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13436600" cy="9505950"/>
  <p:defaultTextStyle>
    <a:defPPr>
      <a:defRPr lang="ja-JP"/>
    </a:defPPr>
    <a:lvl1pPr marL="0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1pPr>
    <a:lvl2pPr marL="363748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2pPr>
    <a:lvl3pPr marL="727497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3pPr>
    <a:lvl4pPr marL="1091245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4pPr>
    <a:lvl5pPr marL="1454993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5pPr>
    <a:lvl6pPr marL="1818742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6pPr>
    <a:lvl7pPr marL="2182490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7pPr>
    <a:lvl8pPr marL="2546238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8pPr>
    <a:lvl9pPr marL="2909987" algn="l" defTabSz="727497" rtl="0" eaLnBrk="1" latinLnBrk="0" hangingPunct="1">
      <a:defRPr kumimoji="1" sz="14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1" userDrawn="1">
          <p15:clr>
            <a:srgbClr val="A4A3A4"/>
          </p15:clr>
        </p15:guide>
        <p15:guide id="2" pos="17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2291"/>
        <p:guide pos="17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220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220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1975"/>
            <a:ext cx="2459482" cy="220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63657">
        <a:defRPr>
          <a:latin typeface="+mn-lt"/>
          <a:ea typeface="+mn-ea"/>
          <a:cs typeface="+mn-cs"/>
        </a:defRPr>
      </a:lvl2pPr>
      <a:lvl3pPr marL="727314">
        <a:defRPr>
          <a:latin typeface="+mn-lt"/>
          <a:ea typeface="+mn-ea"/>
          <a:cs typeface="+mn-cs"/>
        </a:defRPr>
      </a:lvl3pPr>
      <a:lvl4pPr marL="1090971">
        <a:defRPr>
          <a:latin typeface="+mn-lt"/>
          <a:ea typeface="+mn-ea"/>
          <a:cs typeface="+mn-cs"/>
        </a:defRPr>
      </a:lvl4pPr>
      <a:lvl5pPr marL="1454628">
        <a:defRPr>
          <a:latin typeface="+mn-lt"/>
          <a:ea typeface="+mn-ea"/>
          <a:cs typeface="+mn-cs"/>
        </a:defRPr>
      </a:lvl5pPr>
      <a:lvl6pPr marL="1818284">
        <a:defRPr>
          <a:latin typeface="+mn-lt"/>
          <a:ea typeface="+mn-ea"/>
          <a:cs typeface="+mn-cs"/>
        </a:defRPr>
      </a:lvl6pPr>
      <a:lvl7pPr marL="2181941">
        <a:defRPr>
          <a:latin typeface="+mn-lt"/>
          <a:ea typeface="+mn-ea"/>
          <a:cs typeface="+mn-cs"/>
        </a:defRPr>
      </a:lvl7pPr>
      <a:lvl8pPr marL="2545598">
        <a:defRPr>
          <a:latin typeface="+mn-lt"/>
          <a:ea typeface="+mn-ea"/>
          <a:cs typeface="+mn-cs"/>
        </a:defRPr>
      </a:lvl8pPr>
      <a:lvl9pPr marL="29092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63657">
        <a:defRPr>
          <a:latin typeface="+mn-lt"/>
          <a:ea typeface="+mn-ea"/>
          <a:cs typeface="+mn-cs"/>
        </a:defRPr>
      </a:lvl2pPr>
      <a:lvl3pPr marL="727314">
        <a:defRPr>
          <a:latin typeface="+mn-lt"/>
          <a:ea typeface="+mn-ea"/>
          <a:cs typeface="+mn-cs"/>
        </a:defRPr>
      </a:lvl3pPr>
      <a:lvl4pPr marL="1090971">
        <a:defRPr>
          <a:latin typeface="+mn-lt"/>
          <a:ea typeface="+mn-ea"/>
          <a:cs typeface="+mn-cs"/>
        </a:defRPr>
      </a:lvl4pPr>
      <a:lvl5pPr marL="1454628">
        <a:defRPr>
          <a:latin typeface="+mn-lt"/>
          <a:ea typeface="+mn-ea"/>
          <a:cs typeface="+mn-cs"/>
        </a:defRPr>
      </a:lvl5pPr>
      <a:lvl6pPr marL="1818284">
        <a:defRPr>
          <a:latin typeface="+mn-lt"/>
          <a:ea typeface="+mn-ea"/>
          <a:cs typeface="+mn-cs"/>
        </a:defRPr>
      </a:lvl6pPr>
      <a:lvl7pPr marL="2181941">
        <a:defRPr>
          <a:latin typeface="+mn-lt"/>
          <a:ea typeface="+mn-ea"/>
          <a:cs typeface="+mn-cs"/>
        </a:defRPr>
      </a:lvl7pPr>
      <a:lvl8pPr marL="2545598">
        <a:defRPr>
          <a:latin typeface="+mn-lt"/>
          <a:ea typeface="+mn-ea"/>
          <a:cs typeface="+mn-cs"/>
        </a:defRPr>
      </a:lvl8pPr>
      <a:lvl9pPr marL="29092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2" y="362827"/>
            <a:ext cx="10687797" cy="7196079"/>
            <a:chOff x="0" y="456143"/>
            <a:chExt cx="13436600" cy="9046845"/>
          </a:xfrm>
        </p:grpSpPr>
        <p:sp>
          <p:nvSpPr>
            <p:cNvPr id="3" name="object 3"/>
            <p:cNvSpPr/>
            <p:nvPr/>
          </p:nvSpPr>
          <p:spPr>
            <a:xfrm>
              <a:off x="0" y="7647081"/>
              <a:ext cx="13436600" cy="1853564"/>
            </a:xfrm>
            <a:custGeom>
              <a:avLst/>
              <a:gdLst/>
              <a:ahLst/>
              <a:cxnLst/>
              <a:rect l="l" t="t" r="r" b="b"/>
              <a:pathLst>
                <a:path w="13436600" h="1853565">
                  <a:moveTo>
                    <a:pt x="0" y="0"/>
                  </a:moveTo>
                  <a:lnTo>
                    <a:pt x="0" y="1853547"/>
                  </a:lnTo>
                  <a:lnTo>
                    <a:pt x="13436600" y="1853547"/>
                  </a:lnTo>
                  <a:lnTo>
                    <a:pt x="13436600" y="3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" name="object 4"/>
            <p:cNvSpPr/>
            <p:nvPr/>
          </p:nvSpPr>
          <p:spPr>
            <a:xfrm>
              <a:off x="10090718" y="8302872"/>
              <a:ext cx="622935" cy="554990"/>
            </a:xfrm>
            <a:custGeom>
              <a:avLst/>
              <a:gdLst/>
              <a:ahLst/>
              <a:cxnLst/>
              <a:rect l="l" t="t" r="r" b="b"/>
              <a:pathLst>
                <a:path w="622934" h="554990">
                  <a:moveTo>
                    <a:pt x="614308" y="534670"/>
                  </a:moveTo>
                  <a:lnTo>
                    <a:pt x="596607" y="534670"/>
                  </a:lnTo>
                  <a:lnTo>
                    <a:pt x="591337" y="543560"/>
                  </a:lnTo>
                  <a:lnTo>
                    <a:pt x="593267" y="544830"/>
                  </a:lnTo>
                  <a:lnTo>
                    <a:pt x="587286" y="549910"/>
                  </a:lnTo>
                  <a:lnTo>
                    <a:pt x="583361" y="552450"/>
                  </a:lnTo>
                  <a:lnTo>
                    <a:pt x="578980" y="554990"/>
                  </a:lnTo>
                  <a:lnTo>
                    <a:pt x="580809" y="554990"/>
                  </a:lnTo>
                  <a:lnTo>
                    <a:pt x="585812" y="552450"/>
                  </a:lnTo>
                  <a:lnTo>
                    <a:pt x="603376" y="552450"/>
                  </a:lnTo>
                  <a:lnTo>
                    <a:pt x="607974" y="547370"/>
                  </a:lnTo>
                  <a:lnTo>
                    <a:pt x="611758" y="542290"/>
                  </a:lnTo>
                  <a:lnTo>
                    <a:pt x="614286" y="538480"/>
                  </a:lnTo>
                  <a:lnTo>
                    <a:pt x="614308" y="534670"/>
                  </a:lnTo>
                  <a:close/>
                </a:path>
                <a:path w="622934" h="554990">
                  <a:moveTo>
                    <a:pt x="603376" y="552450"/>
                  </a:moveTo>
                  <a:lnTo>
                    <a:pt x="585812" y="552450"/>
                  </a:lnTo>
                  <a:lnTo>
                    <a:pt x="587641" y="554990"/>
                  </a:lnTo>
                  <a:lnTo>
                    <a:pt x="593420" y="554990"/>
                  </a:lnTo>
                  <a:lnTo>
                    <a:pt x="598716" y="553720"/>
                  </a:lnTo>
                  <a:lnTo>
                    <a:pt x="603376" y="552450"/>
                  </a:lnTo>
                  <a:close/>
                </a:path>
                <a:path w="622934" h="554990">
                  <a:moveTo>
                    <a:pt x="458517" y="544830"/>
                  </a:moveTo>
                  <a:lnTo>
                    <a:pt x="416890" y="544830"/>
                  </a:lnTo>
                  <a:lnTo>
                    <a:pt x="423722" y="546100"/>
                  </a:lnTo>
                  <a:lnTo>
                    <a:pt x="457568" y="551180"/>
                  </a:lnTo>
                  <a:lnTo>
                    <a:pt x="457314" y="553720"/>
                  </a:lnTo>
                  <a:lnTo>
                    <a:pt x="482930" y="553720"/>
                  </a:lnTo>
                  <a:lnTo>
                    <a:pt x="488238" y="552450"/>
                  </a:lnTo>
                  <a:lnTo>
                    <a:pt x="497979" y="552450"/>
                  </a:lnTo>
                  <a:lnTo>
                    <a:pt x="499694" y="551180"/>
                  </a:lnTo>
                  <a:lnTo>
                    <a:pt x="499846" y="549910"/>
                  </a:lnTo>
                  <a:lnTo>
                    <a:pt x="469734" y="549910"/>
                  </a:lnTo>
                  <a:lnTo>
                    <a:pt x="470547" y="546100"/>
                  </a:lnTo>
                  <a:lnTo>
                    <a:pt x="458517" y="544830"/>
                  </a:lnTo>
                  <a:close/>
                </a:path>
                <a:path w="622934" h="554990">
                  <a:moveTo>
                    <a:pt x="547242" y="538480"/>
                  </a:moveTo>
                  <a:lnTo>
                    <a:pt x="536435" y="538480"/>
                  </a:lnTo>
                  <a:lnTo>
                    <a:pt x="528319" y="541020"/>
                  </a:lnTo>
                  <a:lnTo>
                    <a:pt x="522935" y="544830"/>
                  </a:lnTo>
                  <a:lnTo>
                    <a:pt x="520979" y="546100"/>
                  </a:lnTo>
                  <a:lnTo>
                    <a:pt x="518286" y="547370"/>
                  </a:lnTo>
                  <a:lnTo>
                    <a:pt x="504964" y="551180"/>
                  </a:lnTo>
                  <a:lnTo>
                    <a:pt x="506044" y="551180"/>
                  </a:lnTo>
                  <a:lnTo>
                    <a:pt x="514870" y="549910"/>
                  </a:lnTo>
                  <a:lnTo>
                    <a:pt x="515518" y="549910"/>
                  </a:lnTo>
                  <a:lnTo>
                    <a:pt x="516178" y="548640"/>
                  </a:lnTo>
                  <a:lnTo>
                    <a:pt x="522962" y="547370"/>
                  </a:lnTo>
                  <a:lnTo>
                    <a:pt x="543178" y="539750"/>
                  </a:lnTo>
                  <a:lnTo>
                    <a:pt x="547242" y="538480"/>
                  </a:lnTo>
                  <a:close/>
                </a:path>
                <a:path w="622934" h="554990">
                  <a:moveTo>
                    <a:pt x="430695" y="511810"/>
                  </a:moveTo>
                  <a:lnTo>
                    <a:pt x="393742" y="521970"/>
                  </a:lnTo>
                  <a:lnTo>
                    <a:pt x="357733" y="527050"/>
                  </a:lnTo>
                  <a:lnTo>
                    <a:pt x="359295" y="530860"/>
                  </a:lnTo>
                  <a:lnTo>
                    <a:pt x="358901" y="532130"/>
                  </a:lnTo>
                  <a:lnTo>
                    <a:pt x="357758" y="532130"/>
                  </a:lnTo>
                  <a:lnTo>
                    <a:pt x="373016" y="537210"/>
                  </a:lnTo>
                  <a:lnTo>
                    <a:pt x="387816" y="542290"/>
                  </a:lnTo>
                  <a:lnTo>
                    <a:pt x="416178" y="549910"/>
                  </a:lnTo>
                  <a:lnTo>
                    <a:pt x="416877" y="548640"/>
                  </a:lnTo>
                  <a:lnTo>
                    <a:pt x="416890" y="544830"/>
                  </a:lnTo>
                  <a:lnTo>
                    <a:pt x="458517" y="544830"/>
                  </a:lnTo>
                  <a:lnTo>
                    <a:pt x="434455" y="542290"/>
                  </a:lnTo>
                  <a:lnTo>
                    <a:pt x="428536" y="541020"/>
                  </a:lnTo>
                  <a:lnTo>
                    <a:pt x="421881" y="541020"/>
                  </a:lnTo>
                  <a:lnTo>
                    <a:pt x="391452" y="532130"/>
                  </a:lnTo>
                  <a:lnTo>
                    <a:pt x="426336" y="523240"/>
                  </a:lnTo>
                  <a:lnTo>
                    <a:pt x="454462" y="513080"/>
                  </a:lnTo>
                  <a:lnTo>
                    <a:pt x="431584" y="513080"/>
                  </a:lnTo>
                  <a:lnTo>
                    <a:pt x="430695" y="511810"/>
                  </a:lnTo>
                  <a:close/>
                </a:path>
                <a:path w="622934" h="554990">
                  <a:moveTo>
                    <a:pt x="578300" y="539750"/>
                  </a:moveTo>
                  <a:lnTo>
                    <a:pt x="562927" y="539750"/>
                  </a:lnTo>
                  <a:lnTo>
                    <a:pt x="566115" y="543560"/>
                  </a:lnTo>
                  <a:lnTo>
                    <a:pt x="560679" y="549910"/>
                  </a:lnTo>
                  <a:lnTo>
                    <a:pt x="568083" y="546100"/>
                  </a:lnTo>
                  <a:lnTo>
                    <a:pt x="575081" y="542290"/>
                  </a:lnTo>
                  <a:lnTo>
                    <a:pt x="578300" y="539750"/>
                  </a:lnTo>
                  <a:close/>
                </a:path>
                <a:path w="622934" h="554990">
                  <a:moveTo>
                    <a:pt x="619696" y="435610"/>
                  </a:moveTo>
                  <a:lnTo>
                    <a:pt x="617829" y="435610"/>
                  </a:lnTo>
                  <a:lnTo>
                    <a:pt x="619188" y="439420"/>
                  </a:lnTo>
                  <a:lnTo>
                    <a:pt x="620204" y="441960"/>
                  </a:lnTo>
                  <a:lnTo>
                    <a:pt x="620775" y="444500"/>
                  </a:lnTo>
                  <a:lnTo>
                    <a:pt x="610463" y="472440"/>
                  </a:lnTo>
                  <a:lnTo>
                    <a:pt x="611060" y="473710"/>
                  </a:lnTo>
                  <a:lnTo>
                    <a:pt x="610323" y="474980"/>
                  </a:lnTo>
                  <a:lnTo>
                    <a:pt x="606602" y="480060"/>
                  </a:lnTo>
                  <a:lnTo>
                    <a:pt x="602272" y="486410"/>
                  </a:lnTo>
                  <a:lnTo>
                    <a:pt x="597268" y="492760"/>
                  </a:lnTo>
                  <a:lnTo>
                    <a:pt x="594182" y="495300"/>
                  </a:lnTo>
                  <a:lnTo>
                    <a:pt x="591527" y="497840"/>
                  </a:lnTo>
                  <a:lnTo>
                    <a:pt x="590715" y="497840"/>
                  </a:lnTo>
                  <a:lnTo>
                    <a:pt x="589279" y="499110"/>
                  </a:lnTo>
                  <a:lnTo>
                    <a:pt x="588937" y="499110"/>
                  </a:lnTo>
                  <a:lnTo>
                    <a:pt x="588649" y="501650"/>
                  </a:lnTo>
                  <a:lnTo>
                    <a:pt x="588556" y="502920"/>
                  </a:lnTo>
                  <a:lnTo>
                    <a:pt x="585876" y="505460"/>
                  </a:lnTo>
                  <a:lnTo>
                    <a:pt x="575967" y="514350"/>
                  </a:lnTo>
                  <a:lnTo>
                    <a:pt x="565110" y="523240"/>
                  </a:lnTo>
                  <a:lnTo>
                    <a:pt x="553288" y="530860"/>
                  </a:lnTo>
                  <a:lnTo>
                    <a:pt x="540486" y="538480"/>
                  </a:lnTo>
                  <a:lnTo>
                    <a:pt x="547242" y="538480"/>
                  </a:lnTo>
                  <a:lnTo>
                    <a:pt x="547128" y="542290"/>
                  </a:lnTo>
                  <a:lnTo>
                    <a:pt x="547395" y="543560"/>
                  </a:lnTo>
                  <a:lnTo>
                    <a:pt x="545160" y="546100"/>
                  </a:lnTo>
                  <a:lnTo>
                    <a:pt x="542340" y="548640"/>
                  </a:lnTo>
                  <a:lnTo>
                    <a:pt x="556082" y="543560"/>
                  </a:lnTo>
                  <a:lnTo>
                    <a:pt x="562927" y="539750"/>
                  </a:lnTo>
                  <a:lnTo>
                    <a:pt x="578300" y="539750"/>
                  </a:lnTo>
                  <a:lnTo>
                    <a:pt x="581520" y="537210"/>
                  </a:lnTo>
                  <a:lnTo>
                    <a:pt x="582231" y="535940"/>
                  </a:lnTo>
                  <a:lnTo>
                    <a:pt x="583234" y="535940"/>
                  </a:lnTo>
                  <a:lnTo>
                    <a:pt x="585482" y="534670"/>
                  </a:lnTo>
                  <a:lnTo>
                    <a:pt x="590981" y="529590"/>
                  </a:lnTo>
                  <a:lnTo>
                    <a:pt x="592315" y="527050"/>
                  </a:lnTo>
                  <a:lnTo>
                    <a:pt x="614087" y="527050"/>
                  </a:lnTo>
                  <a:lnTo>
                    <a:pt x="613587" y="521970"/>
                  </a:lnTo>
                  <a:lnTo>
                    <a:pt x="611936" y="515620"/>
                  </a:lnTo>
                  <a:lnTo>
                    <a:pt x="616978" y="514350"/>
                  </a:lnTo>
                  <a:lnTo>
                    <a:pt x="617804" y="514350"/>
                  </a:lnTo>
                  <a:lnTo>
                    <a:pt x="616623" y="513080"/>
                  </a:lnTo>
                  <a:lnTo>
                    <a:pt x="615226" y="510540"/>
                  </a:lnTo>
                  <a:lnTo>
                    <a:pt x="614972" y="510540"/>
                  </a:lnTo>
                  <a:lnTo>
                    <a:pt x="613232" y="506730"/>
                  </a:lnTo>
                  <a:lnTo>
                    <a:pt x="612520" y="505460"/>
                  </a:lnTo>
                  <a:lnTo>
                    <a:pt x="618489" y="494030"/>
                  </a:lnTo>
                  <a:lnTo>
                    <a:pt x="608126" y="491490"/>
                  </a:lnTo>
                  <a:lnTo>
                    <a:pt x="612609" y="485140"/>
                  </a:lnTo>
                  <a:lnTo>
                    <a:pt x="614667" y="481330"/>
                  </a:lnTo>
                  <a:lnTo>
                    <a:pt x="616470" y="477520"/>
                  </a:lnTo>
                  <a:lnTo>
                    <a:pt x="620979" y="472440"/>
                  </a:lnTo>
                  <a:lnTo>
                    <a:pt x="619124" y="469900"/>
                  </a:lnTo>
                  <a:lnTo>
                    <a:pt x="619721" y="468630"/>
                  </a:lnTo>
                  <a:lnTo>
                    <a:pt x="619569" y="467360"/>
                  </a:lnTo>
                  <a:lnTo>
                    <a:pt x="621423" y="466090"/>
                  </a:lnTo>
                  <a:lnTo>
                    <a:pt x="622084" y="459740"/>
                  </a:lnTo>
                  <a:lnTo>
                    <a:pt x="622398" y="455930"/>
                  </a:lnTo>
                  <a:lnTo>
                    <a:pt x="622338" y="449580"/>
                  </a:lnTo>
                  <a:lnTo>
                    <a:pt x="621639" y="444500"/>
                  </a:lnTo>
                  <a:lnTo>
                    <a:pt x="621525" y="443230"/>
                  </a:lnTo>
                  <a:lnTo>
                    <a:pt x="621360" y="441960"/>
                  </a:lnTo>
                  <a:lnTo>
                    <a:pt x="620839" y="440690"/>
                  </a:lnTo>
                  <a:lnTo>
                    <a:pt x="620166" y="436880"/>
                  </a:lnTo>
                  <a:lnTo>
                    <a:pt x="619696" y="435610"/>
                  </a:lnTo>
                  <a:close/>
                </a:path>
                <a:path w="622934" h="554990">
                  <a:moveTo>
                    <a:pt x="422617" y="539750"/>
                  </a:moveTo>
                  <a:lnTo>
                    <a:pt x="421881" y="541020"/>
                  </a:lnTo>
                  <a:lnTo>
                    <a:pt x="428536" y="541020"/>
                  </a:lnTo>
                  <a:lnTo>
                    <a:pt x="422617" y="539750"/>
                  </a:lnTo>
                  <a:close/>
                </a:path>
                <a:path w="622934" h="554990">
                  <a:moveTo>
                    <a:pt x="614087" y="527050"/>
                  </a:moveTo>
                  <a:lnTo>
                    <a:pt x="592315" y="527050"/>
                  </a:lnTo>
                  <a:lnTo>
                    <a:pt x="594067" y="529590"/>
                  </a:lnTo>
                  <a:lnTo>
                    <a:pt x="595477" y="532130"/>
                  </a:lnTo>
                  <a:lnTo>
                    <a:pt x="594956" y="534670"/>
                  </a:lnTo>
                  <a:lnTo>
                    <a:pt x="592581" y="535940"/>
                  </a:lnTo>
                  <a:lnTo>
                    <a:pt x="590334" y="537210"/>
                  </a:lnTo>
                  <a:lnTo>
                    <a:pt x="590664" y="538480"/>
                  </a:lnTo>
                  <a:lnTo>
                    <a:pt x="596607" y="534670"/>
                  </a:lnTo>
                  <a:lnTo>
                    <a:pt x="614308" y="534670"/>
                  </a:lnTo>
                  <a:lnTo>
                    <a:pt x="614337" y="529590"/>
                  </a:lnTo>
                  <a:lnTo>
                    <a:pt x="614087" y="527050"/>
                  </a:lnTo>
                  <a:close/>
                </a:path>
                <a:path w="622934" h="554990">
                  <a:moveTo>
                    <a:pt x="356273" y="530860"/>
                  </a:moveTo>
                  <a:lnTo>
                    <a:pt x="355752" y="530860"/>
                  </a:lnTo>
                  <a:lnTo>
                    <a:pt x="357301" y="532130"/>
                  </a:lnTo>
                  <a:lnTo>
                    <a:pt x="356273" y="530860"/>
                  </a:lnTo>
                  <a:close/>
                </a:path>
                <a:path w="622934" h="554990">
                  <a:moveTo>
                    <a:pt x="248346" y="512378"/>
                  </a:moveTo>
                  <a:lnTo>
                    <a:pt x="269151" y="523240"/>
                  </a:lnTo>
                  <a:lnTo>
                    <a:pt x="273049" y="523240"/>
                  </a:lnTo>
                  <a:lnTo>
                    <a:pt x="274078" y="524510"/>
                  </a:lnTo>
                  <a:lnTo>
                    <a:pt x="274586" y="521970"/>
                  </a:lnTo>
                  <a:lnTo>
                    <a:pt x="288810" y="521970"/>
                  </a:lnTo>
                  <a:lnTo>
                    <a:pt x="284098" y="520700"/>
                  </a:lnTo>
                  <a:lnTo>
                    <a:pt x="277444" y="520700"/>
                  </a:lnTo>
                  <a:lnTo>
                    <a:pt x="270205" y="519430"/>
                  </a:lnTo>
                  <a:lnTo>
                    <a:pt x="263042" y="516890"/>
                  </a:lnTo>
                  <a:lnTo>
                    <a:pt x="248346" y="512378"/>
                  </a:lnTo>
                  <a:close/>
                </a:path>
                <a:path w="622934" h="554990">
                  <a:moveTo>
                    <a:pt x="291960" y="521970"/>
                  </a:moveTo>
                  <a:lnTo>
                    <a:pt x="277228" y="521970"/>
                  </a:lnTo>
                  <a:lnTo>
                    <a:pt x="281838" y="523240"/>
                  </a:lnTo>
                  <a:lnTo>
                    <a:pt x="286626" y="523240"/>
                  </a:lnTo>
                  <a:lnTo>
                    <a:pt x="291655" y="524510"/>
                  </a:lnTo>
                  <a:lnTo>
                    <a:pt x="291960" y="521970"/>
                  </a:lnTo>
                  <a:close/>
                </a:path>
                <a:path w="622934" h="554990">
                  <a:moveTo>
                    <a:pt x="617804" y="514350"/>
                  </a:moveTo>
                  <a:lnTo>
                    <a:pt x="617372" y="514350"/>
                  </a:lnTo>
                  <a:lnTo>
                    <a:pt x="618108" y="516890"/>
                  </a:lnTo>
                  <a:lnTo>
                    <a:pt x="619112" y="516890"/>
                  </a:lnTo>
                  <a:lnTo>
                    <a:pt x="617804" y="514350"/>
                  </a:lnTo>
                  <a:close/>
                </a:path>
                <a:path w="622934" h="554990">
                  <a:moveTo>
                    <a:pt x="472566" y="500380"/>
                  </a:moveTo>
                  <a:lnTo>
                    <a:pt x="466235" y="502920"/>
                  </a:lnTo>
                  <a:lnTo>
                    <a:pt x="447497" y="510540"/>
                  </a:lnTo>
                  <a:lnTo>
                    <a:pt x="439318" y="511810"/>
                  </a:lnTo>
                  <a:lnTo>
                    <a:pt x="433933" y="513080"/>
                  </a:lnTo>
                  <a:lnTo>
                    <a:pt x="454462" y="513080"/>
                  </a:lnTo>
                  <a:lnTo>
                    <a:pt x="475251" y="505460"/>
                  </a:lnTo>
                  <a:lnTo>
                    <a:pt x="477888" y="504190"/>
                  </a:lnTo>
                  <a:lnTo>
                    <a:pt x="474090" y="504190"/>
                  </a:lnTo>
                  <a:lnTo>
                    <a:pt x="472566" y="500380"/>
                  </a:lnTo>
                  <a:close/>
                </a:path>
                <a:path w="622934" h="554990">
                  <a:moveTo>
                    <a:pt x="242392" y="509270"/>
                  </a:moveTo>
                  <a:lnTo>
                    <a:pt x="246494" y="511810"/>
                  </a:lnTo>
                  <a:lnTo>
                    <a:pt x="248346" y="512378"/>
                  </a:lnTo>
                  <a:lnTo>
                    <a:pt x="242392" y="509270"/>
                  </a:lnTo>
                  <a:close/>
                </a:path>
                <a:path w="622934" h="554990">
                  <a:moveTo>
                    <a:pt x="191198" y="483870"/>
                  </a:moveTo>
                  <a:lnTo>
                    <a:pt x="237502" y="506730"/>
                  </a:lnTo>
                  <a:lnTo>
                    <a:pt x="238632" y="501650"/>
                  </a:lnTo>
                  <a:lnTo>
                    <a:pt x="267855" y="501650"/>
                  </a:lnTo>
                  <a:lnTo>
                    <a:pt x="286643" y="499110"/>
                  </a:lnTo>
                  <a:lnTo>
                    <a:pt x="295850" y="499110"/>
                  </a:lnTo>
                  <a:lnTo>
                    <a:pt x="304812" y="497840"/>
                  </a:lnTo>
                  <a:lnTo>
                    <a:pt x="305282" y="495300"/>
                  </a:lnTo>
                  <a:lnTo>
                    <a:pt x="306984" y="495300"/>
                  </a:lnTo>
                  <a:lnTo>
                    <a:pt x="338192" y="488950"/>
                  </a:lnTo>
                  <a:lnTo>
                    <a:pt x="208089" y="488950"/>
                  </a:lnTo>
                  <a:lnTo>
                    <a:pt x="191198" y="483870"/>
                  </a:lnTo>
                  <a:close/>
                </a:path>
                <a:path w="622934" h="554990">
                  <a:moveTo>
                    <a:pt x="498982" y="494030"/>
                  </a:moveTo>
                  <a:lnTo>
                    <a:pt x="486775" y="499110"/>
                  </a:lnTo>
                  <a:lnTo>
                    <a:pt x="474090" y="504190"/>
                  </a:lnTo>
                  <a:lnTo>
                    <a:pt x="477888" y="504190"/>
                  </a:lnTo>
                  <a:lnTo>
                    <a:pt x="498982" y="494030"/>
                  </a:lnTo>
                  <a:close/>
                </a:path>
                <a:path w="622934" h="554990">
                  <a:moveTo>
                    <a:pt x="267855" y="501650"/>
                  </a:moveTo>
                  <a:lnTo>
                    <a:pt x="240588" y="501650"/>
                  </a:lnTo>
                  <a:lnTo>
                    <a:pt x="244309" y="502920"/>
                  </a:lnTo>
                  <a:lnTo>
                    <a:pt x="250697" y="502920"/>
                  </a:lnTo>
                  <a:lnTo>
                    <a:pt x="267855" y="501650"/>
                  </a:lnTo>
                  <a:close/>
                </a:path>
                <a:path w="622934" h="554990">
                  <a:moveTo>
                    <a:pt x="585685" y="500380"/>
                  </a:moveTo>
                  <a:lnTo>
                    <a:pt x="588505" y="502920"/>
                  </a:lnTo>
                  <a:lnTo>
                    <a:pt x="585685" y="500380"/>
                  </a:lnTo>
                  <a:close/>
                </a:path>
                <a:path w="622934" h="554990">
                  <a:moveTo>
                    <a:pt x="268465" y="480060"/>
                  </a:moveTo>
                  <a:lnTo>
                    <a:pt x="202501" y="480060"/>
                  </a:lnTo>
                  <a:lnTo>
                    <a:pt x="202514" y="482600"/>
                  </a:lnTo>
                  <a:lnTo>
                    <a:pt x="208089" y="488950"/>
                  </a:lnTo>
                  <a:lnTo>
                    <a:pt x="338192" y="488950"/>
                  </a:lnTo>
                  <a:lnTo>
                    <a:pt x="344434" y="487680"/>
                  </a:lnTo>
                  <a:lnTo>
                    <a:pt x="349779" y="486410"/>
                  </a:lnTo>
                  <a:lnTo>
                    <a:pt x="270789" y="486410"/>
                  </a:lnTo>
                  <a:lnTo>
                    <a:pt x="268490" y="485140"/>
                  </a:lnTo>
                  <a:lnTo>
                    <a:pt x="268465" y="480060"/>
                  </a:lnTo>
                  <a:close/>
                </a:path>
                <a:path w="622934" h="554990">
                  <a:moveTo>
                    <a:pt x="373926" y="466090"/>
                  </a:moveTo>
                  <a:lnTo>
                    <a:pt x="340410" y="471170"/>
                  </a:lnTo>
                  <a:lnTo>
                    <a:pt x="337680" y="471170"/>
                  </a:lnTo>
                  <a:lnTo>
                    <a:pt x="334911" y="472440"/>
                  </a:lnTo>
                  <a:lnTo>
                    <a:pt x="332181" y="472440"/>
                  </a:lnTo>
                  <a:lnTo>
                    <a:pt x="333082" y="477520"/>
                  </a:lnTo>
                  <a:lnTo>
                    <a:pt x="323937" y="480060"/>
                  </a:lnTo>
                  <a:lnTo>
                    <a:pt x="297091" y="483870"/>
                  </a:lnTo>
                  <a:lnTo>
                    <a:pt x="270789" y="486410"/>
                  </a:lnTo>
                  <a:lnTo>
                    <a:pt x="349779" y="486410"/>
                  </a:lnTo>
                  <a:lnTo>
                    <a:pt x="381850" y="478790"/>
                  </a:lnTo>
                  <a:lnTo>
                    <a:pt x="394296" y="474980"/>
                  </a:lnTo>
                  <a:lnTo>
                    <a:pt x="368528" y="474980"/>
                  </a:lnTo>
                  <a:lnTo>
                    <a:pt x="366801" y="469900"/>
                  </a:lnTo>
                  <a:lnTo>
                    <a:pt x="369138" y="468630"/>
                  </a:lnTo>
                  <a:lnTo>
                    <a:pt x="372503" y="468630"/>
                  </a:lnTo>
                  <a:lnTo>
                    <a:pt x="373926" y="466090"/>
                  </a:lnTo>
                  <a:close/>
                </a:path>
                <a:path w="622934" h="554990">
                  <a:moveTo>
                    <a:pt x="204957" y="474980"/>
                  </a:moveTo>
                  <a:lnTo>
                    <a:pt x="169240" y="474980"/>
                  </a:lnTo>
                  <a:lnTo>
                    <a:pt x="174104" y="476250"/>
                  </a:lnTo>
                  <a:lnTo>
                    <a:pt x="183387" y="480060"/>
                  </a:lnTo>
                  <a:lnTo>
                    <a:pt x="186766" y="478790"/>
                  </a:lnTo>
                  <a:lnTo>
                    <a:pt x="188302" y="477520"/>
                  </a:lnTo>
                  <a:lnTo>
                    <a:pt x="252710" y="477520"/>
                  </a:lnTo>
                  <a:lnTo>
                    <a:pt x="234467" y="476250"/>
                  </a:lnTo>
                  <a:lnTo>
                    <a:pt x="220002" y="476250"/>
                  </a:lnTo>
                  <a:lnTo>
                    <a:pt x="204957" y="474980"/>
                  </a:lnTo>
                  <a:close/>
                </a:path>
                <a:path w="622934" h="554990">
                  <a:moveTo>
                    <a:pt x="303733" y="474980"/>
                  </a:moveTo>
                  <a:lnTo>
                    <a:pt x="287225" y="476250"/>
                  </a:lnTo>
                  <a:lnTo>
                    <a:pt x="270257" y="476250"/>
                  </a:lnTo>
                  <a:lnTo>
                    <a:pt x="252710" y="477520"/>
                  </a:lnTo>
                  <a:lnTo>
                    <a:pt x="189458" y="477520"/>
                  </a:lnTo>
                  <a:lnTo>
                    <a:pt x="196837" y="480060"/>
                  </a:lnTo>
                  <a:lnTo>
                    <a:pt x="276961" y="480060"/>
                  </a:lnTo>
                  <a:lnTo>
                    <a:pt x="277609" y="478790"/>
                  </a:lnTo>
                  <a:lnTo>
                    <a:pt x="303733" y="474980"/>
                  </a:lnTo>
                  <a:close/>
                </a:path>
                <a:path w="622934" h="554990">
                  <a:moveTo>
                    <a:pt x="81965" y="416560"/>
                  </a:moveTo>
                  <a:lnTo>
                    <a:pt x="81267" y="417830"/>
                  </a:lnTo>
                  <a:lnTo>
                    <a:pt x="84480" y="421640"/>
                  </a:lnTo>
                  <a:lnTo>
                    <a:pt x="87248" y="424180"/>
                  </a:lnTo>
                  <a:lnTo>
                    <a:pt x="91262" y="430530"/>
                  </a:lnTo>
                  <a:lnTo>
                    <a:pt x="93827" y="433070"/>
                  </a:lnTo>
                  <a:lnTo>
                    <a:pt x="93243" y="435610"/>
                  </a:lnTo>
                  <a:lnTo>
                    <a:pt x="98869" y="439420"/>
                  </a:lnTo>
                  <a:lnTo>
                    <a:pt x="102476" y="443230"/>
                  </a:lnTo>
                  <a:lnTo>
                    <a:pt x="105206" y="445770"/>
                  </a:lnTo>
                  <a:lnTo>
                    <a:pt x="107708" y="448310"/>
                  </a:lnTo>
                  <a:lnTo>
                    <a:pt x="110312" y="450850"/>
                  </a:lnTo>
                  <a:lnTo>
                    <a:pt x="113055" y="452120"/>
                  </a:lnTo>
                  <a:lnTo>
                    <a:pt x="119969" y="457200"/>
                  </a:lnTo>
                  <a:lnTo>
                    <a:pt x="127528" y="462280"/>
                  </a:lnTo>
                  <a:lnTo>
                    <a:pt x="135842" y="466090"/>
                  </a:lnTo>
                  <a:lnTo>
                    <a:pt x="145021" y="469900"/>
                  </a:lnTo>
                  <a:lnTo>
                    <a:pt x="149301" y="469900"/>
                  </a:lnTo>
                  <a:lnTo>
                    <a:pt x="155308" y="473710"/>
                  </a:lnTo>
                  <a:lnTo>
                    <a:pt x="161416" y="476250"/>
                  </a:lnTo>
                  <a:lnTo>
                    <a:pt x="167157" y="478790"/>
                  </a:lnTo>
                  <a:lnTo>
                    <a:pt x="169240" y="474980"/>
                  </a:lnTo>
                  <a:lnTo>
                    <a:pt x="189224" y="474980"/>
                  </a:lnTo>
                  <a:lnTo>
                    <a:pt x="172694" y="473710"/>
                  </a:lnTo>
                  <a:lnTo>
                    <a:pt x="171310" y="473710"/>
                  </a:lnTo>
                  <a:lnTo>
                    <a:pt x="170916" y="472440"/>
                  </a:lnTo>
                  <a:lnTo>
                    <a:pt x="165950" y="469900"/>
                  </a:lnTo>
                  <a:lnTo>
                    <a:pt x="160947" y="468630"/>
                  </a:lnTo>
                  <a:lnTo>
                    <a:pt x="155549" y="466090"/>
                  </a:lnTo>
                  <a:lnTo>
                    <a:pt x="149419" y="463550"/>
                  </a:lnTo>
                  <a:lnTo>
                    <a:pt x="143456" y="459740"/>
                  </a:lnTo>
                  <a:lnTo>
                    <a:pt x="139597" y="457200"/>
                  </a:lnTo>
                  <a:lnTo>
                    <a:pt x="128676" y="457200"/>
                  </a:lnTo>
                  <a:lnTo>
                    <a:pt x="120802" y="453390"/>
                  </a:lnTo>
                  <a:lnTo>
                    <a:pt x="120256" y="453390"/>
                  </a:lnTo>
                  <a:lnTo>
                    <a:pt x="118262" y="452120"/>
                  </a:lnTo>
                  <a:lnTo>
                    <a:pt x="116306" y="449580"/>
                  </a:lnTo>
                  <a:lnTo>
                    <a:pt x="113703" y="447040"/>
                  </a:lnTo>
                  <a:lnTo>
                    <a:pt x="111505" y="443230"/>
                  </a:lnTo>
                  <a:lnTo>
                    <a:pt x="110820" y="441960"/>
                  </a:lnTo>
                  <a:lnTo>
                    <a:pt x="111912" y="440690"/>
                  </a:lnTo>
                  <a:lnTo>
                    <a:pt x="111239" y="438150"/>
                  </a:lnTo>
                  <a:lnTo>
                    <a:pt x="110502" y="436880"/>
                  </a:lnTo>
                  <a:lnTo>
                    <a:pt x="109715" y="435610"/>
                  </a:lnTo>
                  <a:lnTo>
                    <a:pt x="112750" y="433070"/>
                  </a:lnTo>
                  <a:lnTo>
                    <a:pt x="109740" y="430530"/>
                  </a:lnTo>
                  <a:lnTo>
                    <a:pt x="107226" y="426720"/>
                  </a:lnTo>
                  <a:lnTo>
                    <a:pt x="101955" y="420370"/>
                  </a:lnTo>
                  <a:lnTo>
                    <a:pt x="95021" y="420370"/>
                  </a:lnTo>
                  <a:lnTo>
                    <a:pt x="89598" y="419100"/>
                  </a:lnTo>
                  <a:lnTo>
                    <a:pt x="87629" y="419100"/>
                  </a:lnTo>
                  <a:lnTo>
                    <a:pt x="82067" y="417830"/>
                  </a:lnTo>
                  <a:lnTo>
                    <a:pt x="81965" y="416560"/>
                  </a:lnTo>
                  <a:close/>
                </a:path>
                <a:path w="622934" h="554990">
                  <a:moveTo>
                    <a:pt x="545337" y="461010"/>
                  </a:moveTo>
                  <a:lnTo>
                    <a:pt x="544626" y="461010"/>
                  </a:lnTo>
                  <a:lnTo>
                    <a:pt x="539330" y="464820"/>
                  </a:lnTo>
                  <a:lnTo>
                    <a:pt x="533854" y="468630"/>
                  </a:lnTo>
                  <a:lnTo>
                    <a:pt x="528210" y="472440"/>
                  </a:lnTo>
                  <a:lnTo>
                    <a:pt x="522414" y="476250"/>
                  </a:lnTo>
                  <a:lnTo>
                    <a:pt x="524941" y="474980"/>
                  </a:lnTo>
                  <a:lnTo>
                    <a:pt x="531736" y="471170"/>
                  </a:lnTo>
                  <a:lnTo>
                    <a:pt x="538146" y="468630"/>
                  </a:lnTo>
                  <a:lnTo>
                    <a:pt x="544487" y="464820"/>
                  </a:lnTo>
                  <a:lnTo>
                    <a:pt x="548638" y="462280"/>
                  </a:lnTo>
                  <a:lnTo>
                    <a:pt x="546087" y="462280"/>
                  </a:lnTo>
                  <a:lnTo>
                    <a:pt x="545337" y="461010"/>
                  </a:lnTo>
                  <a:close/>
                </a:path>
                <a:path w="622934" h="554990">
                  <a:moveTo>
                    <a:pt x="451818" y="450850"/>
                  </a:moveTo>
                  <a:lnTo>
                    <a:pt x="430682" y="450850"/>
                  </a:lnTo>
                  <a:lnTo>
                    <a:pt x="432485" y="455930"/>
                  </a:lnTo>
                  <a:lnTo>
                    <a:pt x="430085" y="457200"/>
                  </a:lnTo>
                  <a:lnTo>
                    <a:pt x="426453" y="458470"/>
                  </a:lnTo>
                  <a:lnTo>
                    <a:pt x="423633" y="458470"/>
                  </a:lnTo>
                  <a:lnTo>
                    <a:pt x="417969" y="461010"/>
                  </a:lnTo>
                  <a:lnTo>
                    <a:pt x="413232" y="462280"/>
                  </a:lnTo>
                  <a:lnTo>
                    <a:pt x="390913" y="468630"/>
                  </a:lnTo>
                  <a:lnTo>
                    <a:pt x="379730" y="472440"/>
                  </a:lnTo>
                  <a:lnTo>
                    <a:pt x="368528" y="474980"/>
                  </a:lnTo>
                  <a:lnTo>
                    <a:pt x="394296" y="474980"/>
                  </a:lnTo>
                  <a:lnTo>
                    <a:pt x="452378" y="457200"/>
                  </a:lnTo>
                  <a:lnTo>
                    <a:pt x="450849" y="457200"/>
                  </a:lnTo>
                  <a:lnTo>
                    <a:pt x="448741" y="452120"/>
                  </a:lnTo>
                  <a:lnTo>
                    <a:pt x="451818" y="450850"/>
                  </a:lnTo>
                  <a:close/>
                </a:path>
                <a:path w="622934" h="554990">
                  <a:moveTo>
                    <a:pt x="557063" y="456735"/>
                  </a:moveTo>
                  <a:lnTo>
                    <a:pt x="556539" y="457200"/>
                  </a:lnTo>
                  <a:lnTo>
                    <a:pt x="553631" y="458470"/>
                  </a:lnTo>
                  <a:lnTo>
                    <a:pt x="549427" y="461010"/>
                  </a:lnTo>
                  <a:lnTo>
                    <a:pt x="548157" y="462280"/>
                  </a:lnTo>
                  <a:lnTo>
                    <a:pt x="548638" y="462280"/>
                  </a:lnTo>
                  <a:lnTo>
                    <a:pt x="550713" y="461010"/>
                  </a:lnTo>
                  <a:lnTo>
                    <a:pt x="556780" y="457200"/>
                  </a:lnTo>
                  <a:lnTo>
                    <a:pt x="557063" y="456735"/>
                  </a:lnTo>
                  <a:close/>
                </a:path>
                <a:path w="622934" h="554990">
                  <a:moveTo>
                    <a:pt x="523595" y="398780"/>
                  </a:moveTo>
                  <a:lnTo>
                    <a:pt x="511124" y="408940"/>
                  </a:lnTo>
                  <a:lnTo>
                    <a:pt x="514489" y="411480"/>
                  </a:lnTo>
                  <a:lnTo>
                    <a:pt x="510882" y="414020"/>
                  </a:lnTo>
                  <a:lnTo>
                    <a:pt x="502404" y="419100"/>
                  </a:lnTo>
                  <a:lnTo>
                    <a:pt x="493364" y="422910"/>
                  </a:lnTo>
                  <a:lnTo>
                    <a:pt x="483699" y="427990"/>
                  </a:lnTo>
                  <a:lnTo>
                    <a:pt x="473341" y="431800"/>
                  </a:lnTo>
                  <a:lnTo>
                    <a:pt x="461190" y="436880"/>
                  </a:lnTo>
                  <a:lnTo>
                    <a:pt x="448640" y="441960"/>
                  </a:lnTo>
                  <a:lnTo>
                    <a:pt x="434136" y="444500"/>
                  </a:lnTo>
                  <a:lnTo>
                    <a:pt x="427418" y="445770"/>
                  </a:lnTo>
                  <a:lnTo>
                    <a:pt x="428370" y="449580"/>
                  </a:lnTo>
                  <a:lnTo>
                    <a:pt x="395757" y="459740"/>
                  </a:lnTo>
                  <a:lnTo>
                    <a:pt x="404736" y="458470"/>
                  </a:lnTo>
                  <a:lnTo>
                    <a:pt x="430682" y="450850"/>
                  </a:lnTo>
                  <a:lnTo>
                    <a:pt x="451818" y="450850"/>
                  </a:lnTo>
                  <a:lnTo>
                    <a:pt x="457973" y="448310"/>
                  </a:lnTo>
                  <a:lnTo>
                    <a:pt x="467739" y="441960"/>
                  </a:lnTo>
                  <a:lnTo>
                    <a:pt x="477807" y="436880"/>
                  </a:lnTo>
                  <a:lnTo>
                    <a:pt x="487946" y="430530"/>
                  </a:lnTo>
                  <a:lnTo>
                    <a:pt x="511599" y="419100"/>
                  </a:lnTo>
                  <a:lnTo>
                    <a:pt x="519290" y="415290"/>
                  </a:lnTo>
                  <a:lnTo>
                    <a:pt x="517690" y="412750"/>
                  </a:lnTo>
                  <a:lnTo>
                    <a:pt x="519912" y="411480"/>
                  </a:lnTo>
                  <a:lnTo>
                    <a:pt x="526237" y="406400"/>
                  </a:lnTo>
                  <a:lnTo>
                    <a:pt x="532015" y="401320"/>
                  </a:lnTo>
                  <a:lnTo>
                    <a:pt x="527062" y="401320"/>
                  </a:lnTo>
                  <a:lnTo>
                    <a:pt x="523595" y="398780"/>
                  </a:lnTo>
                  <a:close/>
                </a:path>
                <a:path w="622934" h="554990">
                  <a:moveTo>
                    <a:pt x="123609" y="443230"/>
                  </a:moveTo>
                  <a:lnTo>
                    <a:pt x="126276" y="447040"/>
                  </a:lnTo>
                  <a:lnTo>
                    <a:pt x="129019" y="449580"/>
                  </a:lnTo>
                  <a:lnTo>
                    <a:pt x="131813" y="453390"/>
                  </a:lnTo>
                  <a:lnTo>
                    <a:pt x="128676" y="457200"/>
                  </a:lnTo>
                  <a:lnTo>
                    <a:pt x="139597" y="457200"/>
                  </a:lnTo>
                  <a:lnTo>
                    <a:pt x="137668" y="455930"/>
                  </a:lnTo>
                  <a:lnTo>
                    <a:pt x="132067" y="450850"/>
                  </a:lnTo>
                  <a:lnTo>
                    <a:pt x="129158" y="448310"/>
                  </a:lnTo>
                  <a:lnTo>
                    <a:pt x="126326" y="445770"/>
                  </a:lnTo>
                  <a:lnTo>
                    <a:pt x="123609" y="443230"/>
                  </a:lnTo>
                  <a:close/>
                </a:path>
                <a:path w="622934" h="554990">
                  <a:moveTo>
                    <a:pt x="456526" y="455930"/>
                  </a:moveTo>
                  <a:lnTo>
                    <a:pt x="450849" y="457200"/>
                  </a:lnTo>
                  <a:lnTo>
                    <a:pt x="452378" y="457200"/>
                  </a:lnTo>
                  <a:lnTo>
                    <a:pt x="456526" y="455930"/>
                  </a:lnTo>
                  <a:close/>
                </a:path>
                <a:path w="622934" h="554990">
                  <a:moveTo>
                    <a:pt x="557974" y="455930"/>
                  </a:moveTo>
                  <a:lnTo>
                    <a:pt x="557555" y="455930"/>
                  </a:lnTo>
                  <a:lnTo>
                    <a:pt x="557063" y="456735"/>
                  </a:lnTo>
                  <a:lnTo>
                    <a:pt x="557974" y="455930"/>
                  </a:lnTo>
                  <a:close/>
                </a:path>
                <a:path w="622934" h="554990">
                  <a:moveTo>
                    <a:pt x="559409" y="454660"/>
                  </a:moveTo>
                  <a:lnTo>
                    <a:pt x="557974" y="455930"/>
                  </a:lnTo>
                  <a:lnTo>
                    <a:pt x="558761" y="455930"/>
                  </a:lnTo>
                  <a:lnTo>
                    <a:pt x="559409" y="454660"/>
                  </a:lnTo>
                  <a:close/>
                </a:path>
                <a:path w="622934" h="554990">
                  <a:moveTo>
                    <a:pt x="592175" y="427990"/>
                  </a:moveTo>
                  <a:lnTo>
                    <a:pt x="588568" y="433070"/>
                  </a:lnTo>
                  <a:lnTo>
                    <a:pt x="584377" y="438150"/>
                  </a:lnTo>
                  <a:lnTo>
                    <a:pt x="579666" y="443230"/>
                  </a:lnTo>
                  <a:lnTo>
                    <a:pt x="580174" y="444500"/>
                  </a:lnTo>
                  <a:lnTo>
                    <a:pt x="581291" y="443230"/>
                  </a:lnTo>
                  <a:lnTo>
                    <a:pt x="581837" y="443230"/>
                  </a:lnTo>
                  <a:lnTo>
                    <a:pt x="585736" y="440690"/>
                  </a:lnTo>
                  <a:lnTo>
                    <a:pt x="589508" y="438150"/>
                  </a:lnTo>
                  <a:lnTo>
                    <a:pt x="593864" y="433070"/>
                  </a:lnTo>
                  <a:lnTo>
                    <a:pt x="596963" y="431800"/>
                  </a:lnTo>
                  <a:lnTo>
                    <a:pt x="594956" y="431800"/>
                  </a:lnTo>
                  <a:lnTo>
                    <a:pt x="592175" y="427990"/>
                  </a:lnTo>
                  <a:close/>
                </a:path>
                <a:path w="622934" h="554990">
                  <a:moveTo>
                    <a:pt x="616973" y="429260"/>
                  </a:moveTo>
                  <a:lnTo>
                    <a:pt x="609765" y="429260"/>
                  </a:lnTo>
                  <a:lnTo>
                    <a:pt x="612178" y="430530"/>
                  </a:lnTo>
                  <a:lnTo>
                    <a:pt x="613384" y="433070"/>
                  </a:lnTo>
                  <a:lnTo>
                    <a:pt x="614718" y="435610"/>
                  </a:lnTo>
                  <a:lnTo>
                    <a:pt x="616089" y="436880"/>
                  </a:lnTo>
                  <a:lnTo>
                    <a:pt x="617829" y="435610"/>
                  </a:lnTo>
                  <a:lnTo>
                    <a:pt x="619696" y="435610"/>
                  </a:lnTo>
                  <a:lnTo>
                    <a:pt x="619226" y="434340"/>
                  </a:lnTo>
                  <a:lnTo>
                    <a:pt x="617969" y="431800"/>
                  </a:lnTo>
                  <a:lnTo>
                    <a:pt x="616973" y="429260"/>
                  </a:lnTo>
                  <a:close/>
                </a:path>
                <a:path w="622934" h="554990">
                  <a:moveTo>
                    <a:pt x="601113" y="430530"/>
                  </a:moveTo>
                  <a:lnTo>
                    <a:pt x="597814" y="430530"/>
                  </a:lnTo>
                  <a:lnTo>
                    <a:pt x="598589" y="434340"/>
                  </a:lnTo>
                  <a:lnTo>
                    <a:pt x="601113" y="430530"/>
                  </a:lnTo>
                  <a:close/>
                </a:path>
                <a:path w="622934" h="554990">
                  <a:moveTo>
                    <a:pt x="605033" y="416778"/>
                  </a:moveTo>
                  <a:lnTo>
                    <a:pt x="603808" y="419100"/>
                  </a:lnTo>
                  <a:lnTo>
                    <a:pt x="599973" y="425450"/>
                  </a:lnTo>
                  <a:lnTo>
                    <a:pt x="594956" y="431800"/>
                  </a:lnTo>
                  <a:lnTo>
                    <a:pt x="596963" y="431800"/>
                  </a:lnTo>
                  <a:lnTo>
                    <a:pt x="597814" y="430530"/>
                  </a:lnTo>
                  <a:lnTo>
                    <a:pt x="601113" y="430530"/>
                  </a:lnTo>
                  <a:lnTo>
                    <a:pt x="601954" y="429260"/>
                  </a:lnTo>
                  <a:lnTo>
                    <a:pt x="616973" y="429260"/>
                  </a:lnTo>
                  <a:lnTo>
                    <a:pt x="615480" y="425450"/>
                  </a:lnTo>
                  <a:lnTo>
                    <a:pt x="610971" y="420370"/>
                  </a:lnTo>
                  <a:lnTo>
                    <a:pt x="603618" y="420370"/>
                  </a:lnTo>
                  <a:lnTo>
                    <a:pt x="605033" y="416778"/>
                  </a:lnTo>
                  <a:close/>
                </a:path>
                <a:path w="622934" h="554990">
                  <a:moveTo>
                    <a:pt x="316852" y="392430"/>
                  </a:moveTo>
                  <a:lnTo>
                    <a:pt x="241553" y="402590"/>
                  </a:lnTo>
                  <a:lnTo>
                    <a:pt x="234533" y="402590"/>
                  </a:lnTo>
                  <a:lnTo>
                    <a:pt x="227566" y="403860"/>
                  </a:lnTo>
                  <a:lnTo>
                    <a:pt x="213994" y="403864"/>
                  </a:lnTo>
                  <a:lnTo>
                    <a:pt x="210007" y="405130"/>
                  </a:lnTo>
                  <a:lnTo>
                    <a:pt x="190546" y="405130"/>
                  </a:lnTo>
                  <a:lnTo>
                    <a:pt x="183247" y="406400"/>
                  </a:lnTo>
                  <a:lnTo>
                    <a:pt x="172262" y="406400"/>
                  </a:lnTo>
                  <a:lnTo>
                    <a:pt x="172554" y="410210"/>
                  </a:lnTo>
                  <a:lnTo>
                    <a:pt x="163614" y="412750"/>
                  </a:lnTo>
                  <a:lnTo>
                    <a:pt x="95516" y="412750"/>
                  </a:lnTo>
                  <a:lnTo>
                    <a:pt x="96177" y="415290"/>
                  </a:lnTo>
                  <a:lnTo>
                    <a:pt x="92468" y="415290"/>
                  </a:lnTo>
                  <a:lnTo>
                    <a:pt x="95021" y="420370"/>
                  </a:lnTo>
                  <a:lnTo>
                    <a:pt x="101955" y="420370"/>
                  </a:lnTo>
                  <a:lnTo>
                    <a:pt x="100901" y="419100"/>
                  </a:lnTo>
                  <a:lnTo>
                    <a:pt x="167161" y="419100"/>
                  </a:lnTo>
                  <a:lnTo>
                    <a:pt x="206793" y="416560"/>
                  </a:lnTo>
                  <a:lnTo>
                    <a:pt x="226783" y="414020"/>
                  </a:lnTo>
                  <a:lnTo>
                    <a:pt x="239615" y="411480"/>
                  </a:lnTo>
                  <a:lnTo>
                    <a:pt x="246477" y="410210"/>
                  </a:lnTo>
                  <a:lnTo>
                    <a:pt x="253809" y="407670"/>
                  </a:lnTo>
                  <a:lnTo>
                    <a:pt x="282413" y="406400"/>
                  </a:lnTo>
                  <a:lnTo>
                    <a:pt x="311581" y="402590"/>
                  </a:lnTo>
                  <a:lnTo>
                    <a:pt x="342131" y="397510"/>
                  </a:lnTo>
                  <a:lnTo>
                    <a:pt x="361779" y="393700"/>
                  </a:lnTo>
                  <a:lnTo>
                    <a:pt x="320128" y="393700"/>
                  </a:lnTo>
                  <a:lnTo>
                    <a:pt x="316852" y="392430"/>
                  </a:lnTo>
                  <a:close/>
                </a:path>
                <a:path w="622934" h="554990">
                  <a:moveTo>
                    <a:pt x="167161" y="419100"/>
                  </a:moveTo>
                  <a:lnTo>
                    <a:pt x="100901" y="419100"/>
                  </a:lnTo>
                  <a:lnTo>
                    <a:pt x="107162" y="420370"/>
                  </a:lnTo>
                  <a:lnTo>
                    <a:pt x="147345" y="420370"/>
                  </a:lnTo>
                  <a:lnTo>
                    <a:pt x="167161" y="419100"/>
                  </a:lnTo>
                  <a:close/>
                </a:path>
                <a:path w="622934" h="554990">
                  <a:moveTo>
                    <a:pt x="606488" y="414020"/>
                  </a:moveTo>
                  <a:lnTo>
                    <a:pt x="606120" y="414020"/>
                  </a:lnTo>
                  <a:lnTo>
                    <a:pt x="605033" y="416778"/>
                  </a:lnTo>
                  <a:lnTo>
                    <a:pt x="606488" y="414020"/>
                  </a:lnTo>
                  <a:close/>
                </a:path>
                <a:path w="622934" h="554990">
                  <a:moveTo>
                    <a:pt x="43776" y="398780"/>
                  </a:moveTo>
                  <a:lnTo>
                    <a:pt x="55267" y="403864"/>
                  </a:lnTo>
                  <a:lnTo>
                    <a:pt x="61157" y="407670"/>
                  </a:lnTo>
                  <a:lnTo>
                    <a:pt x="67221" y="411480"/>
                  </a:lnTo>
                  <a:lnTo>
                    <a:pt x="70726" y="412750"/>
                  </a:lnTo>
                  <a:lnTo>
                    <a:pt x="71361" y="412750"/>
                  </a:lnTo>
                  <a:lnTo>
                    <a:pt x="76479" y="414020"/>
                  </a:lnTo>
                  <a:lnTo>
                    <a:pt x="73558" y="411480"/>
                  </a:lnTo>
                  <a:lnTo>
                    <a:pt x="77406" y="410210"/>
                  </a:lnTo>
                  <a:lnTo>
                    <a:pt x="74764" y="405130"/>
                  </a:lnTo>
                  <a:lnTo>
                    <a:pt x="80009" y="405130"/>
                  </a:lnTo>
                  <a:lnTo>
                    <a:pt x="73939" y="402590"/>
                  </a:lnTo>
                  <a:lnTo>
                    <a:pt x="60972" y="402590"/>
                  </a:lnTo>
                  <a:lnTo>
                    <a:pt x="55867" y="401320"/>
                  </a:lnTo>
                  <a:lnTo>
                    <a:pt x="51561" y="401320"/>
                  </a:lnTo>
                  <a:lnTo>
                    <a:pt x="47256" y="400050"/>
                  </a:lnTo>
                  <a:lnTo>
                    <a:pt x="43776" y="398780"/>
                  </a:lnTo>
                  <a:close/>
                </a:path>
                <a:path w="622934" h="554990">
                  <a:moveTo>
                    <a:pt x="86194" y="405130"/>
                  </a:moveTo>
                  <a:lnTo>
                    <a:pt x="74764" y="405130"/>
                  </a:lnTo>
                  <a:lnTo>
                    <a:pt x="91528" y="408940"/>
                  </a:lnTo>
                  <a:lnTo>
                    <a:pt x="91071" y="406400"/>
                  </a:lnTo>
                  <a:lnTo>
                    <a:pt x="91909" y="406400"/>
                  </a:lnTo>
                  <a:lnTo>
                    <a:pt x="86194" y="405130"/>
                  </a:lnTo>
                  <a:close/>
                </a:path>
                <a:path w="622934" h="554990">
                  <a:moveTo>
                    <a:pt x="204764" y="403864"/>
                  </a:moveTo>
                  <a:lnTo>
                    <a:pt x="197704" y="405130"/>
                  </a:lnTo>
                  <a:lnTo>
                    <a:pt x="205498" y="405130"/>
                  </a:lnTo>
                  <a:lnTo>
                    <a:pt x="204764" y="403864"/>
                  </a:lnTo>
                  <a:close/>
                </a:path>
                <a:path w="622934" h="554990">
                  <a:moveTo>
                    <a:pt x="67868" y="400050"/>
                  </a:moveTo>
                  <a:lnTo>
                    <a:pt x="60972" y="402590"/>
                  </a:lnTo>
                  <a:lnTo>
                    <a:pt x="73939" y="402590"/>
                  </a:lnTo>
                  <a:lnTo>
                    <a:pt x="67868" y="400050"/>
                  </a:lnTo>
                  <a:close/>
                </a:path>
                <a:path w="622934" h="554990">
                  <a:moveTo>
                    <a:pt x="611273" y="393700"/>
                  </a:moveTo>
                  <a:lnTo>
                    <a:pt x="608279" y="393700"/>
                  </a:lnTo>
                  <a:lnTo>
                    <a:pt x="609574" y="400050"/>
                  </a:lnTo>
                  <a:lnTo>
                    <a:pt x="609815" y="402590"/>
                  </a:lnTo>
                  <a:lnTo>
                    <a:pt x="610882" y="397510"/>
                  </a:lnTo>
                  <a:lnTo>
                    <a:pt x="611273" y="393700"/>
                  </a:lnTo>
                  <a:close/>
                </a:path>
                <a:path w="622934" h="554990">
                  <a:moveTo>
                    <a:pt x="576084" y="321310"/>
                  </a:moveTo>
                  <a:lnTo>
                    <a:pt x="567537" y="321310"/>
                  </a:lnTo>
                  <a:lnTo>
                    <a:pt x="564210" y="330200"/>
                  </a:lnTo>
                  <a:lnTo>
                    <a:pt x="564667" y="330200"/>
                  </a:lnTo>
                  <a:lnTo>
                    <a:pt x="565124" y="331470"/>
                  </a:lnTo>
                  <a:lnTo>
                    <a:pt x="565569" y="334010"/>
                  </a:lnTo>
                  <a:lnTo>
                    <a:pt x="566635" y="335280"/>
                  </a:lnTo>
                  <a:lnTo>
                    <a:pt x="566644" y="341630"/>
                  </a:lnTo>
                  <a:lnTo>
                    <a:pt x="566483" y="344170"/>
                  </a:lnTo>
                  <a:lnTo>
                    <a:pt x="565962" y="347980"/>
                  </a:lnTo>
                  <a:lnTo>
                    <a:pt x="566559" y="349250"/>
                  </a:lnTo>
                  <a:lnTo>
                    <a:pt x="563930" y="349250"/>
                  </a:lnTo>
                  <a:lnTo>
                    <a:pt x="558849" y="360680"/>
                  </a:lnTo>
                  <a:lnTo>
                    <a:pt x="552608" y="372110"/>
                  </a:lnTo>
                  <a:lnTo>
                    <a:pt x="545082" y="383540"/>
                  </a:lnTo>
                  <a:lnTo>
                    <a:pt x="536143" y="393700"/>
                  </a:lnTo>
                  <a:lnTo>
                    <a:pt x="532625" y="396240"/>
                  </a:lnTo>
                  <a:lnTo>
                    <a:pt x="529043" y="397510"/>
                  </a:lnTo>
                  <a:lnTo>
                    <a:pt x="526376" y="397510"/>
                  </a:lnTo>
                  <a:lnTo>
                    <a:pt x="527062" y="401320"/>
                  </a:lnTo>
                  <a:lnTo>
                    <a:pt x="532015" y="401320"/>
                  </a:lnTo>
                  <a:lnTo>
                    <a:pt x="537336" y="396240"/>
                  </a:lnTo>
                  <a:lnTo>
                    <a:pt x="543026" y="391160"/>
                  </a:lnTo>
                  <a:lnTo>
                    <a:pt x="545820" y="388620"/>
                  </a:lnTo>
                  <a:lnTo>
                    <a:pt x="550943" y="383540"/>
                  </a:lnTo>
                  <a:lnTo>
                    <a:pt x="556190" y="378460"/>
                  </a:lnTo>
                  <a:lnTo>
                    <a:pt x="561093" y="372110"/>
                  </a:lnTo>
                  <a:lnTo>
                    <a:pt x="565188" y="364490"/>
                  </a:lnTo>
                  <a:lnTo>
                    <a:pt x="565416" y="363220"/>
                  </a:lnTo>
                  <a:lnTo>
                    <a:pt x="566064" y="363220"/>
                  </a:lnTo>
                  <a:lnTo>
                    <a:pt x="567435" y="359410"/>
                  </a:lnTo>
                  <a:lnTo>
                    <a:pt x="570128" y="355600"/>
                  </a:lnTo>
                  <a:lnTo>
                    <a:pt x="572033" y="354330"/>
                  </a:lnTo>
                  <a:lnTo>
                    <a:pt x="569328" y="353060"/>
                  </a:lnTo>
                  <a:lnTo>
                    <a:pt x="570560" y="350520"/>
                  </a:lnTo>
                  <a:lnTo>
                    <a:pt x="571690" y="349250"/>
                  </a:lnTo>
                  <a:lnTo>
                    <a:pt x="571639" y="347980"/>
                  </a:lnTo>
                  <a:lnTo>
                    <a:pt x="571525" y="346710"/>
                  </a:lnTo>
                  <a:lnTo>
                    <a:pt x="571385" y="346710"/>
                  </a:lnTo>
                  <a:lnTo>
                    <a:pt x="569175" y="345440"/>
                  </a:lnTo>
                  <a:lnTo>
                    <a:pt x="569633" y="342900"/>
                  </a:lnTo>
                  <a:lnTo>
                    <a:pt x="569582" y="341630"/>
                  </a:lnTo>
                  <a:lnTo>
                    <a:pt x="568236" y="339090"/>
                  </a:lnTo>
                  <a:lnTo>
                    <a:pt x="568172" y="336550"/>
                  </a:lnTo>
                  <a:lnTo>
                    <a:pt x="570242" y="332740"/>
                  </a:lnTo>
                  <a:lnTo>
                    <a:pt x="571588" y="331470"/>
                  </a:lnTo>
                  <a:lnTo>
                    <a:pt x="573176" y="330200"/>
                  </a:lnTo>
                  <a:lnTo>
                    <a:pt x="572427" y="327660"/>
                  </a:lnTo>
                  <a:lnTo>
                    <a:pt x="571461" y="322580"/>
                  </a:lnTo>
                  <a:lnTo>
                    <a:pt x="576084" y="321310"/>
                  </a:lnTo>
                  <a:close/>
                </a:path>
                <a:path w="622934" h="554990">
                  <a:moveTo>
                    <a:pt x="57823" y="271780"/>
                  </a:moveTo>
                  <a:lnTo>
                    <a:pt x="56768" y="271780"/>
                  </a:lnTo>
                  <a:lnTo>
                    <a:pt x="55714" y="273050"/>
                  </a:lnTo>
                  <a:lnTo>
                    <a:pt x="54165" y="273050"/>
                  </a:lnTo>
                  <a:lnTo>
                    <a:pt x="53454" y="274320"/>
                  </a:lnTo>
                  <a:lnTo>
                    <a:pt x="45656" y="279400"/>
                  </a:lnTo>
                  <a:lnTo>
                    <a:pt x="41376" y="284480"/>
                  </a:lnTo>
                  <a:lnTo>
                    <a:pt x="40030" y="287020"/>
                  </a:lnTo>
                  <a:lnTo>
                    <a:pt x="40614" y="288290"/>
                  </a:lnTo>
                  <a:lnTo>
                    <a:pt x="38201" y="289560"/>
                  </a:lnTo>
                  <a:lnTo>
                    <a:pt x="24853" y="316230"/>
                  </a:lnTo>
                  <a:lnTo>
                    <a:pt x="28232" y="318770"/>
                  </a:lnTo>
                  <a:lnTo>
                    <a:pt x="27152" y="320040"/>
                  </a:lnTo>
                  <a:lnTo>
                    <a:pt x="26111" y="322580"/>
                  </a:lnTo>
                  <a:lnTo>
                    <a:pt x="25768" y="323850"/>
                  </a:lnTo>
                  <a:lnTo>
                    <a:pt x="26123" y="325120"/>
                  </a:lnTo>
                  <a:lnTo>
                    <a:pt x="12649" y="339090"/>
                  </a:lnTo>
                  <a:lnTo>
                    <a:pt x="10401" y="341630"/>
                  </a:lnTo>
                  <a:lnTo>
                    <a:pt x="8712" y="342900"/>
                  </a:lnTo>
                  <a:lnTo>
                    <a:pt x="4660" y="349250"/>
                  </a:lnTo>
                  <a:lnTo>
                    <a:pt x="2628" y="354330"/>
                  </a:lnTo>
                  <a:lnTo>
                    <a:pt x="1676" y="359410"/>
                  </a:lnTo>
                  <a:lnTo>
                    <a:pt x="0" y="360680"/>
                  </a:lnTo>
                  <a:lnTo>
                    <a:pt x="2514" y="365760"/>
                  </a:lnTo>
                  <a:lnTo>
                    <a:pt x="5130" y="369570"/>
                  </a:lnTo>
                  <a:lnTo>
                    <a:pt x="6807" y="374650"/>
                  </a:lnTo>
                  <a:lnTo>
                    <a:pt x="33477" y="396240"/>
                  </a:lnTo>
                  <a:lnTo>
                    <a:pt x="38099" y="396240"/>
                  </a:lnTo>
                  <a:lnTo>
                    <a:pt x="42760" y="398780"/>
                  </a:lnTo>
                  <a:lnTo>
                    <a:pt x="39598" y="396240"/>
                  </a:lnTo>
                  <a:lnTo>
                    <a:pt x="36563" y="393700"/>
                  </a:lnTo>
                  <a:lnTo>
                    <a:pt x="32207" y="391160"/>
                  </a:lnTo>
                  <a:lnTo>
                    <a:pt x="28701" y="387350"/>
                  </a:lnTo>
                  <a:lnTo>
                    <a:pt x="30810" y="383540"/>
                  </a:lnTo>
                  <a:lnTo>
                    <a:pt x="20307" y="379730"/>
                  </a:lnTo>
                  <a:lnTo>
                    <a:pt x="21882" y="370840"/>
                  </a:lnTo>
                  <a:lnTo>
                    <a:pt x="23469" y="364490"/>
                  </a:lnTo>
                  <a:lnTo>
                    <a:pt x="26365" y="358140"/>
                  </a:lnTo>
                  <a:lnTo>
                    <a:pt x="26720" y="354330"/>
                  </a:lnTo>
                  <a:lnTo>
                    <a:pt x="27114" y="353060"/>
                  </a:lnTo>
                  <a:lnTo>
                    <a:pt x="27812" y="353060"/>
                  </a:lnTo>
                  <a:lnTo>
                    <a:pt x="28486" y="351790"/>
                  </a:lnTo>
                  <a:lnTo>
                    <a:pt x="32334" y="349250"/>
                  </a:lnTo>
                  <a:lnTo>
                    <a:pt x="34366" y="347980"/>
                  </a:lnTo>
                  <a:lnTo>
                    <a:pt x="38099" y="345440"/>
                  </a:lnTo>
                  <a:lnTo>
                    <a:pt x="41922" y="344170"/>
                  </a:lnTo>
                  <a:lnTo>
                    <a:pt x="46113" y="341630"/>
                  </a:lnTo>
                  <a:lnTo>
                    <a:pt x="55029" y="339090"/>
                  </a:lnTo>
                  <a:lnTo>
                    <a:pt x="60032" y="337820"/>
                  </a:lnTo>
                  <a:lnTo>
                    <a:pt x="123202" y="337820"/>
                  </a:lnTo>
                  <a:lnTo>
                    <a:pt x="124091" y="335280"/>
                  </a:lnTo>
                  <a:lnTo>
                    <a:pt x="116021" y="335280"/>
                  </a:lnTo>
                  <a:lnTo>
                    <a:pt x="109045" y="334010"/>
                  </a:lnTo>
                  <a:lnTo>
                    <a:pt x="102131" y="334010"/>
                  </a:lnTo>
                  <a:lnTo>
                    <a:pt x="95326" y="332740"/>
                  </a:lnTo>
                  <a:lnTo>
                    <a:pt x="91198" y="331470"/>
                  </a:lnTo>
                  <a:lnTo>
                    <a:pt x="82776" y="331470"/>
                  </a:lnTo>
                  <a:lnTo>
                    <a:pt x="75687" y="330200"/>
                  </a:lnTo>
                  <a:lnTo>
                    <a:pt x="37769" y="330200"/>
                  </a:lnTo>
                  <a:lnTo>
                    <a:pt x="35267" y="328930"/>
                  </a:lnTo>
                  <a:lnTo>
                    <a:pt x="34010" y="326390"/>
                  </a:lnTo>
                  <a:lnTo>
                    <a:pt x="32776" y="324061"/>
                  </a:lnTo>
                  <a:lnTo>
                    <a:pt x="32880" y="321310"/>
                  </a:lnTo>
                  <a:lnTo>
                    <a:pt x="38023" y="313690"/>
                  </a:lnTo>
                  <a:lnTo>
                    <a:pt x="41719" y="308610"/>
                  </a:lnTo>
                  <a:lnTo>
                    <a:pt x="45402" y="304800"/>
                  </a:lnTo>
                  <a:lnTo>
                    <a:pt x="46012" y="303530"/>
                  </a:lnTo>
                  <a:lnTo>
                    <a:pt x="46964" y="300990"/>
                  </a:lnTo>
                  <a:lnTo>
                    <a:pt x="48082" y="300990"/>
                  </a:lnTo>
                  <a:lnTo>
                    <a:pt x="52565" y="297180"/>
                  </a:lnTo>
                  <a:lnTo>
                    <a:pt x="54571" y="294640"/>
                  </a:lnTo>
                  <a:lnTo>
                    <a:pt x="56667" y="293370"/>
                  </a:lnTo>
                  <a:lnTo>
                    <a:pt x="58661" y="292100"/>
                  </a:lnTo>
                  <a:lnTo>
                    <a:pt x="64113" y="288290"/>
                  </a:lnTo>
                  <a:lnTo>
                    <a:pt x="69769" y="284480"/>
                  </a:lnTo>
                  <a:lnTo>
                    <a:pt x="75522" y="280670"/>
                  </a:lnTo>
                  <a:lnTo>
                    <a:pt x="81267" y="278130"/>
                  </a:lnTo>
                  <a:lnTo>
                    <a:pt x="86017" y="275590"/>
                  </a:lnTo>
                  <a:lnTo>
                    <a:pt x="89369" y="274320"/>
                  </a:lnTo>
                  <a:lnTo>
                    <a:pt x="58597" y="274320"/>
                  </a:lnTo>
                  <a:lnTo>
                    <a:pt x="57823" y="271780"/>
                  </a:lnTo>
                  <a:close/>
                </a:path>
                <a:path w="622934" h="554990">
                  <a:moveTo>
                    <a:pt x="589508" y="321310"/>
                  </a:moveTo>
                  <a:lnTo>
                    <a:pt x="576084" y="321310"/>
                  </a:lnTo>
                  <a:lnTo>
                    <a:pt x="581939" y="330200"/>
                  </a:lnTo>
                  <a:lnTo>
                    <a:pt x="581012" y="331470"/>
                  </a:lnTo>
                  <a:lnTo>
                    <a:pt x="581736" y="331470"/>
                  </a:lnTo>
                  <a:lnTo>
                    <a:pt x="582409" y="332740"/>
                  </a:lnTo>
                  <a:lnTo>
                    <a:pt x="583006" y="334010"/>
                  </a:lnTo>
                  <a:lnTo>
                    <a:pt x="583907" y="335280"/>
                  </a:lnTo>
                  <a:lnTo>
                    <a:pt x="588022" y="335280"/>
                  </a:lnTo>
                  <a:lnTo>
                    <a:pt x="589318" y="336550"/>
                  </a:lnTo>
                  <a:lnTo>
                    <a:pt x="607313" y="378460"/>
                  </a:lnTo>
                  <a:lnTo>
                    <a:pt x="607415" y="384810"/>
                  </a:lnTo>
                  <a:lnTo>
                    <a:pt x="606615" y="392430"/>
                  </a:lnTo>
                  <a:lnTo>
                    <a:pt x="604989" y="398780"/>
                  </a:lnTo>
                  <a:lnTo>
                    <a:pt x="608279" y="393700"/>
                  </a:lnTo>
                  <a:lnTo>
                    <a:pt x="611273" y="393700"/>
                  </a:lnTo>
                  <a:lnTo>
                    <a:pt x="611289" y="384810"/>
                  </a:lnTo>
                  <a:lnTo>
                    <a:pt x="610857" y="381000"/>
                  </a:lnTo>
                  <a:lnTo>
                    <a:pt x="609879" y="377190"/>
                  </a:lnTo>
                  <a:lnTo>
                    <a:pt x="610316" y="372110"/>
                  </a:lnTo>
                  <a:lnTo>
                    <a:pt x="610209" y="364490"/>
                  </a:lnTo>
                  <a:lnTo>
                    <a:pt x="609523" y="358140"/>
                  </a:lnTo>
                  <a:lnTo>
                    <a:pt x="608520" y="355600"/>
                  </a:lnTo>
                  <a:lnTo>
                    <a:pt x="606697" y="349250"/>
                  </a:lnTo>
                  <a:lnTo>
                    <a:pt x="604221" y="344170"/>
                  </a:lnTo>
                  <a:lnTo>
                    <a:pt x="601069" y="337820"/>
                  </a:lnTo>
                  <a:lnTo>
                    <a:pt x="597217" y="332740"/>
                  </a:lnTo>
                  <a:lnTo>
                    <a:pt x="593763" y="326390"/>
                  </a:lnTo>
                  <a:lnTo>
                    <a:pt x="589508" y="321310"/>
                  </a:lnTo>
                  <a:close/>
                </a:path>
                <a:path w="622934" h="554990">
                  <a:moveTo>
                    <a:pt x="342836" y="389890"/>
                  </a:moveTo>
                  <a:lnTo>
                    <a:pt x="333476" y="391160"/>
                  </a:lnTo>
                  <a:lnTo>
                    <a:pt x="328802" y="392430"/>
                  </a:lnTo>
                  <a:lnTo>
                    <a:pt x="320128" y="393700"/>
                  </a:lnTo>
                  <a:lnTo>
                    <a:pt x="343534" y="393700"/>
                  </a:lnTo>
                  <a:lnTo>
                    <a:pt x="342836" y="389890"/>
                  </a:lnTo>
                  <a:close/>
                </a:path>
                <a:path w="622934" h="554990">
                  <a:moveTo>
                    <a:pt x="474411" y="370840"/>
                  </a:moveTo>
                  <a:lnTo>
                    <a:pt x="404533" y="370840"/>
                  </a:lnTo>
                  <a:lnTo>
                    <a:pt x="429691" y="381000"/>
                  </a:lnTo>
                  <a:lnTo>
                    <a:pt x="398538" y="386080"/>
                  </a:lnTo>
                  <a:lnTo>
                    <a:pt x="381622" y="388620"/>
                  </a:lnTo>
                  <a:lnTo>
                    <a:pt x="360286" y="392430"/>
                  </a:lnTo>
                  <a:lnTo>
                    <a:pt x="343534" y="393700"/>
                  </a:lnTo>
                  <a:lnTo>
                    <a:pt x="361779" y="393700"/>
                  </a:lnTo>
                  <a:lnTo>
                    <a:pt x="374878" y="391160"/>
                  </a:lnTo>
                  <a:lnTo>
                    <a:pt x="411975" y="388620"/>
                  </a:lnTo>
                  <a:lnTo>
                    <a:pt x="446023" y="383540"/>
                  </a:lnTo>
                  <a:lnTo>
                    <a:pt x="439724" y="383540"/>
                  </a:lnTo>
                  <a:lnTo>
                    <a:pt x="438950" y="378460"/>
                  </a:lnTo>
                  <a:lnTo>
                    <a:pt x="445592" y="377190"/>
                  </a:lnTo>
                  <a:lnTo>
                    <a:pt x="456539" y="374650"/>
                  </a:lnTo>
                  <a:lnTo>
                    <a:pt x="459600" y="374650"/>
                  </a:lnTo>
                  <a:lnTo>
                    <a:pt x="469619" y="372110"/>
                  </a:lnTo>
                  <a:lnTo>
                    <a:pt x="474411" y="370840"/>
                  </a:lnTo>
                  <a:close/>
                </a:path>
                <a:path w="622934" h="554990">
                  <a:moveTo>
                    <a:pt x="321805" y="317500"/>
                  </a:moveTo>
                  <a:lnTo>
                    <a:pt x="321690" y="318770"/>
                  </a:lnTo>
                  <a:lnTo>
                    <a:pt x="327748" y="321310"/>
                  </a:lnTo>
                  <a:lnTo>
                    <a:pt x="317538" y="322580"/>
                  </a:lnTo>
                  <a:lnTo>
                    <a:pt x="311886" y="322580"/>
                  </a:lnTo>
                  <a:lnTo>
                    <a:pt x="315455" y="323850"/>
                  </a:lnTo>
                  <a:lnTo>
                    <a:pt x="317576" y="323850"/>
                  </a:lnTo>
                  <a:lnTo>
                    <a:pt x="330326" y="328930"/>
                  </a:lnTo>
                  <a:lnTo>
                    <a:pt x="327507" y="334010"/>
                  </a:lnTo>
                  <a:lnTo>
                    <a:pt x="321487" y="334010"/>
                  </a:lnTo>
                  <a:lnTo>
                    <a:pt x="324027" y="335280"/>
                  </a:lnTo>
                  <a:lnTo>
                    <a:pt x="336305" y="336550"/>
                  </a:lnTo>
                  <a:lnTo>
                    <a:pt x="348110" y="339090"/>
                  </a:lnTo>
                  <a:lnTo>
                    <a:pt x="358928" y="344170"/>
                  </a:lnTo>
                  <a:lnTo>
                    <a:pt x="368249" y="350520"/>
                  </a:lnTo>
                  <a:lnTo>
                    <a:pt x="371043" y="350520"/>
                  </a:lnTo>
                  <a:lnTo>
                    <a:pt x="380072" y="353060"/>
                  </a:lnTo>
                  <a:lnTo>
                    <a:pt x="381076" y="356870"/>
                  </a:lnTo>
                  <a:lnTo>
                    <a:pt x="383247" y="361950"/>
                  </a:lnTo>
                  <a:lnTo>
                    <a:pt x="400456" y="369570"/>
                  </a:lnTo>
                  <a:lnTo>
                    <a:pt x="399872" y="373380"/>
                  </a:lnTo>
                  <a:lnTo>
                    <a:pt x="400342" y="373380"/>
                  </a:lnTo>
                  <a:lnTo>
                    <a:pt x="400900" y="377190"/>
                  </a:lnTo>
                  <a:lnTo>
                    <a:pt x="405790" y="375920"/>
                  </a:lnTo>
                  <a:lnTo>
                    <a:pt x="404533" y="370840"/>
                  </a:lnTo>
                  <a:lnTo>
                    <a:pt x="474411" y="370840"/>
                  </a:lnTo>
                  <a:lnTo>
                    <a:pt x="479204" y="369570"/>
                  </a:lnTo>
                  <a:lnTo>
                    <a:pt x="488419" y="365760"/>
                  </a:lnTo>
                  <a:lnTo>
                    <a:pt x="497331" y="363220"/>
                  </a:lnTo>
                  <a:lnTo>
                    <a:pt x="505879" y="363220"/>
                  </a:lnTo>
                  <a:lnTo>
                    <a:pt x="508275" y="361950"/>
                  </a:lnTo>
                  <a:lnTo>
                    <a:pt x="428167" y="361950"/>
                  </a:lnTo>
                  <a:lnTo>
                    <a:pt x="418863" y="359410"/>
                  </a:lnTo>
                  <a:lnTo>
                    <a:pt x="409465" y="355600"/>
                  </a:lnTo>
                  <a:lnTo>
                    <a:pt x="399883" y="350520"/>
                  </a:lnTo>
                  <a:lnTo>
                    <a:pt x="390029" y="344170"/>
                  </a:lnTo>
                  <a:lnTo>
                    <a:pt x="388873" y="344170"/>
                  </a:lnTo>
                  <a:lnTo>
                    <a:pt x="378028" y="341630"/>
                  </a:lnTo>
                  <a:lnTo>
                    <a:pt x="378373" y="340360"/>
                  </a:lnTo>
                  <a:lnTo>
                    <a:pt x="372186" y="340360"/>
                  </a:lnTo>
                  <a:lnTo>
                    <a:pt x="361480" y="339090"/>
                  </a:lnTo>
                  <a:lnTo>
                    <a:pt x="357695" y="337820"/>
                  </a:lnTo>
                  <a:lnTo>
                    <a:pt x="346608" y="330200"/>
                  </a:lnTo>
                  <a:lnTo>
                    <a:pt x="346049" y="328930"/>
                  </a:lnTo>
                  <a:lnTo>
                    <a:pt x="341528" y="327660"/>
                  </a:lnTo>
                  <a:lnTo>
                    <a:pt x="337146" y="325120"/>
                  </a:lnTo>
                  <a:lnTo>
                    <a:pt x="333146" y="322580"/>
                  </a:lnTo>
                  <a:lnTo>
                    <a:pt x="317538" y="322580"/>
                  </a:lnTo>
                  <a:lnTo>
                    <a:pt x="314540" y="321310"/>
                  </a:lnTo>
                  <a:lnTo>
                    <a:pt x="329361" y="321310"/>
                  </a:lnTo>
                  <a:lnTo>
                    <a:pt x="325577" y="320040"/>
                  </a:lnTo>
                  <a:lnTo>
                    <a:pt x="321805" y="317500"/>
                  </a:lnTo>
                  <a:close/>
                </a:path>
                <a:path w="622934" h="554990">
                  <a:moveTo>
                    <a:pt x="505879" y="363220"/>
                  </a:moveTo>
                  <a:lnTo>
                    <a:pt x="497331" y="363220"/>
                  </a:lnTo>
                  <a:lnTo>
                    <a:pt x="498779" y="367030"/>
                  </a:lnTo>
                  <a:lnTo>
                    <a:pt x="505879" y="363220"/>
                  </a:lnTo>
                  <a:close/>
                </a:path>
                <a:path w="622934" h="554990">
                  <a:moveTo>
                    <a:pt x="453631" y="356870"/>
                  </a:moveTo>
                  <a:lnTo>
                    <a:pt x="445985" y="359410"/>
                  </a:lnTo>
                  <a:lnTo>
                    <a:pt x="430453" y="361950"/>
                  </a:lnTo>
                  <a:lnTo>
                    <a:pt x="508275" y="361950"/>
                  </a:lnTo>
                  <a:lnTo>
                    <a:pt x="510671" y="360680"/>
                  </a:lnTo>
                  <a:lnTo>
                    <a:pt x="454418" y="360680"/>
                  </a:lnTo>
                  <a:lnTo>
                    <a:pt x="453631" y="356870"/>
                  </a:lnTo>
                  <a:close/>
                </a:path>
                <a:path w="622934" h="554990">
                  <a:moveTo>
                    <a:pt x="490994" y="346710"/>
                  </a:moveTo>
                  <a:lnTo>
                    <a:pt x="485432" y="350520"/>
                  </a:lnTo>
                  <a:lnTo>
                    <a:pt x="479678" y="353060"/>
                  </a:lnTo>
                  <a:lnTo>
                    <a:pt x="473621" y="356870"/>
                  </a:lnTo>
                  <a:lnTo>
                    <a:pt x="454418" y="360680"/>
                  </a:lnTo>
                  <a:lnTo>
                    <a:pt x="510671" y="360680"/>
                  </a:lnTo>
                  <a:lnTo>
                    <a:pt x="513067" y="359410"/>
                  </a:lnTo>
                  <a:lnTo>
                    <a:pt x="524141" y="353060"/>
                  </a:lnTo>
                  <a:lnTo>
                    <a:pt x="527037" y="351790"/>
                  </a:lnTo>
                  <a:lnTo>
                    <a:pt x="528478" y="350520"/>
                  </a:lnTo>
                  <a:lnTo>
                    <a:pt x="493090" y="350520"/>
                  </a:lnTo>
                  <a:lnTo>
                    <a:pt x="490994" y="346710"/>
                  </a:lnTo>
                  <a:close/>
                </a:path>
                <a:path w="622934" h="554990">
                  <a:moveTo>
                    <a:pt x="506793" y="199390"/>
                  </a:moveTo>
                  <a:lnTo>
                    <a:pt x="513664" y="207010"/>
                  </a:lnTo>
                  <a:lnTo>
                    <a:pt x="518413" y="212090"/>
                  </a:lnTo>
                  <a:lnTo>
                    <a:pt x="522096" y="217170"/>
                  </a:lnTo>
                  <a:lnTo>
                    <a:pt x="526072" y="220980"/>
                  </a:lnTo>
                  <a:lnTo>
                    <a:pt x="529920" y="223520"/>
                  </a:lnTo>
                  <a:lnTo>
                    <a:pt x="534276" y="228600"/>
                  </a:lnTo>
                  <a:lnTo>
                    <a:pt x="534873" y="228600"/>
                  </a:lnTo>
                  <a:lnTo>
                    <a:pt x="535216" y="229870"/>
                  </a:lnTo>
                  <a:lnTo>
                    <a:pt x="539165" y="232410"/>
                  </a:lnTo>
                  <a:lnTo>
                    <a:pt x="541781" y="237490"/>
                  </a:lnTo>
                  <a:lnTo>
                    <a:pt x="542874" y="243840"/>
                  </a:lnTo>
                  <a:lnTo>
                    <a:pt x="544461" y="245110"/>
                  </a:lnTo>
                  <a:lnTo>
                    <a:pt x="545718" y="247650"/>
                  </a:lnTo>
                  <a:lnTo>
                    <a:pt x="546925" y="251460"/>
                  </a:lnTo>
                  <a:lnTo>
                    <a:pt x="546414" y="262890"/>
                  </a:lnTo>
                  <a:lnTo>
                    <a:pt x="544564" y="274320"/>
                  </a:lnTo>
                  <a:lnTo>
                    <a:pt x="541355" y="285750"/>
                  </a:lnTo>
                  <a:lnTo>
                    <a:pt x="536765" y="297180"/>
                  </a:lnTo>
                  <a:lnTo>
                    <a:pt x="534327" y="299720"/>
                  </a:lnTo>
                  <a:lnTo>
                    <a:pt x="531812" y="303530"/>
                  </a:lnTo>
                  <a:lnTo>
                    <a:pt x="529221" y="306070"/>
                  </a:lnTo>
                  <a:lnTo>
                    <a:pt x="531774" y="308610"/>
                  </a:lnTo>
                  <a:lnTo>
                    <a:pt x="528815" y="311150"/>
                  </a:lnTo>
                  <a:lnTo>
                    <a:pt x="525741" y="314960"/>
                  </a:lnTo>
                  <a:lnTo>
                    <a:pt x="520318" y="321310"/>
                  </a:lnTo>
                  <a:lnTo>
                    <a:pt x="517994" y="323850"/>
                  </a:lnTo>
                  <a:lnTo>
                    <a:pt x="517615" y="324061"/>
                  </a:lnTo>
                  <a:lnTo>
                    <a:pt x="521309" y="327660"/>
                  </a:lnTo>
                  <a:lnTo>
                    <a:pt x="517220" y="332740"/>
                  </a:lnTo>
                  <a:lnTo>
                    <a:pt x="512737" y="337820"/>
                  </a:lnTo>
                  <a:lnTo>
                    <a:pt x="507733" y="341630"/>
                  </a:lnTo>
                  <a:lnTo>
                    <a:pt x="503034" y="345440"/>
                  </a:lnTo>
                  <a:lnTo>
                    <a:pt x="498132" y="347980"/>
                  </a:lnTo>
                  <a:lnTo>
                    <a:pt x="493090" y="350520"/>
                  </a:lnTo>
                  <a:lnTo>
                    <a:pt x="528478" y="350520"/>
                  </a:lnTo>
                  <a:lnTo>
                    <a:pt x="529920" y="349250"/>
                  </a:lnTo>
                  <a:lnTo>
                    <a:pt x="518020" y="349250"/>
                  </a:lnTo>
                  <a:lnTo>
                    <a:pt x="516839" y="346710"/>
                  </a:lnTo>
                  <a:lnTo>
                    <a:pt x="504837" y="346710"/>
                  </a:lnTo>
                  <a:lnTo>
                    <a:pt x="512013" y="341630"/>
                  </a:lnTo>
                  <a:lnTo>
                    <a:pt x="524763" y="331470"/>
                  </a:lnTo>
                  <a:lnTo>
                    <a:pt x="535185" y="316230"/>
                  </a:lnTo>
                  <a:lnTo>
                    <a:pt x="542972" y="298450"/>
                  </a:lnTo>
                  <a:lnTo>
                    <a:pt x="547814" y="278130"/>
                  </a:lnTo>
                  <a:lnTo>
                    <a:pt x="550187" y="269240"/>
                  </a:lnTo>
                  <a:lnTo>
                    <a:pt x="551494" y="261620"/>
                  </a:lnTo>
                  <a:lnTo>
                    <a:pt x="551729" y="254000"/>
                  </a:lnTo>
                  <a:lnTo>
                    <a:pt x="550887" y="246380"/>
                  </a:lnTo>
                  <a:lnTo>
                    <a:pt x="547611" y="246380"/>
                  </a:lnTo>
                  <a:lnTo>
                    <a:pt x="547014" y="245110"/>
                  </a:lnTo>
                  <a:lnTo>
                    <a:pt x="546290" y="242570"/>
                  </a:lnTo>
                  <a:lnTo>
                    <a:pt x="545617" y="240030"/>
                  </a:lnTo>
                  <a:lnTo>
                    <a:pt x="543026" y="234950"/>
                  </a:lnTo>
                  <a:lnTo>
                    <a:pt x="534631" y="223520"/>
                  </a:lnTo>
                  <a:lnTo>
                    <a:pt x="532485" y="219710"/>
                  </a:lnTo>
                  <a:lnTo>
                    <a:pt x="530478" y="217170"/>
                  </a:lnTo>
                  <a:lnTo>
                    <a:pt x="529272" y="215900"/>
                  </a:lnTo>
                  <a:lnTo>
                    <a:pt x="524421" y="213360"/>
                  </a:lnTo>
                  <a:lnTo>
                    <a:pt x="519633" y="209550"/>
                  </a:lnTo>
                  <a:lnTo>
                    <a:pt x="514515" y="205740"/>
                  </a:lnTo>
                  <a:lnTo>
                    <a:pt x="512114" y="203200"/>
                  </a:lnTo>
                  <a:lnTo>
                    <a:pt x="509536" y="200660"/>
                  </a:lnTo>
                  <a:lnTo>
                    <a:pt x="506793" y="199390"/>
                  </a:lnTo>
                  <a:close/>
                </a:path>
                <a:path w="622934" h="554990">
                  <a:moveTo>
                    <a:pt x="566788" y="304800"/>
                  </a:moveTo>
                  <a:lnTo>
                    <a:pt x="534033" y="339090"/>
                  </a:lnTo>
                  <a:lnTo>
                    <a:pt x="519391" y="347980"/>
                  </a:lnTo>
                  <a:lnTo>
                    <a:pt x="518020" y="349250"/>
                  </a:lnTo>
                  <a:lnTo>
                    <a:pt x="529920" y="349250"/>
                  </a:lnTo>
                  <a:lnTo>
                    <a:pt x="535762" y="345440"/>
                  </a:lnTo>
                  <a:lnTo>
                    <a:pt x="537629" y="344170"/>
                  </a:lnTo>
                  <a:lnTo>
                    <a:pt x="545426" y="339090"/>
                  </a:lnTo>
                  <a:lnTo>
                    <a:pt x="553770" y="334010"/>
                  </a:lnTo>
                  <a:lnTo>
                    <a:pt x="557618" y="331470"/>
                  </a:lnTo>
                  <a:lnTo>
                    <a:pt x="558037" y="328930"/>
                  </a:lnTo>
                  <a:lnTo>
                    <a:pt x="567537" y="321310"/>
                  </a:lnTo>
                  <a:lnTo>
                    <a:pt x="589508" y="321310"/>
                  </a:lnTo>
                  <a:lnTo>
                    <a:pt x="585419" y="318770"/>
                  </a:lnTo>
                  <a:lnTo>
                    <a:pt x="576160" y="318770"/>
                  </a:lnTo>
                  <a:lnTo>
                    <a:pt x="572731" y="314960"/>
                  </a:lnTo>
                  <a:lnTo>
                    <a:pt x="566280" y="314960"/>
                  </a:lnTo>
                  <a:lnTo>
                    <a:pt x="569952" y="308610"/>
                  </a:lnTo>
                  <a:lnTo>
                    <a:pt x="569340" y="308610"/>
                  </a:lnTo>
                  <a:lnTo>
                    <a:pt x="566788" y="304800"/>
                  </a:lnTo>
                  <a:close/>
                </a:path>
                <a:path w="622934" h="554990">
                  <a:moveTo>
                    <a:pt x="123202" y="337820"/>
                  </a:moveTo>
                  <a:lnTo>
                    <a:pt x="74523" y="337820"/>
                  </a:lnTo>
                  <a:lnTo>
                    <a:pt x="95664" y="342900"/>
                  </a:lnTo>
                  <a:lnTo>
                    <a:pt x="117690" y="345440"/>
                  </a:lnTo>
                  <a:lnTo>
                    <a:pt x="119151" y="344170"/>
                  </a:lnTo>
                  <a:lnTo>
                    <a:pt x="121348" y="342900"/>
                  </a:lnTo>
                  <a:lnTo>
                    <a:pt x="147764" y="342900"/>
                  </a:lnTo>
                  <a:lnTo>
                    <a:pt x="122758" y="339090"/>
                  </a:lnTo>
                  <a:lnTo>
                    <a:pt x="123202" y="337820"/>
                  </a:lnTo>
                  <a:close/>
                </a:path>
                <a:path w="622934" h="554990">
                  <a:moveTo>
                    <a:pt x="172402" y="340360"/>
                  </a:moveTo>
                  <a:lnTo>
                    <a:pt x="175742" y="341630"/>
                  </a:lnTo>
                  <a:lnTo>
                    <a:pt x="172402" y="340360"/>
                  </a:lnTo>
                  <a:close/>
                </a:path>
                <a:path w="622934" h="554990">
                  <a:moveTo>
                    <a:pt x="72250" y="337820"/>
                  </a:moveTo>
                  <a:lnTo>
                    <a:pt x="60032" y="337820"/>
                  </a:lnTo>
                  <a:lnTo>
                    <a:pt x="69964" y="340360"/>
                  </a:lnTo>
                  <a:lnTo>
                    <a:pt x="72250" y="337820"/>
                  </a:lnTo>
                  <a:close/>
                </a:path>
                <a:path w="622934" h="554990">
                  <a:moveTo>
                    <a:pt x="432053" y="288290"/>
                  </a:moveTo>
                  <a:lnTo>
                    <a:pt x="395919" y="306070"/>
                  </a:lnTo>
                  <a:lnTo>
                    <a:pt x="376173" y="327660"/>
                  </a:lnTo>
                  <a:lnTo>
                    <a:pt x="374688" y="330200"/>
                  </a:lnTo>
                  <a:lnTo>
                    <a:pt x="373532" y="334010"/>
                  </a:lnTo>
                  <a:lnTo>
                    <a:pt x="372706" y="337820"/>
                  </a:lnTo>
                  <a:lnTo>
                    <a:pt x="372186" y="340360"/>
                  </a:lnTo>
                  <a:lnTo>
                    <a:pt x="378373" y="340360"/>
                  </a:lnTo>
                  <a:lnTo>
                    <a:pt x="379755" y="335280"/>
                  </a:lnTo>
                  <a:lnTo>
                    <a:pt x="381253" y="331470"/>
                  </a:lnTo>
                  <a:lnTo>
                    <a:pt x="383197" y="327660"/>
                  </a:lnTo>
                  <a:lnTo>
                    <a:pt x="383057" y="326390"/>
                  </a:lnTo>
                  <a:lnTo>
                    <a:pt x="385038" y="326390"/>
                  </a:lnTo>
                  <a:lnTo>
                    <a:pt x="386803" y="323850"/>
                  </a:lnTo>
                  <a:lnTo>
                    <a:pt x="387794" y="322580"/>
                  </a:lnTo>
                  <a:lnTo>
                    <a:pt x="386575" y="322580"/>
                  </a:lnTo>
                  <a:lnTo>
                    <a:pt x="390270" y="317500"/>
                  </a:lnTo>
                  <a:lnTo>
                    <a:pt x="393522" y="313690"/>
                  </a:lnTo>
                  <a:lnTo>
                    <a:pt x="394601" y="313690"/>
                  </a:lnTo>
                  <a:lnTo>
                    <a:pt x="395706" y="312420"/>
                  </a:lnTo>
                  <a:lnTo>
                    <a:pt x="423748" y="292100"/>
                  </a:lnTo>
                  <a:lnTo>
                    <a:pt x="432053" y="288290"/>
                  </a:lnTo>
                  <a:close/>
                </a:path>
                <a:path w="622934" h="554990">
                  <a:moveTo>
                    <a:pt x="213855" y="335280"/>
                  </a:moveTo>
                  <a:lnTo>
                    <a:pt x="160666" y="335280"/>
                  </a:lnTo>
                  <a:lnTo>
                    <a:pt x="175648" y="336550"/>
                  </a:lnTo>
                  <a:lnTo>
                    <a:pt x="190639" y="336550"/>
                  </a:lnTo>
                  <a:lnTo>
                    <a:pt x="190601" y="339090"/>
                  </a:lnTo>
                  <a:lnTo>
                    <a:pt x="196837" y="339090"/>
                  </a:lnTo>
                  <a:lnTo>
                    <a:pt x="213817" y="337820"/>
                  </a:lnTo>
                  <a:lnTo>
                    <a:pt x="213855" y="335280"/>
                  </a:lnTo>
                  <a:close/>
                </a:path>
                <a:path w="622934" h="554990">
                  <a:moveTo>
                    <a:pt x="154630" y="334010"/>
                  </a:moveTo>
                  <a:lnTo>
                    <a:pt x="130759" y="334010"/>
                  </a:lnTo>
                  <a:lnTo>
                    <a:pt x="145700" y="335280"/>
                  </a:lnTo>
                  <a:lnTo>
                    <a:pt x="165561" y="335280"/>
                  </a:lnTo>
                  <a:lnTo>
                    <a:pt x="154630" y="334010"/>
                  </a:lnTo>
                  <a:close/>
                </a:path>
                <a:path w="622934" h="554990">
                  <a:moveTo>
                    <a:pt x="133959" y="332740"/>
                  </a:moveTo>
                  <a:lnTo>
                    <a:pt x="131622" y="332740"/>
                  </a:lnTo>
                  <a:lnTo>
                    <a:pt x="131203" y="334010"/>
                  </a:lnTo>
                  <a:lnTo>
                    <a:pt x="144120" y="334010"/>
                  </a:lnTo>
                  <a:lnTo>
                    <a:pt x="133959" y="332740"/>
                  </a:lnTo>
                  <a:close/>
                </a:path>
                <a:path w="622934" h="554990">
                  <a:moveTo>
                    <a:pt x="324878" y="332740"/>
                  </a:moveTo>
                  <a:lnTo>
                    <a:pt x="324040" y="334010"/>
                  </a:lnTo>
                  <a:lnTo>
                    <a:pt x="327507" y="334010"/>
                  </a:lnTo>
                  <a:lnTo>
                    <a:pt x="324878" y="332740"/>
                  </a:lnTo>
                  <a:close/>
                </a:path>
                <a:path w="622934" h="554990">
                  <a:moveTo>
                    <a:pt x="59867" y="327660"/>
                  </a:moveTo>
                  <a:lnTo>
                    <a:pt x="53466" y="328930"/>
                  </a:lnTo>
                  <a:lnTo>
                    <a:pt x="47675" y="328930"/>
                  </a:lnTo>
                  <a:lnTo>
                    <a:pt x="40373" y="330200"/>
                  </a:lnTo>
                  <a:lnTo>
                    <a:pt x="68096" y="330200"/>
                  </a:lnTo>
                  <a:lnTo>
                    <a:pt x="59867" y="327660"/>
                  </a:lnTo>
                  <a:close/>
                </a:path>
                <a:path w="622934" h="554990">
                  <a:moveTo>
                    <a:pt x="517203" y="324292"/>
                  </a:moveTo>
                  <a:lnTo>
                    <a:pt x="515721" y="325120"/>
                  </a:lnTo>
                  <a:lnTo>
                    <a:pt x="516839" y="325120"/>
                  </a:lnTo>
                  <a:lnTo>
                    <a:pt x="517203" y="324292"/>
                  </a:lnTo>
                  <a:close/>
                </a:path>
                <a:path w="622934" h="554990">
                  <a:moveTo>
                    <a:pt x="517397" y="323850"/>
                  </a:moveTo>
                  <a:lnTo>
                    <a:pt x="517203" y="324292"/>
                  </a:lnTo>
                  <a:lnTo>
                    <a:pt x="517615" y="324061"/>
                  </a:lnTo>
                  <a:lnTo>
                    <a:pt x="517397" y="323850"/>
                  </a:lnTo>
                  <a:close/>
                </a:path>
                <a:path w="622934" h="554990">
                  <a:moveTo>
                    <a:pt x="576783" y="312420"/>
                  </a:moveTo>
                  <a:lnTo>
                    <a:pt x="576160" y="318770"/>
                  </a:lnTo>
                  <a:lnTo>
                    <a:pt x="585419" y="318770"/>
                  </a:lnTo>
                  <a:lnTo>
                    <a:pt x="583374" y="317500"/>
                  </a:lnTo>
                  <a:lnTo>
                    <a:pt x="582015" y="317500"/>
                  </a:lnTo>
                  <a:lnTo>
                    <a:pt x="579424" y="316230"/>
                  </a:lnTo>
                  <a:lnTo>
                    <a:pt x="576681" y="313690"/>
                  </a:lnTo>
                  <a:lnTo>
                    <a:pt x="576783" y="312420"/>
                  </a:lnTo>
                  <a:close/>
                </a:path>
                <a:path w="622934" h="554990">
                  <a:moveTo>
                    <a:pt x="194894" y="280670"/>
                  </a:moveTo>
                  <a:lnTo>
                    <a:pt x="184619" y="280670"/>
                  </a:lnTo>
                  <a:lnTo>
                    <a:pt x="207830" y="285750"/>
                  </a:lnTo>
                  <a:lnTo>
                    <a:pt x="219633" y="289560"/>
                  </a:lnTo>
                  <a:lnTo>
                    <a:pt x="231546" y="292100"/>
                  </a:lnTo>
                  <a:lnTo>
                    <a:pt x="278666" y="311150"/>
                  </a:lnTo>
                  <a:lnTo>
                    <a:pt x="294690" y="316230"/>
                  </a:lnTo>
                  <a:lnTo>
                    <a:pt x="289496" y="313690"/>
                  </a:lnTo>
                  <a:lnTo>
                    <a:pt x="286905" y="313690"/>
                  </a:lnTo>
                  <a:lnTo>
                    <a:pt x="288899" y="308610"/>
                  </a:lnTo>
                  <a:lnTo>
                    <a:pt x="293839" y="308610"/>
                  </a:lnTo>
                  <a:lnTo>
                    <a:pt x="292938" y="307340"/>
                  </a:lnTo>
                  <a:lnTo>
                    <a:pt x="289255" y="307340"/>
                  </a:lnTo>
                  <a:lnTo>
                    <a:pt x="287477" y="304800"/>
                  </a:lnTo>
                  <a:lnTo>
                    <a:pt x="287146" y="300990"/>
                  </a:lnTo>
                  <a:lnTo>
                    <a:pt x="281533" y="299720"/>
                  </a:lnTo>
                  <a:lnTo>
                    <a:pt x="269455" y="299720"/>
                  </a:lnTo>
                  <a:lnTo>
                    <a:pt x="243052" y="293370"/>
                  </a:lnTo>
                  <a:lnTo>
                    <a:pt x="218368" y="285750"/>
                  </a:lnTo>
                  <a:lnTo>
                    <a:pt x="194894" y="280670"/>
                  </a:lnTo>
                  <a:close/>
                </a:path>
                <a:path w="622934" h="554990">
                  <a:moveTo>
                    <a:pt x="571588" y="313690"/>
                  </a:moveTo>
                  <a:lnTo>
                    <a:pt x="566280" y="314960"/>
                  </a:lnTo>
                  <a:lnTo>
                    <a:pt x="572731" y="314960"/>
                  </a:lnTo>
                  <a:lnTo>
                    <a:pt x="571588" y="313690"/>
                  </a:lnTo>
                  <a:close/>
                </a:path>
                <a:path w="622934" h="554990">
                  <a:moveTo>
                    <a:pt x="294754" y="308610"/>
                  </a:moveTo>
                  <a:lnTo>
                    <a:pt x="288899" y="308610"/>
                  </a:lnTo>
                  <a:lnTo>
                    <a:pt x="294297" y="309880"/>
                  </a:lnTo>
                  <a:lnTo>
                    <a:pt x="294754" y="308610"/>
                  </a:lnTo>
                  <a:close/>
                </a:path>
                <a:path w="622934" h="554990">
                  <a:moveTo>
                    <a:pt x="541866" y="195580"/>
                  </a:moveTo>
                  <a:lnTo>
                    <a:pt x="539673" y="195580"/>
                  </a:lnTo>
                  <a:lnTo>
                    <a:pt x="553059" y="205740"/>
                  </a:lnTo>
                  <a:lnTo>
                    <a:pt x="558788" y="213360"/>
                  </a:lnTo>
                  <a:lnTo>
                    <a:pt x="563800" y="219710"/>
                  </a:lnTo>
                  <a:lnTo>
                    <a:pt x="568179" y="227330"/>
                  </a:lnTo>
                  <a:lnTo>
                    <a:pt x="572007" y="233680"/>
                  </a:lnTo>
                  <a:lnTo>
                    <a:pt x="576142" y="243840"/>
                  </a:lnTo>
                  <a:lnTo>
                    <a:pt x="579100" y="254000"/>
                  </a:lnTo>
                  <a:lnTo>
                    <a:pt x="580801" y="265430"/>
                  </a:lnTo>
                  <a:lnTo>
                    <a:pt x="581164" y="276860"/>
                  </a:lnTo>
                  <a:lnTo>
                    <a:pt x="581888" y="278130"/>
                  </a:lnTo>
                  <a:lnTo>
                    <a:pt x="579831" y="278130"/>
                  </a:lnTo>
                  <a:lnTo>
                    <a:pt x="577863" y="284480"/>
                  </a:lnTo>
                  <a:lnTo>
                    <a:pt x="575456" y="292100"/>
                  </a:lnTo>
                  <a:lnTo>
                    <a:pt x="572619" y="298450"/>
                  </a:lnTo>
                  <a:lnTo>
                    <a:pt x="569366" y="304800"/>
                  </a:lnTo>
                  <a:lnTo>
                    <a:pt x="569340" y="308610"/>
                  </a:lnTo>
                  <a:lnTo>
                    <a:pt x="569952" y="308610"/>
                  </a:lnTo>
                  <a:lnTo>
                    <a:pt x="570687" y="307340"/>
                  </a:lnTo>
                  <a:lnTo>
                    <a:pt x="576610" y="300990"/>
                  </a:lnTo>
                  <a:lnTo>
                    <a:pt x="580871" y="293370"/>
                  </a:lnTo>
                  <a:lnTo>
                    <a:pt x="583462" y="283210"/>
                  </a:lnTo>
                  <a:lnTo>
                    <a:pt x="584377" y="273050"/>
                  </a:lnTo>
                  <a:lnTo>
                    <a:pt x="586333" y="265430"/>
                  </a:lnTo>
                  <a:lnTo>
                    <a:pt x="575401" y="220980"/>
                  </a:lnTo>
                  <a:lnTo>
                    <a:pt x="572891" y="217170"/>
                  </a:lnTo>
                  <a:lnTo>
                    <a:pt x="564895" y="217170"/>
                  </a:lnTo>
                  <a:lnTo>
                    <a:pt x="560385" y="212090"/>
                  </a:lnTo>
                  <a:lnTo>
                    <a:pt x="555275" y="207010"/>
                  </a:lnTo>
                  <a:lnTo>
                    <a:pt x="549479" y="201930"/>
                  </a:lnTo>
                  <a:lnTo>
                    <a:pt x="542912" y="196850"/>
                  </a:lnTo>
                  <a:lnTo>
                    <a:pt x="541866" y="195580"/>
                  </a:lnTo>
                  <a:close/>
                </a:path>
                <a:path w="622934" h="554990">
                  <a:moveTo>
                    <a:pt x="270497" y="295910"/>
                  </a:moveTo>
                  <a:lnTo>
                    <a:pt x="269455" y="299720"/>
                  </a:lnTo>
                  <a:lnTo>
                    <a:pt x="281533" y="299720"/>
                  </a:lnTo>
                  <a:lnTo>
                    <a:pt x="275983" y="297180"/>
                  </a:lnTo>
                  <a:lnTo>
                    <a:pt x="270497" y="295910"/>
                  </a:lnTo>
                  <a:close/>
                </a:path>
                <a:path w="622934" h="554990">
                  <a:moveTo>
                    <a:pt x="192811" y="276860"/>
                  </a:moveTo>
                  <a:lnTo>
                    <a:pt x="164198" y="276860"/>
                  </a:lnTo>
                  <a:lnTo>
                    <a:pt x="164147" y="278130"/>
                  </a:lnTo>
                  <a:lnTo>
                    <a:pt x="170345" y="278130"/>
                  </a:lnTo>
                  <a:lnTo>
                    <a:pt x="182308" y="280670"/>
                  </a:lnTo>
                  <a:lnTo>
                    <a:pt x="191808" y="280670"/>
                  </a:lnTo>
                  <a:lnTo>
                    <a:pt x="192811" y="276860"/>
                  </a:lnTo>
                  <a:close/>
                </a:path>
                <a:path w="622934" h="554990">
                  <a:moveTo>
                    <a:pt x="190855" y="275590"/>
                  </a:moveTo>
                  <a:lnTo>
                    <a:pt x="155270" y="275590"/>
                  </a:lnTo>
                  <a:lnTo>
                    <a:pt x="159753" y="276860"/>
                  </a:lnTo>
                  <a:lnTo>
                    <a:pt x="193001" y="276860"/>
                  </a:lnTo>
                  <a:lnTo>
                    <a:pt x="190855" y="275590"/>
                  </a:lnTo>
                  <a:close/>
                </a:path>
                <a:path w="622934" h="554990">
                  <a:moveTo>
                    <a:pt x="128193" y="172720"/>
                  </a:moveTo>
                  <a:lnTo>
                    <a:pt x="119690" y="179070"/>
                  </a:lnTo>
                  <a:lnTo>
                    <a:pt x="111309" y="184150"/>
                  </a:lnTo>
                  <a:lnTo>
                    <a:pt x="103051" y="190500"/>
                  </a:lnTo>
                  <a:lnTo>
                    <a:pt x="94854" y="196897"/>
                  </a:lnTo>
                  <a:lnTo>
                    <a:pt x="84467" y="204470"/>
                  </a:lnTo>
                  <a:lnTo>
                    <a:pt x="81953" y="208280"/>
                  </a:lnTo>
                  <a:lnTo>
                    <a:pt x="79527" y="210820"/>
                  </a:lnTo>
                  <a:lnTo>
                    <a:pt x="77304" y="214630"/>
                  </a:lnTo>
                  <a:lnTo>
                    <a:pt x="76060" y="215900"/>
                  </a:lnTo>
                  <a:lnTo>
                    <a:pt x="70256" y="236220"/>
                  </a:lnTo>
                  <a:lnTo>
                    <a:pt x="70713" y="237490"/>
                  </a:lnTo>
                  <a:lnTo>
                    <a:pt x="70865" y="238760"/>
                  </a:lnTo>
                  <a:lnTo>
                    <a:pt x="69316" y="247650"/>
                  </a:lnTo>
                  <a:lnTo>
                    <a:pt x="67309" y="254000"/>
                  </a:lnTo>
                  <a:lnTo>
                    <a:pt x="64554" y="259080"/>
                  </a:lnTo>
                  <a:lnTo>
                    <a:pt x="64401" y="261620"/>
                  </a:lnTo>
                  <a:lnTo>
                    <a:pt x="63245" y="266700"/>
                  </a:lnTo>
                  <a:lnTo>
                    <a:pt x="61264" y="269240"/>
                  </a:lnTo>
                  <a:lnTo>
                    <a:pt x="63906" y="273050"/>
                  </a:lnTo>
                  <a:lnTo>
                    <a:pt x="59702" y="273050"/>
                  </a:lnTo>
                  <a:lnTo>
                    <a:pt x="58597" y="274320"/>
                  </a:lnTo>
                  <a:lnTo>
                    <a:pt x="137375" y="274320"/>
                  </a:lnTo>
                  <a:lnTo>
                    <a:pt x="145097" y="275590"/>
                  </a:lnTo>
                  <a:lnTo>
                    <a:pt x="186550" y="275590"/>
                  </a:lnTo>
                  <a:lnTo>
                    <a:pt x="178891" y="271780"/>
                  </a:lnTo>
                  <a:lnTo>
                    <a:pt x="68198" y="271780"/>
                  </a:lnTo>
                  <a:lnTo>
                    <a:pt x="69456" y="260350"/>
                  </a:lnTo>
                  <a:lnTo>
                    <a:pt x="69875" y="254000"/>
                  </a:lnTo>
                  <a:lnTo>
                    <a:pt x="70167" y="245110"/>
                  </a:lnTo>
                  <a:lnTo>
                    <a:pt x="73405" y="240030"/>
                  </a:lnTo>
                  <a:lnTo>
                    <a:pt x="74320" y="237490"/>
                  </a:lnTo>
                  <a:lnTo>
                    <a:pt x="75704" y="234950"/>
                  </a:lnTo>
                  <a:lnTo>
                    <a:pt x="78600" y="231140"/>
                  </a:lnTo>
                  <a:lnTo>
                    <a:pt x="83108" y="223520"/>
                  </a:lnTo>
                  <a:lnTo>
                    <a:pt x="86715" y="220980"/>
                  </a:lnTo>
                  <a:lnTo>
                    <a:pt x="93205" y="217170"/>
                  </a:lnTo>
                  <a:lnTo>
                    <a:pt x="98323" y="209550"/>
                  </a:lnTo>
                  <a:lnTo>
                    <a:pt x="103873" y="203200"/>
                  </a:lnTo>
                  <a:lnTo>
                    <a:pt x="110870" y="198120"/>
                  </a:lnTo>
                  <a:lnTo>
                    <a:pt x="111569" y="196850"/>
                  </a:lnTo>
                  <a:lnTo>
                    <a:pt x="112344" y="196850"/>
                  </a:lnTo>
                  <a:lnTo>
                    <a:pt x="116547" y="194310"/>
                  </a:lnTo>
                  <a:lnTo>
                    <a:pt x="120802" y="190500"/>
                  </a:lnTo>
                  <a:lnTo>
                    <a:pt x="126364" y="187960"/>
                  </a:lnTo>
                  <a:lnTo>
                    <a:pt x="127660" y="186690"/>
                  </a:lnTo>
                  <a:lnTo>
                    <a:pt x="129590" y="186690"/>
                  </a:lnTo>
                  <a:lnTo>
                    <a:pt x="137617" y="182880"/>
                  </a:lnTo>
                  <a:lnTo>
                    <a:pt x="147439" y="180340"/>
                  </a:lnTo>
                  <a:lnTo>
                    <a:pt x="167169" y="177800"/>
                  </a:lnTo>
                  <a:lnTo>
                    <a:pt x="219283" y="177800"/>
                  </a:lnTo>
                  <a:lnTo>
                    <a:pt x="213259" y="175260"/>
                  </a:lnTo>
                  <a:lnTo>
                    <a:pt x="204150" y="173990"/>
                  </a:lnTo>
                  <a:lnTo>
                    <a:pt x="129641" y="173990"/>
                  </a:lnTo>
                  <a:lnTo>
                    <a:pt x="128193" y="172720"/>
                  </a:lnTo>
                  <a:close/>
                </a:path>
                <a:path w="622934" h="554990">
                  <a:moveTo>
                    <a:pt x="486556" y="209550"/>
                  </a:moveTo>
                  <a:lnTo>
                    <a:pt x="477088" y="209550"/>
                  </a:lnTo>
                  <a:lnTo>
                    <a:pt x="475145" y="212090"/>
                  </a:lnTo>
                  <a:lnTo>
                    <a:pt x="476516" y="213360"/>
                  </a:lnTo>
                  <a:lnTo>
                    <a:pt x="477672" y="213360"/>
                  </a:lnTo>
                  <a:lnTo>
                    <a:pt x="482447" y="223520"/>
                  </a:lnTo>
                  <a:lnTo>
                    <a:pt x="482841" y="229870"/>
                  </a:lnTo>
                  <a:lnTo>
                    <a:pt x="481888" y="237490"/>
                  </a:lnTo>
                  <a:lnTo>
                    <a:pt x="482828" y="237490"/>
                  </a:lnTo>
                  <a:lnTo>
                    <a:pt x="483641" y="240030"/>
                  </a:lnTo>
                  <a:lnTo>
                    <a:pt x="484670" y="242570"/>
                  </a:lnTo>
                  <a:lnTo>
                    <a:pt x="483971" y="245110"/>
                  </a:lnTo>
                  <a:lnTo>
                    <a:pt x="483171" y="246380"/>
                  </a:lnTo>
                  <a:lnTo>
                    <a:pt x="482434" y="247650"/>
                  </a:lnTo>
                  <a:lnTo>
                    <a:pt x="481596" y="248920"/>
                  </a:lnTo>
                  <a:lnTo>
                    <a:pt x="480479" y="251460"/>
                  </a:lnTo>
                  <a:lnTo>
                    <a:pt x="479894" y="251460"/>
                  </a:lnTo>
                  <a:lnTo>
                    <a:pt x="479945" y="254000"/>
                  </a:lnTo>
                  <a:lnTo>
                    <a:pt x="477685" y="256540"/>
                  </a:lnTo>
                  <a:lnTo>
                    <a:pt x="476478" y="259080"/>
                  </a:lnTo>
                  <a:lnTo>
                    <a:pt x="471436" y="264160"/>
                  </a:lnTo>
                  <a:lnTo>
                    <a:pt x="465594" y="269240"/>
                  </a:lnTo>
                  <a:lnTo>
                    <a:pt x="459765" y="273050"/>
                  </a:lnTo>
                  <a:lnTo>
                    <a:pt x="465764" y="269240"/>
                  </a:lnTo>
                  <a:lnTo>
                    <a:pt x="492117" y="236220"/>
                  </a:lnTo>
                  <a:lnTo>
                    <a:pt x="493269" y="226060"/>
                  </a:lnTo>
                  <a:lnTo>
                    <a:pt x="491870" y="215900"/>
                  </a:lnTo>
                  <a:lnTo>
                    <a:pt x="491832" y="214630"/>
                  </a:lnTo>
                  <a:lnTo>
                    <a:pt x="489673" y="212090"/>
                  </a:lnTo>
                  <a:lnTo>
                    <a:pt x="487565" y="210820"/>
                  </a:lnTo>
                  <a:lnTo>
                    <a:pt x="486556" y="209550"/>
                  </a:lnTo>
                  <a:close/>
                </a:path>
                <a:path w="622934" h="554990">
                  <a:moveTo>
                    <a:pt x="109296" y="262890"/>
                  </a:moveTo>
                  <a:lnTo>
                    <a:pt x="93040" y="265430"/>
                  </a:lnTo>
                  <a:lnTo>
                    <a:pt x="76174" y="270510"/>
                  </a:lnTo>
                  <a:lnTo>
                    <a:pt x="74663" y="270510"/>
                  </a:lnTo>
                  <a:lnTo>
                    <a:pt x="68198" y="271780"/>
                  </a:lnTo>
                  <a:lnTo>
                    <a:pt x="178891" y="271780"/>
                  </a:lnTo>
                  <a:lnTo>
                    <a:pt x="170945" y="269240"/>
                  </a:lnTo>
                  <a:lnTo>
                    <a:pt x="162679" y="266700"/>
                  </a:lnTo>
                  <a:lnTo>
                    <a:pt x="156935" y="264160"/>
                  </a:lnTo>
                  <a:lnTo>
                    <a:pt x="110210" y="264160"/>
                  </a:lnTo>
                  <a:lnTo>
                    <a:pt x="109296" y="262890"/>
                  </a:lnTo>
                  <a:close/>
                </a:path>
                <a:path w="622934" h="554990">
                  <a:moveTo>
                    <a:pt x="201155" y="236220"/>
                  </a:moveTo>
                  <a:lnTo>
                    <a:pt x="190766" y="236220"/>
                  </a:lnTo>
                  <a:lnTo>
                    <a:pt x="180111" y="237490"/>
                  </a:lnTo>
                  <a:lnTo>
                    <a:pt x="174701" y="238760"/>
                  </a:lnTo>
                  <a:lnTo>
                    <a:pt x="168909" y="241300"/>
                  </a:lnTo>
                  <a:lnTo>
                    <a:pt x="164769" y="241300"/>
                  </a:lnTo>
                  <a:lnTo>
                    <a:pt x="156997" y="242570"/>
                  </a:lnTo>
                  <a:lnTo>
                    <a:pt x="150215" y="245110"/>
                  </a:lnTo>
                  <a:lnTo>
                    <a:pt x="144360" y="247650"/>
                  </a:lnTo>
                  <a:lnTo>
                    <a:pt x="137858" y="251460"/>
                  </a:lnTo>
                  <a:lnTo>
                    <a:pt x="131597" y="251460"/>
                  </a:lnTo>
                  <a:lnTo>
                    <a:pt x="129260" y="252730"/>
                  </a:lnTo>
                  <a:lnTo>
                    <a:pt x="128473" y="256540"/>
                  </a:lnTo>
                  <a:lnTo>
                    <a:pt x="129158" y="256540"/>
                  </a:lnTo>
                  <a:lnTo>
                    <a:pt x="123278" y="259080"/>
                  </a:lnTo>
                  <a:lnTo>
                    <a:pt x="116154" y="262890"/>
                  </a:lnTo>
                  <a:lnTo>
                    <a:pt x="114922" y="264160"/>
                  </a:lnTo>
                  <a:lnTo>
                    <a:pt x="148869" y="264160"/>
                  </a:lnTo>
                  <a:lnTo>
                    <a:pt x="144068" y="262890"/>
                  </a:lnTo>
                  <a:lnTo>
                    <a:pt x="140398" y="259080"/>
                  </a:lnTo>
                  <a:lnTo>
                    <a:pt x="149859" y="257810"/>
                  </a:lnTo>
                  <a:lnTo>
                    <a:pt x="148920" y="254000"/>
                  </a:lnTo>
                  <a:lnTo>
                    <a:pt x="151066" y="252730"/>
                  </a:lnTo>
                  <a:lnTo>
                    <a:pt x="153212" y="252730"/>
                  </a:lnTo>
                  <a:lnTo>
                    <a:pt x="155359" y="251460"/>
                  </a:lnTo>
                  <a:lnTo>
                    <a:pt x="133553" y="251460"/>
                  </a:lnTo>
                  <a:lnTo>
                    <a:pt x="132714" y="250190"/>
                  </a:lnTo>
                  <a:lnTo>
                    <a:pt x="155835" y="250190"/>
                  </a:lnTo>
                  <a:lnTo>
                    <a:pt x="156311" y="248920"/>
                  </a:lnTo>
                  <a:lnTo>
                    <a:pt x="158089" y="247650"/>
                  </a:lnTo>
                  <a:lnTo>
                    <a:pt x="166065" y="246380"/>
                  </a:lnTo>
                  <a:lnTo>
                    <a:pt x="165938" y="245110"/>
                  </a:lnTo>
                  <a:lnTo>
                    <a:pt x="169849" y="243840"/>
                  </a:lnTo>
                  <a:lnTo>
                    <a:pt x="236171" y="243840"/>
                  </a:lnTo>
                  <a:lnTo>
                    <a:pt x="227456" y="241300"/>
                  </a:lnTo>
                  <a:lnTo>
                    <a:pt x="201155" y="236220"/>
                  </a:lnTo>
                  <a:close/>
                </a:path>
                <a:path w="622934" h="554990">
                  <a:moveTo>
                    <a:pt x="154063" y="262890"/>
                  </a:moveTo>
                  <a:lnTo>
                    <a:pt x="153200" y="264160"/>
                  </a:lnTo>
                  <a:lnTo>
                    <a:pt x="156935" y="264160"/>
                  </a:lnTo>
                  <a:lnTo>
                    <a:pt x="154063" y="262890"/>
                  </a:lnTo>
                  <a:close/>
                </a:path>
                <a:path w="622934" h="554990">
                  <a:moveTo>
                    <a:pt x="337350" y="262890"/>
                  </a:moveTo>
                  <a:lnTo>
                    <a:pt x="334873" y="262890"/>
                  </a:lnTo>
                  <a:lnTo>
                    <a:pt x="335737" y="264160"/>
                  </a:lnTo>
                  <a:lnTo>
                    <a:pt x="337350" y="262890"/>
                  </a:lnTo>
                  <a:close/>
                </a:path>
                <a:path w="622934" h="554990">
                  <a:moveTo>
                    <a:pt x="335152" y="261620"/>
                  </a:moveTo>
                  <a:lnTo>
                    <a:pt x="330149" y="261620"/>
                  </a:lnTo>
                  <a:lnTo>
                    <a:pt x="325043" y="262890"/>
                  </a:lnTo>
                  <a:lnTo>
                    <a:pt x="335292" y="262890"/>
                  </a:lnTo>
                  <a:lnTo>
                    <a:pt x="335152" y="261620"/>
                  </a:lnTo>
                  <a:close/>
                </a:path>
                <a:path w="622934" h="554990">
                  <a:moveTo>
                    <a:pt x="236171" y="243840"/>
                  </a:moveTo>
                  <a:lnTo>
                    <a:pt x="217606" y="243840"/>
                  </a:lnTo>
                  <a:lnTo>
                    <a:pt x="231989" y="246380"/>
                  </a:lnTo>
                  <a:lnTo>
                    <a:pt x="238950" y="248920"/>
                  </a:lnTo>
                  <a:lnTo>
                    <a:pt x="241134" y="250190"/>
                  </a:lnTo>
                  <a:lnTo>
                    <a:pt x="244817" y="250190"/>
                  </a:lnTo>
                  <a:lnTo>
                    <a:pt x="248450" y="251460"/>
                  </a:lnTo>
                  <a:lnTo>
                    <a:pt x="252107" y="251460"/>
                  </a:lnTo>
                  <a:lnTo>
                    <a:pt x="252107" y="252730"/>
                  </a:lnTo>
                  <a:lnTo>
                    <a:pt x="270147" y="256540"/>
                  </a:lnTo>
                  <a:lnTo>
                    <a:pt x="278642" y="257810"/>
                  </a:lnTo>
                  <a:lnTo>
                    <a:pt x="287392" y="260350"/>
                  </a:lnTo>
                  <a:lnTo>
                    <a:pt x="296456" y="261620"/>
                  </a:lnTo>
                  <a:lnTo>
                    <a:pt x="297065" y="261620"/>
                  </a:lnTo>
                  <a:lnTo>
                    <a:pt x="275031" y="256540"/>
                  </a:lnTo>
                  <a:lnTo>
                    <a:pt x="253453" y="248920"/>
                  </a:lnTo>
                  <a:lnTo>
                    <a:pt x="236171" y="243840"/>
                  </a:lnTo>
                  <a:close/>
                </a:path>
                <a:path w="622934" h="554990">
                  <a:moveTo>
                    <a:pt x="425068" y="240030"/>
                  </a:moveTo>
                  <a:lnTo>
                    <a:pt x="412534" y="240030"/>
                  </a:lnTo>
                  <a:lnTo>
                    <a:pt x="411124" y="243840"/>
                  </a:lnTo>
                  <a:lnTo>
                    <a:pt x="411022" y="245110"/>
                  </a:lnTo>
                  <a:lnTo>
                    <a:pt x="372973" y="257810"/>
                  </a:lnTo>
                  <a:lnTo>
                    <a:pt x="363143" y="260350"/>
                  </a:lnTo>
                  <a:lnTo>
                    <a:pt x="359092" y="260350"/>
                  </a:lnTo>
                  <a:lnTo>
                    <a:pt x="358508" y="261620"/>
                  </a:lnTo>
                  <a:lnTo>
                    <a:pt x="367131" y="261620"/>
                  </a:lnTo>
                  <a:lnTo>
                    <a:pt x="383489" y="259080"/>
                  </a:lnTo>
                  <a:lnTo>
                    <a:pt x="392638" y="256540"/>
                  </a:lnTo>
                  <a:lnTo>
                    <a:pt x="402618" y="254000"/>
                  </a:lnTo>
                  <a:lnTo>
                    <a:pt x="412975" y="248920"/>
                  </a:lnTo>
                  <a:lnTo>
                    <a:pt x="423252" y="241300"/>
                  </a:lnTo>
                  <a:lnTo>
                    <a:pt x="425068" y="240030"/>
                  </a:lnTo>
                  <a:close/>
                </a:path>
                <a:path w="622934" h="554990">
                  <a:moveTo>
                    <a:pt x="400049" y="241300"/>
                  </a:moveTo>
                  <a:lnTo>
                    <a:pt x="392633" y="241300"/>
                  </a:lnTo>
                  <a:lnTo>
                    <a:pt x="392950" y="243840"/>
                  </a:lnTo>
                  <a:lnTo>
                    <a:pt x="397700" y="242570"/>
                  </a:lnTo>
                  <a:lnTo>
                    <a:pt x="400049" y="241300"/>
                  </a:lnTo>
                  <a:close/>
                </a:path>
                <a:path w="622934" h="554990">
                  <a:moveTo>
                    <a:pt x="491324" y="124460"/>
                  </a:moveTo>
                  <a:lnTo>
                    <a:pt x="491032" y="127000"/>
                  </a:lnTo>
                  <a:lnTo>
                    <a:pt x="490181" y="127000"/>
                  </a:lnTo>
                  <a:lnTo>
                    <a:pt x="489623" y="130810"/>
                  </a:lnTo>
                  <a:lnTo>
                    <a:pt x="488873" y="133350"/>
                  </a:lnTo>
                  <a:lnTo>
                    <a:pt x="487946" y="135890"/>
                  </a:lnTo>
                  <a:lnTo>
                    <a:pt x="487883" y="138430"/>
                  </a:lnTo>
                  <a:lnTo>
                    <a:pt x="487781" y="139700"/>
                  </a:lnTo>
                  <a:lnTo>
                    <a:pt x="487235" y="143510"/>
                  </a:lnTo>
                  <a:lnTo>
                    <a:pt x="485978" y="143510"/>
                  </a:lnTo>
                  <a:lnTo>
                    <a:pt x="484898" y="146050"/>
                  </a:lnTo>
                  <a:lnTo>
                    <a:pt x="482434" y="151130"/>
                  </a:lnTo>
                  <a:lnTo>
                    <a:pt x="481914" y="153670"/>
                  </a:lnTo>
                  <a:lnTo>
                    <a:pt x="481190" y="154940"/>
                  </a:lnTo>
                  <a:lnTo>
                    <a:pt x="452640" y="185420"/>
                  </a:lnTo>
                  <a:lnTo>
                    <a:pt x="451281" y="185420"/>
                  </a:lnTo>
                  <a:lnTo>
                    <a:pt x="453174" y="189230"/>
                  </a:lnTo>
                  <a:lnTo>
                    <a:pt x="448205" y="193040"/>
                  </a:lnTo>
                  <a:lnTo>
                    <a:pt x="442739" y="196897"/>
                  </a:lnTo>
                  <a:lnTo>
                    <a:pt x="436916" y="200660"/>
                  </a:lnTo>
                  <a:lnTo>
                    <a:pt x="430441" y="205740"/>
                  </a:lnTo>
                  <a:lnTo>
                    <a:pt x="426618" y="207010"/>
                  </a:lnTo>
                  <a:lnTo>
                    <a:pt x="422744" y="209550"/>
                  </a:lnTo>
                  <a:lnTo>
                    <a:pt x="417245" y="210820"/>
                  </a:lnTo>
                  <a:lnTo>
                    <a:pt x="412394" y="212090"/>
                  </a:lnTo>
                  <a:lnTo>
                    <a:pt x="454418" y="212090"/>
                  </a:lnTo>
                  <a:lnTo>
                    <a:pt x="453770" y="215900"/>
                  </a:lnTo>
                  <a:lnTo>
                    <a:pt x="453948" y="218440"/>
                  </a:lnTo>
                  <a:lnTo>
                    <a:pt x="447141" y="220980"/>
                  </a:lnTo>
                  <a:lnTo>
                    <a:pt x="444779" y="220980"/>
                  </a:lnTo>
                  <a:lnTo>
                    <a:pt x="445884" y="224790"/>
                  </a:lnTo>
                  <a:lnTo>
                    <a:pt x="428796" y="232410"/>
                  </a:lnTo>
                  <a:lnTo>
                    <a:pt x="419952" y="236220"/>
                  </a:lnTo>
                  <a:lnTo>
                    <a:pt x="410870" y="240030"/>
                  </a:lnTo>
                  <a:lnTo>
                    <a:pt x="431901" y="240030"/>
                  </a:lnTo>
                  <a:lnTo>
                    <a:pt x="459739" y="220980"/>
                  </a:lnTo>
                  <a:lnTo>
                    <a:pt x="461390" y="219710"/>
                  </a:lnTo>
                  <a:lnTo>
                    <a:pt x="463930" y="219710"/>
                  </a:lnTo>
                  <a:lnTo>
                    <a:pt x="462749" y="218440"/>
                  </a:lnTo>
                  <a:lnTo>
                    <a:pt x="464870" y="215900"/>
                  </a:lnTo>
                  <a:lnTo>
                    <a:pt x="465632" y="214630"/>
                  </a:lnTo>
                  <a:lnTo>
                    <a:pt x="467677" y="212090"/>
                  </a:lnTo>
                  <a:lnTo>
                    <a:pt x="469684" y="210820"/>
                  </a:lnTo>
                  <a:lnTo>
                    <a:pt x="477088" y="209550"/>
                  </a:lnTo>
                  <a:lnTo>
                    <a:pt x="486556" y="209550"/>
                  </a:lnTo>
                  <a:lnTo>
                    <a:pt x="484536" y="207010"/>
                  </a:lnTo>
                  <a:lnTo>
                    <a:pt x="460235" y="207010"/>
                  </a:lnTo>
                  <a:lnTo>
                    <a:pt x="457326" y="201930"/>
                  </a:lnTo>
                  <a:lnTo>
                    <a:pt x="464534" y="193040"/>
                  </a:lnTo>
                  <a:lnTo>
                    <a:pt x="470688" y="184150"/>
                  </a:lnTo>
                  <a:lnTo>
                    <a:pt x="475673" y="173990"/>
                  </a:lnTo>
                  <a:lnTo>
                    <a:pt x="479374" y="162560"/>
                  </a:lnTo>
                  <a:lnTo>
                    <a:pt x="480415" y="161290"/>
                  </a:lnTo>
                  <a:lnTo>
                    <a:pt x="481329" y="158750"/>
                  </a:lnTo>
                  <a:lnTo>
                    <a:pt x="482345" y="156210"/>
                  </a:lnTo>
                  <a:lnTo>
                    <a:pt x="485533" y="149860"/>
                  </a:lnTo>
                  <a:lnTo>
                    <a:pt x="487984" y="144780"/>
                  </a:lnTo>
                  <a:lnTo>
                    <a:pt x="490816" y="133350"/>
                  </a:lnTo>
                  <a:lnTo>
                    <a:pt x="491299" y="128270"/>
                  </a:lnTo>
                  <a:lnTo>
                    <a:pt x="491324" y="124460"/>
                  </a:lnTo>
                  <a:close/>
                </a:path>
                <a:path w="622934" h="554990">
                  <a:moveTo>
                    <a:pt x="325737" y="231032"/>
                  </a:moveTo>
                  <a:lnTo>
                    <a:pt x="347129" y="236220"/>
                  </a:lnTo>
                  <a:lnTo>
                    <a:pt x="347484" y="233680"/>
                  </a:lnTo>
                  <a:lnTo>
                    <a:pt x="342595" y="233680"/>
                  </a:lnTo>
                  <a:lnTo>
                    <a:pt x="337781" y="232410"/>
                  </a:lnTo>
                  <a:lnTo>
                    <a:pt x="326326" y="231140"/>
                  </a:lnTo>
                  <a:lnTo>
                    <a:pt x="325737" y="231032"/>
                  </a:lnTo>
                  <a:close/>
                </a:path>
                <a:path w="622934" h="554990">
                  <a:moveTo>
                    <a:pt x="311754" y="227245"/>
                  </a:moveTo>
                  <a:lnTo>
                    <a:pt x="319341" y="229870"/>
                  </a:lnTo>
                  <a:lnTo>
                    <a:pt x="325737" y="231032"/>
                  </a:lnTo>
                  <a:lnTo>
                    <a:pt x="315822" y="228600"/>
                  </a:lnTo>
                  <a:lnTo>
                    <a:pt x="311754" y="227245"/>
                  </a:lnTo>
                  <a:close/>
                </a:path>
                <a:path w="622934" h="554990">
                  <a:moveTo>
                    <a:pt x="230913" y="181610"/>
                  </a:moveTo>
                  <a:lnTo>
                    <a:pt x="214566" y="181610"/>
                  </a:lnTo>
                  <a:lnTo>
                    <a:pt x="238531" y="194310"/>
                  </a:lnTo>
                  <a:lnTo>
                    <a:pt x="250230" y="199390"/>
                  </a:lnTo>
                  <a:lnTo>
                    <a:pt x="261966" y="205740"/>
                  </a:lnTo>
                  <a:lnTo>
                    <a:pt x="273753" y="210820"/>
                  </a:lnTo>
                  <a:lnTo>
                    <a:pt x="285610" y="217170"/>
                  </a:lnTo>
                  <a:lnTo>
                    <a:pt x="300567" y="223520"/>
                  </a:lnTo>
                  <a:lnTo>
                    <a:pt x="311754" y="227245"/>
                  </a:lnTo>
                  <a:lnTo>
                    <a:pt x="312648" y="223520"/>
                  </a:lnTo>
                  <a:lnTo>
                    <a:pt x="293947" y="218440"/>
                  </a:lnTo>
                  <a:lnTo>
                    <a:pt x="285127" y="213360"/>
                  </a:lnTo>
                  <a:lnTo>
                    <a:pt x="276885" y="208280"/>
                  </a:lnTo>
                  <a:lnTo>
                    <a:pt x="269290" y="208280"/>
                  </a:lnTo>
                  <a:lnTo>
                    <a:pt x="243484" y="194310"/>
                  </a:lnTo>
                  <a:lnTo>
                    <a:pt x="240982" y="191770"/>
                  </a:lnTo>
                  <a:lnTo>
                    <a:pt x="244690" y="187960"/>
                  </a:lnTo>
                  <a:lnTo>
                    <a:pt x="276885" y="187960"/>
                  </a:lnTo>
                  <a:lnTo>
                    <a:pt x="279403" y="185420"/>
                  </a:lnTo>
                  <a:lnTo>
                    <a:pt x="243839" y="185420"/>
                  </a:lnTo>
                  <a:lnTo>
                    <a:pt x="230913" y="181610"/>
                  </a:lnTo>
                  <a:close/>
                </a:path>
                <a:path w="622934" h="554990">
                  <a:moveTo>
                    <a:pt x="325539" y="203200"/>
                  </a:moveTo>
                  <a:lnTo>
                    <a:pt x="279590" y="203200"/>
                  </a:lnTo>
                  <a:lnTo>
                    <a:pt x="294165" y="209550"/>
                  </a:lnTo>
                  <a:lnTo>
                    <a:pt x="309149" y="214630"/>
                  </a:lnTo>
                  <a:lnTo>
                    <a:pt x="324496" y="218440"/>
                  </a:lnTo>
                  <a:lnTo>
                    <a:pt x="340156" y="220980"/>
                  </a:lnTo>
                  <a:lnTo>
                    <a:pt x="339724" y="224790"/>
                  </a:lnTo>
                  <a:lnTo>
                    <a:pt x="340042" y="224790"/>
                  </a:lnTo>
                  <a:lnTo>
                    <a:pt x="346100" y="226060"/>
                  </a:lnTo>
                  <a:lnTo>
                    <a:pt x="385135" y="226060"/>
                  </a:lnTo>
                  <a:lnTo>
                    <a:pt x="398880" y="224790"/>
                  </a:lnTo>
                  <a:lnTo>
                    <a:pt x="418325" y="222250"/>
                  </a:lnTo>
                  <a:lnTo>
                    <a:pt x="423849" y="220980"/>
                  </a:lnTo>
                  <a:lnTo>
                    <a:pt x="428574" y="220980"/>
                  </a:lnTo>
                  <a:lnTo>
                    <a:pt x="428980" y="218440"/>
                  </a:lnTo>
                  <a:lnTo>
                    <a:pt x="367540" y="218440"/>
                  </a:lnTo>
                  <a:lnTo>
                    <a:pt x="338327" y="214630"/>
                  </a:lnTo>
                  <a:lnTo>
                    <a:pt x="338658" y="209550"/>
                  </a:lnTo>
                  <a:lnTo>
                    <a:pt x="343331" y="209550"/>
                  </a:lnTo>
                  <a:lnTo>
                    <a:pt x="347852" y="208280"/>
                  </a:lnTo>
                  <a:lnTo>
                    <a:pt x="352247" y="208280"/>
                  </a:lnTo>
                  <a:lnTo>
                    <a:pt x="351650" y="205740"/>
                  </a:lnTo>
                  <a:lnTo>
                    <a:pt x="332054" y="205740"/>
                  </a:lnTo>
                  <a:lnTo>
                    <a:pt x="325539" y="203200"/>
                  </a:lnTo>
                  <a:close/>
                </a:path>
                <a:path w="622934" h="554990">
                  <a:moveTo>
                    <a:pt x="454418" y="212090"/>
                  </a:moveTo>
                  <a:lnTo>
                    <a:pt x="412241" y="212090"/>
                  </a:lnTo>
                  <a:lnTo>
                    <a:pt x="398703" y="214630"/>
                  </a:lnTo>
                  <a:lnTo>
                    <a:pt x="390994" y="218440"/>
                  </a:lnTo>
                  <a:lnTo>
                    <a:pt x="430669" y="218440"/>
                  </a:lnTo>
                  <a:lnTo>
                    <a:pt x="443788" y="215900"/>
                  </a:lnTo>
                  <a:lnTo>
                    <a:pt x="450329" y="213360"/>
                  </a:lnTo>
                  <a:lnTo>
                    <a:pt x="454418" y="212090"/>
                  </a:lnTo>
                  <a:close/>
                </a:path>
                <a:path w="622934" h="554990">
                  <a:moveTo>
                    <a:pt x="558602" y="196897"/>
                  </a:moveTo>
                  <a:lnTo>
                    <a:pt x="557123" y="198120"/>
                  </a:lnTo>
                  <a:lnTo>
                    <a:pt x="558914" y="199390"/>
                  </a:lnTo>
                  <a:lnTo>
                    <a:pt x="560616" y="200660"/>
                  </a:lnTo>
                  <a:lnTo>
                    <a:pt x="562736" y="201930"/>
                  </a:lnTo>
                  <a:lnTo>
                    <a:pt x="565213" y="205740"/>
                  </a:lnTo>
                  <a:lnTo>
                    <a:pt x="567461" y="209550"/>
                  </a:lnTo>
                  <a:lnTo>
                    <a:pt x="569493" y="214630"/>
                  </a:lnTo>
                  <a:lnTo>
                    <a:pt x="564895" y="217170"/>
                  </a:lnTo>
                  <a:lnTo>
                    <a:pt x="572891" y="217170"/>
                  </a:lnTo>
                  <a:lnTo>
                    <a:pt x="570382" y="213360"/>
                  </a:lnTo>
                  <a:lnTo>
                    <a:pt x="569467" y="212090"/>
                  </a:lnTo>
                  <a:lnTo>
                    <a:pt x="570293" y="210820"/>
                  </a:lnTo>
                  <a:lnTo>
                    <a:pt x="562317" y="200660"/>
                  </a:lnTo>
                  <a:lnTo>
                    <a:pt x="558602" y="196897"/>
                  </a:lnTo>
                  <a:close/>
                </a:path>
                <a:path w="622934" h="554990">
                  <a:moveTo>
                    <a:pt x="284111" y="187960"/>
                  </a:moveTo>
                  <a:lnTo>
                    <a:pt x="244690" y="187960"/>
                  </a:lnTo>
                  <a:lnTo>
                    <a:pt x="253314" y="190500"/>
                  </a:lnTo>
                  <a:lnTo>
                    <a:pt x="267296" y="195580"/>
                  </a:lnTo>
                  <a:lnTo>
                    <a:pt x="270814" y="195580"/>
                  </a:lnTo>
                  <a:lnTo>
                    <a:pt x="268541" y="198120"/>
                  </a:lnTo>
                  <a:lnTo>
                    <a:pt x="270408" y="200660"/>
                  </a:lnTo>
                  <a:lnTo>
                    <a:pt x="272402" y="203200"/>
                  </a:lnTo>
                  <a:lnTo>
                    <a:pt x="274446" y="204470"/>
                  </a:lnTo>
                  <a:lnTo>
                    <a:pt x="269290" y="208280"/>
                  </a:lnTo>
                  <a:lnTo>
                    <a:pt x="276885" y="208280"/>
                  </a:lnTo>
                  <a:lnTo>
                    <a:pt x="279590" y="203200"/>
                  </a:lnTo>
                  <a:lnTo>
                    <a:pt x="325539" y="203200"/>
                  </a:lnTo>
                  <a:lnTo>
                    <a:pt x="315308" y="200660"/>
                  </a:lnTo>
                  <a:lnTo>
                    <a:pt x="305052" y="196850"/>
                  </a:lnTo>
                  <a:lnTo>
                    <a:pt x="284441" y="191770"/>
                  </a:lnTo>
                  <a:lnTo>
                    <a:pt x="284111" y="187960"/>
                  </a:lnTo>
                  <a:close/>
                </a:path>
                <a:path w="622934" h="554990">
                  <a:moveTo>
                    <a:pt x="482269" y="194310"/>
                  </a:moveTo>
                  <a:lnTo>
                    <a:pt x="479996" y="196850"/>
                  </a:lnTo>
                  <a:lnTo>
                    <a:pt x="475297" y="199390"/>
                  </a:lnTo>
                  <a:lnTo>
                    <a:pt x="472897" y="201930"/>
                  </a:lnTo>
                  <a:lnTo>
                    <a:pt x="464477" y="204470"/>
                  </a:lnTo>
                  <a:lnTo>
                    <a:pt x="460235" y="207010"/>
                  </a:lnTo>
                  <a:lnTo>
                    <a:pt x="484536" y="207010"/>
                  </a:lnTo>
                  <a:lnTo>
                    <a:pt x="483527" y="205740"/>
                  </a:lnTo>
                  <a:lnTo>
                    <a:pt x="483019" y="203200"/>
                  </a:lnTo>
                  <a:lnTo>
                    <a:pt x="483247" y="199390"/>
                  </a:lnTo>
                  <a:lnTo>
                    <a:pt x="482269" y="194310"/>
                  </a:lnTo>
                  <a:close/>
                </a:path>
                <a:path w="622934" h="554990">
                  <a:moveTo>
                    <a:pt x="394055" y="173990"/>
                  </a:moveTo>
                  <a:lnTo>
                    <a:pt x="390143" y="173990"/>
                  </a:lnTo>
                  <a:lnTo>
                    <a:pt x="381627" y="180340"/>
                  </a:lnTo>
                  <a:lnTo>
                    <a:pt x="373078" y="185420"/>
                  </a:lnTo>
                  <a:lnTo>
                    <a:pt x="356031" y="193040"/>
                  </a:lnTo>
                  <a:lnTo>
                    <a:pt x="357403" y="196850"/>
                  </a:lnTo>
                  <a:lnTo>
                    <a:pt x="354101" y="198120"/>
                  </a:lnTo>
                  <a:lnTo>
                    <a:pt x="351091" y="199390"/>
                  </a:lnTo>
                  <a:lnTo>
                    <a:pt x="340004" y="199390"/>
                  </a:lnTo>
                  <a:lnTo>
                    <a:pt x="339890" y="201930"/>
                  </a:lnTo>
                  <a:lnTo>
                    <a:pt x="340563" y="204470"/>
                  </a:lnTo>
                  <a:lnTo>
                    <a:pt x="335876" y="204470"/>
                  </a:lnTo>
                  <a:lnTo>
                    <a:pt x="334276" y="205740"/>
                  </a:lnTo>
                  <a:lnTo>
                    <a:pt x="351650" y="205740"/>
                  </a:lnTo>
                  <a:lnTo>
                    <a:pt x="371882" y="198120"/>
                  </a:lnTo>
                  <a:lnTo>
                    <a:pt x="386778" y="190500"/>
                  </a:lnTo>
                  <a:lnTo>
                    <a:pt x="381622" y="190500"/>
                  </a:lnTo>
                  <a:lnTo>
                    <a:pt x="378675" y="185420"/>
                  </a:lnTo>
                  <a:lnTo>
                    <a:pt x="383933" y="181610"/>
                  </a:lnTo>
                  <a:lnTo>
                    <a:pt x="389077" y="177800"/>
                  </a:lnTo>
                  <a:lnTo>
                    <a:pt x="394055" y="173990"/>
                  </a:lnTo>
                  <a:close/>
                </a:path>
                <a:path w="622934" h="554990">
                  <a:moveTo>
                    <a:pt x="483844" y="39370"/>
                  </a:moveTo>
                  <a:lnTo>
                    <a:pt x="486401" y="53340"/>
                  </a:lnTo>
                  <a:lnTo>
                    <a:pt x="490794" y="67310"/>
                  </a:lnTo>
                  <a:lnTo>
                    <a:pt x="496249" y="80010"/>
                  </a:lnTo>
                  <a:lnTo>
                    <a:pt x="501992" y="91440"/>
                  </a:lnTo>
                  <a:lnTo>
                    <a:pt x="503910" y="97790"/>
                  </a:lnTo>
                  <a:lnTo>
                    <a:pt x="513918" y="138430"/>
                  </a:lnTo>
                  <a:lnTo>
                    <a:pt x="511730" y="147320"/>
                  </a:lnTo>
                  <a:lnTo>
                    <a:pt x="508854" y="156210"/>
                  </a:lnTo>
                  <a:lnTo>
                    <a:pt x="505334" y="165100"/>
                  </a:lnTo>
                  <a:lnTo>
                    <a:pt x="501218" y="172720"/>
                  </a:lnTo>
                  <a:lnTo>
                    <a:pt x="500976" y="173990"/>
                  </a:lnTo>
                  <a:lnTo>
                    <a:pt x="500113" y="175260"/>
                  </a:lnTo>
                  <a:lnTo>
                    <a:pt x="498932" y="176530"/>
                  </a:lnTo>
                  <a:lnTo>
                    <a:pt x="494042" y="182880"/>
                  </a:lnTo>
                  <a:lnTo>
                    <a:pt x="488429" y="189230"/>
                  </a:lnTo>
                  <a:lnTo>
                    <a:pt x="482422" y="194310"/>
                  </a:lnTo>
                  <a:lnTo>
                    <a:pt x="498297" y="199390"/>
                  </a:lnTo>
                  <a:lnTo>
                    <a:pt x="498576" y="199390"/>
                  </a:lnTo>
                  <a:lnTo>
                    <a:pt x="503021" y="200660"/>
                  </a:lnTo>
                  <a:lnTo>
                    <a:pt x="504672" y="201930"/>
                  </a:lnTo>
                  <a:lnTo>
                    <a:pt x="506666" y="199390"/>
                  </a:lnTo>
                  <a:lnTo>
                    <a:pt x="505472" y="198120"/>
                  </a:lnTo>
                  <a:lnTo>
                    <a:pt x="504228" y="198120"/>
                  </a:lnTo>
                  <a:lnTo>
                    <a:pt x="502983" y="196850"/>
                  </a:lnTo>
                  <a:lnTo>
                    <a:pt x="500887" y="195580"/>
                  </a:lnTo>
                  <a:lnTo>
                    <a:pt x="498563" y="193040"/>
                  </a:lnTo>
                  <a:lnTo>
                    <a:pt x="497763" y="189230"/>
                  </a:lnTo>
                  <a:lnTo>
                    <a:pt x="499465" y="184150"/>
                  </a:lnTo>
                  <a:lnTo>
                    <a:pt x="531574" y="184150"/>
                  </a:lnTo>
                  <a:lnTo>
                    <a:pt x="527011" y="180340"/>
                  </a:lnTo>
                  <a:lnTo>
                    <a:pt x="539891" y="180340"/>
                  </a:lnTo>
                  <a:lnTo>
                    <a:pt x="533730" y="176530"/>
                  </a:lnTo>
                  <a:lnTo>
                    <a:pt x="532041" y="176530"/>
                  </a:lnTo>
                  <a:lnTo>
                    <a:pt x="533590" y="173990"/>
                  </a:lnTo>
                  <a:lnTo>
                    <a:pt x="529412" y="171450"/>
                  </a:lnTo>
                  <a:lnTo>
                    <a:pt x="525144" y="170180"/>
                  </a:lnTo>
                  <a:lnTo>
                    <a:pt x="519480" y="167640"/>
                  </a:lnTo>
                  <a:lnTo>
                    <a:pt x="517194" y="165100"/>
                  </a:lnTo>
                  <a:lnTo>
                    <a:pt x="515429" y="161290"/>
                  </a:lnTo>
                  <a:lnTo>
                    <a:pt x="514095" y="156210"/>
                  </a:lnTo>
                  <a:lnTo>
                    <a:pt x="514959" y="152400"/>
                  </a:lnTo>
                  <a:lnTo>
                    <a:pt x="516889" y="149860"/>
                  </a:lnTo>
                  <a:lnTo>
                    <a:pt x="517982" y="147320"/>
                  </a:lnTo>
                  <a:lnTo>
                    <a:pt x="519429" y="135890"/>
                  </a:lnTo>
                  <a:lnTo>
                    <a:pt x="517994" y="128270"/>
                  </a:lnTo>
                  <a:lnTo>
                    <a:pt x="516369" y="121920"/>
                  </a:lnTo>
                  <a:lnTo>
                    <a:pt x="516065" y="115570"/>
                  </a:lnTo>
                  <a:lnTo>
                    <a:pt x="515192" y="109220"/>
                  </a:lnTo>
                  <a:lnTo>
                    <a:pt x="513727" y="102870"/>
                  </a:lnTo>
                  <a:lnTo>
                    <a:pt x="510964" y="92710"/>
                  </a:lnTo>
                  <a:lnTo>
                    <a:pt x="502919" y="92710"/>
                  </a:lnTo>
                  <a:lnTo>
                    <a:pt x="501535" y="88900"/>
                  </a:lnTo>
                  <a:lnTo>
                    <a:pt x="495252" y="73660"/>
                  </a:lnTo>
                  <a:lnTo>
                    <a:pt x="493025" y="67310"/>
                  </a:lnTo>
                  <a:lnTo>
                    <a:pt x="490776" y="62230"/>
                  </a:lnTo>
                  <a:lnTo>
                    <a:pt x="488492" y="55880"/>
                  </a:lnTo>
                  <a:lnTo>
                    <a:pt x="487121" y="50800"/>
                  </a:lnTo>
                  <a:lnTo>
                    <a:pt x="485139" y="45720"/>
                  </a:lnTo>
                  <a:lnTo>
                    <a:pt x="483844" y="39370"/>
                  </a:lnTo>
                  <a:close/>
                </a:path>
                <a:path w="622934" h="554990">
                  <a:moveTo>
                    <a:pt x="531574" y="184150"/>
                  </a:moveTo>
                  <a:lnTo>
                    <a:pt x="501789" y="184150"/>
                  </a:lnTo>
                  <a:lnTo>
                    <a:pt x="520212" y="189230"/>
                  </a:lnTo>
                  <a:lnTo>
                    <a:pt x="529194" y="193040"/>
                  </a:lnTo>
                  <a:lnTo>
                    <a:pt x="538035" y="198120"/>
                  </a:lnTo>
                  <a:lnTo>
                    <a:pt x="539673" y="195580"/>
                  </a:lnTo>
                  <a:lnTo>
                    <a:pt x="541866" y="195580"/>
                  </a:lnTo>
                  <a:lnTo>
                    <a:pt x="539775" y="193040"/>
                  </a:lnTo>
                  <a:lnTo>
                    <a:pt x="536536" y="189230"/>
                  </a:lnTo>
                  <a:lnTo>
                    <a:pt x="533095" y="185420"/>
                  </a:lnTo>
                  <a:lnTo>
                    <a:pt x="531574" y="184150"/>
                  </a:lnTo>
                  <a:close/>
                </a:path>
                <a:path w="622934" h="554990">
                  <a:moveTo>
                    <a:pt x="547947" y="186559"/>
                  </a:moveTo>
                  <a:lnTo>
                    <a:pt x="553540" y="191770"/>
                  </a:lnTo>
                  <a:lnTo>
                    <a:pt x="558602" y="196897"/>
                  </a:lnTo>
                  <a:lnTo>
                    <a:pt x="557682" y="195580"/>
                  </a:lnTo>
                  <a:lnTo>
                    <a:pt x="556463" y="194310"/>
                  </a:lnTo>
                  <a:lnTo>
                    <a:pt x="555205" y="193040"/>
                  </a:lnTo>
                  <a:lnTo>
                    <a:pt x="549782" y="187960"/>
                  </a:lnTo>
                  <a:lnTo>
                    <a:pt x="547947" y="186559"/>
                  </a:lnTo>
                  <a:close/>
                </a:path>
                <a:path w="622934" h="554990">
                  <a:moveTo>
                    <a:pt x="416051" y="162560"/>
                  </a:moveTo>
                  <a:lnTo>
                    <a:pt x="411739" y="166370"/>
                  </a:lnTo>
                  <a:lnTo>
                    <a:pt x="407135" y="171450"/>
                  </a:lnTo>
                  <a:lnTo>
                    <a:pt x="402194" y="175260"/>
                  </a:lnTo>
                  <a:lnTo>
                    <a:pt x="386803" y="186690"/>
                  </a:lnTo>
                  <a:lnTo>
                    <a:pt x="381622" y="190500"/>
                  </a:lnTo>
                  <a:lnTo>
                    <a:pt x="386778" y="190500"/>
                  </a:lnTo>
                  <a:lnTo>
                    <a:pt x="389261" y="189230"/>
                  </a:lnTo>
                  <a:lnTo>
                    <a:pt x="403935" y="177800"/>
                  </a:lnTo>
                  <a:lnTo>
                    <a:pt x="416051" y="162560"/>
                  </a:lnTo>
                  <a:close/>
                </a:path>
                <a:path w="622934" h="554990">
                  <a:moveTo>
                    <a:pt x="539891" y="180340"/>
                  </a:moveTo>
                  <a:lnTo>
                    <a:pt x="538187" y="180340"/>
                  </a:lnTo>
                  <a:lnTo>
                    <a:pt x="544791" y="184150"/>
                  </a:lnTo>
                  <a:lnTo>
                    <a:pt x="547947" y="186559"/>
                  </a:lnTo>
                  <a:lnTo>
                    <a:pt x="543999" y="182880"/>
                  </a:lnTo>
                  <a:lnTo>
                    <a:pt x="539891" y="180340"/>
                  </a:lnTo>
                  <a:close/>
                </a:path>
                <a:path w="622934" h="554990">
                  <a:moveTo>
                    <a:pt x="335076" y="139700"/>
                  </a:moveTo>
                  <a:lnTo>
                    <a:pt x="334886" y="139700"/>
                  </a:lnTo>
                  <a:lnTo>
                    <a:pt x="328675" y="142240"/>
                  </a:lnTo>
                  <a:lnTo>
                    <a:pt x="321894" y="143510"/>
                  </a:lnTo>
                  <a:lnTo>
                    <a:pt x="313601" y="146050"/>
                  </a:lnTo>
                  <a:lnTo>
                    <a:pt x="311632" y="146050"/>
                  </a:lnTo>
                  <a:lnTo>
                    <a:pt x="299559" y="151130"/>
                  </a:lnTo>
                  <a:lnTo>
                    <a:pt x="293571" y="154940"/>
                  </a:lnTo>
                  <a:lnTo>
                    <a:pt x="287629" y="157480"/>
                  </a:lnTo>
                  <a:lnTo>
                    <a:pt x="279761" y="161290"/>
                  </a:lnTo>
                  <a:lnTo>
                    <a:pt x="272316" y="166370"/>
                  </a:lnTo>
                  <a:lnTo>
                    <a:pt x="265162" y="171450"/>
                  </a:lnTo>
                  <a:lnTo>
                    <a:pt x="258165" y="177800"/>
                  </a:lnTo>
                  <a:lnTo>
                    <a:pt x="250748" y="184150"/>
                  </a:lnTo>
                  <a:lnTo>
                    <a:pt x="243839" y="185420"/>
                  </a:lnTo>
                  <a:lnTo>
                    <a:pt x="279403" y="185420"/>
                  </a:lnTo>
                  <a:lnTo>
                    <a:pt x="285699" y="179070"/>
                  </a:lnTo>
                  <a:lnTo>
                    <a:pt x="292557" y="171450"/>
                  </a:lnTo>
                  <a:lnTo>
                    <a:pt x="296786" y="168910"/>
                  </a:lnTo>
                  <a:lnTo>
                    <a:pt x="293979" y="166370"/>
                  </a:lnTo>
                  <a:lnTo>
                    <a:pt x="303263" y="157480"/>
                  </a:lnTo>
                  <a:lnTo>
                    <a:pt x="311327" y="152400"/>
                  </a:lnTo>
                  <a:lnTo>
                    <a:pt x="315010" y="151130"/>
                  </a:lnTo>
                  <a:lnTo>
                    <a:pt x="314591" y="149860"/>
                  </a:lnTo>
                  <a:lnTo>
                    <a:pt x="328777" y="142240"/>
                  </a:lnTo>
                  <a:lnTo>
                    <a:pt x="335076" y="139700"/>
                  </a:lnTo>
                  <a:close/>
                </a:path>
                <a:path w="622934" h="554990">
                  <a:moveTo>
                    <a:pt x="219283" y="177800"/>
                  </a:moveTo>
                  <a:lnTo>
                    <a:pt x="191046" y="177800"/>
                  </a:lnTo>
                  <a:lnTo>
                    <a:pt x="197954" y="179070"/>
                  </a:lnTo>
                  <a:lnTo>
                    <a:pt x="203365" y="180340"/>
                  </a:lnTo>
                  <a:lnTo>
                    <a:pt x="208749" y="182880"/>
                  </a:lnTo>
                  <a:lnTo>
                    <a:pt x="212585" y="184150"/>
                  </a:lnTo>
                  <a:lnTo>
                    <a:pt x="214566" y="181610"/>
                  </a:lnTo>
                  <a:lnTo>
                    <a:pt x="230913" y="181610"/>
                  </a:lnTo>
                  <a:lnTo>
                    <a:pt x="222295" y="179070"/>
                  </a:lnTo>
                  <a:lnTo>
                    <a:pt x="219283" y="177800"/>
                  </a:lnTo>
                  <a:close/>
                </a:path>
                <a:path w="622934" h="554990">
                  <a:moveTo>
                    <a:pt x="538187" y="180340"/>
                  </a:moveTo>
                  <a:lnTo>
                    <a:pt x="527011" y="180340"/>
                  </a:lnTo>
                  <a:lnTo>
                    <a:pt x="536689" y="181610"/>
                  </a:lnTo>
                  <a:lnTo>
                    <a:pt x="538187" y="180340"/>
                  </a:lnTo>
                  <a:close/>
                </a:path>
                <a:path w="622934" h="554990">
                  <a:moveTo>
                    <a:pt x="181013" y="162560"/>
                  </a:moveTo>
                  <a:lnTo>
                    <a:pt x="180238" y="162560"/>
                  </a:lnTo>
                  <a:lnTo>
                    <a:pt x="178549" y="163830"/>
                  </a:lnTo>
                  <a:lnTo>
                    <a:pt x="154355" y="163830"/>
                  </a:lnTo>
                  <a:lnTo>
                    <a:pt x="146938" y="166370"/>
                  </a:lnTo>
                  <a:lnTo>
                    <a:pt x="131673" y="173990"/>
                  </a:lnTo>
                  <a:lnTo>
                    <a:pt x="204150" y="173990"/>
                  </a:lnTo>
                  <a:lnTo>
                    <a:pt x="195008" y="171450"/>
                  </a:lnTo>
                  <a:lnTo>
                    <a:pt x="191452" y="170180"/>
                  </a:lnTo>
                  <a:lnTo>
                    <a:pt x="193154" y="167640"/>
                  </a:lnTo>
                  <a:lnTo>
                    <a:pt x="194068" y="165100"/>
                  </a:lnTo>
                  <a:lnTo>
                    <a:pt x="188988" y="165100"/>
                  </a:lnTo>
                  <a:lnTo>
                    <a:pt x="181686" y="163830"/>
                  </a:lnTo>
                  <a:lnTo>
                    <a:pt x="181013" y="162560"/>
                  </a:lnTo>
                  <a:close/>
                </a:path>
                <a:path w="622934" h="554990">
                  <a:moveTo>
                    <a:pt x="190817" y="130810"/>
                  </a:moveTo>
                  <a:lnTo>
                    <a:pt x="188569" y="137160"/>
                  </a:lnTo>
                  <a:lnTo>
                    <a:pt x="187070" y="142240"/>
                  </a:lnTo>
                  <a:lnTo>
                    <a:pt x="186435" y="148590"/>
                  </a:lnTo>
                  <a:lnTo>
                    <a:pt x="185089" y="151130"/>
                  </a:lnTo>
                  <a:lnTo>
                    <a:pt x="183807" y="153670"/>
                  </a:lnTo>
                  <a:lnTo>
                    <a:pt x="182638" y="156210"/>
                  </a:lnTo>
                  <a:lnTo>
                    <a:pt x="185419" y="157480"/>
                  </a:lnTo>
                  <a:lnTo>
                    <a:pt x="183857" y="160020"/>
                  </a:lnTo>
                  <a:lnTo>
                    <a:pt x="188988" y="165100"/>
                  </a:lnTo>
                  <a:lnTo>
                    <a:pt x="193852" y="165100"/>
                  </a:lnTo>
                  <a:lnTo>
                    <a:pt x="201002" y="142240"/>
                  </a:lnTo>
                  <a:lnTo>
                    <a:pt x="200240" y="140970"/>
                  </a:lnTo>
                  <a:lnTo>
                    <a:pt x="200913" y="138430"/>
                  </a:lnTo>
                  <a:lnTo>
                    <a:pt x="203927" y="133350"/>
                  </a:lnTo>
                  <a:lnTo>
                    <a:pt x="204776" y="132080"/>
                  </a:lnTo>
                  <a:lnTo>
                    <a:pt x="193484" y="132080"/>
                  </a:lnTo>
                  <a:lnTo>
                    <a:pt x="190817" y="130810"/>
                  </a:lnTo>
                  <a:close/>
                </a:path>
                <a:path w="622934" h="554990">
                  <a:moveTo>
                    <a:pt x="159207" y="162560"/>
                  </a:moveTo>
                  <a:lnTo>
                    <a:pt x="158521" y="162560"/>
                  </a:lnTo>
                  <a:lnTo>
                    <a:pt x="154990" y="163830"/>
                  </a:lnTo>
                  <a:lnTo>
                    <a:pt x="162801" y="163830"/>
                  </a:lnTo>
                  <a:lnTo>
                    <a:pt x="159207" y="162560"/>
                  </a:lnTo>
                  <a:close/>
                </a:path>
                <a:path w="622934" h="554990">
                  <a:moveTo>
                    <a:pt x="435698" y="133350"/>
                  </a:moveTo>
                  <a:lnTo>
                    <a:pt x="434670" y="135890"/>
                  </a:lnTo>
                  <a:lnTo>
                    <a:pt x="433603" y="137160"/>
                  </a:lnTo>
                  <a:lnTo>
                    <a:pt x="432473" y="139700"/>
                  </a:lnTo>
                  <a:lnTo>
                    <a:pt x="430885" y="139700"/>
                  </a:lnTo>
                  <a:lnTo>
                    <a:pt x="429628" y="140970"/>
                  </a:lnTo>
                  <a:lnTo>
                    <a:pt x="428294" y="143510"/>
                  </a:lnTo>
                  <a:lnTo>
                    <a:pt x="426973" y="144780"/>
                  </a:lnTo>
                  <a:lnTo>
                    <a:pt x="425589" y="148590"/>
                  </a:lnTo>
                  <a:lnTo>
                    <a:pt x="424040" y="152400"/>
                  </a:lnTo>
                  <a:lnTo>
                    <a:pt x="421982" y="156210"/>
                  </a:lnTo>
                  <a:lnTo>
                    <a:pt x="421589" y="156210"/>
                  </a:lnTo>
                  <a:lnTo>
                    <a:pt x="423316" y="157480"/>
                  </a:lnTo>
                  <a:lnTo>
                    <a:pt x="425373" y="153670"/>
                  </a:lnTo>
                  <a:lnTo>
                    <a:pt x="427380" y="149860"/>
                  </a:lnTo>
                  <a:lnTo>
                    <a:pt x="429348" y="146050"/>
                  </a:lnTo>
                  <a:lnTo>
                    <a:pt x="431838" y="142240"/>
                  </a:lnTo>
                  <a:lnTo>
                    <a:pt x="433920" y="138430"/>
                  </a:lnTo>
                  <a:lnTo>
                    <a:pt x="435698" y="133350"/>
                  </a:lnTo>
                  <a:close/>
                </a:path>
                <a:path w="622934" h="554990">
                  <a:moveTo>
                    <a:pt x="378421" y="31750"/>
                  </a:moveTo>
                  <a:lnTo>
                    <a:pt x="337756" y="31750"/>
                  </a:lnTo>
                  <a:lnTo>
                    <a:pt x="326304" y="33020"/>
                  </a:lnTo>
                  <a:lnTo>
                    <a:pt x="290639" y="49530"/>
                  </a:lnTo>
                  <a:lnTo>
                    <a:pt x="267906" y="69850"/>
                  </a:lnTo>
                  <a:lnTo>
                    <a:pt x="264439" y="72390"/>
                  </a:lnTo>
                  <a:lnTo>
                    <a:pt x="260807" y="76200"/>
                  </a:lnTo>
                  <a:lnTo>
                    <a:pt x="257594" y="81280"/>
                  </a:lnTo>
                  <a:lnTo>
                    <a:pt x="256514" y="81280"/>
                  </a:lnTo>
                  <a:lnTo>
                    <a:pt x="217893" y="97790"/>
                  </a:lnTo>
                  <a:lnTo>
                    <a:pt x="217804" y="99060"/>
                  </a:lnTo>
                  <a:lnTo>
                    <a:pt x="214337" y="101600"/>
                  </a:lnTo>
                  <a:lnTo>
                    <a:pt x="213194" y="101600"/>
                  </a:lnTo>
                  <a:lnTo>
                    <a:pt x="215455" y="104140"/>
                  </a:lnTo>
                  <a:lnTo>
                    <a:pt x="211366" y="107950"/>
                  </a:lnTo>
                  <a:lnTo>
                    <a:pt x="207644" y="113030"/>
                  </a:lnTo>
                  <a:lnTo>
                    <a:pt x="204012" y="119380"/>
                  </a:lnTo>
                  <a:lnTo>
                    <a:pt x="200355" y="123190"/>
                  </a:lnTo>
                  <a:lnTo>
                    <a:pt x="196837" y="128270"/>
                  </a:lnTo>
                  <a:lnTo>
                    <a:pt x="193484" y="132080"/>
                  </a:lnTo>
                  <a:lnTo>
                    <a:pt x="204776" y="132080"/>
                  </a:lnTo>
                  <a:lnTo>
                    <a:pt x="207322" y="128270"/>
                  </a:lnTo>
                  <a:lnTo>
                    <a:pt x="211149" y="123190"/>
                  </a:lnTo>
                  <a:lnTo>
                    <a:pt x="215455" y="116840"/>
                  </a:lnTo>
                  <a:lnTo>
                    <a:pt x="221460" y="114300"/>
                  </a:lnTo>
                  <a:lnTo>
                    <a:pt x="227741" y="110490"/>
                  </a:lnTo>
                  <a:lnTo>
                    <a:pt x="234381" y="106680"/>
                  </a:lnTo>
                  <a:lnTo>
                    <a:pt x="241465" y="102870"/>
                  </a:lnTo>
                  <a:lnTo>
                    <a:pt x="280004" y="92710"/>
                  </a:lnTo>
                  <a:lnTo>
                    <a:pt x="314968" y="78740"/>
                  </a:lnTo>
                  <a:lnTo>
                    <a:pt x="270433" y="78740"/>
                  </a:lnTo>
                  <a:lnTo>
                    <a:pt x="268185" y="73660"/>
                  </a:lnTo>
                  <a:lnTo>
                    <a:pt x="276644" y="67310"/>
                  </a:lnTo>
                  <a:lnTo>
                    <a:pt x="275856" y="66040"/>
                  </a:lnTo>
                  <a:lnTo>
                    <a:pt x="273684" y="63500"/>
                  </a:lnTo>
                  <a:lnTo>
                    <a:pt x="276682" y="60960"/>
                  </a:lnTo>
                  <a:lnTo>
                    <a:pt x="277799" y="59690"/>
                  </a:lnTo>
                  <a:lnTo>
                    <a:pt x="279628" y="58420"/>
                  </a:lnTo>
                  <a:lnTo>
                    <a:pt x="285546" y="53340"/>
                  </a:lnTo>
                  <a:lnTo>
                    <a:pt x="291858" y="49530"/>
                  </a:lnTo>
                  <a:lnTo>
                    <a:pt x="304596" y="43180"/>
                  </a:lnTo>
                  <a:lnTo>
                    <a:pt x="310540" y="40640"/>
                  </a:lnTo>
                  <a:lnTo>
                    <a:pt x="317461" y="38100"/>
                  </a:lnTo>
                  <a:lnTo>
                    <a:pt x="330858" y="35560"/>
                  </a:lnTo>
                  <a:lnTo>
                    <a:pt x="337876" y="35560"/>
                  </a:lnTo>
                  <a:lnTo>
                    <a:pt x="345084" y="34290"/>
                  </a:lnTo>
                  <a:lnTo>
                    <a:pt x="473125" y="34290"/>
                  </a:lnTo>
                  <a:lnTo>
                    <a:pt x="473430" y="33020"/>
                  </a:lnTo>
                  <a:lnTo>
                    <a:pt x="384187" y="33020"/>
                  </a:lnTo>
                  <a:lnTo>
                    <a:pt x="378421" y="31750"/>
                  </a:lnTo>
                  <a:close/>
                </a:path>
                <a:path w="622934" h="554990">
                  <a:moveTo>
                    <a:pt x="473125" y="34290"/>
                  </a:moveTo>
                  <a:lnTo>
                    <a:pt x="459993" y="34290"/>
                  </a:lnTo>
                  <a:lnTo>
                    <a:pt x="452691" y="44450"/>
                  </a:lnTo>
                  <a:lnTo>
                    <a:pt x="451167" y="46990"/>
                  </a:lnTo>
                  <a:lnTo>
                    <a:pt x="449770" y="49530"/>
                  </a:lnTo>
                  <a:lnTo>
                    <a:pt x="450392" y="49530"/>
                  </a:lnTo>
                  <a:lnTo>
                    <a:pt x="451142" y="52070"/>
                  </a:lnTo>
                  <a:lnTo>
                    <a:pt x="449948" y="55880"/>
                  </a:lnTo>
                  <a:lnTo>
                    <a:pt x="449300" y="58420"/>
                  </a:lnTo>
                  <a:lnTo>
                    <a:pt x="448627" y="63500"/>
                  </a:lnTo>
                  <a:lnTo>
                    <a:pt x="445325" y="71120"/>
                  </a:lnTo>
                  <a:lnTo>
                    <a:pt x="443382" y="80010"/>
                  </a:lnTo>
                  <a:lnTo>
                    <a:pt x="441883" y="91440"/>
                  </a:lnTo>
                  <a:lnTo>
                    <a:pt x="441956" y="110490"/>
                  </a:lnTo>
                  <a:lnTo>
                    <a:pt x="441718" y="114300"/>
                  </a:lnTo>
                  <a:lnTo>
                    <a:pt x="441540" y="115570"/>
                  </a:lnTo>
                  <a:lnTo>
                    <a:pt x="441401" y="116840"/>
                  </a:lnTo>
                  <a:lnTo>
                    <a:pt x="442493" y="114300"/>
                  </a:lnTo>
                  <a:lnTo>
                    <a:pt x="443699" y="110490"/>
                  </a:lnTo>
                  <a:lnTo>
                    <a:pt x="445134" y="107950"/>
                  </a:lnTo>
                  <a:lnTo>
                    <a:pt x="445592" y="105410"/>
                  </a:lnTo>
                  <a:lnTo>
                    <a:pt x="445871" y="104140"/>
                  </a:lnTo>
                  <a:lnTo>
                    <a:pt x="446150" y="101600"/>
                  </a:lnTo>
                  <a:lnTo>
                    <a:pt x="447281" y="97790"/>
                  </a:lnTo>
                  <a:lnTo>
                    <a:pt x="450735" y="85090"/>
                  </a:lnTo>
                  <a:lnTo>
                    <a:pt x="453936" y="73660"/>
                  </a:lnTo>
                  <a:lnTo>
                    <a:pt x="455675" y="68580"/>
                  </a:lnTo>
                  <a:lnTo>
                    <a:pt x="455917" y="68580"/>
                  </a:lnTo>
                  <a:lnTo>
                    <a:pt x="456349" y="62230"/>
                  </a:lnTo>
                  <a:lnTo>
                    <a:pt x="457771" y="57150"/>
                  </a:lnTo>
                  <a:lnTo>
                    <a:pt x="460235" y="52070"/>
                  </a:lnTo>
                  <a:lnTo>
                    <a:pt x="461479" y="48260"/>
                  </a:lnTo>
                  <a:lnTo>
                    <a:pt x="463600" y="46990"/>
                  </a:lnTo>
                  <a:lnTo>
                    <a:pt x="472185" y="46990"/>
                  </a:lnTo>
                  <a:lnTo>
                    <a:pt x="472122" y="44450"/>
                  </a:lnTo>
                  <a:lnTo>
                    <a:pt x="472262" y="43180"/>
                  </a:lnTo>
                  <a:lnTo>
                    <a:pt x="472630" y="40640"/>
                  </a:lnTo>
                  <a:lnTo>
                    <a:pt x="473138" y="38100"/>
                  </a:lnTo>
                  <a:lnTo>
                    <a:pt x="474319" y="35560"/>
                  </a:lnTo>
                  <a:lnTo>
                    <a:pt x="473125" y="34290"/>
                  </a:lnTo>
                  <a:close/>
                </a:path>
                <a:path w="622934" h="554990">
                  <a:moveTo>
                    <a:pt x="425167" y="60960"/>
                  </a:moveTo>
                  <a:lnTo>
                    <a:pt x="408825" y="60960"/>
                  </a:lnTo>
                  <a:lnTo>
                    <a:pt x="408101" y="66040"/>
                  </a:lnTo>
                  <a:lnTo>
                    <a:pt x="408546" y="67310"/>
                  </a:lnTo>
                  <a:lnTo>
                    <a:pt x="407225" y="68580"/>
                  </a:lnTo>
                  <a:lnTo>
                    <a:pt x="408254" y="71120"/>
                  </a:lnTo>
                  <a:lnTo>
                    <a:pt x="408127" y="73660"/>
                  </a:lnTo>
                  <a:lnTo>
                    <a:pt x="406819" y="76200"/>
                  </a:lnTo>
                  <a:lnTo>
                    <a:pt x="401004" y="86360"/>
                  </a:lnTo>
                  <a:lnTo>
                    <a:pt x="394500" y="96520"/>
                  </a:lnTo>
                  <a:lnTo>
                    <a:pt x="387309" y="105410"/>
                  </a:lnTo>
                  <a:lnTo>
                    <a:pt x="379437" y="113030"/>
                  </a:lnTo>
                  <a:lnTo>
                    <a:pt x="381546" y="111760"/>
                  </a:lnTo>
                  <a:lnTo>
                    <a:pt x="414235" y="76200"/>
                  </a:lnTo>
                  <a:lnTo>
                    <a:pt x="417233" y="73660"/>
                  </a:lnTo>
                  <a:lnTo>
                    <a:pt x="423075" y="66040"/>
                  </a:lnTo>
                  <a:lnTo>
                    <a:pt x="422173" y="64770"/>
                  </a:lnTo>
                  <a:lnTo>
                    <a:pt x="423227" y="63500"/>
                  </a:lnTo>
                  <a:lnTo>
                    <a:pt x="425167" y="60960"/>
                  </a:lnTo>
                  <a:close/>
                </a:path>
                <a:path w="622934" h="554990">
                  <a:moveTo>
                    <a:pt x="488594" y="104140"/>
                  </a:moveTo>
                  <a:lnTo>
                    <a:pt x="488632" y="109220"/>
                  </a:lnTo>
                  <a:lnTo>
                    <a:pt x="488518" y="110490"/>
                  </a:lnTo>
                  <a:lnTo>
                    <a:pt x="489927" y="110490"/>
                  </a:lnTo>
                  <a:lnTo>
                    <a:pt x="489534" y="107950"/>
                  </a:lnTo>
                  <a:lnTo>
                    <a:pt x="489089" y="106680"/>
                  </a:lnTo>
                  <a:lnTo>
                    <a:pt x="488594" y="104140"/>
                  </a:lnTo>
                  <a:close/>
                </a:path>
                <a:path w="622934" h="554990">
                  <a:moveTo>
                    <a:pt x="472185" y="46990"/>
                  </a:moveTo>
                  <a:lnTo>
                    <a:pt x="468642" y="46990"/>
                  </a:lnTo>
                  <a:lnTo>
                    <a:pt x="469379" y="53340"/>
                  </a:lnTo>
                  <a:lnTo>
                    <a:pt x="470471" y="57150"/>
                  </a:lnTo>
                  <a:lnTo>
                    <a:pt x="472300" y="62230"/>
                  </a:lnTo>
                  <a:lnTo>
                    <a:pt x="474090" y="68580"/>
                  </a:lnTo>
                  <a:lnTo>
                    <a:pt x="476097" y="76200"/>
                  </a:lnTo>
                  <a:lnTo>
                    <a:pt x="479272" y="82550"/>
                  </a:lnTo>
                  <a:lnTo>
                    <a:pt x="480237" y="85090"/>
                  </a:lnTo>
                  <a:lnTo>
                    <a:pt x="481418" y="86360"/>
                  </a:lnTo>
                  <a:lnTo>
                    <a:pt x="484746" y="92710"/>
                  </a:lnTo>
                  <a:lnTo>
                    <a:pt x="485724" y="95250"/>
                  </a:lnTo>
                  <a:lnTo>
                    <a:pt x="485139" y="92710"/>
                  </a:lnTo>
                  <a:lnTo>
                    <a:pt x="481342" y="82550"/>
                  </a:lnTo>
                  <a:lnTo>
                    <a:pt x="476338" y="68580"/>
                  </a:lnTo>
                  <a:lnTo>
                    <a:pt x="473341" y="55880"/>
                  </a:lnTo>
                  <a:lnTo>
                    <a:pt x="472643" y="52070"/>
                  </a:lnTo>
                  <a:lnTo>
                    <a:pt x="472185" y="46990"/>
                  </a:lnTo>
                  <a:close/>
                </a:path>
                <a:path w="622934" h="554990">
                  <a:moveTo>
                    <a:pt x="501827" y="68580"/>
                  </a:moveTo>
                  <a:lnTo>
                    <a:pt x="500443" y="69850"/>
                  </a:lnTo>
                  <a:lnTo>
                    <a:pt x="503440" y="76200"/>
                  </a:lnTo>
                  <a:lnTo>
                    <a:pt x="506031" y="83820"/>
                  </a:lnTo>
                  <a:lnTo>
                    <a:pt x="508126" y="91440"/>
                  </a:lnTo>
                  <a:lnTo>
                    <a:pt x="502919" y="92710"/>
                  </a:lnTo>
                  <a:lnTo>
                    <a:pt x="510964" y="92710"/>
                  </a:lnTo>
                  <a:lnTo>
                    <a:pt x="509582" y="87630"/>
                  </a:lnTo>
                  <a:lnTo>
                    <a:pt x="507107" y="81280"/>
                  </a:lnTo>
                  <a:lnTo>
                    <a:pt x="504447" y="74930"/>
                  </a:lnTo>
                  <a:lnTo>
                    <a:pt x="501827" y="68580"/>
                  </a:lnTo>
                  <a:close/>
                </a:path>
                <a:path w="622934" h="554990">
                  <a:moveTo>
                    <a:pt x="323507" y="76200"/>
                  </a:moveTo>
                  <a:lnTo>
                    <a:pt x="317144" y="76200"/>
                  </a:lnTo>
                  <a:lnTo>
                    <a:pt x="312292" y="77470"/>
                  </a:lnTo>
                  <a:lnTo>
                    <a:pt x="273532" y="77470"/>
                  </a:lnTo>
                  <a:lnTo>
                    <a:pt x="270433" y="78740"/>
                  </a:lnTo>
                  <a:lnTo>
                    <a:pt x="314968" y="78740"/>
                  </a:lnTo>
                  <a:lnTo>
                    <a:pt x="318134" y="77470"/>
                  </a:lnTo>
                  <a:lnTo>
                    <a:pt x="323507" y="76200"/>
                  </a:lnTo>
                  <a:close/>
                </a:path>
                <a:path w="622934" h="554990">
                  <a:moveTo>
                    <a:pt x="279590" y="76200"/>
                  </a:moveTo>
                  <a:lnTo>
                    <a:pt x="276555" y="77470"/>
                  </a:lnTo>
                  <a:lnTo>
                    <a:pt x="279780" y="77470"/>
                  </a:lnTo>
                  <a:lnTo>
                    <a:pt x="279590" y="76200"/>
                  </a:lnTo>
                  <a:close/>
                </a:path>
                <a:path w="622934" h="554990">
                  <a:moveTo>
                    <a:pt x="446252" y="39370"/>
                  </a:moveTo>
                  <a:lnTo>
                    <a:pt x="409570" y="39370"/>
                  </a:lnTo>
                  <a:lnTo>
                    <a:pt x="416877" y="40640"/>
                  </a:lnTo>
                  <a:lnTo>
                    <a:pt x="425488" y="40640"/>
                  </a:lnTo>
                  <a:lnTo>
                    <a:pt x="418249" y="44450"/>
                  </a:lnTo>
                  <a:lnTo>
                    <a:pt x="410571" y="49530"/>
                  </a:lnTo>
                  <a:lnTo>
                    <a:pt x="402721" y="53340"/>
                  </a:lnTo>
                  <a:lnTo>
                    <a:pt x="394955" y="55880"/>
                  </a:lnTo>
                  <a:lnTo>
                    <a:pt x="387527" y="58420"/>
                  </a:lnTo>
                  <a:lnTo>
                    <a:pt x="375754" y="62230"/>
                  </a:lnTo>
                  <a:lnTo>
                    <a:pt x="375348" y="62230"/>
                  </a:lnTo>
                  <a:lnTo>
                    <a:pt x="374726" y="63500"/>
                  </a:lnTo>
                  <a:lnTo>
                    <a:pt x="373684" y="63500"/>
                  </a:lnTo>
                  <a:lnTo>
                    <a:pt x="344804" y="72390"/>
                  </a:lnTo>
                  <a:lnTo>
                    <a:pt x="343954" y="73660"/>
                  </a:lnTo>
                  <a:lnTo>
                    <a:pt x="364489" y="73660"/>
                  </a:lnTo>
                  <a:lnTo>
                    <a:pt x="361899" y="77470"/>
                  </a:lnTo>
                  <a:lnTo>
                    <a:pt x="370179" y="74930"/>
                  </a:lnTo>
                  <a:lnTo>
                    <a:pt x="374751" y="72390"/>
                  </a:lnTo>
                  <a:lnTo>
                    <a:pt x="378637" y="72390"/>
                  </a:lnTo>
                  <a:lnTo>
                    <a:pt x="386524" y="69850"/>
                  </a:lnTo>
                  <a:lnTo>
                    <a:pt x="392404" y="68580"/>
                  </a:lnTo>
                  <a:lnTo>
                    <a:pt x="404240" y="63500"/>
                  </a:lnTo>
                  <a:lnTo>
                    <a:pt x="408825" y="60960"/>
                  </a:lnTo>
                  <a:lnTo>
                    <a:pt x="425167" y="60960"/>
                  </a:lnTo>
                  <a:lnTo>
                    <a:pt x="429048" y="55880"/>
                  </a:lnTo>
                  <a:lnTo>
                    <a:pt x="434773" y="49530"/>
                  </a:lnTo>
                  <a:lnTo>
                    <a:pt x="446252" y="39370"/>
                  </a:lnTo>
                  <a:close/>
                </a:path>
                <a:path w="622934" h="554990">
                  <a:moveTo>
                    <a:pt x="346863" y="74930"/>
                  </a:moveTo>
                  <a:lnTo>
                    <a:pt x="332409" y="74930"/>
                  </a:lnTo>
                  <a:lnTo>
                    <a:pt x="329793" y="76200"/>
                  </a:lnTo>
                  <a:lnTo>
                    <a:pt x="339845" y="76200"/>
                  </a:lnTo>
                  <a:lnTo>
                    <a:pt x="346863" y="74930"/>
                  </a:lnTo>
                  <a:close/>
                </a:path>
                <a:path w="622934" h="554990">
                  <a:moveTo>
                    <a:pt x="341833" y="72390"/>
                  </a:moveTo>
                  <a:lnTo>
                    <a:pt x="341896" y="74930"/>
                  </a:lnTo>
                  <a:lnTo>
                    <a:pt x="360997" y="74930"/>
                  </a:lnTo>
                  <a:lnTo>
                    <a:pt x="364489" y="73660"/>
                  </a:lnTo>
                  <a:lnTo>
                    <a:pt x="342874" y="73660"/>
                  </a:lnTo>
                  <a:lnTo>
                    <a:pt x="341833" y="72390"/>
                  </a:lnTo>
                  <a:close/>
                </a:path>
                <a:path w="622934" h="554990">
                  <a:moveTo>
                    <a:pt x="459993" y="34290"/>
                  </a:moveTo>
                  <a:lnTo>
                    <a:pt x="353809" y="34290"/>
                  </a:lnTo>
                  <a:lnTo>
                    <a:pt x="362373" y="35560"/>
                  </a:lnTo>
                  <a:lnTo>
                    <a:pt x="370900" y="35560"/>
                  </a:lnTo>
                  <a:lnTo>
                    <a:pt x="379355" y="36830"/>
                  </a:lnTo>
                  <a:lnTo>
                    <a:pt x="394990" y="38100"/>
                  </a:lnTo>
                  <a:lnTo>
                    <a:pt x="402277" y="39370"/>
                  </a:lnTo>
                  <a:lnTo>
                    <a:pt x="447928" y="39370"/>
                  </a:lnTo>
                  <a:lnTo>
                    <a:pt x="449618" y="38100"/>
                  </a:lnTo>
                  <a:lnTo>
                    <a:pt x="459993" y="34290"/>
                  </a:lnTo>
                  <a:close/>
                </a:path>
                <a:path w="622934" h="554990">
                  <a:moveTo>
                    <a:pt x="387426" y="29210"/>
                  </a:moveTo>
                  <a:lnTo>
                    <a:pt x="389254" y="33020"/>
                  </a:lnTo>
                  <a:lnTo>
                    <a:pt x="473430" y="33020"/>
                  </a:lnTo>
                  <a:lnTo>
                    <a:pt x="473735" y="31750"/>
                  </a:lnTo>
                  <a:lnTo>
                    <a:pt x="392925" y="31750"/>
                  </a:lnTo>
                  <a:lnTo>
                    <a:pt x="388721" y="30480"/>
                  </a:lnTo>
                  <a:lnTo>
                    <a:pt x="387426" y="29210"/>
                  </a:lnTo>
                  <a:close/>
                </a:path>
                <a:path w="622934" h="554990">
                  <a:moveTo>
                    <a:pt x="450583" y="17780"/>
                  </a:moveTo>
                  <a:lnTo>
                    <a:pt x="441982" y="22860"/>
                  </a:lnTo>
                  <a:lnTo>
                    <a:pt x="433403" y="25400"/>
                  </a:lnTo>
                  <a:lnTo>
                    <a:pt x="416204" y="27940"/>
                  </a:lnTo>
                  <a:lnTo>
                    <a:pt x="408282" y="27940"/>
                  </a:lnTo>
                  <a:lnTo>
                    <a:pt x="411454" y="31750"/>
                  </a:lnTo>
                  <a:lnTo>
                    <a:pt x="473735" y="31750"/>
                  </a:lnTo>
                  <a:lnTo>
                    <a:pt x="474040" y="30480"/>
                  </a:lnTo>
                  <a:lnTo>
                    <a:pt x="474764" y="29210"/>
                  </a:lnTo>
                  <a:lnTo>
                    <a:pt x="475640" y="26670"/>
                  </a:lnTo>
                  <a:lnTo>
                    <a:pt x="475348" y="24130"/>
                  </a:lnTo>
                  <a:lnTo>
                    <a:pt x="476288" y="24130"/>
                  </a:lnTo>
                  <a:lnTo>
                    <a:pt x="477056" y="22860"/>
                  </a:lnTo>
                  <a:lnTo>
                    <a:pt x="450735" y="22860"/>
                  </a:lnTo>
                  <a:lnTo>
                    <a:pt x="450583" y="17780"/>
                  </a:lnTo>
                  <a:close/>
                </a:path>
                <a:path w="622934" h="554990">
                  <a:moveTo>
                    <a:pt x="486968" y="13970"/>
                  </a:moveTo>
                  <a:lnTo>
                    <a:pt x="480771" y="13970"/>
                  </a:lnTo>
                  <a:lnTo>
                    <a:pt x="485584" y="16510"/>
                  </a:lnTo>
                  <a:lnTo>
                    <a:pt x="484466" y="20320"/>
                  </a:lnTo>
                  <a:lnTo>
                    <a:pt x="483831" y="24130"/>
                  </a:lnTo>
                  <a:lnTo>
                    <a:pt x="483590" y="29210"/>
                  </a:lnTo>
                  <a:lnTo>
                    <a:pt x="487438" y="27940"/>
                  </a:lnTo>
                  <a:lnTo>
                    <a:pt x="486600" y="21590"/>
                  </a:lnTo>
                  <a:lnTo>
                    <a:pt x="486968" y="13970"/>
                  </a:lnTo>
                  <a:close/>
                </a:path>
                <a:path w="622934" h="554990">
                  <a:moveTo>
                    <a:pt x="407225" y="26670"/>
                  </a:moveTo>
                  <a:lnTo>
                    <a:pt x="407936" y="27940"/>
                  </a:lnTo>
                  <a:lnTo>
                    <a:pt x="408282" y="27940"/>
                  </a:lnTo>
                  <a:lnTo>
                    <a:pt x="407225" y="26670"/>
                  </a:lnTo>
                  <a:close/>
                </a:path>
                <a:path w="622934" h="554990">
                  <a:moveTo>
                    <a:pt x="476288" y="24130"/>
                  </a:moveTo>
                  <a:lnTo>
                    <a:pt x="475348" y="24130"/>
                  </a:lnTo>
                  <a:lnTo>
                    <a:pt x="478027" y="25400"/>
                  </a:lnTo>
                  <a:lnTo>
                    <a:pt x="476288" y="24130"/>
                  </a:lnTo>
                  <a:close/>
                </a:path>
                <a:path w="622934" h="554990">
                  <a:moveTo>
                    <a:pt x="492429" y="0"/>
                  </a:moveTo>
                  <a:lnTo>
                    <a:pt x="483129" y="5080"/>
                  </a:lnTo>
                  <a:lnTo>
                    <a:pt x="473614" y="10160"/>
                  </a:lnTo>
                  <a:lnTo>
                    <a:pt x="454075" y="20320"/>
                  </a:lnTo>
                  <a:lnTo>
                    <a:pt x="450735" y="22860"/>
                  </a:lnTo>
                  <a:lnTo>
                    <a:pt x="477056" y="22860"/>
                  </a:lnTo>
                  <a:lnTo>
                    <a:pt x="477824" y="21590"/>
                  </a:lnTo>
                  <a:lnTo>
                    <a:pt x="478434" y="20320"/>
                  </a:lnTo>
                  <a:lnTo>
                    <a:pt x="479475" y="20320"/>
                  </a:lnTo>
                  <a:lnTo>
                    <a:pt x="477837" y="17780"/>
                  </a:lnTo>
                  <a:lnTo>
                    <a:pt x="480771" y="13970"/>
                  </a:lnTo>
                  <a:lnTo>
                    <a:pt x="486968" y="13970"/>
                  </a:lnTo>
                  <a:lnTo>
                    <a:pt x="489140" y="6350"/>
                  </a:lnTo>
                  <a:lnTo>
                    <a:pt x="489178" y="5080"/>
                  </a:lnTo>
                  <a:lnTo>
                    <a:pt x="491388" y="3810"/>
                  </a:lnTo>
                  <a:lnTo>
                    <a:pt x="492645" y="2540"/>
                  </a:lnTo>
                  <a:lnTo>
                    <a:pt x="493839" y="1270"/>
                  </a:lnTo>
                  <a:lnTo>
                    <a:pt x="492429" y="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468" y="8268853"/>
              <a:ext cx="444491" cy="5045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54806" y="8063194"/>
              <a:ext cx="481965" cy="565150"/>
            </a:xfrm>
            <a:custGeom>
              <a:avLst/>
              <a:gdLst/>
              <a:ahLst/>
              <a:cxnLst/>
              <a:rect l="l" t="t" r="r" b="b"/>
              <a:pathLst>
                <a:path w="481965" h="565150">
                  <a:moveTo>
                    <a:pt x="284391" y="561340"/>
                  </a:moveTo>
                  <a:lnTo>
                    <a:pt x="275539" y="561340"/>
                  </a:lnTo>
                  <a:lnTo>
                    <a:pt x="305028" y="565150"/>
                  </a:lnTo>
                  <a:lnTo>
                    <a:pt x="310095" y="565150"/>
                  </a:lnTo>
                  <a:lnTo>
                    <a:pt x="309791" y="562610"/>
                  </a:lnTo>
                  <a:lnTo>
                    <a:pt x="288785" y="562610"/>
                  </a:lnTo>
                  <a:lnTo>
                    <a:pt x="284391" y="561340"/>
                  </a:lnTo>
                  <a:close/>
                </a:path>
                <a:path w="481965" h="565150">
                  <a:moveTo>
                    <a:pt x="326643" y="558800"/>
                  </a:moveTo>
                  <a:lnTo>
                    <a:pt x="323519" y="558800"/>
                  </a:lnTo>
                  <a:lnTo>
                    <a:pt x="318744" y="560070"/>
                  </a:lnTo>
                  <a:lnTo>
                    <a:pt x="315391" y="560070"/>
                  </a:lnTo>
                  <a:lnTo>
                    <a:pt x="312445" y="561340"/>
                  </a:lnTo>
                  <a:lnTo>
                    <a:pt x="305028" y="562610"/>
                  </a:lnTo>
                  <a:lnTo>
                    <a:pt x="309791" y="562610"/>
                  </a:lnTo>
                  <a:lnTo>
                    <a:pt x="317093" y="561340"/>
                  </a:lnTo>
                  <a:lnTo>
                    <a:pt x="321868" y="561340"/>
                  </a:lnTo>
                  <a:lnTo>
                    <a:pt x="326847" y="560070"/>
                  </a:lnTo>
                  <a:lnTo>
                    <a:pt x="326643" y="558800"/>
                  </a:lnTo>
                  <a:close/>
                </a:path>
                <a:path w="481965" h="565150">
                  <a:moveTo>
                    <a:pt x="278041" y="552450"/>
                  </a:moveTo>
                  <a:lnTo>
                    <a:pt x="219176" y="552450"/>
                  </a:lnTo>
                  <a:lnTo>
                    <a:pt x="270179" y="560070"/>
                  </a:lnTo>
                  <a:lnTo>
                    <a:pt x="269773" y="554990"/>
                  </a:lnTo>
                  <a:lnTo>
                    <a:pt x="270687" y="554990"/>
                  </a:lnTo>
                  <a:lnTo>
                    <a:pt x="275221" y="553720"/>
                  </a:lnTo>
                  <a:lnTo>
                    <a:pt x="278041" y="552450"/>
                  </a:lnTo>
                  <a:close/>
                </a:path>
                <a:path w="481965" h="565150">
                  <a:moveTo>
                    <a:pt x="195156" y="551180"/>
                  </a:moveTo>
                  <a:lnTo>
                    <a:pt x="175044" y="551180"/>
                  </a:lnTo>
                  <a:lnTo>
                    <a:pt x="188404" y="553720"/>
                  </a:lnTo>
                  <a:lnTo>
                    <a:pt x="194589" y="553720"/>
                  </a:lnTo>
                  <a:lnTo>
                    <a:pt x="195156" y="551180"/>
                  </a:lnTo>
                  <a:close/>
                </a:path>
                <a:path w="481965" h="565150">
                  <a:moveTo>
                    <a:pt x="130657" y="535940"/>
                  </a:moveTo>
                  <a:lnTo>
                    <a:pt x="117551" y="535940"/>
                  </a:lnTo>
                  <a:lnTo>
                    <a:pt x="122148" y="538480"/>
                  </a:lnTo>
                  <a:lnTo>
                    <a:pt x="125552" y="541020"/>
                  </a:lnTo>
                  <a:lnTo>
                    <a:pt x="170713" y="552450"/>
                  </a:lnTo>
                  <a:lnTo>
                    <a:pt x="173012" y="551180"/>
                  </a:lnTo>
                  <a:lnTo>
                    <a:pt x="195156" y="551180"/>
                  </a:lnTo>
                  <a:lnTo>
                    <a:pt x="195440" y="549910"/>
                  </a:lnTo>
                  <a:lnTo>
                    <a:pt x="211874" y="549910"/>
                  </a:lnTo>
                  <a:lnTo>
                    <a:pt x="213207" y="548640"/>
                  </a:lnTo>
                  <a:lnTo>
                    <a:pt x="197116" y="548640"/>
                  </a:lnTo>
                  <a:lnTo>
                    <a:pt x="196138" y="546100"/>
                  </a:lnTo>
                  <a:lnTo>
                    <a:pt x="179755" y="546100"/>
                  </a:lnTo>
                  <a:lnTo>
                    <a:pt x="172912" y="544830"/>
                  </a:lnTo>
                  <a:lnTo>
                    <a:pt x="151434" y="544830"/>
                  </a:lnTo>
                  <a:lnTo>
                    <a:pt x="142811" y="543560"/>
                  </a:lnTo>
                  <a:lnTo>
                    <a:pt x="142163" y="543560"/>
                  </a:lnTo>
                  <a:lnTo>
                    <a:pt x="139814" y="542290"/>
                  </a:lnTo>
                  <a:lnTo>
                    <a:pt x="137452" y="542290"/>
                  </a:lnTo>
                  <a:lnTo>
                    <a:pt x="134188" y="539750"/>
                  </a:lnTo>
                  <a:lnTo>
                    <a:pt x="130657" y="535940"/>
                  </a:lnTo>
                  <a:close/>
                </a:path>
                <a:path w="481965" h="565150">
                  <a:moveTo>
                    <a:pt x="300334" y="544830"/>
                  </a:moveTo>
                  <a:lnTo>
                    <a:pt x="228777" y="544830"/>
                  </a:lnTo>
                  <a:lnTo>
                    <a:pt x="229438" y="547370"/>
                  </a:lnTo>
                  <a:lnTo>
                    <a:pt x="236829" y="552450"/>
                  </a:lnTo>
                  <a:lnTo>
                    <a:pt x="281622" y="552450"/>
                  </a:lnTo>
                  <a:lnTo>
                    <a:pt x="297408" y="546100"/>
                  </a:lnTo>
                  <a:lnTo>
                    <a:pt x="300334" y="544830"/>
                  </a:lnTo>
                  <a:close/>
                </a:path>
                <a:path w="481965" h="565150">
                  <a:moveTo>
                    <a:pt x="211874" y="549910"/>
                  </a:moveTo>
                  <a:lnTo>
                    <a:pt x="200329" y="549910"/>
                  </a:lnTo>
                  <a:lnTo>
                    <a:pt x="210540" y="551180"/>
                  </a:lnTo>
                  <a:lnTo>
                    <a:pt x="211874" y="549910"/>
                  </a:lnTo>
                  <a:close/>
                </a:path>
                <a:path w="481965" h="565150">
                  <a:moveTo>
                    <a:pt x="455917" y="506730"/>
                  </a:moveTo>
                  <a:lnTo>
                    <a:pt x="439791" y="518160"/>
                  </a:lnTo>
                  <a:lnTo>
                    <a:pt x="407168" y="535940"/>
                  </a:lnTo>
                  <a:lnTo>
                    <a:pt x="390728" y="543560"/>
                  </a:lnTo>
                  <a:lnTo>
                    <a:pt x="393344" y="546100"/>
                  </a:lnTo>
                  <a:lnTo>
                    <a:pt x="393331" y="547370"/>
                  </a:lnTo>
                  <a:lnTo>
                    <a:pt x="392366" y="548640"/>
                  </a:lnTo>
                  <a:lnTo>
                    <a:pt x="408611" y="548640"/>
                  </a:lnTo>
                  <a:lnTo>
                    <a:pt x="424178" y="549910"/>
                  </a:lnTo>
                  <a:lnTo>
                    <a:pt x="453389" y="547370"/>
                  </a:lnTo>
                  <a:lnTo>
                    <a:pt x="453593" y="546100"/>
                  </a:lnTo>
                  <a:lnTo>
                    <a:pt x="452475" y="542290"/>
                  </a:lnTo>
                  <a:lnTo>
                    <a:pt x="459371" y="541020"/>
                  </a:lnTo>
                  <a:lnTo>
                    <a:pt x="467866" y="541020"/>
                  </a:lnTo>
                  <a:lnTo>
                    <a:pt x="476343" y="539750"/>
                  </a:lnTo>
                  <a:lnTo>
                    <a:pt x="481793" y="538480"/>
                  </a:lnTo>
                  <a:lnTo>
                    <a:pt x="424573" y="538480"/>
                  </a:lnTo>
                  <a:lnTo>
                    <a:pt x="433362" y="533400"/>
                  </a:lnTo>
                  <a:lnTo>
                    <a:pt x="455168" y="519430"/>
                  </a:lnTo>
                  <a:lnTo>
                    <a:pt x="470985" y="508000"/>
                  </a:lnTo>
                  <a:lnTo>
                    <a:pt x="457060" y="508000"/>
                  </a:lnTo>
                  <a:lnTo>
                    <a:pt x="455917" y="506730"/>
                  </a:lnTo>
                  <a:close/>
                </a:path>
                <a:path w="481965" h="565150">
                  <a:moveTo>
                    <a:pt x="323951" y="510540"/>
                  </a:moveTo>
                  <a:lnTo>
                    <a:pt x="308458" y="515620"/>
                  </a:lnTo>
                  <a:lnTo>
                    <a:pt x="292406" y="521970"/>
                  </a:lnTo>
                  <a:lnTo>
                    <a:pt x="275690" y="527050"/>
                  </a:lnTo>
                  <a:lnTo>
                    <a:pt x="229701" y="539750"/>
                  </a:lnTo>
                  <a:lnTo>
                    <a:pt x="198285" y="547370"/>
                  </a:lnTo>
                  <a:lnTo>
                    <a:pt x="197116" y="548640"/>
                  </a:lnTo>
                  <a:lnTo>
                    <a:pt x="213207" y="548640"/>
                  </a:lnTo>
                  <a:lnTo>
                    <a:pt x="214363" y="546100"/>
                  </a:lnTo>
                  <a:lnTo>
                    <a:pt x="226948" y="546100"/>
                  </a:lnTo>
                  <a:lnTo>
                    <a:pt x="228777" y="544830"/>
                  </a:lnTo>
                  <a:lnTo>
                    <a:pt x="300334" y="544830"/>
                  </a:lnTo>
                  <a:lnTo>
                    <a:pt x="314850" y="538480"/>
                  </a:lnTo>
                  <a:lnTo>
                    <a:pt x="323320" y="534670"/>
                  </a:lnTo>
                  <a:lnTo>
                    <a:pt x="331520" y="530860"/>
                  </a:lnTo>
                  <a:lnTo>
                    <a:pt x="293344" y="530860"/>
                  </a:lnTo>
                  <a:lnTo>
                    <a:pt x="291731" y="525780"/>
                  </a:lnTo>
                  <a:lnTo>
                    <a:pt x="296036" y="523240"/>
                  </a:lnTo>
                  <a:lnTo>
                    <a:pt x="299707" y="521970"/>
                  </a:lnTo>
                  <a:lnTo>
                    <a:pt x="299923" y="520700"/>
                  </a:lnTo>
                  <a:lnTo>
                    <a:pt x="323951" y="510540"/>
                  </a:lnTo>
                  <a:close/>
                </a:path>
                <a:path w="481965" h="565150">
                  <a:moveTo>
                    <a:pt x="142506" y="533400"/>
                  </a:moveTo>
                  <a:lnTo>
                    <a:pt x="149605" y="538480"/>
                  </a:lnTo>
                  <a:lnTo>
                    <a:pt x="153136" y="539750"/>
                  </a:lnTo>
                  <a:lnTo>
                    <a:pt x="151434" y="544830"/>
                  </a:lnTo>
                  <a:lnTo>
                    <a:pt x="172912" y="544830"/>
                  </a:lnTo>
                  <a:lnTo>
                    <a:pt x="166144" y="542290"/>
                  </a:lnTo>
                  <a:lnTo>
                    <a:pt x="159467" y="541020"/>
                  </a:lnTo>
                  <a:lnTo>
                    <a:pt x="152895" y="538480"/>
                  </a:lnTo>
                  <a:lnTo>
                    <a:pt x="149364" y="537210"/>
                  </a:lnTo>
                  <a:lnTo>
                    <a:pt x="145897" y="534670"/>
                  </a:lnTo>
                  <a:lnTo>
                    <a:pt x="142506" y="533400"/>
                  </a:lnTo>
                  <a:close/>
                </a:path>
                <a:path w="481965" h="565150">
                  <a:moveTo>
                    <a:pt x="481793" y="533400"/>
                  </a:moveTo>
                  <a:lnTo>
                    <a:pt x="480494" y="533400"/>
                  </a:lnTo>
                  <a:lnTo>
                    <a:pt x="456564" y="535940"/>
                  </a:lnTo>
                  <a:lnTo>
                    <a:pt x="456323" y="538480"/>
                  </a:lnTo>
                  <a:lnTo>
                    <a:pt x="481793" y="538480"/>
                  </a:lnTo>
                  <a:lnTo>
                    <a:pt x="481793" y="533400"/>
                  </a:lnTo>
                  <a:close/>
                </a:path>
                <a:path w="481965" h="565150">
                  <a:moveTo>
                    <a:pt x="177749" y="482600"/>
                  </a:moveTo>
                  <a:lnTo>
                    <a:pt x="179108" y="486410"/>
                  </a:lnTo>
                  <a:lnTo>
                    <a:pt x="171361" y="491490"/>
                  </a:lnTo>
                  <a:lnTo>
                    <a:pt x="106591" y="513080"/>
                  </a:lnTo>
                  <a:lnTo>
                    <a:pt x="107721" y="514350"/>
                  </a:lnTo>
                  <a:lnTo>
                    <a:pt x="104266" y="515620"/>
                  </a:lnTo>
                  <a:lnTo>
                    <a:pt x="108153" y="519430"/>
                  </a:lnTo>
                  <a:lnTo>
                    <a:pt x="102704" y="519430"/>
                  </a:lnTo>
                  <a:lnTo>
                    <a:pt x="100736" y="520700"/>
                  </a:lnTo>
                  <a:lnTo>
                    <a:pt x="94272" y="520700"/>
                  </a:lnTo>
                  <a:lnTo>
                    <a:pt x="98501" y="523240"/>
                  </a:lnTo>
                  <a:lnTo>
                    <a:pt x="102209" y="525780"/>
                  </a:lnTo>
                  <a:lnTo>
                    <a:pt x="107607" y="529590"/>
                  </a:lnTo>
                  <a:lnTo>
                    <a:pt x="111010" y="532130"/>
                  </a:lnTo>
                  <a:lnTo>
                    <a:pt x="111302" y="535940"/>
                  </a:lnTo>
                  <a:lnTo>
                    <a:pt x="129692" y="535940"/>
                  </a:lnTo>
                  <a:lnTo>
                    <a:pt x="130352" y="533400"/>
                  </a:lnTo>
                  <a:lnTo>
                    <a:pt x="129247" y="532130"/>
                  </a:lnTo>
                  <a:lnTo>
                    <a:pt x="126911" y="529590"/>
                  </a:lnTo>
                  <a:lnTo>
                    <a:pt x="129158" y="527050"/>
                  </a:lnTo>
                  <a:lnTo>
                    <a:pt x="128638" y="527050"/>
                  </a:lnTo>
                  <a:lnTo>
                    <a:pt x="125310" y="524510"/>
                  </a:lnTo>
                  <a:lnTo>
                    <a:pt x="122034" y="523240"/>
                  </a:lnTo>
                  <a:lnTo>
                    <a:pt x="113588" y="516890"/>
                  </a:lnTo>
                  <a:lnTo>
                    <a:pt x="124688" y="514350"/>
                  </a:lnTo>
                  <a:lnTo>
                    <a:pt x="129603" y="513080"/>
                  </a:lnTo>
                  <a:lnTo>
                    <a:pt x="142481" y="509270"/>
                  </a:lnTo>
                  <a:lnTo>
                    <a:pt x="158229" y="504190"/>
                  </a:lnTo>
                  <a:lnTo>
                    <a:pt x="176907" y="497840"/>
                  </a:lnTo>
                  <a:lnTo>
                    <a:pt x="210828" y="483870"/>
                  </a:lnTo>
                  <a:lnTo>
                    <a:pt x="178904" y="483870"/>
                  </a:lnTo>
                  <a:lnTo>
                    <a:pt x="177749" y="482600"/>
                  </a:lnTo>
                  <a:close/>
                </a:path>
                <a:path w="481965" h="565150">
                  <a:moveTo>
                    <a:pt x="388238" y="480060"/>
                  </a:moveTo>
                  <a:lnTo>
                    <a:pt x="350202" y="499110"/>
                  </a:lnTo>
                  <a:lnTo>
                    <a:pt x="352602" y="504190"/>
                  </a:lnTo>
                  <a:lnTo>
                    <a:pt x="344463" y="508000"/>
                  </a:lnTo>
                  <a:lnTo>
                    <a:pt x="336354" y="513080"/>
                  </a:lnTo>
                  <a:lnTo>
                    <a:pt x="320230" y="520700"/>
                  </a:lnTo>
                  <a:lnTo>
                    <a:pt x="295617" y="529590"/>
                  </a:lnTo>
                  <a:lnTo>
                    <a:pt x="293344" y="530860"/>
                  </a:lnTo>
                  <a:lnTo>
                    <a:pt x="331520" y="530860"/>
                  </a:lnTo>
                  <a:lnTo>
                    <a:pt x="331444" y="529590"/>
                  </a:lnTo>
                  <a:lnTo>
                    <a:pt x="332981" y="528320"/>
                  </a:lnTo>
                  <a:lnTo>
                    <a:pt x="366496" y="510540"/>
                  </a:lnTo>
                  <a:lnTo>
                    <a:pt x="399473" y="490220"/>
                  </a:lnTo>
                  <a:lnTo>
                    <a:pt x="385737" y="490220"/>
                  </a:lnTo>
                  <a:lnTo>
                    <a:pt x="382574" y="486410"/>
                  </a:lnTo>
                  <a:lnTo>
                    <a:pt x="384530" y="485140"/>
                  </a:lnTo>
                  <a:lnTo>
                    <a:pt x="387476" y="482600"/>
                  </a:lnTo>
                  <a:lnTo>
                    <a:pt x="388238" y="480060"/>
                  </a:lnTo>
                  <a:close/>
                </a:path>
                <a:path w="481965" h="565150">
                  <a:moveTo>
                    <a:pt x="76288" y="508000"/>
                  </a:moveTo>
                  <a:lnTo>
                    <a:pt x="70523" y="513080"/>
                  </a:lnTo>
                  <a:lnTo>
                    <a:pt x="65404" y="513080"/>
                  </a:lnTo>
                  <a:lnTo>
                    <a:pt x="61010" y="514350"/>
                  </a:lnTo>
                  <a:lnTo>
                    <a:pt x="52997" y="514350"/>
                  </a:lnTo>
                  <a:lnTo>
                    <a:pt x="59138" y="515620"/>
                  </a:lnTo>
                  <a:lnTo>
                    <a:pt x="65517" y="515620"/>
                  </a:lnTo>
                  <a:lnTo>
                    <a:pt x="72179" y="518160"/>
                  </a:lnTo>
                  <a:lnTo>
                    <a:pt x="79171" y="519430"/>
                  </a:lnTo>
                  <a:lnTo>
                    <a:pt x="83019" y="520700"/>
                  </a:lnTo>
                  <a:lnTo>
                    <a:pt x="83515" y="519430"/>
                  </a:lnTo>
                  <a:lnTo>
                    <a:pt x="88887" y="519430"/>
                  </a:lnTo>
                  <a:lnTo>
                    <a:pt x="85293" y="518160"/>
                  </a:lnTo>
                  <a:lnTo>
                    <a:pt x="88518" y="515620"/>
                  </a:lnTo>
                  <a:lnTo>
                    <a:pt x="84518" y="511810"/>
                  </a:lnTo>
                  <a:lnTo>
                    <a:pt x="101460" y="509270"/>
                  </a:lnTo>
                  <a:lnTo>
                    <a:pt x="89407" y="509270"/>
                  </a:lnTo>
                  <a:lnTo>
                    <a:pt x="76288" y="508000"/>
                  </a:lnTo>
                  <a:close/>
                </a:path>
                <a:path w="481965" h="565150">
                  <a:moveTo>
                    <a:pt x="112902" y="247650"/>
                  </a:moveTo>
                  <a:lnTo>
                    <a:pt x="111963" y="250190"/>
                  </a:lnTo>
                  <a:lnTo>
                    <a:pt x="109753" y="251460"/>
                  </a:lnTo>
                  <a:lnTo>
                    <a:pt x="104508" y="251460"/>
                  </a:lnTo>
                  <a:lnTo>
                    <a:pt x="101091" y="252730"/>
                  </a:lnTo>
                  <a:lnTo>
                    <a:pt x="96596" y="254000"/>
                  </a:lnTo>
                  <a:lnTo>
                    <a:pt x="93040" y="255270"/>
                  </a:lnTo>
                  <a:lnTo>
                    <a:pt x="92417" y="255270"/>
                  </a:lnTo>
                  <a:lnTo>
                    <a:pt x="89306" y="256540"/>
                  </a:lnTo>
                  <a:lnTo>
                    <a:pt x="88722" y="257810"/>
                  </a:lnTo>
                  <a:lnTo>
                    <a:pt x="82257" y="261620"/>
                  </a:lnTo>
                  <a:lnTo>
                    <a:pt x="76136" y="266700"/>
                  </a:lnTo>
                  <a:lnTo>
                    <a:pt x="69862" y="273050"/>
                  </a:lnTo>
                  <a:lnTo>
                    <a:pt x="68960" y="273050"/>
                  </a:lnTo>
                  <a:lnTo>
                    <a:pt x="67970" y="274320"/>
                  </a:lnTo>
                  <a:lnTo>
                    <a:pt x="66497" y="274320"/>
                  </a:lnTo>
                  <a:lnTo>
                    <a:pt x="59985" y="281940"/>
                  </a:lnTo>
                  <a:lnTo>
                    <a:pt x="53728" y="289560"/>
                  </a:lnTo>
                  <a:lnTo>
                    <a:pt x="47675" y="298450"/>
                  </a:lnTo>
                  <a:lnTo>
                    <a:pt x="41770" y="306070"/>
                  </a:lnTo>
                  <a:lnTo>
                    <a:pt x="34074" y="317500"/>
                  </a:lnTo>
                  <a:lnTo>
                    <a:pt x="32626" y="321310"/>
                  </a:lnTo>
                  <a:lnTo>
                    <a:pt x="31356" y="325120"/>
                  </a:lnTo>
                  <a:lnTo>
                    <a:pt x="30264" y="328930"/>
                  </a:lnTo>
                  <a:lnTo>
                    <a:pt x="29324" y="330200"/>
                  </a:lnTo>
                  <a:lnTo>
                    <a:pt x="29422" y="331470"/>
                  </a:lnTo>
                  <a:lnTo>
                    <a:pt x="29756" y="350520"/>
                  </a:lnTo>
                  <a:lnTo>
                    <a:pt x="30568" y="351790"/>
                  </a:lnTo>
                  <a:lnTo>
                    <a:pt x="31102" y="353060"/>
                  </a:lnTo>
                  <a:lnTo>
                    <a:pt x="32082" y="360680"/>
                  </a:lnTo>
                  <a:lnTo>
                    <a:pt x="32194" y="368300"/>
                  </a:lnTo>
                  <a:lnTo>
                    <a:pt x="31343" y="374650"/>
                  </a:lnTo>
                  <a:lnTo>
                    <a:pt x="32016" y="377190"/>
                  </a:lnTo>
                  <a:lnTo>
                    <a:pt x="32219" y="382270"/>
                  </a:lnTo>
                  <a:lnTo>
                    <a:pt x="31000" y="384810"/>
                  </a:lnTo>
                  <a:lnTo>
                    <a:pt x="34645" y="387350"/>
                  </a:lnTo>
                  <a:lnTo>
                    <a:pt x="30797" y="389890"/>
                  </a:lnTo>
                  <a:lnTo>
                    <a:pt x="30264" y="391160"/>
                  </a:lnTo>
                  <a:lnTo>
                    <a:pt x="25603" y="391160"/>
                  </a:lnTo>
                  <a:lnTo>
                    <a:pt x="25107" y="392430"/>
                  </a:lnTo>
                  <a:lnTo>
                    <a:pt x="19367" y="400050"/>
                  </a:lnTo>
                  <a:lnTo>
                    <a:pt x="16840" y="406400"/>
                  </a:lnTo>
                  <a:lnTo>
                    <a:pt x="16065" y="408940"/>
                  </a:lnTo>
                  <a:lnTo>
                    <a:pt x="16954" y="408940"/>
                  </a:lnTo>
                  <a:lnTo>
                    <a:pt x="15265" y="411480"/>
                  </a:lnTo>
                  <a:lnTo>
                    <a:pt x="13893" y="415290"/>
                  </a:lnTo>
                  <a:lnTo>
                    <a:pt x="12801" y="417830"/>
                  </a:lnTo>
                  <a:lnTo>
                    <a:pt x="10960" y="424180"/>
                  </a:lnTo>
                  <a:lnTo>
                    <a:pt x="9753" y="429260"/>
                  </a:lnTo>
                  <a:lnTo>
                    <a:pt x="9067" y="435610"/>
                  </a:lnTo>
                  <a:lnTo>
                    <a:pt x="9347" y="436880"/>
                  </a:lnTo>
                  <a:lnTo>
                    <a:pt x="9753" y="439420"/>
                  </a:lnTo>
                  <a:lnTo>
                    <a:pt x="10325" y="440690"/>
                  </a:lnTo>
                  <a:lnTo>
                    <a:pt x="14274" y="441960"/>
                  </a:lnTo>
                  <a:lnTo>
                    <a:pt x="13766" y="444500"/>
                  </a:lnTo>
                  <a:lnTo>
                    <a:pt x="13360" y="447040"/>
                  </a:lnTo>
                  <a:lnTo>
                    <a:pt x="13512" y="448310"/>
                  </a:lnTo>
                  <a:lnTo>
                    <a:pt x="14300" y="449580"/>
                  </a:lnTo>
                  <a:lnTo>
                    <a:pt x="5613" y="467360"/>
                  </a:lnTo>
                  <a:lnTo>
                    <a:pt x="3962" y="469900"/>
                  </a:lnTo>
                  <a:lnTo>
                    <a:pt x="2870" y="471170"/>
                  </a:lnTo>
                  <a:lnTo>
                    <a:pt x="850" y="478790"/>
                  </a:lnTo>
                  <a:lnTo>
                    <a:pt x="368" y="483870"/>
                  </a:lnTo>
                  <a:lnTo>
                    <a:pt x="927" y="488950"/>
                  </a:lnTo>
                  <a:lnTo>
                    <a:pt x="0" y="491490"/>
                  </a:lnTo>
                  <a:lnTo>
                    <a:pt x="3619" y="495300"/>
                  </a:lnTo>
                  <a:lnTo>
                    <a:pt x="7518" y="497840"/>
                  </a:lnTo>
                  <a:lnTo>
                    <a:pt x="10528" y="502920"/>
                  </a:lnTo>
                  <a:lnTo>
                    <a:pt x="23283" y="513080"/>
                  </a:lnTo>
                  <a:lnTo>
                    <a:pt x="30078" y="515620"/>
                  </a:lnTo>
                  <a:lnTo>
                    <a:pt x="37591" y="515620"/>
                  </a:lnTo>
                  <a:lnTo>
                    <a:pt x="42252" y="514350"/>
                  </a:lnTo>
                  <a:lnTo>
                    <a:pt x="51904" y="514350"/>
                  </a:lnTo>
                  <a:lnTo>
                    <a:pt x="44716" y="511810"/>
                  </a:lnTo>
                  <a:lnTo>
                    <a:pt x="39522" y="510540"/>
                  </a:lnTo>
                  <a:lnTo>
                    <a:pt x="37769" y="509270"/>
                  </a:lnTo>
                  <a:lnTo>
                    <a:pt x="35153" y="508000"/>
                  </a:lnTo>
                  <a:lnTo>
                    <a:pt x="36220" y="504190"/>
                  </a:lnTo>
                  <a:lnTo>
                    <a:pt x="24879" y="502920"/>
                  </a:lnTo>
                  <a:lnTo>
                    <a:pt x="23850" y="494030"/>
                  </a:lnTo>
                  <a:lnTo>
                    <a:pt x="23469" y="487680"/>
                  </a:lnTo>
                  <a:lnTo>
                    <a:pt x="24269" y="481330"/>
                  </a:lnTo>
                  <a:lnTo>
                    <a:pt x="23596" y="477520"/>
                  </a:lnTo>
                  <a:lnTo>
                    <a:pt x="23647" y="476250"/>
                  </a:lnTo>
                  <a:lnTo>
                    <a:pt x="23964" y="474980"/>
                  </a:lnTo>
                  <a:lnTo>
                    <a:pt x="27304" y="469900"/>
                  </a:lnTo>
                  <a:lnTo>
                    <a:pt x="28854" y="468630"/>
                  </a:lnTo>
                  <a:lnTo>
                    <a:pt x="31724" y="464820"/>
                  </a:lnTo>
                  <a:lnTo>
                    <a:pt x="34772" y="462280"/>
                  </a:lnTo>
                  <a:lnTo>
                    <a:pt x="38214" y="459740"/>
                  </a:lnTo>
                  <a:lnTo>
                    <a:pt x="41998" y="455930"/>
                  </a:lnTo>
                  <a:lnTo>
                    <a:pt x="45923" y="453390"/>
                  </a:lnTo>
                  <a:lnTo>
                    <a:pt x="50342" y="450850"/>
                  </a:lnTo>
                  <a:lnTo>
                    <a:pt x="24104" y="450850"/>
                  </a:lnTo>
                  <a:lnTo>
                    <a:pt x="20116" y="445770"/>
                  </a:lnTo>
                  <a:lnTo>
                    <a:pt x="19405" y="443230"/>
                  </a:lnTo>
                  <a:lnTo>
                    <a:pt x="22021" y="434340"/>
                  </a:lnTo>
                  <a:lnTo>
                    <a:pt x="24155" y="429260"/>
                  </a:lnTo>
                  <a:lnTo>
                    <a:pt x="26517" y="424180"/>
                  </a:lnTo>
                  <a:lnTo>
                    <a:pt x="26619" y="422910"/>
                  </a:lnTo>
                  <a:lnTo>
                    <a:pt x="27127" y="420370"/>
                  </a:lnTo>
                  <a:lnTo>
                    <a:pt x="27914" y="419100"/>
                  </a:lnTo>
                  <a:lnTo>
                    <a:pt x="31127" y="415290"/>
                  </a:lnTo>
                  <a:lnTo>
                    <a:pt x="32499" y="412750"/>
                  </a:lnTo>
                  <a:lnTo>
                    <a:pt x="33997" y="410210"/>
                  </a:lnTo>
                  <a:lnTo>
                    <a:pt x="35458" y="407670"/>
                  </a:lnTo>
                  <a:lnTo>
                    <a:pt x="39359" y="402590"/>
                  </a:lnTo>
                  <a:lnTo>
                    <a:pt x="43648" y="397510"/>
                  </a:lnTo>
                  <a:lnTo>
                    <a:pt x="48229" y="392430"/>
                  </a:lnTo>
                  <a:lnTo>
                    <a:pt x="53009" y="388620"/>
                  </a:lnTo>
                  <a:lnTo>
                    <a:pt x="54902" y="386080"/>
                  </a:lnTo>
                  <a:lnTo>
                    <a:pt x="56845" y="384810"/>
                  </a:lnTo>
                  <a:lnTo>
                    <a:pt x="38341" y="384810"/>
                  </a:lnTo>
                  <a:lnTo>
                    <a:pt x="36398" y="374650"/>
                  </a:lnTo>
                  <a:lnTo>
                    <a:pt x="34709" y="368300"/>
                  </a:lnTo>
                  <a:lnTo>
                    <a:pt x="32613" y="360680"/>
                  </a:lnTo>
                  <a:lnTo>
                    <a:pt x="33997" y="354330"/>
                  </a:lnTo>
                  <a:lnTo>
                    <a:pt x="34124" y="350520"/>
                  </a:lnTo>
                  <a:lnTo>
                    <a:pt x="34670" y="347980"/>
                  </a:lnTo>
                  <a:lnTo>
                    <a:pt x="36296" y="344170"/>
                  </a:lnTo>
                  <a:lnTo>
                    <a:pt x="38557" y="335280"/>
                  </a:lnTo>
                  <a:lnTo>
                    <a:pt x="41262" y="332740"/>
                  </a:lnTo>
                  <a:lnTo>
                    <a:pt x="46024" y="326390"/>
                  </a:lnTo>
                  <a:lnTo>
                    <a:pt x="48704" y="317500"/>
                  </a:lnTo>
                  <a:lnTo>
                    <a:pt x="52222" y="309880"/>
                  </a:lnTo>
                  <a:lnTo>
                    <a:pt x="57289" y="302260"/>
                  </a:lnTo>
                  <a:lnTo>
                    <a:pt x="57823" y="302260"/>
                  </a:lnTo>
                  <a:lnTo>
                    <a:pt x="58407" y="300990"/>
                  </a:lnTo>
                  <a:lnTo>
                    <a:pt x="61493" y="297180"/>
                  </a:lnTo>
                  <a:lnTo>
                    <a:pt x="64744" y="293370"/>
                  </a:lnTo>
                  <a:lnTo>
                    <a:pt x="69011" y="288290"/>
                  </a:lnTo>
                  <a:lnTo>
                    <a:pt x="70116" y="287020"/>
                  </a:lnTo>
                  <a:lnTo>
                    <a:pt x="71996" y="287020"/>
                  </a:lnTo>
                  <a:lnTo>
                    <a:pt x="78295" y="280670"/>
                  </a:lnTo>
                  <a:lnTo>
                    <a:pt x="86940" y="274320"/>
                  </a:lnTo>
                  <a:lnTo>
                    <a:pt x="95845" y="270510"/>
                  </a:lnTo>
                  <a:lnTo>
                    <a:pt x="114338" y="262890"/>
                  </a:lnTo>
                  <a:lnTo>
                    <a:pt x="135013" y="259080"/>
                  </a:lnTo>
                  <a:lnTo>
                    <a:pt x="150418" y="259080"/>
                  </a:lnTo>
                  <a:lnTo>
                    <a:pt x="151460" y="256540"/>
                  </a:lnTo>
                  <a:lnTo>
                    <a:pt x="180581" y="256540"/>
                  </a:lnTo>
                  <a:lnTo>
                    <a:pt x="182130" y="254000"/>
                  </a:lnTo>
                  <a:lnTo>
                    <a:pt x="205955" y="254000"/>
                  </a:lnTo>
                  <a:lnTo>
                    <a:pt x="209346" y="252730"/>
                  </a:lnTo>
                  <a:lnTo>
                    <a:pt x="126110" y="252730"/>
                  </a:lnTo>
                  <a:lnTo>
                    <a:pt x="126559" y="250190"/>
                  </a:lnTo>
                  <a:lnTo>
                    <a:pt x="114947" y="250190"/>
                  </a:lnTo>
                  <a:lnTo>
                    <a:pt x="113868" y="248920"/>
                  </a:lnTo>
                  <a:lnTo>
                    <a:pt x="112902" y="247650"/>
                  </a:lnTo>
                  <a:close/>
                </a:path>
                <a:path w="481965" h="565150">
                  <a:moveTo>
                    <a:pt x="106489" y="505460"/>
                  </a:moveTo>
                  <a:lnTo>
                    <a:pt x="95465" y="508000"/>
                  </a:lnTo>
                  <a:lnTo>
                    <a:pt x="89407" y="509270"/>
                  </a:lnTo>
                  <a:lnTo>
                    <a:pt x="101460" y="509270"/>
                  </a:lnTo>
                  <a:lnTo>
                    <a:pt x="100317" y="508000"/>
                  </a:lnTo>
                  <a:lnTo>
                    <a:pt x="106489" y="505460"/>
                  </a:lnTo>
                  <a:close/>
                </a:path>
                <a:path w="481965" h="565150">
                  <a:moveTo>
                    <a:pt x="481793" y="492760"/>
                  </a:moveTo>
                  <a:lnTo>
                    <a:pt x="476763" y="496570"/>
                  </a:lnTo>
                  <a:lnTo>
                    <a:pt x="464362" y="505460"/>
                  </a:lnTo>
                  <a:lnTo>
                    <a:pt x="459562" y="508000"/>
                  </a:lnTo>
                  <a:lnTo>
                    <a:pt x="470985" y="508000"/>
                  </a:lnTo>
                  <a:lnTo>
                    <a:pt x="476257" y="504190"/>
                  </a:lnTo>
                  <a:lnTo>
                    <a:pt x="481793" y="499110"/>
                  </a:lnTo>
                  <a:lnTo>
                    <a:pt x="481793" y="492760"/>
                  </a:lnTo>
                  <a:close/>
                </a:path>
                <a:path w="481965" h="565150">
                  <a:moveTo>
                    <a:pt x="458621" y="449580"/>
                  </a:moveTo>
                  <a:lnTo>
                    <a:pt x="437921" y="449580"/>
                  </a:lnTo>
                  <a:lnTo>
                    <a:pt x="441185" y="453390"/>
                  </a:lnTo>
                  <a:lnTo>
                    <a:pt x="439178" y="455930"/>
                  </a:lnTo>
                  <a:lnTo>
                    <a:pt x="435978" y="457200"/>
                  </a:lnTo>
                  <a:lnTo>
                    <a:pt x="433577" y="458470"/>
                  </a:lnTo>
                  <a:lnTo>
                    <a:pt x="431126" y="461010"/>
                  </a:lnTo>
                  <a:lnTo>
                    <a:pt x="428688" y="462280"/>
                  </a:lnTo>
                  <a:lnTo>
                    <a:pt x="424472" y="464820"/>
                  </a:lnTo>
                  <a:lnTo>
                    <a:pt x="385737" y="490220"/>
                  </a:lnTo>
                  <a:lnTo>
                    <a:pt x="399473" y="490220"/>
                  </a:lnTo>
                  <a:lnTo>
                    <a:pt x="431949" y="468630"/>
                  </a:lnTo>
                  <a:lnTo>
                    <a:pt x="458621" y="449580"/>
                  </a:lnTo>
                  <a:close/>
                </a:path>
                <a:path w="481965" h="565150">
                  <a:moveTo>
                    <a:pt x="208229" y="471170"/>
                  </a:moveTo>
                  <a:lnTo>
                    <a:pt x="201721" y="474980"/>
                  </a:lnTo>
                  <a:lnTo>
                    <a:pt x="188373" y="480060"/>
                  </a:lnTo>
                  <a:lnTo>
                    <a:pt x="181394" y="482600"/>
                  </a:lnTo>
                  <a:lnTo>
                    <a:pt x="180149" y="483870"/>
                  </a:lnTo>
                  <a:lnTo>
                    <a:pt x="210828" y="483870"/>
                  </a:lnTo>
                  <a:lnTo>
                    <a:pt x="232206" y="474980"/>
                  </a:lnTo>
                  <a:lnTo>
                    <a:pt x="235986" y="472440"/>
                  </a:lnTo>
                  <a:lnTo>
                    <a:pt x="208343" y="472440"/>
                  </a:lnTo>
                  <a:lnTo>
                    <a:pt x="208229" y="471170"/>
                  </a:lnTo>
                  <a:close/>
                </a:path>
                <a:path w="481965" h="565150">
                  <a:moveTo>
                    <a:pt x="335749" y="416560"/>
                  </a:moveTo>
                  <a:lnTo>
                    <a:pt x="331533" y="419100"/>
                  </a:lnTo>
                  <a:lnTo>
                    <a:pt x="323138" y="422910"/>
                  </a:lnTo>
                  <a:lnTo>
                    <a:pt x="315150" y="426720"/>
                  </a:lnTo>
                  <a:lnTo>
                    <a:pt x="311924" y="427990"/>
                  </a:lnTo>
                  <a:lnTo>
                    <a:pt x="294987" y="434340"/>
                  </a:lnTo>
                  <a:lnTo>
                    <a:pt x="277807" y="443230"/>
                  </a:lnTo>
                  <a:lnTo>
                    <a:pt x="260430" y="450850"/>
                  </a:lnTo>
                  <a:lnTo>
                    <a:pt x="242900" y="459740"/>
                  </a:lnTo>
                  <a:lnTo>
                    <a:pt x="236329" y="462280"/>
                  </a:lnTo>
                  <a:lnTo>
                    <a:pt x="229793" y="463550"/>
                  </a:lnTo>
                  <a:lnTo>
                    <a:pt x="217030" y="468630"/>
                  </a:lnTo>
                  <a:lnTo>
                    <a:pt x="213486" y="471170"/>
                  </a:lnTo>
                  <a:lnTo>
                    <a:pt x="211683" y="471170"/>
                  </a:lnTo>
                  <a:lnTo>
                    <a:pt x="210438" y="472440"/>
                  </a:lnTo>
                  <a:lnTo>
                    <a:pt x="235986" y="472440"/>
                  </a:lnTo>
                  <a:lnTo>
                    <a:pt x="237876" y="471170"/>
                  </a:lnTo>
                  <a:lnTo>
                    <a:pt x="243681" y="468630"/>
                  </a:lnTo>
                  <a:lnTo>
                    <a:pt x="249762" y="464820"/>
                  </a:lnTo>
                  <a:lnTo>
                    <a:pt x="256260" y="461010"/>
                  </a:lnTo>
                  <a:lnTo>
                    <a:pt x="283166" y="450850"/>
                  </a:lnTo>
                  <a:lnTo>
                    <a:pt x="309954" y="439420"/>
                  </a:lnTo>
                  <a:lnTo>
                    <a:pt x="337540" y="424180"/>
                  </a:lnTo>
                  <a:lnTo>
                    <a:pt x="344865" y="420370"/>
                  </a:lnTo>
                  <a:lnTo>
                    <a:pt x="337680" y="420370"/>
                  </a:lnTo>
                  <a:lnTo>
                    <a:pt x="335749" y="416560"/>
                  </a:lnTo>
                  <a:close/>
                </a:path>
                <a:path w="481965" h="565150">
                  <a:moveTo>
                    <a:pt x="481793" y="411480"/>
                  </a:moveTo>
                  <a:lnTo>
                    <a:pt x="473024" y="419100"/>
                  </a:lnTo>
                  <a:lnTo>
                    <a:pt x="462880" y="426720"/>
                  </a:lnTo>
                  <a:lnTo>
                    <a:pt x="457675" y="430530"/>
                  </a:lnTo>
                  <a:lnTo>
                    <a:pt x="452335" y="435610"/>
                  </a:lnTo>
                  <a:lnTo>
                    <a:pt x="445820" y="439420"/>
                  </a:lnTo>
                  <a:lnTo>
                    <a:pt x="439331" y="441960"/>
                  </a:lnTo>
                  <a:lnTo>
                    <a:pt x="433184" y="444500"/>
                  </a:lnTo>
                  <a:lnTo>
                    <a:pt x="435216" y="448310"/>
                  </a:lnTo>
                  <a:lnTo>
                    <a:pt x="428347" y="453390"/>
                  </a:lnTo>
                  <a:lnTo>
                    <a:pt x="407339" y="468630"/>
                  </a:lnTo>
                  <a:lnTo>
                    <a:pt x="415281" y="463550"/>
                  </a:lnTo>
                  <a:lnTo>
                    <a:pt x="423035" y="458470"/>
                  </a:lnTo>
                  <a:lnTo>
                    <a:pt x="430587" y="454660"/>
                  </a:lnTo>
                  <a:lnTo>
                    <a:pt x="437921" y="449580"/>
                  </a:lnTo>
                  <a:lnTo>
                    <a:pt x="458621" y="449580"/>
                  </a:lnTo>
                  <a:lnTo>
                    <a:pt x="458905" y="449377"/>
                  </a:lnTo>
                  <a:lnTo>
                    <a:pt x="455587" y="445770"/>
                  </a:lnTo>
                  <a:lnTo>
                    <a:pt x="462991" y="438150"/>
                  </a:lnTo>
                  <a:lnTo>
                    <a:pt x="470773" y="430530"/>
                  </a:lnTo>
                  <a:lnTo>
                    <a:pt x="478711" y="421640"/>
                  </a:lnTo>
                  <a:lnTo>
                    <a:pt x="481793" y="417830"/>
                  </a:lnTo>
                  <a:lnTo>
                    <a:pt x="481793" y="411480"/>
                  </a:lnTo>
                  <a:close/>
                </a:path>
                <a:path w="481965" h="565150">
                  <a:moveTo>
                    <a:pt x="110896" y="430530"/>
                  </a:moveTo>
                  <a:lnTo>
                    <a:pt x="109867" y="430530"/>
                  </a:lnTo>
                  <a:lnTo>
                    <a:pt x="82486" y="435610"/>
                  </a:lnTo>
                  <a:lnTo>
                    <a:pt x="80403" y="435610"/>
                  </a:lnTo>
                  <a:lnTo>
                    <a:pt x="78358" y="436880"/>
                  </a:lnTo>
                  <a:lnTo>
                    <a:pt x="76644" y="436880"/>
                  </a:lnTo>
                  <a:lnTo>
                    <a:pt x="70125" y="438150"/>
                  </a:lnTo>
                  <a:lnTo>
                    <a:pt x="63153" y="439420"/>
                  </a:lnTo>
                  <a:lnTo>
                    <a:pt x="55606" y="440690"/>
                  </a:lnTo>
                  <a:lnTo>
                    <a:pt x="47358" y="441960"/>
                  </a:lnTo>
                  <a:lnTo>
                    <a:pt x="41274" y="444500"/>
                  </a:lnTo>
                  <a:lnTo>
                    <a:pt x="35940" y="447040"/>
                  </a:lnTo>
                  <a:lnTo>
                    <a:pt x="29451" y="450850"/>
                  </a:lnTo>
                  <a:lnTo>
                    <a:pt x="60439" y="450850"/>
                  </a:lnTo>
                  <a:lnTo>
                    <a:pt x="62039" y="448310"/>
                  </a:lnTo>
                  <a:lnTo>
                    <a:pt x="64363" y="447040"/>
                  </a:lnTo>
                  <a:lnTo>
                    <a:pt x="74982" y="447040"/>
                  </a:lnTo>
                  <a:lnTo>
                    <a:pt x="85767" y="445770"/>
                  </a:lnTo>
                  <a:lnTo>
                    <a:pt x="96683" y="443230"/>
                  </a:lnTo>
                  <a:lnTo>
                    <a:pt x="107695" y="441960"/>
                  </a:lnTo>
                  <a:lnTo>
                    <a:pt x="108572" y="439420"/>
                  </a:lnTo>
                  <a:lnTo>
                    <a:pt x="110401" y="438150"/>
                  </a:lnTo>
                  <a:lnTo>
                    <a:pt x="120662" y="435610"/>
                  </a:lnTo>
                  <a:lnTo>
                    <a:pt x="124275" y="434340"/>
                  </a:lnTo>
                  <a:lnTo>
                    <a:pt x="110566" y="434340"/>
                  </a:lnTo>
                  <a:lnTo>
                    <a:pt x="110896" y="430530"/>
                  </a:lnTo>
                  <a:close/>
                </a:path>
                <a:path w="481965" h="565150">
                  <a:moveTo>
                    <a:pt x="463956" y="445770"/>
                  </a:moveTo>
                  <a:lnTo>
                    <a:pt x="458905" y="449377"/>
                  </a:lnTo>
                  <a:lnTo>
                    <a:pt x="459092" y="449580"/>
                  </a:lnTo>
                  <a:lnTo>
                    <a:pt x="463956" y="445770"/>
                  </a:lnTo>
                  <a:close/>
                </a:path>
                <a:path w="481965" h="565150">
                  <a:moveTo>
                    <a:pt x="135597" y="430530"/>
                  </a:moveTo>
                  <a:lnTo>
                    <a:pt x="110566" y="434340"/>
                  </a:lnTo>
                  <a:lnTo>
                    <a:pt x="124275" y="434340"/>
                  </a:lnTo>
                  <a:lnTo>
                    <a:pt x="127888" y="433070"/>
                  </a:lnTo>
                  <a:lnTo>
                    <a:pt x="135597" y="430530"/>
                  </a:lnTo>
                  <a:close/>
                </a:path>
                <a:path w="481965" h="565150">
                  <a:moveTo>
                    <a:pt x="117060" y="426635"/>
                  </a:moveTo>
                  <a:lnTo>
                    <a:pt x="116738" y="426720"/>
                  </a:lnTo>
                  <a:lnTo>
                    <a:pt x="117043" y="426720"/>
                  </a:lnTo>
                  <a:close/>
                </a:path>
                <a:path w="481965" h="565150">
                  <a:moveTo>
                    <a:pt x="196481" y="402590"/>
                  </a:moveTo>
                  <a:lnTo>
                    <a:pt x="187771" y="406400"/>
                  </a:lnTo>
                  <a:lnTo>
                    <a:pt x="161239" y="414020"/>
                  </a:lnTo>
                  <a:lnTo>
                    <a:pt x="150223" y="416560"/>
                  </a:lnTo>
                  <a:lnTo>
                    <a:pt x="139628" y="420370"/>
                  </a:lnTo>
                  <a:lnTo>
                    <a:pt x="129383" y="422910"/>
                  </a:lnTo>
                  <a:lnTo>
                    <a:pt x="119418" y="424180"/>
                  </a:lnTo>
                  <a:lnTo>
                    <a:pt x="117487" y="425450"/>
                  </a:lnTo>
                  <a:lnTo>
                    <a:pt x="117297" y="425450"/>
                  </a:lnTo>
                  <a:lnTo>
                    <a:pt x="117060" y="426635"/>
                  </a:lnTo>
                  <a:lnTo>
                    <a:pt x="174739" y="411480"/>
                  </a:lnTo>
                  <a:lnTo>
                    <a:pt x="181343" y="411480"/>
                  </a:lnTo>
                  <a:lnTo>
                    <a:pt x="195643" y="406400"/>
                  </a:lnTo>
                  <a:lnTo>
                    <a:pt x="197053" y="405130"/>
                  </a:lnTo>
                  <a:lnTo>
                    <a:pt x="196481" y="402590"/>
                  </a:lnTo>
                  <a:close/>
                </a:path>
                <a:path w="481965" h="565150">
                  <a:moveTo>
                    <a:pt x="426062" y="381000"/>
                  </a:moveTo>
                  <a:lnTo>
                    <a:pt x="389178" y="381000"/>
                  </a:lnTo>
                  <a:lnTo>
                    <a:pt x="416267" y="383540"/>
                  </a:lnTo>
                  <a:lnTo>
                    <a:pt x="388048" y="397510"/>
                  </a:lnTo>
                  <a:lnTo>
                    <a:pt x="372592" y="403860"/>
                  </a:lnTo>
                  <a:lnTo>
                    <a:pt x="359600" y="410210"/>
                  </a:lnTo>
                  <a:lnTo>
                    <a:pt x="353098" y="414020"/>
                  </a:lnTo>
                  <a:lnTo>
                    <a:pt x="337680" y="420370"/>
                  </a:lnTo>
                  <a:lnTo>
                    <a:pt x="344865" y="420370"/>
                  </a:lnTo>
                  <a:lnTo>
                    <a:pt x="366839" y="408940"/>
                  </a:lnTo>
                  <a:lnTo>
                    <a:pt x="384694" y="402590"/>
                  </a:lnTo>
                  <a:lnTo>
                    <a:pt x="401554" y="394970"/>
                  </a:lnTo>
                  <a:lnTo>
                    <a:pt x="417452" y="388620"/>
                  </a:lnTo>
                  <a:lnTo>
                    <a:pt x="428145" y="382270"/>
                  </a:lnTo>
                  <a:lnTo>
                    <a:pt x="426643" y="382270"/>
                  </a:lnTo>
                  <a:lnTo>
                    <a:pt x="426062" y="381000"/>
                  </a:lnTo>
                  <a:close/>
                </a:path>
                <a:path w="481965" h="565150">
                  <a:moveTo>
                    <a:pt x="181343" y="411480"/>
                  </a:moveTo>
                  <a:lnTo>
                    <a:pt x="174739" y="411480"/>
                  </a:lnTo>
                  <a:lnTo>
                    <a:pt x="175564" y="414020"/>
                  </a:lnTo>
                  <a:lnTo>
                    <a:pt x="181343" y="411480"/>
                  </a:lnTo>
                  <a:close/>
                </a:path>
                <a:path w="481965" h="565150">
                  <a:moveTo>
                    <a:pt x="28701" y="388620"/>
                  </a:moveTo>
                  <a:lnTo>
                    <a:pt x="26873" y="389890"/>
                  </a:lnTo>
                  <a:lnTo>
                    <a:pt x="26352" y="391160"/>
                  </a:lnTo>
                  <a:lnTo>
                    <a:pt x="30264" y="391160"/>
                  </a:lnTo>
                  <a:lnTo>
                    <a:pt x="28701" y="388620"/>
                  </a:lnTo>
                  <a:close/>
                </a:path>
                <a:path w="481965" h="565150">
                  <a:moveTo>
                    <a:pt x="435983" y="370840"/>
                  </a:moveTo>
                  <a:lnTo>
                    <a:pt x="360324" y="370840"/>
                  </a:lnTo>
                  <a:lnTo>
                    <a:pt x="361746" y="372110"/>
                  </a:lnTo>
                  <a:lnTo>
                    <a:pt x="362369" y="373380"/>
                  </a:lnTo>
                  <a:lnTo>
                    <a:pt x="366039" y="378460"/>
                  </a:lnTo>
                  <a:lnTo>
                    <a:pt x="372275" y="378460"/>
                  </a:lnTo>
                  <a:lnTo>
                    <a:pt x="378498" y="379730"/>
                  </a:lnTo>
                  <a:lnTo>
                    <a:pt x="384746" y="379730"/>
                  </a:lnTo>
                  <a:lnTo>
                    <a:pt x="385267" y="383540"/>
                  </a:lnTo>
                  <a:lnTo>
                    <a:pt x="385686" y="383540"/>
                  </a:lnTo>
                  <a:lnTo>
                    <a:pt x="387426" y="387350"/>
                  </a:lnTo>
                  <a:lnTo>
                    <a:pt x="391833" y="384810"/>
                  </a:lnTo>
                  <a:lnTo>
                    <a:pt x="389178" y="381000"/>
                  </a:lnTo>
                  <a:lnTo>
                    <a:pt x="426062" y="381000"/>
                  </a:lnTo>
                  <a:lnTo>
                    <a:pt x="424319" y="377190"/>
                  </a:lnTo>
                  <a:lnTo>
                    <a:pt x="430275" y="374650"/>
                  </a:lnTo>
                  <a:lnTo>
                    <a:pt x="435983" y="370840"/>
                  </a:lnTo>
                  <a:close/>
                </a:path>
                <a:path w="481965" h="565150">
                  <a:moveTo>
                    <a:pt x="235435" y="309880"/>
                  </a:moveTo>
                  <a:lnTo>
                    <a:pt x="168039" y="309880"/>
                  </a:lnTo>
                  <a:lnTo>
                    <a:pt x="154914" y="312420"/>
                  </a:lnTo>
                  <a:lnTo>
                    <a:pt x="149986" y="313690"/>
                  </a:lnTo>
                  <a:lnTo>
                    <a:pt x="145059" y="316230"/>
                  </a:lnTo>
                  <a:lnTo>
                    <a:pt x="135318" y="320040"/>
                  </a:lnTo>
                  <a:lnTo>
                    <a:pt x="130543" y="322580"/>
                  </a:lnTo>
                  <a:lnTo>
                    <a:pt x="125552" y="326390"/>
                  </a:lnTo>
                  <a:lnTo>
                    <a:pt x="121754" y="328930"/>
                  </a:lnTo>
                  <a:lnTo>
                    <a:pt x="114642" y="331470"/>
                  </a:lnTo>
                  <a:lnTo>
                    <a:pt x="108838" y="335280"/>
                  </a:lnTo>
                  <a:lnTo>
                    <a:pt x="104000" y="340360"/>
                  </a:lnTo>
                  <a:lnTo>
                    <a:pt x="98869" y="345440"/>
                  </a:lnTo>
                  <a:lnTo>
                    <a:pt x="97789" y="346710"/>
                  </a:lnTo>
                  <a:lnTo>
                    <a:pt x="93865" y="346710"/>
                  </a:lnTo>
                  <a:lnTo>
                    <a:pt x="91224" y="349250"/>
                  </a:lnTo>
                  <a:lnTo>
                    <a:pt x="91490" y="353060"/>
                  </a:lnTo>
                  <a:lnTo>
                    <a:pt x="92240" y="353060"/>
                  </a:lnTo>
                  <a:lnTo>
                    <a:pt x="87388" y="356870"/>
                  </a:lnTo>
                  <a:lnTo>
                    <a:pt x="81660" y="363220"/>
                  </a:lnTo>
                  <a:lnTo>
                    <a:pt x="80746" y="364490"/>
                  </a:lnTo>
                  <a:lnTo>
                    <a:pt x="79565" y="365760"/>
                  </a:lnTo>
                  <a:lnTo>
                    <a:pt x="75247" y="365760"/>
                  </a:lnTo>
                  <a:lnTo>
                    <a:pt x="53101" y="377190"/>
                  </a:lnTo>
                  <a:lnTo>
                    <a:pt x="45669" y="382270"/>
                  </a:lnTo>
                  <a:lnTo>
                    <a:pt x="44272" y="382270"/>
                  </a:lnTo>
                  <a:lnTo>
                    <a:pt x="38341" y="384810"/>
                  </a:lnTo>
                  <a:lnTo>
                    <a:pt x="56845" y="384810"/>
                  </a:lnTo>
                  <a:lnTo>
                    <a:pt x="59651" y="382270"/>
                  </a:lnTo>
                  <a:lnTo>
                    <a:pt x="89738" y="372110"/>
                  </a:lnTo>
                  <a:lnTo>
                    <a:pt x="97548" y="369570"/>
                  </a:lnTo>
                  <a:lnTo>
                    <a:pt x="113017" y="367030"/>
                  </a:lnTo>
                  <a:lnTo>
                    <a:pt x="118440" y="364490"/>
                  </a:lnTo>
                  <a:lnTo>
                    <a:pt x="122847" y="363220"/>
                  </a:lnTo>
                  <a:lnTo>
                    <a:pt x="127266" y="363220"/>
                  </a:lnTo>
                  <a:lnTo>
                    <a:pt x="131711" y="361950"/>
                  </a:lnTo>
                  <a:lnTo>
                    <a:pt x="138068" y="361950"/>
                  </a:lnTo>
                  <a:lnTo>
                    <a:pt x="144246" y="360680"/>
                  </a:lnTo>
                  <a:lnTo>
                    <a:pt x="150139" y="360680"/>
                  </a:lnTo>
                  <a:lnTo>
                    <a:pt x="152387" y="359410"/>
                  </a:lnTo>
                  <a:lnTo>
                    <a:pt x="164153" y="359410"/>
                  </a:lnTo>
                  <a:lnTo>
                    <a:pt x="176128" y="358140"/>
                  </a:lnTo>
                  <a:lnTo>
                    <a:pt x="188300" y="358140"/>
                  </a:lnTo>
                  <a:lnTo>
                    <a:pt x="200659" y="356870"/>
                  </a:lnTo>
                  <a:lnTo>
                    <a:pt x="159054" y="356870"/>
                  </a:lnTo>
                  <a:lnTo>
                    <a:pt x="159169" y="354330"/>
                  </a:lnTo>
                  <a:lnTo>
                    <a:pt x="108318" y="354330"/>
                  </a:lnTo>
                  <a:lnTo>
                    <a:pt x="103657" y="351790"/>
                  </a:lnTo>
                  <a:lnTo>
                    <a:pt x="112318" y="347980"/>
                  </a:lnTo>
                  <a:lnTo>
                    <a:pt x="110312" y="345440"/>
                  </a:lnTo>
                  <a:lnTo>
                    <a:pt x="112140" y="344170"/>
                  </a:lnTo>
                  <a:lnTo>
                    <a:pt x="115709" y="340360"/>
                  </a:lnTo>
                  <a:lnTo>
                    <a:pt x="115989" y="337820"/>
                  </a:lnTo>
                  <a:lnTo>
                    <a:pt x="117246" y="336550"/>
                  </a:lnTo>
                  <a:lnTo>
                    <a:pt x="119265" y="335280"/>
                  </a:lnTo>
                  <a:lnTo>
                    <a:pt x="124320" y="332740"/>
                  </a:lnTo>
                  <a:lnTo>
                    <a:pt x="123964" y="331470"/>
                  </a:lnTo>
                  <a:lnTo>
                    <a:pt x="127406" y="328930"/>
                  </a:lnTo>
                  <a:lnTo>
                    <a:pt x="134251" y="326390"/>
                  </a:lnTo>
                  <a:lnTo>
                    <a:pt x="141147" y="325120"/>
                  </a:lnTo>
                  <a:lnTo>
                    <a:pt x="148056" y="322580"/>
                  </a:lnTo>
                  <a:lnTo>
                    <a:pt x="149453" y="322580"/>
                  </a:lnTo>
                  <a:lnTo>
                    <a:pt x="154711" y="320040"/>
                  </a:lnTo>
                  <a:lnTo>
                    <a:pt x="159994" y="318770"/>
                  </a:lnTo>
                  <a:lnTo>
                    <a:pt x="165353" y="316230"/>
                  </a:lnTo>
                  <a:lnTo>
                    <a:pt x="180216" y="313690"/>
                  </a:lnTo>
                  <a:lnTo>
                    <a:pt x="197103" y="313690"/>
                  </a:lnTo>
                  <a:lnTo>
                    <a:pt x="204482" y="312420"/>
                  </a:lnTo>
                  <a:lnTo>
                    <a:pt x="208279" y="312420"/>
                  </a:lnTo>
                  <a:lnTo>
                    <a:pt x="226765" y="311150"/>
                  </a:lnTo>
                  <a:lnTo>
                    <a:pt x="235435" y="309880"/>
                  </a:lnTo>
                  <a:close/>
                </a:path>
                <a:path w="481965" h="565150">
                  <a:moveTo>
                    <a:pt x="432422" y="379730"/>
                  </a:moveTo>
                  <a:lnTo>
                    <a:pt x="428145" y="382270"/>
                  </a:lnTo>
                  <a:lnTo>
                    <a:pt x="428586" y="382270"/>
                  </a:lnTo>
                  <a:lnTo>
                    <a:pt x="432422" y="379730"/>
                  </a:lnTo>
                  <a:close/>
                </a:path>
                <a:path w="481965" h="565150">
                  <a:moveTo>
                    <a:pt x="441363" y="367030"/>
                  </a:moveTo>
                  <a:lnTo>
                    <a:pt x="325866" y="367030"/>
                  </a:lnTo>
                  <a:lnTo>
                    <a:pt x="337602" y="368300"/>
                  </a:lnTo>
                  <a:lnTo>
                    <a:pt x="348335" y="372110"/>
                  </a:lnTo>
                  <a:lnTo>
                    <a:pt x="351167" y="370840"/>
                  </a:lnTo>
                  <a:lnTo>
                    <a:pt x="435983" y="370840"/>
                  </a:lnTo>
                  <a:lnTo>
                    <a:pt x="439788" y="368300"/>
                  </a:lnTo>
                  <a:lnTo>
                    <a:pt x="441363" y="367030"/>
                  </a:lnTo>
                  <a:close/>
                </a:path>
                <a:path w="481965" h="565150">
                  <a:moveTo>
                    <a:pt x="326068" y="360680"/>
                  </a:moveTo>
                  <a:lnTo>
                    <a:pt x="291452" y="360680"/>
                  </a:lnTo>
                  <a:lnTo>
                    <a:pt x="292201" y="361950"/>
                  </a:lnTo>
                  <a:lnTo>
                    <a:pt x="305688" y="361950"/>
                  </a:lnTo>
                  <a:lnTo>
                    <a:pt x="304571" y="368300"/>
                  </a:lnTo>
                  <a:lnTo>
                    <a:pt x="301790" y="368300"/>
                  </a:lnTo>
                  <a:lnTo>
                    <a:pt x="301243" y="369570"/>
                  </a:lnTo>
                  <a:lnTo>
                    <a:pt x="293776" y="370840"/>
                  </a:lnTo>
                  <a:lnTo>
                    <a:pt x="298996" y="370840"/>
                  </a:lnTo>
                  <a:lnTo>
                    <a:pt x="301586" y="369570"/>
                  </a:lnTo>
                  <a:lnTo>
                    <a:pt x="325866" y="367030"/>
                  </a:lnTo>
                  <a:lnTo>
                    <a:pt x="442810" y="367030"/>
                  </a:lnTo>
                  <a:lnTo>
                    <a:pt x="447218" y="364490"/>
                  </a:lnTo>
                  <a:lnTo>
                    <a:pt x="389213" y="364490"/>
                  </a:lnTo>
                  <a:lnTo>
                    <a:pt x="383920" y="363220"/>
                  </a:lnTo>
                  <a:lnTo>
                    <a:pt x="334594" y="363220"/>
                  </a:lnTo>
                  <a:lnTo>
                    <a:pt x="326068" y="360680"/>
                  </a:lnTo>
                  <a:close/>
                </a:path>
                <a:path w="481965" h="565150">
                  <a:moveTo>
                    <a:pt x="431812" y="353060"/>
                  </a:moveTo>
                  <a:lnTo>
                    <a:pt x="425183" y="356870"/>
                  </a:lnTo>
                  <a:lnTo>
                    <a:pt x="418249" y="360680"/>
                  </a:lnTo>
                  <a:lnTo>
                    <a:pt x="411048" y="363220"/>
                  </a:lnTo>
                  <a:lnTo>
                    <a:pt x="410311" y="364490"/>
                  </a:lnTo>
                  <a:lnTo>
                    <a:pt x="447218" y="364490"/>
                  </a:lnTo>
                  <a:lnTo>
                    <a:pt x="451625" y="361950"/>
                  </a:lnTo>
                  <a:lnTo>
                    <a:pt x="459952" y="356870"/>
                  </a:lnTo>
                  <a:lnTo>
                    <a:pt x="461926" y="355600"/>
                  </a:lnTo>
                  <a:lnTo>
                    <a:pt x="433628" y="355600"/>
                  </a:lnTo>
                  <a:lnTo>
                    <a:pt x="431812" y="353060"/>
                  </a:lnTo>
                  <a:close/>
                </a:path>
                <a:path w="481965" h="565150">
                  <a:moveTo>
                    <a:pt x="138068" y="361950"/>
                  </a:moveTo>
                  <a:lnTo>
                    <a:pt x="131711" y="361950"/>
                  </a:lnTo>
                  <a:lnTo>
                    <a:pt x="131889" y="363220"/>
                  </a:lnTo>
                  <a:lnTo>
                    <a:pt x="138068" y="361950"/>
                  </a:lnTo>
                  <a:close/>
                </a:path>
                <a:path w="481965" h="565150">
                  <a:moveTo>
                    <a:pt x="390817" y="293370"/>
                  </a:moveTo>
                  <a:lnTo>
                    <a:pt x="387972" y="295910"/>
                  </a:lnTo>
                  <a:lnTo>
                    <a:pt x="378028" y="303530"/>
                  </a:lnTo>
                  <a:lnTo>
                    <a:pt x="369721" y="311150"/>
                  </a:lnTo>
                  <a:lnTo>
                    <a:pt x="349630" y="345440"/>
                  </a:lnTo>
                  <a:lnTo>
                    <a:pt x="348650" y="355600"/>
                  </a:lnTo>
                  <a:lnTo>
                    <a:pt x="349046" y="360680"/>
                  </a:lnTo>
                  <a:lnTo>
                    <a:pt x="338442" y="363220"/>
                  </a:lnTo>
                  <a:lnTo>
                    <a:pt x="383920" y="363220"/>
                  </a:lnTo>
                  <a:lnTo>
                    <a:pt x="378626" y="361950"/>
                  </a:lnTo>
                  <a:lnTo>
                    <a:pt x="372383" y="360680"/>
                  </a:lnTo>
                  <a:lnTo>
                    <a:pt x="355066" y="360680"/>
                  </a:lnTo>
                  <a:lnTo>
                    <a:pt x="354952" y="356870"/>
                  </a:lnTo>
                  <a:lnTo>
                    <a:pt x="355003" y="351790"/>
                  </a:lnTo>
                  <a:lnTo>
                    <a:pt x="355168" y="349250"/>
                  </a:lnTo>
                  <a:lnTo>
                    <a:pt x="355942" y="345440"/>
                  </a:lnTo>
                  <a:lnTo>
                    <a:pt x="355295" y="344170"/>
                  </a:lnTo>
                  <a:lnTo>
                    <a:pt x="357289" y="344170"/>
                  </a:lnTo>
                  <a:lnTo>
                    <a:pt x="357720" y="342900"/>
                  </a:lnTo>
                  <a:lnTo>
                    <a:pt x="358178" y="340360"/>
                  </a:lnTo>
                  <a:lnTo>
                    <a:pt x="358724" y="339090"/>
                  </a:lnTo>
                  <a:lnTo>
                    <a:pt x="357390" y="339090"/>
                  </a:lnTo>
                  <a:lnTo>
                    <a:pt x="359600" y="334010"/>
                  </a:lnTo>
                  <a:lnTo>
                    <a:pt x="361746" y="330200"/>
                  </a:lnTo>
                  <a:lnTo>
                    <a:pt x="362496" y="328930"/>
                  </a:lnTo>
                  <a:lnTo>
                    <a:pt x="363296" y="327660"/>
                  </a:lnTo>
                  <a:lnTo>
                    <a:pt x="363245" y="325120"/>
                  </a:lnTo>
                  <a:lnTo>
                    <a:pt x="365074" y="321310"/>
                  </a:lnTo>
                  <a:lnTo>
                    <a:pt x="371207" y="313690"/>
                  </a:lnTo>
                  <a:lnTo>
                    <a:pt x="377612" y="307340"/>
                  </a:lnTo>
                  <a:lnTo>
                    <a:pt x="384183" y="299720"/>
                  </a:lnTo>
                  <a:lnTo>
                    <a:pt x="390817" y="293370"/>
                  </a:lnTo>
                  <a:close/>
                </a:path>
                <a:path w="481965" h="565150">
                  <a:moveTo>
                    <a:pt x="298437" y="354330"/>
                  </a:moveTo>
                  <a:lnTo>
                    <a:pt x="294398" y="354330"/>
                  </a:lnTo>
                  <a:lnTo>
                    <a:pt x="294398" y="355600"/>
                  </a:lnTo>
                  <a:lnTo>
                    <a:pt x="301155" y="356870"/>
                  </a:lnTo>
                  <a:lnTo>
                    <a:pt x="291490" y="359410"/>
                  </a:lnTo>
                  <a:lnTo>
                    <a:pt x="288543" y="360680"/>
                  </a:lnTo>
                  <a:lnTo>
                    <a:pt x="286194" y="361950"/>
                  </a:lnTo>
                  <a:lnTo>
                    <a:pt x="289979" y="361950"/>
                  </a:lnTo>
                  <a:lnTo>
                    <a:pt x="291452" y="360680"/>
                  </a:lnTo>
                  <a:lnTo>
                    <a:pt x="326068" y="360680"/>
                  </a:lnTo>
                  <a:lnTo>
                    <a:pt x="321805" y="359410"/>
                  </a:lnTo>
                  <a:lnTo>
                    <a:pt x="320878" y="358140"/>
                  </a:lnTo>
                  <a:lnTo>
                    <a:pt x="315937" y="358140"/>
                  </a:lnTo>
                  <a:lnTo>
                    <a:pt x="310997" y="356870"/>
                  </a:lnTo>
                  <a:lnTo>
                    <a:pt x="306476" y="355600"/>
                  </a:lnTo>
                  <a:lnTo>
                    <a:pt x="302475" y="355600"/>
                  </a:lnTo>
                  <a:lnTo>
                    <a:pt x="298437" y="354330"/>
                  </a:lnTo>
                  <a:close/>
                </a:path>
                <a:path w="481965" h="565150">
                  <a:moveTo>
                    <a:pt x="260007" y="354330"/>
                  </a:moveTo>
                  <a:lnTo>
                    <a:pt x="198815" y="354330"/>
                  </a:lnTo>
                  <a:lnTo>
                    <a:pt x="186218" y="355600"/>
                  </a:lnTo>
                  <a:lnTo>
                    <a:pt x="174037" y="355600"/>
                  </a:lnTo>
                  <a:lnTo>
                    <a:pt x="162191" y="356870"/>
                  </a:lnTo>
                  <a:lnTo>
                    <a:pt x="200659" y="356870"/>
                  </a:lnTo>
                  <a:lnTo>
                    <a:pt x="251000" y="360680"/>
                  </a:lnTo>
                  <a:lnTo>
                    <a:pt x="259651" y="360680"/>
                  </a:lnTo>
                  <a:lnTo>
                    <a:pt x="260007" y="354330"/>
                  </a:lnTo>
                  <a:close/>
                </a:path>
                <a:path w="481965" h="565150">
                  <a:moveTo>
                    <a:pt x="366140" y="359410"/>
                  </a:moveTo>
                  <a:lnTo>
                    <a:pt x="355066" y="360680"/>
                  </a:lnTo>
                  <a:lnTo>
                    <a:pt x="372383" y="360680"/>
                  </a:lnTo>
                  <a:lnTo>
                    <a:pt x="366140" y="359410"/>
                  </a:lnTo>
                  <a:close/>
                </a:path>
                <a:path w="481965" h="565150">
                  <a:moveTo>
                    <a:pt x="256425" y="349250"/>
                  </a:moveTo>
                  <a:lnTo>
                    <a:pt x="238848" y="349250"/>
                  </a:lnTo>
                  <a:lnTo>
                    <a:pt x="238950" y="353060"/>
                  </a:lnTo>
                  <a:lnTo>
                    <a:pt x="211912" y="354330"/>
                  </a:lnTo>
                  <a:lnTo>
                    <a:pt x="260007" y="354330"/>
                  </a:lnTo>
                  <a:lnTo>
                    <a:pt x="261975" y="355600"/>
                  </a:lnTo>
                  <a:lnTo>
                    <a:pt x="265823" y="355600"/>
                  </a:lnTo>
                  <a:lnTo>
                    <a:pt x="265772" y="353060"/>
                  </a:lnTo>
                  <a:lnTo>
                    <a:pt x="259994" y="353060"/>
                  </a:lnTo>
                  <a:lnTo>
                    <a:pt x="257594" y="351790"/>
                  </a:lnTo>
                  <a:lnTo>
                    <a:pt x="256425" y="349250"/>
                  </a:lnTo>
                  <a:close/>
                </a:path>
                <a:path w="481965" h="565150">
                  <a:moveTo>
                    <a:pt x="464413" y="331470"/>
                  </a:moveTo>
                  <a:lnTo>
                    <a:pt x="433628" y="355600"/>
                  </a:lnTo>
                  <a:lnTo>
                    <a:pt x="461926" y="355600"/>
                  </a:lnTo>
                  <a:lnTo>
                    <a:pt x="467846" y="351790"/>
                  </a:lnTo>
                  <a:lnTo>
                    <a:pt x="475360" y="345440"/>
                  </a:lnTo>
                  <a:lnTo>
                    <a:pt x="480453" y="345440"/>
                  </a:lnTo>
                  <a:lnTo>
                    <a:pt x="481793" y="344170"/>
                  </a:lnTo>
                  <a:lnTo>
                    <a:pt x="481793" y="334010"/>
                  </a:lnTo>
                  <a:lnTo>
                    <a:pt x="467461" y="334010"/>
                  </a:lnTo>
                  <a:lnTo>
                    <a:pt x="464413" y="331470"/>
                  </a:lnTo>
                  <a:close/>
                </a:path>
                <a:path w="481965" h="565150">
                  <a:moveTo>
                    <a:pt x="144308" y="353060"/>
                  </a:moveTo>
                  <a:lnTo>
                    <a:pt x="117347" y="353060"/>
                  </a:lnTo>
                  <a:lnTo>
                    <a:pt x="116458" y="354330"/>
                  </a:lnTo>
                  <a:lnTo>
                    <a:pt x="152565" y="354330"/>
                  </a:lnTo>
                  <a:lnTo>
                    <a:pt x="144308" y="353060"/>
                  </a:lnTo>
                  <a:close/>
                </a:path>
                <a:path w="481965" h="565150">
                  <a:moveTo>
                    <a:pt x="159054" y="353060"/>
                  </a:moveTo>
                  <a:lnTo>
                    <a:pt x="156895" y="353060"/>
                  </a:lnTo>
                  <a:lnTo>
                    <a:pt x="152565" y="354330"/>
                  </a:lnTo>
                  <a:lnTo>
                    <a:pt x="159169" y="354330"/>
                  </a:lnTo>
                  <a:lnTo>
                    <a:pt x="159054" y="353060"/>
                  </a:lnTo>
                  <a:close/>
                </a:path>
                <a:path w="481965" h="565150">
                  <a:moveTo>
                    <a:pt x="480453" y="345440"/>
                  </a:moveTo>
                  <a:lnTo>
                    <a:pt x="475360" y="345440"/>
                  </a:lnTo>
                  <a:lnTo>
                    <a:pt x="477773" y="347980"/>
                  </a:lnTo>
                  <a:lnTo>
                    <a:pt x="480453" y="345440"/>
                  </a:lnTo>
                  <a:close/>
                </a:path>
                <a:path w="481965" h="565150">
                  <a:moveTo>
                    <a:pt x="481793" y="317500"/>
                  </a:moveTo>
                  <a:lnTo>
                    <a:pt x="479082" y="322580"/>
                  </a:lnTo>
                  <a:lnTo>
                    <a:pt x="475487" y="326390"/>
                  </a:lnTo>
                  <a:lnTo>
                    <a:pt x="471589" y="330200"/>
                  </a:lnTo>
                  <a:lnTo>
                    <a:pt x="467461" y="334010"/>
                  </a:lnTo>
                  <a:lnTo>
                    <a:pt x="481793" y="334010"/>
                  </a:lnTo>
                  <a:lnTo>
                    <a:pt x="481793" y="327660"/>
                  </a:lnTo>
                  <a:lnTo>
                    <a:pt x="477634" y="327660"/>
                  </a:lnTo>
                  <a:lnTo>
                    <a:pt x="481793" y="322580"/>
                  </a:lnTo>
                  <a:lnTo>
                    <a:pt x="481793" y="317500"/>
                  </a:lnTo>
                  <a:close/>
                </a:path>
                <a:path w="481965" h="565150">
                  <a:moveTo>
                    <a:pt x="481793" y="326390"/>
                  </a:moveTo>
                  <a:lnTo>
                    <a:pt x="477634" y="327660"/>
                  </a:lnTo>
                  <a:lnTo>
                    <a:pt x="481793" y="327660"/>
                  </a:lnTo>
                  <a:lnTo>
                    <a:pt x="481793" y="326390"/>
                  </a:lnTo>
                  <a:close/>
                </a:path>
                <a:path w="481965" h="565150">
                  <a:moveTo>
                    <a:pt x="253987" y="307340"/>
                  </a:moveTo>
                  <a:lnTo>
                    <a:pt x="231397" y="309880"/>
                  </a:lnTo>
                  <a:lnTo>
                    <a:pt x="244301" y="309880"/>
                  </a:lnTo>
                  <a:lnTo>
                    <a:pt x="253390" y="308610"/>
                  </a:lnTo>
                  <a:lnTo>
                    <a:pt x="253987" y="307340"/>
                  </a:lnTo>
                  <a:close/>
                </a:path>
                <a:path w="481965" h="565150">
                  <a:moveTo>
                    <a:pt x="268579" y="304800"/>
                  </a:moveTo>
                  <a:lnTo>
                    <a:pt x="267538" y="304800"/>
                  </a:lnTo>
                  <a:lnTo>
                    <a:pt x="266293" y="306070"/>
                  </a:lnTo>
                  <a:lnTo>
                    <a:pt x="267080" y="306070"/>
                  </a:lnTo>
                  <a:lnTo>
                    <a:pt x="268579" y="304800"/>
                  </a:lnTo>
                  <a:close/>
                </a:path>
                <a:path w="481965" h="565150">
                  <a:moveTo>
                    <a:pt x="271741" y="303530"/>
                  </a:moveTo>
                  <a:lnTo>
                    <a:pt x="270687" y="304800"/>
                  </a:lnTo>
                  <a:lnTo>
                    <a:pt x="271157" y="304800"/>
                  </a:lnTo>
                  <a:lnTo>
                    <a:pt x="271741" y="303530"/>
                  </a:lnTo>
                  <a:close/>
                </a:path>
                <a:path w="481965" h="565150">
                  <a:moveTo>
                    <a:pt x="281922" y="300530"/>
                  </a:moveTo>
                  <a:lnTo>
                    <a:pt x="280225" y="300990"/>
                  </a:lnTo>
                  <a:lnTo>
                    <a:pt x="276123" y="302260"/>
                  </a:lnTo>
                  <a:lnTo>
                    <a:pt x="281076" y="300990"/>
                  </a:lnTo>
                  <a:lnTo>
                    <a:pt x="281922" y="300530"/>
                  </a:lnTo>
                  <a:close/>
                </a:path>
                <a:path w="481965" h="565150">
                  <a:moveTo>
                    <a:pt x="290207" y="295910"/>
                  </a:moveTo>
                  <a:lnTo>
                    <a:pt x="285749" y="298450"/>
                  </a:lnTo>
                  <a:lnTo>
                    <a:pt x="281922" y="300530"/>
                  </a:lnTo>
                  <a:lnTo>
                    <a:pt x="289598" y="298450"/>
                  </a:lnTo>
                  <a:lnTo>
                    <a:pt x="290969" y="298450"/>
                  </a:lnTo>
                  <a:lnTo>
                    <a:pt x="290207" y="295910"/>
                  </a:lnTo>
                  <a:close/>
                </a:path>
                <a:path w="481965" h="565150">
                  <a:moveTo>
                    <a:pt x="292721" y="297657"/>
                  </a:moveTo>
                  <a:lnTo>
                    <a:pt x="290969" y="298450"/>
                  </a:lnTo>
                  <a:lnTo>
                    <a:pt x="292277" y="298450"/>
                  </a:lnTo>
                  <a:lnTo>
                    <a:pt x="292721" y="297657"/>
                  </a:lnTo>
                  <a:close/>
                </a:path>
                <a:path w="481965" h="565150">
                  <a:moveTo>
                    <a:pt x="293776" y="297180"/>
                  </a:moveTo>
                  <a:lnTo>
                    <a:pt x="292988" y="297180"/>
                  </a:lnTo>
                  <a:lnTo>
                    <a:pt x="292721" y="297657"/>
                  </a:lnTo>
                  <a:lnTo>
                    <a:pt x="293776" y="297180"/>
                  </a:lnTo>
                  <a:close/>
                </a:path>
                <a:path w="481965" h="565150">
                  <a:moveTo>
                    <a:pt x="399973" y="214630"/>
                  </a:moveTo>
                  <a:lnTo>
                    <a:pt x="389547" y="214630"/>
                  </a:lnTo>
                  <a:lnTo>
                    <a:pt x="390194" y="218440"/>
                  </a:lnTo>
                  <a:lnTo>
                    <a:pt x="391032" y="220980"/>
                  </a:lnTo>
                  <a:lnTo>
                    <a:pt x="385190" y="224790"/>
                  </a:lnTo>
                  <a:lnTo>
                    <a:pt x="383146" y="226060"/>
                  </a:lnTo>
                  <a:lnTo>
                    <a:pt x="385330" y="229870"/>
                  </a:lnTo>
                  <a:lnTo>
                    <a:pt x="378386" y="234950"/>
                  </a:lnTo>
                  <a:lnTo>
                    <a:pt x="371228" y="241300"/>
                  </a:lnTo>
                  <a:lnTo>
                    <a:pt x="363826" y="247650"/>
                  </a:lnTo>
                  <a:lnTo>
                    <a:pt x="356146" y="252730"/>
                  </a:lnTo>
                  <a:lnTo>
                    <a:pt x="357695" y="252730"/>
                  </a:lnTo>
                  <a:lnTo>
                    <a:pt x="357517" y="256540"/>
                  </a:lnTo>
                  <a:lnTo>
                    <a:pt x="357949" y="259080"/>
                  </a:lnTo>
                  <a:lnTo>
                    <a:pt x="325424" y="281940"/>
                  </a:lnTo>
                  <a:lnTo>
                    <a:pt x="316737" y="287020"/>
                  </a:lnTo>
                  <a:lnTo>
                    <a:pt x="312978" y="288290"/>
                  </a:lnTo>
                  <a:lnTo>
                    <a:pt x="312851" y="290830"/>
                  </a:lnTo>
                  <a:lnTo>
                    <a:pt x="320890" y="287020"/>
                  </a:lnTo>
                  <a:lnTo>
                    <a:pt x="328421" y="283210"/>
                  </a:lnTo>
                  <a:lnTo>
                    <a:pt x="335597" y="279400"/>
                  </a:lnTo>
                  <a:lnTo>
                    <a:pt x="343840" y="275590"/>
                  </a:lnTo>
                  <a:lnTo>
                    <a:pt x="352498" y="269240"/>
                  </a:lnTo>
                  <a:lnTo>
                    <a:pt x="360950" y="261620"/>
                  </a:lnTo>
                  <a:lnTo>
                    <a:pt x="369900" y="250190"/>
                  </a:lnTo>
                  <a:lnTo>
                    <a:pt x="370789" y="248920"/>
                  </a:lnTo>
                  <a:lnTo>
                    <a:pt x="371805" y="248920"/>
                  </a:lnTo>
                  <a:lnTo>
                    <a:pt x="374624" y="247650"/>
                  </a:lnTo>
                  <a:lnTo>
                    <a:pt x="379172" y="247650"/>
                  </a:lnTo>
                  <a:lnTo>
                    <a:pt x="383545" y="242570"/>
                  </a:lnTo>
                  <a:lnTo>
                    <a:pt x="388553" y="234950"/>
                  </a:lnTo>
                  <a:lnTo>
                    <a:pt x="393127" y="228600"/>
                  </a:lnTo>
                  <a:lnTo>
                    <a:pt x="397294" y="220980"/>
                  </a:lnTo>
                  <a:lnTo>
                    <a:pt x="398576" y="219710"/>
                  </a:lnTo>
                  <a:lnTo>
                    <a:pt x="400824" y="218440"/>
                  </a:lnTo>
                  <a:lnTo>
                    <a:pt x="399186" y="217170"/>
                  </a:lnTo>
                  <a:lnTo>
                    <a:pt x="399973" y="214630"/>
                  </a:lnTo>
                  <a:close/>
                </a:path>
                <a:path w="481965" h="565150">
                  <a:moveTo>
                    <a:pt x="180581" y="256540"/>
                  </a:moveTo>
                  <a:lnTo>
                    <a:pt x="151460" y="256540"/>
                  </a:lnTo>
                  <a:lnTo>
                    <a:pt x="177901" y="260350"/>
                  </a:lnTo>
                  <a:lnTo>
                    <a:pt x="203819" y="265430"/>
                  </a:lnTo>
                  <a:lnTo>
                    <a:pt x="216781" y="266700"/>
                  </a:lnTo>
                  <a:lnTo>
                    <a:pt x="229755" y="269240"/>
                  </a:lnTo>
                  <a:lnTo>
                    <a:pt x="245933" y="270510"/>
                  </a:lnTo>
                  <a:lnTo>
                    <a:pt x="257682" y="270510"/>
                  </a:lnTo>
                  <a:lnTo>
                    <a:pt x="257564" y="267970"/>
                  </a:lnTo>
                  <a:lnTo>
                    <a:pt x="247767" y="267970"/>
                  </a:lnTo>
                  <a:lnTo>
                    <a:pt x="228372" y="265430"/>
                  </a:lnTo>
                  <a:lnTo>
                    <a:pt x="211493" y="265430"/>
                  </a:lnTo>
                  <a:lnTo>
                    <a:pt x="182892" y="260350"/>
                  </a:lnTo>
                  <a:lnTo>
                    <a:pt x="179806" y="257810"/>
                  </a:lnTo>
                  <a:lnTo>
                    <a:pt x="180581" y="256540"/>
                  </a:lnTo>
                  <a:close/>
                </a:path>
                <a:path w="481965" h="565150">
                  <a:moveTo>
                    <a:pt x="293827" y="266700"/>
                  </a:moveTo>
                  <a:lnTo>
                    <a:pt x="289039" y="267970"/>
                  </a:lnTo>
                  <a:lnTo>
                    <a:pt x="284289" y="267970"/>
                  </a:lnTo>
                  <a:lnTo>
                    <a:pt x="272846" y="270510"/>
                  </a:lnTo>
                  <a:lnTo>
                    <a:pt x="278213" y="270510"/>
                  </a:lnTo>
                  <a:lnTo>
                    <a:pt x="294284" y="269240"/>
                  </a:lnTo>
                  <a:lnTo>
                    <a:pt x="293827" y="266700"/>
                  </a:lnTo>
                  <a:close/>
                </a:path>
                <a:path w="481965" h="565150">
                  <a:moveTo>
                    <a:pt x="413426" y="269753"/>
                  </a:moveTo>
                  <a:lnTo>
                    <a:pt x="412737" y="270510"/>
                  </a:lnTo>
                  <a:lnTo>
                    <a:pt x="412940" y="270510"/>
                  </a:lnTo>
                  <a:lnTo>
                    <a:pt x="413426" y="269753"/>
                  </a:lnTo>
                  <a:close/>
                </a:path>
                <a:path w="481965" h="565150">
                  <a:moveTo>
                    <a:pt x="423362" y="204470"/>
                  </a:moveTo>
                  <a:lnTo>
                    <a:pt x="410286" y="204470"/>
                  </a:lnTo>
                  <a:lnTo>
                    <a:pt x="409333" y="208280"/>
                  </a:lnTo>
                  <a:lnTo>
                    <a:pt x="412280" y="208280"/>
                  </a:lnTo>
                  <a:lnTo>
                    <a:pt x="419519" y="215900"/>
                  </a:lnTo>
                  <a:lnTo>
                    <a:pt x="421868" y="222250"/>
                  </a:lnTo>
                  <a:lnTo>
                    <a:pt x="423379" y="229870"/>
                  </a:lnTo>
                  <a:lnTo>
                    <a:pt x="424281" y="229870"/>
                  </a:lnTo>
                  <a:lnTo>
                    <a:pt x="425869" y="232410"/>
                  </a:lnTo>
                  <a:lnTo>
                    <a:pt x="427545" y="234950"/>
                  </a:lnTo>
                  <a:lnTo>
                    <a:pt x="427431" y="236220"/>
                  </a:lnTo>
                  <a:lnTo>
                    <a:pt x="427088" y="237490"/>
                  </a:lnTo>
                  <a:lnTo>
                    <a:pt x="426796" y="240030"/>
                  </a:lnTo>
                  <a:lnTo>
                    <a:pt x="426262" y="242570"/>
                  </a:lnTo>
                  <a:lnTo>
                    <a:pt x="426034" y="243840"/>
                  </a:lnTo>
                  <a:lnTo>
                    <a:pt x="425691" y="245110"/>
                  </a:lnTo>
                  <a:lnTo>
                    <a:pt x="426415" y="246380"/>
                  </a:lnTo>
                  <a:lnTo>
                    <a:pt x="425081" y="250190"/>
                  </a:lnTo>
                  <a:lnTo>
                    <a:pt x="424472" y="251460"/>
                  </a:lnTo>
                  <a:lnTo>
                    <a:pt x="421233" y="259080"/>
                  </a:lnTo>
                  <a:lnTo>
                    <a:pt x="417017" y="264160"/>
                  </a:lnTo>
                  <a:lnTo>
                    <a:pt x="413426" y="269753"/>
                  </a:lnTo>
                  <a:lnTo>
                    <a:pt x="417362" y="265430"/>
                  </a:lnTo>
                  <a:lnTo>
                    <a:pt x="432633" y="226060"/>
                  </a:lnTo>
                  <a:lnTo>
                    <a:pt x="430585" y="214630"/>
                  </a:lnTo>
                  <a:lnTo>
                    <a:pt x="426364" y="205740"/>
                  </a:lnTo>
                  <a:lnTo>
                    <a:pt x="425945" y="205740"/>
                  </a:lnTo>
                  <a:lnTo>
                    <a:pt x="423362" y="204470"/>
                  </a:lnTo>
                  <a:close/>
                </a:path>
                <a:path w="481965" h="565150">
                  <a:moveTo>
                    <a:pt x="257505" y="266700"/>
                  </a:moveTo>
                  <a:lnTo>
                    <a:pt x="247767" y="267970"/>
                  </a:lnTo>
                  <a:lnTo>
                    <a:pt x="257564" y="267970"/>
                  </a:lnTo>
                  <a:lnTo>
                    <a:pt x="257505" y="266700"/>
                  </a:lnTo>
                  <a:close/>
                </a:path>
                <a:path w="481965" h="565150">
                  <a:moveTo>
                    <a:pt x="398665" y="119380"/>
                  </a:moveTo>
                  <a:lnTo>
                    <a:pt x="398818" y="120650"/>
                  </a:lnTo>
                  <a:lnTo>
                    <a:pt x="399084" y="121920"/>
                  </a:lnTo>
                  <a:lnTo>
                    <a:pt x="398246" y="121920"/>
                  </a:lnTo>
                  <a:lnTo>
                    <a:pt x="398779" y="125730"/>
                  </a:lnTo>
                  <a:lnTo>
                    <a:pt x="399072" y="128270"/>
                  </a:lnTo>
                  <a:lnTo>
                    <a:pt x="399072" y="132080"/>
                  </a:lnTo>
                  <a:lnTo>
                    <a:pt x="399567" y="133350"/>
                  </a:lnTo>
                  <a:lnTo>
                    <a:pt x="399986" y="135890"/>
                  </a:lnTo>
                  <a:lnTo>
                    <a:pt x="400342" y="138430"/>
                  </a:lnTo>
                  <a:lnTo>
                    <a:pt x="399084" y="138430"/>
                  </a:lnTo>
                  <a:lnTo>
                    <a:pt x="398894" y="142240"/>
                  </a:lnTo>
                  <a:lnTo>
                    <a:pt x="398564" y="144780"/>
                  </a:lnTo>
                  <a:lnTo>
                    <a:pt x="398017" y="147320"/>
                  </a:lnTo>
                  <a:lnTo>
                    <a:pt x="398119" y="153670"/>
                  </a:lnTo>
                  <a:lnTo>
                    <a:pt x="381914" y="186690"/>
                  </a:lnTo>
                  <a:lnTo>
                    <a:pt x="380872" y="187960"/>
                  </a:lnTo>
                  <a:lnTo>
                    <a:pt x="378726" y="190500"/>
                  </a:lnTo>
                  <a:lnTo>
                    <a:pt x="381380" y="191770"/>
                  </a:lnTo>
                  <a:lnTo>
                    <a:pt x="377847" y="196850"/>
                  </a:lnTo>
                  <a:lnTo>
                    <a:pt x="373930" y="203200"/>
                  </a:lnTo>
                  <a:lnTo>
                    <a:pt x="369574" y="208280"/>
                  </a:lnTo>
                  <a:lnTo>
                    <a:pt x="364718" y="214630"/>
                  </a:lnTo>
                  <a:lnTo>
                    <a:pt x="361543" y="217170"/>
                  </a:lnTo>
                  <a:lnTo>
                    <a:pt x="358368" y="220980"/>
                  </a:lnTo>
                  <a:lnTo>
                    <a:pt x="353669" y="223520"/>
                  </a:lnTo>
                  <a:lnTo>
                    <a:pt x="349237" y="226060"/>
                  </a:lnTo>
                  <a:lnTo>
                    <a:pt x="343103" y="229870"/>
                  </a:lnTo>
                  <a:lnTo>
                    <a:pt x="337223" y="233680"/>
                  </a:lnTo>
                  <a:lnTo>
                    <a:pt x="330784" y="238760"/>
                  </a:lnTo>
                  <a:lnTo>
                    <a:pt x="308270" y="245110"/>
                  </a:lnTo>
                  <a:lnTo>
                    <a:pt x="298915" y="247650"/>
                  </a:lnTo>
                  <a:lnTo>
                    <a:pt x="289295" y="248920"/>
                  </a:lnTo>
                  <a:lnTo>
                    <a:pt x="279450" y="251460"/>
                  </a:lnTo>
                  <a:lnTo>
                    <a:pt x="139067" y="251460"/>
                  </a:lnTo>
                  <a:lnTo>
                    <a:pt x="129705" y="252730"/>
                  </a:lnTo>
                  <a:lnTo>
                    <a:pt x="209346" y="252730"/>
                  </a:lnTo>
                  <a:lnTo>
                    <a:pt x="208064" y="256540"/>
                  </a:lnTo>
                  <a:lnTo>
                    <a:pt x="210477" y="257810"/>
                  </a:lnTo>
                  <a:lnTo>
                    <a:pt x="215404" y="260350"/>
                  </a:lnTo>
                  <a:lnTo>
                    <a:pt x="211493" y="265430"/>
                  </a:lnTo>
                  <a:lnTo>
                    <a:pt x="228372" y="265430"/>
                  </a:lnTo>
                  <a:lnTo>
                    <a:pt x="218935" y="262890"/>
                  </a:lnTo>
                  <a:lnTo>
                    <a:pt x="220141" y="257810"/>
                  </a:lnTo>
                  <a:lnTo>
                    <a:pt x="275239" y="257810"/>
                  </a:lnTo>
                  <a:lnTo>
                    <a:pt x="283146" y="256540"/>
                  </a:lnTo>
                  <a:lnTo>
                    <a:pt x="301980" y="256540"/>
                  </a:lnTo>
                  <a:lnTo>
                    <a:pt x="314634" y="251460"/>
                  </a:lnTo>
                  <a:lnTo>
                    <a:pt x="327366" y="247650"/>
                  </a:lnTo>
                  <a:lnTo>
                    <a:pt x="340133" y="242570"/>
                  </a:lnTo>
                  <a:lnTo>
                    <a:pt x="362953" y="231140"/>
                  </a:lnTo>
                  <a:lnTo>
                    <a:pt x="367334" y="229870"/>
                  </a:lnTo>
                  <a:lnTo>
                    <a:pt x="367233" y="228600"/>
                  </a:lnTo>
                  <a:lnTo>
                    <a:pt x="374599" y="223520"/>
                  </a:lnTo>
                  <a:lnTo>
                    <a:pt x="380390" y="220980"/>
                  </a:lnTo>
                  <a:lnTo>
                    <a:pt x="386067" y="217170"/>
                  </a:lnTo>
                  <a:lnTo>
                    <a:pt x="389547" y="214630"/>
                  </a:lnTo>
                  <a:lnTo>
                    <a:pt x="399973" y="214630"/>
                  </a:lnTo>
                  <a:lnTo>
                    <a:pt x="400888" y="213360"/>
                  </a:lnTo>
                  <a:lnTo>
                    <a:pt x="402196" y="209550"/>
                  </a:lnTo>
                  <a:lnTo>
                    <a:pt x="403898" y="208280"/>
                  </a:lnTo>
                  <a:lnTo>
                    <a:pt x="406027" y="207010"/>
                  </a:lnTo>
                  <a:lnTo>
                    <a:pt x="393382" y="207010"/>
                  </a:lnTo>
                  <a:lnTo>
                    <a:pt x="389280" y="203200"/>
                  </a:lnTo>
                  <a:lnTo>
                    <a:pt x="393680" y="193040"/>
                  </a:lnTo>
                  <a:lnTo>
                    <a:pt x="396767" y="182880"/>
                  </a:lnTo>
                  <a:lnTo>
                    <a:pt x="398481" y="171450"/>
                  </a:lnTo>
                  <a:lnTo>
                    <a:pt x="398767" y="160020"/>
                  </a:lnTo>
                  <a:lnTo>
                    <a:pt x="399072" y="157480"/>
                  </a:lnTo>
                  <a:lnTo>
                    <a:pt x="399275" y="154940"/>
                  </a:lnTo>
                  <a:lnTo>
                    <a:pt x="399414" y="152400"/>
                  </a:lnTo>
                  <a:lnTo>
                    <a:pt x="400824" y="146050"/>
                  </a:lnTo>
                  <a:lnTo>
                    <a:pt x="401281" y="140970"/>
                  </a:lnTo>
                  <a:lnTo>
                    <a:pt x="401205" y="135890"/>
                  </a:lnTo>
                  <a:lnTo>
                    <a:pt x="400875" y="128270"/>
                  </a:lnTo>
                  <a:lnTo>
                    <a:pt x="399986" y="123190"/>
                  </a:lnTo>
                  <a:lnTo>
                    <a:pt x="398665" y="119380"/>
                  </a:lnTo>
                  <a:close/>
                </a:path>
                <a:path w="481965" h="565150">
                  <a:moveTo>
                    <a:pt x="346443" y="259080"/>
                  </a:moveTo>
                  <a:lnTo>
                    <a:pt x="344119" y="259080"/>
                  </a:lnTo>
                  <a:lnTo>
                    <a:pt x="341744" y="260350"/>
                  </a:lnTo>
                  <a:lnTo>
                    <a:pt x="339382" y="260350"/>
                  </a:lnTo>
                  <a:lnTo>
                    <a:pt x="340372" y="262890"/>
                  </a:lnTo>
                  <a:lnTo>
                    <a:pt x="346443" y="259080"/>
                  </a:lnTo>
                  <a:close/>
                </a:path>
                <a:path w="481965" h="565150">
                  <a:moveTo>
                    <a:pt x="301980" y="256540"/>
                  </a:moveTo>
                  <a:lnTo>
                    <a:pt x="283146" y="256540"/>
                  </a:lnTo>
                  <a:lnTo>
                    <a:pt x="283857" y="260350"/>
                  </a:lnTo>
                  <a:lnTo>
                    <a:pt x="290144" y="259080"/>
                  </a:lnTo>
                  <a:lnTo>
                    <a:pt x="301980" y="256540"/>
                  </a:lnTo>
                  <a:close/>
                </a:path>
                <a:path w="481965" h="565150">
                  <a:moveTo>
                    <a:pt x="275239" y="257810"/>
                  </a:moveTo>
                  <a:lnTo>
                    <a:pt x="220141" y="257810"/>
                  </a:lnTo>
                  <a:lnTo>
                    <a:pt x="235778" y="259080"/>
                  </a:lnTo>
                  <a:lnTo>
                    <a:pt x="267331" y="259080"/>
                  </a:lnTo>
                  <a:lnTo>
                    <a:pt x="275239" y="257810"/>
                  </a:lnTo>
                  <a:close/>
                </a:path>
                <a:path w="481965" h="565150">
                  <a:moveTo>
                    <a:pt x="253961" y="180340"/>
                  </a:moveTo>
                  <a:lnTo>
                    <a:pt x="253745" y="180340"/>
                  </a:lnTo>
                  <a:lnTo>
                    <a:pt x="248602" y="184150"/>
                  </a:lnTo>
                  <a:lnTo>
                    <a:pt x="242760" y="187960"/>
                  </a:lnTo>
                  <a:lnTo>
                    <a:pt x="235356" y="193040"/>
                  </a:lnTo>
                  <a:lnTo>
                    <a:pt x="223716" y="201930"/>
                  </a:lnTo>
                  <a:lnTo>
                    <a:pt x="218796" y="207010"/>
                  </a:lnTo>
                  <a:lnTo>
                    <a:pt x="213956" y="210820"/>
                  </a:lnTo>
                  <a:lnTo>
                    <a:pt x="207732" y="217170"/>
                  </a:lnTo>
                  <a:lnTo>
                    <a:pt x="202044" y="224790"/>
                  </a:lnTo>
                  <a:lnTo>
                    <a:pt x="196794" y="231140"/>
                  </a:lnTo>
                  <a:lnTo>
                    <a:pt x="191884" y="240030"/>
                  </a:lnTo>
                  <a:lnTo>
                    <a:pt x="186931" y="248920"/>
                  </a:lnTo>
                  <a:lnTo>
                    <a:pt x="180428" y="250190"/>
                  </a:lnTo>
                  <a:lnTo>
                    <a:pt x="157906" y="251460"/>
                  </a:lnTo>
                  <a:lnTo>
                    <a:pt x="279450" y="251460"/>
                  </a:lnTo>
                  <a:lnTo>
                    <a:pt x="278155" y="246380"/>
                  </a:lnTo>
                  <a:lnTo>
                    <a:pt x="280365" y="245110"/>
                  </a:lnTo>
                  <a:lnTo>
                    <a:pt x="221056" y="245110"/>
                  </a:lnTo>
                  <a:lnTo>
                    <a:pt x="220586" y="243840"/>
                  </a:lnTo>
                  <a:lnTo>
                    <a:pt x="212813" y="243840"/>
                  </a:lnTo>
                  <a:lnTo>
                    <a:pt x="218744" y="233680"/>
                  </a:lnTo>
                  <a:lnTo>
                    <a:pt x="220852" y="228600"/>
                  </a:lnTo>
                  <a:lnTo>
                    <a:pt x="222783" y="223520"/>
                  </a:lnTo>
                  <a:lnTo>
                    <a:pt x="225996" y="219710"/>
                  </a:lnTo>
                  <a:lnTo>
                    <a:pt x="222745" y="218440"/>
                  </a:lnTo>
                  <a:lnTo>
                    <a:pt x="229107" y="207010"/>
                  </a:lnTo>
                  <a:lnTo>
                    <a:pt x="235292" y="200660"/>
                  </a:lnTo>
                  <a:lnTo>
                    <a:pt x="238378" y="198120"/>
                  </a:lnTo>
                  <a:lnTo>
                    <a:pt x="237324" y="195580"/>
                  </a:lnTo>
                  <a:lnTo>
                    <a:pt x="243903" y="189230"/>
                  </a:lnTo>
                  <a:lnTo>
                    <a:pt x="248881" y="185420"/>
                  </a:lnTo>
                  <a:lnTo>
                    <a:pt x="253961" y="180340"/>
                  </a:lnTo>
                  <a:close/>
                </a:path>
                <a:path w="481965" h="565150">
                  <a:moveTo>
                    <a:pt x="328244" y="30480"/>
                  </a:moveTo>
                  <a:lnTo>
                    <a:pt x="321227" y="36830"/>
                  </a:lnTo>
                  <a:lnTo>
                    <a:pt x="313913" y="41910"/>
                  </a:lnTo>
                  <a:lnTo>
                    <a:pt x="306278" y="45720"/>
                  </a:lnTo>
                  <a:lnTo>
                    <a:pt x="298297" y="49530"/>
                  </a:lnTo>
                  <a:lnTo>
                    <a:pt x="296405" y="49530"/>
                  </a:lnTo>
                  <a:lnTo>
                    <a:pt x="294373" y="50800"/>
                  </a:lnTo>
                  <a:lnTo>
                    <a:pt x="293649" y="50800"/>
                  </a:lnTo>
                  <a:lnTo>
                    <a:pt x="292950" y="52070"/>
                  </a:lnTo>
                  <a:lnTo>
                    <a:pt x="289496" y="52070"/>
                  </a:lnTo>
                  <a:lnTo>
                    <a:pt x="294754" y="54610"/>
                  </a:lnTo>
                  <a:lnTo>
                    <a:pt x="289394" y="57150"/>
                  </a:lnTo>
                  <a:lnTo>
                    <a:pt x="285483" y="58420"/>
                  </a:lnTo>
                  <a:lnTo>
                    <a:pt x="281330" y="59690"/>
                  </a:lnTo>
                  <a:lnTo>
                    <a:pt x="271284" y="59690"/>
                  </a:lnTo>
                  <a:lnTo>
                    <a:pt x="274078" y="62230"/>
                  </a:lnTo>
                  <a:lnTo>
                    <a:pt x="263423" y="64770"/>
                  </a:lnTo>
                  <a:lnTo>
                    <a:pt x="252145" y="67310"/>
                  </a:lnTo>
                  <a:lnTo>
                    <a:pt x="247307" y="68580"/>
                  </a:lnTo>
                  <a:lnTo>
                    <a:pt x="241084" y="71120"/>
                  </a:lnTo>
                  <a:lnTo>
                    <a:pt x="234911" y="72390"/>
                  </a:lnTo>
                  <a:lnTo>
                    <a:pt x="227012" y="76200"/>
                  </a:lnTo>
                  <a:lnTo>
                    <a:pt x="224548" y="76200"/>
                  </a:lnTo>
                  <a:lnTo>
                    <a:pt x="213883" y="81280"/>
                  </a:lnTo>
                  <a:lnTo>
                    <a:pt x="203760" y="87630"/>
                  </a:lnTo>
                  <a:lnTo>
                    <a:pt x="194096" y="96520"/>
                  </a:lnTo>
                  <a:lnTo>
                    <a:pt x="184810" y="107950"/>
                  </a:lnTo>
                  <a:lnTo>
                    <a:pt x="180364" y="113030"/>
                  </a:lnTo>
                  <a:lnTo>
                    <a:pt x="176293" y="119380"/>
                  </a:lnTo>
                  <a:lnTo>
                    <a:pt x="172553" y="125730"/>
                  </a:lnTo>
                  <a:lnTo>
                    <a:pt x="169100" y="133350"/>
                  </a:lnTo>
                  <a:lnTo>
                    <a:pt x="166687" y="137160"/>
                  </a:lnTo>
                  <a:lnTo>
                    <a:pt x="164185" y="140970"/>
                  </a:lnTo>
                  <a:lnTo>
                    <a:pt x="162839" y="146050"/>
                  </a:lnTo>
                  <a:lnTo>
                    <a:pt x="162534" y="147320"/>
                  </a:lnTo>
                  <a:lnTo>
                    <a:pt x="161543" y="147320"/>
                  </a:lnTo>
                  <a:lnTo>
                    <a:pt x="152134" y="153670"/>
                  </a:lnTo>
                  <a:lnTo>
                    <a:pt x="143690" y="160020"/>
                  </a:lnTo>
                  <a:lnTo>
                    <a:pt x="136176" y="167640"/>
                  </a:lnTo>
                  <a:lnTo>
                    <a:pt x="129552" y="175260"/>
                  </a:lnTo>
                  <a:lnTo>
                    <a:pt x="129870" y="176530"/>
                  </a:lnTo>
                  <a:lnTo>
                    <a:pt x="127266" y="179070"/>
                  </a:lnTo>
                  <a:lnTo>
                    <a:pt x="126441" y="180340"/>
                  </a:lnTo>
                  <a:lnTo>
                    <a:pt x="129387" y="182880"/>
                  </a:lnTo>
                  <a:lnTo>
                    <a:pt x="126695" y="187960"/>
                  </a:lnTo>
                  <a:lnTo>
                    <a:pt x="124599" y="193040"/>
                  </a:lnTo>
                  <a:lnTo>
                    <a:pt x="122961" y="200660"/>
                  </a:lnTo>
                  <a:lnTo>
                    <a:pt x="120662" y="205740"/>
                  </a:lnTo>
                  <a:lnTo>
                    <a:pt x="118567" y="210820"/>
                  </a:lnTo>
                  <a:lnTo>
                    <a:pt x="116738" y="215900"/>
                  </a:lnTo>
                  <a:lnTo>
                    <a:pt x="113662" y="215900"/>
                  </a:lnTo>
                  <a:lnTo>
                    <a:pt x="113479" y="218440"/>
                  </a:lnTo>
                  <a:lnTo>
                    <a:pt x="113370" y="222250"/>
                  </a:lnTo>
                  <a:lnTo>
                    <a:pt x="113664" y="227330"/>
                  </a:lnTo>
                  <a:lnTo>
                    <a:pt x="114896" y="233680"/>
                  </a:lnTo>
                  <a:lnTo>
                    <a:pt x="114261" y="236220"/>
                  </a:lnTo>
                  <a:lnTo>
                    <a:pt x="113715" y="238760"/>
                  </a:lnTo>
                  <a:lnTo>
                    <a:pt x="113271" y="241300"/>
                  </a:lnTo>
                  <a:lnTo>
                    <a:pt x="116547" y="242570"/>
                  </a:lnTo>
                  <a:lnTo>
                    <a:pt x="115608" y="243840"/>
                  </a:lnTo>
                  <a:lnTo>
                    <a:pt x="121983" y="247650"/>
                  </a:lnTo>
                  <a:lnTo>
                    <a:pt x="114947" y="250190"/>
                  </a:lnTo>
                  <a:lnTo>
                    <a:pt x="126559" y="250190"/>
                  </a:lnTo>
                  <a:lnTo>
                    <a:pt x="126784" y="248920"/>
                  </a:lnTo>
                  <a:lnTo>
                    <a:pt x="126745" y="247650"/>
                  </a:lnTo>
                  <a:lnTo>
                    <a:pt x="126949" y="246380"/>
                  </a:lnTo>
                  <a:lnTo>
                    <a:pt x="126745" y="246380"/>
                  </a:lnTo>
                  <a:lnTo>
                    <a:pt x="126618" y="222250"/>
                  </a:lnTo>
                  <a:lnTo>
                    <a:pt x="125514" y="220980"/>
                  </a:lnTo>
                  <a:lnTo>
                    <a:pt x="126495" y="215900"/>
                  </a:lnTo>
                  <a:lnTo>
                    <a:pt x="116738" y="215900"/>
                  </a:lnTo>
                  <a:lnTo>
                    <a:pt x="113753" y="214630"/>
                  </a:lnTo>
                  <a:lnTo>
                    <a:pt x="126740" y="214630"/>
                  </a:lnTo>
                  <a:lnTo>
                    <a:pt x="126986" y="213360"/>
                  </a:lnTo>
                  <a:lnTo>
                    <a:pt x="128608" y="207010"/>
                  </a:lnTo>
                  <a:lnTo>
                    <a:pt x="153860" y="173990"/>
                  </a:lnTo>
                  <a:lnTo>
                    <a:pt x="170759" y="162560"/>
                  </a:lnTo>
                  <a:lnTo>
                    <a:pt x="187336" y="151130"/>
                  </a:lnTo>
                  <a:lnTo>
                    <a:pt x="201755" y="140970"/>
                  </a:lnTo>
                  <a:lnTo>
                    <a:pt x="174155" y="140970"/>
                  </a:lnTo>
                  <a:lnTo>
                    <a:pt x="170560" y="137160"/>
                  </a:lnTo>
                  <a:lnTo>
                    <a:pt x="176783" y="128270"/>
                  </a:lnTo>
                  <a:lnTo>
                    <a:pt x="175552" y="127000"/>
                  </a:lnTo>
                  <a:lnTo>
                    <a:pt x="172935" y="127000"/>
                  </a:lnTo>
                  <a:lnTo>
                    <a:pt x="174802" y="121920"/>
                  </a:lnTo>
                  <a:lnTo>
                    <a:pt x="175552" y="120650"/>
                  </a:lnTo>
                  <a:lnTo>
                    <a:pt x="176796" y="119380"/>
                  </a:lnTo>
                  <a:lnTo>
                    <a:pt x="181190" y="113030"/>
                  </a:lnTo>
                  <a:lnTo>
                    <a:pt x="186093" y="107950"/>
                  </a:lnTo>
                  <a:lnTo>
                    <a:pt x="191744" y="101600"/>
                  </a:lnTo>
                  <a:lnTo>
                    <a:pt x="196240" y="97790"/>
                  </a:lnTo>
                  <a:lnTo>
                    <a:pt x="232346" y="77470"/>
                  </a:lnTo>
                  <a:lnTo>
                    <a:pt x="237896" y="74930"/>
                  </a:lnTo>
                  <a:lnTo>
                    <a:pt x="240728" y="74930"/>
                  </a:lnTo>
                  <a:lnTo>
                    <a:pt x="257327" y="69850"/>
                  </a:lnTo>
                  <a:lnTo>
                    <a:pt x="265645" y="68580"/>
                  </a:lnTo>
                  <a:lnTo>
                    <a:pt x="281079" y="66040"/>
                  </a:lnTo>
                  <a:lnTo>
                    <a:pt x="288259" y="64770"/>
                  </a:lnTo>
                  <a:lnTo>
                    <a:pt x="295414" y="62230"/>
                  </a:lnTo>
                  <a:lnTo>
                    <a:pt x="302526" y="60960"/>
                  </a:lnTo>
                  <a:lnTo>
                    <a:pt x="310870" y="58420"/>
                  </a:lnTo>
                  <a:lnTo>
                    <a:pt x="326276" y="58420"/>
                  </a:lnTo>
                  <a:lnTo>
                    <a:pt x="330492" y="52070"/>
                  </a:lnTo>
                  <a:lnTo>
                    <a:pt x="333286" y="49530"/>
                  </a:lnTo>
                  <a:lnTo>
                    <a:pt x="342099" y="43180"/>
                  </a:lnTo>
                  <a:lnTo>
                    <a:pt x="355695" y="43180"/>
                  </a:lnTo>
                  <a:lnTo>
                    <a:pt x="355549" y="41910"/>
                  </a:lnTo>
                  <a:lnTo>
                    <a:pt x="356133" y="39370"/>
                  </a:lnTo>
                  <a:lnTo>
                    <a:pt x="354672" y="39370"/>
                  </a:lnTo>
                  <a:lnTo>
                    <a:pt x="354478" y="36830"/>
                  </a:lnTo>
                  <a:lnTo>
                    <a:pt x="354380" y="34290"/>
                  </a:lnTo>
                  <a:lnTo>
                    <a:pt x="329539" y="34290"/>
                  </a:lnTo>
                  <a:lnTo>
                    <a:pt x="328244" y="30480"/>
                  </a:lnTo>
                  <a:close/>
                </a:path>
                <a:path w="481965" h="565150">
                  <a:moveTo>
                    <a:pt x="379172" y="247650"/>
                  </a:moveTo>
                  <a:lnTo>
                    <a:pt x="376453" y="247650"/>
                  </a:lnTo>
                  <a:lnTo>
                    <a:pt x="378078" y="248920"/>
                  </a:lnTo>
                  <a:lnTo>
                    <a:pt x="379172" y="247650"/>
                  </a:lnTo>
                  <a:close/>
                </a:path>
                <a:path w="481965" h="565150">
                  <a:moveTo>
                    <a:pt x="253269" y="243840"/>
                  </a:moveTo>
                  <a:lnTo>
                    <a:pt x="242527" y="243840"/>
                  </a:lnTo>
                  <a:lnTo>
                    <a:pt x="231787" y="245110"/>
                  </a:lnTo>
                  <a:lnTo>
                    <a:pt x="264007" y="245110"/>
                  </a:lnTo>
                  <a:lnTo>
                    <a:pt x="253269" y="243840"/>
                  </a:lnTo>
                  <a:close/>
                </a:path>
                <a:path w="481965" h="565150">
                  <a:moveTo>
                    <a:pt x="320497" y="195580"/>
                  </a:moveTo>
                  <a:lnTo>
                    <a:pt x="319747" y="195580"/>
                  </a:lnTo>
                  <a:lnTo>
                    <a:pt x="318896" y="196850"/>
                  </a:lnTo>
                  <a:lnTo>
                    <a:pt x="316890" y="196850"/>
                  </a:lnTo>
                  <a:lnTo>
                    <a:pt x="310398" y="204470"/>
                  </a:lnTo>
                  <a:lnTo>
                    <a:pt x="303750" y="212090"/>
                  </a:lnTo>
                  <a:lnTo>
                    <a:pt x="296957" y="219710"/>
                  </a:lnTo>
                  <a:lnTo>
                    <a:pt x="290029" y="226060"/>
                  </a:lnTo>
                  <a:lnTo>
                    <a:pt x="292290" y="228600"/>
                  </a:lnTo>
                  <a:lnTo>
                    <a:pt x="289534" y="229870"/>
                  </a:lnTo>
                  <a:lnTo>
                    <a:pt x="286931" y="232410"/>
                  </a:lnTo>
                  <a:lnTo>
                    <a:pt x="283476" y="233680"/>
                  </a:lnTo>
                  <a:lnTo>
                    <a:pt x="280136" y="234950"/>
                  </a:lnTo>
                  <a:lnTo>
                    <a:pt x="276555" y="236220"/>
                  </a:lnTo>
                  <a:lnTo>
                    <a:pt x="277037" y="237490"/>
                  </a:lnTo>
                  <a:lnTo>
                    <a:pt x="278587" y="241300"/>
                  </a:lnTo>
                  <a:lnTo>
                    <a:pt x="275691" y="242570"/>
                  </a:lnTo>
                  <a:lnTo>
                    <a:pt x="272732" y="242570"/>
                  </a:lnTo>
                  <a:lnTo>
                    <a:pt x="270624" y="243840"/>
                  </a:lnTo>
                  <a:lnTo>
                    <a:pt x="264007" y="245110"/>
                  </a:lnTo>
                  <a:lnTo>
                    <a:pt x="280365" y="245110"/>
                  </a:lnTo>
                  <a:lnTo>
                    <a:pt x="282574" y="243840"/>
                  </a:lnTo>
                  <a:lnTo>
                    <a:pt x="286791" y="242570"/>
                  </a:lnTo>
                  <a:lnTo>
                    <a:pt x="290779" y="240030"/>
                  </a:lnTo>
                  <a:lnTo>
                    <a:pt x="289382" y="237490"/>
                  </a:lnTo>
                  <a:lnTo>
                    <a:pt x="306672" y="226060"/>
                  </a:lnTo>
                  <a:lnTo>
                    <a:pt x="317988" y="214630"/>
                  </a:lnTo>
                  <a:lnTo>
                    <a:pt x="313486" y="214630"/>
                  </a:lnTo>
                  <a:lnTo>
                    <a:pt x="309295" y="210820"/>
                  </a:lnTo>
                  <a:lnTo>
                    <a:pt x="313283" y="205740"/>
                  </a:lnTo>
                  <a:lnTo>
                    <a:pt x="316991" y="200660"/>
                  </a:lnTo>
                  <a:lnTo>
                    <a:pt x="320497" y="195580"/>
                  </a:lnTo>
                  <a:close/>
                </a:path>
                <a:path w="481965" h="565150">
                  <a:moveTo>
                    <a:pt x="219646" y="241300"/>
                  </a:moveTo>
                  <a:lnTo>
                    <a:pt x="212813" y="243840"/>
                  </a:lnTo>
                  <a:lnTo>
                    <a:pt x="220586" y="243840"/>
                  </a:lnTo>
                  <a:lnTo>
                    <a:pt x="219646" y="241300"/>
                  </a:lnTo>
                  <a:close/>
                </a:path>
                <a:path w="481965" h="565150">
                  <a:moveTo>
                    <a:pt x="338137" y="177800"/>
                  </a:moveTo>
                  <a:lnTo>
                    <a:pt x="335332" y="184150"/>
                  </a:lnTo>
                  <a:lnTo>
                    <a:pt x="332222" y="189230"/>
                  </a:lnTo>
                  <a:lnTo>
                    <a:pt x="328764" y="194310"/>
                  </a:lnTo>
                  <a:lnTo>
                    <a:pt x="321297" y="205740"/>
                  </a:lnTo>
                  <a:lnTo>
                    <a:pt x="317474" y="209550"/>
                  </a:lnTo>
                  <a:lnTo>
                    <a:pt x="313486" y="214630"/>
                  </a:lnTo>
                  <a:lnTo>
                    <a:pt x="317988" y="214630"/>
                  </a:lnTo>
                  <a:lnTo>
                    <a:pt x="320503" y="212090"/>
                  </a:lnTo>
                  <a:lnTo>
                    <a:pt x="330962" y="195580"/>
                  </a:lnTo>
                  <a:lnTo>
                    <a:pt x="338137" y="177800"/>
                  </a:lnTo>
                  <a:close/>
                </a:path>
                <a:path w="481965" h="565150">
                  <a:moveTo>
                    <a:pt x="435762" y="186690"/>
                  </a:moveTo>
                  <a:lnTo>
                    <a:pt x="438289" y="187960"/>
                  </a:lnTo>
                  <a:lnTo>
                    <a:pt x="444538" y="191770"/>
                  </a:lnTo>
                  <a:lnTo>
                    <a:pt x="450684" y="195580"/>
                  </a:lnTo>
                  <a:lnTo>
                    <a:pt x="455739" y="199390"/>
                  </a:lnTo>
                  <a:lnTo>
                    <a:pt x="460425" y="200660"/>
                  </a:lnTo>
                  <a:lnTo>
                    <a:pt x="465035" y="203200"/>
                  </a:lnTo>
                  <a:lnTo>
                    <a:pt x="469518" y="204470"/>
                  </a:lnTo>
                  <a:lnTo>
                    <a:pt x="470534" y="205740"/>
                  </a:lnTo>
                  <a:lnTo>
                    <a:pt x="471385" y="207010"/>
                  </a:lnTo>
                  <a:lnTo>
                    <a:pt x="472033" y="207010"/>
                  </a:lnTo>
                  <a:lnTo>
                    <a:pt x="476567" y="208280"/>
                  </a:lnTo>
                  <a:lnTo>
                    <a:pt x="480428" y="212090"/>
                  </a:lnTo>
                  <a:lnTo>
                    <a:pt x="481793" y="214630"/>
                  </a:lnTo>
                  <a:lnTo>
                    <a:pt x="481793" y="210820"/>
                  </a:lnTo>
                  <a:lnTo>
                    <a:pt x="481075" y="209550"/>
                  </a:lnTo>
                  <a:lnTo>
                    <a:pt x="466420" y="198120"/>
                  </a:lnTo>
                  <a:lnTo>
                    <a:pt x="463588" y="195580"/>
                  </a:lnTo>
                  <a:lnTo>
                    <a:pt x="462025" y="195580"/>
                  </a:lnTo>
                  <a:lnTo>
                    <a:pt x="451116" y="193040"/>
                  </a:lnTo>
                  <a:lnTo>
                    <a:pt x="442074" y="189230"/>
                  </a:lnTo>
                  <a:lnTo>
                    <a:pt x="435762" y="186690"/>
                  </a:lnTo>
                  <a:close/>
                </a:path>
                <a:path w="481965" h="565150">
                  <a:moveTo>
                    <a:pt x="410870" y="189230"/>
                  </a:moveTo>
                  <a:lnTo>
                    <a:pt x="409270" y="191770"/>
                  </a:lnTo>
                  <a:lnTo>
                    <a:pt x="407568" y="194310"/>
                  </a:lnTo>
                  <a:lnTo>
                    <a:pt x="405828" y="195580"/>
                  </a:lnTo>
                  <a:lnTo>
                    <a:pt x="403948" y="198120"/>
                  </a:lnTo>
                  <a:lnTo>
                    <a:pt x="400481" y="200660"/>
                  </a:lnTo>
                  <a:lnTo>
                    <a:pt x="396963" y="204470"/>
                  </a:lnTo>
                  <a:lnTo>
                    <a:pt x="393382" y="207010"/>
                  </a:lnTo>
                  <a:lnTo>
                    <a:pt x="406027" y="207010"/>
                  </a:lnTo>
                  <a:lnTo>
                    <a:pt x="410286" y="204470"/>
                  </a:lnTo>
                  <a:lnTo>
                    <a:pt x="423362" y="204470"/>
                  </a:lnTo>
                  <a:lnTo>
                    <a:pt x="418198" y="201930"/>
                  </a:lnTo>
                  <a:lnTo>
                    <a:pt x="415582" y="199390"/>
                  </a:lnTo>
                  <a:lnTo>
                    <a:pt x="414172" y="196850"/>
                  </a:lnTo>
                  <a:lnTo>
                    <a:pt x="413092" y="193040"/>
                  </a:lnTo>
                  <a:lnTo>
                    <a:pt x="410870" y="189230"/>
                  </a:lnTo>
                  <a:close/>
                </a:path>
                <a:path w="481965" h="565150">
                  <a:moveTo>
                    <a:pt x="366318" y="40640"/>
                  </a:moveTo>
                  <a:lnTo>
                    <a:pt x="372913" y="53340"/>
                  </a:lnTo>
                  <a:lnTo>
                    <a:pt x="381074" y="64770"/>
                  </a:lnTo>
                  <a:lnTo>
                    <a:pt x="398983" y="85090"/>
                  </a:lnTo>
                  <a:lnTo>
                    <a:pt x="402831" y="90170"/>
                  </a:lnTo>
                  <a:lnTo>
                    <a:pt x="406018" y="92710"/>
                  </a:lnTo>
                  <a:lnTo>
                    <a:pt x="410895" y="97790"/>
                  </a:lnTo>
                  <a:lnTo>
                    <a:pt x="413423" y="101600"/>
                  </a:lnTo>
                  <a:lnTo>
                    <a:pt x="417067" y="106680"/>
                  </a:lnTo>
                  <a:lnTo>
                    <a:pt x="425035" y="138430"/>
                  </a:lnTo>
                  <a:lnTo>
                    <a:pt x="424926" y="144780"/>
                  </a:lnTo>
                  <a:lnTo>
                    <a:pt x="424072" y="153670"/>
                  </a:lnTo>
                  <a:lnTo>
                    <a:pt x="422528" y="162560"/>
                  </a:lnTo>
                  <a:lnTo>
                    <a:pt x="422808" y="163830"/>
                  </a:lnTo>
                  <a:lnTo>
                    <a:pt x="422084" y="165100"/>
                  </a:lnTo>
                  <a:lnTo>
                    <a:pt x="421500" y="167640"/>
                  </a:lnTo>
                  <a:lnTo>
                    <a:pt x="418769" y="175260"/>
                  </a:lnTo>
                  <a:lnTo>
                    <a:pt x="415175" y="181610"/>
                  </a:lnTo>
                  <a:lnTo>
                    <a:pt x="410971" y="189230"/>
                  </a:lnTo>
                  <a:lnTo>
                    <a:pt x="427545" y="187960"/>
                  </a:lnTo>
                  <a:lnTo>
                    <a:pt x="434981" y="187960"/>
                  </a:lnTo>
                  <a:lnTo>
                    <a:pt x="435584" y="186690"/>
                  </a:lnTo>
                  <a:lnTo>
                    <a:pt x="434212" y="185420"/>
                  </a:lnTo>
                  <a:lnTo>
                    <a:pt x="431444" y="185420"/>
                  </a:lnTo>
                  <a:lnTo>
                    <a:pt x="428917" y="184150"/>
                  </a:lnTo>
                  <a:lnTo>
                    <a:pt x="426021" y="182880"/>
                  </a:lnTo>
                  <a:lnTo>
                    <a:pt x="424281" y="180340"/>
                  </a:lnTo>
                  <a:lnTo>
                    <a:pt x="424218" y="173990"/>
                  </a:lnTo>
                  <a:lnTo>
                    <a:pt x="426542" y="173990"/>
                  </a:lnTo>
                  <a:lnTo>
                    <a:pt x="435946" y="172720"/>
                  </a:lnTo>
                  <a:lnTo>
                    <a:pt x="469379" y="172720"/>
                  </a:lnTo>
                  <a:lnTo>
                    <a:pt x="465315" y="170180"/>
                  </a:lnTo>
                  <a:lnTo>
                    <a:pt x="461136" y="167640"/>
                  </a:lnTo>
                  <a:lnTo>
                    <a:pt x="456869" y="165100"/>
                  </a:lnTo>
                  <a:lnTo>
                    <a:pt x="449237" y="161290"/>
                  </a:lnTo>
                  <a:lnTo>
                    <a:pt x="459143" y="161290"/>
                  </a:lnTo>
                  <a:lnTo>
                    <a:pt x="460120" y="158750"/>
                  </a:lnTo>
                  <a:lnTo>
                    <a:pt x="462414" y="158750"/>
                  </a:lnTo>
                  <a:lnTo>
                    <a:pt x="454469" y="156210"/>
                  </a:lnTo>
                  <a:lnTo>
                    <a:pt x="452881" y="156210"/>
                  </a:lnTo>
                  <a:lnTo>
                    <a:pt x="453643" y="153670"/>
                  </a:lnTo>
                  <a:lnTo>
                    <a:pt x="449059" y="152400"/>
                  </a:lnTo>
                  <a:lnTo>
                    <a:pt x="438378" y="152400"/>
                  </a:lnTo>
                  <a:lnTo>
                    <a:pt x="435330" y="149860"/>
                  </a:lnTo>
                  <a:lnTo>
                    <a:pt x="432727" y="147320"/>
                  </a:lnTo>
                  <a:lnTo>
                    <a:pt x="430085" y="143510"/>
                  </a:lnTo>
                  <a:lnTo>
                    <a:pt x="429640" y="139700"/>
                  </a:lnTo>
                  <a:lnTo>
                    <a:pt x="430580" y="135890"/>
                  </a:lnTo>
                  <a:lnTo>
                    <a:pt x="430771" y="133350"/>
                  </a:lnTo>
                  <a:lnTo>
                    <a:pt x="428815" y="121920"/>
                  </a:lnTo>
                  <a:lnTo>
                    <a:pt x="421868" y="109220"/>
                  </a:lnTo>
                  <a:lnTo>
                    <a:pt x="419724" y="104140"/>
                  </a:lnTo>
                  <a:lnTo>
                    <a:pt x="417002" y="97790"/>
                  </a:lnTo>
                  <a:lnTo>
                    <a:pt x="413640" y="91440"/>
                  </a:lnTo>
                  <a:lnTo>
                    <a:pt x="409574" y="86360"/>
                  </a:lnTo>
                  <a:lnTo>
                    <a:pt x="400481" y="86360"/>
                  </a:lnTo>
                  <a:lnTo>
                    <a:pt x="398030" y="82550"/>
                  </a:lnTo>
                  <a:lnTo>
                    <a:pt x="391083" y="73660"/>
                  </a:lnTo>
                  <a:lnTo>
                    <a:pt x="387297" y="69850"/>
                  </a:lnTo>
                  <a:lnTo>
                    <a:pt x="383463" y="64770"/>
                  </a:lnTo>
                  <a:lnTo>
                    <a:pt x="379525" y="59690"/>
                  </a:lnTo>
                  <a:lnTo>
                    <a:pt x="375424" y="54610"/>
                  </a:lnTo>
                  <a:lnTo>
                    <a:pt x="369328" y="45720"/>
                  </a:lnTo>
                  <a:lnTo>
                    <a:pt x="366318" y="40640"/>
                  </a:lnTo>
                  <a:close/>
                </a:path>
                <a:path w="481965" h="565150">
                  <a:moveTo>
                    <a:pt x="427837" y="187960"/>
                  </a:moveTo>
                  <a:lnTo>
                    <a:pt x="427545" y="187960"/>
                  </a:lnTo>
                  <a:lnTo>
                    <a:pt x="427812" y="189230"/>
                  </a:lnTo>
                  <a:lnTo>
                    <a:pt x="427837" y="187960"/>
                  </a:lnTo>
                  <a:close/>
                </a:path>
                <a:path w="481965" h="565150">
                  <a:moveTo>
                    <a:pt x="434981" y="187960"/>
                  </a:moveTo>
                  <a:lnTo>
                    <a:pt x="432473" y="187960"/>
                  </a:lnTo>
                  <a:lnTo>
                    <a:pt x="434378" y="189230"/>
                  </a:lnTo>
                  <a:lnTo>
                    <a:pt x="434981" y="187960"/>
                  </a:lnTo>
                  <a:close/>
                </a:path>
                <a:path w="481965" h="565150">
                  <a:moveTo>
                    <a:pt x="469379" y="172720"/>
                  </a:moveTo>
                  <a:lnTo>
                    <a:pt x="466013" y="172720"/>
                  </a:lnTo>
                  <a:lnTo>
                    <a:pt x="481793" y="179070"/>
                  </a:lnTo>
                  <a:lnTo>
                    <a:pt x="481793" y="177800"/>
                  </a:lnTo>
                  <a:lnTo>
                    <a:pt x="477130" y="175260"/>
                  </a:lnTo>
                  <a:lnTo>
                    <a:pt x="469379" y="172720"/>
                  </a:lnTo>
                  <a:close/>
                </a:path>
                <a:path w="481965" h="565150">
                  <a:moveTo>
                    <a:pt x="466013" y="172720"/>
                  </a:moveTo>
                  <a:lnTo>
                    <a:pt x="445481" y="172720"/>
                  </a:lnTo>
                  <a:lnTo>
                    <a:pt x="465124" y="175260"/>
                  </a:lnTo>
                  <a:lnTo>
                    <a:pt x="466013" y="172720"/>
                  </a:lnTo>
                  <a:close/>
                </a:path>
                <a:path w="481965" h="565150">
                  <a:moveTo>
                    <a:pt x="267778" y="171032"/>
                  </a:moveTo>
                  <a:lnTo>
                    <a:pt x="267347" y="171450"/>
                  </a:lnTo>
                  <a:lnTo>
                    <a:pt x="267677" y="171450"/>
                  </a:lnTo>
                  <a:lnTo>
                    <a:pt x="267778" y="171032"/>
                  </a:lnTo>
                  <a:close/>
                </a:path>
                <a:path w="481965" h="565150">
                  <a:moveTo>
                    <a:pt x="348272" y="144780"/>
                  </a:moveTo>
                  <a:lnTo>
                    <a:pt x="347929" y="147320"/>
                  </a:lnTo>
                  <a:lnTo>
                    <a:pt x="347548" y="149860"/>
                  </a:lnTo>
                  <a:lnTo>
                    <a:pt x="347103" y="151130"/>
                  </a:lnTo>
                  <a:lnTo>
                    <a:pt x="345376" y="151130"/>
                  </a:lnTo>
                  <a:lnTo>
                    <a:pt x="344779" y="153670"/>
                  </a:lnTo>
                  <a:lnTo>
                    <a:pt x="344093" y="156210"/>
                  </a:lnTo>
                  <a:lnTo>
                    <a:pt x="343319" y="157480"/>
                  </a:lnTo>
                  <a:lnTo>
                    <a:pt x="343077" y="161290"/>
                  </a:lnTo>
                  <a:lnTo>
                    <a:pt x="342633" y="165100"/>
                  </a:lnTo>
                  <a:lnTo>
                    <a:pt x="341820" y="170180"/>
                  </a:lnTo>
                  <a:lnTo>
                    <a:pt x="341553" y="170180"/>
                  </a:lnTo>
                  <a:lnTo>
                    <a:pt x="343547" y="171450"/>
                  </a:lnTo>
                  <a:lnTo>
                    <a:pt x="344474" y="167640"/>
                  </a:lnTo>
                  <a:lnTo>
                    <a:pt x="345381" y="162050"/>
                  </a:lnTo>
                  <a:lnTo>
                    <a:pt x="345986" y="158750"/>
                  </a:lnTo>
                  <a:lnTo>
                    <a:pt x="347217" y="153670"/>
                  </a:lnTo>
                  <a:lnTo>
                    <a:pt x="347967" y="149860"/>
                  </a:lnTo>
                  <a:lnTo>
                    <a:pt x="348272" y="144780"/>
                  </a:lnTo>
                  <a:close/>
                </a:path>
                <a:path w="481965" h="565150">
                  <a:moveTo>
                    <a:pt x="268655" y="170180"/>
                  </a:moveTo>
                  <a:lnTo>
                    <a:pt x="267982" y="170180"/>
                  </a:lnTo>
                  <a:lnTo>
                    <a:pt x="267778" y="171032"/>
                  </a:lnTo>
                  <a:lnTo>
                    <a:pt x="268655" y="170180"/>
                  </a:lnTo>
                  <a:close/>
                </a:path>
                <a:path w="481965" h="565150">
                  <a:moveTo>
                    <a:pt x="477194" y="164772"/>
                  </a:moveTo>
                  <a:lnTo>
                    <a:pt x="480021" y="166370"/>
                  </a:lnTo>
                  <a:lnTo>
                    <a:pt x="481793" y="166370"/>
                  </a:lnTo>
                  <a:lnTo>
                    <a:pt x="477939" y="165100"/>
                  </a:lnTo>
                  <a:lnTo>
                    <a:pt x="477194" y="164772"/>
                  </a:lnTo>
                  <a:close/>
                </a:path>
                <a:path w="481965" h="565150">
                  <a:moveTo>
                    <a:pt x="471003" y="162050"/>
                  </a:moveTo>
                  <a:lnTo>
                    <a:pt x="477194" y="164772"/>
                  </a:lnTo>
                  <a:lnTo>
                    <a:pt x="473278" y="162560"/>
                  </a:lnTo>
                  <a:lnTo>
                    <a:pt x="471003" y="162050"/>
                  </a:lnTo>
                  <a:close/>
                </a:path>
                <a:path w="481965" h="565150">
                  <a:moveTo>
                    <a:pt x="462414" y="158750"/>
                  </a:moveTo>
                  <a:lnTo>
                    <a:pt x="460120" y="158750"/>
                  </a:lnTo>
                  <a:lnTo>
                    <a:pt x="467613" y="161290"/>
                  </a:lnTo>
                  <a:lnTo>
                    <a:pt x="471003" y="162050"/>
                  </a:lnTo>
                  <a:lnTo>
                    <a:pt x="466387" y="160020"/>
                  </a:lnTo>
                  <a:lnTo>
                    <a:pt x="462414" y="158750"/>
                  </a:lnTo>
                  <a:close/>
                </a:path>
                <a:path w="481965" h="565150">
                  <a:moveTo>
                    <a:pt x="316318" y="83820"/>
                  </a:moveTo>
                  <a:lnTo>
                    <a:pt x="301002" y="83820"/>
                  </a:lnTo>
                  <a:lnTo>
                    <a:pt x="301802" y="87630"/>
                  </a:lnTo>
                  <a:lnTo>
                    <a:pt x="302653" y="88900"/>
                  </a:lnTo>
                  <a:lnTo>
                    <a:pt x="301878" y="91440"/>
                  </a:lnTo>
                  <a:lnTo>
                    <a:pt x="303542" y="92710"/>
                  </a:lnTo>
                  <a:lnTo>
                    <a:pt x="304241" y="96520"/>
                  </a:lnTo>
                  <a:lnTo>
                    <a:pt x="303745" y="99060"/>
                  </a:lnTo>
                  <a:lnTo>
                    <a:pt x="301222" y="110490"/>
                  </a:lnTo>
                  <a:lnTo>
                    <a:pt x="297846" y="120650"/>
                  </a:lnTo>
                  <a:lnTo>
                    <a:pt x="293623" y="132080"/>
                  </a:lnTo>
                  <a:lnTo>
                    <a:pt x="288556" y="142240"/>
                  </a:lnTo>
                  <a:lnTo>
                    <a:pt x="290131" y="139700"/>
                  </a:lnTo>
                  <a:lnTo>
                    <a:pt x="291630" y="138430"/>
                  </a:lnTo>
                  <a:lnTo>
                    <a:pt x="293052" y="135890"/>
                  </a:lnTo>
                  <a:lnTo>
                    <a:pt x="298738" y="127000"/>
                  </a:lnTo>
                  <a:lnTo>
                    <a:pt x="303437" y="116840"/>
                  </a:lnTo>
                  <a:lnTo>
                    <a:pt x="307390" y="106680"/>
                  </a:lnTo>
                  <a:lnTo>
                    <a:pt x="310832" y="96520"/>
                  </a:lnTo>
                  <a:lnTo>
                    <a:pt x="312648" y="92710"/>
                  </a:lnTo>
                  <a:lnTo>
                    <a:pt x="314426" y="87630"/>
                  </a:lnTo>
                  <a:lnTo>
                    <a:pt x="316318" y="83820"/>
                  </a:lnTo>
                  <a:close/>
                </a:path>
                <a:path w="481965" h="565150">
                  <a:moveTo>
                    <a:pt x="182308" y="137160"/>
                  </a:moveTo>
                  <a:lnTo>
                    <a:pt x="174155" y="140970"/>
                  </a:lnTo>
                  <a:lnTo>
                    <a:pt x="201755" y="140970"/>
                  </a:lnTo>
                  <a:lnTo>
                    <a:pt x="203557" y="139700"/>
                  </a:lnTo>
                  <a:lnTo>
                    <a:pt x="204997" y="138430"/>
                  </a:lnTo>
                  <a:lnTo>
                    <a:pt x="182892" y="138430"/>
                  </a:lnTo>
                  <a:lnTo>
                    <a:pt x="182308" y="137160"/>
                  </a:lnTo>
                  <a:close/>
                </a:path>
                <a:path w="481965" h="565150">
                  <a:moveTo>
                    <a:pt x="221741" y="124460"/>
                  </a:moveTo>
                  <a:lnTo>
                    <a:pt x="220192" y="124460"/>
                  </a:lnTo>
                  <a:lnTo>
                    <a:pt x="218236" y="125730"/>
                  </a:lnTo>
                  <a:lnTo>
                    <a:pt x="209029" y="128270"/>
                  </a:lnTo>
                  <a:lnTo>
                    <a:pt x="204431" y="130810"/>
                  </a:lnTo>
                  <a:lnTo>
                    <a:pt x="191592" y="134620"/>
                  </a:lnTo>
                  <a:lnTo>
                    <a:pt x="182892" y="138430"/>
                  </a:lnTo>
                  <a:lnTo>
                    <a:pt x="204997" y="138430"/>
                  </a:lnTo>
                  <a:lnTo>
                    <a:pt x="219392" y="125730"/>
                  </a:lnTo>
                  <a:lnTo>
                    <a:pt x="221741" y="124460"/>
                  </a:lnTo>
                  <a:close/>
                </a:path>
                <a:path w="481965" h="565150">
                  <a:moveTo>
                    <a:pt x="355695" y="43180"/>
                  </a:moveTo>
                  <a:lnTo>
                    <a:pt x="342099" y="43180"/>
                  </a:lnTo>
                  <a:lnTo>
                    <a:pt x="337972" y="54610"/>
                  </a:lnTo>
                  <a:lnTo>
                    <a:pt x="337223" y="57150"/>
                  </a:lnTo>
                  <a:lnTo>
                    <a:pt x="336638" y="59690"/>
                  </a:lnTo>
                  <a:lnTo>
                    <a:pt x="337096" y="59690"/>
                  </a:lnTo>
                  <a:lnTo>
                    <a:pt x="337489" y="60960"/>
                  </a:lnTo>
                  <a:lnTo>
                    <a:pt x="338632" y="62230"/>
                  </a:lnTo>
                  <a:lnTo>
                    <a:pt x="338747" y="66040"/>
                  </a:lnTo>
                  <a:lnTo>
                    <a:pt x="339128" y="69850"/>
                  </a:lnTo>
                  <a:lnTo>
                    <a:pt x="339458" y="72390"/>
                  </a:lnTo>
                  <a:lnTo>
                    <a:pt x="339549" y="74930"/>
                  </a:lnTo>
                  <a:lnTo>
                    <a:pt x="339251" y="80010"/>
                  </a:lnTo>
                  <a:lnTo>
                    <a:pt x="339172" y="83820"/>
                  </a:lnTo>
                  <a:lnTo>
                    <a:pt x="339521" y="90170"/>
                  </a:lnTo>
                  <a:lnTo>
                    <a:pt x="341782" y="102870"/>
                  </a:lnTo>
                  <a:lnTo>
                    <a:pt x="343268" y="107950"/>
                  </a:lnTo>
                  <a:lnTo>
                    <a:pt x="347281" y="120650"/>
                  </a:lnTo>
                  <a:lnTo>
                    <a:pt x="348437" y="125730"/>
                  </a:lnTo>
                  <a:lnTo>
                    <a:pt x="348627" y="125730"/>
                  </a:lnTo>
                  <a:lnTo>
                    <a:pt x="348792" y="127000"/>
                  </a:lnTo>
                  <a:lnTo>
                    <a:pt x="349173" y="120650"/>
                  </a:lnTo>
                  <a:lnTo>
                    <a:pt x="349402" y="118110"/>
                  </a:lnTo>
                  <a:lnTo>
                    <a:pt x="349440" y="115570"/>
                  </a:lnTo>
                  <a:lnTo>
                    <a:pt x="349186" y="113030"/>
                  </a:lnTo>
                  <a:lnTo>
                    <a:pt x="348818" y="110490"/>
                  </a:lnTo>
                  <a:lnTo>
                    <a:pt x="348691" y="104140"/>
                  </a:lnTo>
                  <a:lnTo>
                    <a:pt x="348025" y="83820"/>
                  </a:lnTo>
                  <a:lnTo>
                    <a:pt x="347891" y="76200"/>
                  </a:lnTo>
                  <a:lnTo>
                    <a:pt x="348183" y="76200"/>
                  </a:lnTo>
                  <a:lnTo>
                    <a:pt x="346824" y="69850"/>
                  </a:lnTo>
                  <a:lnTo>
                    <a:pt x="353999" y="52070"/>
                  </a:lnTo>
                  <a:lnTo>
                    <a:pt x="357517" y="52070"/>
                  </a:lnTo>
                  <a:lnTo>
                    <a:pt x="356768" y="49530"/>
                  </a:lnTo>
                  <a:lnTo>
                    <a:pt x="356273" y="46990"/>
                  </a:lnTo>
                  <a:lnTo>
                    <a:pt x="355841" y="44450"/>
                  </a:lnTo>
                  <a:lnTo>
                    <a:pt x="355695" y="43180"/>
                  </a:lnTo>
                  <a:close/>
                </a:path>
                <a:path w="481965" h="565150">
                  <a:moveTo>
                    <a:pt x="224091" y="123190"/>
                  </a:moveTo>
                  <a:lnTo>
                    <a:pt x="221741" y="124460"/>
                  </a:lnTo>
                  <a:lnTo>
                    <a:pt x="222148" y="124460"/>
                  </a:lnTo>
                  <a:lnTo>
                    <a:pt x="224091" y="123190"/>
                  </a:lnTo>
                  <a:close/>
                </a:path>
                <a:path w="481965" h="565150">
                  <a:moveTo>
                    <a:pt x="233284" y="119380"/>
                  </a:moveTo>
                  <a:lnTo>
                    <a:pt x="232409" y="119380"/>
                  </a:lnTo>
                  <a:lnTo>
                    <a:pt x="227507" y="121920"/>
                  </a:lnTo>
                  <a:lnTo>
                    <a:pt x="233284" y="119380"/>
                  </a:lnTo>
                  <a:close/>
                </a:path>
                <a:path w="481965" h="565150">
                  <a:moveTo>
                    <a:pt x="236548" y="118718"/>
                  </a:moveTo>
                  <a:lnTo>
                    <a:pt x="233284" y="119380"/>
                  </a:lnTo>
                  <a:lnTo>
                    <a:pt x="234899" y="119380"/>
                  </a:lnTo>
                  <a:lnTo>
                    <a:pt x="236548" y="118718"/>
                  </a:lnTo>
                  <a:close/>
                </a:path>
                <a:path w="481965" h="565150">
                  <a:moveTo>
                    <a:pt x="326276" y="58420"/>
                  </a:moveTo>
                  <a:lnTo>
                    <a:pt x="310870" y="58420"/>
                  </a:lnTo>
                  <a:lnTo>
                    <a:pt x="305295" y="64770"/>
                  </a:lnTo>
                  <a:lnTo>
                    <a:pt x="299284" y="72390"/>
                  </a:lnTo>
                  <a:lnTo>
                    <a:pt x="292873" y="77470"/>
                  </a:lnTo>
                  <a:lnTo>
                    <a:pt x="286344" y="82550"/>
                  </a:lnTo>
                  <a:lnTo>
                    <a:pt x="279984" y="87630"/>
                  </a:lnTo>
                  <a:lnTo>
                    <a:pt x="269836" y="93980"/>
                  </a:lnTo>
                  <a:lnTo>
                    <a:pt x="269595" y="95250"/>
                  </a:lnTo>
                  <a:lnTo>
                    <a:pt x="269176" y="95250"/>
                  </a:lnTo>
                  <a:lnTo>
                    <a:pt x="268427" y="96520"/>
                  </a:lnTo>
                  <a:lnTo>
                    <a:pt x="243344" y="113030"/>
                  </a:lnTo>
                  <a:lnTo>
                    <a:pt x="242735" y="114300"/>
                  </a:lnTo>
                  <a:lnTo>
                    <a:pt x="240423" y="114300"/>
                  </a:lnTo>
                  <a:lnTo>
                    <a:pt x="241236" y="116840"/>
                  </a:lnTo>
                  <a:lnTo>
                    <a:pt x="236548" y="118718"/>
                  </a:lnTo>
                  <a:lnTo>
                    <a:pt x="239555" y="118110"/>
                  </a:lnTo>
                  <a:lnTo>
                    <a:pt x="246161" y="115570"/>
                  </a:lnTo>
                  <a:lnTo>
                    <a:pt x="256425" y="111760"/>
                  </a:lnTo>
                  <a:lnTo>
                    <a:pt x="257975" y="111760"/>
                  </a:lnTo>
                  <a:lnTo>
                    <a:pt x="259499" y="110490"/>
                  </a:lnTo>
                  <a:lnTo>
                    <a:pt x="262432" y="107950"/>
                  </a:lnTo>
                  <a:lnTo>
                    <a:pt x="268287" y="107950"/>
                  </a:lnTo>
                  <a:lnTo>
                    <a:pt x="272059" y="105410"/>
                  </a:lnTo>
                  <a:lnTo>
                    <a:pt x="275526" y="102870"/>
                  </a:lnTo>
                  <a:lnTo>
                    <a:pt x="282320" y="97790"/>
                  </a:lnTo>
                  <a:lnTo>
                    <a:pt x="287477" y="95250"/>
                  </a:lnTo>
                  <a:lnTo>
                    <a:pt x="292493" y="91440"/>
                  </a:lnTo>
                  <a:lnTo>
                    <a:pt x="297294" y="86360"/>
                  </a:lnTo>
                  <a:lnTo>
                    <a:pt x="301002" y="83820"/>
                  </a:lnTo>
                  <a:lnTo>
                    <a:pt x="314985" y="83820"/>
                  </a:lnTo>
                  <a:lnTo>
                    <a:pt x="315569" y="81280"/>
                  </a:lnTo>
                  <a:lnTo>
                    <a:pt x="318878" y="72390"/>
                  </a:lnTo>
                  <a:lnTo>
                    <a:pt x="322426" y="64770"/>
                  </a:lnTo>
                  <a:lnTo>
                    <a:pt x="326276" y="58420"/>
                  </a:lnTo>
                  <a:close/>
                </a:path>
                <a:path w="481965" h="565150">
                  <a:moveTo>
                    <a:pt x="268287" y="107950"/>
                  </a:moveTo>
                  <a:lnTo>
                    <a:pt x="262432" y="107950"/>
                  </a:lnTo>
                  <a:lnTo>
                    <a:pt x="261277" y="113030"/>
                  </a:lnTo>
                  <a:lnTo>
                    <a:pt x="264833" y="110490"/>
                  </a:lnTo>
                  <a:lnTo>
                    <a:pt x="268287" y="107950"/>
                  </a:lnTo>
                  <a:close/>
                </a:path>
                <a:path w="481965" h="565150">
                  <a:moveTo>
                    <a:pt x="390220" y="101600"/>
                  </a:moveTo>
                  <a:lnTo>
                    <a:pt x="390880" y="102870"/>
                  </a:lnTo>
                  <a:lnTo>
                    <a:pt x="391426" y="104140"/>
                  </a:lnTo>
                  <a:lnTo>
                    <a:pt x="391794" y="106680"/>
                  </a:lnTo>
                  <a:lnTo>
                    <a:pt x="393230" y="106680"/>
                  </a:lnTo>
                  <a:lnTo>
                    <a:pt x="392277" y="104140"/>
                  </a:lnTo>
                  <a:lnTo>
                    <a:pt x="390220" y="101600"/>
                  </a:lnTo>
                  <a:close/>
                </a:path>
                <a:path w="481965" h="565150">
                  <a:moveTo>
                    <a:pt x="357517" y="52070"/>
                  </a:moveTo>
                  <a:lnTo>
                    <a:pt x="353999" y="52070"/>
                  </a:lnTo>
                  <a:lnTo>
                    <a:pt x="356590" y="58420"/>
                  </a:lnTo>
                  <a:lnTo>
                    <a:pt x="358825" y="60960"/>
                  </a:lnTo>
                  <a:lnTo>
                    <a:pt x="361924" y="64770"/>
                  </a:lnTo>
                  <a:lnTo>
                    <a:pt x="384530" y="92710"/>
                  </a:lnTo>
                  <a:lnTo>
                    <a:pt x="383425" y="91440"/>
                  </a:lnTo>
                  <a:lnTo>
                    <a:pt x="376567" y="81280"/>
                  </a:lnTo>
                  <a:lnTo>
                    <a:pt x="372071" y="76200"/>
                  </a:lnTo>
                  <a:lnTo>
                    <a:pt x="367614" y="69850"/>
                  </a:lnTo>
                  <a:lnTo>
                    <a:pt x="361302" y="59690"/>
                  </a:lnTo>
                  <a:lnTo>
                    <a:pt x="359333" y="55880"/>
                  </a:lnTo>
                  <a:lnTo>
                    <a:pt x="357517" y="52070"/>
                  </a:lnTo>
                  <a:close/>
                </a:path>
                <a:path w="481965" h="565150">
                  <a:moveTo>
                    <a:pt x="392226" y="63500"/>
                  </a:moveTo>
                  <a:lnTo>
                    <a:pt x="391032" y="63500"/>
                  </a:lnTo>
                  <a:lnTo>
                    <a:pt x="395985" y="69850"/>
                  </a:lnTo>
                  <a:lnTo>
                    <a:pt x="400672" y="76200"/>
                  </a:lnTo>
                  <a:lnTo>
                    <a:pt x="404964" y="82550"/>
                  </a:lnTo>
                  <a:lnTo>
                    <a:pt x="400481" y="86360"/>
                  </a:lnTo>
                  <a:lnTo>
                    <a:pt x="409574" y="86360"/>
                  </a:lnTo>
                  <a:lnTo>
                    <a:pt x="405355" y="78740"/>
                  </a:lnTo>
                  <a:lnTo>
                    <a:pt x="396425" y="68580"/>
                  </a:lnTo>
                  <a:lnTo>
                    <a:pt x="392226" y="63500"/>
                  </a:lnTo>
                  <a:close/>
                </a:path>
                <a:path w="481965" h="565150">
                  <a:moveTo>
                    <a:pt x="362572" y="0"/>
                  </a:moveTo>
                  <a:lnTo>
                    <a:pt x="355454" y="7620"/>
                  </a:lnTo>
                  <a:lnTo>
                    <a:pt x="347968" y="16510"/>
                  </a:lnTo>
                  <a:lnTo>
                    <a:pt x="340142" y="24130"/>
                  </a:lnTo>
                  <a:lnTo>
                    <a:pt x="332003" y="30480"/>
                  </a:lnTo>
                  <a:lnTo>
                    <a:pt x="329539" y="34290"/>
                  </a:lnTo>
                  <a:lnTo>
                    <a:pt x="354380" y="34290"/>
                  </a:lnTo>
                  <a:lnTo>
                    <a:pt x="354380" y="33020"/>
                  </a:lnTo>
                  <a:lnTo>
                    <a:pt x="354545" y="30480"/>
                  </a:lnTo>
                  <a:lnTo>
                    <a:pt x="353771" y="29210"/>
                  </a:lnTo>
                  <a:lnTo>
                    <a:pt x="356730" y="29210"/>
                  </a:lnTo>
                  <a:lnTo>
                    <a:pt x="354672" y="27940"/>
                  </a:lnTo>
                  <a:lnTo>
                    <a:pt x="354952" y="26670"/>
                  </a:lnTo>
                  <a:lnTo>
                    <a:pt x="355142" y="25400"/>
                  </a:lnTo>
                  <a:lnTo>
                    <a:pt x="355396" y="24130"/>
                  </a:lnTo>
                  <a:lnTo>
                    <a:pt x="356336" y="22860"/>
                  </a:lnTo>
                  <a:lnTo>
                    <a:pt x="354050" y="21590"/>
                  </a:lnTo>
                  <a:lnTo>
                    <a:pt x="355676" y="16510"/>
                  </a:lnTo>
                  <a:lnTo>
                    <a:pt x="362005" y="16510"/>
                  </a:lnTo>
                  <a:lnTo>
                    <a:pt x="361695" y="15240"/>
                  </a:lnTo>
                  <a:lnTo>
                    <a:pt x="361518" y="7620"/>
                  </a:lnTo>
                  <a:lnTo>
                    <a:pt x="361149" y="6350"/>
                  </a:lnTo>
                  <a:lnTo>
                    <a:pt x="362724" y="3810"/>
                  </a:lnTo>
                  <a:lnTo>
                    <a:pt x="363588" y="2540"/>
                  </a:lnTo>
                  <a:lnTo>
                    <a:pt x="364375" y="1270"/>
                  </a:lnTo>
                  <a:lnTo>
                    <a:pt x="362572" y="0"/>
                  </a:lnTo>
                  <a:close/>
                </a:path>
                <a:path w="481965" h="565150">
                  <a:moveTo>
                    <a:pt x="362005" y="16510"/>
                  </a:moveTo>
                  <a:lnTo>
                    <a:pt x="355676" y="16510"/>
                  </a:lnTo>
                  <a:lnTo>
                    <a:pt x="360972" y="17780"/>
                  </a:lnTo>
                  <a:lnTo>
                    <a:pt x="361200" y="21590"/>
                  </a:lnTo>
                  <a:lnTo>
                    <a:pt x="361873" y="26670"/>
                  </a:lnTo>
                  <a:lnTo>
                    <a:pt x="362889" y="30480"/>
                  </a:lnTo>
                  <a:lnTo>
                    <a:pt x="366445" y="29210"/>
                  </a:lnTo>
                  <a:lnTo>
                    <a:pt x="363550" y="22860"/>
                  </a:lnTo>
                  <a:lnTo>
                    <a:pt x="362005" y="1651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6678" y="8247014"/>
              <a:ext cx="444567" cy="4748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675441" y="8644642"/>
              <a:ext cx="628015" cy="577850"/>
            </a:xfrm>
            <a:custGeom>
              <a:avLst/>
              <a:gdLst/>
              <a:ahLst/>
              <a:cxnLst/>
              <a:rect l="l" t="t" r="r" b="b"/>
              <a:pathLst>
                <a:path w="628015" h="577850">
                  <a:moveTo>
                    <a:pt x="182410" y="576580"/>
                  </a:moveTo>
                  <a:lnTo>
                    <a:pt x="143878" y="576580"/>
                  </a:lnTo>
                  <a:lnTo>
                    <a:pt x="152277" y="577850"/>
                  </a:lnTo>
                  <a:lnTo>
                    <a:pt x="180225" y="577850"/>
                  </a:lnTo>
                  <a:lnTo>
                    <a:pt x="182410" y="576580"/>
                  </a:lnTo>
                  <a:close/>
                </a:path>
                <a:path w="628015" h="577850">
                  <a:moveTo>
                    <a:pt x="149123" y="563880"/>
                  </a:moveTo>
                  <a:lnTo>
                    <a:pt x="153047" y="566420"/>
                  </a:lnTo>
                  <a:lnTo>
                    <a:pt x="160743" y="568960"/>
                  </a:lnTo>
                  <a:lnTo>
                    <a:pt x="159994" y="574040"/>
                  </a:lnTo>
                  <a:lnTo>
                    <a:pt x="133781" y="574040"/>
                  </a:lnTo>
                  <a:lnTo>
                    <a:pt x="140474" y="576580"/>
                  </a:lnTo>
                  <a:lnTo>
                    <a:pt x="191198" y="576580"/>
                  </a:lnTo>
                  <a:lnTo>
                    <a:pt x="197916" y="575310"/>
                  </a:lnTo>
                  <a:lnTo>
                    <a:pt x="204076" y="575310"/>
                  </a:lnTo>
                  <a:lnTo>
                    <a:pt x="204165" y="571500"/>
                  </a:lnTo>
                  <a:lnTo>
                    <a:pt x="208864" y="568960"/>
                  </a:lnTo>
                  <a:lnTo>
                    <a:pt x="174026" y="568960"/>
                  </a:lnTo>
                  <a:lnTo>
                    <a:pt x="167100" y="567690"/>
                  </a:lnTo>
                  <a:lnTo>
                    <a:pt x="160223" y="567690"/>
                  </a:lnTo>
                  <a:lnTo>
                    <a:pt x="149123" y="563880"/>
                  </a:lnTo>
                  <a:close/>
                </a:path>
                <a:path w="628015" h="577850">
                  <a:moveTo>
                    <a:pt x="318249" y="414020"/>
                  </a:moveTo>
                  <a:lnTo>
                    <a:pt x="314502" y="417830"/>
                  </a:lnTo>
                  <a:lnTo>
                    <a:pt x="307086" y="422910"/>
                  </a:lnTo>
                  <a:lnTo>
                    <a:pt x="299834" y="427990"/>
                  </a:lnTo>
                  <a:lnTo>
                    <a:pt x="296760" y="429260"/>
                  </a:lnTo>
                  <a:lnTo>
                    <a:pt x="281440" y="439420"/>
                  </a:lnTo>
                  <a:lnTo>
                    <a:pt x="234569" y="473710"/>
                  </a:lnTo>
                  <a:lnTo>
                    <a:pt x="228534" y="476250"/>
                  </a:lnTo>
                  <a:lnTo>
                    <a:pt x="216618" y="483870"/>
                  </a:lnTo>
                  <a:lnTo>
                    <a:pt x="210820" y="487680"/>
                  </a:lnTo>
                  <a:lnTo>
                    <a:pt x="207708" y="490220"/>
                  </a:lnTo>
                  <a:lnTo>
                    <a:pt x="206070" y="491490"/>
                  </a:lnTo>
                  <a:lnTo>
                    <a:pt x="202666" y="491490"/>
                  </a:lnTo>
                  <a:lnTo>
                    <a:pt x="196781" y="495300"/>
                  </a:lnTo>
                  <a:lnTo>
                    <a:pt x="190803" y="499110"/>
                  </a:lnTo>
                  <a:lnTo>
                    <a:pt x="184669" y="502920"/>
                  </a:lnTo>
                  <a:lnTo>
                    <a:pt x="178320" y="508000"/>
                  </a:lnTo>
                  <a:lnTo>
                    <a:pt x="174752" y="508000"/>
                  </a:lnTo>
                  <a:lnTo>
                    <a:pt x="176707" y="511810"/>
                  </a:lnTo>
                  <a:lnTo>
                    <a:pt x="170002" y="518160"/>
                  </a:lnTo>
                  <a:lnTo>
                    <a:pt x="110058" y="549910"/>
                  </a:lnTo>
                  <a:lnTo>
                    <a:pt x="111429" y="551180"/>
                  </a:lnTo>
                  <a:lnTo>
                    <a:pt x="108280" y="553720"/>
                  </a:lnTo>
                  <a:lnTo>
                    <a:pt x="112814" y="556260"/>
                  </a:lnTo>
                  <a:lnTo>
                    <a:pt x="107569" y="557530"/>
                  </a:lnTo>
                  <a:lnTo>
                    <a:pt x="105664" y="558800"/>
                  </a:lnTo>
                  <a:lnTo>
                    <a:pt x="100228" y="560070"/>
                  </a:lnTo>
                  <a:lnTo>
                    <a:pt x="99466" y="560070"/>
                  </a:lnTo>
                  <a:lnTo>
                    <a:pt x="99961" y="561340"/>
                  </a:lnTo>
                  <a:lnTo>
                    <a:pt x="104101" y="562610"/>
                  </a:lnTo>
                  <a:lnTo>
                    <a:pt x="112318" y="566420"/>
                  </a:lnTo>
                  <a:lnTo>
                    <a:pt x="114211" y="567690"/>
                  </a:lnTo>
                  <a:lnTo>
                    <a:pt x="117970" y="568960"/>
                  </a:lnTo>
                  <a:lnTo>
                    <a:pt x="118783" y="571500"/>
                  </a:lnTo>
                  <a:lnTo>
                    <a:pt x="125133" y="571500"/>
                  </a:lnTo>
                  <a:lnTo>
                    <a:pt x="130111" y="574040"/>
                  </a:lnTo>
                  <a:lnTo>
                    <a:pt x="148158" y="574040"/>
                  </a:lnTo>
                  <a:lnTo>
                    <a:pt x="145656" y="572770"/>
                  </a:lnTo>
                  <a:lnTo>
                    <a:pt x="142113" y="572770"/>
                  </a:lnTo>
                  <a:lnTo>
                    <a:pt x="137934" y="568960"/>
                  </a:lnTo>
                  <a:lnTo>
                    <a:pt x="136867" y="568960"/>
                  </a:lnTo>
                  <a:lnTo>
                    <a:pt x="137223" y="566420"/>
                  </a:lnTo>
                  <a:lnTo>
                    <a:pt x="135877" y="565150"/>
                  </a:lnTo>
                  <a:lnTo>
                    <a:pt x="134531" y="565150"/>
                  </a:lnTo>
                  <a:lnTo>
                    <a:pt x="133197" y="563880"/>
                  </a:lnTo>
                  <a:lnTo>
                    <a:pt x="134874" y="560070"/>
                  </a:lnTo>
                  <a:lnTo>
                    <a:pt x="130683" y="558800"/>
                  </a:lnTo>
                  <a:lnTo>
                    <a:pt x="127076" y="557530"/>
                  </a:lnTo>
                  <a:lnTo>
                    <a:pt x="117716" y="553720"/>
                  </a:lnTo>
                  <a:lnTo>
                    <a:pt x="128206" y="548640"/>
                  </a:lnTo>
                  <a:lnTo>
                    <a:pt x="132829" y="546100"/>
                  </a:lnTo>
                  <a:lnTo>
                    <a:pt x="144818" y="541020"/>
                  </a:lnTo>
                  <a:lnTo>
                    <a:pt x="152069" y="537210"/>
                  </a:lnTo>
                  <a:lnTo>
                    <a:pt x="159296" y="532130"/>
                  </a:lnTo>
                  <a:lnTo>
                    <a:pt x="176529" y="523240"/>
                  </a:lnTo>
                  <a:lnTo>
                    <a:pt x="210297" y="501650"/>
                  </a:lnTo>
                  <a:lnTo>
                    <a:pt x="236945" y="481330"/>
                  </a:lnTo>
                  <a:lnTo>
                    <a:pt x="242280" y="477520"/>
                  </a:lnTo>
                  <a:lnTo>
                    <a:pt x="247967" y="472440"/>
                  </a:lnTo>
                  <a:lnTo>
                    <a:pt x="272693" y="458470"/>
                  </a:lnTo>
                  <a:lnTo>
                    <a:pt x="296883" y="440690"/>
                  </a:lnTo>
                  <a:lnTo>
                    <a:pt x="321474" y="422910"/>
                  </a:lnTo>
                  <a:lnTo>
                    <a:pt x="327576" y="417830"/>
                  </a:lnTo>
                  <a:lnTo>
                    <a:pt x="320865" y="417830"/>
                  </a:lnTo>
                  <a:lnTo>
                    <a:pt x="318249" y="414020"/>
                  </a:lnTo>
                  <a:close/>
                </a:path>
                <a:path w="628015" h="577850">
                  <a:moveTo>
                    <a:pt x="204254" y="567690"/>
                  </a:moveTo>
                  <a:lnTo>
                    <a:pt x="198945" y="567690"/>
                  </a:lnTo>
                  <a:lnTo>
                    <a:pt x="193662" y="568960"/>
                  </a:lnTo>
                  <a:lnTo>
                    <a:pt x="205549" y="568960"/>
                  </a:lnTo>
                  <a:lnTo>
                    <a:pt x="204254" y="567690"/>
                  </a:lnTo>
                  <a:close/>
                </a:path>
                <a:path w="628015" h="577850">
                  <a:moveTo>
                    <a:pt x="323494" y="509270"/>
                  </a:moveTo>
                  <a:lnTo>
                    <a:pt x="309266" y="516890"/>
                  </a:lnTo>
                  <a:lnTo>
                    <a:pt x="294460" y="525780"/>
                  </a:lnTo>
                  <a:lnTo>
                    <a:pt x="278976" y="533400"/>
                  </a:lnTo>
                  <a:lnTo>
                    <a:pt x="236048" y="554990"/>
                  </a:lnTo>
                  <a:lnTo>
                    <a:pt x="206527" y="567690"/>
                  </a:lnTo>
                  <a:lnTo>
                    <a:pt x="205549" y="568960"/>
                  </a:lnTo>
                  <a:lnTo>
                    <a:pt x="219202" y="568960"/>
                  </a:lnTo>
                  <a:lnTo>
                    <a:pt x="221310" y="566420"/>
                  </a:lnTo>
                  <a:lnTo>
                    <a:pt x="222199" y="563880"/>
                  </a:lnTo>
                  <a:lnTo>
                    <a:pt x="223367" y="563880"/>
                  </a:lnTo>
                  <a:lnTo>
                    <a:pt x="227076" y="562610"/>
                  </a:lnTo>
                  <a:lnTo>
                    <a:pt x="230771" y="562610"/>
                  </a:lnTo>
                  <a:lnTo>
                    <a:pt x="234416" y="561340"/>
                  </a:lnTo>
                  <a:lnTo>
                    <a:pt x="236105" y="560070"/>
                  </a:lnTo>
                  <a:lnTo>
                    <a:pt x="283298" y="560070"/>
                  </a:lnTo>
                  <a:lnTo>
                    <a:pt x="285965" y="558800"/>
                  </a:lnTo>
                  <a:lnTo>
                    <a:pt x="289445" y="558800"/>
                  </a:lnTo>
                  <a:lnTo>
                    <a:pt x="303720" y="548640"/>
                  </a:lnTo>
                  <a:lnTo>
                    <a:pt x="311727" y="543560"/>
                  </a:lnTo>
                  <a:lnTo>
                    <a:pt x="319587" y="538480"/>
                  </a:lnTo>
                  <a:lnTo>
                    <a:pt x="325323" y="534670"/>
                  </a:lnTo>
                  <a:lnTo>
                    <a:pt x="297002" y="534670"/>
                  </a:lnTo>
                  <a:lnTo>
                    <a:pt x="294462" y="529590"/>
                  </a:lnTo>
                  <a:lnTo>
                    <a:pt x="298411" y="527050"/>
                  </a:lnTo>
                  <a:lnTo>
                    <a:pt x="301815" y="525780"/>
                  </a:lnTo>
                  <a:lnTo>
                    <a:pt x="301739" y="523240"/>
                  </a:lnTo>
                  <a:lnTo>
                    <a:pt x="323494" y="509270"/>
                  </a:lnTo>
                  <a:close/>
                </a:path>
                <a:path w="628015" h="577850">
                  <a:moveTo>
                    <a:pt x="283298" y="560070"/>
                  </a:moveTo>
                  <a:lnTo>
                    <a:pt x="236105" y="560070"/>
                  </a:lnTo>
                  <a:lnTo>
                    <a:pt x="237147" y="562610"/>
                  </a:lnTo>
                  <a:lnTo>
                    <a:pt x="245300" y="565150"/>
                  </a:lnTo>
                  <a:lnTo>
                    <a:pt x="227926" y="568960"/>
                  </a:lnTo>
                  <a:lnTo>
                    <a:pt x="279552" y="567690"/>
                  </a:lnTo>
                  <a:lnTo>
                    <a:pt x="278244" y="562610"/>
                  </a:lnTo>
                  <a:lnTo>
                    <a:pt x="279971" y="561340"/>
                  </a:lnTo>
                  <a:lnTo>
                    <a:pt x="283298" y="560070"/>
                  </a:lnTo>
                  <a:close/>
                </a:path>
                <a:path w="628015" h="577850">
                  <a:moveTo>
                    <a:pt x="290185" y="567468"/>
                  </a:moveTo>
                  <a:lnTo>
                    <a:pt x="284988" y="567690"/>
                  </a:lnTo>
                  <a:lnTo>
                    <a:pt x="289420" y="567690"/>
                  </a:lnTo>
                  <a:lnTo>
                    <a:pt x="290185" y="567468"/>
                  </a:lnTo>
                  <a:close/>
                </a:path>
                <a:path w="628015" h="577850">
                  <a:moveTo>
                    <a:pt x="334797" y="556260"/>
                  </a:moveTo>
                  <a:lnTo>
                    <a:pt x="331787" y="556260"/>
                  </a:lnTo>
                  <a:lnTo>
                    <a:pt x="327240" y="558800"/>
                  </a:lnTo>
                  <a:lnTo>
                    <a:pt x="324091" y="560070"/>
                  </a:lnTo>
                  <a:lnTo>
                    <a:pt x="323189" y="560070"/>
                  </a:lnTo>
                  <a:lnTo>
                    <a:pt x="321398" y="561340"/>
                  </a:lnTo>
                  <a:lnTo>
                    <a:pt x="314185" y="563880"/>
                  </a:lnTo>
                  <a:lnTo>
                    <a:pt x="306857" y="565150"/>
                  </a:lnTo>
                  <a:lnTo>
                    <a:pt x="293814" y="566420"/>
                  </a:lnTo>
                  <a:lnTo>
                    <a:pt x="290185" y="567468"/>
                  </a:lnTo>
                  <a:lnTo>
                    <a:pt x="314833" y="566420"/>
                  </a:lnTo>
                  <a:lnTo>
                    <a:pt x="316712" y="566420"/>
                  </a:lnTo>
                  <a:lnTo>
                    <a:pt x="318566" y="565150"/>
                  </a:lnTo>
                  <a:lnTo>
                    <a:pt x="319747" y="565150"/>
                  </a:lnTo>
                  <a:lnTo>
                    <a:pt x="318960" y="562610"/>
                  </a:lnTo>
                  <a:lnTo>
                    <a:pt x="325983" y="561340"/>
                  </a:lnTo>
                  <a:lnTo>
                    <a:pt x="330555" y="558800"/>
                  </a:lnTo>
                  <a:lnTo>
                    <a:pt x="335267" y="557530"/>
                  </a:lnTo>
                  <a:lnTo>
                    <a:pt x="334797" y="556260"/>
                  </a:lnTo>
                  <a:close/>
                </a:path>
                <a:path w="628015" h="577850">
                  <a:moveTo>
                    <a:pt x="99529" y="468630"/>
                  </a:moveTo>
                  <a:lnTo>
                    <a:pt x="98564" y="468630"/>
                  </a:lnTo>
                  <a:lnTo>
                    <a:pt x="92191" y="472440"/>
                  </a:lnTo>
                  <a:lnTo>
                    <a:pt x="85656" y="474980"/>
                  </a:lnTo>
                  <a:lnTo>
                    <a:pt x="79067" y="476250"/>
                  </a:lnTo>
                  <a:lnTo>
                    <a:pt x="72529" y="478790"/>
                  </a:lnTo>
                  <a:lnTo>
                    <a:pt x="68618" y="480060"/>
                  </a:lnTo>
                  <a:lnTo>
                    <a:pt x="39166" y="491490"/>
                  </a:lnTo>
                  <a:lnTo>
                    <a:pt x="33528" y="494030"/>
                  </a:lnTo>
                  <a:lnTo>
                    <a:pt x="28714" y="497840"/>
                  </a:lnTo>
                  <a:lnTo>
                    <a:pt x="22987" y="502920"/>
                  </a:lnTo>
                  <a:lnTo>
                    <a:pt x="20675" y="504190"/>
                  </a:lnTo>
                  <a:lnTo>
                    <a:pt x="7937" y="504190"/>
                  </a:lnTo>
                  <a:lnTo>
                    <a:pt x="2540" y="523240"/>
                  </a:lnTo>
                  <a:lnTo>
                    <a:pt x="1333" y="525780"/>
                  </a:lnTo>
                  <a:lnTo>
                    <a:pt x="660" y="528320"/>
                  </a:lnTo>
                  <a:lnTo>
                    <a:pt x="158" y="533333"/>
                  </a:lnTo>
                  <a:lnTo>
                    <a:pt x="38" y="537210"/>
                  </a:lnTo>
                  <a:lnTo>
                    <a:pt x="419" y="541020"/>
                  </a:lnTo>
                  <a:lnTo>
                    <a:pt x="1841" y="546100"/>
                  </a:lnTo>
                  <a:lnTo>
                    <a:pt x="1409" y="548640"/>
                  </a:lnTo>
                  <a:lnTo>
                    <a:pt x="5562" y="551180"/>
                  </a:lnTo>
                  <a:lnTo>
                    <a:pt x="10071" y="553720"/>
                  </a:lnTo>
                  <a:lnTo>
                    <a:pt x="13766" y="557530"/>
                  </a:lnTo>
                  <a:lnTo>
                    <a:pt x="21019" y="562610"/>
                  </a:lnTo>
                  <a:lnTo>
                    <a:pt x="28081" y="565150"/>
                  </a:lnTo>
                  <a:lnTo>
                    <a:pt x="35221" y="566420"/>
                  </a:lnTo>
                  <a:lnTo>
                    <a:pt x="42710" y="565150"/>
                  </a:lnTo>
                  <a:lnTo>
                    <a:pt x="47117" y="563880"/>
                  </a:lnTo>
                  <a:lnTo>
                    <a:pt x="51714" y="562610"/>
                  </a:lnTo>
                  <a:lnTo>
                    <a:pt x="56578" y="561340"/>
                  </a:lnTo>
                  <a:lnTo>
                    <a:pt x="49136" y="561340"/>
                  </a:lnTo>
                  <a:lnTo>
                    <a:pt x="43637" y="560070"/>
                  </a:lnTo>
                  <a:lnTo>
                    <a:pt x="38938" y="558800"/>
                  </a:lnTo>
                  <a:lnTo>
                    <a:pt x="39331" y="554990"/>
                  </a:lnTo>
                  <a:lnTo>
                    <a:pt x="27965" y="554990"/>
                  </a:lnTo>
                  <a:lnTo>
                    <a:pt x="25412" y="547370"/>
                  </a:lnTo>
                  <a:lnTo>
                    <a:pt x="23863" y="541020"/>
                  </a:lnTo>
                  <a:lnTo>
                    <a:pt x="23439" y="534670"/>
                  </a:lnTo>
                  <a:lnTo>
                    <a:pt x="23321" y="533333"/>
                  </a:lnTo>
                  <a:lnTo>
                    <a:pt x="22072" y="530860"/>
                  </a:lnTo>
                  <a:lnTo>
                    <a:pt x="22021" y="528320"/>
                  </a:lnTo>
                  <a:lnTo>
                    <a:pt x="22377" y="527050"/>
                  </a:lnTo>
                  <a:lnTo>
                    <a:pt x="24485" y="523240"/>
                  </a:lnTo>
                  <a:lnTo>
                    <a:pt x="25679" y="520700"/>
                  </a:lnTo>
                  <a:lnTo>
                    <a:pt x="27927" y="516890"/>
                  </a:lnTo>
                  <a:lnTo>
                    <a:pt x="30365" y="513080"/>
                  </a:lnTo>
                  <a:lnTo>
                    <a:pt x="33185" y="509270"/>
                  </a:lnTo>
                  <a:lnTo>
                    <a:pt x="36423" y="506730"/>
                  </a:lnTo>
                  <a:lnTo>
                    <a:pt x="39839" y="502920"/>
                  </a:lnTo>
                  <a:lnTo>
                    <a:pt x="43713" y="500380"/>
                  </a:lnTo>
                  <a:lnTo>
                    <a:pt x="53454" y="496570"/>
                  </a:lnTo>
                  <a:lnTo>
                    <a:pt x="54610" y="494030"/>
                  </a:lnTo>
                  <a:lnTo>
                    <a:pt x="56857" y="494030"/>
                  </a:lnTo>
                  <a:lnTo>
                    <a:pt x="67107" y="491490"/>
                  </a:lnTo>
                  <a:lnTo>
                    <a:pt x="98374" y="480060"/>
                  </a:lnTo>
                  <a:lnTo>
                    <a:pt x="98869" y="477520"/>
                  </a:lnTo>
                  <a:lnTo>
                    <a:pt x="100406" y="476250"/>
                  </a:lnTo>
                  <a:lnTo>
                    <a:pt x="107578" y="472440"/>
                  </a:lnTo>
                  <a:lnTo>
                    <a:pt x="99822" y="472440"/>
                  </a:lnTo>
                  <a:lnTo>
                    <a:pt x="99529" y="468630"/>
                  </a:lnTo>
                  <a:close/>
                </a:path>
                <a:path w="628015" h="577850">
                  <a:moveTo>
                    <a:pt x="88252" y="561340"/>
                  </a:moveTo>
                  <a:lnTo>
                    <a:pt x="77103" y="561340"/>
                  </a:lnTo>
                  <a:lnTo>
                    <a:pt x="84366" y="562610"/>
                  </a:lnTo>
                  <a:lnTo>
                    <a:pt x="88252" y="561340"/>
                  </a:lnTo>
                  <a:close/>
                </a:path>
                <a:path w="628015" h="577850">
                  <a:moveTo>
                    <a:pt x="103111" y="546219"/>
                  </a:moveTo>
                  <a:lnTo>
                    <a:pt x="98361" y="547370"/>
                  </a:lnTo>
                  <a:lnTo>
                    <a:pt x="92608" y="549910"/>
                  </a:lnTo>
                  <a:lnTo>
                    <a:pt x="79463" y="551180"/>
                  </a:lnTo>
                  <a:lnTo>
                    <a:pt x="74663" y="557530"/>
                  </a:lnTo>
                  <a:lnTo>
                    <a:pt x="69723" y="558800"/>
                  </a:lnTo>
                  <a:lnTo>
                    <a:pt x="61188" y="561340"/>
                  </a:lnTo>
                  <a:lnTo>
                    <a:pt x="88658" y="561340"/>
                  </a:lnTo>
                  <a:lnTo>
                    <a:pt x="93878" y="560070"/>
                  </a:lnTo>
                  <a:lnTo>
                    <a:pt x="90068" y="558800"/>
                  </a:lnTo>
                  <a:lnTo>
                    <a:pt x="92786" y="556260"/>
                  </a:lnTo>
                  <a:lnTo>
                    <a:pt x="88150" y="552450"/>
                  </a:lnTo>
                  <a:lnTo>
                    <a:pt x="104457" y="547370"/>
                  </a:lnTo>
                  <a:lnTo>
                    <a:pt x="103111" y="546219"/>
                  </a:lnTo>
                  <a:close/>
                </a:path>
                <a:path w="628015" h="577850">
                  <a:moveTo>
                    <a:pt x="108673" y="543560"/>
                  </a:moveTo>
                  <a:lnTo>
                    <a:pt x="102971" y="546100"/>
                  </a:lnTo>
                  <a:lnTo>
                    <a:pt x="103111" y="546219"/>
                  </a:lnTo>
                  <a:lnTo>
                    <a:pt x="103606" y="546100"/>
                  </a:lnTo>
                  <a:lnTo>
                    <a:pt x="108673" y="543560"/>
                  </a:lnTo>
                  <a:close/>
                </a:path>
                <a:path w="628015" h="577850">
                  <a:moveTo>
                    <a:pt x="381381" y="468630"/>
                  </a:moveTo>
                  <a:lnTo>
                    <a:pt x="360964" y="483870"/>
                  </a:lnTo>
                  <a:lnTo>
                    <a:pt x="351815" y="490220"/>
                  </a:lnTo>
                  <a:lnTo>
                    <a:pt x="347256" y="492760"/>
                  </a:lnTo>
                  <a:lnTo>
                    <a:pt x="350481" y="496570"/>
                  </a:lnTo>
                  <a:lnTo>
                    <a:pt x="336095" y="509270"/>
                  </a:lnTo>
                  <a:lnTo>
                    <a:pt x="321652" y="519430"/>
                  </a:lnTo>
                  <a:lnTo>
                    <a:pt x="299135" y="533400"/>
                  </a:lnTo>
                  <a:lnTo>
                    <a:pt x="297002" y="534670"/>
                  </a:lnTo>
                  <a:lnTo>
                    <a:pt x="325323" y="534670"/>
                  </a:lnTo>
                  <a:lnTo>
                    <a:pt x="327331" y="533333"/>
                  </a:lnTo>
                  <a:lnTo>
                    <a:pt x="334606" y="528320"/>
                  </a:lnTo>
                  <a:lnTo>
                    <a:pt x="334238" y="525780"/>
                  </a:lnTo>
                  <a:lnTo>
                    <a:pt x="335610" y="524510"/>
                  </a:lnTo>
                  <a:lnTo>
                    <a:pt x="365272" y="500380"/>
                  </a:lnTo>
                  <a:lnTo>
                    <a:pt x="389794" y="478790"/>
                  </a:lnTo>
                  <a:lnTo>
                    <a:pt x="380746" y="478790"/>
                  </a:lnTo>
                  <a:lnTo>
                    <a:pt x="376834" y="474980"/>
                  </a:lnTo>
                  <a:lnTo>
                    <a:pt x="378460" y="472440"/>
                  </a:lnTo>
                  <a:lnTo>
                    <a:pt x="381050" y="469900"/>
                  </a:lnTo>
                  <a:lnTo>
                    <a:pt x="381381" y="468630"/>
                  </a:lnTo>
                  <a:close/>
                </a:path>
                <a:path w="628015" h="577850">
                  <a:moveTo>
                    <a:pt x="398400" y="533333"/>
                  </a:moveTo>
                  <a:lnTo>
                    <a:pt x="397560" y="533400"/>
                  </a:lnTo>
                  <a:lnTo>
                    <a:pt x="398411" y="533400"/>
                  </a:lnTo>
                  <a:close/>
                </a:path>
                <a:path w="628015" h="577850">
                  <a:moveTo>
                    <a:pt x="452729" y="481330"/>
                  </a:moveTo>
                  <a:lnTo>
                    <a:pt x="438776" y="495300"/>
                  </a:lnTo>
                  <a:lnTo>
                    <a:pt x="424497" y="508000"/>
                  </a:lnTo>
                  <a:lnTo>
                    <a:pt x="409913" y="519430"/>
                  </a:lnTo>
                  <a:lnTo>
                    <a:pt x="395046" y="529590"/>
                  </a:lnTo>
                  <a:lnTo>
                    <a:pt x="398195" y="532130"/>
                  </a:lnTo>
                  <a:lnTo>
                    <a:pt x="398400" y="533333"/>
                  </a:lnTo>
                  <a:lnTo>
                    <a:pt x="413710" y="532130"/>
                  </a:lnTo>
                  <a:lnTo>
                    <a:pt x="429069" y="529590"/>
                  </a:lnTo>
                  <a:lnTo>
                    <a:pt x="443666" y="525780"/>
                  </a:lnTo>
                  <a:lnTo>
                    <a:pt x="457530" y="521970"/>
                  </a:lnTo>
                  <a:lnTo>
                    <a:pt x="457555" y="520700"/>
                  </a:lnTo>
                  <a:lnTo>
                    <a:pt x="456285" y="518160"/>
                  </a:lnTo>
                  <a:lnTo>
                    <a:pt x="427494" y="518160"/>
                  </a:lnTo>
                  <a:lnTo>
                    <a:pt x="435190" y="511810"/>
                  </a:lnTo>
                  <a:lnTo>
                    <a:pt x="454160" y="494030"/>
                  </a:lnTo>
                  <a:lnTo>
                    <a:pt x="464971" y="482600"/>
                  </a:lnTo>
                  <a:lnTo>
                    <a:pt x="453936" y="482600"/>
                  </a:lnTo>
                  <a:lnTo>
                    <a:pt x="452729" y="481330"/>
                  </a:lnTo>
                  <a:close/>
                </a:path>
                <a:path w="628015" h="577850">
                  <a:moveTo>
                    <a:pt x="503770" y="494030"/>
                  </a:moveTo>
                  <a:lnTo>
                    <a:pt x="492767" y="499110"/>
                  </a:lnTo>
                  <a:lnTo>
                    <a:pt x="458584" y="510540"/>
                  </a:lnTo>
                  <a:lnTo>
                    <a:pt x="458635" y="511810"/>
                  </a:lnTo>
                  <a:lnTo>
                    <a:pt x="427494" y="518160"/>
                  </a:lnTo>
                  <a:lnTo>
                    <a:pt x="456285" y="518160"/>
                  </a:lnTo>
                  <a:lnTo>
                    <a:pt x="455650" y="516890"/>
                  </a:lnTo>
                  <a:lnTo>
                    <a:pt x="462305" y="515620"/>
                  </a:lnTo>
                  <a:lnTo>
                    <a:pt x="478609" y="510540"/>
                  </a:lnTo>
                  <a:lnTo>
                    <a:pt x="486708" y="506730"/>
                  </a:lnTo>
                  <a:lnTo>
                    <a:pt x="494779" y="504190"/>
                  </a:lnTo>
                  <a:lnTo>
                    <a:pt x="502888" y="504190"/>
                  </a:lnTo>
                  <a:lnTo>
                    <a:pt x="509689" y="500380"/>
                  </a:lnTo>
                  <a:lnTo>
                    <a:pt x="514045" y="497840"/>
                  </a:lnTo>
                  <a:lnTo>
                    <a:pt x="504786" y="497840"/>
                  </a:lnTo>
                  <a:lnTo>
                    <a:pt x="503770" y="494030"/>
                  </a:lnTo>
                  <a:close/>
                </a:path>
                <a:path w="628015" h="577850">
                  <a:moveTo>
                    <a:pt x="502888" y="504190"/>
                  </a:moveTo>
                  <a:lnTo>
                    <a:pt x="494779" y="504190"/>
                  </a:lnTo>
                  <a:lnTo>
                    <a:pt x="496087" y="508000"/>
                  </a:lnTo>
                  <a:lnTo>
                    <a:pt x="502888" y="504190"/>
                  </a:lnTo>
                  <a:close/>
                </a:path>
                <a:path w="628015" h="577850">
                  <a:moveTo>
                    <a:pt x="68732" y="288290"/>
                  </a:moveTo>
                  <a:lnTo>
                    <a:pt x="53822" y="297180"/>
                  </a:lnTo>
                  <a:lnTo>
                    <a:pt x="50457" y="298450"/>
                  </a:lnTo>
                  <a:lnTo>
                    <a:pt x="49885" y="299720"/>
                  </a:lnTo>
                  <a:lnTo>
                    <a:pt x="47167" y="302260"/>
                  </a:lnTo>
                  <a:lnTo>
                    <a:pt x="46634" y="302260"/>
                  </a:lnTo>
                  <a:lnTo>
                    <a:pt x="41033" y="307340"/>
                  </a:lnTo>
                  <a:lnTo>
                    <a:pt x="31584" y="320040"/>
                  </a:lnTo>
                  <a:lnTo>
                    <a:pt x="30911" y="321310"/>
                  </a:lnTo>
                  <a:lnTo>
                    <a:pt x="30111" y="321310"/>
                  </a:lnTo>
                  <a:lnTo>
                    <a:pt x="29222" y="322580"/>
                  </a:lnTo>
                  <a:lnTo>
                    <a:pt x="27762" y="322580"/>
                  </a:lnTo>
                  <a:lnTo>
                    <a:pt x="22742" y="331470"/>
                  </a:lnTo>
                  <a:lnTo>
                    <a:pt x="18045" y="340360"/>
                  </a:lnTo>
                  <a:lnTo>
                    <a:pt x="13583" y="349250"/>
                  </a:lnTo>
                  <a:lnTo>
                    <a:pt x="9271" y="359410"/>
                  </a:lnTo>
                  <a:lnTo>
                    <a:pt x="3581" y="370840"/>
                  </a:lnTo>
                  <a:lnTo>
                    <a:pt x="2857" y="374650"/>
                  </a:lnTo>
                  <a:lnTo>
                    <a:pt x="2311" y="378460"/>
                  </a:lnTo>
                  <a:lnTo>
                    <a:pt x="1943" y="383540"/>
                  </a:lnTo>
                  <a:lnTo>
                    <a:pt x="1231" y="384810"/>
                  </a:lnTo>
                  <a:lnTo>
                    <a:pt x="1409" y="384810"/>
                  </a:lnTo>
                  <a:lnTo>
                    <a:pt x="5422" y="405130"/>
                  </a:lnTo>
                  <a:lnTo>
                    <a:pt x="6413" y="405130"/>
                  </a:lnTo>
                  <a:lnTo>
                    <a:pt x="7137" y="406400"/>
                  </a:lnTo>
                  <a:lnTo>
                    <a:pt x="9867" y="415290"/>
                  </a:lnTo>
                  <a:lnTo>
                    <a:pt x="11010" y="421640"/>
                  </a:lnTo>
                  <a:lnTo>
                    <a:pt x="11315" y="427990"/>
                  </a:lnTo>
                  <a:lnTo>
                    <a:pt x="12484" y="430530"/>
                  </a:lnTo>
                  <a:lnTo>
                    <a:pt x="13525" y="435610"/>
                  </a:lnTo>
                  <a:lnTo>
                    <a:pt x="12788" y="438150"/>
                  </a:lnTo>
                  <a:lnTo>
                    <a:pt x="16865" y="440690"/>
                  </a:lnTo>
                  <a:lnTo>
                    <a:pt x="13436" y="443230"/>
                  </a:lnTo>
                  <a:lnTo>
                    <a:pt x="13258" y="444500"/>
                  </a:lnTo>
                  <a:lnTo>
                    <a:pt x="8775" y="444500"/>
                  </a:lnTo>
                  <a:lnTo>
                    <a:pt x="8636" y="445770"/>
                  </a:lnTo>
                  <a:lnTo>
                    <a:pt x="8331" y="447040"/>
                  </a:lnTo>
                  <a:lnTo>
                    <a:pt x="7924" y="447040"/>
                  </a:lnTo>
                  <a:lnTo>
                    <a:pt x="4076" y="454660"/>
                  </a:lnTo>
                  <a:lnTo>
                    <a:pt x="2692" y="462280"/>
                  </a:lnTo>
                  <a:lnTo>
                    <a:pt x="2324" y="463550"/>
                  </a:lnTo>
                  <a:lnTo>
                    <a:pt x="3327" y="464820"/>
                  </a:lnTo>
                  <a:lnTo>
                    <a:pt x="2171" y="467360"/>
                  </a:lnTo>
                  <a:lnTo>
                    <a:pt x="1358" y="471170"/>
                  </a:lnTo>
                  <a:lnTo>
                    <a:pt x="774" y="473710"/>
                  </a:lnTo>
                  <a:lnTo>
                    <a:pt x="76" y="480060"/>
                  </a:lnTo>
                  <a:lnTo>
                    <a:pt x="0" y="487680"/>
                  </a:lnTo>
                  <a:lnTo>
                    <a:pt x="228" y="491490"/>
                  </a:lnTo>
                  <a:lnTo>
                    <a:pt x="863" y="494030"/>
                  </a:lnTo>
                  <a:lnTo>
                    <a:pt x="1625" y="495300"/>
                  </a:lnTo>
                  <a:lnTo>
                    <a:pt x="2514" y="496570"/>
                  </a:lnTo>
                  <a:lnTo>
                    <a:pt x="6629" y="497840"/>
                  </a:lnTo>
                  <a:lnTo>
                    <a:pt x="6515" y="501650"/>
                  </a:lnTo>
                  <a:lnTo>
                    <a:pt x="6934" y="504190"/>
                  </a:lnTo>
                  <a:lnTo>
                    <a:pt x="17716" y="504190"/>
                  </a:lnTo>
                  <a:lnTo>
                    <a:pt x="13081" y="500380"/>
                  </a:lnTo>
                  <a:lnTo>
                    <a:pt x="11861" y="497840"/>
                  </a:lnTo>
                  <a:lnTo>
                    <a:pt x="12827" y="488950"/>
                  </a:lnTo>
                  <a:lnTo>
                    <a:pt x="13906" y="482600"/>
                  </a:lnTo>
                  <a:lnTo>
                    <a:pt x="15392" y="477520"/>
                  </a:lnTo>
                  <a:lnTo>
                    <a:pt x="15379" y="473710"/>
                  </a:lnTo>
                  <a:lnTo>
                    <a:pt x="18237" y="467360"/>
                  </a:lnTo>
                  <a:lnTo>
                    <a:pt x="19177" y="464820"/>
                  </a:lnTo>
                  <a:lnTo>
                    <a:pt x="21310" y="459740"/>
                  </a:lnTo>
                  <a:lnTo>
                    <a:pt x="24118" y="453390"/>
                  </a:lnTo>
                  <a:lnTo>
                    <a:pt x="27389" y="448310"/>
                  </a:lnTo>
                  <a:lnTo>
                    <a:pt x="31052" y="441960"/>
                  </a:lnTo>
                  <a:lnTo>
                    <a:pt x="35039" y="438150"/>
                  </a:lnTo>
                  <a:lnTo>
                    <a:pt x="35820" y="436880"/>
                  </a:lnTo>
                  <a:lnTo>
                    <a:pt x="20066" y="436880"/>
                  </a:lnTo>
                  <a:lnTo>
                    <a:pt x="16268" y="426720"/>
                  </a:lnTo>
                  <a:lnTo>
                    <a:pt x="13373" y="420370"/>
                  </a:lnTo>
                  <a:lnTo>
                    <a:pt x="9918" y="414020"/>
                  </a:lnTo>
                  <a:lnTo>
                    <a:pt x="10121" y="406400"/>
                  </a:lnTo>
                  <a:lnTo>
                    <a:pt x="9766" y="403860"/>
                  </a:lnTo>
                  <a:lnTo>
                    <a:pt x="9791" y="401320"/>
                  </a:lnTo>
                  <a:lnTo>
                    <a:pt x="10579" y="396240"/>
                  </a:lnTo>
                  <a:lnTo>
                    <a:pt x="11379" y="388620"/>
                  </a:lnTo>
                  <a:lnTo>
                    <a:pt x="13423" y="384810"/>
                  </a:lnTo>
                  <a:lnTo>
                    <a:pt x="15367" y="381000"/>
                  </a:lnTo>
                  <a:lnTo>
                    <a:pt x="16941" y="377190"/>
                  </a:lnTo>
                  <a:lnTo>
                    <a:pt x="18021" y="368300"/>
                  </a:lnTo>
                  <a:lnTo>
                    <a:pt x="20167" y="360680"/>
                  </a:lnTo>
                  <a:lnTo>
                    <a:pt x="23837" y="353060"/>
                  </a:lnTo>
                  <a:lnTo>
                    <a:pt x="24307" y="351790"/>
                  </a:lnTo>
                  <a:lnTo>
                    <a:pt x="26987" y="346710"/>
                  </a:lnTo>
                  <a:lnTo>
                    <a:pt x="29476" y="341630"/>
                  </a:lnTo>
                  <a:lnTo>
                    <a:pt x="32067" y="337820"/>
                  </a:lnTo>
                  <a:lnTo>
                    <a:pt x="32778" y="336550"/>
                  </a:lnTo>
                  <a:lnTo>
                    <a:pt x="33731" y="335280"/>
                  </a:lnTo>
                  <a:lnTo>
                    <a:pt x="34963" y="334010"/>
                  </a:lnTo>
                  <a:lnTo>
                    <a:pt x="35521" y="334010"/>
                  </a:lnTo>
                  <a:lnTo>
                    <a:pt x="40487" y="326390"/>
                  </a:lnTo>
                  <a:lnTo>
                    <a:pt x="72910" y="303530"/>
                  </a:lnTo>
                  <a:lnTo>
                    <a:pt x="103314" y="293370"/>
                  </a:lnTo>
                  <a:lnTo>
                    <a:pt x="107734" y="293370"/>
                  </a:lnTo>
                  <a:lnTo>
                    <a:pt x="108021" y="290830"/>
                  </a:lnTo>
                  <a:lnTo>
                    <a:pt x="82575" y="290830"/>
                  </a:lnTo>
                  <a:lnTo>
                    <a:pt x="82588" y="289560"/>
                  </a:lnTo>
                  <a:lnTo>
                    <a:pt x="69773" y="289560"/>
                  </a:lnTo>
                  <a:lnTo>
                    <a:pt x="68732" y="288290"/>
                  </a:lnTo>
                  <a:close/>
                </a:path>
                <a:path w="628015" h="577850">
                  <a:moveTo>
                    <a:pt x="531749" y="483870"/>
                  </a:moveTo>
                  <a:lnTo>
                    <a:pt x="522566" y="488950"/>
                  </a:lnTo>
                  <a:lnTo>
                    <a:pt x="513575" y="494030"/>
                  </a:lnTo>
                  <a:lnTo>
                    <a:pt x="509193" y="495300"/>
                  </a:lnTo>
                  <a:lnTo>
                    <a:pt x="504786" y="497840"/>
                  </a:lnTo>
                  <a:lnTo>
                    <a:pt x="514045" y="497840"/>
                  </a:lnTo>
                  <a:lnTo>
                    <a:pt x="518274" y="494030"/>
                  </a:lnTo>
                  <a:lnTo>
                    <a:pt x="522630" y="491490"/>
                  </a:lnTo>
                  <a:lnTo>
                    <a:pt x="525475" y="490220"/>
                  </a:lnTo>
                  <a:lnTo>
                    <a:pt x="531037" y="486410"/>
                  </a:lnTo>
                  <a:lnTo>
                    <a:pt x="532485" y="485140"/>
                  </a:lnTo>
                  <a:lnTo>
                    <a:pt x="531749" y="483870"/>
                  </a:lnTo>
                  <a:close/>
                </a:path>
                <a:path w="628015" h="577850">
                  <a:moveTo>
                    <a:pt x="484390" y="452120"/>
                  </a:moveTo>
                  <a:lnTo>
                    <a:pt x="456425" y="482600"/>
                  </a:lnTo>
                  <a:lnTo>
                    <a:pt x="464971" y="482600"/>
                  </a:lnTo>
                  <a:lnTo>
                    <a:pt x="472179" y="474980"/>
                  </a:lnTo>
                  <a:lnTo>
                    <a:pt x="489179" y="455930"/>
                  </a:lnTo>
                  <a:lnTo>
                    <a:pt x="490115" y="454660"/>
                  </a:lnTo>
                  <a:lnTo>
                    <a:pt x="487489" y="454660"/>
                  </a:lnTo>
                  <a:lnTo>
                    <a:pt x="484390" y="452120"/>
                  </a:lnTo>
                  <a:close/>
                </a:path>
                <a:path w="628015" h="577850">
                  <a:moveTo>
                    <a:pt x="586092" y="327660"/>
                  </a:moveTo>
                  <a:lnTo>
                    <a:pt x="583298" y="327660"/>
                  </a:lnTo>
                  <a:lnTo>
                    <a:pt x="588035" y="331470"/>
                  </a:lnTo>
                  <a:lnTo>
                    <a:pt x="589724" y="334010"/>
                  </a:lnTo>
                  <a:lnTo>
                    <a:pt x="590918" y="336550"/>
                  </a:lnTo>
                  <a:lnTo>
                    <a:pt x="593267" y="340360"/>
                  </a:lnTo>
                  <a:lnTo>
                    <a:pt x="594525" y="345440"/>
                  </a:lnTo>
                  <a:lnTo>
                    <a:pt x="594707" y="349250"/>
                  </a:lnTo>
                  <a:lnTo>
                    <a:pt x="594791" y="353060"/>
                  </a:lnTo>
                  <a:lnTo>
                    <a:pt x="594677" y="356870"/>
                  </a:lnTo>
                  <a:lnTo>
                    <a:pt x="594398" y="360680"/>
                  </a:lnTo>
                  <a:lnTo>
                    <a:pt x="593572" y="363220"/>
                  </a:lnTo>
                  <a:lnTo>
                    <a:pt x="594690" y="364490"/>
                  </a:lnTo>
                  <a:lnTo>
                    <a:pt x="588784" y="394970"/>
                  </a:lnTo>
                  <a:lnTo>
                    <a:pt x="588175" y="396240"/>
                  </a:lnTo>
                  <a:lnTo>
                    <a:pt x="587133" y="396240"/>
                  </a:lnTo>
                  <a:lnTo>
                    <a:pt x="587235" y="397510"/>
                  </a:lnTo>
                  <a:lnTo>
                    <a:pt x="588213" y="400050"/>
                  </a:lnTo>
                  <a:lnTo>
                    <a:pt x="584923" y="400050"/>
                  </a:lnTo>
                  <a:lnTo>
                    <a:pt x="588518" y="401320"/>
                  </a:lnTo>
                  <a:lnTo>
                    <a:pt x="587400" y="405130"/>
                  </a:lnTo>
                  <a:lnTo>
                    <a:pt x="582906" y="417830"/>
                  </a:lnTo>
                  <a:lnTo>
                    <a:pt x="562216" y="454660"/>
                  </a:lnTo>
                  <a:lnTo>
                    <a:pt x="552665" y="462280"/>
                  </a:lnTo>
                  <a:lnTo>
                    <a:pt x="549948" y="468630"/>
                  </a:lnTo>
                  <a:lnTo>
                    <a:pt x="548817" y="471170"/>
                  </a:lnTo>
                  <a:lnTo>
                    <a:pt x="546887" y="472440"/>
                  </a:lnTo>
                  <a:lnTo>
                    <a:pt x="543674" y="476250"/>
                  </a:lnTo>
                  <a:lnTo>
                    <a:pt x="540321" y="480060"/>
                  </a:lnTo>
                  <a:lnTo>
                    <a:pt x="536892" y="482600"/>
                  </a:lnTo>
                  <a:lnTo>
                    <a:pt x="537794" y="482600"/>
                  </a:lnTo>
                  <a:lnTo>
                    <a:pt x="544982" y="476250"/>
                  </a:lnTo>
                  <a:lnTo>
                    <a:pt x="545934" y="476250"/>
                  </a:lnTo>
                  <a:lnTo>
                    <a:pt x="551137" y="471170"/>
                  </a:lnTo>
                  <a:lnTo>
                    <a:pt x="556140" y="466090"/>
                  </a:lnTo>
                  <a:lnTo>
                    <a:pt x="560927" y="461010"/>
                  </a:lnTo>
                  <a:lnTo>
                    <a:pt x="565480" y="454660"/>
                  </a:lnTo>
                  <a:lnTo>
                    <a:pt x="568185" y="450850"/>
                  </a:lnTo>
                  <a:lnTo>
                    <a:pt x="579313" y="450850"/>
                  </a:lnTo>
                  <a:lnTo>
                    <a:pt x="582980" y="445770"/>
                  </a:lnTo>
                  <a:lnTo>
                    <a:pt x="592119" y="445770"/>
                  </a:lnTo>
                  <a:lnTo>
                    <a:pt x="594626" y="441960"/>
                  </a:lnTo>
                  <a:lnTo>
                    <a:pt x="598144" y="434340"/>
                  </a:lnTo>
                  <a:lnTo>
                    <a:pt x="598170" y="433070"/>
                  </a:lnTo>
                  <a:lnTo>
                    <a:pt x="599084" y="433070"/>
                  </a:lnTo>
                  <a:lnTo>
                    <a:pt x="600290" y="430530"/>
                  </a:lnTo>
                  <a:lnTo>
                    <a:pt x="603072" y="422910"/>
                  </a:lnTo>
                  <a:lnTo>
                    <a:pt x="603313" y="421640"/>
                  </a:lnTo>
                  <a:lnTo>
                    <a:pt x="627703" y="421640"/>
                  </a:lnTo>
                  <a:lnTo>
                    <a:pt x="627761" y="420370"/>
                  </a:lnTo>
                  <a:lnTo>
                    <a:pt x="623722" y="412750"/>
                  </a:lnTo>
                  <a:lnTo>
                    <a:pt x="619772" y="406400"/>
                  </a:lnTo>
                  <a:lnTo>
                    <a:pt x="615340" y="401320"/>
                  </a:lnTo>
                  <a:lnTo>
                    <a:pt x="618909" y="397510"/>
                  </a:lnTo>
                  <a:lnTo>
                    <a:pt x="618109" y="397510"/>
                  </a:lnTo>
                  <a:lnTo>
                    <a:pt x="615784" y="394970"/>
                  </a:lnTo>
                  <a:lnTo>
                    <a:pt x="615238" y="394970"/>
                  </a:lnTo>
                  <a:lnTo>
                    <a:pt x="612368" y="393700"/>
                  </a:lnTo>
                  <a:lnTo>
                    <a:pt x="611136" y="392430"/>
                  </a:lnTo>
                  <a:lnTo>
                    <a:pt x="611033" y="381000"/>
                  </a:lnTo>
                  <a:lnTo>
                    <a:pt x="600367" y="381000"/>
                  </a:lnTo>
                  <a:lnTo>
                    <a:pt x="601370" y="373380"/>
                  </a:lnTo>
                  <a:lnTo>
                    <a:pt x="601539" y="370840"/>
                  </a:lnTo>
                  <a:lnTo>
                    <a:pt x="601463" y="367030"/>
                  </a:lnTo>
                  <a:lnTo>
                    <a:pt x="601383" y="365760"/>
                  </a:lnTo>
                  <a:lnTo>
                    <a:pt x="603034" y="359410"/>
                  </a:lnTo>
                  <a:lnTo>
                    <a:pt x="600494" y="358140"/>
                  </a:lnTo>
                  <a:lnTo>
                    <a:pt x="599986" y="355600"/>
                  </a:lnTo>
                  <a:lnTo>
                    <a:pt x="599262" y="354330"/>
                  </a:lnTo>
                  <a:lnTo>
                    <a:pt x="600786" y="353060"/>
                  </a:lnTo>
                  <a:lnTo>
                    <a:pt x="598284" y="347980"/>
                  </a:lnTo>
                  <a:lnTo>
                    <a:pt x="596074" y="342900"/>
                  </a:lnTo>
                  <a:lnTo>
                    <a:pt x="593623" y="337820"/>
                  </a:lnTo>
                  <a:lnTo>
                    <a:pt x="590765" y="334010"/>
                  </a:lnTo>
                  <a:lnTo>
                    <a:pt x="589394" y="331470"/>
                  </a:lnTo>
                  <a:lnTo>
                    <a:pt x="588098" y="330200"/>
                  </a:lnTo>
                  <a:lnTo>
                    <a:pt x="586092" y="327660"/>
                  </a:lnTo>
                  <a:close/>
                </a:path>
                <a:path w="628015" h="577850">
                  <a:moveTo>
                    <a:pt x="442165" y="427990"/>
                  </a:moveTo>
                  <a:lnTo>
                    <a:pt x="424637" y="427990"/>
                  </a:lnTo>
                  <a:lnTo>
                    <a:pt x="428637" y="431800"/>
                  </a:lnTo>
                  <a:lnTo>
                    <a:pt x="426948" y="434340"/>
                  </a:lnTo>
                  <a:lnTo>
                    <a:pt x="424154" y="436880"/>
                  </a:lnTo>
                  <a:lnTo>
                    <a:pt x="422097" y="438150"/>
                  </a:lnTo>
                  <a:lnTo>
                    <a:pt x="417906" y="443230"/>
                  </a:lnTo>
                  <a:lnTo>
                    <a:pt x="414197" y="445770"/>
                  </a:lnTo>
                  <a:lnTo>
                    <a:pt x="397529" y="462280"/>
                  </a:lnTo>
                  <a:lnTo>
                    <a:pt x="389155" y="469900"/>
                  </a:lnTo>
                  <a:lnTo>
                    <a:pt x="380746" y="478790"/>
                  </a:lnTo>
                  <a:lnTo>
                    <a:pt x="389794" y="478790"/>
                  </a:lnTo>
                  <a:lnTo>
                    <a:pt x="394122" y="474980"/>
                  </a:lnTo>
                  <a:lnTo>
                    <a:pt x="422224" y="448310"/>
                  </a:lnTo>
                  <a:lnTo>
                    <a:pt x="442165" y="427990"/>
                  </a:lnTo>
                  <a:close/>
                </a:path>
                <a:path w="628015" h="577850">
                  <a:moveTo>
                    <a:pt x="123736" y="463550"/>
                  </a:moveTo>
                  <a:lnTo>
                    <a:pt x="99822" y="472440"/>
                  </a:lnTo>
                  <a:lnTo>
                    <a:pt x="107578" y="472440"/>
                  </a:lnTo>
                  <a:lnTo>
                    <a:pt x="109969" y="471170"/>
                  </a:lnTo>
                  <a:lnTo>
                    <a:pt x="116649" y="467360"/>
                  </a:lnTo>
                  <a:lnTo>
                    <a:pt x="123736" y="463550"/>
                  </a:lnTo>
                  <a:close/>
                </a:path>
                <a:path w="628015" h="577850">
                  <a:moveTo>
                    <a:pt x="104813" y="463443"/>
                  </a:moveTo>
                  <a:lnTo>
                    <a:pt x="104584" y="463550"/>
                  </a:lnTo>
                  <a:lnTo>
                    <a:pt x="104800" y="463550"/>
                  </a:lnTo>
                  <a:close/>
                </a:path>
                <a:path w="628015" h="577850">
                  <a:moveTo>
                    <a:pt x="579313" y="450850"/>
                  </a:moveTo>
                  <a:lnTo>
                    <a:pt x="568185" y="450850"/>
                  </a:lnTo>
                  <a:lnTo>
                    <a:pt x="570166" y="454660"/>
                  </a:lnTo>
                  <a:lnTo>
                    <a:pt x="571030" y="455930"/>
                  </a:lnTo>
                  <a:lnTo>
                    <a:pt x="570674" y="457200"/>
                  </a:lnTo>
                  <a:lnTo>
                    <a:pt x="570191" y="459740"/>
                  </a:lnTo>
                  <a:lnTo>
                    <a:pt x="569036" y="463550"/>
                  </a:lnTo>
                  <a:lnTo>
                    <a:pt x="573747" y="457200"/>
                  </a:lnTo>
                  <a:lnTo>
                    <a:pt x="578396" y="452120"/>
                  </a:lnTo>
                  <a:lnTo>
                    <a:pt x="579313" y="450850"/>
                  </a:lnTo>
                  <a:close/>
                </a:path>
                <a:path w="628015" h="577850">
                  <a:moveTo>
                    <a:pt x="178828" y="426720"/>
                  </a:moveTo>
                  <a:lnTo>
                    <a:pt x="170775" y="430530"/>
                  </a:lnTo>
                  <a:lnTo>
                    <a:pt x="162620" y="435610"/>
                  </a:lnTo>
                  <a:lnTo>
                    <a:pt x="146126" y="443230"/>
                  </a:lnTo>
                  <a:lnTo>
                    <a:pt x="135833" y="448310"/>
                  </a:lnTo>
                  <a:lnTo>
                    <a:pt x="125903" y="453390"/>
                  </a:lnTo>
                  <a:lnTo>
                    <a:pt x="106870" y="461010"/>
                  </a:lnTo>
                  <a:lnTo>
                    <a:pt x="105016" y="462280"/>
                  </a:lnTo>
                  <a:lnTo>
                    <a:pt x="104813" y="463443"/>
                  </a:lnTo>
                  <a:lnTo>
                    <a:pt x="158927" y="438150"/>
                  </a:lnTo>
                  <a:lnTo>
                    <a:pt x="165506" y="438150"/>
                  </a:lnTo>
                  <a:lnTo>
                    <a:pt x="179755" y="427990"/>
                  </a:lnTo>
                  <a:lnTo>
                    <a:pt x="178828" y="426720"/>
                  </a:lnTo>
                  <a:close/>
                </a:path>
                <a:path w="628015" h="577850">
                  <a:moveTo>
                    <a:pt x="592119" y="445770"/>
                  </a:moveTo>
                  <a:lnTo>
                    <a:pt x="582980" y="445770"/>
                  </a:lnTo>
                  <a:lnTo>
                    <a:pt x="587819" y="448310"/>
                  </a:lnTo>
                  <a:lnTo>
                    <a:pt x="585774" y="455930"/>
                  </a:lnTo>
                  <a:lnTo>
                    <a:pt x="590448" y="448310"/>
                  </a:lnTo>
                  <a:lnTo>
                    <a:pt x="592119" y="445770"/>
                  </a:lnTo>
                  <a:close/>
                </a:path>
                <a:path w="628015" h="577850">
                  <a:moveTo>
                    <a:pt x="505091" y="434340"/>
                  </a:moveTo>
                  <a:lnTo>
                    <a:pt x="500892" y="439420"/>
                  </a:lnTo>
                  <a:lnTo>
                    <a:pt x="496562" y="444500"/>
                  </a:lnTo>
                  <a:lnTo>
                    <a:pt x="492095" y="449580"/>
                  </a:lnTo>
                  <a:lnTo>
                    <a:pt x="487489" y="454660"/>
                  </a:lnTo>
                  <a:lnTo>
                    <a:pt x="490115" y="454660"/>
                  </a:lnTo>
                  <a:lnTo>
                    <a:pt x="505091" y="434340"/>
                  </a:lnTo>
                  <a:close/>
                </a:path>
                <a:path w="628015" h="577850">
                  <a:moveTo>
                    <a:pt x="489585" y="248920"/>
                  </a:moveTo>
                  <a:lnTo>
                    <a:pt x="485394" y="248920"/>
                  </a:lnTo>
                  <a:lnTo>
                    <a:pt x="486638" y="259080"/>
                  </a:lnTo>
                  <a:lnTo>
                    <a:pt x="487133" y="259080"/>
                  </a:lnTo>
                  <a:lnTo>
                    <a:pt x="488530" y="260350"/>
                  </a:lnTo>
                  <a:lnTo>
                    <a:pt x="490054" y="262890"/>
                  </a:lnTo>
                  <a:lnTo>
                    <a:pt x="491401" y="262890"/>
                  </a:lnTo>
                  <a:lnTo>
                    <a:pt x="493776" y="266700"/>
                  </a:lnTo>
                  <a:lnTo>
                    <a:pt x="495185" y="270510"/>
                  </a:lnTo>
                  <a:lnTo>
                    <a:pt x="496392" y="274320"/>
                  </a:lnTo>
                  <a:lnTo>
                    <a:pt x="497941" y="275590"/>
                  </a:lnTo>
                  <a:lnTo>
                    <a:pt x="495490" y="276860"/>
                  </a:lnTo>
                  <a:lnTo>
                    <a:pt x="496385" y="288290"/>
                  </a:lnTo>
                  <a:lnTo>
                    <a:pt x="496431" y="292100"/>
                  </a:lnTo>
                  <a:lnTo>
                    <a:pt x="489356" y="332740"/>
                  </a:lnTo>
                  <a:lnTo>
                    <a:pt x="484390" y="336550"/>
                  </a:lnTo>
                  <a:lnTo>
                    <a:pt x="486829" y="339090"/>
                  </a:lnTo>
                  <a:lnTo>
                    <a:pt x="482777" y="339090"/>
                  </a:lnTo>
                  <a:lnTo>
                    <a:pt x="476440" y="354330"/>
                  </a:lnTo>
                  <a:lnTo>
                    <a:pt x="480555" y="354330"/>
                  </a:lnTo>
                  <a:lnTo>
                    <a:pt x="478345" y="358140"/>
                  </a:lnTo>
                  <a:lnTo>
                    <a:pt x="473026" y="365760"/>
                  </a:lnTo>
                  <a:lnTo>
                    <a:pt x="467159" y="374650"/>
                  </a:lnTo>
                  <a:lnTo>
                    <a:pt x="460707" y="383540"/>
                  </a:lnTo>
                  <a:lnTo>
                    <a:pt x="453631" y="391160"/>
                  </a:lnTo>
                  <a:lnTo>
                    <a:pt x="449422" y="396240"/>
                  </a:lnTo>
                  <a:lnTo>
                    <a:pt x="445142" y="401320"/>
                  </a:lnTo>
                  <a:lnTo>
                    <a:pt x="440770" y="406400"/>
                  </a:lnTo>
                  <a:lnTo>
                    <a:pt x="436283" y="411480"/>
                  </a:lnTo>
                  <a:lnTo>
                    <a:pt x="424751" y="421640"/>
                  </a:lnTo>
                  <a:lnTo>
                    <a:pt x="419239" y="425450"/>
                  </a:lnTo>
                  <a:lnTo>
                    <a:pt x="421805" y="427990"/>
                  </a:lnTo>
                  <a:lnTo>
                    <a:pt x="415957" y="434340"/>
                  </a:lnTo>
                  <a:lnTo>
                    <a:pt x="410036" y="440690"/>
                  </a:lnTo>
                  <a:lnTo>
                    <a:pt x="404047" y="447040"/>
                  </a:lnTo>
                  <a:lnTo>
                    <a:pt x="397992" y="452120"/>
                  </a:lnTo>
                  <a:lnTo>
                    <a:pt x="404972" y="447040"/>
                  </a:lnTo>
                  <a:lnTo>
                    <a:pt x="411748" y="440690"/>
                  </a:lnTo>
                  <a:lnTo>
                    <a:pt x="418307" y="434340"/>
                  </a:lnTo>
                  <a:lnTo>
                    <a:pt x="424637" y="427990"/>
                  </a:lnTo>
                  <a:lnTo>
                    <a:pt x="442165" y="427990"/>
                  </a:lnTo>
                  <a:lnTo>
                    <a:pt x="445904" y="424180"/>
                  </a:lnTo>
                  <a:lnTo>
                    <a:pt x="445490" y="424180"/>
                  </a:lnTo>
                  <a:lnTo>
                    <a:pt x="441286" y="421640"/>
                  </a:lnTo>
                  <a:lnTo>
                    <a:pt x="447266" y="412750"/>
                  </a:lnTo>
                  <a:lnTo>
                    <a:pt x="453510" y="403860"/>
                  </a:lnTo>
                  <a:lnTo>
                    <a:pt x="459821" y="393700"/>
                  </a:lnTo>
                  <a:lnTo>
                    <a:pt x="466001" y="383540"/>
                  </a:lnTo>
                  <a:lnTo>
                    <a:pt x="476246" y="369570"/>
                  </a:lnTo>
                  <a:lnTo>
                    <a:pt x="481342" y="361950"/>
                  </a:lnTo>
                  <a:lnTo>
                    <a:pt x="486435" y="355600"/>
                  </a:lnTo>
                  <a:lnTo>
                    <a:pt x="483997" y="354330"/>
                  </a:lnTo>
                  <a:lnTo>
                    <a:pt x="488696" y="344170"/>
                  </a:lnTo>
                  <a:lnTo>
                    <a:pt x="491426" y="337820"/>
                  </a:lnTo>
                  <a:lnTo>
                    <a:pt x="493433" y="330200"/>
                  </a:lnTo>
                  <a:lnTo>
                    <a:pt x="494919" y="326390"/>
                  </a:lnTo>
                  <a:lnTo>
                    <a:pt x="496303" y="322580"/>
                  </a:lnTo>
                  <a:lnTo>
                    <a:pt x="497649" y="320040"/>
                  </a:lnTo>
                  <a:lnTo>
                    <a:pt x="500008" y="313690"/>
                  </a:lnTo>
                  <a:lnTo>
                    <a:pt x="502099" y="306070"/>
                  </a:lnTo>
                  <a:lnTo>
                    <a:pt x="503502" y="298450"/>
                  </a:lnTo>
                  <a:lnTo>
                    <a:pt x="503796" y="289560"/>
                  </a:lnTo>
                  <a:lnTo>
                    <a:pt x="503224" y="288290"/>
                  </a:lnTo>
                  <a:lnTo>
                    <a:pt x="503605" y="287020"/>
                  </a:lnTo>
                  <a:lnTo>
                    <a:pt x="503199" y="283210"/>
                  </a:lnTo>
                  <a:lnTo>
                    <a:pt x="503656" y="278130"/>
                  </a:lnTo>
                  <a:lnTo>
                    <a:pt x="504926" y="276860"/>
                  </a:lnTo>
                  <a:lnTo>
                    <a:pt x="502031" y="276860"/>
                  </a:lnTo>
                  <a:lnTo>
                    <a:pt x="501961" y="275590"/>
                  </a:lnTo>
                  <a:lnTo>
                    <a:pt x="502081" y="271780"/>
                  </a:lnTo>
                  <a:lnTo>
                    <a:pt x="501675" y="271780"/>
                  </a:lnTo>
                  <a:lnTo>
                    <a:pt x="500748" y="270510"/>
                  </a:lnTo>
                  <a:lnTo>
                    <a:pt x="498487" y="270510"/>
                  </a:lnTo>
                  <a:lnTo>
                    <a:pt x="497497" y="267970"/>
                  </a:lnTo>
                  <a:lnTo>
                    <a:pt x="496925" y="266700"/>
                  </a:lnTo>
                  <a:lnTo>
                    <a:pt x="494639" y="265430"/>
                  </a:lnTo>
                  <a:lnTo>
                    <a:pt x="493306" y="262890"/>
                  </a:lnTo>
                  <a:lnTo>
                    <a:pt x="493331" y="259080"/>
                  </a:lnTo>
                  <a:lnTo>
                    <a:pt x="493928" y="256540"/>
                  </a:lnTo>
                  <a:lnTo>
                    <a:pt x="494931" y="255270"/>
                  </a:lnTo>
                  <a:lnTo>
                    <a:pt x="493826" y="254000"/>
                  </a:lnTo>
                  <a:lnTo>
                    <a:pt x="492645" y="252730"/>
                  </a:lnTo>
                  <a:lnTo>
                    <a:pt x="491337" y="251460"/>
                  </a:lnTo>
                  <a:lnTo>
                    <a:pt x="489585" y="248920"/>
                  </a:lnTo>
                  <a:close/>
                </a:path>
                <a:path w="628015" h="577850">
                  <a:moveTo>
                    <a:pt x="627532" y="425450"/>
                  </a:moveTo>
                  <a:lnTo>
                    <a:pt x="610146" y="425450"/>
                  </a:lnTo>
                  <a:lnTo>
                    <a:pt x="609612" y="435610"/>
                  </a:lnTo>
                  <a:lnTo>
                    <a:pt x="612343" y="436880"/>
                  </a:lnTo>
                  <a:lnTo>
                    <a:pt x="609219" y="443230"/>
                  </a:lnTo>
                  <a:lnTo>
                    <a:pt x="606971" y="447040"/>
                  </a:lnTo>
                  <a:lnTo>
                    <a:pt x="604342" y="452120"/>
                  </a:lnTo>
                  <a:lnTo>
                    <a:pt x="605612" y="450850"/>
                  </a:lnTo>
                  <a:lnTo>
                    <a:pt x="606132" y="450850"/>
                  </a:lnTo>
                  <a:lnTo>
                    <a:pt x="609219" y="447040"/>
                  </a:lnTo>
                  <a:lnTo>
                    <a:pt x="613680" y="447040"/>
                  </a:lnTo>
                  <a:lnTo>
                    <a:pt x="616991" y="444500"/>
                  </a:lnTo>
                  <a:lnTo>
                    <a:pt x="621118" y="441960"/>
                  </a:lnTo>
                  <a:lnTo>
                    <a:pt x="624370" y="436880"/>
                  </a:lnTo>
                  <a:lnTo>
                    <a:pt x="626491" y="431800"/>
                  </a:lnTo>
                  <a:lnTo>
                    <a:pt x="627532" y="425450"/>
                  </a:lnTo>
                  <a:close/>
                </a:path>
                <a:path w="628015" h="577850">
                  <a:moveTo>
                    <a:pt x="147802" y="449580"/>
                  </a:moveTo>
                  <a:lnTo>
                    <a:pt x="144653" y="450850"/>
                  </a:lnTo>
                  <a:lnTo>
                    <a:pt x="147802" y="449580"/>
                  </a:lnTo>
                  <a:close/>
                </a:path>
                <a:path w="628015" h="577850">
                  <a:moveTo>
                    <a:pt x="613680" y="447040"/>
                  </a:moveTo>
                  <a:lnTo>
                    <a:pt x="609219" y="447040"/>
                  </a:lnTo>
                  <a:lnTo>
                    <a:pt x="612025" y="448310"/>
                  </a:lnTo>
                  <a:lnTo>
                    <a:pt x="613680" y="447040"/>
                  </a:lnTo>
                  <a:close/>
                </a:path>
                <a:path w="628015" h="577850">
                  <a:moveTo>
                    <a:pt x="11277" y="443230"/>
                  </a:moveTo>
                  <a:lnTo>
                    <a:pt x="10490" y="443230"/>
                  </a:lnTo>
                  <a:lnTo>
                    <a:pt x="9715" y="444500"/>
                  </a:lnTo>
                  <a:lnTo>
                    <a:pt x="13258" y="444500"/>
                  </a:lnTo>
                  <a:lnTo>
                    <a:pt x="11277" y="443230"/>
                  </a:lnTo>
                  <a:close/>
                </a:path>
                <a:path w="628015" h="577850">
                  <a:moveTo>
                    <a:pt x="165506" y="438150"/>
                  </a:moveTo>
                  <a:lnTo>
                    <a:pt x="158927" y="438150"/>
                  </a:lnTo>
                  <a:lnTo>
                    <a:pt x="160274" y="440690"/>
                  </a:lnTo>
                  <a:lnTo>
                    <a:pt x="165506" y="438150"/>
                  </a:lnTo>
                  <a:close/>
                </a:path>
                <a:path w="628015" h="577850">
                  <a:moveTo>
                    <a:pt x="215499" y="323238"/>
                  </a:moveTo>
                  <a:lnTo>
                    <a:pt x="185217" y="330200"/>
                  </a:lnTo>
                  <a:lnTo>
                    <a:pt x="160665" y="334010"/>
                  </a:lnTo>
                  <a:lnTo>
                    <a:pt x="147289" y="336550"/>
                  </a:lnTo>
                  <a:lnTo>
                    <a:pt x="103809" y="355600"/>
                  </a:lnTo>
                  <a:lnTo>
                    <a:pt x="95313" y="363220"/>
                  </a:lnTo>
                  <a:lnTo>
                    <a:pt x="91884" y="365760"/>
                  </a:lnTo>
                  <a:lnTo>
                    <a:pt x="72466" y="387350"/>
                  </a:lnTo>
                  <a:lnTo>
                    <a:pt x="71501" y="387350"/>
                  </a:lnTo>
                  <a:lnTo>
                    <a:pt x="70383" y="388620"/>
                  </a:lnTo>
                  <a:lnTo>
                    <a:pt x="67754" y="388620"/>
                  </a:lnTo>
                  <a:lnTo>
                    <a:pt x="65722" y="392430"/>
                  </a:lnTo>
                  <a:lnTo>
                    <a:pt x="66573" y="396240"/>
                  </a:lnTo>
                  <a:lnTo>
                    <a:pt x="67322" y="396240"/>
                  </a:lnTo>
                  <a:lnTo>
                    <a:pt x="63322" y="401320"/>
                  </a:lnTo>
                  <a:lnTo>
                    <a:pt x="58686" y="407670"/>
                  </a:lnTo>
                  <a:lnTo>
                    <a:pt x="58013" y="408940"/>
                  </a:lnTo>
                  <a:lnTo>
                    <a:pt x="56984" y="410210"/>
                  </a:lnTo>
                  <a:lnTo>
                    <a:pt x="54864" y="411480"/>
                  </a:lnTo>
                  <a:lnTo>
                    <a:pt x="52819" y="411480"/>
                  </a:lnTo>
                  <a:lnTo>
                    <a:pt x="46181" y="415290"/>
                  </a:lnTo>
                  <a:lnTo>
                    <a:pt x="39630" y="421640"/>
                  </a:lnTo>
                  <a:lnTo>
                    <a:pt x="33145" y="426720"/>
                  </a:lnTo>
                  <a:lnTo>
                    <a:pt x="26708" y="433070"/>
                  </a:lnTo>
                  <a:lnTo>
                    <a:pt x="25425" y="433070"/>
                  </a:lnTo>
                  <a:lnTo>
                    <a:pt x="20066" y="436880"/>
                  </a:lnTo>
                  <a:lnTo>
                    <a:pt x="35820" y="436880"/>
                  </a:lnTo>
                  <a:lnTo>
                    <a:pt x="38163" y="433070"/>
                  </a:lnTo>
                  <a:lnTo>
                    <a:pt x="40513" y="430530"/>
                  </a:lnTo>
                  <a:lnTo>
                    <a:pt x="82969" y="407670"/>
                  </a:lnTo>
                  <a:lnTo>
                    <a:pt x="90157" y="405130"/>
                  </a:lnTo>
                  <a:lnTo>
                    <a:pt x="95135" y="402590"/>
                  </a:lnTo>
                  <a:lnTo>
                    <a:pt x="99326" y="401320"/>
                  </a:lnTo>
                  <a:lnTo>
                    <a:pt x="103555" y="398780"/>
                  </a:lnTo>
                  <a:lnTo>
                    <a:pt x="107784" y="397510"/>
                  </a:lnTo>
                  <a:lnTo>
                    <a:pt x="111023" y="397510"/>
                  </a:lnTo>
                  <a:lnTo>
                    <a:pt x="113982" y="396240"/>
                  </a:lnTo>
                  <a:lnTo>
                    <a:pt x="119900" y="394970"/>
                  </a:lnTo>
                  <a:lnTo>
                    <a:pt x="83451" y="394970"/>
                  </a:lnTo>
                  <a:lnTo>
                    <a:pt x="78371" y="392430"/>
                  </a:lnTo>
                  <a:lnTo>
                    <a:pt x="86182" y="387350"/>
                  </a:lnTo>
                  <a:lnTo>
                    <a:pt x="83616" y="384810"/>
                  </a:lnTo>
                  <a:lnTo>
                    <a:pt x="85153" y="382270"/>
                  </a:lnTo>
                  <a:lnTo>
                    <a:pt x="88150" y="379730"/>
                  </a:lnTo>
                  <a:lnTo>
                    <a:pt x="88011" y="377190"/>
                  </a:lnTo>
                  <a:lnTo>
                    <a:pt x="88887" y="374650"/>
                  </a:lnTo>
                  <a:lnTo>
                    <a:pt x="95123" y="369570"/>
                  </a:lnTo>
                  <a:lnTo>
                    <a:pt x="94627" y="368300"/>
                  </a:lnTo>
                  <a:lnTo>
                    <a:pt x="97650" y="365760"/>
                  </a:lnTo>
                  <a:lnTo>
                    <a:pt x="103924" y="363220"/>
                  </a:lnTo>
                  <a:lnTo>
                    <a:pt x="110312" y="359410"/>
                  </a:lnTo>
                  <a:lnTo>
                    <a:pt x="118071" y="355600"/>
                  </a:lnTo>
                  <a:lnTo>
                    <a:pt x="122859" y="351790"/>
                  </a:lnTo>
                  <a:lnTo>
                    <a:pt x="127698" y="349250"/>
                  </a:lnTo>
                  <a:lnTo>
                    <a:pt x="132676" y="346710"/>
                  </a:lnTo>
                  <a:lnTo>
                    <a:pt x="153890" y="339090"/>
                  </a:lnTo>
                  <a:lnTo>
                    <a:pt x="161226" y="339090"/>
                  </a:lnTo>
                  <a:lnTo>
                    <a:pt x="163360" y="337820"/>
                  </a:lnTo>
                  <a:lnTo>
                    <a:pt x="166865" y="336550"/>
                  </a:lnTo>
                  <a:lnTo>
                    <a:pt x="173977" y="335280"/>
                  </a:lnTo>
                  <a:lnTo>
                    <a:pt x="174155" y="335280"/>
                  </a:lnTo>
                  <a:lnTo>
                    <a:pt x="192115" y="330200"/>
                  </a:lnTo>
                  <a:lnTo>
                    <a:pt x="215499" y="323238"/>
                  </a:lnTo>
                  <a:close/>
                </a:path>
                <a:path w="628015" h="577850">
                  <a:moveTo>
                    <a:pt x="627703" y="421640"/>
                  </a:moveTo>
                  <a:lnTo>
                    <a:pt x="605726" y="421640"/>
                  </a:lnTo>
                  <a:lnTo>
                    <a:pt x="608076" y="422910"/>
                  </a:lnTo>
                  <a:lnTo>
                    <a:pt x="608761" y="425450"/>
                  </a:lnTo>
                  <a:lnTo>
                    <a:pt x="607491" y="427990"/>
                  </a:lnTo>
                  <a:lnTo>
                    <a:pt x="606183" y="430530"/>
                  </a:lnTo>
                  <a:lnTo>
                    <a:pt x="606742" y="431800"/>
                  </a:lnTo>
                  <a:lnTo>
                    <a:pt x="610146" y="425450"/>
                  </a:lnTo>
                  <a:lnTo>
                    <a:pt x="627532" y="425450"/>
                  </a:lnTo>
                  <a:lnTo>
                    <a:pt x="627703" y="421640"/>
                  </a:lnTo>
                  <a:close/>
                </a:path>
                <a:path w="628015" h="577850">
                  <a:moveTo>
                    <a:pt x="449643" y="420370"/>
                  </a:moveTo>
                  <a:lnTo>
                    <a:pt x="445490" y="424180"/>
                  </a:lnTo>
                  <a:lnTo>
                    <a:pt x="445904" y="424180"/>
                  </a:lnTo>
                  <a:lnTo>
                    <a:pt x="449643" y="420370"/>
                  </a:lnTo>
                  <a:close/>
                </a:path>
                <a:path w="628015" h="577850">
                  <a:moveTo>
                    <a:pt x="406793" y="360680"/>
                  </a:moveTo>
                  <a:lnTo>
                    <a:pt x="401586" y="364490"/>
                  </a:lnTo>
                  <a:lnTo>
                    <a:pt x="334111" y="364490"/>
                  </a:lnTo>
                  <a:lnTo>
                    <a:pt x="335254" y="365760"/>
                  </a:lnTo>
                  <a:lnTo>
                    <a:pt x="335953" y="367030"/>
                  </a:lnTo>
                  <a:lnTo>
                    <a:pt x="391439" y="367030"/>
                  </a:lnTo>
                  <a:lnTo>
                    <a:pt x="366242" y="386080"/>
                  </a:lnTo>
                  <a:lnTo>
                    <a:pt x="352310" y="396240"/>
                  </a:lnTo>
                  <a:lnTo>
                    <a:pt x="340614" y="403860"/>
                  </a:lnTo>
                  <a:lnTo>
                    <a:pt x="334797" y="408940"/>
                  </a:lnTo>
                  <a:lnTo>
                    <a:pt x="320865" y="417830"/>
                  </a:lnTo>
                  <a:lnTo>
                    <a:pt x="327576" y="417830"/>
                  </a:lnTo>
                  <a:lnTo>
                    <a:pt x="347408" y="401320"/>
                  </a:lnTo>
                  <a:lnTo>
                    <a:pt x="363831" y="391160"/>
                  </a:lnTo>
                  <a:lnTo>
                    <a:pt x="379177" y="382270"/>
                  </a:lnTo>
                  <a:lnTo>
                    <a:pt x="393485" y="372110"/>
                  </a:lnTo>
                  <a:lnTo>
                    <a:pt x="406793" y="360680"/>
                  </a:lnTo>
                  <a:close/>
                </a:path>
                <a:path w="628015" h="577850">
                  <a:moveTo>
                    <a:pt x="540486" y="372110"/>
                  </a:moveTo>
                  <a:lnTo>
                    <a:pt x="538924" y="375920"/>
                  </a:lnTo>
                  <a:lnTo>
                    <a:pt x="534631" y="382270"/>
                  </a:lnTo>
                  <a:lnTo>
                    <a:pt x="533679" y="383540"/>
                  </a:lnTo>
                  <a:lnTo>
                    <a:pt x="531825" y="384810"/>
                  </a:lnTo>
                  <a:lnTo>
                    <a:pt x="530326" y="384810"/>
                  </a:lnTo>
                  <a:lnTo>
                    <a:pt x="527503" y="391160"/>
                  </a:lnTo>
                  <a:lnTo>
                    <a:pt x="524451" y="396240"/>
                  </a:lnTo>
                  <a:lnTo>
                    <a:pt x="521177" y="402590"/>
                  </a:lnTo>
                  <a:lnTo>
                    <a:pt x="517690" y="408940"/>
                  </a:lnTo>
                  <a:lnTo>
                    <a:pt x="519353" y="406400"/>
                  </a:lnTo>
                  <a:lnTo>
                    <a:pt x="523748" y="400050"/>
                  </a:lnTo>
                  <a:lnTo>
                    <a:pt x="527856" y="393700"/>
                  </a:lnTo>
                  <a:lnTo>
                    <a:pt x="531847" y="387350"/>
                  </a:lnTo>
                  <a:lnTo>
                    <a:pt x="535710" y="382270"/>
                  </a:lnTo>
                  <a:lnTo>
                    <a:pt x="539432" y="375920"/>
                  </a:lnTo>
                  <a:lnTo>
                    <a:pt x="539483" y="374650"/>
                  </a:lnTo>
                  <a:lnTo>
                    <a:pt x="540299" y="373360"/>
                  </a:lnTo>
                  <a:lnTo>
                    <a:pt x="540486" y="372110"/>
                  </a:lnTo>
                  <a:close/>
                </a:path>
                <a:path w="628015" h="577850">
                  <a:moveTo>
                    <a:pt x="111023" y="397510"/>
                  </a:moveTo>
                  <a:lnTo>
                    <a:pt x="107784" y="397510"/>
                  </a:lnTo>
                  <a:lnTo>
                    <a:pt x="108064" y="398780"/>
                  </a:lnTo>
                  <a:lnTo>
                    <a:pt x="111023" y="397510"/>
                  </a:lnTo>
                  <a:close/>
                </a:path>
                <a:path w="628015" h="577850">
                  <a:moveTo>
                    <a:pt x="619988" y="397510"/>
                  </a:moveTo>
                  <a:lnTo>
                    <a:pt x="618909" y="397510"/>
                  </a:lnTo>
                  <a:lnTo>
                    <a:pt x="620268" y="398780"/>
                  </a:lnTo>
                  <a:lnTo>
                    <a:pt x="621893" y="398780"/>
                  </a:lnTo>
                  <a:lnTo>
                    <a:pt x="619988" y="397510"/>
                  </a:lnTo>
                  <a:close/>
                </a:path>
                <a:path w="628015" h="577850">
                  <a:moveTo>
                    <a:pt x="133032" y="383540"/>
                  </a:moveTo>
                  <a:lnTo>
                    <a:pt x="130962" y="384810"/>
                  </a:lnTo>
                  <a:lnTo>
                    <a:pt x="126822" y="386080"/>
                  </a:lnTo>
                  <a:lnTo>
                    <a:pt x="118566" y="386080"/>
                  </a:lnTo>
                  <a:lnTo>
                    <a:pt x="101540" y="388620"/>
                  </a:lnTo>
                  <a:lnTo>
                    <a:pt x="92570" y="391160"/>
                  </a:lnTo>
                  <a:lnTo>
                    <a:pt x="92011" y="391160"/>
                  </a:lnTo>
                  <a:lnTo>
                    <a:pt x="91224" y="392430"/>
                  </a:lnTo>
                  <a:lnTo>
                    <a:pt x="90322" y="392430"/>
                  </a:lnTo>
                  <a:lnTo>
                    <a:pt x="88328" y="393700"/>
                  </a:lnTo>
                  <a:lnTo>
                    <a:pt x="83451" y="394970"/>
                  </a:lnTo>
                  <a:lnTo>
                    <a:pt x="119900" y="394970"/>
                  </a:lnTo>
                  <a:lnTo>
                    <a:pt x="125603" y="392430"/>
                  </a:lnTo>
                  <a:lnTo>
                    <a:pt x="127711" y="391160"/>
                  </a:lnTo>
                  <a:lnTo>
                    <a:pt x="144919" y="387350"/>
                  </a:lnTo>
                  <a:lnTo>
                    <a:pt x="133756" y="387350"/>
                  </a:lnTo>
                  <a:lnTo>
                    <a:pt x="133362" y="384810"/>
                  </a:lnTo>
                  <a:lnTo>
                    <a:pt x="133032" y="383540"/>
                  </a:lnTo>
                  <a:close/>
                </a:path>
                <a:path w="628015" h="577850">
                  <a:moveTo>
                    <a:pt x="228117" y="361950"/>
                  </a:moveTo>
                  <a:lnTo>
                    <a:pt x="210756" y="365760"/>
                  </a:lnTo>
                  <a:lnTo>
                    <a:pt x="211556" y="369570"/>
                  </a:lnTo>
                  <a:lnTo>
                    <a:pt x="185318" y="375920"/>
                  </a:lnTo>
                  <a:lnTo>
                    <a:pt x="172447" y="378460"/>
                  </a:lnTo>
                  <a:lnTo>
                    <a:pt x="148263" y="383540"/>
                  </a:lnTo>
                  <a:lnTo>
                    <a:pt x="136779" y="387350"/>
                  </a:lnTo>
                  <a:lnTo>
                    <a:pt x="144919" y="387350"/>
                  </a:lnTo>
                  <a:lnTo>
                    <a:pt x="174701" y="381000"/>
                  </a:lnTo>
                  <a:lnTo>
                    <a:pt x="191295" y="378460"/>
                  </a:lnTo>
                  <a:lnTo>
                    <a:pt x="207992" y="377190"/>
                  </a:lnTo>
                  <a:lnTo>
                    <a:pt x="233211" y="373380"/>
                  </a:lnTo>
                  <a:lnTo>
                    <a:pt x="233174" y="372110"/>
                  </a:lnTo>
                  <a:lnTo>
                    <a:pt x="232676" y="367030"/>
                  </a:lnTo>
                  <a:lnTo>
                    <a:pt x="238467" y="367030"/>
                  </a:lnTo>
                  <a:lnTo>
                    <a:pt x="238112" y="365760"/>
                  </a:lnTo>
                  <a:lnTo>
                    <a:pt x="232410" y="365760"/>
                  </a:lnTo>
                  <a:lnTo>
                    <a:pt x="229755" y="364490"/>
                  </a:lnTo>
                  <a:lnTo>
                    <a:pt x="228117" y="361950"/>
                  </a:lnTo>
                  <a:close/>
                </a:path>
                <a:path w="628015" h="577850">
                  <a:moveTo>
                    <a:pt x="611022" y="379730"/>
                  </a:moveTo>
                  <a:lnTo>
                    <a:pt x="600367" y="381000"/>
                  </a:lnTo>
                  <a:lnTo>
                    <a:pt x="611033" y="381000"/>
                  </a:lnTo>
                  <a:lnTo>
                    <a:pt x="611022" y="379730"/>
                  </a:lnTo>
                  <a:close/>
                </a:path>
                <a:path w="628015" h="577850">
                  <a:moveTo>
                    <a:pt x="311435" y="367030"/>
                  </a:moveTo>
                  <a:lnTo>
                    <a:pt x="278904" y="367030"/>
                  </a:lnTo>
                  <a:lnTo>
                    <a:pt x="278866" y="372110"/>
                  </a:lnTo>
                  <a:lnTo>
                    <a:pt x="276123" y="373380"/>
                  </a:lnTo>
                  <a:lnTo>
                    <a:pt x="275767" y="373380"/>
                  </a:lnTo>
                  <a:lnTo>
                    <a:pt x="270789" y="375920"/>
                  </a:lnTo>
                  <a:lnTo>
                    <a:pt x="268808" y="377190"/>
                  </a:lnTo>
                  <a:lnTo>
                    <a:pt x="273824" y="375920"/>
                  </a:lnTo>
                  <a:lnTo>
                    <a:pt x="276301" y="374650"/>
                  </a:lnTo>
                  <a:lnTo>
                    <a:pt x="287769" y="370840"/>
                  </a:lnTo>
                  <a:lnTo>
                    <a:pt x="299661" y="368300"/>
                  </a:lnTo>
                  <a:lnTo>
                    <a:pt x="311435" y="367030"/>
                  </a:lnTo>
                  <a:close/>
                </a:path>
                <a:path w="628015" h="577850">
                  <a:moveTo>
                    <a:pt x="364388" y="369570"/>
                  </a:moveTo>
                  <a:lnTo>
                    <a:pt x="359918" y="369570"/>
                  </a:lnTo>
                  <a:lnTo>
                    <a:pt x="361061" y="373380"/>
                  </a:lnTo>
                  <a:lnTo>
                    <a:pt x="361454" y="373380"/>
                  </a:lnTo>
                  <a:lnTo>
                    <a:pt x="363816" y="375920"/>
                  </a:lnTo>
                  <a:lnTo>
                    <a:pt x="367753" y="373380"/>
                  </a:lnTo>
                  <a:lnTo>
                    <a:pt x="364388" y="369570"/>
                  </a:lnTo>
                  <a:close/>
                </a:path>
                <a:path w="628015" h="577850">
                  <a:moveTo>
                    <a:pt x="241617" y="372110"/>
                  </a:moveTo>
                  <a:lnTo>
                    <a:pt x="236054" y="372110"/>
                  </a:lnTo>
                  <a:lnTo>
                    <a:pt x="233341" y="373360"/>
                  </a:lnTo>
                  <a:lnTo>
                    <a:pt x="241617" y="372110"/>
                  </a:lnTo>
                  <a:close/>
                </a:path>
                <a:path w="628015" h="577850">
                  <a:moveTo>
                    <a:pt x="391439" y="367030"/>
                  </a:moveTo>
                  <a:lnTo>
                    <a:pt x="336702" y="367030"/>
                  </a:lnTo>
                  <a:lnTo>
                    <a:pt x="341109" y="370840"/>
                  </a:lnTo>
                  <a:lnTo>
                    <a:pt x="353656" y="370840"/>
                  </a:lnTo>
                  <a:lnTo>
                    <a:pt x="359918" y="369570"/>
                  </a:lnTo>
                  <a:lnTo>
                    <a:pt x="364388" y="369570"/>
                  </a:lnTo>
                  <a:lnTo>
                    <a:pt x="391439" y="367030"/>
                  </a:lnTo>
                  <a:close/>
                </a:path>
                <a:path w="628015" h="577850">
                  <a:moveTo>
                    <a:pt x="278904" y="367030"/>
                  </a:moveTo>
                  <a:lnTo>
                    <a:pt x="261708" y="367030"/>
                  </a:lnTo>
                  <a:lnTo>
                    <a:pt x="259638" y="369570"/>
                  </a:lnTo>
                  <a:lnTo>
                    <a:pt x="263372" y="368300"/>
                  </a:lnTo>
                  <a:lnTo>
                    <a:pt x="265569" y="368300"/>
                  </a:lnTo>
                  <a:lnTo>
                    <a:pt x="278904" y="367030"/>
                  </a:lnTo>
                  <a:close/>
                </a:path>
                <a:path w="628015" h="577850">
                  <a:moveTo>
                    <a:pt x="350291" y="283210"/>
                  </a:moveTo>
                  <a:lnTo>
                    <a:pt x="326375" y="316230"/>
                  </a:lnTo>
                  <a:lnTo>
                    <a:pt x="319011" y="341630"/>
                  </a:lnTo>
                  <a:lnTo>
                    <a:pt x="319214" y="347980"/>
                  </a:lnTo>
                  <a:lnTo>
                    <a:pt x="319735" y="351790"/>
                  </a:lnTo>
                  <a:lnTo>
                    <a:pt x="321297" y="356870"/>
                  </a:lnTo>
                  <a:lnTo>
                    <a:pt x="311200" y="360680"/>
                  </a:lnTo>
                  <a:lnTo>
                    <a:pt x="307492" y="361950"/>
                  </a:lnTo>
                  <a:lnTo>
                    <a:pt x="273392" y="361950"/>
                  </a:lnTo>
                  <a:lnTo>
                    <a:pt x="264502" y="367030"/>
                  </a:lnTo>
                  <a:lnTo>
                    <a:pt x="311435" y="367030"/>
                  </a:lnTo>
                  <a:lnTo>
                    <a:pt x="322554" y="368300"/>
                  </a:lnTo>
                  <a:lnTo>
                    <a:pt x="325259" y="367030"/>
                  </a:lnTo>
                  <a:lnTo>
                    <a:pt x="334111" y="364490"/>
                  </a:lnTo>
                  <a:lnTo>
                    <a:pt x="401586" y="364490"/>
                  </a:lnTo>
                  <a:lnTo>
                    <a:pt x="398386" y="360680"/>
                  </a:lnTo>
                  <a:lnTo>
                    <a:pt x="403707" y="356870"/>
                  </a:lnTo>
                  <a:lnTo>
                    <a:pt x="404883" y="355600"/>
                  </a:lnTo>
                  <a:lnTo>
                    <a:pt x="327164" y="355600"/>
                  </a:lnTo>
                  <a:lnTo>
                    <a:pt x="325755" y="349250"/>
                  </a:lnTo>
                  <a:lnTo>
                    <a:pt x="325348" y="345440"/>
                  </a:lnTo>
                  <a:lnTo>
                    <a:pt x="325399" y="341630"/>
                  </a:lnTo>
                  <a:lnTo>
                    <a:pt x="324459" y="340360"/>
                  </a:lnTo>
                  <a:lnTo>
                    <a:pt x="326390" y="339090"/>
                  </a:lnTo>
                  <a:lnTo>
                    <a:pt x="326517" y="337820"/>
                  </a:lnTo>
                  <a:lnTo>
                    <a:pt x="326694" y="336550"/>
                  </a:lnTo>
                  <a:lnTo>
                    <a:pt x="326948" y="334010"/>
                  </a:lnTo>
                  <a:lnTo>
                    <a:pt x="325640" y="334010"/>
                  </a:lnTo>
                  <a:lnTo>
                    <a:pt x="326847" y="328930"/>
                  </a:lnTo>
                  <a:lnTo>
                    <a:pt x="328206" y="323850"/>
                  </a:lnTo>
                  <a:lnTo>
                    <a:pt x="328714" y="322580"/>
                  </a:lnTo>
                  <a:lnTo>
                    <a:pt x="329311" y="321310"/>
                  </a:lnTo>
                  <a:lnTo>
                    <a:pt x="328891" y="320040"/>
                  </a:lnTo>
                  <a:lnTo>
                    <a:pt x="329145" y="317500"/>
                  </a:lnTo>
                  <a:lnTo>
                    <a:pt x="330060" y="316230"/>
                  </a:lnTo>
                  <a:lnTo>
                    <a:pt x="334737" y="307340"/>
                  </a:lnTo>
                  <a:lnTo>
                    <a:pt x="339751" y="299720"/>
                  </a:lnTo>
                  <a:lnTo>
                    <a:pt x="344978" y="290830"/>
                  </a:lnTo>
                  <a:lnTo>
                    <a:pt x="350291" y="283210"/>
                  </a:lnTo>
                  <a:close/>
                </a:path>
                <a:path w="628015" h="577850">
                  <a:moveTo>
                    <a:pt x="293103" y="359410"/>
                  </a:moveTo>
                  <a:lnTo>
                    <a:pt x="278409" y="359410"/>
                  </a:lnTo>
                  <a:lnTo>
                    <a:pt x="274497" y="360680"/>
                  </a:lnTo>
                  <a:lnTo>
                    <a:pt x="266446" y="360680"/>
                  </a:lnTo>
                  <a:lnTo>
                    <a:pt x="266509" y="361950"/>
                  </a:lnTo>
                  <a:lnTo>
                    <a:pt x="307492" y="361950"/>
                  </a:lnTo>
                  <a:lnTo>
                    <a:pt x="294246" y="360680"/>
                  </a:lnTo>
                  <a:lnTo>
                    <a:pt x="293103" y="359410"/>
                  </a:lnTo>
                  <a:close/>
                </a:path>
                <a:path w="628015" h="577850">
                  <a:moveTo>
                    <a:pt x="401243" y="334010"/>
                  </a:moveTo>
                  <a:lnTo>
                    <a:pt x="395528" y="340360"/>
                  </a:lnTo>
                  <a:lnTo>
                    <a:pt x="389382" y="344170"/>
                  </a:lnTo>
                  <a:lnTo>
                    <a:pt x="382854" y="349250"/>
                  </a:lnTo>
                  <a:lnTo>
                    <a:pt x="382308" y="350520"/>
                  </a:lnTo>
                  <a:lnTo>
                    <a:pt x="381050" y="350520"/>
                  </a:lnTo>
                  <a:lnTo>
                    <a:pt x="371529" y="353060"/>
                  </a:lnTo>
                  <a:lnTo>
                    <a:pt x="337883" y="353060"/>
                  </a:lnTo>
                  <a:lnTo>
                    <a:pt x="327164" y="355600"/>
                  </a:lnTo>
                  <a:lnTo>
                    <a:pt x="404883" y="355600"/>
                  </a:lnTo>
                  <a:lnTo>
                    <a:pt x="411937" y="347980"/>
                  </a:lnTo>
                  <a:lnTo>
                    <a:pt x="413308" y="346710"/>
                  </a:lnTo>
                  <a:lnTo>
                    <a:pt x="414756" y="346710"/>
                  </a:lnTo>
                  <a:lnTo>
                    <a:pt x="422468" y="340360"/>
                  </a:lnTo>
                  <a:lnTo>
                    <a:pt x="426794" y="336550"/>
                  </a:lnTo>
                  <a:lnTo>
                    <a:pt x="403606" y="336550"/>
                  </a:lnTo>
                  <a:lnTo>
                    <a:pt x="401243" y="334010"/>
                  </a:lnTo>
                  <a:close/>
                </a:path>
                <a:path w="628015" h="577850">
                  <a:moveTo>
                    <a:pt x="556844" y="332740"/>
                  </a:moveTo>
                  <a:lnTo>
                    <a:pt x="556247" y="339090"/>
                  </a:lnTo>
                  <a:lnTo>
                    <a:pt x="554990" y="345440"/>
                  </a:lnTo>
                  <a:lnTo>
                    <a:pt x="553123" y="353060"/>
                  </a:lnTo>
                  <a:lnTo>
                    <a:pt x="553847" y="353060"/>
                  </a:lnTo>
                  <a:lnTo>
                    <a:pt x="554126" y="351790"/>
                  </a:lnTo>
                  <a:lnTo>
                    <a:pt x="554634" y="350520"/>
                  </a:lnTo>
                  <a:lnTo>
                    <a:pt x="557098" y="346710"/>
                  </a:lnTo>
                  <a:lnTo>
                    <a:pt x="559117" y="342900"/>
                  </a:lnTo>
                  <a:lnTo>
                    <a:pt x="561086" y="337820"/>
                  </a:lnTo>
                  <a:lnTo>
                    <a:pt x="562483" y="335280"/>
                  </a:lnTo>
                  <a:lnTo>
                    <a:pt x="561124" y="335280"/>
                  </a:lnTo>
                  <a:lnTo>
                    <a:pt x="556844" y="332740"/>
                  </a:lnTo>
                  <a:close/>
                </a:path>
                <a:path w="628015" h="577850">
                  <a:moveTo>
                    <a:pt x="429526" y="307340"/>
                  </a:moveTo>
                  <a:lnTo>
                    <a:pt x="426275" y="313690"/>
                  </a:lnTo>
                  <a:lnTo>
                    <a:pt x="422757" y="318770"/>
                  </a:lnTo>
                  <a:lnTo>
                    <a:pt x="418909" y="325120"/>
                  </a:lnTo>
                  <a:lnTo>
                    <a:pt x="414045" y="328930"/>
                  </a:lnTo>
                  <a:lnTo>
                    <a:pt x="408889" y="334010"/>
                  </a:lnTo>
                  <a:lnTo>
                    <a:pt x="403606" y="336550"/>
                  </a:lnTo>
                  <a:lnTo>
                    <a:pt x="426794" y="336550"/>
                  </a:lnTo>
                  <a:lnTo>
                    <a:pt x="429677" y="334010"/>
                  </a:lnTo>
                  <a:lnTo>
                    <a:pt x="436436" y="326390"/>
                  </a:lnTo>
                  <a:lnTo>
                    <a:pt x="442798" y="318770"/>
                  </a:lnTo>
                  <a:lnTo>
                    <a:pt x="448119" y="318770"/>
                  </a:lnTo>
                  <a:lnTo>
                    <a:pt x="450532" y="316230"/>
                  </a:lnTo>
                  <a:lnTo>
                    <a:pt x="454427" y="309880"/>
                  </a:lnTo>
                  <a:lnTo>
                    <a:pt x="433031" y="309880"/>
                  </a:lnTo>
                  <a:lnTo>
                    <a:pt x="429526" y="307340"/>
                  </a:lnTo>
                  <a:close/>
                </a:path>
                <a:path w="628015" h="577850">
                  <a:moveTo>
                    <a:pt x="569988" y="317500"/>
                  </a:moveTo>
                  <a:lnTo>
                    <a:pt x="563384" y="320040"/>
                  </a:lnTo>
                  <a:lnTo>
                    <a:pt x="562686" y="327660"/>
                  </a:lnTo>
                  <a:lnTo>
                    <a:pt x="561124" y="335280"/>
                  </a:lnTo>
                  <a:lnTo>
                    <a:pt x="562483" y="335280"/>
                  </a:lnTo>
                  <a:lnTo>
                    <a:pt x="563181" y="334010"/>
                  </a:lnTo>
                  <a:lnTo>
                    <a:pt x="563181" y="332740"/>
                  </a:lnTo>
                  <a:lnTo>
                    <a:pt x="565918" y="332740"/>
                  </a:lnTo>
                  <a:lnTo>
                    <a:pt x="566496" y="330200"/>
                  </a:lnTo>
                  <a:lnTo>
                    <a:pt x="569137" y="327660"/>
                  </a:lnTo>
                  <a:lnTo>
                    <a:pt x="572096" y="326390"/>
                  </a:lnTo>
                  <a:lnTo>
                    <a:pt x="583933" y="326390"/>
                  </a:lnTo>
                  <a:lnTo>
                    <a:pt x="576694" y="320040"/>
                  </a:lnTo>
                  <a:lnTo>
                    <a:pt x="569988" y="317500"/>
                  </a:lnTo>
                  <a:close/>
                </a:path>
                <a:path w="628015" h="577850">
                  <a:moveTo>
                    <a:pt x="565918" y="332740"/>
                  </a:moveTo>
                  <a:lnTo>
                    <a:pt x="563181" y="332740"/>
                  </a:lnTo>
                  <a:lnTo>
                    <a:pt x="565340" y="335280"/>
                  </a:lnTo>
                  <a:lnTo>
                    <a:pt x="565918" y="332740"/>
                  </a:lnTo>
                  <a:close/>
                </a:path>
                <a:path w="628015" h="577850">
                  <a:moveTo>
                    <a:pt x="583933" y="326390"/>
                  </a:moveTo>
                  <a:lnTo>
                    <a:pt x="576084" y="326390"/>
                  </a:lnTo>
                  <a:lnTo>
                    <a:pt x="580224" y="328930"/>
                  </a:lnTo>
                  <a:lnTo>
                    <a:pt x="582371" y="330200"/>
                  </a:lnTo>
                  <a:lnTo>
                    <a:pt x="583298" y="327660"/>
                  </a:lnTo>
                  <a:lnTo>
                    <a:pt x="586092" y="327660"/>
                  </a:lnTo>
                  <a:lnTo>
                    <a:pt x="583933" y="326390"/>
                  </a:lnTo>
                  <a:close/>
                </a:path>
                <a:path w="628015" h="577850">
                  <a:moveTo>
                    <a:pt x="218313" y="322580"/>
                  </a:moveTo>
                  <a:lnTo>
                    <a:pt x="217754" y="322580"/>
                  </a:lnTo>
                  <a:lnTo>
                    <a:pt x="215499" y="323238"/>
                  </a:lnTo>
                  <a:lnTo>
                    <a:pt x="218313" y="322580"/>
                  </a:lnTo>
                  <a:close/>
                </a:path>
                <a:path w="628015" h="577850">
                  <a:moveTo>
                    <a:pt x="448119" y="318770"/>
                  </a:moveTo>
                  <a:lnTo>
                    <a:pt x="442798" y="318770"/>
                  </a:lnTo>
                  <a:lnTo>
                    <a:pt x="445706" y="321310"/>
                  </a:lnTo>
                  <a:lnTo>
                    <a:pt x="448119" y="318770"/>
                  </a:lnTo>
                  <a:close/>
                </a:path>
                <a:path w="628015" h="577850">
                  <a:moveTo>
                    <a:pt x="562914" y="313690"/>
                  </a:moveTo>
                  <a:lnTo>
                    <a:pt x="563283" y="320040"/>
                  </a:lnTo>
                  <a:lnTo>
                    <a:pt x="562914" y="313690"/>
                  </a:lnTo>
                  <a:close/>
                </a:path>
                <a:path w="628015" h="577850">
                  <a:moveTo>
                    <a:pt x="232598" y="316961"/>
                  </a:moveTo>
                  <a:lnTo>
                    <a:pt x="231165" y="317500"/>
                  </a:lnTo>
                  <a:lnTo>
                    <a:pt x="232194" y="317500"/>
                  </a:lnTo>
                  <a:lnTo>
                    <a:pt x="232598" y="316961"/>
                  </a:lnTo>
                  <a:close/>
                </a:path>
                <a:path w="628015" h="577850">
                  <a:moveTo>
                    <a:pt x="235064" y="314960"/>
                  </a:moveTo>
                  <a:lnTo>
                    <a:pt x="233146" y="316230"/>
                  </a:lnTo>
                  <a:lnTo>
                    <a:pt x="232598" y="316961"/>
                  </a:lnTo>
                  <a:lnTo>
                    <a:pt x="234543" y="316230"/>
                  </a:lnTo>
                  <a:lnTo>
                    <a:pt x="235064" y="314960"/>
                  </a:lnTo>
                  <a:close/>
                </a:path>
                <a:path w="628015" h="577850">
                  <a:moveTo>
                    <a:pt x="245688" y="309335"/>
                  </a:moveTo>
                  <a:lnTo>
                    <a:pt x="242912" y="311150"/>
                  </a:lnTo>
                  <a:lnTo>
                    <a:pt x="239115" y="313690"/>
                  </a:lnTo>
                  <a:lnTo>
                    <a:pt x="243674" y="311150"/>
                  </a:lnTo>
                  <a:lnTo>
                    <a:pt x="245688" y="309335"/>
                  </a:lnTo>
                  <a:close/>
                </a:path>
                <a:path w="628015" h="577850">
                  <a:moveTo>
                    <a:pt x="452533" y="275590"/>
                  </a:moveTo>
                  <a:lnTo>
                    <a:pt x="442607" y="275590"/>
                  </a:lnTo>
                  <a:lnTo>
                    <a:pt x="447840" y="276860"/>
                  </a:lnTo>
                  <a:lnTo>
                    <a:pt x="446582" y="283210"/>
                  </a:lnTo>
                  <a:lnTo>
                    <a:pt x="433031" y="309880"/>
                  </a:lnTo>
                  <a:lnTo>
                    <a:pt x="454427" y="309880"/>
                  </a:lnTo>
                  <a:lnTo>
                    <a:pt x="455206" y="308610"/>
                  </a:lnTo>
                  <a:lnTo>
                    <a:pt x="460340" y="300990"/>
                  </a:lnTo>
                  <a:lnTo>
                    <a:pt x="441833" y="300990"/>
                  </a:lnTo>
                  <a:lnTo>
                    <a:pt x="446024" y="293370"/>
                  </a:lnTo>
                  <a:lnTo>
                    <a:pt x="452192" y="278130"/>
                  </a:lnTo>
                  <a:lnTo>
                    <a:pt x="452533" y="275590"/>
                  </a:lnTo>
                  <a:close/>
                </a:path>
                <a:path w="628015" h="577850">
                  <a:moveTo>
                    <a:pt x="251841" y="304800"/>
                  </a:moveTo>
                  <a:lnTo>
                    <a:pt x="247904" y="307340"/>
                  </a:lnTo>
                  <a:lnTo>
                    <a:pt x="245688" y="309335"/>
                  </a:lnTo>
                  <a:lnTo>
                    <a:pt x="246799" y="308610"/>
                  </a:lnTo>
                  <a:lnTo>
                    <a:pt x="250710" y="307340"/>
                  </a:lnTo>
                  <a:lnTo>
                    <a:pt x="251650" y="306070"/>
                  </a:lnTo>
                  <a:lnTo>
                    <a:pt x="252945" y="306070"/>
                  </a:lnTo>
                  <a:lnTo>
                    <a:pt x="251841" y="304800"/>
                  </a:lnTo>
                  <a:close/>
                </a:path>
                <a:path w="628015" h="577850">
                  <a:moveTo>
                    <a:pt x="254204" y="305458"/>
                  </a:moveTo>
                  <a:lnTo>
                    <a:pt x="252945" y="306070"/>
                  </a:lnTo>
                  <a:lnTo>
                    <a:pt x="253593" y="306070"/>
                  </a:lnTo>
                  <a:lnTo>
                    <a:pt x="254204" y="305458"/>
                  </a:lnTo>
                  <a:close/>
                </a:path>
                <a:path w="628015" h="577850">
                  <a:moveTo>
                    <a:pt x="255562" y="304800"/>
                  </a:moveTo>
                  <a:lnTo>
                    <a:pt x="254863" y="304800"/>
                  </a:lnTo>
                  <a:lnTo>
                    <a:pt x="254204" y="305458"/>
                  </a:lnTo>
                  <a:lnTo>
                    <a:pt x="255562" y="304800"/>
                  </a:lnTo>
                  <a:close/>
                </a:path>
                <a:path w="628015" h="577850">
                  <a:moveTo>
                    <a:pt x="558304" y="294640"/>
                  </a:moveTo>
                  <a:lnTo>
                    <a:pt x="555231" y="294640"/>
                  </a:lnTo>
                  <a:lnTo>
                    <a:pt x="559714" y="300990"/>
                  </a:lnTo>
                  <a:lnTo>
                    <a:pt x="560870" y="302260"/>
                  </a:lnTo>
                  <a:lnTo>
                    <a:pt x="559549" y="297180"/>
                  </a:lnTo>
                  <a:lnTo>
                    <a:pt x="558304" y="294640"/>
                  </a:lnTo>
                  <a:close/>
                </a:path>
                <a:path w="628015" h="577850">
                  <a:moveTo>
                    <a:pt x="452691" y="295910"/>
                  </a:moveTo>
                  <a:lnTo>
                    <a:pt x="441833" y="300990"/>
                  </a:lnTo>
                  <a:lnTo>
                    <a:pt x="460340" y="300990"/>
                  </a:lnTo>
                  <a:lnTo>
                    <a:pt x="462051" y="298450"/>
                  </a:lnTo>
                  <a:lnTo>
                    <a:pt x="454875" y="298450"/>
                  </a:lnTo>
                  <a:lnTo>
                    <a:pt x="452691" y="295910"/>
                  </a:lnTo>
                  <a:close/>
                </a:path>
                <a:path w="628015" h="577850">
                  <a:moveTo>
                    <a:pt x="517334" y="246380"/>
                  </a:moveTo>
                  <a:lnTo>
                    <a:pt x="493255" y="246380"/>
                  </a:lnTo>
                  <a:lnTo>
                    <a:pt x="502500" y="251460"/>
                  </a:lnTo>
                  <a:lnTo>
                    <a:pt x="502272" y="252730"/>
                  </a:lnTo>
                  <a:lnTo>
                    <a:pt x="510501" y="252730"/>
                  </a:lnTo>
                  <a:lnTo>
                    <a:pt x="512229" y="254000"/>
                  </a:lnTo>
                  <a:lnTo>
                    <a:pt x="523090" y="257810"/>
                  </a:lnTo>
                  <a:lnTo>
                    <a:pt x="550684" y="288290"/>
                  </a:lnTo>
                  <a:lnTo>
                    <a:pt x="554621" y="300990"/>
                  </a:lnTo>
                  <a:lnTo>
                    <a:pt x="555231" y="294640"/>
                  </a:lnTo>
                  <a:lnTo>
                    <a:pt x="558304" y="294640"/>
                  </a:lnTo>
                  <a:lnTo>
                    <a:pt x="557682" y="293370"/>
                  </a:lnTo>
                  <a:lnTo>
                    <a:pt x="553783" y="285750"/>
                  </a:lnTo>
                  <a:lnTo>
                    <a:pt x="548894" y="279400"/>
                  </a:lnTo>
                  <a:lnTo>
                    <a:pt x="546633" y="274320"/>
                  </a:lnTo>
                  <a:lnTo>
                    <a:pt x="543699" y="269240"/>
                  </a:lnTo>
                  <a:lnTo>
                    <a:pt x="539737" y="262890"/>
                  </a:lnTo>
                  <a:lnTo>
                    <a:pt x="537972" y="261620"/>
                  </a:lnTo>
                  <a:lnTo>
                    <a:pt x="533459" y="256540"/>
                  </a:lnTo>
                  <a:lnTo>
                    <a:pt x="528534" y="252730"/>
                  </a:lnTo>
                  <a:lnTo>
                    <a:pt x="523168" y="248920"/>
                  </a:lnTo>
                  <a:lnTo>
                    <a:pt x="517334" y="246380"/>
                  </a:lnTo>
                  <a:close/>
                </a:path>
                <a:path w="628015" h="577850">
                  <a:moveTo>
                    <a:pt x="477342" y="236220"/>
                  </a:moveTo>
                  <a:lnTo>
                    <a:pt x="464506" y="281940"/>
                  </a:lnTo>
                  <a:lnTo>
                    <a:pt x="455244" y="295910"/>
                  </a:lnTo>
                  <a:lnTo>
                    <a:pt x="454875" y="298450"/>
                  </a:lnTo>
                  <a:lnTo>
                    <a:pt x="462051" y="298450"/>
                  </a:lnTo>
                  <a:lnTo>
                    <a:pt x="463804" y="295910"/>
                  </a:lnTo>
                  <a:lnTo>
                    <a:pt x="465505" y="292100"/>
                  </a:lnTo>
                  <a:lnTo>
                    <a:pt x="468922" y="287020"/>
                  </a:lnTo>
                  <a:lnTo>
                    <a:pt x="469938" y="284480"/>
                  </a:lnTo>
                  <a:lnTo>
                    <a:pt x="471030" y="281940"/>
                  </a:lnTo>
                  <a:lnTo>
                    <a:pt x="474179" y="275590"/>
                  </a:lnTo>
                  <a:lnTo>
                    <a:pt x="476732" y="271780"/>
                  </a:lnTo>
                  <a:lnTo>
                    <a:pt x="479221" y="266700"/>
                  </a:lnTo>
                  <a:lnTo>
                    <a:pt x="481698" y="264160"/>
                  </a:lnTo>
                  <a:lnTo>
                    <a:pt x="480644" y="260350"/>
                  </a:lnTo>
                  <a:lnTo>
                    <a:pt x="485394" y="248920"/>
                  </a:lnTo>
                  <a:lnTo>
                    <a:pt x="489585" y="248920"/>
                  </a:lnTo>
                  <a:lnTo>
                    <a:pt x="493255" y="246380"/>
                  </a:lnTo>
                  <a:lnTo>
                    <a:pt x="517334" y="246380"/>
                  </a:lnTo>
                  <a:lnTo>
                    <a:pt x="513194" y="243840"/>
                  </a:lnTo>
                  <a:lnTo>
                    <a:pt x="481342" y="243840"/>
                  </a:lnTo>
                  <a:lnTo>
                    <a:pt x="482104" y="237490"/>
                  </a:lnTo>
                  <a:lnTo>
                    <a:pt x="481190" y="237490"/>
                  </a:lnTo>
                  <a:lnTo>
                    <a:pt x="477342" y="236220"/>
                  </a:lnTo>
                  <a:close/>
                </a:path>
                <a:path w="628015" h="577850">
                  <a:moveTo>
                    <a:pt x="319651" y="248920"/>
                  </a:moveTo>
                  <a:lnTo>
                    <a:pt x="310413" y="248920"/>
                  </a:lnTo>
                  <a:lnTo>
                    <a:pt x="310984" y="254000"/>
                  </a:lnTo>
                  <a:lnTo>
                    <a:pt x="311721" y="255270"/>
                  </a:lnTo>
                  <a:lnTo>
                    <a:pt x="283946" y="284480"/>
                  </a:lnTo>
                  <a:lnTo>
                    <a:pt x="280162" y="287020"/>
                  </a:lnTo>
                  <a:lnTo>
                    <a:pt x="276339" y="290830"/>
                  </a:lnTo>
                  <a:lnTo>
                    <a:pt x="272897" y="293370"/>
                  </a:lnTo>
                  <a:lnTo>
                    <a:pt x="273062" y="294640"/>
                  </a:lnTo>
                  <a:lnTo>
                    <a:pt x="280441" y="289560"/>
                  </a:lnTo>
                  <a:lnTo>
                    <a:pt x="287159" y="285750"/>
                  </a:lnTo>
                  <a:lnTo>
                    <a:pt x="293458" y="279400"/>
                  </a:lnTo>
                  <a:lnTo>
                    <a:pt x="300806" y="274320"/>
                  </a:lnTo>
                  <a:lnTo>
                    <a:pt x="308292" y="266700"/>
                  </a:lnTo>
                  <a:lnTo>
                    <a:pt x="315225" y="257810"/>
                  </a:lnTo>
                  <a:lnTo>
                    <a:pt x="319651" y="248920"/>
                  </a:lnTo>
                  <a:close/>
                </a:path>
                <a:path w="628015" h="577850">
                  <a:moveTo>
                    <a:pt x="195326" y="196850"/>
                  </a:moveTo>
                  <a:lnTo>
                    <a:pt x="195110" y="196850"/>
                  </a:lnTo>
                  <a:lnTo>
                    <a:pt x="190855" y="201930"/>
                  </a:lnTo>
                  <a:lnTo>
                    <a:pt x="185813" y="207010"/>
                  </a:lnTo>
                  <a:lnTo>
                    <a:pt x="161607" y="234950"/>
                  </a:lnTo>
                  <a:lnTo>
                    <a:pt x="156626" y="242570"/>
                  </a:lnTo>
                  <a:lnTo>
                    <a:pt x="152231" y="250190"/>
                  </a:lnTo>
                  <a:lnTo>
                    <a:pt x="148355" y="257810"/>
                  </a:lnTo>
                  <a:lnTo>
                    <a:pt x="144932" y="266700"/>
                  </a:lnTo>
                  <a:lnTo>
                    <a:pt x="141655" y="275590"/>
                  </a:lnTo>
                  <a:lnTo>
                    <a:pt x="135661" y="279400"/>
                  </a:lnTo>
                  <a:lnTo>
                    <a:pt x="113552" y="283210"/>
                  </a:lnTo>
                  <a:lnTo>
                    <a:pt x="104322" y="285750"/>
                  </a:lnTo>
                  <a:lnTo>
                    <a:pt x="95118" y="287020"/>
                  </a:lnTo>
                  <a:lnTo>
                    <a:pt x="86029" y="289560"/>
                  </a:lnTo>
                  <a:lnTo>
                    <a:pt x="82575" y="290830"/>
                  </a:lnTo>
                  <a:lnTo>
                    <a:pt x="108021" y="290830"/>
                  </a:lnTo>
                  <a:lnTo>
                    <a:pt x="108165" y="289560"/>
                  </a:lnTo>
                  <a:lnTo>
                    <a:pt x="161237" y="289560"/>
                  </a:lnTo>
                  <a:lnTo>
                    <a:pt x="174357" y="288290"/>
                  </a:lnTo>
                  <a:lnTo>
                    <a:pt x="139750" y="288290"/>
                  </a:lnTo>
                  <a:lnTo>
                    <a:pt x="136448" y="287020"/>
                  </a:lnTo>
                  <a:lnTo>
                    <a:pt x="137858" y="281940"/>
                  </a:lnTo>
                  <a:lnTo>
                    <a:pt x="139623" y="281940"/>
                  </a:lnTo>
                  <a:lnTo>
                    <a:pt x="161353" y="278130"/>
                  </a:lnTo>
                  <a:lnTo>
                    <a:pt x="164515" y="276860"/>
                  </a:lnTo>
                  <a:lnTo>
                    <a:pt x="199431" y="276860"/>
                  </a:lnTo>
                  <a:lnTo>
                    <a:pt x="207195" y="275590"/>
                  </a:lnTo>
                  <a:lnTo>
                    <a:pt x="222592" y="271780"/>
                  </a:lnTo>
                  <a:lnTo>
                    <a:pt x="237807" y="266700"/>
                  </a:lnTo>
                  <a:lnTo>
                    <a:pt x="166268" y="266700"/>
                  </a:lnTo>
                  <a:lnTo>
                    <a:pt x="170218" y="255270"/>
                  </a:lnTo>
                  <a:lnTo>
                    <a:pt x="171424" y="250190"/>
                  </a:lnTo>
                  <a:lnTo>
                    <a:pt x="172364" y="243840"/>
                  </a:lnTo>
                  <a:lnTo>
                    <a:pt x="174828" y="240030"/>
                  </a:lnTo>
                  <a:lnTo>
                    <a:pt x="171424" y="240030"/>
                  </a:lnTo>
                  <a:lnTo>
                    <a:pt x="175768" y="227330"/>
                  </a:lnTo>
                  <a:lnTo>
                    <a:pt x="180555" y="219710"/>
                  </a:lnTo>
                  <a:lnTo>
                    <a:pt x="183121" y="215900"/>
                  </a:lnTo>
                  <a:lnTo>
                    <a:pt x="181762" y="214630"/>
                  </a:lnTo>
                  <a:lnTo>
                    <a:pt x="183057" y="213360"/>
                  </a:lnTo>
                  <a:lnTo>
                    <a:pt x="187147" y="208280"/>
                  </a:lnTo>
                  <a:lnTo>
                    <a:pt x="191211" y="201930"/>
                  </a:lnTo>
                  <a:lnTo>
                    <a:pt x="195326" y="196850"/>
                  </a:lnTo>
                  <a:close/>
                </a:path>
                <a:path w="628015" h="577850">
                  <a:moveTo>
                    <a:pt x="108031" y="151036"/>
                  </a:moveTo>
                  <a:lnTo>
                    <a:pt x="105532" y="157480"/>
                  </a:lnTo>
                  <a:lnTo>
                    <a:pt x="103479" y="166370"/>
                  </a:lnTo>
                  <a:lnTo>
                    <a:pt x="101777" y="170180"/>
                  </a:lnTo>
                  <a:lnTo>
                    <a:pt x="100101" y="175260"/>
                  </a:lnTo>
                  <a:lnTo>
                    <a:pt x="99453" y="180340"/>
                  </a:lnTo>
                  <a:lnTo>
                    <a:pt x="98577" y="181610"/>
                  </a:lnTo>
                  <a:lnTo>
                    <a:pt x="90357" y="189230"/>
                  </a:lnTo>
                  <a:lnTo>
                    <a:pt x="83213" y="196850"/>
                  </a:lnTo>
                  <a:lnTo>
                    <a:pt x="77103" y="204470"/>
                  </a:lnTo>
                  <a:lnTo>
                    <a:pt x="71983" y="213360"/>
                  </a:lnTo>
                  <a:lnTo>
                    <a:pt x="72555" y="214630"/>
                  </a:lnTo>
                  <a:lnTo>
                    <a:pt x="70573" y="218440"/>
                  </a:lnTo>
                  <a:lnTo>
                    <a:pt x="69964" y="219710"/>
                  </a:lnTo>
                  <a:lnTo>
                    <a:pt x="73215" y="220980"/>
                  </a:lnTo>
                  <a:lnTo>
                    <a:pt x="71437" y="227330"/>
                  </a:lnTo>
                  <a:lnTo>
                    <a:pt x="70434" y="232410"/>
                  </a:lnTo>
                  <a:lnTo>
                    <a:pt x="70078" y="240030"/>
                  </a:lnTo>
                  <a:lnTo>
                    <a:pt x="68707" y="245110"/>
                  </a:lnTo>
                  <a:lnTo>
                    <a:pt x="67576" y="250190"/>
                  </a:lnTo>
                  <a:lnTo>
                    <a:pt x="66725" y="256540"/>
                  </a:lnTo>
                  <a:lnTo>
                    <a:pt x="63677" y="256540"/>
                  </a:lnTo>
                  <a:lnTo>
                    <a:pt x="64312" y="261620"/>
                  </a:lnTo>
                  <a:lnTo>
                    <a:pt x="65773" y="267970"/>
                  </a:lnTo>
                  <a:lnTo>
                    <a:pt x="68110" y="274320"/>
                  </a:lnTo>
                  <a:lnTo>
                    <a:pt x="67932" y="276860"/>
                  </a:lnTo>
                  <a:lnTo>
                    <a:pt x="67881" y="281940"/>
                  </a:lnTo>
                  <a:lnTo>
                    <a:pt x="71272" y="281940"/>
                  </a:lnTo>
                  <a:lnTo>
                    <a:pt x="70777" y="284480"/>
                  </a:lnTo>
                  <a:lnTo>
                    <a:pt x="77609" y="287020"/>
                  </a:lnTo>
                  <a:lnTo>
                    <a:pt x="71069" y="289560"/>
                  </a:lnTo>
                  <a:lnTo>
                    <a:pt x="82588" y="289560"/>
                  </a:lnTo>
                  <a:lnTo>
                    <a:pt x="82613" y="287020"/>
                  </a:lnTo>
                  <a:lnTo>
                    <a:pt x="82270" y="285750"/>
                  </a:lnTo>
                  <a:lnTo>
                    <a:pt x="82321" y="284480"/>
                  </a:lnTo>
                  <a:lnTo>
                    <a:pt x="82118" y="284480"/>
                  </a:lnTo>
                  <a:lnTo>
                    <a:pt x="77609" y="260350"/>
                  </a:lnTo>
                  <a:lnTo>
                    <a:pt x="76352" y="260350"/>
                  </a:lnTo>
                  <a:lnTo>
                    <a:pt x="86664" y="220980"/>
                  </a:lnTo>
                  <a:lnTo>
                    <a:pt x="90956" y="214630"/>
                  </a:lnTo>
                  <a:lnTo>
                    <a:pt x="95681" y="208280"/>
                  </a:lnTo>
                  <a:lnTo>
                    <a:pt x="110379" y="194310"/>
                  </a:lnTo>
                  <a:lnTo>
                    <a:pt x="124620" y="180340"/>
                  </a:lnTo>
                  <a:lnTo>
                    <a:pt x="131499" y="172720"/>
                  </a:lnTo>
                  <a:lnTo>
                    <a:pt x="109867" y="172720"/>
                  </a:lnTo>
                  <a:lnTo>
                    <a:pt x="105613" y="168910"/>
                  </a:lnTo>
                  <a:lnTo>
                    <a:pt x="110172" y="160020"/>
                  </a:lnTo>
                  <a:lnTo>
                    <a:pt x="108775" y="158750"/>
                  </a:lnTo>
                  <a:lnTo>
                    <a:pt x="105968" y="158750"/>
                  </a:lnTo>
                  <a:lnTo>
                    <a:pt x="107111" y="153670"/>
                  </a:lnTo>
                  <a:lnTo>
                    <a:pt x="107581" y="152400"/>
                  </a:lnTo>
                  <a:lnTo>
                    <a:pt x="108031" y="151036"/>
                  </a:lnTo>
                  <a:close/>
                </a:path>
                <a:path w="628015" h="577850">
                  <a:moveTo>
                    <a:pt x="199431" y="276860"/>
                  </a:moveTo>
                  <a:lnTo>
                    <a:pt x="164515" y="276860"/>
                  </a:lnTo>
                  <a:lnTo>
                    <a:pt x="163918" y="280670"/>
                  </a:lnTo>
                  <a:lnTo>
                    <a:pt x="166547" y="280670"/>
                  </a:lnTo>
                  <a:lnTo>
                    <a:pt x="169164" y="281940"/>
                  </a:lnTo>
                  <a:lnTo>
                    <a:pt x="171805" y="281940"/>
                  </a:lnTo>
                  <a:lnTo>
                    <a:pt x="168808" y="288290"/>
                  </a:lnTo>
                  <a:lnTo>
                    <a:pt x="187464" y="288290"/>
                  </a:lnTo>
                  <a:lnTo>
                    <a:pt x="203651" y="287020"/>
                  </a:lnTo>
                  <a:lnTo>
                    <a:pt x="211647" y="285750"/>
                  </a:lnTo>
                  <a:lnTo>
                    <a:pt x="185571" y="285750"/>
                  </a:lnTo>
                  <a:lnTo>
                    <a:pt x="175831" y="284480"/>
                  </a:lnTo>
                  <a:lnTo>
                    <a:pt x="176060" y="279400"/>
                  </a:lnTo>
                  <a:lnTo>
                    <a:pt x="191667" y="278130"/>
                  </a:lnTo>
                  <a:lnTo>
                    <a:pt x="199431" y="276860"/>
                  </a:lnTo>
                  <a:close/>
                </a:path>
                <a:path w="628015" h="577850">
                  <a:moveTo>
                    <a:pt x="214401" y="281940"/>
                  </a:moveTo>
                  <a:lnTo>
                    <a:pt x="204926" y="283210"/>
                  </a:lnTo>
                  <a:lnTo>
                    <a:pt x="195292" y="285750"/>
                  </a:lnTo>
                  <a:lnTo>
                    <a:pt x="211647" y="285750"/>
                  </a:lnTo>
                  <a:lnTo>
                    <a:pt x="219643" y="284480"/>
                  </a:lnTo>
                  <a:lnTo>
                    <a:pt x="215201" y="284480"/>
                  </a:lnTo>
                  <a:lnTo>
                    <a:pt x="214401" y="281940"/>
                  </a:lnTo>
                  <a:close/>
                </a:path>
                <a:path w="628015" h="577850">
                  <a:moveTo>
                    <a:pt x="250037" y="274320"/>
                  </a:moveTo>
                  <a:lnTo>
                    <a:pt x="245541" y="276860"/>
                  </a:lnTo>
                  <a:lnTo>
                    <a:pt x="241020" y="278130"/>
                  </a:lnTo>
                  <a:lnTo>
                    <a:pt x="230073" y="281940"/>
                  </a:lnTo>
                  <a:lnTo>
                    <a:pt x="223113" y="283210"/>
                  </a:lnTo>
                  <a:lnTo>
                    <a:pt x="215201" y="284480"/>
                  </a:lnTo>
                  <a:lnTo>
                    <a:pt x="219643" y="284480"/>
                  </a:lnTo>
                  <a:lnTo>
                    <a:pt x="250964" y="276860"/>
                  </a:lnTo>
                  <a:lnTo>
                    <a:pt x="250037" y="274320"/>
                  </a:lnTo>
                  <a:close/>
                </a:path>
                <a:path w="628015" h="577850">
                  <a:moveTo>
                    <a:pt x="378587" y="170180"/>
                  </a:moveTo>
                  <a:lnTo>
                    <a:pt x="375285" y="170180"/>
                  </a:lnTo>
                  <a:lnTo>
                    <a:pt x="384848" y="173990"/>
                  </a:lnTo>
                  <a:lnTo>
                    <a:pt x="391579" y="176530"/>
                  </a:lnTo>
                  <a:lnTo>
                    <a:pt x="397243" y="179070"/>
                  </a:lnTo>
                  <a:lnTo>
                    <a:pt x="402145" y="180340"/>
                  </a:lnTo>
                  <a:lnTo>
                    <a:pt x="407035" y="180340"/>
                  </a:lnTo>
                  <a:lnTo>
                    <a:pt x="412991" y="182880"/>
                  </a:lnTo>
                  <a:lnTo>
                    <a:pt x="413956" y="182880"/>
                  </a:lnTo>
                  <a:lnTo>
                    <a:pt x="414743" y="184150"/>
                  </a:lnTo>
                  <a:lnTo>
                    <a:pt x="419430" y="184150"/>
                  </a:lnTo>
                  <a:lnTo>
                    <a:pt x="423837" y="187960"/>
                  </a:lnTo>
                  <a:lnTo>
                    <a:pt x="427596" y="191770"/>
                  </a:lnTo>
                  <a:lnTo>
                    <a:pt x="430009" y="193040"/>
                  </a:lnTo>
                  <a:lnTo>
                    <a:pt x="432244" y="195580"/>
                  </a:lnTo>
                  <a:lnTo>
                    <a:pt x="435038" y="198120"/>
                  </a:lnTo>
                  <a:lnTo>
                    <a:pt x="439973" y="208280"/>
                  </a:lnTo>
                  <a:lnTo>
                    <a:pt x="443607" y="219710"/>
                  </a:lnTo>
                  <a:lnTo>
                    <a:pt x="445932" y="231140"/>
                  </a:lnTo>
                  <a:lnTo>
                    <a:pt x="446938" y="242570"/>
                  </a:lnTo>
                  <a:lnTo>
                    <a:pt x="446303" y="246380"/>
                  </a:lnTo>
                  <a:lnTo>
                    <a:pt x="445528" y="250190"/>
                  </a:lnTo>
                  <a:lnTo>
                    <a:pt x="444639" y="254000"/>
                  </a:lnTo>
                  <a:lnTo>
                    <a:pt x="447878" y="255270"/>
                  </a:lnTo>
                  <a:lnTo>
                    <a:pt x="446925" y="259080"/>
                  </a:lnTo>
                  <a:lnTo>
                    <a:pt x="445795" y="264160"/>
                  </a:lnTo>
                  <a:lnTo>
                    <a:pt x="443674" y="271780"/>
                  </a:lnTo>
                  <a:lnTo>
                    <a:pt x="442734" y="274320"/>
                  </a:lnTo>
                  <a:lnTo>
                    <a:pt x="441782" y="278130"/>
                  </a:lnTo>
                  <a:lnTo>
                    <a:pt x="442607" y="275590"/>
                  </a:lnTo>
                  <a:lnTo>
                    <a:pt x="452533" y="275590"/>
                  </a:lnTo>
                  <a:lnTo>
                    <a:pt x="454577" y="260350"/>
                  </a:lnTo>
                  <a:lnTo>
                    <a:pt x="453142" y="241300"/>
                  </a:lnTo>
                  <a:lnTo>
                    <a:pt x="447852" y="219710"/>
                  </a:lnTo>
                  <a:lnTo>
                    <a:pt x="446309" y="212090"/>
                  </a:lnTo>
                  <a:lnTo>
                    <a:pt x="443861" y="204470"/>
                  </a:lnTo>
                  <a:lnTo>
                    <a:pt x="440523" y="198120"/>
                  </a:lnTo>
                  <a:lnTo>
                    <a:pt x="437151" y="193040"/>
                  </a:lnTo>
                  <a:lnTo>
                    <a:pt x="433489" y="193040"/>
                  </a:lnTo>
                  <a:lnTo>
                    <a:pt x="431850" y="191770"/>
                  </a:lnTo>
                  <a:lnTo>
                    <a:pt x="430149" y="189230"/>
                  </a:lnTo>
                  <a:lnTo>
                    <a:pt x="428675" y="187960"/>
                  </a:lnTo>
                  <a:lnTo>
                    <a:pt x="424129" y="185420"/>
                  </a:lnTo>
                  <a:lnTo>
                    <a:pt x="410997" y="177800"/>
                  </a:lnTo>
                  <a:lnTo>
                    <a:pt x="407631" y="176530"/>
                  </a:lnTo>
                  <a:lnTo>
                    <a:pt x="404431" y="175260"/>
                  </a:lnTo>
                  <a:lnTo>
                    <a:pt x="402729" y="173990"/>
                  </a:lnTo>
                  <a:lnTo>
                    <a:pt x="391490" y="173990"/>
                  </a:lnTo>
                  <a:lnTo>
                    <a:pt x="385292" y="172720"/>
                  </a:lnTo>
                  <a:lnTo>
                    <a:pt x="378587" y="170180"/>
                  </a:lnTo>
                  <a:close/>
                </a:path>
                <a:path w="628015" h="577850">
                  <a:moveTo>
                    <a:pt x="263550" y="199390"/>
                  </a:moveTo>
                  <a:lnTo>
                    <a:pt x="262915" y="200660"/>
                  </a:lnTo>
                  <a:lnTo>
                    <a:pt x="262166" y="200660"/>
                  </a:lnTo>
                  <a:lnTo>
                    <a:pt x="261315" y="201930"/>
                  </a:lnTo>
                  <a:lnTo>
                    <a:pt x="260273" y="201930"/>
                  </a:lnTo>
                  <a:lnTo>
                    <a:pt x="255283" y="210820"/>
                  </a:lnTo>
                  <a:lnTo>
                    <a:pt x="250075" y="219710"/>
                  </a:lnTo>
                  <a:lnTo>
                    <a:pt x="244639" y="227330"/>
                  </a:lnTo>
                  <a:lnTo>
                    <a:pt x="238963" y="234950"/>
                  </a:lnTo>
                  <a:lnTo>
                    <a:pt x="241642" y="237490"/>
                  </a:lnTo>
                  <a:lnTo>
                    <a:pt x="239318" y="240030"/>
                  </a:lnTo>
                  <a:lnTo>
                    <a:pt x="237109" y="241300"/>
                  </a:lnTo>
                  <a:lnTo>
                    <a:pt x="233895" y="243840"/>
                  </a:lnTo>
                  <a:lnTo>
                    <a:pt x="230822" y="245110"/>
                  </a:lnTo>
                  <a:lnTo>
                    <a:pt x="227609" y="247650"/>
                  </a:lnTo>
                  <a:lnTo>
                    <a:pt x="228422" y="248920"/>
                  </a:lnTo>
                  <a:lnTo>
                    <a:pt x="230454" y="251460"/>
                  </a:lnTo>
                  <a:lnTo>
                    <a:pt x="226491" y="254000"/>
                  </a:lnTo>
                  <a:lnTo>
                    <a:pt x="225107" y="255270"/>
                  </a:lnTo>
                  <a:lnTo>
                    <a:pt x="223151" y="256540"/>
                  </a:lnTo>
                  <a:lnTo>
                    <a:pt x="216763" y="257810"/>
                  </a:lnTo>
                  <a:lnTo>
                    <a:pt x="206187" y="260350"/>
                  </a:lnTo>
                  <a:lnTo>
                    <a:pt x="195626" y="261620"/>
                  </a:lnTo>
                  <a:lnTo>
                    <a:pt x="174574" y="266700"/>
                  </a:lnTo>
                  <a:lnTo>
                    <a:pt x="237807" y="266700"/>
                  </a:lnTo>
                  <a:lnTo>
                    <a:pt x="239191" y="270510"/>
                  </a:lnTo>
                  <a:lnTo>
                    <a:pt x="239369" y="270510"/>
                  </a:lnTo>
                  <a:lnTo>
                    <a:pt x="245110" y="267970"/>
                  </a:lnTo>
                  <a:lnTo>
                    <a:pt x="256197" y="262890"/>
                  </a:lnTo>
                  <a:lnTo>
                    <a:pt x="258542" y="261620"/>
                  </a:lnTo>
                  <a:lnTo>
                    <a:pt x="233146" y="261620"/>
                  </a:lnTo>
                  <a:lnTo>
                    <a:pt x="230911" y="256540"/>
                  </a:lnTo>
                  <a:lnTo>
                    <a:pt x="235013" y="254000"/>
                  </a:lnTo>
                  <a:lnTo>
                    <a:pt x="238823" y="252730"/>
                  </a:lnTo>
                  <a:lnTo>
                    <a:pt x="242404" y="248920"/>
                  </a:lnTo>
                  <a:lnTo>
                    <a:pt x="240576" y="247650"/>
                  </a:lnTo>
                  <a:lnTo>
                    <a:pt x="255345" y="232410"/>
                  </a:lnTo>
                  <a:lnTo>
                    <a:pt x="263872" y="219710"/>
                  </a:lnTo>
                  <a:lnTo>
                    <a:pt x="260096" y="219710"/>
                  </a:lnTo>
                  <a:lnTo>
                    <a:pt x="255346" y="217170"/>
                  </a:lnTo>
                  <a:lnTo>
                    <a:pt x="258394" y="212090"/>
                  </a:lnTo>
                  <a:lnTo>
                    <a:pt x="261099" y="205740"/>
                  </a:lnTo>
                  <a:lnTo>
                    <a:pt x="263550" y="199390"/>
                  </a:lnTo>
                  <a:close/>
                </a:path>
                <a:path w="628015" h="577850">
                  <a:moveTo>
                    <a:pt x="172567" y="262890"/>
                  </a:moveTo>
                  <a:lnTo>
                    <a:pt x="166268" y="266700"/>
                  </a:lnTo>
                  <a:lnTo>
                    <a:pt x="174574" y="266700"/>
                  </a:lnTo>
                  <a:lnTo>
                    <a:pt x="172567" y="262890"/>
                  </a:lnTo>
                  <a:close/>
                </a:path>
                <a:path w="628015" h="577850">
                  <a:moveTo>
                    <a:pt x="300393" y="257810"/>
                  </a:moveTo>
                  <a:lnTo>
                    <a:pt x="298234" y="257810"/>
                  </a:lnTo>
                  <a:lnTo>
                    <a:pt x="293865" y="260350"/>
                  </a:lnTo>
                  <a:lnTo>
                    <a:pt x="295198" y="262890"/>
                  </a:lnTo>
                  <a:lnTo>
                    <a:pt x="298691" y="259080"/>
                  </a:lnTo>
                  <a:lnTo>
                    <a:pt x="300393" y="257810"/>
                  </a:lnTo>
                  <a:close/>
                </a:path>
                <a:path w="628015" h="577850">
                  <a:moveTo>
                    <a:pt x="326758" y="110490"/>
                  </a:moveTo>
                  <a:lnTo>
                    <a:pt x="327050" y="111760"/>
                  </a:lnTo>
                  <a:lnTo>
                    <a:pt x="327596" y="113030"/>
                  </a:lnTo>
                  <a:lnTo>
                    <a:pt x="326809" y="113030"/>
                  </a:lnTo>
                  <a:lnTo>
                    <a:pt x="327964" y="116840"/>
                  </a:lnTo>
                  <a:lnTo>
                    <a:pt x="328866" y="120650"/>
                  </a:lnTo>
                  <a:lnTo>
                    <a:pt x="329412" y="123190"/>
                  </a:lnTo>
                  <a:lnTo>
                    <a:pt x="330212" y="124460"/>
                  </a:lnTo>
                  <a:lnTo>
                    <a:pt x="330962" y="127000"/>
                  </a:lnTo>
                  <a:lnTo>
                    <a:pt x="331863" y="129540"/>
                  </a:lnTo>
                  <a:lnTo>
                    <a:pt x="330644" y="129540"/>
                  </a:lnTo>
                  <a:lnTo>
                    <a:pt x="331012" y="133350"/>
                  </a:lnTo>
                  <a:lnTo>
                    <a:pt x="331114" y="138430"/>
                  </a:lnTo>
                  <a:lnTo>
                    <a:pt x="331736" y="140970"/>
                  </a:lnTo>
                  <a:lnTo>
                    <a:pt x="332155" y="143510"/>
                  </a:lnTo>
                  <a:lnTo>
                    <a:pt x="332333" y="144780"/>
                  </a:lnTo>
                  <a:lnTo>
                    <a:pt x="332441" y="147320"/>
                  </a:lnTo>
                  <a:lnTo>
                    <a:pt x="332092" y="153670"/>
                  </a:lnTo>
                  <a:lnTo>
                    <a:pt x="319811" y="184150"/>
                  </a:lnTo>
                  <a:lnTo>
                    <a:pt x="322846" y="185420"/>
                  </a:lnTo>
                  <a:lnTo>
                    <a:pt x="305282" y="217170"/>
                  </a:lnTo>
                  <a:lnTo>
                    <a:pt x="301294" y="222250"/>
                  </a:lnTo>
                  <a:lnTo>
                    <a:pt x="297307" y="224790"/>
                  </a:lnTo>
                  <a:lnTo>
                    <a:pt x="291871" y="228600"/>
                  </a:lnTo>
                  <a:lnTo>
                    <a:pt x="286816" y="233680"/>
                  </a:lnTo>
                  <a:lnTo>
                    <a:pt x="281406" y="240030"/>
                  </a:lnTo>
                  <a:lnTo>
                    <a:pt x="277304" y="242570"/>
                  </a:lnTo>
                  <a:lnTo>
                    <a:pt x="268947" y="247650"/>
                  </a:lnTo>
                  <a:lnTo>
                    <a:pt x="260473" y="251460"/>
                  </a:lnTo>
                  <a:lnTo>
                    <a:pt x="251661" y="255270"/>
                  </a:lnTo>
                  <a:lnTo>
                    <a:pt x="242542" y="257810"/>
                  </a:lnTo>
                  <a:lnTo>
                    <a:pt x="233146" y="261620"/>
                  </a:lnTo>
                  <a:lnTo>
                    <a:pt x="258542" y="261620"/>
                  </a:lnTo>
                  <a:lnTo>
                    <a:pt x="279649" y="250190"/>
                  </a:lnTo>
                  <a:lnTo>
                    <a:pt x="291271" y="242570"/>
                  </a:lnTo>
                  <a:lnTo>
                    <a:pt x="307314" y="231140"/>
                  </a:lnTo>
                  <a:lnTo>
                    <a:pt x="311797" y="227330"/>
                  </a:lnTo>
                  <a:lnTo>
                    <a:pt x="315760" y="224790"/>
                  </a:lnTo>
                  <a:lnTo>
                    <a:pt x="315353" y="223520"/>
                  </a:lnTo>
                  <a:lnTo>
                    <a:pt x="321856" y="218440"/>
                  </a:lnTo>
                  <a:lnTo>
                    <a:pt x="326936" y="213360"/>
                  </a:lnTo>
                  <a:lnTo>
                    <a:pt x="331851" y="208280"/>
                  </a:lnTo>
                  <a:lnTo>
                    <a:pt x="334835" y="205740"/>
                  </a:lnTo>
                  <a:lnTo>
                    <a:pt x="345065" y="205740"/>
                  </a:lnTo>
                  <a:lnTo>
                    <a:pt x="345732" y="201930"/>
                  </a:lnTo>
                  <a:lnTo>
                    <a:pt x="346544" y="199390"/>
                  </a:lnTo>
                  <a:lnTo>
                    <a:pt x="348005" y="198120"/>
                  </a:lnTo>
                  <a:lnTo>
                    <a:pt x="337299" y="198120"/>
                  </a:lnTo>
                  <a:lnTo>
                    <a:pt x="332651" y="195580"/>
                  </a:lnTo>
                  <a:lnTo>
                    <a:pt x="335165" y="184150"/>
                  </a:lnTo>
                  <a:lnTo>
                    <a:pt x="336261" y="173990"/>
                  </a:lnTo>
                  <a:lnTo>
                    <a:pt x="335922" y="162560"/>
                  </a:lnTo>
                  <a:lnTo>
                    <a:pt x="334137" y="151130"/>
                  </a:lnTo>
                  <a:lnTo>
                    <a:pt x="333997" y="148590"/>
                  </a:lnTo>
                  <a:lnTo>
                    <a:pt x="333349" y="142242"/>
                  </a:lnTo>
                  <a:lnTo>
                    <a:pt x="333583" y="137160"/>
                  </a:lnTo>
                  <a:lnTo>
                    <a:pt x="333519" y="134620"/>
                  </a:lnTo>
                  <a:lnTo>
                    <a:pt x="333032" y="129540"/>
                  </a:lnTo>
                  <a:lnTo>
                    <a:pt x="330517" y="119380"/>
                  </a:lnTo>
                  <a:lnTo>
                    <a:pt x="328841" y="114300"/>
                  </a:lnTo>
                  <a:lnTo>
                    <a:pt x="326758" y="110490"/>
                  </a:lnTo>
                  <a:close/>
                </a:path>
                <a:path w="628015" h="577850">
                  <a:moveTo>
                    <a:pt x="380090" y="214630"/>
                  </a:moveTo>
                  <a:lnTo>
                    <a:pt x="371856" y="214630"/>
                  </a:lnTo>
                  <a:lnTo>
                    <a:pt x="373849" y="217170"/>
                  </a:lnTo>
                  <a:lnTo>
                    <a:pt x="375856" y="218440"/>
                  </a:lnTo>
                  <a:lnTo>
                    <a:pt x="375977" y="219710"/>
                  </a:lnTo>
                  <a:lnTo>
                    <a:pt x="376034" y="228600"/>
                  </a:lnTo>
                  <a:lnTo>
                    <a:pt x="375843" y="228600"/>
                  </a:lnTo>
                  <a:lnTo>
                    <a:pt x="376910" y="231140"/>
                  </a:lnTo>
                  <a:lnTo>
                    <a:pt x="376199" y="234950"/>
                  </a:lnTo>
                  <a:lnTo>
                    <a:pt x="375996" y="236220"/>
                  </a:lnTo>
                  <a:lnTo>
                    <a:pt x="373989" y="243840"/>
                  </a:lnTo>
                  <a:lnTo>
                    <a:pt x="370941" y="250190"/>
                  </a:lnTo>
                  <a:lnTo>
                    <a:pt x="367944" y="256540"/>
                  </a:lnTo>
                  <a:lnTo>
                    <a:pt x="367766" y="257810"/>
                  </a:lnTo>
                  <a:lnTo>
                    <a:pt x="371361" y="251460"/>
                  </a:lnTo>
                  <a:lnTo>
                    <a:pt x="374743" y="245110"/>
                  </a:lnTo>
                  <a:lnTo>
                    <a:pt x="377866" y="238760"/>
                  </a:lnTo>
                  <a:lnTo>
                    <a:pt x="380682" y="232410"/>
                  </a:lnTo>
                  <a:lnTo>
                    <a:pt x="381110" y="220980"/>
                  </a:lnTo>
                  <a:lnTo>
                    <a:pt x="380090" y="214630"/>
                  </a:lnTo>
                  <a:close/>
                </a:path>
                <a:path w="628015" h="577850">
                  <a:moveTo>
                    <a:pt x="508800" y="252730"/>
                  </a:moveTo>
                  <a:lnTo>
                    <a:pt x="504240" y="252730"/>
                  </a:lnTo>
                  <a:lnTo>
                    <a:pt x="505294" y="254000"/>
                  </a:lnTo>
                  <a:lnTo>
                    <a:pt x="507288" y="254000"/>
                  </a:lnTo>
                  <a:lnTo>
                    <a:pt x="508800" y="252730"/>
                  </a:lnTo>
                  <a:close/>
                </a:path>
                <a:path w="628015" h="577850">
                  <a:moveTo>
                    <a:pt x="345065" y="205740"/>
                  </a:moveTo>
                  <a:lnTo>
                    <a:pt x="334835" y="205740"/>
                  </a:lnTo>
                  <a:lnTo>
                    <a:pt x="336232" y="209550"/>
                  </a:lnTo>
                  <a:lnTo>
                    <a:pt x="337400" y="212090"/>
                  </a:lnTo>
                  <a:lnTo>
                    <a:pt x="332397" y="217170"/>
                  </a:lnTo>
                  <a:lnTo>
                    <a:pt x="330657" y="218440"/>
                  </a:lnTo>
                  <a:lnTo>
                    <a:pt x="333387" y="220980"/>
                  </a:lnTo>
                  <a:lnTo>
                    <a:pt x="327668" y="228600"/>
                  </a:lnTo>
                  <a:lnTo>
                    <a:pt x="321714" y="236220"/>
                  </a:lnTo>
                  <a:lnTo>
                    <a:pt x="315501" y="242570"/>
                  </a:lnTo>
                  <a:lnTo>
                    <a:pt x="309003" y="250190"/>
                  </a:lnTo>
                  <a:lnTo>
                    <a:pt x="310413" y="248920"/>
                  </a:lnTo>
                  <a:lnTo>
                    <a:pt x="319651" y="248920"/>
                  </a:lnTo>
                  <a:lnTo>
                    <a:pt x="320916" y="246380"/>
                  </a:lnTo>
                  <a:lnTo>
                    <a:pt x="321919" y="243840"/>
                  </a:lnTo>
                  <a:lnTo>
                    <a:pt x="322618" y="243840"/>
                  </a:lnTo>
                  <a:lnTo>
                    <a:pt x="323519" y="242570"/>
                  </a:lnTo>
                  <a:lnTo>
                    <a:pt x="326148" y="241300"/>
                  </a:lnTo>
                  <a:lnTo>
                    <a:pt x="329704" y="241300"/>
                  </a:lnTo>
                  <a:lnTo>
                    <a:pt x="333913" y="233680"/>
                  </a:lnTo>
                  <a:lnTo>
                    <a:pt x="337635" y="226060"/>
                  </a:lnTo>
                  <a:lnTo>
                    <a:pt x="340891" y="218440"/>
                  </a:lnTo>
                  <a:lnTo>
                    <a:pt x="343700" y="210820"/>
                  </a:lnTo>
                  <a:lnTo>
                    <a:pt x="344690" y="209550"/>
                  </a:lnTo>
                  <a:lnTo>
                    <a:pt x="346659" y="208280"/>
                  </a:lnTo>
                  <a:lnTo>
                    <a:pt x="344843" y="207010"/>
                  </a:lnTo>
                  <a:lnTo>
                    <a:pt x="345065" y="205740"/>
                  </a:lnTo>
                  <a:close/>
                </a:path>
                <a:path w="628015" h="577850">
                  <a:moveTo>
                    <a:pt x="486003" y="241300"/>
                  </a:moveTo>
                  <a:lnTo>
                    <a:pt x="481342" y="243840"/>
                  </a:lnTo>
                  <a:lnTo>
                    <a:pt x="513194" y="243840"/>
                  </a:lnTo>
                  <a:lnTo>
                    <a:pt x="511124" y="242570"/>
                  </a:lnTo>
                  <a:lnTo>
                    <a:pt x="491832" y="242570"/>
                  </a:lnTo>
                  <a:lnTo>
                    <a:pt x="486003" y="241300"/>
                  </a:lnTo>
                  <a:close/>
                </a:path>
                <a:path w="628015" h="577850">
                  <a:moveTo>
                    <a:pt x="498030" y="238760"/>
                  </a:moveTo>
                  <a:lnTo>
                    <a:pt x="496582" y="240030"/>
                  </a:lnTo>
                  <a:lnTo>
                    <a:pt x="490630" y="240030"/>
                  </a:lnTo>
                  <a:lnTo>
                    <a:pt x="491832" y="242570"/>
                  </a:lnTo>
                  <a:lnTo>
                    <a:pt x="511124" y="242570"/>
                  </a:lnTo>
                  <a:lnTo>
                    <a:pt x="505091" y="240030"/>
                  </a:lnTo>
                  <a:lnTo>
                    <a:pt x="498030" y="238760"/>
                  </a:lnTo>
                  <a:close/>
                </a:path>
                <a:path w="628015" h="577850">
                  <a:moveTo>
                    <a:pt x="490029" y="238760"/>
                  </a:moveTo>
                  <a:lnTo>
                    <a:pt x="490499" y="240030"/>
                  </a:lnTo>
                  <a:lnTo>
                    <a:pt x="490630" y="240030"/>
                  </a:lnTo>
                  <a:lnTo>
                    <a:pt x="490029" y="238760"/>
                  </a:lnTo>
                  <a:close/>
                </a:path>
                <a:path w="628015" h="577850">
                  <a:moveTo>
                    <a:pt x="280797" y="39370"/>
                  </a:moveTo>
                  <a:lnTo>
                    <a:pt x="289550" y="50800"/>
                  </a:lnTo>
                  <a:lnTo>
                    <a:pt x="299637" y="59690"/>
                  </a:lnTo>
                  <a:lnTo>
                    <a:pt x="310314" y="68580"/>
                  </a:lnTo>
                  <a:lnTo>
                    <a:pt x="320840" y="76200"/>
                  </a:lnTo>
                  <a:lnTo>
                    <a:pt x="325691" y="81280"/>
                  </a:lnTo>
                  <a:lnTo>
                    <a:pt x="329133" y="82550"/>
                  </a:lnTo>
                  <a:lnTo>
                    <a:pt x="332016" y="85090"/>
                  </a:lnTo>
                  <a:lnTo>
                    <a:pt x="334962" y="87630"/>
                  </a:lnTo>
                  <a:lnTo>
                    <a:pt x="338048" y="90170"/>
                  </a:lnTo>
                  <a:lnTo>
                    <a:pt x="342696" y="95250"/>
                  </a:lnTo>
                  <a:lnTo>
                    <a:pt x="346697" y="101600"/>
                  </a:lnTo>
                  <a:lnTo>
                    <a:pt x="349961" y="106680"/>
                  </a:lnTo>
                  <a:lnTo>
                    <a:pt x="358038" y="148590"/>
                  </a:lnTo>
                  <a:lnTo>
                    <a:pt x="358584" y="151130"/>
                  </a:lnTo>
                  <a:lnTo>
                    <a:pt x="402640" y="151130"/>
                  </a:lnTo>
                  <a:lnTo>
                    <a:pt x="419303" y="154940"/>
                  </a:lnTo>
                  <a:lnTo>
                    <a:pt x="457288" y="177800"/>
                  </a:lnTo>
                  <a:lnTo>
                    <a:pt x="476834" y="203200"/>
                  </a:lnTo>
                  <a:lnTo>
                    <a:pt x="478193" y="204470"/>
                  </a:lnTo>
                  <a:lnTo>
                    <a:pt x="476554" y="205740"/>
                  </a:lnTo>
                  <a:lnTo>
                    <a:pt x="477910" y="213360"/>
                  </a:lnTo>
                  <a:lnTo>
                    <a:pt x="478848" y="219710"/>
                  </a:lnTo>
                  <a:lnTo>
                    <a:pt x="479360" y="227330"/>
                  </a:lnTo>
                  <a:lnTo>
                    <a:pt x="479437" y="233680"/>
                  </a:lnTo>
                  <a:lnTo>
                    <a:pt x="481190" y="237490"/>
                  </a:lnTo>
                  <a:lnTo>
                    <a:pt x="482104" y="237490"/>
                  </a:lnTo>
                  <a:lnTo>
                    <a:pt x="482257" y="236220"/>
                  </a:lnTo>
                  <a:lnTo>
                    <a:pt x="484265" y="227330"/>
                  </a:lnTo>
                  <a:lnTo>
                    <a:pt x="484277" y="218440"/>
                  </a:lnTo>
                  <a:lnTo>
                    <a:pt x="482273" y="209550"/>
                  </a:lnTo>
                  <a:lnTo>
                    <a:pt x="478231" y="199390"/>
                  </a:lnTo>
                  <a:lnTo>
                    <a:pt x="476173" y="191770"/>
                  </a:lnTo>
                  <a:lnTo>
                    <a:pt x="447999" y="158750"/>
                  </a:lnTo>
                  <a:lnTo>
                    <a:pt x="434936" y="158750"/>
                  </a:lnTo>
                  <a:lnTo>
                    <a:pt x="428465" y="156210"/>
                  </a:lnTo>
                  <a:lnTo>
                    <a:pt x="421554" y="153670"/>
                  </a:lnTo>
                  <a:lnTo>
                    <a:pt x="414095" y="152400"/>
                  </a:lnTo>
                  <a:lnTo>
                    <a:pt x="405980" y="151130"/>
                  </a:lnTo>
                  <a:lnTo>
                    <a:pt x="401497" y="148590"/>
                  </a:lnTo>
                  <a:lnTo>
                    <a:pt x="392341" y="146050"/>
                  </a:lnTo>
                  <a:lnTo>
                    <a:pt x="384098" y="143510"/>
                  </a:lnTo>
                  <a:lnTo>
                    <a:pt x="393738" y="140970"/>
                  </a:lnTo>
                  <a:lnTo>
                    <a:pt x="394347" y="138430"/>
                  </a:lnTo>
                  <a:lnTo>
                    <a:pt x="400640" y="138430"/>
                  </a:lnTo>
                  <a:lnTo>
                    <a:pt x="388251" y="137160"/>
                  </a:lnTo>
                  <a:lnTo>
                    <a:pt x="386778" y="137160"/>
                  </a:lnTo>
                  <a:lnTo>
                    <a:pt x="386905" y="135890"/>
                  </a:lnTo>
                  <a:lnTo>
                    <a:pt x="371716" y="135890"/>
                  </a:lnTo>
                  <a:lnTo>
                    <a:pt x="368363" y="134620"/>
                  </a:lnTo>
                  <a:lnTo>
                    <a:pt x="365340" y="132080"/>
                  </a:lnTo>
                  <a:lnTo>
                    <a:pt x="362013" y="129540"/>
                  </a:lnTo>
                  <a:lnTo>
                    <a:pt x="360845" y="124460"/>
                  </a:lnTo>
                  <a:lnTo>
                    <a:pt x="361137" y="121920"/>
                  </a:lnTo>
                  <a:lnTo>
                    <a:pt x="360743" y="118110"/>
                  </a:lnTo>
                  <a:lnTo>
                    <a:pt x="356844" y="107950"/>
                  </a:lnTo>
                  <a:lnTo>
                    <a:pt x="352298" y="101600"/>
                  </a:lnTo>
                  <a:lnTo>
                    <a:pt x="347840" y="96520"/>
                  </a:lnTo>
                  <a:lnTo>
                    <a:pt x="344668" y="91440"/>
                  </a:lnTo>
                  <a:lnTo>
                    <a:pt x="340945" y="86360"/>
                  </a:lnTo>
                  <a:lnTo>
                    <a:pt x="336587" y="81280"/>
                  </a:lnTo>
                  <a:lnTo>
                    <a:pt x="332777" y="77470"/>
                  </a:lnTo>
                  <a:lnTo>
                    <a:pt x="322592" y="77470"/>
                  </a:lnTo>
                  <a:lnTo>
                    <a:pt x="319595" y="74930"/>
                  </a:lnTo>
                  <a:lnTo>
                    <a:pt x="306644" y="63500"/>
                  </a:lnTo>
                  <a:lnTo>
                    <a:pt x="302010" y="59690"/>
                  </a:lnTo>
                  <a:lnTo>
                    <a:pt x="297222" y="55880"/>
                  </a:lnTo>
                  <a:lnTo>
                    <a:pt x="292201" y="50800"/>
                  </a:lnTo>
                  <a:lnTo>
                    <a:pt x="284708" y="44450"/>
                  </a:lnTo>
                  <a:lnTo>
                    <a:pt x="280797" y="39370"/>
                  </a:lnTo>
                  <a:close/>
                </a:path>
                <a:path w="628015" h="577850">
                  <a:moveTo>
                    <a:pt x="277787" y="179070"/>
                  </a:moveTo>
                  <a:lnTo>
                    <a:pt x="276011" y="185420"/>
                  </a:lnTo>
                  <a:lnTo>
                    <a:pt x="273932" y="191770"/>
                  </a:lnTo>
                  <a:lnTo>
                    <a:pt x="271511" y="196850"/>
                  </a:lnTo>
                  <a:lnTo>
                    <a:pt x="266090" y="209550"/>
                  </a:lnTo>
                  <a:lnTo>
                    <a:pt x="263207" y="214630"/>
                  </a:lnTo>
                  <a:lnTo>
                    <a:pt x="260096" y="219710"/>
                  </a:lnTo>
                  <a:lnTo>
                    <a:pt x="263872" y="219710"/>
                  </a:lnTo>
                  <a:lnTo>
                    <a:pt x="266430" y="215900"/>
                  </a:lnTo>
                  <a:lnTo>
                    <a:pt x="273890" y="198120"/>
                  </a:lnTo>
                  <a:lnTo>
                    <a:pt x="277787" y="179070"/>
                  </a:lnTo>
                  <a:close/>
                </a:path>
                <a:path w="628015" h="577850">
                  <a:moveTo>
                    <a:pt x="370602" y="193040"/>
                  </a:moveTo>
                  <a:lnTo>
                    <a:pt x="353504" y="193040"/>
                  </a:lnTo>
                  <a:lnTo>
                    <a:pt x="353161" y="195580"/>
                  </a:lnTo>
                  <a:lnTo>
                    <a:pt x="354685" y="195580"/>
                  </a:lnTo>
                  <a:lnTo>
                    <a:pt x="356235" y="196850"/>
                  </a:lnTo>
                  <a:lnTo>
                    <a:pt x="364655" y="201930"/>
                  </a:lnTo>
                  <a:lnTo>
                    <a:pt x="368109" y="208280"/>
                  </a:lnTo>
                  <a:lnTo>
                    <a:pt x="371030" y="215900"/>
                  </a:lnTo>
                  <a:lnTo>
                    <a:pt x="371856" y="214630"/>
                  </a:lnTo>
                  <a:lnTo>
                    <a:pt x="380090" y="214630"/>
                  </a:lnTo>
                  <a:lnTo>
                    <a:pt x="379274" y="209550"/>
                  </a:lnTo>
                  <a:lnTo>
                    <a:pt x="375383" y="199390"/>
                  </a:lnTo>
                  <a:lnTo>
                    <a:pt x="370602" y="193040"/>
                  </a:lnTo>
                  <a:close/>
                </a:path>
                <a:path w="628015" h="577850">
                  <a:moveTo>
                    <a:pt x="351256" y="176530"/>
                  </a:moveTo>
                  <a:lnTo>
                    <a:pt x="343281" y="190500"/>
                  </a:lnTo>
                  <a:lnTo>
                    <a:pt x="340309" y="194310"/>
                  </a:lnTo>
                  <a:lnTo>
                    <a:pt x="337299" y="198120"/>
                  </a:lnTo>
                  <a:lnTo>
                    <a:pt x="348005" y="198120"/>
                  </a:lnTo>
                  <a:lnTo>
                    <a:pt x="353504" y="193040"/>
                  </a:lnTo>
                  <a:lnTo>
                    <a:pt x="370602" y="193040"/>
                  </a:lnTo>
                  <a:lnTo>
                    <a:pt x="369646" y="191770"/>
                  </a:lnTo>
                  <a:lnTo>
                    <a:pt x="369049" y="190500"/>
                  </a:lnTo>
                  <a:lnTo>
                    <a:pt x="366280" y="189230"/>
                  </a:lnTo>
                  <a:lnTo>
                    <a:pt x="363486" y="189230"/>
                  </a:lnTo>
                  <a:lnTo>
                    <a:pt x="357847" y="186690"/>
                  </a:lnTo>
                  <a:lnTo>
                    <a:pt x="355981" y="184150"/>
                  </a:lnTo>
                  <a:lnTo>
                    <a:pt x="354164" y="180340"/>
                  </a:lnTo>
                  <a:lnTo>
                    <a:pt x="351256" y="176530"/>
                  </a:lnTo>
                  <a:close/>
                </a:path>
                <a:path w="628015" h="577850">
                  <a:moveTo>
                    <a:pt x="436308" y="191770"/>
                  </a:moveTo>
                  <a:lnTo>
                    <a:pt x="433489" y="193040"/>
                  </a:lnTo>
                  <a:lnTo>
                    <a:pt x="437151" y="193040"/>
                  </a:lnTo>
                  <a:lnTo>
                    <a:pt x="436308" y="191770"/>
                  </a:lnTo>
                  <a:close/>
                </a:path>
                <a:path w="628015" h="577850">
                  <a:moveTo>
                    <a:pt x="207230" y="185059"/>
                  </a:moveTo>
                  <a:lnTo>
                    <a:pt x="206895" y="185420"/>
                  </a:lnTo>
                  <a:lnTo>
                    <a:pt x="207162" y="185420"/>
                  </a:lnTo>
                  <a:lnTo>
                    <a:pt x="207230" y="185059"/>
                  </a:lnTo>
                  <a:close/>
                </a:path>
                <a:path w="628015" h="577850">
                  <a:moveTo>
                    <a:pt x="208076" y="184150"/>
                  </a:moveTo>
                  <a:lnTo>
                    <a:pt x="207403" y="184150"/>
                  </a:lnTo>
                  <a:lnTo>
                    <a:pt x="207230" y="185059"/>
                  </a:lnTo>
                  <a:lnTo>
                    <a:pt x="208076" y="184150"/>
                  </a:lnTo>
                  <a:close/>
                </a:path>
                <a:path w="628015" h="577850">
                  <a:moveTo>
                    <a:pt x="402640" y="151130"/>
                  </a:moveTo>
                  <a:lnTo>
                    <a:pt x="357987" y="151130"/>
                  </a:lnTo>
                  <a:lnTo>
                    <a:pt x="357797" y="153670"/>
                  </a:lnTo>
                  <a:lnTo>
                    <a:pt x="356463" y="161290"/>
                  </a:lnTo>
                  <a:lnTo>
                    <a:pt x="354253" y="170180"/>
                  </a:lnTo>
                  <a:lnTo>
                    <a:pt x="351345" y="176530"/>
                  </a:lnTo>
                  <a:lnTo>
                    <a:pt x="367614" y="173990"/>
                  </a:lnTo>
                  <a:lnTo>
                    <a:pt x="367893" y="173990"/>
                  </a:lnTo>
                  <a:lnTo>
                    <a:pt x="372452" y="172720"/>
                  </a:lnTo>
                  <a:lnTo>
                    <a:pt x="374434" y="172720"/>
                  </a:lnTo>
                  <a:lnTo>
                    <a:pt x="375107" y="170180"/>
                  </a:lnTo>
                  <a:lnTo>
                    <a:pt x="370852" y="170180"/>
                  </a:lnTo>
                  <a:lnTo>
                    <a:pt x="368185" y="168910"/>
                  </a:lnTo>
                  <a:lnTo>
                    <a:pt x="365086" y="168910"/>
                  </a:lnTo>
                  <a:lnTo>
                    <a:pt x="362813" y="166370"/>
                  </a:lnTo>
                  <a:lnTo>
                    <a:pt x="361708" y="160020"/>
                  </a:lnTo>
                  <a:lnTo>
                    <a:pt x="363943" y="158750"/>
                  </a:lnTo>
                  <a:lnTo>
                    <a:pt x="373000" y="156210"/>
                  </a:lnTo>
                  <a:lnTo>
                    <a:pt x="392095" y="153670"/>
                  </a:lnTo>
                  <a:lnTo>
                    <a:pt x="402259" y="153670"/>
                  </a:lnTo>
                  <a:lnTo>
                    <a:pt x="402640" y="151130"/>
                  </a:lnTo>
                  <a:close/>
                </a:path>
                <a:path w="628015" h="577850">
                  <a:moveTo>
                    <a:pt x="117055" y="166370"/>
                  </a:moveTo>
                  <a:lnTo>
                    <a:pt x="114630" y="168910"/>
                  </a:lnTo>
                  <a:lnTo>
                    <a:pt x="112255" y="170180"/>
                  </a:lnTo>
                  <a:lnTo>
                    <a:pt x="109867" y="172720"/>
                  </a:lnTo>
                  <a:lnTo>
                    <a:pt x="131499" y="172720"/>
                  </a:lnTo>
                  <a:lnTo>
                    <a:pt x="136085" y="167640"/>
                  </a:lnTo>
                  <a:lnTo>
                    <a:pt x="117856" y="167640"/>
                  </a:lnTo>
                  <a:lnTo>
                    <a:pt x="117055" y="166370"/>
                  </a:lnTo>
                  <a:close/>
                </a:path>
                <a:path w="628015" h="577850">
                  <a:moveTo>
                    <a:pt x="281736" y="144780"/>
                  </a:moveTo>
                  <a:lnTo>
                    <a:pt x="281851" y="152400"/>
                  </a:lnTo>
                  <a:lnTo>
                    <a:pt x="280111" y="152400"/>
                  </a:lnTo>
                  <a:lnTo>
                    <a:pt x="279946" y="154940"/>
                  </a:lnTo>
                  <a:lnTo>
                    <a:pt x="279666" y="156210"/>
                  </a:lnTo>
                  <a:lnTo>
                    <a:pt x="279260" y="158750"/>
                  </a:lnTo>
                  <a:lnTo>
                    <a:pt x="279717" y="162560"/>
                  </a:lnTo>
                  <a:lnTo>
                    <a:pt x="279869" y="165100"/>
                  </a:lnTo>
                  <a:lnTo>
                    <a:pt x="279920" y="171450"/>
                  </a:lnTo>
                  <a:lnTo>
                    <a:pt x="281851" y="171450"/>
                  </a:lnTo>
                  <a:lnTo>
                    <a:pt x="282041" y="167640"/>
                  </a:lnTo>
                  <a:lnTo>
                    <a:pt x="281990" y="158750"/>
                  </a:lnTo>
                  <a:lnTo>
                    <a:pt x="282409" y="154940"/>
                  </a:lnTo>
                  <a:lnTo>
                    <a:pt x="282321" y="149860"/>
                  </a:lnTo>
                  <a:lnTo>
                    <a:pt x="281736" y="144780"/>
                  </a:lnTo>
                  <a:close/>
                </a:path>
                <a:path w="628015" h="577850">
                  <a:moveTo>
                    <a:pt x="155702" y="146050"/>
                  </a:moveTo>
                  <a:lnTo>
                    <a:pt x="150418" y="149860"/>
                  </a:lnTo>
                  <a:lnTo>
                    <a:pt x="146202" y="152400"/>
                  </a:lnTo>
                  <a:lnTo>
                    <a:pt x="137668" y="156210"/>
                  </a:lnTo>
                  <a:lnTo>
                    <a:pt x="131724" y="160020"/>
                  </a:lnTo>
                  <a:lnTo>
                    <a:pt x="125806" y="162560"/>
                  </a:lnTo>
                  <a:lnTo>
                    <a:pt x="120027" y="166370"/>
                  </a:lnTo>
                  <a:lnTo>
                    <a:pt x="117856" y="167640"/>
                  </a:lnTo>
                  <a:lnTo>
                    <a:pt x="136085" y="167640"/>
                  </a:lnTo>
                  <a:lnTo>
                    <a:pt x="138378" y="165100"/>
                  </a:lnTo>
                  <a:lnTo>
                    <a:pt x="151625" y="149860"/>
                  </a:lnTo>
                  <a:lnTo>
                    <a:pt x="155702" y="146050"/>
                  </a:lnTo>
                  <a:close/>
                </a:path>
                <a:path w="628015" h="577850">
                  <a:moveTo>
                    <a:pt x="416931" y="142242"/>
                  </a:moveTo>
                  <a:lnTo>
                    <a:pt x="418693" y="143510"/>
                  </a:lnTo>
                  <a:lnTo>
                    <a:pt x="419836" y="143510"/>
                  </a:lnTo>
                  <a:lnTo>
                    <a:pt x="419303" y="146050"/>
                  </a:lnTo>
                  <a:lnTo>
                    <a:pt x="423481" y="146050"/>
                  </a:lnTo>
                  <a:lnTo>
                    <a:pt x="426250" y="147320"/>
                  </a:lnTo>
                  <a:lnTo>
                    <a:pt x="430136" y="148590"/>
                  </a:lnTo>
                  <a:lnTo>
                    <a:pt x="433959" y="151130"/>
                  </a:lnTo>
                  <a:lnTo>
                    <a:pt x="437680" y="153670"/>
                  </a:lnTo>
                  <a:lnTo>
                    <a:pt x="434936" y="158750"/>
                  </a:lnTo>
                  <a:lnTo>
                    <a:pt x="447999" y="158750"/>
                  </a:lnTo>
                  <a:lnTo>
                    <a:pt x="446062" y="157480"/>
                  </a:lnTo>
                  <a:lnTo>
                    <a:pt x="437972" y="152400"/>
                  </a:lnTo>
                  <a:lnTo>
                    <a:pt x="436803" y="152400"/>
                  </a:lnTo>
                  <a:lnTo>
                    <a:pt x="436829" y="151130"/>
                  </a:lnTo>
                  <a:lnTo>
                    <a:pt x="424975" y="144780"/>
                  </a:lnTo>
                  <a:lnTo>
                    <a:pt x="416931" y="142242"/>
                  </a:lnTo>
                  <a:close/>
                </a:path>
                <a:path w="628015" h="577850">
                  <a:moveTo>
                    <a:pt x="239077" y="92710"/>
                  </a:moveTo>
                  <a:lnTo>
                    <a:pt x="224218" y="92710"/>
                  </a:lnTo>
                  <a:lnTo>
                    <a:pt x="225907" y="97790"/>
                  </a:lnTo>
                  <a:lnTo>
                    <a:pt x="226961" y="99060"/>
                  </a:lnTo>
                  <a:lnTo>
                    <a:pt x="226517" y="100330"/>
                  </a:lnTo>
                  <a:lnTo>
                    <a:pt x="228511" y="102870"/>
                  </a:lnTo>
                  <a:lnTo>
                    <a:pt x="229692" y="104140"/>
                  </a:lnTo>
                  <a:lnTo>
                    <a:pt x="229643" y="109220"/>
                  </a:lnTo>
                  <a:lnTo>
                    <a:pt x="229257" y="119380"/>
                  </a:lnTo>
                  <a:lnTo>
                    <a:pt x="227915" y="130810"/>
                  </a:lnTo>
                  <a:lnTo>
                    <a:pt x="225671" y="142242"/>
                  </a:lnTo>
                  <a:lnTo>
                    <a:pt x="222529" y="152400"/>
                  </a:lnTo>
                  <a:lnTo>
                    <a:pt x="223697" y="151130"/>
                  </a:lnTo>
                  <a:lnTo>
                    <a:pt x="234666" y="114300"/>
                  </a:lnTo>
                  <a:lnTo>
                    <a:pt x="236245" y="104140"/>
                  </a:lnTo>
                  <a:lnTo>
                    <a:pt x="237299" y="100330"/>
                  </a:lnTo>
                  <a:lnTo>
                    <a:pt x="238290" y="95250"/>
                  </a:lnTo>
                  <a:lnTo>
                    <a:pt x="239077" y="92710"/>
                  </a:lnTo>
                  <a:close/>
                </a:path>
                <a:path w="628015" h="577850">
                  <a:moveTo>
                    <a:pt x="108645" y="149426"/>
                  </a:moveTo>
                  <a:lnTo>
                    <a:pt x="108419" y="149860"/>
                  </a:lnTo>
                  <a:lnTo>
                    <a:pt x="108031" y="151036"/>
                  </a:lnTo>
                  <a:lnTo>
                    <a:pt x="108645" y="149426"/>
                  </a:lnTo>
                  <a:close/>
                </a:path>
                <a:path w="628015" h="577850">
                  <a:moveTo>
                    <a:pt x="241490" y="35560"/>
                  </a:moveTo>
                  <a:lnTo>
                    <a:pt x="235730" y="43180"/>
                  </a:lnTo>
                  <a:lnTo>
                    <a:pt x="229503" y="49530"/>
                  </a:lnTo>
                  <a:lnTo>
                    <a:pt x="222782" y="55880"/>
                  </a:lnTo>
                  <a:lnTo>
                    <a:pt x="215544" y="59690"/>
                  </a:lnTo>
                  <a:lnTo>
                    <a:pt x="213728" y="60960"/>
                  </a:lnTo>
                  <a:lnTo>
                    <a:pt x="210591" y="63500"/>
                  </a:lnTo>
                  <a:lnTo>
                    <a:pt x="207225" y="63500"/>
                  </a:lnTo>
                  <a:lnTo>
                    <a:pt x="212864" y="66040"/>
                  </a:lnTo>
                  <a:lnTo>
                    <a:pt x="208013" y="68580"/>
                  </a:lnTo>
                  <a:lnTo>
                    <a:pt x="204457" y="71120"/>
                  </a:lnTo>
                  <a:lnTo>
                    <a:pt x="200520" y="72390"/>
                  </a:lnTo>
                  <a:lnTo>
                    <a:pt x="192265" y="74930"/>
                  </a:lnTo>
                  <a:lnTo>
                    <a:pt x="190766" y="74930"/>
                  </a:lnTo>
                  <a:lnTo>
                    <a:pt x="193979" y="77470"/>
                  </a:lnTo>
                  <a:lnTo>
                    <a:pt x="189293" y="78740"/>
                  </a:lnTo>
                  <a:lnTo>
                    <a:pt x="173355" y="86360"/>
                  </a:lnTo>
                  <a:lnTo>
                    <a:pt x="168846" y="88900"/>
                  </a:lnTo>
                  <a:lnTo>
                    <a:pt x="163017" y="91440"/>
                  </a:lnTo>
                  <a:lnTo>
                    <a:pt x="157353" y="93980"/>
                  </a:lnTo>
                  <a:lnTo>
                    <a:pt x="150126" y="99060"/>
                  </a:lnTo>
                  <a:lnTo>
                    <a:pt x="147815" y="100330"/>
                  </a:lnTo>
                  <a:lnTo>
                    <a:pt x="114274" y="137160"/>
                  </a:lnTo>
                  <a:lnTo>
                    <a:pt x="108645" y="149426"/>
                  </a:lnTo>
                  <a:lnTo>
                    <a:pt x="111721" y="143510"/>
                  </a:lnTo>
                  <a:lnTo>
                    <a:pt x="115531" y="137160"/>
                  </a:lnTo>
                  <a:lnTo>
                    <a:pt x="143467" y="106680"/>
                  </a:lnTo>
                  <a:lnTo>
                    <a:pt x="178939" y="87630"/>
                  </a:lnTo>
                  <a:lnTo>
                    <a:pt x="186811" y="85090"/>
                  </a:lnTo>
                  <a:lnTo>
                    <a:pt x="201460" y="78740"/>
                  </a:lnTo>
                  <a:lnTo>
                    <a:pt x="221691" y="71120"/>
                  </a:lnTo>
                  <a:lnTo>
                    <a:pt x="229501" y="67310"/>
                  </a:lnTo>
                  <a:lnTo>
                    <a:pt x="243234" y="67310"/>
                  </a:lnTo>
                  <a:lnTo>
                    <a:pt x="244514" y="63500"/>
                  </a:lnTo>
                  <a:lnTo>
                    <a:pt x="247599" y="57150"/>
                  </a:lnTo>
                  <a:lnTo>
                    <a:pt x="249948" y="54610"/>
                  </a:lnTo>
                  <a:lnTo>
                    <a:pt x="257416" y="45720"/>
                  </a:lnTo>
                  <a:lnTo>
                    <a:pt x="271665" y="45720"/>
                  </a:lnTo>
                  <a:lnTo>
                    <a:pt x="271221" y="44450"/>
                  </a:lnTo>
                  <a:lnTo>
                    <a:pt x="270471" y="41910"/>
                  </a:lnTo>
                  <a:lnTo>
                    <a:pt x="270662" y="40640"/>
                  </a:lnTo>
                  <a:lnTo>
                    <a:pt x="269100" y="39370"/>
                  </a:lnTo>
                  <a:lnTo>
                    <a:pt x="243446" y="39370"/>
                  </a:lnTo>
                  <a:lnTo>
                    <a:pt x="241490" y="35560"/>
                  </a:lnTo>
                  <a:close/>
                </a:path>
                <a:path w="628015" h="577850">
                  <a:moveTo>
                    <a:pt x="170116" y="133350"/>
                  </a:moveTo>
                  <a:lnTo>
                    <a:pt x="171348" y="135890"/>
                  </a:lnTo>
                  <a:lnTo>
                    <a:pt x="165620" y="139700"/>
                  </a:lnTo>
                  <a:lnTo>
                    <a:pt x="158826" y="143510"/>
                  </a:lnTo>
                  <a:lnTo>
                    <a:pt x="164183" y="140970"/>
                  </a:lnTo>
                  <a:lnTo>
                    <a:pt x="169978" y="138430"/>
                  </a:lnTo>
                  <a:lnTo>
                    <a:pt x="176051" y="134620"/>
                  </a:lnTo>
                  <a:lnTo>
                    <a:pt x="171424" y="134620"/>
                  </a:lnTo>
                  <a:lnTo>
                    <a:pt x="170116" y="133350"/>
                  </a:lnTo>
                  <a:close/>
                </a:path>
                <a:path w="628015" h="577850">
                  <a:moveTo>
                    <a:pt x="416928" y="142240"/>
                  </a:moveTo>
                  <a:close/>
                </a:path>
                <a:path w="628015" h="577850">
                  <a:moveTo>
                    <a:pt x="409510" y="140268"/>
                  </a:moveTo>
                  <a:lnTo>
                    <a:pt x="415150" y="142240"/>
                  </a:lnTo>
                  <a:lnTo>
                    <a:pt x="416923" y="142240"/>
                  </a:lnTo>
                  <a:lnTo>
                    <a:pt x="412897" y="140970"/>
                  </a:lnTo>
                  <a:lnTo>
                    <a:pt x="409510" y="140268"/>
                  </a:lnTo>
                  <a:close/>
                </a:path>
                <a:path w="628015" h="577850">
                  <a:moveTo>
                    <a:pt x="407885" y="139700"/>
                  </a:moveTo>
                  <a:lnTo>
                    <a:pt x="406769" y="139700"/>
                  </a:lnTo>
                  <a:lnTo>
                    <a:pt x="409510" y="140268"/>
                  </a:lnTo>
                  <a:lnTo>
                    <a:pt x="407885" y="139700"/>
                  </a:lnTo>
                  <a:close/>
                </a:path>
                <a:path w="628015" h="577850">
                  <a:moveTo>
                    <a:pt x="400640" y="138430"/>
                  </a:moveTo>
                  <a:lnTo>
                    <a:pt x="396506" y="138430"/>
                  </a:lnTo>
                  <a:lnTo>
                    <a:pt x="402031" y="139700"/>
                  </a:lnTo>
                  <a:lnTo>
                    <a:pt x="406769" y="139700"/>
                  </a:lnTo>
                  <a:lnTo>
                    <a:pt x="400640" y="138430"/>
                  </a:lnTo>
                  <a:close/>
                </a:path>
                <a:path w="628015" h="577850">
                  <a:moveTo>
                    <a:pt x="387032" y="134620"/>
                  </a:moveTo>
                  <a:lnTo>
                    <a:pt x="382384" y="134620"/>
                  </a:lnTo>
                  <a:lnTo>
                    <a:pt x="377799" y="135890"/>
                  </a:lnTo>
                  <a:lnTo>
                    <a:pt x="386905" y="135890"/>
                  </a:lnTo>
                  <a:lnTo>
                    <a:pt x="387032" y="134620"/>
                  </a:lnTo>
                  <a:close/>
                </a:path>
                <a:path w="628015" h="577850">
                  <a:moveTo>
                    <a:pt x="243234" y="67310"/>
                  </a:moveTo>
                  <a:lnTo>
                    <a:pt x="229501" y="67310"/>
                  </a:lnTo>
                  <a:lnTo>
                    <a:pt x="225221" y="74930"/>
                  </a:lnTo>
                  <a:lnTo>
                    <a:pt x="220467" y="81280"/>
                  </a:lnTo>
                  <a:lnTo>
                    <a:pt x="215196" y="88900"/>
                  </a:lnTo>
                  <a:lnTo>
                    <a:pt x="209700" y="95250"/>
                  </a:lnTo>
                  <a:lnTo>
                    <a:pt x="204266" y="100330"/>
                  </a:lnTo>
                  <a:lnTo>
                    <a:pt x="195529" y="109220"/>
                  </a:lnTo>
                  <a:lnTo>
                    <a:pt x="195402" y="110490"/>
                  </a:lnTo>
                  <a:lnTo>
                    <a:pt x="195122" y="110490"/>
                  </a:lnTo>
                  <a:lnTo>
                    <a:pt x="194602" y="111760"/>
                  </a:lnTo>
                  <a:lnTo>
                    <a:pt x="172897" y="133350"/>
                  </a:lnTo>
                  <a:lnTo>
                    <a:pt x="172453" y="133350"/>
                  </a:lnTo>
                  <a:lnTo>
                    <a:pt x="171424" y="134620"/>
                  </a:lnTo>
                  <a:lnTo>
                    <a:pt x="176051" y="134620"/>
                  </a:lnTo>
                  <a:lnTo>
                    <a:pt x="182245" y="130810"/>
                  </a:lnTo>
                  <a:lnTo>
                    <a:pt x="184010" y="129540"/>
                  </a:lnTo>
                  <a:lnTo>
                    <a:pt x="185470" y="129540"/>
                  </a:lnTo>
                  <a:lnTo>
                    <a:pt x="186918" y="128270"/>
                  </a:lnTo>
                  <a:lnTo>
                    <a:pt x="188315" y="127000"/>
                  </a:lnTo>
                  <a:lnTo>
                    <a:pt x="190779" y="124460"/>
                  </a:lnTo>
                  <a:lnTo>
                    <a:pt x="195512" y="124460"/>
                  </a:lnTo>
                  <a:lnTo>
                    <a:pt x="196469" y="123190"/>
                  </a:lnTo>
                  <a:lnTo>
                    <a:pt x="199618" y="119380"/>
                  </a:lnTo>
                  <a:lnTo>
                    <a:pt x="202666" y="116840"/>
                  </a:lnTo>
                  <a:lnTo>
                    <a:pt x="205600" y="114300"/>
                  </a:lnTo>
                  <a:lnTo>
                    <a:pt x="208508" y="110490"/>
                  </a:lnTo>
                  <a:lnTo>
                    <a:pt x="212991" y="106680"/>
                  </a:lnTo>
                  <a:lnTo>
                    <a:pt x="217258" y="101600"/>
                  </a:lnTo>
                  <a:lnTo>
                    <a:pt x="221170" y="96520"/>
                  </a:lnTo>
                  <a:lnTo>
                    <a:pt x="224218" y="92710"/>
                  </a:lnTo>
                  <a:lnTo>
                    <a:pt x="239077" y="92710"/>
                  </a:lnTo>
                  <a:lnTo>
                    <a:pt x="239471" y="91440"/>
                  </a:lnTo>
                  <a:lnTo>
                    <a:pt x="237959" y="90170"/>
                  </a:lnTo>
                  <a:lnTo>
                    <a:pt x="238213" y="88900"/>
                  </a:lnTo>
                  <a:lnTo>
                    <a:pt x="239869" y="78740"/>
                  </a:lnTo>
                  <a:lnTo>
                    <a:pt x="241954" y="71120"/>
                  </a:lnTo>
                  <a:lnTo>
                    <a:pt x="243234" y="67310"/>
                  </a:lnTo>
                  <a:close/>
                </a:path>
                <a:path w="628015" h="577850">
                  <a:moveTo>
                    <a:pt x="195512" y="124460"/>
                  </a:moveTo>
                  <a:lnTo>
                    <a:pt x="190779" y="124460"/>
                  </a:lnTo>
                  <a:lnTo>
                    <a:pt x="190512" y="129540"/>
                  </a:lnTo>
                  <a:lnTo>
                    <a:pt x="193598" y="127000"/>
                  </a:lnTo>
                  <a:lnTo>
                    <a:pt x="195512" y="124460"/>
                  </a:lnTo>
                  <a:close/>
                </a:path>
                <a:path w="628015" h="577850">
                  <a:moveTo>
                    <a:pt x="271665" y="45720"/>
                  </a:moveTo>
                  <a:lnTo>
                    <a:pt x="257416" y="45720"/>
                  </a:lnTo>
                  <a:lnTo>
                    <a:pt x="255854" y="54610"/>
                  </a:lnTo>
                  <a:lnTo>
                    <a:pt x="255397" y="58420"/>
                  </a:lnTo>
                  <a:lnTo>
                    <a:pt x="255143" y="60960"/>
                  </a:lnTo>
                  <a:lnTo>
                    <a:pt x="255092" y="63500"/>
                  </a:lnTo>
                  <a:lnTo>
                    <a:pt x="256044" y="63500"/>
                  </a:lnTo>
                  <a:lnTo>
                    <a:pt x="256463" y="64770"/>
                  </a:lnTo>
                  <a:lnTo>
                    <a:pt x="257365" y="64770"/>
                  </a:lnTo>
                  <a:lnTo>
                    <a:pt x="257606" y="66040"/>
                  </a:lnTo>
                  <a:lnTo>
                    <a:pt x="258267" y="68580"/>
                  </a:lnTo>
                  <a:lnTo>
                    <a:pt x="259219" y="72390"/>
                  </a:lnTo>
                  <a:lnTo>
                    <a:pt x="260426" y="76200"/>
                  </a:lnTo>
                  <a:lnTo>
                    <a:pt x="261594" y="85090"/>
                  </a:lnTo>
                  <a:lnTo>
                    <a:pt x="263410" y="92710"/>
                  </a:lnTo>
                  <a:lnTo>
                    <a:pt x="267868" y="105410"/>
                  </a:lnTo>
                  <a:lnTo>
                    <a:pt x="272440" y="113030"/>
                  </a:lnTo>
                  <a:lnTo>
                    <a:pt x="276352" y="120650"/>
                  </a:lnTo>
                  <a:lnTo>
                    <a:pt x="278752" y="127000"/>
                  </a:lnTo>
                  <a:lnTo>
                    <a:pt x="279069" y="127000"/>
                  </a:lnTo>
                  <a:lnTo>
                    <a:pt x="278295" y="120650"/>
                  </a:lnTo>
                  <a:lnTo>
                    <a:pt x="277952" y="116840"/>
                  </a:lnTo>
                  <a:lnTo>
                    <a:pt x="277571" y="115570"/>
                  </a:lnTo>
                  <a:lnTo>
                    <a:pt x="276250" y="111760"/>
                  </a:lnTo>
                  <a:lnTo>
                    <a:pt x="275501" y="107950"/>
                  </a:lnTo>
                  <a:lnTo>
                    <a:pt x="272821" y="95250"/>
                  </a:lnTo>
                  <a:lnTo>
                    <a:pt x="270268" y="83820"/>
                  </a:lnTo>
                  <a:lnTo>
                    <a:pt x="269100" y="77470"/>
                  </a:lnTo>
                  <a:lnTo>
                    <a:pt x="269367" y="77470"/>
                  </a:lnTo>
                  <a:lnTo>
                    <a:pt x="266992" y="72390"/>
                  </a:lnTo>
                  <a:lnTo>
                    <a:pt x="265696" y="66040"/>
                  </a:lnTo>
                  <a:lnTo>
                    <a:pt x="265487" y="62230"/>
                  </a:lnTo>
                  <a:lnTo>
                    <a:pt x="265379" y="59690"/>
                  </a:lnTo>
                  <a:lnTo>
                    <a:pt x="265303" y="57150"/>
                  </a:lnTo>
                  <a:lnTo>
                    <a:pt x="266420" y="55880"/>
                  </a:lnTo>
                  <a:lnTo>
                    <a:pt x="270751" y="53340"/>
                  </a:lnTo>
                  <a:lnTo>
                    <a:pt x="274959" y="53340"/>
                  </a:lnTo>
                  <a:lnTo>
                    <a:pt x="274104" y="52070"/>
                  </a:lnTo>
                  <a:lnTo>
                    <a:pt x="272961" y="49530"/>
                  </a:lnTo>
                  <a:lnTo>
                    <a:pt x="271665" y="45720"/>
                  </a:lnTo>
                  <a:close/>
                </a:path>
                <a:path w="628015" h="577850">
                  <a:moveTo>
                    <a:pt x="315201" y="93980"/>
                  </a:moveTo>
                  <a:lnTo>
                    <a:pt x="316153" y="96520"/>
                  </a:lnTo>
                  <a:lnTo>
                    <a:pt x="317017" y="97790"/>
                  </a:lnTo>
                  <a:lnTo>
                    <a:pt x="317741" y="99060"/>
                  </a:lnTo>
                  <a:lnTo>
                    <a:pt x="319138" y="99060"/>
                  </a:lnTo>
                  <a:lnTo>
                    <a:pt x="316547" y="96520"/>
                  </a:lnTo>
                  <a:lnTo>
                    <a:pt x="315201" y="93980"/>
                  </a:lnTo>
                  <a:close/>
                </a:path>
                <a:path w="628015" h="577850">
                  <a:moveTo>
                    <a:pt x="274959" y="53340"/>
                  </a:moveTo>
                  <a:lnTo>
                    <a:pt x="270751" y="53340"/>
                  </a:lnTo>
                  <a:lnTo>
                    <a:pt x="274370" y="58420"/>
                  </a:lnTo>
                  <a:lnTo>
                    <a:pt x="277164" y="60960"/>
                  </a:lnTo>
                  <a:lnTo>
                    <a:pt x="280898" y="64770"/>
                  </a:lnTo>
                  <a:lnTo>
                    <a:pt x="285661" y="69850"/>
                  </a:lnTo>
                  <a:lnTo>
                    <a:pt x="290817" y="74930"/>
                  </a:lnTo>
                  <a:lnTo>
                    <a:pt x="298615" y="81280"/>
                  </a:lnTo>
                  <a:lnTo>
                    <a:pt x="300558" y="82550"/>
                  </a:lnTo>
                  <a:lnTo>
                    <a:pt x="306260" y="86360"/>
                  </a:lnTo>
                  <a:lnTo>
                    <a:pt x="308102" y="87630"/>
                  </a:lnTo>
                  <a:lnTo>
                    <a:pt x="298297" y="77470"/>
                  </a:lnTo>
                  <a:lnTo>
                    <a:pt x="287350" y="67310"/>
                  </a:lnTo>
                  <a:lnTo>
                    <a:pt x="279311" y="58420"/>
                  </a:lnTo>
                  <a:lnTo>
                    <a:pt x="276669" y="55880"/>
                  </a:lnTo>
                  <a:lnTo>
                    <a:pt x="274959" y="53340"/>
                  </a:lnTo>
                  <a:close/>
                </a:path>
                <a:path w="628015" h="577850">
                  <a:moveTo>
                    <a:pt x="310362" y="57150"/>
                  </a:moveTo>
                  <a:lnTo>
                    <a:pt x="309346" y="58420"/>
                  </a:lnTo>
                  <a:lnTo>
                    <a:pt x="315252" y="62230"/>
                  </a:lnTo>
                  <a:lnTo>
                    <a:pt x="320992" y="68580"/>
                  </a:lnTo>
                  <a:lnTo>
                    <a:pt x="326440" y="73660"/>
                  </a:lnTo>
                  <a:lnTo>
                    <a:pt x="322592" y="77470"/>
                  </a:lnTo>
                  <a:lnTo>
                    <a:pt x="332777" y="77470"/>
                  </a:lnTo>
                  <a:lnTo>
                    <a:pt x="331508" y="76200"/>
                  </a:lnTo>
                  <a:lnTo>
                    <a:pt x="326171" y="69850"/>
                  </a:lnTo>
                  <a:lnTo>
                    <a:pt x="320697" y="64770"/>
                  </a:lnTo>
                  <a:lnTo>
                    <a:pt x="315341" y="60960"/>
                  </a:lnTo>
                  <a:lnTo>
                    <a:pt x="310362" y="57150"/>
                  </a:lnTo>
                  <a:close/>
                </a:path>
                <a:path w="628015" h="577850">
                  <a:moveTo>
                    <a:pt x="271741" y="0"/>
                  </a:moveTo>
                  <a:lnTo>
                    <a:pt x="269760" y="0"/>
                  </a:lnTo>
                  <a:lnTo>
                    <a:pt x="264275" y="8890"/>
                  </a:lnTo>
                  <a:lnTo>
                    <a:pt x="258349" y="17780"/>
                  </a:lnTo>
                  <a:lnTo>
                    <a:pt x="252004" y="26670"/>
                  </a:lnTo>
                  <a:lnTo>
                    <a:pt x="245262" y="35560"/>
                  </a:lnTo>
                  <a:lnTo>
                    <a:pt x="243446" y="39370"/>
                  </a:lnTo>
                  <a:lnTo>
                    <a:pt x="269100" y="39370"/>
                  </a:lnTo>
                  <a:lnTo>
                    <a:pt x="268109" y="35560"/>
                  </a:lnTo>
                  <a:lnTo>
                    <a:pt x="267665" y="34290"/>
                  </a:lnTo>
                  <a:lnTo>
                    <a:pt x="267398" y="31750"/>
                  </a:lnTo>
                  <a:lnTo>
                    <a:pt x="266357" y="30480"/>
                  </a:lnTo>
                  <a:lnTo>
                    <a:pt x="269354" y="29210"/>
                  </a:lnTo>
                  <a:lnTo>
                    <a:pt x="267169" y="29210"/>
                  </a:lnTo>
                  <a:lnTo>
                    <a:pt x="267017" y="24130"/>
                  </a:lnTo>
                  <a:lnTo>
                    <a:pt x="267855" y="24130"/>
                  </a:lnTo>
                  <a:lnTo>
                    <a:pt x="265303" y="22860"/>
                  </a:lnTo>
                  <a:lnTo>
                    <a:pt x="266052" y="17780"/>
                  </a:lnTo>
                  <a:lnTo>
                    <a:pt x="272971" y="17780"/>
                  </a:lnTo>
                  <a:lnTo>
                    <a:pt x="271741" y="15240"/>
                  </a:lnTo>
                  <a:lnTo>
                    <a:pt x="270116" y="7620"/>
                  </a:lnTo>
                  <a:lnTo>
                    <a:pt x="269519" y="6350"/>
                  </a:lnTo>
                  <a:lnTo>
                    <a:pt x="270624" y="3810"/>
                  </a:lnTo>
                  <a:lnTo>
                    <a:pt x="271221" y="2540"/>
                  </a:lnTo>
                  <a:lnTo>
                    <a:pt x="271741" y="0"/>
                  </a:lnTo>
                  <a:close/>
                </a:path>
                <a:path w="628015" h="577850">
                  <a:moveTo>
                    <a:pt x="272971" y="17780"/>
                  </a:moveTo>
                  <a:lnTo>
                    <a:pt x="271411" y="17780"/>
                  </a:lnTo>
                  <a:lnTo>
                    <a:pt x="272440" y="21590"/>
                  </a:lnTo>
                  <a:lnTo>
                    <a:pt x="273862" y="25400"/>
                  </a:lnTo>
                  <a:lnTo>
                    <a:pt x="275602" y="29210"/>
                  </a:lnTo>
                  <a:lnTo>
                    <a:pt x="278853" y="27940"/>
                  </a:lnTo>
                  <a:lnTo>
                    <a:pt x="274815" y="21590"/>
                  </a:lnTo>
                  <a:lnTo>
                    <a:pt x="272971" y="1778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4652" y="8941171"/>
              <a:ext cx="464554" cy="4593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90718" y="8302872"/>
              <a:ext cx="622935" cy="554990"/>
            </a:xfrm>
            <a:custGeom>
              <a:avLst/>
              <a:gdLst/>
              <a:ahLst/>
              <a:cxnLst/>
              <a:rect l="l" t="t" r="r" b="b"/>
              <a:pathLst>
                <a:path w="622934" h="554990">
                  <a:moveTo>
                    <a:pt x="614308" y="534670"/>
                  </a:moveTo>
                  <a:lnTo>
                    <a:pt x="596607" y="534670"/>
                  </a:lnTo>
                  <a:lnTo>
                    <a:pt x="591337" y="543560"/>
                  </a:lnTo>
                  <a:lnTo>
                    <a:pt x="593267" y="544830"/>
                  </a:lnTo>
                  <a:lnTo>
                    <a:pt x="587286" y="549910"/>
                  </a:lnTo>
                  <a:lnTo>
                    <a:pt x="583361" y="552450"/>
                  </a:lnTo>
                  <a:lnTo>
                    <a:pt x="578980" y="554990"/>
                  </a:lnTo>
                  <a:lnTo>
                    <a:pt x="580809" y="554990"/>
                  </a:lnTo>
                  <a:lnTo>
                    <a:pt x="585812" y="552450"/>
                  </a:lnTo>
                  <a:lnTo>
                    <a:pt x="603376" y="552450"/>
                  </a:lnTo>
                  <a:lnTo>
                    <a:pt x="607974" y="547370"/>
                  </a:lnTo>
                  <a:lnTo>
                    <a:pt x="611758" y="542290"/>
                  </a:lnTo>
                  <a:lnTo>
                    <a:pt x="614286" y="538480"/>
                  </a:lnTo>
                  <a:lnTo>
                    <a:pt x="614308" y="534670"/>
                  </a:lnTo>
                  <a:close/>
                </a:path>
                <a:path w="622934" h="554990">
                  <a:moveTo>
                    <a:pt x="603376" y="552450"/>
                  </a:moveTo>
                  <a:lnTo>
                    <a:pt x="585812" y="552450"/>
                  </a:lnTo>
                  <a:lnTo>
                    <a:pt x="587641" y="554990"/>
                  </a:lnTo>
                  <a:lnTo>
                    <a:pt x="593420" y="554990"/>
                  </a:lnTo>
                  <a:lnTo>
                    <a:pt x="598716" y="553720"/>
                  </a:lnTo>
                  <a:lnTo>
                    <a:pt x="603376" y="552450"/>
                  </a:lnTo>
                  <a:close/>
                </a:path>
                <a:path w="622934" h="554990">
                  <a:moveTo>
                    <a:pt x="458517" y="544830"/>
                  </a:moveTo>
                  <a:lnTo>
                    <a:pt x="416890" y="544830"/>
                  </a:lnTo>
                  <a:lnTo>
                    <a:pt x="423722" y="546100"/>
                  </a:lnTo>
                  <a:lnTo>
                    <a:pt x="457568" y="551180"/>
                  </a:lnTo>
                  <a:lnTo>
                    <a:pt x="457314" y="553720"/>
                  </a:lnTo>
                  <a:lnTo>
                    <a:pt x="482930" y="553720"/>
                  </a:lnTo>
                  <a:lnTo>
                    <a:pt x="488238" y="552450"/>
                  </a:lnTo>
                  <a:lnTo>
                    <a:pt x="497979" y="552450"/>
                  </a:lnTo>
                  <a:lnTo>
                    <a:pt x="499694" y="551180"/>
                  </a:lnTo>
                  <a:lnTo>
                    <a:pt x="499846" y="549910"/>
                  </a:lnTo>
                  <a:lnTo>
                    <a:pt x="469734" y="549910"/>
                  </a:lnTo>
                  <a:lnTo>
                    <a:pt x="470547" y="546100"/>
                  </a:lnTo>
                  <a:lnTo>
                    <a:pt x="458517" y="544830"/>
                  </a:lnTo>
                  <a:close/>
                </a:path>
                <a:path w="622934" h="554990">
                  <a:moveTo>
                    <a:pt x="547242" y="538480"/>
                  </a:moveTo>
                  <a:lnTo>
                    <a:pt x="536435" y="538480"/>
                  </a:lnTo>
                  <a:lnTo>
                    <a:pt x="528319" y="541020"/>
                  </a:lnTo>
                  <a:lnTo>
                    <a:pt x="522935" y="544830"/>
                  </a:lnTo>
                  <a:lnTo>
                    <a:pt x="520979" y="546100"/>
                  </a:lnTo>
                  <a:lnTo>
                    <a:pt x="518286" y="547370"/>
                  </a:lnTo>
                  <a:lnTo>
                    <a:pt x="504964" y="551180"/>
                  </a:lnTo>
                  <a:lnTo>
                    <a:pt x="506044" y="551180"/>
                  </a:lnTo>
                  <a:lnTo>
                    <a:pt x="514870" y="549910"/>
                  </a:lnTo>
                  <a:lnTo>
                    <a:pt x="515518" y="549910"/>
                  </a:lnTo>
                  <a:lnTo>
                    <a:pt x="516178" y="548640"/>
                  </a:lnTo>
                  <a:lnTo>
                    <a:pt x="522962" y="547370"/>
                  </a:lnTo>
                  <a:lnTo>
                    <a:pt x="543178" y="539750"/>
                  </a:lnTo>
                  <a:lnTo>
                    <a:pt x="547242" y="538480"/>
                  </a:lnTo>
                  <a:close/>
                </a:path>
                <a:path w="622934" h="554990">
                  <a:moveTo>
                    <a:pt x="430695" y="511810"/>
                  </a:moveTo>
                  <a:lnTo>
                    <a:pt x="393742" y="521970"/>
                  </a:lnTo>
                  <a:lnTo>
                    <a:pt x="357733" y="527050"/>
                  </a:lnTo>
                  <a:lnTo>
                    <a:pt x="359295" y="530860"/>
                  </a:lnTo>
                  <a:lnTo>
                    <a:pt x="358901" y="532130"/>
                  </a:lnTo>
                  <a:lnTo>
                    <a:pt x="357758" y="532130"/>
                  </a:lnTo>
                  <a:lnTo>
                    <a:pt x="373016" y="537210"/>
                  </a:lnTo>
                  <a:lnTo>
                    <a:pt x="387816" y="542290"/>
                  </a:lnTo>
                  <a:lnTo>
                    <a:pt x="416178" y="549910"/>
                  </a:lnTo>
                  <a:lnTo>
                    <a:pt x="416877" y="548640"/>
                  </a:lnTo>
                  <a:lnTo>
                    <a:pt x="416890" y="544830"/>
                  </a:lnTo>
                  <a:lnTo>
                    <a:pt x="458517" y="544830"/>
                  </a:lnTo>
                  <a:lnTo>
                    <a:pt x="434455" y="542290"/>
                  </a:lnTo>
                  <a:lnTo>
                    <a:pt x="428536" y="541020"/>
                  </a:lnTo>
                  <a:lnTo>
                    <a:pt x="421881" y="541020"/>
                  </a:lnTo>
                  <a:lnTo>
                    <a:pt x="391452" y="532130"/>
                  </a:lnTo>
                  <a:lnTo>
                    <a:pt x="426336" y="523240"/>
                  </a:lnTo>
                  <a:lnTo>
                    <a:pt x="454462" y="513080"/>
                  </a:lnTo>
                  <a:lnTo>
                    <a:pt x="431584" y="513080"/>
                  </a:lnTo>
                  <a:lnTo>
                    <a:pt x="430695" y="511810"/>
                  </a:lnTo>
                  <a:close/>
                </a:path>
                <a:path w="622934" h="554990">
                  <a:moveTo>
                    <a:pt x="578300" y="539750"/>
                  </a:moveTo>
                  <a:lnTo>
                    <a:pt x="562927" y="539750"/>
                  </a:lnTo>
                  <a:lnTo>
                    <a:pt x="566115" y="543560"/>
                  </a:lnTo>
                  <a:lnTo>
                    <a:pt x="560679" y="549910"/>
                  </a:lnTo>
                  <a:lnTo>
                    <a:pt x="568083" y="546100"/>
                  </a:lnTo>
                  <a:lnTo>
                    <a:pt x="575081" y="542290"/>
                  </a:lnTo>
                  <a:lnTo>
                    <a:pt x="578300" y="539750"/>
                  </a:lnTo>
                  <a:close/>
                </a:path>
                <a:path w="622934" h="554990">
                  <a:moveTo>
                    <a:pt x="619696" y="435610"/>
                  </a:moveTo>
                  <a:lnTo>
                    <a:pt x="617829" y="435610"/>
                  </a:lnTo>
                  <a:lnTo>
                    <a:pt x="619188" y="439420"/>
                  </a:lnTo>
                  <a:lnTo>
                    <a:pt x="620204" y="441960"/>
                  </a:lnTo>
                  <a:lnTo>
                    <a:pt x="620775" y="444500"/>
                  </a:lnTo>
                  <a:lnTo>
                    <a:pt x="610463" y="472440"/>
                  </a:lnTo>
                  <a:lnTo>
                    <a:pt x="611060" y="473710"/>
                  </a:lnTo>
                  <a:lnTo>
                    <a:pt x="610323" y="474980"/>
                  </a:lnTo>
                  <a:lnTo>
                    <a:pt x="606602" y="480060"/>
                  </a:lnTo>
                  <a:lnTo>
                    <a:pt x="602272" y="486410"/>
                  </a:lnTo>
                  <a:lnTo>
                    <a:pt x="597268" y="492760"/>
                  </a:lnTo>
                  <a:lnTo>
                    <a:pt x="594182" y="495300"/>
                  </a:lnTo>
                  <a:lnTo>
                    <a:pt x="591527" y="497840"/>
                  </a:lnTo>
                  <a:lnTo>
                    <a:pt x="590715" y="497840"/>
                  </a:lnTo>
                  <a:lnTo>
                    <a:pt x="589279" y="499110"/>
                  </a:lnTo>
                  <a:lnTo>
                    <a:pt x="588937" y="499110"/>
                  </a:lnTo>
                  <a:lnTo>
                    <a:pt x="588649" y="501650"/>
                  </a:lnTo>
                  <a:lnTo>
                    <a:pt x="588556" y="502920"/>
                  </a:lnTo>
                  <a:lnTo>
                    <a:pt x="585876" y="505460"/>
                  </a:lnTo>
                  <a:lnTo>
                    <a:pt x="575967" y="514350"/>
                  </a:lnTo>
                  <a:lnTo>
                    <a:pt x="565110" y="523240"/>
                  </a:lnTo>
                  <a:lnTo>
                    <a:pt x="553288" y="530860"/>
                  </a:lnTo>
                  <a:lnTo>
                    <a:pt x="540486" y="538480"/>
                  </a:lnTo>
                  <a:lnTo>
                    <a:pt x="547242" y="538480"/>
                  </a:lnTo>
                  <a:lnTo>
                    <a:pt x="547128" y="542290"/>
                  </a:lnTo>
                  <a:lnTo>
                    <a:pt x="547395" y="543560"/>
                  </a:lnTo>
                  <a:lnTo>
                    <a:pt x="545160" y="546100"/>
                  </a:lnTo>
                  <a:lnTo>
                    <a:pt x="542340" y="548640"/>
                  </a:lnTo>
                  <a:lnTo>
                    <a:pt x="556082" y="543560"/>
                  </a:lnTo>
                  <a:lnTo>
                    <a:pt x="562927" y="539750"/>
                  </a:lnTo>
                  <a:lnTo>
                    <a:pt x="578300" y="539750"/>
                  </a:lnTo>
                  <a:lnTo>
                    <a:pt x="581520" y="537210"/>
                  </a:lnTo>
                  <a:lnTo>
                    <a:pt x="582231" y="535940"/>
                  </a:lnTo>
                  <a:lnTo>
                    <a:pt x="583234" y="535940"/>
                  </a:lnTo>
                  <a:lnTo>
                    <a:pt x="585482" y="534670"/>
                  </a:lnTo>
                  <a:lnTo>
                    <a:pt x="590981" y="529590"/>
                  </a:lnTo>
                  <a:lnTo>
                    <a:pt x="592315" y="527050"/>
                  </a:lnTo>
                  <a:lnTo>
                    <a:pt x="614087" y="527050"/>
                  </a:lnTo>
                  <a:lnTo>
                    <a:pt x="613587" y="521970"/>
                  </a:lnTo>
                  <a:lnTo>
                    <a:pt x="611936" y="515620"/>
                  </a:lnTo>
                  <a:lnTo>
                    <a:pt x="616978" y="514350"/>
                  </a:lnTo>
                  <a:lnTo>
                    <a:pt x="617804" y="514350"/>
                  </a:lnTo>
                  <a:lnTo>
                    <a:pt x="616623" y="513080"/>
                  </a:lnTo>
                  <a:lnTo>
                    <a:pt x="615226" y="510540"/>
                  </a:lnTo>
                  <a:lnTo>
                    <a:pt x="614972" y="510540"/>
                  </a:lnTo>
                  <a:lnTo>
                    <a:pt x="613232" y="506730"/>
                  </a:lnTo>
                  <a:lnTo>
                    <a:pt x="612520" y="505460"/>
                  </a:lnTo>
                  <a:lnTo>
                    <a:pt x="618489" y="494030"/>
                  </a:lnTo>
                  <a:lnTo>
                    <a:pt x="608126" y="491490"/>
                  </a:lnTo>
                  <a:lnTo>
                    <a:pt x="612609" y="485140"/>
                  </a:lnTo>
                  <a:lnTo>
                    <a:pt x="614667" y="481330"/>
                  </a:lnTo>
                  <a:lnTo>
                    <a:pt x="616470" y="477520"/>
                  </a:lnTo>
                  <a:lnTo>
                    <a:pt x="620979" y="472440"/>
                  </a:lnTo>
                  <a:lnTo>
                    <a:pt x="619124" y="469900"/>
                  </a:lnTo>
                  <a:lnTo>
                    <a:pt x="619721" y="468630"/>
                  </a:lnTo>
                  <a:lnTo>
                    <a:pt x="619569" y="467360"/>
                  </a:lnTo>
                  <a:lnTo>
                    <a:pt x="621423" y="466090"/>
                  </a:lnTo>
                  <a:lnTo>
                    <a:pt x="622084" y="459740"/>
                  </a:lnTo>
                  <a:lnTo>
                    <a:pt x="622398" y="455930"/>
                  </a:lnTo>
                  <a:lnTo>
                    <a:pt x="622338" y="449580"/>
                  </a:lnTo>
                  <a:lnTo>
                    <a:pt x="621639" y="444500"/>
                  </a:lnTo>
                  <a:lnTo>
                    <a:pt x="621525" y="443230"/>
                  </a:lnTo>
                  <a:lnTo>
                    <a:pt x="621360" y="441960"/>
                  </a:lnTo>
                  <a:lnTo>
                    <a:pt x="620839" y="440690"/>
                  </a:lnTo>
                  <a:lnTo>
                    <a:pt x="620166" y="436880"/>
                  </a:lnTo>
                  <a:lnTo>
                    <a:pt x="619696" y="435610"/>
                  </a:lnTo>
                  <a:close/>
                </a:path>
                <a:path w="622934" h="554990">
                  <a:moveTo>
                    <a:pt x="422617" y="539750"/>
                  </a:moveTo>
                  <a:lnTo>
                    <a:pt x="421881" y="541020"/>
                  </a:lnTo>
                  <a:lnTo>
                    <a:pt x="428536" y="541020"/>
                  </a:lnTo>
                  <a:lnTo>
                    <a:pt x="422617" y="539750"/>
                  </a:lnTo>
                  <a:close/>
                </a:path>
                <a:path w="622934" h="554990">
                  <a:moveTo>
                    <a:pt x="614087" y="527050"/>
                  </a:moveTo>
                  <a:lnTo>
                    <a:pt x="592315" y="527050"/>
                  </a:lnTo>
                  <a:lnTo>
                    <a:pt x="594067" y="529590"/>
                  </a:lnTo>
                  <a:lnTo>
                    <a:pt x="595477" y="532130"/>
                  </a:lnTo>
                  <a:lnTo>
                    <a:pt x="594956" y="534670"/>
                  </a:lnTo>
                  <a:lnTo>
                    <a:pt x="592581" y="535940"/>
                  </a:lnTo>
                  <a:lnTo>
                    <a:pt x="590334" y="537210"/>
                  </a:lnTo>
                  <a:lnTo>
                    <a:pt x="590664" y="538480"/>
                  </a:lnTo>
                  <a:lnTo>
                    <a:pt x="596607" y="534670"/>
                  </a:lnTo>
                  <a:lnTo>
                    <a:pt x="614308" y="534670"/>
                  </a:lnTo>
                  <a:lnTo>
                    <a:pt x="614337" y="529590"/>
                  </a:lnTo>
                  <a:lnTo>
                    <a:pt x="614087" y="527050"/>
                  </a:lnTo>
                  <a:close/>
                </a:path>
                <a:path w="622934" h="554990">
                  <a:moveTo>
                    <a:pt x="356273" y="530860"/>
                  </a:moveTo>
                  <a:lnTo>
                    <a:pt x="355752" y="530860"/>
                  </a:lnTo>
                  <a:lnTo>
                    <a:pt x="357301" y="532130"/>
                  </a:lnTo>
                  <a:lnTo>
                    <a:pt x="356273" y="530860"/>
                  </a:lnTo>
                  <a:close/>
                </a:path>
                <a:path w="622934" h="554990">
                  <a:moveTo>
                    <a:pt x="248346" y="512378"/>
                  </a:moveTo>
                  <a:lnTo>
                    <a:pt x="269151" y="523240"/>
                  </a:lnTo>
                  <a:lnTo>
                    <a:pt x="273049" y="523240"/>
                  </a:lnTo>
                  <a:lnTo>
                    <a:pt x="274078" y="524510"/>
                  </a:lnTo>
                  <a:lnTo>
                    <a:pt x="274586" y="521970"/>
                  </a:lnTo>
                  <a:lnTo>
                    <a:pt x="288810" y="521970"/>
                  </a:lnTo>
                  <a:lnTo>
                    <a:pt x="284098" y="520700"/>
                  </a:lnTo>
                  <a:lnTo>
                    <a:pt x="277444" y="520700"/>
                  </a:lnTo>
                  <a:lnTo>
                    <a:pt x="270205" y="519430"/>
                  </a:lnTo>
                  <a:lnTo>
                    <a:pt x="263042" y="516890"/>
                  </a:lnTo>
                  <a:lnTo>
                    <a:pt x="248346" y="512378"/>
                  </a:lnTo>
                  <a:close/>
                </a:path>
                <a:path w="622934" h="554990">
                  <a:moveTo>
                    <a:pt x="291960" y="521970"/>
                  </a:moveTo>
                  <a:lnTo>
                    <a:pt x="277228" y="521970"/>
                  </a:lnTo>
                  <a:lnTo>
                    <a:pt x="281838" y="523240"/>
                  </a:lnTo>
                  <a:lnTo>
                    <a:pt x="286626" y="523240"/>
                  </a:lnTo>
                  <a:lnTo>
                    <a:pt x="291655" y="524510"/>
                  </a:lnTo>
                  <a:lnTo>
                    <a:pt x="291960" y="521970"/>
                  </a:lnTo>
                  <a:close/>
                </a:path>
                <a:path w="622934" h="554990">
                  <a:moveTo>
                    <a:pt x="617804" y="514350"/>
                  </a:moveTo>
                  <a:lnTo>
                    <a:pt x="617372" y="514350"/>
                  </a:lnTo>
                  <a:lnTo>
                    <a:pt x="618108" y="516890"/>
                  </a:lnTo>
                  <a:lnTo>
                    <a:pt x="619112" y="516890"/>
                  </a:lnTo>
                  <a:lnTo>
                    <a:pt x="617804" y="514350"/>
                  </a:lnTo>
                  <a:close/>
                </a:path>
                <a:path w="622934" h="554990">
                  <a:moveTo>
                    <a:pt x="472566" y="500380"/>
                  </a:moveTo>
                  <a:lnTo>
                    <a:pt x="466235" y="502920"/>
                  </a:lnTo>
                  <a:lnTo>
                    <a:pt x="447497" y="510540"/>
                  </a:lnTo>
                  <a:lnTo>
                    <a:pt x="439318" y="511810"/>
                  </a:lnTo>
                  <a:lnTo>
                    <a:pt x="433933" y="513080"/>
                  </a:lnTo>
                  <a:lnTo>
                    <a:pt x="454462" y="513080"/>
                  </a:lnTo>
                  <a:lnTo>
                    <a:pt x="475251" y="505460"/>
                  </a:lnTo>
                  <a:lnTo>
                    <a:pt x="477888" y="504190"/>
                  </a:lnTo>
                  <a:lnTo>
                    <a:pt x="474090" y="504190"/>
                  </a:lnTo>
                  <a:lnTo>
                    <a:pt x="472566" y="500380"/>
                  </a:lnTo>
                  <a:close/>
                </a:path>
                <a:path w="622934" h="554990">
                  <a:moveTo>
                    <a:pt x="242392" y="509270"/>
                  </a:moveTo>
                  <a:lnTo>
                    <a:pt x="246494" y="511810"/>
                  </a:lnTo>
                  <a:lnTo>
                    <a:pt x="248346" y="512378"/>
                  </a:lnTo>
                  <a:lnTo>
                    <a:pt x="242392" y="509270"/>
                  </a:lnTo>
                  <a:close/>
                </a:path>
                <a:path w="622934" h="554990">
                  <a:moveTo>
                    <a:pt x="191198" y="483870"/>
                  </a:moveTo>
                  <a:lnTo>
                    <a:pt x="237502" y="506730"/>
                  </a:lnTo>
                  <a:lnTo>
                    <a:pt x="238632" y="501650"/>
                  </a:lnTo>
                  <a:lnTo>
                    <a:pt x="267855" y="501650"/>
                  </a:lnTo>
                  <a:lnTo>
                    <a:pt x="286643" y="499110"/>
                  </a:lnTo>
                  <a:lnTo>
                    <a:pt x="295850" y="499110"/>
                  </a:lnTo>
                  <a:lnTo>
                    <a:pt x="304812" y="497840"/>
                  </a:lnTo>
                  <a:lnTo>
                    <a:pt x="305282" y="495300"/>
                  </a:lnTo>
                  <a:lnTo>
                    <a:pt x="306984" y="495300"/>
                  </a:lnTo>
                  <a:lnTo>
                    <a:pt x="338192" y="488950"/>
                  </a:lnTo>
                  <a:lnTo>
                    <a:pt x="208089" y="488950"/>
                  </a:lnTo>
                  <a:lnTo>
                    <a:pt x="191198" y="483870"/>
                  </a:lnTo>
                  <a:close/>
                </a:path>
                <a:path w="622934" h="554990">
                  <a:moveTo>
                    <a:pt x="498982" y="494030"/>
                  </a:moveTo>
                  <a:lnTo>
                    <a:pt x="486775" y="499110"/>
                  </a:lnTo>
                  <a:lnTo>
                    <a:pt x="474090" y="504190"/>
                  </a:lnTo>
                  <a:lnTo>
                    <a:pt x="477888" y="504190"/>
                  </a:lnTo>
                  <a:lnTo>
                    <a:pt x="498982" y="494030"/>
                  </a:lnTo>
                  <a:close/>
                </a:path>
                <a:path w="622934" h="554990">
                  <a:moveTo>
                    <a:pt x="267855" y="501650"/>
                  </a:moveTo>
                  <a:lnTo>
                    <a:pt x="240588" y="501650"/>
                  </a:lnTo>
                  <a:lnTo>
                    <a:pt x="244309" y="502920"/>
                  </a:lnTo>
                  <a:lnTo>
                    <a:pt x="250697" y="502920"/>
                  </a:lnTo>
                  <a:lnTo>
                    <a:pt x="267855" y="501650"/>
                  </a:lnTo>
                  <a:close/>
                </a:path>
                <a:path w="622934" h="554990">
                  <a:moveTo>
                    <a:pt x="585685" y="500380"/>
                  </a:moveTo>
                  <a:lnTo>
                    <a:pt x="588505" y="502920"/>
                  </a:lnTo>
                  <a:lnTo>
                    <a:pt x="585685" y="500380"/>
                  </a:lnTo>
                  <a:close/>
                </a:path>
                <a:path w="622934" h="554990">
                  <a:moveTo>
                    <a:pt x="268465" y="480060"/>
                  </a:moveTo>
                  <a:lnTo>
                    <a:pt x="202501" y="480060"/>
                  </a:lnTo>
                  <a:lnTo>
                    <a:pt x="202514" y="482600"/>
                  </a:lnTo>
                  <a:lnTo>
                    <a:pt x="208089" y="488950"/>
                  </a:lnTo>
                  <a:lnTo>
                    <a:pt x="338192" y="488950"/>
                  </a:lnTo>
                  <a:lnTo>
                    <a:pt x="344434" y="487680"/>
                  </a:lnTo>
                  <a:lnTo>
                    <a:pt x="349779" y="486410"/>
                  </a:lnTo>
                  <a:lnTo>
                    <a:pt x="270789" y="486410"/>
                  </a:lnTo>
                  <a:lnTo>
                    <a:pt x="268490" y="485140"/>
                  </a:lnTo>
                  <a:lnTo>
                    <a:pt x="268465" y="480060"/>
                  </a:lnTo>
                  <a:close/>
                </a:path>
                <a:path w="622934" h="554990">
                  <a:moveTo>
                    <a:pt x="373926" y="466090"/>
                  </a:moveTo>
                  <a:lnTo>
                    <a:pt x="340410" y="471170"/>
                  </a:lnTo>
                  <a:lnTo>
                    <a:pt x="337680" y="471170"/>
                  </a:lnTo>
                  <a:lnTo>
                    <a:pt x="334911" y="472440"/>
                  </a:lnTo>
                  <a:lnTo>
                    <a:pt x="332181" y="472440"/>
                  </a:lnTo>
                  <a:lnTo>
                    <a:pt x="333082" y="477520"/>
                  </a:lnTo>
                  <a:lnTo>
                    <a:pt x="323937" y="480060"/>
                  </a:lnTo>
                  <a:lnTo>
                    <a:pt x="297091" y="483870"/>
                  </a:lnTo>
                  <a:lnTo>
                    <a:pt x="270789" y="486410"/>
                  </a:lnTo>
                  <a:lnTo>
                    <a:pt x="349779" y="486410"/>
                  </a:lnTo>
                  <a:lnTo>
                    <a:pt x="381850" y="478790"/>
                  </a:lnTo>
                  <a:lnTo>
                    <a:pt x="394296" y="474980"/>
                  </a:lnTo>
                  <a:lnTo>
                    <a:pt x="368528" y="474980"/>
                  </a:lnTo>
                  <a:lnTo>
                    <a:pt x="366801" y="469900"/>
                  </a:lnTo>
                  <a:lnTo>
                    <a:pt x="369138" y="468630"/>
                  </a:lnTo>
                  <a:lnTo>
                    <a:pt x="372503" y="468630"/>
                  </a:lnTo>
                  <a:lnTo>
                    <a:pt x="373926" y="466090"/>
                  </a:lnTo>
                  <a:close/>
                </a:path>
                <a:path w="622934" h="554990">
                  <a:moveTo>
                    <a:pt x="204957" y="474980"/>
                  </a:moveTo>
                  <a:lnTo>
                    <a:pt x="169240" y="474980"/>
                  </a:lnTo>
                  <a:lnTo>
                    <a:pt x="174104" y="476250"/>
                  </a:lnTo>
                  <a:lnTo>
                    <a:pt x="183387" y="480060"/>
                  </a:lnTo>
                  <a:lnTo>
                    <a:pt x="186766" y="478790"/>
                  </a:lnTo>
                  <a:lnTo>
                    <a:pt x="188302" y="477520"/>
                  </a:lnTo>
                  <a:lnTo>
                    <a:pt x="252710" y="477520"/>
                  </a:lnTo>
                  <a:lnTo>
                    <a:pt x="234467" y="476250"/>
                  </a:lnTo>
                  <a:lnTo>
                    <a:pt x="220002" y="476250"/>
                  </a:lnTo>
                  <a:lnTo>
                    <a:pt x="204957" y="474980"/>
                  </a:lnTo>
                  <a:close/>
                </a:path>
                <a:path w="622934" h="554990">
                  <a:moveTo>
                    <a:pt x="303733" y="474980"/>
                  </a:moveTo>
                  <a:lnTo>
                    <a:pt x="287225" y="476250"/>
                  </a:lnTo>
                  <a:lnTo>
                    <a:pt x="270257" y="476250"/>
                  </a:lnTo>
                  <a:lnTo>
                    <a:pt x="252710" y="477520"/>
                  </a:lnTo>
                  <a:lnTo>
                    <a:pt x="189458" y="477520"/>
                  </a:lnTo>
                  <a:lnTo>
                    <a:pt x="196837" y="480060"/>
                  </a:lnTo>
                  <a:lnTo>
                    <a:pt x="276961" y="480060"/>
                  </a:lnTo>
                  <a:lnTo>
                    <a:pt x="277609" y="478790"/>
                  </a:lnTo>
                  <a:lnTo>
                    <a:pt x="303733" y="474980"/>
                  </a:lnTo>
                  <a:close/>
                </a:path>
                <a:path w="622934" h="554990">
                  <a:moveTo>
                    <a:pt x="81965" y="416560"/>
                  </a:moveTo>
                  <a:lnTo>
                    <a:pt x="81267" y="417830"/>
                  </a:lnTo>
                  <a:lnTo>
                    <a:pt x="84480" y="421640"/>
                  </a:lnTo>
                  <a:lnTo>
                    <a:pt x="87248" y="424180"/>
                  </a:lnTo>
                  <a:lnTo>
                    <a:pt x="91262" y="430530"/>
                  </a:lnTo>
                  <a:lnTo>
                    <a:pt x="93827" y="433070"/>
                  </a:lnTo>
                  <a:lnTo>
                    <a:pt x="93243" y="435610"/>
                  </a:lnTo>
                  <a:lnTo>
                    <a:pt x="98869" y="439420"/>
                  </a:lnTo>
                  <a:lnTo>
                    <a:pt x="102476" y="443230"/>
                  </a:lnTo>
                  <a:lnTo>
                    <a:pt x="105206" y="445770"/>
                  </a:lnTo>
                  <a:lnTo>
                    <a:pt x="107708" y="448310"/>
                  </a:lnTo>
                  <a:lnTo>
                    <a:pt x="110312" y="450850"/>
                  </a:lnTo>
                  <a:lnTo>
                    <a:pt x="113055" y="452120"/>
                  </a:lnTo>
                  <a:lnTo>
                    <a:pt x="119969" y="457200"/>
                  </a:lnTo>
                  <a:lnTo>
                    <a:pt x="127528" y="462280"/>
                  </a:lnTo>
                  <a:lnTo>
                    <a:pt x="135842" y="466090"/>
                  </a:lnTo>
                  <a:lnTo>
                    <a:pt x="145021" y="469900"/>
                  </a:lnTo>
                  <a:lnTo>
                    <a:pt x="149301" y="469900"/>
                  </a:lnTo>
                  <a:lnTo>
                    <a:pt x="155308" y="473710"/>
                  </a:lnTo>
                  <a:lnTo>
                    <a:pt x="161416" y="476250"/>
                  </a:lnTo>
                  <a:lnTo>
                    <a:pt x="167157" y="478790"/>
                  </a:lnTo>
                  <a:lnTo>
                    <a:pt x="169240" y="474980"/>
                  </a:lnTo>
                  <a:lnTo>
                    <a:pt x="189224" y="474980"/>
                  </a:lnTo>
                  <a:lnTo>
                    <a:pt x="172694" y="473710"/>
                  </a:lnTo>
                  <a:lnTo>
                    <a:pt x="171310" y="473710"/>
                  </a:lnTo>
                  <a:lnTo>
                    <a:pt x="170916" y="472440"/>
                  </a:lnTo>
                  <a:lnTo>
                    <a:pt x="165950" y="469900"/>
                  </a:lnTo>
                  <a:lnTo>
                    <a:pt x="160947" y="468630"/>
                  </a:lnTo>
                  <a:lnTo>
                    <a:pt x="155549" y="466090"/>
                  </a:lnTo>
                  <a:lnTo>
                    <a:pt x="149419" y="463550"/>
                  </a:lnTo>
                  <a:lnTo>
                    <a:pt x="143456" y="459740"/>
                  </a:lnTo>
                  <a:lnTo>
                    <a:pt x="139597" y="457200"/>
                  </a:lnTo>
                  <a:lnTo>
                    <a:pt x="128676" y="457200"/>
                  </a:lnTo>
                  <a:lnTo>
                    <a:pt x="120802" y="453390"/>
                  </a:lnTo>
                  <a:lnTo>
                    <a:pt x="120256" y="453390"/>
                  </a:lnTo>
                  <a:lnTo>
                    <a:pt x="118262" y="452120"/>
                  </a:lnTo>
                  <a:lnTo>
                    <a:pt x="116306" y="449580"/>
                  </a:lnTo>
                  <a:lnTo>
                    <a:pt x="113703" y="447040"/>
                  </a:lnTo>
                  <a:lnTo>
                    <a:pt x="111505" y="443230"/>
                  </a:lnTo>
                  <a:lnTo>
                    <a:pt x="110820" y="441960"/>
                  </a:lnTo>
                  <a:lnTo>
                    <a:pt x="111912" y="440690"/>
                  </a:lnTo>
                  <a:lnTo>
                    <a:pt x="111239" y="438150"/>
                  </a:lnTo>
                  <a:lnTo>
                    <a:pt x="110502" y="436880"/>
                  </a:lnTo>
                  <a:lnTo>
                    <a:pt x="109715" y="435610"/>
                  </a:lnTo>
                  <a:lnTo>
                    <a:pt x="112750" y="433070"/>
                  </a:lnTo>
                  <a:lnTo>
                    <a:pt x="109740" y="430530"/>
                  </a:lnTo>
                  <a:lnTo>
                    <a:pt x="107226" y="426720"/>
                  </a:lnTo>
                  <a:lnTo>
                    <a:pt x="101955" y="420370"/>
                  </a:lnTo>
                  <a:lnTo>
                    <a:pt x="95021" y="420370"/>
                  </a:lnTo>
                  <a:lnTo>
                    <a:pt x="89598" y="419100"/>
                  </a:lnTo>
                  <a:lnTo>
                    <a:pt x="87629" y="419100"/>
                  </a:lnTo>
                  <a:lnTo>
                    <a:pt x="82067" y="417830"/>
                  </a:lnTo>
                  <a:lnTo>
                    <a:pt x="81965" y="416560"/>
                  </a:lnTo>
                  <a:close/>
                </a:path>
                <a:path w="622934" h="554990">
                  <a:moveTo>
                    <a:pt x="545337" y="461010"/>
                  </a:moveTo>
                  <a:lnTo>
                    <a:pt x="544626" y="461010"/>
                  </a:lnTo>
                  <a:lnTo>
                    <a:pt x="539330" y="464820"/>
                  </a:lnTo>
                  <a:lnTo>
                    <a:pt x="533854" y="468630"/>
                  </a:lnTo>
                  <a:lnTo>
                    <a:pt x="528210" y="472440"/>
                  </a:lnTo>
                  <a:lnTo>
                    <a:pt x="522414" y="476250"/>
                  </a:lnTo>
                  <a:lnTo>
                    <a:pt x="524941" y="474980"/>
                  </a:lnTo>
                  <a:lnTo>
                    <a:pt x="531736" y="471170"/>
                  </a:lnTo>
                  <a:lnTo>
                    <a:pt x="538146" y="468630"/>
                  </a:lnTo>
                  <a:lnTo>
                    <a:pt x="544487" y="464820"/>
                  </a:lnTo>
                  <a:lnTo>
                    <a:pt x="548638" y="462280"/>
                  </a:lnTo>
                  <a:lnTo>
                    <a:pt x="546087" y="462280"/>
                  </a:lnTo>
                  <a:lnTo>
                    <a:pt x="545337" y="461010"/>
                  </a:lnTo>
                  <a:close/>
                </a:path>
                <a:path w="622934" h="554990">
                  <a:moveTo>
                    <a:pt x="451818" y="450850"/>
                  </a:moveTo>
                  <a:lnTo>
                    <a:pt x="430682" y="450850"/>
                  </a:lnTo>
                  <a:lnTo>
                    <a:pt x="432485" y="455930"/>
                  </a:lnTo>
                  <a:lnTo>
                    <a:pt x="430085" y="457200"/>
                  </a:lnTo>
                  <a:lnTo>
                    <a:pt x="426453" y="458470"/>
                  </a:lnTo>
                  <a:lnTo>
                    <a:pt x="423633" y="458470"/>
                  </a:lnTo>
                  <a:lnTo>
                    <a:pt x="417969" y="461010"/>
                  </a:lnTo>
                  <a:lnTo>
                    <a:pt x="413232" y="462280"/>
                  </a:lnTo>
                  <a:lnTo>
                    <a:pt x="390913" y="468630"/>
                  </a:lnTo>
                  <a:lnTo>
                    <a:pt x="379730" y="472440"/>
                  </a:lnTo>
                  <a:lnTo>
                    <a:pt x="368528" y="474980"/>
                  </a:lnTo>
                  <a:lnTo>
                    <a:pt x="394296" y="474980"/>
                  </a:lnTo>
                  <a:lnTo>
                    <a:pt x="452378" y="457200"/>
                  </a:lnTo>
                  <a:lnTo>
                    <a:pt x="450849" y="457200"/>
                  </a:lnTo>
                  <a:lnTo>
                    <a:pt x="448741" y="452120"/>
                  </a:lnTo>
                  <a:lnTo>
                    <a:pt x="451818" y="450850"/>
                  </a:lnTo>
                  <a:close/>
                </a:path>
                <a:path w="622934" h="554990">
                  <a:moveTo>
                    <a:pt x="557063" y="456735"/>
                  </a:moveTo>
                  <a:lnTo>
                    <a:pt x="556539" y="457200"/>
                  </a:lnTo>
                  <a:lnTo>
                    <a:pt x="553631" y="458470"/>
                  </a:lnTo>
                  <a:lnTo>
                    <a:pt x="549427" y="461010"/>
                  </a:lnTo>
                  <a:lnTo>
                    <a:pt x="548157" y="462280"/>
                  </a:lnTo>
                  <a:lnTo>
                    <a:pt x="548638" y="462280"/>
                  </a:lnTo>
                  <a:lnTo>
                    <a:pt x="550713" y="461010"/>
                  </a:lnTo>
                  <a:lnTo>
                    <a:pt x="556780" y="457200"/>
                  </a:lnTo>
                  <a:lnTo>
                    <a:pt x="557063" y="456735"/>
                  </a:lnTo>
                  <a:close/>
                </a:path>
                <a:path w="622934" h="554990">
                  <a:moveTo>
                    <a:pt x="523595" y="398780"/>
                  </a:moveTo>
                  <a:lnTo>
                    <a:pt x="511124" y="408940"/>
                  </a:lnTo>
                  <a:lnTo>
                    <a:pt x="514489" y="411480"/>
                  </a:lnTo>
                  <a:lnTo>
                    <a:pt x="510882" y="414020"/>
                  </a:lnTo>
                  <a:lnTo>
                    <a:pt x="502404" y="419100"/>
                  </a:lnTo>
                  <a:lnTo>
                    <a:pt x="493364" y="422910"/>
                  </a:lnTo>
                  <a:lnTo>
                    <a:pt x="483699" y="427990"/>
                  </a:lnTo>
                  <a:lnTo>
                    <a:pt x="473341" y="431800"/>
                  </a:lnTo>
                  <a:lnTo>
                    <a:pt x="461190" y="436880"/>
                  </a:lnTo>
                  <a:lnTo>
                    <a:pt x="448640" y="441960"/>
                  </a:lnTo>
                  <a:lnTo>
                    <a:pt x="434136" y="444500"/>
                  </a:lnTo>
                  <a:lnTo>
                    <a:pt x="427418" y="445770"/>
                  </a:lnTo>
                  <a:lnTo>
                    <a:pt x="428370" y="449580"/>
                  </a:lnTo>
                  <a:lnTo>
                    <a:pt x="395757" y="459740"/>
                  </a:lnTo>
                  <a:lnTo>
                    <a:pt x="404736" y="458470"/>
                  </a:lnTo>
                  <a:lnTo>
                    <a:pt x="430682" y="450850"/>
                  </a:lnTo>
                  <a:lnTo>
                    <a:pt x="451818" y="450850"/>
                  </a:lnTo>
                  <a:lnTo>
                    <a:pt x="457973" y="448310"/>
                  </a:lnTo>
                  <a:lnTo>
                    <a:pt x="467739" y="441960"/>
                  </a:lnTo>
                  <a:lnTo>
                    <a:pt x="477807" y="436880"/>
                  </a:lnTo>
                  <a:lnTo>
                    <a:pt x="487946" y="430530"/>
                  </a:lnTo>
                  <a:lnTo>
                    <a:pt x="511599" y="419100"/>
                  </a:lnTo>
                  <a:lnTo>
                    <a:pt x="519290" y="415290"/>
                  </a:lnTo>
                  <a:lnTo>
                    <a:pt x="517690" y="412750"/>
                  </a:lnTo>
                  <a:lnTo>
                    <a:pt x="519912" y="411480"/>
                  </a:lnTo>
                  <a:lnTo>
                    <a:pt x="526237" y="406400"/>
                  </a:lnTo>
                  <a:lnTo>
                    <a:pt x="532015" y="401320"/>
                  </a:lnTo>
                  <a:lnTo>
                    <a:pt x="527062" y="401320"/>
                  </a:lnTo>
                  <a:lnTo>
                    <a:pt x="523595" y="398780"/>
                  </a:lnTo>
                  <a:close/>
                </a:path>
                <a:path w="622934" h="554990">
                  <a:moveTo>
                    <a:pt x="123609" y="443230"/>
                  </a:moveTo>
                  <a:lnTo>
                    <a:pt x="126276" y="447040"/>
                  </a:lnTo>
                  <a:lnTo>
                    <a:pt x="129019" y="449580"/>
                  </a:lnTo>
                  <a:lnTo>
                    <a:pt x="131813" y="453390"/>
                  </a:lnTo>
                  <a:lnTo>
                    <a:pt x="128676" y="457200"/>
                  </a:lnTo>
                  <a:lnTo>
                    <a:pt x="139597" y="457200"/>
                  </a:lnTo>
                  <a:lnTo>
                    <a:pt x="137668" y="455930"/>
                  </a:lnTo>
                  <a:lnTo>
                    <a:pt x="132067" y="450850"/>
                  </a:lnTo>
                  <a:lnTo>
                    <a:pt x="129158" y="448310"/>
                  </a:lnTo>
                  <a:lnTo>
                    <a:pt x="126326" y="445770"/>
                  </a:lnTo>
                  <a:lnTo>
                    <a:pt x="123609" y="443230"/>
                  </a:lnTo>
                  <a:close/>
                </a:path>
                <a:path w="622934" h="554990">
                  <a:moveTo>
                    <a:pt x="456526" y="455930"/>
                  </a:moveTo>
                  <a:lnTo>
                    <a:pt x="450849" y="457200"/>
                  </a:lnTo>
                  <a:lnTo>
                    <a:pt x="452378" y="457200"/>
                  </a:lnTo>
                  <a:lnTo>
                    <a:pt x="456526" y="455930"/>
                  </a:lnTo>
                  <a:close/>
                </a:path>
                <a:path w="622934" h="554990">
                  <a:moveTo>
                    <a:pt x="557974" y="455930"/>
                  </a:moveTo>
                  <a:lnTo>
                    <a:pt x="557555" y="455930"/>
                  </a:lnTo>
                  <a:lnTo>
                    <a:pt x="557063" y="456735"/>
                  </a:lnTo>
                  <a:lnTo>
                    <a:pt x="557974" y="455930"/>
                  </a:lnTo>
                  <a:close/>
                </a:path>
                <a:path w="622934" h="554990">
                  <a:moveTo>
                    <a:pt x="559409" y="454660"/>
                  </a:moveTo>
                  <a:lnTo>
                    <a:pt x="557974" y="455930"/>
                  </a:lnTo>
                  <a:lnTo>
                    <a:pt x="558761" y="455930"/>
                  </a:lnTo>
                  <a:lnTo>
                    <a:pt x="559409" y="454660"/>
                  </a:lnTo>
                  <a:close/>
                </a:path>
                <a:path w="622934" h="554990">
                  <a:moveTo>
                    <a:pt x="592175" y="427990"/>
                  </a:moveTo>
                  <a:lnTo>
                    <a:pt x="588568" y="433070"/>
                  </a:lnTo>
                  <a:lnTo>
                    <a:pt x="584377" y="438150"/>
                  </a:lnTo>
                  <a:lnTo>
                    <a:pt x="579666" y="443230"/>
                  </a:lnTo>
                  <a:lnTo>
                    <a:pt x="580174" y="444500"/>
                  </a:lnTo>
                  <a:lnTo>
                    <a:pt x="581291" y="443230"/>
                  </a:lnTo>
                  <a:lnTo>
                    <a:pt x="581837" y="443230"/>
                  </a:lnTo>
                  <a:lnTo>
                    <a:pt x="585736" y="440690"/>
                  </a:lnTo>
                  <a:lnTo>
                    <a:pt x="589508" y="438150"/>
                  </a:lnTo>
                  <a:lnTo>
                    <a:pt x="593864" y="433070"/>
                  </a:lnTo>
                  <a:lnTo>
                    <a:pt x="596963" y="431800"/>
                  </a:lnTo>
                  <a:lnTo>
                    <a:pt x="594956" y="431800"/>
                  </a:lnTo>
                  <a:lnTo>
                    <a:pt x="592175" y="427990"/>
                  </a:lnTo>
                  <a:close/>
                </a:path>
                <a:path w="622934" h="554990">
                  <a:moveTo>
                    <a:pt x="616973" y="429260"/>
                  </a:moveTo>
                  <a:lnTo>
                    <a:pt x="609765" y="429260"/>
                  </a:lnTo>
                  <a:lnTo>
                    <a:pt x="612178" y="430530"/>
                  </a:lnTo>
                  <a:lnTo>
                    <a:pt x="613384" y="433070"/>
                  </a:lnTo>
                  <a:lnTo>
                    <a:pt x="614718" y="435610"/>
                  </a:lnTo>
                  <a:lnTo>
                    <a:pt x="616089" y="436880"/>
                  </a:lnTo>
                  <a:lnTo>
                    <a:pt x="617829" y="435610"/>
                  </a:lnTo>
                  <a:lnTo>
                    <a:pt x="619696" y="435610"/>
                  </a:lnTo>
                  <a:lnTo>
                    <a:pt x="619226" y="434340"/>
                  </a:lnTo>
                  <a:lnTo>
                    <a:pt x="617969" y="431800"/>
                  </a:lnTo>
                  <a:lnTo>
                    <a:pt x="616973" y="429260"/>
                  </a:lnTo>
                  <a:close/>
                </a:path>
                <a:path w="622934" h="554990">
                  <a:moveTo>
                    <a:pt x="601113" y="430530"/>
                  </a:moveTo>
                  <a:lnTo>
                    <a:pt x="597814" y="430530"/>
                  </a:lnTo>
                  <a:lnTo>
                    <a:pt x="598589" y="434340"/>
                  </a:lnTo>
                  <a:lnTo>
                    <a:pt x="601113" y="430530"/>
                  </a:lnTo>
                  <a:close/>
                </a:path>
                <a:path w="622934" h="554990">
                  <a:moveTo>
                    <a:pt x="605033" y="416778"/>
                  </a:moveTo>
                  <a:lnTo>
                    <a:pt x="603808" y="419100"/>
                  </a:lnTo>
                  <a:lnTo>
                    <a:pt x="599973" y="425450"/>
                  </a:lnTo>
                  <a:lnTo>
                    <a:pt x="594956" y="431800"/>
                  </a:lnTo>
                  <a:lnTo>
                    <a:pt x="596963" y="431800"/>
                  </a:lnTo>
                  <a:lnTo>
                    <a:pt x="597814" y="430530"/>
                  </a:lnTo>
                  <a:lnTo>
                    <a:pt x="601113" y="430530"/>
                  </a:lnTo>
                  <a:lnTo>
                    <a:pt x="601954" y="429260"/>
                  </a:lnTo>
                  <a:lnTo>
                    <a:pt x="616973" y="429260"/>
                  </a:lnTo>
                  <a:lnTo>
                    <a:pt x="615480" y="425450"/>
                  </a:lnTo>
                  <a:lnTo>
                    <a:pt x="610971" y="420370"/>
                  </a:lnTo>
                  <a:lnTo>
                    <a:pt x="603618" y="420370"/>
                  </a:lnTo>
                  <a:lnTo>
                    <a:pt x="605033" y="416778"/>
                  </a:lnTo>
                  <a:close/>
                </a:path>
                <a:path w="622934" h="554990">
                  <a:moveTo>
                    <a:pt x="316852" y="392430"/>
                  </a:moveTo>
                  <a:lnTo>
                    <a:pt x="241553" y="402590"/>
                  </a:lnTo>
                  <a:lnTo>
                    <a:pt x="234533" y="402590"/>
                  </a:lnTo>
                  <a:lnTo>
                    <a:pt x="227566" y="403860"/>
                  </a:lnTo>
                  <a:lnTo>
                    <a:pt x="213994" y="403864"/>
                  </a:lnTo>
                  <a:lnTo>
                    <a:pt x="210007" y="405130"/>
                  </a:lnTo>
                  <a:lnTo>
                    <a:pt x="190546" y="405130"/>
                  </a:lnTo>
                  <a:lnTo>
                    <a:pt x="183247" y="406400"/>
                  </a:lnTo>
                  <a:lnTo>
                    <a:pt x="172262" y="406400"/>
                  </a:lnTo>
                  <a:lnTo>
                    <a:pt x="172554" y="410210"/>
                  </a:lnTo>
                  <a:lnTo>
                    <a:pt x="163614" y="412750"/>
                  </a:lnTo>
                  <a:lnTo>
                    <a:pt x="95516" y="412750"/>
                  </a:lnTo>
                  <a:lnTo>
                    <a:pt x="96177" y="415290"/>
                  </a:lnTo>
                  <a:lnTo>
                    <a:pt x="92468" y="415290"/>
                  </a:lnTo>
                  <a:lnTo>
                    <a:pt x="95021" y="420370"/>
                  </a:lnTo>
                  <a:lnTo>
                    <a:pt x="101955" y="420370"/>
                  </a:lnTo>
                  <a:lnTo>
                    <a:pt x="100901" y="419100"/>
                  </a:lnTo>
                  <a:lnTo>
                    <a:pt x="167161" y="419100"/>
                  </a:lnTo>
                  <a:lnTo>
                    <a:pt x="206793" y="416560"/>
                  </a:lnTo>
                  <a:lnTo>
                    <a:pt x="226783" y="414020"/>
                  </a:lnTo>
                  <a:lnTo>
                    <a:pt x="239615" y="411480"/>
                  </a:lnTo>
                  <a:lnTo>
                    <a:pt x="246477" y="410210"/>
                  </a:lnTo>
                  <a:lnTo>
                    <a:pt x="253809" y="407670"/>
                  </a:lnTo>
                  <a:lnTo>
                    <a:pt x="282413" y="406400"/>
                  </a:lnTo>
                  <a:lnTo>
                    <a:pt x="311581" y="402590"/>
                  </a:lnTo>
                  <a:lnTo>
                    <a:pt x="342131" y="397510"/>
                  </a:lnTo>
                  <a:lnTo>
                    <a:pt x="361779" y="393700"/>
                  </a:lnTo>
                  <a:lnTo>
                    <a:pt x="320128" y="393700"/>
                  </a:lnTo>
                  <a:lnTo>
                    <a:pt x="316852" y="392430"/>
                  </a:lnTo>
                  <a:close/>
                </a:path>
                <a:path w="622934" h="554990">
                  <a:moveTo>
                    <a:pt x="167161" y="419100"/>
                  </a:moveTo>
                  <a:lnTo>
                    <a:pt x="100901" y="419100"/>
                  </a:lnTo>
                  <a:lnTo>
                    <a:pt x="107162" y="420370"/>
                  </a:lnTo>
                  <a:lnTo>
                    <a:pt x="147345" y="420370"/>
                  </a:lnTo>
                  <a:lnTo>
                    <a:pt x="167161" y="419100"/>
                  </a:lnTo>
                  <a:close/>
                </a:path>
                <a:path w="622934" h="554990">
                  <a:moveTo>
                    <a:pt x="606488" y="414020"/>
                  </a:moveTo>
                  <a:lnTo>
                    <a:pt x="606120" y="414020"/>
                  </a:lnTo>
                  <a:lnTo>
                    <a:pt x="605033" y="416778"/>
                  </a:lnTo>
                  <a:lnTo>
                    <a:pt x="606488" y="414020"/>
                  </a:lnTo>
                  <a:close/>
                </a:path>
                <a:path w="622934" h="554990">
                  <a:moveTo>
                    <a:pt x="43776" y="398780"/>
                  </a:moveTo>
                  <a:lnTo>
                    <a:pt x="55267" y="403864"/>
                  </a:lnTo>
                  <a:lnTo>
                    <a:pt x="61157" y="407670"/>
                  </a:lnTo>
                  <a:lnTo>
                    <a:pt x="67221" y="411480"/>
                  </a:lnTo>
                  <a:lnTo>
                    <a:pt x="70726" y="412750"/>
                  </a:lnTo>
                  <a:lnTo>
                    <a:pt x="71361" y="412750"/>
                  </a:lnTo>
                  <a:lnTo>
                    <a:pt x="76479" y="414020"/>
                  </a:lnTo>
                  <a:lnTo>
                    <a:pt x="73558" y="411480"/>
                  </a:lnTo>
                  <a:lnTo>
                    <a:pt x="77406" y="410210"/>
                  </a:lnTo>
                  <a:lnTo>
                    <a:pt x="74764" y="405130"/>
                  </a:lnTo>
                  <a:lnTo>
                    <a:pt x="80009" y="405130"/>
                  </a:lnTo>
                  <a:lnTo>
                    <a:pt x="73939" y="402590"/>
                  </a:lnTo>
                  <a:lnTo>
                    <a:pt x="60972" y="402590"/>
                  </a:lnTo>
                  <a:lnTo>
                    <a:pt x="55867" y="401320"/>
                  </a:lnTo>
                  <a:lnTo>
                    <a:pt x="51561" y="401320"/>
                  </a:lnTo>
                  <a:lnTo>
                    <a:pt x="47256" y="400050"/>
                  </a:lnTo>
                  <a:lnTo>
                    <a:pt x="43776" y="398780"/>
                  </a:lnTo>
                  <a:close/>
                </a:path>
                <a:path w="622934" h="554990">
                  <a:moveTo>
                    <a:pt x="86194" y="405130"/>
                  </a:moveTo>
                  <a:lnTo>
                    <a:pt x="74764" y="405130"/>
                  </a:lnTo>
                  <a:lnTo>
                    <a:pt x="91528" y="408940"/>
                  </a:lnTo>
                  <a:lnTo>
                    <a:pt x="91071" y="406400"/>
                  </a:lnTo>
                  <a:lnTo>
                    <a:pt x="91909" y="406400"/>
                  </a:lnTo>
                  <a:lnTo>
                    <a:pt x="86194" y="405130"/>
                  </a:lnTo>
                  <a:close/>
                </a:path>
                <a:path w="622934" h="554990">
                  <a:moveTo>
                    <a:pt x="204764" y="403864"/>
                  </a:moveTo>
                  <a:lnTo>
                    <a:pt x="197704" y="405130"/>
                  </a:lnTo>
                  <a:lnTo>
                    <a:pt x="205498" y="405130"/>
                  </a:lnTo>
                  <a:lnTo>
                    <a:pt x="204764" y="403864"/>
                  </a:lnTo>
                  <a:close/>
                </a:path>
                <a:path w="622934" h="554990">
                  <a:moveTo>
                    <a:pt x="67868" y="400050"/>
                  </a:moveTo>
                  <a:lnTo>
                    <a:pt x="60972" y="402590"/>
                  </a:lnTo>
                  <a:lnTo>
                    <a:pt x="73939" y="402590"/>
                  </a:lnTo>
                  <a:lnTo>
                    <a:pt x="67868" y="400050"/>
                  </a:lnTo>
                  <a:close/>
                </a:path>
                <a:path w="622934" h="554990">
                  <a:moveTo>
                    <a:pt x="611273" y="393700"/>
                  </a:moveTo>
                  <a:lnTo>
                    <a:pt x="608279" y="393700"/>
                  </a:lnTo>
                  <a:lnTo>
                    <a:pt x="609574" y="400050"/>
                  </a:lnTo>
                  <a:lnTo>
                    <a:pt x="609815" y="402590"/>
                  </a:lnTo>
                  <a:lnTo>
                    <a:pt x="610882" y="397510"/>
                  </a:lnTo>
                  <a:lnTo>
                    <a:pt x="611273" y="393700"/>
                  </a:lnTo>
                  <a:close/>
                </a:path>
                <a:path w="622934" h="554990">
                  <a:moveTo>
                    <a:pt x="576084" y="321310"/>
                  </a:moveTo>
                  <a:lnTo>
                    <a:pt x="567537" y="321310"/>
                  </a:lnTo>
                  <a:lnTo>
                    <a:pt x="564210" y="330200"/>
                  </a:lnTo>
                  <a:lnTo>
                    <a:pt x="564667" y="330200"/>
                  </a:lnTo>
                  <a:lnTo>
                    <a:pt x="565124" y="331470"/>
                  </a:lnTo>
                  <a:lnTo>
                    <a:pt x="565569" y="334010"/>
                  </a:lnTo>
                  <a:lnTo>
                    <a:pt x="566635" y="335280"/>
                  </a:lnTo>
                  <a:lnTo>
                    <a:pt x="566644" y="341630"/>
                  </a:lnTo>
                  <a:lnTo>
                    <a:pt x="566483" y="344170"/>
                  </a:lnTo>
                  <a:lnTo>
                    <a:pt x="565962" y="347980"/>
                  </a:lnTo>
                  <a:lnTo>
                    <a:pt x="566559" y="349250"/>
                  </a:lnTo>
                  <a:lnTo>
                    <a:pt x="563930" y="349250"/>
                  </a:lnTo>
                  <a:lnTo>
                    <a:pt x="558849" y="360680"/>
                  </a:lnTo>
                  <a:lnTo>
                    <a:pt x="552608" y="372110"/>
                  </a:lnTo>
                  <a:lnTo>
                    <a:pt x="545082" y="383540"/>
                  </a:lnTo>
                  <a:lnTo>
                    <a:pt x="536143" y="393700"/>
                  </a:lnTo>
                  <a:lnTo>
                    <a:pt x="532625" y="396240"/>
                  </a:lnTo>
                  <a:lnTo>
                    <a:pt x="529043" y="397510"/>
                  </a:lnTo>
                  <a:lnTo>
                    <a:pt x="526376" y="397510"/>
                  </a:lnTo>
                  <a:lnTo>
                    <a:pt x="527062" y="401320"/>
                  </a:lnTo>
                  <a:lnTo>
                    <a:pt x="532015" y="401320"/>
                  </a:lnTo>
                  <a:lnTo>
                    <a:pt x="537336" y="396240"/>
                  </a:lnTo>
                  <a:lnTo>
                    <a:pt x="543026" y="391160"/>
                  </a:lnTo>
                  <a:lnTo>
                    <a:pt x="545820" y="388620"/>
                  </a:lnTo>
                  <a:lnTo>
                    <a:pt x="550943" y="383540"/>
                  </a:lnTo>
                  <a:lnTo>
                    <a:pt x="556190" y="378460"/>
                  </a:lnTo>
                  <a:lnTo>
                    <a:pt x="561093" y="372110"/>
                  </a:lnTo>
                  <a:lnTo>
                    <a:pt x="565188" y="364490"/>
                  </a:lnTo>
                  <a:lnTo>
                    <a:pt x="565416" y="363220"/>
                  </a:lnTo>
                  <a:lnTo>
                    <a:pt x="566064" y="363220"/>
                  </a:lnTo>
                  <a:lnTo>
                    <a:pt x="567435" y="359410"/>
                  </a:lnTo>
                  <a:lnTo>
                    <a:pt x="570128" y="355600"/>
                  </a:lnTo>
                  <a:lnTo>
                    <a:pt x="572033" y="354330"/>
                  </a:lnTo>
                  <a:lnTo>
                    <a:pt x="569328" y="353060"/>
                  </a:lnTo>
                  <a:lnTo>
                    <a:pt x="570560" y="350520"/>
                  </a:lnTo>
                  <a:lnTo>
                    <a:pt x="571690" y="349250"/>
                  </a:lnTo>
                  <a:lnTo>
                    <a:pt x="571639" y="347980"/>
                  </a:lnTo>
                  <a:lnTo>
                    <a:pt x="571525" y="346710"/>
                  </a:lnTo>
                  <a:lnTo>
                    <a:pt x="571385" y="346710"/>
                  </a:lnTo>
                  <a:lnTo>
                    <a:pt x="569175" y="345440"/>
                  </a:lnTo>
                  <a:lnTo>
                    <a:pt x="569633" y="342900"/>
                  </a:lnTo>
                  <a:lnTo>
                    <a:pt x="569582" y="341630"/>
                  </a:lnTo>
                  <a:lnTo>
                    <a:pt x="568236" y="339090"/>
                  </a:lnTo>
                  <a:lnTo>
                    <a:pt x="568172" y="336550"/>
                  </a:lnTo>
                  <a:lnTo>
                    <a:pt x="570242" y="332740"/>
                  </a:lnTo>
                  <a:lnTo>
                    <a:pt x="571588" y="331470"/>
                  </a:lnTo>
                  <a:lnTo>
                    <a:pt x="573176" y="330200"/>
                  </a:lnTo>
                  <a:lnTo>
                    <a:pt x="572427" y="327660"/>
                  </a:lnTo>
                  <a:lnTo>
                    <a:pt x="571461" y="322580"/>
                  </a:lnTo>
                  <a:lnTo>
                    <a:pt x="576084" y="321310"/>
                  </a:lnTo>
                  <a:close/>
                </a:path>
                <a:path w="622934" h="554990">
                  <a:moveTo>
                    <a:pt x="57823" y="271780"/>
                  </a:moveTo>
                  <a:lnTo>
                    <a:pt x="56768" y="271780"/>
                  </a:lnTo>
                  <a:lnTo>
                    <a:pt x="55714" y="273050"/>
                  </a:lnTo>
                  <a:lnTo>
                    <a:pt x="54165" y="273050"/>
                  </a:lnTo>
                  <a:lnTo>
                    <a:pt x="53454" y="274320"/>
                  </a:lnTo>
                  <a:lnTo>
                    <a:pt x="45656" y="279400"/>
                  </a:lnTo>
                  <a:lnTo>
                    <a:pt x="41376" y="284480"/>
                  </a:lnTo>
                  <a:lnTo>
                    <a:pt x="40030" y="287020"/>
                  </a:lnTo>
                  <a:lnTo>
                    <a:pt x="40614" y="288290"/>
                  </a:lnTo>
                  <a:lnTo>
                    <a:pt x="38201" y="289560"/>
                  </a:lnTo>
                  <a:lnTo>
                    <a:pt x="24853" y="316230"/>
                  </a:lnTo>
                  <a:lnTo>
                    <a:pt x="28232" y="318770"/>
                  </a:lnTo>
                  <a:lnTo>
                    <a:pt x="27152" y="320040"/>
                  </a:lnTo>
                  <a:lnTo>
                    <a:pt x="26111" y="322580"/>
                  </a:lnTo>
                  <a:lnTo>
                    <a:pt x="25768" y="323850"/>
                  </a:lnTo>
                  <a:lnTo>
                    <a:pt x="26123" y="325120"/>
                  </a:lnTo>
                  <a:lnTo>
                    <a:pt x="12649" y="339090"/>
                  </a:lnTo>
                  <a:lnTo>
                    <a:pt x="10401" y="341630"/>
                  </a:lnTo>
                  <a:lnTo>
                    <a:pt x="8712" y="342900"/>
                  </a:lnTo>
                  <a:lnTo>
                    <a:pt x="4660" y="349250"/>
                  </a:lnTo>
                  <a:lnTo>
                    <a:pt x="2628" y="354330"/>
                  </a:lnTo>
                  <a:lnTo>
                    <a:pt x="1676" y="359410"/>
                  </a:lnTo>
                  <a:lnTo>
                    <a:pt x="0" y="360680"/>
                  </a:lnTo>
                  <a:lnTo>
                    <a:pt x="2514" y="365760"/>
                  </a:lnTo>
                  <a:lnTo>
                    <a:pt x="5130" y="369570"/>
                  </a:lnTo>
                  <a:lnTo>
                    <a:pt x="6807" y="374650"/>
                  </a:lnTo>
                  <a:lnTo>
                    <a:pt x="33477" y="396240"/>
                  </a:lnTo>
                  <a:lnTo>
                    <a:pt x="38099" y="396240"/>
                  </a:lnTo>
                  <a:lnTo>
                    <a:pt x="42760" y="398780"/>
                  </a:lnTo>
                  <a:lnTo>
                    <a:pt x="39598" y="396240"/>
                  </a:lnTo>
                  <a:lnTo>
                    <a:pt x="36563" y="393700"/>
                  </a:lnTo>
                  <a:lnTo>
                    <a:pt x="32207" y="391160"/>
                  </a:lnTo>
                  <a:lnTo>
                    <a:pt x="28701" y="387350"/>
                  </a:lnTo>
                  <a:lnTo>
                    <a:pt x="30810" y="383540"/>
                  </a:lnTo>
                  <a:lnTo>
                    <a:pt x="20307" y="379730"/>
                  </a:lnTo>
                  <a:lnTo>
                    <a:pt x="21882" y="370840"/>
                  </a:lnTo>
                  <a:lnTo>
                    <a:pt x="23469" y="364490"/>
                  </a:lnTo>
                  <a:lnTo>
                    <a:pt x="26365" y="358140"/>
                  </a:lnTo>
                  <a:lnTo>
                    <a:pt x="26720" y="354330"/>
                  </a:lnTo>
                  <a:lnTo>
                    <a:pt x="27114" y="353060"/>
                  </a:lnTo>
                  <a:lnTo>
                    <a:pt x="27812" y="353060"/>
                  </a:lnTo>
                  <a:lnTo>
                    <a:pt x="28486" y="351790"/>
                  </a:lnTo>
                  <a:lnTo>
                    <a:pt x="32334" y="349250"/>
                  </a:lnTo>
                  <a:lnTo>
                    <a:pt x="34366" y="347980"/>
                  </a:lnTo>
                  <a:lnTo>
                    <a:pt x="38099" y="345440"/>
                  </a:lnTo>
                  <a:lnTo>
                    <a:pt x="41922" y="344170"/>
                  </a:lnTo>
                  <a:lnTo>
                    <a:pt x="46113" y="341630"/>
                  </a:lnTo>
                  <a:lnTo>
                    <a:pt x="55029" y="339090"/>
                  </a:lnTo>
                  <a:lnTo>
                    <a:pt x="60032" y="337820"/>
                  </a:lnTo>
                  <a:lnTo>
                    <a:pt x="123202" y="337820"/>
                  </a:lnTo>
                  <a:lnTo>
                    <a:pt x="124091" y="335280"/>
                  </a:lnTo>
                  <a:lnTo>
                    <a:pt x="116021" y="335280"/>
                  </a:lnTo>
                  <a:lnTo>
                    <a:pt x="109045" y="334010"/>
                  </a:lnTo>
                  <a:lnTo>
                    <a:pt x="102131" y="334010"/>
                  </a:lnTo>
                  <a:lnTo>
                    <a:pt x="95326" y="332740"/>
                  </a:lnTo>
                  <a:lnTo>
                    <a:pt x="91198" y="331470"/>
                  </a:lnTo>
                  <a:lnTo>
                    <a:pt x="82776" y="331470"/>
                  </a:lnTo>
                  <a:lnTo>
                    <a:pt x="75687" y="330200"/>
                  </a:lnTo>
                  <a:lnTo>
                    <a:pt x="37769" y="330200"/>
                  </a:lnTo>
                  <a:lnTo>
                    <a:pt x="35267" y="328930"/>
                  </a:lnTo>
                  <a:lnTo>
                    <a:pt x="34010" y="326390"/>
                  </a:lnTo>
                  <a:lnTo>
                    <a:pt x="32776" y="324061"/>
                  </a:lnTo>
                  <a:lnTo>
                    <a:pt x="32880" y="321310"/>
                  </a:lnTo>
                  <a:lnTo>
                    <a:pt x="38023" y="313690"/>
                  </a:lnTo>
                  <a:lnTo>
                    <a:pt x="41719" y="308610"/>
                  </a:lnTo>
                  <a:lnTo>
                    <a:pt x="45402" y="304800"/>
                  </a:lnTo>
                  <a:lnTo>
                    <a:pt x="46012" y="303530"/>
                  </a:lnTo>
                  <a:lnTo>
                    <a:pt x="46964" y="300990"/>
                  </a:lnTo>
                  <a:lnTo>
                    <a:pt x="48082" y="300990"/>
                  </a:lnTo>
                  <a:lnTo>
                    <a:pt x="52565" y="297180"/>
                  </a:lnTo>
                  <a:lnTo>
                    <a:pt x="54571" y="294640"/>
                  </a:lnTo>
                  <a:lnTo>
                    <a:pt x="56667" y="293370"/>
                  </a:lnTo>
                  <a:lnTo>
                    <a:pt x="58661" y="292100"/>
                  </a:lnTo>
                  <a:lnTo>
                    <a:pt x="64113" y="288290"/>
                  </a:lnTo>
                  <a:lnTo>
                    <a:pt x="69769" y="284480"/>
                  </a:lnTo>
                  <a:lnTo>
                    <a:pt x="75522" y="280670"/>
                  </a:lnTo>
                  <a:lnTo>
                    <a:pt x="81267" y="278130"/>
                  </a:lnTo>
                  <a:lnTo>
                    <a:pt x="86017" y="275590"/>
                  </a:lnTo>
                  <a:lnTo>
                    <a:pt x="89369" y="274320"/>
                  </a:lnTo>
                  <a:lnTo>
                    <a:pt x="58597" y="274320"/>
                  </a:lnTo>
                  <a:lnTo>
                    <a:pt x="57823" y="271780"/>
                  </a:lnTo>
                  <a:close/>
                </a:path>
                <a:path w="622934" h="554990">
                  <a:moveTo>
                    <a:pt x="589508" y="321310"/>
                  </a:moveTo>
                  <a:lnTo>
                    <a:pt x="576084" y="321310"/>
                  </a:lnTo>
                  <a:lnTo>
                    <a:pt x="581939" y="330200"/>
                  </a:lnTo>
                  <a:lnTo>
                    <a:pt x="581012" y="331470"/>
                  </a:lnTo>
                  <a:lnTo>
                    <a:pt x="581736" y="331470"/>
                  </a:lnTo>
                  <a:lnTo>
                    <a:pt x="582409" y="332740"/>
                  </a:lnTo>
                  <a:lnTo>
                    <a:pt x="583006" y="334010"/>
                  </a:lnTo>
                  <a:lnTo>
                    <a:pt x="583907" y="335280"/>
                  </a:lnTo>
                  <a:lnTo>
                    <a:pt x="588022" y="335280"/>
                  </a:lnTo>
                  <a:lnTo>
                    <a:pt x="589318" y="336550"/>
                  </a:lnTo>
                  <a:lnTo>
                    <a:pt x="607313" y="378460"/>
                  </a:lnTo>
                  <a:lnTo>
                    <a:pt x="607415" y="384810"/>
                  </a:lnTo>
                  <a:lnTo>
                    <a:pt x="606615" y="392430"/>
                  </a:lnTo>
                  <a:lnTo>
                    <a:pt x="604989" y="398780"/>
                  </a:lnTo>
                  <a:lnTo>
                    <a:pt x="608279" y="393700"/>
                  </a:lnTo>
                  <a:lnTo>
                    <a:pt x="611273" y="393700"/>
                  </a:lnTo>
                  <a:lnTo>
                    <a:pt x="611289" y="384810"/>
                  </a:lnTo>
                  <a:lnTo>
                    <a:pt x="610857" y="381000"/>
                  </a:lnTo>
                  <a:lnTo>
                    <a:pt x="609879" y="377190"/>
                  </a:lnTo>
                  <a:lnTo>
                    <a:pt x="610316" y="372110"/>
                  </a:lnTo>
                  <a:lnTo>
                    <a:pt x="610209" y="364490"/>
                  </a:lnTo>
                  <a:lnTo>
                    <a:pt x="609523" y="358140"/>
                  </a:lnTo>
                  <a:lnTo>
                    <a:pt x="608520" y="355600"/>
                  </a:lnTo>
                  <a:lnTo>
                    <a:pt x="606697" y="349250"/>
                  </a:lnTo>
                  <a:lnTo>
                    <a:pt x="604221" y="344170"/>
                  </a:lnTo>
                  <a:lnTo>
                    <a:pt x="601069" y="337820"/>
                  </a:lnTo>
                  <a:lnTo>
                    <a:pt x="597217" y="332740"/>
                  </a:lnTo>
                  <a:lnTo>
                    <a:pt x="593763" y="326390"/>
                  </a:lnTo>
                  <a:lnTo>
                    <a:pt x="589508" y="321310"/>
                  </a:lnTo>
                  <a:close/>
                </a:path>
                <a:path w="622934" h="554990">
                  <a:moveTo>
                    <a:pt x="342836" y="389890"/>
                  </a:moveTo>
                  <a:lnTo>
                    <a:pt x="333476" y="391160"/>
                  </a:lnTo>
                  <a:lnTo>
                    <a:pt x="328802" y="392430"/>
                  </a:lnTo>
                  <a:lnTo>
                    <a:pt x="320128" y="393700"/>
                  </a:lnTo>
                  <a:lnTo>
                    <a:pt x="343534" y="393700"/>
                  </a:lnTo>
                  <a:lnTo>
                    <a:pt x="342836" y="389890"/>
                  </a:lnTo>
                  <a:close/>
                </a:path>
                <a:path w="622934" h="554990">
                  <a:moveTo>
                    <a:pt x="474411" y="370840"/>
                  </a:moveTo>
                  <a:lnTo>
                    <a:pt x="404533" y="370840"/>
                  </a:lnTo>
                  <a:lnTo>
                    <a:pt x="429691" y="381000"/>
                  </a:lnTo>
                  <a:lnTo>
                    <a:pt x="398538" y="386080"/>
                  </a:lnTo>
                  <a:lnTo>
                    <a:pt x="381622" y="388620"/>
                  </a:lnTo>
                  <a:lnTo>
                    <a:pt x="360286" y="392430"/>
                  </a:lnTo>
                  <a:lnTo>
                    <a:pt x="343534" y="393700"/>
                  </a:lnTo>
                  <a:lnTo>
                    <a:pt x="361779" y="393700"/>
                  </a:lnTo>
                  <a:lnTo>
                    <a:pt x="374878" y="391160"/>
                  </a:lnTo>
                  <a:lnTo>
                    <a:pt x="411975" y="388620"/>
                  </a:lnTo>
                  <a:lnTo>
                    <a:pt x="446023" y="383540"/>
                  </a:lnTo>
                  <a:lnTo>
                    <a:pt x="439724" y="383540"/>
                  </a:lnTo>
                  <a:lnTo>
                    <a:pt x="438950" y="378460"/>
                  </a:lnTo>
                  <a:lnTo>
                    <a:pt x="445592" y="377190"/>
                  </a:lnTo>
                  <a:lnTo>
                    <a:pt x="456539" y="374650"/>
                  </a:lnTo>
                  <a:lnTo>
                    <a:pt x="459600" y="374650"/>
                  </a:lnTo>
                  <a:lnTo>
                    <a:pt x="469619" y="372110"/>
                  </a:lnTo>
                  <a:lnTo>
                    <a:pt x="474411" y="370840"/>
                  </a:lnTo>
                  <a:close/>
                </a:path>
                <a:path w="622934" h="554990">
                  <a:moveTo>
                    <a:pt x="321805" y="317500"/>
                  </a:moveTo>
                  <a:lnTo>
                    <a:pt x="321690" y="318770"/>
                  </a:lnTo>
                  <a:lnTo>
                    <a:pt x="327748" y="321310"/>
                  </a:lnTo>
                  <a:lnTo>
                    <a:pt x="317538" y="322580"/>
                  </a:lnTo>
                  <a:lnTo>
                    <a:pt x="311886" y="322580"/>
                  </a:lnTo>
                  <a:lnTo>
                    <a:pt x="315455" y="323850"/>
                  </a:lnTo>
                  <a:lnTo>
                    <a:pt x="317576" y="323850"/>
                  </a:lnTo>
                  <a:lnTo>
                    <a:pt x="330326" y="328930"/>
                  </a:lnTo>
                  <a:lnTo>
                    <a:pt x="327507" y="334010"/>
                  </a:lnTo>
                  <a:lnTo>
                    <a:pt x="321487" y="334010"/>
                  </a:lnTo>
                  <a:lnTo>
                    <a:pt x="324027" y="335280"/>
                  </a:lnTo>
                  <a:lnTo>
                    <a:pt x="336305" y="336550"/>
                  </a:lnTo>
                  <a:lnTo>
                    <a:pt x="348110" y="339090"/>
                  </a:lnTo>
                  <a:lnTo>
                    <a:pt x="358928" y="344170"/>
                  </a:lnTo>
                  <a:lnTo>
                    <a:pt x="368249" y="350520"/>
                  </a:lnTo>
                  <a:lnTo>
                    <a:pt x="371043" y="350520"/>
                  </a:lnTo>
                  <a:lnTo>
                    <a:pt x="380072" y="353060"/>
                  </a:lnTo>
                  <a:lnTo>
                    <a:pt x="381076" y="356870"/>
                  </a:lnTo>
                  <a:lnTo>
                    <a:pt x="383247" y="361950"/>
                  </a:lnTo>
                  <a:lnTo>
                    <a:pt x="400456" y="369570"/>
                  </a:lnTo>
                  <a:lnTo>
                    <a:pt x="399872" y="373380"/>
                  </a:lnTo>
                  <a:lnTo>
                    <a:pt x="400342" y="373380"/>
                  </a:lnTo>
                  <a:lnTo>
                    <a:pt x="400900" y="377190"/>
                  </a:lnTo>
                  <a:lnTo>
                    <a:pt x="405790" y="375920"/>
                  </a:lnTo>
                  <a:lnTo>
                    <a:pt x="404533" y="370840"/>
                  </a:lnTo>
                  <a:lnTo>
                    <a:pt x="474411" y="370840"/>
                  </a:lnTo>
                  <a:lnTo>
                    <a:pt x="479204" y="369570"/>
                  </a:lnTo>
                  <a:lnTo>
                    <a:pt x="488419" y="365760"/>
                  </a:lnTo>
                  <a:lnTo>
                    <a:pt x="497331" y="363220"/>
                  </a:lnTo>
                  <a:lnTo>
                    <a:pt x="505879" y="363220"/>
                  </a:lnTo>
                  <a:lnTo>
                    <a:pt x="508275" y="361950"/>
                  </a:lnTo>
                  <a:lnTo>
                    <a:pt x="428167" y="361950"/>
                  </a:lnTo>
                  <a:lnTo>
                    <a:pt x="418863" y="359410"/>
                  </a:lnTo>
                  <a:lnTo>
                    <a:pt x="409465" y="355600"/>
                  </a:lnTo>
                  <a:lnTo>
                    <a:pt x="399883" y="350520"/>
                  </a:lnTo>
                  <a:lnTo>
                    <a:pt x="390029" y="344170"/>
                  </a:lnTo>
                  <a:lnTo>
                    <a:pt x="388873" y="344170"/>
                  </a:lnTo>
                  <a:lnTo>
                    <a:pt x="378028" y="341630"/>
                  </a:lnTo>
                  <a:lnTo>
                    <a:pt x="378373" y="340360"/>
                  </a:lnTo>
                  <a:lnTo>
                    <a:pt x="372186" y="340360"/>
                  </a:lnTo>
                  <a:lnTo>
                    <a:pt x="361480" y="339090"/>
                  </a:lnTo>
                  <a:lnTo>
                    <a:pt x="357695" y="337820"/>
                  </a:lnTo>
                  <a:lnTo>
                    <a:pt x="346608" y="330200"/>
                  </a:lnTo>
                  <a:lnTo>
                    <a:pt x="346049" y="328930"/>
                  </a:lnTo>
                  <a:lnTo>
                    <a:pt x="341528" y="327660"/>
                  </a:lnTo>
                  <a:lnTo>
                    <a:pt x="337146" y="325120"/>
                  </a:lnTo>
                  <a:lnTo>
                    <a:pt x="333146" y="322580"/>
                  </a:lnTo>
                  <a:lnTo>
                    <a:pt x="317538" y="322580"/>
                  </a:lnTo>
                  <a:lnTo>
                    <a:pt x="314540" y="321310"/>
                  </a:lnTo>
                  <a:lnTo>
                    <a:pt x="329361" y="321310"/>
                  </a:lnTo>
                  <a:lnTo>
                    <a:pt x="325577" y="320040"/>
                  </a:lnTo>
                  <a:lnTo>
                    <a:pt x="321805" y="317500"/>
                  </a:lnTo>
                  <a:close/>
                </a:path>
                <a:path w="622934" h="554990">
                  <a:moveTo>
                    <a:pt x="505879" y="363220"/>
                  </a:moveTo>
                  <a:lnTo>
                    <a:pt x="497331" y="363220"/>
                  </a:lnTo>
                  <a:lnTo>
                    <a:pt x="498779" y="367030"/>
                  </a:lnTo>
                  <a:lnTo>
                    <a:pt x="505879" y="363220"/>
                  </a:lnTo>
                  <a:close/>
                </a:path>
                <a:path w="622934" h="554990">
                  <a:moveTo>
                    <a:pt x="453631" y="356870"/>
                  </a:moveTo>
                  <a:lnTo>
                    <a:pt x="445985" y="359410"/>
                  </a:lnTo>
                  <a:lnTo>
                    <a:pt x="430453" y="361950"/>
                  </a:lnTo>
                  <a:lnTo>
                    <a:pt x="508275" y="361950"/>
                  </a:lnTo>
                  <a:lnTo>
                    <a:pt x="510671" y="360680"/>
                  </a:lnTo>
                  <a:lnTo>
                    <a:pt x="454418" y="360680"/>
                  </a:lnTo>
                  <a:lnTo>
                    <a:pt x="453631" y="356870"/>
                  </a:lnTo>
                  <a:close/>
                </a:path>
                <a:path w="622934" h="554990">
                  <a:moveTo>
                    <a:pt x="490994" y="346710"/>
                  </a:moveTo>
                  <a:lnTo>
                    <a:pt x="485432" y="350520"/>
                  </a:lnTo>
                  <a:lnTo>
                    <a:pt x="479678" y="353060"/>
                  </a:lnTo>
                  <a:lnTo>
                    <a:pt x="473621" y="356870"/>
                  </a:lnTo>
                  <a:lnTo>
                    <a:pt x="454418" y="360680"/>
                  </a:lnTo>
                  <a:lnTo>
                    <a:pt x="510671" y="360680"/>
                  </a:lnTo>
                  <a:lnTo>
                    <a:pt x="513067" y="359410"/>
                  </a:lnTo>
                  <a:lnTo>
                    <a:pt x="524141" y="353060"/>
                  </a:lnTo>
                  <a:lnTo>
                    <a:pt x="527037" y="351790"/>
                  </a:lnTo>
                  <a:lnTo>
                    <a:pt x="528478" y="350520"/>
                  </a:lnTo>
                  <a:lnTo>
                    <a:pt x="493090" y="350520"/>
                  </a:lnTo>
                  <a:lnTo>
                    <a:pt x="490994" y="346710"/>
                  </a:lnTo>
                  <a:close/>
                </a:path>
                <a:path w="622934" h="554990">
                  <a:moveTo>
                    <a:pt x="506793" y="199390"/>
                  </a:moveTo>
                  <a:lnTo>
                    <a:pt x="513664" y="207010"/>
                  </a:lnTo>
                  <a:lnTo>
                    <a:pt x="518413" y="212090"/>
                  </a:lnTo>
                  <a:lnTo>
                    <a:pt x="522096" y="217170"/>
                  </a:lnTo>
                  <a:lnTo>
                    <a:pt x="526072" y="220980"/>
                  </a:lnTo>
                  <a:lnTo>
                    <a:pt x="529920" y="223520"/>
                  </a:lnTo>
                  <a:lnTo>
                    <a:pt x="534276" y="228600"/>
                  </a:lnTo>
                  <a:lnTo>
                    <a:pt x="534873" y="228600"/>
                  </a:lnTo>
                  <a:lnTo>
                    <a:pt x="535216" y="229870"/>
                  </a:lnTo>
                  <a:lnTo>
                    <a:pt x="539165" y="232410"/>
                  </a:lnTo>
                  <a:lnTo>
                    <a:pt x="541781" y="237490"/>
                  </a:lnTo>
                  <a:lnTo>
                    <a:pt x="542874" y="243840"/>
                  </a:lnTo>
                  <a:lnTo>
                    <a:pt x="544461" y="245110"/>
                  </a:lnTo>
                  <a:lnTo>
                    <a:pt x="545718" y="247650"/>
                  </a:lnTo>
                  <a:lnTo>
                    <a:pt x="546925" y="251460"/>
                  </a:lnTo>
                  <a:lnTo>
                    <a:pt x="546414" y="262890"/>
                  </a:lnTo>
                  <a:lnTo>
                    <a:pt x="544564" y="274320"/>
                  </a:lnTo>
                  <a:lnTo>
                    <a:pt x="541355" y="285750"/>
                  </a:lnTo>
                  <a:lnTo>
                    <a:pt x="536765" y="297180"/>
                  </a:lnTo>
                  <a:lnTo>
                    <a:pt x="534327" y="299720"/>
                  </a:lnTo>
                  <a:lnTo>
                    <a:pt x="531812" y="303530"/>
                  </a:lnTo>
                  <a:lnTo>
                    <a:pt x="529221" y="306070"/>
                  </a:lnTo>
                  <a:lnTo>
                    <a:pt x="531774" y="308610"/>
                  </a:lnTo>
                  <a:lnTo>
                    <a:pt x="528815" y="311150"/>
                  </a:lnTo>
                  <a:lnTo>
                    <a:pt x="525741" y="314960"/>
                  </a:lnTo>
                  <a:lnTo>
                    <a:pt x="520318" y="321310"/>
                  </a:lnTo>
                  <a:lnTo>
                    <a:pt x="517994" y="323850"/>
                  </a:lnTo>
                  <a:lnTo>
                    <a:pt x="517615" y="324061"/>
                  </a:lnTo>
                  <a:lnTo>
                    <a:pt x="521309" y="327660"/>
                  </a:lnTo>
                  <a:lnTo>
                    <a:pt x="517220" y="332740"/>
                  </a:lnTo>
                  <a:lnTo>
                    <a:pt x="512737" y="337820"/>
                  </a:lnTo>
                  <a:lnTo>
                    <a:pt x="507733" y="341630"/>
                  </a:lnTo>
                  <a:lnTo>
                    <a:pt x="503034" y="345440"/>
                  </a:lnTo>
                  <a:lnTo>
                    <a:pt x="498132" y="347980"/>
                  </a:lnTo>
                  <a:lnTo>
                    <a:pt x="493090" y="350520"/>
                  </a:lnTo>
                  <a:lnTo>
                    <a:pt x="528478" y="350520"/>
                  </a:lnTo>
                  <a:lnTo>
                    <a:pt x="529920" y="349250"/>
                  </a:lnTo>
                  <a:lnTo>
                    <a:pt x="518020" y="349250"/>
                  </a:lnTo>
                  <a:lnTo>
                    <a:pt x="516839" y="346710"/>
                  </a:lnTo>
                  <a:lnTo>
                    <a:pt x="504837" y="346710"/>
                  </a:lnTo>
                  <a:lnTo>
                    <a:pt x="512013" y="341630"/>
                  </a:lnTo>
                  <a:lnTo>
                    <a:pt x="524763" y="331470"/>
                  </a:lnTo>
                  <a:lnTo>
                    <a:pt x="535185" y="316230"/>
                  </a:lnTo>
                  <a:lnTo>
                    <a:pt x="542972" y="298450"/>
                  </a:lnTo>
                  <a:lnTo>
                    <a:pt x="547814" y="278130"/>
                  </a:lnTo>
                  <a:lnTo>
                    <a:pt x="550187" y="269240"/>
                  </a:lnTo>
                  <a:lnTo>
                    <a:pt x="551494" y="261620"/>
                  </a:lnTo>
                  <a:lnTo>
                    <a:pt x="551729" y="254000"/>
                  </a:lnTo>
                  <a:lnTo>
                    <a:pt x="550887" y="246380"/>
                  </a:lnTo>
                  <a:lnTo>
                    <a:pt x="547611" y="246380"/>
                  </a:lnTo>
                  <a:lnTo>
                    <a:pt x="547014" y="245110"/>
                  </a:lnTo>
                  <a:lnTo>
                    <a:pt x="546290" y="242570"/>
                  </a:lnTo>
                  <a:lnTo>
                    <a:pt x="545617" y="240030"/>
                  </a:lnTo>
                  <a:lnTo>
                    <a:pt x="543026" y="234950"/>
                  </a:lnTo>
                  <a:lnTo>
                    <a:pt x="534631" y="223520"/>
                  </a:lnTo>
                  <a:lnTo>
                    <a:pt x="532485" y="219710"/>
                  </a:lnTo>
                  <a:lnTo>
                    <a:pt x="530478" y="217170"/>
                  </a:lnTo>
                  <a:lnTo>
                    <a:pt x="529272" y="215900"/>
                  </a:lnTo>
                  <a:lnTo>
                    <a:pt x="524421" y="213360"/>
                  </a:lnTo>
                  <a:lnTo>
                    <a:pt x="519633" y="209550"/>
                  </a:lnTo>
                  <a:lnTo>
                    <a:pt x="514515" y="205740"/>
                  </a:lnTo>
                  <a:lnTo>
                    <a:pt x="512114" y="203200"/>
                  </a:lnTo>
                  <a:lnTo>
                    <a:pt x="509536" y="200660"/>
                  </a:lnTo>
                  <a:lnTo>
                    <a:pt x="506793" y="199390"/>
                  </a:lnTo>
                  <a:close/>
                </a:path>
                <a:path w="622934" h="554990">
                  <a:moveTo>
                    <a:pt x="566788" y="304800"/>
                  </a:moveTo>
                  <a:lnTo>
                    <a:pt x="534033" y="339090"/>
                  </a:lnTo>
                  <a:lnTo>
                    <a:pt x="519391" y="347980"/>
                  </a:lnTo>
                  <a:lnTo>
                    <a:pt x="518020" y="349250"/>
                  </a:lnTo>
                  <a:lnTo>
                    <a:pt x="529920" y="349250"/>
                  </a:lnTo>
                  <a:lnTo>
                    <a:pt x="535762" y="345440"/>
                  </a:lnTo>
                  <a:lnTo>
                    <a:pt x="537629" y="344170"/>
                  </a:lnTo>
                  <a:lnTo>
                    <a:pt x="545426" y="339090"/>
                  </a:lnTo>
                  <a:lnTo>
                    <a:pt x="553770" y="334010"/>
                  </a:lnTo>
                  <a:lnTo>
                    <a:pt x="557618" y="331470"/>
                  </a:lnTo>
                  <a:lnTo>
                    <a:pt x="558037" y="328930"/>
                  </a:lnTo>
                  <a:lnTo>
                    <a:pt x="567537" y="321310"/>
                  </a:lnTo>
                  <a:lnTo>
                    <a:pt x="589508" y="321310"/>
                  </a:lnTo>
                  <a:lnTo>
                    <a:pt x="585419" y="318770"/>
                  </a:lnTo>
                  <a:lnTo>
                    <a:pt x="576160" y="318770"/>
                  </a:lnTo>
                  <a:lnTo>
                    <a:pt x="572731" y="314960"/>
                  </a:lnTo>
                  <a:lnTo>
                    <a:pt x="566280" y="314960"/>
                  </a:lnTo>
                  <a:lnTo>
                    <a:pt x="569952" y="308610"/>
                  </a:lnTo>
                  <a:lnTo>
                    <a:pt x="569340" y="308610"/>
                  </a:lnTo>
                  <a:lnTo>
                    <a:pt x="566788" y="304800"/>
                  </a:lnTo>
                  <a:close/>
                </a:path>
                <a:path w="622934" h="554990">
                  <a:moveTo>
                    <a:pt x="123202" y="337820"/>
                  </a:moveTo>
                  <a:lnTo>
                    <a:pt x="74523" y="337820"/>
                  </a:lnTo>
                  <a:lnTo>
                    <a:pt x="95664" y="342900"/>
                  </a:lnTo>
                  <a:lnTo>
                    <a:pt x="117690" y="345440"/>
                  </a:lnTo>
                  <a:lnTo>
                    <a:pt x="119151" y="344170"/>
                  </a:lnTo>
                  <a:lnTo>
                    <a:pt x="121348" y="342900"/>
                  </a:lnTo>
                  <a:lnTo>
                    <a:pt x="147764" y="342900"/>
                  </a:lnTo>
                  <a:lnTo>
                    <a:pt x="122758" y="339090"/>
                  </a:lnTo>
                  <a:lnTo>
                    <a:pt x="123202" y="337820"/>
                  </a:lnTo>
                  <a:close/>
                </a:path>
                <a:path w="622934" h="554990">
                  <a:moveTo>
                    <a:pt x="172402" y="340360"/>
                  </a:moveTo>
                  <a:lnTo>
                    <a:pt x="175742" y="341630"/>
                  </a:lnTo>
                  <a:lnTo>
                    <a:pt x="172402" y="340360"/>
                  </a:lnTo>
                  <a:close/>
                </a:path>
                <a:path w="622934" h="554990">
                  <a:moveTo>
                    <a:pt x="72250" y="337820"/>
                  </a:moveTo>
                  <a:lnTo>
                    <a:pt x="60032" y="337820"/>
                  </a:lnTo>
                  <a:lnTo>
                    <a:pt x="69964" y="340360"/>
                  </a:lnTo>
                  <a:lnTo>
                    <a:pt x="72250" y="337820"/>
                  </a:lnTo>
                  <a:close/>
                </a:path>
                <a:path w="622934" h="554990">
                  <a:moveTo>
                    <a:pt x="432053" y="288290"/>
                  </a:moveTo>
                  <a:lnTo>
                    <a:pt x="395919" y="306070"/>
                  </a:lnTo>
                  <a:lnTo>
                    <a:pt x="376173" y="327660"/>
                  </a:lnTo>
                  <a:lnTo>
                    <a:pt x="374688" y="330200"/>
                  </a:lnTo>
                  <a:lnTo>
                    <a:pt x="373532" y="334010"/>
                  </a:lnTo>
                  <a:lnTo>
                    <a:pt x="372706" y="337820"/>
                  </a:lnTo>
                  <a:lnTo>
                    <a:pt x="372186" y="340360"/>
                  </a:lnTo>
                  <a:lnTo>
                    <a:pt x="378373" y="340360"/>
                  </a:lnTo>
                  <a:lnTo>
                    <a:pt x="379755" y="335280"/>
                  </a:lnTo>
                  <a:lnTo>
                    <a:pt x="381253" y="331470"/>
                  </a:lnTo>
                  <a:lnTo>
                    <a:pt x="383197" y="327660"/>
                  </a:lnTo>
                  <a:lnTo>
                    <a:pt x="383057" y="326390"/>
                  </a:lnTo>
                  <a:lnTo>
                    <a:pt x="385038" y="326390"/>
                  </a:lnTo>
                  <a:lnTo>
                    <a:pt x="386803" y="323850"/>
                  </a:lnTo>
                  <a:lnTo>
                    <a:pt x="387794" y="322580"/>
                  </a:lnTo>
                  <a:lnTo>
                    <a:pt x="386575" y="322580"/>
                  </a:lnTo>
                  <a:lnTo>
                    <a:pt x="390270" y="317500"/>
                  </a:lnTo>
                  <a:lnTo>
                    <a:pt x="393522" y="313690"/>
                  </a:lnTo>
                  <a:lnTo>
                    <a:pt x="394601" y="313690"/>
                  </a:lnTo>
                  <a:lnTo>
                    <a:pt x="395706" y="312420"/>
                  </a:lnTo>
                  <a:lnTo>
                    <a:pt x="423748" y="292100"/>
                  </a:lnTo>
                  <a:lnTo>
                    <a:pt x="432053" y="288290"/>
                  </a:lnTo>
                  <a:close/>
                </a:path>
                <a:path w="622934" h="554990">
                  <a:moveTo>
                    <a:pt x="213855" y="335280"/>
                  </a:moveTo>
                  <a:lnTo>
                    <a:pt x="160666" y="335280"/>
                  </a:lnTo>
                  <a:lnTo>
                    <a:pt x="175648" y="336550"/>
                  </a:lnTo>
                  <a:lnTo>
                    <a:pt x="190639" y="336550"/>
                  </a:lnTo>
                  <a:lnTo>
                    <a:pt x="190601" y="339090"/>
                  </a:lnTo>
                  <a:lnTo>
                    <a:pt x="196837" y="339090"/>
                  </a:lnTo>
                  <a:lnTo>
                    <a:pt x="213817" y="337820"/>
                  </a:lnTo>
                  <a:lnTo>
                    <a:pt x="213855" y="335280"/>
                  </a:lnTo>
                  <a:close/>
                </a:path>
                <a:path w="622934" h="554990">
                  <a:moveTo>
                    <a:pt x="154630" y="334010"/>
                  </a:moveTo>
                  <a:lnTo>
                    <a:pt x="130759" y="334010"/>
                  </a:lnTo>
                  <a:lnTo>
                    <a:pt x="145700" y="335280"/>
                  </a:lnTo>
                  <a:lnTo>
                    <a:pt x="165561" y="335280"/>
                  </a:lnTo>
                  <a:lnTo>
                    <a:pt x="154630" y="334010"/>
                  </a:lnTo>
                  <a:close/>
                </a:path>
                <a:path w="622934" h="554990">
                  <a:moveTo>
                    <a:pt x="133959" y="332740"/>
                  </a:moveTo>
                  <a:lnTo>
                    <a:pt x="131622" y="332740"/>
                  </a:lnTo>
                  <a:lnTo>
                    <a:pt x="131203" y="334010"/>
                  </a:lnTo>
                  <a:lnTo>
                    <a:pt x="144120" y="334010"/>
                  </a:lnTo>
                  <a:lnTo>
                    <a:pt x="133959" y="332740"/>
                  </a:lnTo>
                  <a:close/>
                </a:path>
                <a:path w="622934" h="554990">
                  <a:moveTo>
                    <a:pt x="324878" y="332740"/>
                  </a:moveTo>
                  <a:lnTo>
                    <a:pt x="324040" y="334010"/>
                  </a:lnTo>
                  <a:lnTo>
                    <a:pt x="327507" y="334010"/>
                  </a:lnTo>
                  <a:lnTo>
                    <a:pt x="324878" y="332740"/>
                  </a:lnTo>
                  <a:close/>
                </a:path>
                <a:path w="622934" h="554990">
                  <a:moveTo>
                    <a:pt x="59867" y="327660"/>
                  </a:moveTo>
                  <a:lnTo>
                    <a:pt x="53466" y="328930"/>
                  </a:lnTo>
                  <a:lnTo>
                    <a:pt x="47675" y="328930"/>
                  </a:lnTo>
                  <a:lnTo>
                    <a:pt x="40373" y="330200"/>
                  </a:lnTo>
                  <a:lnTo>
                    <a:pt x="68096" y="330200"/>
                  </a:lnTo>
                  <a:lnTo>
                    <a:pt x="59867" y="327660"/>
                  </a:lnTo>
                  <a:close/>
                </a:path>
                <a:path w="622934" h="554990">
                  <a:moveTo>
                    <a:pt x="517203" y="324292"/>
                  </a:moveTo>
                  <a:lnTo>
                    <a:pt x="515721" y="325120"/>
                  </a:lnTo>
                  <a:lnTo>
                    <a:pt x="516839" y="325120"/>
                  </a:lnTo>
                  <a:lnTo>
                    <a:pt x="517203" y="324292"/>
                  </a:lnTo>
                  <a:close/>
                </a:path>
                <a:path w="622934" h="554990">
                  <a:moveTo>
                    <a:pt x="517397" y="323850"/>
                  </a:moveTo>
                  <a:lnTo>
                    <a:pt x="517203" y="324292"/>
                  </a:lnTo>
                  <a:lnTo>
                    <a:pt x="517615" y="324061"/>
                  </a:lnTo>
                  <a:lnTo>
                    <a:pt x="517397" y="323850"/>
                  </a:lnTo>
                  <a:close/>
                </a:path>
                <a:path w="622934" h="554990">
                  <a:moveTo>
                    <a:pt x="576783" y="312420"/>
                  </a:moveTo>
                  <a:lnTo>
                    <a:pt x="576160" y="318770"/>
                  </a:lnTo>
                  <a:lnTo>
                    <a:pt x="585419" y="318770"/>
                  </a:lnTo>
                  <a:lnTo>
                    <a:pt x="583374" y="317500"/>
                  </a:lnTo>
                  <a:lnTo>
                    <a:pt x="582015" y="317500"/>
                  </a:lnTo>
                  <a:lnTo>
                    <a:pt x="579424" y="316230"/>
                  </a:lnTo>
                  <a:lnTo>
                    <a:pt x="576681" y="313690"/>
                  </a:lnTo>
                  <a:lnTo>
                    <a:pt x="576783" y="312420"/>
                  </a:lnTo>
                  <a:close/>
                </a:path>
                <a:path w="622934" h="554990">
                  <a:moveTo>
                    <a:pt x="194894" y="280670"/>
                  </a:moveTo>
                  <a:lnTo>
                    <a:pt x="184619" y="280670"/>
                  </a:lnTo>
                  <a:lnTo>
                    <a:pt x="207830" y="285750"/>
                  </a:lnTo>
                  <a:lnTo>
                    <a:pt x="219633" y="289560"/>
                  </a:lnTo>
                  <a:lnTo>
                    <a:pt x="231546" y="292100"/>
                  </a:lnTo>
                  <a:lnTo>
                    <a:pt x="278666" y="311150"/>
                  </a:lnTo>
                  <a:lnTo>
                    <a:pt x="294690" y="316230"/>
                  </a:lnTo>
                  <a:lnTo>
                    <a:pt x="289496" y="313690"/>
                  </a:lnTo>
                  <a:lnTo>
                    <a:pt x="286905" y="313690"/>
                  </a:lnTo>
                  <a:lnTo>
                    <a:pt x="288899" y="308610"/>
                  </a:lnTo>
                  <a:lnTo>
                    <a:pt x="293839" y="308610"/>
                  </a:lnTo>
                  <a:lnTo>
                    <a:pt x="292938" y="307340"/>
                  </a:lnTo>
                  <a:lnTo>
                    <a:pt x="289255" y="307340"/>
                  </a:lnTo>
                  <a:lnTo>
                    <a:pt x="287477" y="304800"/>
                  </a:lnTo>
                  <a:lnTo>
                    <a:pt x="287146" y="300990"/>
                  </a:lnTo>
                  <a:lnTo>
                    <a:pt x="281533" y="299720"/>
                  </a:lnTo>
                  <a:lnTo>
                    <a:pt x="269455" y="299720"/>
                  </a:lnTo>
                  <a:lnTo>
                    <a:pt x="243052" y="293370"/>
                  </a:lnTo>
                  <a:lnTo>
                    <a:pt x="218368" y="285750"/>
                  </a:lnTo>
                  <a:lnTo>
                    <a:pt x="194894" y="280670"/>
                  </a:lnTo>
                  <a:close/>
                </a:path>
                <a:path w="622934" h="554990">
                  <a:moveTo>
                    <a:pt x="571588" y="313690"/>
                  </a:moveTo>
                  <a:lnTo>
                    <a:pt x="566280" y="314960"/>
                  </a:lnTo>
                  <a:lnTo>
                    <a:pt x="572731" y="314960"/>
                  </a:lnTo>
                  <a:lnTo>
                    <a:pt x="571588" y="313690"/>
                  </a:lnTo>
                  <a:close/>
                </a:path>
                <a:path w="622934" h="554990">
                  <a:moveTo>
                    <a:pt x="294754" y="308610"/>
                  </a:moveTo>
                  <a:lnTo>
                    <a:pt x="288899" y="308610"/>
                  </a:lnTo>
                  <a:lnTo>
                    <a:pt x="294297" y="309880"/>
                  </a:lnTo>
                  <a:lnTo>
                    <a:pt x="294754" y="308610"/>
                  </a:lnTo>
                  <a:close/>
                </a:path>
                <a:path w="622934" h="554990">
                  <a:moveTo>
                    <a:pt x="541866" y="195580"/>
                  </a:moveTo>
                  <a:lnTo>
                    <a:pt x="539673" y="195580"/>
                  </a:lnTo>
                  <a:lnTo>
                    <a:pt x="553059" y="205740"/>
                  </a:lnTo>
                  <a:lnTo>
                    <a:pt x="558788" y="213360"/>
                  </a:lnTo>
                  <a:lnTo>
                    <a:pt x="563800" y="219710"/>
                  </a:lnTo>
                  <a:lnTo>
                    <a:pt x="568179" y="227330"/>
                  </a:lnTo>
                  <a:lnTo>
                    <a:pt x="572007" y="233680"/>
                  </a:lnTo>
                  <a:lnTo>
                    <a:pt x="576142" y="243840"/>
                  </a:lnTo>
                  <a:lnTo>
                    <a:pt x="579100" y="254000"/>
                  </a:lnTo>
                  <a:lnTo>
                    <a:pt x="580801" y="265430"/>
                  </a:lnTo>
                  <a:lnTo>
                    <a:pt x="581164" y="276860"/>
                  </a:lnTo>
                  <a:lnTo>
                    <a:pt x="581888" y="278130"/>
                  </a:lnTo>
                  <a:lnTo>
                    <a:pt x="579831" y="278130"/>
                  </a:lnTo>
                  <a:lnTo>
                    <a:pt x="577863" y="284480"/>
                  </a:lnTo>
                  <a:lnTo>
                    <a:pt x="575456" y="292100"/>
                  </a:lnTo>
                  <a:lnTo>
                    <a:pt x="572619" y="298450"/>
                  </a:lnTo>
                  <a:lnTo>
                    <a:pt x="569366" y="304800"/>
                  </a:lnTo>
                  <a:lnTo>
                    <a:pt x="569340" y="308610"/>
                  </a:lnTo>
                  <a:lnTo>
                    <a:pt x="569952" y="308610"/>
                  </a:lnTo>
                  <a:lnTo>
                    <a:pt x="570687" y="307340"/>
                  </a:lnTo>
                  <a:lnTo>
                    <a:pt x="576610" y="300990"/>
                  </a:lnTo>
                  <a:lnTo>
                    <a:pt x="580871" y="293370"/>
                  </a:lnTo>
                  <a:lnTo>
                    <a:pt x="583462" y="283210"/>
                  </a:lnTo>
                  <a:lnTo>
                    <a:pt x="584377" y="273050"/>
                  </a:lnTo>
                  <a:lnTo>
                    <a:pt x="586333" y="265430"/>
                  </a:lnTo>
                  <a:lnTo>
                    <a:pt x="575401" y="220980"/>
                  </a:lnTo>
                  <a:lnTo>
                    <a:pt x="572891" y="217170"/>
                  </a:lnTo>
                  <a:lnTo>
                    <a:pt x="564895" y="217170"/>
                  </a:lnTo>
                  <a:lnTo>
                    <a:pt x="560385" y="212090"/>
                  </a:lnTo>
                  <a:lnTo>
                    <a:pt x="555275" y="207010"/>
                  </a:lnTo>
                  <a:lnTo>
                    <a:pt x="549479" y="201930"/>
                  </a:lnTo>
                  <a:lnTo>
                    <a:pt x="542912" y="196850"/>
                  </a:lnTo>
                  <a:lnTo>
                    <a:pt x="541866" y="195580"/>
                  </a:lnTo>
                  <a:close/>
                </a:path>
                <a:path w="622934" h="554990">
                  <a:moveTo>
                    <a:pt x="270497" y="295910"/>
                  </a:moveTo>
                  <a:lnTo>
                    <a:pt x="269455" y="299720"/>
                  </a:lnTo>
                  <a:lnTo>
                    <a:pt x="281533" y="299720"/>
                  </a:lnTo>
                  <a:lnTo>
                    <a:pt x="275983" y="297180"/>
                  </a:lnTo>
                  <a:lnTo>
                    <a:pt x="270497" y="295910"/>
                  </a:lnTo>
                  <a:close/>
                </a:path>
                <a:path w="622934" h="554990">
                  <a:moveTo>
                    <a:pt x="192811" y="276860"/>
                  </a:moveTo>
                  <a:lnTo>
                    <a:pt x="164198" y="276860"/>
                  </a:lnTo>
                  <a:lnTo>
                    <a:pt x="164147" y="278130"/>
                  </a:lnTo>
                  <a:lnTo>
                    <a:pt x="170345" y="278130"/>
                  </a:lnTo>
                  <a:lnTo>
                    <a:pt x="182308" y="280670"/>
                  </a:lnTo>
                  <a:lnTo>
                    <a:pt x="191808" y="280670"/>
                  </a:lnTo>
                  <a:lnTo>
                    <a:pt x="192811" y="276860"/>
                  </a:lnTo>
                  <a:close/>
                </a:path>
                <a:path w="622934" h="554990">
                  <a:moveTo>
                    <a:pt x="190855" y="275590"/>
                  </a:moveTo>
                  <a:lnTo>
                    <a:pt x="155270" y="275590"/>
                  </a:lnTo>
                  <a:lnTo>
                    <a:pt x="159753" y="276860"/>
                  </a:lnTo>
                  <a:lnTo>
                    <a:pt x="193001" y="276860"/>
                  </a:lnTo>
                  <a:lnTo>
                    <a:pt x="190855" y="275590"/>
                  </a:lnTo>
                  <a:close/>
                </a:path>
                <a:path w="622934" h="554990">
                  <a:moveTo>
                    <a:pt x="128193" y="172720"/>
                  </a:moveTo>
                  <a:lnTo>
                    <a:pt x="119690" y="179070"/>
                  </a:lnTo>
                  <a:lnTo>
                    <a:pt x="111309" y="184150"/>
                  </a:lnTo>
                  <a:lnTo>
                    <a:pt x="103051" y="190500"/>
                  </a:lnTo>
                  <a:lnTo>
                    <a:pt x="94854" y="196897"/>
                  </a:lnTo>
                  <a:lnTo>
                    <a:pt x="84467" y="204470"/>
                  </a:lnTo>
                  <a:lnTo>
                    <a:pt x="81953" y="208280"/>
                  </a:lnTo>
                  <a:lnTo>
                    <a:pt x="79527" y="210820"/>
                  </a:lnTo>
                  <a:lnTo>
                    <a:pt x="77304" y="214630"/>
                  </a:lnTo>
                  <a:lnTo>
                    <a:pt x="76060" y="215900"/>
                  </a:lnTo>
                  <a:lnTo>
                    <a:pt x="70256" y="236220"/>
                  </a:lnTo>
                  <a:lnTo>
                    <a:pt x="70713" y="237490"/>
                  </a:lnTo>
                  <a:lnTo>
                    <a:pt x="70865" y="238760"/>
                  </a:lnTo>
                  <a:lnTo>
                    <a:pt x="69316" y="247650"/>
                  </a:lnTo>
                  <a:lnTo>
                    <a:pt x="67309" y="254000"/>
                  </a:lnTo>
                  <a:lnTo>
                    <a:pt x="64554" y="259080"/>
                  </a:lnTo>
                  <a:lnTo>
                    <a:pt x="64401" y="261620"/>
                  </a:lnTo>
                  <a:lnTo>
                    <a:pt x="63245" y="266700"/>
                  </a:lnTo>
                  <a:lnTo>
                    <a:pt x="61264" y="269240"/>
                  </a:lnTo>
                  <a:lnTo>
                    <a:pt x="63906" y="273050"/>
                  </a:lnTo>
                  <a:lnTo>
                    <a:pt x="59702" y="273050"/>
                  </a:lnTo>
                  <a:lnTo>
                    <a:pt x="58597" y="274320"/>
                  </a:lnTo>
                  <a:lnTo>
                    <a:pt x="137375" y="274320"/>
                  </a:lnTo>
                  <a:lnTo>
                    <a:pt x="145097" y="275590"/>
                  </a:lnTo>
                  <a:lnTo>
                    <a:pt x="186550" y="275590"/>
                  </a:lnTo>
                  <a:lnTo>
                    <a:pt x="178891" y="271780"/>
                  </a:lnTo>
                  <a:lnTo>
                    <a:pt x="68198" y="271780"/>
                  </a:lnTo>
                  <a:lnTo>
                    <a:pt x="69456" y="260350"/>
                  </a:lnTo>
                  <a:lnTo>
                    <a:pt x="69875" y="254000"/>
                  </a:lnTo>
                  <a:lnTo>
                    <a:pt x="70167" y="245110"/>
                  </a:lnTo>
                  <a:lnTo>
                    <a:pt x="73405" y="240030"/>
                  </a:lnTo>
                  <a:lnTo>
                    <a:pt x="74320" y="237490"/>
                  </a:lnTo>
                  <a:lnTo>
                    <a:pt x="75704" y="234950"/>
                  </a:lnTo>
                  <a:lnTo>
                    <a:pt x="78600" y="231140"/>
                  </a:lnTo>
                  <a:lnTo>
                    <a:pt x="83108" y="223520"/>
                  </a:lnTo>
                  <a:lnTo>
                    <a:pt x="86715" y="220980"/>
                  </a:lnTo>
                  <a:lnTo>
                    <a:pt x="93205" y="217170"/>
                  </a:lnTo>
                  <a:lnTo>
                    <a:pt x="98323" y="209550"/>
                  </a:lnTo>
                  <a:lnTo>
                    <a:pt x="103873" y="203200"/>
                  </a:lnTo>
                  <a:lnTo>
                    <a:pt x="110870" y="198120"/>
                  </a:lnTo>
                  <a:lnTo>
                    <a:pt x="111569" y="196850"/>
                  </a:lnTo>
                  <a:lnTo>
                    <a:pt x="112344" y="196850"/>
                  </a:lnTo>
                  <a:lnTo>
                    <a:pt x="116547" y="194310"/>
                  </a:lnTo>
                  <a:lnTo>
                    <a:pt x="120802" y="190500"/>
                  </a:lnTo>
                  <a:lnTo>
                    <a:pt x="126364" y="187960"/>
                  </a:lnTo>
                  <a:lnTo>
                    <a:pt x="127660" y="186690"/>
                  </a:lnTo>
                  <a:lnTo>
                    <a:pt x="129590" y="186690"/>
                  </a:lnTo>
                  <a:lnTo>
                    <a:pt x="137617" y="182880"/>
                  </a:lnTo>
                  <a:lnTo>
                    <a:pt x="147439" y="180340"/>
                  </a:lnTo>
                  <a:lnTo>
                    <a:pt x="167169" y="177800"/>
                  </a:lnTo>
                  <a:lnTo>
                    <a:pt x="219283" y="177800"/>
                  </a:lnTo>
                  <a:lnTo>
                    <a:pt x="213259" y="175260"/>
                  </a:lnTo>
                  <a:lnTo>
                    <a:pt x="204150" y="173990"/>
                  </a:lnTo>
                  <a:lnTo>
                    <a:pt x="129641" y="173990"/>
                  </a:lnTo>
                  <a:lnTo>
                    <a:pt x="128193" y="172720"/>
                  </a:lnTo>
                  <a:close/>
                </a:path>
                <a:path w="622934" h="554990">
                  <a:moveTo>
                    <a:pt x="486556" y="209550"/>
                  </a:moveTo>
                  <a:lnTo>
                    <a:pt x="477088" y="209550"/>
                  </a:lnTo>
                  <a:lnTo>
                    <a:pt x="475145" y="212090"/>
                  </a:lnTo>
                  <a:lnTo>
                    <a:pt x="476516" y="213360"/>
                  </a:lnTo>
                  <a:lnTo>
                    <a:pt x="477672" y="213360"/>
                  </a:lnTo>
                  <a:lnTo>
                    <a:pt x="482447" y="223520"/>
                  </a:lnTo>
                  <a:lnTo>
                    <a:pt x="482841" y="229870"/>
                  </a:lnTo>
                  <a:lnTo>
                    <a:pt x="481888" y="237490"/>
                  </a:lnTo>
                  <a:lnTo>
                    <a:pt x="482828" y="237490"/>
                  </a:lnTo>
                  <a:lnTo>
                    <a:pt x="483641" y="240030"/>
                  </a:lnTo>
                  <a:lnTo>
                    <a:pt x="484670" y="242570"/>
                  </a:lnTo>
                  <a:lnTo>
                    <a:pt x="483971" y="245110"/>
                  </a:lnTo>
                  <a:lnTo>
                    <a:pt x="483171" y="246380"/>
                  </a:lnTo>
                  <a:lnTo>
                    <a:pt x="482434" y="247650"/>
                  </a:lnTo>
                  <a:lnTo>
                    <a:pt x="481596" y="248920"/>
                  </a:lnTo>
                  <a:lnTo>
                    <a:pt x="480479" y="251460"/>
                  </a:lnTo>
                  <a:lnTo>
                    <a:pt x="479894" y="251460"/>
                  </a:lnTo>
                  <a:lnTo>
                    <a:pt x="479945" y="254000"/>
                  </a:lnTo>
                  <a:lnTo>
                    <a:pt x="477685" y="256540"/>
                  </a:lnTo>
                  <a:lnTo>
                    <a:pt x="476478" y="259080"/>
                  </a:lnTo>
                  <a:lnTo>
                    <a:pt x="471436" y="264160"/>
                  </a:lnTo>
                  <a:lnTo>
                    <a:pt x="465594" y="269240"/>
                  </a:lnTo>
                  <a:lnTo>
                    <a:pt x="459765" y="273050"/>
                  </a:lnTo>
                  <a:lnTo>
                    <a:pt x="465764" y="269240"/>
                  </a:lnTo>
                  <a:lnTo>
                    <a:pt x="492117" y="236220"/>
                  </a:lnTo>
                  <a:lnTo>
                    <a:pt x="493269" y="226060"/>
                  </a:lnTo>
                  <a:lnTo>
                    <a:pt x="491870" y="215900"/>
                  </a:lnTo>
                  <a:lnTo>
                    <a:pt x="491832" y="214630"/>
                  </a:lnTo>
                  <a:lnTo>
                    <a:pt x="489673" y="212090"/>
                  </a:lnTo>
                  <a:lnTo>
                    <a:pt x="487565" y="210820"/>
                  </a:lnTo>
                  <a:lnTo>
                    <a:pt x="486556" y="209550"/>
                  </a:lnTo>
                  <a:close/>
                </a:path>
                <a:path w="622934" h="554990">
                  <a:moveTo>
                    <a:pt x="109296" y="262890"/>
                  </a:moveTo>
                  <a:lnTo>
                    <a:pt x="93040" y="265430"/>
                  </a:lnTo>
                  <a:lnTo>
                    <a:pt x="76174" y="270510"/>
                  </a:lnTo>
                  <a:lnTo>
                    <a:pt x="74663" y="270510"/>
                  </a:lnTo>
                  <a:lnTo>
                    <a:pt x="68198" y="271780"/>
                  </a:lnTo>
                  <a:lnTo>
                    <a:pt x="178891" y="271780"/>
                  </a:lnTo>
                  <a:lnTo>
                    <a:pt x="170945" y="269240"/>
                  </a:lnTo>
                  <a:lnTo>
                    <a:pt x="162679" y="266700"/>
                  </a:lnTo>
                  <a:lnTo>
                    <a:pt x="156935" y="264160"/>
                  </a:lnTo>
                  <a:lnTo>
                    <a:pt x="110210" y="264160"/>
                  </a:lnTo>
                  <a:lnTo>
                    <a:pt x="109296" y="262890"/>
                  </a:lnTo>
                  <a:close/>
                </a:path>
                <a:path w="622934" h="554990">
                  <a:moveTo>
                    <a:pt x="201155" y="236220"/>
                  </a:moveTo>
                  <a:lnTo>
                    <a:pt x="190766" y="236220"/>
                  </a:lnTo>
                  <a:lnTo>
                    <a:pt x="180111" y="237490"/>
                  </a:lnTo>
                  <a:lnTo>
                    <a:pt x="174701" y="238760"/>
                  </a:lnTo>
                  <a:lnTo>
                    <a:pt x="168909" y="241300"/>
                  </a:lnTo>
                  <a:lnTo>
                    <a:pt x="164769" y="241300"/>
                  </a:lnTo>
                  <a:lnTo>
                    <a:pt x="156997" y="242570"/>
                  </a:lnTo>
                  <a:lnTo>
                    <a:pt x="150215" y="245110"/>
                  </a:lnTo>
                  <a:lnTo>
                    <a:pt x="144360" y="247650"/>
                  </a:lnTo>
                  <a:lnTo>
                    <a:pt x="137858" y="251460"/>
                  </a:lnTo>
                  <a:lnTo>
                    <a:pt x="131597" y="251460"/>
                  </a:lnTo>
                  <a:lnTo>
                    <a:pt x="129260" y="252730"/>
                  </a:lnTo>
                  <a:lnTo>
                    <a:pt x="128473" y="256540"/>
                  </a:lnTo>
                  <a:lnTo>
                    <a:pt x="129158" y="256540"/>
                  </a:lnTo>
                  <a:lnTo>
                    <a:pt x="123278" y="259080"/>
                  </a:lnTo>
                  <a:lnTo>
                    <a:pt x="116154" y="262890"/>
                  </a:lnTo>
                  <a:lnTo>
                    <a:pt x="114922" y="264160"/>
                  </a:lnTo>
                  <a:lnTo>
                    <a:pt x="148869" y="264160"/>
                  </a:lnTo>
                  <a:lnTo>
                    <a:pt x="144068" y="262890"/>
                  </a:lnTo>
                  <a:lnTo>
                    <a:pt x="140398" y="259080"/>
                  </a:lnTo>
                  <a:lnTo>
                    <a:pt x="149859" y="257810"/>
                  </a:lnTo>
                  <a:lnTo>
                    <a:pt x="148920" y="254000"/>
                  </a:lnTo>
                  <a:lnTo>
                    <a:pt x="151066" y="252730"/>
                  </a:lnTo>
                  <a:lnTo>
                    <a:pt x="153212" y="252730"/>
                  </a:lnTo>
                  <a:lnTo>
                    <a:pt x="155359" y="251460"/>
                  </a:lnTo>
                  <a:lnTo>
                    <a:pt x="133553" y="251460"/>
                  </a:lnTo>
                  <a:lnTo>
                    <a:pt x="132714" y="250190"/>
                  </a:lnTo>
                  <a:lnTo>
                    <a:pt x="155835" y="250190"/>
                  </a:lnTo>
                  <a:lnTo>
                    <a:pt x="156311" y="248920"/>
                  </a:lnTo>
                  <a:lnTo>
                    <a:pt x="158089" y="247650"/>
                  </a:lnTo>
                  <a:lnTo>
                    <a:pt x="166065" y="246380"/>
                  </a:lnTo>
                  <a:lnTo>
                    <a:pt x="165938" y="245110"/>
                  </a:lnTo>
                  <a:lnTo>
                    <a:pt x="169849" y="243840"/>
                  </a:lnTo>
                  <a:lnTo>
                    <a:pt x="236171" y="243840"/>
                  </a:lnTo>
                  <a:lnTo>
                    <a:pt x="227456" y="241300"/>
                  </a:lnTo>
                  <a:lnTo>
                    <a:pt x="201155" y="236220"/>
                  </a:lnTo>
                  <a:close/>
                </a:path>
                <a:path w="622934" h="554990">
                  <a:moveTo>
                    <a:pt x="154063" y="262890"/>
                  </a:moveTo>
                  <a:lnTo>
                    <a:pt x="153200" y="264160"/>
                  </a:lnTo>
                  <a:lnTo>
                    <a:pt x="156935" y="264160"/>
                  </a:lnTo>
                  <a:lnTo>
                    <a:pt x="154063" y="262890"/>
                  </a:lnTo>
                  <a:close/>
                </a:path>
                <a:path w="622934" h="554990">
                  <a:moveTo>
                    <a:pt x="337350" y="262890"/>
                  </a:moveTo>
                  <a:lnTo>
                    <a:pt x="334873" y="262890"/>
                  </a:lnTo>
                  <a:lnTo>
                    <a:pt x="335737" y="264160"/>
                  </a:lnTo>
                  <a:lnTo>
                    <a:pt x="337350" y="262890"/>
                  </a:lnTo>
                  <a:close/>
                </a:path>
                <a:path w="622934" h="554990">
                  <a:moveTo>
                    <a:pt x="335152" y="261620"/>
                  </a:moveTo>
                  <a:lnTo>
                    <a:pt x="330149" y="261620"/>
                  </a:lnTo>
                  <a:lnTo>
                    <a:pt x="325043" y="262890"/>
                  </a:lnTo>
                  <a:lnTo>
                    <a:pt x="335292" y="262890"/>
                  </a:lnTo>
                  <a:lnTo>
                    <a:pt x="335152" y="261620"/>
                  </a:lnTo>
                  <a:close/>
                </a:path>
                <a:path w="622934" h="554990">
                  <a:moveTo>
                    <a:pt x="236171" y="243840"/>
                  </a:moveTo>
                  <a:lnTo>
                    <a:pt x="217606" y="243840"/>
                  </a:lnTo>
                  <a:lnTo>
                    <a:pt x="231989" y="246380"/>
                  </a:lnTo>
                  <a:lnTo>
                    <a:pt x="238950" y="248920"/>
                  </a:lnTo>
                  <a:lnTo>
                    <a:pt x="241134" y="250190"/>
                  </a:lnTo>
                  <a:lnTo>
                    <a:pt x="244817" y="250190"/>
                  </a:lnTo>
                  <a:lnTo>
                    <a:pt x="248450" y="251460"/>
                  </a:lnTo>
                  <a:lnTo>
                    <a:pt x="252107" y="251460"/>
                  </a:lnTo>
                  <a:lnTo>
                    <a:pt x="252107" y="252730"/>
                  </a:lnTo>
                  <a:lnTo>
                    <a:pt x="270147" y="256540"/>
                  </a:lnTo>
                  <a:lnTo>
                    <a:pt x="278642" y="257810"/>
                  </a:lnTo>
                  <a:lnTo>
                    <a:pt x="287392" y="260350"/>
                  </a:lnTo>
                  <a:lnTo>
                    <a:pt x="296456" y="261620"/>
                  </a:lnTo>
                  <a:lnTo>
                    <a:pt x="297065" y="261620"/>
                  </a:lnTo>
                  <a:lnTo>
                    <a:pt x="275031" y="256540"/>
                  </a:lnTo>
                  <a:lnTo>
                    <a:pt x="253453" y="248920"/>
                  </a:lnTo>
                  <a:lnTo>
                    <a:pt x="236171" y="243840"/>
                  </a:lnTo>
                  <a:close/>
                </a:path>
                <a:path w="622934" h="554990">
                  <a:moveTo>
                    <a:pt x="425068" y="240030"/>
                  </a:moveTo>
                  <a:lnTo>
                    <a:pt x="412534" y="240030"/>
                  </a:lnTo>
                  <a:lnTo>
                    <a:pt x="411124" y="243840"/>
                  </a:lnTo>
                  <a:lnTo>
                    <a:pt x="411022" y="245110"/>
                  </a:lnTo>
                  <a:lnTo>
                    <a:pt x="372973" y="257810"/>
                  </a:lnTo>
                  <a:lnTo>
                    <a:pt x="363143" y="260350"/>
                  </a:lnTo>
                  <a:lnTo>
                    <a:pt x="359092" y="260350"/>
                  </a:lnTo>
                  <a:lnTo>
                    <a:pt x="358508" y="261620"/>
                  </a:lnTo>
                  <a:lnTo>
                    <a:pt x="367131" y="261620"/>
                  </a:lnTo>
                  <a:lnTo>
                    <a:pt x="383489" y="259080"/>
                  </a:lnTo>
                  <a:lnTo>
                    <a:pt x="392638" y="256540"/>
                  </a:lnTo>
                  <a:lnTo>
                    <a:pt x="402618" y="254000"/>
                  </a:lnTo>
                  <a:lnTo>
                    <a:pt x="412975" y="248920"/>
                  </a:lnTo>
                  <a:lnTo>
                    <a:pt x="423252" y="241300"/>
                  </a:lnTo>
                  <a:lnTo>
                    <a:pt x="425068" y="240030"/>
                  </a:lnTo>
                  <a:close/>
                </a:path>
                <a:path w="622934" h="554990">
                  <a:moveTo>
                    <a:pt x="400049" y="241300"/>
                  </a:moveTo>
                  <a:lnTo>
                    <a:pt x="392633" y="241300"/>
                  </a:lnTo>
                  <a:lnTo>
                    <a:pt x="392950" y="243840"/>
                  </a:lnTo>
                  <a:lnTo>
                    <a:pt x="397700" y="242570"/>
                  </a:lnTo>
                  <a:lnTo>
                    <a:pt x="400049" y="241300"/>
                  </a:lnTo>
                  <a:close/>
                </a:path>
                <a:path w="622934" h="554990">
                  <a:moveTo>
                    <a:pt x="491324" y="124460"/>
                  </a:moveTo>
                  <a:lnTo>
                    <a:pt x="491032" y="127000"/>
                  </a:lnTo>
                  <a:lnTo>
                    <a:pt x="490181" y="127000"/>
                  </a:lnTo>
                  <a:lnTo>
                    <a:pt x="489623" y="130810"/>
                  </a:lnTo>
                  <a:lnTo>
                    <a:pt x="488873" y="133350"/>
                  </a:lnTo>
                  <a:lnTo>
                    <a:pt x="487946" y="135890"/>
                  </a:lnTo>
                  <a:lnTo>
                    <a:pt x="487883" y="138430"/>
                  </a:lnTo>
                  <a:lnTo>
                    <a:pt x="487781" y="139700"/>
                  </a:lnTo>
                  <a:lnTo>
                    <a:pt x="487235" y="143510"/>
                  </a:lnTo>
                  <a:lnTo>
                    <a:pt x="485978" y="143510"/>
                  </a:lnTo>
                  <a:lnTo>
                    <a:pt x="484898" y="146050"/>
                  </a:lnTo>
                  <a:lnTo>
                    <a:pt x="482434" y="151130"/>
                  </a:lnTo>
                  <a:lnTo>
                    <a:pt x="481914" y="153670"/>
                  </a:lnTo>
                  <a:lnTo>
                    <a:pt x="481190" y="154940"/>
                  </a:lnTo>
                  <a:lnTo>
                    <a:pt x="452640" y="185420"/>
                  </a:lnTo>
                  <a:lnTo>
                    <a:pt x="451281" y="185420"/>
                  </a:lnTo>
                  <a:lnTo>
                    <a:pt x="453174" y="189230"/>
                  </a:lnTo>
                  <a:lnTo>
                    <a:pt x="448205" y="193040"/>
                  </a:lnTo>
                  <a:lnTo>
                    <a:pt x="442739" y="196897"/>
                  </a:lnTo>
                  <a:lnTo>
                    <a:pt x="436916" y="200660"/>
                  </a:lnTo>
                  <a:lnTo>
                    <a:pt x="430441" y="205740"/>
                  </a:lnTo>
                  <a:lnTo>
                    <a:pt x="426618" y="207010"/>
                  </a:lnTo>
                  <a:lnTo>
                    <a:pt x="422744" y="209550"/>
                  </a:lnTo>
                  <a:lnTo>
                    <a:pt x="417245" y="210820"/>
                  </a:lnTo>
                  <a:lnTo>
                    <a:pt x="412394" y="212090"/>
                  </a:lnTo>
                  <a:lnTo>
                    <a:pt x="454418" y="212090"/>
                  </a:lnTo>
                  <a:lnTo>
                    <a:pt x="453770" y="215900"/>
                  </a:lnTo>
                  <a:lnTo>
                    <a:pt x="453948" y="218440"/>
                  </a:lnTo>
                  <a:lnTo>
                    <a:pt x="447141" y="220980"/>
                  </a:lnTo>
                  <a:lnTo>
                    <a:pt x="444779" y="220980"/>
                  </a:lnTo>
                  <a:lnTo>
                    <a:pt x="445884" y="224790"/>
                  </a:lnTo>
                  <a:lnTo>
                    <a:pt x="428796" y="232410"/>
                  </a:lnTo>
                  <a:lnTo>
                    <a:pt x="419952" y="236220"/>
                  </a:lnTo>
                  <a:lnTo>
                    <a:pt x="410870" y="240030"/>
                  </a:lnTo>
                  <a:lnTo>
                    <a:pt x="431901" y="240030"/>
                  </a:lnTo>
                  <a:lnTo>
                    <a:pt x="459739" y="220980"/>
                  </a:lnTo>
                  <a:lnTo>
                    <a:pt x="461390" y="219710"/>
                  </a:lnTo>
                  <a:lnTo>
                    <a:pt x="463930" y="219710"/>
                  </a:lnTo>
                  <a:lnTo>
                    <a:pt x="462749" y="218440"/>
                  </a:lnTo>
                  <a:lnTo>
                    <a:pt x="464870" y="215900"/>
                  </a:lnTo>
                  <a:lnTo>
                    <a:pt x="465632" y="214630"/>
                  </a:lnTo>
                  <a:lnTo>
                    <a:pt x="467677" y="212090"/>
                  </a:lnTo>
                  <a:lnTo>
                    <a:pt x="469684" y="210820"/>
                  </a:lnTo>
                  <a:lnTo>
                    <a:pt x="477088" y="209550"/>
                  </a:lnTo>
                  <a:lnTo>
                    <a:pt x="486556" y="209550"/>
                  </a:lnTo>
                  <a:lnTo>
                    <a:pt x="484536" y="207010"/>
                  </a:lnTo>
                  <a:lnTo>
                    <a:pt x="460235" y="207010"/>
                  </a:lnTo>
                  <a:lnTo>
                    <a:pt x="457326" y="201930"/>
                  </a:lnTo>
                  <a:lnTo>
                    <a:pt x="464534" y="193040"/>
                  </a:lnTo>
                  <a:lnTo>
                    <a:pt x="470688" y="184150"/>
                  </a:lnTo>
                  <a:lnTo>
                    <a:pt x="475673" y="173990"/>
                  </a:lnTo>
                  <a:lnTo>
                    <a:pt x="479374" y="162560"/>
                  </a:lnTo>
                  <a:lnTo>
                    <a:pt x="480415" y="161290"/>
                  </a:lnTo>
                  <a:lnTo>
                    <a:pt x="481329" y="158750"/>
                  </a:lnTo>
                  <a:lnTo>
                    <a:pt x="482345" y="156210"/>
                  </a:lnTo>
                  <a:lnTo>
                    <a:pt x="485533" y="149860"/>
                  </a:lnTo>
                  <a:lnTo>
                    <a:pt x="487984" y="144780"/>
                  </a:lnTo>
                  <a:lnTo>
                    <a:pt x="490816" y="133350"/>
                  </a:lnTo>
                  <a:lnTo>
                    <a:pt x="491299" y="128270"/>
                  </a:lnTo>
                  <a:lnTo>
                    <a:pt x="491324" y="124460"/>
                  </a:lnTo>
                  <a:close/>
                </a:path>
                <a:path w="622934" h="554990">
                  <a:moveTo>
                    <a:pt x="325737" y="231032"/>
                  </a:moveTo>
                  <a:lnTo>
                    <a:pt x="347129" y="236220"/>
                  </a:lnTo>
                  <a:lnTo>
                    <a:pt x="347484" y="233680"/>
                  </a:lnTo>
                  <a:lnTo>
                    <a:pt x="342595" y="233680"/>
                  </a:lnTo>
                  <a:lnTo>
                    <a:pt x="337781" y="232410"/>
                  </a:lnTo>
                  <a:lnTo>
                    <a:pt x="326326" y="231140"/>
                  </a:lnTo>
                  <a:lnTo>
                    <a:pt x="325737" y="231032"/>
                  </a:lnTo>
                  <a:close/>
                </a:path>
                <a:path w="622934" h="554990">
                  <a:moveTo>
                    <a:pt x="311754" y="227245"/>
                  </a:moveTo>
                  <a:lnTo>
                    <a:pt x="319341" y="229870"/>
                  </a:lnTo>
                  <a:lnTo>
                    <a:pt x="325737" y="231032"/>
                  </a:lnTo>
                  <a:lnTo>
                    <a:pt x="315822" y="228600"/>
                  </a:lnTo>
                  <a:lnTo>
                    <a:pt x="311754" y="227245"/>
                  </a:lnTo>
                  <a:close/>
                </a:path>
                <a:path w="622934" h="554990">
                  <a:moveTo>
                    <a:pt x="230913" y="181610"/>
                  </a:moveTo>
                  <a:lnTo>
                    <a:pt x="214566" y="181610"/>
                  </a:lnTo>
                  <a:lnTo>
                    <a:pt x="238531" y="194310"/>
                  </a:lnTo>
                  <a:lnTo>
                    <a:pt x="250230" y="199390"/>
                  </a:lnTo>
                  <a:lnTo>
                    <a:pt x="261966" y="205740"/>
                  </a:lnTo>
                  <a:lnTo>
                    <a:pt x="273753" y="210820"/>
                  </a:lnTo>
                  <a:lnTo>
                    <a:pt x="285610" y="217170"/>
                  </a:lnTo>
                  <a:lnTo>
                    <a:pt x="300567" y="223520"/>
                  </a:lnTo>
                  <a:lnTo>
                    <a:pt x="311754" y="227245"/>
                  </a:lnTo>
                  <a:lnTo>
                    <a:pt x="312648" y="223520"/>
                  </a:lnTo>
                  <a:lnTo>
                    <a:pt x="293947" y="218440"/>
                  </a:lnTo>
                  <a:lnTo>
                    <a:pt x="285127" y="213360"/>
                  </a:lnTo>
                  <a:lnTo>
                    <a:pt x="276885" y="208280"/>
                  </a:lnTo>
                  <a:lnTo>
                    <a:pt x="269290" y="208280"/>
                  </a:lnTo>
                  <a:lnTo>
                    <a:pt x="243484" y="194310"/>
                  </a:lnTo>
                  <a:lnTo>
                    <a:pt x="240982" y="191770"/>
                  </a:lnTo>
                  <a:lnTo>
                    <a:pt x="244690" y="187960"/>
                  </a:lnTo>
                  <a:lnTo>
                    <a:pt x="276885" y="187960"/>
                  </a:lnTo>
                  <a:lnTo>
                    <a:pt x="279403" y="185420"/>
                  </a:lnTo>
                  <a:lnTo>
                    <a:pt x="243839" y="185420"/>
                  </a:lnTo>
                  <a:lnTo>
                    <a:pt x="230913" y="181610"/>
                  </a:lnTo>
                  <a:close/>
                </a:path>
                <a:path w="622934" h="554990">
                  <a:moveTo>
                    <a:pt x="325539" y="203200"/>
                  </a:moveTo>
                  <a:lnTo>
                    <a:pt x="279590" y="203200"/>
                  </a:lnTo>
                  <a:lnTo>
                    <a:pt x="294165" y="209550"/>
                  </a:lnTo>
                  <a:lnTo>
                    <a:pt x="309149" y="214630"/>
                  </a:lnTo>
                  <a:lnTo>
                    <a:pt x="324496" y="218440"/>
                  </a:lnTo>
                  <a:lnTo>
                    <a:pt x="340156" y="220980"/>
                  </a:lnTo>
                  <a:lnTo>
                    <a:pt x="339724" y="224790"/>
                  </a:lnTo>
                  <a:lnTo>
                    <a:pt x="340042" y="224790"/>
                  </a:lnTo>
                  <a:lnTo>
                    <a:pt x="346100" y="226060"/>
                  </a:lnTo>
                  <a:lnTo>
                    <a:pt x="385135" y="226060"/>
                  </a:lnTo>
                  <a:lnTo>
                    <a:pt x="398880" y="224790"/>
                  </a:lnTo>
                  <a:lnTo>
                    <a:pt x="418325" y="222250"/>
                  </a:lnTo>
                  <a:lnTo>
                    <a:pt x="423849" y="220980"/>
                  </a:lnTo>
                  <a:lnTo>
                    <a:pt x="428574" y="220980"/>
                  </a:lnTo>
                  <a:lnTo>
                    <a:pt x="428980" y="218440"/>
                  </a:lnTo>
                  <a:lnTo>
                    <a:pt x="367540" y="218440"/>
                  </a:lnTo>
                  <a:lnTo>
                    <a:pt x="338327" y="214630"/>
                  </a:lnTo>
                  <a:lnTo>
                    <a:pt x="338658" y="209550"/>
                  </a:lnTo>
                  <a:lnTo>
                    <a:pt x="343331" y="209550"/>
                  </a:lnTo>
                  <a:lnTo>
                    <a:pt x="347852" y="208280"/>
                  </a:lnTo>
                  <a:lnTo>
                    <a:pt x="352247" y="208280"/>
                  </a:lnTo>
                  <a:lnTo>
                    <a:pt x="351650" y="205740"/>
                  </a:lnTo>
                  <a:lnTo>
                    <a:pt x="332054" y="205740"/>
                  </a:lnTo>
                  <a:lnTo>
                    <a:pt x="325539" y="203200"/>
                  </a:lnTo>
                  <a:close/>
                </a:path>
                <a:path w="622934" h="554990">
                  <a:moveTo>
                    <a:pt x="454418" y="212090"/>
                  </a:moveTo>
                  <a:lnTo>
                    <a:pt x="412241" y="212090"/>
                  </a:lnTo>
                  <a:lnTo>
                    <a:pt x="398703" y="214630"/>
                  </a:lnTo>
                  <a:lnTo>
                    <a:pt x="390994" y="218440"/>
                  </a:lnTo>
                  <a:lnTo>
                    <a:pt x="430669" y="218440"/>
                  </a:lnTo>
                  <a:lnTo>
                    <a:pt x="443788" y="215900"/>
                  </a:lnTo>
                  <a:lnTo>
                    <a:pt x="450329" y="213360"/>
                  </a:lnTo>
                  <a:lnTo>
                    <a:pt x="454418" y="212090"/>
                  </a:lnTo>
                  <a:close/>
                </a:path>
                <a:path w="622934" h="554990">
                  <a:moveTo>
                    <a:pt x="558602" y="196897"/>
                  </a:moveTo>
                  <a:lnTo>
                    <a:pt x="557123" y="198120"/>
                  </a:lnTo>
                  <a:lnTo>
                    <a:pt x="558914" y="199390"/>
                  </a:lnTo>
                  <a:lnTo>
                    <a:pt x="560616" y="200660"/>
                  </a:lnTo>
                  <a:lnTo>
                    <a:pt x="562736" y="201930"/>
                  </a:lnTo>
                  <a:lnTo>
                    <a:pt x="565213" y="205740"/>
                  </a:lnTo>
                  <a:lnTo>
                    <a:pt x="567461" y="209550"/>
                  </a:lnTo>
                  <a:lnTo>
                    <a:pt x="569493" y="214630"/>
                  </a:lnTo>
                  <a:lnTo>
                    <a:pt x="564895" y="217170"/>
                  </a:lnTo>
                  <a:lnTo>
                    <a:pt x="572891" y="217170"/>
                  </a:lnTo>
                  <a:lnTo>
                    <a:pt x="570382" y="213360"/>
                  </a:lnTo>
                  <a:lnTo>
                    <a:pt x="569467" y="212090"/>
                  </a:lnTo>
                  <a:lnTo>
                    <a:pt x="570293" y="210820"/>
                  </a:lnTo>
                  <a:lnTo>
                    <a:pt x="562317" y="200660"/>
                  </a:lnTo>
                  <a:lnTo>
                    <a:pt x="558602" y="196897"/>
                  </a:lnTo>
                  <a:close/>
                </a:path>
                <a:path w="622934" h="554990">
                  <a:moveTo>
                    <a:pt x="284111" y="187960"/>
                  </a:moveTo>
                  <a:lnTo>
                    <a:pt x="244690" y="187960"/>
                  </a:lnTo>
                  <a:lnTo>
                    <a:pt x="253314" y="190500"/>
                  </a:lnTo>
                  <a:lnTo>
                    <a:pt x="267296" y="195580"/>
                  </a:lnTo>
                  <a:lnTo>
                    <a:pt x="270814" y="195580"/>
                  </a:lnTo>
                  <a:lnTo>
                    <a:pt x="268541" y="198120"/>
                  </a:lnTo>
                  <a:lnTo>
                    <a:pt x="270408" y="200660"/>
                  </a:lnTo>
                  <a:lnTo>
                    <a:pt x="272402" y="203200"/>
                  </a:lnTo>
                  <a:lnTo>
                    <a:pt x="274446" y="204470"/>
                  </a:lnTo>
                  <a:lnTo>
                    <a:pt x="269290" y="208280"/>
                  </a:lnTo>
                  <a:lnTo>
                    <a:pt x="276885" y="208280"/>
                  </a:lnTo>
                  <a:lnTo>
                    <a:pt x="279590" y="203200"/>
                  </a:lnTo>
                  <a:lnTo>
                    <a:pt x="325539" y="203200"/>
                  </a:lnTo>
                  <a:lnTo>
                    <a:pt x="315308" y="200660"/>
                  </a:lnTo>
                  <a:lnTo>
                    <a:pt x="305052" y="196850"/>
                  </a:lnTo>
                  <a:lnTo>
                    <a:pt x="284441" y="191770"/>
                  </a:lnTo>
                  <a:lnTo>
                    <a:pt x="284111" y="187960"/>
                  </a:lnTo>
                  <a:close/>
                </a:path>
                <a:path w="622934" h="554990">
                  <a:moveTo>
                    <a:pt x="482269" y="194310"/>
                  </a:moveTo>
                  <a:lnTo>
                    <a:pt x="479996" y="196850"/>
                  </a:lnTo>
                  <a:lnTo>
                    <a:pt x="475297" y="199390"/>
                  </a:lnTo>
                  <a:lnTo>
                    <a:pt x="472897" y="201930"/>
                  </a:lnTo>
                  <a:lnTo>
                    <a:pt x="464477" y="204470"/>
                  </a:lnTo>
                  <a:lnTo>
                    <a:pt x="460235" y="207010"/>
                  </a:lnTo>
                  <a:lnTo>
                    <a:pt x="484536" y="207010"/>
                  </a:lnTo>
                  <a:lnTo>
                    <a:pt x="483527" y="205740"/>
                  </a:lnTo>
                  <a:lnTo>
                    <a:pt x="483019" y="203200"/>
                  </a:lnTo>
                  <a:lnTo>
                    <a:pt x="483247" y="199390"/>
                  </a:lnTo>
                  <a:lnTo>
                    <a:pt x="482269" y="194310"/>
                  </a:lnTo>
                  <a:close/>
                </a:path>
                <a:path w="622934" h="554990">
                  <a:moveTo>
                    <a:pt x="394055" y="173990"/>
                  </a:moveTo>
                  <a:lnTo>
                    <a:pt x="390143" y="173990"/>
                  </a:lnTo>
                  <a:lnTo>
                    <a:pt x="381627" y="180340"/>
                  </a:lnTo>
                  <a:lnTo>
                    <a:pt x="373078" y="185420"/>
                  </a:lnTo>
                  <a:lnTo>
                    <a:pt x="356031" y="193040"/>
                  </a:lnTo>
                  <a:lnTo>
                    <a:pt x="357403" y="196850"/>
                  </a:lnTo>
                  <a:lnTo>
                    <a:pt x="354101" y="198120"/>
                  </a:lnTo>
                  <a:lnTo>
                    <a:pt x="351091" y="199390"/>
                  </a:lnTo>
                  <a:lnTo>
                    <a:pt x="340004" y="199390"/>
                  </a:lnTo>
                  <a:lnTo>
                    <a:pt x="339890" y="201930"/>
                  </a:lnTo>
                  <a:lnTo>
                    <a:pt x="340563" y="204470"/>
                  </a:lnTo>
                  <a:lnTo>
                    <a:pt x="335876" y="204470"/>
                  </a:lnTo>
                  <a:lnTo>
                    <a:pt x="334276" y="205740"/>
                  </a:lnTo>
                  <a:lnTo>
                    <a:pt x="351650" y="205740"/>
                  </a:lnTo>
                  <a:lnTo>
                    <a:pt x="371882" y="198120"/>
                  </a:lnTo>
                  <a:lnTo>
                    <a:pt x="386778" y="190500"/>
                  </a:lnTo>
                  <a:lnTo>
                    <a:pt x="381622" y="190500"/>
                  </a:lnTo>
                  <a:lnTo>
                    <a:pt x="378675" y="185420"/>
                  </a:lnTo>
                  <a:lnTo>
                    <a:pt x="383933" y="181610"/>
                  </a:lnTo>
                  <a:lnTo>
                    <a:pt x="389077" y="177800"/>
                  </a:lnTo>
                  <a:lnTo>
                    <a:pt x="394055" y="173990"/>
                  </a:lnTo>
                  <a:close/>
                </a:path>
                <a:path w="622934" h="554990">
                  <a:moveTo>
                    <a:pt x="483844" y="39370"/>
                  </a:moveTo>
                  <a:lnTo>
                    <a:pt x="486401" y="53340"/>
                  </a:lnTo>
                  <a:lnTo>
                    <a:pt x="490794" y="67310"/>
                  </a:lnTo>
                  <a:lnTo>
                    <a:pt x="496249" y="80010"/>
                  </a:lnTo>
                  <a:lnTo>
                    <a:pt x="501992" y="91440"/>
                  </a:lnTo>
                  <a:lnTo>
                    <a:pt x="503910" y="97790"/>
                  </a:lnTo>
                  <a:lnTo>
                    <a:pt x="513918" y="138430"/>
                  </a:lnTo>
                  <a:lnTo>
                    <a:pt x="511730" y="147320"/>
                  </a:lnTo>
                  <a:lnTo>
                    <a:pt x="508854" y="156210"/>
                  </a:lnTo>
                  <a:lnTo>
                    <a:pt x="505334" y="165100"/>
                  </a:lnTo>
                  <a:lnTo>
                    <a:pt x="501218" y="172720"/>
                  </a:lnTo>
                  <a:lnTo>
                    <a:pt x="500976" y="173990"/>
                  </a:lnTo>
                  <a:lnTo>
                    <a:pt x="500113" y="175260"/>
                  </a:lnTo>
                  <a:lnTo>
                    <a:pt x="498932" y="176530"/>
                  </a:lnTo>
                  <a:lnTo>
                    <a:pt x="494042" y="182880"/>
                  </a:lnTo>
                  <a:lnTo>
                    <a:pt x="488429" y="189230"/>
                  </a:lnTo>
                  <a:lnTo>
                    <a:pt x="482422" y="194310"/>
                  </a:lnTo>
                  <a:lnTo>
                    <a:pt x="498297" y="199390"/>
                  </a:lnTo>
                  <a:lnTo>
                    <a:pt x="498576" y="199390"/>
                  </a:lnTo>
                  <a:lnTo>
                    <a:pt x="503021" y="200660"/>
                  </a:lnTo>
                  <a:lnTo>
                    <a:pt x="504672" y="201930"/>
                  </a:lnTo>
                  <a:lnTo>
                    <a:pt x="506666" y="199390"/>
                  </a:lnTo>
                  <a:lnTo>
                    <a:pt x="505472" y="198120"/>
                  </a:lnTo>
                  <a:lnTo>
                    <a:pt x="504228" y="198120"/>
                  </a:lnTo>
                  <a:lnTo>
                    <a:pt x="502983" y="196850"/>
                  </a:lnTo>
                  <a:lnTo>
                    <a:pt x="500887" y="195580"/>
                  </a:lnTo>
                  <a:lnTo>
                    <a:pt x="498563" y="193040"/>
                  </a:lnTo>
                  <a:lnTo>
                    <a:pt x="497763" y="189230"/>
                  </a:lnTo>
                  <a:lnTo>
                    <a:pt x="499465" y="184150"/>
                  </a:lnTo>
                  <a:lnTo>
                    <a:pt x="531574" y="184150"/>
                  </a:lnTo>
                  <a:lnTo>
                    <a:pt x="527011" y="180340"/>
                  </a:lnTo>
                  <a:lnTo>
                    <a:pt x="539891" y="180340"/>
                  </a:lnTo>
                  <a:lnTo>
                    <a:pt x="533730" y="176530"/>
                  </a:lnTo>
                  <a:lnTo>
                    <a:pt x="532041" y="176530"/>
                  </a:lnTo>
                  <a:lnTo>
                    <a:pt x="533590" y="173990"/>
                  </a:lnTo>
                  <a:lnTo>
                    <a:pt x="529412" y="171450"/>
                  </a:lnTo>
                  <a:lnTo>
                    <a:pt x="525144" y="170180"/>
                  </a:lnTo>
                  <a:lnTo>
                    <a:pt x="519480" y="167640"/>
                  </a:lnTo>
                  <a:lnTo>
                    <a:pt x="517194" y="165100"/>
                  </a:lnTo>
                  <a:lnTo>
                    <a:pt x="515429" y="161290"/>
                  </a:lnTo>
                  <a:lnTo>
                    <a:pt x="514095" y="156210"/>
                  </a:lnTo>
                  <a:lnTo>
                    <a:pt x="514959" y="152400"/>
                  </a:lnTo>
                  <a:lnTo>
                    <a:pt x="516889" y="149860"/>
                  </a:lnTo>
                  <a:lnTo>
                    <a:pt x="517982" y="147320"/>
                  </a:lnTo>
                  <a:lnTo>
                    <a:pt x="519429" y="135890"/>
                  </a:lnTo>
                  <a:lnTo>
                    <a:pt x="517994" y="128270"/>
                  </a:lnTo>
                  <a:lnTo>
                    <a:pt x="516369" y="121920"/>
                  </a:lnTo>
                  <a:lnTo>
                    <a:pt x="516065" y="115570"/>
                  </a:lnTo>
                  <a:lnTo>
                    <a:pt x="515192" y="109220"/>
                  </a:lnTo>
                  <a:lnTo>
                    <a:pt x="513727" y="102870"/>
                  </a:lnTo>
                  <a:lnTo>
                    <a:pt x="510964" y="92710"/>
                  </a:lnTo>
                  <a:lnTo>
                    <a:pt x="502919" y="92710"/>
                  </a:lnTo>
                  <a:lnTo>
                    <a:pt x="501535" y="88900"/>
                  </a:lnTo>
                  <a:lnTo>
                    <a:pt x="495252" y="73660"/>
                  </a:lnTo>
                  <a:lnTo>
                    <a:pt x="493025" y="67310"/>
                  </a:lnTo>
                  <a:lnTo>
                    <a:pt x="490776" y="62230"/>
                  </a:lnTo>
                  <a:lnTo>
                    <a:pt x="488492" y="55880"/>
                  </a:lnTo>
                  <a:lnTo>
                    <a:pt x="487121" y="50800"/>
                  </a:lnTo>
                  <a:lnTo>
                    <a:pt x="485139" y="45720"/>
                  </a:lnTo>
                  <a:lnTo>
                    <a:pt x="483844" y="39370"/>
                  </a:lnTo>
                  <a:close/>
                </a:path>
                <a:path w="622934" h="554990">
                  <a:moveTo>
                    <a:pt x="531574" y="184150"/>
                  </a:moveTo>
                  <a:lnTo>
                    <a:pt x="501789" y="184150"/>
                  </a:lnTo>
                  <a:lnTo>
                    <a:pt x="520212" y="189230"/>
                  </a:lnTo>
                  <a:lnTo>
                    <a:pt x="529194" y="193040"/>
                  </a:lnTo>
                  <a:lnTo>
                    <a:pt x="538035" y="198120"/>
                  </a:lnTo>
                  <a:lnTo>
                    <a:pt x="539673" y="195580"/>
                  </a:lnTo>
                  <a:lnTo>
                    <a:pt x="541866" y="195580"/>
                  </a:lnTo>
                  <a:lnTo>
                    <a:pt x="539775" y="193040"/>
                  </a:lnTo>
                  <a:lnTo>
                    <a:pt x="536536" y="189230"/>
                  </a:lnTo>
                  <a:lnTo>
                    <a:pt x="533095" y="185420"/>
                  </a:lnTo>
                  <a:lnTo>
                    <a:pt x="531574" y="184150"/>
                  </a:lnTo>
                  <a:close/>
                </a:path>
                <a:path w="622934" h="554990">
                  <a:moveTo>
                    <a:pt x="547947" y="186559"/>
                  </a:moveTo>
                  <a:lnTo>
                    <a:pt x="553540" y="191770"/>
                  </a:lnTo>
                  <a:lnTo>
                    <a:pt x="558602" y="196897"/>
                  </a:lnTo>
                  <a:lnTo>
                    <a:pt x="557682" y="195580"/>
                  </a:lnTo>
                  <a:lnTo>
                    <a:pt x="556463" y="194310"/>
                  </a:lnTo>
                  <a:lnTo>
                    <a:pt x="555205" y="193040"/>
                  </a:lnTo>
                  <a:lnTo>
                    <a:pt x="549782" y="187960"/>
                  </a:lnTo>
                  <a:lnTo>
                    <a:pt x="547947" y="186559"/>
                  </a:lnTo>
                  <a:close/>
                </a:path>
                <a:path w="622934" h="554990">
                  <a:moveTo>
                    <a:pt x="416051" y="162560"/>
                  </a:moveTo>
                  <a:lnTo>
                    <a:pt x="411739" y="166370"/>
                  </a:lnTo>
                  <a:lnTo>
                    <a:pt x="407135" y="171450"/>
                  </a:lnTo>
                  <a:lnTo>
                    <a:pt x="402194" y="175260"/>
                  </a:lnTo>
                  <a:lnTo>
                    <a:pt x="386803" y="186690"/>
                  </a:lnTo>
                  <a:lnTo>
                    <a:pt x="381622" y="190500"/>
                  </a:lnTo>
                  <a:lnTo>
                    <a:pt x="386778" y="190500"/>
                  </a:lnTo>
                  <a:lnTo>
                    <a:pt x="389261" y="189230"/>
                  </a:lnTo>
                  <a:lnTo>
                    <a:pt x="403935" y="177800"/>
                  </a:lnTo>
                  <a:lnTo>
                    <a:pt x="416051" y="162560"/>
                  </a:lnTo>
                  <a:close/>
                </a:path>
                <a:path w="622934" h="554990">
                  <a:moveTo>
                    <a:pt x="539891" y="180340"/>
                  </a:moveTo>
                  <a:lnTo>
                    <a:pt x="538187" y="180340"/>
                  </a:lnTo>
                  <a:lnTo>
                    <a:pt x="544791" y="184150"/>
                  </a:lnTo>
                  <a:lnTo>
                    <a:pt x="547947" y="186559"/>
                  </a:lnTo>
                  <a:lnTo>
                    <a:pt x="543999" y="182880"/>
                  </a:lnTo>
                  <a:lnTo>
                    <a:pt x="539891" y="180340"/>
                  </a:lnTo>
                  <a:close/>
                </a:path>
                <a:path w="622934" h="554990">
                  <a:moveTo>
                    <a:pt x="335076" y="139700"/>
                  </a:moveTo>
                  <a:lnTo>
                    <a:pt x="334886" y="139700"/>
                  </a:lnTo>
                  <a:lnTo>
                    <a:pt x="328675" y="142240"/>
                  </a:lnTo>
                  <a:lnTo>
                    <a:pt x="321894" y="143510"/>
                  </a:lnTo>
                  <a:lnTo>
                    <a:pt x="313601" y="146050"/>
                  </a:lnTo>
                  <a:lnTo>
                    <a:pt x="311632" y="146050"/>
                  </a:lnTo>
                  <a:lnTo>
                    <a:pt x="299559" y="151130"/>
                  </a:lnTo>
                  <a:lnTo>
                    <a:pt x="293571" y="154940"/>
                  </a:lnTo>
                  <a:lnTo>
                    <a:pt x="287629" y="157480"/>
                  </a:lnTo>
                  <a:lnTo>
                    <a:pt x="279761" y="161290"/>
                  </a:lnTo>
                  <a:lnTo>
                    <a:pt x="272316" y="166370"/>
                  </a:lnTo>
                  <a:lnTo>
                    <a:pt x="265162" y="171450"/>
                  </a:lnTo>
                  <a:lnTo>
                    <a:pt x="258165" y="177800"/>
                  </a:lnTo>
                  <a:lnTo>
                    <a:pt x="250748" y="184150"/>
                  </a:lnTo>
                  <a:lnTo>
                    <a:pt x="243839" y="185420"/>
                  </a:lnTo>
                  <a:lnTo>
                    <a:pt x="279403" y="185420"/>
                  </a:lnTo>
                  <a:lnTo>
                    <a:pt x="285699" y="179070"/>
                  </a:lnTo>
                  <a:lnTo>
                    <a:pt x="292557" y="171450"/>
                  </a:lnTo>
                  <a:lnTo>
                    <a:pt x="296786" y="168910"/>
                  </a:lnTo>
                  <a:lnTo>
                    <a:pt x="293979" y="166370"/>
                  </a:lnTo>
                  <a:lnTo>
                    <a:pt x="303263" y="157480"/>
                  </a:lnTo>
                  <a:lnTo>
                    <a:pt x="311327" y="152400"/>
                  </a:lnTo>
                  <a:lnTo>
                    <a:pt x="315010" y="151130"/>
                  </a:lnTo>
                  <a:lnTo>
                    <a:pt x="314591" y="149860"/>
                  </a:lnTo>
                  <a:lnTo>
                    <a:pt x="328777" y="142240"/>
                  </a:lnTo>
                  <a:lnTo>
                    <a:pt x="335076" y="139700"/>
                  </a:lnTo>
                  <a:close/>
                </a:path>
                <a:path w="622934" h="554990">
                  <a:moveTo>
                    <a:pt x="219283" y="177800"/>
                  </a:moveTo>
                  <a:lnTo>
                    <a:pt x="191046" y="177800"/>
                  </a:lnTo>
                  <a:lnTo>
                    <a:pt x="197954" y="179070"/>
                  </a:lnTo>
                  <a:lnTo>
                    <a:pt x="203365" y="180340"/>
                  </a:lnTo>
                  <a:lnTo>
                    <a:pt x="208749" y="182880"/>
                  </a:lnTo>
                  <a:lnTo>
                    <a:pt x="212585" y="184150"/>
                  </a:lnTo>
                  <a:lnTo>
                    <a:pt x="214566" y="181610"/>
                  </a:lnTo>
                  <a:lnTo>
                    <a:pt x="230913" y="181610"/>
                  </a:lnTo>
                  <a:lnTo>
                    <a:pt x="222295" y="179070"/>
                  </a:lnTo>
                  <a:lnTo>
                    <a:pt x="219283" y="177800"/>
                  </a:lnTo>
                  <a:close/>
                </a:path>
                <a:path w="622934" h="554990">
                  <a:moveTo>
                    <a:pt x="538187" y="180340"/>
                  </a:moveTo>
                  <a:lnTo>
                    <a:pt x="527011" y="180340"/>
                  </a:lnTo>
                  <a:lnTo>
                    <a:pt x="536689" y="181610"/>
                  </a:lnTo>
                  <a:lnTo>
                    <a:pt x="538187" y="180340"/>
                  </a:lnTo>
                  <a:close/>
                </a:path>
                <a:path w="622934" h="554990">
                  <a:moveTo>
                    <a:pt x="181013" y="162560"/>
                  </a:moveTo>
                  <a:lnTo>
                    <a:pt x="180238" y="162560"/>
                  </a:lnTo>
                  <a:lnTo>
                    <a:pt x="178549" y="163830"/>
                  </a:lnTo>
                  <a:lnTo>
                    <a:pt x="154355" y="163830"/>
                  </a:lnTo>
                  <a:lnTo>
                    <a:pt x="146938" y="166370"/>
                  </a:lnTo>
                  <a:lnTo>
                    <a:pt x="131673" y="173990"/>
                  </a:lnTo>
                  <a:lnTo>
                    <a:pt x="204150" y="173990"/>
                  </a:lnTo>
                  <a:lnTo>
                    <a:pt x="195008" y="171450"/>
                  </a:lnTo>
                  <a:lnTo>
                    <a:pt x="191452" y="170180"/>
                  </a:lnTo>
                  <a:lnTo>
                    <a:pt x="193154" y="167640"/>
                  </a:lnTo>
                  <a:lnTo>
                    <a:pt x="194068" y="165100"/>
                  </a:lnTo>
                  <a:lnTo>
                    <a:pt x="188988" y="165100"/>
                  </a:lnTo>
                  <a:lnTo>
                    <a:pt x="181686" y="163830"/>
                  </a:lnTo>
                  <a:lnTo>
                    <a:pt x="181013" y="162560"/>
                  </a:lnTo>
                  <a:close/>
                </a:path>
                <a:path w="622934" h="554990">
                  <a:moveTo>
                    <a:pt x="190817" y="130810"/>
                  </a:moveTo>
                  <a:lnTo>
                    <a:pt x="188569" y="137160"/>
                  </a:lnTo>
                  <a:lnTo>
                    <a:pt x="187070" y="142240"/>
                  </a:lnTo>
                  <a:lnTo>
                    <a:pt x="186435" y="148590"/>
                  </a:lnTo>
                  <a:lnTo>
                    <a:pt x="185089" y="151130"/>
                  </a:lnTo>
                  <a:lnTo>
                    <a:pt x="183807" y="153670"/>
                  </a:lnTo>
                  <a:lnTo>
                    <a:pt x="182638" y="156210"/>
                  </a:lnTo>
                  <a:lnTo>
                    <a:pt x="185419" y="157480"/>
                  </a:lnTo>
                  <a:lnTo>
                    <a:pt x="183857" y="160020"/>
                  </a:lnTo>
                  <a:lnTo>
                    <a:pt x="188988" y="165100"/>
                  </a:lnTo>
                  <a:lnTo>
                    <a:pt x="193852" y="165100"/>
                  </a:lnTo>
                  <a:lnTo>
                    <a:pt x="201002" y="142240"/>
                  </a:lnTo>
                  <a:lnTo>
                    <a:pt x="200240" y="140970"/>
                  </a:lnTo>
                  <a:lnTo>
                    <a:pt x="200913" y="138430"/>
                  </a:lnTo>
                  <a:lnTo>
                    <a:pt x="203927" y="133350"/>
                  </a:lnTo>
                  <a:lnTo>
                    <a:pt x="204776" y="132080"/>
                  </a:lnTo>
                  <a:lnTo>
                    <a:pt x="193484" y="132080"/>
                  </a:lnTo>
                  <a:lnTo>
                    <a:pt x="190817" y="130810"/>
                  </a:lnTo>
                  <a:close/>
                </a:path>
                <a:path w="622934" h="554990">
                  <a:moveTo>
                    <a:pt x="159207" y="162560"/>
                  </a:moveTo>
                  <a:lnTo>
                    <a:pt x="158521" y="162560"/>
                  </a:lnTo>
                  <a:lnTo>
                    <a:pt x="154990" y="163830"/>
                  </a:lnTo>
                  <a:lnTo>
                    <a:pt x="162801" y="163830"/>
                  </a:lnTo>
                  <a:lnTo>
                    <a:pt x="159207" y="162560"/>
                  </a:lnTo>
                  <a:close/>
                </a:path>
                <a:path w="622934" h="554990">
                  <a:moveTo>
                    <a:pt x="435698" y="133350"/>
                  </a:moveTo>
                  <a:lnTo>
                    <a:pt x="434670" y="135890"/>
                  </a:lnTo>
                  <a:lnTo>
                    <a:pt x="433603" y="137160"/>
                  </a:lnTo>
                  <a:lnTo>
                    <a:pt x="432473" y="139700"/>
                  </a:lnTo>
                  <a:lnTo>
                    <a:pt x="430885" y="139700"/>
                  </a:lnTo>
                  <a:lnTo>
                    <a:pt x="429628" y="140970"/>
                  </a:lnTo>
                  <a:lnTo>
                    <a:pt x="428294" y="143510"/>
                  </a:lnTo>
                  <a:lnTo>
                    <a:pt x="426973" y="144780"/>
                  </a:lnTo>
                  <a:lnTo>
                    <a:pt x="425589" y="148590"/>
                  </a:lnTo>
                  <a:lnTo>
                    <a:pt x="424040" y="152400"/>
                  </a:lnTo>
                  <a:lnTo>
                    <a:pt x="421982" y="156210"/>
                  </a:lnTo>
                  <a:lnTo>
                    <a:pt x="421589" y="156210"/>
                  </a:lnTo>
                  <a:lnTo>
                    <a:pt x="423316" y="157480"/>
                  </a:lnTo>
                  <a:lnTo>
                    <a:pt x="425373" y="153670"/>
                  </a:lnTo>
                  <a:lnTo>
                    <a:pt x="427380" y="149860"/>
                  </a:lnTo>
                  <a:lnTo>
                    <a:pt x="429348" y="146050"/>
                  </a:lnTo>
                  <a:lnTo>
                    <a:pt x="431838" y="142240"/>
                  </a:lnTo>
                  <a:lnTo>
                    <a:pt x="433920" y="138430"/>
                  </a:lnTo>
                  <a:lnTo>
                    <a:pt x="435698" y="133350"/>
                  </a:lnTo>
                  <a:close/>
                </a:path>
                <a:path w="622934" h="554990">
                  <a:moveTo>
                    <a:pt x="378421" y="31750"/>
                  </a:moveTo>
                  <a:lnTo>
                    <a:pt x="337756" y="31750"/>
                  </a:lnTo>
                  <a:lnTo>
                    <a:pt x="326304" y="33020"/>
                  </a:lnTo>
                  <a:lnTo>
                    <a:pt x="290639" y="49530"/>
                  </a:lnTo>
                  <a:lnTo>
                    <a:pt x="267906" y="69850"/>
                  </a:lnTo>
                  <a:lnTo>
                    <a:pt x="264439" y="72390"/>
                  </a:lnTo>
                  <a:lnTo>
                    <a:pt x="260807" y="76200"/>
                  </a:lnTo>
                  <a:lnTo>
                    <a:pt x="257594" y="81280"/>
                  </a:lnTo>
                  <a:lnTo>
                    <a:pt x="256514" y="81280"/>
                  </a:lnTo>
                  <a:lnTo>
                    <a:pt x="217893" y="97790"/>
                  </a:lnTo>
                  <a:lnTo>
                    <a:pt x="217804" y="99060"/>
                  </a:lnTo>
                  <a:lnTo>
                    <a:pt x="214337" y="101600"/>
                  </a:lnTo>
                  <a:lnTo>
                    <a:pt x="213194" y="101600"/>
                  </a:lnTo>
                  <a:lnTo>
                    <a:pt x="215455" y="104140"/>
                  </a:lnTo>
                  <a:lnTo>
                    <a:pt x="211366" y="107950"/>
                  </a:lnTo>
                  <a:lnTo>
                    <a:pt x="207644" y="113030"/>
                  </a:lnTo>
                  <a:lnTo>
                    <a:pt x="204012" y="119380"/>
                  </a:lnTo>
                  <a:lnTo>
                    <a:pt x="200355" y="123190"/>
                  </a:lnTo>
                  <a:lnTo>
                    <a:pt x="196837" y="128270"/>
                  </a:lnTo>
                  <a:lnTo>
                    <a:pt x="193484" y="132080"/>
                  </a:lnTo>
                  <a:lnTo>
                    <a:pt x="204776" y="132080"/>
                  </a:lnTo>
                  <a:lnTo>
                    <a:pt x="207322" y="128270"/>
                  </a:lnTo>
                  <a:lnTo>
                    <a:pt x="211149" y="123190"/>
                  </a:lnTo>
                  <a:lnTo>
                    <a:pt x="215455" y="116840"/>
                  </a:lnTo>
                  <a:lnTo>
                    <a:pt x="221460" y="114300"/>
                  </a:lnTo>
                  <a:lnTo>
                    <a:pt x="227741" y="110490"/>
                  </a:lnTo>
                  <a:lnTo>
                    <a:pt x="234381" y="106680"/>
                  </a:lnTo>
                  <a:lnTo>
                    <a:pt x="241465" y="102870"/>
                  </a:lnTo>
                  <a:lnTo>
                    <a:pt x="280004" y="92710"/>
                  </a:lnTo>
                  <a:lnTo>
                    <a:pt x="314968" y="78740"/>
                  </a:lnTo>
                  <a:lnTo>
                    <a:pt x="270433" y="78740"/>
                  </a:lnTo>
                  <a:lnTo>
                    <a:pt x="268185" y="73660"/>
                  </a:lnTo>
                  <a:lnTo>
                    <a:pt x="276644" y="67310"/>
                  </a:lnTo>
                  <a:lnTo>
                    <a:pt x="275856" y="66040"/>
                  </a:lnTo>
                  <a:lnTo>
                    <a:pt x="273684" y="63500"/>
                  </a:lnTo>
                  <a:lnTo>
                    <a:pt x="276682" y="60960"/>
                  </a:lnTo>
                  <a:lnTo>
                    <a:pt x="277799" y="59690"/>
                  </a:lnTo>
                  <a:lnTo>
                    <a:pt x="279628" y="58420"/>
                  </a:lnTo>
                  <a:lnTo>
                    <a:pt x="285546" y="53340"/>
                  </a:lnTo>
                  <a:lnTo>
                    <a:pt x="291858" y="49530"/>
                  </a:lnTo>
                  <a:lnTo>
                    <a:pt x="304596" y="43180"/>
                  </a:lnTo>
                  <a:lnTo>
                    <a:pt x="310540" y="40640"/>
                  </a:lnTo>
                  <a:lnTo>
                    <a:pt x="317461" y="38100"/>
                  </a:lnTo>
                  <a:lnTo>
                    <a:pt x="330858" y="35560"/>
                  </a:lnTo>
                  <a:lnTo>
                    <a:pt x="337876" y="35560"/>
                  </a:lnTo>
                  <a:lnTo>
                    <a:pt x="345084" y="34290"/>
                  </a:lnTo>
                  <a:lnTo>
                    <a:pt x="473125" y="34290"/>
                  </a:lnTo>
                  <a:lnTo>
                    <a:pt x="473430" y="33020"/>
                  </a:lnTo>
                  <a:lnTo>
                    <a:pt x="384187" y="33020"/>
                  </a:lnTo>
                  <a:lnTo>
                    <a:pt x="378421" y="31750"/>
                  </a:lnTo>
                  <a:close/>
                </a:path>
                <a:path w="622934" h="554990">
                  <a:moveTo>
                    <a:pt x="473125" y="34290"/>
                  </a:moveTo>
                  <a:lnTo>
                    <a:pt x="459993" y="34290"/>
                  </a:lnTo>
                  <a:lnTo>
                    <a:pt x="452691" y="44450"/>
                  </a:lnTo>
                  <a:lnTo>
                    <a:pt x="451167" y="46990"/>
                  </a:lnTo>
                  <a:lnTo>
                    <a:pt x="449770" y="49530"/>
                  </a:lnTo>
                  <a:lnTo>
                    <a:pt x="450392" y="49530"/>
                  </a:lnTo>
                  <a:lnTo>
                    <a:pt x="451142" y="52070"/>
                  </a:lnTo>
                  <a:lnTo>
                    <a:pt x="449948" y="55880"/>
                  </a:lnTo>
                  <a:lnTo>
                    <a:pt x="449300" y="58420"/>
                  </a:lnTo>
                  <a:lnTo>
                    <a:pt x="448627" y="63500"/>
                  </a:lnTo>
                  <a:lnTo>
                    <a:pt x="445325" y="71120"/>
                  </a:lnTo>
                  <a:lnTo>
                    <a:pt x="443382" y="80010"/>
                  </a:lnTo>
                  <a:lnTo>
                    <a:pt x="441883" y="91440"/>
                  </a:lnTo>
                  <a:lnTo>
                    <a:pt x="441956" y="110490"/>
                  </a:lnTo>
                  <a:lnTo>
                    <a:pt x="441718" y="114300"/>
                  </a:lnTo>
                  <a:lnTo>
                    <a:pt x="441540" y="115570"/>
                  </a:lnTo>
                  <a:lnTo>
                    <a:pt x="441401" y="116840"/>
                  </a:lnTo>
                  <a:lnTo>
                    <a:pt x="442493" y="114300"/>
                  </a:lnTo>
                  <a:lnTo>
                    <a:pt x="443699" y="110490"/>
                  </a:lnTo>
                  <a:lnTo>
                    <a:pt x="445134" y="107950"/>
                  </a:lnTo>
                  <a:lnTo>
                    <a:pt x="445592" y="105410"/>
                  </a:lnTo>
                  <a:lnTo>
                    <a:pt x="445871" y="104140"/>
                  </a:lnTo>
                  <a:lnTo>
                    <a:pt x="446150" y="101600"/>
                  </a:lnTo>
                  <a:lnTo>
                    <a:pt x="447281" y="97790"/>
                  </a:lnTo>
                  <a:lnTo>
                    <a:pt x="450735" y="85090"/>
                  </a:lnTo>
                  <a:lnTo>
                    <a:pt x="453936" y="73660"/>
                  </a:lnTo>
                  <a:lnTo>
                    <a:pt x="455675" y="68580"/>
                  </a:lnTo>
                  <a:lnTo>
                    <a:pt x="455917" y="68580"/>
                  </a:lnTo>
                  <a:lnTo>
                    <a:pt x="456349" y="62230"/>
                  </a:lnTo>
                  <a:lnTo>
                    <a:pt x="457771" y="57150"/>
                  </a:lnTo>
                  <a:lnTo>
                    <a:pt x="460235" y="52070"/>
                  </a:lnTo>
                  <a:lnTo>
                    <a:pt x="461479" y="48260"/>
                  </a:lnTo>
                  <a:lnTo>
                    <a:pt x="463600" y="46990"/>
                  </a:lnTo>
                  <a:lnTo>
                    <a:pt x="472185" y="46990"/>
                  </a:lnTo>
                  <a:lnTo>
                    <a:pt x="472122" y="44450"/>
                  </a:lnTo>
                  <a:lnTo>
                    <a:pt x="472262" y="43180"/>
                  </a:lnTo>
                  <a:lnTo>
                    <a:pt x="472630" y="40640"/>
                  </a:lnTo>
                  <a:lnTo>
                    <a:pt x="473138" y="38100"/>
                  </a:lnTo>
                  <a:lnTo>
                    <a:pt x="474319" y="35560"/>
                  </a:lnTo>
                  <a:lnTo>
                    <a:pt x="473125" y="34290"/>
                  </a:lnTo>
                  <a:close/>
                </a:path>
                <a:path w="622934" h="554990">
                  <a:moveTo>
                    <a:pt x="425167" y="60960"/>
                  </a:moveTo>
                  <a:lnTo>
                    <a:pt x="408825" y="60960"/>
                  </a:lnTo>
                  <a:lnTo>
                    <a:pt x="408101" y="66040"/>
                  </a:lnTo>
                  <a:lnTo>
                    <a:pt x="408546" y="67310"/>
                  </a:lnTo>
                  <a:lnTo>
                    <a:pt x="407225" y="68580"/>
                  </a:lnTo>
                  <a:lnTo>
                    <a:pt x="408254" y="71120"/>
                  </a:lnTo>
                  <a:lnTo>
                    <a:pt x="408127" y="73660"/>
                  </a:lnTo>
                  <a:lnTo>
                    <a:pt x="406819" y="76200"/>
                  </a:lnTo>
                  <a:lnTo>
                    <a:pt x="401004" y="86360"/>
                  </a:lnTo>
                  <a:lnTo>
                    <a:pt x="394500" y="96520"/>
                  </a:lnTo>
                  <a:lnTo>
                    <a:pt x="387309" y="105410"/>
                  </a:lnTo>
                  <a:lnTo>
                    <a:pt x="379437" y="113030"/>
                  </a:lnTo>
                  <a:lnTo>
                    <a:pt x="381546" y="111760"/>
                  </a:lnTo>
                  <a:lnTo>
                    <a:pt x="414235" y="76200"/>
                  </a:lnTo>
                  <a:lnTo>
                    <a:pt x="417233" y="73660"/>
                  </a:lnTo>
                  <a:lnTo>
                    <a:pt x="423075" y="66040"/>
                  </a:lnTo>
                  <a:lnTo>
                    <a:pt x="422173" y="64770"/>
                  </a:lnTo>
                  <a:lnTo>
                    <a:pt x="423227" y="63500"/>
                  </a:lnTo>
                  <a:lnTo>
                    <a:pt x="425167" y="60960"/>
                  </a:lnTo>
                  <a:close/>
                </a:path>
                <a:path w="622934" h="554990">
                  <a:moveTo>
                    <a:pt x="488594" y="104140"/>
                  </a:moveTo>
                  <a:lnTo>
                    <a:pt x="488632" y="109220"/>
                  </a:lnTo>
                  <a:lnTo>
                    <a:pt x="488518" y="110490"/>
                  </a:lnTo>
                  <a:lnTo>
                    <a:pt x="489927" y="110490"/>
                  </a:lnTo>
                  <a:lnTo>
                    <a:pt x="489534" y="107950"/>
                  </a:lnTo>
                  <a:lnTo>
                    <a:pt x="489089" y="106680"/>
                  </a:lnTo>
                  <a:lnTo>
                    <a:pt x="488594" y="104140"/>
                  </a:lnTo>
                  <a:close/>
                </a:path>
                <a:path w="622934" h="554990">
                  <a:moveTo>
                    <a:pt x="472185" y="46990"/>
                  </a:moveTo>
                  <a:lnTo>
                    <a:pt x="468642" y="46990"/>
                  </a:lnTo>
                  <a:lnTo>
                    <a:pt x="469379" y="53340"/>
                  </a:lnTo>
                  <a:lnTo>
                    <a:pt x="470471" y="57150"/>
                  </a:lnTo>
                  <a:lnTo>
                    <a:pt x="472300" y="62230"/>
                  </a:lnTo>
                  <a:lnTo>
                    <a:pt x="474090" y="68580"/>
                  </a:lnTo>
                  <a:lnTo>
                    <a:pt x="476097" y="76200"/>
                  </a:lnTo>
                  <a:lnTo>
                    <a:pt x="479272" y="82550"/>
                  </a:lnTo>
                  <a:lnTo>
                    <a:pt x="480237" y="85090"/>
                  </a:lnTo>
                  <a:lnTo>
                    <a:pt x="481418" y="86360"/>
                  </a:lnTo>
                  <a:lnTo>
                    <a:pt x="484746" y="92710"/>
                  </a:lnTo>
                  <a:lnTo>
                    <a:pt x="485724" y="95250"/>
                  </a:lnTo>
                  <a:lnTo>
                    <a:pt x="485139" y="92710"/>
                  </a:lnTo>
                  <a:lnTo>
                    <a:pt x="481342" y="82550"/>
                  </a:lnTo>
                  <a:lnTo>
                    <a:pt x="476338" y="68580"/>
                  </a:lnTo>
                  <a:lnTo>
                    <a:pt x="473341" y="55880"/>
                  </a:lnTo>
                  <a:lnTo>
                    <a:pt x="472643" y="52070"/>
                  </a:lnTo>
                  <a:lnTo>
                    <a:pt x="472185" y="46990"/>
                  </a:lnTo>
                  <a:close/>
                </a:path>
                <a:path w="622934" h="554990">
                  <a:moveTo>
                    <a:pt x="501827" y="68580"/>
                  </a:moveTo>
                  <a:lnTo>
                    <a:pt x="500443" y="69850"/>
                  </a:lnTo>
                  <a:lnTo>
                    <a:pt x="503440" y="76200"/>
                  </a:lnTo>
                  <a:lnTo>
                    <a:pt x="506031" y="83820"/>
                  </a:lnTo>
                  <a:lnTo>
                    <a:pt x="508126" y="91440"/>
                  </a:lnTo>
                  <a:lnTo>
                    <a:pt x="502919" y="92710"/>
                  </a:lnTo>
                  <a:lnTo>
                    <a:pt x="510964" y="92710"/>
                  </a:lnTo>
                  <a:lnTo>
                    <a:pt x="509582" y="87630"/>
                  </a:lnTo>
                  <a:lnTo>
                    <a:pt x="507107" y="81280"/>
                  </a:lnTo>
                  <a:lnTo>
                    <a:pt x="504447" y="74930"/>
                  </a:lnTo>
                  <a:lnTo>
                    <a:pt x="501827" y="68580"/>
                  </a:lnTo>
                  <a:close/>
                </a:path>
                <a:path w="622934" h="554990">
                  <a:moveTo>
                    <a:pt x="323507" y="76200"/>
                  </a:moveTo>
                  <a:lnTo>
                    <a:pt x="317144" y="76200"/>
                  </a:lnTo>
                  <a:lnTo>
                    <a:pt x="312292" y="77470"/>
                  </a:lnTo>
                  <a:lnTo>
                    <a:pt x="273532" y="77470"/>
                  </a:lnTo>
                  <a:lnTo>
                    <a:pt x="270433" y="78740"/>
                  </a:lnTo>
                  <a:lnTo>
                    <a:pt x="314968" y="78740"/>
                  </a:lnTo>
                  <a:lnTo>
                    <a:pt x="318134" y="77470"/>
                  </a:lnTo>
                  <a:lnTo>
                    <a:pt x="323507" y="76200"/>
                  </a:lnTo>
                  <a:close/>
                </a:path>
                <a:path w="622934" h="554990">
                  <a:moveTo>
                    <a:pt x="279590" y="76200"/>
                  </a:moveTo>
                  <a:lnTo>
                    <a:pt x="276555" y="77470"/>
                  </a:lnTo>
                  <a:lnTo>
                    <a:pt x="279780" y="77470"/>
                  </a:lnTo>
                  <a:lnTo>
                    <a:pt x="279590" y="76200"/>
                  </a:lnTo>
                  <a:close/>
                </a:path>
                <a:path w="622934" h="554990">
                  <a:moveTo>
                    <a:pt x="446252" y="39370"/>
                  </a:moveTo>
                  <a:lnTo>
                    <a:pt x="409570" y="39370"/>
                  </a:lnTo>
                  <a:lnTo>
                    <a:pt x="416877" y="40640"/>
                  </a:lnTo>
                  <a:lnTo>
                    <a:pt x="425488" y="40640"/>
                  </a:lnTo>
                  <a:lnTo>
                    <a:pt x="418249" y="44450"/>
                  </a:lnTo>
                  <a:lnTo>
                    <a:pt x="410571" y="49530"/>
                  </a:lnTo>
                  <a:lnTo>
                    <a:pt x="402721" y="53340"/>
                  </a:lnTo>
                  <a:lnTo>
                    <a:pt x="394955" y="55880"/>
                  </a:lnTo>
                  <a:lnTo>
                    <a:pt x="387527" y="58420"/>
                  </a:lnTo>
                  <a:lnTo>
                    <a:pt x="375754" y="62230"/>
                  </a:lnTo>
                  <a:lnTo>
                    <a:pt x="375348" y="62230"/>
                  </a:lnTo>
                  <a:lnTo>
                    <a:pt x="374726" y="63500"/>
                  </a:lnTo>
                  <a:lnTo>
                    <a:pt x="373684" y="63500"/>
                  </a:lnTo>
                  <a:lnTo>
                    <a:pt x="344804" y="72390"/>
                  </a:lnTo>
                  <a:lnTo>
                    <a:pt x="343954" y="73660"/>
                  </a:lnTo>
                  <a:lnTo>
                    <a:pt x="364489" y="73660"/>
                  </a:lnTo>
                  <a:lnTo>
                    <a:pt x="361899" y="77470"/>
                  </a:lnTo>
                  <a:lnTo>
                    <a:pt x="370179" y="74930"/>
                  </a:lnTo>
                  <a:lnTo>
                    <a:pt x="374751" y="72390"/>
                  </a:lnTo>
                  <a:lnTo>
                    <a:pt x="378637" y="72390"/>
                  </a:lnTo>
                  <a:lnTo>
                    <a:pt x="386524" y="69850"/>
                  </a:lnTo>
                  <a:lnTo>
                    <a:pt x="392404" y="68580"/>
                  </a:lnTo>
                  <a:lnTo>
                    <a:pt x="404240" y="63500"/>
                  </a:lnTo>
                  <a:lnTo>
                    <a:pt x="408825" y="60960"/>
                  </a:lnTo>
                  <a:lnTo>
                    <a:pt x="425167" y="60960"/>
                  </a:lnTo>
                  <a:lnTo>
                    <a:pt x="429048" y="55880"/>
                  </a:lnTo>
                  <a:lnTo>
                    <a:pt x="434773" y="49530"/>
                  </a:lnTo>
                  <a:lnTo>
                    <a:pt x="446252" y="39370"/>
                  </a:lnTo>
                  <a:close/>
                </a:path>
                <a:path w="622934" h="554990">
                  <a:moveTo>
                    <a:pt x="346863" y="74930"/>
                  </a:moveTo>
                  <a:lnTo>
                    <a:pt x="332409" y="74930"/>
                  </a:lnTo>
                  <a:lnTo>
                    <a:pt x="329793" y="76200"/>
                  </a:lnTo>
                  <a:lnTo>
                    <a:pt x="339845" y="76200"/>
                  </a:lnTo>
                  <a:lnTo>
                    <a:pt x="346863" y="74930"/>
                  </a:lnTo>
                  <a:close/>
                </a:path>
                <a:path w="622934" h="554990">
                  <a:moveTo>
                    <a:pt x="341833" y="72390"/>
                  </a:moveTo>
                  <a:lnTo>
                    <a:pt x="341896" y="74930"/>
                  </a:lnTo>
                  <a:lnTo>
                    <a:pt x="360997" y="74930"/>
                  </a:lnTo>
                  <a:lnTo>
                    <a:pt x="364489" y="73660"/>
                  </a:lnTo>
                  <a:lnTo>
                    <a:pt x="342874" y="73660"/>
                  </a:lnTo>
                  <a:lnTo>
                    <a:pt x="341833" y="72390"/>
                  </a:lnTo>
                  <a:close/>
                </a:path>
                <a:path w="622934" h="554990">
                  <a:moveTo>
                    <a:pt x="459993" y="34290"/>
                  </a:moveTo>
                  <a:lnTo>
                    <a:pt x="353809" y="34290"/>
                  </a:lnTo>
                  <a:lnTo>
                    <a:pt x="362373" y="35560"/>
                  </a:lnTo>
                  <a:lnTo>
                    <a:pt x="370900" y="35560"/>
                  </a:lnTo>
                  <a:lnTo>
                    <a:pt x="379355" y="36830"/>
                  </a:lnTo>
                  <a:lnTo>
                    <a:pt x="394990" y="38100"/>
                  </a:lnTo>
                  <a:lnTo>
                    <a:pt x="402277" y="39370"/>
                  </a:lnTo>
                  <a:lnTo>
                    <a:pt x="447928" y="39370"/>
                  </a:lnTo>
                  <a:lnTo>
                    <a:pt x="449618" y="38100"/>
                  </a:lnTo>
                  <a:lnTo>
                    <a:pt x="459993" y="34290"/>
                  </a:lnTo>
                  <a:close/>
                </a:path>
                <a:path w="622934" h="554990">
                  <a:moveTo>
                    <a:pt x="387426" y="29210"/>
                  </a:moveTo>
                  <a:lnTo>
                    <a:pt x="389254" y="33020"/>
                  </a:lnTo>
                  <a:lnTo>
                    <a:pt x="473430" y="33020"/>
                  </a:lnTo>
                  <a:lnTo>
                    <a:pt x="473735" y="31750"/>
                  </a:lnTo>
                  <a:lnTo>
                    <a:pt x="392925" y="31750"/>
                  </a:lnTo>
                  <a:lnTo>
                    <a:pt x="388721" y="30480"/>
                  </a:lnTo>
                  <a:lnTo>
                    <a:pt x="387426" y="29210"/>
                  </a:lnTo>
                  <a:close/>
                </a:path>
                <a:path w="622934" h="554990">
                  <a:moveTo>
                    <a:pt x="450583" y="17780"/>
                  </a:moveTo>
                  <a:lnTo>
                    <a:pt x="441982" y="22860"/>
                  </a:lnTo>
                  <a:lnTo>
                    <a:pt x="433403" y="25400"/>
                  </a:lnTo>
                  <a:lnTo>
                    <a:pt x="416204" y="27940"/>
                  </a:lnTo>
                  <a:lnTo>
                    <a:pt x="408282" y="27940"/>
                  </a:lnTo>
                  <a:lnTo>
                    <a:pt x="411454" y="31750"/>
                  </a:lnTo>
                  <a:lnTo>
                    <a:pt x="473735" y="31750"/>
                  </a:lnTo>
                  <a:lnTo>
                    <a:pt x="474040" y="30480"/>
                  </a:lnTo>
                  <a:lnTo>
                    <a:pt x="474764" y="29210"/>
                  </a:lnTo>
                  <a:lnTo>
                    <a:pt x="475640" y="26670"/>
                  </a:lnTo>
                  <a:lnTo>
                    <a:pt x="475348" y="24130"/>
                  </a:lnTo>
                  <a:lnTo>
                    <a:pt x="476288" y="24130"/>
                  </a:lnTo>
                  <a:lnTo>
                    <a:pt x="477056" y="22860"/>
                  </a:lnTo>
                  <a:lnTo>
                    <a:pt x="450735" y="22860"/>
                  </a:lnTo>
                  <a:lnTo>
                    <a:pt x="450583" y="17780"/>
                  </a:lnTo>
                  <a:close/>
                </a:path>
                <a:path w="622934" h="554990">
                  <a:moveTo>
                    <a:pt x="486968" y="13970"/>
                  </a:moveTo>
                  <a:lnTo>
                    <a:pt x="480771" y="13970"/>
                  </a:lnTo>
                  <a:lnTo>
                    <a:pt x="485584" y="16510"/>
                  </a:lnTo>
                  <a:lnTo>
                    <a:pt x="484466" y="20320"/>
                  </a:lnTo>
                  <a:lnTo>
                    <a:pt x="483831" y="24130"/>
                  </a:lnTo>
                  <a:lnTo>
                    <a:pt x="483590" y="29210"/>
                  </a:lnTo>
                  <a:lnTo>
                    <a:pt x="487438" y="27940"/>
                  </a:lnTo>
                  <a:lnTo>
                    <a:pt x="486600" y="21590"/>
                  </a:lnTo>
                  <a:lnTo>
                    <a:pt x="486968" y="13970"/>
                  </a:lnTo>
                  <a:close/>
                </a:path>
                <a:path w="622934" h="554990">
                  <a:moveTo>
                    <a:pt x="407225" y="26670"/>
                  </a:moveTo>
                  <a:lnTo>
                    <a:pt x="407936" y="27940"/>
                  </a:lnTo>
                  <a:lnTo>
                    <a:pt x="408282" y="27940"/>
                  </a:lnTo>
                  <a:lnTo>
                    <a:pt x="407225" y="26670"/>
                  </a:lnTo>
                  <a:close/>
                </a:path>
                <a:path w="622934" h="554990">
                  <a:moveTo>
                    <a:pt x="476288" y="24130"/>
                  </a:moveTo>
                  <a:lnTo>
                    <a:pt x="475348" y="24130"/>
                  </a:lnTo>
                  <a:lnTo>
                    <a:pt x="478027" y="25400"/>
                  </a:lnTo>
                  <a:lnTo>
                    <a:pt x="476288" y="24130"/>
                  </a:lnTo>
                  <a:close/>
                </a:path>
                <a:path w="622934" h="554990">
                  <a:moveTo>
                    <a:pt x="492429" y="0"/>
                  </a:moveTo>
                  <a:lnTo>
                    <a:pt x="483129" y="5080"/>
                  </a:lnTo>
                  <a:lnTo>
                    <a:pt x="473614" y="10160"/>
                  </a:lnTo>
                  <a:lnTo>
                    <a:pt x="454075" y="20320"/>
                  </a:lnTo>
                  <a:lnTo>
                    <a:pt x="450735" y="22860"/>
                  </a:lnTo>
                  <a:lnTo>
                    <a:pt x="477056" y="22860"/>
                  </a:lnTo>
                  <a:lnTo>
                    <a:pt x="477824" y="21590"/>
                  </a:lnTo>
                  <a:lnTo>
                    <a:pt x="478434" y="20320"/>
                  </a:lnTo>
                  <a:lnTo>
                    <a:pt x="479475" y="20320"/>
                  </a:lnTo>
                  <a:lnTo>
                    <a:pt x="477837" y="17780"/>
                  </a:lnTo>
                  <a:lnTo>
                    <a:pt x="480771" y="13970"/>
                  </a:lnTo>
                  <a:lnTo>
                    <a:pt x="486968" y="13970"/>
                  </a:lnTo>
                  <a:lnTo>
                    <a:pt x="489140" y="6350"/>
                  </a:lnTo>
                  <a:lnTo>
                    <a:pt x="489178" y="5080"/>
                  </a:lnTo>
                  <a:lnTo>
                    <a:pt x="491388" y="3810"/>
                  </a:lnTo>
                  <a:lnTo>
                    <a:pt x="492645" y="2540"/>
                  </a:lnTo>
                  <a:lnTo>
                    <a:pt x="493839" y="1270"/>
                  </a:lnTo>
                  <a:lnTo>
                    <a:pt x="492429" y="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468" y="8268853"/>
              <a:ext cx="444491" cy="5045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8706" y="7468218"/>
              <a:ext cx="637044" cy="5561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954806" y="8063194"/>
              <a:ext cx="481965" cy="565150"/>
            </a:xfrm>
            <a:custGeom>
              <a:avLst/>
              <a:gdLst/>
              <a:ahLst/>
              <a:cxnLst/>
              <a:rect l="l" t="t" r="r" b="b"/>
              <a:pathLst>
                <a:path w="481965" h="565150">
                  <a:moveTo>
                    <a:pt x="284391" y="561340"/>
                  </a:moveTo>
                  <a:lnTo>
                    <a:pt x="275539" y="561340"/>
                  </a:lnTo>
                  <a:lnTo>
                    <a:pt x="305028" y="565150"/>
                  </a:lnTo>
                  <a:lnTo>
                    <a:pt x="310095" y="565150"/>
                  </a:lnTo>
                  <a:lnTo>
                    <a:pt x="309791" y="562610"/>
                  </a:lnTo>
                  <a:lnTo>
                    <a:pt x="288785" y="562610"/>
                  </a:lnTo>
                  <a:lnTo>
                    <a:pt x="284391" y="561340"/>
                  </a:lnTo>
                  <a:close/>
                </a:path>
                <a:path w="481965" h="565150">
                  <a:moveTo>
                    <a:pt x="326643" y="558800"/>
                  </a:moveTo>
                  <a:lnTo>
                    <a:pt x="323519" y="558800"/>
                  </a:lnTo>
                  <a:lnTo>
                    <a:pt x="318744" y="560070"/>
                  </a:lnTo>
                  <a:lnTo>
                    <a:pt x="315391" y="560070"/>
                  </a:lnTo>
                  <a:lnTo>
                    <a:pt x="312445" y="561340"/>
                  </a:lnTo>
                  <a:lnTo>
                    <a:pt x="305028" y="562610"/>
                  </a:lnTo>
                  <a:lnTo>
                    <a:pt x="309791" y="562610"/>
                  </a:lnTo>
                  <a:lnTo>
                    <a:pt x="317093" y="561340"/>
                  </a:lnTo>
                  <a:lnTo>
                    <a:pt x="321868" y="561340"/>
                  </a:lnTo>
                  <a:lnTo>
                    <a:pt x="326847" y="560070"/>
                  </a:lnTo>
                  <a:lnTo>
                    <a:pt x="326643" y="558800"/>
                  </a:lnTo>
                  <a:close/>
                </a:path>
                <a:path w="481965" h="565150">
                  <a:moveTo>
                    <a:pt x="278041" y="552450"/>
                  </a:moveTo>
                  <a:lnTo>
                    <a:pt x="219176" y="552450"/>
                  </a:lnTo>
                  <a:lnTo>
                    <a:pt x="270179" y="560070"/>
                  </a:lnTo>
                  <a:lnTo>
                    <a:pt x="269773" y="554990"/>
                  </a:lnTo>
                  <a:lnTo>
                    <a:pt x="270687" y="554990"/>
                  </a:lnTo>
                  <a:lnTo>
                    <a:pt x="275221" y="553720"/>
                  </a:lnTo>
                  <a:lnTo>
                    <a:pt x="278041" y="552450"/>
                  </a:lnTo>
                  <a:close/>
                </a:path>
                <a:path w="481965" h="565150">
                  <a:moveTo>
                    <a:pt x="195156" y="551180"/>
                  </a:moveTo>
                  <a:lnTo>
                    <a:pt x="175044" y="551180"/>
                  </a:lnTo>
                  <a:lnTo>
                    <a:pt x="188404" y="553720"/>
                  </a:lnTo>
                  <a:lnTo>
                    <a:pt x="194589" y="553720"/>
                  </a:lnTo>
                  <a:lnTo>
                    <a:pt x="195156" y="551180"/>
                  </a:lnTo>
                  <a:close/>
                </a:path>
                <a:path w="481965" h="565150">
                  <a:moveTo>
                    <a:pt x="130657" y="535940"/>
                  </a:moveTo>
                  <a:lnTo>
                    <a:pt x="117551" y="535940"/>
                  </a:lnTo>
                  <a:lnTo>
                    <a:pt x="122148" y="538480"/>
                  </a:lnTo>
                  <a:lnTo>
                    <a:pt x="125552" y="541020"/>
                  </a:lnTo>
                  <a:lnTo>
                    <a:pt x="170713" y="552450"/>
                  </a:lnTo>
                  <a:lnTo>
                    <a:pt x="173012" y="551180"/>
                  </a:lnTo>
                  <a:lnTo>
                    <a:pt x="195156" y="551180"/>
                  </a:lnTo>
                  <a:lnTo>
                    <a:pt x="195440" y="549910"/>
                  </a:lnTo>
                  <a:lnTo>
                    <a:pt x="211874" y="549910"/>
                  </a:lnTo>
                  <a:lnTo>
                    <a:pt x="213207" y="548640"/>
                  </a:lnTo>
                  <a:lnTo>
                    <a:pt x="197116" y="548640"/>
                  </a:lnTo>
                  <a:lnTo>
                    <a:pt x="196138" y="546100"/>
                  </a:lnTo>
                  <a:lnTo>
                    <a:pt x="179755" y="546100"/>
                  </a:lnTo>
                  <a:lnTo>
                    <a:pt x="172912" y="544830"/>
                  </a:lnTo>
                  <a:lnTo>
                    <a:pt x="151434" y="544830"/>
                  </a:lnTo>
                  <a:lnTo>
                    <a:pt x="142811" y="543560"/>
                  </a:lnTo>
                  <a:lnTo>
                    <a:pt x="142163" y="543560"/>
                  </a:lnTo>
                  <a:lnTo>
                    <a:pt x="139814" y="542290"/>
                  </a:lnTo>
                  <a:lnTo>
                    <a:pt x="137452" y="542290"/>
                  </a:lnTo>
                  <a:lnTo>
                    <a:pt x="134188" y="539750"/>
                  </a:lnTo>
                  <a:lnTo>
                    <a:pt x="130657" y="535940"/>
                  </a:lnTo>
                  <a:close/>
                </a:path>
                <a:path w="481965" h="565150">
                  <a:moveTo>
                    <a:pt x="300334" y="544830"/>
                  </a:moveTo>
                  <a:lnTo>
                    <a:pt x="228777" y="544830"/>
                  </a:lnTo>
                  <a:lnTo>
                    <a:pt x="229438" y="547370"/>
                  </a:lnTo>
                  <a:lnTo>
                    <a:pt x="236829" y="552450"/>
                  </a:lnTo>
                  <a:lnTo>
                    <a:pt x="281622" y="552450"/>
                  </a:lnTo>
                  <a:lnTo>
                    <a:pt x="297408" y="546100"/>
                  </a:lnTo>
                  <a:lnTo>
                    <a:pt x="300334" y="544830"/>
                  </a:lnTo>
                  <a:close/>
                </a:path>
                <a:path w="481965" h="565150">
                  <a:moveTo>
                    <a:pt x="211874" y="549910"/>
                  </a:moveTo>
                  <a:lnTo>
                    <a:pt x="200329" y="549910"/>
                  </a:lnTo>
                  <a:lnTo>
                    <a:pt x="210540" y="551180"/>
                  </a:lnTo>
                  <a:lnTo>
                    <a:pt x="211874" y="549910"/>
                  </a:lnTo>
                  <a:close/>
                </a:path>
                <a:path w="481965" h="565150">
                  <a:moveTo>
                    <a:pt x="455917" y="506730"/>
                  </a:moveTo>
                  <a:lnTo>
                    <a:pt x="439791" y="518160"/>
                  </a:lnTo>
                  <a:lnTo>
                    <a:pt x="407168" y="535940"/>
                  </a:lnTo>
                  <a:lnTo>
                    <a:pt x="390728" y="543560"/>
                  </a:lnTo>
                  <a:lnTo>
                    <a:pt x="393344" y="546100"/>
                  </a:lnTo>
                  <a:lnTo>
                    <a:pt x="393331" y="547370"/>
                  </a:lnTo>
                  <a:lnTo>
                    <a:pt x="392366" y="548640"/>
                  </a:lnTo>
                  <a:lnTo>
                    <a:pt x="408611" y="548640"/>
                  </a:lnTo>
                  <a:lnTo>
                    <a:pt x="424178" y="549910"/>
                  </a:lnTo>
                  <a:lnTo>
                    <a:pt x="453389" y="547370"/>
                  </a:lnTo>
                  <a:lnTo>
                    <a:pt x="453593" y="546100"/>
                  </a:lnTo>
                  <a:lnTo>
                    <a:pt x="452475" y="542290"/>
                  </a:lnTo>
                  <a:lnTo>
                    <a:pt x="459371" y="541020"/>
                  </a:lnTo>
                  <a:lnTo>
                    <a:pt x="467866" y="541020"/>
                  </a:lnTo>
                  <a:lnTo>
                    <a:pt x="476343" y="539750"/>
                  </a:lnTo>
                  <a:lnTo>
                    <a:pt x="481793" y="538480"/>
                  </a:lnTo>
                  <a:lnTo>
                    <a:pt x="424573" y="538480"/>
                  </a:lnTo>
                  <a:lnTo>
                    <a:pt x="433362" y="533400"/>
                  </a:lnTo>
                  <a:lnTo>
                    <a:pt x="455168" y="519430"/>
                  </a:lnTo>
                  <a:lnTo>
                    <a:pt x="470985" y="508000"/>
                  </a:lnTo>
                  <a:lnTo>
                    <a:pt x="457060" y="508000"/>
                  </a:lnTo>
                  <a:lnTo>
                    <a:pt x="455917" y="506730"/>
                  </a:lnTo>
                  <a:close/>
                </a:path>
                <a:path w="481965" h="565150">
                  <a:moveTo>
                    <a:pt x="323951" y="510540"/>
                  </a:moveTo>
                  <a:lnTo>
                    <a:pt x="308458" y="515620"/>
                  </a:lnTo>
                  <a:lnTo>
                    <a:pt x="292406" y="521970"/>
                  </a:lnTo>
                  <a:lnTo>
                    <a:pt x="275690" y="527050"/>
                  </a:lnTo>
                  <a:lnTo>
                    <a:pt x="229701" y="539750"/>
                  </a:lnTo>
                  <a:lnTo>
                    <a:pt x="198285" y="547370"/>
                  </a:lnTo>
                  <a:lnTo>
                    <a:pt x="197116" y="548640"/>
                  </a:lnTo>
                  <a:lnTo>
                    <a:pt x="213207" y="548640"/>
                  </a:lnTo>
                  <a:lnTo>
                    <a:pt x="214363" y="546100"/>
                  </a:lnTo>
                  <a:lnTo>
                    <a:pt x="226948" y="546100"/>
                  </a:lnTo>
                  <a:lnTo>
                    <a:pt x="228777" y="544830"/>
                  </a:lnTo>
                  <a:lnTo>
                    <a:pt x="300334" y="544830"/>
                  </a:lnTo>
                  <a:lnTo>
                    <a:pt x="314850" y="538480"/>
                  </a:lnTo>
                  <a:lnTo>
                    <a:pt x="323320" y="534670"/>
                  </a:lnTo>
                  <a:lnTo>
                    <a:pt x="331520" y="530860"/>
                  </a:lnTo>
                  <a:lnTo>
                    <a:pt x="293344" y="530860"/>
                  </a:lnTo>
                  <a:lnTo>
                    <a:pt x="291731" y="525780"/>
                  </a:lnTo>
                  <a:lnTo>
                    <a:pt x="296036" y="523240"/>
                  </a:lnTo>
                  <a:lnTo>
                    <a:pt x="299707" y="521970"/>
                  </a:lnTo>
                  <a:lnTo>
                    <a:pt x="299923" y="520700"/>
                  </a:lnTo>
                  <a:lnTo>
                    <a:pt x="323951" y="510540"/>
                  </a:lnTo>
                  <a:close/>
                </a:path>
                <a:path w="481965" h="565150">
                  <a:moveTo>
                    <a:pt x="142506" y="533400"/>
                  </a:moveTo>
                  <a:lnTo>
                    <a:pt x="149605" y="538480"/>
                  </a:lnTo>
                  <a:lnTo>
                    <a:pt x="153136" y="539750"/>
                  </a:lnTo>
                  <a:lnTo>
                    <a:pt x="151434" y="544830"/>
                  </a:lnTo>
                  <a:lnTo>
                    <a:pt x="172912" y="544830"/>
                  </a:lnTo>
                  <a:lnTo>
                    <a:pt x="166144" y="542290"/>
                  </a:lnTo>
                  <a:lnTo>
                    <a:pt x="159467" y="541020"/>
                  </a:lnTo>
                  <a:lnTo>
                    <a:pt x="152895" y="538480"/>
                  </a:lnTo>
                  <a:lnTo>
                    <a:pt x="149364" y="537210"/>
                  </a:lnTo>
                  <a:lnTo>
                    <a:pt x="145897" y="534670"/>
                  </a:lnTo>
                  <a:lnTo>
                    <a:pt x="142506" y="533400"/>
                  </a:lnTo>
                  <a:close/>
                </a:path>
                <a:path w="481965" h="565150">
                  <a:moveTo>
                    <a:pt x="481793" y="533400"/>
                  </a:moveTo>
                  <a:lnTo>
                    <a:pt x="480494" y="533400"/>
                  </a:lnTo>
                  <a:lnTo>
                    <a:pt x="456564" y="535940"/>
                  </a:lnTo>
                  <a:lnTo>
                    <a:pt x="456323" y="538480"/>
                  </a:lnTo>
                  <a:lnTo>
                    <a:pt x="481793" y="538480"/>
                  </a:lnTo>
                  <a:lnTo>
                    <a:pt x="481793" y="533400"/>
                  </a:lnTo>
                  <a:close/>
                </a:path>
                <a:path w="481965" h="565150">
                  <a:moveTo>
                    <a:pt x="177749" y="482600"/>
                  </a:moveTo>
                  <a:lnTo>
                    <a:pt x="179108" y="486410"/>
                  </a:lnTo>
                  <a:lnTo>
                    <a:pt x="171361" y="491490"/>
                  </a:lnTo>
                  <a:lnTo>
                    <a:pt x="106591" y="513080"/>
                  </a:lnTo>
                  <a:lnTo>
                    <a:pt x="107721" y="514350"/>
                  </a:lnTo>
                  <a:lnTo>
                    <a:pt x="104266" y="515620"/>
                  </a:lnTo>
                  <a:lnTo>
                    <a:pt x="108153" y="519430"/>
                  </a:lnTo>
                  <a:lnTo>
                    <a:pt x="102704" y="519430"/>
                  </a:lnTo>
                  <a:lnTo>
                    <a:pt x="100736" y="520700"/>
                  </a:lnTo>
                  <a:lnTo>
                    <a:pt x="94272" y="520700"/>
                  </a:lnTo>
                  <a:lnTo>
                    <a:pt x="98501" y="523240"/>
                  </a:lnTo>
                  <a:lnTo>
                    <a:pt x="102209" y="525780"/>
                  </a:lnTo>
                  <a:lnTo>
                    <a:pt x="107607" y="529590"/>
                  </a:lnTo>
                  <a:lnTo>
                    <a:pt x="111010" y="532130"/>
                  </a:lnTo>
                  <a:lnTo>
                    <a:pt x="111302" y="535940"/>
                  </a:lnTo>
                  <a:lnTo>
                    <a:pt x="129692" y="535940"/>
                  </a:lnTo>
                  <a:lnTo>
                    <a:pt x="130352" y="533400"/>
                  </a:lnTo>
                  <a:lnTo>
                    <a:pt x="129247" y="532130"/>
                  </a:lnTo>
                  <a:lnTo>
                    <a:pt x="126911" y="529590"/>
                  </a:lnTo>
                  <a:lnTo>
                    <a:pt x="129158" y="527050"/>
                  </a:lnTo>
                  <a:lnTo>
                    <a:pt x="128638" y="527050"/>
                  </a:lnTo>
                  <a:lnTo>
                    <a:pt x="125310" y="524510"/>
                  </a:lnTo>
                  <a:lnTo>
                    <a:pt x="122034" y="523240"/>
                  </a:lnTo>
                  <a:lnTo>
                    <a:pt x="113588" y="516890"/>
                  </a:lnTo>
                  <a:lnTo>
                    <a:pt x="124688" y="514350"/>
                  </a:lnTo>
                  <a:lnTo>
                    <a:pt x="129603" y="513080"/>
                  </a:lnTo>
                  <a:lnTo>
                    <a:pt x="142481" y="509270"/>
                  </a:lnTo>
                  <a:lnTo>
                    <a:pt x="158229" y="504190"/>
                  </a:lnTo>
                  <a:lnTo>
                    <a:pt x="176907" y="497840"/>
                  </a:lnTo>
                  <a:lnTo>
                    <a:pt x="210828" y="483870"/>
                  </a:lnTo>
                  <a:lnTo>
                    <a:pt x="178904" y="483870"/>
                  </a:lnTo>
                  <a:lnTo>
                    <a:pt x="177749" y="482600"/>
                  </a:lnTo>
                  <a:close/>
                </a:path>
                <a:path w="481965" h="565150">
                  <a:moveTo>
                    <a:pt x="388238" y="480060"/>
                  </a:moveTo>
                  <a:lnTo>
                    <a:pt x="350202" y="499110"/>
                  </a:lnTo>
                  <a:lnTo>
                    <a:pt x="352602" y="504190"/>
                  </a:lnTo>
                  <a:lnTo>
                    <a:pt x="344463" y="508000"/>
                  </a:lnTo>
                  <a:lnTo>
                    <a:pt x="336354" y="513080"/>
                  </a:lnTo>
                  <a:lnTo>
                    <a:pt x="320230" y="520700"/>
                  </a:lnTo>
                  <a:lnTo>
                    <a:pt x="295617" y="529590"/>
                  </a:lnTo>
                  <a:lnTo>
                    <a:pt x="293344" y="530860"/>
                  </a:lnTo>
                  <a:lnTo>
                    <a:pt x="331520" y="530860"/>
                  </a:lnTo>
                  <a:lnTo>
                    <a:pt x="331444" y="529590"/>
                  </a:lnTo>
                  <a:lnTo>
                    <a:pt x="332981" y="528320"/>
                  </a:lnTo>
                  <a:lnTo>
                    <a:pt x="366496" y="510540"/>
                  </a:lnTo>
                  <a:lnTo>
                    <a:pt x="399473" y="490220"/>
                  </a:lnTo>
                  <a:lnTo>
                    <a:pt x="385737" y="490220"/>
                  </a:lnTo>
                  <a:lnTo>
                    <a:pt x="382574" y="486410"/>
                  </a:lnTo>
                  <a:lnTo>
                    <a:pt x="384530" y="485140"/>
                  </a:lnTo>
                  <a:lnTo>
                    <a:pt x="387476" y="482600"/>
                  </a:lnTo>
                  <a:lnTo>
                    <a:pt x="388238" y="480060"/>
                  </a:lnTo>
                  <a:close/>
                </a:path>
                <a:path w="481965" h="565150">
                  <a:moveTo>
                    <a:pt x="76288" y="508000"/>
                  </a:moveTo>
                  <a:lnTo>
                    <a:pt x="70523" y="513080"/>
                  </a:lnTo>
                  <a:lnTo>
                    <a:pt x="65404" y="513080"/>
                  </a:lnTo>
                  <a:lnTo>
                    <a:pt x="61010" y="514350"/>
                  </a:lnTo>
                  <a:lnTo>
                    <a:pt x="52997" y="514350"/>
                  </a:lnTo>
                  <a:lnTo>
                    <a:pt x="59138" y="515620"/>
                  </a:lnTo>
                  <a:lnTo>
                    <a:pt x="65517" y="515620"/>
                  </a:lnTo>
                  <a:lnTo>
                    <a:pt x="72179" y="518160"/>
                  </a:lnTo>
                  <a:lnTo>
                    <a:pt x="79171" y="519430"/>
                  </a:lnTo>
                  <a:lnTo>
                    <a:pt x="83019" y="520700"/>
                  </a:lnTo>
                  <a:lnTo>
                    <a:pt x="83515" y="519430"/>
                  </a:lnTo>
                  <a:lnTo>
                    <a:pt x="88887" y="519430"/>
                  </a:lnTo>
                  <a:lnTo>
                    <a:pt x="85293" y="518160"/>
                  </a:lnTo>
                  <a:lnTo>
                    <a:pt x="88518" y="515620"/>
                  </a:lnTo>
                  <a:lnTo>
                    <a:pt x="84518" y="511810"/>
                  </a:lnTo>
                  <a:lnTo>
                    <a:pt x="101460" y="509270"/>
                  </a:lnTo>
                  <a:lnTo>
                    <a:pt x="89407" y="509270"/>
                  </a:lnTo>
                  <a:lnTo>
                    <a:pt x="76288" y="508000"/>
                  </a:lnTo>
                  <a:close/>
                </a:path>
                <a:path w="481965" h="565150">
                  <a:moveTo>
                    <a:pt x="112902" y="247650"/>
                  </a:moveTo>
                  <a:lnTo>
                    <a:pt x="111963" y="250190"/>
                  </a:lnTo>
                  <a:lnTo>
                    <a:pt x="109753" y="251460"/>
                  </a:lnTo>
                  <a:lnTo>
                    <a:pt x="104508" y="251460"/>
                  </a:lnTo>
                  <a:lnTo>
                    <a:pt x="101091" y="252730"/>
                  </a:lnTo>
                  <a:lnTo>
                    <a:pt x="96596" y="254000"/>
                  </a:lnTo>
                  <a:lnTo>
                    <a:pt x="93040" y="255270"/>
                  </a:lnTo>
                  <a:lnTo>
                    <a:pt x="92417" y="255270"/>
                  </a:lnTo>
                  <a:lnTo>
                    <a:pt x="89306" y="256540"/>
                  </a:lnTo>
                  <a:lnTo>
                    <a:pt x="88722" y="257810"/>
                  </a:lnTo>
                  <a:lnTo>
                    <a:pt x="82257" y="261620"/>
                  </a:lnTo>
                  <a:lnTo>
                    <a:pt x="76136" y="266700"/>
                  </a:lnTo>
                  <a:lnTo>
                    <a:pt x="69862" y="273050"/>
                  </a:lnTo>
                  <a:lnTo>
                    <a:pt x="68960" y="273050"/>
                  </a:lnTo>
                  <a:lnTo>
                    <a:pt x="67970" y="274320"/>
                  </a:lnTo>
                  <a:lnTo>
                    <a:pt x="66497" y="274320"/>
                  </a:lnTo>
                  <a:lnTo>
                    <a:pt x="59985" y="281940"/>
                  </a:lnTo>
                  <a:lnTo>
                    <a:pt x="53728" y="289560"/>
                  </a:lnTo>
                  <a:lnTo>
                    <a:pt x="47675" y="298450"/>
                  </a:lnTo>
                  <a:lnTo>
                    <a:pt x="41770" y="306070"/>
                  </a:lnTo>
                  <a:lnTo>
                    <a:pt x="34074" y="317500"/>
                  </a:lnTo>
                  <a:lnTo>
                    <a:pt x="32626" y="321310"/>
                  </a:lnTo>
                  <a:lnTo>
                    <a:pt x="31356" y="325120"/>
                  </a:lnTo>
                  <a:lnTo>
                    <a:pt x="30264" y="328930"/>
                  </a:lnTo>
                  <a:lnTo>
                    <a:pt x="29324" y="330200"/>
                  </a:lnTo>
                  <a:lnTo>
                    <a:pt x="29422" y="331470"/>
                  </a:lnTo>
                  <a:lnTo>
                    <a:pt x="29756" y="350520"/>
                  </a:lnTo>
                  <a:lnTo>
                    <a:pt x="30568" y="351790"/>
                  </a:lnTo>
                  <a:lnTo>
                    <a:pt x="31102" y="353060"/>
                  </a:lnTo>
                  <a:lnTo>
                    <a:pt x="32082" y="360680"/>
                  </a:lnTo>
                  <a:lnTo>
                    <a:pt x="32194" y="368300"/>
                  </a:lnTo>
                  <a:lnTo>
                    <a:pt x="31343" y="374650"/>
                  </a:lnTo>
                  <a:lnTo>
                    <a:pt x="32016" y="377190"/>
                  </a:lnTo>
                  <a:lnTo>
                    <a:pt x="32219" y="382270"/>
                  </a:lnTo>
                  <a:lnTo>
                    <a:pt x="31000" y="384810"/>
                  </a:lnTo>
                  <a:lnTo>
                    <a:pt x="34645" y="387350"/>
                  </a:lnTo>
                  <a:lnTo>
                    <a:pt x="30797" y="389890"/>
                  </a:lnTo>
                  <a:lnTo>
                    <a:pt x="30264" y="391160"/>
                  </a:lnTo>
                  <a:lnTo>
                    <a:pt x="25603" y="391160"/>
                  </a:lnTo>
                  <a:lnTo>
                    <a:pt x="25107" y="392430"/>
                  </a:lnTo>
                  <a:lnTo>
                    <a:pt x="19367" y="400050"/>
                  </a:lnTo>
                  <a:lnTo>
                    <a:pt x="16840" y="406400"/>
                  </a:lnTo>
                  <a:lnTo>
                    <a:pt x="16065" y="408940"/>
                  </a:lnTo>
                  <a:lnTo>
                    <a:pt x="16954" y="408940"/>
                  </a:lnTo>
                  <a:lnTo>
                    <a:pt x="15265" y="411480"/>
                  </a:lnTo>
                  <a:lnTo>
                    <a:pt x="13893" y="415290"/>
                  </a:lnTo>
                  <a:lnTo>
                    <a:pt x="12801" y="417830"/>
                  </a:lnTo>
                  <a:lnTo>
                    <a:pt x="10960" y="424180"/>
                  </a:lnTo>
                  <a:lnTo>
                    <a:pt x="9753" y="429260"/>
                  </a:lnTo>
                  <a:lnTo>
                    <a:pt x="9067" y="435610"/>
                  </a:lnTo>
                  <a:lnTo>
                    <a:pt x="9347" y="436880"/>
                  </a:lnTo>
                  <a:lnTo>
                    <a:pt x="9753" y="439420"/>
                  </a:lnTo>
                  <a:lnTo>
                    <a:pt x="10325" y="440690"/>
                  </a:lnTo>
                  <a:lnTo>
                    <a:pt x="14274" y="441960"/>
                  </a:lnTo>
                  <a:lnTo>
                    <a:pt x="13766" y="444500"/>
                  </a:lnTo>
                  <a:lnTo>
                    <a:pt x="13360" y="447040"/>
                  </a:lnTo>
                  <a:lnTo>
                    <a:pt x="13512" y="448310"/>
                  </a:lnTo>
                  <a:lnTo>
                    <a:pt x="14300" y="449580"/>
                  </a:lnTo>
                  <a:lnTo>
                    <a:pt x="5613" y="467360"/>
                  </a:lnTo>
                  <a:lnTo>
                    <a:pt x="3962" y="469900"/>
                  </a:lnTo>
                  <a:lnTo>
                    <a:pt x="2870" y="471170"/>
                  </a:lnTo>
                  <a:lnTo>
                    <a:pt x="850" y="478790"/>
                  </a:lnTo>
                  <a:lnTo>
                    <a:pt x="368" y="483870"/>
                  </a:lnTo>
                  <a:lnTo>
                    <a:pt x="927" y="488950"/>
                  </a:lnTo>
                  <a:lnTo>
                    <a:pt x="0" y="491490"/>
                  </a:lnTo>
                  <a:lnTo>
                    <a:pt x="3619" y="495300"/>
                  </a:lnTo>
                  <a:lnTo>
                    <a:pt x="7518" y="497840"/>
                  </a:lnTo>
                  <a:lnTo>
                    <a:pt x="10528" y="502920"/>
                  </a:lnTo>
                  <a:lnTo>
                    <a:pt x="23283" y="513080"/>
                  </a:lnTo>
                  <a:lnTo>
                    <a:pt x="30078" y="515620"/>
                  </a:lnTo>
                  <a:lnTo>
                    <a:pt x="37591" y="515620"/>
                  </a:lnTo>
                  <a:lnTo>
                    <a:pt x="42252" y="514350"/>
                  </a:lnTo>
                  <a:lnTo>
                    <a:pt x="51904" y="514350"/>
                  </a:lnTo>
                  <a:lnTo>
                    <a:pt x="44716" y="511810"/>
                  </a:lnTo>
                  <a:lnTo>
                    <a:pt x="39522" y="510540"/>
                  </a:lnTo>
                  <a:lnTo>
                    <a:pt x="37769" y="509270"/>
                  </a:lnTo>
                  <a:lnTo>
                    <a:pt x="35153" y="508000"/>
                  </a:lnTo>
                  <a:lnTo>
                    <a:pt x="36220" y="504190"/>
                  </a:lnTo>
                  <a:lnTo>
                    <a:pt x="24879" y="502920"/>
                  </a:lnTo>
                  <a:lnTo>
                    <a:pt x="23850" y="494030"/>
                  </a:lnTo>
                  <a:lnTo>
                    <a:pt x="23469" y="487680"/>
                  </a:lnTo>
                  <a:lnTo>
                    <a:pt x="24269" y="481330"/>
                  </a:lnTo>
                  <a:lnTo>
                    <a:pt x="23596" y="477520"/>
                  </a:lnTo>
                  <a:lnTo>
                    <a:pt x="23647" y="476250"/>
                  </a:lnTo>
                  <a:lnTo>
                    <a:pt x="23964" y="474980"/>
                  </a:lnTo>
                  <a:lnTo>
                    <a:pt x="27304" y="469900"/>
                  </a:lnTo>
                  <a:lnTo>
                    <a:pt x="28854" y="468630"/>
                  </a:lnTo>
                  <a:lnTo>
                    <a:pt x="31724" y="464820"/>
                  </a:lnTo>
                  <a:lnTo>
                    <a:pt x="34772" y="462280"/>
                  </a:lnTo>
                  <a:lnTo>
                    <a:pt x="38214" y="459740"/>
                  </a:lnTo>
                  <a:lnTo>
                    <a:pt x="41998" y="455930"/>
                  </a:lnTo>
                  <a:lnTo>
                    <a:pt x="45923" y="453390"/>
                  </a:lnTo>
                  <a:lnTo>
                    <a:pt x="50342" y="450850"/>
                  </a:lnTo>
                  <a:lnTo>
                    <a:pt x="24104" y="450850"/>
                  </a:lnTo>
                  <a:lnTo>
                    <a:pt x="20116" y="445770"/>
                  </a:lnTo>
                  <a:lnTo>
                    <a:pt x="19405" y="443230"/>
                  </a:lnTo>
                  <a:lnTo>
                    <a:pt x="22021" y="434340"/>
                  </a:lnTo>
                  <a:lnTo>
                    <a:pt x="24155" y="429260"/>
                  </a:lnTo>
                  <a:lnTo>
                    <a:pt x="26517" y="424180"/>
                  </a:lnTo>
                  <a:lnTo>
                    <a:pt x="26619" y="422910"/>
                  </a:lnTo>
                  <a:lnTo>
                    <a:pt x="27127" y="420370"/>
                  </a:lnTo>
                  <a:lnTo>
                    <a:pt x="27914" y="419100"/>
                  </a:lnTo>
                  <a:lnTo>
                    <a:pt x="31127" y="415290"/>
                  </a:lnTo>
                  <a:lnTo>
                    <a:pt x="32499" y="412750"/>
                  </a:lnTo>
                  <a:lnTo>
                    <a:pt x="33997" y="410210"/>
                  </a:lnTo>
                  <a:lnTo>
                    <a:pt x="35458" y="407670"/>
                  </a:lnTo>
                  <a:lnTo>
                    <a:pt x="39359" y="402590"/>
                  </a:lnTo>
                  <a:lnTo>
                    <a:pt x="43648" y="397510"/>
                  </a:lnTo>
                  <a:lnTo>
                    <a:pt x="48229" y="392430"/>
                  </a:lnTo>
                  <a:lnTo>
                    <a:pt x="53009" y="388620"/>
                  </a:lnTo>
                  <a:lnTo>
                    <a:pt x="54902" y="386080"/>
                  </a:lnTo>
                  <a:lnTo>
                    <a:pt x="56845" y="384810"/>
                  </a:lnTo>
                  <a:lnTo>
                    <a:pt x="38341" y="384810"/>
                  </a:lnTo>
                  <a:lnTo>
                    <a:pt x="36398" y="374650"/>
                  </a:lnTo>
                  <a:lnTo>
                    <a:pt x="34709" y="368300"/>
                  </a:lnTo>
                  <a:lnTo>
                    <a:pt x="32613" y="360680"/>
                  </a:lnTo>
                  <a:lnTo>
                    <a:pt x="33997" y="354330"/>
                  </a:lnTo>
                  <a:lnTo>
                    <a:pt x="34124" y="350520"/>
                  </a:lnTo>
                  <a:lnTo>
                    <a:pt x="34670" y="347980"/>
                  </a:lnTo>
                  <a:lnTo>
                    <a:pt x="36296" y="344170"/>
                  </a:lnTo>
                  <a:lnTo>
                    <a:pt x="38557" y="335280"/>
                  </a:lnTo>
                  <a:lnTo>
                    <a:pt x="41262" y="332740"/>
                  </a:lnTo>
                  <a:lnTo>
                    <a:pt x="46024" y="326390"/>
                  </a:lnTo>
                  <a:lnTo>
                    <a:pt x="48704" y="317500"/>
                  </a:lnTo>
                  <a:lnTo>
                    <a:pt x="52222" y="309880"/>
                  </a:lnTo>
                  <a:lnTo>
                    <a:pt x="57289" y="302260"/>
                  </a:lnTo>
                  <a:lnTo>
                    <a:pt x="57823" y="302260"/>
                  </a:lnTo>
                  <a:lnTo>
                    <a:pt x="58407" y="300990"/>
                  </a:lnTo>
                  <a:lnTo>
                    <a:pt x="61493" y="297180"/>
                  </a:lnTo>
                  <a:lnTo>
                    <a:pt x="64744" y="293370"/>
                  </a:lnTo>
                  <a:lnTo>
                    <a:pt x="69011" y="288290"/>
                  </a:lnTo>
                  <a:lnTo>
                    <a:pt x="70116" y="287020"/>
                  </a:lnTo>
                  <a:lnTo>
                    <a:pt x="71996" y="287020"/>
                  </a:lnTo>
                  <a:lnTo>
                    <a:pt x="78295" y="280670"/>
                  </a:lnTo>
                  <a:lnTo>
                    <a:pt x="86940" y="274320"/>
                  </a:lnTo>
                  <a:lnTo>
                    <a:pt x="95845" y="270510"/>
                  </a:lnTo>
                  <a:lnTo>
                    <a:pt x="114338" y="262890"/>
                  </a:lnTo>
                  <a:lnTo>
                    <a:pt x="135013" y="259080"/>
                  </a:lnTo>
                  <a:lnTo>
                    <a:pt x="150418" y="259080"/>
                  </a:lnTo>
                  <a:lnTo>
                    <a:pt x="151460" y="256540"/>
                  </a:lnTo>
                  <a:lnTo>
                    <a:pt x="180581" y="256540"/>
                  </a:lnTo>
                  <a:lnTo>
                    <a:pt x="182130" y="254000"/>
                  </a:lnTo>
                  <a:lnTo>
                    <a:pt x="205955" y="254000"/>
                  </a:lnTo>
                  <a:lnTo>
                    <a:pt x="209346" y="252730"/>
                  </a:lnTo>
                  <a:lnTo>
                    <a:pt x="126110" y="252730"/>
                  </a:lnTo>
                  <a:lnTo>
                    <a:pt x="126559" y="250190"/>
                  </a:lnTo>
                  <a:lnTo>
                    <a:pt x="114947" y="250190"/>
                  </a:lnTo>
                  <a:lnTo>
                    <a:pt x="113868" y="248920"/>
                  </a:lnTo>
                  <a:lnTo>
                    <a:pt x="112902" y="247650"/>
                  </a:lnTo>
                  <a:close/>
                </a:path>
                <a:path w="481965" h="565150">
                  <a:moveTo>
                    <a:pt x="106489" y="505460"/>
                  </a:moveTo>
                  <a:lnTo>
                    <a:pt x="95465" y="508000"/>
                  </a:lnTo>
                  <a:lnTo>
                    <a:pt x="89407" y="509270"/>
                  </a:lnTo>
                  <a:lnTo>
                    <a:pt x="101460" y="509270"/>
                  </a:lnTo>
                  <a:lnTo>
                    <a:pt x="100317" y="508000"/>
                  </a:lnTo>
                  <a:lnTo>
                    <a:pt x="106489" y="505460"/>
                  </a:lnTo>
                  <a:close/>
                </a:path>
                <a:path w="481965" h="565150">
                  <a:moveTo>
                    <a:pt x="481793" y="492760"/>
                  </a:moveTo>
                  <a:lnTo>
                    <a:pt x="476763" y="496570"/>
                  </a:lnTo>
                  <a:lnTo>
                    <a:pt x="464362" y="505460"/>
                  </a:lnTo>
                  <a:lnTo>
                    <a:pt x="459562" y="508000"/>
                  </a:lnTo>
                  <a:lnTo>
                    <a:pt x="470985" y="508000"/>
                  </a:lnTo>
                  <a:lnTo>
                    <a:pt x="476257" y="504190"/>
                  </a:lnTo>
                  <a:lnTo>
                    <a:pt x="481793" y="499110"/>
                  </a:lnTo>
                  <a:lnTo>
                    <a:pt x="481793" y="492760"/>
                  </a:lnTo>
                  <a:close/>
                </a:path>
                <a:path w="481965" h="565150">
                  <a:moveTo>
                    <a:pt x="458621" y="449580"/>
                  </a:moveTo>
                  <a:lnTo>
                    <a:pt x="437921" y="449580"/>
                  </a:lnTo>
                  <a:lnTo>
                    <a:pt x="441185" y="453390"/>
                  </a:lnTo>
                  <a:lnTo>
                    <a:pt x="439178" y="455930"/>
                  </a:lnTo>
                  <a:lnTo>
                    <a:pt x="435978" y="457200"/>
                  </a:lnTo>
                  <a:lnTo>
                    <a:pt x="433577" y="458470"/>
                  </a:lnTo>
                  <a:lnTo>
                    <a:pt x="431126" y="461010"/>
                  </a:lnTo>
                  <a:lnTo>
                    <a:pt x="428688" y="462280"/>
                  </a:lnTo>
                  <a:lnTo>
                    <a:pt x="424472" y="464820"/>
                  </a:lnTo>
                  <a:lnTo>
                    <a:pt x="385737" y="490220"/>
                  </a:lnTo>
                  <a:lnTo>
                    <a:pt x="399473" y="490220"/>
                  </a:lnTo>
                  <a:lnTo>
                    <a:pt x="431949" y="468630"/>
                  </a:lnTo>
                  <a:lnTo>
                    <a:pt x="458621" y="449580"/>
                  </a:lnTo>
                  <a:close/>
                </a:path>
                <a:path w="481965" h="565150">
                  <a:moveTo>
                    <a:pt x="208229" y="471170"/>
                  </a:moveTo>
                  <a:lnTo>
                    <a:pt x="201721" y="474980"/>
                  </a:lnTo>
                  <a:lnTo>
                    <a:pt x="188373" y="480060"/>
                  </a:lnTo>
                  <a:lnTo>
                    <a:pt x="181394" y="482600"/>
                  </a:lnTo>
                  <a:lnTo>
                    <a:pt x="180149" y="483870"/>
                  </a:lnTo>
                  <a:lnTo>
                    <a:pt x="210828" y="483870"/>
                  </a:lnTo>
                  <a:lnTo>
                    <a:pt x="232206" y="474980"/>
                  </a:lnTo>
                  <a:lnTo>
                    <a:pt x="235986" y="472440"/>
                  </a:lnTo>
                  <a:lnTo>
                    <a:pt x="208343" y="472440"/>
                  </a:lnTo>
                  <a:lnTo>
                    <a:pt x="208229" y="471170"/>
                  </a:lnTo>
                  <a:close/>
                </a:path>
                <a:path w="481965" h="565150">
                  <a:moveTo>
                    <a:pt x="335749" y="416560"/>
                  </a:moveTo>
                  <a:lnTo>
                    <a:pt x="331533" y="419100"/>
                  </a:lnTo>
                  <a:lnTo>
                    <a:pt x="323138" y="422910"/>
                  </a:lnTo>
                  <a:lnTo>
                    <a:pt x="315150" y="426720"/>
                  </a:lnTo>
                  <a:lnTo>
                    <a:pt x="311924" y="427990"/>
                  </a:lnTo>
                  <a:lnTo>
                    <a:pt x="294987" y="434340"/>
                  </a:lnTo>
                  <a:lnTo>
                    <a:pt x="277807" y="443230"/>
                  </a:lnTo>
                  <a:lnTo>
                    <a:pt x="260430" y="450850"/>
                  </a:lnTo>
                  <a:lnTo>
                    <a:pt x="242900" y="459740"/>
                  </a:lnTo>
                  <a:lnTo>
                    <a:pt x="236329" y="462280"/>
                  </a:lnTo>
                  <a:lnTo>
                    <a:pt x="229793" y="463550"/>
                  </a:lnTo>
                  <a:lnTo>
                    <a:pt x="217030" y="468630"/>
                  </a:lnTo>
                  <a:lnTo>
                    <a:pt x="213486" y="471170"/>
                  </a:lnTo>
                  <a:lnTo>
                    <a:pt x="211683" y="471170"/>
                  </a:lnTo>
                  <a:lnTo>
                    <a:pt x="210438" y="472440"/>
                  </a:lnTo>
                  <a:lnTo>
                    <a:pt x="235986" y="472440"/>
                  </a:lnTo>
                  <a:lnTo>
                    <a:pt x="237876" y="471170"/>
                  </a:lnTo>
                  <a:lnTo>
                    <a:pt x="243681" y="468630"/>
                  </a:lnTo>
                  <a:lnTo>
                    <a:pt x="249762" y="464820"/>
                  </a:lnTo>
                  <a:lnTo>
                    <a:pt x="256260" y="461010"/>
                  </a:lnTo>
                  <a:lnTo>
                    <a:pt x="283166" y="450850"/>
                  </a:lnTo>
                  <a:lnTo>
                    <a:pt x="309954" y="439420"/>
                  </a:lnTo>
                  <a:lnTo>
                    <a:pt x="337540" y="424180"/>
                  </a:lnTo>
                  <a:lnTo>
                    <a:pt x="344865" y="420370"/>
                  </a:lnTo>
                  <a:lnTo>
                    <a:pt x="337680" y="420370"/>
                  </a:lnTo>
                  <a:lnTo>
                    <a:pt x="335749" y="416560"/>
                  </a:lnTo>
                  <a:close/>
                </a:path>
                <a:path w="481965" h="565150">
                  <a:moveTo>
                    <a:pt x="481793" y="411480"/>
                  </a:moveTo>
                  <a:lnTo>
                    <a:pt x="473024" y="419100"/>
                  </a:lnTo>
                  <a:lnTo>
                    <a:pt x="462880" y="426720"/>
                  </a:lnTo>
                  <a:lnTo>
                    <a:pt x="457675" y="430530"/>
                  </a:lnTo>
                  <a:lnTo>
                    <a:pt x="452335" y="435610"/>
                  </a:lnTo>
                  <a:lnTo>
                    <a:pt x="445820" y="439420"/>
                  </a:lnTo>
                  <a:lnTo>
                    <a:pt x="439331" y="441960"/>
                  </a:lnTo>
                  <a:lnTo>
                    <a:pt x="433184" y="444500"/>
                  </a:lnTo>
                  <a:lnTo>
                    <a:pt x="435216" y="448310"/>
                  </a:lnTo>
                  <a:lnTo>
                    <a:pt x="428347" y="453390"/>
                  </a:lnTo>
                  <a:lnTo>
                    <a:pt x="407339" y="468630"/>
                  </a:lnTo>
                  <a:lnTo>
                    <a:pt x="415281" y="463550"/>
                  </a:lnTo>
                  <a:lnTo>
                    <a:pt x="423035" y="458470"/>
                  </a:lnTo>
                  <a:lnTo>
                    <a:pt x="430587" y="454660"/>
                  </a:lnTo>
                  <a:lnTo>
                    <a:pt x="437921" y="449580"/>
                  </a:lnTo>
                  <a:lnTo>
                    <a:pt x="458621" y="449580"/>
                  </a:lnTo>
                  <a:lnTo>
                    <a:pt x="458905" y="449377"/>
                  </a:lnTo>
                  <a:lnTo>
                    <a:pt x="455587" y="445770"/>
                  </a:lnTo>
                  <a:lnTo>
                    <a:pt x="462991" y="438150"/>
                  </a:lnTo>
                  <a:lnTo>
                    <a:pt x="470773" y="430530"/>
                  </a:lnTo>
                  <a:lnTo>
                    <a:pt x="478711" y="421640"/>
                  </a:lnTo>
                  <a:lnTo>
                    <a:pt x="481793" y="417830"/>
                  </a:lnTo>
                  <a:lnTo>
                    <a:pt x="481793" y="411480"/>
                  </a:lnTo>
                  <a:close/>
                </a:path>
                <a:path w="481965" h="565150">
                  <a:moveTo>
                    <a:pt x="110896" y="430530"/>
                  </a:moveTo>
                  <a:lnTo>
                    <a:pt x="109867" y="430530"/>
                  </a:lnTo>
                  <a:lnTo>
                    <a:pt x="82486" y="435610"/>
                  </a:lnTo>
                  <a:lnTo>
                    <a:pt x="80403" y="435610"/>
                  </a:lnTo>
                  <a:lnTo>
                    <a:pt x="78358" y="436880"/>
                  </a:lnTo>
                  <a:lnTo>
                    <a:pt x="76644" y="436880"/>
                  </a:lnTo>
                  <a:lnTo>
                    <a:pt x="70125" y="438150"/>
                  </a:lnTo>
                  <a:lnTo>
                    <a:pt x="63153" y="439420"/>
                  </a:lnTo>
                  <a:lnTo>
                    <a:pt x="55606" y="440690"/>
                  </a:lnTo>
                  <a:lnTo>
                    <a:pt x="47358" y="441960"/>
                  </a:lnTo>
                  <a:lnTo>
                    <a:pt x="41274" y="444500"/>
                  </a:lnTo>
                  <a:lnTo>
                    <a:pt x="35940" y="447040"/>
                  </a:lnTo>
                  <a:lnTo>
                    <a:pt x="29451" y="450850"/>
                  </a:lnTo>
                  <a:lnTo>
                    <a:pt x="60439" y="450850"/>
                  </a:lnTo>
                  <a:lnTo>
                    <a:pt x="62039" y="448310"/>
                  </a:lnTo>
                  <a:lnTo>
                    <a:pt x="64363" y="447040"/>
                  </a:lnTo>
                  <a:lnTo>
                    <a:pt x="74982" y="447040"/>
                  </a:lnTo>
                  <a:lnTo>
                    <a:pt x="85767" y="445770"/>
                  </a:lnTo>
                  <a:lnTo>
                    <a:pt x="96683" y="443230"/>
                  </a:lnTo>
                  <a:lnTo>
                    <a:pt x="107695" y="441960"/>
                  </a:lnTo>
                  <a:lnTo>
                    <a:pt x="108572" y="439420"/>
                  </a:lnTo>
                  <a:lnTo>
                    <a:pt x="110401" y="438150"/>
                  </a:lnTo>
                  <a:lnTo>
                    <a:pt x="120662" y="435610"/>
                  </a:lnTo>
                  <a:lnTo>
                    <a:pt x="124275" y="434340"/>
                  </a:lnTo>
                  <a:lnTo>
                    <a:pt x="110566" y="434340"/>
                  </a:lnTo>
                  <a:lnTo>
                    <a:pt x="110896" y="430530"/>
                  </a:lnTo>
                  <a:close/>
                </a:path>
                <a:path w="481965" h="565150">
                  <a:moveTo>
                    <a:pt x="463956" y="445770"/>
                  </a:moveTo>
                  <a:lnTo>
                    <a:pt x="458905" y="449377"/>
                  </a:lnTo>
                  <a:lnTo>
                    <a:pt x="459092" y="449580"/>
                  </a:lnTo>
                  <a:lnTo>
                    <a:pt x="463956" y="445770"/>
                  </a:lnTo>
                  <a:close/>
                </a:path>
                <a:path w="481965" h="565150">
                  <a:moveTo>
                    <a:pt x="135597" y="430530"/>
                  </a:moveTo>
                  <a:lnTo>
                    <a:pt x="110566" y="434340"/>
                  </a:lnTo>
                  <a:lnTo>
                    <a:pt x="124275" y="434340"/>
                  </a:lnTo>
                  <a:lnTo>
                    <a:pt x="127888" y="433070"/>
                  </a:lnTo>
                  <a:lnTo>
                    <a:pt x="135597" y="430530"/>
                  </a:lnTo>
                  <a:close/>
                </a:path>
                <a:path w="481965" h="565150">
                  <a:moveTo>
                    <a:pt x="117060" y="426635"/>
                  </a:moveTo>
                  <a:lnTo>
                    <a:pt x="116738" y="426720"/>
                  </a:lnTo>
                  <a:lnTo>
                    <a:pt x="117043" y="426720"/>
                  </a:lnTo>
                  <a:close/>
                </a:path>
                <a:path w="481965" h="565150">
                  <a:moveTo>
                    <a:pt x="196481" y="402590"/>
                  </a:moveTo>
                  <a:lnTo>
                    <a:pt x="187771" y="406400"/>
                  </a:lnTo>
                  <a:lnTo>
                    <a:pt x="161239" y="414020"/>
                  </a:lnTo>
                  <a:lnTo>
                    <a:pt x="150223" y="416560"/>
                  </a:lnTo>
                  <a:lnTo>
                    <a:pt x="139628" y="420370"/>
                  </a:lnTo>
                  <a:lnTo>
                    <a:pt x="129383" y="422910"/>
                  </a:lnTo>
                  <a:lnTo>
                    <a:pt x="119418" y="424180"/>
                  </a:lnTo>
                  <a:lnTo>
                    <a:pt x="117487" y="425450"/>
                  </a:lnTo>
                  <a:lnTo>
                    <a:pt x="117297" y="425450"/>
                  </a:lnTo>
                  <a:lnTo>
                    <a:pt x="117060" y="426635"/>
                  </a:lnTo>
                  <a:lnTo>
                    <a:pt x="174739" y="411480"/>
                  </a:lnTo>
                  <a:lnTo>
                    <a:pt x="181343" y="411480"/>
                  </a:lnTo>
                  <a:lnTo>
                    <a:pt x="195643" y="406400"/>
                  </a:lnTo>
                  <a:lnTo>
                    <a:pt x="197053" y="405130"/>
                  </a:lnTo>
                  <a:lnTo>
                    <a:pt x="196481" y="402590"/>
                  </a:lnTo>
                  <a:close/>
                </a:path>
                <a:path w="481965" h="565150">
                  <a:moveTo>
                    <a:pt x="426062" y="381000"/>
                  </a:moveTo>
                  <a:lnTo>
                    <a:pt x="389178" y="381000"/>
                  </a:lnTo>
                  <a:lnTo>
                    <a:pt x="416267" y="383540"/>
                  </a:lnTo>
                  <a:lnTo>
                    <a:pt x="388048" y="397510"/>
                  </a:lnTo>
                  <a:lnTo>
                    <a:pt x="372592" y="403860"/>
                  </a:lnTo>
                  <a:lnTo>
                    <a:pt x="359600" y="410210"/>
                  </a:lnTo>
                  <a:lnTo>
                    <a:pt x="353098" y="414020"/>
                  </a:lnTo>
                  <a:lnTo>
                    <a:pt x="337680" y="420370"/>
                  </a:lnTo>
                  <a:lnTo>
                    <a:pt x="344865" y="420370"/>
                  </a:lnTo>
                  <a:lnTo>
                    <a:pt x="366839" y="408940"/>
                  </a:lnTo>
                  <a:lnTo>
                    <a:pt x="384694" y="402590"/>
                  </a:lnTo>
                  <a:lnTo>
                    <a:pt x="401554" y="394970"/>
                  </a:lnTo>
                  <a:lnTo>
                    <a:pt x="417452" y="388620"/>
                  </a:lnTo>
                  <a:lnTo>
                    <a:pt x="428145" y="382270"/>
                  </a:lnTo>
                  <a:lnTo>
                    <a:pt x="426643" y="382270"/>
                  </a:lnTo>
                  <a:lnTo>
                    <a:pt x="426062" y="381000"/>
                  </a:lnTo>
                  <a:close/>
                </a:path>
                <a:path w="481965" h="565150">
                  <a:moveTo>
                    <a:pt x="181343" y="411480"/>
                  </a:moveTo>
                  <a:lnTo>
                    <a:pt x="174739" y="411480"/>
                  </a:lnTo>
                  <a:lnTo>
                    <a:pt x="175564" y="414020"/>
                  </a:lnTo>
                  <a:lnTo>
                    <a:pt x="181343" y="411480"/>
                  </a:lnTo>
                  <a:close/>
                </a:path>
                <a:path w="481965" h="565150">
                  <a:moveTo>
                    <a:pt x="28701" y="388620"/>
                  </a:moveTo>
                  <a:lnTo>
                    <a:pt x="26873" y="389890"/>
                  </a:lnTo>
                  <a:lnTo>
                    <a:pt x="26352" y="391160"/>
                  </a:lnTo>
                  <a:lnTo>
                    <a:pt x="30264" y="391160"/>
                  </a:lnTo>
                  <a:lnTo>
                    <a:pt x="28701" y="388620"/>
                  </a:lnTo>
                  <a:close/>
                </a:path>
                <a:path w="481965" h="565150">
                  <a:moveTo>
                    <a:pt x="435983" y="370840"/>
                  </a:moveTo>
                  <a:lnTo>
                    <a:pt x="360324" y="370840"/>
                  </a:lnTo>
                  <a:lnTo>
                    <a:pt x="361746" y="372110"/>
                  </a:lnTo>
                  <a:lnTo>
                    <a:pt x="362369" y="373380"/>
                  </a:lnTo>
                  <a:lnTo>
                    <a:pt x="366039" y="378460"/>
                  </a:lnTo>
                  <a:lnTo>
                    <a:pt x="372275" y="378460"/>
                  </a:lnTo>
                  <a:lnTo>
                    <a:pt x="378498" y="379730"/>
                  </a:lnTo>
                  <a:lnTo>
                    <a:pt x="384746" y="379730"/>
                  </a:lnTo>
                  <a:lnTo>
                    <a:pt x="385267" y="383540"/>
                  </a:lnTo>
                  <a:lnTo>
                    <a:pt x="385686" y="383540"/>
                  </a:lnTo>
                  <a:lnTo>
                    <a:pt x="387426" y="387350"/>
                  </a:lnTo>
                  <a:lnTo>
                    <a:pt x="391833" y="384810"/>
                  </a:lnTo>
                  <a:lnTo>
                    <a:pt x="389178" y="381000"/>
                  </a:lnTo>
                  <a:lnTo>
                    <a:pt x="426062" y="381000"/>
                  </a:lnTo>
                  <a:lnTo>
                    <a:pt x="424319" y="377190"/>
                  </a:lnTo>
                  <a:lnTo>
                    <a:pt x="430275" y="374650"/>
                  </a:lnTo>
                  <a:lnTo>
                    <a:pt x="435983" y="370840"/>
                  </a:lnTo>
                  <a:close/>
                </a:path>
                <a:path w="481965" h="565150">
                  <a:moveTo>
                    <a:pt x="235435" y="309880"/>
                  </a:moveTo>
                  <a:lnTo>
                    <a:pt x="168039" y="309880"/>
                  </a:lnTo>
                  <a:lnTo>
                    <a:pt x="154914" y="312420"/>
                  </a:lnTo>
                  <a:lnTo>
                    <a:pt x="149986" y="313690"/>
                  </a:lnTo>
                  <a:lnTo>
                    <a:pt x="145059" y="316230"/>
                  </a:lnTo>
                  <a:lnTo>
                    <a:pt x="135318" y="320040"/>
                  </a:lnTo>
                  <a:lnTo>
                    <a:pt x="130543" y="322580"/>
                  </a:lnTo>
                  <a:lnTo>
                    <a:pt x="125552" y="326390"/>
                  </a:lnTo>
                  <a:lnTo>
                    <a:pt x="121754" y="328930"/>
                  </a:lnTo>
                  <a:lnTo>
                    <a:pt x="114642" y="331470"/>
                  </a:lnTo>
                  <a:lnTo>
                    <a:pt x="108838" y="335280"/>
                  </a:lnTo>
                  <a:lnTo>
                    <a:pt x="104000" y="340360"/>
                  </a:lnTo>
                  <a:lnTo>
                    <a:pt x="98869" y="345440"/>
                  </a:lnTo>
                  <a:lnTo>
                    <a:pt x="97789" y="346710"/>
                  </a:lnTo>
                  <a:lnTo>
                    <a:pt x="93865" y="346710"/>
                  </a:lnTo>
                  <a:lnTo>
                    <a:pt x="91224" y="349250"/>
                  </a:lnTo>
                  <a:lnTo>
                    <a:pt x="91490" y="353060"/>
                  </a:lnTo>
                  <a:lnTo>
                    <a:pt x="92240" y="353060"/>
                  </a:lnTo>
                  <a:lnTo>
                    <a:pt x="87388" y="356870"/>
                  </a:lnTo>
                  <a:lnTo>
                    <a:pt x="81660" y="363220"/>
                  </a:lnTo>
                  <a:lnTo>
                    <a:pt x="80746" y="364490"/>
                  </a:lnTo>
                  <a:lnTo>
                    <a:pt x="79565" y="365760"/>
                  </a:lnTo>
                  <a:lnTo>
                    <a:pt x="75247" y="365760"/>
                  </a:lnTo>
                  <a:lnTo>
                    <a:pt x="53101" y="377190"/>
                  </a:lnTo>
                  <a:lnTo>
                    <a:pt x="45669" y="382270"/>
                  </a:lnTo>
                  <a:lnTo>
                    <a:pt x="44272" y="382270"/>
                  </a:lnTo>
                  <a:lnTo>
                    <a:pt x="38341" y="384810"/>
                  </a:lnTo>
                  <a:lnTo>
                    <a:pt x="56845" y="384810"/>
                  </a:lnTo>
                  <a:lnTo>
                    <a:pt x="59651" y="382270"/>
                  </a:lnTo>
                  <a:lnTo>
                    <a:pt x="89738" y="372110"/>
                  </a:lnTo>
                  <a:lnTo>
                    <a:pt x="97548" y="369570"/>
                  </a:lnTo>
                  <a:lnTo>
                    <a:pt x="113017" y="367030"/>
                  </a:lnTo>
                  <a:lnTo>
                    <a:pt x="118440" y="364490"/>
                  </a:lnTo>
                  <a:lnTo>
                    <a:pt x="122847" y="363220"/>
                  </a:lnTo>
                  <a:lnTo>
                    <a:pt x="127266" y="363220"/>
                  </a:lnTo>
                  <a:lnTo>
                    <a:pt x="131711" y="361950"/>
                  </a:lnTo>
                  <a:lnTo>
                    <a:pt x="138068" y="361950"/>
                  </a:lnTo>
                  <a:lnTo>
                    <a:pt x="144246" y="360680"/>
                  </a:lnTo>
                  <a:lnTo>
                    <a:pt x="150139" y="360680"/>
                  </a:lnTo>
                  <a:lnTo>
                    <a:pt x="152387" y="359410"/>
                  </a:lnTo>
                  <a:lnTo>
                    <a:pt x="164153" y="359410"/>
                  </a:lnTo>
                  <a:lnTo>
                    <a:pt x="176128" y="358140"/>
                  </a:lnTo>
                  <a:lnTo>
                    <a:pt x="188300" y="358140"/>
                  </a:lnTo>
                  <a:lnTo>
                    <a:pt x="200659" y="356870"/>
                  </a:lnTo>
                  <a:lnTo>
                    <a:pt x="159054" y="356870"/>
                  </a:lnTo>
                  <a:lnTo>
                    <a:pt x="159169" y="354330"/>
                  </a:lnTo>
                  <a:lnTo>
                    <a:pt x="108318" y="354330"/>
                  </a:lnTo>
                  <a:lnTo>
                    <a:pt x="103657" y="351790"/>
                  </a:lnTo>
                  <a:lnTo>
                    <a:pt x="112318" y="347980"/>
                  </a:lnTo>
                  <a:lnTo>
                    <a:pt x="110312" y="345440"/>
                  </a:lnTo>
                  <a:lnTo>
                    <a:pt x="112140" y="344170"/>
                  </a:lnTo>
                  <a:lnTo>
                    <a:pt x="115709" y="340360"/>
                  </a:lnTo>
                  <a:lnTo>
                    <a:pt x="115989" y="337820"/>
                  </a:lnTo>
                  <a:lnTo>
                    <a:pt x="117246" y="336550"/>
                  </a:lnTo>
                  <a:lnTo>
                    <a:pt x="119265" y="335280"/>
                  </a:lnTo>
                  <a:lnTo>
                    <a:pt x="124320" y="332740"/>
                  </a:lnTo>
                  <a:lnTo>
                    <a:pt x="123964" y="331470"/>
                  </a:lnTo>
                  <a:lnTo>
                    <a:pt x="127406" y="328930"/>
                  </a:lnTo>
                  <a:lnTo>
                    <a:pt x="134251" y="326390"/>
                  </a:lnTo>
                  <a:lnTo>
                    <a:pt x="141147" y="325120"/>
                  </a:lnTo>
                  <a:lnTo>
                    <a:pt x="148056" y="322580"/>
                  </a:lnTo>
                  <a:lnTo>
                    <a:pt x="149453" y="322580"/>
                  </a:lnTo>
                  <a:lnTo>
                    <a:pt x="154711" y="320040"/>
                  </a:lnTo>
                  <a:lnTo>
                    <a:pt x="159994" y="318770"/>
                  </a:lnTo>
                  <a:lnTo>
                    <a:pt x="165353" y="316230"/>
                  </a:lnTo>
                  <a:lnTo>
                    <a:pt x="180216" y="313690"/>
                  </a:lnTo>
                  <a:lnTo>
                    <a:pt x="197103" y="313690"/>
                  </a:lnTo>
                  <a:lnTo>
                    <a:pt x="204482" y="312420"/>
                  </a:lnTo>
                  <a:lnTo>
                    <a:pt x="208279" y="312420"/>
                  </a:lnTo>
                  <a:lnTo>
                    <a:pt x="226765" y="311150"/>
                  </a:lnTo>
                  <a:lnTo>
                    <a:pt x="235435" y="309880"/>
                  </a:lnTo>
                  <a:close/>
                </a:path>
                <a:path w="481965" h="565150">
                  <a:moveTo>
                    <a:pt x="432422" y="379730"/>
                  </a:moveTo>
                  <a:lnTo>
                    <a:pt x="428145" y="382270"/>
                  </a:lnTo>
                  <a:lnTo>
                    <a:pt x="428586" y="382270"/>
                  </a:lnTo>
                  <a:lnTo>
                    <a:pt x="432422" y="379730"/>
                  </a:lnTo>
                  <a:close/>
                </a:path>
                <a:path w="481965" h="565150">
                  <a:moveTo>
                    <a:pt x="441363" y="367030"/>
                  </a:moveTo>
                  <a:lnTo>
                    <a:pt x="325866" y="367030"/>
                  </a:lnTo>
                  <a:lnTo>
                    <a:pt x="337602" y="368300"/>
                  </a:lnTo>
                  <a:lnTo>
                    <a:pt x="348335" y="372110"/>
                  </a:lnTo>
                  <a:lnTo>
                    <a:pt x="351167" y="370840"/>
                  </a:lnTo>
                  <a:lnTo>
                    <a:pt x="435983" y="370840"/>
                  </a:lnTo>
                  <a:lnTo>
                    <a:pt x="439788" y="368300"/>
                  </a:lnTo>
                  <a:lnTo>
                    <a:pt x="441363" y="367030"/>
                  </a:lnTo>
                  <a:close/>
                </a:path>
                <a:path w="481965" h="565150">
                  <a:moveTo>
                    <a:pt x="326068" y="360680"/>
                  </a:moveTo>
                  <a:lnTo>
                    <a:pt x="291452" y="360680"/>
                  </a:lnTo>
                  <a:lnTo>
                    <a:pt x="292201" y="361950"/>
                  </a:lnTo>
                  <a:lnTo>
                    <a:pt x="305688" y="361950"/>
                  </a:lnTo>
                  <a:lnTo>
                    <a:pt x="304571" y="368300"/>
                  </a:lnTo>
                  <a:lnTo>
                    <a:pt x="301790" y="368300"/>
                  </a:lnTo>
                  <a:lnTo>
                    <a:pt x="301243" y="369570"/>
                  </a:lnTo>
                  <a:lnTo>
                    <a:pt x="293776" y="370840"/>
                  </a:lnTo>
                  <a:lnTo>
                    <a:pt x="298996" y="370840"/>
                  </a:lnTo>
                  <a:lnTo>
                    <a:pt x="301586" y="369570"/>
                  </a:lnTo>
                  <a:lnTo>
                    <a:pt x="325866" y="367030"/>
                  </a:lnTo>
                  <a:lnTo>
                    <a:pt x="442810" y="367030"/>
                  </a:lnTo>
                  <a:lnTo>
                    <a:pt x="447218" y="364490"/>
                  </a:lnTo>
                  <a:lnTo>
                    <a:pt x="389213" y="364490"/>
                  </a:lnTo>
                  <a:lnTo>
                    <a:pt x="383920" y="363220"/>
                  </a:lnTo>
                  <a:lnTo>
                    <a:pt x="334594" y="363220"/>
                  </a:lnTo>
                  <a:lnTo>
                    <a:pt x="326068" y="360680"/>
                  </a:lnTo>
                  <a:close/>
                </a:path>
                <a:path w="481965" h="565150">
                  <a:moveTo>
                    <a:pt x="431812" y="353060"/>
                  </a:moveTo>
                  <a:lnTo>
                    <a:pt x="425183" y="356870"/>
                  </a:lnTo>
                  <a:lnTo>
                    <a:pt x="418249" y="360680"/>
                  </a:lnTo>
                  <a:lnTo>
                    <a:pt x="411048" y="363220"/>
                  </a:lnTo>
                  <a:lnTo>
                    <a:pt x="410311" y="364490"/>
                  </a:lnTo>
                  <a:lnTo>
                    <a:pt x="447218" y="364490"/>
                  </a:lnTo>
                  <a:lnTo>
                    <a:pt x="451625" y="361950"/>
                  </a:lnTo>
                  <a:lnTo>
                    <a:pt x="459952" y="356870"/>
                  </a:lnTo>
                  <a:lnTo>
                    <a:pt x="461926" y="355600"/>
                  </a:lnTo>
                  <a:lnTo>
                    <a:pt x="433628" y="355600"/>
                  </a:lnTo>
                  <a:lnTo>
                    <a:pt x="431812" y="353060"/>
                  </a:lnTo>
                  <a:close/>
                </a:path>
                <a:path w="481965" h="565150">
                  <a:moveTo>
                    <a:pt x="138068" y="361950"/>
                  </a:moveTo>
                  <a:lnTo>
                    <a:pt x="131711" y="361950"/>
                  </a:lnTo>
                  <a:lnTo>
                    <a:pt x="131889" y="363220"/>
                  </a:lnTo>
                  <a:lnTo>
                    <a:pt x="138068" y="361950"/>
                  </a:lnTo>
                  <a:close/>
                </a:path>
                <a:path w="481965" h="565150">
                  <a:moveTo>
                    <a:pt x="390817" y="293370"/>
                  </a:moveTo>
                  <a:lnTo>
                    <a:pt x="387972" y="295910"/>
                  </a:lnTo>
                  <a:lnTo>
                    <a:pt x="378028" y="303530"/>
                  </a:lnTo>
                  <a:lnTo>
                    <a:pt x="369721" y="311150"/>
                  </a:lnTo>
                  <a:lnTo>
                    <a:pt x="349630" y="345440"/>
                  </a:lnTo>
                  <a:lnTo>
                    <a:pt x="348650" y="355600"/>
                  </a:lnTo>
                  <a:lnTo>
                    <a:pt x="349046" y="360680"/>
                  </a:lnTo>
                  <a:lnTo>
                    <a:pt x="338442" y="363220"/>
                  </a:lnTo>
                  <a:lnTo>
                    <a:pt x="383920" y="363220"/>
                  </a:lnTo>
                  <a:lnTo>
                    <a:pt x="378626" y="361950"/>
                  </a:lnTo>
                  <a:lnTo>
                    <a:pt x="372383" y="360680"/>
                  </a:lnTo>
                  <a:lnTo>
                    <a:pt x="355066" y="360680"/>
                  </a:lnTo>
                  <a:lnTo>
                    <a:pt x="354952" y="356870"/>
                  </a:lnTo>
                  <a:lnTo>
                    <a:pt x="355003" y="351790"/>
                  </a:lnTo>
                  <a:lnTo>
                    <a:pt x="355168" y="349250"/>
                  </a:lnTo>
                  <a:lnTo>
                    <a:pt x="355942" y="345440"/>
                  </a:lnTo>
                  <a:lnTo>
                    <a:pt x="355295" y="344170"/>
                  </a:lnTo>
                  <a:lnTo>
                    <a:pt x="357289" y="344170"/>
                  </a:lnTo>
                  <a:lnTo>
                    <a:pt x="357720" y="342900"/>
                  </a:lnTo>
                  <a:lnTo>
                    <a:pt x="358178" y="340360"/>
                  </a:lnTo>
                  <a:lnTo>
                    <a:pt x="358724" y="339090"/>
                  </a:lnTo>
                  <a:lnTo>
                    <a:pt x="357390" y="339090"/>
                  </a:lnTo>
                  <a:lnTo>
                    <a:pt x="359600" y="334010"/>
                  </a:lnTo>
                  <a:lnTo>
                    <a:pt x="361746" y="330200"/>
                  </a:lnTo>
                  <a:lnTo>
                    <a:pt x="362496" y="328930"/>
                  </a:lnTo>
                  <a:lnTo>
                    <a:pt x="363296" y="327660"/>
                  </a:lnTo>
                  <a:lnTo>
                    <a:pt x="363245" y="325120"/>
                  </a:lnTo>
                  <a:lnTo>
                    <a:pt x="365074" y="321310"/>
                  </a:lnTo>
                  <a:lnTo>
                    <a:pt x="371207" y="313690"/>
                  </a:lnTo>
                  <a:lnTo>
                    <a:pt x="377612" y="307340"/>
                  </a:lnTo>
                  <a:lnTo>
                    <a:pt x="384183" y="299720"/>
                  </a:lnTo>
                  <a:lnTo>
                    <a:pt x="390817" y="293370"/>
                  </a:lnTo>
                  <a:close/>
                </a:path>
                <a:path w="481965" h="565150">
                  <a:moveTo>
                    <a:pt x="298437" y="354330"/>
                  </a:moveTo>
                  <a:lnTo>
                    <a:pt x="294398" y="354330"/>
                  </a:lnTo>
                  <a:lnTo>
                    <a:pt x="294398" y="355600"/>
                  </a:lnTo>
                  <a:lnTo>
                    <a:pt x="301155" y="356870"/>
                  </a:lnTo>
                  <a:lnTo>
                    <a:pt x="291490" y="359410"/>
                  </a:lnTo>
                  <a:lnTo>
                    <a:pt x="288543" y="360680"/>
                  </a:lnTo>
                  <a:lnTo>
                    <a:pt x="286194" y="361950"/>
                  </a:lnTo>
                  <a:lnTo>
                    <a:pt x="289979" y="361950"/>
                  </a:lnTo>
                  <a:lnTo>
                    <a:pt x="291452" y="360680"/>
                  </a:lnTo>
                  <a:lnTo>
                    <a:pt x="326068" y="360680"/>
                  </a:lnTo>
                  <a:lnTo>
                    <a:pt x="321805" y="359410"/>
                  </a:lnTo>
                  <a:lnTo>
                    <a:pt x="320878" y="358140"/>
                  </a:lnTo>
                  <a:lnTo>
                    <a:pt x="315937" y="358140"/>
                  </a:lnTo>
                  <a:lnTo>
                    <a:pt x="310997" y="356870"/>
                  </a:lnTo>
                  <a:lnTo>
                    <a:pt x="306476" y="355600"/>
                  </a:lnTo>
                  <a:lnTo>
                    <a:pt x="302475" y="355600"/>
                  </a:lnTo>
                  <a:lnTo>
                    <a:pt x="298437" y="354330"/>
                  </a:lnTo>
                  <a:close/>
                </a:path>
                <a:path w="481965" h="565150">
                  <a:moveTo>
                    <a:pt x="260007" y="354330"/>
                  </a:moveTo>
                  <a:lnTo>
                    <a:pt x="198815" y="354330"/>
                  </a:lnTo>
                  <a:lnTo>
                    <a:pt x="186218" y="355600"/>
                  </a:lnTo>
                  <a:lnTo>
                    <a:pt x="174037" y="355600"/>
                  </a:lnTo>
                  <a:lnTo>
                    <a:pt x="162191" y="356870"/>
                  </a:lnTo>
                  <a:lnTo>
                    <a:pt x="200659" y="356870"/>
                  </a:lnTo>
                  <a:lnTo>
                    <a:pt x="251000" y="360680"/>
                  </a:lnTo>
                  <a:lnTo>
                    <a:pt x="259651" y="360680"/>
                  </a:lnTo>
                  <a:lnTo>
                    <a:pt x="260007" y="354330"/>
                  </a:lnTo>
                  <a:close/>
                </a:path>
                <a:path w="481965" h="565150">
                  <a:moveTo>
                    <a:pt x="366140" y="359410"/>
                  </a:moveTo>
                  <a:lnTo>
                    <a:pt x="355066" y="360680"/>
                  </a:lnTo>
                  <a:lnTo>
                    <a:pt x="372383" y="360680"/>
                  </a:lnTo>
                  <a:lnTo>
                    <a:pt x="366140" y="359410"/>
                  </a:lnTo>
                  <a:close/>
                </a:path>
                <a:path w="481965" h="565150">
                  <a:moveTo>
                    <a:pt x="256425" y="349250"/>
                  </a:moveTo>
                  <a:lnTo>
                    <a:pt x="238848" y="349250"/>
                  </a:lnTo>
                  <a:lnTo>
                    <a:pt x="238950" y="353060"/>
                  </a:lnTo>
                  <a:lnTo>
                    <a:pt x="211912" y="354330"/>
                  </a:lnTo>
                  <a:lnTo>
                    <a:pt x="260007" y="354330"/>
                  </a:lnTo>
                  <a:lnTo>
                    <a:pt x="261975" y="355600"/>
                  </a:lnTo>
                  <a:lnTo>
                    <a:pt x="265823" y="355600"/>
                  </a:lnTo>
                  <a:lnTo>
                    <a:pt x="265772" y="353060"/>
                  </a:lnTo>
                  <a:lnTo>
                    <a:pt x="259994" y="353060"/>
                  </a:lnTo>
                  <a:lnTo>
                    <a:pt x="257594" y="351790"/>
                  </a:lnTo>
                  <a:lnTo>
                    <a:pt x="256425" y="349250"/>
                  </a:lnTo>
                  <a:close/>
                </a:path>
                <a:path w="481965" h="565150">
                  <a:moveTo>
                    <a:pt x="464413" y="331470"/>
                  </a:moveTo>
                  <a:lnTo>
                    <a:pt x="433628" y="355600"/>
                  </a:lnTo>
                  <a:lnTo>
                    <a:pt x="461926" y="355600"/>
                  </a:lnTo>
                  <a:lnTo>
                    <a:pt x="467846" y="351790"/>
                  </a:lnTo>
                  <a:lnTo>
                    <a:pt x="475360" y="345440"/>
                  </a:lnTo>
                  <a:lnTo>
                    <a:pt x="480453" y="345440"/>
                  </a:lnTo>
                  <a:lnTo>
                    <a:pt x="481793" y="344170"/>
                  </a:lnTo>
                  <a:lnTo>
                    <a:pt x="481793" y="334010"/>
                  </a:lnTo>
                  <a:lnTo>
                    <a:pt x="467461" y="334010"/>
                  </a:lnTo>
                  <a:lnTo>
                    <a:pt x="464413" y="331470"/>
                  </a:lnTo>
                  <a:close/>
                </a:path>
                <a:path w="481965" h="565150">
                  <a:moveTo>
                    <a:pt x="144308" y="353060"/>
                  </a:moveTo>
                  <a:lnTo>
                    <a:pt x="117347" y="353060"/>
                  </a:lnTo>
                  <a:lnTo>
                    <a:pt x="116458" y="354330"/>
                  </a:lnTo>
                  <a:lnTo>
                    <a:pt x="152565" y="354330"/>
                  </a:lnTo>
                  <a:lnTo>
                    <a:pt x="144308" y="353060"/>
                  </a:lnTo>
                  <a:close/>
                </a:path>
                <a:path w="481965" h="565150">
                  <a:moveTo>
                    <a:pt x="159054" y="353060"/>
                  </a:moveTo>
                  <a:lnTo>
                    <a:pt x="156895" y="353060"/>
                  </a:lnTo>
                  <a:lnTo>
                    <a:pt x="152565" y="354330"/>
                  </a:lnTo>
                  <a:lnTo>
                    <a:pt x="159169" y="354330"/>
                  </a:lnTo>
                  <a:lnTo>
                    <a:pt x="159054" y="353060"/>
                  </a:lnTo>
                  <a:close/>
                </a:path>
                <a:path w="481965" h="565150">
                  <a:moveTo>
                    <a:pt x="480453" y="345440"/>
                  </a:moveTo>
                  <a:lnTo>
                    <a:pt x="475360" y="345440"/>
                  </a:lnTo>
                  <a:lnTo>
                    <a:pt x="477773" y="347980"/>
                  </a:lnTo>
                  <a:lnTo>
                    <a:pt x="480453" y="345440"/>
                  </a:lnTo>
                  <a:close/>
                </a:path>
                <a:path w="481965" h="565150">
                  <a:moveTo>
                    <a:pt x="481793" y="317500"/>
                  </a:moveTo>
                  <a:lnTo>
                    <a:pt x="479082" y="322580"/>
                  </a:lnTo>
                  <a:lnTo>
                    <a:pt x="475487" y="326390"/>
                  </a:lnTo>
                  <a:lnTo>
                    <a:pt x="471589" y="330200"/>
                  </a:lnTo>
                  <a:lnTo>
                    <a:pt x="467461" y="334010"/>
                  </a:lnTo>
                  <a:lnTo>
                    <a:pt x="481793" y="334010"/>
                  </a:lnTo>
                  <a:lnTo>
                    <a:pt x="481793" y="327660"/>
                  </a:lnTo>
                  <a:lnTo>
                    <a:pt x="477634" y="327660"/>
                  </a:lnTo>
                  <a:lnTo>
                    <a:pt x="481793" y="322580"/>
                  </a:lnTo>
                  <a:lnTo>
                    <a:pt x="481793" y="317500"/>
                  </a:lnTo>
                  <a:close/>
                </a:path>
                <a:path w="481965" h="565150">
                  <a:moveTo>
                    <a:pt x="481793" y="326390"/>
                  </a:moveTo>
                  <a:lnTo>
                    <a:pt x="477634" y="327660"/>
                  </a:lnTo>
                  <a:lnTo>
                    <a:pt x="481793" y="327660"/>
                  </a:lnTo>
                  <a:lnTo>
                    <a:pt x="481793" y="326390"/>
                  </a:lnTo>
                  <a:close/>
                </a:path>
                <a:path w="481965" h="565150">
                  <a:moveTo>
                    <a:pt x="253987" y="307340"/>
                  </a:moveTo>
                  <a:lnTo>
                    <a:pt x="231397" y="309880"/>
                  </a:lnTo>
                  <a:lnTo>
                    <a:pt x="244301" y="309880"/>
                  </a:lnTo>
                  <a:lnTo>
                    <a:pt x="253390" y="308610"/>
                  </a:lnTo>
                  <a:lnTo>
                    <a:pt x="253987" y="307340"/>
                  </a:lnTo>
                  <a:close/>
                </a:path>
                <a:path w="481965" h="565150">
                  <a:moveTo>
                    <a:pt x="268579" y="304800"/>
                  </a:moveTo>
                  <a:lnTo>
                    <a:pt x="267538" y="304800"/>
                  </a:lnTo>
                  <a:lnTo>
                    <a:pt x="266293" y="306070"/>
                  </a:lnTo>
                  <a:lnTo>
                    <a:pt x="267080" y="306070"/>
                  </a:lnTo>
                  <a:lnTo>
                    <a:pt x="268579" y="304800"/>
                  </a:lnTo>
                  <a:close/>
                </a:path>
                <a:path w="481965" h="565150">
                  <a:moveTo>
                    <a:pt x="271741" y="303530"/>
                  </a:moveTo>
                  <a:lnTo>
                    <a:pt x="270687" y="304800"/>
                  </a:lnTo>
                  <a:lnTo>
                    <a:pt x="271157" y="304800"/>
                  </a:lnTo>
                  <a:lnTo>
                    <a:pt x="271741" y="303530"/>
                  </a:lnTo>
                  <a:close/>
                </a:path>
                <a:path w="481965" h="565150">
                  <a:moveTo>
                    <a:pt x="281922" y="300530"/>
                  </a:moveTo>
                  <a:lnTo>
                    <a:pt x="280225" y="300990"/>
                  </a:lnTo>
                  <a:lnTo>
                    <a:pt x="276123" y="302260"/>
                  </a:lnTo>
                  <a:lnTo>
                    <a:pt x="281076" y="300990"/>
                  </a:lnTo>
                  <a:lnTo>
                    <a:pt x="281922" y="300530"/>
                  </a:lnTo>
                  <a:close/>
                </a:path>
                <a:path w="481965" h="565150">
                  <a:moveTo>
                    <a:pt x="290207" y="295910"/>
                  </a:moveTo>
                  <a:lnTo>
                    <a:pt x="285749" y="298450"/>
                  </a:lnTo>
                  <a:lnTo>
                    <a:pt x="281922" y="300530"/>
                  </a:lnTo>
                  <a:lnTo>
                    <a:pt x="289598" y="298450"/>
                  </a:lnTo>
                  <a:lnTo>
                    <a:pt x="290969" y="298450"/>
                  </a:lnTo>
                  <a:lnTo>
                    <a:pt x="290207" y="295910"/>
                  </a:lnTo>
                  <a:close/>
                </a:path>
                <a:path w="481965" h="565150">
                  <a:moveTo>
                    <a:pt x="292721" y="297657"/>
                  </a:moveTo>
                  <a:lnTo>
                    <a:pt x="290969" y="298450"/>
                  </a:lnTo>
                  <a:lnTo>
                    <a:pt x="292277" y="298450"/>
                  </a:lnTo>
                  <a:lnTo>
                    <a:pt x="292721" y="297657"/>
                  </a:lnTo>
                  <a:close/>
                </a:path>
                <a:path w="481965" h="565150">
                  <a:moveTo>
                    <a:pt x="293776" y="297180"/>
                  </a:moveTo>
                  <a:lnTo>
                    <a:pt x="292988" y="297180"/>
                  </a:lnTo>
                  <a:lnTo>
                    <a:pt x="292721" y="297657"/>
                  </a:lnTo>
                  <a:lnTo>
                    <a:pt x="293776" y="297180"/>
                  </a:lnTo>
                  <a:close/>
                </a:path>
                <a:path w="481965" h="565150">
                  <a:moveTo>
                    <a:pt x="399973" y="214630"/>
                  </a:moveTo>
                  <a:lnTo>
                    <a:pt x="389547" y="214630"/>
                  </a:lnTo>
                  <a:lnTo>
                    <a:pt x="390194" y="218440"/>
                  </a:lnTo>
                  <a:lnTo>
                    <a:pt x="391032" y="220980"/>
                  </a:lnTo>
                  <a:lnTo>
                    <a:pt x="385190" y="224790"/>
                  </a:lnTo>
                  <a:lnTo>
                    <a:pt x="383146" y="226060"/>
                  </a:lnTo>
                  <a:lnTo>
                    <a:pt x="385330" y="229870"/>
                  </a:lnTo>
                  <a:lnTo>
                    <a:pt x="378386" y="234950"/>
                  </a:lnTo>
                  <a:lnTo>
                    <a:pt x="371228" y="241300"/>
                  </a:lnTo>
                  <a:lnTo>
                    <a:pt x="363826" y="247650"/>
                  </a:lnTo>
                  <a:lnTo>
                    <a:pt x="356146" y="252730"/>
                  </a:lnTo>
                  <a:lnTo>
                    <a:pt x="357695" y="252730"/>
                  </a:lnTo>
                  <a:lnTo>
                    <a:pt x="357517" y="256540"/>
                  </a:lnTo>
                  <a:lnTo>
                    <a:pt x="357949" y="259080"/>
                  </a:lnTo>
                  <a:lnTo>
                    <a:pt x="325424" y="281940"/>
                  </a:lnTo>
                  <a:lnTo>
                    <a:pt x="316737" y="287020"/>
                  </a:lnTo>
                  <a:lnTo>
                    <a:pt x="312978" y="288290"/>
                  </a:lnTo>
                  <a:lnTo>
                    <a:pt x="312851" y="290830"/>
                  </a:lnTo>
                  <a:lnTo>
                    <a:pt x="320890" y="287020"/>
                  </a:lnTo>
                  <a:lnTo>
                    <a:pt x="328421" y="283210"/>
                  </a:lnTo>
                  <a:lnTo>
                    <a:pt x="335597" y="279400"/>
                  </a:lnTo>
                  <a:lnTo>
                    <a:pt x="343840" y="275590"/>
                  </a:lnTo>
                  <a:lnTo>
                    <a:pt x="352498" y="269240"/>
                  </a:lnTo>
                  <a:lnTo>
                    <a:pt x="360950" y="261620"/>
                  </a:lnTo>
                  <a:lnTo>
                    <a:pt x="369900" y="250190"/>
                  </a:lnTo>
                  <a:lnTo>
                    <a:pt x="370789" y="248920"/>
                  </a:lnTo>
                  <a:lnTo>
                    <a:pt x="371805" y="248920"/>
                  </a:lnTo>
                  <a:lnTo>
                    <a:pt x="374624" y="247650"/>
                  </a:lnTo>
                  <a:lnTo>
                    <a:pt x="379172" y="247650"/>
                  </a:lnTo>
                  <a:lnTo>
                    <a:pt x="383545" y="242570"/>
                  </a:lnTo>
                  <a:lnTo>
                    <a:pt x="388553" y="234950"/>
                  </a:lnTo>
                  <a:lnTo>
                    <a:pt x="393127" y="228600"/>
                  </a:lnTo>
                  <a:lnTo>
                    <a:pt x="397294" y="220980"/>
                  </a:lnTo>
                  <a:lnTo>
                    <a:pt x="398576" y="219710"/>
                  </a:lnTo>
                  <a:lnTo>
                    <a:pt x="400824" y="218440"/>
                  </a:lnTo>
                  <a:lnTo>
                    <a:pt x="399186" y="217170"/>
                  </a:lnTo>
                  <a:lnTo>
                    <a:pt x="399973" y="214630"/>
                  </a:lnTo>
                  <a:close/>
                </a:path>
                <a:path w="481965" h="565150">
                  <a:moveTo>
                    <a:pt x="180581" y="256540"/>
                  </a:moveTo>
                  <a:lnTo>
                    <a:pt x="151460" y="256540"/>
                  </a:lnTo>
                  <a:lnTo>
                    <a:pt x="177901" y="260350"/>
                  </a:lnTo>
                  <a:lnTo>
                    <a:pt x="203819" y="265430"/>
                  </a:lnTo>
                  <a:lnTo>
                    <a:pt x="216781" y="266700"/>
                  </a:lnTo>
                  <a:lnTo>
                    <a:pt x="229755" y="269240"/>
                  </a:lnTo>
                  <a:lnTo>
                    <a:pt x="245933" y="270510"/>
                  </a:lnTo>
                  <a:lnTo>
                    <a:pt x="257682" y="270510"/>
                  </a:lnTo>
                  <a:lnTo>
                    <a:pt x="257564" y="267970"/>
                  </a:lnTo>
                  <a:lnTo>
                    <a:pt x="247767" y="267970"/>
                  </a:lnTo>
                  <a:lnTo>
                    <a:pt x="228372" y="265430"/>
                  </a:lnTo>
                  <a:lnTo>
                    <a:pt x="211493" y="265430"/>
                  </a:lnTo>
                  <a:lnTo>
                    <a:pt x="182892" y="260350"/>
                  </a:lnTo>
                  <a:lnTo>
                    <a:pt x="179806" y="257810"/>
                  </a:lnTo>
                  <a:lnTo>
                    <a:pt x="180581" y="256540"/>
                  </a:lnTo>
                  <a:close/>
                </a:path>
                <a:path w="481965" h="565150">
                  <a:moveTo>
                    <a:pt x="293827" y="266700"/>
                  </a:moveTo>
                  <a:lnTo>
                    <a:pt x="289039" y="267970"/>
                  </a:lnTo>
                  <a:lnTo>
                    <a:pt x="284289" y="267970"/>
                  </a:lnTo>
                  <a:lnTo>
                    <a:pt x="272846" y="270510"/>
                  </a:lnTo>
                  <a:lnTo>
                    <a:pt x="278213" y="270510"/>
                  </a:lnTo>
                  <a:lnTo>
                    <a:pt x="294284" y="269240"/>
                  </a:lnTo>
                  <a:lnTo>
                    <a:pt x="293827" y="266700"/>
                  </a:lnTo>
                  <a:close/>
                </a:path>
                <a:path w="481965" h="565150">
                  <a:moveTo>
                    <a:pt x="413426" y="269753"/>
                  </a:moveTo>
                  <a:lnTo>
                    <a:pt x="412737" y="270510"/>
                  </a:lnTo>
                  <a:lnTo>
                    <a:pt x="412940" y="270510"/>
                  </a:lnTo>
                  <a:lnTo>
                    <a:pt x="413426" y="269753"/>
                  </a:lnTo>
                  <a:close/>
                </a:path>
                <a:path w="481965" h="565150">
                  <a:moveTo>
                    <a:pt x="423362" y="204470"/>
                  </a:moveTo>
                  <a:lnTo>
                    <a:pt x="410286" y="204470"/>
                  </a:lnTo>
                  <a:lnTo>
                    <a:pt x="409333" y="208280"/>
                  </a:lnTo>
                  <a:lnTo>
                    <a:pt x="412280" y="208280"/>
                  </a:lnTo>
                  <a:lnTo>
                    <a:pt x="419519" y="215900"/>
                  </a:lnTo>
                  <a:lnTo>
                    <a:pt x="421868" y="222250"/>
                  </a:lnTo>
                  <a:lnTo>
                    <a:pt x="423379" y="229870"/>
                  </a:lnTo>
                  <a:lnTo>
                    <a:pt x="424281" y="229870"/>
                  </a:lnTo>
                  <a:lnTo>
                    <a:pt x="425869" y="232410"/>
                  </a:lnTo>
                  <a:lnTo>
                    <a:pt x="427545" y="234950"/>
                  </a:lnTo>
                  <a:lnTo>
                    <a:pt x="427431" y="236220"/>
                  </a:lnTo>
                  <a:lnTo>
                    <a:pt x="427088" y="237490"/>
                  </a:lnTo>
                  <a:lnTo>
                    <a:pt x="426796" y="240030"/>
                  </a:lnTo>
                  <a:lnTo>
                    <a:pt x="426262" y="242570"/>
                  </a:lnTo>
                  <a:lnTo>
                    <a:pt x="426034" y="243840"/>
                  </a:lnTo>
                  <a:lnTo>
                    <a:pt x="425691" y="245110"/>
                  </a:lnTo>
                  <a:lnTo>
                    <a:pt x="426415" y="246380"/>
                  </a:lnTo>
                  <a:lnTo>
                    <a:pt x="425081" y="250190"/>
                  </a:lnTo>
                  <a:lnTo>
                    <a:pt x="424472" y="251460"/>
                  </a:lnTo>
                  <a:lnTo>
                    <a:pt x="421233" y="259080"/>
                  </a:lnTo>
                  <a:lnTo>
                    <a:pt x="417017" y="264160"/>
                  </a:lnTo>
                  <a:lnTo>
                    <a:pt x="413426" y="269753"/>
                  </a:lnTo>
                  <a:lnTo>
                    <a:pt x="417362" y="265430"/>
                  </a:lnTo>
                  <a:lnTo>
                    <a:pt x="432633" y="226060"/>
                  </a:lnTo>
                  <a:lnTo>
                    <a:pt x="430585" y="214630"/>
                  </a:lnTo>
                  <a:lnTo>
                    <a:pt x="426364" y="205740"/>
                  </a:lnTo>
                  <a:lnTo>
                    <a:pt x="425945" y="205740"/>
                  </a:lnTo>
                  <a:lnTo>
                    <a:pt x="423362" y="204470"/>
                  </a:lnTo>
                  <a:close/>
                </a:path>
                <a:path w="481965" h="565150">
                  <a:moveTo>
                    <a:pt x="257505" y="266700"/>
                  </a:moveTo>
                  <a:lnTo>
                    <a:pt x="247767" y="267970"/>
                  </a:lnTo>
                  <a:lnTo>
                    <a:pt x="257564" y="267970"/>
                  </a:lnTo>
                  <a:lnTo>
                    <a:pt x="257505" y="266700"/>
                  </a:lnTo>
                  <a:close/>
                </a:path>
                <a:path w="481965" h="565150">
                  <a:moveTo>
                    <a:pt x="398665" y="119380"/>
                  </a:moveTo>
                  <a:lnTo>
                    <a:pt x="398818" y="120650"/>
                  </a:lnTo>
                  <a:lnTo>
                    <a:pt x="399084" y="121920"/>
                  </a:lnTo>
                  <a:lnTo>
                    <a:pt x="398246" y="121920"/>
                  </a:lnTo>
                  <a:lnTo>
                    <a:pt x="398779" y="125730"/>
                  </a:lnTo>
                  <a:lnTo>
                    <a:pt x="399072" y="128270"/>
                  </a:lnTo>
                  <a:lnTo>
                    <a:pt x="399072" y="132080"/>
                  </a:lnTo>
                  <a:lnTo>
                    <a:pt x="399567" y="133350"/>
                  </a:lnTo>
                  <a:lnTo>
                    <a:pt x="399986" y="135890"/>
                  </a:lnTo>
                  <a:lnTo>
                    <a:pt x="400342" y="138430"/>
                  </a:lnTo>
                  <a:lnTo>
                    <a:pt x="399084" y="138430"/>
                  </a:lnTo>
                  <a:lnTo>
                    <a:pt x="398894" y="142240"/>
                  </a:lnTo>
                  <a:lnTo>
                    <a:pt x="398564" y="144780"/>
                  </a:lnTo>
                  <a:lnTo>
                    <a:pt x="398017" y="147320"/>
                  </a:lnTo>
                  <a:lnTo>
                    <a:pt x="398119" y="153670"/>
                  </a:lnTo>
                  <a:lnTo>
                    <a:pt x="381914" y="186690"/>
                  </a:lnTo>
                  <a:lnTo>
                    <a:pt x="380872" y="187960"/>
                  </a:lnTo>
                  <a:lnTo>
                    <a:pt x="378726" y="190500"/>
                  </a:lnTo>
                  <a:lnTo>
                    <a:pt x="381380" y="191770"/>
                  </a:lnTo>
                  <a:lnTo>
                    <a:pt x="377847" y="196850"/>
                  </a:lnTo>
                  <a:lnTo>
                    <a:pt x="373930" y="203200"/>
                  </a:lnTo>
                  <a:lnTo>
                    <a:pt x="369574" y="208280"/>
                  </a:lnTo>
                  <a:lnTo>
                    <a:pt x="364718" y="214630"/>
                  </a:lnTo>
                  <a:lnTo>
                    <a:pt x="361543" y="217170"/>
                  </a:lnTo>
                  <a:lnTo>
                    <a:pt x="358368" y="220980"/>
                  </a:lnTo>
                  <a:lnTo>
                    <a:pt x="353669" y="223520"/>
                  </a:lnTo>
                  <a:lnTo>
                    <a:pt x="349237" y="226060"/>
                  </a:lnTo>
                  <a:lnTo>
                    <a:pt x="343103" y="229870"/>
                  </a:lnTo>
                  <a:lnTo>
                    <a:pt x="337223" y="233680"/>
                  </a:lnTo>
                  <a:lnTo>
                    <a:pt x="330784" y="238760"/>
                  </a:lnTo>
                  <a:lnTo>
                    <a:pt x="308270" y="245110"/>
                  </a:lnTo>
                  <a:lnTo>
                    <a:pt x="298915" y="247650"/>
                  </a:lnTo>
                  <a:lnTo>
                    <a:pt x="289295" y="248920"/>
                  </a:lnTo>
                  <a:lnTo>
                    <a:pt x="279450" y="251460"/>
                  </a:lnTo>
                  <a:lnTo>
                    <a:pt x="139067" y="251460"/>
                  </a:lnTo>
                  <a:lnTo>
                    <a:pt x="129705" y="252730"/>
                  </a:lnTo>
                  <a:lnTo>
                    <a:pt x="209346" y="252730"/>
                  </a:lnTo>
                  <a:lnTo>
                    <a:pt x="208064" y="256540"/>
                  </a:lnTo>
                  <a:lnTo>
                    <a:pt x="210477" y="257810"/>
                  </a:lnTo>
                  <a:lnTo>
                    <a:pt x="215404" y="260350"/>
                  </a:lnTo>
                  <a:lnTo>
                    <a:pt x="211493" y="265430"/>
                  </a:lnTo>
                  <a:lnTo>
                    <a:pt x="228372" y="265430"/>
                  </a:lnTo>
                  <a:lnTo>
                    <a:pt x="218935" y="262890"/>
                  </a:lnTo>
                  <a:lnTo>
                    <a:pt x="220141" y="257810"/>
                  </a:lnTo>
                  <a:lnTo>
                    <a:pt x="275239" y="257810"/>
                  </a:lnTo>
                  <a:lnTo>
                    <a:pt x="283146" y="256540"/>
                  </a:lnTo>
                  <a:lnTo>
                    <a:pt x="301980" y="256540"/>
                  </a:lnTo>
                  <a:lnTo>
                    <a:pt x="314634" y="251460"/>
                  </a:lnTo>
                  <a:lnTo>
                    <a:pt x="327366" y="247650"/>
                  </a:lnTo>
                  <a:lnTo>
                    <a:pt x="340133" y="242570"/>
                  </a:lnTo>
                  <a:lnTo>
                    <a:pt x="362953" y="231140"/>
                  </a:lnTo>
                  <a:lnTo>
                    <a:pt x="367334" y="229870"/>
                  </a:lnTo>
                  <a:lnTo>
                    <a:pt x="367233" y="228600"/>
                  </a:lnTo>
                  <a:lnTo>
                    <a:pt x="374599" y="223520"/>
                  </a:lnTo>
                  <a:lnTo>
                    <a:pt x="380390" y="220980"/>
                  </a:lnTo>
                  <a:lnTo>
                    <a:pt x="386067" y="217170"/>
                  </a:lnTo>
                  <a:lnTo>
                    <a:pt x="389547" y="214630"/>
                  </a:lnTo>
                  <a:lnTo>
                    <a:pt x="399973" y="214630"/>
                  </a:lnTo>
                  <a:lnTo>
                    <a:pt x="400888" y="213360"/>
                  </a:lnTo>
                  <a:lnTo>
                    <a:pt x="402196" y="209550"/>
                  </a:lnTo>
                  <a:lnTo>
                    <a:pt x="403898" y="208280"/>
                  </a:lnTo>
                  <a:lnTo>
                    <a:pt x="406027" y="207010"/>
                  </a:lnTo>
                  <a:lnTo>
                    <a:pt x="393382" y="207010"/>
                  </a:lnTo>
                  <a:lnTo>
                    <a:pt x="389280" y="203200"/>
                  </a:lnTo>
                  <a:lnTo>
                    <a:pt x="393680" y="193040"/>
                  </a:lnTo>
                  <a:lnTo>
                    <a:pt x="396767" y="182880"/>
                  </a:lnTo>
                  <a:lnTo>
                    <a:pt x="398481" y="171450"/>
                  </a:lnTo>
                  <a:lnTo>
                    <a:pt x="398767" y="160020"/>
                  </a:lnTo>
                  <a:lnTo>
                    <a:pt x="399072" y="157480"/>
                  </a:lnTo>
                  <a:lnTo>
                    <a:pt x="399275" y="154940"/>
                  </a:lnTo>
                  <a:lnTo>
                    <a:pt x="399414" y="152400"/>
                  </a:lnTo>
                  <a:lnTo>
                    <a:pt x="400824" y="146050"/>
                  </a:lnTo>
                  <a:lnTo>
                    <a:pt x="401281" y="140970"/>
                  </a:lnTo>
                  <a:lnTo>
                    <a:pt x="401205" y="135890"/>
                  </a:lnTo>
                  <a:lnTo>
                    <a:pt x="400875" y="128270"/>
                  </a:lnTo>
                  <a:lnTo>
                    <a:pt x="399986" y="123190"/>
                  </a:lnTo>
                  <a:lnTo>
                    <a:pt x="398665" y="119380"/>
                  </a:lnTo>
                  <a:close/>
                </a:path>
                <a:path w="481965" h="565150">
                  <a:moveTo>
                    <a:pt x="346443" y="259080"/>
                  </a:moveTo>
                  <a:lnTo>
                    <a:pt x="344119" y="259080"/>
                  </a:lnTo>
                  <a:lnTo>
                    <a:pt x="341744" y="260350"/>
                  </a:lnTo>
                  <a:lnTo>
                    <a:pt x="339382" y="260350"/>
                  </a:lnTo>
                  <a:lnTo>
                    <a:pt x="340372" y="262890"/>
                  </a:lnTo>
                  <a:lnTo>
                    <a:pt x="346443" y="259080"/>
                  </a:lnTo>
                  <a:close/>
                </a:path>
                <a:path w="481965" h="565150">
                  <a:moveTo>
                    <a:pt x="301980" y="256540"/>
                  </a:moveTo>
                  <a:lnTo>
                    <a:pt x="283146" y="256540"/>
                  </a:lnTo>
                  <a:lnTo>
                    <a:pt x="283857" y="260350"/>
                  </a:lnTo>
                  <a:lnTo>
                    <a:pt x="290144" y="259080"/>
                  </a:lnTo>
                  <a:lnTo>
                    <a:pt x="301980" y="256540"/>
                  </a:lnTo>
                  <a:close/>
                </a:path>
                <a:path w="481965" h="565150">
                  <a:moveTo>
                    <a:pt x="275239" y="257810"/>
                  </a:moveTo>
                  <a:lnTo>
                    <a:pt x="220141" y="257810"/>
                  </a:lnTo>
                  <a:lnTo>
                    <a:pt x="235778" y="259080"/>
                  </a:lnTo>
                  <a:lnTo>
                    <a:pt x="267331" y="259080"/>
                  </a:lnTo>
                  <a:lnTo>
                    <a:pt x="275239" y="257810"/>
                  </a:lnTo>
                  <a:close/>
                </a:path>
                <a:path w="481965" h="565150">
                  <a:moveTo>
                    <a:pt x="253961" y="180340"/>
                  </a:moveTo>
                  <a:lnTo>
                    <a:pt x="253745" y="180340"/>
                  </a:lnTo>
                  <a:lnTo>
                    <a:pt x="248602" y="184150"/>
                  </a:lnTo>
                  <a:lnTo>
                    <a:pt x="242760" y="187960"/>
                  </a:lnTo>
                  <a:lnTo>
                    <a:pt x="235356" y="193040"/>
                  </a:lnTo>
                  <a:lnTo>
                    <a:pt x="223716" y="201930"/>
                  </a:lnTo>
                  <a:lnTo>
                    <a:pt x="218796" y="207010"/>
                  </a:lnTo>
                  <a:lnTo>
                    <a:pt x="213956" y="210820"/>
                  </a:lnTo>
                  <a:lnTo>
                    <a:pt x="207732" y="217170"/>
                  </a:lnTo>
                  <a:lnTo>
                    <a:pt x="202044" y="224790"/>
                  </a:lnTo>
                  <a:lnTo>
                    <a:pt x="196794" y="231140"/>
                  </a:lnTo>
                  <a:lnTo>
                    <a:pt x="191884" y="240030"/>
                  </a:lnTo>
                  <a:lnTo>
                    <a:pt x="186931" y="248920"/>
                  </a:lnTo>
                  <a:lnTo>
                    <a:pt x="180428" y="250190"/>
                  </a:lnTo>
                  <a:lnTo>
                    <a:pt x="157906" y="251460"/>
                  </a:lnTo>
                  <a:lnTo>
                    <a:pt x="279450" y="251460"/>
                  </a:lnTo>
                  <a:lnTo>
                    <a:pt x="278155" y="246380"/>
                  </a:lnTo>
                  <a:lnTo>
                    <a:pt x="280365" y="245110"/>
                  </a:lnTo>
                  <a:lnTo>
                    <a:pt x="221056" y="245110"/>
                  </a:lnTo>
                  <a:lnTo>
                    <a:pt x="220586" y="243840"/>
                  </a:lnTo>
                  <a:lnTo>
                    <a:pt x="212813" y="243840"/>
                  </a:lnTo>
                  <a:lnTo>
                    <a:pt x="218744" y="233680"/>
                  </a:lnTo>
                  <a:lnTo>
                    <a:pt x="220852" y="228600"/>
                  </a:lnTo>
                  <a:lnTo>
                    <a:pt x="222783" y="223520"/>
                  </a:lnTo>
                  <a:lnTo>
                    <a:pt x="225996" y="219710"/>
                  </a:lnTo>
                  <a:lnTo>
                    <a:pt x="222745" y="218440"/>
                  </a:lnTo>
                  <a:lnTo>
                    <a:pt x="229107" y="207010"/>
                  </a:lnTo>
                  <a:lnTo>
                    <a:pt x="235292" y="200660"/>
                  </a:lnTo>
                  <a:lnTo>
                    <a:pt x="238378" y="198120"/>
                  </a:lnTo>
                  <a:lnTo>
                    <a:pt x="237324" y="195580"/>
                  </a:lnTo>
                  <a:lnTo>
                    <a:pt x="243903" y="189230"/>
                  </a:lnTo>
                  <a:lnTo>
                    <a:pt x="248881" y="185420"/>
                  </a:lnTo>
                  <a:lnTo>
                    <a:pt x="253961" y="180340"/>
                  </a:lnTo>
                  <a:close/>
                </a:path>
                <a:path w="481965" h="565150">
                  <a:moveTo>
                    <a:pt x="328244" y="30480"/>
                  </a:moveTo>
                  <a:lnTo>
                    <a:pt x="321227" y="36830"/>
                  </a:lnTo>
                  <a:lnTo>
                    <a:pt x="313913" y="41910"/>
                  </a:lnTo>
                  <a:lnTo>
                    <a:pt x="306278" y="45720"/>
                  </a:lnTo>
                  <a:lnTo>
                    <a:pt x="298297" y="49530"/>
                  </a:lnTo>
                  <a:lnTo>
                    <a:pt x="296405" y="49530"/>
                  </a:lnTo>
                  <a:lnTo>
                    <a:pt x="294373" y="50800"/>
                  </a:lnTo>
                  <a:lnTo>
                    <a:pt x="293649" y="50800"/>
                  </a:lnTo>
                  <a:lnTo>
                    <a:pt x="292950" y="52070"/>
                  </a:lnTo>
                  <a:lnTo>
                    <a:pt x="289496" y="52070"/>
                  </a:lnTo>
                  <a:lnTo>
                    <a:pt x="294754" y="54610"/>
                  </a:lnTo>
                  <a:lnTo>
                    <a:pt x="289394" y="57150"/>
                  </a:lnTo>
                  <a:lnTo>
                    <a:pt x="285483" y="58420"/>
                  </a:lnTo>
                  <a:lnTo>
                    <a:pt x="281330" y="59690"/>
                  </a:lnTo>
                  <a:lnTo>
                    <a:pt x="271284" y="59690"/>
                  </a:lnTo>
                  <a:lnTo>
                    <a:pt x="274078" y="62230"/>
                  </a:lnTo>
                  <a:lnTo>
                    <a:pt x="263423" y="64770"/>
                  </a:lnTo>
                  <a:lnTo>
                    <a:pt x="252145" y="67310"/>
                  </a:lnTo>
                  <a:lnTo>
                    <a:pt x="247307" y="68580"/>
                  </a:lnTo>
                  <a:lnTo>
                    <a:pt x="241084" y="71120"/>
                  </a:lnTo>
                  <a:lnTo>
                    <a:pt x="234911" y="72390"/>
                  </a:lnTo>
                  <a:lnTo>
                    <a:pt x="227012" y="76200"/>
                  </a:lnTo>
                  <a:lnTo>
                    <a:pt x="224548" y="76200"/>
                  </a:lnTo>
                  <a:lnTo>
                    <a:pt x="213883" y="81280"/>
                  </a:lnTo>
                  <a:lnTo>
                    <a:pt x="203760" y="87630"/>
                  </a:lnTo>
                  <a:lnTo>
                    <a:pt x="194096" y="96520"/>
                  </a:lnTo>
                  <a:lnTo>
                    <a:pt x="184810" y="107950"/>
                  </a:lnTo>
                  <a:lnTo>
                    <a:pt x="180364" y="113030"/>
                  </a:lnTo>
                  <a:lnTo>
                    <a:pt x="176293" y="119380"/>
                  </a:lnTo>
                  <a:lnTo>
                    <a:pt x="172553" y="125730"/>
                  </a:lnTo>
                  <a:lnTo>
                    <a:pt x="169100" y="133350"/>
                  </a:lnTo>
                  <a:lnTo>
                    <a:pt x="166687" y="137160"/>
                  </a:lnTo>
                  <a:lnTo>
                    <a:pt x="164185" y="140970"/>
                  </a:lnTo>
                  <a:lnTo>
                    <a:pt x="162839" y="146050"/>
                  </a:lnTo>
                  <a:lnTo>
                    <a:pt x="162534" y="147320"/>
                  </a:lnTo>
                  <a:lnTo>
                    <a:pt x="161543" y="147320"/>
                  </a:lnTo>
                  <a:lnTo>
                    <a:pt x="152134" y="153670"/>
                  </a:lnTo>
                  <a:lnTo>
                    <a:pt x="143690" y="160020"/>
                  </a:lnTo>
                  <a:lnTo>
                    <a:pt x="136176" y="167640"/>
                  </a:lnTo>
                  <a:lnTo>
                    <a:pt x="129552" y="175260"/>
                  </a:lnTo>
                  <a:lnTo>
                    <a:pt x="129870" y="176530"/>
                  </a:lnTo>
                  <a:lnTo>
                    <a:pt x="127266" y="179070"/>
                  </a:lnTo>
                  <a:lnTo>
                    <a:pt x="126441" y="180340"/>
                  </a:lnTo>
                  <a:lnTo>
                    <a:pt x="129387" y="182880"/>
                  </a:lnTo>
                  <a:lnTo>
                    <a:pt x="126695" y="187960"/>
                  </a:lnTo>
                  <a:lnTo>
                    <a:pt x="124599" y="193040"/>
                  </a:lnTo>
                  <a:lnTo>
                    <a:pt x="122961" y="200660"/>
                  </a:lnTo>
                  <a:lnTo>
                    <a:pt x="120662" y="205740"/>
                  </a:lnTo>
                  <a:lnTo>
                    <a:pt x="118567" y="210820"/>
                  </a:lnTo>
                  <a:lnTo>
                    <a:pt x="116738" y="215900"/>
                  </a:lnTo>
                  <a:lnTo>
                    <a:pt x="113662" y="215900"/>
                  </a:lnTo>
                  <a:lnTo>
                    <a:pt x="113479" y="218440"/>
                  </a:lnTo>
                  <a:lnTo>
                    <a:pt x="113370" y="222250"/>
                  </a:lnTo>
                  <a:lnTo>
                    <a:pt x="113664" y="227330"/>
                  </a:lnTo>
                  <a:lnTo>
                    <a:pt x="114896" y="233680"/>
                  </a:lnTo>
                  <a:lnTo>
                    <a:pt x="114261" y="236220"/>
                  </a:lnTo>
                  <a:lnTo>
                    <a:pt x="113715" y="238760"/>
                  </a:lnTo>
                  <a:lnTo>
                    <a:pt x="113271" y="241300"/>
                  </a:lnTo>
                  <a:lnTo>
                    <a:pt x="116547" y="242570"/>
                  </a:lnTo>
                  <a:lnTo>
                    <a:pt x="115608" y="243840"/>
                  </a:lnTo>
                  <a:lnTo>
                    <a:pt x="121983" y="247650"/>
                  </a:lnTo>
                  <a:lnTo>
                    <a:pt x="114947" y="250190"/>
                  </a:lnTo>
                  <a:lnTo>
                    <a:pt x="126559" y="250190"/>
                  </a:lnTo>
                  <a:lnTo>
                    <a:pt x="126784" y="248920"/>
                  </a:lnTo>
                  <a:lnTo>
                    <a:pt x="126745" y="247650"/>
                  </a:lnTo>
                  <a:lnTo>
                    <a:pt x="126949" y="246380"/>
                  </a:lnTo>
                  <a:lnTo>
                    <a:pt x="126745" y="246380"/>
                  </a:lnTo>
                  <a:lnTo>
                    <a:pt x="126618" y="222250"/>
                  </a:lnTo>
                  <a:lnTo>
                    <a:pt x="125514" y="220980"/>
                  </a:lnTo>
                  <a:lnTo>
                    <a:pt x="126495" y="215900"/>
                  </a:lnTo>
                  <a:lnTo>
                    <a:pt x="116738" y="215900"/>
                  </a:lnTo>
                  <a:lnTo>
                    <a:pt x="113753" y="214630"/>
                  </a:lnTo>
                  <a:lnTo>
                    <a:pt x="126740" y="214630"/>
                  </a:lnTo>
                  <a:lnTo>
                    <a:pt x="126986" y="213360"/>
                  </a:lnTo>
                  <a:lnTo>
                    <a:pt x="128608" y="207010"/>
                  </a:lnTo>
                  <a:lnTo>
                    <a:pt x="153860" y="173990"/>
                  </a:lnTo>
                  <a:lnTo>
                    <a:pt x="170759" y="162560"/>
                  </a:lnTo>
                  <a:lnTo>
                    <a:pt x="187336" y="151130"/>
                  </a:lnTo>
                  <a:lnTo>
                    <a:pt x="201755" y="140970"/>
                  </a:lnTo>
                  <a:lnTo>
                    <a:pt x="174155" y="140970"/>
                  </a:lnTo>
                  <a:lnTo>
                    <a:pt x="170560" y="137160"/>
                  </a:lnTo>
                  <a:lnTo>
                    <a:pt x="176783" y="128270"/>
                  </a:lnTo>
                  <a:lnTo>
                    <a:pt x="175552" y="127000"/>
                  </a:lnTo>
                  <a:lnTo>
                    <a:pt x="172935" y="127000"/>
                  </a:lnTo>
                  <a:lnTo>
                    <a:pt x="174802" y="121920"/>
                  </a:lnTo>
                  <a:lnTo>
                    <a:pt x="175552" y="120650"/>
                  </a:lnTo>
                  <a:lnTo>
                    <a:pt x="176796" y="119380"/>
                  </a:lnTo>
                  <a:lnTo>
                    <a:pt x="181190" y="113030"/>
                  </a:lnTo>
                  <a:lnTo>
                    <a:pt x="186093" y="107950"/>
                  </a:lnTo>
                  <a:lnTo>
                    <a:pt x="191744" y="101600"/>
                  </a:lnTo>
                  <a:lnTo>
                    <a:pt x="196240" y="97790"/>
                  </a:lnTo>
                  <a:lnTo>
                    <a:pt x="232346" y="77470"/>
                  </a:lnTo>
                  <a:lnTo>
                    <a:pt x="237896" y="74930"/>
                  </a:lnTo>
                  <a:lnTo>
                    <a:pt x="240728" y="74930"/>
                  </a:lnTo>
                  <a:lnTo>
                    <a:pt x="257327" y="69850"/>
                  </a:lnTo>
                  <a:lnTo>
                    <a:pt x="265645" y="68580"/>
                  </a:lnTo>
                  <a:lnTo>
                    <a:pt x="281079" y="66040"/>
                  </a:lnTo>
                  <a:lnTo>
                    <a:pt x="288259" y="64770"/>
                  </a:lnTo>
                  <a:lnTo>
                    <a:pt x="295414" y="62230"/>
                  </a:lnTo>
                  <a:lnTo>
                    <a:pt x="302526" y="60960"/>
                  </a:lnTo>
                  <a:lnTo>
                    <a:pt x="310870" y="58420"/>
                  </a:lnTo>
                  <a:lnTo>
                    <a:pt x="326276" y="58420"/>
                  </a:lnTo>
                  <a:lnTo>
                    <a:pt x="330492" y="52070"/>
                  </a:lnTo>
                  <a:lnTo>
                    <a:pt x="333286" y="49530"/>
                  </a:lnTo>
                  <a:lnTo>
                    <a:pt x="342099" y="43180"/>
                  </a:lnTo>
                  <a:lnTo>
                    <a:pt x="355695" y="43180"/>
                  </a:lnTo>
                  <a:lnTo>
                    <a:pt x="355549" y="41910"/>
                  </a:lnTo>
                  <a:lnTo>
                    <a:pt x="356133" y="39370"/>
                  </a:lnTo>
                  <a:lnTo>
                    <a:pt x="354672" y="39370"/>
                  </a:lnTo>
                  <a:lnTo>
                    <a:pt x="354478" y="36830"/>
                  </a:lnTo>
                  <a:lnTo>
                    <a:pt x="354380" y="34290"/>
                  </a:lnTo>
                  <a:lnTo>
                    <a:pt x="329539" y="34290"/>
                  </a:lnTo>
                  <a:lnTo>
                    <a:pt x="328244" y="30480"/>
                  </a:lnTo>
                  <a:close/>
                </a:path>
                <a:path w="481965" h="565150">
                  <a:moveTo>
                    <a:pt x="379172" y="247650"/>
                  </a:moveTo>
                  <a:lnTo>
                    <a:pt x="376453" y="247650"/>
                  </a:lnTo>
                  <a:lnTo>
                    <a:pt x="378078" y="248920"/>
                  </a:lnTo>
                  <a:lnTo>
                    <a:pt x="379172" y="247650"/>
                  </a:lnTo>
                  <a:close/>
                </a:path>
                <a:path w="481965" h="565150">
                  <a:moveTo>
                    <a:pt x="253269" y="243840"/>
                  </a:moveTo>
                  <a:lnTo>
                    <a:pt x="242527" y="243840"/>
                  </a:lnTo>
                  <a:lnTo>
                    <a:pt x="231787" y="245110"/>
                  </a:lnTo>
                  <a:lnTo>
                    <a:pt x="264007" y="245110"/>
                  </a:lnTo>
                  <a:lnTo>
                    <a:pt x="253269" y="243840"/>
                  </a:lnTo>
                  <a:close/>
                </a:path>
                <a:path w="481965" h="565150">
                  <a:moveTo>
                    <a:pt x="320497" y="195580"/>
                  </a:moveTo>
                  <a:lnTo>
                    <a:pt x="319747" y="195580"/>
                  </a:lnTo>
                  <a:lnTo>
                    <a:pt x="318896" y="196850"/>
                  </a:lnTo>
                  <a:lnTo>
                    <a:pt x="316890" y="196850"/>
                  </a:lnTo>
                  <a:lnTo>
                    <a:pt x="310398" y="204470"/>
                  </a:lnTo>
                  <a:lnTo>
                    <a:pt x="303750" y="212090"/>
                  </a:lnTo>
                  <a:lnTo>
                    <a:pt x="296957" y="219710"/>
                  </a:lnTo>
                  <a:lnTo>
                    <a:pt x="290029" y="226060"/>
                  </a:lnTo>
                  <a:lnTo>
                    <a:pt x="292290" y="228600"/>
                  </a:lnTo>
                  <a:lnTo>
                    <a:pt x="289534" y="229870"/>
                  </a:lnTo>
                  <a:lnTo>
                    <a:pt x="286931" y="232410"/>
                  </a:lnTo>
                  <a:lnTo>
                    <a:pt x="283476" y="233680"/>
                  </a:lnTo>
                  <a:lnTo>
                    <a:pt x="280136" y="234950"/>
                  </a:lnTo>
                  <a:lnTo>
                    <a:pt x="276555" y="236220"/>
                  </a:lnTo>
                  <a:lnTo>
                    <a:pt x="277037" y="237490"/>
                  </a:lnTo>
                  <a:lnTo>
                    <a:pt x="278587" y="241300"/>
                  </a:lnTo>
                  <a:lnTo>
                    <a:pt x="275691" y="242570"/>
                  </a:lnTo>
                  <a:lnTo>
                    <a:pt x="272732" y="242570"/>
                  </a:lnTo>
                  <a:lnTo>
                    <a:pt x="270624" y="243840"/>
                  </a:lnTo>
                  <a:lnTo>
                    <a:pt x="264007" y="245110"/>
                  </a:lnTo>
                  <a:lnTo>
                    <a:pt x="280365" y="245110"/>
                  </a:lnTo>
                  <a:lnTo>
                    <a:pt x="282574" y="243840"/>
                  </a:lnTo>
                  <a:lnTo>
                    <a:pt x="286791" y="242570"/>
                  </a:lnTo>
                  <a:lnTo>
                    <a:pt x="290779" y="240030"/>
                  </a:lnTo>
                  <a:lnTo>
                    <a:pt x="289382" y="237490"/>
                  </a:lnTo>
                  <a:lnTo>
                    <a:pt x="306672" y="226060"/>
                  </a:lnTo>
                  <a:lnTo>
                    <a:pt x="317988" y="214630"/>
                  </a:lnTo>
                  <a:lnTo>
                    <a:pt x="313486" y="214630"/>
                  </a:lnTo>
                  <a:lnTo>
                    <a:pt x="309295" y="210820"/>
                  </a:lnTo>
                  <a:lnTo>
                    <a:pt x="313283" y="205740"/>
                  </a:lnTo>
                  <a:lnTo>
                    <a:pt x="316991" y="200660"/>
                  </a:lnTo>
                  <a:lnTo>
                    <a:pt x="320497" y="195580"/>
                  </a:lnTo>
                  <a:close/>
                </a:path>
                <a:path w="481965" h="565150">
                  <a:moveTo>
                    <a:pt x="219646" y="241300"/>
                  </a:moveTo>
                  <a:lnTo>
                    <a:pt x="212813" y="243840"/>
                  </a:lnTo>
                  <a:lnTo>
                    <a:pt x="220586" y="243840"/>
                  </a:lnTo>
                  <a:lnTo>
                    <a:pt x="219646" y="241300"/>
                  </a:lnTo>
                  <a:close/>
                </a:path>
                <a:path w="481965" h="565150">
                  <a:moveTo>
                    <a:pt x="338137" y="177800"/>
                  </a:moveTo>
                  <a:lnTo>
                    <a:pt x="335332" y="184150"/>
                  </a:lnTo>
                  <a:lnTo>
                    <a:pt x="332222" y="189230"/>
                  </a:lnTo>
                  <a:lnTo>
                    <a:pt x="328764" y="194310"/>
                  </a:lnTo>
                  <a:lnTo>
                    <a:pt x="321297" y="205740"/>
                  </a:lnTo>
                  <a:lnTo>
                    <a:pt x="317474" y="209550"/>
                  </a:lnTo>
                  <a:lnTo>
                    <a:pt x="313486" y="214630"/>
                  </a:lnTo>
                  <a:lnTo>
                    <a:pt x="317988" y="214630"/>
                  </a:lnTo>
                  <a:lnTo>
                    <a:pt x="320503" y="212090"/>
                  </a:lnTo>
                  <a:lnTo>
                    <a:pt x="330962" y="195580"/>
                  </a:lnTo>
                  <a:lnTo>
                    <a:pt x="338137" y="177800"/>
                  </a:lnTo>
                  <a:close/>
                </a:path>
                <a:path w="481965" h="565150">
                  <a:moveTo>
                    <a:pt x="435762" y="186690"/>
                  </a:moveTo>
                  <a:lnTo>
                    <a:pt x="438289" y="187960"/>
                  </a:lnTo>
                  <a:lnTo>
                    <a:pt x="444538" y="191770"/>
                  </a:lnTo>
                  <a:lnTo>
                    <a:pt x="450684" y="195580"/>
                  </a:lnTo>
                  <a:lnTo>
                    <a:pt x="455739" y="199390"/>
                  </a:lnTo>
                  <a:lnTo>
                    <a:pt x="460425" y="200660"/>
                  </a:lnTo>
                  <a:lnTo>
                    <a:pt x="465035" y="203200"/>
                  </a:lnTo>
                  <a:lnTo>
                    <a:pt x="469518" y="204470"/>
                  </a:lnTo>
                  <a:lnTo>
                    <a:pt x="470534" y="205740"/>
                  </a:lnTo>
                  <a:lnTo>
                    <a:pt x="471385" y="207010"/>
                  </a:lnTo>
                  <a:lnTo>
                    <a:pt x="472033" y="207010"/>
                  </a:lnTo>
                  <a:lnTo>
                    <a:pt x="476567" y="208280"/>
                  </a:lnTo>
                  <a:lnTo>
                    <a:pt x="480428" y="212090"/>
                  </a:lnTo>
                  <a:lnTo>
                    <a:pt x="481793" y="214630"/>
                  </a:lnTo>
                  <a:lnTo>
                    <a:pt x="481793" y="210820"/>
                  </a:lnTo>
                  <a:lnTo>
                    <a:pt x="481075" y="209550"/>
                  </a:lnTo>
                  <a:lnTo>
                    <a:pt x="466420" y="198120"/>
                  </a:lnTo>
                  <a:lnTo>
                    <a:pt x="463588" y="195580"/>
                  </a:lnTo>
                  <a:lnTo>
                    <a:pt x="462025" y="195580"/>
                  </a:lnTo>
                  <a:lnTo>
                    <a:pt x="451116" y="193040"/>
                  </a:lnTo>
                  <a:lnTo>
                    <a:pt x="442074" y="189230"/>
                  </a:lnTo>
                  <a:lnTo>
                    <a:pt x="435762" y="186690"/>
                  </a:lnTo>
                  <a:close/>
                </a:path>
                <a:path w="481965" h="565150">
                  <a:moveTo>
                    <a:pt x="410870" y="189230"/>
                  </a:moveTo>
                  <a:lnTo>
                    <a:pt x="409270" y="191770"/>
                  </a:lnTo>
                  <a:lnTo>
                    <a:pt x="407568" y="194310"/>
                  </a:lnTo>
                  <a:lnTo>
                    <a:pt x="405828" y="195580"/>
                  </a:lnTo>
                  <a:lnTo>
                    <a:pt x="403948" y="198120"/>
                  </a:lnTo>
                  <a:lnTo>
                    <a:pt x="400481" y="200660"/>
                  </a:lnTo>
                  <a:lnTo>
                    <a:pt x="396963" y="204470"/>
                  </a:lnTo>
                  <a:lnTo>
                    <a:pt x="393382" y="207010"/>
                  </a:lnTo>
                  <a:lnTo>
                    <a:pt x="406027" y="207010"/>
                  </a:lnTo>
                  <a:lnTo>
                    <a:pt x="410286" y="204470"/>
                  </a:lnTo>
                  <a:lnTo>
                    <a:pt x="423362" y="204470"/>
                  </a:lnTo>
                  <a:lnTo>
                    <a:pt x="418198" y="201930"/>
                  </a:lnTo>
                  <a:lnTo>
                    <a:pt x="415582" y="199390"/>
                  </a:lnTo>
                  <a:lnTo>
                    <a:pt x="414172" y="196850"/>
                  </a:lnTo>
                  <a:lnTo>
                    <a:pt x="413092" y="193040"/>
                  </a:lnTo>
                  <a:lnTo>
                    <a:pt x="410870" y="189230"/>
                  </a:lnTo>
                  <a:close/>
                </a:path>
                <a:path w="481965" h="565150">
                  <a:moveTo>
                    <a:pt x="366318" y="40640"/>
                  </a:moveTo>
                  <a:lnTo>
                    <a:pt x="372913" y="53340"/>
                  </a:lnTo>
                  <a:lnTo>
                    <a:pt x="381074" y="64770"/>
                  </a:lnTo>
                  <a:lnTo>
                    <a:pt x="398983" y="85090"/>
                  </a:lnTo>
                  <a:lnTo>
                    <a:pt x="402831" y="90170"/>
                  </a:lnTo>
                  <a:lnTo>
                    <a:pt x="406018" y="92710"/>
                  </a:lnTo>
                  <a:lnTo>
                    <a:pt x="410895" y="97790"/>
                  </a:lnTo>
                  <a:lnTo>
                    <a:pt x="413423" y="101600"/>
                  </a:lnTo>
                  <a:lnTo>
                    <a:pt x="417067" y="106680"/>
                  </a:lnTo>
                  <a:lnTo>
                    <a:pt x="425035" y="138430"/>
                  </a:lnTo>
                  <a:lnTo>
                    <a:pt x="424926" y="144780"/>
                  </a:lnTo>
                  <a:lnTo>
                    <a:pt x="424072" y="153670"/>
                  </a:lnTo>
                  <a:lnTo>
                    <a:pt x="422528" y="162560"/>
                  </a:lnTo>
                  <a:lnTo>
                    <a:pt x="422808" y="163830"/>
                  </a:lnTo>
                  <a:lnTo>
                    <a:pt x="422084" y="165100"/>
                  </a:lnTo>
                  <a:lnTo>
                    <a:pt x="421500" y="167640"/>
                  </a:lnTo>
                  <a:lnTo>
                    <a:pt x="418769" y="175260"/>
                  </a:lnTo>
                  <a:lnTo>
                    <a:pt x="415175" y="181610"/>
                  </a:lnTo>
                  <a:lnTo>
                    <a:pt x="410971" y="189230"/>
                  </a:lnTo>
                  <a:lnTo>
                    <a:pt x="427545" y="187960"/>
                  </a:lnTo>
                  <a:lnTo>
                    <a:pt x="434981" y="187960"/>
                  </a:lnTo>
                  <a:lnTo>
                    <a:pt x="435584" y="186690"/>
                  </a:lnTo>
                  <a:lnTo>
                    <a:pt x="434212" y="185420"/>
                  </a:lnTo>
                  <a:lnTo>
                    <a:pt x="431444" y="185420"/>
                  </a:lnTo>
                  <a:lnTo>
                    <a:pt x="428917" y="184150"/>
                  </a:lnTo>
                  <a:lnTo>
                    <a:pt x="426021" y="182880"/>
                  </a:lnTo>
                  <a:lnTo>
                    <a:pt x="424281" y="180340"/>
                  </a:lnTo>
                  <a:lnTo>
                    <a:pt x="424218" y="173990"/>
                  </a:lnTo>
                  <a:lnTo>
                    <a:pt x="426542" y="173990"/>
                  </a:lnTo>
                  <a:lnTo>
                    <a:pt x="435946" y="172720"/>
                  </a:lnTo>
                  <a:lnTo>
                    <a:pt x="469379" y="172720"/>
                  </a:lnTo>
                  <a:lnTo>
                    <a:pt x="465315" y="170180"/>
                  </a:lnTo>
                  <a:lnTo>
                    <a:pt x="461136" y="167640"/>
                  </a:lnTo>
                  <a:lnTo>
                    <a:pt x="456869" y="165100"/>
                  </a:lnTo>
                  <a:lnTo>
                    <a:pt x="449237" y="161290"/>
                  </a:lnTo>
                  <a:lnTo>
                    <a:pt x="459143" y="161290"/>
                  </a:lnTo>
                  <a:lnTo>
                    <a:pt x="460120" y="158750"/>
                  </a:lnTo>
                  <a:lnTo>
                    <a:pt x="462414" y="158750"/>
                  </a:lnTo>
                  <a:lnTo>
                    <a:pt x="454469" y="156210"/>
                  </a:lnTo>
                  <a:lnTo>
                    <a:pt x="452881" y="156210"/>
                  </a:lnTo>
                  <a:lnTo>
                    <a:pt x="453643" y="153670"/>
                  </a:lnTo>
                  <a:lnTo>
                    <a:pt x="449059" y="152400"/>
                  </a:lnTo>
                  <a:lnTo>
                    <a:pt x="438378" y="152400"/>
                  </a:lnTo>
                  <a:lnTo>
                    <a:pt x="435330" y="149860"/>
                  </a:lnTo>
                  <a:lnTo>
                    <a:pt x="432727" y="147320"/>
                  </a:lnTo>
                  <a:lnTo>
                    <a:pt x="430085" y="143510"/>
                  </a:lnTo>
                  <a:lnTo>
                    <a:pt x="429640" y="139700"/>
                  </a:lnTo>
                  <a:lnTo>
                    <a:pt x="430580" y="135890"/>
                  </a:lnTo>
                  <a:lnTo>
                    <a:pt x="430771" y="133350"/>
                  </a:lnTo>
                  <a:lnTo>
                    <a:pt x="428815" y="121920"/>
                  </a:lnTo>
                  <a:lnTo>
                    <a:pt x="421868" y="109220"/>
                  </a:lnTo>
                  <a:lnTo>
                    <a:pt x="419724" y="104140"/>
                  </a:lnTo>
                  <a:lnTo>
                    <a:pt x="417002" y="97790"/>
                  </a:lnTo>
                  <a:lnTo>
                    <a:pt x="413640" y="91440"/>
                  </a:lnTo>
                  <a:lnTo>
                    <a:pt x="409574" y="86360"/>
                  </a:lnTo>
                  <a:lnTo>
                    <a:pt x="400481" y="86360"/>
                  </a:lnTo>
                  <a:lnTo>
                    <a:pt x="398030" y="82550"/>
                  </a:lnTo>
                  <a:lnTo>
                    <a:pt x="391083" y="73660"/>
                  </a:lnTo>
                  <a:lnTo>
                    <a:pt x="387297" y="69850"/>
                  </a:lnTo>
                  <a:lnTo>
                    <a:pt x="383463" y="64770"/>
                  </a:lnTo>
                  <a:lnTo>
                    <a:pt x="379525" y="59690"/>
                  </a:lnTo>
                  <a:lnTo>
                    <a:pt x="375424" y="54610"/>
                  </a:lnTo>
                  <a:lnTo>
                    <a:pt x="369328" y="45720"/>
                  </a:lnTo>
                  <a:lnTo>
                    <a:pt x="366318" y="40640"/>
                  </a:lnTo>
                  <a:close/>
                </a:path>
                <a:path w="481965" h="565150">
                  <a:moveTo>
                    <a:pt x="427837" y="187960"/>
                  </a:moveTo>
                  <a:lnTo>
                    <a:pt x="427545" y="187960"/>
                  </a:lnTo>
                  <a:lnTo>
                    <a:pt x="427812" y="189230"/>
                  </a:lnTo>
                  <a:lnTo>
                    <a:pt x="427837" y="187960"/>
                  </a:lnTo>
                  <a:close/>
                </a:path>
                <a:path w="481965" h="565150">
                  <a:moveTo>
                    <a:pt x="434981" y="187960"/>
                  </a:moveTo>
                  <a:lnTo>
                    <a:pt x="432473" y="187960"/>
                  </a:lnTo>
                  <a:lnTo>
                    <a:pt x="434378" y="189230"/>
                  </a:lnTo>
                  <a:lnTo>
                    <a:pt x="434981" y="187960"/>
                  </a:lnTo>
                  <a:close/>
                </a:path>
                <a:path w="481965" h="565150">
                  <a:moveTo>
                    <a:pt x="469379" y="172720"/>
                  </a:moveTo>
                  <a:lnTo>
                    <a:pt x="466013" y="172720"/>
                  </a:lnTo>
                  <a:lnTo>
                    <a:pt x="481793" y="179070"/>
                  </a:lnTo>
                  <a:lnTo>
                    <a:pt x="481793" y="177800"/>
                  </a:lnTo>
                  <a:lnTo>
                    <a:pt x="477130" y="175260"/>
                  </a:lnTo>
                  <a:lnTo>
                    <a:pt x="469379" y="172720"/>
                  </a:lnTo>
                  <a:close/>
                </a:path>
                <a:path w="481965" h="565150">
                  <a:moveTo>
                    <a:pt x="466013" y="172720"/>
                  </a:moveTo>
                  <a:lnTo>
                    <a:pt x="445481" y="172720"/>
                  </a:lnTo>
                  <a:lnTo>
                    <a:pt x="465124" y="175260"/>
                  </a:lnTo>
                  <a:lnTo>
                    <a:pt x="466013" y="172720"/>
                  </a:lnTo>
                  <a:close/>
                </a:path>
                <a:path w="481965" h="565150">
                  <a:moveTo>
                    <a:pt x="267778" y="171032"/>
                  </a:moveTo>
                  <a:lnTo>
                    <a:pt x="267347" y="171450"/>
                  </a:lnTo>
                  <a:lnTo>
                    <a:pt x="267677" y="171450"/>
                  </a:lnTo>
                  <a:lnTo>
                    <a:pt x="267778" y="171032"/>
                  </a:lnTo>
                  <a:close/>
                </a:path>
                <a:path w="481965" h="565150">
                  <a:moveTo>
                    <a:pt x="348272" y="144780"/>
                  </a:moveTo>
                  <a:lnTo>
                    <a:pt x="347929" y="147320"/>
                  </a:lnTo>
                  <a:lnTo>
                    <a:pt x="347548" y="149860"/>
                  </a:lnTo>
                  <a:lnTo>
                    <a:pt x="347103" y="151130"/>
                  </a:lnTo>
                  <a:lnTo>
                    <a:pt x="345376" y="151130"/>
                  </a:lnTo>
                  <a:lnTo>
                    <a:pt x="344779" y="153670"/>
                  </a:lnTo>
                  <a:lnTo>
                    <a:pt x="344093" y="156210"/>
                  </a:lnTo>
                  <a:lnTo>
                    <a:pt x="343319" y="157480"/>
                  </a:lnTo>
                  <a:lnTo>
                    <a:pt x="343077" y="161290"/>
                  </a:lnTo>
                  <a:lnTo>
                    <a:pt x="342633" y="165100"/>
                  </a:lnTo>
                  <a:lnTo>
                    <a:pt x="341820" y="170180"/>
                  </a:lnTo>
                  <a:lnTo>
                    <a:pt x="341553" y="170180"/>
                  </a:lnTo>
                  <a:lnTo>
                    <a:pt x="343547" y="171450"/>
                  </a:lnTo>
                  <a:lnTo>
                    <a:pt x="344474" y="167640"/>
                  </a:lnTo>
                  <a:lnTo>
                    <a:pt x="345381" y="162050"/>
                  </a:lnTo>
                  <a:lnTo>
                    <a:pt x="345986" y="158750"/>
                  </a:lnTo>
                  <a:lnTo>
                    <a:pt x="347217" y="153670"/>
                  </a:lnTo>
                  <a:lnTo>
                    <a:pt x="347967" y="149860"/>
                  </a:lnTo>
                  <a:lnTo>
                    <a:pt x="348272" y="144780"/>
                  </a:lnTo>
                  <a:close/>
                </a:path>
                <a:path w="481965" h="565150">
                  <a:moveTo>
                    <a:pt x="268655" y="170180"/>
                  </a:moveTo>
                  <a:lnTo>
                    <a:pt x="267982" y="170180"/>
                  </a:lnTo>
                  <a:lnTo>
                    <a:pt x="267778" y="171032"/>
                  </a:lnTo>
                  <a:lnTo>
                    <a:pt x="268655" y="170180"/>
                  </a:lnTo>
                  <a:close/>
                </a:path>
                <a:path w="481965" h="565150">
                  <a:moveTo>
                    <a:pt x="477194" y="164772"/>
                  </a:moveTo>
                  <a:lnTo>
                    <a:pt x="480021" y="166370"/>
                  </a:lnTo>
                  <a:lnTo>
                    <a:pt x="481793" y="166370"/>
                  </a:lnTo>
                  <a:lnTo>
                    <a:pt x="477939" y="165100"/>
                  </a:lnTo>
                  <a:lnTo>
                    <a:pt x="477194" y="164772"/>
                  </a:lnTo>
                  <a:close/>
                </a:path>
                <a:path w="481965" h="565150">
                  <a:moveTo>
                    <a:pt x="471003" y="162050"/>
                  </a:moveTo>
                  <a:lnTo>
                    <a:pt x="477194" y="164772"/>
                  </a:lnTo>
                  <a:lnTo>
                    <a:pt x="473278" y="162560"/>
                  </a:lnTo>
                  <a:lnTo>
                    <a:pt x="471003" y="162050"/>
                  </a:lnTo>
                  <a:close/>
                </a:path>
                <a:path w="481965" h="565150">
                  <a:moveTo>
                    <a:pt x="462414" y="158750"/>
                  </a:moveTo>
                  <a:lnTo>
                    <a:pt x="460120" y="158750"/>
                  </a:lnTo>
                  <a:lnTo>
                    <a:pt x="467613" y="161290"/>
                  </a:lnTo>
                  <a:lnTo>
                    <a:pt x="471003" y="162050"/>
                  </a:lnTo>
                  <a:lnTo>
                    <a:pt x="466387" y="160020"/>
                  </a:lnTo>
                  <a:lnTo>
                    <a:pt x="462414" y="158750"/>
                  </a:lnTo>
                  <a:close/>
                </a:path>
                <a:path w="481965" h="565150">
                  <a:moveTo>
                    <a:pt x="316318" y="83820"/>
                  </a:moveTo>
                  <a:lnTo>
                    <a:pt x="301002" y="83820"/>
                  </a:lnTo>
                  <a:lnTo>
                    <a:pt x="301802" y="87630"/>
                  </a:lnTo>
                  <a:lnTo>
                    <a:pt x="302653" y="88900"/>
                  </a:lnTo>
                  <a:lnTo>
                    <a:pt x="301878" y="91440"/>
                  </a:lnTo>
                  <a:lnTo>
                    <a:pt x="303542" y="92710"/>
                  </a:lnTo>
                  <a:lnTo>
                    <a:pt x="304241" y="96520"/>
                  </a:lnTo>
                  <a:lnTo>
                    <a:pt x="303745" y="99060"/>
                  </a:lnTo>
                  <a:lnTo>
                    <a:pt x="301222" y="110490"/>
                  </a:lnTo>
                  <a:lnTo>
                    <a:pt x="297846" y="120650"/>
                  </a:lnTo>
                  <a:lnTo>
                    <a:pt x="293623" y="132080"/>
                  </a:lnTo>
                  <a:lnTo>
                    <a:pt x="288556" y="142240"/>
                  </a:lnTo>
                  <a:lnTo>
                    <a:pt x="290131" y="139700"/>
                  </a:lnTo>
                  <a:lnTo>
                    <a:pt x="291630" y="138430"/>
                  </a:lnTo>
                  <a:lnTo>
                    <a:pt x="293052" y="135890"/>
                  </a:lnTo>
                  <a:lnTo>
                    <a:pt x="298738" y="127000"/>
                  </a:lnTo>
                  <a:lnTo>
                    <a:pt x="303437" y="116840"/>
                  </a:lnTo>
                  <a:lnTo>
                    <a:pt x="307390" y="106680"/>
                  </a:lnTo>
                  <a:lnTo>
                    <a:pt x="310832" y="96520"/>
                  </a:lnTo>
                  <a:lnTo>
                    <a:pt x="312648" y="92710"/>
                  </a:lnTo>
                  <a:lnTo>
                    <a:pt x="314426" y="87630"/>
                  </a:lnTo>
                  <a:lnTo>
                    <a:pt x="316318" y="83820"/>
                  </a:lnTo>
                  <a:close/>
                </a:path>
                <a:path w="481965" h="565150">
                  <a:moveTo>
                    <a:pt x="182308" y="137160"/>
                  </a:moveTo>
                  <a:lnTo>
                    <a:pt x="174155" y="140970"/>
                  </a:lnTo>
                  <a:lnTo>
                    <a:pt x="201755" y="140970"/>
                  </a:lnTo>
                  <a:lnTo>
                    <a:pt x="203557" y="139700"/>
                  </a:lnTo>
                  <a:lnTo>
                    <a:pt x="204997" y="138430"/>
                  </a:lnTo>
                  <a:lnTo>
                    <a:pt x="182892" y="138430"/>
                  </a:lnTo>
                  <a:lnTo>
                    <a:pt x="182308" y="137160"/>
                  </a:lnTo>
                  <a:close/>
                </a:path>
                <a:path w="481965" h="565150">
                  <a:moveTo>
                    <a:pt x="221741" y="124460"/>
                  </a:moveTo>
                  <a:lnTo>
                    <a:pt x="220192" y="124460"/>
                  </a:lnTo>
                  <a:lnTo>
                    <a:pt x="218236" y="125730"/>
                  </a:lnTo>
                  <a:lnTo>
                    <a:pt x="209029" y="128270"/>
                  </a:lnTo>
                  <a:lnTo>
                    <a:pt x="204431" y="130810"/>
                  </a:lnTo>
                  <a:lnTo>
                    <a:pt x="191592" y="134620"/>
                  </a:lnTo>
                  <a:lnTo>
                    <a:pt x="182892" y="138430"/>
                  </a:lnTo>
                  <a:lnTo>
                    <a:pt x="204997" y="138430"/>
                  </a:lnTo>
                  <a:lnTo>
                    <a:pt x="219392" y="125730"/>
                  </a:lnTo>
                  <a:lnTo>
                    <a:pt x="221741" y="124460"/>
                  </a:lnTo>
                  <a:close/>
                </a:path>
                <a:path w="481965" h="565150">
                  <a:moveTo>
                    <a:pt x="355695" y="43180"/>
                  </a:moveTo>
                  <a:lnTo>
                    <a:pt x="342099" y="43180"/>
                  </a:lnTo>
                  <a:lnTo>
                    <a:pt x="337972" y="54610"/>
                  </a:lnTo>
                  <a:lnTo>
                    <a:pt x="337223" y="57150"/>
                  </a:lnTo>
                  <a:lnTo>
                    <a:pt x="336638" y="59690"/>
                  </a:lnTo>
                  <a:lnTo>
                    <a:pt x="337096" y="59690"/>
                  </a:lnTo>
                  <a:lnTo>
                    <a:pt x="337489" y="60960"/>
                  </a:lnTo>
                  <a:lnTo>
                    <a:pt x="338632" y="62230"/>
                  </a:lnTo>
                  <a:lnTo>
                    <a:pt x="338747" y="66040"/>
                  </a:lnTo>
                  <a:lnTo>
                    <a:pt x="339128" y="69850"/>
                  </a:lnTo>
                  <a:lnTo>
                    <a:pt x="339458" y="72390"/>
                  </a:lnTo>
                  <a:lnTo>
                    <a:pt x="339549" y="74930"/>
                  </a:lnTo>
                  <a:lnTo>
                    <a:pt x="339251" y="80010"/>
                  </a:lnTo>
                  <a:lnTo>
                    <a:pt x="339172" y="83820"/>
                  </a:lnTo>
                  <a:lnTo>
                    <a:pt x="339521" y="90170"/>
                  </a:lnTo>
                  <a:lnTo>
                    <a:pt x="341782" y="102870"/>
                  </a:lnTo>
                  <a:lnTo>
                    <a:pt x="343268" y="107950"/>
                  </a:lnTo>
                  <a:lnTo>
                    <a:pt x="347281" y="120650"/>
                  </a:lnTo>
                  <a:lnTo>
                    <a:pt x="348437" y="125730"/>
                  </a:lnTo>
                  <a:lnTo>
                    <a:pt x="348627" y="125730"/>
                  </a:lnTo>
                  <a:lnTo>
                    <a:pt x="348792" y="127000"/>
                  </a:lnTo>
                  <a:lnTo>
                    <a:pt x="349173" y="120650"/>
                  </a:lnTo>
                  <a:lnTo>
                    <a:pt x="349402" y="118110"/>
                  </a:lnTo>
                  <a:lnTo>
                    <a:pt x="349440" y="115570"/>
                  </a:lnTo>
                  <a:lnTo>
                    <a:pt x="349186" y="113030"/>
                  </a:lnTo>
                  <a:lnTo>
                    <a:pt x="348818" y="110490"/>
                  </a:lnTo>
                  <a:lnTo>
                    <a:pt x="348691" y="104140"/>
                  </a:lnTo>
                  <a:lnTo>
                    <a:pt x="348025" y="83820"/>
                  </a:lnTo>
                  <a:lnTo>
                    <a:pt x="347891" y="76200"/>
                  </a:lnTo>
                  <a:lnTo>
                    <a:pt x="348183" y="76200"/>
                  </a:lnTo>
                  <a:lnTo>
                    <a:pt x="346824" y="69850"/>
                  </a:lnTo>
                  <a:lnTo>
                    <a:pt x="353999" y="52070"/>
                  </a:lnTo>
                  <a:lnTo>
                    <a:pt x="357517" y="52070"/>
                  </a:lnTo>
                  <a:lnTo>
                    <a:pt x="356768" y="49530"/>
                  </a:lnTo>
                  <a:lnTo>
                    <a:pt x="356273" y="46990"/>
                  </a:lnTo>
                  <a:lnTo>
                    <a:pt x="355841" y="44450"/>
                  </a:lnTo>
                  <a:lnTo>
                    <a:pt x="355695" y="43180"/>
                  </a:lnTo>
                  <a:close/>
                </a:path>
                <a:path w="481965" h="565150">
                  <a:moveTo>
                    <a:pt x="224091" y="123190"/>
                  </a:moveTo>
                  <a:lnTo>
                    <a:pt x="221741" y="124460"/>
                  </a:lnTo>
                  <a:lnTo>
                    <a:pt x="222148" y="124460"/>
                  </a:lnTo>
                  <a:lnTo>
                    <a:pt x="224091" y="123190"/>
                  </a:lnTo>
                  <a:close/>
                </a:path>
                <a:path w="481965" h="565150">
                  <a:moveTo>
                    <a:pt x="233284" y="119380"/>
                  </a:moveTo>
                  <a:lnTo>
                    <a:pt x="232409" y="119380"/>
                  </a:lnTo>
                  <a:lnTo>
                    <a:pt x="227507" y="121920"/>
                  </a:lnTo>
                  <a:lnTo>
                    <a:pt x="233284" y="119380"/>
                  </a:lnTo>
                  <a:close/>
                </a:path>
                <a:path w="481965" h="565150">
                  <a:moveTo>
                    <a:pt x="236548" y="118718"/>
                  </a:moveTo>
                  <a:lnTo>
                    <a:pt x="233284" y="119380"/>
                  </a:lnTo>
                  <a:lnTo>
                    <a:pt x="234899" y="119380"/>
                  </a:lnTo>
                  <a:lnTo>
                    <a:pt x="236548" y="118718"/>
                  </a:lnTo>
                  <a:close/>
                </a:path>
                <a:path w="481965" h="565150">
                  <a:moveTo>
                    <a:pt x="326276" y="58420"/>
                  </a:moveTo>
                  <a:lnTo>
                    <a:pt x="310870" y="58420"/>
                  </a:lnTo>
                  <a:lnTo>
                    <a:pt x="305295" y="64770"/>
                  </a:lnTo>
                  <a:lnTo>
                    <a:pt x="299284" y="72390"/>
                  </a:lnTo>
                  <a:lnTo>
                    <a:pt x="292873" y="77470"/>
                  </a:lnTo>
                  <a:lnTo>
                    <a:pt x="286344" y="82550"/>
                  </a:lnTo>
                  <a:lnTo>
                    <a:pt x="279984" y="87630"/>
                  </a:lnTo>
                  <a:lnTo>
                    <a:pt x="269836" y="93980"/>
                  </a:lnTo>
                  <a:lnTo>
                    <a:pt x="269595" y="95250"/>
                  </a:lnTo>
                  <a:lnTo>
                    <a:pt x="269176" y="95250"/>
                  </a:lnTo>
                  <a:lnTo>
                    <a:pt x="268427" y="96520"/>
                  </a:lnTo>
                  <a:lnTo>
                    <a:pt x="243344" y="113030"/>
                  </a:lnTo>
                  <a:lnTo>
                    <a:pt x="242735" y="114300"/>
                  </a:lnTo>
                  <a:lnTo>
                    <a:pt x="240423" y="114300"/>
                  </a:lnTo>
                  <a:lnTo>
                    <a:pt x="241236" y="116840"/>
                  </a:lnTo>
                  <a:lnTo>
                    <a:pt x="236548" y="118718"/>
                  </a:lnTo>
                  <a:lnTo>
                    <a:pt x="239555" y="118110"/>
                  </a:lnTo>
                  <a:lnTo>
                    <a:pt x="246161" y="115570"/>
                  </a:lnTo>
                  <a:lnTo>
                    <a:pt x="256425" y="111760"/>
                  </a:lnTo>
                  <a:lnTo>
                    <a:pt x="257975" y="111760"/>
                  </a:lnTo>
                  <a:lnTo>
                    <a:pt x="259499" y="110490"/>
                  </a:lnTo>
                  <a:lnTo>
                    <a:pt x="262432" y="107950"/>
                  </a:lnTo>
                  <a:lnTo>
                    <a:pt x="268287" y="107950"/>
                  </a:lnTo>
                  <a:lnTo>
                    <a:pt x="272059" y="105410"/>
                  </a:lnTo>
                  <a:lnTo>
                    <a:pt x="275526" y="102870"/>
                  </a:lnTo>
                  <a:lnTo>
                    <a:pt x="282320" y="97790"/>
                  </a:lnTo>
                  <a:lnTo>
                    <a:pt x="287477" y="95250"/>
                  </a:lnTo>
                  <a:lnTo>
                    <a:pt x="292493" y="91440"/>
                  </a:lnTo>
                  <a:lnTo>
                    <a:pt x="297294" y="86360"/>
                  </a:lnTo>
                  <a:lnTo>
                    <a:pt x="301002" y="83820"/>
                  </a:lnTo>
                  <a:lnTo>
                    <a:pt x="314985" y="83820"/>
                  </a:lnTo>
                  <a:lnTo>
                    <a:pt x="315569" y="81280"/>
                  </a:lnTo>
                  <a:lnTo>
                    <a:pt x="318878" y="72390"/>
                  </a:lnTo>
                  <a:lnTo>
                    <a:pt x="322426" y="64770"/>
                  </a:lnTo>
                  <a:lnTo>
                    <a:pt x="326276" y="58420"/>
                  </a:lnTo>
                  <a:close/>
                </a:path>
                <a:path w="481965" h="565150">
                  <a:moveTo>
                    <a:pt x="268287" y="107950"/>
                  </a:moveTo>
                  <a:lnTo>
                    <a:pt x="262432" y="107950"/>
                  </a:lnTo>
                  <a:lnTo>
                    <a:pt x="261277" y="113030"/>
                  </a:lnTo>
                  <a:lnTo>
                    <a:pt x="264833" y="110490"/>
                  </a:lnTo>
                  <a:lnTo>
                    <a:pt x="268287" y="107950"/>
                  </a:lnTo>
                  <a:close/>
                </a:path>
                <a:path w="481965" h="565150">
                  <a:moveTo>
                    <a:pt x="390220" y="101600"/>
                  </a:moveTo>
                  <a:lnTo>
                    <a:pt x="390880" y="102870"/>
                  </a:lnTo>
                  <a:lnTo>
                    <a:pt x="391426" y="104140"/>
                  </a:lnTo>
                  <a:lnTo>
                    <a:pt x="391794" y="106680"/>
                  </a:lnTo>
                  <a:lnTo>
                    <a:pt x="393230" y="106680"/>
                  </a:lnTo>
                  <a:lnTo>
                    <a:pt x="392277" y="104140"/>
                  </a:lnTo>
                  <a:lnTo>
                    <a:pt x="390220" y="101600"/>
                  </a:lnTo>
                  <a:close/>
                </a:path>
                <a:path w="481965" h="565150">
                  <a:moveTo>
                    <a:pt x="357517" y="52070"/>
                  </a:moveTo>
                  <a:lnTo>
                    <a:pt x="353999" y="52070"/>
                  </a:lnTo>
                  <a:lnTo>
                    <a:pt x="356590" y="58420"/>
                  </a:lnTo>
                  <a:lnTo>
                    <a:pt x="358825" y="60960"/>
                  </a:lnTo>
                  <a:lnTo>
                    <a:pt x="361924" y="64770"/>
                  </a:lnTo>
                  <a:lnTo>
                    <a:pt x="384530" y="92710"/>
                  </a:lnTo>
                  <a:lnTo>
                    <a:pt x="383425" y="91440"/>
                  </a:lnTo>
                  <a:lnTo>
                    <a:pt x="376567" y="81280"/>
                  </a:lnTo>
                  <a:lnTo>
                    <a:pt x="372071" y="76200"/>
                  </a:lnTo>
                  <a:lnTo>
                    <a:pt x="367614" y="69850"/>
                  </a:lnTo>
                  <a:lnTo>
                    <a:pt x="361302" y="59690"/>
                  </a:lnTo>
                  <a:lnTo>
                    <a:pt x="359333" y="55880"/>
                  </a:lnTo>
                  <a:lnTo>
                    <a:pt x="357517" y="52070"/>
                  </a:lnTo>
                  <a:close/>
                </a:path>
                <a:path w="481965" h="565150">
                  <a:moveTo>
                    <a:pt x="392226" y="63500"/>
                  </a:moveTo>
                  <a:lnTo>
                    <a:pt x="391032" y="63500"/>
                  </a:lnTo>
                  <a:lnTo>
                    <a:pt x="395985" y="69850"/>
                  </a:lnTo>
                  <a:lnTo>
                    <a:pt x="400672" y="76200"/>
                  </a:lnTo>
                  <a:lnTo>
                    <a:pt x="404964" y="82550"/>
                  </a:lnTo>
                  <a:lnTo>
                    <a:pt x="400481" y="86360"/>
                  </a:lnTo>
                  <a:lnTo>
                    <a:pt x="409574" y="86360"/>
                  </a:lnTo>
                  <a:lnTo>
                    <a:pt x="405355" y="78740"/>
                  </a:lnTo>
                  <a:lnTo>
                    <a:pt x="396425" y="68580"/>
                  </a:lnTo>
                  <a:lnTo>
                    <a:pt x="392226" y="63500"/>
                  </a:lnTo>
                  <a:close/>
                </a:path>
                <a:path w="481965" h="565150">
                  <a:moveTo>
                    <a:pt x="362572" y="0"/>
                  </a:moveTo>
                  <a:lnTo>
                    <a:pt x="355454" y="7620"/>
                  </a:lnTo>
                  <a:lnTo>
                    <a:pt x="347968" y="16510"/>
                  </a:lnTo>
                  <a:lnTo>
                    <a:pt x="340142" y="24130"/>
                  </a:lnTo>
                  <a:lnTo>
                    <a:pt x="332003" y="30480"/>
                  </a:lnTo>
                  <a:lnTo>
                    <a:pt x="329539" y="34290"/>
                  </a:lnTo>
                  <a:lnTo>
                    <a:pt x="354380" y="34290"/>
                  </a:lnTo>
                  <a:lnTo>
                    <a:pt x="354380" y="33020"/>
                  </a:lnTo>
                  <a:lnTo>
                    <a:pt x="354545" y="30480"/>
                  </a:lnTo>
                  <a:lnTo>
                    <a:pt x="353771" y="29210"/>
                  </a:lnTo>
                  <a:lnTo>
                    <a:pt x="356730" y="29210"/>
                  </a:lnTo>
                  <a:lnTo>
                    <a:pt x="354672" y="27940"/>
                  </a:lnTo>
                  <a:lnTo>
                    <a:pt x="354952" y="26670"/>
                  </a:lnTo>
                  <a:lnTo>
                    <a:pt x="355142" y="25400"/>
                  </a:lnTo>
                  <a:lnTo>
                    <a:pt x="355396" y="24130"/>
                  </a:lnTo>
                  <a:lnTo>
                    <a:pt x="356336" y="22860"/>
                  </a:lnTo>
                  <a:lnTo>
                    <a:pt x="354050" y="21590"/>
                  </a:lnTo>
                  <a:lnTo>
                    <a:pt x="355676" y="16510"/>
                  </a:lnTo>
                  <a:lnTo>
                    <a:pt x="362005" y="16510"/>
                  </a:lnTo>
                  <a:lnTo>
                    <a:pt x="361695" y="15240"/>
                  </a:lnTo>
                  <a:lnTo>
                    <a:pt x="361518" y="7620"/>
                  </a:lnTo>
                  <a:lnTo>
                    <a:pt x="361149" y="6350"/>
                  </a:lnTo>
                  <a:lnTo>
                    <a:pt x="362724" y="3810"/>
                  </a:lnTo>
                  <a:lnTo>
                    <a:pt x="363588" y="2540"/>
                  </a:lnTo>
                  <a:lnTo>
                    <a:pt x="364375" y="1270"/>
                  </a:lnTo>
                  <a:lnTo>
                    <a:pt x="362572" y="0"/>
                  </a:lnTo>
                  <a:close/>
                </a:path>
                <a:path w="481965" h="565150">
                  <a:moveTo>
                    <a:pt x="362005" y="16510"/>
                  </a:moveTo>
                  <a:lnTo>
                    <a:pt x="355676" y="16510"/>
                  </a:lnTo>
                  <a:lnTo>
                    <a:pt x="360972" y="17780"/>
                  </a:lnTo>
                  <a:lnTo>
                    <a:pt x="361200" y="21590"/>
                  </a:lnTo>
                  <a:lnTo>
                    <a:pt x="361873" y="26670"/>
                  </a:lnTo>
                  <a:lnTo>
                    <a:pt x="362889" y="30480"/>
                  </a:lnTo>
                  <a:lnTo>
                    <a:pt x="366445" y="29210"/>
                  </a:lnTo>
                  <a:lnTo>
                    <a:pt x="363550" y="22860"/>
                  </a:lnTo>
                  <a:lnTo>
                    <a:pt x="362005" y="1651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6678" y="8247014"/>
              <a:ext cx="444567" cy="4748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675441" y="8644642"/>
              <a:ext cx="628015" cy="577850"/>
            </a:xfrm>
            <a:custGeom>
              <a:avLst/>
              <a:gdLst/>
              <a:ahLst/>
              <a:cxnLst/>
              <a:rect l="l" t="t" r="r" b="b"/>
              <a:pathLst>
                <a:path w="628015" h="577850">
                  <a:moveTo>
                    <a:pt x="182410" y="576580"/>
                  </a:moveTo>
                  <a:lnTo>
                    <a:pt x="143878" y="576580"/>
                  </a:lnTo>
                  <a:lnTo>
                    <a:pt x="152277" y="577850"/>
                  </a:lnTo>
                  <a:lnTo>
                    <a:pt x="180225" y="577850"/>
                  </a:lnTo>
                  <a:lnTo>
                    <a:pt x="182410" y="576580"/>
                  </a:lnTo>
                  <a:close/>
                </a:path>
                <a:path w="628015" h="577850">
                  <a:moveTo>
                    <a:pt x="149123" y="563880"/>
                  </a:moveTo>
                  <a:lnTo>
                    <a:pt x="153047" y="566420"/>
                  </a:lnTo>
                  <a:lnTo>
                    <a:pt x="160743" y="568960"/>
                  </a:lnTo>
                  <a:lnTo>
                    <a:pt x="159994" y="574040"/>
                  </a:lnTo>
                  <a:lnTo>
                    <a:pt x="133781" y="574040"/>
                  </a:lnTo>
                  <a:lnTo>
                    <a:pt x="140474" y="576580"/>
                  </a:lnTo>
                  <a:lnTo>
                    <a:pt x="191198" y="576580"/>
                  </a:lnTo>
                  <a:lnTo>
                    <a:pt x="197916" y="575310"/>
                  </a:lnTo>
                  <a:lnTo>
                    <a:pt x="204076" y="575310"/>
                  </a:lnTo>
                  <a:lnTo>
                    <a:pt x="204165" y="571500"/>
                  </a:lnTo>
                  <a:lnTo>
                    <a:pt x="208864" y="568960"/>
                  </a:lnTo>
                  <a:lnTo>
                    <a:pt x="174026" y="568960"/>
                  </a:lnTo>
                  <a:lnTo>
                    <a:pt x="167100" y="567690"/>
                  </a:lnTo>
                  <a:lnTo>
                    <a:pt x="160223" y="567690"/>
                  </a:lnTo>
                  <a:lnTo>
                    <a:pt x="149123" y="563880"/>
                  </a:lnTo>
                  <a:close/>
                </a:path>
                <a:path w="628015" h="577850">
                  <a:moveTo>
                    <a:pt x="318249" y="414020"/>
                  </a:moveTo>
                  <a:lnTo>
                    <a:pt x="314502" y="417830"/>
                  </a:lnTo>
                  <a:lnTo>
                    <a:pt x="307086" y="422910"/>
                  </a:lnTo>
                  <a:lnTo>
                    <a:pt x="299834" y="427990"/>
                  </a:lnTo>
                  <a:lnTo>
                    <a:pt x="296760" y="429260"/>
                  </a:lnTo>
                  <a:lnTo>
                    <a:pt x="281440" y="439420"/>
                  </a:lnTo>
                  <a:lnTo>
                    <a:pt x="234569" y="473710"/>
                  </a:lnTo>
                  <a:lnTo>
                    <a:pt x="228534" y="476250"/>
                  </a:lnTo>
                  <a:lnTo>
                    <a:pt x="216618" y="483870"/>
                  </a:lnTo>
                  <a:lnTo>
                    <a:pt x="210820" y="487680"/>
                  </a:lnTo>
                  <a:lnTo>
                    <a:pt x="207708" y="490220"/>
                  </a:lnTo>
                  <a:lnTo>
                    <a:pt x="206070" y="491490"/>
                  </a:lnTo>
                  <a:lnTo>
                    <a:pt x="202666" y="491490"/>
                  </a:lnTo>
                  <a:lnTo>
                    <a:pt x="196781" y="495300"/>
                  </a:lnTo>
                  <a:lnTo>
                    <a:pt x="190803" y="499110"/>
                  </a:lnTo>
                  <a:lnTo>
                    <a:pt x="184669" y="502920"/>
                  </a:lnTo>
                  <a:lnTo>
                    <a:pt x="178320" y="508000"/>
                  </a:lnTo>
                  <a:lnTo>
                    <a:pt x="174752" y="508000"/>
                  </a:lnTo>
                  <a:lnTo>
                    <a:pt x="176707" y="511810"/>
                  </a:lnTo>
                  <a:lnTo>
                    <a:pt x="170002" y="518160"/>
                  </a:lnTo>
                  <a:lnTo>
                    <a:pt x="110058" y="549910"/>
                  </a:lnTo>
                  <a:lnTo>
                    <a:pt x="111429" y="551180"/>
                  </a:lnTo>
                  <a:lnTo>
                    <a:pt x="108280" y="553720"/>
                  </a:lnTo>
                  <a:lnTo>
                    <a:pt x="112814" y="556260"/>
                  </a:lnTo>
                  <a:lnTo>
                    <a:pt x="107569" y="557530"/>
                  </a:lnTo>
                  <a:lnTo>
                    <a:pt x="105664" y="558800"/>
                  </a:lnTo>
                  <a:lnTo>
                    <a:pt x="100228" y="560070"/>
                  </a:lnTo>
                  <a:lnTo>
                    <a:pt x="99466" y="560070"/>
                  </a:lnTo>
                  <a:lnTo>
                    <a:pt x="99961" y="561340"/>
                  </a:lnTo>
                  <a:lnTo>
                    <a:pt x="104101" y="562610"/>
                  </a:lnTo>
                  <a:lnTo>
                    <a:pt x="112318" y="566420"/>
                  </a:lnTo>
                  <a:lnTo>
                    <a:pt x="114211" y="567690"/>
                  </a:lnTo>
                  <a:lnTo>
                    <a:pt x="117970" y="568960"/>
                  </a:lnTo>
                  <a:lnTo>
                    <a:pt x="118783" y="571500"/>
                  </a:lnTo>
                  <a:lnTo>
                    <a:pt x="125133" y="571500"/>
                  </a:lnTo>
                  <a:lnTo>
                    <a:pt x="130111" y="574040"/>
                  </a:lnTo>
                  <a:lnTo>
                    <a:pt x="148158" y="574040"/>
                  </a:lnTo>
                  <a:lnTo>
                    <a:pt x="145656" y="572770"/>
                  </a:lnTo>
                  <a:lnTo>
                    <a:pt x="142113" y="572770"/>
                  </a:lnTo>
                  <a:lnTo>
                    <a:pt x="137934" y="568960"/>
                  </a:lnTo>
                  <a:lnTo>
                    <a:pt x="136867" y="568960"/>
                  </a:lnTo>
                  <a:lnTo>
                    <a:pt x="137223" y="566420"/>
                  </a:lnTo>
                  <a:lnTo>
                    <a:pt x="135877" y="565150"/>
                  </a:lnTo>
                  <a:lnTo>
                    <a:pt x="134531" y="565150"/>
                  </a:lnTo>
                  <a:lnTo>
                    <a:pt x="133197" y="563880"/>
                  </a:lnTo>
                  <a:lnTo>
                    <a:pt x="134874" y="560070"/>
                  </a:lnTo>
                  <a:lnTo>
                    <a:pt x="130683" y="558800"/>
                  </a:lnTo>
                  <a:lnTo>
                    <a:pt x="127076" y="557530"/>
                  </a:lnTo>
                  <a:lnTo>
                    <a:pt x="117716" y="553720"/>
                  </a:lnTo>
                  <a:lnTo>
                    <a:pt x="128206" y="548640"/>
                  </a:lnTo>
                  <a:lnTo>
                    <a:pt x="132829" y="546100"/>
                  </a:lnTo>
                  <a:lnTo>
                    <a:pt x="144818" y="541020"/>
                  </a:lnTo>
                  <a:lnTo>
                    <a:pt x="152069" y="537210"/>
                  </a:lnTo>
                  <a:lnTo>
                    <a:pt x="159296" y="532130"/>
                  </a:lnTo>
                  <a:lnTo>
                    <a:pt x="176529" y="523240"/>
                  </a:lnTo>
                  <a:lnTo>
                    <a:pt x="210297" y="501650"/>
                  </a:lnTo>
                  <a:lnTo>
                    <a:pt x="236945" y="481330"/>
                  </a:lnTo>
                  <a:lnTo>
                    <a:pt x="242280" y="477520"/>
                  </a:lnTo>
                  <a:lnTo>
                    <a:pt x="247967" y="472440"/>
                  </a:lnTo>
                  <a:lnTo>
                    <a:pt x="272693" y="458470"/>
                  </a:lnTo>
                  <a:lnTo>
                    <a:pt x="296883" y="440690"/>
                  </a:lnTo>
                  <a:lnTo>
                    <a:pt x="321474" y="422910"/>
                  </a:lnTo>
                  <a:lnTo>
                    <a:pt x="327576" y="417830"/>
                  </a:lnTo>
                  <a:lnTo>
                    <a:pt x="320865" y="417830"/>
                  </a:lnTo>
                  <a:lnTo>
                    <a:pt x="318249" y="414020"/>
                  </a:lnTo>
                  <a:close/>
                </a:path>
                <a:path w="628015" h="577850">
                  <a:moveTo>
                    <a:pt x="204254" y="567690"/>
                  </a:moveTo>
                  <a:lnTo>
                    <a:pt x="198945" y="567690"/>
                  </a:lnTo>
                  <a:lnTo>
                    <a:pt x="193662" y="568960"/>
                  </a:lnTo>
                  <a:lnTo>
                    <a:pt x="205549" y="568960"/>
                  </a:lnTo>
                  <a:lnTo>
                    <a:pt x="204254" y="567690"/>
                  </a:lnTo>
                  <a:close/>
                </a:path>
                <a:path w="628015" h="577850">
                  <a:moveTo>
                    <a:pt x="323494" y="509270"/>
                  </a:moveTo>
                  <a:lnTo>
                    <a:pt x="309266" y="516890"/>
                  </a:lnTo>
                  <a:lnTo>
                    <a:pt x="294460" y="525780"/>
                  </a:lnTo>
                  <a:lnTo>
                    <a:pt x="278976" y="533400"/>
                  </a:lnTo>
                  <a:lnTo>
                    <a:pt x="236048" y="554990"/>
                  </a:lnTo>
                  <a:lnTo>
                    <a:pt x="206527" y="567690"/>
                  </a:lnTo>
                  <a:lnTo>
                    <a:pt x="205549" y="568960"/>
                  </a:lnTo>
                  <a:lnTo>
                    <a:pt x="219202" y="568960"/>
                  </a:lnTo>
                  <a:lnTo>
                    <a:pt x="221310" y="566420"/>
                  </a:lnTo>
                  <a:lnTo>
                    <a:pt x="222199" y="563880"/>
                  </a:lnTo>
                  <a:lnTo>
                    <a:pt x="223367" y="563880"/>
                  </a:lnTo>
                  <a:lnTo>
                    <a:pt x="227076" y="562610"/>
                  </a:lnTo>
                  <a:lnTo>
                    <a:pt x="230771" y="562610"/>
                  </a:lnTo>
                  <a:lnTo>
                    <a:pt x="234416" y="561340"/>
                  </a:lnTo>
                  <a:lnTo>
                    <a:pt x="236105" y="560070"/>
                  </a:lnTo>
                  <a:lnTo>
                    <a:pt x="283298" y="560070"/>
                  </a:lnTo>
                  <a:lnTo>
                    <a:pt x="285965" y="558800"/>
                  </a:lnTo>
                  <a:lnTo>
                    <a:pt x="289445" y="558800"/>
                  </a:lnTo>
                  <a:lnTo>
                    <a:pt x="303720" y="548640"/>
                  </a:lnTo>
                  <a:lnTo>
                    <a:pt x="311727" y="543560"/>
                  </a:lnTo>
                  <a:lnTo>
                    <a:pt x="319587" y="538480"/>
                  </a:lnTo>
                  <a:lnTo>
                    <a:pt x="325323" y="534670"/>
                  </a:lnTo>
                  <a:lnTo>
                    <a:pt x="297002" y="534670"/>
                  </a:lnTo>
                  <a:lnTo>
                    <a:pt x="294462" y="529590"/>
                  </a:lnTo>
                  <a:lnTo>
                    <a:pt x="298411" y="527050"/>
                  </a:lnTo>
                  <a:lnTo>
                    <a:pt x="301815" y="525780"/>
                  </a:lnTo>
                  <a:lnTo>
                    <a:pt x="301739" y="523240"/>
                  </a:lnTo>
                  <a:lnTo>
                    <a:pt x="323494" y="509270"/>
                  </a:lnTo>
                  <a:close/>
                </a:path>
                <a:path w="628015" h="577850">
                  <a:moveTo>
                    <a:pt x="283298" y="560070"/>
                  </a:moveTo>
                  <a:lnTo>
                    <a:pt x="236105" y="560070"/>
                  </a:lnTo>
                  <a:lnTo>
                    <a:pt x="237147" y="562610"/>
                  </a:lnTo>
                  <a:lnTo>
                    <a:pt x="245300" y="565150"/>
                  </a:lnTo>
                  <a:lnTo>
                    <a:pt x="227926" y="568960"/>
                  </a:lnTo>
                  <a:lnTo>
                    <a:pt x="279552" y="567690"/>
                  </a:lnTo>
                  <a:lnTo>
                    <a:pt x="278244" y="562610"/>
                  </a:lnTo>
                  <a:lnTo>
                    <a:pt x="279971" y="561340"/>
                  </a:lnTo>
                  <a:lnTo>
                    <a:pt x="283298" y="560070"/>
                  </a:lnTo>
                  <a:close/>
                </a:path>
                <a:path w="628015" h="577850">
                  <a:moveTo>
                    <a:pt x="290185" y="567468"/>
                  </a:moveTo>
                  <a:lnTo>
                    <a:pt x="284988" y="567690"/>
                  </a:lnTo>
                  <a:lnTo>
                    <a:pt x="289420" y="567690"/>
                  </a:lnTo>
                  <a:lnTo>
                    <a:pt x="290185" y="567468"/>
                  </a:lnTo>
                  <a:close/>
                </a:path>
                <a:path w="628015" h="577850">
                  <a:moveTo>
                    <a:pt x="334797" y="556260"/>
                  </a:moveTo>
                  <a:lnTo>
                    <a:pt x="331787" y="556260"/>
                  </a:lnTo>
                  <a:lnTo>
                    <a:pt x="327240" y="558800"/>
                  </a:lnTo>
                  <a:lnTo>
                    <a:pt x="324091" y="560070"/>
                  </a:lnTo>
                  <a:lnTo>
                    <a:pt x="323189" y="560070"/>
                  </a:lnTo>
                  <a:lnTo>
                    <a:pt x="321398" y="561340"/>
                  </a:lnTo>
                  <a:lnTo>
                    <a:pt x="314185" y="563880"/>
                  </a:lnTo>
                  <a:lnTo>
                    <a:pt x="306857" y="565150"/>
                  </a:lnTo>
                  <a:lnTo>
                    <a:pt x="293814" y="566420"/>
                  </a:lnTo>
                  <a:lnTo>
                    <a:pt x="290185" y="567468"/>
                  </a:lnTo>
                  <a:lnTo>
                    <a:pt x="314833" y="566420"/>
                  </a:lnTo>
                  <a:lnTo>
                    <a:pt x="316712" y="566420"/>
                  </a:lnTo>
                  <a:lnTo>
                    <a:pt x="318566" y="565150"/>
                  </a:lnTo>
                  <a:lnTo>
                    <a:pt x="319747" y="565150"/>
                  </a:lnTo>
                  <a:lnTo>
                    <a:pt x="318960" y="562610"/>
                  </a:lnTo>
                  <a:lnTo>
                    <a:pt x="325983" y="561340"/>
                  </a:lnTo>
                  <a:lnTo>
                    <a:pt x="330555" y="558800"/>
                  </a:lnTo>
                  <a:lnTo>
                    <a:pt x="335267" y="557530"/>
                  </a:lnTo>
                  <a:lnTo>
                    <a:pt x="334797" y="556260"/>
                  </a:lnTo>
                  <a:close/>
                </a:path>
                <a:path w="628015" h="577850">
                  <a:moveTo>
                    <a:pt x="99529" y="468630"/>
                  </a:moveTo>
                  <a:lnTo>
                    <a:pt x="98564" y="468630"/>
                  </a:lnTo>
                  <a:lnTo>
                    <a:pt x="92191" y="472440"/>
                  </a:lnTo>
                  <a:lnTo>
                    <a:pt x="85656" y="474980"/>
                  </a:lnTo>
                  <a:lnTo>
                    <a:pt x="79067" y="476250"/>
                  </a:lnTo>
                  <a:lnTo>
                    <a:pt x="72529" y="478790"/>
                  </a:lnTo>
                  <a:lnTo>
                    <a:pt x="68618" y="480060"/>
                  </a:lnTo>
                  <a:lnTo>
                    <a:pt x="39166" y="491490"/>
                  </a:lnTo>
                  <a:lnTo>
                    <a:pt x="33528" y="494030"/>
                  </a:lnTo>
                  <a:lnTo>
                    <a:pt x="28714" y="497840"/>
                  </a:lnTo>
                  <a:lnTo>
                    <a:pt x="22987" y="502920"/>
                  </a:lnTo>
                  <a:lnTo>
                    <a:pt x="20675" y="504190"/>
                  </a:lnTo>
                  <a:lnTo>
                    <a:pt x="7937" y="504190"/>
                  </a:lnTo>
                  <a:lnTo>
                    <a:pt x="2540" y="523240"/>
                  </a:lnTo>
                  <a:lnTo>
                    <a:pt x="1333" y="525780"/>
                  </a:lnTo>
                  <a:lnTo>
                    <a:pt x="660" y="528320"/>
                  </a:lnTo>
                  <a:lnTo>
                    <a:pt x="158" y="533333"/>
                  </a:lnTo>
                  <a:lnTo>
                    <a:pt x="38" y="537210"/>
                  </a:lnTo>
                  <a:lnTo>
                    <a:pt x="419" y="541020"/>
                  </a:lnTo>
                  <a:lnTo>
                    <a:pt x="1841" y="546100"/>
                  </a:lnTo>
                  <a:lnTo>
                    <a:pt x="1409" y="548640"/>
                  </a:lnTo>
                  <a:lnTo>
                    <a:pt x="5562" y="551180"/>
                  </a:lnTo>
                  <a:lnTo>
                    <a:pt x="10071" y="553720"/>
                  </a:lnTo>
                  <a:lnTo>
                    <a:pt x="13766" y="557530"/>
                  </a:lnTo>
                  <a:lnTo>
                    <a:pt x="21019" y="562610"/>
                  </a:lnTo>
                  <a:lnTo>
                    <a:pt x="28081" y="565150"/>
                  </a:lnTo>
                  <a:lnTo>
                    <a:pt x="35221" y="566420"/>
                  </a:lnTo>
                  <a:lnTo>
                    <a:pt x="42710" y="565150"/>
                  </a:lnTo>
                  <a:lnTo>
                    <a:pt x="47117" y="563880"/>
                  </a:lnTo>
                  <a:lnTo>
                    <a:pt x="51714" y="562610"/>
                  </a:lnTo>
                  <a:lnTo>
                    <a:pt x="56578" y="561340"/>
                  </a:lnTo>
                  <a:lnTo>
                    <a:pt x="49136" y="561340"/>
                  </a:lnTo>
                  <a:lnTo>
                    <a:pt x="43637" y="560070"/>
                  </a:lnTo>
                  <a:lnTo>
                    <a:pt x="38938" y="558800"/>
                  </a:lnTo>
                  <a:lnTo>
                    <a:pt x="39331" y="554990"/>
                  </a:lnTo>
                  <a:lnTo>
                    <a:pt x="27965" y="554990"/>
                  </a:lnTo>
                  <a:lnTo>
                    <a:pt x="25412" y="547370"/>
                  </a:lnTo>
                  <a:lnTo>
                    <a:pt x="23863" y="541020"/>
                  </a:lnTo>
                  <a:lnTo>
                    <a:pt x="23439" y="534670"/>
                  </a:lnTo>
                  <a:lnTo>
                    <a:pt x="23321" y="533333"/>
                  </a:lnTo>
                  <a:lnTo>
                    <a:pt x="22072" y="530860"/>
                  </a:lnTo>
                  <a:lnTo>
                    <a:pt x="22021" y="528320"/>
                  </a:lnTo>
                  <a:lnTo>
                    <a:pt x="22377" y="527050"/>
                  </a:lnTo>
                  <a:lnTo>
                    <a:pt x="24485" y="523240"/>
                  </a:lnTo>
                  <a:lnTo>
                    <a:pt x="25679" y="520700"/>
                  </a:lnTo>
                  <a:lnTo>
                    <a:pt x="27927" y="516890"/>
                  </a:lnTo>
                  <a:lnTo>
                    <a:pt x="30365" y="513080"/>
                  </a:lnTo>
                  <a:lnTo>
                    <a:pt x="33185" y="509270"/>
                  </a:lnTo>
                  <a:lnTo>
                    <a:pt x="36423" y="506730"/>
                  </a:lnTo>
                  <a:lnTo>
                    <a:pt x="39839" y="502920"/>
                  </a:lnTo>
                  <a:lnTo>
                    <a:pt x="43713" y="500380"/>
                  </a:lnTo>
                  <a:lnTo>
                    <a:pt x="53454" y="496570"/>
                  </a:lnTo>
                  <a:lnTo>
                    <a:pt x="54610" y="494030"/>
                  </a:lnTo>
                  <a:lnTo>
                    <a:pt x="56857" y="494030"/>
                  </a:lnTo>
                  <a:lnTo>
                    <a:pt x="67107" y="491490"/>
                  </a:lnTo>
                  <a:lnTo>
                    <a:pt x="98374" y="480060"/>
                  </a:lnTo>
                  <a:lnTo>
                    <a:pt x="98869" y="477520"/>
                  </a:lnTo>
                  <a:lnTo>
                    <a:pt x="100406" y="476250"/>
                  </a:lnTo>
                  <a:lnTo>
                    <a:pt x="107578" y="472440"/>
                  </a:lnTo>
                  <a:lnTo>
                    <a:pt x="99822" y="472440"/>
                  </a:lnTo>
                  <a:lnTo>
                    <a:pt x="99529" y="468630"/>
                  </a:lnTo>
                  <a:close/>
                </a:path>
                <a:path w="628015" h="577850">
                  <a:moveTo>
                    <a:pt x="88252" y="561340"/>
                  </a:moveTo>
                  <a:lnTo>
                    <a:pt x="77103" y="561340"/>
                  </a:lnTo>
                  <a:lnTo>
                    <a:pt x="84366" y="562610"/>
                  </a:lnTo>
                  <a:lnTo>
                    <a:pt x="88252" y="561340"/>
                  </a:lnTo>
                  <a:close/>
                </a:path>
                <a:path w="628015" h="577850">
                  <a:moveTo>
                    <a:pt x="103111" y="546219"/>
                  </a:moveTo>
                  <a:lnTo>
                    <a:pt x="98361" y="547370"/>
                  </a:lnTo>
                  <a:lnTo>
                    <a:pt x="92608" y="549910"/>
                  </a:lnTo>
                  <a:lnTo>
                    <a:pt x="79463" y="551180"/>
                  </a:lnTo>
                  <a:lnTo>
                    <a:pt x="74663" y="557530"/>
                  </a:lnTo>
                  <a:lnTo>
                    <a:pt x="69723" y="558800"/>
                  </a:lnTo>
                  <a:lnTo>
                    <a:pt x="61188" y="561340"/>
                  </a:lnTo>
                  <a:lnTo>
                    <a:pt x="88658" y="561340"/>
                  </a:lnTo>
                  <a:lnTo>
                    <a:pt x="93878" y="560070"/>
                  </a:lnTo>
                  <a:lnTo>
                    <a:pt x="90068" y="558800"/>
                  </a:lnTo>
                  <a:lnTo>
                    <a:pt x="92786" y="556260"/>
                  </a:lnTo>
                  <a:lnTo>
                    <a:pt x="88150" y="552450"/>
                  </a:lnTo>
                  <a:lnTo>
                    <a:pt x="104457" y="547370"/>
                  </a:lnTo>
                  <a:lnTo>
                    <a:pt x="103111" y="546219"/>
                  </a:lnTo>
                  <a:close/>
                </a:path>
                <a:path w="628015" h="577850">
                  <a:moveTo>
                    <a:pt x="108673" y="543560"/>
                  </a:moveTo>
                  <a:lnTo>
                    <a:pt x="102971" y="546100"/>
                  </a:lnTo>
                  <a:lnTo>
                    <a:pt x="103111" y="546219"/>
                  </a:lnTo>
                  <a:lnTo>
                    <a:pt x="103606" y="546100"/>
                  </a:lnTo>
                  <a:lnTo>
                    <a:pt x="108673" y="543560"/>
                  </a:lnTo>
                  <a:close/>
                </a:path>
                <a:path w="628015" h="577850">
                  <a:moveTo>
                    <a:pt x="381381" y="468630"/>
                  </a:moveTo>
                  <a:lnTo>
                    <a:pt x="360964" y="483870"/>
                  </a:lnTo>
                  <a:lnTo>
                    <a:pt x="351815" y="490220"/>
                  </a:lnTo>
                  <a:lnTo>
                    <a:pt x="347256" y="492760"/>
                  </a:lnTo>
                  <a:lnTo>
                    <a:pt x="350481" y="496570"/>
                  </a:lnTo>
                  <a:lnTo>
                    <a:pt x="336095" y="509270"/>
                  </a:lnTo>
                  <a:lnTo>
                    <a:pt x="321652" y="519430"/>
                  </a:lnTo>
                  <a:lnTo>
                    <a:pt x="299135" y="533400"/>
                  </a:lnTo>
                  <a:lnTo>
                    <a:pt x="297002" y="534670"/>
                  </a:lnTo>
                  <a:lnTo>
                    <a:pt x="325323" y="534670"/>
                  </a:lnTo>
                  <a:lnTo>
                    <a:pt x="327331" y="533333"/>
                  </a:lnTo>
                  <a:lnTo>
                    <a:pt x="334606" y="528320"/>
                  </a:lnTo>
                  <a:lnTo>
                    <a:pt x="334238" y="525780"/>
                  </a:lnTo>
                  <a:lnTo>
                    <a:pt x="335610" y="524510"/>
                  </a:lnTo>
                  <a:lnTo>
                    <a:pt x="365272" y="500380"/>
                  </a:lnTo>
                  <a:lnTo>
                    <a:pt x="389794" y="478790"/>
                  </a:lnTo>
                  <a:lnTo>
                    <a:pt x="380746" y="478790"/>
                  </a:lnTo>
                  <a:lnTo>
                    <a:pt x="376834" y="474980"/>
                  </a:lnTo>
                  <a:lnTo>
                    <a:pt x="378460" y="472440"/>
                  </a:lnTo>
                  <a:lnTo>
                    <a:pt x="381050" y="469900"/>
                  </a:lnTo>
                  <a:lnTo>
                    <a:pt x="381381" y="468630"/>
                  </a:lnTo>
                  <a:close/>
                </a:path>
                <a:path w="628015" h="577850">
                  <a:moveTo>
                    <a:pt x="398400" y="533333"/>
                  </a:moveTo>
                  <a:lnTo>
                    <a:pt x="397560" y="533400"/>
                  </a:lnTo>
                  <a:lnTo>
                    <a:pt x="398411" y="533400"/>
                  </a:lnTo>
                  <a:close/>
                </a:path>
                <a:path w="628015" h="577850">
                  <a:moveTo>
                    <a:pt x="452729" y="481330"/>
                  </a:moveTo>
                  <a:lnTo>
                    <a:pt x="438776" y="495300"/>
                  </a:lnTo>
                  <a:lnTo>
                    <a:pt x="424497" y="508000"/>
                  </a:lnTo>
                  <a:lnTo>
                    <a:pt x="409913" y="519430"/>
                  </a:lnTo>
                  <a:lnTo>
                    <a:pt x="395046" y="529590"/>
                  </a:lnTo>
                  <a:lnTo>
                    <a:pt x="398195" y="532130"/>
                  </a:lnTo>
                  <a:lnTo>
                    <a:pt x="398400" y="533333"/>
                  </a:lnTo>
                  <a:lnTo>
                    <a:pt x="413710" y="532130"/>
                  </a:lnTo>
                  <a:lnTo>
                    <a:pt x="429069" y="529590"/>
                  </a:lnTo>
                  <a:lnTo>
                    <a:pt x="443666" y="525780"/>
                  </a:lnTo>
                  <a:lnTo>
                    <a:pt x="457530" y="521970"/>
                  </a:lnTo>
                  <a:lnTo>
                    <a:pt x="457555" y="520700"/>
                  </a:lnTo>
                  <a:lnTo>
                    <a:pt x="456285" y="518160"/>
                  </a:lnTo>
                  <a:lnTo>
                    <a:pt x="427494" y="518160"/>
                  </a:lnTo>
                  <a:lnTo>
                    <a:pt x="435190" y="511810"/>
                  </a:lnTo>
                  <a:lnTo>
                    <a:pt x="454160" y="494030"/>
                  </a:lnTo>
                  <a:lnTo>
                    <a:pt x="464971" y="482600"/>
                  </a:lnTo>
                  <a:lnTo>
                    <a:pt x="453936" y="482600"/>
                  </a:lnTo>
                  <a:lnTo>
                    <a:pt x="452729" y="481330"/>
                  </a:lnTo>
                  <a:close/>
                </a:path>
                <a:path w="628015" h="577850">
                  <a:moveTo>
                    <a:pt x="503770" y="494030"/>
                  </a:moveTo>
                  <a:lnTo>
                    <a:pt x="492767" y="499110"/>
                  </a:lnTo>
                  <a:lnTo>
                    <a:pt x="458584" y="510540"/>
                  </a:lnTo>
                  <a:lnTo>
                    <a:pt x="458635" y="511810"/>
                  </a:lnTo>
                  <a:lnTo>
                    <a:pt x="427494" y="518160"/>
                  </a:lnTo>
                  <a:lnTo>
                    <a:pt x="456285" y="518160"/>
                  </a:lnTo>
                  <a:lnTo>
                    <a:pt x="455650" y="516890"/>
                  </a:lnTo>
                  <a:lnTo>
                    <a:pt x="462305" y="515620"/>
                  </a:lnTo>
                  <a:lnTo>
                    <a:pt x="478609" y="510540"/>
                  </a:lnTo>
                  <a:lnTo>
                    <a:pt x="486708" y="506730"/>
                  </a:lnTo>
                  <a:lnTo>
                    <a:pt x="494779" y="504190"/>
                  </a:lnTo>
                  <a:lnTo>
                    <a:pt x="502888" y="504190"/>
                  </a:lnTo>
                  <a:lnTo>
                    <a:pt x="509689" y="500380"/>
                  </a:lnTo>
                  <a:lnTo>
                    <a:pt x="514045" y="497840"/>
                  </a:lnTo>
                  <a:lnTo>
                    <a:pt x="504786" y="497840"/>
                  </a:lnTo>
                  <a:lnTo>
                    <a:pt x="503770" y="494030"/>
                  </a:lnTo>
                  <a:close/>
                </a:path>
                <a:path w="628015" h="577850">
                  <a:moveTo>
                    <a:pt x="502888" y="504190"/>
                  </a:moveTo>
                  <a:lnTo>
                    <a:pt x="494779" y="504190"/>
                  </a:lnTo>
                  <a:lnTo>
                    <a:pt x="496087" y="508000"/>
                  </a:lnTo>
                  <a:lnTo>
                    <a:pt x="502888" y="504190"/>
                  </a:lnTo>
                  <a:close/>
                </a:path>
                <a:path w="628015" h="577850">
                  <a:moveTo>
                    <a:pt x="68732" y="288290"/>
                  </a:moveTo>
                  <a:lnTo>
                    <a:pt x="53822" y="297180"/>
                  </a:lnTo>
                  <a:lnTo>
                    <a:pt x="50457" y="298450"/>
                  </a:lnTo>
                  <a:lnTo>
                    <a:pt x="49885" y="299720"/>
                  </a:lnTo>
                  <a:lnTo>
                    <a:pt x="47167" y="302260"/>
                  </a:lnTo>
                  <a:lnTo>
                    <a:pt x="46634" y="302260"/>
                  </a:lnTo>
                  <a:lnTo>
                    <a:pt x="41033" y="307340"/>
                  </a:lnTo>
                  <a:lnTo>
                    <a:pt x="31584" y="320040"/>
                  </a:lnTo>
                  <a:lnTo>
                    <a:pt x="30911" y="321310"/>
                  </a:lnTo>
                  <a:lnTo>
                    <a:pt x="30111" y="321310"/>
                  </a:lnTo>
                  <a:lnTo>
                    <a:pt x="29222" y="322580"/>
                  </a:lnTo>
                  <a:lnTo>
                    <a:pt x="27762" y="322580"/>
                  </a:lnTo>
                  <a:lnTo>
                    <a:pt x="22742" y="331470"/>
                  </a:lnTo>
                  <a:lnTo>
                    <a:pt x="18045" y="340360"/>
                  </a:lnTo>
                  <a:lnTo>
                    <a:pt x="13583" y="349250"/>
                  </a:lnTo>
                  <a:lnTo>
                    <a:pt x="9271" y="359410"/>
                  </a:lnTo>
                  <a:lnTo>
                    <a:pt x="3581" y="370840"/>
                  </a:lnTo>
                  <a:lnTo>
                    <a:pt x="2857" y="374650"/>
                  </a:lnTo>
                  <a:lnTo>
                    <a:pt x="2311" y="378460"/>
                  </a:lnTo>
                  <a:lnTo>
                    <a:pt x="1943" y="383540"/>
                  </a:lnTo>
                  <a:lnTo>
                    <a:pt x="1231" y="384810"/>
                  </a:lnTo>
                  <a:lnTo>
                    <a:pt x="1409" y="384810"/>
                  </a:lnTo>
                  <a:lnTo>
                    <a:pt x="5422" y="405130"/>
                  </a:lnTo>
                  <a:lnTo>
                    <a:pt x="6413" y="405130"/>
                  </a:lnTo>
                  <a:lnTo>
                    <a:pt x="7137" y="406400"/>
                  </a:lnTo>
                  <a:lnTo>
                    <a:pt x="9867" y="415290"/>
                  </a:lnTo>
                  <a:lnTo>
                    <a:pt x="11010" y="421640"/>
                  </a:lnTo>
                  <a:lnTo>
                    <a:pt x="11315" y="427990"/>
                  </a:lnTo>
                  <a:lnTo>
                    <a:pt x="12484" y="430530"/>
                  </a:lnTo>
                  <a:lnTo>
                    <a:pt x="13525" y="435610"/>
                  </a:lnTo>
                  <a:lnTo>
                    <a:pt x="12788" y="438150"/>
                  </a:lnTo>
                  <a:lnTo>
                    <a:pt x="16865" y="440690"/>
                  </a:lnTo>
                  <a:lnTo>
                    <a:pt x="13436" y="443230"/>
                  </a:lnTo>
                  <a:lnTo>
                    <a:pt x="13258" y="444500"/>
                  </a:lnTo>
                  <a:lnTo>
                    <a:pt x="8775" y="444500"/>
                  </a:lnTo>
                  <a:lnTo>
                    <a:pt x="8636" y="445770"/>
                  </a:lnTo>
                  <a:lnTo>
                    <a:pt x="8331" y="447040"/>
                  </a:lnTo>
                  <a:lnTo>
                    <a:pt x="7924" y="447040"/>
                  </a:lnTo>
                  <a:lnTo>
                    <a:pt x="4076" y="454660"/>
                  </a:lnTo>
                  <a:lnTo>
                    <a:pt x="2692" y="462280"/>
                  </a:lnTo>
                  <a:lnTo>
                    <a:pt x="2324" y="463550"/>
                  </a:lnTo>
                  <a:lnTo>
                    <a:pt x="3327" y="464820"/>
                  </a:lnTo>
                  <a:lnTo>
                    <a:pt x="2171" y="467360"/>
                  </a:lnTo>
                  <a:lnTo>
                    <a:pt x="1358" y="471170"/>
                  </a:lnTo>
                  <a:lnTo>
                    <a:pt x="774" y="473710"/>
                  </a:lnTo>
                  <a:lnTo>
                    <a:pt x="76" y="480060"/>
                  </a:lnTo>
                  <a:lnTo>
                    <a:pt x="0" y="487680"/>
                  </a:lnTo>
                  <a:lnTo>
                    <a:pt x="228" y="491490"/>
                  </a:lnTo>
                  <a:lnTo>
                    <a:pt x="863" y="494030"/>
                  </a:lnTo>
                  <a:lnTo>
                    <a:pt x="1625" y="495300"/>
                  </a:lnTo>
                  <a:lnTo>
                    <a:pt x="2514" y="496570"/>
                  </a:lnTo>
                  <a:lnTo>
                    <a:pt x="6629" y="497840"/>
                  </a:lnTo>
                  <a:lnTo>
                    <a:pt x="6515" y="501650"/>
                  </a:lnTo>
                  <a:lnTo>
                    <a:pt x="6934" y="504190"/>
                  </a:lnTo>
                  <a:lnTo>
                    <a:pt x="17716" y="504190"/>
                  </a:lnTo>
                  <a:lnTo>
                    <a:pt x="13081" y="500380"/>
                  </a:lnTo>
                  <a:lnTo>
                    <a:pt x="11861" y="497840"/>
                  </a:lnTo>
                  <a:lnTo>
                    <a:pt x="12827" y="488950"/>
                  </a:lnTo>
                  <a:lnTo>
                    <a:pt x="13906" y="482600"/>
                  </a:lnTo>
                  <a:lnTo>
                    <a:pt x="15392" y="477520"/>
                  </a:lnTo>
                  <a:lnTo>
                    <a:pt x="15379" y="473710"/>
                  </a:lnTo>
                  <a:lnTo>
                    <a:pt x="18237" y="467360"/>
                  </a:lnTo>
                  <a:lnTo>
                    <a:pt x="19177" y="464820"/>
                  </a:lnTo>
                  <a:lnTo>
                    <a:pt x="21310" y="459740"/>
                  </a:lnTo>
                  <a:lnTo>
                    <a:pt x="24118" y="453390"/>
                  </a:lnTo>
                  <a:lnTo>
                    <a:pt x="27389" y="448310"/>
                  </a:lnTo>
                  <a:lnTo>
                    <a:pt x="31052" y="441960"/>
                  </a:lnTo>
                  <a:lnTo>
                    <a:pt x="35039" y="438150"/>
                  </a:lnTo>
                  <a:lnTo>
                    <a:pt x="35820" y="436880"/>
                  </a:lnTo>
                  <a:lnTo>
                    <a:pt x="20066" y="436880"/>
                  </a:lnTo>
                  <a:lnTo>
                    <a:pt x="16268" y="426720"/>
                  </a:lnTo>
                  <a:lnTo>
                    <a:pt x="13373" y="420370"/>
                  </a:lnTo>
                  <a:lnTo>
                    <a:pt x="9918" y="414020"/>
                  </a:lnTo>
                  <a:lnTo>
                    <a:pt x="10121" y="406400"/>
                  </a:lnTo>
                  <a:lnTo>
                    <a:pt x="9766" y="403860"/>
                  </a:lnTo>
                  <a:lnTo>
                    <a:pt x="9791" y="401320"/>
                  </a:lnTo>
                  <a:lnTo>
                    <a:pt x="10579" y="396240"/>
                  </a:lnTo>
                  <a:lnTo>
                    <a:pt x="11379" y="388620"/>
                  </a:lnTo>
                  <a:lnTo>
                    <a:pt x="13423" y="384810"/>
                  </a:lnTo>
                  <a:lnTo>
                    <a:pt x="15367" y="381000"/>
                  </a:lnTo>
                  <a:lnTo>
                    <a:pt x="16941" y="377190"/>
                  </a:lnTo>
                  <a:lnTo>
                    <a:pt x="18021" y="368300"/>
                  </a:lnTo>
                  <a:lnTo>
                    <a:pt x="20167" y="360680"/>
                  </a:lnTo>
                  <a:lnTo>
                    <a:pt x="23837" y="353060"/>
                  </a:lnTo>
                  <a:lnTo>
                    <a:pt x="24307" y="351790"/>
                  </a:lnTo>
                  <a:lnTo>
                    <a:pt x="26987" y="346710"/>
                  </a:lnTo>
                  <a:lnTo>
                    <a:pt x="29476" y="341630"/>
                  </a:lnTo>
                  <a:lnTo>
                    <a:pt x="32067" y="337820"/>
                  </a:lnTo>
                  <a:lnTo>
                    <a:pt x="32778" y="336550"/>
                  </a:lnTo>
                  <a:lnTo>
                    <a:pt x="33731" y="335280"/>
                  </a:lnTo>
                  <a:lnTo>
                    <a:pt x="34963" y="334010"/>
                  </a:lnTo>
                  <a:lnTo>
                    <a:pt x="35521" y="334010"/>
                  </a:lnTo>
                  <a:lnTo>
                    <a:pt x="40487" y="326390"/>
                  </a:lnTo>
                  <a:lnTo>
                    <a:pt x="72910" y="303530"/>
                  </a:lnTo>
                  <a:lnTo>
                    <a:pt x="103314" y="293370"/>
                  </a:lnTo>
                  <a:lnTo>
                    <a:pt x="107734" y="293370"/>
                  </a:lnTo>
                  <a:lnTo>
                    <a:pt x="108021" y="290830"/>
                  </a:lnTo>
                  <a:lnTo>
                    <a:pt x="82575" y="290830"/>
                  </a:lnTo>
                  <a:lnTo>
                    <a:pt x="82588" y="289560"/>
                  </a:lnTo>
                  <a:lnTo>
                    <a:pt x="69773" y="289560"/>
                  </a:lnTo>
                  <a:lnTo>
                    <a:pt x="68732" y="288290"/>
                  </a:lnTo>
                  <a:close/>
                </a:path>
                <a:path w="628015" h="577850">
                  <a:moveTo>
                    <a:pt x="531749" y="483870"/>
                  </a:moveTo>
                  <a:lnTo>
                    <a:pt x="522566" y="488950"/>
                  </a:lnTo>
                  <a:lnTo>
                    <a:pt x="513575" y="494030"/>
                  </a:lnTo>
                  <a:lnTo>
                    <a:pt x="509193" y="495300"/>
                  </a:lnTo>
                  <a:lnTo>
                    <a:pt x="504786" y="497840"/>
                  </a:lnTo>
                  <a:lnTo>
                    <a:pt x="514045" y="497840"/>
                  </a:lnTo>
                  <a:lnTo>
                    <a:pt x="518274" y="494030"/>
                  </a:lnTo>
                  <a:lnTo>
                    <a:pt x="522630" y="491490"/>
                  </a:lnTo>
                  <a:lnTo>
                    <a:pt x="525475" y="490220"/>
                  </a:lnTo>
                  <a:lnTo>
                    <a:pt x="531037" y="486410"/>
                  </a:lnTo>
                  <a:lnTo>
                    <a:pt x="532485" y="485140"/>
                  </a:lnTo>
                  <a:lnTo>
                    <a:pt x="531749" y="483870"/>
                  </a:lnTo>
                  <a:close/>
                </a:path>
                <a:path w="628015" h="577850">
                  <a:moveTo>
                    <a:pt x="484390" y="452120"/>
                  </a:moveTo>
                  <a:lnTo>
                    <a:pt x="456425" y="482600"/>
                  </a:lnTo>
                  <a:lnTo>
                    <a:pt x="464971" y="482600"/>
                  </a:lnTo>
                  <a:lnTo>
                    <a:pt x="472179" y="474980"/>
                  </a:lnTo>
                  <a:lnTo>
                    <a:pt x="489179" y="455930"/>
                  </a:lnTo>
                  <a:lnTo>
                    <a:pt x="490115" y="454660"/>
                  </a:lnTo>
                  <a:lnTo>
                    <a:pt x="487489" y="454660"/>
                  </a:lnTo>
                  <a:lnTo>
                    <a:pt x="484390" y="452120"/>
                  </a:lnTo>
                  <a:close/>
                </a:path>
                <a:path w="628015" h="577850">
                  <a:moveTo>
                    <a:pt x="586092" y="327660"/>
                  </a:moveTo>
                  <a:lnTo>
                    <a:pt x="583298" y="327660"/>
                  </a:lnTo>
                  <a:lnTo>
                    <a:pt x="588035" y="331470"/>
                  </a:lnTo>
                  <a:lnTo>
                    <a:pt x="589724" y="334010"/>
                  </a:lnTo>
                  <a:lnTo>
                    <a:pt x="590918" y="336550"/>
                  </a:lnTo>
                  <a:lnTo>
                    <a:pt x="593267" y="340360"/>
                  </a:lnTo>
                  <a:lnTo>
                    <a:pt x="594525" y="345440"/>
                  </a:lnTo>
                  <a:lnTo>
                    <a:pt x="594707" y="349250"/>
                  </a:lnTo>
                  <a:lnTo>
                    <a:pt x="594791" y="353060"/>
                  </a:lnTo>
                  <a:lnTo>
                    <a:pt x="594677" y="356870"/>
                  </a:lnTo>
                  <a:lnTo>
                    <a:pt x="594398" y="360680"/>
                  </a:lnTo>
                  <a:lnTo>
                    <a:pt x="593572" y="363220"/>
                  </a:lnTo>
                  <a:lnTo>
                    <a:pt x="594690" y="364490"/>
                  </a:lnTo>
                  <a:lnTo>
                    <a:pt x="588784" y="394970"/>
                  </a:lnTo>
                  <a:lnTo>
                    <a:pt x="588175" y="396240"/>
                  </a:lnTo>
                  <a:lnTo>
                    <a:pt x="587133" y="396240"/>
                  </a:lnTo>
                  <a:lnTo>
                    <a:pt x="587235" y="397510"/>
                  </a:lnTo>
                  <a:lnTo>
                    <a:pt x="588213" y="400050"/>
                  </a:lnTo>
                  <a:lnTo>
                    <a:pt x="584923" y="400050"/>
                  </a:lnTo>
                  <a:lnTo>
                    <a:pt x="588518" y="401320"/>
                  </a:lnTo>
                  <a:lnTo>
                    <a:pt x="587400" y="405130"/>
                  </a:lnTo>
                  <a:lnTo>
                    <a:pt x="582906" y="417830"/>
                  </a:lnTo>
                  <a:lnTo>
                    <a:pt x="562216" y="454660"/>
                  </a:lnTo>
                  <a:lnTo>
                    <a:pt x="552665" y="462280"/>
                  </a:lnTo>
                  <a:lnTo>
                    <a:pt x="549948" y="468630"/>
                  </a:lnTo>
                  <a:lnTo>
                    <a:pt x="548817" y="471170"/>
                  </a:lnTo>
                  <a:lnTo>
                    <a:pt x="546887" y="472440"/>
                  </a:lnTo>
                  <a:lnTo>
                    <a:pt x="543674" y="476250"/>
                  </a:lnTo>
                  <a:lnTo>
                    <a:pt x="540321" y="480060"/>
                  </a:lnTo>
                  <a:lnTo>
                    <a:pt x="536892" y="482600"/>
                  </a:lnTo>
                  <a:lnTo>
                    <a:pt x="537794" y="482600"/>
                  </a:lnTo>
                  <a:lnTo>
                    <a:pt x="544982" y="476250"/>
                  </a:lnTo>
                  <a:lnTo>
                    <a:pt x="545934" y="476250"/>
                  </a:lnTo>
                  <a:lnTo>
                    <a:pt x="551137" y="471170"/>
                  </a:lnTo>
                  <a:lnTo>
                    <a:pt x="556140" y="466090"/>
                  </a:lnTo>
                  <a:lnTo>
                    <a:pt x="560927" y="461010"/>
                  </a:lnTo>
                  <a:lnTo>
                    <a:pt x="565480" y="454660"/>
                  </a:lnTo>
                  <a:lnTo>
                    <a:pt x="568185" y="450850"/>
                  </a:lnTo>
                  <a:lnTo>
                    <a:pt x="579313" y="450850"/>
                  </a:lnTo>
                  <a:lnTo>
                    <a:pt x="582980" y="445770"/>
                  </a:lnTo>
                  <a:lnTo>
                    <a:pt x="592119" y="445770"/>
                  </a:lnTo>
                  <a:lnTo>
                    <a:pt x="594626" y="441960"/>
                  </a:lnTo>
                  <a:lnTo>
                    <a:pt x="598144" y="434340"/>
                  </a:lnTo>
                  <a:lnTo>
                    <a:pt x="598170" y="433070"/>
                  </a:lnTo>
                  <a:lnTo>
                    <a:pt x="599084" y="433070"/>
                  </a:lnTo>
                  <a:lnTo>
                    <a:pt x="600290" y="430530"/>
                  </a:lnTo>
                  <a:lnTo>
                    <a:pt x="603072" y="422910"/>
                  </a:lnTo>
                  <a:lnTo>
                    <a:pt x="603313" y="421640"/>
                  </a:lnTo>
                  <a:lnTo>
                    <a:pt x="627703" y="421640"/>
                  </a:lnTo>
                  <a:lnTo>
                    <a:pt x="627761" y="420370"/>
                  </a:lnTo>
                  <a:lnTo>
                    <a:pt x="623722" y="412750"/>
                  </a:lnTo>
                  <a:lnTo>
                    <a:pt x="619772" y="406400"/>
                  </a:lnTo>
                  <a:lnTo>
                    <a:pt x="615340" y="401320"/>
                  </a:lnTo>
                  <a:lnTo>
                    <a:pt x="618909" y="397510"/>
                  </a:lnTo>
                  <a:lnTo>
                    <a:pt x="618109" y="397510"/>
                  </a:lnTo>
                  <a:lnTo>
                    <a:pt x="615784" y="394970"/>
                  </a:lnTo>
                  <a:lnTo>
                    <a:pt x="615238" y="394970"/>
                  </a:lnTo>
                  <a:lnTo>
                    <a:pt x="612368" y="393700"/>
                  </a:lnTo>
                  <a:lnTo>
                    <a:pt x="611136" y="392430"/>
                  </a:lnTo>
                  <a:lnTo>
                    <a:pt x="611033" y="381000"/>
                  </a:lnTo>
                  <a:lnTo>
                    <a:pt x="600367" y="381000"/>
                  </a:lnTo>
                  <a:lnTo>
                    <a:pt x="601370" y="373380"/>
                  </a:lnTo>
                  <a:lnTo>
                    <a:pt x="601539" y="370840"/>
                  </a:lnTo>
                  <a:lnTo>
                    <a:pt x="601463" y="367030"/>
                  </a:lnTo>
                  <a:lnTo>
                    <a:pt x="601383" y="365760"/>
                  </a:lnTo>
                  <a:lnTo>
                    <a:pt x="603034" y="359410"/>
                  </a:lnTo>
                  <a:lnTo>
                    <a:pt x="600494" y="358140"/>
                  </a:lnTo>
                  <a:lnTo>
                    <a:pt x="599986" y="355600"/>
                  </a:lnTo>
                  <a:lnTo>
                    <a:pt x="599262" y="354330"/>
                  </a:lnTo>
                  <a:lnTo>
                    <a:pt x="600786" y="353060"/>
                  </a:lnTo>
                  <a:lnTo>
                    <a:pt x="598284" y="347980"/>
                  </a:lnTo>
                  <a:lnTo>
                    <a:pt x="596074" y="342900"/>
                  </a:lnTo>
                  <a:lnTo>
                    <a:pt x="593623" y="337820"/>
                  </a:lnTo>
                  <a:lnTo>
                    <a:pt x="590765" y="334010"/>
                  </a:lnTo>
                  <a:lnTo>
                    <a:pt x="589394" y="331470"/>
                  </a:lnTo>
                  <a:lnTo>
                    <a:pt x="588098" y="330200"/>
                  </a:lnTo>
                  <a:lnTo>
                    <a:pt x="586092" y="327660"/>
                  </a:lnTo>
                  <a:close/>
                </a:path>
                <a:path w="628015" h="577850">
                  <a:moveTo>
                    <a:pt x="442165" y="427990"/>
                  </a:moveTo>
                  <a:lnTo>
                    <a:pt x="424637" y="427990"/>
                  </a:lnTo>
                  <a:lnTo>
                    <a:pt x="428637" y="431800"/>
                  </a:lnTo>
                  <a:lnTo>
                    <a:pt x="426948" y="434340"/>
                  </a:lnTo>
                  <a:lnTo>
                    <a:pt x="424154" y="436880"/>
                  </a:lnTo>
                  <a:lnTo>
                    <a:pt x="422097" y="438150"/>
                  </a:lnTo>
                  <a:lnTo>
                    <a:pt x="417906" y="443230"/>
                  </a:lnTo>
                  <a:lnTo>
                    <a:pt x="414197" y="445770"/>
                  </a:lnTo>
                  <a:lnTo>
                    <a:pt x="397529" y="462280"/>
                  </a:lnTo>
                  <a:lnTo>
                    <a:pt x="389155" y="469900"/>
                  </a:lnTo>
                  <a:lnTo>
                    <a:pt x="380746" y="478790"/>
                  </a:lnTo>
                  <a:lnTo>
                    <a:pt x="389794" y="478790"/>
                  </a:lnTo>
                  <a:lnTo>
                    <a:pt x="394122" y="474980"/>
                  </a:lnTo>
                  <a:lnTo>
                    <a:pt x="422224" y="448310"/>
                  </a:lnTo>
                  <a:lnTo>
                    <a:pt x="442165" y="427990"/>
                  </a:lnTo>
                  <a:close/>
                </a:path>
                <a:path w="628015" h="577850">
                  <a:moveTo>
                    <a:pt x="123736" y="463550"/>
                  </a:moveTo>
                  <a:lnTo>
                    <a:pt x="99822" y="472440"/>
                  </a:lnTo>
                  <a:lnTo>
                    <a:pt x="107578" y="472440"/>
                  </a:lnTo>
                  <a:lnTo>
                    <a:pt x="109969" y="471170"/>
                  </a:lnTo>
                  <a:lnTo>
                    <a:pt x="116649" y="467360"/>
                  </a:lnTo>
                  <a:lnTo>
                    <a:pt x="123736" y="463550"/>
                  </a:lnTo>
                  <a:close/>
                </a:path>
                <a:path w="628015" h="577850">
                  <a:moveTo>
                    <a:pt x="104813" y="463443"/>
                  </a:moveTo>
                  <a:lnTo>
                    <a:pt x="104584" y="463550"/>
                  </a:lnTo>
                  <a:lnTo>
                    <a:pt x="104800" y="463550"/>
                  </a:lnTo>
                  <a:close/>
                </a:path>
                <a:path w="628015" h="577850">
                  <a:moveTo>
                    <a:pt x="579313" y="450850"/>
                  </a:moveTo>
                  <a:lnTo>
                    <a:pt x="568185" y="450850"/>
                  </a:lnTo>
                  <a:lnTo>
                    <a:pt x="570166" y="454660"/>
                  </a:lnTo>
                  <a:lnTo>
                    <a:pt x="571030" y="455930"/>
                  </a:lnTo>
                  <a:lnTo>
                    <a:pt x="570674" y="457200"/>
                  </a:lnTo>
                  <a:lnTo>
                    <a:pt x="570191" y="459740"/>
                  </a:lnTo>
                  <a:lnTo>
                    <a:pt x="569036" y="463550"/>
                  </a:lnTo>
                  <a:lnTo>
                    <a:pt x="573747" y="457200"/>
                  </a:lnTo>
                  <a:lnTo>
                    <a:pt x="578396" y="452120"/>
                  </a:lnTo>
                  <a:lnTo>
                    <a:pt x="579313" y="450850"/>
                  </a:lnTo>
                  <a:close/>
                </a:path>
                <a:path w="628015" h="577850">
                  <a:moveTo>
                    <a:pt x="178828" y="426720"/>
                  </a:moveTo>
                  <a:lnTo>
                    <a:pt x="170775" y="430530"/>
                  </a:lnTo>
                  <a:lnTo>
                    <a:pt x="162620" y="435610"/>
                  </a:lnTo>
                  <a:lnTo>
                    <a:pt x="146126" y="443230"/>
                  </a:lnTo>
                  <a:lnTo>
                    <a:pt x="135833" y="448310"/>
                  </a:lnTo>
                  <a:lnTo>
                    <a:pt x="125903" y="453390"/>
                  </a:lnTo>
                  <a:lnTo>
                    <a:pt x="106870" y="461010"/>
                  </a:lnTo>
                  <a:lnTo>
                    <a:pt x="105016" y="462280"/>
                  </a:lnTo>
                  <a:lnTo>
                    <a:pt x="104813" y="463443"/>
                  </a:lnTo>
                  <a:lnTo>
                    <a:pt x="158927" y="438150"/>
                  </a:lnTo>
                  <a:lnTo>
                    <a:pt x="165506" y="438150"/>
                  </a:lnTo>
                  <a:lnTo>
                    <a:pt x="179755" y="427990"/>
                  </a:lnTo>
                  <a:lnTo>
                    <a:pt x="178828" y="426720"/>
                  </a:lnTo>
                  <a:close/>
                </a:path>
                <a:path w="628015" h="577850">
                  <a:moveTo>
                    <a:pt x="592119" y="445770"/>
                  </a:moveTo>
                  <a:lnTo>
                    <a:pt x="582980" y="445770"/>
                  </a:lnTo>
                  <a:lnTo>
                    <a:pt x="587819" y="448310"/>
                  </a:lnTo>
                  <a:lnTo>
                    <a:pt x="585774" y="455930"/>
                  </a:lnTo>
                  <a:lnTo>
                    <a:pt x="590448" y="448310"/>
                  </a:lnTo>
                  <a:lnTo>
                    <a:pt x="592119" y="445770"/>
                  </a:lnTo>
                  <a:close/>
                </a:path>
                <a:path w="628015" h="577850">
                  <a:moveTo>
                    <a:pt x="505091" y="434340"/>
                  </a:moveTo>
                  <a:lnTo>
                    <a:pt x="500892" y="439420"/>
                  </a:lnTo>
                  <a:lnTo>
                    <a:pt x="496562" y="444500"/>
                  </a:lnTo>
                  <a:lnTo>
                    <a:pt x="492095" y="449580"/>
                  </a:lnTo>
                  <a:lnTo>
                    <a:pt x="487489" y="454660"/>
                  </a:lnTo>
                  <a:lnTo>
                    <a:pt x="490115" y="454660"/>
                  </a:lnTo>
                  <a:lnTo>
                    <a:pt x="505091" y="434340"/>
                  </a:lnTo>
                  <a:close/>
                </a:path>
                <a:path w="628015" h="577850">
                  <a:moveTo>
                    <a:pt x="489585" y="248920"/>
                  </a:moveTo>
                  <a:lnTo>
                    <a:pt x="485394" y="248920"/>
                  </a:lnTo>
                  <a:lnTo>
                    <a:pt x="486638" y="259080"/>
                  </a:lnTo>
                  <a:lnTo>
                    <a:pt x="487133" y="259080"/>
                  </a:lnTo>
                  <a:lnTo>
                    <a:pt x="488530" y="260350"/>
                  </a:lnTo>
                  <a:lnTo>
                    <a:pt x="490054" y="262890"/>
                  </a:lnTo>
                  <a:lnTo>
                    <a:pt x="491401" y="262890"/>
                  </a:lnTo>
                  <a:lnTo>
                    <a:pt x="493776" y="266700"/>
                  </a:lnTo>
                  <a:lnTo>
                    <a:pt x="495185" y="270510"/>
                  </a:lnTo>
                  <a:lnTo>
                    <a:pt x="496392" y="274320"/>
                  </a:lnTo>
                  <a:lnTo>
                    <a:pt x="497941" y="275590"/>
                  </a:lnTo>
                  <a:lnTo>
                    <a:pt x="495490" y="276860"/>
                  </a:lnTo>
                  <a:lnTo>
                    <a:pt x="496385" y="288290"/>
                  </a:lnTo>
                  <a:lnTo>
                    <a:pt x="496431" y="292100"/>
                  </a:lnTo>
                  <a:lnTo>
                    <a:pt x="489356" y="332740"/>
                  </a:lnTo>
                  <a:lnTo>
                    <a:pt x="484390" y="336550"/>
                  </a:lnTo>
                  <a:lnTo>
                    <a:pt x="486829" y="339090"/>
                  </a:lnTo>
                  <a:lnTo>
                    <a:pt x="482777" y="339090"/>
                  </a:lnTo>
                  <a:lnTo>
                    <a:pt x="476440" y="354330"/>
                  </a:lnTo>
                  <a:lnTo>
                    <a:pt x="480555" y="354330"/>
                  </a:lnTo>
                  <a:lnTo>
                    <a:pt x="478345" y="358140"/>
                  </a:lnTo>
                  <a:lnTo>
                    <a:pt x="473026" y="365760"/>
                  </a:lnTo>
                  <a:lnTo>
                    <a:pt x="467159" y="374650"/>
                  </a:lnTo>
                  <a:lnTo>
                    <a:pt x="460707" y="383540"/>
                  </a:lnTo>
                  <a:lnTo>
                    <a:pt x="453631" y="391160"/>
                  </a:lnTo>
                  <a:lnTo>
                    <a:pt x="449422" y="396240"/>
                  </a:lnTo>
                  <a:lnTo>
                    <a:pt x="445142" y="401320"/>
                  </a:lnTo>
                  <a:lnTo>
                    <a:pt x="440770" y="406400"/>
                  </a:lnTo>
                  <a:lnTo>
                    <a:pt x="436283" y="411480"/>
                  </a:lnTo>
                  <a:lnTo>
                    <a:pt x="424751" y="421640"/>
                  </a:lnTo>
                  <a:lnTo>
                    <a:pt x="419239" y="425450"/>
                  </a:lnTo>
                  <a:lnTo>
                    <a:pt x="421805" y="427990"/>
                  </a:lnTo>
                  <a:lnTo>
                    <a:pt x="415957" y="434340"/>
                  </a:lnTo>
                  <a:lnTo>
                    <a:pt x="410036" y="440690"/>
                  </a:lnTo>
                  <a:lnTo>
                    <a:pt x="404047" y="447040"/>
                  </a:lnTo>
                  <a:lnTo>
                    <a:pt x="397992" y="452120"/>
                  </a:lnTo>
                  <a:lnTo>
                    <a:pt x="404972" y="447040"/>
                  </a:lnTo>
                  <a:lnTo>
                    <a:pt x="411748" y="440690"/>
                  </a:lnTo>
                  <a:lnTo>
                    <a:pt x="418307" y="434340"/>
                  </a:lnTo>
                  <a:lnTo>
                    <a:pt x="424637" y="427990"/>
                  </a:lnTo>
                  <a:lnTo>
                    <a:pt x="442165" y="427990"/>
                  </a:lnTo>
                  <a:lnTo>
                    <a:pt x="445904" y="424180"/>
                  </a:lnTo>
                  <a:lnTo>
                    <a:pt x="445490" y="424180"/>
                  </a:lnTo>
                  <a:lnTo>
                    <a:pt x="441286" y="421640"/>
                  </a:lnTo>
                  <a:lnTo>
                    <a:pt x="447266" y="412750"/>
                  </a:lnTo>
                  <a:lnTo>
                    <a:pt x="453510" y="403860"/>
                  </a:lnTo>
                  <a:lnTo>
                    <a:pt x="459821" y="393700"/>
                  </a:lnTo>
                  <a:lnTo>
                    <a:pt x="466001" y="383540"/>
                  </a:lnTo>
                  <a:lnTo>
                    <a:pt x="476246" y="369570"/>
                  </a:lnTo>
                  <a:lnTo>
                    <a:pt x="481342" y="361950"/>
                  </a:lnTo>
                  <a:lnTo>
                    <a:pt x="486435" y="355600"/>
                  </a:lnTo>
                  <a:lnTo>
                    <a:pt x="483997" y="354330"/>
                  </a:lnTo>
                  <a:lnTo>
                    <a:pt x="488696" y="344170"/>
                  </a:lnTo>
                  <a:lnTo>
                    <a:pt x="491426" y="337820"/>
                  </a:lnTo>
                  <a:lnTo>
                    <a:pt x="493433" y="330200"/>
                  </a:lnTo>
                  <a:lnTo>
                    <a:pt x="494919" y="326390"/>
                  </a:lnTo>
                  <a:lnTo>
                    <a:pt x="496303" y="322580"/>
                  </a:lnTo>
                  <a:lnTo>
                    <a:pt x="497649" y="320040"/>
                  </a:lnTo>
                  <a:lnTo>
                    <a:pt x="500008" y="313690"/>
                  </a:lnTo>
                  <a:lnTo>
                    <a:pt x="502099" y="306070"/>
                  </a:lnTo>
                  <a:lnTo>
                    <a:pt x="503502" y="298450"/>
                  </a:lnTo>
                  <a:lnTo>
                    <a:pt x="503796" y="289560"/>
                  </a:lnTo>
                  <a:lnTo>
                    <a:pt x="503224" y="288290"/>
                  </a:lnTo>
                  <a:lnTo>
                    <a:pt x="503605" y="287020"/>
                  </a:lnTo>
                  <a:lnTo>
                    <a:pt x="503199" y="283210"/>
                  </a:lnTo>
                  <a:lnTo>
                    <a:pt x="503656" y="278130"/>
                  </a:lnTo>
                  <a:lnTo>
                    <a:pt x="504926" y="276860"/>
                  </a:lnTo>
                  <a:lnTo>
                    <a:pt x="502031" y="276860"/>
                  </a:lnTo>
                  <a:lnTo>
                    <a:pt x="501961" y="275590"/>
                  </a:lnTo>
                  <a:lnTo>
                    <a:pt x="502081" y="271780"/>
                  </a:lnTo>
                  <a:lnTo>
                    <a:pt x="501675" y="271780"/>
                  </a:lnTo>
                  <a:lnTo>
                    <a:pt x="500748" y="270510"/>
                  </a:lnTo>
                  <a:lnTo>
                    <a:pt x="498487" y="270510"/>
                  </a:lnTo>
                  <a:lnTo>
                    <a:pt x="497497" y="267970"/>
                  </a:lnTo>
                  <a:lnTo>
                    <a:pt x="496925" y="266700"/>
                  </a:lnTo>
                  <a:lnTo>
                    <a:pt x="494639" y="265430"/>
                  </a:lnTo>
                  <a:lnTo>
                    <a:pt x="493306" y="262890"/>
                  </a:lnTo>
                  <a:lnTo>
                    <a:pt x="493331" y="259080"/>
                  </a:lnTo>
                  <a:lnTo>
                    <a:pt x="493928" y="256540"/>
                  </a:lnTo>
                  <a:lnTo>
                    <a:pt x="494931" y="255270"/>
                  </a:lnTo>
                  <a:lnTo>
                    <a:pt x="493826" y="254000"/>
                  </a:lnTo>
                  <a:lnTo>
                    <a:pt x="492645" y="252730"/>
                  </a:lnTo>
                  <a:lnTo>
                    <a:pt x="491337" y="251460"/>
                  </a:lnTo>
                  <a:lnTo>
                    <a:pt x="489585" y="248920"/>
                  </a:lnTo>
                  <a:close/>
                </a:path>
                <a:path w="628015" h="577850">
                  <a:moveTo>
                    <a:pt x="627532" y="425450"/>
                  </a:moveTo>
                  <a:lnTo>
                    <a:pt x="610146" y="425450"/>
                  </a:lnTo>
                  <a:lnTo>
                    <a:pt x="609612" y="435610"/>
                  </a:lnTo>
                  <a:lnTo>
                    <a:pt x="612343" y="436880"/>
                  </a:lnTo>
                  <a:lnTo>
                    <a:pt x="609219" y="443230"/>
                  </a:lnTo>
                  <a:lnTo>
                    <a:pt x="606971" y="447040"/>
                  </a:lnTo>
                  <a:lnTo>
                    <a:pt x="604342" y="452120"/>
                  </a:lnTo>
                  <a:lnTo>
                    <a:pt x="605612" y="450850"/>
                  </a:lnTo>
                  <a:lnTo>
                    <a:pt x="606132" y="450850"/>
                  </a:lnTo>
                  <a:lnTo>
                    <a:pt x="609219" y="447040"/>
                  </a:lnTo>
                  <a:lnTo>
                    <a:pt x="613680" y="447040"/>
                  </a:lnTo>
                  <a:lnTo>
                    <a:pt x="616991" y="444500"/>
                  </a:lnTo>
                  <a:lnTo>
                    <a:pt x="621118" y="441960"/>
                  </a:lnTo>
                  <a:lnTo>
                    <a:pt x="624370" y="436880"/>
                  </a:lnTo>
                  <a:lnTo>
                    <a:pt x="626491" y="431800"/>
                  </a:lnTo>
                  <a:lnTo>
                    <a:pt x="627532" y="425450"/>
                  </a:lnTo>
                  <a:close/>
                </a:path>
                <a:path w="628015" h="577850">
                  <a:moveTo>
                    <a:pt x="147802" y="449580"/>
                  </a:moveTo>
                  <a:lnTo>
                    <a:pt x="144653" y="450850"/>
                  </a:lnTo>
                  <a:lnTo>
                    <a:pt x="147802" y="449580"/>
                  </a:lnTo>
                  <a:close/>
                </a:path>
                <a:path w="628015" h="577850">
                  <a:moveTo>
                    <a:pt x="613680" y="447040"/>
                  </a:moveTo>
                  <a:lnTo>
                    <a:pt x="609219" y="447040"/>
                  </a:lnTo>
                  <a:lnTo>
                    <a:pt x="612025" y="448310"/>
                  </a:lnTo>
                  <a:lnTo>
                    <a:pt x="613680" y="447040"/>
                  </a:lnTo>
                  <a:close/>
                </a:path>
                <a:path w="628015" h="577850">
                  <a:moveTo>
                    <a:pt x="11277" y="443230"/>
                  </a:moveTo>
                  <a:lnTo>
                    <a:pt x="10490" y="443230"/>
                  </a:lnTo>
                  <a:lnTo>
                    <a:pt x="9715" y="444500"/>
                  </a:lnTo>
                  <a:lnTo>
                    <a:pt x="13258" y="444500"/>
                  </a:lnTo>
                  <a:lnTo>
                    <a:pt x="11277" y="443230"/>
                  </a:lnTo>
                  <a:close/>
                </a:path>
                <a:path w="628015" h="577850">
                  <a:moveTo>
                    <a:pt x="165506" y="438150"/>
                  </a:moveTo>
                  <a:lnTo>
                    <a:pt x="158927" y="438150"/>
                  </a:lnTo>
                  <a:lnTo>
                    <a:pt x="160274" y="440690"/>
                  </a:lnTo>
                  <a:lnTo>
                    <a:pt x="165506" y="438150"/>
                  </a:lnTo>
                  <a:close/>
                </a:path>
                <a:path w="628015" h="577850">
                  <a:moveTo>
                    <a:pt x="215499" y="323238"/>
                  </a:moveTo>
                  <a:lnTo>
                    <a:pt x="185217" y="330200"/>
                  </a:lnTo>
                  <a:lnTo>
                    <a:pt x="160665" y="334010"/>
                  </a:lnTo>
                  <a:lnTo>
                    <a:pt x="147289" y="336550"/>
                  </a:lnTo>
                  <a:lnTo>
                    <a:pt x="103809" y="355600"/>
                  </a:lnTo>
                  <a:lnTo>
                    <a:pt x="95313" y="363220"/>
                  </a:lnTo>
                  <a:lnTo>
                    <a:pt x="91884" y="365760"/>
                  </a:lnTo>
                  <a:lnTo>
                    <a:pt x="72466" y="387350"/>
                  </a:lnTo>
                  <a:lnTo>
                    <a:pt x="71501" y="387350"/>
                  </a:lnTo>
                  <a:lnTo>
                    <a:pt x="70383" y="388620"/>
                  </a:lnTo>
                  <a:lnTo>
                    <a:pt x="67754" y="388620"/>
                  </a:lnTo>
                  <a:lnTo>
                    <a:pt x="65722" y="392430"/>
                  </a:lnTo>
                  <a:lnTo>
                    <a:pt x="66573" y="396240"/>
                  </a:lnTo>
                  <a:lnTo>
                    <a:pt x="67322" y="396240"/>
                  </a:lnTo>
                  <a:lnTo>
                    <a:pt x="63322" y="401320"/>
                  </a:lnTo>
                  <a:lnTo>
                    <a:pt x="58686" y="407670"/>
                  </a:lnTo>
                  <a:lnTo>
                    <a:pt x="58013" y="408940"/>
                  </a:lnTo>
                  <a:lnTo>
                    <a:pt x="56984" y="410210"/>
                  </a:lnTo>
                  <a:lnTo>
                    <a:pt x="54864" y="411480"/>
                  </a:lnTo>
                  <a:lnTo>
                    <a:pt x="52819" y="411480"/>
                  </a:lnTo>
                  <a:lnTo>
                    <a:pt x="46181" y="415290"/>
                  </a:lnTo>
                  <a:lnTo>
                    <a:pt x="39630" y="421640"/>
                  </a:lnTo>
                  <a:lnTo>
                    <a:pt x="33145" y="426720"/>
                  </a:lnTo>
                  <a:lnTo>
                    <a:pt x="26708" y="433070"/>
                  </a:lnTo>
                  <a:lnTo>
                    <a:pt x="25425" y="433070"/>
                  </a:lnTo>
                  <a:lnTo>
                    <a:pt x="20066" y="436880"/>
                  </a:lnTo>
                  <a:lnTo>
                    <a:pt x="35820" y="436880"/>
                  </a:lnTo>
                  <a:lnTo>
                    <a:pt x="38163" y="433070"/>
                  </a:lnTo>
                  <a:lnTo>
                    <a:pt x="40513" y="430530"/>
                  </a:lnTo>
                  <a:lnTo>
                    <a:pt x="82969" y="407670"/>
                  </a:lnTo>
                  <a:lnTo>
                    <a:pt x="90157" y="405130"/>
                  </a:lnTo>
                  <a:lnTo>
                    <a:pt x="95135" y="402590"/>
                  </a:lnTo>
                  <a:lnTo>
                    <a:pt x="99326" y="401320"/>
                  </a:lnTo>
                  <a:lnTo>
                    <a:pt x="103555" y="398780"/>
                  </a:lnTo>
                  <a:lnTo>
                    <a:pt x="107784" y="397510"/>
                  </a:lnTo>
                  <a:lnTo>
                    <a:pt x="111023" y="397510"/>
                  </a:lnTo>
                  <a:lnTo>
                    <a:pt x="113982" y="396240"/>
                  </a:lnTo>
                  <a:lnTo>
                    <a:pt x="119900" y="394970"/>
                  </a:lnTo>
                  <a:lnTo>
                    <a:pt x="83451" y="394970"/>
                  </a:lnTo>
                  <a:lnTo>
                    <a:pt x="78371" y="392430"/>
                  </a:lnTo>
                  <a:lnTo>
                    <a:pt x="86182" y="387350"/>
                  </a:lnTo>
                  <a:lnTo>
                    <a:pt x="83616" y="384810"/>
                  </a:lnTo>
                  <a:lnTo>
                    <a:pt x="85153" y="382270"/>
                  </a:lnTo>
                  <a:lnTo>
                    <a:pt x="88150" y="379730"/>
                  </a:lnTo>
                  <a:lnTo>
                    <a:pt x="88011" y="377190"/>
                  </a:lnTo>
                  <a:lnTo>
                    <a:pt x="88887" y="374650"/>
                  </a:lnTo>
                  <a:lnTo>
                    <a:pt x="95123" y="369570"/>
                  </a:lnTo>
                  <a:lnTo>
                    <a:pt x="94627" y="368300"/>
                  </a:lnTo>
                  <a:lnTo>
                    <a:pt x="97650" y="365760"/>
                  </a:lnTo>
                  <a:lnTo>
                    <a:pt x="103924" y="363220"/>
                  </a:lnTo>
                  <a:lnTo>
                    <a:pt x="110312" y="359410"/>
                  </a:lnTo>
                  <a:lnTo>
                    <a:pt x="118071" y="355600"/>
                  </a:lnTo>
                  <a:lnTo>
                    <a:pt x="122859" y="351790"/>
                  </a:lnTo>
                  <a:lnTo>
                    <a:pt x="127698" y="349250"/>
                  </a:lnTo>
                  <a:lnTo>
                    <a:pt x="132676" y="346710"/>
                  </a:lnTo>
                  <a:lnTo>
                    <a:pt x="153890" y="339090"/>
                  </a:lnTo>
                  <a:lnTo>
                    <a:pt x="161226" y="339090"/>
                  </a:lnTo>
                  <a:lnTo>
                    <a:pt x="163360" y="337820"/>
                  </a:lnTo>
                  <a:lnTo>
                    <a:pt x="166865" y="336550"/>
                  </a:lnTo>
                  <a:lnTo>
                    <a:pt x="173977" y="335280"/>
                  </a:lnTo>
                  <a:lnTo>
                    <a:pt x="174155" y="335280"/>
                  </a:lnTo>
                  <a:lnTo>
                    <a:pt x="192115" y="330200"/>
                  </a:lnTo>
                  <a:lnTo>
                    <a:pt x="215499" y="323238"/>
                  </a:lnTo>
                  <a:close/>
                </a:path>
                <a:path w="628015" h="577850">
                  <a:moveTo>
                    <a:pt x="627703" y="421640"/>
                  </a:moveTo>
                  <a:lnTo>
                    <a:pt x="605726" y="421640"/>
                  </a:lnTo>
                  <a:lnTo>
                    <a:pt x="608076" y="422910"/>
                  </a:lnTo>
                  <a:lnTo>
                    <a:pt x="608761" y="425450"/>
                  </a:lnTo>
                  <a:lnTo>
                    <a:pt x="607491" y="427990"/>
                  </a:lnTo>
                  <a:lnTo>
                    <a:pt x="606183" y="430530"/>
                  </a:lnTo>
                  <a:lnTo>
                    <a:pt x="606742" y="431800"/>
                  </a:lnTo>
                  <a:lnTo>
                    <a:pt x="610146" y="425450"/>
                  </a:lnTo>
                  <a:lnTo>
                    <a:pt x="627532" y="425450"/>
                  </a:lnTo>
                  <a:lnTo>
                    <a:pt x="627703" y="421640"/>
                  </a:lnTo>
                  <a:close/>
                </a:path>
                <a:path w="628015" h="577850">
                  <a:moveTo>
                    <a:pt x="449643" y="420370"/>
                  </a:moveTo>
                  <a:lnTo>
                    <a:pt x="445490" y="424180"/>
                  </a:lnTo>
                  <a:lnTo>
                    <a:pt x="445904" y="424180"/>
                  </a:lnTo>
                  <a:lnTo>
                    <a:pt x="449643" y="420370"/>
                  </a:lnTo>
                  <a:close/>
                </a:path>
                <a:path w="628015" h="577850">
                  <a:moveTo>
                    <a:pt x="406793" y="360680"/>
                  </a:moveTo>
                  <a:lnTo>
                    <a:pt x="401586" y="364490"/>
                  </a:lnTo>
                  <a:lnTo>
                    <a:pt x="334111" y="364490"/>
                  </a:lnTo>
                  <a:lnTo>
                    <a:pt x="335254" y="365760"/>
                  </a:lnTo>
                  <a:lnTo>
                    <a:pt x="335953" y="367030"/>
                  </a:lnTo>
                  <a:lnTo>
                    <a:pt x="391439" y="367030"/>
                  </a:lnTo>
                  <a:lnTo>
                    <a:pt x="366242" y="386080"/>
                  </a:lnTo>
                  <a:lnTo>
                    <a:pt x="352310" y="396240"/>
                  </a:lnTo>
                  <a:lnTo>
                    <a:pt x="340614" y="403860"/>
                  </a:lnTo>
                  <a:lnTo>
                    <a:pt x="334797" y="408940"/>
                  </a:lnTo>
                  <a:lnTo>
                    <a:pt x="320865" y="417830"/>
                  </a:lnTo>
                  <a:lnTo>
                    <a:pt x="327576" y="417830"/>
                  </a:lnTo>
                  <a:lnTo>
                    <a:pt x="347408" y="401320"/>
                  </a:lnTo>
                  <a:lnTo>
                    <a:pt x="363831" y="391160"/>
                  </a:lnTo>
                  <a:lnTo>
                    <a:pt x="379177" y="382270"/>
                  </a:lnTo>
                  <a:lnTo>
                    <a:pt x="393485" y="372110"/>
                  </a:lnTo>
                  <a:lnTo>
                    <a:pt x="406793" y="360680"/>
                  </a:lnTo>
                  <a:close/>
                </a:path>
                <a:path w="628015" h="577850">
                  <a:moveTo>
                    <a:pt x="540486" y="372110"/>
                  </a:moveTo>
                  <a:lnTo>
                    <a:pt x="538924" y="375920"/>
                  </a:lnTo>
                  <a:lnTo>
                    <a:pt x="534631" y="382270"/>
                  </a:lnTo>
                  <a:lnTo>
                    <a:pt x="533679" y="383540"/>
                  </a:lnTo>
                  <a:lnTo>
                    <a:pt x="531825" y="384810"/>
                  </a:lnTo>
                  <a:lnTo>
                    <a:pt x="530326" y="384810"/>
                  </a:lnTo>
                  <a:lnTo>
                    <a:pt x="527503" y="391160"/>
                  </a:lnTo>
                  <a:lnTo>
                    <a:pt x="524451" y="396240"/>
                  </a:lnTo>
                  <a:lnTo>
                    <a:pt x="521177" y="402590"/>
                  </a:lnTo>
                  <a:lnTo>
                    <a:pt x="517690" y="408940"/>
                  </a:lnTo>
                  <a:lnTo>
                    <a:pt x="519353" y="406400"/>
                  </a:lnTo>
                  <a:lnTo>
                    <a:pt x="523748" y="400050"/>
                  </a:lnTo>
                  <a:lnTo>
                    <a:pt x="527856" y="393700"/>
                  </a:lnTo>
                  <a:lnTo>
                    <a:pt x="531847" y="387350"/>
                  </a:lnTo>
                  <a:lnTo>
                    <a:pt x="535710" y="382270"/>
                  </a:lnTo>
                  <a:lnTo>
                    <a:pt x="539432" y="375920"/>
                  </a:lnTo>
                  <a:lnTo>
                    <a:pt x="539483" y="374650"/>
                  </a:lnTo>
                  <a:lnTo>
                    <a:pt x="540299" y="373360"/>
                  </a:lnTo>
                  <a:lnTo>
                    <a:pt x="540486" y="372110"/>
                  </a:lnTo>
                  <a:close/>
                </a:path>
                <a:path w="628015" h="577850">
                  <a:moveTo>
                    <a:pt x="111023" y="397510"/>
                  </a:moveTo>
                  <a:lnTo>
                    <a:pt x="107784" y="397510"/>
                  </a:lnTo>
                  <a:lnTo>
                    <a:pt x="108064" y="398780"/>
                  </a:lnTo>
                  <a:lnTo>
                    <a:pt x="111023" y="397510"/>
                  </a:lnTo>
                  <a:close/>
                </a:path>
                <a:path w="628015" h="577850">
                  <a:moveTo>
                    <a:pt x="619988" y="397510"/>
                  </a:moveTo>
                  <a:lnTo>
                    <a:pt x="618909" y="397510"/>
                  </a:lnTo>
                  <a:lnTo>
                    <a:pt x="620268" y="398780"/>
                  </a:lnTo>
                  <a:lnTo>
                    <a:pt x="621893" y="398780"/>
                  </a:lnTo>
                  <a:lnTo>
                    <a:pt x="619988" y="397510"/>
                  </a:lnTo>
                  <a:close/>
                </a:path>
                <a:path w="628015" h="577850">
                  <a:moveTo>
                    <a:pt x="133032" y="383540"/>
                  </a:moveTo>
                  <a:lnTo>
                    <a:pt x="130962" y="384810"/>
                  </a:lnTo>
                  <a:lnTo>
                    <a:pt x="126822" y="386080"/>
                  </a:lnTo>
                  <a:lnTo>
                    <a:pt x="118566" y="386080"/>
                  </a:lnTo>
                  <a:lnTo>
                    <a:pt x="101540" y="388620"/>
                  </a:lnTo>
                  <a:lnTo>
                    <a:pt x="92570" y="391160"/>
                  </a:lnTo>
                  <a:lnTo>
                    <a:pt x="92011" y="391160"/>
                  </a:lnTo>
                  <a:lnTo>
                    <a:pt x="91224" y="392430"/>
                  </a:lnTo>
                  <a:lnTo>
                    <a:pt x="90322" y="392430"/>
                  </a:lnTo>
                  <a:lnTo>
                    <a:pt x="88328" y="393700"/>
                  </a:lnTo>
                  <a:lnTo>
                    <a:pt x="83451" y="394970"/>
                  </a:lnTo>
                  <a:lnTo>
                    <a:pt x="119900" y="394970"/>
                  </a:lnTo>
                  <a:lnTo>
                    <a:pt x="125603" y="392430"/>
                  </a:lnTo>
                  <a:lnTo>
                    <a:pt x="127711" y="391160"/>
                  </a:lnTo>
                  <a:lnTo>
                    <a:pt x="144919" y="387350"/>
                  </a:lnTo>
                  <a:lnTo>
                    <a:pt x="133756" y="387350"/>
                  </a:lnTo>
                  <a:lnTo>
                    <a:pt x="133362" y="384810"/>
                  </a:lnTo>
                  <a:lnTo>
                    <a:pt x="133032" y="383540"/>
                  </a:lnTo>
                  <a:close/>
                </a:path>
                <a:path w="628015" h="577850">
                  <a:moveTo>
                    <a:pt x="228117" y="361950"/>
                  </a:moveTo>
                  <a:lnTo>
                    <a:pt x="210756" y="365760"/>
                  </a:lnTo>
                  <a:lnTo>
                    <a:pt x="211556" y="369570"/>
                  </a:lnTo>
                  <a:lnTo>
                    <a:pt x="185318" y="375920"/>
                  </a:lnTo>
                  <a:lnTo>
                    <a:pt x="172447" y="378460"/>
                  </a:lnTo>
                  <a:lnTo>
                    <a:pt x="148263" y="383540"/>
                  </a:lnTo>
                  <a:lnTo>
                    <a:pt x="136779" y="387350"/>
                  </a:lnTo>
                  <a:lnTo>
                    <a:pt x="144919" y="387350"/>
                  </a:lnTo>
                  <a:lnTo>
                    <a:pt x="174701" y="381000"/>
                  </a:lnTo>
                  <a:lnTo>
                    <a:pt x="191295" y="378460"/>
                  </a:lnTo>
                  <a:lnTo>
                    <a:pt x="207992" y="377190"/>
                  </a:lnTo>
                  <a:lnTo>
                    <a:pt x="233211" y="373380"/>
                  </a:lnTo>
                  <a:lnTo>
                    <a:pt x="233174" y="372110"/>
                  </a:lnTo>
                  <a:lnTo>
                    <a:pt x="232676" y="367030"/>
                  </a:lnTo>
                  <a:lnTo>
                    <a:pt x="238467" y="367030"/>
                  </a:lnTo>
                  <a:lnTo>
                    <a:pt x="238112" y="365760"/>
                  </a:lnTo>
                  <a:lnTo>
                    <a:pt x="232410" y="365760"/>
                  </a:lnTo>
                  <a:lnTo>
                    <a:pt x="229755" y="364490"/>
                  </a:lnTo>
                  <a:lnTo>
                    <a:pt x="228117" y="361950"/>
                  </a:lnTo>
                  <a:close/>
                </a:path>
                <a:path w="628015" h="577850">
                  <a:moveTo>
                    <a:pt x="611022" y="379730"/>
                  </a:moveTo>
                  <a:lnTo>
                    <a:pt x="600367" y="381000"/>
                  </a:lnTo>
                  <a:lnTo>
                    <a:pt x="611033" y="381000"/>
                  </a:lnTo>
                  <a:lnTo>
                    <a:pt x="611022" y="379730"/>
                  </a:lnTo>
                  <a:close/>
                </a:path>
                <a:path w="628015" h="577850">
                  <a:moveTo>
                    <a:pt x="311435" y="367030"/>
                  </a:moveTo>
                  <a:lnTo>
                    <a:pt x="278904" y="367030"/>
                  </a:lnTo>
                  <a:lnTo>
                    <a:pt x="278866" y="372110"/>
                  </a:lnTo>
                  <a:lnTo>
                    <a:pt x="276123" y="373380"/>
                  </a:lnTo>
                  <a:lnTo>
                    <a:pt x="275767" y="373380"/>
                  </a:lnTo>
                  <a:lnTo>
                    <a:pt x="270789" y="375920"/>
                  </a:lnTo>
                  <a:lnTo>
                    <a:pt x="268808" y="377190"/>
                  </a:lnTo>
                  <a:lnTo>
                    <a:pt x="273824" y="375920"/>
                  </a:lnTo>
                  <a:lnTo>
                    <a:pt x="276301" y="374650"/>
                  </a:lnTo>
                  <a:lnTo>
                    <a:pt x="287769" y="370840"/>
                  </a:lnTo>
                  <a:lnTo>
                    <a:pt x="299661" y="368300"/>
                  </a:lnTo>
                  <a:lnTo>
                    <a:pt x="311435" y="367030"/>
                  </a:lnTo>
                  <a:close/>
                </a:path>
                <a:path w="628015" h="577850">
                  <a:moveTo>
                    <a:pt x="364388" y="369570"/>
                  </a:moveTo>
                  <a:lnTo>
                    <a:pt x="359918" y="369570"/>
                  </a:lnTo>
                  <a:lnTo>
                    <a:pt x="361061" y="373380"/>
                  </a:lnTo>
                  <a:lnTo>
                    <a:pt x="361454" y="373380"/>
                  </a:lnTo>
                  <a:lnTo>
                    <a:pt x="363816" y="375920"/>
                  </a:lnTo>
                  <a:lnTo>
                    <a:pt x="367753" y="373380"/>
                  </a:lnTo>
                  <a:lnTo>
                    <a:pt x="364388" y="369570"/>
                  </a:lnTo>
                  <a:close/>
                </a:path>
                <a:path w="628015" h="577850">
                  <a:moveTo>
                    <a:pt x="241617" y="372110"/>
                  </a:moveTo>
                  <a:lnTo>
                    <a:pt x="236054" y="372110"/>
                  </a:lnTo>
                  <a:lnTo>
                    <a:pt x="233341" y="373360"/>
                  </a:lnTo>
                  <a:lnTo>
                    <a:pt x="241617" y="372110"/>
                  </a:lnTo>
                  <a:close/>
                </a:path>
                <a:path w="628015" h="577850">
                  <a:moveTo>
                    <a:pt x="391439" y="367030"/>
                  </a:moveTo>
                  <a:lnTo>
                    <a:pt x="336702" y="367030"/>
                  </a:lnTo>
                  <a:lnTo>
                    <a:pt x="341109" y="370840"/>
                  </a:lnTo>
                  <a:lnTo>
                    <a:pt x="353656" y="370840"/>
                  </a:lnTo>
                  <a:lnTo>
                    <a:pt x="359918" y="369570"/>
                  </a:lnTo>
                  <a:lnTo>
                    <a:pt x="364388" y="369570"/>
                  </a:lnTo>
                  <a:lnTo>
                    <a:pt x="391439" y="367030"/>
                  </a:lnTo>
                  <a:close/>
                </a:path>
                <a:path w="628015" h="577850">
                  <a:moveTo>
                    <a:pt x="278904" y="367030"/>
                  </a:moveTo>
                  <a:lnTo>
                    <a:pt x="261708" y="367030"/>
                  </a:lnTo>
                  <a:lnTo>
                    <a:pt x="259638" y="369570"/>
                  </a:lnTo>
                  <a:lnTo>
                    <a:pt x="263372" y="368300"/>
                  </a:lnTo>
                  <a:lnTo>
                    <a:pt x="265569" y="368300"/>
                  </a:lnTo>
                  <a:lnTo>
                    <a:pt x="278904" y="367030"/>
                  </a:lnTo>
                  <a:close/>
                </a:path>
                <a:path w="628015" h="577850">
                  <a:moveTo>
                    <a:pt x="350291" y="283210"/>
                  </a:moveTo>
                  <a:lnTo>
                    <a:pt x="326375" y="316230"/>
                  </a:lnTo>
                  <a:lnTo>
                    <a:pt x="319011" y="341630"/>
                  </a:lnTo>
                  <a:lnTo>
                    <a:pt x="319214" y="347980"/>
                  </a:lnTo>
                  <a:lnTo>
                    <a:pt x="319735" y="351790"/>
                  </a:lnTo>
                  <a:lnTo>
                    <a:pt x="321297" y="356870"/>
                  </a:lnTo>
                  <a:lnTo>
                    <a:pt x="311200" y="360680"/>
                  </a:lnTo>
                  <a:lnTo>
                    <a:pt x="307492" y="361950"/>
                  </a:lnTo>
                  <a:lnTo>
                    <a:pt x="273392" y="361950"/>
                  </a:lnTo>
                  <a:lnTo>
                    <a:pt x="264502" y="367030"/>
                  </a:lnTo>
                  <a:lnTo>
                    <a:pt x="311435" y="367030"/>
                  </a:lnTo>
                  <a:lnTo>
                    <a:pt x="322554" y="368300"/>
                  </a:lnTo>
                  <a:lnTo>
                    <a:pt x="325259" y="367030"/>
                  </a:lnTo>
                  <a:lnTo>
                    <a:pt x="334111" y="364490"/>
                  </a:lnTo>
                  <a:lnTo>
                    <a:pt x="401586" y="364490"/>
                  </a:lnTo>
                  <a:lnTo>
                    <a:pt x="398386" y="360680"/>
                  </a:lnTo>
                  <a:lnTo>
                    <a:pt x="403707" y="356870"/>
                  </a:lnTo>
                  <a:lnTo>
                    <a:pt x="404883" y="355600"/>
                  </a:lnTo>
                  <a:lnTo>
                    <a:pt x="327164" y="355600"/>
                  </a:lnTo>
                  <a:lnTo>
                    <a:pt x="325755" y="349250"/>
                  </a:lnTo>
                  <a:lnTo>
                    <a:pt x="325348" y="345440"/>
                  </a:lnTo>
                  <a:lnTo>
                    <a:pt x="325399" y="341630"/>
                  </a:lnTo>
                  <a:lnTo>
                    <a:pt x="324459" y="340360"/>
                  </a:lnTo>
                  <a:lnTo>
                    <a:pt x="326390" y="339090"/>
                  </a:lnTo>
                  <a:lnTo>
                    <a:pt x="326517" y="337820"/>
                  </a:lnTo>
                  <a:lnTo>
                    <a:pt x="326694" y="336550"/>
                  </a:lnTo>
                  <a:lnTo>
                    <a:pt x="326948" y="334010"/>
                  </a:lnTo>
                  <a:lnTo>
                    <a:pt x="325640" y="334010"/>
                  </a:lnTo>
                  <a:lnTo>
                    <a:pt x="326847" y="328930"/>
                  </a:lnTo>
                  <a:lnTo>
                    <a:pt x="328206" y="323850"/>
                  </a:lnTo>
                  <a:lnTo>
                    <a:pt x="328714" y="322580"/>
                  </a:lnTo>
                  <a:lnTo>
                    <a:pt x="329311" y="321310"/>
                  </a:lnTo>
                  <a:lnTo>
                    <a:pt x="328891" y="320040"/>
                  </a:lnTo>
                  <a:lnTo>
                    <a:pt x="329145" y="317500"/>
                  </a:lnTo>
                  <a:lnTo>
                    <a:pt x="330060" y="316230"/>
                  </a:lnTo>
                  <a:lnTo>
                    <a:pt x="334737" y="307340"/>
                  </a:lnTo>
                  <a:lnTo>
                    <a:pt x="339751" y="299720"/>
                  </a:lnTo>
                  <a:lnTo>
                    <a:pt x="344978" y="290830"/>
                  </a:lnTo>
                  <a:lnTo>
                    <a:pt x="350291" y="283210"/>
                  </a:lnTo>
                  <a:close/>
                </a:path>
                <a:path w="628015" h="577850">
                  <a:moveTo>
                    <a:pt x="293103" y="359410"/>
                  </a:moveTo>
                  <a:lnTo>
                    <a:pt x="278409" y="359410"/>
                  </a:lnTo>
                  <a:lnTo>
                    <a:pt x="274497" y="360680"/>
                  </a:lnTo>
                  <a:lnTo>
                    <a:pt x="266446" y="360680"/>
                  </a:lnTo>
                  <a:lnTo>
                    <a:pt x="266509" y="361950"/>
                  </a:lnTo>
                  <a:lnTo>
                    <a:pt x="307492" y="361950"/>
                  </a:lnTo>
                  <a:lnTo>
                    <a:pt x="294246" y="360680"/>
                  </a:lnTo>
                  <a:lnTo>
                    <a:pt x="293103" y="359410"/>
                  </a:lnTo>
                  <a:close/>
                </a:path>
                <a:path w="628015" h="577850">
                  <a:moveTo>
                    <a:pt x="401243" y="334010"/>
                  </a:moveTo>
                  <a:lnTo>
                    <a:pt x="395528" y="340360"/>
                  </a:lnTo>
                  <a:lnTo>
                    <a:pt x="389382" y="344170"/>
                  </a:lnTo>
                  <a:lnTo>
                    <a:pt x="382854" y="349250"/>
                  </a:lnTo>
                  <a:lnTo>
                    <a:pt x="382308" y="350520"/>
                  </a:lnTo>
                  <a:lnTo>
                    <a:pt x="381050" y="350520"/>
                  </a:lnTo>
                  <a:lnTo>
                    <a:pt x="371529" y="353060"/>
                  </a:lnTo>
                  <a:lnTo>
                    <a:pt x="337883" y="353060"/>
                  </a:lnTo>
                  <a:lnTo>
                    <a:pt x="327164" y="355600"/>
                  </a:lnTo>
                  <a:lnTo>
                    <a:pt x="404883" y="355600"/>
                  </a:lnTo>
                  <a:lnTo>
                    <a:pt x="411937" y="347980"/>
                  </a:lnTo>
                  <a:lnTo>
                    <a:pt x="413308" y="346710"/>
                  </a:lnTo>
                  <a:lnTo>
                    <a:pt x="414756" y="346710"/>
                  </a:lnTo>
                  <a:lnTo>
                    <a:pt x="422468" y="340360"/>
                  </a:lnTo>
                  <a:lnTo>
                    <a:pt x="426794" y="336550"/>
                  </a:lnTo>
                  <a:lnTo>
                    <a:pt x="403606" y="336550"/>
                  </a:lnTo>
                  <a:lnTo>
                    <a:pt x="401243" y="334010"/>
                  </a:lnTo>
                  <a:close/>
                </a:path>
                <a:path w="628015" h="577850">
                  <a:moveTo>
                    <a:pt x="556844" y="332740"/>
                  </a:moveTo>
                  <a:lnTo>
                    <a:pt x="556247" y="339090"/>
                  </a:lnTo>
                  <a:lnTo>
                    <a:pt x="554990" y="345440"/>
                  </a:lnTo>
                  <a:lnTo>
                    <a:pt x="553123" y="353060"/>
                  </a:lnTo>
                  <a:lnTo>
                    <a:pt x="553847" y="353060"/>
                  </a:lnTo>
                  <a:lnTo>
                    <a:pt x="554126" y="351790"/>
                  </a:lnTo>
                  <a:lnTo>
                    <a:pt x="554634" y="350520"/>
                  </a:lnTo>
                  <a:lnTo>
                    <a:pt x="557098" y="346710"/>
                  </a:lnTo>
                  <a:lnTo>
                    <a:pt x="559117" y="342900"/>
                  </a:lnTo>
                  <a:lnTo>
                    <a:pt x="561086" y="337820"/>
                  </a:lnTo>
                  <a:lnTo>
                    <a:pt x="562483" y="335280"/>
                  </a:lnTo>
                  <a:lnTo>
                    <a:pt x="561124" y="335280"/>
                  </a:lnTo>
                  <a:lnTo>
                    <a:pt x="556844" y="332740"/>
                  </a:lnTo>
                  <a:close/>
                </a:path>
                <a:path w="628015" h="577850">
                  <a:moveTo>
                    <a:pt x="429526" y="307340"/>
                  </a:moveTo>
                  <a:lnTo>
                    <a:pt x="426275" y="313690"/>
                  </a:lnTo>
                  <a:lnTo>
                    <a:pt x="422757" y="318770"/>
                  </a:lnTo>
                  <a:lnTo>
                    <a:pt x="418909" y="325120"/>
                  </a:lnTo>
                  <a:lnTo>
                    <a:pt x="414045" y="328930"/>
                  </a:lnTo>
                  <a:lnTo>
                    <a:pt x="408889" y="334010"/>
                  </a:lnTo>
                  <a:lnTo>
                    <a:pt x="403606" y="336550"/>
                  </a:lnTo>
                  <a:lnTo>
                    <a:pt x="426794" y="336550"/>
                  </a:lnTo>
                  <a:lnTo>
                    <a:pt x="429677" y="334010"/>
                  </a:lnTo>
                  <a:lnTo>
                    <a:pt x="436436" y="326390"/>
                  </a:lnTo>
                  <a:lnTo>
                    <a:pt x="442798" y="318770"/>
                  </a:lnTo>
                  <a:lnTo>
                    <a:pt x="448119" y="318770"/>
                  </a:lnTo>
                  <a:lnTo>
                    <a:pt x="450532" y="316230"/>
                  </a:lnTo>
                  <a:lnTo>
                    <a:pt x="454427" y="309880"/>
                  </a:lnTo>
                  <a:lnTo>
                    <a:pt x="433031" y="309880"/>
                  </a:lnTo>
                  <a:lnTo>
                    <a:pt x="429526" y="307340"/>
                  </a:lnTo>
                  <a:close/>
                </a:path>
                <a:path w="628015" h="577850">
                  <a:moveTo>
                    <a:pt x="569988" y="317500"/>
                  </a:moveTo>
                  <a:lnTo>
                    <a:pt x="563384" y="320040"/>
                  </a:lnTo>
                  <a:lnTo>
                    <a:pt x="562686" y="327660"/>
                  </a:lnTo>
                  <a:lnTo>
                    <a:pt x="561124" y="335280"/>
                  </a:lnTo>
                  <a:lnTo>
                    <a:pt x="562483" y="335280"/>
                  </a:lnTo>
                  <a:lnTo>
                    <a:pt x="563181" y="334010"/>
                  </a:lnTo>
                  <a:lnTo>
                    <a:pt x="563181" y="332740"/>
                  </a:lnTo>
                  <a:lnTo>
                    <a:pt x="565918" y="332740"/>
                  </a:lnTo>
                  <a:lnTo>
                    <a:pt x="566496" y="330200"/>
                  </a:lnTo>
                  <a:lnTo>
                    <a:pt x="569137" y="327660"/>
                  </a:lnTo>
                  <a:lnTo>
                    <a:pt x="572096" y="326390"/>
                  </a:lnTo>
                  <a:lnTo>
                    <a:pt x="583933" y="326390"/>
                  </a:lnTo>
                  <a:lnTo>
                    <a:pt x="576694" y="320040"/>
                  </a:lnTo>
                  <a:lnTo>
                    <a:pt x="569988" y="317500"/>
                  </a:lnTo>
                  <a:close/>
                </a:path>
                <a:path w="628015" h="577850">
                  <a:moveTo>
                    <a:pt x="565918" y="332740"/>
                  </a:moveTo>
                  <a:lnTo>
                    <a:pt x="563181" y="332740"/>
                  </a:lnTo>
                  <a:lnTo>
                    <a:pt x="565340" y="335280"/>
                  </a:lnTo>
                  <a:lnTo>
                    <a:pt x="565918" y="332740"/>
                  </a:lnTo>
                  <a:close/>
                </a:path>
                <a:path w="628015" h="577850">
                  <a:moveTo>
                    <a:pt x="583933" y="326390"/>
                  </a:moveTo>
                  <a:lnTo>
                    <a:pt x="576084" y="326390"/>
                  </a:lnTo>
                  <a:lnTo>
                    <a:pt x="580224" y="328930"/>
                  </a:lnTo>
                  <a:lnTo>
                    <a:pt x="582371" y="330200"/>
                  </a:lnTo>
                  <a:lnTo>
                    <a:pt x="583298" y="327660"/>
                  </a:lnTo>
                  <a:lnTo>
                    <a:pt x="586092" y="327660"/>
                  </a:lnTo>
                  <a:lnTo>
                    <a:pt x="583933" y="326390"/>
                  </a:lnTo>
                  <a:close/>
                </a:path>
                <a:path w="628015" h="577850">
                  <a:moveTo>
                    <a:pt x="218313" y="322580"/>
                  </a:moveTo>
                  <a:lnTo>
                    <a:pt x="217754" y="322580"/>
                  </a:lnTo>
                  <a:lnTo>
                    <a:pt x="215499" y="323238"/>
                  </a:lnTo>
                  <a:lnTo>
                    <a:pt x="218313" y="322580"/>
                  </a:lnTo>
                  <a:close/>
                </a:path>
                <a:path w="628015" h="577850">
                  <a:moveTo>
                    <a:pt x="448119" y="318770"/>
                  </a:moveTo>
                  <a:lnTo>
                    <a:pt x="442798" y="318770"/>
                  </a:lnTo>
                  <a:lnTo>
                    <a:pt x="445706" y="321310"/>
                  </a:lnTo>
                  <a:lnTo>
                    <a:pt x="448119" y="318770"/>
                  </a:lnTo>
                  <a:close/>
                </a:path>
                <a:path w="628015" h="577850">
                  <a:moveTo>
                    <a:pt x="562914" y="313690"/>
                  </a:moveTo>
                  <a:lnTo>
                    <a:pt x="563283" y="320040"/>
                  </a:lnTo>
                  <a:lnTo>
                    <a:pt x="562914" y="313690"/>
                  </a:lnTo>
                  <a:close/>
                </a:path>
                <a:path w="628015" h="577850">
                  <a:moveTo>
                    <a:pt x="232598" y="316961"/>
                  </a:moveTo>
                  <a:lnTo>
                    <a:pt x="231165" y="317500"/>
                  </a:lnTo>
                  <a:lnTo>
                    <a:pt x="232194" y="317500"/>
                  </a:lnTo>
                  <a:lnTo>
                    <a:pt x="232598" y="316961"/>
                  </a:lnTo>
                  <a:close/>
                </a:path>
                <a:path w="628015" h="577850">
                  <a:moveTo>
                    <a:pt x="235064" y="314960"/>
                  </a:moveTo>
                  <a:lnTo>
                    <a:pt x="233146" y="316230"/>
                  </a:lnTo>
                  <a:lnTo>
                    <a:pt x="232598" y="316961"/>
                  </a:lnTo>
                  <a:lnTo>
                    <a:pt x="234543" y="316230"/>
                  </a:lnTo>
                  <a:lnTo>
                    <a:pt x="235064" y="314960"/>
                  </a:lnTo>
                  <a:close/>
                </a:path>
                <a:path w="628015" h="577850">
                  <a:moveTo>
                    <a:pt x="245688" y="309335"/>
                  </a:moveTo>
                  <a:lnTo>
                    <a:pt x="242912" y="311150"/>
                  </a:lnTo>
                  <a:lnTo>
                    <a:pt x="239115" y="313690"/>
                  </a:lnTo>
                  <a:lnTo>
                    <a:pt x="243674" y="311150"/>
                  </a:lnTo>
                  <a:lnTo>
                    <a:pt x="245688" y="309335"/>
                  </a:lnTo>
                  <a:close/>
                </a:path>
                <a:path w="628015" h="577850">
                  <a:moveTo>
                    <a:pt x="452533" y="275590"/>
                  </a:moveTo>
                  <a:lnTo>
                    <a:pt x="442607" y="275590"/>
                  </a:lnTo>
                  <a:lnTo>
                    <a:pt x="447840" y="276860"/>
                  </a:lnTo>
                  <a:lnTo>
                    <a:pt x="446582" y="283210"/>
                  </a:lnTo>
                  <a:lnTo>
                    <a:pt x="433031" y="309880"/>
                  </a:lnTo>
                  <a:lnTo>
                    <a:pt x="454427" y="309880"/>
                  </a:lnTo>
                  <a:lnTo>
                    <a:pt x="455206" y="308610"/>
                  </a:lnTo>
                  <a:lnTo>
                    <a:pt x="460340" y="300990"/>
                  </a:lnTo>
                  <a:lnTo>
                    <a:pt x="441833" y="300990"/>
                  </a:lnTo>
                  <a:lnTo>
                    <a:pt x="446024" y="293370"/>
                  </a:lnTo>
                  <a:lnTo>
                    <a:pt x="452192" y="278130"/>
                  </a:lnTo>
                  <a:lnTo>
                    <a:pt x="452533" y="275590"/>
                  </a:lnTo>
                  <a:close/>
                </a:path>
                <a:path w="628015" h="577850">
                  <a:moveTo>
                    <a:pt x="251841" y="304800"/>
                  </a:moveTo>
                  <a:lnTo>
                    <a:pt x="247904" y="307340"/>
                  </a:lnTo>
                  <a:lnTo>
                    <a:pt x="245688" y="309335"/>
                  </a:lnTo>
                  <a:lnTo>
                    <a:pt x="246799" y="308610"/>
                  </a:lnTo>
                  <a:lnTo>
                    <a:pt x="250710" y="307340"/>
                  </a:lnTo>
                  <a:lnTo>
                    <a:pt x="251650" y="306070"/>
                  </a:lnTo>
                  <a:lnTo>
                    <a:pt x="252945" y="306070"/>
                  </a:lnTo>
                  <a:lnTo>
                    <a:pt x="251841" y="304800"/>
                  </a:lnTo>
                  <a:close/>
                </a:path>
                <a:path w="628015" h="577850">
                  <a:moveTo>
                    <a:pt x="254204" y="305458"/>
                  </a:moveTo>
                  <a:lnTo>
                    <a:pt x="252945" y="306070"/>
                  </a:lnTo>
                  <a:lnTo>
                    <a:pt x="253593" y="306070"/>
                  </a:lnTo>
                  <a:lnTo>
                    <a:pt x="254204" y="305458"/>
                  </a:lnTo>
                  <a:close/>
                </a:path>
                <a:path w="628015" h="577850">
                  <a:moveTo>
                    <a:pt x="255562" y="304800"/>
                  </a:moveTo>
                  <a:lnTo>
                    <a:pt x="254863" y="304800"/>
                  </a:lnTo>
                  <a:lnTo>
                    <a:pt x="254204" y="305458"/>
                  </a:lnTo>
                  <a:lnTo>
                    <a:pt x="255562" y="304800"/>
                  </a:lnTo>
                  <a:close/>
                </a:path>
                <a:path w="628015" h="577850">
                  <a:moveTo>
                    <a:pt x="558304" y="294640"/>
                  </a:moveTo>
                  <a:lnTo>
                    <a:pt x="555231" y="294640"/>
                  </a:lnTo>
                  <a:lnTo>
                    <a:pt x="559714" y="300990"/>
                  </a:lnTo>
                  <a:lnTo>
                    <a:pt x="560870" y="302260"/>
                  </a:lnTo>
                  <a:lnTo>
                    <a:pt x="559549" y="297180"/>
                  </a:lnTo>
                  <a:lnTo>
                    <a:pt x="558304" y="294640"/>
                  </a:lnTo>
                  <a:close/>
                </a:path>
                <a:path w="628015" h="577850">
                  <a:moveTo>
                    <a:pt x="452691" y="295910"/>
                  </a:moveTo>
                  <a:lnTo>
                    <a:pt x="441833" y="300990"/>
                  </a:lnTo>
                  <a:lnTo>
                    <a:pt x="460340" y="300990"/>
                  </a:lnTo>
                  <a:lnTo>
                    <a:pt x="462051" y="298450"/>
                  </a:lnTo>
                  <a:lnTo>
                    <a:pt x="454875" y="298450"/>
                  </a:lnTo>
                  <a:lnTo>
                    <a:pt x="452691" y="295910"/>
                  </a:lnTo>
                  <a:close/>
                </a:path>
                <a:path w="628015" h="577850">
                  <a:moveTo>
                    <a:pt x="517334" y="246380"/>
                  </a:moveTo>
                  <a:lnTo>
                    <a:pt x="493255" y="246380"/>
                  </a:lnTo>
                  <a:lnTo>
                    <a:pt x="502500" y="251460"/>
                  </a:lnTo>
                  <a:lnTo>
                    <a:pt x="502272" y="252730"/>
                  </a:lnTo>
                  <a:lnTo>
                    <a:pt x="510501" y="252730"/>
                  </a:lnTo>
                  <a:lnTo>
                    <a:pt x="512229" y="254000"/>
                  </a:lnTo>
                  <a:lnTo>
                    <a:pt x="523090" y="257810"/>
                  </a:lnTo>
                  <a:lnTo>
                    <a:pt x="550684" y="288290"/>
                  </a:lnTo>
                  <a:lnTo>
                    <a:pt x="554621" y="300990"/>
                  </a:lnTo>
                  <a:lnTo>
                    <a:pt x="555231" y="294640"/>
                  </a:lnTo>
                  <a:lnTo>
                    <a:pt x="558304" y="294640"/>
                  </a:lnTo>
                  <a:lnTo>
                    <a:pt x="557682" y="293370"/>
                  </a:lnTo>
                  <a:lnTo>
                    <a:pt x="553783" y="285750"/>
                  </a:lnTo>
                  <a:lnTo>
                    <a:pt x="548894" y="279400"/>
                  </a:lnTo>
                  <a:lnTo>
                    <a:pt x="546633" y="274320"/>
                  </a:lnTo>
                  <a:lnTo>
                    <a:pt x="543699" y="269240"/>
                  </a:lnTo>
                  <a:lnTo>
                    <a:pt x="539737" y="262890"/>
                  </a:lnTo>
                  <a:lnTo>
                    <a:pt x="537972" y="261620"/>
                  </a:lnTo>
                  <a:lnTo>
                    <a:pt x="533459" y="256540"/>
                  </a:lnTo>
                  <a:lnTo>
                    <a:pt x="528534" y="252730"/>
                  </a:lnTo>
                  <a:lnTo>
                    <a:pt x="523168" y="248920"/>
                  </a:lnTo>
                  <a:lnTo>
                    <a:pt x="517334" y="246380"/>
                  </a:lnTo>
                  <a:close/>
                </a:path>
                <a:path w="628015" h="577850">
                  <a:moveTo>
                    <a:pt x="477342" y="236220"/>
                  </a:moveTo>
                  <a:lnTo>
                    <a:pt x="464506" y="281940"/>
                  </a:lnTo>
                  <a:lnTo>
                    <a:pt x="455244" y="295910"/>
                  </a:lnTo>
                  <a:lnTo>
                    <a:pt x="454875" y="298450"/>
                  </a:lnTo>
                  <a:lnTo>
                    <a:pt x="462051" y="298450"/>
                  </a:lnTo>
                  <a:lnTo>
                    <a:pt x="463804" y="295910"/>
                  </a:lnTo>
                  <a:lnTo>
                    <a:pt x="465505" y="292100"/>
                  </a:lnTo>
                  <a:lnTo>
                    <a:pt x="468922" y="287020"/>
                  </a:lnTo>
                  <a:lnTo>
                    <a:pt x="469938" y="284480"/>
                  </a:lnTo>
                  <a:lnTo>
                    <a:pt x="471030" y="281940"/>
                  </a:lnTo>
                  <a:lnTo>
                    <a:pt x="474179" y="275590"/>
                  </a:lnTo>
                  <a:lnTo>
                    <a:pt x="476732" y="271780"/>
                  </a:lnTo>
                  <a:lnTo>
                    <a:pt x="479221" y="266700"/>
                  </a:lnTo>
                  <a:lnTo>
                    <a:pt x="481698" y="264160"/>
                  </a:lnTo>
                  <a:lnTo>
                    <a:pt x="480644" y="260350"/>
                  </a:lnTo>
                  <a:lnTo>
                    <a:pt x="485394" y="248920"/>
                  </a:lnTo>
                  <a:lnTo>
                    <a:pt x="489585" y="248920"/>
                  </a:lnTo>
                  <a:lnTo>
                    <a:pt x="493255" y="246380"/>
                  </a:lnTo>
                  <a:lnTo>
                    <a:pt x="517334" y="246380"/>
                  </a:lnTo>
                  <a:lnTo>
                    <a:pt x="513194" y="243840"/>
                  </a:lnTo>
                  <a:lnTo>
                    <a:pt x="481342" y="243840"/>
                  </a:lnTo>
                  <a:lnTo>
                    <a:pt x="482104" y="237490"/>
                  </a:lnTo>
                  <a:lnTo>
                    <a:pt x="481190" y="237490"/>
                  </a:lnTo>
                  <a:lnTo>
                    <a:pt x="477342" y="236220"/>
                  </a:lnTo>
                  <a:close/>
                </a:path>
                <a:path w="628015" h="577850">
                  <a:moveTo>
                    <a:pt x="319651" y="248920"/>
                  </a:moveTo>
                  <a:lnTo>
                    <a:pt x="310413" y="248920"/>
                  </a:lnTo>
                  <a:lnTo>
                    <a:pt x="310984" y="254000"/>
                  </a:lnTo>
                  <a:lnTo>
                    <a:pt x="311721" y="255270"/>
                  </a:lnTo>
                  <a:lnTo>
                    <a:pt x="283946" y="284480"/>
                  </a:lnTo>
                  <a:lnTo>
                    <a:pt x="280162" y="287020"/>
                  </a:lnTo>
                  <a:lnTo>
                    <a:pt x="276339" y="290830"/>
                  </a:lnTo>
                  <a:lnTo>
                    <a:pt x="272897" y="293370"/>
                  </a:lnTo>
                  <a:lnTo>
                    <a:pt x="273062" y="294640"/>
                  </a:lnTo>
                  <a:lnTo>
                    <a:pt x="280441" y="289560"/>
                  </a:lnTo>
                  <a:lnTo>
                    <a:pt x="287159" y="285750"/>
                  </a:lnTo>
                  <a:lnTo>
                    <a:pt x="293458" y="279400"/>
                  </a:lnTo>
                  <a:lnTo>
                    <a:pt x="300806" y="274320"/>
                  </a:lnTo>
                  <a:lnTo>
                    <a:pt x="308292" y="266700"/>
                  </a:lnTo>
                  <a:lnTo>
                    <a:pt x="315225" y="257810"/>
                  </a:lnTo>
                  <a:lnTo>
                    <a:pt x="319651" y="248920"/>
                  </a:lnTo>
                  <a:close/>
                </a:path>
                <a:path w="628015" h="577850">
                  <a:moveTo>
                    <a:pt x="195326" y="196850"/>
                  </a:moveTo>
                  <a:lnTo>
                    <a:pt x="195110" y="196850"/>
                  </a:lnTo>
                  <a:lnTo>
                    <a:pt x="190855" y="201930"/>
                  </a:lnTo>
                  <a:lnTo>
                    <a:pt x="185813" y="207010"/>
                  </a:lnTo>
                  <a:lnTo>
                    <a:pt x="161607" y="234950"/>
                  </a:lnTo>
                  <a:lnTo>
                    <a:pt x="156626" y="242570"/>
                  </a:lnTo>
                  <a:lnTo>
                    <a:pt x="152231" y="250190"/>
                  </a:lnTo>
                  <a:lnTo>
                    <a:pt x="148355" y="257810"/>
                  </a:lnTo>
                  <a:lnTo>
                    <a:pt x="144932" y="266700"/>
                  </a:lnTo>
                  <a:lnTo>
                    <a:pt x="141655" y="275590"/>
                  </a:lnTo>
                  <a:lnTo>
                    <a:pt x="135661" y="279400"/>
                  </a:lnTo>
                  <a:lnTo>
                    <a:pt x="113552" y="283210"/>
                  </a:lnTo>
                  <a:lnTo>
                    <a:pt x="104322" y="285750"/>
                  </a:lnTo>
                  <a:lnTo>
                    <a:pt x="95118" y="287020"/>
                  </a:lnTo>
                  <a:lnTo>
                    <a:pt x="86029" y="289560"/>
                  </a:lnTo>
                  <a:lnTo>
                    <a:pt x="82575" y="290830"/>
                  </a:lnTo>
                  <a:lnTo>
                    <a:pt x="108021" y="290830"/>
                  </a:lnTo>
                  <a:lnTo>
                    <a:pt x="108165" y="289560"/>
                  </a:lnTo>
                  <a:lnTo>
                    <a:pt x="161237" y="289560"/>
                  </a:lnTo>
                  <a:lnTo>
                    <a:pt x="174357" y="288290"/>
                  </a:lnTo>
                  <a:lnTo>
                    <a:pt x="139750" y="288290"/>
                  </a:lnTo>
                  <a:lnTo>
                    <a:pt x="136448" y="287020"/>
                  </a:lnTo>
                  <a:lnTo>
                    <a:pt x="137858" y="281940"/>
                  </a:lnTo>
                  <a:lnTo>
                    <a:pt x="139623" y="281940"/>
                  </a:lnTo>
                  <a:lnTo>
                    <a:pt x="161353" y="278130"/>
                  </a:lnTo>
                  <a:lnTo>
                    <a:pt x="164515" y="276860"/>
                  </a:lnTo>
                  <a:lnTo>
                    <a:pt x="199431" y="276860"/>
                  </a:lnTo>
                  <a:lnTo>
                    <a:pt x="207195" y="275590"/>
                  </a:lnTo>
                  <a:lnTo>
                    <a:pt x="222592" y="271780"/>
                  </a:lnTo>
                  <a:lnTo>
                    <a:pt x="237807" y="266700"/>
                  </a:lnTo>
                  <a:lnTo>
                    <a:pt x="166268" y="266700"/>
                  </a:lnTo>
                  <a:lnTo>
                    <a:pt x="170218" y="255270"/>
                  </a:lnTo>
                  <a:lnTo>
                    <a:pt x="171424" y="250190"/>
                  </a:lnTo>
                  <a:lnTo>
                    <a:pt x="172364" y="243840"/>
                  </a:lnTo>
                  <a:lnTo>
                    <a:pt x="174828" y="240030"/>
                  </a:lnTo>
                  <a:lnTo>
                    <a:pt x="171424" y="240030"/>
                  </a:lnTo>
                  <a:lnTo>
                    <a:pt x="175768" y="227330"/>
                  </a:lnTo>
                  <a:lnTo>
                    <a:pt x="180555" y="219710"/>
                  </a:lnTo>
                  <a:lnTo>
                    <a:pt x="183121" y="215900"/>
                  </a:lnTo>
                  <a:lnTo>
                    <a:pt x="181762" y="214630"/>
                  </a:lnTo>
                  <a:lnTo>
                    <a:pt x="183057" y="213360"/>
                  </a:lnTo>
                  <a:lnTo>
                    <a:pt x="187147" y="208280"/>
                  </a:lnTo>
                  <a:lnTo>
                    <a:pt x="191211" y="201930"/>
                  </a:lnTo>
                  <a:lnTo>
                    <a:pt x="195326" y="196850"/>
                  </a:lnTo>
                  <a:close/>
                </a:path>
                <a:path w="628015" h="577850">
                  <a:moveTo>
                    <a:pt x="108031" y="151036"/>
                  </a:moveTo>
                  <a:lnTo>
                    <a:pt x="105532" y="157480"/>
                  </a:lnTo>
                  <a:lnTo>
                    <a:pt x="103479" y="166370"/>
                  </a:lnTo>
                  <a:lnTo>
                    <a:pt x="101777" y="170180"/>
                  </a:lnTo>
                  <a:lnTo>
                    <a:pt x="100101" y="175260"/>
                  </a:lnTo>
                  <a:lnTo>
                    <a:pt x="99453" y="180340"/>
                  </a:lnTo>
                  <a:lnTo>
                    <a:pt x="98577" y="181610"/>
                  </a:lnTo>
                  <a:lnTo>
                    <a:pt x="90357" y="189230"/>
                  </a:lnTo>
                  <a:lnTo>
                    <a:pt x="83213" y="196850"/>
                  </a:lnTo>
                  <a:lnTo>
                    <a:pt x="77103" y="204470"/>
                  </a:lnTo>
                  <a:lnTo>
                    <a:pt x="71983" y="213360"/>
                  </a:lnTo>
                  <a:lnTo>
                    <a:pt x="72555" y="214630"/>
                  </a:lnTo>
                  <a:lnTo>
                    <a:pt x="70573" y="218440"/>
                  </a:lnTo>
                  <a:lnTo>
                    <a:pt x="69964" y="219710"/>
                  </a:lnTo>
                  <a:lnTo>
                    <a:pt x="73215" y="220980"/>
                  </a:lnTo>
                  <a:lnTo>
                    <a:pt x="71437" y="227330"/>
                  </a:lnTo>
                  <a:lnTo>
                    <a:pt x="70434" y="232410"/>
                  </a:lnTo>
                  <a:lnTo>
                    <a:pt x="70078" y="240030"/>
                  </a:lnTo>
                  <a:lnTo>
                    <a:pt x="68707" y="245110"/>
                  </a:lnTo>
                  <a:lnTo>
                    <a:pt x="67576" y="250190"/>
                  </a:lnTo>
                  <a:lnTo>
                    <a:pt x="66725" y="256540"/>
                  </a:lnTo>
                  <a:lnTo>
                    <a:pt x="63677" y="256540"/>
                  </a:lnTo>
                  <a:lnTo>
                    <a:pt x="64312" y="261620"/>
                  </a:lnTo>
                  <a:lnTo>
                    <a:pt x="65773" y="267970"/>
                  </a:lnTo>
                  <a:lnTo>
                    <a:pt x="68110" y="274320"/>
                  </a:lnTo>
                  <a:lnTo>
                    <a:pt x="67932" y="276860"/>
                  </a:lnTo>
                  <a:lnTo>
                    <a:pt x="67881" y="281940"/>
                  </a:lnTo>
                  <a:lnTo>
                    <a:pt x="71272" y="281940"/>
                  </a:lnTo>
                  <a:lnTo>
                    <a:pt x="70777" y="284480"/>
                  </a:lnTo>
                  <a:lnTo>
                    <a:pt x="77609" y="287020"/>
                  </a:lnTo>
                  <a:lnTo>
                    <a:pt x="71069" y="289560"/>
                  </a:lnTo>
                  <a:lnTo>
                    <a:pt x="82588" y="289560"/>
                  </a:lnTo>
                  <a:lnTo>
                    <a:pt x="82613" y="287020"/>
                  </a:lnTo>
                  <a:lnTo>
                    <a:pt x="82270" y="285750"/>
                  </a:lnTo>
                  <a:lnTo>
                    <a:pt x="82321" y="284480"/>
                  </a:lnTo>
                  <a:lnTo>
                    <a:pt x="82118" y="284480"/>
                  </a:lnTo>
                  <a:lnTo>
                    <a:pt x="77609" y="260350"/>
                  </a:lnTo>
                  <a:lnTo>
                    <a:pt x="76352" y="260350"/>
                  </a:lnTo>
                  <a:lnTo>
                    <a:pt x="86664" y="220980"/>
                  </a:lnTo>
                  <a:lnTo>
                    <a:pt x="90956" y="214630"/>
                  </a:lnTo>
                  <a:lnTo>
                    <a:pt x="95681" y="208280"/>
                  </a:lnTo>
                  <a:lnTo>
                    <a:pt x="110379" y="194310"/>
                  </a:lnTo>
                  <a:lnTo>
                    <a:pt x="124620" y="180340"/>
                  </a:lnTo>
                  <a:lnTo>
                    <a:pt x="131499" y="172720"/>
                  </a:lnTo>
                  <a:lnTo>
                    <a:pt x="109867" y="172720"/>
                  </a:lnTo>
                  <a:lnTo>
                    <a:pt x="105613" y="168910"/>
                  </a:lnTo>
                  <a:lnTo>
                    <a:pt x="110172" y="160020"/>
                  </a:lnTo>
                  <a:lnTo>
                    <a:pt x="108775" y="158750"/>
                  </a:lnTo>
                  <a:lnTo>
                    <a:pt x="105968" y="158750"/>
                  </a:lnTo>
                  <a:lnTo>
                    <a:pt x="107111" y="153670"/>
                  </a:lnTo>
                  <a:lnTo>
                    <a:pt x="107581" y="152400"/>
                  </a:lnTo>
                  <a:lnTo>
                    <a:pt x="108031" y="151036"/>
                  </a:lnTo>
                  <a:close/>
                </a:path>
                <a:path w="628015" h="577850">
                  <a:moveTo>
                    <a:pt x="199431" y="276860"/>
                  </a:moveTo>
                  <a:lnTo>
                    <a:pt x="164515" y="276860"/>
                  </a:lnTo>
                  <a:lnTo>
                    <a:pt x="163918" y="280670"/>
                  </a:lnTo>
                  <a:lnTo>
                    <a:pt x="166547" y="280670"/>
                  </a:lnTo>
                  <a:lnTo>
                    <a:pt x="169164" y="281940"/>
                  </a:lnTo>
                  <a:lnTo>
                    <a:pt x="171805" y="281940"/>
                  </a:lnTo>
                  <a:lnTo>
                    <a:pt x="168808" y="288290"/>
                  </a:lnTo>
                  <a:lnTo>
                    <a:pt x="187464" y="288290"/>
                  </a:lnTo>
                  <a:lnTo>
                    <a:pt x="203651" y="287020"/>
                  </a:lnTo>
                  <a:lnTo>
                    <a:pt x="211647" y="285750"/>
                  </a:lnTo>
                  <a:lnTo>
                    <a:pt x="185571" y="285750"/>
                  </a:lnTo>
                  <a:lnTo>
                    <a:pt x="175831" y="284480"/>
                  </a:lnTo>
                  <a:lnTo>
                    <a:pt x="176060" y="279400"/>
                  </a:lnTo>
                  <a:lnTo>
                    <a:pt x="191667" y="278130"/>
                  </a:lnTo>
                  <a:lnTo>
                    <a:pt x="199431" y="276860"/>
                  </a:lnTo>
                  <a:close/>
                </a:path>
                <a:path w="628015" h="577850">
                  <a:moveTo>
                    <a:pt x="214401" y="281940"/>
                  </a:moveTo>
                  <a:lnTo>
                    <a:pt x="204926" y="283210"/>
                  </a:lnTo>
                  <a:lnTo>
                    <a:pt x="195292" y="285750"/>
                  </a:lnTo>
                  <a:lnTo>
                    <a:pt x="211647" y="285750"/>
                  </a:lnTo>
                  <a:lnTo>
                    <a:pt x="219643" y="284480"/>
                  </a:lnTo>
                  <a:lnTo>
                    <a:pt x="215201" y="284480"/>
                  </a:lnTo>
                  <a:lnTo>
                    <a:pt x="214401" y="281940"/>
                  </a:lnTo>
                  <a:close/>
                </a:path>
                <a:path w="628015" h="577850">
                  <a:moveTo>
                    <a:pt x="250037" y="274320"/>
                  </a:moveTo>
                  <a:lnTo>
                    <a:pt x="245541" y="276860"/>
                  </a:lnTo>
                  <a:lnTo>
                    <a:pt x="241020" y="278130"/>
                  </a:lnTo>
                  <a:lnTo>
                    <a:pt x="230073" y="281940"/>
                  </a:lnTo>
                  <a:lnTo>
                    <a:pt x="223113" y="283210"/>
                  </a:lnTo>
                  <a:lnTo>
                    <a:pt x="215201" y="284480"/>
                  </a:lnTo>
                  <a:lnTo>
                    <a:pt x="219643" y="284480"/>
                  </a:lnTo>
                  <a:lnTo>
                    <a:pt x="250964" y="276860"/>
                  </a:lnTo>
                  <a:lnTo>
                    <a:pt x="250037" y="274320"/>
                  </a:lnTo>
                  <a:close/>
                </a:path>
                <a:path w="628015" h="577850">
                  <a:moveTo>
                    <a:pt x="378587" y="170180"/>
                  </a:moveTo>
                  <a:lnTo>
                    <a:pt x="375285" y="170180"/>
                  </a:lnTo>
                  <a:lnTo>
                    <a:pt x="384848" y="173990"/>
                  </a:lnTo>
                  <a:lnTo>
                    <a:pt x="391579" y="176530"/>
                  </a:lnTo>
                  <a:lnTo>
                    <a:pt x="397243" y="179070"/>
                  </a:lnTo>
                  <a:lnTo>
                    <a:pt x="402145" y="180340"/>
                  </a:lnTo>
                  <a:lnTo>
                    <a:pt x="407035" y="180340"/>
                  </a:lnTo>
                  <a:lnTo>
                    <a:pt x="412991" y="182880"/>
                  </a:lnTo>
                  <a:lnTo>
                    <a:pt x="413956" y="182880"/>
                  </a:lnTo>
                  <a:lnTo>
                    <a:pt x="414743" y="184150"/>
                  </a:lnTo>
                  <a:lnTo>
                    <a:pt x="419430" y="184150"/>
                  </a:lnTo>
                  <a:lnTo>
                    <a:pt x="423837" y="187960"/>
                  </a:lnTo>
                  <a:lnTo>
                    <a:pt x="427596" y="191770"/>
                  </a:lnTo>
                  <a:lnTo>
                    <a:pt x="430009" y="193040"/>
                  </a:lnTo>
                  <a:lnTo>
                    <a:pt x="432244" y="195580"/>
                  </a:lnTo>
                  <a:lnTo>
                    <a:pt x="435038" y="198120"/>
                  </a:lnTo>
                  <a:lnTo>
                    <a:pt x="439973" y="208280"/>
                  </a:lnTo>
                  <a:lnTo>
                    <a:pt x="443607" y="219710"/>
                  </a:lnTo>
                  <a:lnTo>
                    <a:pt x="445932" y="231140"/>
                  </a:lnTo>
                  <a:lnTo>
                    <a:pt x="446938" y="242570"/>
                  </a:lnTo>
                  <a:lnTo>
                    <a:pt x="446303" y="246380"/>
                  </a:lnTo>
                  <a:lnTo>
                    <a:pt x="445528" y="250190"/>
                  </a:lnTo>
                  <a:lnTo>
                    <a:pt x="444639" y="254000"/>
                  </a:lnTo>
                  <a:lnTo>
                    <a:pt x="447878" y="255270"/>
                  </a:lnTo>
                  <a:lnTo>
                    <a:pt x="446925" y="259080"/>
                  </a:lnTo>
                  <a:lnTo>
                    <a:pt x="445795" y="264160"/>
                  </a:lnTo>
                  <a:lnTo>
                    <a:pt x="443674" y="271780"/>
                  </a:lnTo>
                  <a:lnTo>
                    <a:pt x="442734" y="274320"/>
                  </a:lnTo>
                  <a:lnTo>
                    <a:pt x="441782" y="278130"/>
                  </a:lnTo>
                  <a:lnTo>
                    <a:pt x="442607" y="275590"/>
                  </a:lnTo>
                  <a:lnTo>
                    <a:pt x="452533" y="275590"/>
                  </a:lnTo>
                  <a:lnTo>
                    <a:pt x="454577" y="260350"/>
                  </a:lnTo>
                  <a:lnTo>
                    <a:pt x="453142" y="241300"/>
                  </a:lnTo>
                  <a:lnTo>
                    <a:pt x="447852" y="219710"/>
                  </a:lnTo>
                  <a:lnTo>
                    <a:pt x="446309" y="212090"/>
                  </a:lnTo>
                  <a:lnTo>
                    <a:pt x="443861" y="204470"/>
                  </a:lnTo>
                  <a:lnTo>
                    <a:pt x="440523" y="198120"/>
                  </a:lnTo>
                  <a:lnTo>
                    <a:pt x="437151" y="193040"/>
                  </a:lnTo>
                  <a:lnTo>
                    <a:pt x="433489" y="193040"/>
                  </a:lnTo>
                  <a:lnTo>
                    <a:pt x="431850" y="191770"/>
                  </a:lnTo>
                  <a:lnTo>
                    <a:pt x="430149" y="189230"/>
                  </a:lnTo>
                  <a:lnTo>
                    <a:pt x="428675" y="187960"/>
                  </a:lnTo>
                  <a:lnTo>
                    <a:pt x="424129" y="185420"/>
                  </a:lnTo>
                  <a:lnTo>
                    <a:pt x="410997" y="177800"/>
                  </a:lnTo>
                  <a:lnTo>
                    <a:pt x="407631" y="176530"/>
                  </a:lnTo>
                  <a:lnTo>
                    <a:pt x="404431" y="175260"/>
                  </a:lnTo>
                  <a:lnTo>
                    <a:pt x="402729" y="173990"/>
                  </a:lnTo>
                  <a:lnTo>
                    <a:pt x="391490" y="173990"/>
                  </a:lnTo>
                  <a:lnTo>
                    <a:pt x="385292" y="172720"/>
                  </a:lnTo>
                  <a:lnTo>
                    <a:pt x="378587" y="170180"/>
                  </a:lnTo>
                  <a:close/>
                </a:path>
                <a:path w="628015" h="577850">
                  <a:moveTo>
                    <a:pt x="263550" y="199390"/>
                  </a:moveTo>
                  <a:lnTo>
                    <a:pt x="262915" y="200660"/>
                  </a:lnTo>
                  <a:lnTo>
                    <a:pt x="262166" y="200660"/>
                  </a:lnTo>
                  <a:lnTo>
                    <a:pt x="261315" y="201930"/>
                  </a:lnTo>
                  <a:lnTo>
                    <a:pt x="260273" y="201930"/>
                  </a:lnTo>
                  <a:lnTo>
                    <a:pt x="255283" y="210820"/>
                  </a:lnTo>
                  <a:lnTo>
                    <a:pt x="250075" y="219710"/>
                  </a:lnTo>
                  <a:lnTo>
                    <a:pt x="244639" y="227330"/>
                  </a:lnTo>
                  <a:lnTo>
                    <a:pt x="238963" y="234950"/>
                  </a:lnTo>
                  <a:lnTo>
                    <a:pt x="241642" y="237490"/>
                  </a:lnTo>
                  <a:lnTo>
                    <a:pt x="239318" y="240030"/>
                  </a:lnTo>
                  <a:lnTo>
                    <a:pt x="237109" y="241300"/>
                  </a:lnTo>
                  <a:lnTo>
                    <a:pt x="233895" y="243840"/>
                  </a:lnTo>
                  <a:lnTo>
                    <a:pt x="230822" y="245110"/>
                  </a:lnTo>
                  <a:lnTo>
                    <a:pt x="227609" y="247650"/>
                  </a:lnTo>
                  <a:lnTo>
                    <a:pt x="228422" y="248920"/>
                  </a:lnTo>
                  <a:lnTo>
                    <a:pt x="230454" y="251460"/>
                  </a:lnTo>
                  <a:lnTo>
                    <a:pt x="226491" y="254000"/>
                  </a:lnTo>
                  <a:lnTo>
                    <a:pt x="225107" y="255270"/>
                  </a:lnTo>
                  <a:lnTo>
                    <a:pt x="223151" y="256540"/>
                  </a:lnTo>
                  <a:lnTo>
                    <a:pt x="216763" y="257810"/>
                  </a:lnTo>
                  <a:lnTo>
                    <a:pt x="206187" y="260350"/>
                  </a:lnTo>
                  <a:lnTo>
                    <a:pt x="195626" y="261620"/>
                  </a:lnTo>
                  <a:lnTo>
                    <a:pt x="174574" y="266700"/>
                  </a:lnTo>
                  <a:lnTo>
                    <a:pt x="237807" y="266700"/>
                  </a:lnTo>
                  <a:lnTo>
                    <a:pt x="239191" y="270510"/>
                  </a:lnTo>
                  <a:lnTo>
                    <a:pt x="239369" y="270510"/>
                  </a:lnTo>
                  <a:lnTo>
                    <a:pt x="245110" y="267970"/>
                  </a:lnTo>
                  <a:lnTo>
                    <a:pt x="256197" y="262890"/>
                  </a:lnTo>
                  <a:lnTo>
                    <a:pt x="258542" y="261620"/>
                  </a:lnTo>
                  <a:lnTo>
                    <a:pt x="233146" y="261620"/>
                  </a:lnTo>
                  <a:lnTo>
                    <a:pt x="230911" y="256540"/>
                  </a:lnTo>
                  <a:lnTo>
                    <a:pt x="235013" y="254000"/>
                  </a:lnTo>
                  <a:lnTo>
                    <a:pt x="238823" y="252730"/>
                  </a:lnTo>
                  <a:lnTo>
                    <a:pt x="242404" y="248920"/>
                  </a:lnTo>
                  <a:lnTo>
                    <a:pt x="240576" y="247650"/>
                  </a:lnTo>
                  <a:lnTo>
                    <a:pt x="255345" y="232410"/>
                  </a:lnTo>
                  <a:lnTo>
                    <a:pt x="263872" y="219710"/>
                  </a:lnTo>
                  <a:lnTo>
                    <a:pt x="260096" y="219710"/>
                  </a:lnTo>
                  <a:lnTo>
                    <a:pt x="255346" y="217170"/>
                  </a:lnTo>
                  <a:lnTo>
                    <a:pt x="258394" y="212090"/>
                  </a:lnTo>
                  <a:lnTo>
                    <a:pt x="261099" y="205740"/>
                  </a:lnTo>
                  <a:lnTo>
                    <a:pt x="263550" y="199390"/>
                  </a:lnTo>
                  <a:close/>
                </a:path>
                <a:path w="628015" h="577850">
                  <a:moveTo>
                    <a:pt x="172567" y="262890"/>
                  </a:moveTo>
                  <a:lnTo>
                    <a:pt x="166268" y="266700"/>
                  </a:lnTo>
                  <a:lnTo>
                    <a:pt x="174574" y="266700"/>
                  </a:lnTo>
                  <a:lnTo>
                    <a:pt x="172567" y="262890"/>
                  </a:lnTo>
                  <a:close/>
                </a:path>
                <a:path w="628015" h="577850">
                  <a:moveTo>
                    <a:pt x="300393" y="257810"/>
                  </a:moveTo>
                  <a:lnTo>
                    <a:pt x="298234" y="257810"/>
                  </a:lnTo>
                  <a:lnTo>
                    <a:pt x="293865" y="260350"/>
                  </a:lnTo>
                  <a:lnTo>
                    <a:pt x="295198" y="262890"/>
                  </a:lnTo>
                  <a:lnTo>
                    <a:pt x="298691" y="259080"/>
                  </a:lnTo>
                  <a:lnTo>
                    <a:pt x="300393" y="257810"/>
                  </a:lnTo>
                  <a:close/>
                </a:path>
                <a:path w="628015" h="577850">
                  <a:moveTo>
                    <a:pt x="326758" y="110490"/>
                  </a:moveTo>
                  <a:lnTo>
                    <a:pt x="327050" y="111760"/>
                  </a:lnTo>
                  <a:lnTo>
                    <a:pt x="327596" y="113030"/>
                  </a:lnTo>
                  <a:lnTo>
                    <a:pt x="326809" y="113030"/>
                  </a:lnTo>
                  <a:lnTo>
                    <a:pt x="327964" y="116840"/>
                  </a:lnTo>
                  <a:lnTo>
                    <a:pt x="328866" y="120650"/>
                  </a:lnTo>
                  <a:lnTo>
                    <a:pt x="329412" y="123190"/>
                  </a:lnTo>
                  <a:lnTo>
                    <a:pt x="330212" y="124460"/>
                  </a:lnTo>
                  <a:lnTo>
                    <a:pt x="330962" y="127000"/>
                  </a:lnTo>
                  <a:lnTo>
                    <a:pt x="331863" y="129540"/>
                  </a:lnTo>
                  <a:lnTo>
                    <a:pt x="330644" y="129540"/>
                  </a:lnTo>
                  <a:lnTo>
                    <a:pt x="331012" y="133350"/>
                  </a:lnTo>
                  <a:lnTo>
                    <a:pt x="331114" y="138430"/>
                  </a:lnTo>
                  <a:lnTo>
                    <a:pt x="331736" y="140970"/>
                  </a:lnTo>
                  <a:lnTo>
                    <a:pt x="332155" y="143510"/>
                  </a:lnTo>
                  <a:lnTo>
                    <a:pt x="332333" y="144780"/>
                  </a:lnTo>
                  <a:lnTo>
                    <a:pt x="332441" y="147320"/>
                  </a:lnTo>
                  <a:lnTo>
                    <a:pt x="332092" y="153670"/>
                  </a:lnTo>
                  <a:lnTo>
                    <a:pt x="319811" y="184150"/>
                  </a:lnTo>
                  <a:lnTo>
                    <a:pt x="322846" y="185420"/>
                  </a:lnTo>
                  <a:lnTo>
                    <a:pt x="305282" y="217170"/>
                  </a:lnTo>
                  <a:lnTo>
                    <a:pt x="301294" y="222250"/>
                  </a:lnTo>
                  <a:lnTo>
                    <a:pt x="297307" y="224790"/>
                  </a:lnTo>
                  <a:lnTo>
                    <a:pt x="291871" y="228600"/>
                  </a:lnTo>
                  <a:lnTo>
                    <a:pt x="286816" y="233680"/>
                  </a:lnTo>
                  <a:lnTo>
                    <a:pt x="281406" y="240030"/>
                  </a:lnTo>
                  <a:lnTo>
                    <a:pt x="277304" y="242570"/>
                  </a:lnTo>
                  <a:lnTo>
                    <a:pt x="268947" y="247650"/>
                  </a:lnTo>
                  <a:lnTo>
                    <a:pt x="260473" y="251460"/>
                  </a:lnTo>
                  <a:lnTo>
                    <a:pt x="251661" y="255270"/>
                  </a:lnTo>
                  <a:lnTo>
                    <a:pt x="242542" y="257810"/>
                  </a:lnTo>
                  <a:lnTo>
                    <a:pt x="233146" y="261620"/>
                  </a:lnTo>
                  <a:lnTo>
                    <a:pt x="258542" y="261620"/>
                  </a:lnTo>
                  <a:lnTo>
                    <a:pt x="279649" y="250190"/>
                  </a:lnTo>
                  <a:lnTo>
                    <a:pt x="291271" y="242570"/>
                  </a:lnTo>
                  <a:lnTo>
                    <a:pt x="307314" y="231140"/>
                  </a:lnTo>
                  <a:lnTo>
                    <a:pt x="311797" y="227330"/>
                  </a:lnTo>
                  <a:lnTo>
                    <a:pt x="315760" y="224790"/>
                  </a:lnTo>
                  <a:lnTo>
                    <a:pt x="315353" y="223520"/>
                  </a:lnTo>
                  <a:lnTo>
                    <a:pt x="321856" y="218440"/>
                  </a:lnTo>
                  <a:lnTo>
                    <a:pt x="326936" y="213360"/>
                  </a:lnTo>
                  <a:lnTo>
                    <a:pt x="331851" y="208280"/>
                  </a:lnTo>
                  <a:lnTo>
                    <a:pt x="334835" y="205740"/>
                  </a:lnTo>
                  <a:lnTo>
                    <a:pt x="345065" y="205740"/>
                  </a:lnTo>
                  <a:lnTo>
                    <a:pt x="345732" y="201930"/>
                  </a:lnTo>
                  <a:lnTo>
                    <a:pt x="346544" y="199390"/>
                  </a:lnTo>
                  <a:lnTo>
                    <a:pt x="348005" y="198120"/>
                  </a:lnTo>
                  <a:lnTo>
                    <a:pt x="337299" y="198120"/>
                  </a:lnTo>
                  <a:lnTo>
                    <a:pt x="332651" y="195580"/>
                  </a:lnTo>
                  <a:lnTo>
                    <a:pt x="335165" y="184150"/>
                  </a:lnTo>
                  <a:lnTo>
                    <a:pt x="336261" y="173990"/>
                  </a:lnTo>
                  <a:lnTo>
                    <a:pt x="335922" y="162560"/>
                  </a:lnTo>
                  <a:lnTo>
                    <a:pt x="334137" y="151130"/>
                  </a:lnTo>
                  <a:lnTo>
                    <a:pt x="333997" y="148590"/>
                  </a:lnTo>
                  <a:lnTo>
                    <a:pt x="333349" y="142242"/>
                  </a:lnTo>
                  <a:lnTo>
                    <a:pt x="333583" y="137160"/>
                  </a:lnTo>
                  <a:lnTo>
                    <a:pt x="333519" y="134620"/>
                  </a:lnTo>
                  <a:lnTo>
                    <a:pt x="333032" y="129540"/>
                  </a:lnTo>
                  <a:lnTo>
                    <a:pt x="330517" y="119380"/>
                  </a:lnTo>
                  <a:lnTo>
                    <a:pt x="328841" y="114300"/>
                  </a:lnTo>
                  <a:lnTo>
                    <a:pt x="326758" y="110490"/>
                  </a:lnTo>
                  <a:close/>
                </a:path>
                <a:path w="628015" h="577850">
                  <a:moveTo>
                    <a:pt x="380090" y="214630"/>
                  </a:moveTo>
                  <a:lnTo>
                    <a:pt x="371856" y="214630"/>
                  </a:lnTo>
                  <a:lnTo>
                    <a:pt x="373849" y="217170"/>
                  </a:lnTo>
                  <a:lnTo>
                    <a:pt x="375856" y="218440"/>
                  </a:lnTo>
                  <a:lnTo>
                    <a:pt x="375977" y="219710"/>
                  </a:lnTo>
                  <a:lnTo>
                    <a:pt x="376034" y="228600"/>
                  </a:lnTo>
                  <a:lnTo>
                    <a:pt x="375843" y="228600"/>
                  </a:lnTo>
                  <a:lnTo>
                    <a:pt x="376910" y="231140"/>
                  </a:lnTo>
                  <a:lnTo>
                    <a:pt x="376199" y="234950"/>
                  </a:lnTo>
                  <a:lnTo>
                    <a:pt x="375996" y="236220"/>
                  </a:lnTo>
                  <a:lnTo>
                    <a:pt x="373989" y="243840"/>
                  </a:lnTo>
                  <a:lnTo>
                    <a:pt x="370941" y="250190"/>
                  </a:lnTo>
                  <a:lnTo>
                    <a:pt x="367944" y="256540"/>
                  </a:lnTo>
                  <a:lnTo>
                    <a:pt x="367766" y="257810"/>
                  </a:lnTo>
                  <a:lnTo>
                    <a:pt x="371361" y="251460"/>
                  </a:lnTo>
                  <a:lnTo>
                    <a:pt x="374743" y="245110"/>
                  </a:lnTo>
                  <a:lnTo>
                    <a:pt x="377866" y="238760"/>
                  </a:lnTo>
                  <a:lnTo>
                    <a:pt x="380682" y="232410"/>
                  </a:lnTo>
                  <a:lnTo>
                    <a:pt x="381110" y="220980"/>
                  </a:lnTo>
                  <a:lnTo>
                    <a:pt x="380090" y="214630"/>
                  </a:lnTo>
                  <a:close/>
                </a:path>
                <a:path w="628015" h="577850">
                  <a:moveTo>
                    <a:pt x="508800" y="252730"/>
                  </a:moveTo>
                  <a:lnTo>
                    <a:pt x="504240" y="252730"/>
                  </a:lnTo>
                  <a:lnTo>
                    <a:pt x="505294" y="254000"/>
                  </a:lnTo>
                  <a:lnTo>
                    <a:pt x="507288" y="254000"/>
                  </a:lnTo>
                  <a:lnTo>
                    <a:pt x="508800" y="252730"/>
                  </a:lnTo>
                  <a:close/>
                </a:path>
                <a:path w="628015" h="577850">
                  <a:moveTo>
                    <a:pt x="345065" y="205740"/>
                  </a:moveTo>
                  <a:lnTo>
                    <a:pt x="334835" y="205740"/>
                  </a:lnTo>
                  <a:lnTo>
                    <a:pt x="336232" y="209550"/>
                  </a:lnTo>
                  <a:lnTo>
                    <a:pt x="337400" y="212090"/>
                  </a:lnTo>
                  <a:lnTo>
                    <a:pt x="332397" y="217170"/>
                  </a:lnTo>
                  <a:lnTo>
                    <a:pt x="330657" y="218440"/>
                  </a:lnTo>
                  <a:lnTo>
                    <a:pt x="333387" y="220980"/>
                  </a:lnTo>
                  <a:lnTo>
                    <a:pt x="327668" y="228600"/>
                  </a:lnTo>
                  <a:lnTo>
                    <a:pt x="321714" y="236220"/>
                  </a:lnTo>
                  <a:lnTo>
                    <a:pt x="315501" y="242570"/>
                  </a:lnTo>
                  <a:lnTo>
                    <a:pt x="309003" y="250190"/>
                  </a:lnTo>
                  <a:lnTo>
                    <a:pt x="310413" y="248920"/>
                  </a:lnTo>
                  <a:lnTo>
                    <a:pt x="319651" y="248920"/>
                  </a:lnTo>
                  <a:lnTo>
                    <a:pt x="320916" y="246380"/>
                  </a:lnTo>
                  <a:lnTo>
                    <a:pt x="321919" y="243840"/>
                  </a:lnTo>
                  <a:lnTo>
                    <a:pt x="322618" y="243840"/>
                  </a:lnTo>
                  <a:lnTo>
                    <a:pt x="323519" y="242570"/>
                  </a:lnTo>
                  <a:lnTo>
                    <a:pt x="326148" y="241300"/>
                  </a:lnTo>
                  <a:lnTo>
                    <a:pt x="329704" y="241300"/>
                  </a:lnTo>
                  <a:lnTo>
                    <a:pt x="333913" y="233680"/>
                  </a:lnTo>
                  <a:lnTo>
                    <a:pt x="337635" y="226060"/>
                  </a:lnTo>
                  <a:lnTo>
                    <a:pt x="340891" y="218440"/>
                  </a:lnTo>
                  <a:lnTo>
                    <a:pt x="343700" y="210820"/>
                  </a:lnTo>
                  <a:lnTo>
                    <a:pt x="344690" y="209550"/>
                  </a:lnTo>
                  <a:lnTo>
                    <a:pt x="346659" y="208280"/>
                  </a:lnTo>
                  <a:lnTo>
                    <a:pt x="344843" y="207010"/>
                  </a:lnTo>
                  <a:lnTo>
                    <a:pt x="345065" y="205740"/>
                  </a:lnTo>
                  <a:close/>
                </a:path>
                <a:path w="628015" h="577850">
                  <a:moveTo>
                    <a:pt x="486003" y="241300"/>
                  </a:moveTo>
                  <a:lnTo>
                    <a:pt x="481342" y="243840"/>
                  </a:lnTo>
                  <a:lnTo>
                    <a:pt x="513194" y="243840"/>
                  </a:lnTo>
                  <a:lnTo>
                    <a:pt x="511124" y="242570"/>
                  </a:lnTo>
                  <a:lnTo>
                    <a:pt x="491832" y="242570"/>
                  </a:lnTo>
                  <a:lnTo>
                    <a:pt x="486003" y="241300"/>
                  </a:lnTo>
                  <a:close/>
                </a:path>
                <a:path w="628015" h="577850">
                  <a:moveTo>
                    <a:pt x="498030" y="238760"/>
                  </a:moveTo>
                  <a:lnTo>
                    <a:pt x="496582" y="240030"/>
                  </a:lnTo>
                  <a:lnTo>
                    <a:pt x="490630" y="240030"/>
                  </a:lnTo>
                  <a:lnTo>
                    <a:pt x="491832" y="242570"/>
                  </a:lnTo>
                  <a:lnTo>
                    <a:pt x="511124" y="242570"/>
                  </a:lnTo>
                  <a:lnTo>
                    <a:pt x="505091" y="240030"/>
                  </a:lnTo>
                  <a:lnTo>
                    <a:pt x="498030" y="238760"/>
                  </a:lnTo>
                  <a:close/>
                </a:path>
                <a:path w="628015" h="577850">
                  <a:moveTo>
                    <a:pt x="490029" y="238760"/>
                  </a:moveTo>
                  <a:lnTo>
                    <a:pt x="490499" y="240030"/>
                  </a:lnTo>
                  <a:lnTo>
                    <a:pt x="490630" y="240030"/>
                  </a:lnTo>
                  <a:lnTo>
                    <a:pt x="490029" y="238760"/>
                  </a:lnTo>
                  <a:close/>
                </a:path>
                <a:path w="628015" h="577850">
                  <a:moveTo>
                    <a:pt x="280797" y="39370"/>
                  </a:moveTo>
                  <a:lnTo>
                    <a:pt x="289550" y="50800"/>
                  </a:lnTo>
                  <a:lnTo>
                    <a:pt x="299637" y="59690"/>
                  </a:lnTo>
                  <a:lnTo>
                    <a:pt x="310314" y="68580"/>
                  </a:lnTo>
                  <a:lnTo>
                    <a:pt x="320840" y="76200"/>
                  </a:lnTo>
                  <a:lnTo>
                    <a:pt x="325691" y="81280"/>
                  </a:lnTo>
                  <a:lnTo>
                    <a:pt x="329133" y="82550"/>
                  </a:lnTo>
                  <a:lnTo>
                    <a:pt x="332016" y="85090"/>
                  </a:lnTo>
                  <a:lnTo>
                    <a:pt x="334962" y="87630"/>
                  </a:lnTo>
                  <a:lnTo>
                    <a:pt x="338048" y="90170"/>
                  </a:lnTo>
                  <a:lnTo>
                    <a:pt x="342696" y="95250"/>
                  </a:lnTo>
                  <a:lnTo>
                    <a:pt x="346697" y="101600"/>
                  </a:lnTo>
                  <a:lnTo>
                    <a:pt x="349961" y="106680"/>
                  </a:lnTo>
                  <a:lnTo>
                    <a:pt x="358038" y="148590"/>
                  </a:lnTo>
                  <a:lnTo>
                    <a:pt x="358584" y="151130"/>
                  </a:lnTo>
                  <a:lnTo>
                    <a:pt x="402640" y="151130"/>
                  </a:lnTo>
                  <a:lnTo>
                    <a:pt x="419303" y="154940"/>
                  </a:lnTo>
                  <a:lnTo>
                    <a:pt x="457288" y="177800"/>
                  </a:lnTo>
                  <a:lnTo>
                    <a:pt x="476834" y="203200"/>
                  </a:lnTo>
                  <a:lnTo>
                    <a:pt x="478193" y="204470"/>
                  </a:lnTo>
                  <a:lnTo>
                    <a:pt x="476554" y="205740"/>
                  </a:lnTo>
                  <a:lnTo>
                    <a:pt x="477910" y="213360"/>
                  </a:lnTo>
                  <a:lnTo>
                    <a:pt x="478848" y="219710"/>
                  </a:lnTo>
                  <a:lnTo>
                    <a:pt x="479360" y="227330"/>
                  </a:lnTo>
                  <a:lnTo>
                    <a:pt x="479437" y="233680"/>
                  </a:lnTo>
                  <a:lnTo>
                    <a:pt x="481190" y="237490"/>
                  </a:lnTo>
                  <a:lnTo>
                    <a:pt x="482104" y="237490"/>
                  </a:lnTo>
                  <a:lnTo>
                    <a:pt x="482257" y="236220"/>
                  </a:lnTo>
                  <a:lnTo>
                    <a:pt x="484265" y="227330"/>
                  </a:lnTo>
                  <a:lnTo>
                    <a:pt x="484277" y="218440"/>
                  </a:lnTo>
                  <a:lnTo>
                    <a:pt x="482273" y="209550"/>
                  </a:lnTo>
                  <a:lnTo>
                    <a:pt x="478231" y="199390"/>
                  </a:lnTo>
                  <a:lnTo>
                    <a:pt x="476173" y="191770"/>
                  </a:lnTo>
                  <a:lnTo>
                    <a:pt x="447999" y="158750"/>
                  </a:lnTo>
                  <a:lnTo>
                    <a:pt x="434936" y="158750"/>
                  </a:lnTo>
                  <a:lnTo>
                    <a:pt x="428465" y="156210"/>
                  </a:lnTo>
                  <a:lnTo>
                    <a:pt x="421554" y="153670"/>
                  </a:lnTo>
                  <a:lnTo>
                    <a:pt x="414095" y="152400"/>
                  </a:lnTo>
                  <a:lnTo>
                    <a:pt x="405980" y="151130"/>
                  </a:lnTo>
                  <a:lnTo>
                    <a:pt x="401497" y="148590"/>
                  </a:lnTo>
                  <a:lnTo>
                    <a:pt x="392341" y="146050"/>
                  </a:lnTo>
                  <a:lnTo>
                    <a:pt x="384098" y="143510"/>
                  </a:lnTo>
                  <a:lnTo>
                    <a:pt x="393738" y="140970"/>
                  </a:lnTo>
                  <a:lnTo>
                    <a:pt x="394347" y="138430"/>
                  </a:lnTo>
                  <a:lnTo>
                    <a:pt x="400640" y="138430"/>
                  </a:lnTo>
                  <a:lnTo>
                    <a:pt x="388251" y="137160"/>
                  </a:lnTo>
                  <a:lnTo>
                    <a:pt x="386778" y="137160"/>
                  </a:lnTo>
                  <a:lnTo>
                    <a:pt x="386905" y="135890"/>
                  </a:lnTo>
                  <a:lnTo>
                    <a:pt x="371716" y="135890"/>
                  </a:lnTo>
                  <a:lnTo>
                    <a:pt x="368363" y="134620"/>
                  </a:lnTo>
                  <a:lnTo>
                    <a:pt x="365340" y="132080"/>
                  </a:lnTo>
                  <a:lnTo>
                    <a:pt x="362013" y="129540"/>
                  </a:lnTo>
                  <a:lnTo>
                    <a:pt x="360845" y="124460"/>
                  </a:lnTo>
                  <a:lnTo>
                    <a:pt x="361137" y="121920"/>
                  </a:lnTo>
                  <a:lnTo>
                    <a:pt x="360743" y="118110"/>
                  </a:lnTo>
                  <a:lnTo>
                    <a:pt x="356844" y="107950"/>
                  </a:lnTo>
                  <a:lnTo>
                    <a:pt x="352298" y="101600"/>
                  </a:lnTo>
                  <a:lnTo>
                    <a:pt x="347840" y="96520"/>
                  </a:lnTo>
                  <a:lnTo>
                    <a:pt x="344668" y="91440"/>
                  </a:lnTo>
                  <a:lnTo>
                    <a:pt x="340945" y="86360"/>
                  </a:lnTo>
                  <a:lnTo>
                    <a:pt x="336587" y="81280"/>
                  </a:lnTo>
                  <a:lnTo>
                    <a:pt x="332777" y="77470"/>
                  </a:lnTo>
                  <a:lnTo>
                    <a:pt x="322592" y="77470"/>
                  </a:lnTo>
                  <a:lnTo>
                    <a:pt x="319595" y="74930"/>
                  </a:lnTo>
                  <a:lnTo>
                    <a:pt x="306644" y="63500"/>
                  </a:lnTo>
                  <a:lnTo>
                    <a:pt x="302010" y="59690"/>
                  </a:lnTo>
                  <a:lnTo>
                    <a:pt x="297222" y="55880"/>
                  </a:lnTo>
                  <a:lnTo>
                    <a:pt x="292201" y="50800"/>
                  </a:lnTo>
                  <a:lnTo>
                    <a:pt x="284708" y="44450"/>
                  </a:lnTo>
                  <a:lnTo>
                    <a:pt x="280797" y="39370"/>
                  </a:lnTo>
                  <a:close/>
                </a:path>
                <a:path w="628015" h="577850">
                  <a:moveTo>
                    <a:pt x="277787" y="179070"/>
                  </a:moveTo>
                  <a:lnTo>
                    <a:pt x="276011" y="185420"/>
                  </a:lnTo>
                  <a:lnTo>
                    <a:pt x="273932" y="191770"/>
                  </a:lnTo>
                  <a:lnTo>
                    <a:pt x="271511" y="196850"/>
                  </a:lnTo>
                  <a:lnTo>
                    <a:pt x="266090" y="209550"/>
                  </a:lnTo>
                  <a:lnTo>
                    <a:pt x="263207" y="214630"/>
                  </a:lnTo>
                  <a:lnTo>
                    <a:pt x="260096" y="219710"/>
                  </a:lnTo>
                  <a:lnTo>
                    <a:pt x="263872" y="219710"/>
                  </a:lnTo>
                  <a:lnTo>
                    <a:pt x="266430" y="215900"/>
                  </a:lnTo>
                  <a:lnTo>
                    <a:pt x="273890" y="198120"/>
                  </a:lnTo>
                  <a:lnTo>
                    <a:pt x="277787" y="179070"/>
                  </a:lnTo>
                  <a:close/>
                </a:path>
                <a:path w="628015" h="577850">
                  <a:moveTo>
                    <a:pt x="370602" y="193040"/>
                  </a:moveTo>
                  <a:lnTo>
                    <a:pt x="353504" y="193040"/>
                  </a:lnTo>
                  <a:lnTo>
                    <a:pt x="353161" y="195580"/>
                  </a:lnTo>
                  <a:lnTo>
                    <a:pt x="354685" y="195580"/>
                  </a:lnTo>
                  <a:lnTo>
                    <a:pt x="356235" y="196850"/>
                  </a:lnTo>
                  <a:lnTo>
                    <a:pt x="364655" y="201930"/>
                  </a:lnTo>
                  <a:lnTo>
                    <a:pt x="368109" y="208280"/>
                  </a:lnTo>
                  <a:lnTo>
                    <a:pt x="371030" y="215900"/>
                  </a:lnTo>
                  <a:lnTo>
                    <a:pt x="371856" y="214630"/>
                  </a:lnTo>
                  <a:lnTo>
                    <a:pt x="380090" y="214630"/>
                  </a:lnTo>
                  <a:lnTo>
                    <a:pt x="379274" y="209550"/>
                  </a:lnTo>
                  <a:lnTo>
                    <a:pt x="375383" y="199390"/>
                  </a:lnTo>
                  <a:lnTo>
                    <a:pt x="370602" y="193040"/>
                  </a:lnTo>
                  <a:close/>
                </a:path>
                <a:path w="628015" h="577850">
                  <a:moveTo>
                    <a:pt x="351256" y="176530"/>
                  </a:moveTo>
                  <a:lnTo>
                    <a:pt x="343281" y="190500"/>
                  </a:lnTo>
                  <a:lnTo>
                    <a:pt x="340309" y="194310"/>
                  </a:lnTo>
                  <a:lnTo>
                    <a:pt x="337299" y="198120"/>
                  </a:lnTo>
                  <a:lnTo>
                    <a:pt x="348005" y="198120"/>
                  </a:lnTo>
                  <a:lnTo>
                    <a:pt x="353504" y="193040"/>
                  </a:lnTo>
                  <a:lnTo>
                    <a:pt x="370602" y="193040"/>
                  </a:lnTo>
                  <a:lnTo>
                    <a:pt x="369646" y="191770"/>
                  </a:lnTo>
                  <a:lnTo>
                    <a:pt x="369049" y="190500"/>
                  </a:lnTo>
                  <a:lnTo>
                    <a:pt x="366280" y="189230"/>
                  </a:lnTo>
                  <a:lnTo>
                    <a:pt x="363486" y="189230"/>
                  </a:lnTo>
                  <a:lnTo>
                    <a:pt x="357847" y="186690"/>
                  </a:lnTo>
                  <a:lnTo>
                    <a:pt x="355981" y="184150"/>
                  </a:lnTo>
                  <a:lnTo>
                    <a:pt x="354164" y="180340"/>
                  </a:lnTo>
                  <a:lnTo>
                    <a:pt x="351256" y="176530"/>
                  </a:lnTo>
                  <a:close/>
                </a:path>
                <a:path w="628015" h="577850">
                  <a:moveTo>
                    <a:pt x="436308" y="191770"/>
                  </a:moveTo>
                  <a:lnTo>
                    <a:pt x="433489" y="193040"/>
                  </a:lnTo>
                  <a:lnTo>
                    <a:pt x="437151" y="193040"/>
                  </a:lnTo>
                  <a:lnTo>
                    <a:pt x="436308" y="191770"/>
                  </a:lnTo>
                  <a:close/>
                </a:path>
                <a:path w="628015" h="577850">
                  <a:moveTo>
                    <a:pt x="207230" y="185059"/>
                  </a:moveTo>
                  <a:lnTo>
                    <a:pt x="206895" y="185420"/>
                  </a:lnTo>
                  <a:lnTo>
                    <a:pt x="207162" y="185420"/>
                  </a:lnTo>
                  <a:lnTo>
                    <a:pt x="207230" y="185059"/>
                  </a:lnTo>
                  <a:close/>
                </a:path>
                <a:path w="628015" h="577850">
                  <a:moveTo>
                    <a:pt x="208076" y="184150"/>
                  </a:moveTo>
                  <a:lnTo>
                    <a:pt x="207403" y="184150"/>
                  </a:lnTo>
                  <a:lnTo>
                    <a:pt x="207230" y="185059"/>
                  </a:lnTo>
                  <a:lnTo>
                    <a:pt x="208076" y="184150"/>
                  </a:lnTo>
                  <a:close/>
                </a:path>
                <a:path w="628015" h="577850">
                  <a:moveTo>
                    <a:pt x="402640" y="151130"/>
                  </a:moveTo>
                  <a:lnTo>
                    <a:pt x="357987" y="151130"/>
                  </a:lnTo>
                  <a:lnTo>
                    <a:pt x="357797" y="153670"/>
                  </a:lnTo>
                  <a:lnTo>
                    <a:pt x="356463" y="161290"/>
                  </a:lnTo>
                  <a:lnTo>
                    <a:pt x="354253" y="170180"/>
                  </a:lnTo>
                  <a:lnTo>
                    <a:pt x="351345" y="176530"/>
                  </a:lnTo>
                  <a:lnTo>
                    <a:pt x="367614" y="173990"/>
                  </a:lnTo>
                  <a:lnTo>
                    <a:pt x="367893" y="173990"/>
                  </a:lnTo>
                  <a:lnTo>
                    <a:pt x="372452" y="172720"/>
                  </a:lnTo>
                  <a:lnTo>
                    <a:pt x="374434" y="172720"/>
                  </a:lnTo>
                  <a:lnTo>
                    <a:pt x="375107" y="170180"/>
                  </a:lnTo>
                  <a:lnTo>
                    <a:pt x="370852" y="170180"/>
                  </a:lnTo>
                  <a:lnTo>
                    <a:pt x="368185" y="168910"/>
                  </a:lnTo>
                  <a:lnTo>
                    <a:pt x="365086" y="168910"/>
                  </a:lnTo>
                  <a:lnTo>
                    <a:pt x="362813" y="166370"/>
                  </a:lnTo>
                  <a:lnTo>
                    <a:pt x="361708" y="160020"/>
                  </a:lnTo>
                  <a:lnTo>
                    <a:pt x="363943" y="158750"/>
                  </a:lnTo>
                  <a:lnTo>
                    <a:pt x="373000" y="156210"/>
                  </a:lnTo>
                  <a:lnTo>
                    <a:pt x="392095" y="153670"/>
                  </a:lnTo>
                  <a:lnTo>
                    <a:pt x="402259" y="153670"/>
                  </a:lnTo>
                  <a:lnTo>
                    <a:pt x="402640" y="151130"/>
                  </a:lnTo>
                  <a:close/>
                </a:path>
                <a:path w="628015" h="577850">
                  <a:moveTo>
                    <a:pt x="117055" y="166370"/>
                  </a:moveTo>
                  <a:lnTo>
                    <a:pt x="114630" y="168910"/>
                  </a:lnTo>
                  <a:lnTo>
                    <a:pt x="112255" y="170180"/>
                  </a:lnTo>
                  <a:lnTo>
                    <a:pt x="109867" y="172720"/>
                  </a:lnTo>
                  <a:lnTo>
                    <a:pt x="131499" y="172720"/>
                  </a:lnTo>
                  <a:lnTo>
                    <a:pt x="136085" y="167640"/>
                  </a:lnTo>
                  <a:lnTo>
                    <a:pt x="117856" y="167640"/>
                  </a:lnTo>
                  <a:lnTo>
                    <a:pt x="117055" y="166370"/>
                  </a:lnTo>
                  <a:close/>
                </a:path>
                <a:path w="628015" h="577850">
                  <a:moveTo>
                    <a:pt x="281736" y="144780"/>
                  </a:moveTo>
                  <a:lnTo>
                    <a:pt x="281851" y="152400"/>
                  </a:lnTo>
                  <a:lnTo>
                    <a:pt x="280111" y="152400"/>
                  </a:lnTo>
                  <a:lnTo>
                    <a:pt x="279946" y="154940"/>
                  </a:lnTo>
                  <a:lnTo>
                    <a:pt x="279666" y="156210"/>
                  </a:lnTo>
                  <a:lnTo>
                    <a:pt x="279260" y="158750"/>
                  </a:lnTo>
                  <a:lnTo>
                    <a:pt x="279717" y="162560"/>
                  </a:lnTo>
                  <a:lnTo>
                    <a:pt x="279869" y="165100"/>
                  </a:lnTo>
                  <a:lnTo>
                    <a:pt x="279920" y="171450"/>
                  </a:lnTo>
                  <a:lnTo>
                    <a:pt x="281851" y="171450"/>
                  </a:lnTo>
                  <a:lnTo>
                    <a:pt x="282041" y="167640"/>
                  </a:lnTo>
                  <a:lnTo>
                    <a:pt x="281990" y="158750"/>
                  </a:lnTo>
                  <a:lnTo>
                    <a:pt x="282409" y="154940"/>
                  </a:lnTo>
                  <a:lnTo>
                    <a:pt x="282321" y="149860"/>
                  </a:lnTo>
                  <a:lnTo>
                    <a:pt x="281736" y="144780"/>
                  </a:lnTo>
                  <a:close/>
                </a:path>
                <a:path w="628015" h="577850">
                  <a:moveTo>
                    <a:pt x="155702" y="146050"/>
                  </a:moveTo>
                  <a:lnTo>
                    <a:pt x="150418" y="149860"/>
                  </a:lnTo>
                  <a:lnTo>
                    <a:pt x="146202" y="152400"/>
                  </a:lnTo>
                  <a:lnTo>
                    <a:pt x="137668" y="156210"/>
                  </a:lnTo>
                  <a:lnTo>
                    <a:pt x="131724" y="160020"/>
                  </a:lnTo>
                  <a:lnTo>
                    <a:pt x="125806" y="162560"/>
                  </a:lnTo>
                  <a:lnTo>
                    <a:pt x="120027" y="166370"/>
                  </a:lnTo>
                  <a:lnTo>
                    <a:pt x="117856" y="167640"/>
                  </a:lnTo>
                  <a:lnTo>
                    <a:pt x="136085" y="167640"/>
                  </a:lnTo>
                  <a:lnTo>
                    <a:pt x="138378" y="165100"/>
                  </a:lnTo>
                  <a:lnTo>
                    <a:pt x="151625" y="149860"/>
                  </a:lnTo>
                  <a:lnTo>
                    <a:pt x="155702" y="146050"/>
                  </a:lnTo>
                  <a:close/>
                </a:path>
                <a:path w="628015" h="577850">
                  <a:moveTo>
                    <a:pt x="416931" y="142242"/>
                  </a:moveTo>
                  <a:lnTo>
                    <a:pt x="418693" y="143510"/>
                  </a:lnTo>
                  <a:lnTo>
                    <a:pt x="419836" y="143510"/>
                  </a:lnTo>
                  <a:lnTo>
                    <a:pt x="419303" y="146050"/>
                  </a:lnTo>
                  <a:lnTo>
                    <a:pt x="423481" y="146050"/>
                  </a:lnTo>
                  <a:lnTo>
                    <a:pt x="426250" y="147320"/>
                  </a:lnTo>
                  <a:lnTo>
                    <a:pt x="430136" y="148590"/>
                  </a:lnTo>
                  <a:lnTo>
                    <a:pt x="433959" y="151130"/>
                  </a:lnTo>
                  <a:lnTo>
                    <a:pt x="437680" y="153670"/>
                  </a:lnTo>
                  <a:lnTo>
                    <a:pt x="434936" y="158750"/>
                  </a:lnTo>
                  <a:lnTo>
                    <a:pt x="447999" y="158750"/>
                  </a:lnTo>
                  <a:lnTo>
                    <a:pt x="446062" y="157480"/>
                  </a:lnTo>
                  <a:lnTo>
                    <a:pt x="437972" y="152400"/>
                  </a:lnTo>
                  <a:lnTo>
                    <a:pt x="436803" y="152400"/>
                  </a:lnTo>
                  <a:lnTo>
                    <a:pt x="436829" y="151130"/>
                  </a:lnTo>
                  <a:lnTo>
                    <a:pt x="424975" y="144780"/>
                  </a:lnTo>
                  <a:lnTo>
                    <a:pt x="416931" y="142242"/>
                  </a:lnTo>
                  <a:close/>
                </a:path>
                <a:path w="628015" h="577850">
                  <a:moveTo>
                    <a:pt x="239077" y="92710"/>
                  </a:moveTo>
                  <a:lnTo>
                    <a:pt x="224218" y="92710"/>
                  </a:lnTo>
                  <a:lnTo>
                    <a:pt x="225907" y="97790"/>
                  </a:lnTo>
                  <a:lnTo>
                    <a:pt x="226961" y="99060"/>
                  </a:lnTo>
                  <a:lnTo>
                    <a:pt x="226517" y="100330"/>
                  </a:lnTo>
                  <a:lnTo>
                    <a:pt x="228511" y="102870"/>
                  </a:lnTo>
                  <a:lnTo>
                    <a:pt x="229692" y="104140"/>
                  </a:lnTo>
                  <a:lnTo>
                    <a:pt x="229643" y="109220"/>
                  </a:lnTo>
                  <a:lnTo>
                    <a:pt x="229257" y="119380"/>
                  </a:lnTo>
                  <a:lnTo>
                    <a:pt x="227915" y="130810"/>
                  </a:lnTo>
                  <a:lnTo>
                    <a:pt x="225671" y="142242"/>
                  </a:lnTo>
                  <a:lnTo>
                    <a:pt x="222529" y="152400"/>
                  </a:lnTo>
                  <a:lnTo>
                    <a:pt x="223697" y="151130"/>
                  </a:lnTo>
                  <a:lnTo>
                    <a:pt x="234666" y="114300"/>
                  </a:lnTo>
                  <a:lnTo>
                    <a:pt x="236245" y="104140"/>
                  </a:lnTo>
                  <a:lnTo>
                    <a:pt x="237299" y="100330"/>
                  </a:lnTo>
                  <a:lnTo>
                    <a:pt x="238290" y="95250"/>
                  </a:lnTo>
                  <a:lnTo>
                    <a:pt x="239077" y="92710"/>
                  </a:lnTo>
                  <a:close/>
                </a:path>
                <a:path w="628015" h="577850">
                  <a:moveTo>
                    <a:pt x="108645" y="149426"/>
                  </a:moveTo>
                  <a:lnTo>
                    <a:pt x="108419" y="149860"/>
                  </a:lnTo>
                  <a:lnTo>
                    <a:pt x="108031" y="151036"/>
                  </a:lnTo>
                  <a:lnTo>
                    <a:pt x="108645" y="149426"/>
                  </a:lnTo>
                  <a:close/>
                </a:path>
                <a:path w="628015" h="577850">
                  <a:moveTo>
                    <a:pt x="241490" y="35560"/>
                  </a:moveTo>
                  <a:lnTo>
                    <a:pt x="235730" y="43180"/>
                  </a:lnTo>
                  <a:lnTo>
                    <a:pt x="229503" y="49530"/>
                  </a:lnTo>
                  <a:lnTo>
                    <a:pt x="222782" y="55880"/>
                  </a:lnTo>
                  <a:lnTo>
                    <a:pt x="215544" y="59690"/>
                  </a:lnTo>
                  <a:lnTo>
                    <a:pt x="213728" y="60960"/>
                  </a:lnTo>
                  <a:lnTo>
                    <a:pt x="210591" y="63500"/>
                  </a:lnTo>
                  <a:lnTo>
                    <a:pt x="207225" y="63500"/>
                  </a:lnTo>
                  <a:lnTo>
                    <a:pt x="212864" y="66040"/>
                  </a:lnTo>
                  <a:lnTo>
                    <a:pt x="208013" y="68580"/>
                  </a:lnTo>
                  <a:lnTo>
                    <a:pt x="204457" y="71120"/>
                  </a:lnTo>
                  <a:lnTo>
                    <a:pt x="200520" y="72390"/>
                  </a:lnTo>
                  <a:lnTo>
                    <a:pt x="192265" y="74930"/>
                  </a:lnTo>
                  <a:lnTo>
                    <a:pt x="190766" y="74930"/>
                  </a:lnTo>
                  <a:lnTo>
                    <a:pt x="193979" y="77470"/>
                  </a:lnTo>
                  <a:lnTo>
                    <a:pt x="189293" y="78740"/>
                  </a:lnTo>
                  <a:lnTo>
                    <a:pt x="173355" y="86360"/>
                  </a:lnTo>
                  <a:lnTo>
                    <a:pt x="168846" y="88900"/>
                  </a:lnTo>
                  <a:lnTo>
                    <a:pt x="163017" y="91440"/>
                  </a:lnTo>
                  <a:lnTo>
                    <a:pt x="157353" y="93980"/>
                  </a:lnTo>
                  <a:lnTo>
                    <a:pt x="150126" y="99060"/>
                  </a:lnTo>
                  <a:lnTo>
                    <a:pt x="147815" y="100330"/>
                  </a:lnTo>
                  <a:lnTo>
                    <a:pt x="114274" y="137160"/>
                  </a:lnTo>
                  <a:lnTo>
                    <a:pt x="108645" y="149426"/>
                  </a:lnTo>
                  <a:lnTo>
                    <a:pt x="111721" y="143510"/>
                  </a:lnTo>
                  <a:lnTo>
                    <a:pt x="115531" y="137160"/>
                  </a:lnTo>
                  <a:lnTo>
                    <a:pt x="143467" y="106680"/>
                  </a:lnTo>
                  <a:lnTo>
                    <a:pt x="178939" y="87630"/>
                  </a:lnTo>
                  <a:lnTo>
                    <a:pt x="186811" y="85090"/>
                  </a:lnTo>
                  <a:lnTo>
                    <a:pt x="201460" y="78740"/>
                  </a:lnTo>
                  <a:lnTo>
                    <a:pt x="221691" y="71120"/>
                  </a:lnTo>
                  <a:lnTo>
                    <a:pt x="229501" y="67310"/>
                  </a:lnTo>
                  <a:lnTo>
                    <a:pt x="243234" y="67310"/>
                  </a:lnTo>
                  <a:lnTo>
                    <a:pt x="244514" y="63500"/>
                  </a:lnTo>
                  <a:lnTo>
                    <a:pt x="247599" y="57150"/>
                  </a:lnTo>
                  <a:lnTo>
                    <a:pt x="249948" y="54610"/>
                  </a:lnTo>
                  <a:lnTo>
                    <a:pt x="257416" y="45720"/>
                  </a:lnTo>
                  <a:lnTo>
                    <a:pt x="271665" y="45720"/>
                  </a:lnTo>
                  <a:lnTo>
                    <a:pt x="271221" y="44450"/>
                  </a:lnTo>
                  <a:lnTo>
                    <a:pt x="270471" y="41910"/>
                  </a:lnTo>
                  <a:lnTo>
                    <a:pt x="270662" y="40640"/>
                  </a:lnTo>
                  <a:lnTo>
                    <a:pt x="269100" y="39370"/>
                  </a:lnTo>
                  <a:lnTo>
                    <a:pt x="243446" y="39370"/>
                  </a:lnTo>
                  <a:lnTo>
                    <a:pt x="241490" y="35560"/>
                  </a:lnTo>
                  <a:close/>
                </a:path>
                <a:path w="628015" h="577850">
                  <a:moveTo>
                    <a:pt x="170116" y="133350"/>
                  </a:moveTo>
                  <a:lnTo>
                    <a:pt x="171348" y="135890"/>
                  </a:lnTo>
                  <a:lnTo>
                    <a:pt x="165620" y="139700"/>
                  </a:lnTo>
                  <a:lnTo>
                    <a:pt x="158826" y="143510"/>
                  </a:lnTo>
                  <a:lnTo>
                    <a:pt x="164183" y="140970"/>
                  </a:lnTo>
                  <a:lnTo>
                    <a:pt x="169978" y="138430"/>
                  </a:lnTo>
                  <a:lnTo>
                    <a:pt x="176051" y="134620"/>
                  </a:lnTo>
                  <a:lnTo>
                    <a:pt x="171424" y="134620"/>
                  </a:lnTo>
                  <a:lnTo>
                    <a:pt x="170116" y="133350"/>
                  </a:lnTo>
                  <a:close/>
                </a:path>
                <a:path w="628015" h="577850">
                  <a:moveTo>
                    <a:pt x="416928" y="142240"/>
                  </a:moveTo>
                  <a:close/>
                </a:path>
                <a:path w="628015" h="577850">
                  <a:moveTo>
                    <a:pt x="409510" y="140268"/>
                  </a:moveTo>
                  <a:lnTo>
                    <a:pt x="415150" y="142240"/>
                  </a:lnTo>
                  <a:lnTo>
                    <a:pt x="416923" y="142240"/>
                  </a:lnTo>
                  <a:lnTo>
                    <a:pt x="412897" y="140970"/>
                  </a:lnTo>
                  <a:lnTo>
                    <a:pt x="409510" y="140268"/>
                  </a:lnTo>
                  <a:close/>
                </a:path>
                <a:path w="628015" h="577850">
                  <a:moveTo>
                    <a:pt x="407885" y="139700"/>
                  </a:moveTo>
                  <a:lnTo>
                    <a:pt x="406769" y="139700"/>
                  </a:lnTo>
                  <a:lnTo>
                    <a:pt x="409510" y="140268"/>
                  </a:lnTo>
                  <a:lnTo>
                    <a:pt x="407885" y="139700"/>
                  </a:lnTo>
                  <a:close/>
                </a:path>
                <a:path w="628015" h="577850">
                  <a:moveTo>
                    <a:pt x="400640" y="138430"/>
                  </a:moveTo>
                  <a:lnTo>
                    <a:pt x="396506" y="138430"/>
                  </a:lnTo>
                  <a:lnTo>
                    <a:pt x="402031" y="139700"/>
                  </a:lnTo>
                  <a:lnTo>
                    <a:pt x="406769" y="139700"/>
                  </a:lnTo>
                  <a:lnTo>
                    <a:pt x="400640" y="138430"/>
                  </a:lnTo>
                  <a:close/>
                </a:path>
                <a:path w="628015" h="577850">
                  <a:moveTo>
                    <a:pt x="387032" y="134620"/>
                  </a:moveTo>
                  <a:lnTo>
                    <a:pt x="382384" y="134620"/>
                  </a:lnTo>
                  <a:lnTo>
                    <a:pt x="377799" y="135890"/>
                  </a:lnTo>
                  <a:lnTo>
                    <a:pt x="386905" y="135890"/>
                  </a:lnTo>
                  <a:lnTo>
                    <a:pt x="387032" y="134620"/>
                  </a:lnTo>
                  <a:close/>
                </a:path>
                <a:path w="628015" h="577850">
                  <a:moveTo>
                    <a:pt x="243234" y="67310"/>
                  </a:moveTo>
                  <a:lnTo>
                    <a:pt x="229501" y="67310"/>
                  </a:lnTo>
                  <a:lnTo>
                    <a:pt x="225221" y="74930"/>
                  </a:lnTo>
                  <a:lnTo>
                    <a:pt x="220467" y="81280"/>
                  </a:lnTo>
                  <a:lnTo>
                    <a:pt x="215196" y="88900"/>
                  </a:lnTo>
                  <a:lnTo>
                    <a:pt x="209700" y="95250"/>
                  </a:lnTo>
                  <a:lnTo>
                    <a:pt x="204266" y="100330"/>
                  </a:lnTo>
                  <a:lnTo>
                    <a:pt x="195529" y="109220"/>
                  </a:lnTo>
                  <a:lnTo>
                    <a:pt x="195402" y="110490"/>
                  </a:lnTo>
                  <a:lnTo>
                    <a:pt x="195122" y="110490"/>
                  </a:lnTo>
                  <a:lnTo>
                    <a:pt x="194602" y="111760"/>
                  </a:lnTo>
                  <a:lnTo>
                    <a:pt x="172897" y="133350"/>
                  </a:lnTo>
                  <a:lnTo>
                    <a:pt x="172453" y="133350"/>
                  </a:lnTo>
                  <a:lnTo>
                    <a:pt x="171424" y="134620"/>
                  </a:lnTo>
                  <a:lnTo>
                    <a:pt x="176051" y="134620"/>
                  </a:lnTo>
                  <a:lnTo>
                    <a:pt x="182245" y="130810"/>
                  </a:lnTo>
                  <a:lnTo>
                    <a:pt x="184010" y="129540"/>
                  </a:lnTo>
                  <a:lnTo>
                    <a:pt x="185470" y="129540"/>
                  </a:lnTo>
                  <a:lnTo>
                    <a:pt x="186918" y="128270"/>
                  </a:lnTo>
                  <a:lnTo>
                    <a:pt x="188315" y="127000"/>
                  </a:lnTo>
                  <a:lnTo>
                    <a:pt x="190779" y="124460"/>
                  </a:lnTo>
                  <a:lnTo>
                    <a:pt x="195512" y="124460"/>
                  </a:lnTo>
                  <a:lnTo>
                    <a:pt x="196469" y="123190"/>
                  </a:lnTo>
                  <a:lnTo>
                    <a:pt x="199618" y="119380"/>
                  </a:lnTo>
                  <a:lnTo>
                    <a:pt x="202666" y="116840"/>
                  </a:lnTo>
                  <a:lnTo>
                    <a:pt x="205600" y="114300"/>
                  </a:lnTo>
                  <a:lnTo>
                    <a:pt x="208508" y="110490"/>
                  </a:lnTo>
                  <a:lnTo>
                    <a:pt x="212991" y="106680"/>
                  </a:lnTo>
                  <a:lnTo>
                    <a:pt x="217258" y="101600"/>
                  </a:lnTo>
                  <a:lnTo>
                    <a:pt x="221170" y="96520"/>
                  </a:lnTo>
                  <a:lnTo>
                    <a:pt x="224218" y="92710"/>
                  </a:lnTo>
                  <a:lnTo>
                    <a:pt x="239077" y="92710"/>
                  </a:lnTo>
                  <a:lnTo>
                    <a:pt x="239471" y="91440"/>
                  </a:lnTo>
                  <a:lnTo>
                    <a:pt x="237959" y="90170"/>
                  </a:lnTo>
                  <a:lnTo>
                    <a:pt x="238213" y="88900"/>
                  </a:lnTo>
                  <a:lnTo>
                    <a:pt x="239869" y="78740"/>
                  </a:lnTo>
                  <a:lnTo>
                    <a:pt x="241954" y="71120"/>
                  </a:lnTo>
                  <a:lnTo>
                    <a:pt x="243234" y="67310"/>
                  </a:lnTo>
                  <a:close/>
                </a:path>
                <a:path w="628015" h="577850">
                  <a:moveTo>
                    <a:pt x="195512" y="124460"/>
                  </a:moveTo>
                  <a:lnTo>
                    <a:pt x="190779" y="124460"/>
                  </a:lnTo>
                  <a:lnTo>
                    <a:pt x="190512" y="129540"/>
                  </a:lnTo>
                  <a:lnTo>
                    <a:pt x="193598" y="127000"/>
                  </a:lnTo>
                  <a:lnTo>
                    <a:pt x="195512" y="124460"/>
                  </a:lnTo>
                  <a:close/>
                </a:path>
                <a:path w="628015" h="577850">
                  <a:moveTo>
                    <a:pt x="271665" y="45720"/>
                  </a:moveTo>
                  <a:lnTo>
                    <a:pt x="257416" y="45720"/>
                  </a:lnTo>
                  <a:lnTo>
                    <a:pt x="255854" y="54610"/>
                  </a:lnTo>
                  <a:lnTo>
                    <a:pt x="255397" y="58420"/>
                  </a:lnTo>
                  <a:lnTo>
                    <a:pt x="255143" y="60960"/>
                  </a:lnTo>
                  <a:lnTo>
                    <a:pt x="255092" y="63500"/>
                  </a:lnTo>
                  <a:lnTo>
                    <a:pt x="256044" y="63500"/>
                  </a:lnTo>
                  <a:lnTo>
                    <a:pt x="256463" y="64770"/>
                  </a:lnTo>
                  <a:lnTo>
                    <a:pt x="257365" y="64770"/>
                  </a:lnTo>
                  <a:lnTo>
                    <a:pt x="257606" y="66040"/>
                  </a:lnTo>
                  <a:lnTo>
                    <a:pt x="258267" y="68580"/>
                  </a:lnTo>
                  <a:lnTo>
                    <a:pt x="259219" y="72390"/>
                  </a:lnTo>
                  <a:lnTo>
                    <a:pt x="260426" y="76200"/>
                  </a:lnTo>
                  <a:lnTo>
                    <a:pt x="261594" y="85090"/>
                  </a:lnTo>
                  <a:lnTo>
                    <a:pt x="263410" y="92710"/>
                  </a:lnTo>
                  <a:lnTo>
                    <a:pt x="267868" y="105410"/>
                  </a:lnTo>
                  <a:lnTo>
                    <a:pt x="272440" y="113030"/>
                  </a:lnTo>
                  <a:lnTo>
                    <a:pt x="276352" y="120650"/>
                  </a:lnTo>
                  <a:lnTo>
                    <a:pt x="278752" y="127000"/>
                  </a:lnTo>
                  <a:lnTo>
                    <a:pt x="279069" y="127000"/>
                  </a:lnTo>
                  <a:lnTo>
                    <a:pt x="278295" y="120650"/>
                  </a:lnTo>
                  <a:lnTo>
                    <a:pt x="277952" y="116840"/>
                  </a:lnTo>
                  <a:lnTo>
                    <a:pt x="277571" y="115570"/>
                  </a:lnTo>
                  <a:lnTo>
                    <a:pt x="276250" y="111760"/>
                  </a:lnTo>
                  <a:lnTo>
                    <a:pt x="275501" y="107950"/>
                  </a:lnTo>
                  <a:lnTo>
                    <a:pt x="272821" y="95250"/>
                  </a:lnTo>
                  <a:lnTo>
                    <a:pt x="270268" y="83820"/>
                  </a:lnTo>
                  <a:lnTo>
                    <a:pt x="269100" y="77470"/>
                  </a:lnTo>
                  <a:lnTo>
                    <a:pt x="269367" y="77470"/>
                  </a:lnTo>
                  <a:lnTo>
                    <a:pt x="266992" y="72390"/>
                  </a:lnTo>
                  <a:lnTo>
                    <a:pt x="265696" y="66040"/>
                  </a:lnTo>
                  <a:lnTo>
                    <a:pt x="265487" y="62230"/>
                  </a:lnTo>
                  <a:lnTo>
                    <a:pt x="265379" y="59690"/>
                  </a:lnTo>
                  <a:lnTo>
                    <a:pt x="265303" y="57150"/>
                  </a:lnTo>
                  <a:lnTo>
                    <a:pt x="266420" y="55880"/>
                  </a:lnTo>
                  <a:lnTo>
                    <a:pt x="270751" y="53340"/>
                  </a:lnTo>
                  <a:lnTo>
                    <a:pt x="274959" y="53340"/>
                  </a:lnTo>
                  <a:lnTo>
                    <a:pt x="274104" y="52070"/>
                  </a:lnTo>
                  <a:lnTo>
                    <a:pt x="272961" y="49530"/>
                  </a:lnTo>
                  <a:lnTo>
                    <a:pt x="271665" y="45720"/>
                  </a:lnTo>
                  <a:close/>
                </a:path>
                <a:path w="628015" h="577850">
                  <a:moveTo>
                    <a:pt x="315201" y="93980"/>
                  </a:moveTo>
                  <a:lnTo>
                    <a:pt x="316153" y="96520"/>
                  </a:lnTo>
                  <a:lnTo>
                    <a:pt x="317017" y="97790"/>
                  </a:lnTo>
                  <a:lnTo>
                    <a:pt x="317741" y="99060"/>
                  </a:lnTo>
                  <a:lnTo>
                    <a:pt x="319138" y="99060"/>
                  </a:lnTo>
                  <a:lnTo>
                    <a:pt x="316547" y="96520"/>
                  </a:lnTo>
                  <a:lnTo>
                    <a:pt x="315201" y="93980"/>
                  </a:lnTo>
                  <a:close/>
                </a:path>
                <a:path w="628015" h="577850">
                  <a:moveTo>
                    <a:pt x="274959" y="53340"/>
                  </a:moveTo>
                  <a:lnTo>
                    <a:pt x="270751" y="53340"/>
                  </a:lnTo>
                  <a:lnTo>
                    <a:pt x="274370" y="58420"/>
                  </a:lnTo>
                  <a:lnTo>
                    <a:pt x="277164" y="60960"/>
                  </a:lnTo>
                  <a:lnTo>
                    <a:pt x="280898" y="64770"/>
                  </a:lnTo>
                  <a:lnTo>
                    <a:pt x="285661" y="69850"/>
                  </a:lnTo>
                  <a:lnTo>
                    <a:pt x="290817" y="74930"/>
                  </a:lnTo>
                  <a:lnTo>
                    <a:pt x="298615" y="81280"/>
                  </a:lnTo>
                  <a:lnTo>
                    <a:pt x="300558" y="82550"/>
                  </a:lnTo>
                  <a:lnTo>
                    <a:pt x="306260" y="86360"/>
                  </a:lnTo>
                  <a:lnTo>
                    <a:pt x="308102" y="87630"/>
                  </a:lnTo>
                  <a:lnTo>
                    <a:pt x="298297" y="77470"/>
                  </a:lnTo>
                  <a:lnTo>
                    <a:pt x="287350" y="67310"/>
                  </a:lnTo>
                  <a:lnTo>
                    <a:pt x="279311" y="58420"/>
                  </a:lnTo>
                  <a:lnTo>
                    <a:pt x="276669" y="55880"/>
                  </a:lnTo>
                  <a:lnTo>
                    <a:pt x="274959" y="53340"/>
                  </a:lnTo>
                  <a:close/>
                </a:path>
                <a:path w="628015" h="577850">
                  <a:moveTo>
                    <a:pt x="310362" y="57150"/>
                  </a:moveTo>
                  <a:lnTo>
                    <a:pt x="309346" y="58420"/>
                  </a:lnTo>
                  <a:lnTo>
                    <a:pt x="315252" y="62230"/>
                  </a:lnTo>
                  <a:lnTo>
                    <a:pt x="320992" y="68580"/>
                  </a:lnTo>
                  <a:lnTo>
                    <a:pt x="326440" y="73660"/>
                  </a:lnTo>
                  <a:lnTo>
                    <a:pt x="322592" y="77470"/>
                  </a:lnTo>
                  <a:lnTo>
                    <a:pt x="332777" y="77470"/>
                  </a:lnTo>
                  <a:lnTo>
                    <a:pt x="331508" y="76200"/>
                  </a:lnTo>
                  <a:lnTo>
                    <a:pt x="326171" y="69850"/>
                  </a:lnTo>
                  <a:lnTo>
                    <a:pt x="320697" y="64770"/>
                  </a:lnTo>
                  <a:lnTo>
                    <a:pt x="315341" y="60960"/>
                  </a:lnTo>
                  <a:lnTo>
                    <a:pt x="310362" y="57150"/>
                  </a:lnTo>
                  <a:close/>
                </a:path>
                <a:path w="628015" h="577850">
                  <a:moveTo>
                    <a:pt x="271741" y="0"/>
                  </a:moveTo>
                  <a:lnTo>
                    <a:pt x="269760" y="0"/>
                  </a:lnTo>
                  <a:lnTo>
                    <a:pt x="264275" y="8890"/>
                  </a:lnTo>
                  <a:lnTo>
                    <a:pt x="258349" y="17780"/>
                  </a:lnTo>
                  <a:lnTo>
                    <a:pt x="252004" y="26670"/>
                  </a:lnTo>
                  <a:lnTo>
                    <a:pt x="245262" y="35560"/>
                  </a:lnTo>
                  <a:lnTo>
                    <a:pt x="243446" y="39370"/>
                  </a:lnTo>
                  <a:lnTo>
                    <a:pt x="269100" y="39370"/>
                  </a:lnTo>
                  <a:lnTo>
                    <a:pt x="268109" y="35560"/>
                  </a:lnTo>
                  <a:lnTo>
                    <a:pt x="267665" y="34290"/>
                  </a:lnTo>
                  <a:lnTo>
                    <a:pt x="267398" y="31750"/>
                  </a:lnTo>
                  <a:lnTo>
                    <a:pt x="266357" y="30480"/>
                  </a:lnTo>
                  <a:lnTo>
                    <a:pt x="269354" y="29210"/>
                  </a:lnTo>
                  <a:lnTo>
                    <a:pt x="267169" y="29210"/>
                  </a:lnTo>
                  <a:lnTo>
                    <a:pt x="267017" y="24130"/>
                  </a:lnTo>
                  <a:lnTo>
                    <a:pt x="267855" y="24130"/>
                  </a:lnTo>
                  <a:lnTo>
                    <a:pt x="265303" y="22860"/>
                  </a:lnTo>
                  <a:lnTo>
                    <a:pt x="266052" y="17780"/>
                  </a:lnTo>
                  <a:lnTo>
                    <a:pt x="272971" y="17780"/>
                  </a:lnTo>
                  <a:lnTo>
                    <a:pt x="271741" y="15240"/>
                  </a:lnTo>
                  <a:lnTo>
                    <a:pt x="270116" y="7620"/>
                  </a:lnTo>
                  <a:lnTo>
                    <a:pt x="269519" y="6350"/>
                  </a:lnTo>
                  <a:lnTo>
                    <a:pt x="270624" y="3810"/>
                  </a:lnTo>
                  <a:lnTo>
                    <a:pt x="271221" y="2540"/>
                  </a:lnTo>
                  <a:lnTo>
                    <a:pt x="271741" y="0"/>
                  </a:lnTo>
                  <a:close/>
                </a:path>
                <a:path w="628015" h="577850">
                  <a:moveTo>
                    <a:pt x="272971" y="17780"/>
                  </a:moveTo>
                  <a:lnTo>
                    <a:pt x="271411" y="17780"/>
                  </a:lnTo>
                  <a:lnTo>
                    <a:pt x="272440" y="21590"/>
                  </a:lnTo>
                  <a:lnTo>
                    <a:pt x="273862" y="25400"/>
                  </a:lnTo>
                  <a:lnTo>
                    <a:pt x="275602" y="29210"/>
                  </a:lnTo>
                  <a:lnTo>
                    <a:pt x="278853" y="27940"/>
                  </a:lnTo>
                  <a:lnTo>
                    <a:pt x="274815" y="21590"/>
                  </a:lnTo>
                  <a:lnTo>
                    <a:pt x="272971" y="1778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4652" y="8941171"/>
              <a:ext cx="464554" cy="4593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97375" y="9057398"/>
              <a:ext cx="621030" cy="443230"/>
            </a:xfrm>
            <a:custGeom>
              <a:avLst/>
              <a:gdLst/>
              <a:ahLst/>
              <a:cxnLst/>
              <a:rect l="l" t="t" r="r" b="b"/>
              <a:pathLst>
                <a:path w="621029" h="443229">
                  <a:moveTo>
                    <a:pt x="20015" y="386080"/>
                  </a:moveTo>
                  <a:lnTo>
                    <a:pt x="19100" y="387350"/>
                  </a:lnTo>
                  <a:lnTo>
                    <a:pt x="17233" y="387350"/>
                  </a:lnTo>
                  <a:lnTo>
                    <a:pt x="16903" y="388620"/>
                  </a:lnTo>
                  <a:lnTo>
                    <a:pt x="16408" y="389890"/>
                  </a:lnTo>
                  <a:lnTo>
                    <a:pt x="10591" y="397509"/>
                  </a:lnTo>
                  <a:lnTo>
                    <a:pt x="8001" y="403859"/>
                  </a:lnTo>
                  <a:lnTo>
                    <a:pt x="7213" y="405130"/>
                  </a:lnTo>
                  <a:lnTo>
                    <a:pt x="8102" y="406400"/>
                  </a:lnTo>
                  <a:lnTo>
                    <a:pt x="6400" y="408939"/>
                  </a:lnTo>
                  <a:lnTo>
                    <a:pt x="0" y="431800"/>
                  </a:lnTo>
                  <a:lnTo>
                    <a:pt x="254" y="434339"/>
                  </a:lnTo>
                  <a:lnTo>
                    <a:pt x="647" y="435609"/>
                  </a:lnTo>
                  <a:lnTo>
                    <a:pt x="1206" y="438150"/>
                  </a:lnTo>
                  <a:lnTo>
                    <a:pt x="5143" y="439420"/>
                  </a:lnTo>
                  <a:lnTo>
                    <a:pt x="4635" y="440689"/>
                  </a:lnTo>
                  <a:lnTo>
                    <a:pt x="4191" y="443230"/>
                  </a:lnTo>
                  <a:lnTo>
                    <a:pt x="10960" y="443230"/>
                  </a:lnTo>
                  <a:lnTo>
                    <a:pt x="10261" y="440689"/>
                  </a:lnTo>
                  <a:lnTo>
                    <a:pt x="12954" y="431800"/>
                  </a:lnTo>
                  <a:lnTo>
                    <a:pt x="15138" y="425450"/>
                  </a:lnTo>
                  <a:lnTo>
                    <a:pt x="17564" y="420370"/>
                  </a:lnTo>
                  <a:lnTo>
                    <a:pt x="17665" y="419100"/>
                  </a:lnTo>
                  <a:lnTo>
                    <a:pt x="18186" y="417830"/>
                  </a:lnTo>
                  <a:lnTo>
                    <a:pt x="22237" y="411480"/>
                  </a:lnTo>
                  <a:lnTo>
                    <a:pt x="23634" y="408939"/>
                  </a:lnTo>
                  <a:lnTo>
                    <a:pt x="25146" y="407670"/>
                  </a:lnTo>
                  <a:lnTo>
                    <a:pt x="26606" y="405130"/>
                  </a:lnTo>
                  <a:lnTo>
                    <a:pt x="30568" y="398780"/>
                  </a:lnTo>
                  <a:lnTo>
                    <a:pt x="34905" y="393700"/>
                  </a:lnTo>
                  <a:lnTo>
                    <a:pt x="39529" y="389890"/>
                  </a:lnTo>
                  <a:lnTo>
                    <a:pt x="41135" y="388620"/>
                  </a:lnTo>
                  <a:lnTo>
                    <a:pt x="21564" y="388620"/>
                  </a:lnTo>
                  <a:lnTo>
                    <a:pt x="20015" y="386080"/>
                  </a:lnTo>
                  <a:close/>
                </a:path>
                <a:path w="621029" h="443229">
                  <a:moveTo>
                    <a:pt x="126555" y="427989"/>
                  </a:moveTo>
                  <a:lnTo>
                    <a:pt x="101523" y="431800"/>
                  </a:lnTo>
                  <a:lnTo>
                    <a:pt x="80222" y="431800"/>
                  </a:lnTo>
                  <a:lnTo>
                    <a:pt x="73393" y="433070"/>
                  </a:lnTo>
                  <a:lnTo>
                    <a:pt x="69291" y="434339"/>
                  </a:lnTo>
                  <a:lnTo>
                    <a:pt x="67551" y="434339"/>
                  </a:lnTo>
                  <a:lnTo>
                    <a:pt x="61022" y="435609"/>
                  </a:lnTo>
                  <a:lnTo>
                    <a:pt x="54040" y="436880"/>
                  </a:lnTo>
                  <a:lnTo>
                    <a:pt x="46479" y="438150"/>
                  </a:lnTo>
                  <a:lnTo>
                    <a:pt x="38214" y="439420"/>
                  </a:lnTo>
                  <a:lnTo>
                    <a:pt x="32118" y="440689"/>
                  </a:lnTo>
                  <a:lnTo>
                    <a:pt x="26784" y="443230"/>
                  </a:lnTo>
                  <a:lnTo>
                    <a:pt x="65608" y="443230"/>
                  </a:lnTo>
                  <a:lnTo>
                    <a:pt x="98552" y="439420"/>
                  </a:lnTo>
                  <a:lnTo>
                    <a:pt x="99453" y="436880"/>
                  </a:lnTo>
                  <a:lnTo>
                    <a:pt x="101307" y="435609"/>
                  </a:lnTo>
                  <a:lnTo>
                    <a:pt x="111582" y="433070"/>
                  </a:lnTo>
                  <a:lnTo>
                    <a:pt x="118808" y="430530"/>
                  </a:lnTo>
                  <a:lnTo>
                    <a:pt x="126555" y="427989"/>
                  </a:lnTo>
                  <a:close/>
                </a:path>
                <a:path w="621029" h="443229">
                  <a:moveTo>
                    <a:pt x="326821" y="416559"/>
                  </a:moveTo>
                  <a:lnTo>
                    <a:pt x="318389" y="420370"/>
                  </a:lnTo>
                  <a:lnTo>
                    <a:pt x="314159" y="422909"/>
                  </a:lnTo>
                  <a:lnTo>
                    <a:pt x="306133" y="426720"/>
                  </a:lnTo>
                  <a:lnTo>
                    <a:pt x="302895" y="426720"/>
                  </a:lnTo>
                  <a:lnTo>
                    <a:pt x="268666" y="441959"/>
                  </a:lnTo>
                  <a:lnTo>
                    <a:pt x="264026" y="443230"/>
                  </a:lnTo>
                  <a:lnTo>
                    <a:pt x="288062" y="443230"/>
                  </a:lnTo>
                  <a:lnTo>
                    <a:pt x="300836" y="438150"/>
                  </a:lnTo>
                  <a:lnTo>
                    <a:pt x="328545" y="424180"/>
                  </a:lnTo>
                  <a:lnTo>
                    <a:pt x="335906" y="420370"/>
                  </a:lnTo>
                  <a:lnTo>
                    <a:pt x="328726" y="420370"/>
                  </a:lnTo>
                  <a:lnTo>
                    <a:pt x="326821" y="416559"/>
                  </a:lnTo>
                  <a:close/>
                </a:path>
                <a:path w="621029" h="443229">
                  <a:moveTo>
                    <a:pt x="526249" y="285750"/>
                  </a:moveTo>
                  <a:lnTo>
                    <a:pt x="522046" y="285750"/>
                  </a:lnTo>
                  <a:lnTo>
                    <a:pt x="521462" y="294640"/>
                  </a:lnTo>
                  <a:lnTo>
                    <a:pt x="521970" y="294640"/>
                  </a:lnTo>
                  <a:lnTo>
                    <a:pt x="523024" y="297180"/>
                  </a:lnTo>
                  <a:lnTo>
                    <a:pt x="524154" y="299720"/>
                  </a:lnTo>
                  <a:lnTo>
                    <a:pt x="525449" y="299720"/>
                  </a:lnTo>
                  <a:lnTo>
                    <a:pt x="527710" y="307340"/>
                  </a:lnTo>
                  <a:lnTo>
                    <a:pt x="528269" y="311150"/>
                  </a:lnTo>
                  <a:lnTo>
                    <a:pt x="529475" y="313690"/>
                  </a:lnTo>
                  <a:lnTo>
                    <a:pt x="526897" y="313690"/>
                  </a:lnTo>
                  <a:lnTo>
                    <a:pt x="518710" y="351790"/>
                  </a:lnTo>
                  <a:lnTo>
                    <a:pt x="504748" y="370840"/>
                  </a:lnTo>
                  <a:lnTo>
                    <a:pt x="506514" y="373380"/>
                  </a:lnTo>
                  <a:lnTo>
                    <a:pt x="502615" y="373380"/>
                  </a:lnTo>
                  <a:lnTo>
                    <a:pt x="493610" y="386080"/>
                  </a:lnTo>
                  <a:lnTo>
                    <a:pt x="497547" y="387350"/>
                  </a:lnTo>
                  <a:lnTo>
                    <a:pt x="494703" y="391159"/>
                  </a:lnTo>
                  <a:lnTo>
                    <a:pt x="487948" y="397509"/>
                  </a:lnTo>
                  <a:lnTo>
                    <a:pt x="480625" y="405130"/>
                  </a:lnTo>
                  <a:lnTo>
                    <a:pt x="472682" y="411480"/>
                  </a:lnTo>
                  <a:lnTo>
                    <a:pt x="464070" y="419100"/>
                  </a:lnTo>
                  <a:lnTo>
                    <a:pt x="459003" y="422909"/>
                  </a:lnTo>
                  <a:lnTo>
                    <a:pt x="453863" y="427989"/>
                  </a:lnTo>
                  <a:lnTo>
                    <a:pt x="448622" y="431800"/>
                  </a:lnTo>
                  <a:lnTo>
                    <a:pt x="443255" y="435609"/>
                  </a:lnTo>
                  <a:lnTo>
                    <a:pt x="430199" y="443230"/>
                  </a:lnTo>
                  <a:lnTo>
                    <a:pt x="448473" y="443230"/>
                  </a:lnTo>
                  <a:lnTo>
                    <a:pt x="453882" y="438150"/>
                  </a:lnTo>
                  <a:lnTo>
                    <a:pt x="461730" y="430530"/>
                  </a:lnTo>
                  <a:lnTo>
                    <a:pt x="469745" y="422909"/>
                  </a:lnTo>
                  <a:lnTo>
                    <a:pt x="477710" y="414020"/>
                  </a:lnTo>
                  <a:lnTo>
                    <a:pt x="496837" y="394970"/>
                  </a:lnTo>
                  <a:lnTo>
                    <a:pt x="503123" y="389890"/>
                  </a:lnTo>
                  <a:lnTo>
                    <a:pt x="500964" y="387350"/>
                  </a:lnTo>
                  <a:lnTo>
                    <a:pt x="507365" y="379730"/>
                  </a:lnTo>
                  <a:lnTo>
                    <a:pt x="511378" y="373380"/>
                  </a:lnTo>
                  <a:lnTo>
                    <a:pt x="514819" y="365759"/>
                  </a:lnTo>
                  <a:lnTo>
                    <a:pt x="516902" y="363220"/>
                  </a:lnTo>
                  <a:lnTo>
                    <a:pt x="518909" y="359409"/>
                  </a:lnTo>
                  <a:lnTo>
                    <a:pt x="520877" y="356870"/>
                  </a:lnTo>
                  <a:lnTo>
                    <a:pt x="524419" y="350520"/>
                  </a:lnTo>
                  <a:lnTo>
                    <a:pt x="527850" y="344170"/>
                  </a:lnTo>
                  <a:lnTo>
                    <a:pt x="530718" y="336550"/>
                  </a:lnTo>
                  <a:lnTo>
                    <a:pt x="532574" y="327659"/>
                  </a:lnTo>
                  <a:lnTo>
                    <a:pt x="532295" y="326390"/>
                  </a:lnTo>
                  <a:lnTo>
                    <a:pt x="532777" y="326390"/>
                  </a:lnTo>
                  <a:lnTo>
                    <a:pt x="533107" y="322580"/>
                  </a:lnTo>
                  <a:lnTo>
                    <a:pt x="534479" y="317500"/>
                  </a:lnTo>
                  <a:lnTo>
                    <a:pt x="536028" y="316230"/>
                  </a:lnTo>
                  <a:lnTo>
                    <a:pt x="533146" y="316230"/>
                  </a:lnTo>
                  <a:lnTo>
                    <a:pt x="533552" y="312420"/>
                  </a:lnTo>
                  <a:lnTo>
                    <a:pt x="534123" y="311150"/>
                  </a:lnTo>
                  <a:lnTo>
                    <a:pt x="533857" y="309880"/>
                  </a:lnTo>
                  <a:lnTo>
                    <a:pt x="533171" y="308609"/>
                  </a:lnTo>
                  <a:lnTo>
                    <a:pt x="530860" y="308609"/>
                  </a:lnTo>
                  <a:lnTo>
                    <a:pt x="530669" y="307340"/>
                  </a:lnTo>
                  <a:lnTo>
                    <a:pt x="530428" y="306070"/>
                  </a:lnTo>
                  <a:lnTo>
                    <a:pt x="530059" y="304800"/>
                  </a:lnTo>
                  <a:lnTo>
                    <a:pt x="528078" y="303530"/>
                  </a:lnTo>
                  <a:lnTo>
                    <a:pt x="527227" y="300990"/>
                  </a:lnTo>
                  <a:lnTo>
                    <a:pt x="528104" y="295909"/>
                  </a:lnTo>
                  <a:lnTo>
                    <a:pt x="529005" y="294640"/>
                  </a:lnTo>
                  <a:lnTo>
                    <a:pt x="530275" y="293370"/>
                  </a:lnTo>
                  <a:lnTo>
                    <a:pt x="528548" y="289559"/>
                  </a:lnTo>
                  <a:lnTo>
                    <a:pt x="527545" y="288290"/>
                  </a:lnTo>
                  <a:lnTo>
                    <a:pt x="526249" y="285750"/>
                  </a:lnTo>
                  <a:close/>
                </a:path>
                <a:path w="621029" h="443229">
                  <a:moveTo>
                    <a:pt x="551552" y="418380"/>
                  </a:moveTo>
                  <a:lnTo>
                    <a:pt x="550951" y="419100"/>
                  </a:lnTo>
                  <a:lnTo>
                    <a:pt x="548703" y="421639"/>
                  </a:lnTo>
                  <a:lnTo>
                    <a:pt x="545401" y="425450"/>
                  </a:lnTo>
                  <a:lnTo>
                    <a:pt x="544271" y="425450"/>
                  </a:lnTo>
                  <a:lnTo>
                    <a:pt x="543026" y="426720"/>
                  </a:lnTo>
                  <a:lnTo>
                    <a:pt x="540753" y="426720"/>
                  </a:lnTo>
                  <a:lnTo>
                    <a:pt x="536848" y="431800"/>
                  </a:lnTo>
                  <a:lnTo>
                    <a:pt x="532723" y="436880"/>
                  </a:lnTo>
                  <a:lnTo>
                    <a:pt x="528394" y="441959"/>
                  </a:lnTo>
                  <a:lnTo>
                    <a:pt x="527139" y="443230"/>
                  </a:lnTo>
                  <a:lnTo>
                    <a:pt x="527753" y="443230"/>
                  </a:lnTo>
                  <a:lnTo>
                    <a:pt x="531444" y="440689"/>
                  </a:lnTo>
                  <a:lnTo>
                    <a:pt x="536589" y="435609"/>
                  </a:lnTo>
                  <a:lnTo>
                    <a:pt x="541643" y="430530"/>
                  </a:lnTo>
                  <a:lnTo>
                    <a:pt x="546655" y="424095"/>
                  </a:lnTo>
                  <a:lnTo>
                    <a:pt x="551357" y="419100"/>
                  </a:lnTo>
                  <a:lnTo>
                    <a:pt x="551552" y="418380"/>
                  </a:lnTo>
                  <a:close/>
                </a:path>
                <a:path w="621029" h="443229">
                  <a:moveTo>
                    <a:pt x="605256" y="381000"/>
                  </a:moveTo>
                  <a:lnTo>
                    <a:pt x="603440" y="381000"/>
                  </a:lnTo>
                  <a:lnTo>
                    <a:pt x="607352" y="386080"/>
                  </a:lnTo>
                  <a:lnTo>
                    <a:pt x="608622" y="387350"/>
                  </a:lnTo>
                  <a:lnTo>
                    <a:pt x="610946" y="394970"/>
                  </a:lnTo>
                  <a:lnTo>
                    <a:pt x="606844" y="417830"/>
                  </a:lnTo>
                  <a:lnTo>
                    <a:pt x="607796" y="419100"/>
                  </a:lnTo>
                  <a:lnTo>
                    <a:pt x="605688" y="426720"/>
                  </a:lnTo>
                  <a:lnTo>
                    <a:pt x="603313" y="434339"/>
                  </a:lnTo>
                  <a:lnTo>
                    <a:pt x="600265" y="441959"/>
                  </a:lnTo>
                  <a:lnTo>
                    <a:pt x="598965" y="443230"/>
                  </a:lnTo>
                  <a:lnTo>
                    <a:pt x="619689" y="443230"/>
                  </a:lnTo>
                  <a:lnTo>
                    <a:pt x="620991" y="436880"/>
                  </a:lnTo>
                  <a:lnTo>
                    <a:pt x="610146" y="436880"/>
                  </a:lnTo>
                  <a:lnTo>
                    <a:pt x="612571" y="429259"/>
                  </a:lnTo>
                  <a:lnTo>
                    <a:pt x="613562" y="425450"/>
                  </a:lnTo>
                  <a:lnTo>
                    <a:pt x="614159" y="421639"/>
                  </a:lnTo>
                  <a:lnTo>
                    <a:pt x="617016" y="415289"/>
                  </a:lnTo>
                  <a:lnTo>
                    <a:pt x="614692" y="414020"/>
                  </a:lnTo>
                  <a:lnTo>
                    <a:pt x="614603" y="411480"/>
                  </a:lnTo>
                  <a:lnTo>
                    <a:pt x="614070" y="410209"/>
                  </a:lnTo>
                  <a:lnTo>
                    <a:pt x="615772" y="408939"/>
                  </a:lnTo>
                  <a:lnTo>
                    <a:pt x="614502" y="402590"/>
                  </a:lnTo>
                  <a:lnTo>
                    <a:pt x="613270" y="397509"/>
                  </a:lnTo>
                  <a:lnTo>
                    <a:pt x="611695" y="392430"/>
                  </a:lnTo>
                  <a:lnTo>
                    <a:pt x="609625" y="388620"/>
                  </a:lnTo>
                  <a:lnTo>
                    <a:pt x="609168" y="387350"/>
                  </a:lnTo>
                  <a:lnTo>
                    <a:pt x="608660" y="386080"/>
                  </a:lnTo>
                  <a:lnTo>
                    <a:pt x="607656" y="384809"/>
                  </a:lnTo>
                  <a:lnTo>
                    <a:pt x="606120" y="382270"/>
                  </a:lnTo>
                  <a:lnTo>
                    <a:pt x="605256" y="381000"/>
                  </a:lnTo>
                  <a:close/>
                </a:path>
                <a:path w="621029" h="443229">
                  <a:moveTo>
                    <a:pt x="101879" y="427989"/>
                  </a:moveTo>
                  <a:lnTo>
                    <a:pt x="100825" y="427989"/>
                  </a:lnTo>
                  <a:lnTo>
                    <a:pt x="94024" y="429259"/>
                  </a:lnTo>
                  <a:lnTo>
                    <a:pt x="87128" y="431800"/>
                  </a:lnTo>
                  <a:lnTo>
                    <a:pt x="101523" y="431800"/>
                  </a:lnTo>
                  <a:lnTo>
                    <a:pt x="101879" y="427989"/>
                  </a:lnTo>
                  <a:close/>
                </a:path>
                <a:path w="621029" h="443229">
                  <a:moveTo>
                    <a:pt x="108056" y="424095"/>
                  </a:moveTo>
                  <a:lnTo>
                    <a:pt x="107734" y="424180"/>
                  </a:lnTo>
                  <a:lnTo>
                    <a:pt x="108038" y="424180"/>
                  </a:lnTo>
                  <a:close/>
                </a:path>
                <a:path w="621029" h="443229">
                  <a:moveTo>
                    <a:pt x="187667" y="401320"/>
                  </a:moveTo>
                  <a:lnTo>
                    <a:pt x="170122" y="406400"/>
                  </a:lnTo>
                  <a:lnTo>
                    <a:pt x="161250" y="410209"/>
                  </a:lnTo>
                  <a:lnTo>
                    <a:pt x="152349" y="411480"/>
                  </a:lnTo>
                  <a:lnTo>
                    <a:pt x="141300" y="415289"/>
                  </a:lnTo>
                  <a:lnTo>
                    <a:pt x="120421" y="420370"/>
                  </a:lnTo>
                  <a:lnTo>
                    <a:pt x="110451" y="421639"/>
                  </a:lnTo>
                  <a:lnTo>
                    <a:pt x="108483" y="422909"/>
                  </a:lnTo>
                  <a:lnTo>
                    <a:pt x="108305" y="422909"/>
                  </a:lnTo>
                  <a:lnTo>
                    <a:pt x="108056" y="424095"/>
                  </a:lnTo>
                  <a:lnTo>
                    <a:pt x="136823" y="416559"/>
                  </a:lnTo>
                  <a:lnTo>
                    <a:pt x="151350" y="414020"/>
                  </a:lnTo>
                  <a:lnTo>
                    <a:pt x="165874" y="410209"/>
                  </a:lnTo>
                  <a:lnTo>
                    <a:pt x="172453" y="410209"/>
                  </a:lnTo>
                  <a:lnTo>
                    <a:pt x="188239" y="403859"/>
                  </a:lnTo>
                  <a:lnTo>
                    <a:pt x="187667" y="401320"/>
                  </a:lnTo>
                  <a:close/>
                </a:path>
                <a:path w="621029" h="443229">
                  <a:moveTo>
                    <a:pt x="416864" y="381000"/>
                  </a:moveTo>
                  <a:lnTo>
                    <a:pt x="380580" y="381000"/>
                  </a:lnTo>
                  <a:lnTo>
                    <a:pt x="407631" y="383540"/>
                  </a:lnTo>
                  <a:lnTo>
                    <a:pt x="379310" y="397509"/>
                  </a:lnTo>
                  <a:lnTo>
                    <a:pt x="363778" y="403859"/>
                  </a:lnTo>
                  <a:lnTo>
                    <a:pt x="357263" y="407670"/>
                  </a:lnTo>
                  <a:lnTo>
                    <a:pt x="344208" y="412750"/>
                  </a:lnTo>
                  <a:lnTo>
                    <a:pt x="328726" y="420370"/>
                  </a:lnTo>
                  <a:lnTo>
                    <a:pt x="335906" y="420370"/>
                  </a:lnTo>
                  <a:lnTo>
                    <a:pt x="357987" y="408939"/>
                  </a:lnTo>
                  <a:lnTo>
                    <a:pt x="375893" y="402590"/>
                  </a:lnTo>
                  <a:lnTo>
                    <a:pt x="392811" y="394970"/>
                  </a:lnTo>
                  <a:lnTo>
                    <a:pt x="408776" y="388620"/>
                  </a:lnTo>
                  <a:lnTo>
                    <a:pt x="418808" y="383540"/>
                  </a:lnTo>
                  <a:lnTo>
                    <a:pt x="418020" y="383540"/>
                  </a:lnTo>
                  <a:lnTo>
                    <a:pt x="416864" y="381000"/>
                  </a:lnTo>
                  <a:close/>
                </a:path>
                <a:path w="621029" h="443229">
                  <a:moveTo>
                    <a:pt x="552011" y="417830"/>
                  </a:moveTo>
                  <a:lnTo>
                    <a:pt x="551700" y="417830"/>
                  </a:lnTo>
                  <a:lnTo>
                    <a:pt x="551552" y="418380"/>
                  </a:lnTo>
                  <a:lnTo>
                    <a:pt x="552011" y="417830"/>
                  </a:lnTo>
                  <a:close/>
                </a:path>
                <a:path w="621029" h="443229">
                  <a:moveTo>
                    <a:pt x="553072" y="416559"/>
                  </a:moveTo>
                  <a:lnTo>
                    <a:pt x="552011" y="417830"/>
                  </a:lnTo>
                  <a:lnTo>
                    <a:pt x="552704" y="417830"/>
                  </a:lnTo>
                  <a:lnTo>
                    <a:pt x="553072" y="416559"/>
                  </a:lnTo>
                  <a:close/>
                </a:path>
                <a:path w="621029" h="443229">
                  <a:moveTo>
                    <a:pt x="172453" y="410209"/>
                  </a:moveTo>
                  <a:lnTo>
                    <a:pt x="165874" y="410209"/>
                  </a:lnTo>
                  <a:lnTo>
                    <a:pt x="166687" y="412750"/>
                  </a:lnTo>
                  <a:lnTo>
                    <a:pt x="172453" y="410209"/>
                  </a:lnTo>
                  <a:close/>
                </a:path>
                <a:path w="621029" h="443229">
                  <a:moveTo>
                    <a:pt x="576567" y="381000"/>
                  </a:moveTo>
                  <a:lnTo>
                    <a:pt x="574713" y="387350"/>
                  </a:lnTo>
                  <a:lnTo>
                    <a:pt x="572262" y="393700"/>
                  </a:lnTo>
                  <a:lnTo>
                    <a:pt x="569163" y="400050"/>
                  </a:lnTo>
                  <a:lnTo>
                    <a:pt x="569823" y="400050"/>
                  </a:lnTo>
                  <a:lnTo>
                    <a:pt x="570611" y="398780"/>
                  </a:lnTo>
                  <a:lnTo>
                    <a:pt x="570966" y="397509"/>
                  </a:lnTo>
                  <a:lnTo>
                    <a:pt x="574116" y="394970"/>
                  </a:lnTo>
                  <a:lnTo>
                    <a:pt x="576872" y="391159"/>
                  </a:lnTo>
                  <a:lnTo>
                    <a:pt x="579869" y="386080"/>
                  </a:lnTo>
                  <a:lnTo>
                    <a:pt x="582422" y="383540"/>
                  </a:lnTo>
                  <a:lnTo>
                    <a:pt x="580339" y="383540"/>
                  </a:lnTo>
                  <a:lnTo>
                    <a:pt x="576567" y="381000"/>
                  </a:lnTo>
                  <a:close/>
                </a:path>
                <a:path w="621029" h="443229">
                  <a:moveTo>
                    <a:pt x="105448" y="245109"/>
                  </a:moveTo>
                  <a:lnTo>
                    <a:pt x="104495" y="247650"/>
                  </a:lnTo>
                  <a:lnTo>
                    <a:pt x="102260" y="248919"/>
                  </a:lnTo>
                  <a:lnTo>
                    <a:pt x="97040" y="248919"/>
                  </a:lnTo>
                  <a:lnTo>
                    <a:pt x="93586" y="250190"/>
                  </a:lnTo>
                  <a:lnTo>
                    <a:pt x="89090" y="251459"/>
                  </a:lnTo>
                  <a:lnTo>
                    <a:pt x="85534" y="252729"/>
                  </a:lnTo>
                  <a:lnTo>
                    <a:pt x="84899" y="252729"/>
                  </a:lnTo>
                  <a:lnTo>
                    <a:pt x="81762" y="254000"/>
                  </a:lnTo>
                  <a:lnTo>
                    <a:pt x="81191" y="255269"/>
                  </a:lnTo>
                  <a:lnTo>
                    <a:pt x="74688" y="259079"/>
                  </a:lnTo>
                  <a:lnTo>
                    <a:pt x="62204" y="270509"/>
                  </a:lnTo>
                  <a:lnTo>
                    <a:pt x="60299" y="270509"/>
                  </a:lnTo>
                  <a:lnTo>
                    <a:pt x="58801" y="271780"/>
                  </a:lnTo>
                  <a:lnTo>
                    <a:pt x="52229" y="279400"/>
                  </a:lnTo>
                  <a:lnTo>
                    <a:pt x="45912" y="287020"/>
                  </a:lnTo>
                  <a:lnTo>
                    <a:pt x="39796" y="294640"/>
                  </a:lnTo>
                  <a:lnTo>
                    <a:pt x="33832" y="303530"/>
                  </a:lnTo>
                  <a:lnTo>
                    <a:pt x="26035" y="313690"/>
                  </a:lnTo>
                  <a:lnTo>
                    <a:pt x="24561" y="317500"/>
                  </a:lnTo>
                  <a:lnTo>
                    <a:pt x="23241" y="321309"/>
                  </a:lnTo>
                  <a:lnTo>
                    <a:pt x="22110" y="325120"/>
                  </a:lnTo>
                  <a:lnTo>
                    <a:pt x="21158" y="326390"/>
                  </a:lnTo>
                  <a:lnTo>
                    <a:pt x="21234" y="327659"/>
                  </a:lnTo>
                  <a:lnTo>
                    <a:pt x="21412" y="347980"/>
                  </a:lnTo>
                  <a:lnTo>
                    <a:pt x="22212" y="349250"/>
                  </a:lnTo>
                  <a:lnTo>
                    <a:pt x="22733" y="350520"/>
                  </a:lnTo>
                  <a:lnTo>
                    <a:pt x="23647" y="358140"/>
                  </a:lnTo>
                  <a:lnTo>
                    <a:pt x="23698" y="365759"/>
                  </a:lnTo>
                  <a:lnTo>
                    <a:pt x="22783" y="372109"/>
                  </a:lnTo>
                  <a:lnTo>
                    <a:pt x="23444" y="374650"/>
                  </a:lnTo>
                  <a:lnTo>
                    <a:pt x="23609" y="379730"/>
                  </a:lnTo>
                  <a:lnTo>
                    <a:pt x="22364" y="382270"/>
                  </a:lnTo>
                  <a:lnTo>
                    <a:pt x="25984" y="384809"/>
                  </a:lnTo>
                  <a:lnTo>
                    <a:pt x="22110" y="386080"/>
                  </a:lnTo>
                  <a:lnTo>
                    <a:pt x="21564" y="388620"/>
                  </a:lnTo>
                  <a:lnTo>
                    <a:pt x="41135" y="388620"/>
                  </a:lnTo>
                  <a:lnTo>
                    <a:pt x="44348" y="386080"/>
                  </a:lnTo>
                  <a:lnTo>
                    <a:pt x="46253" y="383540"/>
                  </a:lnTo>
                  <a:lnTo>
                    <a:pt x="48196" y="382270"/>
                  </a:lnTo>
                  <a:lnTo>
                    <a:pt x="29692" y="382270"/>
                  </a:lnTo>
                  <a:lnTo>
                    <a:pt x="27838" y="372109"/>
                  </a:lnTo>
                  <a:lnTo>
                    <a:pt x="26200" y="364490"/>
                  </a:lnTo>
                  <a:lnTo>
                    <a:pt x="24168" y="356870"/>
                  </a:lnTo>
                  <a:lnTo>
                    <a:pt x="25603" y="350520"/>
                  </a:lnTo>
                  <a:lnTo>
                    <a:pt x="25781" y="347980"/>
                  </a:lnTo>
                  <a:lnTo>
                    <a:pt x="26352" y="345440"/>
                  </a:lnTo>
                  <a:lnTo>
                    <a:pt x="28003" y="340359"/>
                  </a:lnTo>
                  <a:lnTo>
                    <a:pt x="30340" y="332740"/>
                  </a:lnTo>
                  <a:lnTo>
                    <a:pt x="33083" y="328930"/>
                  </a:lnTo>
                  <a:lnTo>
                    <a:pt x="35712" y="326390"/>
                  </a:lnTo>
                  <a:lnTo>
                    <a:pt x="37896" y="322580"/>
                  </a:lnTo>
                  <a:lnTo>
                    <a:pt x="40640" y="313690"/>
                  </a:lnTo>
                  <a:lnTo>
                    <a:pt x="44234" y="307340"/>
                  </a:lnTo>
                  <a:lnTo>
                    <a:pt x="48856" y="300990"/>
                  </a:lnTo>
                  <a:lnTo>
                    <a:pt x="49364" y="299720"/>
                  </a:lnTo>
                  <a:lnTo>
                    <a:pt x="49911" y="299720"/>
                  </a:lnTo>
                  <a:lnTo>
                    <a:pt x="50495" y="298450"/>
                  </a:lnTo>
                  <a:lnTo>
                    <a:pt x="53632" y="294640"/>
                  </a:lnTo>
                  <a:lnTo>
                    <a:pt x="61201" y="285750"/>
                  </a:lnTo>
                  <a:lnTo>
                    <a:pt x="62331" y="284480"/>
                  </a:lnTo>
                  <a:lnTo>
                    <a:pt x="64211" y="284480"/>
                  </a:lnTo>
                  <a:lnTo>
                    <a:pt x="70561" y="276859"/>
                  </a:lnTo>
                  <a:lnTo>
                    <a:pt x="79247" y="271780"/>
                  </a:lnTo>
                  <a:lnTo>
                    <a:pt x="88195" y="267970"/>
                  </a:lnTo>
                  <a:lnTo>
                    <a:pt x="97371" y="264159"/>
                  </a:lnTo>
                  <a:lnTo>
                    <a:pt x="106743" y="261619"/>
                  </a:lnTo>
                  <a:lnTo>
                    <a:pt x="113487" y="259079"/>
                  </a:lnTo>
                  <a:lnTo>
                    <a:pt x="127457" y="256540"/>
                  </a:lnTo>
                  <a:lnTo>
                    <a:pt x="143209" y="256540"/>
                  </a:lnTo>
                  <a:lnTo>
                    <a:pt x="143929" y="254000"/>
                  </a:lnTo>
                  <a:lnTo>
                    <a:pt x="173450" y="254000"/>
                  </a:lnTo>
                  <a:lnTo>
                    <a:pt x="174625" y="251459"/>
                  </a:lnTo>
                  <a:lnTo>
                    <a:pt x="307141" y="251459"/>
                  </a:lnTo>
                  <a:lnTo>
                    <a:pt x="310339" y="250190"/>
                  </a:lnTo>
                  <a:lnTo>
                    <a:pt x="118630" y="250190"/>
                  </a:lnTo>
                  <a:lnTo>
                    <a:pt x="119096" y="247650"/>
                  </a:lnTo>
                  <a:lnTo>
                    <a:pt x="107480" y="247650"/>
                  </a:lnTo>
                  <a:lnTo>
                    <a:pt x="106400" y="246379"/>
                  </a:lnTo>
                  <a:lnTo>
                    <a:pt x="105448" y="245109"/>
                  </a:lnTo>
                  <a:close/>
                </a:path>
                <a:path w="621029" h="443229">
                  <a:moveTo>
                    <a:pt x="429369" y="369570"/>
                  </a:moveTo>
                  <a:lnTo>
                    <a:pt x="351790" y="369570"/>
                  </a:lnTo>
                  <a:lnTo>
                    <a:pt x="353212" y="372109"/>
                  </a:lnTo>
                  <a:lnTo>
                    <a:pt x="353822" y="373380"/>
                  </a:lnTo>
                  <a:lnTo>
                    <a:pt x="357441" y="377190"/>
                  </a:lnTo>
                  <a:lnTo>
                    <a:pt x="369912" y="379730"/>
                  </a:lnTo>
                  <a:lnTo>
                    <a:pt x="376135" y="379730"/>
                  </a:lnTo>
                  <a:lnTo>
                    <a:pt x="376618" y="383540"/>
                  </a:lnTo>
                  <a:lnTo>
                    <a:pt x="377063" y="383540"/>
                  </a:lnTo>
                  <a:lnTo>
                    <a:pt x="378739" y="387350"/>
                  </a:lnTo>
                  <a:lnTo>
                    <a:pt x="383184" y="384809"/>
                  </a:lnTo>
                  <a:lnTo>
                    <a:pt x="380580" y="381000"/>
                  </a:lnTo>
                  <a:lnTo>
                    <a:pt x="416864" y="381000"/>
                  </a:lnTo>
                  <a:lnTo>
                    <a:pt x="415709" y="378459"/>
                  </a:lnTo>
                  <a:lnTo>
                    <a:pt x="421728" y="374650"/>
                  </a:lnTo>
                  <a:lnTo>
                    <a:pt x="429369" y="369570"/>
                  </a:lnTo>
                  <a:close/>
                </a:path>
                <a:path w="621029" h="443229">
                  <a:moveTo>
                    <a:pt x="585495" y="382270"/>
                  </a:moveTo>
                  <a:lnTo>
                    <a:pt x="582790" y="382270"/>
                  </a:lnTo>
                  <a:lnTo>
                    <a:pt x="584441" y="384809"/>
                  </a:lnTo>
                  <a:lnTo>
                    <a:pt x="585495" y="382270"/>
                  </a:lnTo>
                  <a:close/>
                </a:path>
                <a:path w="621029" h="443229">
                  <a:moveTo>
                    <a:pt x="423824" y="381000"/>
                  </a:moveTo>
                  <a:lnTo>
                    <a:pt x="419963" y="382270"/>
                  </a:lnTo>
                  <a:lnTo>
                    <a:pt x="418020" y="383540"/>
                  </a:lnTo>
                  <a:lnTo>
                    <a:pt x="418808" y="383540"/>
                  </a:lnTo>
                  <a:lnTo>
                    <a:pt x="423824" y="381000"/>
                  </a:lnTo>
                  <a:close/>
                </a:path>
                <a:path w="621029" h="443229">
                  <a:moveTo>
                    <a:pt x="592353" y="368300"/>
                  </a:moveTo>
                  <a:lnTo>
                    <a:pt x="585266" y="369570"/>
                  </a:lnTo>
                  <a:lnTo>
                    <a:pt x="583361" y="375920"/>
                  </a:lnTo>
                  <a:lnTo>
                    <a:pt x="580339" y="383540"/>
                  </a:lnTo>
                  <a:lnTo>
                    <a:pt x="582422" y="383540"/>
                  </a:lnTo>
                  <a:lnTo>
                    <a:pt x="582790" y="382270"/>
                  </a:lnTo>
                  <a:lnTo>
                    <a:pt x="585495" y="382270"/>
                  </a:lnTo>
                  <a:lnTo>
                    <a:pt x="586549" y="379730"/>
                  </a:lnTo>
                  <a:lnTo>
                    <a:pt x="589521" y="378459"/>
                  </a:lnTo>
                  <a:lnTo>
                    <a:pt x="592747" y="377190"/>
                  </a:lnTo>
                  <a:lnTo>
                    <a:pt x="602382" y="377190"/>
                  </a:lnTo>
                  <a:lnTo>
                    <a:pt x="598360" y="372109"/>
                  </a:lnTo>
                  <a:lnTo>
                    <a:pt x="592353" y="368300"/>
                  </a:lnTo>
                  <a:close/>
                </a:path>
                <a:path w="621029" h="443229">
                  <a:moveTo>
                    <a:pt x="109956" y="361950"/>
                  </a:moveTo>
                  <a:lnTo>
                    <a:pt x="71094" y="361950"/>
                  </a:lnTo>
                  <a:lnTo>
                    <a:pt x="69761" y="363220"/>
                  </a:lnTo>
                  <a:lnTo>
                    <a:pt x="66763" y="363220"/>
                  </a:lnTo>
                  <a:lnTo>
                    <a:pt x="59363" y="365759"/>
                  </a:lnTo>
                  <a:lnTo>
                    <a:pt x="51963" y="369570"/>
                  </a:lnTo>
                  <a:lnTo>
                    <a:pt x="37058" y="379730"/>
                  </a:lnTo>
                  <a:lnTo>
                    <a:pt x="35661" y="379730"/>
                  </a:lnTo>
                  <a:lnTo>
                    <a:pt x="29692" y="382270"/>
                  </a:lnTo>
                  <a:lnTo>
                    <a:pt x="48196" y="382270"/>
                  </a:lnTo>
                  <a:lnTo>
                    <a:pt x="51015" y="379730"/>
                  </a:lnTo>
                  <a:lnTo>
                    <a:pt x="81210" y="369567"/>
                  </a:lnTo>
                  <a:lnTo>
                    <a:pt x="89039" y="367030"/>
                  </a:lnTo>
                  <a:lnTo>
                    <a:pt x="104546" y="364490"/>
                  </a:lnTo>
                  <a:lnTo>
                    <a:pt x="109956" y="361950"/>
                  </a:lnTo>
                  <a:close/>
                </a:path>
                <a:path w="621029" h="443229">
                  <a:moveTo>
                    <a:pt x="602382" y="377190"/>
                  </a:moveTo>
                  <a:lnTo>
                    <a:pt x="593864" y="377190"/>
                  </a:lnTo>
                  <a:lnTo>
                    <a:pt x="596646" y="378459"/>
                  </a:lnTo>
                  <a:lnTo>
                    <a:pt x="600252" y="381000"/>
                  </a:lnTo>
                  <a:lnTo>
                    <a:pt x="602145" y="382270"/>
                  </a:lnTo>
                  <a:lnTo>
                    <a:pt x="603440" y="381000"/>
                  </a:lnTo>
                  <a:lnTo>
                    <a:pt x="605256" y="381000"/>
                  </a:lnTo>
                  <a:lnTo>
                    <a:pt x="604393" y="379730"/>
                  </a:lnTo>
                  <a:lnTo>
                    <a:pt x="602382" y="377190"/>
                  </a:lnTo>
                  <a:close/>
                </a:path>
                <a:path w="621029" h="443229">
                  <a:moveTo>
                    <a:pt x="305180" y="367030"/>
                  </a:moveTo>
                  <a:lnTo>
                    <a:pt x="293293" y="367030"/>
                  </a:lnTo>
                  <a:lnTo>
                    <a:pt x="292735" y="368300"/>
                  </a:lnTo>
                  <a:lnTo>
                    <a:pt x="285242" y="370840"/>
                  </a:lnTo>
                  <a:lnTo>
                    <a:pt x="290487" y="369570"/>
                  </a:lnTo>
                  <a:lnTo>
                    <a:pt x="293076" y="369567"/>
                  </a:lnTo>
                  <a:lnTo>
                    <a:pt x="305180" y="367030"/>
                  </a:lnTo>
                  <a:close/>
                </a:path>
                <a:path w="621029" h="443229">
                  <a:moveTo>
                    <a:pt x="298069" y="354330"/>
                  </a:moveTo>
                  <a:lnTo>
                    <a:pt x="286016" y="354330"/>
                  </a:lnTo>
                  <a:lnTo>
                    <a:pt x="292773" y="355600"/>
                  </a:lnTo>
                  <a:lnTo>
                    <a:pt x="283044" y="359409"/>
                  </a:lnTo>
                  <a:lnTo>
                    <a:pt x="280111" y="359409"/>
                  </a:lnTo>
                  <a:lnTo>
                    <a:pt x="277761" y="360680"/>
                  </a:lnTo>
                  <a:lnTo>
                    <a:pt x="283743" y="360680"/>
                  </a:lnTo>
                  <a:lnTo>
                    <a:pt x="297230" y="361950"/>
                  </a:lnTo>
                  <a:lnTo>
                    <a:pt x="296075" y="367030"/>
                  </a:lnTo>
                  <a:lnTo>
                    <a:pt x="317369" y="367030"/>
                  </a:lnTo>
                  <a:lnTo>
                    <a:pt x="329087" y="368300"/>
                  </a:lnTo>
                  <a:lnTo>
                    <a:pt x="339788" y="370840"/>
                  </a:lnTo>
                  <a:lnTo>
                    <a:pt x="342620" y="370840"/>
                  </a:lnTo>
                  <a:lnTo>
                    <a:pt x="351790" y="369570"/>
                  </a:lnTo>
                  <a:lnTo>
                    <a:pt x="429372" y="369567"/>
                  </a:lnTo>
                  <a:lnTo>
                    <a:pt x="431279" y="368300"/>
                  </a:lnTo>
                  <a:lnTo>
                    <a:pt x="434276" y="368300"/>
                  </a:lnTo>
                  <a:lnTo>
                    <a:pt x="438714" y="365759"/>
                  </a:lnTo>
                  <a:lnTo>
                    <a:pt x="390836" y="365759"/>
                  </a:lnTo>
                  <a:lnTo>
                    <a:pt x="380750" y="364490"/>
                  </a:lnTo>
                  <a:lnTo>
                    <a:pt x="370177" y="361950"/>
                  </a:lnTo>
                  <a:lnTo>
                    <a:pt x="326136" y="361950"/>
                  </a:lnTo>
                  <a:lnTo>
                    <a:pt x="313385" y="358140"/>
                  </a:lnTo>
                  <a:lnTo>
                    <a:pt x="312445" y="356870"/>
                  </a:lnTo>
                  <a:lnTo>
                    <a:pt x="307530" y="356870"/>
                  </a:lnTo>
                  <a:lnTo>
                    <a:pt x="302615" y="355600"/>
                  </a:lnTo>
                  <a:lnTo>
                    <a:pt x="298069" y="354330"/>
                  </a:lnTo>
                  <a:close/>
                </a:path>
                <a:path w="621029" h="443229">
                  <a:moveTo>
                    <a:pt x="586143" y="363220"/>
                  </a:moveTo>
                  <a:lnTo>
                    <a:pt x="585254" y="369570"/>
                  </a:lnTo>
                  <a:lnTo>
                    <a:pt x="586143" y="363220"/>
                  </a:lnTo>
                  <a:close/>
                </a:path>
                <a:path w="621029" h="443229">
                  <a:moveTo>
                    <a:pt x="423430" y="353059"/>
                  </a:moveTo>
                  <a:lnTo>
                    <a:pt x="416775" y="356870"/>
                  </a:lnTo>
                  <a:lnTo>
                    <a:pt x="409816" y="360680"/>
                  </a:lnTo>
                  <a:lnTo>
                    <a:pt x="402602" y="364490"/>
                  </a:lnTo>
                  <a:lnTo>
                    <a:pt x="401828" y="364490"/>
                  </a:lnTo>
                  <a:lnTo>
                    <a:pt x="400532" y="365759"/>
                  </a:lnTo>
                  <a:lnTo>
                    <a:pt x="438714" y="365759"/>
                  </a:lnTo>
                  <a:lnTo>
                    <a:pt x="443152" y="363220"/>
                  </a:lnTo>
                  <a:lnTo>
                    <a:pt x="451532" y="356870"/>
                  </a:lnTo>
                  <a:lnTo>
                    <a:pt x="453519" y="355600"/>
                  </a:lnTo>
                  <a:lnTo>
                    <a:pt x="425221" y="355600"/>
                  </a:lnTo>
                  <a:lnTo>
                    <a:pt x="423430" y="353059"/>
                  </a:lnTo>
                  <a:close/>
                </a:path>
                <a:path w="621029" h="443229">
                  <a:moveTo>
                    <a:pt x="187154" y="307340"/>
                  </a:moveTo>
                  <a:lnTo>
                    <a:pt x="173528" y="307340"/>
                  </a:lnTo>
                  <a:lnTo>
                    <a:pt x="146900" y="309880"/>
                  </a:lnTo>
                  <a:lnTo>
                    <a:pt x="141947" y="312420"/>
                  </a:lnTo>
                  <a:lnTo>
                    <a:pt x="137033" y="313690"/>
                  </a:lnTo>
                  <a:lnTo>
                    <a:pt x="127241" y="318770"/>
                  </a:lnTo>
                  <a:lnTo>
                    <a:pt x="122440" y="321309"/>
                  </a:lnTo>
                  <a:lnTo>
                    <a:pt x="117424" y="323850"/>
                  </a:lnTo>
                  <a:lnTo>
                    <a:pt x="113601" y="326390"/>
                  </a:lnTo>
                  <a:lnTo>
                    <a:pt x="106451" y="328930"/>
                  </a:lnTo>
                  <a:lnTo>
                    <a:pt x="100634" y="334009"/>
                  </a:lnTo>
                  <a:lnTo>
                    <a:pt x="95745" y="337820"/>
                  </a:lnTo>
                  <a:lnTo>
                    <a:pt x="91528" y="341630"/>
                  </a:lnTo>
                  <a:lnTo>
                    <a:pt x="90589" y="342900"/>
                  </a:lnTo>
                  <a:lnTo>
                    <a:pt x="89458" y="344170"/>
                  </a:lnTo>
                  <a:lnTo>
                    <a:pt x="85585" y="344170"/>
                  </a:lnTo>
                  <a:lnTo>
                    <a:pt x="83807" y="346709"/>
                  </a:lnTo>
                  <a:lnTo>
                    <a:pt x="82892" y="346709"/>
                  </a:lnTo>
                  <a:lnTo>
                    <a:pt x="83108" y="350520"/>
                  </a:lnTo>
                  <a:lnTo>
                    <a:pt x="83858" y="350520"/>
                  </a:lnTo>
                  <a:lnTo>
                    <a:pt x="78981" y="354330"/>
                  </a:lnTo>
                  <a:lnTo>
                    <a:pt x="73202" y="360680"/>
                  </a:lnTo>
                  <a:lnTo>
                    <a:pt x="72288" y="361950"/>
                  </a:lnTo>
                  <a:lnTo>
                    <a:pt x="114388" y="361950"/>
                  </a:lnTo>
                  <a:lnTo>
                    <a:pt x="118833" y="360680"/>
                  </a:lnTo>
                  <a:lnTo>
                    <a:pt x="123431" y="360680"/>
                  </a:lnTo>
                  <a:lnTo>
                    <a:pt x="129628" y="359409"/>
                  </a:lnTo>
                  <a:lnTo>
                    <a:pt x="135801" y="359409"/>
                  </a:lnTo>
                  <a:lnTo>
                    <a:pt x="141706" y="358140"/>
                  </a:lnTo>
                  <a:lnTo>
                    <a:pt x="143954" y="358140"/>
                  </a:lnTo>
                  <a:lnTo>
                    <a:pt x="155724" y="356870"/>
                  </a:lnTo>
                  <a:lnTo>
                    <a:pt x="167708" y="356870"/>
                  </a:lnTo>
                  <a:lnTo>
                    <a:pt x="179889" y="355600"/>
                  </a:lnTo>
                  <a:lnTo>
                    <a:pt x="150647" y="355600"/>
                  </a:lnTo>
                  <a:lnTo>
                    <a:pt x="150749" y="353059"/>
                  </a:lnTo>
                  <a:lnTo>
                    <a:pt x="99949" y="353059"/>
                  </a:lnTo>
                  <a:lnTo>
                    <a:pt x="95300" y="349250"/>
                  </a:lnTo>
                  <a:lnTo>
                    <a:pt x="104000" y="345440"/>
                  </a:lnTo>
                  <a:lnTo>
                    <a:pt x="102031" y="342900"/>
                  </a:lnTo>
                  <a:lnTo>
                    <a:pt x="103847" y="341630"/>
                  </a:lnTo>
                  <a:lnTo>
                    <a:pt x="107454" y="337820"/>
                  </a:lnTo>
                  <a:lnTo>
                    <a:pt x="107746" y="336550"/>
                  </a:lnTo>
                  <a:lnTo>
                    <a:pt x="109029" y="334009"/>
                  </a:lnTo>
                  <a:lnTo>
                    <a:pt x="116141" y="330200"/>
                  </a:lnTo>
                  <a:lnTo>
                    <a:pt x="115785" y="328930"/>
                  </a:lnTo>
                  <a:lnTo>
                    <a:pt x="133007" y="322580"/>
                  </a:lnTo>
                  <a:lnTo>
                    <a:pt x="141351" y="320040"/>
                  </a:lnTo>
                  <a:lnTo>
                    <a:pt x="146634" y="318770"/>
                  </a:lnTo>
                  <a:lnTo>
                    <a:pt x="151930" y="316230"/>
                  </a:lnTo>
                  <a:lnTo>
                    <a:pt x="157302" y="314959"/>
                  </a:lnTo>
                  <a:lnTo>
                    <a:pt x="164852" y="312420"/>
                  </a:lnTo>
                  <a:lnTo>
                    <a:pt x="172196" y="312420"/>
                  </a:lnTo>
                  <a:lnTo>
                    <a:pt x="179487" y="311150"/>
                  </a:lnTo>
                  <a:lnTo>
                    <a:pt x="200253" y="311150"/>
                  </a:lnTo>
                  <a:lnTo>
                    <a:pt x="218761" y="309880"/>
                  </a:lnTo>
                  <a:lnTo>
                    <a:pt x="227437" y="308609"/>
                  </a:lnTo>
                  <a:lnTo>
                    <a:pt x="212042" y="308609"/>
                  </a:lnTo>
                  <a:lnTo>
                    <a:pt x="187154" y="307340"/>
                  </a:lnTo>
                  <a:close/>
                </a:path>
                <a:path w="621029" h="443229">
                  <a:moveTo>
                    <a:pt x="382955" y="293370"/>
                  </a:moveTo>
                  <a:lnTo>
                    <a:pt x="380085" y="295909"/>
                  </a:lnTo>
                  <a:lnTo>
                    <a:pt x="370078" y="303530"/>
                  </a:lnTo>
                  <a:lnTo>
                    <a:pt x="361709" y="311150"/>
                  </a:lnTo>
                  <a:lnTo>
                    <a:pt x="341325" y="344170"/>
                  </a:lnTo>
                  <a:lnTo>
                    <a:pt x="340263" y="355600"/>
                  </a:lnTo>
                  <a:lnTo>
                    <a:pt x="340588" y="360680"/>
                  </a:lnTo>
                  <a:lnTo>
                    <a:pt x="329971" y="361950"/>
                  </a:lnTo>
                  <a:lnTo>
                    <a:pt x="370177" y="361950"/>
                  </a:lnTo>
                  <a:lnTo>
                    <a:pt x="363942" y="360680"/>
                  </a:lnTo>
                  <a:lnTo>
                    <a:pt x="346633" y="360680"/>
                  </a:lnTo>
                  <a:lnTo>
                    <a:pt x="346506" y="355600"/>
                  </a:lnTo>
                  <a:lnTo>
                    <a:pt x="346566" y="351790"/>
                  </a:lnTo>
                  <a:lnTo>
                    <a:pt x="346811" y="349250"/>
                  </a:lnTo>
                  <a:lnTo>
                    <a:pt x="347637" y="345440"/>
                  </a:lnTo>
                  <a:lnTo>
                    <a:pt x="346989" y="344170"/>
                  </a:lnTo>
                  <a:lnTo>
                    <a:pt x="348983" y="344170"/>
                  </a:lnTo>
                  <a:lnTo>
                    <a:pt x="349440" y="341630"/>
                  </a:lnTo>
                  <a:lnTo>
                    <a:pt x="349910" y="340359"/>
                  </a:lnTo>
                  <a:lnTo>
                    <a:pt x="350443" y="339090"/>
                  </a:lnTo>
                  <a:lnTo>
                    <a:pt x="349135" y="339090"/>
                  </a:lnTo>
                  <a:lnTo>
                    <a:pt x="351409" y="334009"/>
                  </a:lnTo>
                  <a:lnTo>
                    <a:pt x="352882" y="330200"/>
                  </a:lnTo>
                  <a:lnTo>
                    <a:pt x="353580" y="328930"/>
                  </a:lnTo>
                  <a:lnTo>
                    <a:pt x="354330" y="327659"/>
                  </a:lnTo>
                  <a:lnTo>
                    <a:pt x="355142" y="326390"/>
                  </a:lnTo>
                  <a:lnTo>
                    <a:pt x="355117" y="325120"/>
                  </a:lnTo>
                  <a:lnTo>
                    <a:pt x="355727" y="322580"/>
                  </a:lnTo>
                  <a:lnTo>
                    <a:pt x="356971" y="321309"/>
                  </a:lnTo>
                  <a:lnTo>
                    <a:pt x="363169" y="313690"/>
                  </a:lnTo>
                  <a:lnTo>
                    <a:pt x="369635" y="307340"/>
                  </a:lnTo>
                  <a:lnTo>
                    <a:pt x="376265" y="299720"/>
                  </a:lnTo>
                  <a:lnTo>
                    <a:pt x="382955" y="293370"/>
                  </a:lnTo>
                  <a:close/>
                </a:path>
                <a:path w="621029" h="443229">
                  <a:moveTo>
                    <a:pt x="357708" y="359409"/>
                  </a:moveTo>
                  <a:lnTo>
                    <a:pt x="346633" y="360680"/>
                  </a:lnTo>
                  <a:lnTo>
                    <a:pt x="363942" y="360680"/>
                  </a:lnTo>
                  <a:lnTo>
                    <a:pt x="357708" y="359409"/>
                  </a:lnTo>
                  <a:close/>
                </a:path>
                <a:path w="621029" h="443229">
                  <a:moveTo>
                    <a:pt x="251637" y="354330"/>
                  </a:moveTo>
                  <a:lnTo>
                    <a:pt x="153797" y="354330"/>
                  </a:lnTo>
                  <a:lnTo>
                    <a:pt x="150647" y="355600"/>
                  </a:lnTo>
                  <a:lnTo>
                    <a:pt x="192252" y="355600"/>
                  </a:lnTo>
                  <a:lnTo>
                    <a:pt x="242558" y="359409"/>
                  </a:lnTo>
                  <a:lnTo>
                    <a:pt x="251218" y="359409"/>
                  </a:lnTo>
                  <a:lnTo>
                    <a:pt x="251637" y="354330"/>
                  </a:lnTo>
                  <a:close/>
                </a:path>
                <a:path w="621029" h="443229">
                  <a:moveTo>
                    <a:pt x="456209" y="332740"/>
                  </a:moveTo>
                  <a:lnTo>
                    <a:pt x="451916" y="337820"/>
                  </a:lnTo>
                  <a:lnTo>
                    <a:pt x="447421" y="341630"/>
                  </a:lnTo>
                  <a:lnTo>
                    <a:pt x="442556" y="346709"/>
                  </a:lnTo>
                  <a:lnTo>
                    <a:pt x="436930" y="350520"/>
                  </a:lnTo>
                  <a:lnTo>
                    <a:pt x="425221" y="355600"/>
                  </a:lnTo>
                  <a:lnTo>
                    <a:pt x="453519" y="355600"/>
                  </a:lnTo>
                  <a:lnTo>
                    <a:pt x="459479" y="351790"/>
                  </a:lnTo>
                  <a:lnTo>
                    <a:pt x="467055" y="346709"/>
                  </a:lnTo>
                  <a:lnTo>
                    <a:pt x="472389" y="346709"/>
                  </a:lnTo>
                  <a:lnTo>
                    <a:pt x="475322" y="344170"/>
                  </a:lnTo>
                  <a:lnTo>
                    <a:pt x="481164" y="337820"/>
                  </a:lnTo>
                  <a:lnTo>
                    <a:pt x="483664" y="335280"/>
                  </a:lnTo>
                  <a:lnTo>
                    <a:pt x="459232" y="335280"/>
                  </a:lnTo>
                  <a:lnTo>
                    <a:pt x="456209" y="332740"/>
                  </a:lnTo>
                  <a:close/>
                </a:path>
                <a:path w="621029" h="443229">
                  <a:moveTo>
                    <a:pt x="257390" y="353059"/>
                  </a:moveTo>
                  <a:lnTo>
                    <a:pt x="177850" y="353059"/>
                  </a:lnTo>
                  <a:lnTo>
                    <a:pt x="165659" y="354330"/>
                  </a:lnTo>
                  <a:lnTo>
                    <a:pt x="257429" y="354330"/>
                  </a:lnTo>
                  <a:lnTo>
                    <a:pt x="257390" y="353059"/>
                  </a:lnTo>
                  <a:close/>
                </a:path>
                <a:path w="621029" h="443229">
                  <a:moveTo>
                    <a:pt x="150799" y="351790"/>
                  </a:moveTo>
                  <a:lnTo>
                    <a:pt x="104940" y="351790"/>
                  </a:lnTo>
                  <a:lnTo>
                    <a:pt x="99949" y="353059"/>
                  </a:lnTo>
                  <a:lnTo>
                    <a:pt x="150749" y="353059"/>
                  </a:lnTo>
                  <a:lnTo>
                    <a:pt x="150799" y="351790"/>
                  </a:lnTo>
                  <a:close/>
                </a:path>
                <a:path w="621029" h="443229">
                  <a:moveTo>
                    <a:pt x="248094" y="347980"/>
                  </a:moveTo>
                  <a:lnTo>
                    <a:pt x="230517" y="347980"/>
                  </a:lnTo>
                  <a:lnTo>
                    <a:pt x="230581" y="351790"/>
                  </a:lnTo>
                  <a:lnTo>
                    <a:pt x="203542" y="353059"/>
                  </a:lnTo>
                  <a:lnTo>
                    <a:pt x="251625" y="353059"/>
                  </a:lnTo>
                  <a:lnTo>
                    <a:pt x="249237" y="350520"/>
                  </a:lnTo>
                  <a:lnTo>
                    <a:pt x="248094" y="347980"/>
                  </a:lnTo>
                  <a:close/>
                </a:path>
                <a:path w="621029" h="443229">
                  <a:moveTo>
                    <a:pt x="127490" y="350520"/>
                  </a:moveTo>
                  <a:lnTo>
                    <a:pt x="108991" y="350520"/>
                  </a:lnTo>
                  <a:lnTo>
                    <a:pt x="108077" y="351790"/>
                  </a:lnTo>
                  <a:lnTo>
                    <a:pt x="135941" y="351790"/>
                  </a:lnTo>
                  <a:lnTo>
                    <a:pt x="127490" y="350520"/>
                  </a:lnTo>
                  <a:close/>
                </a:path>
                <a:path w="621029" h="443229">
                  <a:moveTo>
                    <a:pt x="585114" y="342900"/>
                  </a:moveTo>
                  <a:lnTo>
                    <a:pt x="582091" y="342900"/>
                  </a:lnTo>
                  <a:lnTo>
                    <a:pt x="585393" y="349250"/>
                  </a:lnTo>
                  <a:lnTo>
                    <a:pt x="586206" y="351790"/>
                  </a:lnTo>
                  <a:lnTo>
                    <a:pt x="585838" y="346709"/>
                  </a:lnTo>
                  <a:lnTo>
                    <a:pt x="585114" y="342900"/>
                  </a:lnTo>
                  <a:close/>
                </a:path>
                <a:path w="621029" h="443229">
                  <a:moveTo>
                    <a:pt x="472389" y="346709"/>
                  </a:moveTo>
                  <a:lnTo>
                    <a:pt x="467055" y="346709"/>
                  </a:lnTo>
                  <a:lnTo>
                    <a:pt x="469455" y="349250"/>
                  </a:lnTo>
                  <a:lnTo>
                    <a:pt x="472389" y="346709"/>
                  </a:lnTo>
                  <a:close/>
                </a:path>
                <a:path w="621029" h="443229">
                  <a:moveTo>
                    <a:pt x="548716" y="283209"/>
                  </a:moveTo>
                  <a:lnTo>
                    <a:pt x="530428" y="283209"/>
                  </a:lnTo>
                  <a:lnTo>
                    <a:pt x="538543" y="290830"/>
                  </a:lnTo>
                  <a:lnTo>
                    <a:pt x="538010" y="292100"/>
                  </a:lnTo>
                  <a:lnTo>
                    <a:pt x="538924" y="292100"/>
                  </a:lnTo>
                  <a:lnTo>
                    <a:pt x="539813" y="293370"/>
                  </a:lnTo>
                  <a:lnTo>
                    <a:pt x="545998" y="293370"/>
                  </a:lnTo>
                  <a:lnTo>
                    <a:pt x="547598" y="294640"/>
                  </a:lnTo>
                  <a:lnTo>
                    <a:pt x="557456" y="300990"/>
                  </a:lnTo>
                  <a:lnTo>
                    <a:pt x="565699" y="308609"/>
                  </a:lnTo>
                  <a:lnTo>
                    <a:pt x="580351" y="349250"/>
                  </a:lnTo>
                  <a:lnTo>
                    <a:pt x="582091" y="342900"/>
                  </a:lnTo>
                  <a:lnTo>
                    <a:pt x="585114" y="342900"/>
                  </a:lnTo>
                  <a:lnTo>
                    <a:pt x="584873" y="341630"/>
                  </a:lnTo>
                  <a:lnTo>
                    <a:pt x="582396" y="334009"/>
                  </a:lnTo>
                  <a:lnTo>
                    <a:pt x="580999" y="330200"/>
                  </a:lnTo>
                  <a:lnTo>
                    <a:pt x="578764" y="326390"/>
                  </a:lnTo>
                  <a:lnTo>
                    <a:pt x="577596" y="321309"/>
                  </a:lnTo>
                  <a:lnTo>
                    <a:pt x="575691" y="314959"/>
                  </a:lnTo>
                  <a:lnTo>
                    <a:pt x="572922" y="308609"/>
                  </a:lnTo>
                  <a:lnTo>
                    <a:pt x="571423" y="307340"/>
                  </a:lnTo>
                  <a:lnTo>
                    <a:pt x="567870" y="302259"/>
                  </a:lnTo>
                  <a:lnTo>
                    <a:pt x="563797" y="297180"/>
                  </a:lnTo>
                  <a:lnTo>
                    <a:pt x="559172" y="292100"/>
                  </a:lnTo>
                  <a:lnTo>
                    <a:pt x="553961" y="288290"/>
                  </a:lnTo>
                  <a:lnTo>
                    <a:pt x="548716" y="283209"/>
                  </a:lnTo>
                  <a:close/>
                </a:path>
                <a:path w="621029" h="443229">
                  <a:moveTo>
                    <a:pt x="485341" y="303530"/>
                  </a:moveTo>
                  <a:lnTo>
                    <a:pt x="475068" y="303530"/>
                  </a:lnTo>
                  <a:lnTo>
                    <a:pt x="479907" y="306070"/>
                  </a:lnTo>
                  <a:lnTo>
                    <a:pt x="477469" y="312420"/>
                  </a:lnTo>
                  <a:lnTo>
                    <a:pt x="459232" y="335280"/>
                  </a:lnTo>
                  <a:lnTo>
                    <a:pt x="483664" y="335280"/>
                  </a:lnTo>
                  <a:lnTo>
                    <a:pt x="489915" y="328930"/>
                  </a:lnTo>
                  <a:lnTo>
                    <a:pt x="491058" y="327659"/>
                  </a:lnTo>
                  <a:lnTo>
                    <a:pt x="469480" y="327659"/>
                  </a:lnTo>
                  <a:lnTo>
                    <a:pt x="475005" y="321309"/>
                  </a:lnTo>
                  <a:lnTo>
                    <a:pt x="484022" y="307340"/>
                  </a:lnTo>
                  <a:lnTo>
                    <a:pt x="485341" y="303530"/>
                  </a:lnTo>
                  <a:close/>
                </a:path>
                <a:path w="621029" h="443229">
                  <a:moveTo>
                    <a:pt x="481114" y="325120"/>
                  </a:moveTo>
                  <a:lnTo>
                    <a:pt x="469480" y="327659"/>
                  </a:lnTo>
                  <a:lnTo>
                    <a:pt x="482955" y="327659"/>
                  </a:lnTo>
                  <a:lnTo>
                    <a:pt x="481114" y="325120"/>
                  </a:lnTo>
                  <a:close/>
                </a:path>
                <a:path w="621029" h="443229">
                  <a:moveTo>
                    <a:pt x="516724" y="270509"/>
                  </a:moveTo>
                  <a:lnTo>
                    <a:pt x="495438" y="313690"/>
                  </a:lnTo>
                  <a:lnTo>
                    <a:pt x="483730" y="325120"/>
                  </a:lnTo>
                  <a:lnTo>
                    <a:pt x="482955" y="327659"/>
                  </a:lnTo>
                  <a:lnTo>
                    <a:pt x="491058" y="327659"/>
                  </a:lnTo>
                  <a:lnTo>
                    <a:pt x="492201" y="326390"/>
                  </a:lnTo>
                  <a:lnTo>
                    <a:pt x="497408" y="320040"/>
                  </a:lnTo>
                  <a:lnTo>
                    <a:pt x="498881" y="318770"/>
                  </a:lnTo>
                  <a:lnTo>
                    <a:pt x="501751" y="314959"/>
                  </a:lnTo>
                  <a:lnTo>
                    <a:pt x="506095" y="308609"/>
                  </a:lnTo>
                  <a:lnTo>
                    <a:pt x="509371" y="306070"/>
                  </a:lnTo>
                  <a:lnTo>
                    <a:pt x="512622" y="302259"/>
                  </a:lnTo>
                  <a:lnTo>
                    <a:pt x="515708" y="298450"/>
                  </a:lnTo>
                  <a:lnTo>
                    <a:pt x="515251" y="295909"/>
                  </a:lnTo>
                  <a:lnTo>
                    <a:pt x="522046" y="285750"/>
                  </a:lnTo>
                  <a:lnTo>
                    <a:pt x="526249" y="285750"/>
                  </a:lnTo>
                  <a:lnTo>
                    <a:pt x="530428" y="283209"/>
                  </a:lnTo>
                  <a:lnTo>
                    <a:pt x="548716" y="283209"/>
                  </a:lnTo>
                  <a:lnTo>
                    <a:pt x="545067" y="280670"/>
                  </a:lnTo>
                  <a:lnTo>
                    <a:pt x="529564" y="280670"/>
                  </a:lnTo>
                  <a:lnTo>
                    <a:pt x="526821" y="279400"/>
                  </a:lnTo>
                  <a:lnTo>
                    <a:pt x="519023" y="279400"/>
                  </a:lnTo>
                  <a:lnTo>
                    <a:pt x="520981" y="273050"/>
                  </a:lnTo>
                  <a:lnTo>
                    <a:pt x="520153" y="273050"/>
                  </a:lnTo>
                  <a:lnTo>
                    <a:pt x="516724" y="270509"/>
                  </a:lnTo>
                  <a:close/>
                </a:path>
                <a:path w="621029" h="443229">
                  <a:moveTo>
                    <a:pt x="189077" y="311150"/>
                  </a:moveTo>
                  <a:lnTo>
                    <a:pt x="179487" y="311150"/>
                  </a:lnTo>
                  <a:lnTo>
                    <a:pt x="186880" y="312420"/>
                  </a:lnTo>
                  <a:lnTo>
                    <a:pt x="189090" y="312420"/>
                  </a:lnTo>
                  <a:lnTo>
                    <a:pt x="189077" y="311150"/>
                  </a:lnTo>
                  <a:close/>
                </a:path>
                <a:path w="621029" h="443229">
                  <a:moveTo>
                    <a:pt x="245389" y="307340"/>
                  </a:moveTo>
                  <a:lnTo>
                    <a:pt x="234756" y="307340"/>
                  </a:lnTo>
                  <a:lnTo>
                    <a:pt x="223410" y="308609"/>
                  </a:lnTo>
                  <a:lnTo>
                    <a:pt x="236305" y="308609"/>
                  </a:lnTo>
                  <a:lnTo>
                    <a:pt x="245389" y="307340"/>
                  </a:lnTo>
                  <a:close/>
                </a:path>
                <a:path w="621029" h="443229">
                  <a:moveTo>
                    <a:pt x="261051" y="304285"/>
                  </a:moveTo>
                  <a:lnTo>
                    <a:pt x="259575" y="304800"/>
                  </a:lnTo>
                  <a:lnTo>
                    <a:pt x="260629" y="304800"/>
                  </a:lnTo>
                  <a:lnTo>
                    <a:pt x="261051" y="304285"/>
                  </a:lnTo>
                  <a:close/>
                </a:path>
                <a:path w="621029" h="443229">
                  <a:moveTo>
                    <a:pt x="428815" y="186690"/>
                  </a:moveTo>
                  <a:lnTo>
                    <a:pt x="431330" y="187959"/>
                  </a:lnTo>
                  <a:lnTo>
                    <a:pt x="437565" y="191769"/>
                  </a:lnTo>
                  <a:lnTo>
                    <a:pt x="443674" y="195579"/>
                  </a:lnTo>
                  <a:lnTo>
                    <a:pt x="448703" y="199390"/>
                  </a:lnTo>
                  <a:lnTo>
                    <a:pt x="453364" y="201929"/>
                  </a:lnTo>
                  <a:lnTo>
                    <a:pt x="457974" y="203200"/>
                  </a:lnTo>
                  <a:lnTo>
                    <a:pt x="462407" y="205740"/>
                  </a:lnTo>
                  <a:lnTo>
                    <a:pt x="463435" y="205740"/>
                  </a:lnTo>
                  <a:lnTo>
                    <a:pt x="464299" y="207009"/>
                  </a:lnTo>
                  <a:lnTo>
                    <a:pt x="464921" y="208279"/>
                  </a:lnTo>
                  <a:lnTo>
                    <a:pt x="469430" y="209550"/>
                  </a:lnTo>
                  <a:lnTo>
                    <a:pt x="473252" y="213359"/>
                  </a:lnTo>
                  <a:lnTo>
                    <a:pt x="476046" y="218440"/>
                  </a:lnTo>
                  <a:lnTo>
                    <a:pt x="478167" y="219709"/>
                  </a:lnTo>
                  <a:lnTo>
                    <a:pt x="480098" y="222250"/>
                  </a:lnTo>
                  <a:lnTo>
                    <a:pt x="482307" y="224790"/>
                  </a:lnTo>
                  <a:lnTo>
                    <a:pt x="485177" y="236219"/>
                  </a:lnTo>
                  <a:lnTo>
                    <a:pt x="486692" y="247650"/>
                  </a:lnTo>
                  <a:lnTo>
                    <a:pt x="486717" y="260350"/>
                  </a:lnTo>
                  <a:lnTo>
                    <a:pt x="485609" y="271780"/>
                  </a:lnTo>
                  <a:lnTo>
                    <a:pt x="484225" y="275590"/>
                  </a:lnTo>
                  <a:lnTo>
                    <a:pt x="482727" y="278130"/>
                  </a:lnTo>
                  <a:lnTo>
                    <a:pt x="481114" y="281940"/>
                  </a:lnTo>
                  <a:lnTo>
                    <a:pt x="484174" y="283209"/>
                  </a:lnTo>
                  <a:lnTo>
                    <a:pt x="482371" y="288290"/>
                  </a:lnTo>
                  <a:lnTo>
                    <a:pt x="480428" y="292100"/>
                  </a:lnTo>
                  <a:lnTo>
                    <a:pt x="478434" y="295909"/>
                  </a:lnTo>
                  <a:lnTo>
                    <a:pt x="476910" y="299720"/>
                  </a:lnTo>
                  <a:lnTo>
                    <a:pt x="473862" y="304800"/>
                  </a:lnTo>
                  <a:lnTo>
                    <a:pt x="475068" y="303530"/>
                  </a:lnTo>
                  <a:lnTo>
                    <a:pt x="485341" y="303530"/>
                  </a:lnTo>
                  <a:lnTo>
                    <a:pt x="489737" y="290830"/>
                  </a:lnTo>
                  <a:lnTo>
                    <a:pt x="492003" y="270509"/>
                  </a:lnTo>
                  <a:lnTo>
                    <a:pt x="490760" y="251459"/>
                  </a:lnTo>
                  <a:lnTo>
                    <a:pt x="490667" y="241300"/>
                  </a:lnTo>
                  <a:lnTo>
                    <a:pt x="489669" y="233679"/>
                  </a:lnTo>
                  <a:lnTo>
                    <a:pt x="487682" y="226059"/>
                  </a:lnTo>
                  <a:lnTo>
                    <a:pt x="485302" y="220979"/>
                  </a:lnTo>
                  <a:lnTo>
                    <a:pt x="481609" y="220979"/>
                  </a:lnTo>
                  <a:lnTo>
                    <a:pt x="480364" y="218440"/>
                  </a:lnTo>
                  <a:lnTo>
                    <a:pt x="479018" y="215900"/>
                  </a:lnTo>
                  <a:lnTo>
                    <a:pt x="477812" y="214629"/>
                  </a:lnTo>
                  <a:lnTo>
                    <a:pt x="473925" y="210819"/>
                  </a:lnTo>
                  <a:lnTo>
                    <a:pt x="459397" y="199390"/>
                  </a:lnTo>
                  <a:lnTo>
                    <a:pt x="456577" y="196850"/>
                  </a:lnTo>
                  <a:lnTo>
                    <a:pt x="455028" y="195579"/>
                  </a:lnTo>
                  <a:lnTo>
                    <a:pt x="444119" y="193040"/>
                  </a:lnTo>
                  <a:lnTo>
                    <a:pt x="438175" y="190500"/>
                  </a:lnTo>
                  <a:lnTo>
                    <a:pt x="435114" y="189229"/>
                  </a:lnTo>
                  <a:lnTo>
                    <a:pt x="428815" y="186690"/>
                  </a:lnTo>
                  <a:close/>
                </a:path>
                <a:path w="621029" h="443229">
                  <a:moveTo>
                    <a:pt x="263220" y="303530"/>
                  </a:moveTo>
                  <a:lnTo>
                    <a:pt x="261670" y="303530"/>
                  </a:lnTo>
                  <a:lnTo>
                    <a:pt x="261051" y="304285"/>
                  </a:lnTo>
                  <a:lnTo>
                    <a:pt x="263220" y="303530"/>
                  </a:lnTo>
                  <a:close/>
                </a:path>
                <a:path w="621029" h="443229">
                  <a:moveTo>
                    <a:pt x="282321" y="295909"/>
                  </a:moveTo>
                  <a:lnTo>
                    <a:pt x="277863" y="298450"/>
                  </a:lnTo>
                  <a:lnTo>
                    <a:pt x="273138" y="299720"/>
                  </a:lnTo>
                  <a:lnTo>
                    <a:pt x="268173" y="302259"/>
                  </a:lnTo>
                  <a:lnTo>
                    <a:pt x="276479" y="299720"/>
                  </a:lnTo>
                  <a:lnTo>
                    <a:pt x="281686" y="297180"/>
                  </a:lnTo>
                  <a:lnTo>
                    <a:pt x="283070" y="297180"/>
                  </a:lnTo>
                  <a:lnTo>
                    <a:pt x="282321" y="295909"/>
                  </a:lnTo>
                  <a:close/>
                </a:path>
                <a:path w="621029" h="443229">
                  <a:moveTo>
                    <a:pt x="544296" y="293370"/>
                  </a:moveTo>
                  <a:lnTo>
                    <a:pt x="540702" y="293370"/>
                  </a:lnTo>
                  <a:lnTo>
                    <a:pt x="541858" y="294640"/>
                  </a:lnTo>
                  <a:lnTo>
                    <a:pt x="542671" y="294640"/>
                  </a:lnTo>
                  <a:lnTo>
                    <a:pt x="544296" y="293370"/>
                  </a:lnTo>
                  <a:close/>
                </a:path>
                <a:path w="621029" h="443229">
                  <a:moveTo>
                    <a:pt x="393268" y="214629"/>
                  </a:moveTo>
                  <a:lnTo>
                    <a:pt x="382371" y="214629"/>
                  </a:lnTo>
                  <a:lnTo>
                    <a:pt x="382981" y="218440"/>
                  </a:lnTo>
                  <a:lnTo>
                    <a:pt x="383806" y="220979"/>
                  </a:lnTo>
                  <a:lnTo>
                    <a:pt x="377926" y="224790"/>
                  </a:lnTo>
                  <a:lnTo>
                    <a:pt x="375856" y="226059"/>
                  </a:lnTo>
                  <a:lnTo>
                    <a:pt x="377990" y="229869"/>
                  </a:lnTo>
                  <a:lnTo>
                    <a:pt x="371016" y="234950"/>
                  </a:lnTo>
                  <a:lnTo>
                    <a:pt x="363815" y="241300"/>
                  </a:lnTo>
                  <a:lnTo>
                    <a:pt x="356364" y="247650"/>
                  </a:lnTo>
                  <a:lnTo>
                    <a:pt x="348640" y="252729"/>
                  </a:lnTo>
                  <a:lnTo>
                    <a:pt x="350189" y="252729"/>
                  </a:lnTo>
                  <a:lnTo>
                    <a:pt x="349973" y="256540"/>
                  </a:lnTo>
                  <a:lnTo>
                    <a:pt x="350393" y="257809"/>
                  </a:lnTo>
                  <a:lnTo>
                    <a:pt x="317665" y="281940"/>
                  </a:lnTo>
                  <a:lnTo>
                    <a:pt x="308940" y="287020"/>
                  </a:lnTo>
                  <a:lnTo>
                    <a:pt x="305142" y="288290"/>
                  </a:lnTo>
                  <a:lnTo>
                    <a:pt x="305015" y="289559"/>
                  </a:lnTo>
                  <a:lnTo>
                    <a:pt x="313093" y="287020"/>
                  </a:lnTo>
                  <a:lnTo>
                    <a:pt x="320624" y="283209"/>
                  </a:lnTo>
                  <a:lnTo>
                    <a:pt x="327863" y="279400"/>
                  </a:lnTo>
                  <a:lnTo>
                    <a:pt x="336136" y="274320"/>
                  </a:lnTo>
                  <a:lnTo>
                    <a:pt x="344844" y="269240"/>
                  </a:lnTo>
                  <a:lnTo>
                    <a:pt x="353364" y="261619"/>
                  </a:lnTo>
                  <a:lnTo>
                    <a:pt x="361073" y="251459"/>
                  </a:lnTo>
                  <a:lnTo>
                    <a:pt x="362432" y="250190"/>
                  </a:lnTo>
                  <a:lnTo>
                    <a:pt x="363308" y="248919"/>
                  </a:lnTo>
                  <a:lnTo>
                    <a:pt x="364337" y="247650"/>
                  </a:lnTo>
                  <a:lnTo>
                    <a:pt x="371510" y="247650"/>
                  </a:lnTo>
                  <a:lnTo>
                    <a:pt x="376130" y="241300"/>
                  </a:lnTo>
                  <a:lnTo>
                    <a:pt x="381203" y="234950"/>
                  </a:lnTo>
                  <a:lnTo>
                    <a:pt x="385837" y="228600"/>
                  </a:lnTo>
                  <a:lnTo>
                    <a:pt x="390067" y="220979"/>
                  </a:lnTo>
                  <a:lnTo>
                    <a:pt x="391363" y="219709"/>
                  </a:lnTo>
                  <a:lnTo>
                    <a:pt x="393611" y="218440"/>
                  </a:lnTo>
                  <a:lnTo>
                    <a:pt x="391985" y="217169"/>
                  </a:lnTo>
                  <a:lnTo>
                    <a:pt x="393268" y="214629"/>
                  </a:lnTo>
                  <a:close/>
                </a:path>
                <a:path w="621029" h="443229">
                  <a:moveTo>
                    <a:pt x="530555" y="276859"/>
                  </a:moveTo>
                  <a:lnTo>
                    <a:pt x="528897" y="276859"/>
                  </a:lnTo>
                  <a:lnTo>
                    <a:pt x="529564" y="280670"/>
                  </a:lnTo>
                  <a:lnTo>
                    <a:pt x="545067" y="280670"/>
                  </a:lnTo>
                  <a:lnTo>
                    <a:pt x="543242" y="279400"/>
                  </a:lnTo>
                  <a:lnTo>
                    <a:pt x="536321" y="278130"/>
                  </a:lnTo>
                  <a:lnTo>
                    <a:pt x="532155" y="278130"/>
                  </a:lnTo>
                  <a:lnTo>
                    <a:pt x="530555" y="276859"/>
                  </a:lnTo>
                  <a:close/>
                </a:path>
                <a:path w="621029" h="443229">
                  <a:moveTo>
                    <a:pt x="524078" y="278130"/>
                  </a:moveTo>
                  <a:lnTo>
                    <a:pt x="519023" y="279400"/>
                  </a:lnTo>
                  <a:lnTo>
                    <a:pt x="526821" y="279400"/>
                  </a:lnTo>
                  <a:lnTo>
                    <a:pt x="524078" y="278130"/>
                  </a:lnTo>
                  <a:close/>
                </a:path>
                <a:path w="621029" h="443229">
                  <a:moveTo>
                    <a:pt x="528675" y="275590"/>
                  </a:moveTo>
                  <a:lnTo>
                    <a:pt x="528897" y="276859"/>
                  </a:lnTo>
                  <a:lnTo>
                    <a:pt x="528675" y="275590"/>
                  </a:lnTo>
                  <a:close/>
                </a:path>
                <a:path w="621029" h="443229">
                  <a:moveTo>
                    <a:pt x="462559" y="173990"/>
                  </a:moveTo>
                  <a:lnTo>
                    <a:pt x="459181" y="173990"/>
                  </a:lnTo>
                  <a:lnTo>
                    <a:pt x="474980" y="179069"/>
                  </a:lnTo>
                  <a:lnTo>
                    <a:pt x="482571" y="185419"/>
                  </a:lnTo>
                  <a:lnTo>
                    <a:pt x="513902" y="218440"/>
                  </a:lnTo>
                  <a:lnTo>
                    <a:pt x="522224" y="238759"/>
                  </a:lnTo>
                  <a:lnTo>
                    <a:pt x="523367" y="240029"/>
                  </a:lnTo>
                  <a:lnTo>
                    <a:pt x="521525" y="241300"/>
                  </a:lnTo>
                  <a:lnTo>
                    <a:pt x="521505" y="248919"/>
                  </a:lnTo>
                  <a:lnTo>
                    <a:pt x="521176" y="255269"/>
                  </a:lnTo>
                  <a:lnTo>
                    <a:pt x="520343" y="261619"/>
                  </a:lnTo>
                  <a:lnTo>
                    <a:pt x="519074" y="269240"/>
                  </a:lnTo>
                  <a:lnTo>
                    <a:pt x="520153" y="273050"/>
                  </a:lnTo>
                  <a:lnTo>
                    <a:pt x="520981" y="273050"/>
                  </a:lnTo>
                  <a:lnTo>
                    <a:pt x="521373" y="271780"/>
                  </a:lnTo>
                  <a:lnTo>
                    <a:pt x="525026" y="264159"/>
                  </a:lnTo>
                  <a:lnTo>
                    <a:pt x="526757" y="255269"/>
                  </a:lnTo>
                  <a:lnTo>
                    <a:pt x="526555" y="245109"/>
                  </a:lnTo>
                  <a:lnTo>
                    <a:pt x="524408" y="234950"/>
                  </a:lnTo>
                  <a:lnTo>
                    <a:pt x="523913" y="226059"/>
                  </a:lnTo>
                  <a:lnTo>
                    <a:pt x="500735" y="187959"/>
                  </a:lnTo>
                  <a:lnTo>
                    <a:pt x="499317" y="186690"/>
                  </a:lnTo>
                  <a:lnTo>
                    <a:pt x="489521" y="186690"/>
                  </a:lnTo>
                  <a:lnTo>
                    <a:pt x="483663" y="182879"/>
                  </a:lnTo>
                  <a:lnTo>
                    <a:pt x="477283" y="179069"/>
                  </a:lnTo>
                  <a:lnTo>
                    <a:pt x="470281" y="176529"/>
                  </a:lnTo>
                  <a:lnTo>
                    <a:pt x="462559" y="173990"/>
                  </a:lnTo>
                  <a:close/>
                </a:path>
                <a:path w="621029" h="443229">
                  <a:moveTo>
                    <a:pt x="173450" y="254000"/>
                  </a:moveTo>
                  <a:lnTo>
                    <a:pt x="143929" y="254000"/>
                  </a:lnTo>
                  <a:lnTo>
                    <a:pt x="183269" y="261619"/>
                  </a:lnTo>
                  <a:lnTo>
                    <a:pt x="196213" y="262890"/>
                  </a:lnTo>
                  <a:lnTo>
                    <a:pt x="222123" y="267970"/>
                  </a:lnTo>
                  <a:lnTo>
                    <a:pt x="254422" y="270509"/>
                  </a:lnTo>
                  <a:lnTo>
                    <a:pt x="270524" y="269240"/>
                  </a:lnTo>
                  <a:lnTo>
                    <a:pt x="250024" y="269240"/>
                  </a:lnTo>
                  <a:lnTo>
                    <a:pt x="249923" y="266700"/>
                  </a:lnTo>
                  <a:lnTo>
                    <a:pt x="240129" y="266700"/>
                  </a:lnTo>
                  <a:lnTo>
                    <a:pt x="220749" y="264159"/>
                  </a:lnTo>
                  <a:lnTo>
                    <a:pt x="203885" y="264159"/>
                  </a:lnTo>
                  <a:lnTo>
                    <a:pt x="175323" y="257809"/>
                  </a:lnTo>
                  <a:lnTo>
                    <a:pt x="172275" y="256540"/>
                  </a:lnTo>
                  <a:lnTo>
                    <a:pt x="173450" y="254000"/>
                  </a:lnTo>
                  <a:close/>
                </a:path>
                <a:path w="621029" h="443229">
                  <a:moveTo>
                    <a:pt x="406540" y="268908"/>
                  </a:moveTo>
                  <a:lnTo>
                    <a:pt x="405066" y="270509"/>
                  </a:lnTo>
                  <a:lnTo>
                    <a:pt x="405218" y="270509"/>
                  </a:lnTo>
                  <a:lnTo>
                    <a:pt x="406540" y="268908"/>
                  </a:lnTo>
                  <a:close/>
                </a:path>
                <a:path w="621029" h="443229">
                  <a:moveTo>
                    <a:pt x="286194" y="265430"/>
                  </a:moveTo>
                  <a:lnTo>
                    <a:pt x="276644" y="267970"/>
                  </a:lnTo>
                  <a:lnTo>
                    <a:pt x="265214" y="269240"/>
                  </a:lnTo>
                  <a:lnTo>
                    <a:pt x="270524" y="269240"/>
                  </a:lnTo>
                  <a:lnTo>
                    <a:pt x="286626" y="267970"/>
                  </a:lnTo>
                  <a:lnTo>
                    <a:pt x="286194" y="265430"/>
                  </a:lnTo>
                  <a:close/>
                </a:path>
                <a:path w="621029" h="443229">
                  <a:moveTo>
                    <a:pt x="425265" y="229869"/>
                  </a:moveTo>
                  <a:lnTo>
                    <a:pt x="416966" y="229869"/>
                  </a:lnTo>
                  <a:lnTo>
                    <a:pt x="418553" y="232409"/>
                  </a:lnTo>
                  <a:lnTo>
                    <a:pt x="420204" y="234950"/>
                  </a:lnTo>
                  <a:lnTo>
                    <a:pt x="420065" y="236219"/>
                  </a:lnTo>
                  <a:lnTo>
                    <a:pt x="419709" y="238759"/>
                  </a:lnTo>
                  <a:lnTo>
                    <a:pt x="418833" y="242569"/>
                  </a:lnTo>
                  <a:lnTo>
                    <a:pt x="418604" y="243840"/>
                  </a:lnTo>
                  <a:lnTo>
                    <a:pt x="418261" y="245109"/>
                  </a:lnTo>
                  <a:lnTo>
                    <a:pt x="418960" y="246379"/>
                  </a:lnTo>
                  <a:lnTo>
                    <a:pt x="417601" y="250190"/>
                  </a:lnTo>
                  <a:lnTo>
                    <a:pt x="416979" y="252729"/>
                  </a:lnTo>
                  <a:lnTo>
                    <a:pt x="413664" y="259079"/>
                  </a:lnTo>
                  <a:lnTo>
                    <a:pt x="409409" y="265430"/>
                  </a:lnTo>
                  <a:lnTo>
                    <a:pt x="406540" y="268908"/>
                  </a:lnTo>
                  <a:lnTo>
                    <a:pt x="409740" y="265430"/>
                  </a:lnTo>
                  <a:lnTo>
                    <a:pt x="414229" y="260350"/>
                  </a:lnTo>
                  <a:lnTo>
                    <a:pt x="418489" y="254000"/>
                  </a:lnTo>
                  <a:lnTo>
                    <a:pt x="422478" y="248919"/>
                  </a:lnTo>
                  <a:lnTo>
                    <a:pt x="425074" y="237490"/>
                  </a:lnTo>
                  <a:lnTo>
                    <a:pt x="425265" y="229869"/>
                  </a:lnTo>
                  <a:close/>
                </a:path>
                <a:path w="621029" h="443229">
                  <a:moveTo>
                    <a:pt x="249872" y="265430"/>
                  </a:moveTo>
                  <a:lnTo>
                    <a:pt x="240129" y="266700"/>
                  </a:lnTo>
                  <a:lnTo>
                    <a:pt x="249923" y="266700"/>
                  </a:lnTo>
                  <a:lnTo>
                    <a:pt x="249872" y="265430"/>
                  </a:lnTo>
                  <a:close/>
                </a:path>
                <a:path w="621029" h="443229">
                  <a:moveTo>
                    <a:pt x="307141" y="251459"/>
                  </a:moveTo>
                  <a:lnTo>
                    <a:pt x="201841" y="251459"/>
                  </a:lnTo>
                  <a:lnTo>
                    <a:pt x="200545" y="255269"/>
                  </a:lnTo>
                  <a:lnTo>
                    <a:pt x="202933" y="256540"/>
                  </a:lnTo>
                  <a:lnTo>
                    <a:pt x="207835" y="259079"/>
                  </a:lnTo>
                  <a:lnTo>
                    <a:pt x="203885" y="264159"/>
                  </a:lnTo>
                  <a:lnTo>
                    <a:pt x="220749" y="264159"/>
                  </a:lnTo>
                  <a:lnTo>
                    <a:pt x="211328" y="261619"/>
                  </a:lnTo>
                  <a:lnTo>
                    <a:pt x="212585" y="256540"/>
                  </a:lnTo>
                  <a:lnTo>
                    <a:pt x="267702" y="256540"/>
                  </a:lnTo>
                  <a:lnTo>
                    <a:pt x="275615" y="255269"/>
                  </a:lnTo>
                  <a:lnTo>
                    <a:pt x="294436" y="255269"/>
                  </a:lnTo>
                  <a:lnTo>
                    <a:pt x="307141" y="251459"/>
                  </a:lnTo>
                  <a:close/>
                </a:path>
                <a:path w="621029" h="443229">
                  <a:moveTo>
                    <a:pt x="338886" y="257809"/>
                  </a:moveTo>
                  <a:lnTo>
                    <a:pt x="334175" y="260350"/>
                  </a:lnTo>
                  <a:lnTo>
                    <a:pt x="331812" y="260350"/>
                  </a:lnTo>
                  <a:lnTo>
                    <a:pt x="332765" y="262890"/>
                  </a:lnTo>
                  <a:lnTo>
                    <a:pt x="336842" y="259079"/>
                  </a:lnTo>
                  <a:lnTo>
                    <a:pt x="338886" y="257809"/>
                  </a:lnTo>
                  <a:close/>
                </a:path>
                <a:path w="621029" h="443229">
                  <a:moveTo>
                    <a:pt x="294436" y="255269"/>
                  </a:moveTo>
                  <a:lnTo>
                    <a:pt x="275615" y="255269"/>
                  </a:lnTo>
                  <a:lnTo>
                    <a:pt x="276288" y="259079"/>
                  </a:lnTo>
                  <a:lnTo>
                    <a:pt x="276593" y="259079"/>
                  </a:lnTo>
                  <a:lnTo>
                    <a:pt x="294436" y="255269"/>
                  </a:lnTo>
                  <a:close/>
                </a:path>
                <a:path w="621029" h="443229">
                  <a:moveTo>
                    <a:pt x="143209" y="256540"/>
                  </a:moveTo>
                  <a:lnTo>
                    <a:pt x="138544" y="256540"/>
                  </a:lnTo>
                  <a:lnTo>
                    <a:pt x="142849" y="257809"/>
                  </a:lnTo>
                  <a:lnTo>
                    <a:pt x="143209" y="256540"/>
                  </a:lnTo>
                  <a:close/>
                </a:path>
                <a:path w="621029" h="443229">
                  <a:moveTo>
                    <a:pt x="267702" y="256540"/>
                  </a:moveTo>
                  <a:lnTo>
                    <a:pt x="212585" y="256540"/>
                  </a:lnTo>
                  <a:lnTo>
                    <a:pt x="228218" y="257809"/>
                  </a:lnTo>
                  <a:lnTo>
                    <a:pt x="259789" y="257809"/>
                  </a:lnTo>
                  <a:lnTo>
                    <a:pt x="267702" y="256540"/>
                  </a:lnTo>
                  <a:close/>
                </a:path>
                <a:path w="621029" h="443229">
                  <a:moveTo>
                    <a:pt x="201841" y="251459"/>
                  </a:moveTo>
                  <a:lnTo>
                    <a:pt x="183743" y="251459"/>
                  </a:lnTo>
                  <a:lnTo>
                    <a:pt x="191084" y="252729"/>
                  </a:lnTo>
                  <a:lnTo>
                    <a:pt x="198450" y="252729"/>
                  </a:lnTo>
                  <a:lnTo>
                    <a:pt x="201841" y="251459"/>
                  </a:lnTo>
                  <a:close/>
                </a:path>
                <a:path w="621029" h="443229">
                  <a:moveTo>
                    <a:pt x="247078" y="179069"/>
                  </a:moveTo>
                  <a:lnTo>
                    <a:pt x="246849" y="179069"/>
                  </a:lnTo>
                  <a:lnTo>
                    <a:pt x="241693" y="182879"/>
                  </a:lnTo>
                  <a:lnTo>
                    <a:pt x="235826" y="186690"/>
                  </a:lnTo>
                  <a:lnTo>
                    <a:pt x="228371" y="191769"/>
                  </a:lnTo>
                  <a:lnTo>
                    <a:pt x="216662" y="200659"/>
                  </a:lnTo>
                  <a:lnTo>
                    <a:pt x="211707" y="205740"/>
                  </a:lnTo>
                  <a:lnTo>
                    <a:pt x="206832" y="209550"/>
                  </a:lnTo>
                  <a:lnTo>
                    <a:pt x="200541" y="215900"/>
                  </a:lnTo>
                  <a:lnTo>
                    <a:pt x="194786" y="223519"/>
                  </a:lnTo>
                  <a:lnTo>
                    <a:pt x="189469" y="229869"/>
                  </a:lnTo>
                  <a:lnTo>
                    <a:pt x="184492" y="237490"/>
                  </a:lnTo>
                  <a:lnTo>
                    <a:pt x="179451" y="246379"/>
                  </a:lnTo>
                  <a:lnTo>
                    <a:pt x="172935" y="248919"/>
                  </a:lnTo>
                  <a:lnTo>
                    <a:pt x="131574" y="248919"/>
                  </a:lnTo>
                  <a:lnTo>
                    <a:pt x="122199" y="250190"/>
                  </a:lnTo>
                  <a:lnTo>
                    <a:pt x="271945" y="250190"/>
                  </a:lnTo>
                  <a:lnTo>
                    <a:pt x="270713" y="245109"/>
                  </a:lnTo>
                  <a:lnTo>
                    <a:pt x="275145" y="243840"/>
                  </a:lnTo>
                  <a:lnTo>
                    <a:pt x="213626" y="243840"/>
                  </a:lnTo>
                  <a:lnTo>
                    <a:pt x="213165" y="242569"/>
                  </a:lnTo>
                  <a:lnTo>
                    <a:pt x="205384" y="242569"/>
                  </a:lnTo>
                  <a:lnTo>
                    <a:pt x="208991" y="236219"/>
                  </a:lnTo>
                  <a:lnTo>
                    <a:pt x="211404" y="231140"/>
                  </a:lnTo>
                  <a:lnTo>
                    <a:pt x="213575" y="227329"/>
                  </a:lnTo>
                  <a:lnTo>
                    <a:pt x="215544" y="220979"/>
                  </a:lnTo>
                  <a:lnTo>
                    <a:pt x="218795" y="217169"/>
                  </a:lnTo>
                  <a:lnTo>
                    <a:pt x="215544" y="217169"/>
                  </a:lnTo>
                  <a:lnTo>
                    <a:pt x="219989" y="209550"/>
                  </a:lnTo>
                  <a:lnTo>
                    <a:pt x="221996" y="205740"/>
                  </a:lnTo>
                  <a:lnTo>
                    <a:pt x="225132" y="201929"/>
                  </a:lnTo>
                  <a:lnTo>
                    <a:pt x="228269" y="199390"/>
                  </a:lnTo>
                  <a:lnTo>
                    <a:pt x="231343" y="196850"/>
                  </a:lnTo>
                  <a:lnTo>
                    <a:pt x="230327" y="194309"/>
                  </a:lnTo>
                  <a:lnTo>
                    <a:pt x="236931" y="187959"/>
                  </a:lnTo>
                  <a:lnTo>
                    <a:pt x="241947" y="184150"/>
                  </a:lnTo>
                  <a:lnTo>
                    <a:pt x="247078" y="179069"/>
                  </a:lnTo>
                  <a:close/>
                </a:path>
                <a:path w="621029" h="443229">
                  <a:moveTo>
                    <a:pt x="392303" y="119379"/>
                  </a:moveTo>
                  <a:lnTo>
                    <a:pt x="392455" y="120650"/>
                  </a:lnTo>
                  <a:lnTo>
                    <a:pt x="392722" y="121919"/>
                  </a:lnTo>
                  <a:lnTo>
                    <a:pt x="391883" y="121919"/>
                  </a:lnTo>
                  <a:lnTo>
                    <a:pt x="392366" y="125729"/>
                  </a:lnTo>
                  <a:lnTo>
                    <a:pt x="392544" y="128269"/>
                  </a:lnTo>
                  <a:lnTo>
                    <a:pt x="392607" y="132079"/>
                  </a:lnTo>
                  <a:lnTo>
                    <a:pt x="393077" y="133350"/>
                  </a:lnTo>
                  <a:lnTo>
                    <a:pt x="393509" y="135890"/>
                  </a:lnTo>
                  <a:lnTo>
                    <a:pt x="393827" y="138429"/>
                  </a:lnTo>
                  <a:lnTo>
                    <a:pt x="392569" y="138429"/>
                  </a:lnTo>
                  <a:lnTo>
                    <a:pt x="392366" y="142240"/>
                  </a:lnTo>
                  <a:lnTo>
                    <a:pt x="391985" y="144779"/>
                  </a:lnTo>
                  <a:lnTo>
                    <a:pt x="391426" y="147319"/>
                  </a:lnTo>
                  <a:lnTo>
                    <a:pt x="391471" y="153669"/>
                  </a:lnTo>
                  <a:lnTo>
                    <a:pt x="380492" y="180340"/>
                  </a:lnTo>
                  <a:lnTo>
                    <a:pt x="377863" y="184150"/>
                  </a:lnTo>
                  <a:lnTo>
                    <a:pt x="374980" y="186690"/>
                  </a:lnTo>
                  <a:lnTo>
                    <a:pt x="373926" y="187959"/>
                  </a:lnTo>
                  <a:lnTo>
                    <a:pt x="371754" y="189229"/>
                  </a:lnTo>
                  <a:lnTo>
                    <a:pt x="374421" y="191769"/>
                  </a:lnTo>
                  <a:lnTo>
                    <a:pt x="370833" y="196850"/>
                  </a:lnTo>
                  <a:lnTo>
                    <a:pt x="366864" y="203200"/>
                  </a:lnTo>
                  <a:lnTo>
                    <a:pt x="362448" y="208279"/>
                  </a:lnTo>
                  <a:lnTo>
                    <a:pt x="357517" y="214629"/>
                  </a:lnTo>
                  <a:lnTo>
                    <a:pt x="351129" y="219709"/>
                  </a:lnTo>
                  <a:lnTo>
                    <a:pt x="346417" y="223519"/>
                  </a:lnTo>
                  <a:lnTo>
                    <a:pt x="341960" y="226059"/>
                  </a:lnTo>
                  <a:lnTo>
                    <a:pt x="335813" y="228600"/>
                  </a:lnTo>
                  <a:lnTo>
                    <a:pt x="329882" y="233679"/>
                  </a:lnTo>
                  <a:lnTo>
                    <a:pt x="323380" y="238759"/>
                  </a:lnTo>
                  <a:lnTo>
                    <a:pt x="300823" y="245109"/>
                  </a:lnTo>
                  <a:lnTo>
                    <a:pt x="291452" y="246379"/>
                  </a:lnTo>
                  <a:lnTo>
                    <a:pt x="281814" y="248919"/>
                  </a:lnTo>
                  <a:lnTo>
                    <a:pt x="271945" y="250190"/>
                  </a:lnTo>
                  <a:lnTo>
                    <a:pt x="310339" y="250190"/>
                  </a:lnTo>
                  <a:lnTo>
                    <a:pt x="332723" y="241300"/>
                  </a:lnTo>
                  <a:lnTo>
                    <a:pt x="350608" y="233679"/>
                  </a:lnTo>
                  <a:lnTo>
                    <a:pt x="355638" y="231140"/>
                  </a:lnTo>
                  <a:lnTo>
                    <a:pt x="360019" y="229869"/>
                  </a:lnTo>
                  <a:lnTo>
                    <a:pt x="359930" y="227329"/>
                  </a:lnTo>
                  <a:lnTo>
                    <a:pt x="367334" y="223519"/>
                  </a:lnTo>
                  <a:lnTo>
                    <a:pt x="373138" y="220979"/>
                  </a:lnTo>
                  <a:lnTo>
                    <a:pt x="378866" y="217169"/>
                  </a:lnTo>
                  <a:lnTo>
                    <a:pt x="382371" y="214629"/>
                  </a:lnTo>
                  <a:lnTo>
                    <a:pt x="393268" y="214629"/>
                  </a:lnTo>
                  <a:lnTo>
                    <a:pt x="393712" y="213359"/>
                  </a:lnTo>
                  <a:lnTo>
                    <a:pt x="395033" y="210819"/>
                  </a:lnTo>
                  <a:lnTo>
                    <a:pt x="396773" y="209550"/>
                  </a:lnTo>
                  <a:lnTo>
                    <a:pt x="399992" y="207009"/>
                  </a:lnTo>
                  <a:lnTo>
                    <a:pt x="386283" y="207009"/>
                  </a:lnTo>
                  <a:lnTo>
                    <a:pt x="382206" y="203200"/>
                  </a:lnTo>
                  <a:lnTo>
                    <a:pt x="386687" y="193040"/>
                  </a:lnTo>
                  <a:lnTo>
                    <a:pt x="389863" y="182879"/>
                  </a:lnTo>
                  <a:lnTo>
                    <a:pt x="391673" y="171450"/>
                  </a:lnTo>
                  <a:lnTo>
                    <a:pt x="392061" y="160019"/>
                  </a:lnTo>
                  <a:lnTo>
                    <a:pt x="392404" y="157479"/>
                  </a:lnTo>
                  <a:lnTo>
                    <a:pt x="392785" y="152400"/>
                  </a:lnTo>
                  <a:lnTo>
                    <a:pt x="394258" y="146050"/>
                  </a:lnTo>
                  <a:lnTo>
                    <a:pt x="394746" y="140969"/>
                  </a:lnTo>
                  <a:lnTo>
                    <a:pt x="394628" y="133350"/>
                  </a:lnTo>
                  <a:lnTo>
                    <a:pt x="394436" y="128269"/>
                  </a:lnTo>
                  <a:lnTo>
                    <a:pt x="393585" y="123189"/>
                  </a:lnTo>
                  <a:lnTo>
                    <a:pt x="392303" y="119379"/>
                  </a:lnTo>
                  <a:close/>
                </a:path>
                <a:path w="621029" h="443229">
                  <a:moveTo>
                    <a:pt x="371510" y="247650"/>
                  </a:moveTo>
                  <a:lnTo>
                    <a:pt x="368985" y="247650"/>
                  </a:lnTo>
                  <a:lnTo>
                    <a:pt x="370586" y="248919"/>
                  </a:lnTo>
                  <a:lnTo>
                    <a:pt x="371510" y="247650"/>
                  </a:lnTo>
                  <a:close/>
                </a:path>
                <a:path w="621029" h="443229">
                  <a:moveTo>
                    <a:pt x="305015" y="58419"/>
                  </a:moveTo>
                  <a:lnTo>
                    <a:pt x="271233" y="58419"/>
                  </a:lnTo>
                  <a:lnTo>
                    <a:pt x="266915" y="59689"/>
                  </a:lnTo>
                  <a:lnTo>
                    <a:pt x="268224" y="60959"/>
                  </a:lnTo>
                  <a:lnTo>
                    <a:pt x="257543" y="63500"/>
                  </a:lnTo>
                  <a:lnTo>
                    <a:pt x="246240" y="66039"/>
                  </a:lnTo>
                  <a:lnTo>
                    <a:pt x="241388" y="67309"/>
                  </a:lnTo>
                  <a:lnTo>
                    <a:pt x="235140" y="69850"/>
                  </a:lnTo>
                  <a:lnTo>
                    <a:pt x="228981" y="71119"/>
                  </a:lnTo>
                  <a:lnTo>
                    <a:pt x="221043" y="74929"/>
                  </a:lnTo>
                  <a:lnTo>
                    <a:pt x="218567" y="74929"/>
                  </a:lnTo>
                  <a:lnTo>
                    <a:pt x="207858" y="80009"/>
                  </a:lnTo>
                  <a:lnTo>
                    <a:pt x="197681" y="86359"/>
                  </a:lnTo>
                  <a:lnTo>
                    <a:pt x="187952" y="95250"/>
                  </a:lnTo>
                  <a:lnTo>
                    <a:pt x="178587" y="105409"/>
                  </a:lnTo>
                  <a:lnTo>
                    <a:pt x="174078" y="111759"/>
                  </a:lnTo>
                  <a:lnTo>
                    <a:pt x="169949" y="116839"/>
                  </a:lnTo>
                  <a:lnTo>
                    <a:pt x="166151" y="124459"/>
                  </a:lnTo>
                  <a:lnTo>
                    <a:pt x="162636" y="132079"/>
                  </a:lnTo>
                  <a:lnTo>
                    <a:pt x="160185" y="135890"/>
                  </a:lnTo>
                  <a:lnTo>
                    <a:pt x="157645" y="139700"/>
                  </a:lnTo>
                  <a:lnTo>
                    <a:pt x="155943" y="144779"/>
                  </a:lnTo>
                  <a:lnTo>
                    <a:pt x="154952" y="146050"/>
                  </a:lnTo>
                  <a:lnTo>
                    <a:pt x="145492" y="151129"/>
                  </a:lnTo>
                  <a:lnTo>
                    <a:pt x="136994" y="157479"/>
                  </a:lnTo>
                  <a:lnTo>
                    <a:pt x="129420" y="165100"/>
                  </a:lnTo>
                  <a:lnTo>
                    <a:pt x="122732" y="172719"/>
                  </a:lnTo>
                  <a:lnTo>
                    <a:pt x="123037" y="173990"/>
                  </a:lnTo>
                  <a:lnTo>
                    <a:pt x="120408" y="177800"/>
                  </a:lnTo>
                  <a:lnTo>
                    <a:pt x="119557" y="177800"/>
                  </a:lnTo>
                  <a:lnTo>
                    <a:pt x="122504" y="180340"/>
                  </a:lnTo>
                  <a:lnTo>
                    <a:pt x="119761" y="185419"/>
                  </a:lnTo>
                  <a:lnTo>
                    <a:pt x="117627" y="190500"/>
                  </a:lnTo>
                  <a:lnTo>
                    <a:pt x="115912" y="198119"/>
                  </a:lnTo>
                  <a:lnTo>
                    <a:pt x="113576" y="203200"/>
                  </a:lnTo>
                  <a:lnTo>
                    <a:pt x="111442" y="208279"/>
                  </a:lnTo>
                  <a:lnTo>
                    <a:pt x="109575" y="213359"/>
                  </a:lnTo>
                  <a:lnTo>
                    <a:pt x="106489" y="213359"/>
                  </a:lnTo>
                  <a:lnTo>
                    <a:pt x="106184" y="217169"/>
                  </a:lnTo>
                  <a:lnTo>
                    <a:pt x="106141" y="219709"/>
                  </a:lnTo>
                  <a:lnTo>
                    <a:pt x="106375" y="224790"/>
                  </a:lnTo>
                  <a:lnTo>
                    <a:pt x="107556" y="231140"/>
                  </a:lnTo>
                  <a:lnTo>
                    <a:pt x="106908" y="233679"/>
                  </a:lnTo>
                  <a:lnTo>
                    <a:pt x="106337" y="236219"/>
                  </a:lnTo>
                  <a:lnTo>
                    <a:pt x="105879" y="238759"/>
                  </a:lnTo>
                  <a:lnTo>
                    <a:pt x="109143" y="240029"/>
                  </a:lnTo>
                  <a:lnTo>
                    <a:pt x="108191" y="242569"/>
                  </a:lnTo>
                  <a:lnTo>
                    <a:pt x="114528" y="245109"/>
                  </a:lnTo>
                  <a:lnTo>
                    <a:pt x="107480" y="247650"/>
                  </a:lnTo>
                  <a:lnTo>
                    <a:pt x="119096" y="247650"/>
                  </a:lnTo>
                  <a:lnTo>
                    <a:pt x="119329" y="246379"/>
                  </a:lnTo>
                  <a:lnTo>
                    <a:pt x="119291" y="245109"/>
                  </a:lnTo>
                  <a:lnTo>
                    <a:pt x="119507" y="243840"/>
                  </a:lnTo>
                  <a:lnTo>
                    <a:pt x="119303" y="243840"/>
                  </a:lnTo>
                  <a:lnTo>
                    <a:pt x="119392" y="219709"/>
                  </a:lnTo>
                  <a:lnTo>
                    <a:pt x="118300" y="218440"/>
                  </a:lnTo>
                  <a:lnTo>
                    <a:pt x="119312" y="213359"/>
                  </a:lnTo>
                  <a:lnTo>
                    <a:pt x="109575" y="213359"/>
                  </a:lnTo>
                  <a:lnTo>
                    <a:pt x="106591" y="212090"/>
                  </a:lnTo>
                  <a:lnTo>
                    <a:pt x="119565" y="212090"/>
                  </a:lnTo>
                  <a:lnTo>
                    <a:pt x="119818" y="210819"/>
                  </a:lnTo>
                  <a:lnTo>
                    <a:pt x="121499" y="204469"/>
                  </a:lnTo>
                  <a:lnTo>
                    <a:pt x="123615" y="199390"/>
                  </a:lnTo>
                  <a:lnTo>
                    <a:pt x="126199" y="193040"/>
                  </a:lnTo>
                  <a:lnTo>
                    <a:pt x="130885" y="186690"/>
                  </a:lnTo>
                  <a:lnTo>
                    <a:pt x="135867" y="181609"/>
                  </a:lnTo>
                  <a:lnTo>
                    <a:pt x="141226" y="176529"/>
                  </a:lnTo>
                  <a:lnTo>
                    <a:pt x="147040" y="171450"/>
                  </a:lnTo>
                  <a:lnTo>
                    <a:pt x="164030" y="161290"/>
                  </a:lnTo>
                  <a:lnTo>
                    <a:pt x="180705" y="149859"/>
                  </a:lnTo>
                  <a:lnTo>
                    <a:pt x="193767" y="139700"/>
                  </a:lnTo>
                  <a:lnTo>
                    <a:pt x="167627" y="139700"/>
                  </a:lnTo>
                  <a:lnTo>
                    <a:pt x="164058" y="135890"/>
                  </a:lnTo>
                  <a:lnTo>
                    <a:pt x="170345" y="127000"/>
                  </a:lnTo>
                  <a:lnTo>
                    <a:pt x="169151" y="125729"/>
                  </a:lnTo>
                  <a:lnTo>
                    <a:pt x="166535" y="124459"/>
                  </a:lnTo>
                  <a:lnTo>
                    <a:pt x="168440" y="120650"/>
                  </a:lnTo>
                  <a:lnTo>
                    <a:pt x="170446" y="116839"/>
                  </a:lnTo>
                  <a:lnTo>
                    <a:pt x="174904" y="111759"/>
                  </a:lnTo>
                  <a:lnTo>
                    <a:pt x="179844" y="105409"/>
                  </a:lnTo>
                  <a:lnTo>
                    <a:pt x="185547" y="100329"/>
                  </a:lnTo>
                  <a:lnTo>
                    <a:pt x="190055" y="95250"/>
                  </a:lnTo>
                  <a:lnTo>
                    <a:pt x="195021" y="91439"/>
                  </a:lnTo>
                  <a:lnTo>
                    <a:pt x="206835" y="83819"/>
                  </a:lnTo>
                  <a:lnTo>
                    <a:pt x="213058" y="81279"/>
                  </a:lnTo>
                  <a:lnTo>
                    <a:pt x="219571" y="78739"/>
                  </a:lnTo>
                  <a:lnTo>
                    <a:pt x="226352" y="76200"/>
                  </a:lnTo>
                  <a:lnTo>
                    <a:pt x="231940" y="73659"/>
                  </a:lnTo>
                  <a:lnTo>
                    <a:pt x="234734" y="73659"/>
                  </a:lnTo>
                  <a:lnTo>
                    <a:pt x="243040" y="71119"/>
                  </a:lnTo>
                  <a:lnTo>
                    <a:pt x="251398" y="69850"/>
                  </a:lnTo>
                  <a:lnTo>
                    <a:pt x="259739" y="67309"/>
                  </a:lnTo>
                  <a:lnTo>
                    <a:pt x="275187" y="64769"/>
                  </a:lnTo>
                  <a:lnTo>
                    <a:pt x="289537" y="62229"/>
                  </a:lnTo>
                  <a:lnTo>
                    <a:pt x="296672" y="59689"/>
                  </a:lnTo>
                  <a:lnTo>
                    <a:pt x="305015" y="58419"/>
                  </a:lnTo>
                  <a:close/>
                </a:path>
                <a:path w="621029" h="443229">
                  <a:moveTo>
                    <a:pt x="235103" y="242569"/>
                  </a:moveTo>
                  <a:lnTo>
                    <a:pt x="224363" y="242569"/>
                  </a:lnTo>
                  <a:lnTo>
                    <a:pt x="213626" y="243840"/>
                  </a:lnTo>
                  <a:lnTo>
                    <a:pt x="245846" y="243840"/>
                  </a:lnTo>
                  <a:lnTo>
                    <a:pt x="235103" y="242569"/>
                  </a:lnTo>
                  <a:close/>
                </a:path>
                <a:path w="621029" h="443229">
                  <a:moveTo>
                    <a:pt x="312775" y="195579"/>
                  </a:moveTo>
                  <a:lnTo>
                    <a:pt x="311886" y="195579"/>
                  </a:lnTo>
                  <a:lnTo>
                    <a:pt x="310959" y="196850"/>
                  </a:lnTo>
                  <a:lnTo>
                    <a:pt x="309880" y="196850"/>
                  </a:lnTo>
                  <a:lnTo>
                    <a:pt x="303316" y="204469"/>
                  </a:lnTo>
                  <a:lnTo>
                    <a:pt x="296605" y="212090"/>
                  </a:lnTo>
                  <a:lnTo>
                    <a:pt x="289756" y="218440"/>
                  </a:lnTo>
                  <a:lnTo>
                    <a:pt x="282778" y="224790"/>
                  </a:lnTo>
                  <a:lnTo>
                    <a:pt x="285013" y="227329"/>
                  </a:lnTo>
                  <a:lnTo>
                    <a:pt x="282232" y="229869"/>
                  </a:lnTo>
                  <a:lnTo>
                    <a:pt x="279615" y="231140"/>
                  </a:lnTo>
                  <a:lnTo>
                    <a:pt x="276136" y="232409"/>
                  </a:lnTo>
                  <a:lnTo>
                    <a:pt x="272796" y="233679"/>
                  </a:lnTo>
                  <a:lnTo>
                    <a:pt x="269189" y="234950"/>
                  </a:lnTo>
                  <a:lnTo>
                    <a:pt x="269646" y="237490"/>
                  </a:lnTo>
                  <a:lnTo>
                    <a:pt x="271183" y="240029"/>
                  </a:lnTo>
                  <a:lnTo>
                    <a:pt x="266814" y="241300"/>
                  </a:lnTo>
                  <a:lnTo>
                    <a:pt x="265315" y="242569"/>
                  </a:lnTo>
                  <a:lnTo>
                    <a:pt x="263194" y="242569"/>
                  </a:lnTo>
                  <a:lnTo>
                    <a:pt x="256590" y="243840"/>
                  </a:lnTo>
                  <a:lnTo>
                    <a:pt x="275145" y="243840"/>
                  </a:lnTo>
                  <a:lnTo>
                    <a:pt x="279387" y="241300"/>
                  </a:lnTo>
                  <a:lnTo>
                    <a:pt x="283375" y="240029"/>
                  </a:lnTo>
                  <a:lnTo>
                    <a:pt x="282016" y="237490"/>
                  </a:lnTo>
                  <a:lnTo>
                    <a:pt x="299405" y="224790"/>
                  </a:lnTo>
                  <a:lnTo>
                    <a:pt x="309546" y="214629"/>
                  </a:lnTo>
                  <a:lnTo>
                    <a:pt x="306311" y="214629"/>
                  </a:lnTo>
                  <a:lnTo>
                    <a:pt x="302145" y="210819"/>
                  </a:lnTo>
                  <a:lnTo>
                    <a:pt x="306184" y="205740"/>
                  </a:lnTo>
                  <a:lnTo>
                    <a:pt x="309930" y="200659"/>
                  </a:lnTo>
                  <a:lnTo>
                    <a:pt x="312775" y="195579"/>
                  </a:lnTo>
                  <a:close/>
                </a:path>
                <a:path w="621029" h="443229">
                  <a:moveTo>
                    <a:pt x="212242" y="240029"/>
                  </a:moveTo>
                  <a:lnTo>
                    <a:pt x="205384" y="242569"/>
                  </a:lnTo>
                  <a:lnTo>
                    <a:pt x="213165" y="242569"/>
                  </a:lnTo>
                  <a:lnTo>
                    <a:pt x="212242" y="240029"/>
                  </a:lnTo>
                  <a:close/>
                </a:path>
                <a:path w="621029" h="443229">
                  <a:moveTo>
                    <a:pt x="416283" y="204469"/>
                  </a:moveTo>
                  <a:lnTo>
                    <a:pt x="403212" y="204469"/>
                  </a:lnTo>
                  <a:lnTo>
                    <a:pt x="402209" y="208279"/>
                  </a:lnTo>
                  <a:lnTo>
                    <a:pt x="403707" y="208279"/>
                  </a:lnTo>
                  <a:lnTo>
                    <a:pt x="412330" y="215900"/>
                  </a:lnTo>
                  <a:lnTo>
                    <a:pt x="414629" y="222250"/>
                  </a:lnTo>
                  <a:lnTo>
                    <a:pt x="416064" y="231140"/>
                  </a:lnTo>
                  <a:lnTo>
                    <a:pt x="416966" y="229869"/>
                  </a:lnTo>
                  <a:lnTo>
                    <a:pt x="425265" y="229869"/>
                  </a:lnTo>
                  <a:lnTo>
                    <a:pt x="425361" y="226059"/>
                  </a:lnTo>
                  <a:lnTo>
                    <a:pt x="423399" y="215900"/>
                  </a:lnTo>
                  <a:lnTo>
                    <a:pt x="419252" y="207009"/>
                  </a:lnTo>
                  <a:lnTo>
                    <a:pt x="418871" y="205740"/>
                  </a:lnTo>
                  <a:lnTo>
                    <a:pt x="416283" y="204469"/>
                  </a:lnTo>
                  <a:close/>
                </a:path>
                <a:path w="621029" h="443229">
                  <a:moveTo>
                    <a:pt x="484708" y="219709"/>
                  </a:moveTo>
                  <a:lnTo>
                    <a:pt x="481609" y="220979"/>
                  </a:lnTo>
                  <a:lnTo>
                    <a:pt x="485302" y="220979"/>
                  </a:lnTo>
                  <a:lnTo>
                    <a:pt x="484708" y="219709"/>
                  </a:lnTo>
                  <a:close/>
                </a:path>
                <a:path w="621029" h="443229">
                  <a:moveTo>
                    <a:pt x="331279" y="177800"/>
                  </a:moveTo>
                  <a:lnTo>
                    <a:pt x="328426" y="182879"/>
                  </a:lnTo>
                  <a:lnTo>
                    <a:pt x="325266" y="189229"/>
                  </a:lnTo>
                  <a:lnTo>
                    <a:pt x="321753" y="194309"/>
                  </a:lnTo>
                  <a:lnTo>
                    <a:pt x="314185" y="204469"/>
                  </a:lnTo>
                  <a:lnTo>
                    <a:pt x="310337" y="209550"/>
                  </a:lnTo>
                  <a:lnTo>
                    <a:pt x="306311" y="214629"/>
                  </a:lnTo>
                  <a:lnTo>
                    <a:pt x="309546" y="214629"/>
                  </a:lnTo>
                  <a:lnTo>
                    <a:pt x="313348" y="210819"/>
                  </a:lnTo>
                  <a:lnTo>
                    <a:pt x="323941" y="195579"/>
                  </a:lnTo>
                  <a:lnTo>
                    <a:pt x="331279" y="177800"/>
                  </a:lnTo>
                  <a:close/>
                </a:path>
                <a:path w="621029" h="443229">
                  <a:moveTo>
                    <a:pt x="403910" y="189229"/>
                  </a:moveTo>
                  <a:lnTo>
                    <a:pt x="402285" y="191769"/>
                  </a:lnTo>
                  <a:lnTo>
                    <a:pt x="400583" y="194309"/>
                  </a:lnTo>
                  <a:lnTo>
                    <a:pt x="398805" y="196850"/>
                  </a:lnTo>
                  <a:lnTo>
                    <a:pt x="396925" y="198119"/>
                  </a:lnTo>
                  <a:lnTo>
                    <a:pt x="393433" y="201929"/>
                  </a:lnTo>
                  <a:lnTo>
                    <a:pt x="386283" y="207009"/>
                  </a:lnTo>
                  <a:lnTo>
                    <a:pt x="399992" y="207009"/>
                  </a:lnTo>
                  <a:lnTo>
                    <a:pt x="403212" y="204469"/>
                  </a:lnTo>
                  <a:lnTo>
                    <a:pt x="416283" y="204469"/>
                  </a:lnTo>
                  <a:lnTo>
                    <a:pt x="408520" y="200659"/>
                  </a:lnTo>
                  <a:lnTo>
                    <a:pt x="407136" y="196850"/>
                  </a:lnTo>
                  <a:lnTo>
                    <a:pt x="406120" y="193040"/>
                  </a:lnTo>
                  <a:lnTo>
                    <a:pt x="403910" y="189229"/>
                  </a:lnTo>
                  <a:close/>
                </a:path>
                <a:path w="621029" h="443229">
                  <a:moveTo>
                    <a:pt x="313486" y="194309"/>
                  </a:moveTo>
                  <a:lnTo>
                    <a:pt x="312724" y="195579"/>
                  </a:lnTo>
                  <a:lnTo>
                    <a:pt x="313486" y="194309"/>
                  </a:lnTo>
                  <a:close/>
                </a:path>
                <a:path w="621029" h="443229">
                  <a:moveTo>
                    <a:pt x="360641" y="40639"/>
                  </a:moveTo>
                  <a:lnTo>
                    <a:pt x="367134" y="53339"/>
                  </a:lnTo>
                  <a:lnTo>
                    <a:pt x="375197" y="64769"/>
                  </a:lnTo>
                  <a:lnTo>
                    <a:pt x="392925" y="85089"/>
                  </a:lnTo>
                  <a:lnTo>
                    <a:pt x="396722" y="90169"/>
                  </a:lnTo>
                  <a:lnTo>
                    <a:pt x="399910" y="92709"/>
                  </a:lnTo>
                  <a:lnTo>
                    <a:pt x="404723" y="97789"/>
                  </a:lnTo>
                  <a:lnTo>
                    <a:pt x="407212" y="101600"/>
                  </a:lnTo>
                  <a:lnTo>
                    <a:pt x="410806" y="107950"/>
                  </a:lnTo>
                  <a:lnTo>
                    <a:pt x="413715" y="113029"/>
                  </a:lnTo>
                  <a:lnTo>
                    <a:pt x="415912" y="119379"/>
                  </a:lnTo>
                  <a:lnTo>
                    <a:pt x="418122" y="127000"/>
                  </a:lnTo>
                  <a:lnTo>
                    <a:pt x="418456" y="133350"/>
                  </a:lnTo>
                  <a:lnTo>
                    <a:pt x="418556" y="137159"/>
                  </a:lnTo>
                  <a:lnTo>
                    <a:pt x="418357" y="144779"/>
                  </a:lnTo>
                  <a:lnTo>
                    <a:pt x="417429" y="153669"/>
                  </a:lnTo>
                  <a:lnTo>
                    <a:pt x="415810" y="162559"/>
                  </a:lnTo>
                  <a:lnTo>
                    <a:pt x="416064" y="165100"/>
                  </a:lnTo>
                  <a:lnTo>
                    <a:pt x="415328" y="165100"/>
                  </a:lnTo>
                  <a:lnTo>
                    <a:pt x="414731" y="167640"/>
                  </a:lnTo>
                  <a:lnTo>
                    <a:pt x="411924" y="175259"/>
                  </a:lnTo>
                  <a:lnTo>
                    <a:pt x="408266" y="182879"/>
                  </a:lnTo>
                  <a:lnTo>
                    <a:pt x="404012" y="189229"/>
                  </a:lnTo>
                  <a:lnTo>
                    <a:pt x="427431" y="189229"/>
                  </a:lnTo>
                  <a:lnTo>
                    <a:pt x="428650" y="186690"/>
                  </a:lnTo>
                  <a:lnTo>
                    <a:pt x="425881" y="185419"/>
                  </a:lnTo>
                  <a:lnTo>
                    <a:pt x="424510" y="185419"/>
                  </a:lnTo>
                  <a:lnTo>
                    <a:pt x="421982" y="184150"/>
                  </a:lnTo>
                  <a:lnTo>
                    <a:pt x="419125" y="182879"/>
                  </a:lnTo>
                  <a:lnTo>
                    <a:pt x="417385" y="180340"/>
                  </a:lnTo>
                  <a:lnTo>
                    <a:pt x="417372" y="173990"/>
                  </a:lnTo>
                  <a:lnTo>
                    <a:pt x="419722" y="173990"/>
                  </a:lnTo>
                  <a:lnTo>
                    <a:pt x="429133" y="172719"/>
                  </a:lnTo>
                  <a:lnTo>
                    <a:pt x="460540" y="172719"/>
                  </a:lnTo>
                  <a:lnTo>
                    <a:pt x="458520" y="171450"/>
                  </a:lnTo>
                  <a:lnTo>
                    <a:pt x="454367" y="168909"/>
                  </a:lnTo>
                  <a:lnTo>
                    <a:pt x="450113" y="166369"/>
                  </a:lnTo>
                  <a:lnTo>
                    <a:pt x="442518" y="162559"/>
                  </a:lnTo>
                  <a:lnTo>
                    <a:pt x="452424" y="161290"/>
                  </a:lnTo>
                  <a:lnTo>
                    <a:pt x="453415" y="160019"/>
                  </a:lnTo>
                  <a:lnTo>
                    <a:pt x="459686" y="160019"/>
                  </a:lnTo>
                  <a:lnTo>
                    <a:pt x="451763" y="157479"/>
                  </a:lnTo>
                  <a:lnTo>
                    <a:pt x="446201" y="157479"/>
                  </a:lnTo>
                  <a:lnTo>
                    <a:pt x="447001" y="153669"/>
                  </a:lnTo>
                  <a:lnTo>
                    <a:pt x="442404" y="153669"/>
                  </a:lnTo>
                  <a:lnTo>
                    <a:pt x="431736" y="152400"/>
                  </a:lnTo>
                  <a:lnTo>
                    <a:pt x="428713" y="149859"/>
                  </a:lnTo>
                  <a:lnTo>
                    <a:pt x="426123" y="148590"/>
                  </a:lnTo>
                  <a:lnTo>
                    <a:pt x="423506" y="143509"/>
                  </a:lnTo>
                  <a:lnTo>
                    <a:pt x="423125" y="139700"/>
                  </a:lnTo>
                  <a:lnTo>
                    <a:pt x="424103" y="135890"/>
                  </a:lnTo>
                  <a:lnTo>
                    <a:pt x="424281" y="133350"/>
                  </a:lnTo>
                  <a:lnTo>
                    <a:pt x="422452" y="121919"/>
                  </a:lnTo>
                  <a:lnTo>
                    <a:pt x="419036" y="115569"/>
                  </a:lnTo>
                  <a:lnTo>
                    <a:pt x="415582" y="110489"/>
                  </a:lnTo>
                  <a:lnTo>
                    <a:pt x="413495" y="104139"/>
                  </a:lnTo>
                  <a:lnTo>
                    <a:pt x="410830" y="97789"/>
                  </a:lnTo>
                  <a:lnTo>
                    <a:pt x="407525" y="92709"/>
                  </a:lnTo>
                  <a:lnTo>
                    <a:pt x="403517" y="86359"/>
                  </a:lnTo>
                  <a:lnTo>
                    <a:pt x="394411" y="86359"/>
                  </a:lnTo>
                  <a:lnTo>
                    <a:pt x="391985" y="82550"/>
                  </a:lnTo>
                  <a:lnTo>
                    <a:pt x="381356" y="69850"/>
                  </a:lnTo>
                  <a:lnTo>
                    <a:pt x="377569" y="64769"/>
                  </a:lnTo>
                  <a:lnTo>
                    <a:pt x="373675" y="59689"/>
                  </a:lnTo>
                  <a:lnTo>
                    <a:pt x="369620" y="54609"/>
                  </a:lnTo>
                  <a:lnTo>
                    <a:pt x="363626" y="45719"/>
                  </a:lnTo>
                  <a:lnTo>
                    <a:pt x="360641" y="40639"/>
                  </a:lnTo>
                  <a:close/>
                </a:path>
                <a:path w="621029" h="443229">
                  <a:moveTo>
                    <a:pt x="470460" y="164776"/>
                  </a:moveTo>
                  <a:lnTo>
                    <a:pt x="473265" y="166369"/>
                  </a:lnTo>
                  <a:lnTo>
                    <a:pt x="476478" y="168909"/>
                  </a:lnTo>
                  <a:lnTo>
                    <a:pt x="477596" y="168909"/>
                  </a:lnTo>
                  <a:lnTo>
                    <a:pt x="476618" y="171450"/>
                  </a:lnTo>
                  <a:lnTo>
                    <a:pt x="478675" y="171450"/>
                  </a:lnTo>
                  <a:lnTo>
                    <a:pt x="480656" y="172719"/>
                  </a:lnTo>
                  <a:lnTo>
                    <a:pt x="483247" y="173990"/>
                  </a:lnTo>
                  <a:lnTo>
                    <a:pt x="486676" y="176529"/>
                  </a:lnTo>
                  <a:lnTo>
                    <a:pt x="489978" y="179069"/>
                  </a:lnTo>
                  <a:lnTo>
                    <a:pt x="493102" y="182879"/>
                  </a:lnTo>
                  <a:lnTo>
                    <a:pt x="489521" y="186690"/>
                  </a:lnTo>
                  <a:lnTo>
                    <a:pt x="499317" y="186690"/>
                  </a:lnTo>
                  <a:lnTo>
                    <a:pt x="493649" y="181609"/>
                  </a:lnTo>
                  <a:lnTo>
                    <a:pt x="492556" y="181609"/>
                  </a:lnTo>
                  <a:lnTo>
                    <a:pt x="492899" y="179069"/>
                  </a:lnTo>
                  <a:lnTo>
                    <a:pt x="482279" y="171450"/>
                  </a:lnTo>
                  <a:lnTo>
                    <a:pt x="471193" y="165100"/>
                  </a:lnTo>
                  <a:lnTo>
                    <a:pt x="470460" y="164776"/>
                  </a:lnTo>
                  <a:close/>
                </a:path>
                <a:path w="621029" h="443229">
                  <a:moveTo>
                    <a:pt x="460540" y="172719"/>
                  </a:moveTo>
                  <a:lnTo>
                    <a:pt x="438667" y="172719"/>
                  </a:lnTo>
                  <a:lnTo>
                    <a:pt x="448368" y="173990"/>
                  </a:lnTo>
                  <a:lnTo>
                    <a:pt x="458279" y="176529"/>
                  </a:lnTo>
                  <a:lnTo>
                    <a:pt x="459181" y="173990"/>
                  </a:lnTo>
                  <a:lnTo>
                    <a:pt x="462559" y="173990"/>
                  </a:lnTo>
                  <a:lnTo>
                    <a:pt x="460540" y="172719"/>
                  </a:lnTo>
                  <a:close/>
                </a:path>
                <a:path w="621029" h="443229">
                  <a:moveTo>
                    <a:pt x="262521" y="168909"/>
                  </a:moveTo>
                  <a:lnTo>
                    <a:pt x="261188" y="168909"/>
                  </a:lnTo>
                  <a:lnTo>
                    <a:pt x="260540" y="170179"/>
                  </a:lnTo>
                  <a:lnTo>
                    <a:pt x="262521" y="168909"/>
                  </a:lnTo>
                  <a:close/>
                </a:path>
                <a:path w="621029" h="443229">
                  <a:moveTo>
                    <a:pt x="341693" y="144779"/>
                  </a:moveTo>
                  <a:lnTo>
                    <a:pt x="341337" y="146050"/>
                  </a:lnTo>
                  <a:lnTo>
                    <a:pt x="340944" y="148590"/>
                  </a:lnTo>
                  <a:lnTo>
                    <a:pt x="340474" y="151129"/>
                  </a:lnTo>
                  <a:lnTo>
                    <a:pt x="338759" y="151129"/>
                  </a:lnTo>
                  <a:lnTo>
                    <a:pt x="338137" y="153669"/>
                  </a:lnTo>
                  <a:lnTo>
                    <a:pt x="337426" y="156209"/>
                  </a:lnTo>
                  <a:lnTo>
                    <a:pt x="336626" y="157479"/>
                  </a:lnTo>
                  <a:lnTo>
                    <a:pt x="336359" y="161290"/>
                  </a:lnTo>
                  <a:lnTo>
                    <a:pt x="335876" y="165100"/>
                  </a:lnTo>
                  <a:lnTo>
                    <a:pt x="335026" y="170179"/>
                  </a:lnTo>
                  <a:lnTo>
                    <a:pt x="336765" y="170179"/>
                  </a:lnTo>
                  <a:lnTo>
                    <a:pt x="337693" y="166369"/>
                  </a:lnTo>
                  <a:lnTo>
                    <a:pt x="338556" y="162559"/>
                  </a:lnTo>
                  <a:lnTo>
                    <a:pt x="339293" y="158750"/>
                  </a:lnTo>
                  <a:lnTo>
                    <a:pt x="340563" y="153669"/>
                  </a:lnTo>
                  <a:lnTo>
                    <a:pt x="341363" y="148590"/>
                  </a:lnTo>
                  <a:lnTo>
                    <a:pt x="341693" y="144779"/>
                  </a:lnTo>
                  <a:close/>
                </a:path>
                <a:path w="621029" h="443229">
                  <a:moveTo>
                    <a:pt x="464289" y="162052"/>
                  </a:moveTo>
                  <a:lnTo>
                    <a:pt x="470460" y="164776"/>
                  </a:lnTo>
                  <a:lnTo>
                    <a:pt x="466559" y="162559"/>
                  </a:lnTo>
                  <a:lnTo>
                    <a:pt x="464289" y="162052"/>
                  </a:lnTo>
                  <a:close/>
                </a:path>
                <a:path w="621029" h="443229">
                  <a:moveTo>
                    <a:pt x="459686" y="160019"/>
                  </a:moveTo>
                  <a:lnTo>
                    <a:pt x="455510" y="160019"/>
                  </a:lnTo>
                  <a:lnTo>
                    <a:pt x="460883" y="161290"/>
                  </a:lnTo>
                  <a:lnTo>
                    <a:pt x="464289" y="162052"/>
                  </a:lnTo>
                  <a:lnTo>
                    <a:pt x="459686" y="160019"/>
                  </a:lnTo>
                  <a:close/>
                </a:path>
                <a:path w="621029" h="443229">
                  <a:moveTo>
                    <a:pt x="447802" y="156209"/>
                  </a:moveTo>
                  <a:lnTo>
                    <a:pt x="446201" y="157479"/>
                  </a:lnTo>
                  <a:lnTo>
                    <a:pt x="451763" y="157479"/>
                  </a:lnTo>
                  <a:lnTo>
                    <a:pt x="447802" y="156209"/>
                  </a:lnTo>
                  <a:close/>
                </a:path>
                <a:path w="621029" h="443229">
                  <a:moveTo>
                    <a:pt x="308940" y="82550"/>
                  </a:moveTo>
                  <a:lnTo>
                    <a:pt x="294982" y="82550"/>
                  </a:lnTo>
                  <a:lnTo>
                    <a:pt x="295732" y="87629"/>
                  </a:lnTo>
                  <a:lnTo>
                    <a:pt x="296570" y="88900"/>
                  </a:lnTo>
                  <a:lnTo>
                    <a:pt x="295770" y="90169"/>
                  </a:lnTo>
                  <a:lnTo>
                    <a:pt x="297421" y="92709"/>
                  </a:lnTo>
                  <a:lnTo>
                    <a:pt x="298094" y="95250"/>
                  </a:lnTo>
                  <a:lnTo>
                    <a:pt x="297573" y="97789"/>
                  </a:lnTo>
                  <a:lnTo>
                    <a:pt x="294948" y="109219"/>
                  </a:lnTo>
                  <a:lnTo>
                    <a:pt x="291477" y="120650"/>
                  </a:lnTo>
                  <a:lnTo>
                    <a:pt x="287168" y="130809"/>
                  </a:lnTo>
                  <a:lnTo>
                    <a:pt x="282028" y="140969"/>
                  </a:lnTo>
                  <a:lnTo>
                    <a:pt x="283591" y="139700"/>
                  </a:lnTo>
                  <a:lnTo>
                    <a:pt x="285089" y="137159"/>
                  </a:lnTo>
                  <a:lnTo>
                    <a:pt x="286537" y="134619"/>
                  </a:lnTo>
                  <a:lnTo>
                    <a:pt x="292308" y="125729"/>
                  </a:lnTo>
                  <a:lnTo>
                    <a:pt x="297095" y="115569"/>
                  </a:lnTo>
                  <a:lnTo>
                    <a:pt x="301137" y="105409"/>
                  </a:lnTo>
                  <a:lnTo>
                    <a:pt x="304673" y="95250"/>
                  </a:lnTo>
                  <a:lnTo>
                    <a:pt x="306539" y="91439"/>
                  </a:lnTo>
                  <a:lnTo>
                    <a:pt x="308330" y="87629"/>
                  </a:lnTo>
                  <a:lnTo>
                    <a:pt x="310261" y="83819"/>
                  </a:lnTo>
                  <a:lnTo>
                    <a:pt x="308940" y="82550"/>
                  </a:lnTo>
                  <a:close/>
                </a:path>
                <a:path w="621029" h="443229">
                  <a:moveTo>
                    <a:pt x="217703" y="121919"/>
                  </a:moveTo>
                  <a:lnTo>
                    <a:pt x="213804" y="123189"/>
                  </a:lnTo>
                  <a:lnTo>
                    <a:pt x="211836" y="124459"/>
                  </a:lnTo>
                  <a:lnTo>
                    <a:pt x="207225" y="125729"/>
                  </a:lnTo>
                  <a:lnTo>
                    <a:pt x="185089" y="133350"/>
                  </a:lnTo>
                  <a:lnTo>
                    <a:pt x="176390" y="135890"/>
                  </a:lnTo>
                  <a:lnTo>
                    <a:pt x="173088" y="135890"/>
                  </a:lnTo>
                  <a:lnTo>
                    <a:pt x="170357" y="138429"/>
                  </a:lnTo>
                  <a:lnTo>
                    <a:pt x="167627" y="139700"/>
                  </a:lnTo>
                  <a:lnTo>
                    <a:pt x="193767" y="139700"/>
                  </a:lnTo>
                  <a:lnTo>
                    <a:pt x="197032" y="137159"/>
                  </a:lnTo>
                  <a:lnTo>
                    <a:pt x="198627" y="135890"/>
                  </a:lnTo>
                  <a:lnTo>
                    <a:pt x="176390" y="135890"/>
                  </a:lnTo>
                  <a:lnTo>
                    <a:pt x="175806" y="134619"/>
                  </a:lnTo>
                  <a:lnTo>
                    <a:pt x="200221" y="134619"/>
                  </a:lnTo>
                  <a:lnTo>
                    <a:pt x="212979" y="124459"/>
                  </a:lnTo>
                  <a:lnTo>
                    <a:pt x="217703" y="121919"/>
                  </a:lnTo>
                  <a:close/>
                </a:path>
                <a:path w="621029" h="443229">
                  <a:moveTo>
                    <a:pt x="350005" y="43179"/>
                  </a:moveTo>
                  <a:lnTo>
                    <a:pt x="336410" y="43179"/>
                  </a:lnTo>
                  <a:lnTo>
                    <a:pt x="332181" y="53339"/>
                  </a:lnTo>
                  <a:lnTo>
                    <a:pt x="331406" y="57150"/>
                  </a:lnTo>
                  <a:lnTo>
                    <a:pt x="330809" y="59689"/>
                  </a:lnTo>
                  <a:lnTo>
                    <a:pt x="331660" y="59689"/>
                  </a:lnTo>
                  <a:lnTo>
                    <a:pt x="332778" y="60959"/>
                  </a:lnTo>
                  <a:lnTo>
                    <a:pt x="332867" y="66039"/>
                  </a:lnTo>
                  <a:lnTo>
                    <a:pt x="333209" y="68579"/>
                  </a:lnTo>
                  <a:lnTo>
                    <a:pt x="333523" y="71119"/>
                  </a:lnTo>
                  <a:lnTo>
                    <a:pt x="333603" y="73659"/>
                  </a:lnTo>
                  <a:lnTo>
                    <a:pt x="333298" y="78739"/>
                  </a:lnTo>
                  <a:lnTo>
                    <a:pt x="333184" y="85089"/>
                  </a:lnTo>
                  <a:lnTo>
                    <a:pt x="333413" y="90169"/>
                  </a:lnTo>
                  <a:lnTo>
                    <a:pt x="335572" y="102869"/>
                  </a:lnTo>
                  <a:lnTo>
                    <a:pt x="337019" y="106679"/>
                  </a:lnTo>
                  <a:lnTo>
                    <a:pt x="340931" y="119379"/>
                  </a:lnTo>
                  <a:lnTo>
                    <a:pt x="342023" y="124459"/>
                  </a:lnTo>
                  <a:lnTo>
                    <a:pt x="342379" y="127000"/>
                  </a:lnTo>
                  <a:lnTo>
                    <a:pt x="342569" y="123189"/>
                  </a:lnTo>
                  <a:lnTo>
                    <a:pt x="343057" y="118109"/>
                  </a:lnTo>
                  <a:lnTo>
                    <a:pt x="343128" y="114300"/>
                  </a:lnTo>
                  <a:lnTo>
                    <a:pt x="342531" y="110489"/>
                  </a:lnTo>
                  <a:lnTo>
                    <a:pt x="342430" y="102869"/>
                  </a:lnTo>
                  <a:lnTo>
                    <a:pt x="342077" y="87629"/>
                  </a:lnTo>
                  <a:lnTo>
                    <a:pt x="341952" y="81279"/>
                  </a:lnTo>
                  <a:lnTo>
                    <a:pt x="341922" y="76200"/>
                  </a:lnTo>
                  <a:lnTo>
                    <a:pt x="342214" y="76200"/>
                  </a:lnTo>
                  <a:lnTo>
                    <a:pt x="340906" y="69850"/>
                  </a:lnTo>
                  <a:lnTo>
                    <a:pt x="340664" y="64769"/>
                  </a:lnTo>
                  <a:lnTo>
                    <a:pt x="341909" y="55879"/>
                  </a:lnTo>
                  <a:lnTo>
                    <a:pt x="343484" y="53339"/>
                  </a:lnTo>
                  <a:lnTo>
                    <a:pt x="348221" y="52069"/>
                  </a:lnTo>
                  <a:lnTo>
                    <a:pt x="352186" y="52069"/>
                  </a:lnTo>
                  <a:lnTo>
                    <a:pt x="351739" y="50800"/>
                  </a:lnTo>
                  <a:lnTo>
                    <a:pt x="351015" y="49529"/>
                  </a:lnTo>
                  <a:lnTo>
                    <a:pt x="350532" y="46989"/>
                  </a:lnTo>
                  <a:lnTo>
                    <a:pt x="350139" y="44450"/>
                  </a:lnTo>
                  <a:lnTo>
                    <a:pt x="350005" y="43179"/>
                  </a:lnTo>
                  <a:close/>
                </a:path>
                <a:path w="621029" h="443229">
                  <a:moveTo>
                    <a:pt x="226928" y="118109"/>
                  </a:moveTo>
                  <a:lnTo>
                    <a:pt x="226072" y="118109"/>
                  </a:lnTo>
                  <a:lnTo>
                    <a:pt x="221145" y="120650"/>
                  </a:lnTo>
                  <a:lnTo>
                    <a:pt x="226928" y="118109"/>
                  </a:lnTo>
                  <a:close/>
                </a:path>
                <a:path w="621029" h="443229">
                  <a:moveTo>
                    <a:pt x="230201" y="117449"/>
                  </a:moveTo>
                  <a:lnTo>
                    <a:pt x="226928" y="118109"/>
                  </a:lnTo>
                  <a:lnTo>
                    <a:pt x="228549" y="118109"/>
                  </a:lnTo>
                  <a:lnTo>
                    <a:pt x="230201" y="117449"/>
                  </a:lnTo>
                  <a:close/>
                </a:path>
                <a:path w="621029" h="443229">
                  <a:moveTo>
                    <a:pt x="322668" y="29209"/>
                  </a:moveTo>
                  <a:lnTo>
                    <a:pt x="315597" y="35559"/>
                  </a:lnTo>
                  <a:lnTo>
                    <a:pt x="308238" y="41909"/>
                  </a:lnTo>
                  <a:lnTo>
                    <a:pt x="300569" y="45719"/>
                  </a:lnTo>
                  <a:lnTo>
                    <a:pt x="292569" y="48259"/>
                  </a:lnTo>
                  <a:lnTo>
                    <a:pt x="290664" y="49529"/>
                  </a:lnTo>
                  <a:lnTo>
                    <a:pt x="287896" y="50800"/>
                  </a:lnTo>
                  <a:lnTo>
                    <a:pt x="283730" y="50800"/>
                  </a:lnTo>
                  <a:lnTo>
                    <a:pt x="288975" y="53339"/>
                  </a:lnTo>
                  <a:lnTo>
                    <a:pt x="283591" y="55879"/>
                  </a:lnTo>
                  <a:lnTo>
                    <a:pt x="279666" y="57150"/>
                  </a:lnTo>
                  <a:lnTo>
                    <a:pt x="275488" y="58419"/>
                  </a:lnTo>
                  <a:lnTo>
                    <a:pt x="305015" y="58419"/>
                  </a:lnTo>
                  <a:lnTo>
                    <a:pt x="299415" y="64769"/>
                  </a:lnTo>
                  <a:lnTo>
                    <a:pt x="293337" y="71119"/>
                  </a:lnTo>
                  <a:lnTo>
                    <a:pt x="286873" y="76200"/>
                  </a:lnTo>
                  <a:lnTo>
                    <a:pt x="280305" y="81279"/>
                  </a:lnTo>
                  <a:lnTo>
                    <a:pt x="273913" y="86359"/>
                  </a:lnTo>
                  <a:lnTo>
                    <a:pt x="263728" y="92709"/>
                  </a:lnTo>
                  <a:lnTo>
                    <a:pt x="263448" y="93979"/>
                  </a:lnTo>
                  <a:lnTo>
                    <a:pt x="263029" y="95250"/>
                  </a:lnTo>
                  <a:lnTo>
                    <a:pt x="262280" y="95250"/>
                  </a:lnTo>
                  <a:lnTo>
                    <a:pt x="237045" y="111759"/>
                  </a:lnTo>
                  <a:lnTo>
                    <a:pt x="236435" y="113029"/>
                  </a:lnTo>
                  <a:lnTo>
                    <a:pt x="234099" y="113029"/>
                  </a:lnTo>
                  <a:lnTo>
                    <a:pt x="234899" y="115569"/>
                  </a:lnTo>
                  <a:lnTo>
                    <a:pt x="230201" y="117449"/>
                  </a:lnTo>
                  <a:lnTo>
                    <a:pt x="233218" y="116839"/>
                  </a:lnTo>
                  <a:lnTo>
                    <a:pt x="239852" y="114300"/>
                  </a:lnTo>
                  <a:lnTo>
                    <a:pt x="246672" y="111759"/>
                  </a:lnTo>
                  <a:lnTo>
                    <a:pt x="248564" y="110489"/>
                  </a:lnTo>
                  <a:lnTo>
                    <a:pt x="251701" y="110489"/>
                  </a:lnTo>
                  <a:lnTo>
                    <a:pt x="253225" y="109219"/>
                  </a:lnTo>
                  <a:lnTo>
                    <a:pt x="256171" y="106679"/>
                  </a:lnTo>
                  <a:lnTo>
                    <a:pt x="262026" y="106679"/>
                  </a:lnTo>
                  <a:lnTo>
                    <a:pt x="265849" y="104139"/>
                  </a:lnTo>
                  <a:lnTo>
                    <a:pt x="269328" y="101600"/>
                  </a:lnTo>
                  <a:lnTo>
                    <a:pt x="272719" y="100329"/>
                  </a:lnTo>
                  <a:lnTo>
                    <a:pt x="281330" y="93979"/>
                  </a:lnTo>
                  <a:lnTo>
                    <a:pt x="286397" y="90169"/>
                  </a:lnTo>
                  <a:lnTo>
                    <a:pt x="294982" y="82550"/>
                  </a:lnTo>
                  <a:lnTo>
                    <a:pt x="308940" y="82550"/>
                  </a:lnTo>
                  <a:lnTo>
                    <a:pt x="309537" y="81279"/>
                  </a:lnTo>
                  <a:lnTo>
                    <a:pt x="312926" y="72389"/>
                  </a:lnTo>
                  <a:lnTo>
                    <a:pt x="316545" y="64769"/>
                  </a:lnTo>
                  <a:lnTo>
                    <a:pt x="336410" y="43179"/>
                  </a:lnTo>
                  <a:lnTo>
                    <a:pt x="350005" y="43179"/>
                  </a:lnTo>
                  <a:lnTo>
                    <a:pt x="349872" y="41909"/>
                  </a:lnTo>
                  <a:lnTo>
                    <a:pt x="350443" y="39369"/>
                  </a:lnTo>
                  <a:lnTo>
                    <a:pt x="349008" y="39369"/>
                  </a:lnTo>
                  <a:lnTo>
                    <a:pt x="348767" y="35559"/>
                  </a:lnTo>
                  <a:lnTo>
                    <a:pt x="348780" y="33020"/>
                  </a:lnTo>
                  <a:lnTo>
                    <a:pt x="323938" y="33020"/>
                  </a:lnTo>
                  <a:lnTo>
                    <a:pt x="322668" y="29209"/>
                  </a:lnTo>
                  <a:close/>
                </a:path>
                <a:path w="621029" h="443229">
                  <a:moveTo>
                    <a:pt x="262026" y="106679"/>
                  </a:moveTo>
                  <a:lnTo>
                    <a:pt x="256171" y="106679"/>
                  </a:lnTo>
                  <a:lnTo>
                    <a:pt x="254965" y="111759"/>
                  </a:lnTo>
                  <a:lnTo>
                    <a:pt x="258572" y="109219"/>
                  </a:lnTo>
                  <a:lnTo>
                    <a:pt x="262026" y="106679"/>
                  </a:lnTo>
                  <a:close/>
                </a:path>
                <a:path w="621029" h="443229">
                  <a:moveTo>
                    <a:pt x="384009" y="101600"/>
                  </a:moveTo>
                  <a:lnTo>
                    <a:pt x="384657" y="102869"/>
                  </a:lnTo>
                  <a:lnTo>
                    <a:pt x="385191" y="104139"/>
                  </a:lnTo>
                  <a:lnTo>
                    <a:pt x="385559" y="106679"/>
                  </a:lnTo>
                  <a:lnTo>
                    <a:pt x="386981" y="106679"/>
                  </a:lnTo>
                  <a:lnTo>
                    <a:pt x="386029" y="105409"/>
                  </a:lnTo>
                  <a:lnTo>
                    <a:pt x="385038" y="102869"/>
                  </a:lnTo>
                  <a:lnTo>
                    <a:pt x="384009" y="101600"/>
                  </a:lnTo>
                  <a:close/>
                </a:path>
                <a:path w="621029" h="443229">
                  <a:moveTo>
                    <a:pt x="352186" y="52069"/>
                  </a:moveTo>
                  <a:lnTo>
                    <a:pt x="348221" y="52069"/>
                  </a:lnTo>
                  <a:lnTo>
                    <a:pt x="350786" y="57150"/>
                  </a:lnTo>
                  <a:lnTo>
                    <a:pt x="352971" y="60959"/>
                  </a:lnTo>
                  <a:lnTo>
                    <a:pt x="356019" y="64769"/>
                  </a:lnTo>
                  <a:lnTo>
                    <a:pt x="359714" y="71119"/>
                  </a:lnTo>
                  <a:lnTo>
                    <a:pt x="363740" y="77469"/>
                  </a:lnTo>
                  <a:lnTo>
                    <a:pt x="370281" y="85089"/>
                  </a:lnTo>
                  <a:lnTo>
                    <a:pt x="376872" y="91439"/>
                  </a:lnTo>
                  <a:lnTo>
                    <a:pt x="378409" y="92709"/>
                  </a:lnTo>
                  <a:lnTo>
                    <a:pt x="377317" y="91439"/>
                  </a:lnTo>
                  <a:lnTo>
                    <a:pt x="370522" y="81279"/>
                  </a:lnTo>
                  <a:lnTo>
                    <a:pt x="361670" y="69850"/>
                  </a:lnTo>
                  <a:lnTo>
                    <a:pt x="355460" y="59689"/>
                  </a:lnTo>
                  <a:lnTo>
                    <a:pt x="353529" y="55879"/>
                  </a:lnTo>
                  <a:lnTo>
                    <a:pt x="352186" y="52069"/>
                  </a:lnTo>
                  <a:close/>
                </a:path>
                <a:path w="621029" h="443229">
                  <a:moveTo>
                    <a:pt x="386359" y="63500"/>
                  </a:moveTo>
                  <a:lnTo>
                    <a:pt x="385140" y="64769"/>
                  </a:lnTo>
                  <a:lnTo>
                    <a:pt x="390055" y="69850"/>
                  </a:lnTo>
                  <a:lnTo>
                    <a:pt x="394677" y="76200"/>
                  </a:lnTo>
                  <a:lnTo>
                    <a:pt x="398919" y="82550"/>
                  </a:lnTo>
                  <a:lnTo>
                    <a:pt x="394411" y="86359"/>
                  </a:lnTo>
                  <a:lnTo>
                    <a:pt x="403517" y="86359"/>
                  </a:lnTo>
                  <a:lnTo>
                    <a:pt x="399346" y="80009"/>
                  </a:lnTo>
                  <a:lnTo>
                    <a:pt x="394928" y="73659"/>
                  </a:lnTo>
                  <a:lnTo>
                    <a:pt x="390515" y="68579"/>
                  </a:lnTo>
                  <a:lnTo>
                    <a:pt x="386359" y="63500"/>
                  </a:lnTo>
                  <a:close/>
                </a:path>
                <a:path w="621029" h="443229">
                  <a:moveTo>
                    <a:pt x="265468" y="58419"/>
                  </a:moveTo>
                  <a:lnTo>
                    <a:pt x="266846" y="59689"/>
                  </a:lnTo>
                  <a:lnTo>
                    <a:pt x="265468" y="58419"/>
                  </a:lnTo>
                  <a:close/>
                </a:path>
                <a:path w="621029" h="443229">
                  <a:moveTo>
                    <a:pt x="359041" y="0"/>
                  </a:moveTo>
                  <a:lnTo>
                    <a:pt x="357238" y="0"/>
                  </a:lnTo>
                  <a:lnTo>
                    <a:pt x="350057" y="7620"/>
                  </a:lnTo>
                  <a:lnTo>
                    <a:pt x="342514" y="15239"/>
                  </a:lnTo>
                  <a:lnTo>
                    <a:pt x="334630" y="22859"/>
                  </a:lnTo>
                  <a:lnTo>
                    <a:pt x="326428" y="30479"/>
                  </a:lnTo>
                  <a:lnTo>
                    <a:pt x="323938" y="33020"/>
                  </a:lnTo>
                  <a:lnTo>
                    <a:pt x="348780" y="33020"/>
                  </a:lnTo>
                  <a:lnTo>
                    <a:pt x="348957" y="30479"/>
                  </a:lnTo>
                  <a:lnTo>
                    <a:pt x="348208" y="27939"/>
                  </a:lnTo>
                  <a:lnTo>
                    <a:pt x="349084" y="27939"/>
                  </a:lnTo>
                  <a:lnTo>
                    <a:pt x="349427" y="26670"/>
                  </a:lnTo>
                  <a:lnTo>
                    <a:pt x="349618" y="25400"/>
                  </a:lnTo>
                  <a:lnTo>
                    <a:pt x="349859" y="22859"/>
                  </a:lnTo>
                  <a:lnTo>
                    <a:pt x="350812" y="22859"/>
                  </a:lnTo>
                  <a:lnTo>
                    <a:pt x="348538" y="21589"/>
                  </a:lnTo>
                  <a:lnTo>
                    <a:pt x="350215" y="16509"/>
                  </a:lnTo>
                  <a:lnTo>
                    <a:pt x="356535" y="16509"/>
                  </a:lnTo>
                  <a:lnTo>
                    <a:pt x="356235" y="15239"/>
                  </a:lnTo>
                  <a:lnTo>
                    <a:pt x="356120" y="7620"/>
                  </a:lnTo>
                  <a:lnTo>
                    <a:pt x="355777" y="6350"/>
                  </a:lnTo>
                  <a:lnTo>
                    <a:pt x="357378" y="3809"/>
                  </a:lnTo>
                  <a:lnTo>
                    <a:pt x="358241" y="2539"/>
                  </a:lnTo>
                  <a:lnTo>
                    <a:pt x="359041" y="0"/>
                  </a:lnTo>
                  <a:close/>
                </a:path>
                <a:path w="621029" h="443229">
                  <a:moveTo>
                    <a:pt x="356535" y="16509"/>
                  </a:moveTo>
                  <a:lnTo>
                    <a:pt x="350215" y="16509"/>
                  </a:lnTo>
                  <a:lnTo>
                    <a:pt x="355485" y="17779"/>
                  </a:lnTo>
                  <a:lnTo>
                    <a:pt x="355676" y="21589"/>
                  </a:lnTo>
                  <a:lnTo>
                    <a:pt x="356323" y="26670"/>
                  </a:lnTo>
                  <a:lnTo>
                    <a:pt x="357327" y="30479"/>
                  </a:lnTo>
                  <a:lnTo>
                    <a:pt x="360883" y="29209"/>
                  </a:lnTo>
                  <a:lnTo>
                    <a:pt x="358038" y="22859"/>
                  </a:lnTo>
                  <a:lnTo>
                    <a:pt x="356535" y="16509"/>
                  </a:lnTo>
                  <a:close/>
                </a:path>
                <a:path w="621029" h="443229">
                  <a:moveTo>
                    <a:pt x="349084" y="27939"/>
                  </a:moveTo>
                  <a:lnTo>
                    <a:pt x="348208" y="27939"/>
                  </a:lnTo>
                  <a:lnTo>
                    <a:pt x="351142" y="29209"/>
                  </a:lnTo>
                  <a:lnTo>
                    <a:pt x="349084" y="27939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1299" y="9235137"/>
              <a:ext cx="443627" cy="2676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97375" y="9057398"/>
              <a:ext cx="621030" cy="443230"/>
            </a:xfrm>
            <a:custGeom>
              <a:avLst/>
              <a:gdLst/>
              <a:ahLst/>
              <a:cxnLst/>
              <a:rect l="l" t="t" r="r" b="b"/>
              <a:pathLst>
                <a:path w="621029" h="443229">
                  <a:moveTo>
                    <a:pt x="20015" y="386080"/>
                  </a:moveTo>
                  <a:lnTo>
                    <a:pt x="19100" y="387350"/>
                  </a:lnTo>
                  <a:lnTo>
                    <a:pt x="17233" y="387350"/>
                  </a:lnTo>
                  <a:lnTo>
                    <a:pt x="16903" y="388620"/>
                  </a:lnTo>
                  <a:lnTo>
                    <a:pt x="16408" y="389890"/>
                  </a:lnTo>
                  <a:lnTo>
                    <a:pt x="10591" y="397509"/>
                  </a:lnTo>
                  <a:lnTo>
                    <a:pt x="8001" y="403859"/>
                  </a:lnTo>
                  <a:lnTo>
                    <a:pt x="7213" y="405130"/>
                  </a:lnTo>
                  <a:lnTo>
                    <a:pt x="8102" y="406400"/>
                  </a:lnTo>
                  <a:lnTo>
                    <a:pt x="6400" y="408939"/>
                  </a:lnTo>
                  <a:lnTo>
                    <a:pt x="0" y="431800"/>
                  </a:lnTo>
                  <a:lnTo>
                    <a:pt x="254" y="434339"/>
                  </a:lnTo>
                  <a:lnTo>
                    <a:pt x="647" y="435609"/>
                  </a:lnTo>
                  <a:lnTo>
                    <a:pt x="1206" y="438150"/>
                  </a:lnTo>
                  <a:lnTo>
                    <a:pt x="5143" y="439420"/>
                  </a:lnTo>
                  <a:lnTo>
                    <a:pt x="4635" y="440689"/>
                  </a:lnTo>
                  <a:lnTo>
                    <a:pt x="4191" y="443230"/>
                  </a:lnTo>
                  <a:lnTo>
                    <a:pt x="10960" y="443230"/>
                  </a:lnTo>
                  <a:lnTo>
                    <a:pt x="10261" y="440689"/>
                  </a:lnTo>
                  <a:lnTo>
                    <a:pt x="12954" y="431800"/>
                  </a:lnTo>
                  <a:lnTo>
                    <a:pt x="15138" y="425450"/>
                  </a:lnTo>
                  <a:lnTo>
                    <a:pt x="17564" y="420370"/>
                  </a:lnTo>
                  <a:lnTo>
                    <a:pt x="17665" y="419100"/>
                  </a:lnTo>
                  <a:lnTo>
                    <a:pt x="18186" y="417830"/>
                  </a:lnTo>
                  <a:lnTo>
                    <a:pt x="22237" y="411480"/>
                  </a:lnTo>
                  <a:lnTo>
                    <a:pt x="23634" y="408939"/>
                  </a:lnTo>
                  <a:lnTo>
                    <a:pt x="25146" y="407670"/>
                  </a:lnTo>
                  <a:lnTo>
                    <a:pt x="26606" y="405130"/>
                  </a:lnTo>
                  <a:lnTo>
                    <a:pt x="30568" y="398780"/>
                  </a:lnTo>
                  <a:lnTo>
                    <a:pt x="34905" y="393700"/>
                  </a:lnTo>
                  <a:lnTo>
                    <a:pt x="39529" y="389890"/>
                  </a:lnTo>
                  <a:lnTo>
                    <a:pt x="41135" y="388620"/>
                  </a:lnTo>
                  <a:lnTo>
                    <a:pt x="21564" y="388620"/>
                  </a:lnTo>
                  <a:lnTo>
                    <a:pt x="20015" y="386080"/>
                  </a:lnTo>
                  <a:close/>
                </a:path>
                <a:path w="621029" h="443229">
                  <a:moveTo>
                    <a:pt x="126555" y="427989"/>
                  </a:moveTo>
                  <a:lnTo>
                    <a:pt x="101523" y="431800"/>
                  </a:lnTo>
                  <a:lnTo>
                    <a:pt x="80222" y="431800"/>
                  </a:lnTo>
                  <a:lnTo>
                    <a:pt x="73393" y="433070"/>
                  </a:lnTo>
                  <a:lnTo>
                    <a:pt x="69291" y="434339"/>
                  </a:lnTo>
                  <a:lnTo>
                    <a:pt x="67551" y="434339"/>
                  </a:lnTo>
                  <a:lnTo>
                    <a:pt x="61022" y="435609"/>
                  </a:lnTo>
                  <a:lnTo>
                    <a:pt x="54040" y="436880"/>
                  </a:lnTo>
                  <a:lnTo>
                    <a:pt x="46479" y="438150"/>
                  </a:lnTo>
                  <a:lnTo>
                    <a:pt x="38214" y="439420"/>
                  </a:lnTo>
                  <a:lnTo>
                    <a:pt x="32118" y="440689"/>
                  </a:lnTo>
                  <a:lnTo>
                    <a:pt x="26784" y="443230"/>
                  </a:lnTo>
                  <a:lnTo>
                    <a:pt x="65608" y="443230"/>
                  </a:lnTo>
                  <a:lnTo>
                    <a:pt x="98552" y="439420"/>
                  </a:lnTo>
                  <a:lnTo>
                    <a:pt x="99453" y="436880"/>
                  </a:lnTo>
                  <a:lnTo>
                    <a:pt x="101307" y="435609"/>
                  </a:lnTo>
                  <a:lnTo>
                    <a:pt x="111582" y="433070"/>
                  </a:lnTo>
                  <a:lnTo>
                    <a:pt x="118808" y="430530"/>
                  </a:lnTo>
                  <a:lnTo>
                    <a:pt x="126555" y="427989"/>
                  </a:lnTo>
                  <a:close/>
                </a:path>
                <a:path w="621029" h="443229">
                  <a:moveTo>
                    <a:pt x="326821" y="416559"/>
                  </a:moveTo>
                  <a:lnTo>
                    <a:pt x="318389" y="420370"/>
                  </a:lnTo>
                  <a:lnTo>
                    <a:pt x="314159" y="422909"/>
                  </a:lnTo>
                  <a:lnTo>
                    <a:pt x="306133" y="426720"/>
                  </a:lnTo>
                  <a:lnTo>
                    <a:pt x="302895" y="426720"/>
                  </a:lnTo>
                  <a:lnTo>
                    <a:pt x="268666" y="441959"/>
                  </a:lnTo>
                  <a:lnTo>
                    <a:pt x="264026" y="443230"/>
                  </a:lnTo>
                  <a:lnTo>
                    <a:pt x="288062" y="443230"/>
                  </a:lnTo>
                  <a:lnTo>
                    <a:pt x="300836" y="438150"/>
                  </a:lnTo>
                  <a:lnTo>
                    <a:pt x="328545" y="424180"/>
                  </a:lnTo>
                  <a:lnTo>
                    <a:pt x="335906" y="420370"/>
                  </a:lnTo>
                  <a:lnTo>
                    <a:pt x="328726" y="420370"/>
                  </a:lnTo>
                  <a:lnTo>
                    <a:pt x="326821" y="416559"/>
                  </a:lnTo>
                  <a:close/>
                </a:path>
                <a:path w="621029" h="443229">
                  <a:moveTo>
                    <a:pt x="526249" y="285750"/>
                  </a:moveTo>
                  <a:lnTo>
                    <a:pt x="522046" y="285750"/>
                  </a:lnTo>
                  <a:lnTo>
                    <a:pt x="521462" y="294640"/>
                  </a:lnTo>
                  <a:lnTo>
                    <a:pt x="521970" y="294640"/>
                  </a:lnTo>
                  <a:lnTo>
                    <a:pt x="523024" y="297180"/>
                  </a:lnTo>
                  <a:lnTo>
                    <a:pt x="524154" y="299720"/>
                  </a:lnTo>
                  <a:lnTo>
                    <a:pt x="525449" y="299720"/>
                  </a:lnTo>
                  <a:lnTo>
                    <a:pt x="527710" y="307340"/>
                  </a:lnTo>
                  <a:lnTo>
                    <a:pt x="528269" y="311150"/>
                  </a:lnTo>
                  <a:lnTo>
                    <a:pt x="529475" y="313690"/>
                  </a:lnTo>
                  <a:lnTo>
                    <a:pt x="526897" y="313690"/>
                  </a:lnTo>
                  <a:lnTo>
                    <a:pt x="518710" y="351790"/>
                  </a:lnTo>
                  <a:lnTo>
                    <a:pt x="504748" y="370840"/>
                  </a:lnTo>
                  <a:lnTo>
                    <a:pt x="506514" y="373380"/>
                  </a:lnTo>
                  <a:lnTo>
                    <a:pt x="502615" y="373380"/>
                  </a:lnTo>
                  <a:lnTo>
                    <a:pt x="493610" y="386080"/>
                  </a:lnTo>
                  <a:lnTo>
                    <a:pt x="497547" y="387350"/>
                  </a:lnTo>
                  <a:lnTo>
                    <a:pt x="494703" y="391159"/>
                  </a:lnTo>
                  <a:lnTo>
                    <a:pt x="487948" y="397509"/>
                  </a:lnTo>
                  <a:lnTo>
                    <a:pt x="480625" y="405130"/>
                  </a:lnTo>
                  <a:lnTo>
                    <a:pt x="472682" y="411480"/>
                  </a:lnTo>
                  <a:lnTo>
                    <a:pt x="464070" y="419100"/>
                  </a:lnTo>
                  <a:lnTo>
                    <a:pt x="459003" y="422909"/>
                  </a:lnTo>
                  <a:lnTo>
                    <a:pt x="453863" y="427989"/>
                  </a:lnTo>
                  <a:lnTo>
                    <a:pt x="448622" y="431800"/>
                  </a:lnTo>
                  <a:lnTo>
                    <a:pt x="443255" y="435609"/>
                  </a:lnTo>
                  <a:lnTo>
                    <a:pt x="430199" y="443230"/>
                  </a:lnTo>
                  <a:lnTo>
                    <a:pt x="448473" y="443230"/>
                  </a:lnTo>
                  <a:lnTo>
                    <a:pt x="453882" y="438150"/>
                  </a:lnTo>
                  <a:lnTo>
                    <a:pt x="461730" y="430530"/>
                  </a:lnTo>
                  <a:lnTo>
                    <a:pt x="469745" y="422909"/>
                  </a:lnTo>
                  <a:lnTo>
                    <a:pt x="477710" y="414020"/>
                  </a:lnTo>
                  <a:lnTo>
                    <a:pt x="496837" y="394970"/>
                  </a:lnTo>
                  <a:lnTo>
                    <a:pt x="503123" y="389890"/>
                  </a:lnTo>
                  <a:lnTo>
                    <a:pt x="500964" y="387350"/>
                  </a:lnTo>
                  <a:lnTo>
                    <a:pt x="507365" y="379730"/>
                  </a:lnTo>
                  <a:lnTo>
                    <a:pt x="511378" y="373380"/>
                  </a:lnTo>
                  <a:lnTo>
                    <a:pt x="514819" y="365759"/>
                  </a:lnTo>
                  <a:lnTo>
                    <a:pt x="516902" y="363220"/>
                  </a:lnTo>
                  <a:lnTo>
                    <a:pt x="518909" y="359409"/>
                  </a:lnTo>
                  <a:lnTo>
                    <a:pt x="520877" y="356870"/>
                  </a:lnTo>
                  <a:lnTo>
                    <a:pt x="524419" y="350520"/>
                  </a:lnTo>
                  <a:lnTo>
                    <a:pt x="527850" y="344170"/>
                  </a:lnTo>
                  <a:lnTo>
                    <a:pt x="530718" y="336550"/>
                  </a:lnTo>
                  <a:lnTo>
                    <a:pt x="532574" y="327659"/>
                  </a:lnTo>
                  <a:lnTo>
                    <a:pt x="532295" y="326390"/>
                  </a:lnTo>
                  <a:lnTo>
                    <a:pt x="532777" y="326390"/>
                  </a:lnTo>
                  <a:lnTo>
                    <a:pt x="533107" y="322580"/>
                  </a:lnTo>
                  <a:lnTo>
                    <a:pt x="534479" y="317500"/>
                  </a:lnTo>
                  <a:lnTo>
                    <a:pt x="536028" y="316230"/>
                  </a:lnTo>
                  <a:lnTo>
                    <a:pt x="533146" y="316230"/>
                  </a:lnTo>
                  <a:lnTo>
                    <a:pt x="533552" y="312420"/>
                  </a:lnTo>
                  <a:lnTo>
                    <a:pt x="534123" y="311150"/>
                  </a:lnTo>
                  <a:lnTo>
                    <a:pt x="533857" y="309880"/>
                  </a:lnTo>
                  <a:lnTo>
                    <a:pt x="533171" y="308609"/>
                  </a:lnTo>
                  <a:lnTo>
                    <a:pt x="530860" y="308609"/>
                  </a:lnTo>
                  <a:lnTo>
                    <a:pt x="530669" y="307340"/>
                  </a:lnTo>
                  <a:lnTo>
                    <a:pt x="530428" y="306070"/>
                  </a:lnTo>
                  <a:lnTo>
                    <a:pt x="530059" y="304800"/>
                  </a:lnTo>
                  <a:lnTo>
                    <a:pt x="528078" y="303530"/>
                  </a:lnTo>
                  <a:lnTo>
                    <a:pt x="527227" y="300990"/>
                  </a:lnTo>
                  <a:lnTo>
                    <a:pt x="528104" y="295909"/>
                  </a:lnTo>
                  <a:lnTo>
                    <a:pt x="529005" y="294640"/>
                  </a:lnTo>
                  <a:lnTo>
                    <a:pt x="530275" y="293370"/>
                  </a:lnTo>
                  <a:lnTo>
                    <a:pt x="528548" y="289559"/>
                  </a:lnTo>
                  <a:lnTo>
                    <a:pt x="527545" y="288290"/>
                  </a:lnTo>
                  <a:lnTo>
                    <a:pt x="526249" y="285750"/>
                  </a:lnTo>
                  <a:close/>
                </a:path>
                <a:path w="621029" h="443229">
                  <a:moveTo>
                    <a:pt x="551552" y="418380"/>
                  </a:moveTo>
                  <a:lnTo>
                    <a:pt x="550951" y="419100"/>
                  </a:lnTo>
                  <a:lnTo>
                    <a:pt x="548703" y="421639"/>
                  </a:lnTo>
                  <a:lnTo>
                    <a:pt x="545401" y="425450"/>
                  </a:lnTo>
                  <a:lnTo>
                    <a:pt x="544271" y="425450"/>
                  </a:lnTo>
                  <a:lnTo>
                    <a:pt x="543026" y="426720"/>
                  </a:lnTo>
                  <a:lnTo>
                    <a:pt x="540753" y="426720"/>
                  </a:lnTo>
                  <a:lnTo>
                    <a:pt x="536848" y="431800"/>
                  </a:lnTo>
                  <a:lnTo>
                    <a:pt x="532723" y="436880"/>
                  </a:lnTo>
                  <a:lnTo>
                    <a:pt x="528394" y="441959"/>
                  </a:lnTo>
                  <a:lnTo>
                    <a:pt x="527139" y="443230"/>
                  </a:lnTo>
                  <a:lnTo>
                    <a:pt x="527753" y="443230"/>
                  </a:lnTo>
                  <a:lnTo>
                    <a:pt x="531444" y="440689"/>
                  </a:lnTo>
                  <a:lnTo>
                    <a:pt x="536589" y="435609"/>
                  </a:lnTo>
                  <a:lnTo>
                    <a:pt x="541643" y="430530"/>
                  </a:lnTo>
                  <a:lnTo>
                    <a:pt x="546655" y="424095"/>
                  </a:lnTo>
                  <a:lnTo>
                    <a:pt x="551357" y="419100"/>
                  </a:lnTo>
                  <a:lnTo>
                    <a:pt x="551552" y="418380"/>
                  </a:lnTo>
                  <a:close/>
                </a:path>
                <a:path w="621029" h="443229">
                  <a:moveTo>
                    <a:pt x="605256" y="381000"/>
                  </a:moveTo>
                  <a:lnTo>
                    <a:pt x="603440" y="381000"/>
                  </a:lnTo>
                  <a:lnTo>
                    <a:pt x="607352" y="386080"/>
                  </a:lnTo>
                  <a:lnTo>
                    <a:pt x="608622" y="387350"/>
                  </a:lnTo>
                  <a:lnTo>
                    <a:pt x="610946" y="394970"/>
                  </a:lnTo>
                  <a:lnTo>
                    <a:pt x="606844" y="417830"/>
                  </a:lnTo>
                  <a:lnTo>
                    <a:pt x="607796" y="419100"/>
                  </a:lnTo>
                  <a:lnTo>
                    <a:pt x="605688" y="426720"/>
                  </a:lnTo>
                  <a:lnTo>
                    <a:pt x="603313" y="434339"/>
                  </a:lnTo>
                  <a:lnTo>
                    <a:pt x="600265" y="441959"/>
                  </a:lnTo>
                  <a:lnTo>
                    <a:pt x="598965" y="443230"/>
                  </a:lnTo>
                  <a:lnTo>
                    <a:pt x="619689" y="443230"/>
                  </a:lnTo>
                  <a:lnTo>
                    <a:pt x="620991" y="436880"/>
                  </a:lnTo>
                  <a:lnTo>
                    <a:pt x="610146" y="436880"/>
                  </a:lnTo>
                  <a:lnTo>
                    <a:pt x="612571" y="429259"/>
                  </a:lnTo>
                  <a:lnTo>
                    <a:pt x="613562" y="425450"/>
                  </a:lnTo>
                  <a:lnTo>
                    <a:pt x="614159" y="421639"/>
                  </a:lnTo>
                  <a:lnTo>
                    <a:pt x="617016" y="415289"/>
                  </a:lnTo>
                  <a:lnTo>
                    <a:pt x="614692" y="414020"/>
                  </a:lnTo>
                  <a:lnTo>
                    <a:pt x="614603" y="411480"/>
                  </a:lnTo>
                  <a:lnTo>
                    <a:pt x="614070" y="410209"/>
                  </a:lnTo>
                  <a:lnTo>
                    <a:pt x="615772" y="408939"/>
                  </a:lnTo>
                  <a:lnTo>
                    <a:pt x="614502" y="402590"/>
                  </a:lnTo>
                  <a:lnTo>
                    <a:pt x="613270" y="397509"/>
                  </a:lnTo>
                  <a:lnTo>
                    <a:pt x="611695" y="392430"/>
                  </a:lnTo>
                  <a:lnTo>
                    <a:pt x="609625" y="388620"/>
                  </a:lnTo>
                  <a:lnTo>
                    <a:pt x="609168" y="387350"/>
                  </a:lnTo>
                  <a:lnTo>
                    <a:pt x="608660" y="386080"/>
                  </a:lnTo>
                  <a:lnTo>
                    <a:pt x="607656" y="384809"/>
                  </a:lnTo>
                  <a:lnTo>
                    <a:pt x="606120" y="382270"/>
                  </a:lnTo>
                  <a:lnTo>
                    <a:pt x="605256" y="381000"/>
                  </a:lnTo>
                  <a:close/>
                </a:path>
                <a:path w="621029" h="443229">
                  <a:moveTo>
                    <a:pt x="101879" y="427989"/>
                  </a:moveTo>
                  <a:lnTo>
                    <a:pt x="100825" y="427989"/>
                  </a:lnTo>
                  <a:lnTo>
                    <a:pt x="94024" y="429259"/>
                  </a:lnTo>
                  <a:lnTo>
                    <a:pt x="87128" y="431800"/>
                  </a:lnTo>
                  <a:lnTo>
                    <a:pt x="101523" y="431800"/>
                  </a:lnTo>
                  <a:lnTo>
                    <a:pt x="101879" y="427989"/>
                  </a:lnTo>
                  <a:close/>
                </a:path>
                <a:path w="621029" h="443229">
                  <a:moveTo>
                    <a:pt x="108056" y="424095"/>
                  </a:moveTo>
                  <a:lnTo>
                    <a:pt x="107734" y="424180"/>
                  </a:lnTo>
                  <a:lnTo>
                    <a:pt x="108038" y="424180"/>
                  </a:lnTo>
                  <a:close/>
                </a:path>
                <a:path w="621029" h="443229">
                  <a:moveTo>
                    <a:pt x="187667" y="401320"/>
                  </a:moveTo>
                  <a:lnTo>
                    <a:pt x="170122" y="406400"/>
                  </a:lnTo>
                  <a:lnTo>
                    <a:pt x="161250" y="410209"/>
                  </a:lnTo>
                  <a:lnTo>
                    <a:pt x="152349" y="411480"/>
                  </a:lnTo>
                  <a:lnTo>
                    <a:pt x="141300" y="415289"/>
                  </a:lnTo>
                  <a:lnTo>
                    <a:pt x="120421" y="420370"/>
                  </a:lnTo>
                  <a:lnTo>
                    <a:pt x="110451" y="421639"/>
                  </a:lnTo>
                  <a:lnTo>
                    <a:pt x="108483" y="422909"/>
                  </a:lnTo>
                  <a:lnTo>
                    <a:pt x="108305" y="422909"/>
                  </a:lnTo>
                  <a:lnTo>
                    <a:pt x="108056" y="424095"/>
                  </a:lnTo>
                  <a:lnTo>
                    <a:pt x="136823" y="416559"/>
                  </a:lnTo>
                  <a:lnTo>
                    <a:pt x="151350" y="414020"/>
                  </a:lnTo>
                  <a:lnTo>
                    <a:pt x="165874" y="410209"/>
                  </a:lnTo>
                  <a:lnTo>
                    <a:pt x="172453" y="410209"/>
                  </a:lnTo>
                  <a:lnTo>
                    <a:pt x="188239" y="403859"/>
                  </a:lnTo>
                  <a:lnTo>
                    <a:pt x="187667" y="401320"/>
                  </a:lnTo>
                  <a:close/>
                </a:path>
                <a:path w="621029" h="443229">
                  <a:moveTo>
                    <a:pt x="416864" y="381000"/>
                  </a:moveTo>
                  <a:lnTo>
                    <a:pt x="380580" y="381000"/>
                  </a:lnTo>
                  <a:lnTo>
                    <a:pt x="407631" y="383540"/>
                  </a:lnTo>
                  <a:lnTo>
                    <a:pt x="379310" y="397509"/>
                  </a:lnTo>
                  <a:lnTo>
                    <a:pt x="363778" y="403859"/>
                  </a:lnTo>
                  <a:lnTo>
                    <a:pt x="357263" y="407670"/>
                  </a:lnTo>
                  <a:lnTo>
                    <a:pt x="344208" y="412750"/>
                  </a:lnTo>
                  <a:lnTo>
                    <a:pt x="328726" y="420370"/>
                  </a:lnTo>
                  <a:lnTo>
                    <a:pt x="335906" y="420370"/>
                  </a:lnTo>
                  <a:lnTo>
                    <a:pt x="357987" y="408939"/>
                  </a:lnTo>
                  <a:lnTo>
                    <a:pt x="375893" y="402590"/>
                  </a:lnTo>
                  <a:lnTo>
                    <a:pt x="392811" y="394970"/>
                  </a:lnTo>
                  <a:lnTo>
                    <a:pt x="408776" y="388620"/>
                  </a:lnTo>
                  <a:lnTo>
                    <a:pt x="418808" y="383540"/>
                  </a:lnTo>
                  <a:lnTo>
                    <a:pt x="418020" y="383540"/>
                  </a:lnTo>
                  <a:lnTo>
                    <a:pt x="416864" y="381000"/>
                  </a:lnTo>
                  <a:close/>
                </a:path>
                <a:path w="621029" h="443229">
                  <a:moveTo>
                    <a:pt x="552011" y="417830"/>
                  </a:moveTo>
                  <a:lnTo>
                    <a:pt x="551700" y="417830"/>
                  </a:lnTo>
                  <a:lnTo>
                    <a:pt x="551552" y="418380"/>
                  </a:lnTo>
                  <a:lnTo>
                    <a:pt x="552011" y="417830"/>
                  </a:lnTo>
                  <a:close/>
                </a:path>
                <a:path w="621029" h="443229">
                  <a:moveTo>
                    <a:pt x="553072" y="416559"/>
                  </a:moveTo>
                  <a:lnTo>
                    <a:pt x="552011" y="417830"/>
                  </a:lnTo>
                  <a:lnTo>
                    <a:pt x="552704" y="417830"/>
                  </a:lnTo>
                  <a:lnTo>
                    <a:pt x="553072" y="416559"/>
                  </a:lnTo>
                  <a:close/>
                </a:path>
                <a:path w="621029" h="443229">
                  <a:moveTo>
                    <a:pt x="172453" y="410209"/>
                  </a:moveTo>
                  <a:lnTo>
                    <a:pt x="165874" y="410209"/>
                  </a:lnTo>
                  <a:lnTo>
                    <a:pt x="166687" y="412750"/>
                  </a:lnTo>
                  <a:lnTo>
                    <a:pt x="172453" y="410209"/>
                  </a:lnTo>
                  <a:close/>
                </a:path>
                <a:path w="621029" h="443229">
                  <a:moveTo>
                    <a:pt x="576567" y="381000"/>
                  </a:moveTo>
                  <a:lnTo>
                    <a:pt x="574713" y="387350"/>
                  </a:lnTo>
                  <a:lnTo>
                    <a:pt x="572262" y="393700"/>
                  </a:lnTo>
                  <a:lnTo>
                    <a:pt x="569163" y="400050"/>
                  </a:lnTo>
                  <a:lnTo>
                    <a:pt x="569823" y="400050"/>
                  </a:lnTo>
                  <a:lnTo>
                    <a:pt x="570611" y="398780"/>
                  </a:lnTo>
                  <a:lnTo>
                    <a:pt x="570966" y="397509"/>
                  </a:lnTo>
                  <a:lnTo>
                    <a:pt x="574116" y="394970"/>
                  </a:lnTo>
                  <a:lnTo>
                    <a:pt x="576872" y="391159"/>
                  </a:lnTo>
                  <a:lnTo>
                    <a:pt x="579869" y="386080"/>
                  </a:lnTo>
                  <a:lnTo>
                    <a:pt x="582422" y="383540"/>
                  </a:lnTo>
                  <a:lnTo>
                    <a:pt x="580339" y="383540"/>
                  </a:lnTo>
                  <a:lnTo>
                    <a:pt x="576567" y="381000"/>
                  </a:lnTo>
                  <a:close/>
                </a:path>
                <a:path w="621029" h="443229">
                  <a:moveTo>
                    <a:pt x="105448" y="245109"/>
                  </a:moveTo>
                  <a:lnTo>
                    <a:pt x="104495" y="247650"/>
                  </a:lnTo>
                  <a:lnTo>
                    <a:pt x="102260" y="248919"/>
                  </a:lnTo>
                  <a:lnTo>
                    <a:pt x="97040" y="248919"/>
                  </a:lnTo>
                  <a:lnTo>
                    <a:pt x="93586" y="250190"/>
                  </a:lnTo>
                  <a:lnTo>
                    <a:pt x="89090" y="251459"/>
                  </a:lnTo>
                  <a:lnTo>
                    <a:pt x="85534" y="252729"/>
                  </a:lnTo>
                  <a:lnTo>
                    <a:pt x="84899" y="252729"/>
                  </a:lnTo>
                  <a:lnTo>
                    <a:pt x="81762" y="254000"/>
                  </a:lnTo>
                  <a:lnTo>
                    <a:pt x="81191" y="255269"/>
                  </a:lnTo>
                  <a:lnTo>
                    <a:pt x="74688" y="259079"/>
                  </a:lnTo>
                  <a:lnTo>
                    <a:pt x="62204" y="270509"/>
                  </a:lnTo>
                  <a:lnTo>
                    <a:pt x="60299" y="270509"/>
                  </a:lnTo>
                  <a:lnTo>
                    <a:pt x="58801" y="271780"/>
                  </a:lnTo>
                  <a:lnTo>
                    <a:pt x="52229" y="279400"/>
                  </a:lnTo>
                  <a:lnTo>
                    <a:pt x="45912" y="287020"/>
                  </a:lnTo>
                  <a:lnTo>
                    <a:pt x="39796" y="294640"/>
                  </a:lnTo>
                  <a:lnTo>
                    <a:pt x="33832" y="303530"/>
                  </a:lnTo>
                  <a:lnTo>
                    <a:pt x="26035" y="313690"/>
                  </a:lnTo>
                  <a:lnTo>
                    <a:pt x="24561" y="317500"/>
                  </a:lnTo>
                  <a:lnTo>
                    <a:pt x="23241" y="321309"/>
                  </a:lnTo>
                  <a:lnTo>
                    <a:pt x="22110" y="325120"/>
                  </a:lnTo>
                  <a:lnTo>
                    <a:pt x="21158" y="326390"/>
                  </a:lnTo>
                  <a:lnTo>
                    <a:pt x="21234" y="327659"/>
                  </a:lnTo>
                  <a:lnTo>
                    <a:pt x="21412" y="347980"/>
                  </a:lnTo>
                  <a:lnTo>
                    <a:pt x="22212" y="349250"/>
                  </a:lnTo>
                  <a:lnTo>
                    <a:pt x="22733" y="350520"/>
                  </a:lnTo>
                  <a:lnTo>
                    <a:pt x="23647" y="358140"/>
                  </a:lnTo>
                  <a:lnTo>
                    <a:pt x="23698" y="365759"/>
                  </a:lnTo>
                  <a:lnTo>
                    <a:pt x="22783" y="372109"/>
                  </a:lnTo>
                  <a:lnTo>
                    <a:pt x="23444" y="374650"/>
                  </a:lnTo>
                  <a:lnTo>
                    <a:pt x="23609" y="379730"/>
                  </a:lnTo>
                  <a:lnTo>
                    <a:pt x="22364" y="382270"/>
                  </a:lnTo>
                  <a:lnTo>
                    <a:pt x="25984" y="384809"/>
                  </a:lnTo>
                  <a:lnTo>
                    <a:pt x="22110" y="386080"/>
                  </a:lnTo>
                  <a:lnTo>
                    <a:pt x="21564" y="388620"/>
                  </a:lnTo>
                  <a:lnTo>
                    <a:pt x="41135" y="388620"/>
                  </a:lnTo>
                  <a:lnTo>
                    <a:pt x="44348" y="386080"/>
                  </a:lnTo>
                  <a:lnTo>
                    <a:pt x="46253" y="383540"/>
                  </a:lnTo>
                  <a:lnTo>
                    <a:pt x="48196" y="382270"/>
                  </a:lnTo>
                  <a:lnTo>
                    <a:pt x="29692" y="382270"/>
                  </a:lnTo>
                  <a:lnTo>
                    <a:pt x="27838" y="372109"/>
                  </a:lnTo>
                  <a:lnTo>
                    <a:pt x="26200" y="364490"/>
                  </a:lnTo>
                  <a:lnTo>
                    <a:pt x="24168" y="356870"/>
                  </a:lnTo>
                  <a:lnTo>
                    <a:pt x="25603" y="350520"/>
                  </a:lnTo>
                  <a:lnTo>
                    <a:pt x="25781" y="347980"/>
                  </a:lnTo>
                  <a:lnTo>
                    <a:pt x="26352" y="345440"/>
                  </a:lnTo>
                  <a:lnTo>
                    <a:pt x="28003" y="340359"/>
                  </a:lnTo>
                  <a:lnTo>
                    <a:pt x="30340" y="332740"/>
                  </a:lnTo>
                  <a:lnTo>
                    <a:pt x="33083" y="328930"/>
                  </a:lnTo>
                  <a:lnTo>
                    <a:pt x="35712" y="326390"/>
                  </a:lnTo>
                  <a:lnTo>
                    <a:pt x="37896" y="322580"/>
                  </a:lnTo>
                  <a:lnTo>
                    <a:pt x="40640" y="313690"/>
                  </a:lnTo>
                  <a:lnTo>
                    <a:pt x="44234" y="307340"/>
                  </a:lnTo>
                  <a:lnTo>
                    <a:pt x="48856" y="300990"/>
                  </a:lnTo>
                  <a:lnTo>
                    <a:pt x="49364" y="299720"/>
                  </a:lnTo>
                  <a:lnTo>
                    <a:pt x="49911" y="299720"/>
                  </a:lnTo>
                  <a:lnTo>
                    <a:pt x="50495" y="298450"/>
                  </a:lnTo>
                  <a:lnTo>
                    <a:pt x="53632" y="294640"/>
                  </a:lnTo>
                  <a:lnTo>
                    <a:pt x="61201" y="285750"/>
                  </a:lnTo>
                  <a:lnTo>
                    <a:pt x="62331" y="284480"/>
                  </a:lnTo>
                  <a:lnTo>
                    <a:pt x="64211" y="284480"/>
                  </a:lnTo>
                  <a:lnTo>
                    <a:pt x="70561" y="276859"/>
                  </a:lnTo>
                  <a:lnTo>
                    <a:pt x="79247" y="271780"/>
                  </a:lnTo>
                  <a:lnTo>
                    <a:pt x="88195" y="267970"/>
                  </a:lnTo>
                  <a:lnTo>
                    <a:pt x="97371" y="264159"/>
                  </a:lnTo>
                  <a:lnTo>
                    <a:pt x="106743" y="261619"/>
                  </a:lnTo>
                  <a:lnTo>
                    <a:pt x="113487" y="259079"/>
                  </a:lnTo>
                  <a:lnTo>
                    <a:pt x="127457" y="256540"/>
                  </a:lnTo>
                  <a:lnTo>
                    <a:pt x="143209" y="256540"/>
                  </a:lnTo>
                  <a:lnTo>
                    <a:pt x="143929" y="254000"/>
                  </a:lnTo>
                  <a:lnTo>
                    <a:pt x="173450" y="254000"/>
                  </a:lnTo>
                  <a:lnTo>
                    <a:pt x="174625" y="251459"/>
                  </a:lnTo>
                  <a:lnTo>
                    <a:pt x="307141" y="251459"/>
                  </a:lnTo>
                  <a:lnTo>
                    <a:pt x="310339" y="250190"/>
                  </a:lnTo>
                  <a:lnTo>
                    <a:pt x="118630" y="250190"/>
                  </a:lnTo>
                  <a:lnTo>
                    <a:pt x="119096" y="247650"/>
                  </a:lnTo>
                  <a:lnTo>
                    <a:pt x="107480" y="247650"/>
                  </a:lnTo>
                  <a:lnTo>
                    <a:pt x="106400" y="246379"/>
                  </a:lnTo>
                  <a:lnTo>
                    <a:pt x="105448" y="245109"/>
                  </a:lnTo>
                  <a:close/>
                </a:path>
                <a:path w="621029" h="443229">
                  <a:moveTo>
                    <a:pt x="429369" y="369570"/>
                  </a:moveTo>
                  <a:lnTo>
                    <a:pt x="351790" y="369570"/>
                  </a:lnTo>
                  <a:lnTo>
                    <a:pt x="353212" y="372109"/>
                  </a:lnTo>
                  <a:lnTo>
                    <a:pt x="353822" y="373380"/>
                  </a:lnTo>
                  <a:lnTo>
                    <a:pt x="357441" y="377190"/>
                  </a:lnTo>
                  <a:lnTo>
                    <a:pt x="369912" y="379730"/>
                  </a:lnTo>
                  <a:lnTo>
                    <a:pt x="376135" y="379730"/>
                  </a:lnTo>
                  <a:lnTo>
                    <a:pt x="376618" y="383540"/>
                  </a:lnTo>
                  <a:lnTo>
                    <a:pt x="377063" y="383540"/>
                  </a:lnTo>
                  <a:lnTo>
                    <a:pt x="378739" y="387350"/>
                  </a:lnTo>
                  <a:lnTo>
                    <a:pt x="383184" y="384809"/>
                  </a:lnTo>
                  <a:lnTo>
                    <a:pt x="380580" y="381000"/>
                  </a:lnTo>
                  <a:lnTo>
                    <a:pt x="416864" y="381000"/>
                  </a:lnTo>
                  <a:lnTo>
                    <a:pt x="415709" y="378459"/>
                  </a:lnTo>
                  <a:lnTo>
                    <a:pt x="421728" y="374650"/>
                  </a:lnTo>
                  <a:lnTo>
                    <a:pt x="429369" y="369570"/>
                  </a:lnTo>
                  <a:close/>
                </a:path>
                <a:path w="621029" h="443229">
                  <a:moveTo>
                    <a:pt x="585495" y="382270"/>
                  </a:moveTo>
                  <a:lnTo>
                    <a:pt x="582790" y="382270"/>
                  </a:lnTo>
                  <a:lnTo>
                    <a:pt x="584441" y="384809"/>
                  </a:lnTo>
                  <a:lnTo>
                    <a:pt x="585495" y="382270"/>
                  </a:lnTo>
                  <a:close/>
                </a:path>
                <a:path w="621029" h="443229">
                  <a:moveTo>
                    <a:pt x="423824" y="381000"/>
                  </a:moveTo>
                  <a:lnTo>
                    <a:pt x="419963" y="382270"/>
                  </a:lnTo>
                  <a:lnTo>
                    <a:pt x="418020" y="383540"/>
                  </a:lnTo>
                  <a:lnTo>
                    <a:pt x="418808" y="383540"/>
                  </a:lnTo>
                  <a:lnTo>
                    <a:pt x="423824" y="381000"/>
                  </a:lnTo>
                  <a:close/>
                </a:path>
                <a:path w="621029" h="443229">
                  <a:moveTo>
                    <a:pt x="592353" y="368300"/>
                  </a:moveTo>
                  <a:lnTo>
                    <a:pt x="585266" y="369570"/>
                  </a:lnTo>
                  <a:lnTo>
                    <a:pt x="583361" y="375920"/>
                  </a:lnTo>
                  <a:lnTo>
                    <a:pt x="580339" y="383540"/>
                  </a:lnTo>
                  <a:lnTo>
                    <a:pt x="582422" y="383540"/>
                  </a:lnTo>
                  <a:lnTo>
                    <a:pt x="582790" y="382270"/>
                  </a:lnTo>
                  <a:lnTo>
                    <a:pt x="585495" y="382270"/>
                  </a:lnTo>
                  <a:lnTo>
                    <a:pt x="586549" y="379730"/>
                  </a:lnTo>
                  <a:lnTo>
                    <a:pt x="589521" y="378459"/>
                  </a:lnTo>
                  <a:lnTo>
                    <a:pt x="592747" y="377190"/>
                  </a:lnTo>
                  <a:lnTo>
                    <a:pt x="602382" y="377190"/>
                  </a:lnTo>
                  <a:lnTo>
                    <a:pt x="598360" y="372109"/>
                  </a:lnTo>
                  <a:lnTo>
                    <a:pt x="592353" y="368300"/>
                  </a:lnTo>
                  <a:close/>
                </a:path>
                <a:path w="621029" h="443229">
                  <a:moveTo>
                    <a:pt x="109956" y="361950"/>
                  </a:moveTo>
                  <a:lnTo>
                    <a:pt x="71094" y="361950"/>
                  </a:lnTo>
                  <a:lnTo>
                    <a:pt x="69761" y="363220"/>
                  </a:lnTo>
                  <a:lnTo>
                    <a:pt x="66763" y="363220"/>
                  </a:lnTo>
                  <a:lnTo>
                    <a:pt x="59363" y="365759"/>
                  </a:lnTo>
                  <a:lnTo>
                    <a:pt x="51963" y="369570"/>
                  </a:lnTo>
                  <a:lnTo>
                    <a:pt x="37058" y="379730"/>
                  </a:lnTo>
                  <a:lnTo>
                    <a:pt x="35661" y="379730"/>
                  </a:lnTo>
                  <a:lnTo>
                    <a:pt x="29692" y="382270"/>
                  </a:lnTo>
                  <a:lnTo>
                    <a:pt x="48196" y="382270"/>
                  </a:lnTo>
                  <a:lnTo>
                    <a:pt x="51015" y="379730"/>
                  </a:lnTo>
                  <a:lnTo>
                    <a:pt x="81210" y="369567"/>
                  </a:lnTo>
                  <a:lnTo>
                    <a:pt x="89039" y="367030"/>
                  </a:lnTo>
                  <a:lnTo>
                    <a:pt x="104546" y="364490"/>
                  </a:lnTo>
                  <a:lnTo>
                    <a:pt x="109956" y="361950"/>
                  </a:lnTo>
                  <a:close/>
                </a:path>
                <a:path w="621029" h="443229">
                  <a:moveTo>
                    <a:pt x="602382" y="377190"/>
                  </a:moveTo>
                  <a:lnTo>
                    <a:pt x="593864" y="377190"/>
                  </a:lnTo>
                  <a:lnTo>
                    <a:pt x="596646" y="378459"/>
                  </a:lnTo>
                  <a:lnTo>
                    <a:pt x="600252" y="381000"/>
                  </a:lnTo>
                  <a:lnTo>
                    <a:pt x="602145" y="382270"/>
                  </a:lnTo>
                  <a:lnTo>
                    <a:pt x="603440" y="381000"/>
                  </a:lnTo>
                  <a:lnTo>
                    <a:pt x="605256" y="381000"/>
                  </a:lnTo>
                  <a:lnTo>
                    <a:pt x="604393" y="379730"/>
                  </a:lnTo>
                  <a:lnTo>
                    <a:pt x="602382" y="377190"/>
                  </a:lnTo>
                  <a:close/>
                </a:path>
                <a:path w="621029" h="443229">
                  <a:moveTo>
                    <a:pt x="305180" y="367030"/>
                  </a:moveTo>
                  <a:lnTo>
                    <a:pt x="293293" y="367030"/>
                  </a:lnTo>
                  <a:lnTo>
                    <a:pt x="292735" y="368300"/>
                  </a:lnTo>
                  <a:lnTo>
                    <a:pt x="285242" y="370840"/>
                  </a:lnTo>
                  <a:lnTo>
                    <a:pt x="290487" y="369570"/>
                  </a:lnTo>
                  <a:lnTo>
                    <a:pt x="293076" y="369567"/>
                  </a:lnTo>
                  <a:lnTo>
                    <a:pt x="305180" y="367030"/>
                  </a:lnTo>
                  <a:close/>
                </a:path>
                <a:path w="621029" h="443229">
                  <a:moveTo>
                    <a:pt x="298069" y="354330"/>
                  </a:moveTo>
                  <a:lnTo>
                    <a:pt x="286016" y="354330"/>
                  </a:lnTo>
                  <a:lnTo>
                    <a:pt x="292773" y="355600"/>
                  </a:lnTo>
                  <a:lnTo>
                    <a:pt x="283044" y="359409"/>
                  </a:lnTo>
                  <a:lnTo>
                    <a:pt x="280111" y="359409"/>
                  </a:lnTo>
                  <a:lnTo>
                    <a:pt x="277761" y="360680"/>
                  </a:lnTo>
                  <a:lnTo>
                    <a:pt x="283743" y="360680"/>
                  </a:lnTo>
                  <a:lnTo>
                    <a:pt x="297230" y="361950"/>
                  </a:lnTo>
                  <a:lnTo>
                    <a:pt x="296075" y="367030"/>
                  </a:lnTo>
                  <a:lnTo>
                    <a:pt x="317369" y="367030"/>
                  </a:lnTo>
                  <a:lnTo>
                    <a:pt x="329087" y="368300"/>
                  </a:lnTo>
                  <a:lnTo>
                    <a:pt x="339788" y="370840"/>
                  </a:lnTo>
                  <a:lnTo>
                    <a:pt x="342620" y="370840"/>
                  </a:lnTo>
                  <a:lnTo>
                    <a:pt x="351790" y="369570"/>
                  </a:lnTo>
                  <a:lnTo>
                    <a:pt x="429372" y="369567"/>
                  </a:lnTo>
                  <a:lnTo>
                    <a:pt x="431279" y="368300"/>
                  </a:lnTo>
                  <a:lnTo>
                    <a:pt x="434276" y="368300"/>
                  </a:lnTo>
                  <a:lnTo>
                    <a:pt x="438714" y="365759"/>
                  </a:lnTo>
                  <a:lnTo>
                    <a:pt x="390836" y="365759"/>
                  </a:lnTo>
                  <a:lnTo>
                    <a:pt x="380750" y="364490"/>
                  </a:lnTo>
                  <a:lnTo>
                    <a:pt x="370177" y="361950"/>
                  </a:lnTo>
                  <a:lnTo>
                    <a:pt x="326136" y="361950"/>
                  </a:lnTo>
                  <a:lnTo>
                    <a:pt x="313385" y="358140"/>
                  </a:lnTo>
                  <a:lnTo>
                    <a:pt x="312445" y="356870"/>
                  </a:lnTo>
                  <a:lnTo>
                    <a:pt x="307530" y="356870"/>
                  </a:lnTo>
                  <a:lnTo>
                    <a:pt x="302615" y="355600"/>
                  </a:lnTo>
                  <a:lnTo>
                    <a:pt x="298069" y="354330"/>
                  </a:lnTo>
                  <a:close/>
                </a:path>
                <a:path w="621029" h="443229">
                  <a:moveTo>
                    <a:pt x="586143" y="363220"/>
                  </a:moveTo>
                  <a:lnTo>
                    <a:pt x="585254" y="369570"/>
                  </a:lnTo>
                  <a:lnTo>
                    <a:pt x="586143" y="363220"/>
                  </a:lnTo>
                  <a:close/>
                </a:path>
                <a:path w="621029" h="443229">
                  <a:moveTo>
                    <a:pt x="423430" y="353059"/>
                  </a:moveTo>
                  <a:lnTo>
                    <a:pt x="416775" y="356870"/>
                  </a:lnTo>
                  <a:lnTo>
                    <a:pt x="409816" y="360680"/>
                  </a:lnTo>
                  <a:lnTo>
                    <a:pt x="402602" y="364490"/>
                  </a:lnTo>
                  <a:lnTo>
                    <a:pt x="401828" y="364490"/>
                  </a:lnTo>
                  <a:lnTo>
                    <a:pt x="400532" y="365759"/>
                  </a:lnTo>
                  <a:lnTo>
                    <a:pt x="438714" y="365759"/>
                  </a:lnTo>
                  <a:lnTo>
                    <a:pt x="443152" y="363220"/>
                  </a:lnTo>
                  <a:lnTo>
                    <a:pt x="451532" y="356870"/>
                  </a:lnTo>
                  <a:lnTo>
                    <a:pt x="453519" y="355600"/>
                  </a:lnTo>
                  <a:lnTo>
                    <a:pt x="425221" y="355600"/>
                  </a:lnTo>
                  <a:lnTo>
                    <a:pt x="423430" y="353059"/>
                  </a:lnTo>
                  <a:close/>
                </a:path>
                <a:path w="621029" h="443229">
                  <a:moveTo>
                    <a:pt x="187154" y="307340"/>
                  </a:moveTo>
                  <a:lnTo>
                    <a:pt x="173528" y="307340"/>
                  </a:lnTo>
                  <a:lnTo>
                    <a:pt x="146900" y="309880"/>
                  </a:lnTo>
                  <a:lnTo>
                    <a:pt x="141947" y="312420"/>
                  </a:lnTo>
                  <a:lnTo>
                    <a:pt x="137033" y="313690"/>
                  </a:lnTo>
                  <a:lnTo>
                    <a:pt x="127241" y="318770"/>
                  </a:lnTo>
                  <a:lnTo>
                    <a:pt x="122440" y="321309"/>
                  </a:lnTo>
                  <a:lnTo>
                    <a:pt x="117424" y="323850"/>
                  </a:lnTo>
                  <a:lnTo>
                    <a:pt x="113601" y="326390"/>
                  </a:lnTo>
                  <a:lnTo>
                    <a:pt x="106451" y="328930"/>
                  </a:lnTo>
                  <a:lnTo>
                    <a:pt x="100634" y="334009"/>
                  </a:lnTo>
                  <a:lnTo>
                    <a:pt x="95745" y="337820"/>
                  </a:lnTo>
                  <a:lnTo>
                    <a:pt x="91528" y="341630"/>
                  </a:lnTo>
                  <a:lnTo>
                    <a:pt x="90589" y="342900"/>
                  </a:lnTo>
                  <a:lnTo>
                    <a:pt x="89458" y="344170"/>
                  </a:lnTo>
                  <a:lnTo>
                    <a:pt x="85585" y="344170"/>
                  </a:lnTo>
                  <a:lnTo>
                    <a:pt x="83807" y="346709"/>
                  </a:lnTo>
                  <a:lnTo>
                    <a:pt x="82892" y="346709"/>
                  </a:lnTo>
                  <a:lnTo>
                    <a:pt x="83108" y="350520"/>
                  </a:lnTo>
                  <a:lnTo>
                    <a:pt x="83858" y="350520"/>
                  </a:lnTo>
                  <a:lnTo>
                    <a:pt x="78981" y="354330"/>
                  </a:lnTo>
                  <a:lnTo>
                    <a:pt x="73202" y="360680"/>
                  </a:lnTo>
                  <a:lnTo>
                    <a:pt x="72288" y="361950"/>
                  </a:lnTo>
                  <a:lnTo>
                    <a:pt x="114388" y="361950"/>
                  </a:lnTo>
                  <a:lnTo>
                    <a:pt x="118833" y="360680"/>
                  </a:lnTo>
                  <a:lnTo>
                    <a:pt x="123431" y="360680"/>
                  </a:lnTo>
                  <a:lnTo>
                    <a:pt x="129628" y="359409"/>
                  </a:lnTo>
                  <a:lnTo>
                    <a:pt x="135801" y="359409"/>
                  </a:lnTo>
                  <a:lnTo>
                    <a:pt x="141706" y="358140"/>
                  </a:lnTo>
                  <a:lnTo>
                    <a:pt x="143954" y="358140"/>
                  </a:lnTo>
                  <a:lnTo>
                    <a:pt x="155724" y="356870"/>
                  </a:lnTo>
                  <a:lnTo>
                    <a:pt x="167708" y="356870"/>
                  </a:lnTo>
                  <a:lnTo>
                    <a:pt x="179889" y="355600"/>
                  </a:lnTo>
                  <a:lnTo>
                    <a:pt x="150647" y="355600"/>
                  </a:lnTo>
                  <a:lnTo>
                    <a:pt x="150749" y="353059"/>
                  </a:lnTo>
                  <a:lnTo>
                    <a:pt x="99949" y="353059"/>
                  </a:lnTo>
                  <a:lnTo>
                    <a:pt x="95300" y="349250"/>
                  </a:lnTo>
                  <a:lnTo>
                    <a:pt x="104000" y="345440"/>
                  </a:lnTo>
                  <a:lnTo>
                    <a:pt x="102031" y="342900"/>
                  </a:lnTo>
                  <a:lnTo>
                    <a:pt x="103847" y="341630"/>
                  </a:lnTo>
                  <a:lnTo>
                    <a:pt x="107454" y="337820"/>
                  </a:lnTo>
                  <a:lnTo>
                    <a:pt x="107746" y="336550"/>
                  </a:lnTo>
                  <a:lnTo>
                    <a:pt x="109029" y="334009"/>
                  </a:lnTo>
                  <a:lnTo>
                    <a:pt x="116141" y="330200"/>
                  </a:lnTo>
                  <a:lnTo>
                    <a:pt x="115785" y="328930"/>
                  </a:lnTo>
                  <a:lnTo>
                    <a:pt x="133007" y="322580"/>
                  </a:lnTo>
                  <a:lnTo>
                    <a:pt x="141351" y="320040"/>
                  </a:lnTo>
                  <a:lnTo>
                    <a:pt x="146634" y="318770"/>
                  </a:lnTo>
                  <a:lnTo>
                    <a:pt x="151930" y="316230"/>
                  </a:lnTo>
                  <a:lnTo>
                    <a:pt x="157302" y="314959"/>
                  </a:lnTo>
                  <a:lnTo>
                    <a:pt x="164852" y="312420"/>
                  </a:lnTo>
                  <a:lnTo>
                    <a:pt x="172196" y="312420"/>
                  </a:lnTo>
                  <a:lnTo>
                    <a:pt x="179487" y="311150"/>
                  </a:lnTo>
                  <a:lnTo>
                    <a:pt x="200253" y="311150"/>
                  </a:lnTo>
                  <a:lnTo>
                    <a:pt x="218761" y="309880"/>
                  </a:lnTo>
                  <a:lnTo>
                    <a:pt x="227437" y="308609"/>
                  </a:lnTo>
                  <a:lnTo>
                    <a:pt x="212042" y="308609"/>
                  </a:lnTo>
                  <a:lnTo>
                    <a:pt x="187154" y="307340"/>
                  </a:lnTo>
                  <a:close/>
                </a:path>
                <a:path w="621029" h="443229">
                  <a:moveTo>
                    <a:pt x="382955" y="293370"/>
                  </a:moveTo>
                  <a:lnTo>
                    <a:pt x="380085" y="295909"/>
                  </a:lnTo>
                  <a:lnTo>
                    <a:pt x="370078" y="303530"/>
                  </a:lnTo>
                  <a:lnTo>
                    <a:pt x="361709" y="311150"/>
                  </a:lnTo>
                  <a:lnTo>
                    <a:pt x="341325" y="344170"/>
                  </a:lnTo>
                  <a:lnTo>
                    <a:pt x="340263" y="355600"/>
                  </a:lnTo>
                  <a:lnTo>
                    <a:pt x="340588" y="360680"/>
                  </a:lnTo>
                  <a:lnTo>
                    <a:pt x="329971" y="361950"/>
                  </a:lnTo>
                  <a:lnTo>
                    <a:pt x="370177" y="361950"/>
                  </a:lnTo>
                  <a:lnTo>
                    <a:pt x="363942" y="360680"/>
                  </a:lnTo>
                  <a:lnTo>
                    <a:pt x="346633" y="360680"/>
                  </a:lnTo>
                  <a:lnTo>
                    <a:pt x="346506" y="355600"/>
                  </a:lnTo>
                  <a:lnTo>
                    <a:pt x="346566" y="351790"/>
                  </a:lnTo>
                  <a:lnTo>
                    <a:pt x="346811" y="349250"/>
                  </a:lnTo>
                  <a:lnTo>
                    <a:pt x="347637" y="345440"/>
                  </a:lnTo>
                  <a:lnTo>
                    <a:pt x="346989" y="344170"/>
                  </a:lnTo>
                  <a:lnTo>
                    <a:pt x="348983" y="344170"/>
                  </a:lnTo>
                  <a:lnTo>
                    <a:pt x="349440" y="341630"/>
                  </a:lnTo>
                  <a:lnTo>
                    <a:pt x="349910" y="340359"/>
                  </a:lnTo>
                  <a:lnTo>
                    <a:pt x="350443" y="339090"/>
                  </a:lnTo>
                  <a:lnTo>
                    <a:pt x="349135" y="339090"/>
                  </a:lnTo>
                  <a:lnTo>
                    <a:pt x="351409" y="334009"/>
                  </a:lnTo>
                  <a:lnTo>
                    <a:pt x="352882" y="330200"/>
                  </a:lnTo>
                  <a:lnTo>
                    <a:pt x="353580" y="328930"/>
                  </a:lnTo>
                  <a:lnTo>
                    <a:pt x="354330" y="327659"/>
                  </a:lnTo>
                  <a:lnTo>
                    <a:pt x="355142" y="326390"/>
                  </a:lnTo>
                  <a:lnTo>
                    <a:pt x="355117" y="325120"/>
                  </a:lnTo>
                  <a:lnTo>
                    <a:pt x="355727" y="322580"/>
                  </a:lnTo>
                  <a:lnTo>
                    <a:pt x="356971" y="321309"/>
                  </a:lnTo>
                  <a:lnTo>
                    <a:pt x="363169" y="313690"/>
                  </a:lnTo>
                  <a:lnTo>
                    <a:pt x="369635" y="307340"/>
                  </a:lnTo>
                  <a:lnTo>
                    <a:pt x="376265" y="299720"/>
                  </a:lnTo>
                  <a:lnTo>
                    <a:pt x="382955" y="293370"/>
                  </a:lnTo>
                  <a:close/>
                </a:path>
                <a:path w="621029" h="443229">
                  <a:moveTo>
                    <a:pt x="357708" y="359409"/>
                  </a:moveTo>
                  <a:lnTo>
                    <a:pt x="346633" y="360680"/>
                  </a:lnTo>
                  <a:lnTo>
                    <a:pt x="363942" y="360680"/>
                  </a:lnTo>
                  <a:lnTo>
                    <a:pt x="357708" y="359409"/>
                  </a:lnTo>
                  <a:close/>
                </a:path>
                <a:path w="621029" h="443229">
                  <a:moveTo>
                    <a:pt x="251637" y="354330"/>
                  </a:moveTo>
                  <a:lnTo>
                    <a:pt x="153797" y="354330"/>
                  </a:lnTo>
                  <a:lnTo>
                    <a:pt x="150647" y="355600"/>
                  </a:lnTo>
                  <a:lnTo>
                    <a:pt x="192252" y="355600"/>
                  </a:lnTo>
                  <a:lnTo>
                    <a:pt x="242558" y="359409"/>
                  </a:lnTo>
                  <a:lnTo>
                    <a:pt x="251218" y="359409"/>
                  </a:lnTo>
                  <a:lnTo>
                    <a:pt x="251637" y="354330"/>
                  </a:lnTo>
                  <a:close/>
                </a:path>
                <a:path w="621029" h="443229">
                  <a:moveTo>
                    <a:pt x="456209" y="332740"/>
                  </a:moveTo>
                  <a:lnTo>
                    <a:pt x="451916" y="337820"/>
                  </a:lnTo>
                  <a:lnTo>
                    <a:pt x="447421" y="341630"/>
                  </a:lnTo>
                  <a:lnTo>
                    <a:pt x="442556" y="346709"/>
                  </a:lnTo>
                  <a:lnTo>
                    <a:pt x="436930" y="350520"/>
                  </a:lnTo>
                  <a:lnTo>
                    <a:pt x="425221" y="355600"/>
                  </a:lnTo>
                  <a:lnTo>
                    <a:pt x="453519" y="355600"/>
                  </a:lnTo>
                  <a:lnTo>
                    <a:pt x="459479" y="351790"/>
                  </a:lnTo>
                  <a:lnTo>
                    <a:pt x="467055" y="346709"/>
                  </a:lnTo>
                  <a:lnTo>
                    <a:pt x="472389" y="346709"/>
                  </a:lnTo>
                  <a:lnTo>
                    <a:pt x="475322" y="344170"/>
                  </a:lnTo>
                  <a:lnTo>
                    <a:pt x="481164" y="337820"/>
                  </a:lnTo>
                  <a:lnTo>
                    <a:pt x="483664" y="335280"/>
                  </a:lnTo>
                  <a:lnTo>
                    <a:pt x="459232" y="335280"/>
                  </a:lnTo>
                  <a:lnTo>
                    <a:pt x="456209" y="332740"/>
                  </a:lnTo>
                  <a:close/>
                </a:path>
                <a:path w="621029" h="443229">
                  <a:moveTo>
                    <a:pt x="257390" y="353059"/>
                  </a:moveTo>
                  <a:lnTo>
                    <a:pt x="177850" y="353059"/>
                  </a:lnTo>
                  <a:lnTo>
                    <a:pt x="165659" y="354330"/>
                  </a:lnTo>
                  <a:lnTo>
                    <a:pt x="257429" y="354330"/>
                  </a:lnTo>
                  <a:lnTo>
                    <a:pt x="257390" y="353059"/>
                  </a:lnTo>
                  <a:close/>
                </a:path>
                <a:path w="621029" h="443229">
                  <a:moveTo>
                    <a:pt x="150799" y="351790"/>
                  </a:moveTo>
                  <a:lnTo>
                    <a:pt x="104940" y="351790"/>
                  </a:lnTo>
                  <a:lnTo>
                    <a:pt x="99949" y="353059"/>
                  </a:lnTo>
                  <a:lnTo>
                    <a:pt x="150749" y="353059"/>
                  </a:lnTo>
                  <a:lnTo>
                    <a:pt x="150799" y="351790"/>
                  </a:lnTo>
                  <a:close/>
                </a:path>
                <a:path w="621029" h="443229">
                  <a:moveTo>
                    <a:pt x="248094" y="347980"/>
                  </a:moveTo>
                  <a:lnTo>
                    <a:pt x="230517" y="347980"/>
                  </a:lnTo>
                  <a:lnTo>
                    <a:pt x="230581" y="351790"/>
                  </a:lnTo>
                  <a:lnTo>
                    <a:pt x="203542" y="353059"/>
                  </a:lnTo>
                  <a:lnTo>
                    <a:pt x="251625" y="353059"/>
                  </a:lnTo>
                  <a:lnTo>
                    <a:pt x="249237" y="350520"/>
                  </a:lnTo>
                  <a:lnTo>
                    <a:pt x="248094" y="347980"/>
                  </a:lnTo>
                  <a:close/>
                </a:path>
                <a:path w="621029" h="443229">
                  <a:moveTo>
                    <a:pt x="127490" y="350520"/>
                  </a:moveTo>
                  <a:lnTo>
                    <a:pt x="108991" y="350520"/>
                  </a:lnTo>
                  <a:lnTo>
                    <a:pt x="108077" y="351790"/>
                  </a:lnTo>
                  <a:lnTo>
                    <a:pt x="135941" y="351790"/>
                  </a:lnTo>
                  <a:lnTo>
                    <a:pt x="127490" y="350520"/>
                  </a:lnTo>
                  <a:close/>
                </a:path>
                <a:path w="621029" h="443229">
                  <a:moveTo>
                    <a:pt x="585114" y="342900"/>
                  </a:moveTo>
                  <a:lnTo>
                    <a:pt x="582091" y="342900"/>
                  </a:lnTo>
                  <a:lnTo>
                    <a:pt x="585393" y="349250"/>
                  </a:lnTo>
                  <a:lnTo>
                    <a:pt x="586206" y="351790"/>
                  </a:lnTo>
                  <a:lnTo>
                    <a:pt x="585838" y="346709"/>
                  </a:lnTo>
                  <a:lnTo>
                    <a:pt x="585114" y="342900"/>
                  </a:lnTo>
                  <a:close/>
                </a:path>
                <a:path w="621029" h="443229">
                  <a:moveTo>
                    <a:pt x="472389" y="346709"/>
                  </a:moveTo>
                  <a:lnTo>
                    <a:pt x="467055" y="346709"/>
                  </a:lnTo>
                  <a:lnTo>
                    <a:pt x="469455" y="349250"/>
                  </a:lnTo>
                  <a:lnTo>
                    <a:pt x="472389" y="346709"/>
                  </a:lnTo>
                  <a:close/>
                </a:path>
                <a:path w="621029" h="443229">
                  <a:moveTo>
                    <a:pt x="548716" y="283209"/>
                  </a:moveTo>
                  <a:lnTo>
                    <a:pt x="530428" y="283209"/>
                  </a:lnTo>
                  <a:lnTo>
                    <a:pt x="538543" y="290830"/>
                  </a:lnTo>
                  <a:lnTo>
                    <a:pt x="538010" y="292100"/>
                  </a:lnTo>
                  <a:lnTo>
                    <a:pt x="538924" y="292100"/>
                  </a:lnTo>
                  <a:lnTo>
                    <a:pt x="539813" y="293370"/>
                  </a:lnTo>
                  <a:lnTo>
                    <a:pt x="545998" y="293370"/>
                  </a:lnTo>
                  <a:lnTo>
                    <a:pt x="547598" y="294640"/>
                  </a:lnTo>
                  <a:lnTo>
                    <a:pt x="557456" y="300990"/>
                  </a:lnTo>
                  <a:lnTo>
                    <a:pt x="565699" y="308609"/>
                  </a:lnTo>
                  <a:lnTo>
                    <a:pt x="580351" y="349250"/>
                  </a:lnTo>
                  <a:lnTo>
                    <a:pt x="582091" y="342900"/>
                  </a:lnTo>
                  <a:lnTo>
                    <a:pt x="585114" y="342900"/>
                  </a:lnTo>
                  <a:lnTo>
                    <a:pt x="584873" y="341630"/>
                  </a:lnTo>
                  <a:lnTo>
                    <a:pt x="582396" y="334009"/>
                  </a:lnTo>
                  <a:lnTo>
                    <a:pt x="580999" y="330200"/>
                  </a:lnTo>
                  <a:lnTo>
                    <a:pt x="578764" y="326390"/>
                  </a:lnTo>
                  <a:lnTo>
                    <a:pt x="577596" y="321309"/>
                  </a:lnTo>
                  <a:lnTo>
                    <a:pt x="575691" y="314959"/>
                  </a:lnTo>
                  <a:lnTo>
                    <a:pt x="572922" y="308609"/>
                  </a:lnTo>
                  <a:lnTo>
                    <a:pt x="571423" y="307340"/>
                  </a:lnTo>
                  <a:lnTo>
                    <a:pt x="567870" y="302259"/>
                  </a:lnTo>
                  <a:lnTo>
                    <a:pt x="563797" y="297180"/>
                  </a:lnTo>
                  <a:lnTo>
                    <a:pt x="559172" y="292100"/>
                  </a:lnTo>
                  <a:lnTo>
                    <a:pt x="553961" y="288290"/>
                  </a:lnTo>
                  <a:lnTo>
                    <a:pt x="548716" y="283209"/>
                  </a:lnTo>
                  <a:close/>
                </a:path>
                <a:path w="621029" h="443229">
                  <a:moveTo>
                    <a:pt x="485341" y="303530"/>
                  </a:moveTo>
                  <a:lnTo>
                    <a:pt x="475068" y="303530"/>
                  </a:lnTo>
                  <a:lnTo>
                    <a:pt x="479907" y="306070"/>
                  </a:lnTo>
                  <a:lnTo>
                    <a:pt x="477469" y="312420"/>
                  </a:lnTo>
                  <a:lnTo>
                    <a:pt x="459232" y="335280"/>
                  </a:lnTo>
                  <a:lnTo>
                    <a:pt x="483664" y="335280"/>
                  </a:lnTo>
                  <a:lnTo>
                    <a:pt x="489915" y="328930"/>
                  </a:lnTo>
                  <a:lnTo>
                    <a:pt x="491058" y="327659"/>
                  </a:lnTo>
                  <a:lnTo>
                    <a:pt x="469480" y="327659"/>
                  </a:lnTo>
                  <a:lnTo>
                    <a:pt x="475005" y="321309"/>
                  </a:lnTo>
                  <a:lnTo>
                    <a:pt x="484022" y="307340"/>
                  </a:lnTo>
                  <a:lnTo>
                    <a:pt x="485341" y="303530"/>
                  </a:lnTo>
                  <a:close/>
                </a:path>
                <a:path w="621029" h="443229">
                  <a:moveTo>
                    <a:pt x="481114" y="325120"/>
                  </a:moveTo>
                  <a:lnTo>
                    <a:pt x="469480" y="327659"/>
                  </a:lnTo>
                  <a:lnTo>
                    <a:pt x="482955" y="327659"/>
                  </a:lnTo>
                  <a:lnTo>
                    <a:pt x="481114" y="325120"/>
                  </a:lnTo>
                  <a:close/>
                </a:path>
                <a:path w="621029" h="443229">
                  <a:moveTo>
                    <a:pt x="516724" y="270509"/>
                  </a:moveTo>
                  <a:lnTo>
                    <a:pt x="495438" y="313690"/>
                  </a:lnTo>
                  <a:lnTo>
                    <a:pt x="483730" y="325120"/>
                  </a:lnTo>
                  <a:lnTo>
                    <a:pt x="482955" y="327659"/>
                  </a:lnTo>
                  <a:lnTo>
                    <a:pt x="491058" y="327659"/>
                  </a:lnTo>
                  <a:lnTo>
                    <a:pt x="492201" y="326390"/>
                  </a:lnTo>
                  <a:lnTo>
                    <a:pt x="497408" y="320040"/>
                  </a:lnTo>
                  <a:lnTo>
                    <a:pt x="498881" y="318770"/>
                  </a:lnTo>
                  <a:lnTo>
                    <a:pt x="501751" y="314959"/>
                  </a:lnTo>
                  <a:lnTo>
                    <a:pt x="506095" y="308609"/>
                  </a:lnTo>
                  <a:lnTo>
                    <a:pt x="509371" y="306070"/>
                  </a:lnTo>
                  <a:lnTo>
                    <a:pt x="512622" y="302259"/>
                  </a:lnTo>
                  <a:lnTo>
                    <a:pt x="515708" y="298450"/>
                  </a:lnTo>
                  <a:lnTo>
                    <a:pt x="515251" y="295909"/>
                  </a:lnTo>
                  <a:lnTo>
                    <a:pt x="522046" y="285750"/>
                  </a:lnTo>
                  <a:lnTo>
                    <a:pt x="526249" y="285750"/>
                  </a:lnTo>
                  <a:lnTo>
                    <a:pt x="530428" y="283209"/>
                  </a:lnTo>
                  <a:lnTo>
                    <a:pt x="548716" y="283209"/>
                  </a:lnTo>
                  <a:lnTo>
                    <a:pt x="545067" y="280670"/>
                  </a:lnTo>
                  <a:lnTo>
                    <a:pt x="529564" y="280670"/>
                  </a:lnTo>
                  <a:lnTo>
                    <a:pt x="526821" y="279400"/>
                  </a:lnTo>
                  <a:lnTo>
                    <a:pt x="519023" y="279400"/>
                  </a:lnTo>
                  <a:lnTo>
                    <a:pt x="520981" y="273050"/>
                  </a:lnTo>
                  <a:lnTo>
                    <a:pt x="520153" y="273050"/>
                  </a:lnTo>
                  <a:lnTo>
                    <a:pt x="516724" y="270509"/>
                  </a:lnTo>
                  <a:close/>
                </a:path>
                <a:path w="621029" h="443229">
                  <a:moveTo>
                    <a:pt x="189077" y="311150"/>
                  </a:moveTo>
                  <a:lnTo>
                    <a:pt x="179487" y="311150"/>
                  </a:lnTo>
                  <a:lnTo>
                    <a:pt x="186880" y="312420"/>
                  </a:lnTo>
                  <a:lnTo>
                    <a:pt x="189090" y="312420"/>
                  </a:lnTo>
                  <a:lnTo>
                    <a:pt x="189077" y="311150"/>
                  </a:lnTo>
                  <a:close/>
                </a:path>
                <a:path w="621029" h="443229">
                  <a:moveTo>
                    <a:pt x="245389" y="307340"/>
                  </a:moveTo>
                  <a:lnTo>
                    <a:pt x="234756" y="307340"/>
                  </a:lnTo>
                  <a:lnTo>
                    <a:pt x="223410" y="308609"/>
                  </a:lnTo>
                  <a:lnTo>
                    <a:pt x="236305" y="308609"/>
                  </a:lnTo>
                  <a:lnTo>
                    <a:pt x="245389" y="307340"/>
                  </a:lnTo>
                  <a:close/>
                </a:path>
                <a:path w="621029" h="443229">
                  <a:moveTo>
                    <a:pt x="261051" y="304285"/>
                  </a:moveTo>
                  <a:lnTo>
                    <a:pt x="259575" y="304800"/>
                  </a:lnTo>
                  <a:lnTo>
                    <a:pt x="260629" y="304800"/>
                  </a:lnTo>
                  <a:lnTo>
                    <a:pt x="261051" y="304285"/>
                  </a:lnTo>
                  <a:close/>
                </a:path>
                <a:path w="621029" h="443229">
                  <a:moveTo>
                    <a:pt x="428815" y="186690"/>
                  </a:moveTo>
                  <a:lnTo>
                    <a:pt x="431330" y="187959"/>
                  </a:lnTo>
                  <a:lnTo>
                    <a:pt x="437565" y="191769"/>
                  </a:lnTo>
                  <a:lnTo>
                    <a:pt x="443674" y="195579"/>
                  </a:lnTo>
                  <a:lnTo>
                    <a:pt x="448703" y="199390"/>
                  </a:lnTo>
                  <a:lnTo>
                    <a:pt x="453364" y="201929"/>
                  </a:lnTo>
                  <a:lnTo>
                    <a:pt x="457974" y="203200"/>
                  </a:lnTo>
                  <a:lnTo>
                    <a:pt x="462407" y="205740"/>
                  </a:lnTo>
                  <a:lnTo>
                    <a:pt x="463435" y="205740"/>
                  </a:lnTo>
                  <a:lnTo>
                    <a:pt x="464299" y="207009"/>
                  </a:lnTo>
                  <a:lnTo>
                    <a:pt x="464921" y="208279"/>
                  </a:lnTo>
                  <a:lnTo>
                    <a:pt x="469430" y="209550"/>
                  </a:lnTo>
                  <a:lnTo>
                    <a:pt x="473252" y="213359"/>
                  </a:lnTo>
                  <a:lnTo>
                    <a:pt x="476046" y="218440"/>
                  </a:lnTo>
                  <a:lnTo>
                    <a:pt x="478167" y="219709"/>
                  </a:lnTo>
                  <a:lnTo>
                    <a:pt x="480098" y="222250"/>
                  </a:lnTo>
                  <a:lnTo>
                    <a:pt x="482307" y="224790"/>
                  </a:lnTo>
                  <a:lnTo>
                    <a:pt x="485177" y="236219"/>
                  </a:lnTo>
                  <a:lnTo>
                    <a:pt x="486692" y="247650"/>
                  </a:lnTo>
                  <a:lnTo>
                    <a:pt x="486717" y="260350"/>
                  </a:lnTo>
                  <a:lnTo>
                    <a:pt x="485609" y="271780"/>
                  </a:lnTo>
                  <a:lnTo>
                    <a:pt x="484225" y="275590"/>
                  </a:lnTo>
                  <a:lnTo>
                    <a:pt x="482727" y="278130"/>
                  </a:lnTo>
                  <a:lnTo>
                    <a:pt x="481114" y="281940"/>
                  </a:lnTo>
                  <a:lnTo>
                    <a:pt x="484174" y="283209"/>
                  </a:lnTo>
                  <a:lnTo>
                    <a:pt x="482371" y="288290"/>
                  </a:lnTo>
                  <a:lnTo>
                    <a:pt x="480428" y="292100"/>
                  </a:lnTo>
                  <a:lnTo>
                    <a:pt x="478434" y="295909"/>
                  </a:lnTo>
                  <a:lnTo>
                    <a:pt x="476910" y="299720"/>
                  </a:lnTo>
                  <a:lnTo>
                    <a:pt x="473862" y="304800"/>
                  </a:lnTo>
                  <a:lnTo>
                    <a:pt x="475068" y="303530"/>
                  </a:lnTo>
                  <a:lnTo>
                    <a:pt x="485341" y="303530"/>
                  </a:lnTo>
                  <a:lnTo>
                    <a:pt x="489737" y="290830"/>
                  </a:lnTo>
                  <a:lnTo>
                    <a:pt x="492003" y="270509"/>
                  </a:lnTo>
                  <a:lnTo>
                    <a:pt x="490760" y="251459"/>
                  </a:lnTo>
                  <a:lnTo>
                    <a:pt x="490667" y="241300"/>
                  </a:lnTo>
                  <a:lnTo>
                    <a:pt x="489669" y="233679"/>
                  </a:lnTo>
                  <a:lnTo>
                    <a:pt x="487682" y="226059"/>
                  </a:lnTo>
                  <a:lnTo>
                    <a:pt x="485302" y="220979"/>
                  </a:lnTo>
                  <a:lnTo>
                    <a:pt x="481609" y="220979"/>
                  </a:lnTo>
                  <a:lnTo>
                    <a:pt x="480364" y="218440"/>
                  </a:lnTo>
                  <a:lnTo>
                    <a:pt x="479018" y="215900"/>
                  </a:lnTo>
                  <a:lnTo>
                    <a:pt x="477812" y="214629"/>
                  </a:lnTo>
                  <a:lnTo>
                    <a:pt x="473925" y="210819"/>
                  </a:lnTo>
                  <a:lnTo>
                    <a:pt x="459397" y="199390"/>
                  </a:lnTo>
                  <a:lnTo>
                    <a:pt x="456577" y="196850"/>
                  </a:lnTo>
                  <a:lnTo>
                    <a:pt x="455028" y="195579"/>
                  </a:lnTo>
                  <a:lnTo>
                    <a:pt x="444119" y="193040"/>
                  </a:lnTo>
                  <a:lnTo>
                    <a:pt x="438175" y="190500"/>
                  </a:lnTo>
                  <a:lnTo>
                    <a:pt x="435114" y="189229"/>
                  </a:lnTo>
                  <a:lnTo>
                    <a:pt x="428815" y="186690"/>
                  </a:lnTo>
                  <a:close/>
                </a:path>
                <a:path w="621029" h="443229">
                  <a:moveTo>
                    <a:pt x="263220" y="303530"/>
                  </a:moveTo>
                  <a:lnTo>
                    <a:pt x="261670" y="303530"/>
                  </a:lnTo>
                  <a:lnTo>
                    <a:pt x="261051" y="304285"/>
                  </a:lnTo>
                  <a:lnTo>
                    <a:pt x="263220" y="303530"/>
                  </a:lnTo>
                  <a:close/>
                </a:path>
                <a:path w="621029" h="443229">
                  <a:moveTo>
                    <a:pt x="282321" y="295909"/>
                  </a:moveTo>
                  <a:lnTo>
                    <a:pt x="277863" y="298450"/>
                  </a:lnTo>
                  <a:lnTo>
                    <a:pt x="273138" y="299720"/>
                  </a:lnTo>
                  <a:lnTo>
                    <a:pt x="268173" y="302259"/>
                  </a:lnTo>
                  <a:lnTo>
                    <a:pt x="276479" y="299720"/>
                  </a:lnTo>
                  <a:lnTo>
                    <a:pt x="281686" y="297180"/>
                  </a:lnTo>
                  <a:lnTo>
                    <a:pt x="283070" y="297180"/>
                  </a:lnTo>
                  <a:lnTo>
                    <a:pt x="282321" y="295909"/>
                  </a:lnTo>
                  <a:close/>
                </a:path>
                <a:path w="621029" h="443229">
                  <a:moveTo>
                    <a:pt x="544296" y="293370"/>
                  </a:moveTo>
                  <a:lnTo>
                    <a:pt x="540702" y="293370"/>
                  </a:lnTo>
                  <a:lnTo>
                    <a:pt x="541858" y="294640"/>
                  </a:lnTo>
                  <a:lnTo>
                    <a:pt x="542671" y="294640"/>
                  </a:lnTo>
                  <a:lnTo>
                    <a:pt x="544296" y="293370"/>
                  </a:lnTo>
                  <a:close/>
                </a:path>
                <a:path w="621029" h="443229">
                  <a:moveTo>
                    <a:pt x="393268" y="214629"/>
                  </a:moveTo>
                  <a:lnTo>
                    <a:pt x="382371" y="214629"/>
                  </a:lnTo>
                  <a:lnTo>
                    <a:pt x="382981" y="218440"/>
                  </a:lnTo>
                  <a:lnTo>
                    <a:pt x="383806" y="220979"/>
                  </a:lnTo>
                  <a:lnTo>
                    <a:pt x="377926" y="224790"/>
                  </a:lnTo>
                  <a:lnTo>
                    <a:pt x="375856" y="226059"/>
                  </a:lnTo>
                  <a:lnTo>
                    <a:pt x="377990" y="229869"/>
                  </a:lnTo>
                  <a:lnTo>
                    <a:pt x="371016" y="234950"/>
                  </a:lnTo>
                  <a:lnTo>
                    <a:pt x="363815" y="241300"/>
                  </a:lnTo>
                  <a:lnTo>
                    <a:pt x="356364" y="247650"/>
                  </a:lnTo>
                  <a:lnTo>
                    <a:pt x="348640" y="252729"/>
                  </a:lnTo>
                  <a:lnTo>
                    <a:pt x="350189" y="252729"/>
                  </a:lnTo>
                  <a:lnTo>
                    <a:pt x="349973" y="256540"/>
                  </a:lnTo>
                  <a:lnTo>
                    <a:pt x="350393" y="257809"/>
                  </a:lnTo>
                  <a:lnTo>
                    <a:pt x="317665" y="281940"/>
                  </a:lnTo>
                  <a:lnTo>
                    <a:pt x="308940" y="287020"/>
                  </a:lnTo>
                  <a:lnTo>
                    <a:pt x="305142" y="288290"/>
                  </a:lnTo>
                  <a:lnTo>
                    <a:pt x="305015" y="289559"/>
                  </a:lnTo>
                  <a:lnTo>
                    <a:pt x="313093" y="287020"/>
                  </a:lnTo>
                  <a:lnTo>
                    <a:pt x="320624" y="283209"/>
                  </a:lnTo>
                  <a:lnTo>
                    <a:pt x="327863" y="279400"/>
                  </a:lnTo>
                  <a:lnTo>
                    <a:pt x="336136" y="274320"/>
                  </a:lnTo>
                  <a:lnTo>
                    <a:pt x="344844" y="269240"/>
                  </a:lnTo>
                  <a:lnTo>
                    <a:pt x="353364" y="261619"/>
                  </a:lnTo>
                  <a:lnTo>
                    <a:pt x="361073" y="251459"/>
                  </a:lnTo>
                  <a:lnTo>
                    <a:pt x="362432" y="250190"/>
                  </a:lnTo>
                  <a:lnTo>
                    <a:pt x="363308" y="248919"/>
                  </a:lnTo>
                  <a:lnTo>
                    <a:pt x="364337" y="247650"/>
                  </a:lnTo>
                  <a:lnTo>
                    <a:pt x="371510" y="247650"/>
                  </a:lnTo>
                  <a:lnTo>
                    <a:pt x="376130" y="241300"/>
                  </a:lnTo>
                  <a:lnTo>
                    <a:pt x="381203" y="234950"/>
                  </a:lnTo>
                  <a:lnTo>
                    <a:pt x="385837" y="228600"/>
                  </a:lnTo>
                  <a:lnTo>
                    <a:pt x="390067" y="220979"/>
                  </a:lnTo>
                  <a:lnTo>
                    <a:pt x="391363" y="219709"/>
                  </a:lnTo>
                  <a:lnTo>
                    <a:pt x="393611" y="218440"/>
                  </a:lnTo>
                  <a:lnTo>
                    <a:pt x="391985" y="217169"/>
                  </a:lnTo>
                  <a:lnTo>
                    <a:pt x="393268" y="214629"/>
                  </a:lnTo>
                  <a:close/>
                </a:path>
                <a:path w="621029" h="443229">
                  <a:moveTo>
                    <a:pt x="530555" y="276859"/>
                  </a:moveTo>
                  <a:lnTo>
                    <a:pt x="528897" y="276859"/>
                  </a:lnTo>
                  <a:lnTo>
                    <a:pt x="529564" y="280670"/>
                  </a:lnTo>
                  <a:lnTo>
                    <a:pt x="545067" y="280670"/>
                  </a:lnTo>
                  <a:lnTo>
                    <a:pt x="543242" y="279400"/>
                  </a:lnTo>
                  <a:lnTo>
                    <a:pt x="536321" y="278130"/>
                  </a:lnTo>
                  <a:lnTo>
                    <a:pt x="532155" y="278130"/>
                  </a:lnTo>
                  <a:lnTo>
                    <a:pt x="530555" y="276859"/>
                  </a:lnTo>
                  <a:close/>
                </a:path>
                <a:path w="621029" h="443229">
                  <a:moveTo>
                    <a:pt x="524078" y="278130"/>
                  </a:moveTo>
                  <a:lnTo>
                    <a:pt x="519023" y="279400"/>
                  </a:lnTo>
                  <a:lnTo>
                    <a:pt x="526821" y="279400"/>
                  </a:lnTo>
                  <a:lnTo>
                    <a:pt x="524078" y="278130"/>
                  </a:lnTo>
                  <a:close/>
                </a:path>
                <a:path w="621029" h="443229">
                  <a:moveTo>
                    <a:pt x="528675" y="275590"/>
                  </a:moveTo>
                  <a:lnTo>
                    <a:pt x="528897" y="276859"/>
                  </a:lnTo>
                  <a:lnTo>
                    <a:pt x="528675" y="275590"/>
                  </a:lnTo>
                  <a:close/>
                </a:path>
                <a:path w="621029" h="443229">
                  <a:moveTo>
                    <a:pt x="462559" y="173990"/>
                  </a:moveTo>
                  <a:lnTo>
                    <a:pt x="459181" y="173990"/>
                  </a:lnTo>
                  <a:lnTo>
                    <a:pt x="474980" y="179069"/>
                  </a:lnTo>
                  <a:lnTo>
                    <a:pt x="482571" y="185419"/>
                  </a:lnTo>
                  <a:lnTo>
                    <a:pt x="513902" y="218440"/>
                  </a:lnTo>
                  <a:lnTo>
                    <a:pt x="522224" y="238759"/>
                  </a:lnTo>
                  <a:lnTo>
                    <a:pt x="523367" y="240029"/>
                  </a:lnTo>
                  <a:lnTo>
                    <a:pt x="521525" y="241300"/>
                  </a:lnTo>
                  <a:lnTo>
                    <a:pt x="521505" y="248919"/>
                  </a:lnTo>
                  <a:lnTo>
                    <a:pt x="521176" y="255269"/>
                  </a:lnTo>
                  <a:lnTo>
                    <a:pt x="520343" y="261619"/>
                  </a:lnTo>
                  <a:lnTo>
                    <a:pt x="519074" y="269240"/>
                  </a:lnTo>
                  <a:lnTo>
                    <a:pt x="520153" y="273050"/>
                  </a:lnTo>
                  <a:lnTo>
                    <a:pt x="520981" y="273050"/>
                  </a:lnTo>
                  <a:lnTo>
                    <a:pt x="521373" y="271780"/>
                  </a:lnTo>
                  <a:lnTo>
                    <a:pt x="525026" y="264159"/>
                  </a:lnTo>
                  <a:lnTo>
                    <a:pt x="526757" y="255269"/>
                  </a:lnTo>
                  <a:lnTo>
                    <a:pt x="526555" y="245109"/>
                  </a:lnTo>
                  <a:lnTo>
                    <a:pt x="524408" y="234950"/>
                  </a:lnTo>
                  <a:lnTo>
                    <a:pt x="523913" y="226059"/>
                  </a:lnTo>
                  <a:lnTo>
                    <a:pt x="500735" y="187959"/>
                  </a:lnTo>
                  <a:lnTo>
                    <a:pt x="499317" y="186690"/>
                  </a:lnTo>
                  <a:lnTo>
                    <a:pt x="489521" y="186690"/>
                  </a:lnTo>
                  <a:lnTo>
                    <a:pt x="483663" y="182879"/>
                  </a:lnTo>
                  <a:lnTo>
                    <a:pt x="477283" y="179069"/>
                  </a:lnTo>
                  <a:lnTo>
                    <a:pt x="470281" y="176529"/>
                  </a:lnTo>
                  <a:lnTo>
                    <a:pt x="462559" y="173990"/>
                  </a:lnTo>
                  <a:close/>
                </a:path>
                <a:path w="621029" h="443229">
                  <a:moveTo>
                    <a:pt x="173450" y="254000"/>
                  </a:moveTo>
                  <a:lnTo>
                    <a:pt x="143929" y="254000"/>
                  </a:lnTo>
                  <a:lnTo>
                    <a:pt x="183269" y="261619"/>
                  </a:lnTo>
                  <a:lnTo>
                    <a:pt x="196213" y="262890"/>
                  </a:lnTo>
                  <a:lnTo>
                    <a:pt x="222123" y="267970"/>
                  </a:lnTo>
                  <a:lnTo>
                    <a:pt x="254422" y="270509"/>
                  </a:lnTo>
                  <a:lnTo>
                    <a:pt x="270524" y="269240"/>
                  </a:lnTo>
                  <a:lnTo>
                    <a:pt x="250024" y="269240"/>
                  </a:lnTo>
                  <a:lnTo>
                    <a:pt x="249923" y="266700"/>
                  </a:lnTo>
                  <a:lnTo>
                    <a:pt x="240129" y="266700"/>
                  </a:lnTo>
                  <a:lnTo>
                    <a:pt x="220749" y="264159"/>
                  </a:lnTo>
                  <a:lnTo>
                    <a:pt x="203885" y="264159"/>
                  </a:lnTo>
                  <a:lnTo>
                    <a:pt x="175323" y="257809"/>
                  </a:lnTo>
                  <a:lnTo>
                    <a:pt x="172275" y="256540"/>
                  </a:lnTo>
                  <a:lnTo>
                    <a:pt x="173450" y="254000"/>
                  </a:lnTo>
                  <a:close/>
                </a:path>
                <a:path w="621029" h="443229">
                  <a:moveTo>
                    <a:pt x="406540" y="268908"/>
                  </a:moveTo>
                  <a:lnTo>
                    <a:pt x="405066" y="270509"/>
                  </a:lnTo>
                  <a:lnTo>
                    <a:pt x="405218" y="270509"/>
                  </a:lnTo>
                  <a:lnTo>
                    <a:pt x="406540" y="268908"/>
                  </a:lnTo>
                  <a:close/>
                </a:path>
                <a:path w="621029" h="443229">
                  <a:moveTo>
                    <a:pt x="286194" y="265430"/>
                  </a:moveTo>
                  <a:lnTo>
                    <a:pt x="276644" y="267970"/>
                  </a:lnTo>
                  <a:lnTo>
                    <a:pt x="265214" y="269240"/>
                  </a:lnTo>
                  <a:lnTo>
                    <a:pt x="270524" y="269240"/>
                  </a:lnTo>
                  <a:lnTo>
                    <a:pt x="286626" y="267970"/>
                  </a:lnTo>
                  <a:lnTo>
                    <a:pt x="286194" y="265430"/>
                  </a:lnTo>
                  <a:close/>
                </a:path>
                <a:path w="621029" h="443229">
                  <a:moveTo>
                    <a:pt x="425265" y="229869"/>
                  </a:moveTo>
                  <a:lnTo>
                    <a:pt x="416966" y="229869"/>
                  </a:lnTo>
                  <a:lnTo>
                    <a:pt x="418553" y="232409"/>
                  </a:lnTo>
                  <a:lnTo>
                    <a:pt x="420204" y="234950"/>
                  </a:lnTo>
                  <a:lnTo>
                    <a:pt x="420065" y="236219"/>
                  </a:lnTo>
                  <a:lnTo>
                    <a:pt x="419709" y="238759"/>
                  </a:lnTo>
                  <a:lnTo>
                    <a:pt x="418833" y="242569"/>
                  </a:lnTo>
                  <a:lnTo>
                    <a:pt x="418604" y="243840"/>
                  </a:lnTo>
                  <a:lnTo>
                    <a:pt x="418261" y="245109"/>
                  </a:lnTo>
                  <a:lnTo>
                    <a:pt x="418960" y="246379"/>
                  </a:lnTo>
                  <a:lnTo>
                    <a:pt x="417601" y="250190"/>
                  </a:lnTo>
                  <a:lnTo>
                    <a:pt x="416979" y="252729"/>
                  </a:lnTo>
                  <a:lnTo>
                    <a:pt x="413664" y="259079"/>
                  </a:lnTo>
                  <a:lnTo>
                    <a:pt x="409409" y="265430"/>
                  </a:lnTo>
                  <a:lnTo>
                    <a:pt x="406540" y="268908"/>
                  </a:lnTo>
                  <a:lnTo>
                    <a:pt x="409740" y="265430"/>
                  </a:lnTo>
                  <a:lnTo>
                    <a:pt x="414229" y="260350"/>
                  </a:lnTo>
                  <a:lnTo>
                    <a:pt x="418489" y="254000"/>
                  </a:lnTo>
                  <a:lnTo>
                    <a:pt x="422478" y="248919"/>
                  </a:lnTo>
                  <a:lnTo>
                    <a:pt x="425074" y="237490"/>
                  </a:lnTo>
                  <a:lnTo>
                    <a:pt x="425265" y="229869"/>
                  </a:lnTo>
                  <a:close/>
                </a:path>
                <a:path w="621029" h="443229">
                  <a:moveTo>
                    <a:pt x="249872" y="265430"/>
                  </a:moveTo>
                  <a:lnTo>
                    <a:pt x="240129" y="266700"/>
                  </a:lnTo>
                  <a:lnTo>
                    <a:pt x="249923" y="266700"/>
                  </a:lnTo>
                  <a:lnTo>
                    <a:pt x="249872" y="265430"/>
                  </a:lnTo>
                  <a:close/>
                </a:path>
                <a:path w="621029" h="443229">
                  <a:moveTo>
                    <a:pt x="307141" y="251459"/>
                  </a:moveTo>
                  <a:lnTo>
                    <a:pt x="201841" y="251459"/>
                  </a:lnTo>
                  <a:lnTo>
                    <a:pt x="200545" y="255269"/>
                  </a:lnTo>
                  <a:lnTo>
                    <a:pt x="202933" y="256540"/>
                  </a:lnTo>
                  <a:lnTo>
                    <a:pt x="207835" y="259079"/>
                  </a:lnTo>
                  <a:lnTo>
                    <a:pt x="203885" y="264159"/>
                  </a:lnTo>
                  <a:lnTo>
                    <a:pt x="220749" y="264159"/>
                  </a:lnTo>
                  <a:lnTo>
                    <a:pt x="211328" y="261619"/>
                  </a:lnTo>
                  <a:lnTo>
                    <a:pt x="212585" y="256540"/>
                  </a:lnTo>
                  <a:lnTo>
                    <a:pt x="267702" y="256540"/>
                  </a:lnTo>
                  <a:lnTo>
                    <a:pt x="275615" y="255269"/>
                  </a:lnTo>
                  <a:lnTo>
                    <a:pt x="294436" y="255269"/>
                  </a:lnTo>
                  <a:lnTo>
                    <a:pt x="307141" y="251459"/>
                  </a:lnTo>
                  <a:close/>
                </a:path>
                <a:path w="621029" h="443229">
                  <a:moveTo>
                    <a:pt x="338886" y="257809"/>
                  </a:moveTo>
                  <a:lnTo>
                    <a:pt x="334175" y="260350"/>
                  </a:lnTo>
                  <a:lnTo>
                    <a:pt x="331812" y="260350"/>
                  </a:lnTo>
                  <a:lnTo>
                    <a:pt x="332765" y="262890"/>
                  </a:lnTo>
                  <a:lnTo>
                    <a:pt x="336842" y="259079"/>
                  </a:lnTo>
                  <a:lnTo>
                    <a:pt x="338886" y="257809"/>
                  </a:lnTo>
                  <a:close/>
                </a:path>
                <a:path w="621029" h="443229">
                  <a:moveTo>
                    <a:pt x="294436" y="255269"/>
                  </a:moveTo>
                  <a:lnTo>
                    <a:pt x="275615" y="255269"/>
                  </a:lnTo>
                  <a:lnTo>
                    <a:pt x="276288" y="259079"/>
                  </a:lnTo>
                  <a:lnTo>
                    <a:pt x="276593" y="259079"/>
                  </a:lnTo>
                  <a:lnTo>
                    <a:pt x="294436" y="255269"/>
                  </a:lnTo>
                  <a:close/>
                </a:path>
                <a:path w="621029" h="443229">
                  <a:moveTo>
                    <a:pt x="143209" y="256540"/>
                  </a:moveTo>
                  <a:lnTo>
                    <a:pt x="138544" y="256540"/>
                  </a:lnTo>
                  <a:lnTo>
                    <a:pt x="142849" y="257809"/>
                  </a:lnTo>
                  <a:lnTo>
                    <a:pt x="143209" y="256540"/>
                  </a:lnTo>
                  <a:close/>
                </a:path>
                <a:path w="621029" h="443229">
                  <a:moveTo>
                    <a:pt x="267702" y="256540"/>
                  </a:moveTo>
                  <a:lnTo>
                    <a:pt x="212585" y="256540"/>
                  </a:lnTo>
                  <a:lnTo>
                    <a:pt x="228218" y="257809"/>
                  </a:lnTo>
                  <a:lnTo>
                    <a:pt x="259789" y="257809"/>
                  </a:lnTo>
                  <a:lnTo>
                    <a:pt x="267702" y="256540"/>
                  </a:lnTo>
                  <a:close/>
                </a:path>
                <a:path w="621029" h="443229">
                  <a:moveTo>
                    <a:pt x="201841" y="251459"/>
                  </a:moveTo>
                  <a:lnTo>
                    <a:pt x="183743" y="251459"/>
                  </a:lnTo>
                  <a:lnTo>
                    <a:pt x="191084" y="252729"/>
                  </a:lnTo>
                  <a:lnTo>
                    <a:pt x="198450" y="252729"/>
                  </a:lnTo>
                  <a:lnTo>
                    <a:pt x="201841" y="251459"/>
                  </a:lnTo>
                  <a:close/>
                </a:path>
                <a:path w="621029" h="443229">
                  <a:moveTo>
                    <a:pt x="247078" y="179069"/>
                  </a:moveTo>
                  <a:lnTo>
                    <a:pt x="246849" y="179069"/>
                  </a:lnTo>
                  <a:lnTo>
                    <a:pt x="241693" y="182879"/>
                  </a:lnTo>
                  <a:lnTo>
                    <a:pt x="235826" y="186690"/>
                  </a:lnTo>
                  <a:lnTo>
                    <a:pt x="228371" y="191769"/>
                  </a:lnTo>
                  <a:lnTo>
                    <a:pt x="216662" y="200659"/>
                  </a:lnTo>
                  <a:lnTo>
                    <a:pt x="211707" y="205740"/>
                  </a:lnTo>
                  <a:lnTo>
                    <a:pt x="206832" y="209550"/>
                  </a:lnTo>
                  <a:lnTo>
                    <a:pt x="200541" y="215900"/>
                  </a:lnTo>
                  <a:lnTo>
                    <a:pt x="194786" y="223519"/>
                  </a:lnTo>
                  <a:lnTo>
                    <a:pt x="189469" y="229869"/>
                  </a:lnTo>
                  <a:lnTo>
                    <a:pt x="184492" y="237490"/>
                  </a:lnTo>
                  <a:lnTo>
                    <a:pt x="179451" y="246379"/>
                  </a:lnTo>
                  <a:lnTo>
                    <a:pt x="172935" y="248919"/>
                  </a:lnTo>
                  <a:lnTo>
                    <a:pt x="131574" y="248919"/>
                  </a:lnTo>
                  <a:lnTo>
                    <a:pt x="122199" y="250190"/>
                  </a:lnTo>
                  <a:lnTo>
                    <a:pt x="271945" y="250190"/>
                  </a:lnTo>
                  <a:lnTo>
                    <a:pt x="270713" y="245109"/>
                  </a:lnTo>
                  <a:lnTo>
                    <a:pt x="275145" y="243840"/>
                  </a:lnTo>
                  <a:lnTo>
                    <a:pt x="213626" y="243840"/>
                  </a:lnTo>
                  <a:lnTo>
                    <a:pt x="213165" y="242569"/>
                  </a:lnTo>
                  <a:lnTo>
                    <a:pt x="205384" y="242569"/>
                  </a:lnTo>
                  <a:lnTo>
                    <a:pt x="208991" y="236219"/>
                  </a:lnTo>
                  <a:lnTo>
                    <a:pt x="211404" y="231140"/>
                  </a:lnTo>
                  <a:lnTo>
                    <a:pt x="213575" y="227329"/>
                  </a:lnTo>
                  <a:lnTo>
                    <a:pt x="215544" y="220979"/>
                  </a:lnTo>
                  <a:lnTo>
                    <a:pt x="218795" y="217169"/>
                  </a:lnTo>
                  <a:lnTo>
                    <a:pt x="215544" y="217169"/>
                  </a:lnTo>
                  <a:lnTo>
                    <a:pt x="219989" y="209550"/>
                  </a:lnTo>
                  <a:lnTo>
                    <a:pt x="221996" y="205740"/>
                  </a:lnTo>
                  <a:lnTo>
                    <a:pt x="225132" y="201929"/>
                  </a:lnTo>
                  <a:lnTo>
                    <a:pt x="228269" y="199390"/>
                  </a:lnTo>
                  <a:lnTo>
                    <a:pt x="231343" y="196850"/>
                  </a:lnTo>
                  <a:lnTo>
                    <a:pt x="230327" y="194309"/>
                  </a:lnTo>
                  <a:lnTo>
                    <a:pt x="236931" y="187959"/>
                  </a:lnTo>
                  <a:lnTo>
                    <a:pt x="241947" y="184150"/>
                  </a:lnTo>
                  <a:lnTo>
                    <a:pt x="247078" y="179069"/>
                  </a:lnTo>
                  <a:close/>
                </a:path>
                <a:path w="621029" h="443229">
                  <a:moveTo>
                    <a:pt x="392303" y="119379"/>
                  </a:moveTo>
                  <a:lnTo>
                    <a:pt x="392455" y="120650"/>
                  </a:lnTo>
                  <a:lnTo>
                    <a:pt x="392722" y="121919"/>
                  </a:lnTo>
                  <a:lnTo>
                    <a:pt x="391883" y="121919"/>
                  </a:lnTo>
                  <a:lnTo>
                    <a:pt x="392366" y="125729"/>
                  </a:lnTo>
                  <a:lnTo>
                    <a:pt x="392544" y="128269"/>
                  </a:lnTo>
                  <a:lnTo>
                    <a:pt x="392607" y="132079"/>
                  </a:lnTo>
                  <a:lnTo>
                    <a:pt x="393077" y="133350"/>
                  </a:lnTo>
                  <a:lnTo>
                    <a:pt x="393509" y="135890"/>
                  </a:lnTo>
                  <a:lnTo>
                    <a:pt x="393827" y="138429"/>
                  </a:lnTo>
                  <a:lnTo>
                    <a:pt x="392569" y="138429"/>
                  </a:lnTo>
                  <a:lnTo>
                    <a:pt x="392366" y="142240"/>
                  </a:lnTo>
                  <a:lnTo>
                    <a:pt x="391985" y="144779"/>
                  </a:lnTo>
                  <a:lnTo>
                    <a:pt x="391426" y="147319"/>
                  </a:lnTo>
                  <a:lnTo>
                    <a:pt x="391471" y="153669"/>
                  </a:lnTo>
                  <a:lnTo>
                    <a:pt x="380492" y="180340"/>
                  </a:lnTo>
                  <a:lnTo>
                    <a:pt x="377863" y="184150"/>
                  </a:lnTo>
                  <a:lnTo>
                    <a:pt x="374980" y="186690"/>
                  </a:lnTo>
                  <a:lnTo>
                    <a:pt x="373926" y="187959"/>
                  </a:lnTo>
                  <a:lnTo>
                    <a:pt x="371754" y="189229"/>
                  </a:lnTo>
                  <a:lnTo>
                    <a:pt x="374421" y="191769"/>
                  </a:lnTo>
                  <a:lnTo>
                    <a:pt x="370833" y="196850"/>
                  </a:lnTo>
                  <a:lnTo>
                    <a:pt x="366864" y="203200"/>
                  </a:lnTo>
                  <a:lnTo>
                    <a:pt x="362448" y="208279"/>
                  </a:lnTo>
                  <a:lnTo>
                    <a:pt x="357517" y="214629"/>
                  </a:lnTo>
                  <a:lnTo>
                    <a:pt x="351129" y="219709"/>
                  </a:lnTo>
                  <a:lnTo>
                    <a:pt x="346417" y="223519"/>
                  </a:lnTo>
                  <a:lnTo>
                    <a:pt x="341960" y="226059"/>
                  </a:lnTo>
                  <a:lnTo>
                    <a:pt x="335813" y="228600"/>
                  </a:lnTo>
                  <a:lnTo>
                    <a:pt x="329882" y="233679"/>
                  </a:lnTo>
                  <a:lnTo>
                    <a:pt x="323380" y="238759"/>
                  </a:lnTo>
                  <a:lnTo>
                    <a:pt x="300823" y="245109"/>
                  </a:lnTo>
                  <a:lnTo>
                    <a:pt x="291452" y="246379"/>
                  </a:lnTo>
                  <a:lnTo>
                    <a:pt x="281814" y="248919"/>
                  </a:lnTo>
                  <a:lnTo>
                    <a:pt x="271945" y="250190"/>
                  </a:lnTo>
                  <a:lnTo>
                    <a:pt x="310339" y="250190"/>
                  </a:lnTo>
                  <a:lnTo>
                    <a:pt x="332723" y="241300"/>
                  </a:lnTo>
                  <a:lnTo>
                    <a:pt x="350608" y="233679"/>
                  </a:lnTo>
                  <a:lnTo>
                    <a:pt x="355638" y="231140"/>
                  </a:lnTo>
                  <a:lnTo>
                    <a:pt x="360019" y="229869"/>
                  </a:lnTo>
                  <a:lnTo>
                    <a:pt x="359930" y="227329"/>
                  </a:lnTo>
                  <a:lnTo>
                    <a:pt x="367334" y="223519"/>
                  </a:lnTo>
                  <a:lnTo>
                    <a:pt x="373138" y="220979"/>
                  </a:lnTo>
                  <a:lnTo>
                    <a:pt x="378866" y="217169"/>
                  </a:lnTo>
                  <a:lnTo>
                    <a:pt x="382371" y="214629"/>
                  </a:lnTo>
                  <a:lnTo>
                    <a:pt x="393268" y="214629"/>
                  </a:lnTo>
                  <a:lnTo>
                    <a:pt x="393712" y="213359"/>
                  </a:lnTo>
                  <a:lnTo>
                    <a:pt x="395033" y="210819"/>
                  </a:lnTo>
                  <a:lnTo>
                    <a:pt x="396773" y="209550"/>
                  </a:lnTo>
                  <a:lnTo>
                    <a:pt x="399992" y="207009"/>
                  </a:lnTo>
                  <a:lnTo>
                    <a:pt x="386283" y="207009"/>
                  </a:lnTo>
                  <a:lnTo>
                    <a:pt x="382206" y="203200"/>
                  </a:lnTo>
                  <a:lnTo>
                    <a:pt x="386687" y="193040"/>
                  </a:lnTo>
                  <a:lnTo>
                    <a:pt x="389863" y="182879"/>
                  </a:lnTo>
                  <a:lnTo>
                    <a:pt x="391673" y="171450"/>
                  </a:lnTo>
                  <a:lnTo>
                    <a:pt x="392061" y="160019"/>
                  </a:lnTo>
                  <a:lnTo>
                    <a:pt x="392404" y="157479"/>
                  </a:lnTo>
                  <a:lnTo>
                    <a:pt x="392785" y="152400"/>
                  </a:lnTo>
                  <a:lnTo>
                    <a:pt x="394258" y="146050"/>
                  </a:lnTo>
                  <a:lnTo>
                    <a:pt x="394746" y="140969"/>
                  </a:lnTo>
                  <a:lnTo>
                    <a:pt x="394628" y="133350"/>
                  </a:lnTo>
                  <a:lnTo>
                    <a:pt x="394436" y="128269"/>
                  </a:lnTo>
                  <a:lnTo>
                    <a:pt x="393585" y="123189"/>
                  </a:lnTo>
                  <a:lnTo>
                    <a:pt x="392303" y="119379"/>
                  </a:lnTo>
                  <a:close/>
                </a:path>
                <a:path w="621029" h="443229">
                  <a:moveTo>
                    <a:pt x="371510" y="247650"/>
                  </a:moveTo>
                  <a:lnTo>
                    <a:pt x="368985" y="247650"/>
                  </a:lnTo>
                  <a:lnTo>
                    <a:pt x="370586" y="248919"/>
                  </a:lnTo>
                  <a:lnTo>
                    <a:pt x="371510" y="247650"/>
                  </a:lnTo>
                  <a:close/>
                </a:path>
                <a:path w="621029" h="443229">
                  <a:moveTo>
                    <a:pt x="305015" y="58419"/>
                  </a:moveTo>
                  <a:lnTo>
                    <a:pt x="271233" y="58419"/>
                  </a:lnTo>
                  <a:lnTo>
                    <a:pt x="266915" y="59689"/>
                  </a:lnTo>
                  <a:lnTo>
                    <a:pt x="268224" y="60959"/>
                  </a:lnTo>
                  <a:lnTo>
                    <a:pt x="257543" y="63500"/>
                  </a:lnTo>
                  <a:lnTo>
                    <a:pt x="246240" y="66039"/>
                  </a:lnTo>
                  <a:lnTo>
                    <a:pt x="241388" y="67309"/>
                  </a:lnTo>
                  <a:lnTo>
                    <a:pt x="235140" y="69850"/>
                  </a:lnTo>
                  <a:lnTo>
                    <a:pt x="228981" y="71119"/>
                  </a:lnTo>
                  <a:lnTo>
                    <a:pt x="221043" y="74929"/>
                  </a:lnTo>
                  <a:lnTo>
                    <a:pt x="218567" y="74929"/>
                  </a:lnTo>
                  <a:lnTo>
                    <a:pt x="207858" y="80009"/>
                  </a:lnTo>
                  <a:lnTo>
                    <a:pt x="197681" y="86359"/>
                  </a:lnTo>
                  <a:lnTo>
                    <a:pt x="187952" y="95250"/>
                  </a:lnTo>
                  <a:lnTo>
                    <a:pt x="178587" y="105409"/>
                  </a:lnTo>
                  <a:lnTo>
                    <a:pt x="174078" y="111759"/>
                  </a:lnTo>
                  <a:lnTo>
                    <a:pt x="169949" y="116839"/>
                  </a:lnTo>
                  <a:lnTo>
                    <a:pt x="166151" y="124459"/>
                  </a:lnTo>
                  <a:lnTo>
                    <a:pt x="162636" y="132079"/>
                  </a:lnTo>
                  <a:lnTo>
                    <a:pt x="160185" y="135890"/>
                  </a:lnTo>
                  <a:lnTo>
                    <a:pt x="157645" y="139700"/>
                  </a:lnTo>
                  <a:lnTo>
                    <a:pt x="155943" y="144779"/>
                  </a:lnTo>
                  <a:lnTo>
                    <a:pt x="154952" y="146050"/>
                  </a:lnTo>
                  <a:lnTo>
                    <a:pt x="145492" y="151129"/>
                  </a:lnTo>
                  <a:lnTo>
                    <a:pt x="136994" y="157479"/>
                  </a:lnTo>
                  <a:lnTo>
                    <a:pt x="129420" y="165100"/>
                  </a:lnTo>
                  <a:lnTo>
                    <a:pt x="122732" y="172719"/>
                  </a:lnTo>
                  <a:lnTo>
                    <a:pt x="123037" y="173990"/>
                  </a:lnTo>
                  <a:lnTo>
                    <a:pt x="120408" y="177800"/>
                  </a:lnTo>
                  <a:lnTo>
                    <a:pt x="119557" y="177800"/>
                  </a:lnTo>
                  <a:lnTo>
                    <a:pt x="122504" y="180340"/>
                  </a:lnTo>
                  <a:lnTo>
                    <a:pt x="119761" y="185419"/>
                  </a:lnTo>
                  <a:lnTo>
                    <a:pt x="117627" y="190500"/>
                  </a:lnTo>
                  <a:lnTo>
                    <a:pt x="115912" y="198119"/>
                  </a:lnTo>
                  <a:lnTo>
                    <a:pt x="113576" y="203200"/>
                  </a:lnTo>
                  <a:lnTo>
                    <a:pt x="111442" y="208279"/>
                  </a:lnTo>
                  <a:lnTo>
                    <a:pt x="109575" y="213359"/>
                  </a:lnTo>
                  <a:lnTo>
                    <a:pt x="106489" y="213359"/>
                  </a:lnTo>
                  <a:lnTo>
                    <a:pt x="106184" y="217169"/>
                  </a:lnTo>
                  <a:lnTo>
                    <a:pt x="106141" y="219709"/>
                  </a:lnTo>
                  <a:lnTo>
                    <a:pt x="106375" y="224790"/>
                  </a:lnTo>
                  <a:lnTo>
                    <a:pt x="107556" y="231140"/>
                  </a:lnTo>
                  <a:lnTo>
                    <a:pt x="106908" y="233679"/>
                  </a:lnTo>
                  <a:lnTo>
                    <a:pt x="106337" y="236219"/>
                  </a:lnTo>
                  <a:lnTo>
                    <a:pt x="105879" y="238759"/>
                  </a:lnTo>
                  <a:lnTo>
                    <a:pt x="109143" y="240029"/>
                  </a:lnTo>
                  <a:lnTo>
                    <a:pt x="108191" y="242569"/>
                  </a:lnTo>
                  <a:lnTo>
                    <a:pt x="114528" y="245109"/>
                  </a:lnTo>
                  <a:lnTo>
                    <a:pt x="107480" y="247650"/>
                  </a:lnTo>
                  <a:lnTo>
                    <a:pt x="119096" y="247650"/>
                  </a:lnTo>
                  <a:lnTo>
                    <a:pt x="119329" y="246379"/>
                  </a:lnTo>
                  <a:lnTo>
                    <a:pt x="119291" y="245109"/>
                  </a:lnTo>
                  <a:lnTo>
                    <a:pt x="119507" y="243840"/>
                  </a:lnTo>
                  <a:lnTo>
                    <a:pt x="119303" y="243840"/>
                  </a:lnTo>
                  <a:lnTo>
                    <a:pt x="119392" y="219709"/>
                  </a:lnTo>
                  <a:lnTo>
                    <a:pt x="118300" y="218440"/>
                  </a:lnTo>
                  <a:lnTo>
                    <a:pt x="119312" y="213359"/>
                  </a:lnTo>
                  <a:lnTo>
                    <a:pt x="109575" y="213359"/>
                  </a:lnTo>
                  <a:lnTo>
                    <a:pt x="106591" y="212090"/>
                  </a:lnTo>
                  <a:lnTo>
                    <a:pt x="119565" y="212090"/>
                  </a:lnTo>
                  <a:lnTo>
                    <a:pt x="119818" y="210819"/>
                  </a:lnTo>
                  <a:lnTo>
                    <a:pt x="121499" y="204469"/>
                  </a:lnTo>
                  <a:lnTo>
                    <a:pt x="123615" y="199390"/>
                  </a:lnTo>
                  <a:lnTo>
                    <a:pt x="126199" y="193040"/>
                  </a:lnTo>
                  <a:lnTo>
                    <a:pt x="130885" y="186690"/>
                  </a:lnTo>
                  <a:lnTo>
                    <a:pt x="135867" y="181609"/>
                  </a:lnTo>
                  <a:lnTo>
                    <a:pt x="141226" y="176529"/>
                  </a:lnTo>
                  <a:lnTo>
                    <a:pt x="147040" y="171450"/>
                  </a:lnTo>
                  <a:lnTo>
                    <a:pt x="164030" y="161290"/>
                  </a:lnTo>
                  <a:lnTo>
                    <a:pt x="180705" y="149859"/>
                  </a:lnTo>
                  <a:lnTo>
                    <a:pt x="193767" y="139700"/>
                  </a:lnTo>
                  <a:lnTo>
                    <a:pt x="167627" y="139700"/>
                  </a:lnTo>
                  <a:lnTo>
                    <a:pt x="164058" y="135890"/>
                  </a:lnTo>
                  <a:lnTo>
                    <a:pt x="170345" y="127000"/>
                  </a:lnTo>
                  <a:lnTo>
                    <a:pt x="169151" y="125729"/>
                  </a:lnTo>
                  <a:lnTo>
                    <a:pt x="166535" y="124459"/>
                  </a:lnTo>
                  <a:lnTo>
                    <a:pt x="168440" y="120650"/>
                  </a:lnTo>
                  <a:lnTo>
                    <a:pt x="170446" y="116839"/>
                  </a:lnTo>
                  <a:lnTo>
                    <a:pt x="174904" y="111759"/>
                  </a:lnTo>
                  <a:lnTo>
                    <a:pt x="179844" y="105409"/>
                  </a:lnTo>
                  <a:lnTo>
                    <a:pt x="185547" y="100329"/>
                  </a:lnTo>
                  <a:lnTo>
                    <a:pt x="190055" y="95250"/>
                  </a:lnTo>
                  <a:lnTo>
                    <a:pt x="195021" y="91439"/>
                  </a:lnTo>
                  <a:lnTo>
                    <a:pt x="206835" y="83819"/>
                  </a:lnTo>
                  <a:lnTo>
                    <a:pt x="213058" y="81279"/>
                  </a:lnTo>
                  <a:lnTo>
                    <a:pt x="219571" y="78739"/>
                  </a:lnTo>
                  <a:lnTo>
                    <a:pt x="226352" y="76200"/>
                  </a:lnTo>
                  <a:lnTo>
                    <a:pt x="231940" y="73659"/>
                  </a:lnTo>
                  <a:lnTo>
                    <a:pt x="234734" y="73659"/>
                  </a:lnTo>
                  <a:lnTo>
                    <a:pt x="243040" y="71119"/>
                  </a:lnTo>
                  <a:lnTo>
                    <a:pt x="251398" y="69850"/>
                  </a:lnTo>
                  <a:lnTo>
                    <a:pt x="259739" y="67309"/>
                  </a:lnTo>
                  <a:lnTo>
                    <a:pt x="275187" y="64769"/>
                  </a:lnTo>
                  <a:lnTo>
                    <a:pt x="289537" y="62229"/>
                  </a:lnTo>
                  <a:lnTo>
                    <a:pt x="296672" y="59689"/>
                  </a:lnTo>
                  <a:lnTo>
                    <a:pt x="305015" y="58419"/>
                  </a:lnTo>
                  <a:close/>
                </a:path>
                <a:path w="621029" h="443229">
                  <a:moveTo>
                    <a:pt x="235103" y="242569"/>
                  </a:moveTo>
                  <a:lnTo>
                    <a:pt x="224363" y="242569"/>
                  </a:lnTo>
                  <a:lnTo>
                    <a:pt x="213626" y="243840"/>
                  </a:lnTo>
                  <a:lnTo>
                    <a:pt x="245846" y="243840"/>
                  </a:lnTo>
                  <a:lnTo>
                    <a:pt x="235103" y="242569"/>
                  </a:lnTo>
                  <a:close/>
                </a:path>
                <a:path w="621029" h="443229">
                  <a:moveTo>
                    <a:pt x="312775" y="195579"/>
                  </a:moveTo>
                  <a:lnTo>
                    <a:pt x="311886" y="195579"/>
                  </a:lnTo>
                  <a:lnTo>
                    <a:pt x="310959" y="196850"/>
                  </a:lnTo>
                  <a:lnTo>
                    <a:pt x="309880" y="196850"/>
                  </a:lnTo>
                  <a:lnTo>
                    <a:pt x="303316" y="204469"/>
                  </a:lnTo>
                  <a:lnTo>
                    <a:pt x="296605" y="212090"/>
                  </a:lnTo>
                  <a:lnTo>
                    <a:pt x="289756" y="218440"/>
                  </a:lnTo>
                  <a:lnTo>
                    <a:pt x="282778" y="224790"/>
                  </a:lnTo>
                  <a:lnTo>
                    <a:pt x="285013" y="227329"/>
                  </a:lnTo>
                  <a:lnTo>
                    <a:pt x="282232" y="229869"/>
                  </a:lnTo>
                  <a:lnTo>
                    <a:pt x="279615" y="231140"/>
                  </a:lnTo>
                  <a:lnTo>
                    <a:pt x="276136" y="232409"/>
                  </a:lnTo>
                  <a:lnTo>
                    <a:pt x="272796" y="233679"/>
                  </a:lnTo>
                  <a:lnTo>
                    <a:pt x="269189" y="234950"/>
                  </a:lnTo>
                  <a:lnTo>
                    <a:pt x="269646" y="237490"/>
                  </a:lnTo>
                  <a:lnTo>
                    <a:pt x="271183" y="240029"/>
                  </a:lnTo>
                  <a:lnTo>
                    <a:pt x="266814" y="241300"/>
                  </a:lnTo>
                  <a:lnTo>
                    <a:pt x="265315" y="242569"/>
                  </a:lnTo>
                  <a:lnTo>
                    <a:pt x="263194" y="242569"/>
                  </a:lnTo>
                  <a:lnTo>
                    <a:pt x="256590" y="243840"/>
                  </a:lnTo>
                  <a:lnTo>
                    <a:pt x="275145" y="243840"/>
                  </a:lnTo>
                  <a:lnTo>
                    <a:pt x="279387" y="241300"/>
                  </a:lnTo>
                  <a:lnTo>
                    <a:pt x="283375" y="240029"/>
                  </a:lnTo>
                  <a:lnTo>
                    <a:pt x="282016" y="237490"/>
                  </a:lnTo>
                  <a:lnTo>
                    <a:pt x="299405" y="224790"/>
                  </a:lnTo>
                  <a:lnTo>
                    <a:pt x="309546" y="214629"/>
                  </a:lnTo>
                  <a:lnTo>
                    <a:pt x="306311" y="214629"/>
                  </a:lnTo>
                  <a:lnTo>
                    <a:pt x="302145" y="210819"/>
                  </a:lnTo>
                  <a:lnTo>
                    <a:pt x="306184" y="205740"/>
                  </a:lnTo>
                  <a:lnTo>
                    <a:pt x="309930" y="200659"/>
                  </a:lnTo>
                  <a:lnTo>
                    <a:pt x="312775" y="195579"/>
                  </a:lnTo>
                  <a:close/>
                </a:path>
                <a:path w="621029" h="443229">
                  <a:moveTo>
                    <a:pt x="212242" y="240029"/>
                  </a:moveTo>
                  <a:lnTo>
                    <a:pt x="205384" y="242569"/>
                  </a:lnTo>
                  <a:lnTo>
                    <a:pt x="213165" y="242569"/>
                  </a:lnTo>
                  <a:lnTo>
                    <a:pt x="212242" y="240029"/>
                  </a:lnTo>
                  <a:close/>
                </a:path>
                <a:path w="621029" h="443229">
                  <a:moveTo>
                    <a:pt x="416283" y="204469"/>
                  </a:moveTo>
                  <a:lnTo>
                    <a:pt x="403212" y="204469"/>
                  </a:lnTo>
                  <a:lnTo>
                    <a:pt x="402209" y="208279"/>
                  </a:lnTo>
                  <a:lnTo>
                    <a:pt x="403707" y="208279"/>
                  </a:lnTo>
                  <a:lnTo>
                    <a:pt x="412330" y="215900"/>
                  </a:lnTo>
                  <a:lnTo>
                    <a:pt x="414629" y="222250"/>
                  </a:lnTo>
                  <a:lnTo>
                    <a:pt x="416064" y="231140"/>
                  </a:lnTo>
                  <a:lnTo>
                    <a:pt x="416966" y="229869"/>
                  </a:lnTo>
                  <a:lnTo>
                    <a:pt x="425265" y="229869"/>
                  </a:lnTo>
                  <a:lnTo>
                    <a:pt x="425361" y="226059"/>
                  </a:lnTo>
                  <a:lnTo>
                    <a:pt x="423399" y="215900"/>
                  </a:lnTo>
                  <a:lnTo>
                    <a:pt x="419252" y="207009"/>
                  </a:lnTo>
                  <a:lnTo>
                    <a:pt x="418871" y="205740"/>
                  </a:lnTo>
                  <a:lnTo>
                    <a:pt x="416283" y="204469"/>
                  </a:lnTo>
                  <a:close/>
                </a:path>
                <a:path w="621029" h="443229">
                  <a:moveTo>
                    <a:pt x="484708" y="219709"/>
                  </a:moveTo>
                  <a:lnTo>
                    <a:pt x="481609" y="220979"/>
                  </a:lnTo>
                  <a:lnTo>
                    <a:pt x="485302" y="220979"/>
                  </a:lnTo>
                  <a:lnTo>
                    <a:pt x="484708" y="219709"/>
                  </a:lnTo>
                  <a:close/>
                </a:path>
                <a:path w="621029" h="443229">
                  <a:moveTo>
                    <a:pt x="331279" y="177800"/>
                  </a:moveTo>
                  <a:lnTo>
                    <a:pt x="328426" y="182879"/>
                  </a:lnTo>
                  <a:lnTo>
                    <a:pt x="325266" y="189229"/>
                  </a:lnTo>
                  <a:lnTo>
                    <a:pt x="321753" y="194309"/>
                  </a:lnTo>
                  <a:lnTo>
                    <a:pt x="314185" y="204469"/>
                  </a:lnTo>
                  <a:lnTo>
                    <a:pt x="310337" y="209550"/>
                  </a:lnTo>
                  <a:lnTo>
                    <a:pt x="306311" y="214629"/>
                  </a:lnTo>
                  <a:lnTo>
                    <a:pt x="309546" y="214629"/>
                  </a:lnTo>
                  <a:lnTo>
                    <a:pt x="313348" y="210819"/>
                  </a:lnTo>
                  <a:lnTo>
                    <a:pt x="323941" y="195579"/>
                  </a:lnTo>
                  <a:lnTo>
                    <a:pt x="331279" y="177800"/>
                  </a:lnTo>
                  <a:close/>
                </a:path>
                <a:path w="621029" h="443229">
                  <a:moveTo>
                    <a:pt x="403910" y="189229"/>
                  </a:moveTo>
                  <a:lnTo>
                    <a:pt x="402285" y="191769"/>
                  </a:lnTo>
                  <a:lnTo>
                    <a:pt x="400583" y="194309"/>
                  </a:lnTo>
                  <a:lnTo>
                    <a:pt x="398805" y="196850"/>
                  </a:lnTo>
                  <a:lnTo>
                    <a:pt x="396925" y="198119"/>
                  </a:lnTo>
                  <a:lnTo>
                    <a:pt x="393433" y="201929"/>
                  </a:lnTo>
                  <a:lnTo>
                    <a:pt x="386283" y="207009"/>
                  </a:lnTo>
                  <a:lnTo>
                    <a:pt x="399992" y="207009"/>
                  </a:lnTo>
                  <a:lnTo>
                    <a:pt x="403212" y="204469"/>
                  </a:lnTo>
                  <a:lnTo>
                    <a:pt x="416283" y="204469"/>
                  </a:lnTo>
                  <a:lnTo>
                    <a:pt x="408520" y="200659"/>
                  </a:lnTo>
                  <a:lnTo>
                    <a:pt x="407136" y="196850"/>
                  </a:lnTo>
                  <a:lnTo>
                    <a:pt x="406120" y="193040"/>
                  </a:lnTo>
                  <a:lnTo>
                    <a:pt x="403910" y="189229"/>
                  </a:lnTo>
                  <a:close/>
                </a:path>
                <a:path w="621029" h="443229">
                  <a:moveTo>
                    <a:pt x="313486" y="194309"/>
                  </a:moveTo>
                  <a:lnTo>
                    <a:pt x="312724" y="195579"/>
                  </a:lnTo>
                  <a:lnTo>
                    <a:pt x="313486" y="194309"/>
                  </a:lnTo>
                  <a:close/>
                </a:path>
                <a:path w="621029" h="443229">
                  <a:moveTo>
                    <a:pt x="360641" y="40639"/>
                  </a:moveTo>
                  <a:lnTo>
                    <a:pt x="367134" y="53339"/>
                  </a:lnTo>
                  <a:lnTo>
                    <a:pt x="375197" y="64769"/>
                  </a:lnTo>
                  <a:lnTo>
                    <a:pt x="392925" y="85089"/>
                  </a:lnTo>
                  <a:lnTo>
                    <a:pt x="396722" y="90169"/>
                  </a:lnTo>
                  <a:lnTo>
                    <a:pt x="399910" y="92709"/>
                  </a:lnTo>
                  <a:lnTo>
                    <a:pt x="404723" y="97789"/>
                  </a:lnTo>
                  <a:lnTo>
                    <a:pt x="407212" y="101600"/>
                  </a:lnTo>
                  <a:lnTo>
                    <a:pt x="410806" y="107950"/>
                  </a:lnTo>
                  <a:lnTo>
                    <a:pt x="413715" y="113029"/>
                  </a:lnTo>
                  <a:lnTo>
                    <a:pt x="415912" y="119379"/>
                  </a:lnTo>
                  <a:lnTo>
                    <a:pt x="418122" y="127000"/>
                  </a:lnTo>
                  <a:lnTo>
                    <a:pt x="418456" y="133350"/>
                  </a:lnTo>
                  <a:lnTo>
                    <a:pt x="418556" y="137159"/>
                  </a:lnTo>
                  <a:lnTo>
                    <a:pt x="418357" y="144779"/>
                  </a:lnTo>
                  <a:lnTo>
                    <a:pt x="417429" y="153669"/>
                  </a:lnTo>
                  <a:lnTo>
                    <a:pt x="415810" y="162559"/>
                  </a:lnTo>
                  <a:lnTo>
                    <a:pt x="416064" y="165100"/>
                  </a:lnTo>
                  <a:lnTo>
                    <a:pt x="415328" y="165100"/>
                  </a:lnTo>
                  <a:lnTo>
                    <a:pt x="414731" y="167640"/>
                  </a:lnTo>
                  <a:lnTo>
                    <a:pt x="411924" y="175259"/>
                  </a:lnTo>
                  <a:lnTo>
                    <a:pt x="408266" y="182879"/>
                  </a:lnTo>
                  <a:lnTo>
                    <a:pt x="404012" y="189229"/>
                  </a:lnTo>
                  <a:lnTo>
                    <a:pt x="427431" y="189229"/>
                  </a:lnTo>
                  <a:lnTo>
                    <a:pt x="428650" y="186690"/>
                  </a:lnTo>
                  <a:lnTo>
                    <a:pt x="425881" y="185419"/>
                  </a:lnTo>
                  <a:lnTo>
                    <a:pt x="424510" y="185419"/>
                  </a:lnTo>
                  <a:lnTo>
                    <a:pt x="421982" y="184150"/>
                  </a:lnTo>
                  <a:lnTo>
                    <a:pt x="419125" y="182879"/>
                  </a:lnTo>
                  <a:lnTo>
                    <a:pt x="417385" y="180340"/>
                  </a:lnTo>
                  <a:lnTo>
                    <a:pt x="417372" y="173990"/>
                  </a:lnTo>
                  <a:lnTo>
                    <a:pt x="419722" y="173990"/>
                  </a:lnTo>
                  <a:lnTo>
                    <a:pt x="429133" y="172719"/>
                  </a:lnTo>
                  <a:lnTo>
                    <a:pt x="460540" y="172719"/>
                  </a:lnTo>
                  <a:lnTo>
                    <a:pt x="458520" y="171450"/>
                  </a:lnTo>
                  <a:lnTo>
                    <a:pt x="454367" y="168909"/>
                  </a:lnTo>
                  <a:lnTo>
                    <a:pt x="450113" y="166369"/>
                  </a:lnTo>
                  <a:lnTo>
                    <a:pt x="442518" y="162559"/>
                  </a:lnTo>
                  <a:lnTo>
                    <a:pt x="452424" y="161290"/>
                  </a:lnTo>
                  <a:lnTo>
                    <a:pt x="453415" y="160019"/>
                  </a:lnTo>
                  <a:lnTo>
                    <a:pt x="459686" y="160019"/>
                  </a:lnTo>
                  <a:lnTo>
                    <a:pt x="451763" y="157479"/>
                  </a:lnTo>
                  <a:lnTo>
                    <a:pt x="446201" y="157479"/>
                  </a:lnTo>
                  <a:lnTo>
                    <a:pt x="447001" y="153669"/>
                  </a:lnTo>
                  <a:lnTo>
                    <a:pt x="442404" y="153669"/>
                  </a:lnTo>
                  <a:lnTo>
                    <a:pt x="431736" y="152400"/>
                  </a:lnTo>
                  <a:lnTo>
                    <a:pt x="428713" y="149859"/>
                  </a:lnTo>
                  <a:lnTo>
                    <a:pt x="426123" y="148590"/>
                  </a:lnTo>
                  <a:lnTo>
                    <a:pt x="423506" y="143509"/>
                  </a:lnTo>
                  <a:lnTo>
                    <a:pt x="423125" y="139700"/>
                  </a:lnTo>
                  <a:lnTo>
                    <a:pt x="424103" y="135890"/>
                  </a:lnTo>
                  <a:lnTo>
                    <a:pt x="424281" y="133350"/>
                  </a:lnTo>
                  <a:lnTo>
                    <a:pt x="422452" y="121919"/>
                  </a:lnTo>
                  <a:lnTo>
                    <a:pt x="419036" y="115569"/>
                  </a:lnTo>
                  <a:lnTo>
                    <a:pt x="415582" y="110489"/>
                  </a:lnTo>
                  <a:lnTo>
                    <a:pt x="413495" y="104139"/>
                  </a:lnTo>
                  <a:lnTo>
                    <a:pt x="410830" y="97789"/>
                  </a:lnTo>
                  <a:lnTo>
                    <a:pt x="407525" y="92709"/>
                  </a:lnTo>
                  <a:lnTo>
                    <a:pt x="403517" y="86359"/>
                  </a:lnTo>
                  <a:lnTo>
                    <a:pt x="394411" y="86359"/>
                  </a:lnTo>
                  <a:lnTo>
                    <a:pt x="391985" y="82550"/>
                  </a:lnTo>
                  <a:lnTo>
                    <a:pt x="381356" y="69850"/>
                  </a:lnTo>
                  <a:lnTo>
                    <a:pt x="377569" y="64769"/>
                  </a:lnTo>
                  <a:lnTo>
                    <a:pt x="373675" y="59689"/>
                  </a:lnTo>
                  <a:lnTo>
                    <a:pt x="369620" y="54609"/>
                  </a:lnTo>
                  <a:lnTo>
                    <a:pt x="363626" y="45719"/>
                  </a:lnTo>
                  <a:lnTo>
                    <a:pt x="360641" y="40639"/>
                  </a:lnTo>
                  <a:close/>
                </a:path>
                <a:path w="621029" h="443229">
                  <a:moveTo>
                    <a:pt x="470460" y="164776"/>
                  </a:moveTo>
                  <a:lnTo>
                    <a:pt x="473265" y="166369"/>
                  </a:lnTo>
                  <a:lnTo>
                    <a:pt x="476478" y="168909"/>
                  </a:lnTo>
                  <a:lnTo>
                    <a:pt x="477596" y="168909"/>
                  </a:lnTo>
                  <a:lnTo>
                    <a:pt x="476618" y="171450"/>
                  </a:lnTo>
                  <a:lnTo>
                    <a:pt x="478675" y="171450"/>
                  </a:lnTo>
                  <a:lnTo>
                    <a:pt x="480656" y="172719"/>
                  </a:lnTo>
                  <a:lnTo>
                    <a:pt x="483247" y="173990"/>
                  </a:lnTo>
                  <a:lnTo>
                    <a:pt x="486676" y="176529"/>
                  </a:lnTo>
                  <a:lnTo>
                    <a:pt x="489978" y="179069"/>
                  </a:lnTo>
                  <a:lnTo>
                    <a:pt x="493102" y="182879"/>
                  </a:lnTo>
                  <a:lnTo>
                    <a:pt x="489521" y="186690"/>
                  </a:lnTo>
                  <a:lnTo>
                    <a:pt x="499317" y="186690"/>
                  </a:lnTo>
                  <a:lnTo>
                    <a:pt x="493649" y="181609"/>
                  </a:lnTo>
                  <a:lnTo>
                    <a:pt x="492556" y="181609"/>
                  </a:lnTo>
                  <a:lnTo>
                    <a:pt x="492899" y="179069"/>
                  </a:lnTo>
                  <a:lnTo>
                    <a:pt x="482279" y="171450"/>
                  </a:lnTo>
                  <a:lnTo>
                    <a:pt x="471193" y="165100"/>
                  </a:lnTo>
                  <a:lnTo>
                    <a:pt x="470460" y="164776"/>
                  </a:lnTo>
                  <a:close/>
                </a:path>
                <a:path w="621029" h="443229">
                  <a:moveTo>
                    <a:pt x="460540" y="172719"/>
                  </a:moveTo>
                  <a:lnTo>
                    <a:pt x="438667" y="172719"/>
                  </a:lnTo>
                  <a:lnTo>
                    <a:pt x="448368" y="173990"/>
                  </a:lnTo>
                  <a:lnTo>
                    <a:pt x="458279" y="176529"/>
                  </a:lnTo>
                  <a:lnTo>
                    <a:pt x="459181" y="173990"/>
                  </a:lnTo>
                  <a:lnTo>
                    <a:pt x="462559" y="173990"/>
                  </a:lnTo>
                  <a:lnTo>
                    <a:pt x="460540" y="172719"/>
                  </a:lnTo>
                  <a:close/>
                </a:path>
                <a:path w="621029" h="443229">
                  <a:moveTo>
                    <a:pt x="262521" y="168909"/>
                  </a:moveTo>
                  <a:lnTo>
                    <a:pt x="261188" y="168909"/>
                  </a:lnTo>
                  <a:lnTo>
                    <a:pt x="260540" y="170179"/>
                  </a:lnTo>
                  <a:lnTo>
                    <a:pt x="262521" y="168909"/>
                  </a:lnTo>
                  <a:close/>
                </a:path>
                <a:path w="621029" h="443229">
                  <a:moveTo>
                    <a:pt x="341693" y="144779"/>
                  </a:moveTo>
                  <a:lnTo>
                    <a:pt x="341337" y="146050"/>
                  </a:lnTo>
                  <a:lnTo>
                    <a:pt x="340944" y="148590"/>
                  </a:lnTo>
                  <a:lnTo>
                    <a:pt x="340474" y="151129"/>
                  </a:lnTo>
                  <a:lnTo>
                    <a:pt x="338759" y="151129"/>
                  </a:lnTo>
                  <a:lnTo>
                    <a:pt x="338137" y="153669"/>
                  </a:lnTo>
                  <a:lnTo>
                    <a:pt x="337426" y="156209"/>
                  </a:lnTo>
                  <a:lnTo>
                    <a:pt x="336626" y="157479"/>
                  </a:lnTo>
                  <a:lnTo>
                    <a:pt x="336359" y="161290"/>
                  </a:lnTo>
                  <a:lnTo>
                    <a:pt x="335876" y="165100"/>
                  </a:lnTo>
                  <a:lnTo>
                    <a:pt x="335026" y="170179"/>
                  </a:lnTo>
                  <a:lnTo>
                    <a:pt x="336765" y="170179"/>
                  </a:lnTo>
                  <a:lnTo>
                    <a:pt x="337693" y="166369"/>
                  </a:lnTo>
                  <a:lnTo>
                    <a:pt x="338556" y="162559"/>
                  </a:lnTo>
                  <a:lnTo>
                    <a:pt x="339293" y="158750"/>
                  </a:lnTo>
                  <a:lnTo>
                    <a:pt x="340563" y="153669"/>
                  </a:lnTo>
                  <a:lnTo>
                    <a:pt x="341363" y="148590"/>
                  </a:lnTo>
                  <a:lnTo>
                    <a:pt x="341693" y="144779"/>
                  </a:lnTo>
                  <a:close/>
                </a:path>
                <a:path w="621029" h="443229">
                  <a:moveTo>
                    <a:pt x="464289" y="162052"/>
                  </a:moveTo>
                  <a:lnTo>
                    <a:pt x="470460" y="164776"/>
                  </a:lnTo>
                  <a:lnTo>
                    <a:pt x="466559" y="162559"/>
                  </a:lnTo>
                  <a:lnTo>
                    <a:pt x="464289" y="162052"/>
                  </a:lnTo>
                  <a:close/>
                </a:path>
                <a:path w="621029" h="443229">
                  <a:moveTo>
                    <a:pt x="459686" y="160019"/>
                  </a:moveTo>
                  <a:lnTo>
                    <a:pt x="455510" y="160019"/>
                  </a:lnTo>
                  <a:lnTo>
                    <a:pt x="460883" y="161290"/>
                  </a:lnTo>
                  <a:lnTo>
                    <a:pt x="464289" y="162052"/>
                  </a:lnTo>
                  <a:lnTo>
                    <a:pt x="459686" y="160019"/>
                  </a:lnTo>
                  <a:close/>
                </a:path>
                <a:path w="621029" h="443229">
                  <a:moveTo>
                    <a:pt x="447802" y="156209"/>
                  </a:moveTo>
                  <a:lnTo>
                    <a:pt x="446201" y="157479"/>
                  </a:lnTo>
                  <a:lnTo>
                    <a:pt x="451763" y="157479"/>
                  </a:lnTo>
                  <a:lnTo>
                    <a:pt x="447802" y="156209"/>
                  </a:lnTo>
                  <a:close/>
                </a:path>
                <a:path w="621029" h="443229">
                  <a:moveTo>
                    <a:pt x="308940" y="82550"/>
                  </a:moveTo>
                  <a:lnTo>
                    <a:pt x="294982" y="82550"/>
                  </a:lnTo>
                  <a:lnTo>
                    <a:pt x="295732" y="87629"/>
                  </a:lnTo>
                  <a:lnTo>
                    <a:pt x="296570" y="88900"/>
                  </a:lnTo>
                  <a:lnTo>
                    <a:pt x="295770" y="90169"/>
                  </a:lnTo>
                  <a:lnTo>
                    <a:pt x="297421" y="92709"/>
                  </a:lnTo>
                  <a:lnTo>
                    <a:pt x="298094" y="95250"/>
                  </a:lnTo>
                  <a:lnTo>
                    <a:pt x="297573" y="97789"/>
                  </a:lnTo>
                  <a:lnTo>
                    <a:pt x="294948" y="109219"/>
                  </a:lnTo>
                  <a:lnTo>
                    <a:pt x="291477" y="120650"/>
                  </a:lnTo>
                  <a:lnTo>
                    <a:pt x="287168" y="130809"/>
                  </a:lnTo>
                  <a:lnTo>
                    <a:pt x="282028" y="140969"/>
                  </a:lnTo>
                  <a:lnTo>
                    <a:pt x="283591" y="139700"/>
                  </a:lnTo>
                  <a:lnTo>
                    <a:pt x="285089" y="137159"/>
                  </a:lnTo>
                  <a:lnTo>
                    <a:pt x="286537" y="134619"/>
                  </a:lnTo>
                  <a:lnTo>
                    <a:pt x="292308" y="125729"/>
                  </a:lnTo>
                  <a:lnTo>
                    <a:pt x="297095" y="115569"/>
                  </a:lnTo>
                  <a:lnTo>
                    <a:pt x="301137" y="105409"/>
                  </a:lnTo>
                  <a:lnTo>
                    <a:pt x="304673" y="95250"/>
                  </a:lnTo>
                  <a:lnTo>
                    <a:pt x="306539" y="91439"/>
                  </a:lnTo>
                  <a:lnTo>
                    <a:pt x="308330" y="87629"/>
                  </a:lnTo>
                  <a:lnTo>
                    <a:pt x="310261" y="83819"/>
                  </a:lnTo>
                  <a:lnTo>
                    <a:pt x="308940" y="82550"/>
                  </a:lnTo>
                  <a:close/>
                </a:path>
                <a:path w="621029" h="443229">
                  <a:moveTo>
                    <a:pt x="217703" y="121919"/>
                  </a:moveTo>
                  <a:lnTo>
                    <a:pt x="213804" y="123189"/>
                  </a:lnTo>
                  <a:lnTo>
                    <a:pt x="211836" y="124459"/>
                  </a:lnTo>
                  <a:lnTo>
                    <a:pt x="207225" y="125729"/>
                  </a:lnTo>
                  <a:lnTo>
                    <a:pt x="185089" y="133350"/>
                  </a:lnTo>
                  <a:lnTo>
                    <a:pt x="176390" y="135890"/>
                  </a:lnTo>
                  <a:lnTo>
                    <a:pt x="173088" y="135890"/>
                  </a:lnTo>
                  <a:lnTo>
                    <a:pt x="170357" y="138429"/>
                  </a:lnTo>
                  <a:lnTo>
                    <a:pt x="167627" y="139700"/>
                  </a:lnTo>
                  <a:lnTo>
                    <a:pt x="193767" y="139700"/>
                  </a:lnTo>
                  <a:lnTo>
                    <a:pt x="197032" y="137159"/>
                  </a:lnTo>
                  <a:lnTo>
                    <a:pt x="198627" y="135890"/>
                  </a:lnTo>
                  <a:lnTo>
                    <a:pt x="176390" y="135890"/>
                  </a:lnTo>
                  <a:lnTo>
                    <a:pt x="175806" y="134619"/>
                  </a:lnTo>
                  <a:lnTo>
                    <a:pt x="200221" y="134619"/>
                  </a:lnTo>
                  <a:lnTo>
                    <a:pt x="212979" y="124459"/>
                  </a:lnTo>
                  <a:lnTo>
                    <a:pt x="217703" y="121919"/>
                  </a:lnTo>
                  <a:close/>
                </a:path>
                <a:path w="621029" h="443229">
                  <a:moveTo>
                    <a:pt x="350005" y="43179"/>
                  </a:moveTo>
                  <a:lnTo>
                    <a:pt x="336410" y="43179"/>
                  </a:lnTo>
                  <a:lnTo>
                    <a:pt x="332181" y="53339"/>
                  </a:lnTo>
                  <a:lnTo>
                    <a:pt x="331406" y="57150"/>
                  </a:lnTo>
                  <a:lnTo>
                    <a:pt x="330809" y="59689"/>
                  </a:lnTo>
                  <a:lnTo>
                    <a:pt x="331660" y="59689"/>
                  </a:lnTo>
                  <a:lnTo>
                    <a:pt x="332778" y="60959"/>
                  </a:lnTo>
                  <a:lnTo>
                    <a:pt x="332867" y="66039"/>
                  </a:lnTo>
                  <a:lnTo>
                    <a:pt x="333209" y="68579"/>
                  </a:lnTo>
                  <a:lnTo>
                    <a:pt x="333523" y="71119"/>
                  </a:lnTo>
                  <a:lnTo>
                    <a:pt x="333603" y="73659"/>
                  </a:lnTo>
                  <a:lnTo>
                    <a:pt x="333298" y="78739"/>
                  </a:lnTo>
                  <a:lnTo>
                    <a:pt x="333184" y="85089"/>
                  </a:lnTo>
                  <a:lnTo>
                    <a:pt x="333413" y="90169"/>
                  </a:lnTo>
                  <a:lnTo>
                    <a:pt x="335572" y="102869"/>
                  </a:lnTo>
                  <a:lnTo>
                    <a:pt x="337019" y="106679"/>
                  </a:lnTo>
                  <a:lnTo>
                    <a:pt x="340931" y="119379"/>
                  </a:lnTo>
                  <a:lnTo>
                    <a:pt x="342023" y="124459"/>
                  </a:lnTo>
                  <a:lnTo>
                    <a:pt x="342379" y="127000"/>
                  </a:lnTo>
                  <a:lnTo>
                    <a:pt x="342569" y="123189"/>
                  </a:lnTo>
                  <a:lnTo>
                    <a:pt x="343057" y="118109"/>
                  </a:lnTo>
                  <a:lnTo>
                    <a:pt x="343128" y="114300"/>
                  </a:lnTo>
                  <a:lnTo>
                    <a:pt x="342531" y="110489"/>
                  </a:lnTo>
                  <a:lnTo>
                    <a:pt x="342430" y="102869"/>
                  </a:lnTo>
                  <a:lnTo>
                    <a:pt x="342077" y="87629"/>
                  </a:lnTo>
                  <a:lnTo>
                    <a:pt x="341952" y="81279"/>
                  </a:lnTo>
                  <a:lnTo>
                    <a:pt x="341922" y="76200"/>
                  </a:lnTo>
                  <a:lnTo>
                    <a:pt x="342214" y="76200"/>
                  </a:lnTo>
                  <a:lnTo>
                    <a:pt x="340906" y="69850"/>
                  </a:lnTo>
                  <a:lnTo>
                    <a:pt x="340664" y="64769"/>
                  </a:lnTo>
                  <a:lnTo>
                    <a:pt x="341909" y="55879"/>
                  </a:lnTo>
                  <a:lnTo>
                    <a:pt x="343484" y="53339"/>
                  </a:lnTo>
                  <a:lnTo>
                    <a:pt x="348221" y="52069"/>
                  </a:lnTo>
                  <a:lnTo>
                    <a:pt x="352186" y="52069"/>
                  </a:lnTo>
                  <a:lnTo>
                    <a:pt x="351739" y="50800"/>
                  </a:lnTo>
                  <a:lnTo>
                    <a:pt x="351015" y="49529"/>
                  </a:lnTo>
                  <a:lnTo>
                    <a:pt x="350532" y="46989"/>
                  </a:lnTo>
                  <a:lnTo>
                    <a:pt x="350139" y="44450"/>
                  </a:lnTo>
                  <a:lnTo>
                    <a:pt x="350005" y="43179"/>
                  </a:lnTo>
                  <a:close/>
                </a:path>
                <a:path w="621029" h="443229">
                  <a:moveTo>
                    <a:pt x="226928" y="118109"/>
                  </a:moveTo>
                  <a:lnTo>
                    <a:pt x="226072" y="118109"/>
                  </a:lnTo>
                  <a:lnTo>
                    <a:pt x="221145" y="120650"/>
                  </a:lnTo>
                  <a:lnTo>
                    <a:pt x="226928" y="118109"/>
                  </a:lnTo>
                  <a:close/>
                </a:path>
                <a:path w="621029" h="443229">
                  <a:moveTo>
                    <a:pt x="230201" y="117449"/>
                  </a:moveTo>
                  <a:lnTo>
                    <a:pt x="226928" y="118109"/>
                  </a:lnTo>
                  <a:lnTo>
                    <a:pt x="228549" y="118109"/>
                  </a:lnTo>
                  <a:lnTo>
                    <a:pt x="230201" y="117449"/>
                  </a:lnTo>
                  <a:close/>
                </a:path>
                <a:path w="621029" h="443229">
                  <a:moveTo>
                    <a:pt x="322668" y="29209"/>
                  </a:moveTo>
                  <a:lnTo>
                    <a:pt x="315597" y="35559"/>
                  </a:lnTo>
                  <a:lnTo>
                    <a:pt x="308238" y="41909"/>
                  </a:lnTo>
                  <a:lnTo>
                    <a:pt x="300569" y="45719"/>
                  </a:lnTo>
                  <a:lnTo>
                    <a:pt x="292569" y="48259"/>
                  </a:lnTo>
                  <a:lnTo>
                    <a:pt x="290664" y="49529"/>
                  </a:lnTo>
                  <a:lnTo>
                    <a:pt x="287896" y="50800"/>
                  </a:lnTo>
                  <a:lnTo>
                    <a:pt x="283730" y="50800"/>
                  </a:lnTo>
                  <a:lnTo>
                    <a:pt x="288975" y="53339"/>
                  </a:lnTo>
                  <a:lnTo>
                    <a:pt x="283591" y="55879"/>
                  </a:lnTo>
                  <a:lnTo>
                    <a:pt x="279666" y="57150"/>
                  </a:lnTo>
                  <a:lnTo>
                    <a:pt x="275488" y="58419"/>
                  </a:lnTo>
                  <a:lnTo>
                    <a:pt x="305015" y="58419"/>
                  </a:lnTo>
                  <a:lnTo>
                    <a:pt x="299415" y="64769"/>
                  </a:lnTo>
                  <a:lnTo>
                    <a:pt x="293337" y="71119"/>
                  </a:lnTo>
                  <a:lnTo>
                    <a:pt x="286873" y="76200"/>
                  </a:lnTo>
                  <a:lnTo>
                    <a:pt x="280305" y="81279"/>
                  </a:lnTo>
                  <a:lnTo>
                    <a:pt x="273913" y="86359"/>
                  </a:lnTo>
                  <a:lnTo>
                    <a:pt x="263728" y="92709"/>
                  </a:lnTo>
                  <a:lnTo>
                    <a:pt x="263448" y="93979"/>
                  </a:lnTo>
                  <a:lnTo>
                    <a:pt x="263029" y="95250"/>
                  </a:lnTo>
                  <a:lnTo>
                    <a:pt x="262280" y="95250"/>
                  </a:lnTo>
                  <a:lnTo>
                    <a:pt x="237045" y="111759"/>
                  </a:lnTo>
                  <a:lnTo>
                    <a:pt x="236435" y="113029"/>
                  </a:lnTo>
                  <a:lnTo>
                    <a:pt x="234099" y="113029"/>
                  </a:lnTo>
                  <a:lnTo>
                    <a:pt x="234899" y="115569"/>
                  </a:lnTo>
                  <a:lnTo>
                    <a:pt x="230201" y="117449"/>
                  </a:lnTo>
                  <a:lnTo>
                    <a:pt x="233218" y="116839"/>
                  </a:lnTo>
                  <a:lnTo>
                    <a:pt x="239852" y="114300"/>
                  </a:lnTo>
                  <a:lnTo>
                    <a:pt x="246672" y="111759"/>
                  </a:lnTo>
                  <a:lnTo>
                    <a:pt x="248564" y="110489"/>
                  </a:lnTo>
                  <a:lnTo>
                    <a:pt x="251701" y="110489"/>
                  </a:lnTo>
                  <a:lnTo>
                    <a:pt x="253225" y="109219"/>
                  </a:lnTo>
                  <a:lnTo>
                    <a:pt x="256171" y="106679"/>
                  </a:lnTo>
                  <a:lnTo>
                    <a:pt x="262026" y="106679"/>
                  </a:lnTo>
                  <a:lnTo>
                    <a:pt x="265849" y="104139"/>
                  </a:lnTo>
                  <a:lnTo>
                    <a:pt x="269328" y="101600"/>
                  </a:lnTo>
                  <a:lnTo>
                    <a:pt x="272719" y="100329"/>
                  </a:lnTo>
                  <a:lnTo>
                    <a:pt x="281330" y="93979"/>
                  </a:lnTo>
                  <a:lnTo>
                    <a:pt x="286397" y="90169"/>
                  </a:lnTo>
                  <a:lnTo>
                    <a:pt x="294982" y="82550"/>
                  </a:lnTo>
                  <a:lnTo>
                    <a:pt x="308940" y="82550"/>
                  </a:lnTo>
                  <a:lnTo>
                    <a:pt x="309537" y="81279"/>
                  </a:lnTo>
                  <a:lnTo>
                    <a:pt x="312926" y="72389"/>
                  </a:lnTo>
                  <a:lnTo>
                    <a:pt x="316545" y="64769"/>
                  </a:lnTo>
                  <a:lnTo>
                    <a:pt x="336410" y="43179"/>
                  </a:lnTo>
                  <a:lnTo>
                    <a:pt x="350005" y="43179"/>
                  </a:lnTo>
                  <a:lnTo>
                    <a:pt x="349872" y="41909"/>
                  </a:lnTo>
                  <a:lnTo>
                    <a:pt x="350443" y="39369"/>
                  </a:lnTo>
                  <a:lnTo>
                    <a:pt x="349008" y="39369"/>
                  </a:lnTo>
                  <a:lnTo>
                    <a:pt x="348767" y="35559"/>
                  </a:lnTo>
                  <a:lnTo>
                    <a:pt x="348780" y="33020"/>
                  </a:lnTo>
                  <a:lnTo>
                    <a:pt x="323938" y="33020"/>
                  </a:lnTo>
                  <a:lnTo>
                    <a:pt x="322668" y="29209"/>
                  </a:lnTo>
                  <a:close/>
                </a:path>
                <a:path w="621029" h="443229">
                  <a:moveTo>
                    <a:pt x="262026" y="106679"/>
                  </a:moveTo>
                  <a:lnTo>
                    <a:pt x="256171" y="106679"/>
                  </a:lnTo>
                  <a:lnTo>
                    <a:pt x="254965" y="111759"/>
                  </a:lnTo>
                  <a:lnTo>
                    <a:pt x="258572" y="109219"/>
                  </a:lnTo>
                  <a:lnTo>
                    <a:pt x="262026" y="106679"/>
                  </a:lnTo>
                  <a:close/>
                </a:path>
                <a:path w="621029" h="443229">
                  <a:moveTo>
                    <a:pt x="384009" y="101600"/>
                  </a:moveTo>
                  <a:lnTo>
                    <a:pt x="384657" y="102869"/>
                  </a:lnTo>
                  <a:lnTo>
                    <a:pt x="385191" y="104139"/>
                  </a:lnTo>
                  <a:lnTo>
                    <a:pt x="385559" y="106679"/>
                  </a:lnTo>
                  <a:lnTo>
                    <a:pt x="386981" y="106679"/>
                  </a:lnTo>
                  <a:lnTo>
                    <a:pt x="386029" y="105409"/>
                  </a:lnTo>
                  <a:lnTo>
                    <a:pt x="385038" y="102869"/>
                  </a:lnTo>
                  <a:lnTo>
                    <a:pt x="384009" y="101600"/>
                  </a:lnTo>
                  <a:close/>
                </a:path>
                <a:path w="621029" h="443229">
                  <a:moveTo>
                    <a:pt x="352186" y="52069"/>
                  </a:moveTo>
                  <a:lnTo>
                    <a:pt x="348221" y="52069"/>
                  </a:lnTo>
                  <a:lnTo>
                    <a:pt x="350786" y="57150"/>
                  </a:lnTo>
                  <a:lnTo>
                    <a:pt x="352971" y="60959"/>
                  </a:lnTo>
                  <a:lnTo>
                    <a:pt x="356019" y="64769"/>
                  </a:lnTo>
                  <a:lnTo>
                    <a:pt x="359714" y="71119"/>
                  </a:lnTo>
                  <a:lnTo>
                    <a:pt x="363740" y="77469"/>
                  </a:lnTo>
                  <a:lnTo>
                    <a:pt x="370281" y="85089"/>
                  </a:lnTo>
                  <a:lnTo>
                    <a:pt x="376872" y="91439"/>
                  </a:lnTo>
                  <a:lnTo>
                    <a:pt x="378409" y="92709"/>
                  </a:lnTo>
                  <a:lnTo>
                    <a:pt x="377317" y="91439"/>
                  </a:lnTo>
                  <a:lnTo>
                    <a:pt x="370522" y="81279"/>
                  </a:lnTo>
                  <a:lnTo>
                    <a:pt x="361670" y="69850"/>
                  </a:lnTo>
                  <a:lnTo>
                    <a:pt x="355460" y="59689"/>
                  </a:lnTo>
                  <a:lnTo>
                    <a:pt x="353529" y="55879"/>
                  </a:lnTo>
                  <a:lnTo>
                    <a:pt x="352186" y="52069"/>
                  </a:lnTo>
                  <a:close/>
                </a:path>
                <a:path w="621029" h="443229">
                  <a:moveTo>
                    <a:pt x="386359" y="63500"/>
                  </a:moveTo>
                  <a:lnTo>
                    <a:pt x="385140" y="64769"/>
                  </a:lnTo>
                  <a:lnTo>
                    <a:pt x="390055" y="69850"/>
                  </a:lnTo>
                  <a:lnTo>
                    <a:pt x="394677" y="76200"/>
                  </a:lnTo>
                  <a:lnTo>
                    <a:pt x="398919" y="82550"/>
                  </a:lnTo>
                  <a:lnTo>
                    <a:pt x="394411" y="86359"/>
                  </a:lnTo>
                  <a:lnTo>
                    <a:pt x="403517" y="86359"/>
                  </a:lnTo>
                  <a:lnTo>
                    <a:pt x="399346" y="80009"/>
                  </a:lnTo>
                  <a:lnTo>
                    <a:pt x="394928" y="73659"/>
                  </a:lnTo>
                  <a:lnTo>
                    <a:pt x="390515" y="68579"/>
                  </a:lnTo>
                  <a:lnTo>
                    <a:pt x="386359" y="63500"/>
                  </a:lnTo>
                  <a:close/>
                </a:path>
                <a:path w="621029" h="443229">
                  <a:moveTo>
                    <a:pt x="265468" y="58419"/>
                  </a:moveTo>
                  <a:lnTo>
                    <a:pt x="266846" y="59689"/>
                  </a:lnTo>
                  <a:lnTo>
                    <a:pt x="265468" y="58419"/>
                  </a:lnTo>
                  <a:close/>
                </a:path>
                <a:path w="621029" h="443229">
                  <a:moveTo>
                    <a:pt x="359041" y="0"/>
                  </a:moveTo>
                  <a:lnTo>
                    <a:pt x="357238" y="0"/>
                  </a:lnTo>
                  <a:lnTo>
                    <a:pt x="350057" y="7620"/>
                  </a:lnTo>
                  <a:lnTo>
                    <a:pt x="342514" y="15239"/>
                  </a:lnTo>
                  <a:lnTo>
                    <a:pt x="334630" y="22859"/>
                  </a:lnTo>
                  <a:lnTo>
                    <a:pt x="326428" y="30479"/>
                  </a:lnTo>
                  <a:lnTo>
                    <a:pt x="323938" y="33020"/>
                  </a:lnTo>
                  <a:lnTo>
                    <a:pt x="348780" y="33020"/>
                  </a:lnTo>
                  <a:lnTo>
                    <a:pt x="348957" y="30479"/>
                  </a:lnTo>
                  <a:lnTo>
                    <a:pt x="348208" y="27939"/>
                  </a:lnTo>
                  <a:lnTo>
                    <a:pt x="349084" y="27939"/>
                  </a:lnTo>
                  <a:lnTo>
                    <a:pt x="349427" y="26670"/>
                  </a:lnTo>
                  <a:lnTo>
                    <a:pt x="349618" y="25400"/>
                  </a:lnTo>
                  <a:lnTo>
                    <a:pt x="349859" y="22859"/>
                  </a:lnTo>
                  <a:lnTo>
                    <a:pt x="350812" y="22859"/>
                  </a:lnTo>
                  <a:lnTo>
                    <a:pt x="348538" y="21589"/>
                  </a:lnTo>
                  <a:lnTo>
                    <a:pt x="350215" y="16509"/>
                  </a:lnTo>
                  <a:lnTo>
                    <a:pt x="356535" y="16509"/>
                  </a:lnTo>
                  <a:lnTo>
                    <a:pt x="356235" y="15239"/>
                  </a:lnTo>
                  <a:lnTo>
                    <a:pt x="356120" y="7620"/>
                  </a:lnTo>
                  <a:lnTo>
                    <a:pt x="355777" y="6350"/>
                  </a:lnTo>
                  <a:lnTo>
                    <a:pt x="357378" y="3809"/>
                  </a:lnTo>
                  <a:lnTo>
                    <a:pt x="358241" y="2539"/>
                  </a:lnTo>
                  <a:lnTo>
                    <a:pt x="359041" y="0"/>
                  </a:lnTo>
                  <a:close/>
                </a:path>
                <a:path w="621029" h="443229">
                  <a:moveTo>
                    <a:pt x="356535" y="16509"/>
                  </a:moveTo>
                  <a:lnTo>
                    <a:pt x="350215" y="16509"/>
                  </a:lnTo>
                  <a:lnTo>
                    <a:pt x="355485" y="17779"/>
                  </a:lnTo>
                  <a:lnTo>
                    <a:pt x="355676" y="21589"/>
                  </a:lnTo>
                  <a:lnTo>
                    <a:pt x="356323" y="26670"/>
                  </a:lnTo>
                  <a:lnTo>
                    <a:pt x="357327" y="30479"/>
                  </a:lnTo>
                  <a:lnTo>
                    <a:pt x="360883" y="29209"/>
                  </a:lnTo>
                  <a:lnTo>
                    <a:pt x="358038" y="22859"/>
                  </a:lnTo>
                  <a:lnTo>
                    <a:pt x="356535" y="16509"/>
                  </a:lnTo>
                  <a:close/>
                </a:path>
                <a:path w="621029" h="443229">
                  <a:moveTo>
                    <a:pt x="349084" y="27939"/>
                  </a:moveTo>
                  <a:lnTo>
                    <a:pt x="348208" y="27939"/>
                  </a:lnTo>
                  <a:lnTo>
                    <a:pt x="351142" y="29209"/>
                  </a:lnTo>
                  <a:lnTo>
                    <a:pt x="349084" y="27939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1299" y="9235137"/>
              <a:ext cx="443627" cy="2676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35810"/>
              <a:ext cx="13436600" cy="75648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82228"/>
              <a:ext cx="9398978" cy="7518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54291"/>
              <a:ext cx="12677508" cy="874633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551118" y="4677539"/>
              <a:ext cx="3095625" cy="2905760"/>
            </a:xfrm>
            <a:custGeom>
              <a:avLst/>
              <a:gdLst/>
              <a:ahLst/>
              <a:cxnLst/>
              <a:rect l="l" t="t" r="r" b="b"/>
              <a:pathLst>
                <a:path w="3095625" h="2905759">
                  <a:moveTo>
                    <a:pt x="769029" y="53301"/>
                  </a:moveTo>
                  <a:lnTo>
                    <a:pt x="845668" y="43855"/>
                  </a:lnTo>
                  <a:lnTo>
                    <a:pt x="905665" y="49592"/>
                  </a:lnTo>
                  <a:lnTo>
                    <a:pt x="946606" y="64456"/>
                  </a:lnTo>
                  <a:lnTo>
                    <a:pt x="966077" y="82389"/>
                  </a:lnTo>
                  <a:lnTo>
                    <a:pt x="961663" y="97332"/>
                  </a:lnTo>
                  <a:lnTo>
                    <a:pt x="915968" y="126196"/>
                  </a:lnTo>
                  <a:lnTo>
                    <a:pt x="860478" y="159316"/>
                  </a:lnTo>
                  <a:lnTo>
                    <a:pt x="829586" y="177555"/>
                  </a:lnTo>
                  <a:lnTo>
                    <a:pt x="796874" y="196957"/>
                  </a:lnTo>
                  <a:lnTo>
                    <a:pt x="762554" y="217555"/>
                  </a:lnTo>
                  <a:lnTo>
                    <a:pt x="726834" y="239382"/>
                  </a:lnTo>
                  <a:lnTo>
                    <a:pt x="689924" y="262470"/>
                  </a:lnTo>
                  <a:lnTo>
                    <a:pt x="652036" y="286852"/>
                  </a:lnTo>
                  <a:lnTo>
                    <a:pt x="613377" y="312562"/>
                  </a:lnTo>
                  <a:lnTo>
                    <a:pt x="574159" y="339632"/>
                  </a:lnTo>
                  <a:lnTo>
                    <a:pt x="534590" y="368095"/>
                  </a:lnTo>
                  <a:lnTo>
                    <a:pt x="494882" y="397984"/>
                  </a:lnTo>
                  <a:lnTo>
                    <a:pt x="455243" y="429332"/>
                  </a:lnTo>
                  <a:lnTo>
                    <a:pt x="415883" y="462171"/>
                  </a:lnTo>
                  <a:lnTo>
                    <a:pt x="377013" y="496535"/>
                  </a:lnTo>
                  <a:lnTo>
                    <a:pt x="338842" y="532457"/>
                  </a:lnTo>
                  <a:lnTo>
                    <a:pt x="301581" y="569969"/>
                  </a:lnTo>
                  <a:lnTo>
                    <a:pt x="265438" y="609104"/>
                  </a:lnTo>
                  <a:lnTo>
                    <a:pt x="230624" y="649895"/>
                  </a:lnTo>
                  <a:lnTo>
                    <a:pt x="197348" y="692375"/>
                  </a:lnTo>
                  <a:lnTo>
                    <a:pt x="165821" y="736577"/>
                  </a:lnTo>
                  <a:lnTo>
                    <a:pt x="136252" y="782533"/>
                  </a:lnTo>
                  <a:lnTo>
                    <a:pt x="108852" y="830277"/>
                  </a:lnTo>
                  <a:lnTo>
                    <a:pt x="83829" y="879842"/>
                  </a:lnTo>
                  <a:lnTo>
                    <a:pt x="61394" y="931260"/>
                  </a:lnTo>
                  <a:lnTo>
                    <a:pt x="41757" y="984564"/>
                  </a:lnTo>
                  <a:lnTo>
                    <a:pt x="25127" y="1039787"/>
                  </a:lnTo>
                  <a:lnTo>
                    <a:pt x="13292" y="1091471"/>
                  </a:lnTo>
                  <a:lnTo>
                    <a:pt x="5295" y="1143287"/>
                  </a:lnTo>
                  <a:lnTo>
                    <a:pt x="932" y="1195152"/>
                  </a:lnTo>
                  <a:lnTo>
                    <a:pt x="0" y="1246982"/>
                  </a:lnTo>
                  <a:lnTo>
                    <a:pt x="2295" y="1298695"/>
                  </a:lnTo>
                  <a:lnTo>
                    <a:pt x="7615" y="1350207"/>
                  </a:lnTo>
                  <a:lnTo>
                    <a:pt x="15756" y="1401437"/>
                  </a:lnTo>
                  <a:lnTo>
                    <a:pt x="26515" y="1452300"/>
                  </a:lnTo>
                  <a:lnTo>
                    <a:pt x="39689" y="1502714"/>
                  </a:lnTo>
                  <a:lnTo>
                    <a:pt x="55076" y="1552597"/>
                  </a:lnTo>
                  <a:lnTo>
                    <a:pt x="72470" y="1601865"/>
                  </a:lnTo>
                  <a:lnTo>
                    <a:pt x="91671" y="1650435"/>
                  </a:lnTo>
                  <a:lnTo>
                    <a:pt x="112474" y="1698225"/>
                  </a:lnTo>
                  <a:lnTo>
                    <a:pt x="134676" y="1745151"/>
                  </a:lnTo>
                  <a:lnTo>
                    <a:pt x="158073" y="1791131"/>
                  </a:lnTo>
                  <a:lnTo>
                    <a:pt x="182464" y="1836082"/>
                  </a:lnTo>
                  <a:lnTo>
                    <a:pt x="207645" y="1879921"/>
                  </a:lnTo>
                  <a:lnTo>
                    <a:pt x="233412" y="1922565"/>
                  </a:lnTo>
                  <a:lnTo>
                    <a:pt x="259562" y="1963931"/>
                  </a:lnTo>
                  <a:lnTo>
                    <a:pt x="285893" y="2003936"/>
                  </a:lnTo>
                  <a:lnTo>
                    <a:pt x="312200" y="2042498"/>
                  </a:lnTo>
                  <a:lnTo>
                    <a:pt x="338282" y="2079533"/>
                  </a:lnTo>
                  <a:lnTo>
                    <a:pt x="363934" y="2114958"/>
                  </a:lnTo>
                  <a:lnTo>
                    <a:pt x="388953" y="2148692"/>
                  </a:lnTo>
                  <a:lnTo>
                    <a:pt x="413137" y="2180650"/>
                  </a:lnTo>
                  <a:lnTo>
                    <a:pt x="458186" y="2238909"/>
                  </a:lnTo>
                  <a:lnTo>
                    <a:pt x="478644" y="2265045"/>
                  </a:lnTo>
                  <a:lnTo>
                    <a:pt x="520044" y="2318465"/>
                  </a:lnTo>
                  <a:lnTo>
                    <a:pt x="558657" y="2369209"/>
                  </a:lnTo>
                  <a:lnTo>
                    <a:pt x="594880" y="2417322"/>
                  </a:lnTo>
                  <a:lnTo>
                    <a:pt x="629109" y="2462850"/>
                  </a:lnTo>
                  <a:lnTo>
                    <a:pt x="661741" y="2505839"/>
                  </a:lnTo>
                  <a:lnTo>
                    <a:pt x="693173" y="2546333"/>
                  </a:lnTo>
                  <a:lnTo>
                    <a:pt x="723803" y="2584379"/>
                  </a:lnTo>
                  <a:lnTo>
                    <a:pt x="754027" y="2620022"/>
                  </a:lnTo>
                  <a:lnTo>
                    <a:pt x="784243" y="2653308"/>
                  </a:lnTo>
                  <a:lnTo>
                    <a:pt x="814847" y="2684281"/>
                  </a:lnTo>
                  <a:lnTo>
                    <a:pt x="846236" y="2712989"/>
                  </a:lnTo>
                  <a:lnTo>
                    <a:pt x="878807" y="2739476"/>
                  </a:lnTo>
                  <a:lnTo>
                    <a:pt x="912958" y="2763787"/>
                  </a:lnTo>
                  <a:lnTo>
                    <a:pt x="949085" y="2785969"/>
                  </a:lnTo>
                  <a:lnTo>
                    <a:pt x="987585" y="2806067"/>
                  </a:lnTo>
                  <a:lnTo>
                    <a:pt x="1028855" y="2824126"/>
                  </a:lnTo>
                  <a:lnTo>
                    <a:pt x="1073293" y="2840193"/>
                  </a:lnTo>
                  <a:lnTo>
                    <a:pt x="1121295" y="2854312"/>
                  </a:lnTo>
                  <a:lnTo>
                    <a:pt x="1173258" y="2866529"/>
                  </a:lnTo>
                  <a:lnTo>
                    <a:pt x="1249907" y="2881060"/>
                  </a:lnTo>
                  <a:lnTo>
                    <a:pt x="1322861" y="2892025"/>
                  </a:lnTo>
                  <a:lnTo>
                    <a:pt x="1392246" y="2899628"/>
                  </a:lnTo>
                  <a:lnTo>
                    <a:pt x="1458188" y="2904069"/>
                  </a:lnTo>
                  <a:lnTo>
                    <a:pt x="1520812" y="2905551"/>
                  </a:lnTo>
                  <a:lnTo>
                    <a:pt x="1580244" y="2904275"/>
                  </a:lnTo>
                  <a:lnTo>
                    <a:pt x="1636611" y="2900443"/>
                  </a:lnTo>
                  <a:lnTo>
                    <a:pt x="1690039" y="2894256"/>
                  </a:lnTo>
                  <a:lnTo>
                    <a:pt x="1740654" y="2885917"/>
                  </a:lnTo>
                  <a:lnTo>
                    <a:pt x="1788581" y="2875627"/>
                  </a:lnTo>
                  <a:lnTo>
                    <a:pt x="1833947" y="2863588"/>
                  </a:lnTo>
                  <a:lnTo>
                    <a:pt x="1876877" y="2850002"/>
                  </a:lnTo>
                  <a:lnTo>
                    <a:pt x="1917499" y="2835070"/>
                  </a:lnTo>
                  <a:lnTo>
                    <a:pt x="1955937" y="2818994"/>
                  </a:lnTo>
                  <a:lnTo>
                    <a:pt x="1992318" y="2801975"/>
                  </a:lnTo>
                  <a:lnTo>
                    <a:pt x="2026767" y="2784217"/>
                  </a:lnTo>
                  <a:lnTo>
                    <a:pt x="2090377" y="2747285"/>
                  </a:lnTo>
                  <a:lnTo>
                    <a:pt x="2147774" y="2709812"/>
                  </a:lnTo>
                  <a:lnTo>
                    <a:pt x="2199967" y="2673411"/>
                  </a:lnTo>
                  <a:lnTo>
                    <a:pt x="2224427" y="2656118"/>
                  </a:lnTo>
                  <a:lnTo>
                    <a:pt x="2247963" y="2639698"/>
                  </a:lnTo>
                  <a:lnTo>
                    <a:pt x="2270703" y="2624353"/>
                  </a:lnTo>
                  <a:lnTo>
                    <a:pt x="2322311" y="2590565"/>
                  </a:lnTo>
                  <a:lnTo>
                    <a:pt x="2373335" y="2557446"/>
                  </a:lnTo>
                  <a:lnTo>
                    <a:pt x="2423628" y="2524910"/>
                  </a:lnTo>
                  <a:lnTo>
                    <a:pt x="2473044" y="2492870"/>
                  </a:lnTo>
                  <a:lnTo>
                    <a:pt x="2521435" y="2461238"/>
                  </a:lnTo>
                  <a:lnTo>
                    <a:pt x="2568654" y="2429928"/>
                  </a:lnTo>
                  <a:lnTo>
                    <a:pt x="2614554" y="2398852"/>
                  </a:lnTo>
                  <a:lnTo>
                    <a:pt x="2658988" y="2367923"/>
                  </a:lnTo>
                  <a:lnTo>
                    <a:pt x="2701809" y="2337054"/>
                  </a:lnTo>
                  <a:lnTo>
                    <a:pt x="2742870" y="2306158"/>
                  </a:lnTo>
                  <a:lnTo>
                    <a:pt x="2782024" y="2275149"/>
                  </a:lnTo>
                  <a:lnTo>
                    <a:pt x="2819123" y="2243938"/>
                  </a:lnTo>
                  <a:lnTo>
                    <a:pt x="2854020" y="2212439"/>
                  </a:lnTo>
                  <a:lnTo>
                    <a:pt x="2886569" y="2180564"/>
                  </a:lnTo>
                  <a:lnTo>
                    <a:pt x="2916622" y="2148227"/>
                  </a:lnTo>
                  <a:lnTo>
                    <a:pt x="2944033" y="2115341"/>
                  </a:lnTo>
                  <a:lnTo>
                    <a:pt x="2968654" y="2081818"/>
                  </a:lnTo>
                  <a:lnTo>
                    <a:pt x="2990338" y="2047572"/>
                  </a:lnTo>
                  <a:lnTo>
                    <a:pt x="3008937" y="2012515"/>
                  </a:lnTo>
                  <a:lnTo>
                    <a:pt x="3024306" y="1976560"/>
                  </a:lnTo>
                  <a:lnTo>
                    <a:pt x="3036297" y="1939620"/>
                  </a:lnTo>
                  <a:lnTo>
                    <a:pt x="3049380" y="1886663"/>
                  </a:lnTo>
                  <a:lnTo>
                    <a:pt x="3059948" y="1833001"/>
                  </a:lnTo>
                  <a:lnTo>
                    <a:pt x="3068106" y="1778810"/>
                  </a:lnTo>
                  <a:lnTo>
                    <a:pt x="3073959" y="1724269"/>
                  </a:lnTo>
                  <a:lnTo>
                    <a:pt x="3077612" y="1669558"/>
                  </a:lnTo>
                  <a:lnTo>
                    <a:pt x="3079170" y="1614854"/>
                  </a:lnTo>
                  <a:lnTo>
                    <a:pt x="3078740" y="1560336"/>
                  </a:lnTo>
                  <a:lnTo>
                    <a:pt x="3076425" y="1506184"/>
                  </a:lnTo>
                  <a:lnTo>
                    <a:pt x="3072330" y="1452575"/>
                  </a:lnTo>
                  <a:lnTo>
                    <a:pt x="3066562" y="1399688"/>
                  </a:lnTo>
                  <a:lnTo>
                    <a:pt x="3059225" y="1347701"/>
                  </a:lnTo>
                  <a:lnTo>
                    <a:pt x="3050425" y="1296794"/>
                  </a:lnTo>
                  <a:lnTo>
                    <a:pt x="3040266" y="1247145"/>
                  </a:lnTo>
                  <a:lnTo>
                    <a:pt x="3028853" y="1198932"/>
                  </a:lnTo>
                  <a:lnTo>
                    <a:pt x="3016293" y="1152334"/>
                  </a:lnTo>
                  <a:lnTo>
                    <a:pt x="3002689" y="1107530"/>
                  </a:lnTo>
                  <a:lnTo>
                    <a:pt x="2988148" y="1064697"/>
                  </a:lnTo>
                  <a:lnTo>
                    <a:pt x="2972774" y="1024016"/>
                  </a:lnTo>
                  <a:lnTo>
                    <a:pt x="2956673" y="985664"/>
                  </a:lnTo>
                  <a:lnTo>
                    <a:pt x="2939949" y="949820"/>
                  </a:lnTo>
                  <a:lnTo>
                    <a:pt x="2905055" y="886371"/>
                  </a:lnTo>
                  <a:lnTo>
                    <a:pt x="2876009" y="839754"/>
                  </a:lnTo>
                  <a:lnTo>
                    <a:pt x="2849338" y="793369"/>
                  </a:lnTo>
                  <a:lnTo>
                    <a:pt x="2824801" y="747315"/>
                  </a:lnTo>
                  <a:lnTo>
                    <a:pt x="2802160" y="701696"/>
                  </a:lnTo>
                  <a:lnTo>
                    <a:pt x="2781176" y="656610"/>
                  </a:lnTo>
                  <a:lnTo>
                    <a:pt x="2761610" y="612161"/>
                  </a:lnTo>
                  <a:lnTo>
                    <a:pt x="2743223" y="568449"/>
                  </a:lnTo>
                  <a:lnTo>
                    <a:pt x="2725775" y="525575"/>
                  </a:lnTo>
                  <a:lnTo>
                    <a:pt x="2709028" y="483641"/>
                  </a:lnTo>
                  <a:lnTo>
                    <a:pt x="2692742" y="442747"/>
                  </a:lnTo>
                  <a:lnTo>
                    <a:pt x="2676679" y="402996"/>
                  </a:lnTo>
                  <a:lnTo>
                    <a:pt x="2660599" y="364487"/>
                  </a:lnTo>
                  <a:lnTo>
                    <a:pt x="2644263" y="327323"/>
                  </a:lnTo>
                  <a:lnTo>
                    <a:pt x="2627432" y="291604"/>
                  </a:lnTo>
                  <a:lnTo>
                    <a:pt x="2609866" y="257432"/>
                  </a:lnTo>
                  <a:lnTo>
                    <a:pt x="2571578" y="194133"/>
                  </a:lnTo>
                  <a:lnTo>
                    <a:pt x="2527483" y="138236"/>
                  </a:lnTo>
                  <a:lnTo>
                    <a:pt x="2475671" y="90550"/>
                  </a:lnTo>
                  <a:lnTo>
                    <a:pt x="2414228" y="51884"/>
                  </a:lnTo>
                  <a:lnTo>
                    <a:pt x="2379297" y="36187"/>
                  </a:lnTo>
                  <a:lnTo>
                    <a:pt x="2341241" y="23049"/>
                  </a:lnTo>
                  <a:lnTo>
                    <a:pt x="2299821" y="12571"/>
                  </a:lnTo>
                  <a:lnTo>
                    <a:pt x="2254798" y="4854"/>
                  </a:lnTo>
                  <a:lnTo>
                    <a:pt x="2205933" y="0"/>
                  </a:lnTo>
                  <a:lnTo>
                    <a:pt x="2066931" y="98082"/>
                  </a:lnTo>
                  <a:lnTo>
                    <a:pt x="2541011" y="241443"/>
                  </a:lnTo>
                  <a:lnTo>
                    <a:pt x="2802947" y="374908"/>
                  </a:lnTo>
                  <a:lnTo>
                    <a:pt x="2946259" y="575589"/>
                  </a:lnTo>
                  <a:lnTo>
                    <a:pt x="3064466" y="920597"/>
                  </a:lnTo>
                  <a:lnTo>
                    <a:pt x="3077814" y="970423"/>
                  </a:lnTo>
                  <a:lnTo>
                    <a:pt x="3087271" y="1020304"/>
                  </a:lnTo>
                  <a:lnTo>
                    <a:pt x="3093097" y="1070190"/>
                  </a:lnTo>
                  <a:lnTo>
                    <a:pt x="3095554" y="1120032"/>
                  </a:lnTo>
                  <a:lnTo>
                    <a:pt x="3094902" y="1169780"/>
                  </a:lnTo>
                  <a:lnTo>
                    <a:pt x="3091403" y="1219386"/>
                  </a:lnTo>
                  <a:lnTo>
                    <a:pt x="3085318" y="1268801"/>
                  </a:lnTo>
                  <a:lnTo>
                    <a:pt x="3076909" y="1317975"/>
                  </a:lnTo>
                  <a:lnTo>
                    <a:pt x="3066437" y="1366859"/>
                  </a:lnTo>
                  <a:lnTo>
                    <a:pt x="3054163" y="1415405"/>
                  </a:lnTo>
                  <a:lnTo>
                    <a:pt x="3040348" y="1463562"/>
                  </a:lnTo>
                  <a:lnTo>
                    <a:pt x="3025254" y="1511282"/>
                  </a:lnTo>
                  <a:lnTo>
                    <a:pt x="3009142" y="1558515"/>
                  </a:lnTo>
                  <a:lnTo>
                    <a:pt x="2992273" y="1605213"/>
                  </a:lnTo>
                  <a:lnTo>
                    <a:pt x="2974909" y="1651326"/>
                  </a:lnTo>
                  <a:lnTo>
                    <a:pt x="2957310" y="1696805"/>
                  </a:lnTo>
                  <a:lnTo>
                    <a:pt x="2939738" y="1741601"/>
                  </a:lnTo>
                  <a:lnTo>
                    <a:pt x="2922455" y="1785665"/>
                  </a:lnTo>
                  <a:lnTo>
                    <a:pt x="2905721" y="1828947"/>
                  </a:lnTo>
                  <a:lnTo>
                    <a:pt x="2889799" y="1871399"/>
                  </a:lnTo>
                  <a:lnTo>
                    <a:pt x="2874948" y="1912972"/>
                  </a:lnTo>
                  <a:lnTo>
                    <a:pt x="2861431" y="1953615"/>
                  </a:lnTo>
                  <a:lnTo>
                    <a:pt x="2850270" y="1992235"/>
                  </a:lnTo>
                  <a:lnTo>
                    <a:pt x="2841059" y="2030763"/>
                  </a:lnTo>
                  <a:lnTo>
                    <a:pt x="2833345" y="2069183"/>
                  </a:lnTo>
                  <a:lnTo>
                    <a:pt x="2826672" y="2107480"/>
                  </a:lnTo>
                  <a:lnTo>
                    <a:pt x="2820584" y="2145638"/>
                  </a:lnTo>
                  <a:lnTo>
                    <a:pt x="2814628" y="2183641"/>
                  </a:lnTo>
                  <a:lnTo>
                    <a:pt x="2808347" y="2221473"/>
                  </a:lnTo>
                  <a:lnTo>
                    <a:pt x="2801287" y="2259119"/>
                  </a:lnTo>
                  <a:lnTo>
                    <a:pt x="2792993" y="2296563"/>
                  </a:lnTo>
                  <a:lnTo>
                    <a:pt x="2783010" y="2333789"/>
                  </a:lnTo>
                  <a:lnTo>
                    <a:pt x="2770882" y="2370782"/>
                  </a:lnTo>
                  <a:lnTo>
                    <a:pt x="2756155" y="2407525"/>
                  </a:lnTo>
                  <a:lnTo>
                    <a:pt x="2738374" y="2444004"/>
                  </a:lnTo>
                  <a:lnTo>
                    <a:pt x="2717084" y="2480201"/>
                  </a:lnTo>
                  <a:lnTo>
                    <a:pt x="2691830" y="2516103"/>
                  </a:lnTo>
                  <a:lnTo>
                    <a:pt x="2662156" y="2551692"/>
                  </a:lnTo>
                  <a:lnTo>
                    <a:pt x="2627608" y="2586953"/>
                  </a:lnTo>
                  <a:lnTo>
                    <a:pt x="2587731" y="2621870"/>
                  </a:lnTo>
                  <a:lnTo>
                    <a:pt x="2542070" y="2656428"/>
                  </a:lnTo>
                  <a:lnTo>
                    <a:pt x="2490169" y="2690611"/>
                  </a:lnTo>
                  <a:lnTo>
                    <a:pt x="2431574" y="2724404"/>
                  </a:lnTo>
                  <a:lnTo>
                    <a:pt x="2386055" y="2746884"/>
                  </a:lnTo>
                  <a:lnTo>
                    <a:pt x="2338903" y="2766148"/>
                  </a:lnTo>
                  <a:lnTo>
                    <a:pt x="2290316" y="2782376"/>
                  </a:lnTo>
                  <a:lnTo>
                    <a:pt x="2240492" y="2795747"/>
                  </a:lnTo>
                  <a:lnTo>
                    <a:pt x="2189632" y="2806438"/>
                  </a:lnTo>
                  <a:lnTo>
                    <a:pt x="2137932" y="2814630"/>
                  </a:lnTo>
                  <a:lnTo>
                    <a:pt x="2085593" y="2820502"/>
                  </a:lnTo>
                  <a:lnTo>
                    <a:pt x="2032812" y="2824232"/>
                  </a:lnTo>
                  <a:lnTo>
                    <a:pt x="1979788" y="2825999"/>
                  </a:lnTo>
                  <a:lnTo>
                    <a:pt x="1926720" y="2825982"/>
                  </a:lnTo>
                  <a:lnTo>
                    <a:pt x="1873808" y="2824360"/>
                  </a:lnTo>
                  <a:lnTo>
                    <a:pt x="1821248" y="2821312"/>
                  </a:lnTo>
                  <a:lnTo>
                    <a:pt x="1769241" y="2817018"/>
                  </a:lnTo>
                  <a:lnTo>
                    <a:pt x="1717984" y="2811656"/>
                  </a:lnTo>
                  <a:lnTo>
                    <a:pt x="1667678" y="2805404"/>
                  </a:lnTo>
                  <a:lnTo>
                    <a:pt x="1618519" y="2798443"/>
                  </a:lnTo>
                  <a:lnTo>
                    <a:pt x="1570707" y="2790950"/>
                  </a:lnTo>
                  <a:lnTo>
                    <a:pt x="1524441" y="2783105"/>
                  </a:lnTo>
                  <a:lnTo>
                    <a:pt x="1479919" y="2775088"/>
                  </a:lnTo>
                  <a:lnTo>
                    <a:pt x="1437340" y="2767076"/>
                  </a:lnTo>
                  <a:lnTo>
                    <a:pt x="1396903" y="2759249"/>
                  </a:lnTo>
                  <a:lnTo>
                    <a:pt x="1358806" y="2751785"/>
                  </a:lnTo>
                  <a:lnTo>
                    <a:pt x="1323248" y="2744865"/>
                  </a:lnTo>
                  <a:lnTo>
                    <a:pt x="1290428" y="2738666"/>
                  </a:lnTo>
                  <a:lnTo>
                    <a:pt x="1267512" y="2734716"/>
                  </a:lnTo>
                  <a:lnTo>
                    <a:pt x="1240246" y="2730379"/>
                  </a:lnTo>
                  <a:lnTo>
                    <a:pt x="1208998" y="2725539"/>
                  </a:lnTo>
                  <a:lnTo>
                    <a:pt x="1174136" y="2720082"/>
                  </a:lnTo>
                  <a:lnTo>
                    <a:pt x="1136028" y="2713891"/>
                  </a:lnTo>
                  <a:lnTo>
                    <a:pt x="1095042" y="2706852"/>
                  </a:lnTo>
                  <a:lnTo>
                    <a:pt x="1051545" y="2698849"/>
                  </a:lnTo>
                  <a:lnTo>
                    <a:pt x="1005906" y="2689767"/>
                  </a:lnTo>
                  <a:lnTo>
                    <a:pt x="958493" y="2679490"/>
                  </a:lnTo>
                  <a:lnTo>
                    <a:pt x="909673" y="2667902"/>
                  </a:lnTo>
                  <a:lnTo>
                    <a:pt x="859815" y="2654890"/>
                  </a:lnTo>
                  <a:lnTo>
                    <a:pt x="809286" y="2640336"/>
                  </a:lnTo>
                  <a:lnTo>
                    <a:pt x="758455" y="2624127"/>
                  </a:lnTo>
                  <a:lnTo>
                    <a:pt x="707689" y="2606146"/>
                  </a:lnTo>
                  <a:lnTo>
                    <a:pt x="657356" y="2586278"/>
                  </a:lnTo>
                  <a:lnTo>
                    <a:pt x="607824" y="2564408"/>
                  </a:lnTo>
                  <a:lnTo>
                    <a:pt x="559462" y="2540420"/>
                  </a:lnTo>
                  <a:lnTo>
                    <a:pt x="512637" y="2514200"/>
                  </a:lnTo>
                  <a:lnTo>
                    <a:pt x="467717" y="2485630"/>
                  </a:lnTo>
                  <a:lnTo>
                    <a:pt x="425069" y="2454598"/>
                  </a:lnTo>
                  <a:lnTo>
                    <a:pt x="385063" y="2420986"/>
                  </a:lnTo>
                  <a:lnTo>
                    <a:pt x="348066" y="2384680"/>
                  </a:lnTo>
                  <a:lnTo>
                    <a:pt x="314445" y="2345564"/>
                  </a:lnTo>
                  <a:lnTo>
                    <a:pt x="284570" y="2303522"/>
                  </a:lnTo>
                  <a:lnTo>
                    <a:pt x="258807" y="2258441"/>
                  </a:lnTo>
                  <a:lnTo>
                    <a:pt x="235034" y="2208652"/>
                  </a:lnTo>
                  <a:lnTo>
                    <a:pt x="213329" y="2157593"/>
                  </a:lnTo>
                  <a:lnTo>
                    <a:pt x="193643" y="2105444"/>
                  </a:lnTo>
                  <a:lnTo>
                    <a:pt x="175929" y="2052384"/>
                  </a:lnTo>
                  <a:lnTo>
                    <a:pt x="160140" y="1998594"/>
                  </a:lnTo>
                  <a:lnTo>
                    <a:pt x="146226" y="1944254"/>
                  </a:lnTo>
                  <a:lnTo>
                    <a:pt x="134140" y="1889542"/>
                  </a:lnTo>
                  <a:lnTo>
                    <a:pt x="123835" y="1834638"/>
                  </a:lnTo>
                  <a:lnTo>
                    <a:pt x="115261" y="1779723"/>
                  </a:lnTo>
                  <a:lnTo>
                    <a:pt x="108372" y="1724977"/>
                  </a:lnTo>
                  <a:lnTo>
                    <a:pt x="103119" y="1670578"/>
                  </a:lnTo>
                  <a:lnTo>
                    <a:pt x="99454" y="1616707"/>
                  </a:lnTo>
                  <a:lnTo>
                    <a:pt x="97330" y="1563543"/>
                  </a:lnTo>
                  <a:lnTo>
                    <a:pt x="96698" y="1511266"/>
                  </a:lnTo>
                  <a:lnTo>
                    <a:pt x="97511" y="1460057"/>
                  </a:lnTo>
                  <a:lnTo>
                    <a:pt x="99721" y="1410094"/>
                  </a:lnTo>
                  <a:lnTo>
                    <a:pt x="103279" y="1361557"/>
                  </a:lnTo>
                  <a:lnTo>
                    <a:pt x="108138" y="1314627"/>
                  </a:lnTo>
                  <a:lnTo>
                    <a:pt x="114249" y="1269483"/>
                  </a:lnTo>
                  <a:lnTo>
                    <a:pt x="121566" y="1226304"/>
                  </a:lnTo>
                  <a:lnTo>
                    <a:pt x="130039" y="1185271"/>
                  </a:lnTo>
                  <a:lnTo>
                    <a:pt x="139621" y="1146563"/>
                  </a:lnTo>
                  <a:lnTo>
                    <a:pt x="161921" y="1076841"/>
                  </a:lnTo>
                  <a:lnTo>
                    <a:pt x="202466" y="991996"/>
                  </a:lnTo>
                  <a:lnTo>
                    <a:pt x="227612" y="938768"/>
                  </a:lnTo>
                  <a:lnTo>
                    <a:pt x="250242" y="886554"/>
                  </a:lnTo>
                  <a:lnTo>
                    <a:pt x="270621" y="835401"/>
                  </a:lnTo>
                  <a:lnTo>
                    <a:pt x="289012" y="785358"/>
                  </a:lnTo>
                  <a:lnTo>
                    <a:pt x="305678" y="736475"/>
                  </a:lnTo>
                  <a:lnTo>
                    <a:pt x="320882" y="688800"/>
                  </a:lnTo>
                  <a:lnTo>
                    <a:pt x="334889" y="642383"/>
                  </a:lnTo>
                  <a:lnTo>
                    <a:pt x="347960" y="597271"/>
                  </a:lnTo>
                  <a:lnTo>
                    <a:pt x="360360" y="553515"/>
                  </a:lnTo>
                  <a:lnTo>
                    <a:pt x="372353" y="511162"/>
                  </a:lnTo>
                  <a:lnTo>
                    <a:pt x="384201" y="470262"/>
                  </a:lnTo>
                  <a:lnTo>
                    <a:pt x="396167" y="430863"/>
                  </a:lnTo>
                  <a:lnTo>
                    <a:pt x="408516" y="393015"/>
                  </a:lnTo>
                  <a:lnTo>
                    <a:pt x="421511" y="356766"/>
                  </a:lnTo>
                  <a:lnTo>
                    <a:pt x="450490" y="289262"/>
                  </a:lnTo>
                  <a:lnTo>
                    <a:pt x="485212" y="228741"/>
                  </a:lnTo>
                  <a:lnTo>
                    <a:pt x="527785" y="175595"/>
                  </a:lnTo>
                  <a:lnTo>
                    <a:pt x="580315" y="130214"/>
                  </a:lnTo>
                  <a:lnTo>
                    <a:pt x="644909" y="92989"/>
                  </a:lnTo>
                  <a:lnTo>
                    <a:pt x="682388" y="77558"/>
                  </a:lnTo>
                  <a:lnTo>
                    <a:pt x="723674" y="64312"/>
                  </a:lnTo>
                  <a:lnTo>
                    <a:pt x="769029" y="53301"/>
                  </a:lnTo>
                  <a:close/>
                </a:path>
              </a:pathLst>
            </a:custGeom>
            <a:ln w="9525">
              <a:solidFill>
                <a:srgbClr val="F1668D"/>
              </a:solidFill>
            </a:ln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" name="object 25"/>
            <p:cNvSpPr/>
            <p:nvPr/>
          </p:nvSpPr>
          <p:spPr>
            <a:xfrm>
              <a:off x="9208712" y="4567503"/>
              <a:ext cx="1393190" cy="1013460"/>
            </a:xfrm>
            <a:custGeom>
              <a:avLst/>
              <a:gdLst/>
              <a:ahLst/>
              <a:cxnLst/>
              <a:rect l="l" t="t" r="r" b="b"/>
              <a:pathLst>
                <a:path w="1393190" h="1013460">
                  <a:moveTo>
                    <a:pt x="1338757" y="0"/>
                  </a:moveTo>
                  <a:lnTo>
                    <a:pt x="1392656" y="99695"/>
                  </a:lnTo>
                  <a:lnTo>
                    <a:pt x="1387451" y="110097"/>
                  </a:lnTo>
                  <a:lnTo>
                    <a:pt x="1374957" y="121170"/>
                  </a:lnTo>
                  <a:lnTo>
                    <a:pt x="1330378" y="145583"/>
                  </a:lnTo>
                  <a:lnTo>
                    <a:pt x="1263465" y="173450"/>
                  </a:lnTo>
                  <a:lnTo>
                    <a:pt x="1223054" y="188841"/>
                  </a:lnTo>
                  <a:lnTo>
                    <a:pt x="1178765" y="205290"/>
                  </a:lnTo>
                  <a:lnTo>
                    <a:pt x="1131167" y="222861"/>
                  </a:lnTo>
                  <a:lnTo>
                    <a:pt x="1080826" y="241619"/>
                  </a:lnTo>
                  <a:lnTo>
                    <a:pt x="1028312" y="261629"/>
                  </a:lnTo>
                  <a:lnTo>
                    <a:pt x="974193" y="282955"/>
                  </a:lnTo>
                  <a:lnTo>
                    <a:pt x="919038" y="305662"/>
                  </a:lnTo>
                  <a:lnTo>
                    <a:pt x="863415" y="329815"/>
                  </a:lnTo>
                  <a:lnTo>
                    <a:pt x="807891" y="355478"/>
                  </a:lnTo>
                  <a:lnTo>
                    <a:pt x="753036" y="382716"/>
                  </a:lnTo>
                  <a:lnTo>
                    <a:pt x="699418" y="411594"/>
                  </a:lnTo>
                  <a:lnTo>
                    <a:pt x="647605" y="442176"/>
                  </a:lnTo>
                  <a:lnTo>
                    <a:pt x="598166" y="474527"/>
                  </a:lnTo>
                  <a:lnTo>
                    <a:pt x="551668" y="508712"/>
                  </a:lnTo>
                  <a:lnTo>
                    <a:pt x="508681" y="544795"/>
                  </a:lnTo>
                  <a:lnTo>
                    <a:pt x="469772" y="582841"/>
                  </a:lnTo>
                  <a:lnTo>
                    <a:pt x="341822" y="737537"/>
                  </a:lnTo>
                  <a:lnTo>
                    <a:pt x="250104" y="875836"/>
                  </a:lnTo>
                  <a:lnTo>
                    <a:pt x="194881" y="975283"/>
                  </a:lnTo>
                  <a:lnTo>
                    <a:pt x="176415" y="1013421"/>
                  </a:lnTo>
                  <a:lnTo>
                    <a:pt x="127584" y="902677"/>
                  </a:lnTo>
                  <a:lnTo>
                    <a:pt x="0" y="920826"/>
                  </a:lnTo>
                  <a:lnTo>
                    <a:pt x="32103" y="857441"/>
                  </a:lnTo>
                  <a:lnTo>
                    <a:pt x="65217" y="797632"/>
                  </a:lnTo>
                  <a:lnTo>
                    <a:pt x="99239" y="741301"/>
                  </a:lnTo>
                  <a:lnTo>
                    <a:pt x="134062" y="688351"/>
                  </a:lnTo>
                  <a:lnTo>
                    <a:pt x="169582" y="638686"/>
                  </a:lnTo>
                  <a:lnTo>
                    <a:pt x="205694" y="592208"/>
                  </a:lnTo>
                  <a:lnTo>
                    <a:pt x="242293" y="548821"/>
                  </a:lnTo>
                  <a:lnTo>
                    <a:pt x="279274" y="508427"/>
                  </a:lnTo>
                  <a:lnTo>
                    <a:pt x="316532" y="470929"/>
                  </a:lnTo>
                  <a:lnTo>
                    <a:pt x="353962" y="436230"/>
                  </a:lnTo>
                  <a:lnTo>
                    <a:pt x="391460" y="404234"/>
                  </a:lnTo>
                  <a:lnTo>
                    <a:pt x="428919" y="374843"/>
                  </a:lnTo>
                  <a:lnTo>
                    <a:pt x="466236" y="347961"/>
                  </a:lnTo>
                  <a:lnTo>
                    <a:pt x="503306" y="323489"/>
                  </a:lnTo>
                  <a:lnTo>
                    <a:pt x="540023" y="301332"/>
                  </a:lnTo>
                  <a:lnTo>
                    <a:pt x="576282" y="281392"/>
                  </a:lnTo>
                  <a:lnTo>
                    <a:pt x="611979" y="263572"/>
                  </a:lnTo>
                  <a:lnTo>
                    <a:pt x="647009" y="247776"/>
                  </a:lnTo>
                  <a:lnTo>
                    <a:pt x="714647" y="221865"/>
                  </a:lnTo>
                  <a:lnTo>
                    <a:pt x="778357" y="202882"/>
                  </a:lnTo>
                  <a:lnTo>
                    <a:pt x="823809" y="191171"/>
                  </a:lnTo>
                  <a:lnTo>
                    <a:pt x="874980" y="177780"/>
                  </a:lnTo>
                  <a:lnTo>
                    <a:pt x="930222" y="162931"/>
                  </a:lnTo>
                  <a:lnTo>
                    <a:pt x="987888" y="146843"/>
                  </a:lnTo>
                  <a:lnTo>
                    <a:pt x="1046330" y="129736"/>
                  </a:lnTo>
                  <a:lnTo>
                    <a:pt x="1103901" y="111833"/>
                  </a:lnTo>
                  <a:lnTo>
                    <a:pt x="1158952" y="93351"/>
                  </a:lnTo>
                  <a:lnTo>
                    <a:pt x="1209837" y="74513"/>
                  </a:lnTo>
                  <a:lnTo>
                    <a:pt x="1254908" y="55539"/>
                  </a:lnTo>
                  <a:lnTo>
                    <a:pt x="1292516" y="36648"/>
                  </a:lnTo>
                  <a:lnTo>
                    <a:pt x="1321015" y="18061"/>
                  </a:lnTo>
                  <a:lnTo>
                    <a:pt x="1338757" y="0"/>
                  </a:lnTo>
                  <a:close/>
                </a:path>
              </a:pathLst>
            </a:custGeom>
            <a:ln w="9525">
              <a:solidFill>
                <a:srgbClr val="F1668D"/>
              </a:solidFill>
            </a:ln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53739" y="4681555"/>
              <a:ext cx="1174750" cy="896619"/>
            </a:xfrm>
            <a:custGeom>
              <a:avLst/>
              <a:gdLst/>
              <a:ahLst/>
              <a:cxnLst/>
              <a:rect l="l" t="t" r="r" b="b"/>
              <a:pathLst>
                <a:path w="1174750" h="896620">
                  <a:moveTo>
                    <a:pt x="0" y="24140"/>
                  </a:moveTo>
                  <a:lnTo>
                    <a:pt x="240637" y="0"/>
                  </a:lnTo>
                  <a:lnTo>
                    <a:pt x="386046" y="463"/>
                  </a:lnTo>
                  <a:lnTo>
                    <a:pt x="494906" y="33190"/>
                  </a:lnTo>
                  <a:lnTo>
                    <a:pt x="625894" y="105840"/>
                  </a:lnTo>
                  <a:lnTo>
                    <a:pt x="680555" y="141787"/>
                  </a:lnTo>
                  <a:lnTo>
                    <a:pt x="727627" y="180053"/>
                  </a:lnTo>
                  <a:lnTo>
                    <a:pt x="768019" y="220085"/>
                  </a:lnTo>
                  <a:lnTo>
                    <a:pt x="802642" y="261332"/>
                  </a:lnTo>
                  <a:lnTo>
                    <a:pt x="832407" y="303243"/>
                  </a:lnTo>
                  <a:lnTo>
                    <a:pt x="858225" y="345266"/>
                  </a:lnTo>
                  <a:lnTo>
                    <a:pt x="881006" y="386850"/>
                  </a:lnTo>
                  <a:lnTo>
                    <a:pt x="901662" y="427443"/>
                  </a:lnTo>
                  <a:lnTo>
                    <a:pt x="921102" y="466495"/>
                  </a:lnTo>
                  <a:lnTo>
                    <a:pt x="940238" y="503453"/>
                  </a:lnTo>
                  <a:lnTo>
                    <a:pt x="959980" y="537767"/>
                  </a:lnTo>
                  <a:lnTo>
                    <a:pt x="990447" y="580727"/>
                  </a:lnTo>
                  <a:lnTo>
                    <a:pt x="1027550" y="624134"/>
                  </a:lnTo>
                  <a:lnTo>
                    <a:pt x="1067892" y="665621"/>
                  </a:lnTo>
                  <a:lnTo>
                    <a:pt x="1108072" y="702821"/>
                  </a:lnTo>
                  <a:lnTo>
                    <a:pt x="1144693" y="733369"/>
                  </a:lnTo>
                  <a:lnTo>
                    <a:pt x="1174356" y="754898"/>
                  </a:lnTo>
                  <a:lnTo>
                    <a:pt x="1076680" y="780451"/>
                  </a:lnTo>
                  <a:lnTo>
                    <a:pt x="1051331" y="896122"/>
                  </a:lnTo>
                  <a:lnTo>
                    <a:pt x="985813" y="844950"/>
                  </a:lnTo>
                  <a:lnTo>
                    <a:pt x="942620" y="803733"/>
                  </a:lnTo>
                  <a:lnTo>
                    <a:pt x="902536" y="750729"/>
                  </a:lnTo>
                  <a:lnTo>
                    <a:pt x="846340" y="664195"/>
                  </a:lnTo>
                  <a:lnTo>
                    <a:pt x="820077" y="619469"/>
                  </a:lnTo>
                  <a:lnTo>
                    <a:pt x="797087" y="574058"/>
                  </a:lnTo>
                  <a:lnTo>
                    <a:pt x="776256" y="528453"/>
                  </a:lnTo>
                  <a:lnTo>
                    <a:pt x="756473" y="483147"/>
                  </a:lnTo>
                  <a:lnTo>
                    <a:pt x="736623" y="438633"/>
                  </a:lnTo>
                  <a:lnTo>
                    <a:pt x="715596" y="395403"/>
                  </a:lnTo>
                  <a:lnTo>
                    <a:pt x="692277" y="353950"/>
                  </a:lnTo>
                  <a:lnTo>
                    <a:pt x="665554" y="314765"/>
                  </a:lnTo>
                  <a:lnTo>
                    <a:pt x="634315" y="278341"/>
                  </a:lnTo>
                  <a:lnTo>
                    <a:pt x="597446" y="245171"/>
                  </a:lnTo>
                  <a:lnTo>
                    <a:pt x="541586" y="209413"/>
                  </a:lnTo>
                  <a:lnTo>
                    <a:pt x="505355" y="191229"/>
                  </a:lnTo>
                  <a:lnTo>
                    <a:pt x="464171" y="173480"/>
                  </a:lnTo>
                  <a:lnTo>
                    <a:pt x="418473" y="156646"/>
                  </a:lnTo>
                  <a:lnTo>
                    <a:pt x="368696" y="141206"/>
                  </a:lnTo>
                  <a:lnTo>
                    <a:pt x="315279" y="127640"/>
                  </a:lnTo>
                  <a:lnTo>
                    <a:pt x="258657" y="116427"/>
                  </a:lnTo>
                  <a:lnTo>
                    <a:pt x="199267" y="108047"/>
                  </a:lnTo>
                  <a:lnTo>
                    <a:pt x="137547" y="102979"/>
                  </a:lnTo>
                  <a:lnTo>
                    <a:pt x="73934" y="101702"/>
                  </a:lnTo>
                  <a:lnTo>
                    <a:pt x="8864" y="104697"/>
                  </a:lnTo>
                  <a:lnTo>
                    <a:pt x="0" y="24140"/>
                  </a:lnTo>
                  <a:close/>
                </a:path>
              </a:pathLst>
            </a:custGeom>
            <a:ln w="9525">
              <a:solidFill>
                <a:srgbClr val="F1668D"/>
              </a:solidFill>
            </a:ln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171" y="4398124"/>
              <a:ext cx="879119" cy="7632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09542" y="4383455"/>
              <a:ext cx="287020" cy="250825"/>
            </a:xfrm>
            <a:custGeom>
              <a:avLst/>
              <a:gdLst/>
              <a:ahLst/>
              <a:cxnLst/>
              <a:rect l="l" t="t" r="r" b="b"/>
              <a:pathLst>
                <a:path w="287020" h="250825">
                  <a:moveTo>
                    <a:pt x="286435" y="0"/>
                  </a:moveTo>
                  <a:lnTo>
                    <a:pt x="0" y="0"/>
                  </a:lnTo>
                  <a:lnTo>
                    <a:pt x="0" y="250786"/>
                  </a:lnTo>
                  <a:lnTo>
                    <a:pt x="286435" y="250786"/>
                  </a:lnTo>
                  <a:lnTo>
                    <a:pt x="286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" name="object 29"/>
            <p:cNvSpPr/>
            <p:nvPr/>
          </p:nvSpPr>
          <p:spPr>
            <a:xfrm>
              <a:off x="496862" y="2483484"/>
              <a:ext cx="434975" cy="579120"/>
            </a:xfrm>
            <a:custGeom>
              <a:avLst/>
              <a:gdLst/>
              <a:ahLst/>
              <a:cxnLst/>
              <a:rect l="l" t="t" r="r" b="b"/>
              <a:pathLst>
                <a:path w="434975" h="579119">
                  <a:moveTo>
                    <a:pt x="277901" y="408241"/>
                  </a:moveTo>
                  <a:lnTo>
                    <a:pt x="273418" y="365061"/>
                  </a:lnTo>
                  <a:lnTo>
                    <a:pt x="258038" y="324675"/>
                  </a:lnTo>
                  <a:lnTo>
                    <a:pt x="230416" y="284835"/>
                  </a:lnTo>
                  <a:lnTo>
                    <a:pt x="186194" y="246507"/>
                  </a:lnTo>
                  <a:lnTo>
                    <a:pt x="96354" y="195262"/>
                  </a:lnTo>
                  <a:lnTo>
                    <a:pt x="57200" y="162636"/>
                  </a:lnTo>
                  <a:lnTo>
                    <a:pt x="41160" y="139230"/>
                  </a:lnTo>
                  <a:lnTo>
                    <a:pt x="29692" y="109753"/>
                  </a:lnTo>
                  <a:lnTo>
                    <a:pt x="28181" y="79692"/>
                  </a:lnTo>
                  <a:lnTo>
                    <a:pt x="42024" y="54584"/>
                  </a:lnTo>
                  <a:lnTo>
                    <a:pt x="55854" y="47510"/>
                  </a:lnTo>
                  <a:lnTo>
                    <a:pt x="70789" y="47777"/>
                  </a:lnTo>
                  <a:lnTo>
                    <a:pt x="113296" y="84874"/>
                  </a:lnTo>
                  <a:lnTo>
                    <a:pt x="141478" y="134429"/>
                  </a:lnTo>
                  <a:lnTo>
                    <a:pt x="153593" y="162001"/>
                  </a:lnTo>
                  <a:lnTo>
                    <a:pt x="163969" y="162585"/>
                  </a:lnTo>
                  <a:lnTo>
                    <a:pt x="168541" y="158521"/>
                  </a:lnTo>
                  <a:lnTo>
                    <a:pt x="167474" y="136486"/>
                  </a:lnTo>
                  <a:lnTo>
                    <a:pt x="153327" y="98552"/>
                  </a:lnTo>
                  <a:lnTo>
                    <a:pt x="151384" y="90055"/>
                  </a:lnTo>
                  <a:lnTo>
                    <a:pt x="143725" y="56553"/>
                  </a:lnTo>
                  <a:lnTo>
                    <a:pt x="156260" y="22364"/>
                  </a:lnTo>
                  <a:lnTo>
                    <a:pt x="161302" y="17894"/>
                  </a:lnTo>
                  <a:lnTo>
                    <a:pt x="167805" y="17830"/>
                  </a:lnTo>
                  <a:lnTo>
                    <a:pt x="172821" y="13347"/>
                  </a:lnTo>
                  <a:lnTo>
                    <a:pt x="178003" y="6261"/>
                  </a:lnTo>
                  <a:lnTo>
                    <a:pt x="173367" y="3835"/>
                  </a:lnTo>
                  <a:lnTo>
                    <a:pt x="167906" y="482"/>
                  </a:lnTo>
                  <a:lnTo>
                    <a:pt x="159258" y="0"/>
                  </a:lnTo>
                  <a:lnTo>
                    <a:pt x="154698" y="4064"/>
                  </a:lnTo>
                  <a:lnTo>
                    <a:pt x="141592" y="28117"/>
                  </a:lnTo>
                  <a:lnTo>
                    <a:pt x="138201" y="55968"/>
                  </a:lnTo>
                  <a:lnTo>
                    <a:pt x="139458" y="79375"/>
                  </a:lnTo>
                  <a:lnTo>
                    <a:pt x="140296" y="90055"/>
                  </a:lnTo>
                  <a:lnTo>
                    <a:pt x="135902" y="85915"/>
                  </a:lnTo>
                  <a:lnTo>
                    <a:pt x="130810" y="80137"/>
                  </a:lnTo>
                  <a:lnTo>
                    <a:pt x="125984" y="74295"/>
                  </a:lnTo>
                  <a:lnTo>
                    <a:pt x="122326" y="69938"/>
                  </a:lnTo>
                  <a:lnTo>
                    <a:pt x="101333" y="51473"/>
                  </a:lnTo>
                  <a:lnTo>
                    <a:pt x="92125" y="47510"/>
                  </a:lnTo>
                  <a:lnTo>
                    <a:pt x="78244" y="41529"/>
                  </a:lnTo>
                  <a:lnTo>
                    <a:pt x="54051" y="42405"/>
                  </a:lnTo>
                  <a:lnTo>
                    <a:pt x="29768" y="56464"/>
                  </a:lnTo>
                  <a:lnTo>
                    <a:pt x="7975" y="86093"/>
                  </a:lnTo>
                  <a:lnTo>
                    <a:pt x="0" y="120650"/>
                  </a:lnTo>
                  <a:lnTo>
                    <a:pt x="5486" y="155803"/>
                  </a:lnTo>
                  <a:lnTo>
                    <a:pt x="24117" y="187236"/>
                  </a:lnTo>
                  <a:lnTo>
                    <a:pt x="58166" y="217512"/>
                  </a:lnTo>
                  <a:lnTo>
                    <a:pt x="96647" y="241896"/>
                  </a:lnTo>
                  <a:lnTo>
                    <a:pt x="136677" y="264375"/>
                  </a:lnTo>
                  <a:lnTo>
                    <a:pt x="175361" y="288975"/>
                  </a:lnTo>
                  <a:lnTo>
                    <a:pt x="209791" y="319709"/>
                  </a:lnTo>
                  <a:lnTo>
                    <a:pt x="232879" y="353974"/>
                  </a:lnTo>
                  <a:lnTo>
                    <a:pt x="248653" y="395376"/>
                  </a:lnTo>
                  <a:lnTo>
                    <a:pt x="255943" y="440245"/>
                  </a:lnTo>
                  <a:lnTo>
                    <a:pt x="253542" y="484949"/>
                  </a:lnTo>
                  <a:lnTo>
                    <a:pt x="240271" y="525792"/>
                  </a:lnTo>
                  <a:lnTo>
                    <a:pt x="214934" y="559142"/>
                  </a:lnTo>
                  <a:lnTo>
                    <a:pt x="191338" y="572744"/>
                  </a:lnTo>
                  <a:lnTo>
                    <a:pt x="166484" y="574675"/>
                  </a:lnTo>
                  <a:lnTo>
                    <a:pt x="142455" y="566331"/>
                  </a:lnTo>
                  <a:lnTo>
                    <a:pt x="121323" y="549097"/>
                  </a:lnTo>
                  <a:lnTo>
                    <a:pt x="94919" y="502856"/>
                  </a:lnTo>
                  <a:lnTo>
                    <a:pt x="91440" y="462267"/>
                  </a:lnTo>
                  <a:lnTo>
                    <a:pt x="96774" y="431546"/>
                  </a:lnTo>
                  <a:lnTo>
                    <a:pt x="96761" y="414870"/>
                  </a:lnTo>
                  <a:lnTo>
                    <a:pt x="91871" y="409384"/>
                  </a:lnTo>
                  <a:lnTo>
                    <a:pt x="81153" y="414883"/>
                  </a:lnTo>
                  <a:lnTo>
                    <a:pt x="77025" y="418528"/>
                  </a:lnTo>
                  <a:lnTo>
                    <a:pt x="63398" y="444931"/>
                  </a:lnTo>
                  <a:lnTo>
                    <a:pt x="64985" y="478294"/>
                  </a:lnTo>
                  <a:lnTo>
                    <a:pt x="93345" y="537095"/>
                  </a:lnTo>
                  <a:lnTo>
                    <a:pt x="154254" y="577189"/>
                  </a:lnTo>
                  <a:lnTo>
                    <a:pt x="188912" y="578853"/>
                  </a:lnTo>
                  <a:lnTo>
                    <a:pt x="197015" y="574675"/>
                  </a:lnTo>
                  <a:lnTo>
                    <a:pt x="222186" y="561721"/>
                  </a:lnTo>
                  <a:lnTo>
                    <a:pt x="241084" y="539737"/>
                  </a:lnTo>
                  <a:lnTo>
                    <a:pt x="255562" y="513308"/>
                  </a:lnTo>
                  <a:lnTo>
                    <a:pt x="266014" y="484784"/>
                  </a:lnTo>
                  <a:lnTo>
                    <a:pt x="272808" y="456501"/>
                  </a:lnTo>
                  <a:lnTo>
                    <a:pt x="277901" y="408241"/>
                  </a:lnTo>
                  <a:close/>
                </a:path>
                <a:path w="434975" h="579119">
                  <a:moveTo>
                    <a:pt x="434733" y="230987"/>
                  </a:moveTo>
                  <a:lnTo>
                    <a:pt x="433578" y="229552"/>
                  </a:lnTo>
                  <a:lnTo>
                    <a:pt x="432320" y="228993"/>
                  </a:lnTo>
                  <a:lnTo>
                    <a:pt x="430885" y="230149"/>
                  </a:lnTo>
                  <a:lnTo>
                    <a:pt x="430072" y="233972"/>
                  </a:lnTo>
                  <a:lnTo>
                    <a:pt x="429907" y="239649"/>
                  </a:lnTo>
                  <a:lnTo>
                    <a:pt x="426808" y="280860"/>
                  </a:lnTo>
                  <a:lnTo>
                    <a:pt x="418960" y="332359"/>
                  </a:lnTo>
                  <a:lnTo>
                    <a:pt x="405409" y="380657"/>
                  </a:lnTo>
                  <a:lnTo>
                    <a:pt x="379437" y="415467"/>
                  </a:lnTo>
                  <a:lnTo>
                    <a:pt x="374218" y="415620"/>
                  </a:lnTo>
                  <a:lnTo>
                    <a:pt x="369354" y="413105"/>
                  </a:lnTo>
                  <a:lnTo>
                    <a:pt x="341058" y="336981"/>
                  </a:lnTo>
                  <a:lnTo>
                    <a:pt x="329069" y="280771"/>
                  </a:lnTo>
                  <a:lnTo>
                    <a:pt x="318185" y="222415"/>
                  </a:lnTo>
                  <a:lnTo>
                    <a:pt x="309308" y="170599"/>
                  </a:lnTo>
                  <a:lnTo>
                    <a:pt x="303326" y="133985"/>
                  </a:lnTo>
                  <a:lnTo>
                    <a:pt x="355409" y="90233"/>
                  </a:lnTo>
                  <a:lnTo>
                    <a:pt x="353669" y="86106"/>
                  </a:lnTo>
                  <a:lnTo>
                    <a:pt x="302234" y="127749"/>
                  </a:lnTo>
                  <a:lnTo>
                    <a:pt x="297357" y="90360"/>
                  </a:lnTo>
                  <a:lnTo>
                    <a:pt x="293547" y="63131"/>
                  </a:lnTo>
                  <a:lnTo>
                    <a:pt x="277850" y="26327"/>
                  </a:lnTo>
                  <a:lnTo>
                    <a:pt x="265290" y="19545"/>
                  </a:lnTo>
                  <a:lnTo>
                    <a:pt x="258927" y="21691"/>
                  </a:lnTo>
                  <a:lnTo>
                    <a:pt x="254863" y="41046"/>
                  </a:lnTo>
                  <a:lnTo>
                    <a:pt x="258584" y="76568"/>
                  </a:lnTo>
                  <a:lnTo>
                    <a:pt x="266039" y="117043"/>
                  </a:lnTo>
                  <a:lnTo>
                    <a:pt x="273189" y="151282"/>
                  </a:lnTo>
                  <a:lnTo>
                    <a:pt x="262026" y="159969"/>
                  </a:lnTo>
                  <a:lnTo>
                    <a:pt x="224726" y="189776"/>
                  </a:lnTo>
                  <a:lnTo>
                    <a:pt x="225298" y="192443"/>
                  </a:lnTo>
                  <a:lnTo>
                    <a:pt x="227228" y="194830"/>
                  </a:lnTo>
                  <a:lnTo>
                    <a:pt x="274383" y="156629"/>
                  </a:lnTo>
                  <a:lnTo>
                    <a:pt x="291465" y="253352"/>
                  </a:lnTo>
                  <a:lnTo>
                    <a:pt x="304622" y="314426"/>
                  </a:lnTo>
                  <a:lnTo>
                    <a:pt x="321640" y="370344"/>
                  </a:lnTo>
                  <a:lnTo>
                    <a:pt x="343077" y="410883"/>
                  </a:lnTo>
                  <a:lnTo>
                    <a:pt x="363435" y="424942"/>
                  </a:lnTo>
                  <a:lnTo>
                    <a:pt x="374497" y="423786"/>
                  </a:lnTo>
                  <a:lnTo>
                    <a:pt x="409016" y="383197"/>
                  </a:lnTo>
                  <a:lnTo>
                    <a:pt x="423468" y="335013"/>
                  </a:lnTo>
                  <a:lnTo>
                    <a:pt x="431444" y="284835"/>
                  </a:lnTo>
                  <a:lnTo>
                    <a:pt x="434530" y="245338"/>
                  </a:lnTo>
                  <a:lnTo>
                    <a:pt x="434467" y="233553"/>
                  </a:lnTo>
                  <a:lnTo>
                    <a:pt x="434733" y="230987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95" y="2581707"/>
              <a:ext cx="228390" cy="2131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98257" y="1272818"/>
              <a:ext cx="3289935" cy="1412240"/>
            </a:xfrm>
            <a:custGeom>
              <a:avLst/>
              <a:gdLst/>
              <a:ahLst/>
              <a:cxnLst/>
              <a:rect l="l" t="t" r="r" b="b"/>
              <a:pathLst>
                <a:path w="3289935" h="1412239">
                  <a:moveTo>
                    <a:pt x="1401381" y="643839"/>
                  </a:moveTo>
                  <a:lnTo>
                    <a:pt x="1400835" y="642086"/>
                  </a:lnTo>
                  <a:lnTo>
                    <a:pt x="1399882" y="641134"/>
                  </a:lnTo>
                  <a:lnTo>
                    <a:pt x="1399286" y="641299"/>
                  </a:lnTo>
                  <a:lnTo>
                    <a:pt x="1398130" y="641667"/>
                  </a:lnTo>
                  <a:lnTo>
                    <a:pt x="1396339" y="644144"/>
                  </a:lnTo>
                  <a:lnTo>
                    <a:pt x="1376019" y="683742"/>
                  </a:lnTo>
                  <a:lnTo>
                    <a:pt x="1356893" y="715352"/>
                  </a:lnTo>
                  <a:lnTo>
                    <a:pt x="1336268" y="744905"/>
                  </a:lnTo>
                  <a:lnTo>
                    <a:pt x="1314246" y="772922"/>
                  </a:lnTo>
                  <a:lnTo>
                    <a:pt x="1322362" y="728370"/>
                  </a:lnTo>
                  <a:lnTo>
                    <a:pt x="1334236" y="659117"/>
                  </a:lnTo>
                  <a:lnTo>
                    <a:pt x="1337602" y="636384"/>
                  </a:lnTo>
                  <a:lnTo>
                    <a:pt x="1344104" y="592670"/>
                  </a:lnTo>
                  <a:lnTo>
                    <a:pt x="1346174" y="556514"/>
                  </a:lnTo>
                  <a:lnTo>
                    <a:pt x="1339151" y="548716"/>
                  </a:lnTo>
                  <a:lnTo>
                    <a:pt x="1328635" y="549300"/>
                  </a:lnTo>
                  <a:lnTo>
                    <a:pt x="1317993" y="554863"/>
                  </a:lnTo>
                  <a:lnTo>
                    <a:pt x="1310627" y="561975"/>
                  </a:lnTo>
                  <a:lnTo>
                    <a:pt x="1302385" y="580821"/>
                  </a:lnTo>
                  <a:lnTo>
                    <a:pt x="1297470" y="603491"/>
                  </a:lnTo>
                  <a:lnTo>
                    <a:pt x="1292974" y="627113"/>
                  </a:lnTo>
                  <a:lnTo>
                    <a:pt x="1285989" y="648804"/>
                  </a:lnTo>
                  <a:lnTo>
                    <a:pt x="1248041" y="731405"/>
                  </a:lnTo>
                  <a:lnTo>
                    <a:pt x="1222781" y="777506"/>
                  </a:lnTo>
                  <a:lnTo>
                    <a:pt x="1199248" y="801522"/>
                  </a:lnTo>
                  <a:lnTo>
                    <a:pt x="1196746" y="799731"/>
                  </a:lnTo>
                  <a:lnTo>
                    <a:pt x="1196009" y="797420"/>
                  </a:lnTo>
                  <a:lnTo>
                    <a:pt x="1195514" y="777506"/>
                  </a:lnTo>
                  <a:lnTo>
                    <a:pt x="1195539" y="772922"/>
                  </a:lnTo>
                  <a:lnTo>
                    <a:pt x="1199273" y="738543"/>
                  </a:lnTo>
                  <a:lnTo>
                    <a:pt x="1202296" y="700532"/>
                  </a:lnTo>
                  <a:lnTo>
                    <a:pt x="1199210" y="669150"/>
                  </a:lnTo>
                  <a:lnTo>
                    <a:pt x="1193469" y="659117"/>
                  </a:lnTo>
                  <a:lnTo>
                    <a:pt x="1185075" y="654177"/>
                  </a:lnTo>
                  <a:lnTo>
                    <a:pt x="1175105" y="653808"/>
                  </a:lnTo>
                  <a:lnTo>
                    <a:pt x="1164691" y="657555"/>
                  </a:lnTo>
                  <a:lnTo>
                    <a:pt x="1159814" y="679538"/>
                  </a:lnTo>
                  <a:lnTo>
                    <a:pt x="1162253" y="722033"/>
                  </a:lnTo>
                  <a:lnTo>
                    <a:pt x="1163040" y="727989"/>
                  </a:lnTo>
                  <a:lnTo>
                    <a:pt x="1150023" y="759015"/>
                  </a:lnTo>
                  <a:lnTo>
                    <a:pt x="1132522" y="795439"/>
                  </a:lnTo>
                  <a:lnTo>
                    <a:pt x="1111872" y="829005"/>
                  </a:lnTo>
                  <a:lnTo>
                    <a:pt x="1086739" y="857669"/>
                  </a:lnTo>
                  <a:lnTo>
                    <a:pt x="1047623" y="883475"/>
                  </a:lnTo>
                  <a:lnTo>
                    <a:pt x="1037437" y="883348"/>
                  </a:lnTo>
                  <a:lnTo>
                    <a:pt x="1032167" y="877951"/>
                  </a:lnTo>
                  <a:lnTo>
                    <a:pt x="1028979" y="857669"/>
                  </a:lnTo>
                  <a:lnTo>
                    <a:pt x="1033551" y="832650"/>
                  </a:lnTo>
                  <a:lnTo>
                    <a:pt x="1043495" y="805078"/>
                  </a:lnTo>
                  <a:lnTo>
                    <a:pt x="1056271" y="777430"/>
                  </a:lnTo>
                  <a:lnTo>
                    <a:pt x="1068730" y="754265"/>
                  </a:lnTo>
                  <a:lnTo>
                    <a:pt x="1079741" y="734148"/>
                  </a:lnTo>
                  <a:lnTo>
                    <a:pt x="1082675" y="728116"/>
                  </a:lnTo>
                  <a:lnTo>
                    <a:pt x="1083525" y="726376"/>
                  </a:lnTo>
                  <a:lnTo>
                    <a:pt x="1087437" y="718312"/>
                  </a:lnTo>
                  <a:lnTo>
                    <a:pt x="1089977" y="708025"/>
                  </a:lnTo>
                  <a:lnTo>
                    <a:pt x="1087221" y="699795"/>
                  </a:lnTo>
                  <a:lnTo>
                    <a:pt x="1081786" y="693915"/>
                  </a:lnTo>
                  <a:lnTo>
                    <a:pt x="1074750" y="690333"/>
                  </a:lnTo>
                  <a:lnTo>
                    <a:pt x="1067219" y="689025"/>
                  </a:lnTo>
                  <a:lnTo>
                    <a:pt x="1049147" y="694956"/>
                  </a:lnTo>
                  <a:lnTo>
                    <a:pt x="1029004" y="708710"/>
                  </a:lnTo>
                  <a:lnTo>
                    <a:pt x="1008557" y="721956"/>
                  </a:lnTo>
                  <a:lnTo>
                    <a:pt x="989545" y="726376"/>
                  </a:lnTo>
                  <a:lnTo>
                    <a:pt x="989787" y="724217"/>
                  </a:lnTo>
                  <a:lnTo>
                    <a:pt x="991349" y="710438"/>
                  </a:lnTo>
                  <a:lnTo>
                    <a:pt x="990447" y="695007"/>
                  </a:lnTo>
                  <a:lnTo>
                    <a:pt x="990346" y="693915"/>
                  </a:lnTo>
                  <a:lnTo>
                    <a:pt x="986396" y="678561"/>
                  </a:lnTo>
                  <a:lnTo>
                    <a:pt x="985647" y="677151"/>
                  </a:lnTo>
                  <a:lnTo>
                    <a:pt x="985647" y="694956"/>
                  </a:lnTo>
                  <a:lnTo>
                    <a:pt x="984834" y="724217"/>
                  </a:lnTo>
                  <a:lnTo>
                    <a:pt x="973162" y="716305"/>
                  </a:lnTo>
                  <a:lnTo>
                    <a:pt x="965238" y="703630"/>
                  </a:lnTo>
                  <a:lnTo>
                    <a:pt x="961047" y="688467"/>
                  </a:lnTo>
                  <a:lnTo>
                    <a:pt x="960589" y="673087"/>
                  </a:lnTo>
                  <a:lnTo>
                    <a:pt x="966889" y="662114"/>
                  </a:lnTo>
                  <a:lnTo>
                    <a:pt x="977468" y="671868"/>
                  </a:lnTo>
                  <a:lnTo>
                    <a:pt x="985647" y="694956"/>
                  </a:lnTo>
                  <a:lnTo>
                    <a:pt x="985647" y="677151"/>
                  </a:lnTo>
                  <a:lnTo>
                    <a:pt x="979131" y="664883"/>
                  </a:lnTo>
                  <a:lnTo>
                    <a:pt x="975880" y="662114"/>
                  </a:lnTo>
                  <a:lnTo>
                    <a:pt x="967740" y="655154"/>
                  </a:lnTo>
                  <a:lnTo>
                    <a:pt x="957529" y="656475"/>
                  </a:lnTo>
                  <a:lnTo>
                    <a:pt x="949934" y="665518"/>
                  </a:lnTo>
                  <a:lnTo>
                    <a:pt x="946442" y="678980"/>
                  </a:lnTo>
                  <a:lnTo>
                    <a:pt x="948105" y="697623"/>
                  </a:lnTo>
                  <a:lnTo>
                    <a:pt x="955421" y="713486"/>
                  </a:lnTo>
                  <a:lnTo>
                    <a:pt x="967333" y="725563"/>
                  </a:lnTo>
                  <a:lnTo>
                    <a:pt x="982789" y="732815"/>
                  </a:lnTo>
                  <a:lnTo>
                    <a:pt x="977074" y="750087"/>
                  </a:lnTo>
                  <a:lnTo>
                    <a:pt x="971296" y="766521"/>
                  </a:lnTo>
                  <a:lnTo>
                    <a:pt x="965568" y="782447"/>
                  </a:lnTo>
                  <a:lnTo>
                    <a:pt x="960018" y="798195"/>
                  </a:lnTo>
                  <a:lnTo>
                    <a:pt x="956119" y="808799"/>
                  </a:lnTo>
                  <a:lnTo>
                    <a:pt x="955027" y="811149"/>
                  </a:lnTo>
                  <a:lnTo>
                    <a:pt x="955446" y="812304"/>
                  </a:lnTo>
                  <a:lnTo>
                    <a:pt x="931341" y="872998"/>
                  </a:lnTo>
                  <a:lnTo>
                    <a:pt x="912304" y="907503"/>
                  </a:lnTo>
                  <a:lnTo>
                    <a:pt x="866444" y="956513"/>
                  </a:lnTo>
                  <a:lnTo>
                    <a:pt x="840549" y="965314"/>
                  </a:lnTo>
                  <a:lnTo>
                    <a:pt x="835037" y="960170"/>
                  </a:lnTo>
                  <a:lnTo>
                    <a:pt x="830884" y="940054"/>
                  </a:lnTo>
                  <a:lnTo>
                    <a:pt x="834263" y="914857"/>
                  </a:lnTo>
                  <a:lnTo>
                    <a:pt x="842835" y="886929"/>
                  </a:lnTo>
                  <a:lnTo>
                    <a:pt x="854329" y="858634"/>
                  </a:lnTo>
                  <a:lnTo>
                    <a:pt x="865670" y="834910"/>
                  </a:lnTo>
                  <a:lnTo>
                    <a:pt x="875703" y="814285"/>
                  </a:lnTo>
                  <a:lnTo>
                    <a:pt x="877138" y="810945"/>
                  </a:lnTo>
                  <a:lnTo>
                    <a:pt x="877201" y="810806"/>
                  </a:lnTo>
                  <a:lnTo>
                    <a:pt x="882650" y="798106"/>
                  </a:lnTo>
                  <a:lnTo>
                    <a:pt x="884694" y="787692"/>
                  </a:lnTo>
                  <a:lnTo>
                    <a:pt x="881545" y="779614"/>
                  </a:lnTo>
                  <a:lnTo>
                    <a:pt x="875817" y="773988"/>
                  </a:lnTo>
                  <a:lnTo>
                    <a:pt x="868629" y="770750"/>
                  </a:lnTo>
                  <a:lnTo>
                    <a:pt x="861047" y="769797"/>
                  </a:lnTo>
                  <a:lnTo>
                    <a:pt x="843280" y="776592"/>
                  </a:lnTo>
                  <a:lnTo>
                    <a:pt x="823722" y="791349"/>
                  </a:lnTo>
                  <a:lnTo>
                    <a:pt x="804024" y="805484"/>
                  </a:lnTo>
                  <a:lnTo>
                    <a:pt x="785279" y="810806"/>
                  </a:lnTo>
                  <a:lnTo>
                    <a:pt x="785393" y="808888"/>
                  </a:lnTo>
                  <a:lnTo>
                    <a:pt x="786117" y="797788"/>
                  </a:lnTo>
                  <a:lnTo>
                    <a:pt x="786206" y="793775"/>
                  </a:lnTo>
                  <a:lnTo>
                    <a:pt x="784567" y="778535"/>
                  </a:lnTo>
                  <a:lnTo>
                    <a:pt x="780440" y="765175"/>
                  </a:lnTo>
                  <a:lnTo>
                    <a:pt x="780440" y="808888"/>
                  </a:lnTo>
                  <a:lnTo>
                    <a:pt x="768400" y="801535"/>
                  </a:lnTo>
                  <a:lnTo>
                    <a:pt x="759891" y="789254"/>
                  </a:lnTo>
                  <a:lnTo>
                    <a:pt x="754989" y="774306"/>
                  </a:lnTo>
                  <a:lnTo>
                    <a:pt x="753795" y="758952"/>
                  </a:lnTo>
                  <a:lnTo>
                    <a:pt x="759561" y="747699"/>
                  </a:lnTo>
                  <a:lnTo>
                    <a:pt x="770597" y="756945"/>
                  </a:lnTo>
                  <a:lnTo>
                    <a:pt x="779856" y="779614"/>
                  </a:lnTo>
                  <a:lnTo>
                    <a:pt x="780440" y="808888"/>
                  </a:lnTo>
                  <a:lnTo>
                    <a:pt x="780440" y="765175"/>
                  </a:lnTo>
                  <a:lnTo>
                    <a:pt x="779830" y="763193"/>
                  </a:lnTo>
                  <a:lnTo>
                    <a:pt x="771906" y="749884"/>
                  </a:lnTo>
                  <a:lnTo>
                    <a:pt x="769086" y="747699"/>
                  </a:lnTo>
                  <a:lnTo>
                    <a:pt x="760069" y="740714"/>
                  </a:lnTo>
                  <a:lnTo>
                    <a:pt x="749935" y="742505"/>
                  </a:lnTo>
                  <a:lnTo>
                    <a:pt x="742784" y="751903"/>
                  </a:lnTo>
                  <a:lnTo>
                    <a:pt x="739940" y="765530"/>
                  </a:lnTo>
                  <a:lnTo>
                    <a:pt x="742480" y="784072"/>
                  </a:lnTo>
                  <a:lnTo>
                    <a:pt x="750544" y="799553"/>
                  </a:lnTo>
                  <a:lnTo>
                    <a:pt x="763028" y="811047"/>
                  </a:lnTo>
                  <a:lnTo>
                    <a:pt x="778827" y="817549"/>
                  </a:lnTo>
                  <a:lnTo>
                    <a:pt x="773925" y="835088"/>
                  </a:lnTo>
                  <a:lnTo>
                    <a:pt x="768921" y="851776"/>
                  </a:lnTo>
                  <a:lnTo>
                    <a:pt x="763955" y="867956"/>
                  </a:lnTo>
                  <a:lnTo>
                    <a:pt x="759155" y="883932"/>
                  </a:lnTo>
                  <a:lnTo>
                    <a:pt x="755777" y="894715"/>
                  </a:lnTo>
                  <a:lnTo>
                    <a:pt x="754799" y="897140"/>
                  </a:lnTo>
                  <a:lnTo>
                    <a:pt x="755116" y="897902"/>
                  </a:lnTo>
                  <a:lnTo>
                    <a:pt x="746544" y="922426"/>
                  </a:lnTo>
                  <a:lnTo>
                    <a:pt x="728484" y="964438"/>
                  </a:lnTo>
                  <a:lnTo>
                    <a:pt x="706767" y="1001191"/>
                  </a:lnTo>
                  <a:lnTo>
                    <a:pt x="682332" y="1023899"/>
                  </a:lnTo>
                  <a:lnTo>
                    <a:pt x="656513" y="1018654"/>
                  </a:lnTo>
                  <a:lnTo>
                    <a:pt x="638556" y="986510"/>
                  </a:lnTo>
                  <a:lnTo>
                    <a:pt x="630047" y="946404"/>
                  </a:lnTo>
                  <a:lnTo>
                    <a:pt x="632536" y="917270"/>
                  </a:lnTo>
                  <a:lnTo>
                    <a:pt x="641883" y="910971"/>
                  </a:lnTo>
                  <a:lnTo>
                    <a:pt x="655332" y="901903"/>
                  </a:lnTo>
                  <a:lnTo>
                    <a:pt x="684403" y="879449"/>
                  </a:lnTo>
                  <a:lnTo>
                    <a:pt x="706958" y="854011"/>
                  </a:lnTo>
                  <a:lnTo>
                    <a:pt x="710158" y="829716"/>
                  </a:lnTo>
                  <a:lnTo>
                    <a:pt x="705421" y="826173"/>
                  </a:lnTo>
                  <a:lnTo>
                    <a:pt x="698982" y="821359"/>
                  </a:lnTo>
                  <a:lnTo>
                    <a:pt x="689813" y="821309"/>
                  </a:lnTo>
                  <a:lnTo>
                    <a:pt x="689813" y="860234"/>
                  </a:lnTo>
                  <a:lnTo>
                    <a:pt x="674738" y="881291"/>
                  </a:lnTo>
                  <a:lnTo>
                    <a:pt x="652881" y="898842"/>
                  </a:lnTo>
                  <a:lnTo>
                    <a:pt x="632904" y="910971"/>
                  </a:lnTo>
                  <a:lnTo>
                    <a:pt x="636778" y="889482"/>
                  </a:lnTo>
                  <a:lnTo>
                    <a:pt x="643585" y="865568"/>
                  </a:lnTo>
                  <a:lnTo>
                    <a:pt x="654354" y="844080"/>
                  </a:lnTo>
                  <a:lnTo>
                    <a:pt x="670153" y="829881"/>
                  </a:lnTo>
                  <a:lnTo>
                    <a:pt x="677862" y="826173"/>
                  </a:lnTo>
                  <a:lnTo>
                    <a:pt x="686041" y="830414"/>
                  </a:lnTo>
                  <a:lnTo>
                    <a:pt x="689483" y="837590"/>
                  </a:lnTo>
                  <a:lnTo>
                    <a:pt x="689813" y="860234"/>
                  </a:lnTo>
                  <a:lnTo>
                    <a:pt x="689813" y="821309"/>
                  </a:lnTo>
                  <a:lnTo>
                    <a:pt x="650392" y="831215"/>
                  </a:lnTo>
                  <a:lnTo>
                    <a:pt x="615594" y="859967"/>
                  </a:lnTo>
                  <a:lnTo>
                    <a:pt x="595960" y="900899"/>
                  </a:lnTo>
                  <a:lnTo>
                    <a:pt x="591705" y="946823"/>
                  </a:lnTo>
                  <a:lnTo>
                    <a:pt x="596239" y="964234"/>
                  </a:lnTo>
                  <a:lnTo>
                    <a:pt x="588657" y="987755"/>
                  </a:lnTo>
                  <a:lnTo>
                    <a:pt x="577646" y="1010627"/>
                  </a:lnTo>
                  <a:lnTo>
                    <a:pt x="561809" y="1026325"/>
                  </a:lnTo>
                  <a:lnTo>
                    <a:pt x="539635" y="1028547"/>
                  </a:lnTo>
                  <a:lnTo>
                    <a:pt x="539483" y="1025652"/>
                  </a:lnTo>
                  <a:lnTo>
                    <a:pt x="538314" y="1003604"/>
                  </a:lnTo>
                  <a:lnTo>
                    <a:pt x="534644" y="987183"/>
                  </a:lnTo>
                  <a:lnTo>
                    <a:pt x="534644" y="1025652"/>
                  </a:lnTo>
                  <a:lnTo>
                    <a:pt x="521474" y="1013383"/>
                  </a:lnTo>
                  <a:lnTo>
                    <a:pt x="508508" y="990765"/>
                  </a:lnTo>
                  <a:lnTo>
                    <a:pt x="501269" y="967447"/>
                  </a:lnTo>
                  <a:lnTo>
                    <a:pt x="505345" y="953096"/>
                  </a:lnTo>
                  <a:lnTo>
                    <a:pt x="519417" y="958240"/>
                  </a:lnTo>
                  <a:lnTo>
                    <a:pt x="528472" y="982294"/>
                  </a:lnTo>
                  <a:lnTo>
                    <a:pt x="533285" y="1009878"/>
                  </a:lnTo>
                  <a:lnTo>
                    <a:pt x="534644" y="1025652"/>
                  </a:lnTo>
                  <a:lnTo>
                    <a:pt x="534644" y="987183"/>
                  </a:lnTo>
                  <a:lnTo>
                    <a:pt x="531634" y="973696"/>
                  </a:lnTo>
                  <a:lnTo>
                    <a:pt x="520293" y="953096"/>
                  </a:lnTo>
                  <a:lnTo>
                    <a:pt x="519264" y="951217"/>
                  </a:lnTo>
                  <a:lnTo>
                    <a:pt x="500849" y="948550"/>
                  </a:lnTo>
                  <a:lnTo>
                    <a:pt x="488645" y="968768"/>
                  </a:lnTo>
                  <a:lnTo>
                    <a:pt x="496735" y="996022"/>
                  </a:lnTo>
                  <a:lnTo>
                    <a:pt x="515289" y="1020724"/>
                  </a:lnTo>
                  <a:lnTo>
                    <a:pt x="534543" y="1033310"/>
                  </a:lnTo>
                  <a:lnTo>
                    <a:pt x="532612" y="1059840"/>
                  </a:lnTo>
                  <a:lnTo>
                    <a:pt x="527545" y="1084224"/>
                  </a:lnTo>
                  <a:lnTo>
                    <a:pt x="519036" y="1103795"/>
                  </a:lnTo>
                  <a:lnTo>
                    <a:pt x="506780" y="1115910"/>
                  </a:lnTo>
                  <a:lnTo>
                    <a:pt x="499732" y="1119644"/>
                  </a:lnTo>
                  <a:lnTo>
                    <a:pt x="493293" y="1114005"/>
                  </a:lnTo>
                  <a:lnTo>
                    <a:pt x="476110" y="1070546"/>
                  </a:lnTo>
                  <a:lnTo>
                    <a:pt x="466026" y="1024026"/>
                  </a:lnTo>
                  <a:lnTo>
                    <a:pt x="459994" y="976795"/>
                  </a:lnTo>
                  <a:lnTo>
                    <a:pt x="458393" y="937691"/>
                  </a:lnTo>
                  <a:lnTo>
                    <a:pt x="462267" y="923290"/>
                  </a:lnTo>
                  <a:lnTo>
                    <a:pt x="465620" y="912774"/>
                  </a:lnTo>
                  <a:lnTo>
                    <a:pt x="465924" y="911796"/>
                  </a:lnTo>
                  <a:lnTo>
                    <a:pt x="469277" y="902411"/>
                  </a:lnTo>
                  <a:lnTo>
                    <a:pt x="472236" y="894359"/>
                  </a:lnTo>
                  <a:lnTo>
                    <a:pt x="485927" y="854252"/>
                  </a:lnTo>
                  <a:lnTo>
                    <a:pt x="500164" y="806170"/>
                  </a:lnTo>
                  <a:lnTo>
                    <a:pt x="512216" y="754354"/>
                  </a:lnTo>
                  <a:lnTo>
                    <a:pt x="519404" y="703033"/>
                  </a:lnTo>
                  <a:lnTo>
                    <a:pt x="518998" y="656437"/>
                  </a:lnTo>
                  <a:lnTo>
                    <a:pt x="513791" y="638136"/>
                  </a:lnTo>
                  <a:lnTo>
                    <a:pt x="513791" y="663790"/>
                  </a:lnTo>
                  <a:lnTo>
                    <a:pt x="512064" y="713232"/>
                  </a:lnTo>
                  <a:lnTo>
                    <a:pt x="502500" y="768743"/>
                  </a:lnTo>
                  <a:lnTo>
                    <a:pt x="488111" y="824433"/>
                  </a:lnTo>
                  <a:lnTo>
                    <a:pt x="471932" y="874407"/>
                  </a:lnTo>
                  <a:lnTo>
                    <a:pt x="457009" y="912774"/>
                  </a:lnTo>
                  <a:lnTo>
                    <a:pt x="457492" y="877709"/>
                  </a:lnTo>
                  <a:lnTo>
                    <a:pt x="460844" y="821982"/>
                  </a:lnTo>
                  <a:lnTo>
                    <a:pt x="466801" y="756945"/>
                  </a:lnTo>
                  <a:lnTo>
                    <a:pt x="475170" y="693915"/>
                  </a:lnTo>
                  <a:lnTo>
                    <a:pt x="485698" y="644271"/>
                  </a:lnTo>
                  <a:lnTo>
                    <a:pt x="498182" y="619328"/>
                  </a:lnTo>
                  <a:lnTo>
                    <a:pt x="500951" y="620636"/>
                  </a:lnTo>
                  <a:lnTo>
                    <a:pt x="503491" y="624141"/>
                  </a:lnTo>
                  <a:lnTo>
                    <a:pt x="504647" y="626300"/>
                  </a:lnTo>
                  <a:lnTo>
                    <a:pt x="513791" y="663790"/>
                  </a:lnTo>
                  <a:lnTo>
                    <a:pt x="513791" y="638136"/>
                  </a:lnTo>
                  <a:lnTo>
                    <a:pt x="508444" y="619328"/>
                  </a:lnTo>
                  <a:lnTo>
                    <a:pt x="508304" y="618832"/>
                  </a:lnTo>
                  <a:lnTo>
                    <a:pt x="499808" y="612241"/>
                  </a:lnTo>
                  <a:lnTo>
                    <a:pt x="452767" y="673290"/>
                  </a:lnTo>
                  <a:lnTo>
                    <a:pt x="438861" y="717029"/>
                  </a:lnTo>
                  <a:lnTo>
                    <a:pt x="428421" y="764298"/>
                  </a:lnTo>
                  <a:lnTo>
                    <a:pt x="421576" y="813955"/>
                  </a:lnTo>
                  <a:lnTo>
                    <a:pt x="418452" y="864870"/>
                  </a:lnTo>
                  <a:lnTo>
                    <a:pt x="419201" y="915898"/>
                  </a:lnTo>
                  <a:lnTo>
                    <a:pt x="423964" y="965911"/>
                  </a:lnTo>
                  <a:lnTo>
                    <a:pt x="432854" y="1013777"/>
                  </a:lnTo>
                  <a:lnTo>
                    <a:pt x="441452" y="1042898"/>
                  </a:lnTo>
                  <a:lnTo>
                    <a:pt x="431482" y="1083729"/>
                  </a:lnTo>
                  <a:lnTo>
                    <a:pt x="416712" y="1131709"/>
                  </a:lnTo>
                  <a:lnTo>
                    <a:pt x="400011" y="1173226"/>
                  </a:lnTo>
                  <a:lnTo>
                    <a:pt x="384429" y="1194282"/>
                  </a:lnTo>
                  <a:lnTo>
                    <a:pt x="367715" y="1182966"/>
                  </a:lnTo>
                  <a:lnTo>
                    <a:pt x="362077" y="1140752"/>
                  </a:lnTo>
                  <a:lnTo>
                    <a:pt x="362712" y="1085938"/>
                  </a:lnTo>
                  <a:lnTo>
                    <a:pt x="364769" y="1036815"/>
                  </a:lnTo>
                  <a:lnTo>
                    <a:pt x="363461" y="1011643"/>
                  </a:lnTo>
                  <a:lnTo>
                    <a:pt x="357352" y="1005370"/>
                  </a:lnTo>
                  <a:lnTo>
                    <a:pt x="350024" y="1002563"/>
                  </a:lnTo>
                  <a:lnTo>
                    <a:pt x="342049" y="1002957"/>
                  </a:lnTo>
                  <a:lnTo>
                    <a:pt x="333984" y="1006271"/>
                  </a:lnTo>
                  <a:lnTo>
                    <a:pt x="325780" y="1032344"/>
                  </a:lnTo>
                  <a:lnTo>
                    <a:pt x="299859" y="1158748"/>
                  </a:lnTo>
                  <a:lnTo>
                    <a:pt x="284543" y="1218438"/>
                  </a:lnTo>
                  <a:lnTo>
                    <a:pt x="269252" y="1248714"/>
                  </a:lnTo>
                  <a:lnTo>
                    <a:pt x="265010" y="1251229"/>
                  </a:lnTo>
                  <a:lnTo>
                    <a:pt x="261772" y="1248143"/>
                  </a:lnTo>
                  <a:lnTo>
                    <a:pt x="259600" y="1244460"/>
                  </a:lnTo>
                  <a:lnTo>
                    <a:pt x="249237" y="1207503"/>
                  </a:lnTo>
                  <a:lnTo>
                    <a:pt x="247954" y="1162621"/>
                  </a:lnTo>
                  <a:lnTo>
                    <a:pt x="247065" y="1118425"/>
                  </a:lnTo>
                  <a:lnTo>
                    <a:pt x="237959" y="1083576"/>
                  </a:lnTo>
                  <a:lnTo>
                    <a:pt x="232422" y="1076845"/>
                  </a:lnTo>
                  <a:lnTo>
                    <a:pt x="225818" y="1073378"/>
                  </a:lnTo>
                  <a:lnTo>
                    <a:pt x="218351" y="1073213"/>
                  </a:lnTo>
                  <a:lnTo>
                    <a:pt x="210261" y="1076426"/>
                  </a:lnTo>
                  <a:lnTo>
                    <a:pt x="201358" y="1106335"/>
                  </a:lnTo>
                  <a:lnTo>
                    <a:pt x="209169" y="1158557"/>
                  </a:lnTo>
                  <a:lnTo>
                    <a:pt x="216027" y="1182217"/>
                  </a:lnTo>
                  <a:lnTo>
                    <a:pt x="209575" y="1215161"/>
                  </a:lnTo>
                  <a:lnTo>
                    <a:pt x="198031" y="1262888"/>
                  </a:lnTo>
                  <a:lnTo>
                    <a:pt x="184746" y="1304721"/>
                  </a:lnTo>
                  <a:lnTo>
                    <a:pt x="171792" y="1326781"/>
                  </a:lnTo>
                  <a:lnTo>
                    <a:pt x="165684" y="1330871"/>
                  </a:lnTo>
                  <a:lnTo>
                    <a:pt x="158191" y="1326286"/>
                  </a:lnTo>
                  <a:lnTo>
                    <a:pt x="154444" y="1320673"/>
                  </a:lnTo>
                  <a:lnTo>
                    <a:pt x="145846" y="1299540"/>
                  </a:lnTo>
                  <a:lnTo>
                    <a:pt x="137439" y="1250556"/>
                  </a:lnTo>
                  <a:lnTo>
                    <a:pt x="128841" y="1229410"/>
                  </a:lnTo>
                  <a:lnTo>
                    <a:pt x="124752" y="1223289"/>
                  </a:lnTo>
                  <a:lnTo>
                    <a:pt x="117424" y="1217866"/>
                  </a:lnTo>
                  <a:lnTo>
                    <a:pt x="110629" y="1223137"/>
                  </a:lnTo>
                  <a:lnTo>
                    <a:pt x="97739" y="1253007"/>
                  </a:lnTo>
                  <a:lnTo>
                    <a:pt x="83540" y="1307795"/>
                  </a:lnTo>
                  <a:lnTo>
                    <a:pt x="67297" y="1363687"/>
                  </a:lnTo>
                  <a:lnTo>
                    <a:pt x="48285" y="1396809"/>
                  </a:lnTo>
                  <a:lnTo>
                    <a:pt x="45237" y="1398854"/>
                  </a:lnTo>
                  <a:lnTo>
                    <a:pt x="42849" y="1397495"/>
                  </a:lnTo>
                  <a:lnTo>
                    <a:pt x="41135" y="1394955"/>
                  </a:lnTo>
                  <a:lnTo>
                    <a:pt x="32677" y="1362925"/>
                  </a:lnTo>
                  <a:lnTo>
                    <a:pt x="33388" y="1315237"/>
                  </a:lnTo>
                  <a:lnTo>
                    <a:pt x="40741" y="1262113"/>
                  </a:lnTo>
                  <a:lnTo>
                    <a:pt x="52197" y="1213802"/>
                  </a:lnTo>
                  <a:lnTo>
                    <a:pt x="73469" y="1169174"/>
                  </a:lnTo>
                  <a:lnTo>
                    <a:pt x="109855" y="1149184"/>
                  </a:lnTo>
                  <a:lnTo>
                    <a:pt x="115633" y="1150620"/>
                  </a:lnTo>
                  <a:lnTo>
                    <a:pt x="122491" y="1152639"/>
                  </a:lnTo>
                  <a:lnTo>
                    <a:pt x="129273" y="1153731"/>
                  </a:lnTo>
                  <a:lnTo>
                    <a:pt x="134848" y="1152385"/>
                  </a:lnTo>
                  <a:lnTo>
                    <a:pt x="139954" y="1148981"/>
                  </a:lnTo>
                  <a:lnTo>
                    <a:pt x="139598" y="1141844"/>
                  </a:lnTo>
                  <a:lnTo>
                    <a:pt x="136194" y="1136738"/>
                  </a:lnTo>
                  <a:lnTo>
                    <a:pt x="127431" y="1131519"/>
                  </a:lnTo>
                  <a:lnTo>
                    <a:pt x="116090" y="1133411"/>
                  </a:lnTo>
                  <a:lnTo>
                    <a:pt x="63995" y="1173467"/>
                  </a:lnTo>
                  <a:lnTo>
                    <a:pt x="35509" y="1213726"/>
                  </a:lnTo>
                  <a:lnTo>
                    <a:pt x="13322" y="1260817"/>
                  </a:lnTo>
                  <a:lnTo>
                    <a:pt x="469" y="1310220"/>
                  </a:lnTo>
                  <a:lnTo>
                    <a:pt x="0" y="1357363"/>
                  </a:lnTo>
                  <a:lnTo>
                    <a:pt x="14960" y="1397711"/>
                  </a:lnTo>
                  <a:lnTo>
                    <a:pt x="21259" y="1405483"/>
                  </a:lnTo>
                  <a:lnTo>
                    <a:pt x="28498" y="1410500"/>
                  </a:lnTo>
                  <a:lnTo>
                    <a:pt x="36741" y="1411655"/>
                  </a:lnTo>
                  <a:lnTo>
                    <a:pt x="46088" y="1407871"/>
                  </a:lnTo>
                  <a:lnTo>
                    <a:pt x="65405" y="1379639"/>
                  </a:lnTo>
                  <a:lnTo>
                    <a:pt x="82867" y="1334249"/>
                  </a:lnTo>
                  <a:lnTo>
                    <a:pt x="96227" y="1291615"/>
                  </a:lnTo>
                  <a:lnTo>
                    <a:pt x="103225" y="1271612"/>
                  </a:lnTo>
                  <a:lnTo>
                    <a:pt x="104241" y="1270927"/>
                  </a:lnTo>
                  <a:lnTo>
                    <a:pt x="105600" y="1272971"/>
                  </a:lnTo>
                  <a:lnTo>
                    <a:pt x="111074" y="1284249"/>
                  </a:lnTo>
                  <a:lnTo>
                    <a:pt x="118656" y="1309255"/>
                  </a:lnTo>
                  <a:lnTo>
                    <a:pt x="124371" y="1320876"/>
                  </a:lnTo>
                  <a:lnTo>
                    <a:pt x="133604" y="1330553"/>
                  </a:lnTo>
                  <a:lnTo>
                    <a:pt x="145821" y="1337132"/>
                  </a:lnTo>
                  <a:lnTo>
                    <a:pt x="159219" y="1339062"/>
                  </a:lnTo>
                  <a:lnTo>
                    <a:pt x="171983" y="1334770"/>
                  </a:lnTo>
                  <a:lnTo>
                    <a:pt x="187744" y="1311363"/>
                  </a:lnTo>
                  <a:lnTo>
                    <a:pt x="202463" y="1270063"/>
                  </a:lnTo>
                  <a:lnTo>
                    <a:pt x="214299" y="1222806"/>
                  </a:lnTo>
                  <a:lnTo>
                    <a:pt x="219341" y="1193647"/>
                  </a:lnTo>
                  <a:lnTo>
                    <a:pt x="224828" y="1212545"/>
                  </a:lnTo>
                  <a:lnTo>
                    <a:pt x="239496" y="1247775"/>
                  </a:lnTo>
                  <a:lnTo>
                    <a:pt x="245084" y="1256347"/>
                  </a:lnTo>
                  <a:lnTo>
                    <a:pt x="251155" y="1262240"/>
                  </a:lnTo>
                  <a:lnTo>
                    <a:pt x="258495" y="1264183"/>
                  </a:lnTo>
                  <a:lnTo>
                    <a:pt x="267893" y="1260919"/>
                  </a:lnTo>
                  <a:lnTo>
                    <a:pt x="287121" y="1228737"/>
                  </a:lnTo>
                  <a:lnTo>
                    <a:pt x="304228" y="1170673"/>
                  </a:lnTo>
                  <a:lnTo>
                    <a:pt x="317652" y="1109319"/>
                  </a:lnTo>
                  <a:lnTo>
                    <a:pt x="325856" y="1067282"/>
                  </a:lnTo>
                  <a:lnTo>
                    <a:pt x="331190" y="1088821"/>
                  </a:lnTo>
                  <a:lnTo>
                    <a:pt x="341249" y="1155776"/>
                  </a:lnTo>
                  <a:lnTo>
                    <a:pt x="359791" y="1197330"/>
                  </a:lnTo>
                  <a:lnTo>
                    <a:pt x="374002" y="1206677"/>
                  </a:lnTo>
                  <a:lnTo>
                    <a:pt x="383197" y="1204264"/>
                  </a:lnTo>
                  <a:lnTo>
                    <a:pt x="401853" y="1180782"/>
                  </a:lnTo>
                  <a:lnTo>
                    <a:pt x="419912" y="1139532"/>
                  </a:lnTo>
                  <a:lnTo>
                    <a:pt x="435051" y="1091984"/>
                  </a:lnTo>
                  <a:lnTo>
                    <a:pt x="444296" y="1052537"/>
                  </a:lnTo>
                  <a:lnTo>
                    <a:pt x="446024" y="1058354"/>
                  </a:lnTo>
                  <a:lnTo>
                    <a:pt x="463613" y="1098499"/>
                  </a:lnTo>
                  <a:lnTo>
                    <a:pt x="470077" y="1109281"/>
                  </a:lnTo>
                  <a:lnTo>
                    <a:pt x="479209" y="1120152"/>
                  </a:lnTo>
                  <a:lnTo>
                    <a:pt x="490334" y="1126972"/>
                  </a:lnTo>
                  <a:lnTo>
                    <a:pt x="502856" y="1125601"/>
                  </a:lnTo>
                  <a:lnTo>
                    <a:pt x="509473" y="1119644"/>
                  </a:lnTo>
                  <a:lnTo>
                    <a:pt x="518490" y="1111542"/>
                  </a:lnTo>
                  <a:lnTo>
                    <a:pt x="529729" y="1090002"/>
                  </a:lnTo>
                  <a:lnTo>
                    <a:pt x="536689" y="1063574"/>
                  </a:lnTo>
                  <a:lnTo>
                    <a:pt x="539508" y="1034859"/>
                  </a:lnTo>
                  <a:lnTo>
                    <a:pt x="564324" y="1030871"/>
                  </a:lnTo>
                  <a:lnTo>
                    <a:pt x="566737" y="1028547"/>
                  </a:lnTo>
                  <a:lnTo>
                    <a:pt x="581342" y="1014488"/>
                  </a:lnTo>
                  <a:lnTo>
                    <a:pt x="592378" y="991920"/>
                  </a:lnTo>
                  <a:lnTo>
                    <a:pt x="598322" y="972261"/>
                  </a:lnTo>
                  <a:lnTo>
                    <a:pt x="603097" y="990523"/>
                  </a:lnTo>
                  <a:lnTo>
                    <a:pt x="616699" y="1011123"/>
                  </a:lnTo>
                  <a:lnTo>
                    <a:pt x="635673" y="1027239"/>
                  </a:lnTo>
                  <a:lnTo>
                    <a:pt x="658266" y="1034986"/>
                  </a:lnTo>
                  <a:lnTo>
                    <a:pt x="682764" y="1030478"/>
                  </a:lnTo>
                  <a:lnTo>
                    <a:pt x="690130" y="1023899"/>
                  </a:lnTo>
                  <a:lnTo>
                    <a:pt x="710209" y="1005979"/>
                  </a:lnTo>
                  <a:lnTo>
                    <a:pt x="733653" y="967397"/>
                  </a:lnTo>
                  <a:lnTo>
                    <a:pt x="751751" y="925398"/>
                  </a:lnTo>
                  <a:lnTo>
                    <a:pt x="763181" y="890612"/>
                  </a:lnTo>
                  <a:lnTo>
                    <a:pt x="765835" y="879132"/>
                  </a:lnTo>
                  <a:lnTo>
                    <a:pt x="766686" y="876706"/>
                  </a:lnTo>
                  <a:lnTo>
                    <a:pt x="766902" y="875715"/>
                  </a:lnTo>
                  <a:lnTo>
                    <a:pt x="773176" y="855484"/>
                  </a:lnTo>
                  <a:lnTo>
                    <a:pt x="784847" y="817651"/>
                  </a:lnTo>
                  <a:lnTo>
                    <a:pt x="795870" y="816914"/>
                  </a:lnTo>
                  <a:lnTo>
                    <a:pt x="807389" y="813689"/>
                  </a:lnTo>
                  <a:lnTo>
                    <a:pt x="818997" y="810945"/>
                  </a:lnTo>
                  <a:lnTo>
                    <a:pt x="830249" y="811606"/>
                  </a:lnTo>
                  <a:lnTo>
                    <a:pt x="833526" y="825423"/>
                  </a:lnTo>
                  <a:lnTo>
                    <a:pt x="820966" y="853884"/>
                  </a:lnTo>
                  <a:lnTo>
                    <a:pt x="805002" y="890803"/>
                  </a:lnTo>
                  <a:lnTo>
                    <a:pt x="798131" y="929970"/>
                  </a:lnTo>
                  <a:lnTo>
                    <a:pt x="802132" y="950696"/>
                  </a:lnTo>
                  <a:lnTo>
                    <a:pt x="811885" y="966292"/>
                  </a:lnTo>
                  <a:lnTo>
                    <a:pt x="827303" y="974356"/>
                  </a:lnTo>
                  <a:lnTo>
                    <a:pt x="848283" y="972489"/>
                  </a:lnTo>
                  <a:lnTo>
                    <a:pt x="859269" y="965314"/>
                  </a:lnTo>
                  <a:lnTo>
                    <a:pt x="890079" y="945222"/>
                  </a:lnTo>
                  <a:lnTo>
                    <a:pt x="922921" y="901090"/>
                  </a:lnTo>
                  <a:lnTo>
                    <a:pt x="947343" y="850671"/>
                  </a:lnTo>
                  <a:lnTo>
                    <a:pt x="963866" y="804545"/>
                  </a:lnTo>
                  <a:lnTo>
                    <a:pt x="967270" y="793775"/>
                  </a:lnTo>
                  <a:lnTo>
                    <a:pt x="968222" y="791349"/>
                  </a:lnTo>
                  <a:lnTo>
                    <a:pt x="967968" y="790778"/>
                  </a:lnTo>
                  <a:lnTo>
                    <a:pt x="968133" y="790346"/>
                  </a:lnTo>
                  <a:lnTo>
                    <a:pt x="975360" y="770445"/>
                  </a:lnTo>
                  <a:lnTo>
                    <a:pt x="988834" y="733209"/>
                  </a:lnTo>
                  <a:lnTo>
                    <a:pt x="999871" y="732980"/>
                  </a:lnTo>
                  <a:lnTo>
                    <a:pt x="1011542" y="730313"/>
                  </a:lnTo>
                  <a:lnTo>
                    <a:pt x="1023264" y="728116"/>
                  </a:lnTo>
                  <a:lnTo>
                    <a:pt x="1034465" y="729310"/>
                  </a:lnTo>
                  <a:lnTo>
                    <a:pt x="1037094" y="743280"/>
                  </a:lnTo>
                  <a:lnTo>
                    <a:pt x="1023188" y="771105"/>
                  </a:lnTo>
                  <a:lnTo>
                    <a:pt x="1005484" y="807212"/>
                  </a:lnTo>
                  <a:lnTo>
                    <a:pt x="996746" y="845997"/>
                  </a:lnTo>
                  <a:lnTo>
                    <a:pt x="999769" y="866914"/>
                  </a:lnTo>
                  <a:lnTo>
                    <a:pt x="1008773" y="882967"/>
                  </a:lnTo>
                  <a:lnTo>
                    <a:pt x="1023785" y="891768"/>
                  </a:lnTo>
                  <a:lnTo>
                    <a:pt x="1044829" y="890917"/>
                  </a:lnTo>
                  <a:lnTo>
                    <a:pt x="1057490" y="883475"/>
                  </a:lnTo>
                  <a:lnTo>
                    <a:pt x="1087869" y="865644"/>
                  </a:lnTo>
                  <a:lnTo>
                    <a:pt x="1122768" y="823112"/>
                  </a:lnTo>
                  <a:lnTo>
                    <a:pt x="1149565" y="773899"/>
                  </a:lnTo>
                  <a:lnTo>
                    <a:pt x="1164386" y="738009"/>
                  </a:lnTo>
                  <a:lnTo>
                    <a:pt x="1168184" y="766432"/>
                  </a:lnTo>
                  <a:lnTo>
                    <a:pt x="1179741" y="808177"/>
                  </a:lnTo>
                  <a:lnTo>
                    <a:pt x="1190891" y="815733"/>
                  </a:lnTo>
                  <a:lnTo>
                    <a:pt x="1206373" y="801522"/>
                  </a:lnTo>
                  <a:lnTo>
                    <a:pt x="1220470" y="788581"/>
                  </a:lnTo>
                  <a:lnTo>
                    <a:pt x="1252270" y="736676"/>
                  </a:lnTo>
                  <a:lnTo>
                    <a:pt x="1279880" y="679462"/>
                  </a:lnTo>
                  <a:lnTo>
                    <a:pt x="1296835" y="636384"/>
                  </a:lnTo>
                  <a:lnTo>
                    <a:pt x="1295361" y="676262"/>
                  </a:lnTo>
                  <a:lnTo>
                    <a:pt x="1292440" y="716343"/>
                  </a:lnTo>
                  <a:lnTo>
                    <a:pt x="1288923" y="756373"/>
                  </a:lnTo>
                  <a:lnTo>
                    <a:pt x="1285595" y="796099"/>
                  </a:lnTo>
                  <a:lnTo>
                    <a:pt x="1285087" y="796518"/>
                  </a:lnTo>
                  <a:lnTo>
                    <a:pt x="1285087" y="802690"/>
                  </a:lnTo>
                  <a:lnTo>
                    <a:pt x="1275727" y="841222"/>
                  </a:lnTo>
                  <a:lnTo>
                    <a:pt x="1258633" y="889990"/>
                  </a:lnTo>
                  <a:lnTo>
                    <a:pt x="1235443" y="942098"/>
                  </a:lnTo>
                  <a:lnTo>
                    <a:pt x="1207833" y="990688"/>
                  </a:lnTo>
                  <a:lnTo>
                    <a:pt x="1177429" y="1028877"/>
                  </a:lnTo>
                  <a:lnTo>
                    <a:pt x="1137132" y="1052550"/>
                  </a:lnTo>
                  <a:lnTo>
                    <a:pt x="1131354" y="1048562"/>
                  </a:lnTo>
                  <a:lnTo>
                    <a:pt x="1128788" y="1040384"/>
                  </a:lnTo>
                  <a:lnTo>
                    <a:pt x="1128052" y="998461"/>
                  </a:lnTo>
                  <a:lnTo>
                    <a:pt x="1146619" y="953935"/>
                  </a:lnTo>
                  <a:lnTo>
                    <a:pt x="1178064" y="909447"/>
                  </a:lnTo>
                  <a:lnTo>
                    <a:pt x="1215923" y="867651"/>
                  </a:lnTo>
                  <a:lnTo>
                    <a:pt x="1253744" y="831189"/>
                  </a:lnTo>
                  <a:lnTo>
                    <a:pt x="1285087" y="802690"/>
                  </a:lnTo>
                  <a:lnTo>
                    <a:pt x="1285087" y="796518"/>
                  </a:lnTo>
                  <a:lnTo>
                    <a:pt x="1255318" y="821029"/>
                  </a:lnTo>
                  <a:lnTo>
                    <a:pt x="1220609" y="852500"/>
                  </a:lnTo>
                  <a:lnTo>
                    <a:pt x="1185595" y="888834"/>
                  </a:lnTo>
                  <a:lnTo>
                    <a:pt x="1154404" y="928344"/>
                  </a:lnTo>
                  <a:lnTo>
                    <a:pt x="1131176" y="969378"/>
                  </a:lnTo>
                  <a:lnTo>
                    <a:pt x="1120051" y="1010234"/>
                  </a:lnTo>
                  <a:lnTo>
                    <a:pt x="1125156" y="1049235"/>
                  </a:lnTo>
                  <a:lnTo>
                    <a:pt x="1129334" y="1055116"/>
                  </a:lnTo>
                  <a:lnTo>
                    <a:pt x="1135316" y="1057770"/>
                  </a:lnTo>
                  <a:lnTo>
                    <a:pt x="1142111" y="1057986"/>
                  </a:lnTo>
                  <a:lnTo>
                    <a:pt x="1148689" y="1056576"/>
                  </a:lnTo>
                  <a:lnTo>
                    <a:pt x="1156068" y="1052550"/>
                  </a:lnTo>
                  <a:lnTo>
                    <a:pt x="1184859" y="1036866"/>
                  </a:lnTo>
                  <a:lnTo>
                    <a:pt x="1217447" y="1004176"/>
                  </a:lnTo>
                  <a:lnTo>
                    <a:pt x="1246111" y="962431"/>
                  </a:lnTo>
                  <a:lnTo>
                    <a:pt x="1270482" y="915504"/>
                  </a:lnTo>
                  <a:lnTo>
                    <a:pt x="1290167" y="867295"/>
                  </a:lnTo>
                  <a:lnTo>
                    <a:pt x="1304836" y="821702"/>
                  </a:lnTo>
                  <a:lnTo>
                    <a:pt x="1309331" y="802690"/>
                  </a:lnTo>
                  <a:lnTo>
                    <a:pt x="1314094" y="782599"/>
                  </a:lnTo>
                  <a:lnTo>
                    <a:pt x="1321701" y="772922"/>
                  </a:lnTo>
                  <a:lnTo>
                    <a:pt x="1336344" y="754316"/>
                  </a:lnTo>
                  <a:lnTo>
                    <a:pt x="1358595" y="722769"/>
                  </a:lnTo>
                  <a:lnTo>
                    <a:pt x="1379004" y="689622"/>
                  </a:lnTo>
                  <a:lnTo>
                    <a:pt x="1395768" y="656539"/>
                  </a:lnTo>
                  <a:lnTo>
                    <a:pt x="1400187" y="646150"/>
                  </a:lnTo>
                  <a:lnTo>
                    <a:pt x="1401381" y="643839"/>
                  </a:lnTo>
                  <a:close/>
                </a:path>
                <a:path w="3289935" h="1412239">
                  <a:moveTo>
                    <a:pt x="3256254" y="32372"/>
                  </a:moveTo>
                  <a:lnTo>
                    <a:pt x="3252825" y="18643"/>
                  </a:lnTo>
                  <a:lnTo>
                    <a:pt x="3244240" y="8229"/>
                  </a:lnTo>
                  <a:lnTo>
                    <a:pt x="3232277" y="1803"/>
                  </a:lnTo>
                  <a:lnTo>
                    <a:pt x="3218688" y="0"/>
                  </a:lnTo>
                  <a:lnTo>
                    <a:pt x="3190773" y="7188"/>
                  </a:lnTo>
                  <a:lnTo>
                    <a:pt x="3128988" y="55041"/>
                  </a:lnTo>
                  <a:lnTo>
                    <a:pt x="3096120" y="92392"/>
                  </a:lnTo>
                  <a:lnTo>
                    <a:pt x="3062579" y="136474"/>
                  </a:lnTo>
                  <a:lnTo>
                    <a:pt x="3028873" y="185635"/>
                  </a:lnTo>
                  <a:lnTo>
                    <a:pt x="2995498" y="238213"/>
                  </a:lnTo>
                  <a:lnTo>
                    <a:pt x="2962935" y="292569"/>
                  </a:lnTo>
                  <a:lnTo>
                    <a:pt x="2931680" y="347014"/>
                  </a:lnTo>
                  <a:lnTo>
                    <a:pt x="2902242" y="399910"/>
                  </a:lnTo>
                  <a:lnTo>
                    <a:pt x="2829699" y="532701"/>
                  </a:lnTo>
                  <a:lnTo>
                    <a:pt x="2812427" y="562800"/>
                  </a:lnTo>
                  <a:lnTo>
                    <a:pt x="2799448" y="583057"/>
                  </a:lnTo>
                  <a:lnTo>
                    <a:pt x="2791231" y="591820"/>
                  </a:lnTo>
                  <a:lnTo>
                    <a:pt x="2785084" y="592963"/>
                  </a:lnTo>
                  <a:lnTo>
                    <a:pt x="2787713" y="580732"/>
                  </a:lnTo>
                  <a:lnTo>
                    <a:pt x="2787764" y="576440"/>
                  </a:lnTo>
                  <a:lnTo>
                    <a:pt x="2793695" y="535597"/>
                  </a:lnTo>
                  <a:lnTo>
                    <a:pt x="2810395" y="482244"/>
                  </a:lnTo>
                  <a:lnTo>
                    <a:pt x="2833560" y="422338"/>
                  </a:lnTo>
                  <a:lnTo>
                    <a:pt x="2882163" y="306755"/>
                  </a:lnTo>
                  <a:lnTo>
                    <a:pt x="2899029" y="263017"/>
                  </a:lnTo>
                  <a:lnTo>
                    <a:pt x="2905226" y="236601"/>
                  </a:lnTo>
                  <a:lnTo>
                    <a:pt x="2903753" y="227406"/>
                  </a:lnTo>
                  <a:lnTo>
                    <a:pt x="2899943" y="219735"/>
                  </a:lnTo>
                  <a:lnTo>
                    <a:pt x="2893809" y="214452"/>
                  </a:lnTo>
                  <a:lnTo>
                    <a:pt x="2885338" y="212432"/>
                  </a:lnTo>
                  <a:lnTo>
                    <a:pt x="2872638" y="217347"/>
                  </a:lnTo>
                  <a:lnTo>
                    <a:pt x="2860878" y="229539"/>
                  </a:lnTo>
                  <a:lnTo>
                    <a:pt x="2850934" y="244513"/>
                  </a:lnTo>
                  <a:lnTo>
                    <a:pt x="2843657" y="257810"/>
                  </a:lnTo>
                  <a:lnTo>
                    <a:pt x="2800832" y="329336"/>
                  </a:lnTo>
                  <a:lnTo>
                    <a:pt x="2767800" y="383349"/>
                  </a:lnTo>
                  <a:lnTo>
                    <a:pt x="2742730" y="423392"/>
                  </a:lnTo>
                  <a:lnTo>
                    <a:pt x="2709126" y="475894"/>
                  </a:lnTo>
                  <a:lnTo>
                    <a:pt x="2696921" y="495490"/>
                  </a:lnTo>
                  <a:lnTo>
                    <a:pt x="2689466" y="507847"/>
                  </a:lnTo>
                  <a:lnTo>
                    <a:pt x="2676855" y="527329"/>
                  </a:lnTo>
                  <a:lnTo>
                    <a:pt x="2663812" y="545299"/>
                  </a:lnTo>
                  <a:lnTo>
                    <a:pt x="2654427" y="553770"/>
                  </a:lnTo>
                  <a:lnTo>
                    <a:pt x="2653804" y="553758"/>
                  </a:lnTo>
                  <a:lnTo>
                    <a:pt x="2660421" y="521081"/>
                  </a:lnTo>
                  <a:lnTo>
                    <a:pt x="2675445" y="467741"/>
                  </a:lnTo>
                  <a:lnTo>
                    <a:pt x="2695206" y="403123"/>
                  </a:lnTo>
                  <a:lnTo>
                    <a:pt x="2734335" y="280136"/>
                  </a:lnTo>
                  <a:lnTo>
                    <a:pt x="2746387" y="241782"/>
                  </a:lnTo>
                  <a:lnTo>
                    <a:pt x="2754744" y="218452"/>
                  </a:lnTo>
                  <a:lnTo>
                    <a:pt x="2766847" y="186105"/>
                  </a:lnTo>
                  <a:lnTo>
                    <a:pt x="2777667" y="154432"/>
                  </a:lnTo>
                  <a:lnTo>
                    <a:pt x="2782214" y="133146"/>
                  </a:lnTo>
                  <a:lnTo>
                    <a:pt x="2779661" y="122478"/>
                  </a:lnTo>
                  <a:lnTo>
                    <a:pt x="2773299" y="112864"/>
                  </a:lnTo>
                  <a:lnTo>
                    <a:pt x="2764129" y="106070"/>
                  </a:lnTo>
                  <a:lnTo>
                    <a:pt x="2753182" y="103924"/>
                  </a:lnTo>
                  <a:lnTo>
                    <a:pt x="2725445" y="119646"/>
                  </a:lnTo>
                  <a:lnTo>
                    <a:pt x="2675318" y="154495"/>
                  </a:lnTo>
                  <a:lnTo>
                    <a:pt x="2622092" y="189522"/>
                  </a:lnTo>
                  <a:lnTo>
                    <a:pt x="2585047" y="205816"/>
                  </a:lnTo>
                  <a:lnTo>
                    <a:pt x="2578912" y="206349"/>
                  </a:lnTo>
                  <a:lnTo>
                    <a:pt x="2572207" y="202590"/>
                  </a:lnTo>
                  <a:lnTo>
                    <a:pt x="2572308" y="195846"/>
                  </a:lnTo>
                  <a:lnTo>
                    <a:pt x="2573769" y="188087"/>
                  </a:lnTo>
                  <a:lnTo>
                    <a:pt x="2576982" y="179273"/>
                  </a:lnTo>
                  <a:lnTo>
                    <a:pt x="2580424" y="168973"/>
                  </a:lnTo>
                  <a:lnTo>
                    <a:pt x="2582646" y="156756"/>
                  </a:lnTo>
                  <a:lnTo>
                    <a:pt x="2583408" y="146342"/>
                  </a:lnTo>
                  <a:lnTo>
                    <a:pt x="2572499" y="138214"/>
                  </a:lnTo>
                  <a:lnTo>
                    <a:pt x="2568194" y="138163"/>
                  </a:lnTo>
                  <a:lnTo>
                    <a:pt x="2558250" y="145529"/>
                  </a:lnTo>
                  <a:lnTo>
                    <a:pt x="2550782" y="161607"/>
                  </a:lnTo>
                  <a:lnTo>
                    <a:pt x="2546159" y="179666"/>
                  </a:lnTo>
                  <a:lnTo>
                    <a:pt x="2544762" y="193001"/>
                  </a:lnTo>
                  <a:lnTo>
                    <a:pt x="2545918" y="202692"/>
                  </a:lnTo>
                  <a:lnTo>
                    <a:pt x="2549779" y="212013"/>
                  </a:lnTo>
                  <a:lnTo>
                    <a:pt x="2556548" y="218948"/>
                  </a:lnTo>
                  <a:lnTo>
                    <a:pt x="2566441" y="221513"/>
                  </a:lnTo>
                  <a:lnTo>
                    <a:pt x="2610421" y="205917"/>
                  </a:lnTo>
                  <a:lnTo>
                    <a:pt x="2659824" y="173215"/>
                  </a:lnTo>
                  <a:lnTo>
                    <a:pt x="2705316" y="140576"/>
                  </a:lnTo>
                  <a:lnTo>
                    <a:pt x="2737586" y="125171"/>
                  </a:lnTo>
                  <a:lnTo>
                    <a:pt x="2729242" y="165366"/>
                  </a:lnTo>
                  <a:lnTo>
                    <a:pt x="2715196" y="212331"/>
                  </a:lnTo>
                  <a:lnTo>
                    <a:pt x="2698216" y="263994"/>
                  </a:lnTo>
                  <a:lnTo>
                    <a:pt x="2661501" y="372897"/>
                  </a:lnTo>
                  <a:lnTo>
                    <a:pt x="2644787" y="425919"/>
                  </a:lnTo>
                  <a:lnTo>
                    <a:pt x="2631211" y="475170"/>
                  </a:lnTo>
                  <a:lnTo>
                    <a:pt x="2622270" y="518541"/>
                  </a:lnTo>
                  <a:lnTo>
                    <a:pt x="2619489" y="553910"/>
                  </a:lnTo>
                  <a:lnTo>
                    <a:pt x="2620454" y="566115"/>
                  </a:lnTo>
                  <a:lnTo>
                    <a:pt x="2623667" y="578002"/>
                  </a:lnTo>
                  <a:lnTo>
                    <a:pt x="2630487" y="586968"/>
                  </a:lnTo>
                  <a:lnTo>
                    <a:pt x="2642285" y="590384"/>
                  </a:lnTo>
                  <a:lnTo>
                    <a:pt x="2648407" y="587705"/>
                  </a:lnTo>
                  <a:lnTo>
                    <a:pt x="2653893" y="581875"/>
                  </a:lnTo>
                  <a:lnTo>
                    <a:pt x="2662796" y="569188"/>
                  </a:lnTo>
                  <a:lnTo>
                    <a:pt x="2688348" y="527507"/>
                  </a:lnTo>
                  <a:lnTo>
                    <a:pt x="2745397" y="435914"/>
                  </a:lnTo>
                  <a:lnTo>
                    <a:pt x="2804515" y="344589"/>
                  </a:lnTo>
                  <a:lnTo>
                    <a:pt x="2836278" y="303695"/>
                  </a:lnTo>
                  <a:lnTo>
                    <a:pt x="2830411" y="326440"/>
                  </a:lnTo>
                  <a:lnTo>
                    <a:pt x="2798902" y="412991"/>
                  </a:lnTo>
                  <a:lnTo>
                    <a:pt x="2781566" y="467055"/>
                  </a:lnTo>
                  <a:lnTo>
                    <a:pt x="2768727" y="521817"/>
                  </a:lnTo>
                  <a:lnTo>
                    <a:pt x="2764523" y="572427"/>
                  </a:lnTo>
                  <a:lnTo>
                    <a:pt x="2765260" y="582231"/>
                  </a:lnTo>
                  <a:lnTo>
                    <a:pt x="2768054" y="594169"/>
                  </a:lnTo>
                  <a:lnTo>
                    <a:pt x="2773388" y="604189"/>
                  </a:lnTo>
                  <a:lnTo>
                    <a:pt x="2781795" y="608215"/>
                  </a:lnTo>
                  <a:lnTo>
                    <a:pt x="2790088" y="606780"/>
                  </a:lnTo>
                  <a:lnTo>
                    <a:pt x="2834767" y="550786"/>
                  </a:lnTo>
                  <a:lnTo>
                    <a:pt x="2857652" y="508584"/>
                  </a:lnTo>
                  <a:lnTo>
                    <a:pt x="2879623" y="465696"/>
                  </a:lnTo>
                  <a:lnTo>
                    <a:pt x="2902064" y="422935"/>
                  </a:lnTo>
                  <a:lnTo>
                    <a:pt x="2952369" y="331165"/>
                  </a:lnTo>
                  <a:lnTo>
                    <a:pt x="2977591" y="285800"/>
                  </a:lnTo>
                  <a:lnTo>
                    <a:pt x="3003639" y="241007"/>
                  </a:lnTo>
                  <a:lnTo>
                    <a:pt x="3031083" y="196926"/>
                  </a:lnTo>
                  <a:lnTo>
                    <a:pt x="3060509" y="153708"/>
                  </a:lnTo>
                  <a:lnTo>
                    <a:pt x="3092488" y="111506"/>
                  </a:lnTo>
                  <a:lnTo>
                    <a:pt x="3127603" y="70459"/>
                  </a:lnTo>
                  <a:lnTo>
                    <a:pt x="3169755" y="30734"/>
                  </a:lnTo>
                  <a:lnTo>
                    <a:pt x="3218611" y="4902"/>
                  </a:lnTo>
                  <a:lnTo>
                    <a:pt x="3225990" y="5003"/>
                  </a:lnTo>
                  <a:lnTo>
                    <a:pt x="3228352" y="9918"/>
                  </a:lnTo>
                  <a:lnTo>
                    <a:pt x="3228263" y="16662"/>
                  </a:lnTo>
                  <a:lnTo>
                    <a:pt x="3226625" y="28295"/>
                  </a:lnTo>
                  <a:lnTo>
                    <a:pt x="3223476" y="41287"/>
                  </a:lnTo>
                  <a:lnTo>
                    <a:pt x="3222421" y="53149"/>
                  </a:lnTo>
                  <a:lnTo>
                    <a:pt x="3227044" y="61404"/>
                  </a:lnTo>
                  <a:lnTo>
                    <a:pt x="3233966" y="60185"/>
                  </a:lnTo>
                  <a:lnTo>
                    <a:pt x="3243846" y="53365"/>
                  </a:lnTo>
                  <a:lnTo>
                    <a:pt x="3252622" y="43307"/>
                  </a:lnTo>
                  <a:lnTo>
                    <a:pt x="3256254" y="32372"/>
                  </a:lnTo>
                  <a:close/>
                </a:path>
                <a:path w="3289935" h="1412239">
                  <a:moveTo>
                    <a:pt x="3289770" y="127698"/>
                  </a:moveTo>
                  <a:lnTo>
                    <a:pt x="3286480" y="120446"/>
                  </a:lnTo>
                  <a:lnTo>
                    <a:pt x="3284169" y="115379"/>
                  </a:lnTo>
                  <a:lnTo>
                    <a:pt x="3284169" y="132511"/>
                  </a:lnTo>
                  <a:lnTo>
                    <a:pt x="3275634" y="156413"/>
                  </a:lnTo>
                  <a:lnTo>
                    <a:pt x="3227463" y="224802"/>
                  </a:lnTo>
                  <a:lnTo>
                    <a:pt x="3190163" y="262597"/>
                  </a:lnTo>
                  <a:lnTo>
                    <a:pt x="3152203" y="296506"/>
                  </a:lnTo>
                  <a:lnTo>
                    <a:pt x="3122079" y="320789"/>
                  </a:lnTo>
                  <a:lnTo>
                    <a:pt x="3108337" y="329692"/>
                  </a:lnTo>
                  <a:lnTo>
                    <a:pt x="3116351" y="317385"/>
                  </a:lnTo>
                  <a:lnTo>
                    <a:pt x="3164433" y="250151"/>
                  </a:lnTo>
                  <a:lnTo>
                    <a:pt x="3190176" y="215671"/>
                  </a:lnTo>
                  <a:lnTo>
                    <a:pt x="3215576" y="182981"/>
                  </a:lnTo>
                  <a:lnTo>
                    <a:pt x="3242818" y="150241"/>
                  </a:lnTo>
                  <a:lnTo>
                    <a:pt x="3281857" y="120446"/>
                  </a:lnTo>
                  <a:lnTo>
                    <a:pt x="3284169" y="132511"/>
                  </a:lnTo>
                  <a:lnTo>
                    <a:pt x="3284169" y="115379"/>
                  </a:lnTo>
                  <a:lnTo>
                    <a:pt x="3283178" y="113207"/>
                  </a:lnTo>
                  <a:lnTo>
                    <a:pt x="3260331" y="114515"/>
                  </a:lnTo>
                  <a:lnTo>
                    <a:pt x="3229381" y="131622"/>
                  </a:lnTo>
                  <a:lnTo>
                    <a:pt x="3191764" y="165061"/>
                  </a:lnTo>
                  <a:lnTo>
                    <a:pt x="3148952" y="215366"/>
                  </a:lnTo>
                  <a:lnTo>
                    <a:pt x="3124111" y="249478"/>
                  </a:lnTo>
                  <a:lnTo>
                    <a:pt x="3096526" y="289814"/>
                  </a:lnTo>
                  <a:lnTo>
                    <a:pt x="3067659" y="334124"/>
                  </a:lnTo>
                  <a:lnTo>
                    <a:pt x="3038995" y="380149"/>
                  </a:lnTo>
                  <a:lnTo>
                    <a:pt x="3011982" y="425615"/>
                  </a:lnTo>
                  <a:lnTo>
                    <a:pt x="2988094" y="468274"/>
                  </a:lnTo>
                  <a:lnTo>
                    <a:pt x="2968815" y="505866"/>
                  </a:lnTo>
                  <a:lnTo>
                    <a:pt x="2953054" y="551040"/>
                  </a:lnTo>
                  <a:lnTo>
                    <a:pt x="2954871" y="560527"/>
                  </a:lnTo>
                  <a:lnTo>
                    <a:pt x="2960649" y="564781"/>
                  </a:lnTo>
                  <a:lnTo>
                    <a:pt x="2967596" y="566991"/>
                  </a:lnTo>
                  <a:lnTo>
                    <a:pt x="2974048" y="565467"/>
                  </a:lnTo>
                  <a:lnTo>
                    <a:pt x="2983788" y="557326"/>
                  </a:lnTo>
                  <a:lnTo>
                    <a:pt x="3000629" y="539711"/>
                  </a:lnTo>
                  <a:lnTo>
                    <a:pt x="3009646" y="531025"/>
                  </a:lnTo>
                  <a:lnTo>
                    <a:pt x="3039554" y="502208"/>
                  </a:lnTo>
                  <a:lnTo>
                    <a:pt x="3084017" y="465797"/>
                  </a:lnTo>
                  <a:lnTo>
                    <a:pt x="3125851" y="435737"/>
                  </a:lnTo>
                  <a:lnTo>
                    <a:pt x="3169018" y="415594"/>
                  </a:lnTo>
                  <a:lnTo>
                    <a:pt x="3156407" y="441299"/>
                  </a:lnTo>
                  <a:lnTo>
                    <a:pt x="3129115" y="481012"/>
                  </a:lnTo>
                  <a:lnTo>
                    <a:pt x="3101683" y="526148"/>
                  </a:lnTo>
                  <a:lnTo>
                    <a:pt x="3088652" y="568134"/>
                  </a:lnTo>
                  <a:lnTo>
                    <a:pt x="3104565" y="598373"/>
                  </a:lnTo>
                  <a:lnTo>
                    <a:pt x="3125038" y="600697"/>
                  </a:lnTo>
                  <a:lnTo>
                    <a:pt x="3143605" y="594169"/>
                  </a:lnTo>
                  <a:lnTo>
                    <a:pt x="3150705" y="591680"/>
                  </a:lnTo>
                  <a:lnTo>
                    <a:pt x="3196704" y="562343"/>
                  </a:lnTo>
                  <a:lnTo>
                    <a:pt x="3232035" y="531901"/>
                  </a:lnTo>
                  <a:lnTo>
                    <a:pt x="3262198" y="502780"/>
                  </a:lnTo>
                  <a:lnTo>
                    <a:pt x="3261753" y="500913"/>
                  </a:lnTo>
                  <a:lnTo>
                    <a:pt x="3260953" y="496493"/>
                  </a:lnTo>
                  <a:lnTo>
                    <a:pt x="3252127" y="504888"/>
                  </a:lnTo>
                  <a:lnTo>
                    <a:pt x="3240392" y="516343"/>
                  </a:lnTo>
                  <a:lnTo>
                    <a:pt x="3224644" y="530542"/>
                  </a:lnTo>
                  <a:lnTo>
                    <a:pt x="3192856" y="557644"/>
                  </a:lnTo>
                  <a:lnTo>
                    <a:pt x="3150590" y="584885"/>
                  </a:lnTo>
                  <a:lnTo>
                    <a:pt x="3127248" y="594169"/>
                  </a:lnTo>
                  <a:lnTo>
                    <a:pt x="3110585" y="593432"/>
                  </a:lnTo>
                  <a:lnTo>
                    <a:pt x="3109734" y="579069"/>
                  </a:lnTo>
                  <a:lnTo>
                    <a:pt x="3121825" y="555180"/>
                  </a:lnTo>
                  <a:lnTo>
                    <a:pt x="3138919" y="529577"/>
                  </a:lnTo>
                  <a:lnTo>
                    <a:pt x="3153118" y="510095"/>
                  </a:lnTo>
                  <a:lnTo>
                    <a:pt x="3169729" y="486270"/>
                  </a:lnTo>
                  <a:lnTo>
                    <a:pt x="3187509" y="454545"/>
                  </a:lnTo>
                  <a:lnTo>
                    <a:pt x="3195116" y="424027"/>
                  </a:lnTo>
                  <a:lnTo>
                    <a:pt x="3189313" y="415594"/>
                  </a:lnTo>
                  <a:lnTo>
                    <a:pt x="3181235" y="403847"/>
                  </a:lnTo>
                  <a:lnTo>
                    <a:pt x="3153816" y="410743"/>
                  </a:lnTo>
                  <a:lnTo>
                    <a:pt x="3111055" y="437743"/>
                  </a:lnTo>
                  <a:lnTo>
                    <a:pt x="3063227" y="474014"/>
                  </a:lnTo>
                  <a:lnTo>
                    <a:pt x="2993466" y="531025"/>
                  </a:lnTo>
                  <a:lnTo>
                    <a:pt x="3014116" y="490575"/>
                  </a:lnTo>
                  <a:lnTo>
                    <a:pt x="3045930" y="432562"/>
                  </a:lnTo>
                  <a:lnTo>
                    <a:pt x="3078708" y="376377"/>
                  </a:lnTo>
                  <a:lnTo>
                    <a:pt x="3102279" y="341401"/>
                  </a:lnTo>
                  <a:lnTo>
                    <a:pt x="3114637" y="332701"/>
                  </a:lnTo>
                  <a:lnTo>
                    <a:pt x="3118662" y="329692"/>
                  </a:lnTo>
                  <a:lnTo>
                    <a:pt x="3185807" y="276377"/>
                  </a:lnTo>
                  <a:lnTo>
                    <a:pt x="3228225" y="235966"/>
                  </a:lnTo>
                  <a:lnTo>
                    <a:pt x="3260902" y="195110"/>
                  </a:lnTo>
                  <a:lnTo>
                    <a:pt x="3281883" y="157010"/>
                  </a:lnTo>
                  <a:lnTo>
                    <a:pt x="3289770" y="127698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134" y="1638034"/>
              <a:ext cx="174856" cy="23574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198137" y="1645517"/>
              <a:ext cx="513080" cy="509905"/>
            </a:xfrm>
            <a:custGeom>
              <a:avLst/>
              <a:gdLst/>
              <a:ahLst/>
              <a:cxnLst/>
              <a:rect l="l" t="t" r="r" b="b"/>
              <a:pathLst>
                <a:path w="513079" h="509905">
                  <a:moveTo>
                    <a:pt x="431891" y="0"/>
                  </a:moveTo>
                  <a:lnTo>
                    <a:pt x="394706" y="23190"/>
                  </a:lnTo>
                  <a:lnTo>
                    <a:pt x="361538" y="62701"/>
                  </a:lnTo>
                  <a:lnTo>
                    <a:pt x="333610" y="97687"/>
                  </a:lnTo>
                  <a:lnTo>
                    <a:pt x="304243" y="135216"/>
                  </a:lnTo>
                  <a:lnTo>
                    <a:pt x="195836" y="284467"/>
                  </a:lnTo>
                  <a:lnTo>
                    <a:pt x="170701" y="293721"/>
                  </a:lnTo>
                  <a:lnTo>
                    <a:pt x="97833" y="339204"/>
                  </a:lnTo>
                  <a:lnTo>
                    <a:pt x="54231" y="382955"/>
                  </a:lnTo>
                  <a:lnTo>
                    <a:pt x="30826" y="415334"/>
                  </a:lnTo>
                  <a:lnTo>
                    <a:pt x="10762" y="452510"/>
                  </a:lnTo>
                  <a:lnTo>
                    <a:pt x="0" y="485986"/>
                  </a:lnTo>
                  <a:lnTo>
                    <a:pt x="4498" y="507263"/>
                  </a:lnTo>
                  <a:lnTo>
                    <a:pt x="12756" y="509283"/>
                  </a:lnTo>
                  <a:lnTo>
                    <a:pt x="32944" y="504047"/>
                  </a:lnTo>
                  <a:lnTo>
                    <a:pt x="38110" y="500636"/>
                  </a:lnTo>
                  <a:lnTo>
                    <a:pt x="20701" y="500636"/>
                  </a:lnTo>
                  <a:lnTo>
                    <a:pt x="7622" y="500354"/>
                  </a:lnTo>
                  <a:lnTo>
                    <a:pt x="29066" y="429697"/>
                  </a:lnTo>
                  <a:lnTo>
                    <a:pt x="59671" y="387600"/>
                  </a:lnTo>
                  <a:lnTo>
                    <a:pt x="100641" y="346703"/>
                  </a:lnTo>
                  <a:lnTo>
                    <a:pt x="140588" y="318222"/>
                  </a:lnTo>
                  <a:lnTo>
                    <a:pt x="190985" y="294195"/>
                  </a:lnTo>
                  <a:lnTo>
                    <a:pt x="226129" y="294195"/>
                  </a:lnTo>
                  <a:lnTo>
                    <a:pt x="269599" y="235229"/>
                  </a:lnTo>
                  <a:lnTo>
                    <a:pt x="303503" y="189731"/>
                  </a:lnTo>
                  <a:lnTo>
                    <a:pt x="320855" y="167474"/>
                  </a:lnTo>
                  <a:lnTo>
                    <a:pt x="339532" y="153263"/>
                  </a:lnTo>
                  <a:lnTo>
                    <a:pt x="328399" y="153263"/>
                  </a:lnTo>
                  <a:lnTo>
                    <a:pt x="339325" y="138749"/>
                  </a:lnTo>
                  <a:lnTo>
                    <a:pt x="363914" y="105387"/>
                  </a:lnTo>
                  <a:lnTo>
                    <a:pt x="393057" y="66192"/>
                  </a:lnTo>
                  <a:lnTo>
                    <a:pt x="417642" y="34175"/>
                  </a:lnTo>
                  <a:lnTo>
                    <a:pt x="430736" y="15635"/>
                  </a:lnTo>
                  <a:lnTo>
                    <a:pt x="435001" y="5614"/>
                  </a:lnTo>
                  <a:lnTo>
                    <a:pt x="434149" y="1330"/>
                  </a:lnTo>
                  <a:lnTo>
                    <a:pt x="431891" y="0"/>
                  </a:lnTo>
                  <a:close/>
                </a:path>
                <a:path w="513079" h="509905">
                  <a:moveTo>
                    <a:pt x="226129" y="294195"/>
                  </a:moveTo>
                  <a:lnTo>
                    <a:pt x="190985" y="294195"/>
                  </a:lnTo>
                  <a:lnTo>
                    <a:pt x="173654" y="320944"/>
                  </a:lnTo>
                  <a:lnTo>
                    <a:pt x="151674" y="352745"/>
                  </a:lnTo>
                  <a:lnTo>
                    <a:pt x="126531" y="387654"/>
                  </a:lnTo>
                  <a:lnTo>
                    <a:pt x="99875" y="423506"/>
                  </a:lnTo>
                  <a:lnTo>
                    <a:pt x="67880" y="462223"/>
                  </a:lnTo>
                  <a:lnTo>
                    <a:pt x="20701" y="500636"/>
                  </a:lnTo>
                  <a:lnTo>
                    <a:pt x="38110" y="500636"/>
                  </a:lnTo>
                  <a:lnTo>
                    <a:pt x="115674" y="432612"/>
                  </a:lnTo>
                  <a:lnTo>
                    <a:pt x="144201" y="399897"/>
                  </a:lnTo>
                  <a:lnTo>
                    <a:pt x="177567" y="358599"/>
                  </a:lnTo>
                  <a:lnTo>
                    <a:pt x="221630" y="300316"/>
                  </a:lnTo>
                  <a:lnTo>
                    <a:pt x="226129" y="294195"/>
                  </a:lnTo>
                  <a:close/>
                </a:path>
                <a:path w="513079" h="509905">
                  <a:moveTo>
                    <a:pt x="325870" y="218281"/>
                  </a:moveTo>
                  <a:lnTo>
                    <a:pt x="311406" y="219546"/>
                  </a:lnTo>
                  <a:lnTo>
                    <a:pt x="297562" y="224547"/>
                  </a:lnTo>
                  <a:lnTo>
                    <a:pt x="289969" y="235407"/>
                  </a:lnTo>
                  <a:lnTo>
                    <a:pt x="289874" y="238456"/>
                  </a:lnTo>
                  <a:lnTo>
                    <a:pt x="293368" y="244255"/>
                  </a:lnTo>
                  <a:lnTo>
                    <a:pt x="305655" y="250469"/>
                  </a:lnTo>
                  <a:lnTo>
                    <a:pt x="331942" y="254762"/>
                  </a:lnTo>
                  <a:lnTo>
                    <a:pt x="339532" y="254762"/>
                  </a:lnTo>
                  <a:lnTo>
                    <a:pt x="358653" y="252937"/>
                  </a:lnTo>
                  <a:lnTo>
                    <a:pt x="380615" y="247408"/>
                  </a:lnTo>
                  <a:lnTo>
                    <a:pt x="332641" y="247408"/>
                  </a:lnTo>
                  <a:lnTo>
                    <a:pt x="323755" y="247297"/>
                  </a:lnTo>
                  <a:lnTo>
                    <a:pt x="311178" y="245592"/>
                  </a:lnTo>
                  <a:lnTo>
                    <a:pt x="300401" y="241640"/>
                  </a:lnTo>
                  <a:lnTo>
                    <a:pt x="296916" y="234784"/>
                  </a:lnTo>
                  <a:lnTo>
                    <a:pt x="303055" y="227108"/>
                  </a:lnTo>
                  <a:lnTo>
                    <a:pt x="314091" y="223697"/>
                  </a:lnTo>
                  <a:lnTo>
                    <a:pt x="325925" y="223001"/>
                  </a:lnTo>
                  <a:lnTo>
                    <a:pt x="421701" y="223001"/>
                  </a:lnTo>
                  <a:lnTo>
                    <a:pt x="421896" y="222834"/>
                  </a:lnTo>
                  <a:lnTo>
                    <a:pt x="389968" y="222834"/>
                  </a:lnTo>
                  <a:lnTo>
                    <a:pt x="382766" y="222605"/>
                  </a:lnTo>
                  <a:lnTo>
                    <a:pt x="370426" y="221675"/>
                  </a:lnTo>
                  <a:lnTo>
                    <a:pt x="335320" y="218630"/>
                  </a:lnTo>
                  <a:lnTo>
                    <a:pt x="325870" y="218281"/>
                  </a:lnTo>
                  <a:close/>
                </a:path>
                <a:path w="513079" h="509905">
                  <a:moveTo>
                    <a:pt x="421701" y="223001"/>
                  </a:moveTo>
                  <a:lnTo>
                    <a:pt x="325925" y="223001"/>
                  </a:lnTo>
                  <a:lnTo>
                    <a:pt x="334457" y="223469"/>
                  </a:lnTo>
                  <a:lnTo>
                    <a:pt x="345776" y="224759"/>
                  </a:lnTo>
                  <a:lnTo>
                    <a:pt x="373530" y="228727"/>
                  </a:lnTo>
                  <a:lnTo>
                    <a:pt x="383149" y="229717"/>
                  </a:lnTo>
                  <a:lnTo>
                    <a:pt x="370186" y="239720"/>
                  </a:lnTo>
                  <a:lnTo>
                    <a:pt x="355128" y="244844"/>
                  </a:lnTo>
                  <a:lnTo>
                    <a:pt x="341452" y="246828"/>
                  </a:lnTo>
                  <a:lnTo>
                    <a:pt x="332641" y="247408"/>
                  </a:lnTo>
                  <a:lnTo>
                    <a:pt x="380615" y="247408"/>
                  </a:lnTo>
                  <a:lnTo>
                    <a:pt x="384117" y="246527"/>
                  </a:lnTo>
                  <a:lnTo>
                    <a:pt x="410606" y="232778"/>
                  </a:lnTo>
                  <a:lnTo>
                    <a:pt x="441908" y="225749"/>
                  </a:lnTo>
                  <a:lnTo>
                    <a:pt x="442490" y="225526"/>
                  </a:lnTo>
                  <a:lnTo>
                    <a:pt x="418759" y="225526"/>
                  </a:lnTo>
                  <a:lnTo>
                    <a:pt x="421701" y="223001"/>
                  </a:lnTo>
                  <a:close/>
                </a:path>
                <a:path w="513079" h="509905">
                  <a:moveTo>
                    <a:pt x="510491" y="182854"/>
                  </a:moveTo>
                  <a:lnTo>
                    <a:pt x="476594" y="205165"/>
                  </a:lnTo>
                  <a:lnTo>
                    <a:pt x="437308" y="221468"/>
                  </a:lnTo>
                  <a:lnTo>
                    <a:pt x="418759" y="225526"/>
                  </a:lnTo>
                  <a:lnTo>
                    <a:pt x="442490" y="225526"/>
                  </a:lnTo>
                  <a:lnTo>
                    <a:pt x="468085" y="215707"/>
                  </a:lnTo>
                  <a:lnTo>
                    <a:pt x="488182" y="205044"/>
                  </a:lnTo>
                  <a:lnTo>
                    <a:pt x="501246" y="196151"/>
                  </a:lnTo>
                  <a:lnTo>
                    <a:pt x="512854" y="187032"/>
                  </a:lnTo>
                  <a:lnTo>
                    <a:pt x="512689" y="184505"/>
                  </a:lnTo>
                  <a:lnTo>
                    <a:pt x="510491" y="182854"/>
                  </a:lnTo>
                  <a:close/>
                </a:path>
                <a:path w="513079" h="509905">
                  <a:moveTo>
                    <a:pt x="467058" y="101066"/>
                  </a:moveTo>
                  <a:lnTo>
                    <a:pt x="446737" y="101066"/>
                  </a:lnTo>
                  <a:lnTo>
                    <a:pt x="449135" y="118255"/>
                  </a:lnTo>
                  <a:lnTo>
                    <a:pt x="437217" y="151791"/>
                  </a:lnTo>
                  <a:lnTo>
                    <a:pt x="415868" y="190408"/>
                  </a:lnTo>
                  <a:lnTo>
                    <a:pt x="389968" y="222834"/>
                  </a:lnTo>
                  <a:lnTo>
                    <a:pt x="421896" y="222834"/>
                  </a:lnTo>
                  <a:lnTo>
                    <a:pt x="451386" y="192547"/>
                  </a:lnTo>
                  <a:lnTo>
                    <a:pt x="471782" y="152234"/>
                  </a:lnTo>
                  <a:lnTo>
                    <a:pt x="475487" y="132579"/>
                  </a:lnTo>
                  <a:lnTo>
                    <a:pt x="473850" y="114709"/>
                  </a:lnTo>
                  <a:lnTo>
                    <a:pt x="467058" y="101066"/>
                  </a:lnTo>
                  <a:close/>
                </a:path>
                <a:path w="513079" h="509905">
                  <a:moveTo>
                    <a:pt x="454497" y="92481"/>
                  </a:moveTo>
                  <a:lnTo>
                    <a:pt x="418276" y="95940"/>
                  </a:lnTo>
                  <a:lnTo>
                    <a:pt x="378870" y="116171"/>
                  </a:lnTo>
                  <a:lnTo>
                    <a:pt x="345753" y="139753"/>
                  </a:lnTo>
                  <a:lnTo>
                    <a:pt x="328399" y="153263"/>
                  </a:lnTo>
                  <a:lnTo>
                    <a:pt x="339532" y="153263"/>
                  </a:lnTo>
                  <a:lnTo>
                    <a:pt x="344216" y="149699"/>
                  </a:lnTo>
                  <a:lnTo>
                    <a:pt x="379315" y="124112"/>
                  </a:lnTo>
                  <a:lnTo>
                    <a:pt x="416655" y="103604"/>
                  </a:lnTo>
                  <a:lnTo>
                    <a:pt x="446737" y="101066"/>
                  </a:lnTo>
                  <a:lnTo>
                    <a:pt x="467058" y="101066"/>
                  </a:lnTo>
                  <a:lnTo>
                    <a:pt x="466858" y="100664"/>
                  </a:lnTo>
                  <a:lnTo>
                    <a:pt x="454497" y="9248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" name="object 34"/>
            <p:cNvSpPr/>
            <p:nvPr/>
          </p:nvSpPr>
          <p:spPr>
            <a:xfrm>
              <a:off x="5985827" y="456145"/>
              <a:ext cx="1461770" cy="670560"/>
            </a:xfrm>
            <a:custGeom>
              <a:avLst/>
              <a:gdLst/>
              <a:ahLst/>
              <a:cxnLst/>
              <a:rect l="l" t="t" r="r" b="b"/>
              <a:pathLst>
                <a:path w="1461770" h="670560">
                  <a:moveTo>
                    <a:pt x="527304" y="180340"/>
                  </a:moveTo>
                  <a:lnTo>
                    <a:pt x="523087" y="141719"/>
                  </a:lnTo>
                  <a:lnTo>
                    <a:pt x="489280" y="76377"/>
                  </a:lnTo>
                  <a:lnTo>
                    <a:pt x="459663" y="49606"/>
                  </a:lnTo>
                  <a:lnTo>
                    <a:pt x="422084" y="27876"/>
                  </a:lnTo>
                  <a:lnTo>
                    <a:pt x="418172" y="26543"/>
                  </a:lnTo>
                  <a:lnTo>
                    <a:pt x="418172" y="182435"/>
                  </a:lnTo>
                  <a:lnTo>
                    <a:pt x="413689" y="227888"/>
                  </a:lnTo>
                  <a:lnTo>
                    <a:pt x="400215" y="265468"/>
                  </a:lnTo>
                  <a:lnTo>
                    <a:pt x="346214" y="317169"/>
                  </a:lnTo>
                  <a:lnTo>
                    <a:pt x="299161" y="331990"/>
                  </a:lnTo>
                  <a:lnTo>
                    <a:pt x="237337" y="336905"/>
                  </a:lnTo>
                  <a:lnTo>
                    <a:pt x="232219" y="336905"/>
                  </a:lnTo>
                  <a:lnTo>
                    <a:pt x="226910" y="336727"/>
                  </a:lnTo>
                  <a:lnTo>
                    <a:pt x="221272" y="336283"/>
                  </a:lnTo>
                  <a:lnTo>
                    <a:pt x="208254" y="335051"/>
                  </a:lnTo>
                  <a:lnTo>
                    <a:pt x="185978" y="332613"/>
                  </a:lnTo>
                  <a:lnTo>
                    <a:pt x="185978" y="69799"/>
                  </a:lnTo>
                  <a:lnTo>
                    <a:pt x="217157" y="36677"/>
                  </a:lnTo>
                  <a:lnTo>
                    <a:pt x="231127" y="36283"/>
                  </a:lnTo>
                  <a:lnTo>
                    <a:pt x="262242" y="37465"/>
                  </a:lnTo>
                  <a:lnTo>
                    <a:pt x="316077" y="46837"/>
                  </a:lnTo>
                  <a:lnTo>
                    <a:pt x="373545" y="75984"/>
                  </a:lnTo>
                  <a:lnTo>
                    <a:pt x="413219" y="139687"/>
                  </a:lnTo>
                  <a:lnTo>
                    <a:pt x="418172" y="182435"/>
                  </a:lnTo>
                  <a:lnTo>
                    <a:pt x="418172" y="26543"/>
                  </a:lnTo>
                  <a:lnTo>
                    <a:pt x="377050" y="12382"/>
                  </a:lnTo>
                  <a:lnTo>
                    <a:pt x="324548" y="3098"/>
                  </a:lnTo>
                  <a:lnTo>
                    <a:pt x="264566" y="0"/>
                  </a:lnTo>
                  <a:lnTo>
                    <a:pt x="0" y="0"/>
                  </a:lnTo>
                  <a:lnTo>
                    <a:pt x="0" y="18135"/>
                  </a:lnTo>
                  <a:lnTo>
                    <a:pt x="24422" y="21132"/>
                  </a:lnTo>
                  <a:lnTo>
                    <a:pt x="44170" y="25666"/>
                  </a:lnTo>
                  <a:lnTo>
                    <a:pt x="76542" y="50050"/>
                  </a:lnTo>
                  <a:lnTo>
                    <a:pt x="85344" y="107073"/>
                  </a:lnTo>
                  <a:lnTo>
                    <a:pt x="85420" y="544449"/>
                  </a:lnTo>
                  <a:lnTo>
                    <a:pt x="84543" y="572846"/>
                  </a:lnTo>
                  <a:lnTo>
                    <a:pt x="77482" y="612762"/>
                  </a:lnTo>
                  <a:lnTo>
                    <a:pt x="46380" y="638759"/>
                  </a:lnTo>
                  <a:lnTo>
                    <a:pt x="0" y="647192"/>
                  </a:lnTo>
                  <a:lnTo>
                    <a:pt x="0" y="665340"/>
                  </a:lnTo>
                  <a:lnTo>
                    <a:pt x="282359" y="665340"/>
                  </a:lnTo>
                  <a:lnTo>
                    <a:pt x="282359" y="647192"/>
                  </a:lnTo>
                  <a:lnTo>
                    <a:pt x="254520" y="644334"/>
                  </a:lnTo>
                  <a:lnTo>
                    <a:pt x="232156" y="640168"/>
                  </a:lnTo>
                  <a:lnTo>
                    <a:pt x="195961" y="617956"/>
                  </a:lnTo>
                  <a:lnTo>
                    <a:pt x="185978" y="556234"/>
                  </a:lnTo>
                  <a:lnTo>
                    <a:pt x="185978" y="373278"/>
                  </a:lnTo>
                  <a:lnTo>
                    <a:pt x="192913" y="373354"/>
                  </a:lnTo>
                  <a:lnTo>
                    <a:pt x="201472" y="373557"/>
                  </a:lnTo>
                  <a:lnTo>
                    <a:pt x="246456" y="375145"/>
                  </a:lnTo>
                  <a:lnTo>
                    <a:pt x="256209" y="375348"/>
                  </a:lnTo>
                  <a:lnTo>
                    <a:pt x="264883" y="375412"/>
                  </a:lnTo>
                  <a:lnTo>
                    <a:pt x="304800" y="373278"/>
                  </a:lnTo>
                  <a:lnTo>
                    <a:pt x="318846" y="372529"/>
                  </a:lnTo>
                  <a:lnTo>
                    <a:pt x="368071" y="363867"/>
                  </a:lnTo>
                  <a:lnTo>
                    <a:pt x="412559" y="349440"/>
                  </a:lnTo>
                  <a:lnTo>
                    <a:pt x="437210" y="336905"/>
                  </a:lnTo>
                  <a:lnTo>
                    <a:pt x="452348" y="329209"/>
                  </a:lnTo>
                  <a:lnTo>
                    <a:pt x="485165" y="302590"/>
                  </a:lnTo>
                  <a:lnTo>
                    <a:pt x="508584" y="268897"/>
                  </a:lnTo>
                  <a:lnTo>
                    <a:pt x="522630" y="228142"/>
                  </a:lnTo>
                  <a:lnTo>
                    <a:pt x="527304" y="180340"/>
                  </a:lnTo>
                  <a:close/>
                </a:path>
                <a:path w="1461770" h="670560">
                  <a:moveTo>
                    <a:pt x="1461211" y="0"/>
                  </a:moveTo>
                  <a:lnTo>
                    <a:pt x="1263738" y="0"/>
                  </a:lnTo>
                  <a:lnTo>
                    <a:pt x="1263738" y="17983"/>
                  </a:lnTo>
                  <a:lnTo>
                    <a:pt x="1277429" y="18821"/>
                  </a:lnTo>
                  <a:lnTo>
                    <a:pt x="1289291" y="20320"/>
                  </a:lnTo>
                  <a:lnTo>
                    <a:pt x="1327200" y="40309"/>
                  </a:lnTo>
                  <a:lnTo>
                    <a:pt x="1333766" y="63830"/>
                  </a:lnTo>
                  <a:lnTo>
                    <a:pt x="1333766" y="69049"/>
                  </a:lnTo>
                  <a:lnTo>
                    <a:pt x="1325689" y="108381"/>
                  </a:lnTo>
                  <a:lnTo>
                    <a:pt x="1192352" y="473494"/>
                  </a:lnTo>
                  <a:lnTo>
                    <a:pt x="1044689" y="90754"/>
                  </a:lnTo>
                  <a:lnTo>
                    <a:pt x="1038517" y="72948"/>
                  </a:lnTo>
                  <a:lnTo>
                    <a:pt x="1037209" y="68630"/>
                  </a:lnTo>
                  <a:lnTo>
                    <a:pt x="1036586" y="63436"/>
                  </a:lnTo>
                  <a:lnTo>
                    <a:pt x="1036586" y="57556"/>
                  </a:lnTo>
                  <a:lnTo>
                    <a:pt x="1059014" y="23393"/>
                  </a:lnTo>
                  <a:lnTo>
                    <a:pt x="1110729" y="17983"/>
                  </a:lnTo>
                  <a:lnTo>
                    <a:pt x="1110729" y="0"/>
                  </a:lnTo>
                  <a:lnTo>
                    <a:pt x="841209" y="0"/>
                  </a:lnTo>
                  <a:lnTo>
                    <a:pt x="841209" y="17983"/>
                  </a:lnTo>
                  <a:lnTo>
                    <a:pt x="856195" y="18643"/>
                  </a:lnTo>
                  <a:lnTo>
                    <a:pt x="869175" y="20104"/>
                  </a:lnTo>
                  <a:lnTo>
                    <a:pt x="912380" y="42430"/>
                  </a:lnTo>
                  <a:lnTo>
                    <a:pt x="976261" y="193586"/>
                  </a:lnTo>
                  <a:lnTo>
                    <a:pt x="871524" y="471017"/>
                  </a:lnTo>
                  <a:lnTo>
                    <a:pt x="727532" y="96774"/>
                  </a:lnTo>
                  <a:lnTo>
                    <a:pt x="720991" y="77724"/>
                  </a:lnTo>
                  <a:lnTo>
                    <a:pt x="717740" y="66675"/>
                  </a:lnTo>
                  <a:lnTo>
                    <a:pt x="716864" y="60236"/>
                  </a:lnTo>
                  <a:lnTo>
                    <a:pt x="716864" y="53632"/>
                  </a:lnTo>
                  <a:lnTo>
                    <a:pt x="746188" y="21412"/>
                  </a:lnTo>
                  <a:lnTo>
                    <a:pt x="780453" y="17983"/>
                  </a:lnTo>
                  <a:lnTo>
                    <a:pt x="780453" y="0"/>
                  </a:lnTo>
                  <a:lnTo>
                    <a:pt x="550837" y="0"/>
                  </a:lnTo>
                  <a:lnTo>
                    <a:pt x="550837" y="17983"/>
                  </a:lnTo>
                  <a:lnTo>
                    <a:pt x="569048" y="21132"/>
                  </a:lnTo>
                  <a:lnTo>
                    <a:pt x="581774" y="28092"/>
                  </a:lnTo>
                  <a:lnTo>
                    <a:pt x="613435" y="77127"/>
                  </a:lnTo>
                  <a:lnTo>
                    <a:pt x="629640" y="114515"/>
                  </a:lnTo>
                  <a:lnTo>
                    <a:pt x="649782" y="165785"/>
                  </a:lnTo>
                  <a:lnTo>
                    <a:pt x="673887" y="230911"/>
                  </a:lnTo>
                  <a:lnTo>
                    <a:pt x="832561" y="670382"/>
                  </a:lnTo>
                  <a:lnTo>
                    <a:pt x="847559" y="670382"/>
                  </a:lnTo>
                  <a:lnTo>
                    <a:pt x="1000366" y="251066"/>
                  </a:lnTo>
                  <a:lnTo>
                    <a:pt x="1115758" y="556666"/>
                  </a:lnTo>
                  <a:lnTo>
                    <a:pt x="1159459" y="670382"/>
                  </a:lnTo>
                  <a:lnTo>
                    <a:pt x="1175448" y="670382"/>
                  </a:lnTo>
                  <a:lnTo>
                    <a:pt x="1382788" y="79425"/>
                  </a:lnTo>
                  <a:lnTo>
                    <a:pt x="1389862" y="63271"/>
                  </a:lnTo>
                  <a:lnTo>
                    <a:pt x="1420507" y="30200"/>
                  </a:lnTo>
                  <a:lnTo>
                    <a:pt x="1461211" y="17983"/>
                  </a:lnTo>
                  <a:lnTo>
                    <a:pt x="1461211" y="0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" name="object 35"/>
            <p:cNvSpPr/>
            <p:nvPr/>
          </p:nvSpPr>
          <p:spPr>
            <a:xfrm>
              <a:off x="6372618" y="624192"/>
              <a:ext cx="404495" cy="457200"/>
            </a:xfrm>
            <a:custGeom>
              <a:avLst/>
              <a:gdLst/>
              <a:ahLst/>
              <a:cxnLst/>
              <a:rect l="l" t="t" r="r" b="b"/>
              <a:pathLst>
                <a:path w="404495" h="457200">
                  <a:moveTo>
                    <a:pt x="404215" y="0"/>
                  </a:moveTo>
                  <a:lnTo>
                    <a:pt x="359649" y="40862"/>
                  </a:lnTo>
                  <a:lnTo>
                    <a:pt x="316306" y="65887"/>
                  </a:lnTo>
                  <a:lnTo>
                    <a:pt x="281023" y="84293"/>
                  </a:lnTo>
                  <a:lnTo>
                    <a:pt x="240707" y="103699"/>
                  </a:lnTo>
                  <a:lnTo>
                    <a:pt x="198172" y="125296"/>
                  </a:lnTo>
                  <a:lnTo>
                    <a:pt x="156228" y="150276"/>
                  </a:lnTo>
                  <a:lnTo>
                    <a:pt x="117690" y="179831"/>
                  </a:lnTo>
                  <a:lnTo>
                    <a:pt x="82439" y="217123"/>
                  </a:lnTo>
                  <a:lnTo>
                    <a:pt x="54551" y="257324"/>
                  </a:lnTo>
                  <a:lnTo>
                    <a:pt x="33557" y="298196"/>
                  </a:lnTo>
                  <a:lnTo>
                    <a:pt x="18986" y="337502"/>
                  </a:lnTo>
                  <a:lnTo>
                    <a:pt x="7035" y="396643"/>
                  </a:lnTo>
                  <a:lnTo>
                    <a:pt x="0" y="457060"/>
                  </a:lnTo>
                  <a:lnTo>
                    <a:pt x="27976" y="439902"/>
                  </a:lnTo>
                  <a:lnTo>
                    <a:pt x="86814" y="399306"/>
                  </a:lnTo>
                  <a:lnTo>
                    <a:pt x="140219" y="354674"/>
                  </a:lnTo>
                  <a:lnTo>
                    <a:pt x="191769" y="303542"/>
                  </a:lnTo>
                  <a:lnTo>
                    <a:pt x="221580" y="268477"/>
                  </a:lnTo>
                  <a:lnTo>
                    <a:pt x="256358" y="223167"/>
                  </a:lnTo>
                  <a:lnTo>
                    <a:pt x="297814" y="164680"/>
                  </a:lnTo>
                  <a:lnTo>
                    <a:pt x="334346" y="110626"/>
                  </a:lnTo>
                  <a:lnTo>
                    <a:pt x="363435" y="66341"/>
                  </a:lnTo>
                  <a:lnTo>
                    <a:pt x="384886" y="32739"/>
                  </a:lnTo>
                  <a:lnTo>
                    <a:pt x="398500" y="10731"/>
                  </a:lnTo>
                  <a:lnTo>
                    <a:pt x="404215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0701" y="625167"/>
              <a:ext cx="476884" cy="500380"/>
            </a:xfrm>
            <a:custGeom>
              <a:avLst/>
              <a:gdLst/>
              <a:ahLst/>
              <a:cxnLst/>
              <a:rect l="l" t="t" r="r" b="b"/>
              <a:pathLst>
                <a:path w="476884" h="500380">
                  <a:moveTo>
                    <a:pt x="476453" y="0"/>
                  </a:moveTo>
                  <a:lnTo>
                    <a:pt x="470408" y="9753"/>
                  </a:lnTo>
                  <a:lnTo>
                    <a:pt x="456793" y="31763"/>
                  </a:lnTo>
                  <a:lnTo>
                    <a:pt x="435343" y="65368"/>
                  </a:lnTo>
                  <a:lnTo>
                    <a:pt x="406253" y="109653"/>
                  </a:lnTo>
                  <a:lnTo>
                    <a:pt x="369722" y="163703"/>
                  </a:lnTo>
                  <a:lnTo>
                    <a:pt x="328275" y="222194"/>
                  </a:lnTo>
                  <a:lnTo>
                    <a:pt x="293499" y="267507"/>
                  </a:lnTo>
                  <a:lnTo>
                    <a:pt x="263688" y="302574"/>
                  </a:lnTo>
                  <a:lnTo>
                    <a:pt x="237136" y="330327"/>
                  </a:lnTo>
                  <a:lnTo>
                    <a:pt x="186982" y="375627"/>
                  </a:lnTo>
                  <a:lnTo>
                    <a:pt x="129268" y="419555"/>
                  </a:lnTo>
                  <a:lnTo>
                    <a:pt x="71907" y="456082"/>
                  </a:lnTo>
                  <a:lnTo>
                    <a:pt x="20680" y="484898"/>
                  </a:lnTo>
                  <a:lnTo>
                    <a:pt x="0" y="495503"/>
                  </a:lnTo>
                  <a:lnTo>
                    <a:pt x="67307" y="500375"/>
                  </a:lnTo>
                  <a:lnTo>
                    <a:pt x="113974" y="498765"/>
                  </a:lnTo>
                  <a:lnTo>
                    <a:pt x="161811" y="487761"/>
                  </a:lnTo>
                  <a:lnTo>
                    <a:pt x="232625" y="464451"/>
                  </a:lnTo>
                  <a:lnTo>
                    <a:pt x="285567" y="441822"/>
                  </a:lnTo>
                  <a:lnTo>
                    <a:pt x="328306" y="414225"/>
                  </a:lnTo>
                  <a:lnTo>
                    <a:pt x="362242" y="382446"/>
                  </a:lnTo>
                  <a:lnTo>
                    <a:pt x="388776" y="347275"/>
                  </a:lnTo>
                  <a:lnTo>
                    <a:pt x="409308" y="309497"/>
                  </a:lnTo>
                  <a:lnTo>
                    <a:pt x="425240" y="269901"/>
                  </a:lnTo>
                  <a:lnTo>
                    <a:pt x="437972" y="229273"/>
                  </a:lnTo>
                  <a:lnTo>
                    <a:pt x="454143" y="157916"/>
                  </a:lnTo>
                  <a:lnTo>
                    <a:pt x="466242" y="83051"/>
                  </a:lnTo>
                  <a:lnTo>
                    <a:pt x="473826" y="23979"/>
                  </a:lnTo>
                  <a:lnTo>
                    <a:pt x="476453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9048" y="1220863"/>
              <a:ext cx="1501775" cy="493395"/>
            </a:xfrm>
            <a:custGeom>
              <a:avLst/>
              <a:gdLst/>
              <a:ahLst/>
              <a:cxnLst/>
              <a:rect l="l" t="t" r="r" b="b"/>
              <a:pathLst>
                <a:path w="1501775" h="493394">
                  <a:moveTo>
                    <a:pt x="285330" y="286715"/>
                  </a:moveTo>
                  <a:lnTo>
                    <a:pt x="224155" y="286715"/>
                  </a:lnTo>
                  <a:lnTo>
                    <a:pt x="224155" y="292430"/>
                  </a:lnTo>
                  <a:lnTo>
                    <a:pt x="230200" y="292773"/>
                  </a:lnTo>
                  <a:lnTo>
                    <a:pt x="234873" y="293420"/>
                  </a:lnTo>
                  <a:lnTo>
                    <a:pt x="243179" y="296951"/>
                  </a:lnTo>
                  <a:lnTo>
                    <a:pt x="245846" y="300875"/>
                  </a:lnTo>
                  <a:lnTo>
                    <a:pt x="245681" y="310299"/>
                  </a:lnTo>
                  <a:lnTo>
                    <a:pt x="244348" y="317360"/>
                  </a:lnTo>
                  <a:lnTo>
                    <a:pt x="242874" y="322656"/>
                  </a:lnTo>
                  <a:lnTo>
                    <a:pt x="202196" y="432536"/>
                  </a:lnTo>
                  <a:lnTo>
                    <a:pt x="157683" y="317550"/>
                  </a:lnTo>
                  <a:lnTo>
                    <a:pt x="154305" y="307924"/>
                  </a:lnTo>
                  <a:lnTo>
                    <a:pt x="154190" y="299364"/>
                  </a:lnTo>
                  <a:lnTo>
                    <a:pt x="156425" y="295757"/>
                  </a:lnTo>
                  <a:lnTo>
                    <a:pt x="163601" y="293166"/>
                  </a:lnTo>
                  <a:lnTo>
                    <a:pt x="168833" y="292582"/>
                  </a:lnTo>
                  <a:lnTo>
                    <a:pt x="176085" y="292430"/>
                  </a:lnTo>
                  <a:lnTo>
                    <a:pt x="176085" y="286715"/>
                  </a:lnTo>
                  <a:lnTo>
                    <a:pt x="94335" y="286715"/>
                  </a:lnTo>
                  <a:lnTo>
                    <a:pt x="94335" y="292430"/>
                  </a:lnTo>
                  <a:lnTo>
                    <a:pt x="100901" y="292582"/>
                  </a:lnTo>
                  <a:lnTo>
                    <a:pt x="105803" y="293357"/>
                  </a:lnTo>
                  <a:lnTo>
                    <a:pt x="114554" y="297014"/>
                  </a:lnTo>
                  <a:lnTo>
                    <a:pt x="118706" y="301510"/>
                  </a:lnTo>
                  <a:lnTo>
                    <a:pt x="135839" y="345719"/>
                  </a:lnTo>
                  <a:lnTo>
                    <a:pt x="103238" y="431863"/>
                  </a:lnTo>
                  <a:lnTo>
                    <a:pt x="58851" y="316509"/>
                  </a:lnTo>
                  <a:lnTo>
                    <a:pt x="55816" y="307276"/>
                  </a:lnTo>
                  <a:lnTo>
                    <a:pt x="55537" y="305371"/>
                  </a:lnTo>
                  <a:lnTo>
                    <a:pt x="55537" y="298958"/>
                  </a:lnTo>
                  <a:lnTo>
                    <a:pt x="57848" y="295757"/>
                  </a:lnTo>
                  <a:lnTo>
                    <a:pt x="64935" y="293230"/>
                  </a:lnTo>
                  <a:lnTo>
                    <a:pt x="75298" y="292430"/>
                  </a:lnTo>
                  <a:lnTo>
                    <a:pt x="75298" y="286715"/>
                  </a:lnTo>
                  <a:lnTo>
                    <a:pt x="0" y="286715"/>
                  </a:lnTo>
                  <a:lnTo>
                    <a:pt x="0" y="292430"/>
                  </a:lnTo>
                  <a:lnTo>
                    <a:pt x="8915" y="293052"/>
                  </a:lnTo>
                  <a:lnTo>
                    <a:pt x="15557" y="296633"/>
                  </a:lnTo>
                  <a:lnTo>
                    <a:pt x="34848" y="337820"/>
                  </a:lnTo>
                  <a:lnTo>
                    <a:pt x="91198" y="493306"/>
                  </a:lnTo>
                  <a:lnTo>
                    <a:pt x="95808" y="493306"/>
                  </a:lnTo>
                  <a:lnTo>
                    <a:pt x="143395" y="363766"/>
                  </a:lnTo>
                  <a:lnTo>
                    <a:pt x="178854" y="458203"/>
                  </a:lnTo>
                  <a:lnTo>
                    <a:pt x="192379" y="493306"/>
                  </a:lnTo>
                  <a:lnTo>
                    <a:pt x="196837" y="493306"/>
                  </a:lnTo>
                  <a:lnTo>
                    <a:pt x="263690" y="304126"/>
                  </a:lnTo>
                  <a:lnTo>
                    <a:pt x="267576" y="299072"/>
                  </a:lnTo>
                  <a:lnTo>
                    <a:pt x="275615" y="294513"/>
                  </a:lnTo>
                  <a:lnTo>
                    <a:pt x="279831" y="293281"/>
                  </a:lnTo>
                  <a:lnTo>
                    <a:pt x="285330" y="292430"/>
                  </a:lnTo>
                  <a:lnTo>
                    <a:pt x="285330" y="286715"/>
                  </a:lnTo>
                  <a:close/>
                </a:path>
                <a:path w="1501775" h="493394">
                  <a:moveTo>
                    <a:pt x="295211" y="59131"/>
                  </a:moveTo>
                  <a:lnTo>
                    <a:pt x="274662" y="19431"/>
                  </a:lnTo>
                  <a:lnTo>
                    <a:pt x="267893" y="15557"/>
                  </a:lnTo>
                  <a:lnTo>
                    <a:pt x="263220" y="12877"/>
                  </a:lnTo>
                  <a:lnTo>
                    <a:pt x="262140" y="12509"/>
                  </a:lnTo>
                  <a:lnTo>
                    <a:pt x="262140" y="59867"/>
                  </a:lnTo>
                  <a:lnTo>
                    <a:pt x="260794" y="73634"/>
                  </a:lnTo>
                  <a:lnTo>
                    <a:pt x="234022" y="103352"/>
                  </a:lnTo>
                  <a:lnTo>
                    <a:pt x="207810" y="106680"/>
                  </a:lnTo>
                  <a:lnTo>
                    <a:pt x="206248" y="106680"/>
                  </a:lnTo>
                  <a:lnTo>
                    <a:pt x="204660" y="106629"/>
                  </a:lnTo>
                  <a:lnTo>
                    <a:pt x="202946" y="106476"/>
                  </a:lnTo>
                  <a:lnTo>
                    <a:pt x="201168" y="106375"/>
                  </a:lnTo>
                  <a:lnTo>
                    <a:pt x="197802" y="106019"/>
                  </a:lnTo>
                  <a:lnTo>
                    <a:pt x="192392" y="105206"/>
                  </a:lnTo>
                  <a:lnTo>
                    <a:pt x="192430" y="21221"/>
                  </a:lnTo>
                  <a:lnTo>
                    <a:pt x="193040" y="18719"/>
                  </a:lnTo>
                  <a:lnTo>
                    <a:pt x="194500" y="17475"/>
                  </a:lnTo>
                  <a:lnTo>
                    <a:pt x="195872" y="16268"/>
                  </a:lnTo>
                  <a:lnTo>
                    <a:pt x="199618" y="15557"/>
                  </a:lnTo>
                  <a:lnTo>
                    <a:pt x="205968" y="15557"/>
                  </a:lnTo>
                  <a:lnTo>
                    <a:pt x="248767" y="27597"/>
                  </a:lnTo>
                  <a:lnTo>
                    <a:pt x="262140" y="59867"/>
                  </a:lnTo>
                  <a:lnTo>
                    <a:pt x="262140" y="12509"/>
                  </a:lnTo>
                  <a:lnTo>
                    <a:pt x="249555" y="8191"/>
                  </a:lnTo>
                  <a:lnTo>
                    <a:pt x="233641" y="5359"/>
                  </a:lnTo>
                  <a:lnTo>
                    <a:pt x="215506" y="4419"/>
                  </a:lnTo>
                  <a:lnTo>
                    <a:pt x="135064" y="4419"/>
                  </a:lnTo>
                  <a:lnTo>
                    <a:pt x="135064" y="10210"/>
                  </a:lnTo>
                  <a:lnTo>
                    <a:pt x="146202" y="11163"/>
                  </a:lnTo>
                  <a:lnTo>
                    <a:pt x="153200" y="13258"/>
                  </a:lnTo>
                  <a:lnTo>
                    <a:pt x="156413" y="16586"/>
                  </a:lnTo>
                  <a:lnTo>
                    <a:pt x="159677" y="19913"/>
                  </a:lnTo>
                  <a:lnTo>
                    <a:pt x="161328" y="26873"/>
                  </a:lnTo>
                  <a:lnTo>
                    <a:pt x="161328" y="181648"/>
                  </a:lnTo>
                  <a:lnTo>
                    <a:pt x="159854" y="189560"/>
                  </a:lnTo>
                  <a:lnTo>
                    <a:pt x="157048" y="192951"/>
                  </a:lnTo>
                  <a:lnTo>
                    <a:pt x="154025" y="196456"/>
                  </a:lnTo>
                  <a:lnTo>
                    <a:pt x="146799" y="198793"/>
                  </a:lnTo>
                  <a:lnTo>
                    <a:pt x="135064" y="199847"/>
                  </a:lnTo>
                  <a:lnTo>
                    <a:pt x="135064" y="205663"/>
                  </a:lnTo>
                  <a:lnTo>
                    <a:pt x="221500" y="205663"/>
                  </a:lnTo>
                  <a:lnTo>
                    <a:pt x="221500" y="199847"/>
                  </a:lnTo>
                  <a:lnTo>
                    <a:pt x="209054" y="198958"/>
                  </a:lnTo>
                  <a:lnTo>
                    <a:pt x="201168" y="197104"/>
                  </a:lnTo>
                  <a:lnTo>
                    <a:pt x="197675" y="194068"/>
                  </a:lnTo>
                  <a:lnTo>
                    <a:pt x="194157" y="191198"/>
                  </a:lnTo>
                  <a:lnTo>
                    <a:pt x="192392" y="184023"/>
                  </a:lnTo>
                  <a:lnTo>
                    <a:pt x="192392" y="117944"/>
                  </a:lnTo>
                  <a:lnTo>
                    <a:pt x="194843" y="117944"/>
                  </a:lnTo>
                  <a:lnTo>
                    <a:pt x="198615" y="117970"/>
                  </a:lnTo>
                  <a:lnTo>
                    <a:pt x="208622" y="118351"/>
                  </a:lnTo>
                  <a:lnTo>
                    <a:pt x="216065" y="118351"/>
                  </a:lnTo>
                  <a:lnTo>
                    <a:pt x="260578" y="110451"/>
                  </a:lnTo>
                  <a:lnTo>
                    <a:pt x="267982" y="106680"/>
                  </a:lnTo>
                  <a:lnTo>
                    <a:pt x="272554" y="104355"/>
                  </a:lnTo>
                  <a:lnTo>
                    <a:pt x="282460" y="96240"/>
                  </a:lnTo>
                  <a:lnTo>
                    <a:pt x="289547" y="86004"/>
                  </a:lnTo>
                  <a:lnTo>
                    <a:pt x="293789" y="73621"/>
                  </a:lnTo>
                  <a:lnTo>
                    <a:pt x="295211" y="59131"/>
                  </a:lnTo>
                  <a:close/>
                </a:path>
                <a:path w="1501775" h="493394">
                  <a:moveTo>
                    <a:pt x="504304" y="199847"/>
                  </a:moveTo>
                  <a:lnTo>
                    <a:pt x="498157" y="199237"/>
                  </a:lnTo>
                  <a:lnTo>
                    <a:pt x="493318" y="197878"/>
                  </a:lnTo>
                  <a:lnTo>
                    <a:pt x="489521" y="195694"/>
                  </a:lnTo>
                  <a:lnTo>
                    <a:pt x="485609" y="193598"/>
                  </a:lnTo>
                  <a:lnTo>
                    <a:pt x="481812" y="190131"/>
                  </a:lnTo>
                  <a:lnTo>
                    <a:pt x="477888" y="185508"/>
                  </a:lnTo>
                  <a:lnTo>
                    <a:pt x="418058" y="111544"/>
                  </a:lnTo>
                  <a:lnTo>
                    <a:pt x="415315" y="108165"/>
                  </a:lnTo>
                  <a:lnTo>
                    <a:pt x="427380" y="105727"/>
                  </a:lnTo>
                  <a:lnTo>
                    <a:pt x="438124" y="102247"/>
                  </a:lnTo>
                  <a:lnTo>
                    <a:pt x="439864" y="101409"/>
                  </a:lnTo>
                  <a:lnTo>
                    <a:pt x="447509" y="97726"/>
                  </a:lnTo>
                  <a:lnTo>
                    <a:pt x="470357" y="57454"/>
                  </a:lnTo>
                  <a:lnTo>
                    <a:pt x="468261" y="41871"/>
                  </a:lnTo>
                  <a:lnTo>
                    <a:pt x="461962" y="28930"/>
                  </a:lnTo>
                  <a:lnTo>
                    <a:pt x="451485" y="18656"/>
                  </a:lnTo>
                  <a:lnTo>
                    <a:pt x="445554" y="15557"/>
                  </a:lnTo>
                  <a:lnTo>
                    <a:pt x="437311" y="11264"/>
                  </a:lnTo>
                  <a:lnTo>
                    <a:pt x="437311" y="57048"/>
                  </a:lnTo>
                  <a:lnTo>
                    <a:pt x="435800" y="69735"/>
                  </a:lnTo>
                  <a:lnTo>
                    <a:pt x="404736" y="97142"/>
                  </a:lnTo>
                  <a:lnTo>
                    <a:pt x="366141" y="101409"/>
                  </a:lnTo>
                  <a:lnTo>
                    <a:pt x="366141" y="21590"/>
                  </a:lnTo>
                  <a:lnTo>
                    <a:pt x="367093" y="18707"/>
                  </a:lnTo>
                  <a:lnTo>
                    <a:pt x="370814" y="16268"/>
                  </a:lnTo>
                  <a:lnTo>
                    <a:pt x="376186" y="15557"/>
                  </a:lnTo>
                  <a:lnTo>
                    <a:pt x="384924" y="15557"/>
                  </a:lnTo>
                  <a:lnTo>
                    <a:pt x="425145" y="26682"/>
                  </a:lnTo>
                  <a:lnTo>
                    <a:pt x="437311" y="57048"/>
                  </a:lnTo>
                  <a:lnTo>
                    <a:pt x="437311" y="11264"/>
                  </a:lnTo>
                  <a:lnTo>
                    <a:pt x="392938" y="4419"/>
                  </a:lnTo>
                  <a:lnTo>
                    <a:pt x="308432" y="4419"/>
                  </a:lnTo>
                  <a:lnTo>
                    <a:pt x="308432" y="10210"/>
                  </a:lnTo>
                  <a:lnTo>
                    <a:pt x="319582" y="11163"/>
                  </a:lnTo>
                  <a:lnTo>
                    <a:pt x="326872" y="13258"/>
                  </a:lnTo>
                  <a:lnTo>
                    <a:pt x="330187" y="16497"/>
                  </a:lnTo>
                  <a:lnTo>
                    <a:pt x="333400" y="19812"/>
                  </a:lnTo>
                  <a:lnTo>
                    <a:pt x="335038" y="26657"/>
                  </a:lnTo>
                  <a:lnTo>
                    <a:pt x="335038" y="181737"/>
                  </a:lnTo>
                  <a:lnTo>
                    <a:pt x="308432" y="199847"/>
                  </a:lnTo>
                  <a:lnTo>
                    <a:pt x="308432" y="205676"/>
                  </a:lnTo>
                  <a:lnTo>
                    <a:pt x="393585" y="205676"/>
                  </a:lnTo>
                  <a:lnTo>
                    <a:pt x="393585" y="199847"/>
                  </a:lnTo>
                  <a:lnTo>
                    <a:pt x="382079" y="198856"/>
                  </a:lnTo>
                  <a:lnTo>
                    <a:pt x="374624" y="196837"/>
                  </a:lnTo>
                  <a:lnTo>
                    <a:pt x="371233" y="193903"/>
                  </a:lnTo>
                  <a:lnTo>
                    <a:pt x="367792" y="190881"/>
                  </a:lnTo>
                  <a:lnTo>
                    <a:pt x="366141" y="183832"/>
                  </a:lnTo>
                  <a:lnTo>
                    <a:pt x="366141" y="112547"/>
                  </a:lnTo>
                  <a:lnTo>
                    <a:pt x="379336" y="111544"/>
                  </a:lnTo>
                  <a:lnTo>
                    <a:pt x="455434" y="205676"/>
                  </a:lnTo>
                  <a:lnTo>
                    <a:pt x="504304" y="205676"/>
                  </a:lnTo>
                  <a:lnTo>
                    <a:pt x="504304" y="199847"/>
                  </a:lnTo>
                  <a:close/>
                </a:path>
                <a:path w="1501775" h="493394">
                  <a:moveTo>
                    <a:pt x="703973" y="105117"/>
                  </a:moveTo>
                  <a:lnTo>
                    <a:pt x="696328" y="61239"/>
                  </a:lnTo>
                  <a:lnTo>
                    <a:pt x="673455" y="27076"/>
                  </a:lnTo>
                  <a:lnTo>
                    <a:pt x="669315" y="23787"/>
                  </a:lnTo>
                  <a:lnTo>
                    <a:pt x="669315" y="105117"/>
                  </a:lnTo>
                  <a:lnTo>
                    <a:pt x="668147" y="127965"/>
                  </a:lnTo>
                  <a:lnTo>
                    <a:pt x="650430" y="176466"/>
                  </a:lnTo>
                  <a:lnTo>
                    <a:pt x="617232" y="197472"/>
                  </a:lnTo>
                  <a:lnTo>
                    <a:pt x="604304" y="198869"/>
                  </a:lnTo>
                  <a:lnTo>
                    <a:pt x="591045" y="197434"/>
                  </a:lnTo>
                  <a:lnTo>
                    <a:pt x="557872" y="175933"/>
                  </a:lnTo>
                  <a:lnTo>
                    <a:pt x="540270" y="127965"/>
                  </a:lnTo>
                  <a:lnTo>
                    <a:pt x="539013" y="105117"/>
                  </a:lnTo>
                  <a:lnTo>
                    <a:pt x="540194" y="82664"/>
                  </a:lnTo>
                  <a:lnTo>
                    <a:pt x="557961" y="34175"/>
                  </a:lnTo>
                  <a:lnTo>
                    <a:pt x="591096" y="12649"/>
                  </a:lnTo>
                  <a:lnTo>
                    <a:pt x="604304" y="11226"/>
                  </a:lnTo>
                  <a:lnTo>
                    <a:pt x="617131" y="12598"/>
                  </a:lnTo>
                  <a:lnTo>
                    <a:pt x="650151" y="33324"/>
                  </a:lnTo>
                  <a:lnTo>
                    <a:pt x="668134" y="81978"/>
                  </a:lnTo>
                  <a:lnTo>
                    <a:pt x="669315" y="105117"/>
                  </a:lnTo>
                  <a:lnTo>
                    <a:pt x="669315" y="23787"/>
                  </a:lnTo>
                  <a:lnTo>
                    <a:pt x="623925" y="1689"/>
                  </a:lnTo>
                  <a:lnTo>
                    <a:pt x="604202" y="0"/>
                  </a:lnTo>
                  <a:lnTo>
                    <a:pt x="584530" y="1689"/>
                  </a:lnTo>
                  <a:lnTo>
                    <a:pt x="535241" y="26974"/>
                  </a:lnTo>
                  <a:lnTo>
                    <a:pt x="512254" y="61252"/>
                  </a:lnTo>
                  <a:lnTo>
                    <a:pt x="504634" y="105117"/>
                  </a:lnTo>
                  <a:lnTo>
                    <a:pt x="506425" y="127241"/>
                  </a:lnTo>
                  <a:lnTo>
                    <a:pt x="520712" y="165214"/>
                  </a:lnTo>
                  <a:lnTo>
                    <a:pt x="548220" y="193751"/>
                  </a:lnTo>
                  <a:lnTo>
                    <a:pt x="583704" y="208267"/>
                  </a:lnTo>
                  <a:lnTo>
                    <a:pt x="604202" y="210083"/>
                  </a:lnTo>
                  <a:lnTo>
                    <a:pt x="623468" y="208445"/>
                  </a:lnTo>
                  <a:lnTo>
                    <a:pt x="672503" y="183921"/>
                  </a:lnTo>
                  <a:lnTo>
                    <a:pt x="696074" y="149555"/>
                  </a:lnTo>
                  <a:lnTo>
                    <a:pt x="701992" y="128612"/>
                  </a:lnTo>
                  <a:lnTo>
                    <a:pt x="703973" y="105117"/>
                  </a:lnTo>
                  <a:close/>
                </a:path>
                <a:path w="1501775" h="493394">
                  <a:moveTo>
                    <a:pt x="906513" y="4419"/>
                  </a:moveTo>
                  <a:lnTo>
                    <a:pt x="844613" y="4419"/>
                  </a:lnTo>
                  <a:lnTo>
                    <a:pt x="844613" y="10210"/>
                  </a:lnTo>
                  <a:lnTo>
                    <a:pt x="851433" y="10375"/>
                  </a:lnTo>
                  <a:lnTo>
                    <a:pt x="856132" y="11163"/>
                  </a:lnTo>
                  <a:lnTo>
                    <a:pt x="864171" y="14338"/>
                  </a:lnTo>
                  <a:lnTo>
                    <a:pt x="866609" y="18326"/>
                  </a:lnTo>
                  <a:lnTo>
                    <a:pt x="866609" y="26263"/>
                  </a:lnTo>
                  <a:lnTo>
                    <a:pt x="866190" y="29057"/>
                  </a:lnTo>
                  <a:lnTo>
                    <a:pt x="862723" y="40182"/>
                  </a:lnTo>
                  <a:lnTo>
                    <a:pt x="817791" y="159804"/>
                  </a:lnTo>
                  <a:lnTo>
                    <a:pt x="765251" y="43472"/>
                  </a:lnTo>
                  <a:lnTo>
                    <a:pt x="762088" y="36017"/>
                  </a:lnTo>
                  <a:lnTo>
                    <a:pt x="758672" y="27165"/>
                  </a:lnTo>
                  <a:lnTo>
                    <a:pt x="757682" y="23787"/>
                  </a:lnTo>
                  <a:lnTo>
                    <a:pt x="757682" y="16421"/>
                  </a:lnTo>
                  <a:lnTo>
                    <a:pt x="760196" y="13271"/>
                  </a:lnTo>
                  <a:lnTo>
                    <a:pt x="767727" y="10833"/>
                  </a:lnTo>
                  <a:lnTo>
                    <a:pt x="772972" y="10375"/>
                  </a:lnTo>
                  <a:lnTo>
                    <a:pt x="780630" y="10210"/>
                  </a:lnTo>
                  <a:lnTo>
                    <a:pt x="780630" y="4419"/>
                  </a:lnTo>
                  <a:lnTo>
                    <a:pt x="699427" y="4419"/>
                  </a:lnTo>
                  <a:lnTo>
                    <a:pt x="699427" y="10210"/>
                  </a:lnTo>
                  <a:lnTo>
                    <a:pt x="706729" y="10769"/>
                  </a:lnTo>
                  <a:lnTo>
                    <a:pt x="712406" y="12687"/>
                  </a:lnTo>
                  <a:lnTo>
                    <a:pt x="806589" y="209016"/>
                  </a:lnTo>
                  <a:lnTo>
                    <a:pt x="811174" y="209016"/>
                  </a:lnTo>
                  <a:lnTo>
                    <a:pt x="878319" y="38023"/>
                  </a:lnTo>
                  <a:lnTo>
                    <a:pt x="906513" y="10210"/>
                  </a:lnTo>
                  <a:lnTo>
                    <a:pt x="906513" y="4419"/>
                  </a:lnTo>
                  <a:close/>
                </a:path>
                <a:path w="1501775" h="493394">
                  <a:moveTo>
                    <a:pt x="1102245" y="154749"/>
                  </a:moveTo>
                  <a:lnTo>
                    <a:pt x="1093800" y="154749"/>
                  </a:lnTo>
                  <a:lnTo>
                    <a:pt x="1087564" y="166293"/>
                  </a:lnTo>
                  <a:lnTo>
                    <a:pt x="1081036" y="175501"/>
                  </a:lnTo>
                  <a:lnTo>
                    <a:pt x="1036066" y="193116"/>
                  </a:lnTo>
                  <a:lnTo>
                    <a:pt x="1021689" y="193535"/>
                  </a:lnTo>
                  <a:lnTo>
                    <a:pt x="1008926" y="193421"/>
                  </a:lnTo>
                  <a:lnTo>
                    <a:pt x="981938" y="187286"/>
                  </a:lnTo>
                  <a:lnTo>
                    <a:pt x="981938" y="106210"/>
                  </a:lnTo>
                  <a:lnTo>
                    <a:pt x="1040853" y="106210"/>
                  </a:lnTo>
                  <a:lnTo>
                    <a:pt x="1049147" y="108064"/>
                  </a:lnTo>
                  <a:lnTo>
                    <a:pt x="1056360" y="115798"/>
                  </a:lnTo>
                  <a:lnTo>
                    <a:pt x="1059294" y="123583"/>
                  </a:lnTo>
                  <a:lnTo>
                    <a:pt x="1061580" y="135305"/>
                  </a:lnTo>
                  <a:lnTo>
                    <a:pt x="1068832" y="135305"/>
                  </a:lnTo>
                  <a:lnTo>
                    <a:pt x="1068832" y="64998"/>
                  </a:lnTo>
                  <a:lnTo>
                    <a:pt x="1061580" y="64998"/>
                  </a:lnTo>
                  <a:lnTo>
                    <a:pt x="1059294" y="76708"/>
                  </a:lnTo>
                  <a:lnTo>
                    <a:pt x="1056487" y="84493"/>
                  </a:lnTo>
                  <a:lnTo>
                    <a:pt x="1028103" y="94157"/>
                  </a:lnTo>
                  <a:lnTo>
                    <a:pt x="981938" y="94157"/>
                  </a:lnTo>
                  <a:lnTo>
                    <a:pt x="981938" y="21856"/>
                  </a:lnTo>
                  <a:lnTo>
                    <a:pt x="982510" y="19164"/>
                  </a:lnTo>
                  <a:lnTo>
                    <a:pt x="984554" y="16268"/>
                  </a:lnTo>
                  <a:lnTo>
                    <a:pt x="987361" y="15557"/>
                  </a:lnTo>
                  <a:lnTo>
                    <a:pt x="1032979" y="15557"/>
                  </a:lnTo>
                  <a:lnTo>
                    <a:pt x="1070965" y="25361"/>
                  </a:lnTo>
                  <a:lnTo>
                    <a:pt x="1079030" y="47510"/>
                  </a:lnTo>
                  <a:lnTo>
                    <a:pt x="1086726" y="47510"/>
                  </a:lnTo>
                  <a:lnTo>
                    <a:pt x="1085329" y="4419"/>
                  </a:lnTo>
                  <a:lnTo>
                    <a:pt x="924306" y="4419"/>
                  </a:lnTo>
                  <a:lnTo>
                    <a:pt x="924306" y="10210"/>
                  </a:lnTo>
                  <a:lnTo>
                    <a:pt x="935494" y="11010"/>
                  </a:lnTo>
                  <a:lnTo>
                    <a:pt x="942771" y="13017"/>
                  </a:lnTo>
                  <a:lnTo>
                    <a:pt x="949312" y="19621"/>
                  </a:lnTo>
                  <a:lnTo>
                    <a:pt x="950899" y="26657"/>
                  </a:lnTo>
                  <a:lnTo>
                    <a:pt x="950899" y="184010"/>
                  </a:lnTo>
                  <a:lnTo>
                    <a:pt x="949312" y="191058"/>
                  </a:lnTo>
                  <a:lnTo>
                    <a:pt x="942695" y="196634"/>
                  </a:lnTo>
                  <a:lnTo>
                    <a:pt x="935494" y="198615"/>
                  </a:lnTo>
                  <a:lnTo>
                    <a:pt x="924306" y="199847"/>
                  </a:lnTo>
                  <a:lnTo>
                    <a:pt x="924306" y="205663"/>
                  </a:lnTo>
                  <a:lnTo>
                    <a:pt x="1088542" y="205663"/>
                  </a:lnTo>
                  <a:lnTo>
                    <a:pt x="1102245" y="154749"/>
                  </a:lnTo>
                  <a:close/>
                </a:path>
                <a:path w="1501775" h="493394">
                  <a:moveTo>
                    <a:pt x="1329524" y="4419"/>
                  </a:moveTo>
                  <a:lnTo>
                    <a:pt x="1257808" y="4419"/>
                  </a:lnTo>
                  <a:lnTo>
                    <a:pt x="1257808" y="10210"/>
                  </a:lnTo>
                  <a:lnTo>
                    <a:pt x="1269034" y="11214"/>
                  </a:lnTo>
                  <a:lnTo>
                    <a:pt x="1276197" y="13296"/>
                  </a:lnTo>
                  <a:lnTo>
                    <a:pt x="1286979" y="48920"/>
                  </a:lnTo>
                  <a:lnTo>
                    <a:pt x="1286979" y="149593"/>
                  </a:lnTo>
                  <a:lnTo>
                    <a:pt x="1169250" y="4419"/>
                  </a:lnTo>
                  <a:lnTo>
                    <a:pt x="1117155" y="4419"/>
                  </a:lnTo>
                  <a:lnTo>
                    <a:pt x="1117155" y="10210"/>
                  </a:lnTo>
                  <a:lnTo>
                    <a:pt x="1123403" y="10375"/>
                  </a:lnTo>
                  <a:lnTo>
                    <a:pt x="1128014" y="11163"/>
                  </a:lnTo>
                  <a:lnTo>
                    <a:pt x="1134262" y="13627"/>
                  </a:lnTo>
                  <a:lnTo>
                    <a:pt x="1138110" y="16878"/>
                  </a:lnTo>
                  <a:lnTo>
                    <a:pt x="1146746" y="26962"/>
                  </a:lnTo>
                  <a:lnTo>
                    <a:pt x="1146746" y="160756"/>
                  </a:lnTo>
                  <a:lnTo>
                    <a:pt x="1132611" y="196735"/>
                  </a:lnTo>
                  <a:lnTo>
                    <a:pt x="1117155" y="199847"/>
                  </a:lnTo>
                  <a:lnTo>
                    <a:pt x="1117155" y="205663"/>
                  </a:lnTo>
                  <a:lnTo>
                    <a:pt x="1188999" y="205663"/>
                  </a:lnTo>
                  <a:lnTo>
                    <a:pt x="1188999" y="199847"/>
                  </a:lnTo>
                  <a:lnTo>
                    <a:pt x="1177861" y="198615"/>
                  </a:lnTo>
                  <a:lnTo>
                    <a:pt x="1170800" y="196430"/>
                  </a:lnTo>
                  <a:lnTo>
                    <a:pt x="1160310" y="160718"/>
                  </a:lnTo>
                  <a:lnTo>
                    <a:pt x="1160310" y="42456"/>
                  </a:lnTo>
                  <a:lnTo>
                    <a:pt x="1295196" y="209029"/>
                  </a:lnTo>
                  <a:lnTo>
                    <a:pt x="1300530" y="209029"/>
                  </a:lnTo>
                  <a:lnTo>
                    <a:pt x="1300530" y="49250"/>
                  </a:lnTo>
                  <a:lnTo>
                    <a:pt x="1300886" y="38366"/>
                  </a:lnTo>
                  <a:lnTo>
                    <a:pt x="1329524" y="10210"/>
                  </a:lnTo>
                  <a:lnTo>
                    <a:pt x="1329524" y="4419"/>
                  </a:lnTo>
                  <a:close/>
                </a:path>
                <a:path w="1501775" h="493394">
                  <a:moveTo>
                    <a:pt x="1486801" y="331660"/>
                  </a:moveTo>
                  <a:lnTo>
                    <a:pt x="1476692" y="316915"/>
                  </a:lnTo>
                  <a:lnTo>
                    <a:pt x="1481239" y="316153"/>
                  </a:lnTo>
                  <a:lnTo>
                    <a:pt x="1485138" y="313575"/>
                  </a:lnTo>
                  <a:lnTo>
                    <a:pt x="1485138" y="313169"/>
                  </a:lnTo>
                  <a:lnTo>
                    <a:pt x="1485138" y="301853"/>
                  </a:lnTo>
                  <a:lnTo>
                    <a:pt x="1485138" y="301421"/>
                  </a:lnTo>
                  <a:lnTo>
                    <a:pt x="1482191" y="298157"/>
                  </a:lnTo>
                  <a:lnTo>
                    <a:pt x="1480908" y="298157"/>
                  </a:lnTo>
                  <a:lnTo>
                    <a:pt x="1480908" y="303136"/>
                  </a:lnTo>
                  <a:lnTo>
                    <a:pt x="1480908" y="312966"/>
                  </a:lnTo>
                  <a:lnTo>
                    <a:pt x="1475943" y="313169"/>
                  </a:lnTo>
                  <a:lnTo>
                    <a:pt x="1466100" y="313169"/>
                  </a:lnTo>
                  <a:lnTo>
                    <a:pt x="1466100" y="301853"/>
                  </a:lnTo>
                  <a:lnTo>
                    <a:pt x="1477048" y="301853"/>
                  </a:lnTo>
                  <a:lnTo>
                    <a:pt x="1480908" y="303136"/>
                  </a:lnTo>
                  <a:lnTo>
                    <a:pt x="1480908" y="298157"/>
                  </a:lnTo>
                  <a:lnTo>
                    <a:pt x="1461770" y="298157"/>
                  </a:lnTo>
                  <a:lnTo>
                    <a:pt x="1461770" y="331660"/>
                  </a:lnTo>
                  <a:lnTo>
                    <a:pt x="1466100" y="331660"/>
                  </a:lnTo>
                  <a:lnTo>
                    <a:pt x="1466100" y="316915"/>
                  </a:lnTo>
                  <a:lnTo>
                    <a:pt x="1472006" y="316915"/>
                  </a:lnTo>
                  <a:lnTo>
                    <a:pt x="1481950" y="331660"/>
                  </a:lnTo>
                  <a:lnTo>
                    <a:pt x="1486801" y="331660"/>
                  </a:lnTo>
                  <a:close/>
                </a:path>
                <a:path w="1501775" h="493394">
                  <a:moveTo>
                    <a:pt x="1501216" y="315061"/>
                  </a:moveTo>
                  <a:lnTo>
                    <a:pt x="1498955" y="303758"/>
                  </a:lnTo>
                  <a:lnTo>
                    <a:pt x="1497139" y="301040"/>
                  </a:lnTo>
                  <a:lnTo>
                    <a:pt x="1497139" y="315061"/>
                  </a:lnTo>
                  <a:lnTo>
                    <a:pt x="1495183" y="324688"/>
                  </a:lnTo>
                  <a:lnTo>
                    <a:pt x="1489862" y="332549"/>
                  </a:lnTo>
                  <a:lnTo>
                    <a:pt x="1481975" y="337858"/>
                  </a:lnTo>
                  <a:lnTo>
                    <a:pt x="1472298" y="339801"/>
                  </a:lnTo>
                  <a:lnTo>
                    <a:pt x="1462646" y="337858"/>
                  </a:lnTo>
                  <a:lnTo>
                    <a:pt x="1454772" y="332549"/>
                  </a:lnTo>
                  <a:lnTo>
                    <a:pt x="1449463" y="324688"/>
                  </a:lnTo>
                  <a:lnTo>
                    <a:pt x="1447520" y="315061"/>
                  </a:lnTo>
                  <a:lnTo>
                    <a:pt x="1449463" y="305371"/>
                  </a:lnTo>
                  <a:lnTo>
                    <a:pt x="1454772" y="297459"/>
                  </a:lnTo>
                  <a:lnTo>
                    <a:pt x="1462646" y="292138"/>
                  </a:lnTo>
                  <a:lnTo>
                    <a:pt x="1472298" y="290182"/>
                  </a:lnTo>
                  <a:lnTo>
                    <a:pt x="1481975" y="292138"/>
                  </a:lnTo>
                  <a:lnTo>
                    <a:pt x="1489862" y="297459"/>
                  </a:lnTo>
                  <a:lnTo>
                    <a:pt x="1495183" y="305371"/>
                  </a:lnTo>
                  <a:lnTo>
                    <a:pt x="1497139" y="315061"/>
                  </a:lnTo>
                  <a:lnTo>
                    <a:pt x="1497139" y="301040"/>
                  </a:lnTo>
                  <a:lnTo>
                    <a:pt x="1492783" y="294500"/>
                  </a:lnTo>
                  <a:lnTo>
                    <a:pt x="1486433" y="290182"/>
                  </a:lnTo>
                  <a:lnTo>
                    <a:pt x="1483601" y="288264"/>
                  </a:lnTo>
                  <a:lnTo>
                    <a:pt x="1472298" y="285965"/>
                  </a:lnTo>
                  <a:lnTo>
                    <a:pt x="1460995" y="288264"/>
                  </a:lnTo>
                  <a:lnTo>
                    <a:pt x="1451775" y="294500"/>
                  </a:lnTo>
                  <a:lnTo>
                    <a:pt x="1445539" y="303758"/>
                  </a:lnTo>
                  <a:lnTo>
                    <a:pt x="1443266" y="315061"/>
                  </a:lnTo>
                  <a:lnTo>
                    <a:pt x="1445539" y="326326"/>
                  </a:lnTo>
                  <a:lnTo>
                    <a:pt x="1451775" y="335534"/>
                  </a:lnTo>
                  <a:lnTo>
                    <a:pt x="1460995" y="341744"/>
                  </a:lnTo>
                  <a:lnTo>
                    <a:pt x="1472298" y="344017"/>
                  </a:lnTo>
                  <a:lnTo>
                    <a:pt x="1483601" y="341744"/>
                  </a:lnTo>
                  <a:lnTo>
                    <a:pt x="1486458" y="339801"/>
                  </a:lnTo>
                  <a:lnTo>
                    <a:pt x="1492783" y="335534"/>
                  </a:lnTo>
                  <a:lnTo>
                    <a:pt x="1498955" y="326326"/>
                  </a:lnTo>
                  <a:lnTo>
                    <a:pt x="1501216" y="315061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1328" y="1507569"/>
              <a:ext cx="90157" cy="20317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64059" y="1507578"/>
              <a:ext cx="641985" cy="207010"/>
            </a:xfrm>
            <a:custGeom>
              <a:avLst/>
              <a:gdLst/>
              <a:ahLst/>
              <a:cxnLst/>
              <a:rect l="l" t="t" r="r" b="b"/>
              <a:pathLst>
                <a:path w="641984" h="207010">
                  <a:moveTo>
                    <a:pt x="213766" y="0"/>
                  </a:moveTo>
                  <a:lnTo>
                    <a:pt x="141554" y="0"/>
                  </a:lnTo>
                  <a:lnTo>
                    <a:pt x="141554" y="5727"/>
                  </a:lnTo>
                  <a:lnTo>
                    <a:pt x="152831" y="6819"/>
                  </a:lnTo>
                  <a:lnTo>
                    <a:pt x="160375" y="8915"/>
                  </a:lnTo>
                  <a:lnTo>
                    <a:pt x="171145" y="45021"/>
                  </a:lnTo>
                  <a:lnTo>
                    <a:pt x="171145" y="147129"/>
                  </a:lnTo>
                  <a:lnTo>
                    <a:pt x="52197" y="0"/>
                  </a:lnTo>
                  <a:lnTo>
                    <a:pt x="0" y="0"/>
                  </a:lnTo>
                  <a:lnTo>
                    <a:pt x="0" y="5727"/>
                  </a:lnTo>
                  <a:lnTo>
                    <a:pt x="6286" y="6070"/>
                  </a:lnTo>
                  <a:lnTo>
                    <a:pt x="10998" y="6718"/>
                  </a:lnTo>
                  <a:lnTo>
                    <a:pt x="17399" y="9220"/>
                  </a:lnTo>
                  <a:lnTo>
                    <a:pt x="21285" y="12484"/>
                  </a:lnTo>
                  <a:lnTo>
                    <a:pt x="30010" y="22694"/>
                  </a:lnTo>
                  <a:lnTo>
                    <a:pt x="30010" y="157822"/>
                  </a:lnTo>
                  <a:lnTo>
                    <a:pt x="15697" y="194195"/>
                  </a:lnTo>
                  <a:lnTo>
                    <a:pt x="0" y="197370"/>
                  </a:lnTo>
                  <a:lnTo>
                    <a:pt x="0" y="203174"/>
                  </a:lnTo>
                  <a:lnTo>
                    <a:pt x="72237" y="203174"/>
                  </a:lnTo>
                  <a:lnTo>
                    <a:pt x="72237" y="197370"/>
                  </a:lnTo>
                  <a:lnTo>
                    <a:pt x="61099" y="196202"/>
                  </a:lnTo>
                  <a:lnTo>
                    <a:pt x="54013" y="193903"/>
                  </a:lnTo>
                  <a:lnTo>
                    <a:pt x="43548" y="157886"/>
                  </a:lnTo>
                  <a:lnTo>
                    <a:pt x="43548" y="38481"/>
                  </a:lnTo>
                  <a:lnTo>
                    <a:pt x="179387" y="206603"/>
                  </a:lnTo>
                  <a:lnTo>
                    <a:pt x="184683" y="206603"/>
                  </a:lnTo>
                  <a:lnTo>
                    <a:pt x="184683" y="45173"/>
                  </a:lnTo>
                  <a:lnTo>
                    <a:pt x="185051" y="34175"/>
                  </a:lnTo>
                  <a:lnTo>
                    <a:pt x="213766" y="5727"/>
                  </a:lnTo>
                  <a:lnTo>
                    <a:pt x="213766" y="0"/>
                  </a:lnTo>
                  <a:close/>
                </a:path>
                <a:path w="641984" h="207010">
                  <a:moveTo>
                    <a:pt x="444563" y="0"/>
                  </a:moveTo>
                  <a:lnTo>
                    <a:pt x="372249" y="0"/>
                  </a:lnTo>
                  <a:lnTo>
                    <a:pt x="372249" y="5727"/>
                  </a:lnTo>
                  <a:lnTo>
                    <a:pt x="383717" y="6819"/>
                  </a:lnTo>
                  <a:lnTo>
                    <a:pt x="390994" y="8915"/>
                  </a:lnTo>
                  <a:lnTo>
                    <a:pt x="401853" y="45021"/>
                  </a:lnTo>
                  <a:lnTo>
                    <a:pt x="401853" y="147129"/>
                  </a:lnTo>
                  <a:lnTo>
                    <a:pt x="282968" y="0"/>
                  </a:lnTo>
                  <a:lnTo>
                    <a:pt x="230670" y="0"/>
                  </a:lnTo>
                  <a:lnTo>
                    <a:pt x="230670" y="5727"/>
                  </a:lnTo>
                  <a:lnTo>
                    <a:pt x="237020" y="6070"/>
                  </a:lnTo>
                  <a:lnTo>
                    <a:pt x="241884" y="6718"/>
                  </a:lnTo>
                  <a:lnTo>
                    <a:pt x="248119" y="9220"/>
                  </a:lnTo>
                  <a:lnTo>
                    <a:pt x="252018" y="12484"/>
                  </a:lnTo>
                  <a:lnTo>
                    <a:pt x="260769" y="22694"/>
                  </a:lnTo>
                  <a:lnTo>
                    <a:pt x="260769" y="157822"/>
                  </a:lnTo>
                  <a:lnTo>
                    <a:pt x="246443" y="194195"/>
                  </a:lnTo>
                  <a:lnTo>
                    <a:pt x="230670" y="197370"/>
                  </a:lnTo>
                  <a:lnTo>
                    <a:pt x="230670" y="203174"/>
                  </a:lnTo>
                  <a:lnTo>
                    <a:pt x="302907" y="203174"/>
                  </a:lnTo>
                  <a:lnTo>
                    <a:pt x="302907" y="197370"/>
                  </a:lnTo>
                  <a:lnTo>
                    <a:pt x="291998" y="196202"/>
                  </a:lnTo>
                  <a:lnTo>
                    <a:pt x="284924" y="193903"/>
                  </a:lnTo>
                  <a:lnTo>
                    <a:pt x="274459" y="157886"/>
                  </a:lnTo>
                  <a:lnTo>
                    <a:pt x="274459" y="38481"/>
                  </a:lnTo>
                  <a:lnTo>
                    <a:pt x="410260" y="206603"/>
                  </a:lnTo>
                  <a:lnTo>
                    <a:pt x="415594" y="206603"/>
                  </a:lnTo>
                  <a:lnTo>
                    <a:pt x="415594" y="45173"/>
                  </a:lnTo>
                  <a:lnTo>
                    <a:pt x="415950" y="34175"/>
                  </a:lnTo>
                  <a:lnTo>
                    <a:pt x="444563" y="5727"/>
                  </a:lnTo>
                  <a:lnTo>
                    <a:pt x="444563" y="0"/>
                  </a:lnTo>
                  <a:close/>
                </a:path>
                <a:path w="641984" h="207010">
                  <a:moveTo>
                    <a:pt x="641540" y="151777"/>
                  </a:moveTo>
                  <a:lnTo>
                    <a:pt x="633209" y="151777"/>
                  </a:lnTo>
                  <a:lnTo>
                    <a:pt x="626922" y="163474"/>
                  </a:lnTo>
                  <a:lnTo>
                    <a:pt x="620331" y="172821"/>
                  </a:lnTo>
                  <a:lnTo>
                    <a:pt x="574802" y="190588"/>
                  </a:lnTo>
                  <a:lnTo>
                    <a:pt x="560285" y="191020"/>
                  </a:lnTo>
                  <a:lnTo>
                    <a:pt x="537133" y="190627"/>
                  </a:lnTo>
                  <a:lnTo>
                    <a:pt x="529920" y="190106"/>
                  </a:lnTo>
                  <a:lnTo>
                    <a:pt x="525640" y="189369"/>
                  </a:lnTo>
                  <a:lnTo>
                    <a:pt x="521741" y="188328"/>
                  </a:lnTo>
                  <a:lnTo>
                    <a:pt x="519861" y="184683"/>
                  </a:lnTo>
                  <a:lnTo>
                    <a:pt x="519861" y="102768"/>
                  </a:lnTo>
                  <a:lnTo>
                    <a:pt x="580212" y="102768"/>
                  </a:lnTo>
                  <a:lnTo>
                    <a:pt x="588543" y="104736"/>
                  </a:lnTo>
                  <a:lnTo>
                    <a:pt x="595655" y="112433"/>
                  </a:lnTo>
                  <a:lnTo>
                    <a:pt x="598487" y="120383"/>
                  </a:lnTo>
                  <a:lnTo>
                    <a:pt x="600887" y="132359"/>
                  </a:lnTo>
                  <a:lnTo>
                    <a:pt x="608037" y="132359"/>
                  </a:lnTo>
                  <a:lnTo>
                    <a:pt x="608037" y="61137"/>
                  </a:lnTo>
                  <a:lnTo>
                    <a:pt x="600887" y="61137"/>
                  </a:lnTo>
                  <a:lnTo>
                    <a:pt x="598614" y="73025"/>
                  </a:lnTo>
                  <a:lnTo>
                    <a:pt x="595795" y="80937"/>
                  </a:lnTo>
                  <a:lnTo>
                    <a:pt x="588632" y="88696"/>
                  </a:lnTo>
                  <a:lnTo>
                    <a:pt x="580351" y="90627"/>
                  </a:lnTo>
                  <a:lnTo>
                    <a:pt x="519861" y="90627"/>
                  </a:lnTo>
                  <a:lnTo>
                    <a:pt x="519861" y="17538"/>
                  </a:lnTo>
                  <a:lnTo>
                    <a:pt x="520357" y="14795"/>
                  </a:lnTo>
                  <a:lnTo>
                    <a:pt x="522541" y="11874"/>
                  </a:lnTo>
                  <a:lnTo>
                    <a:pt x="525348" y="11150"/>
                  </a:lnTo>
                  <a:lnTo>
                    <a:pt x="571754" y="11150"/>
                  </a:lnTo>
                  <a:lnTo>
                    <a:pt x="610298" y="21094"/>
                  </a:lnTo>
                  <a:lnTo>
                    <a:pt x="618299" y="43637"/>
                  </a:lnTo>
                  <a:lnTo>
                    <a:pt x="625944" y="43637"/>
                  </a:lnTo>
                  <a:lnTo>
                    <a:pt x="624560" y="0"/>
                  </a:lnTo>
                  <a:lnTo>
                    <a:pt x="461657" y="0"/>
                  </a:lnTo>
                  <a:lnTo>
                    <a:pt x="461657" y="5727"/>
                  </a:lnTo>
                  <a:lnTo>
                    <a:pt x="473100" y="6578"/>
                  </a:lnTo>
                  <a:lnTo>
                    <a:pt x="480517" y="8737"/>
                  </a:lnTo>
                  <a:lnTo>
                    <a:pt x="487222" y="15367"/>
                  </a:lnTo>
                  <a:lnTo>
                    <a:pt x="488911" y="22542"/>
                  </a:lnTo>
                  <a:lnTo>
                    <a:pt x="488911" y="181203"/>
                  </a:lnTo>
                  <a:lnTo>
                    <a:pt x="487146" y="188429"/>
                  </a:lnTo>
                  <a:lnTo>
                    <a:pt x="480352" y="194119"/>
                  </a:lnTo>
                  <a:lnTo>
                    <a:pt x="473100" y="196202"/>
                  </a:lnTo>
                  <a:lnTo>
                    <a:pt x="461657" y="197370"/>
                  </a:lnTo>
                  <a:lnTo>
                    <a:pt x="461657" y="203174"/>
                  </a:lnTo>
                  <a:lnTo>
                    <a:pt x="627888" y="203174"/>
                  </a:lnTo>
                  <a:lnTo>
                    <a:pt x="641540" y="151777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222" y="1503156"/>
              <a:ext cx="350855" cy="2119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27799" y="8247811"/>
              <a:ext cx="697865" cy="698500"/>
            </a:xfrm>
            <a:custGeom>
              <a:avLst/>
              <a:gdLst/>
              <a:ahLst/>
              <a:cxnLst/>
              <a:rect l="l" t="t" r="r" b="b"/>
              <a:pathLst>
                <a:path w="697865" h="698500">
                  <a:moveTo>
                    <a:pt x="697865" y="0"/>
                  </a:moveTo>
                  <a:lnTo>
                    <a:pt x="0" y="0"/>
                  </a:lnTo>
                  <a:lnTo>
                    <a:pt x="0" y="697890"/>
                  </a:lnTo>
                  <a:lnTo>
                    <a:pt x="697865" y="697890"/>
                  </a:lnTo>
                  <a:lnTo>
                    <a:pt x="697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" name="object 42"/>
            <p:cNvSpPr/>
            <p:nvPr/>
          </p:nvSpPr>
          <p:spPr>
            <a:xfrm>
              <a:off x="554532" y="7746321"/>
              <a:ext cx="661670" cy="452120"/>
            </a:xfrm>
            <a:custGeom>
              <a:avLst/>
              <a:gdLst/>
              <a:ahLst/>
              <a:cxnLst/>
              <a:rect l="l" t="t" r="r" b="b"/>
              <a:pathLst>
                <a:path w="661669" h="452120">
                  <a:moveTo>
                    <a:pt x="330720" y="0"/>
                  </a:moveTo>
                  <a:lnTo>
                    <a:pt x="277079" y="2487"/>
                  </a:lnTo>
                  <a:lnTo>
                    <a:pt x="226192" y="9849"/>
                  </a:lnTo>
                  <a:lnTo>
                    <a:pt x="178741" y="21934"/>
                  </a:lnTo>
                  <a:lnTo>
                    <a:pt x="135407" y="38589"/>
                  </a:lnTo>
                  <a:lnTo>
                    <a:pt x="96870" y="59663"/>
                  </a:lnTo>
                  <a:lnTo>
                    <a:pt x="63813" y="85003"/>
                  </a:lnTo>
                  <a:lnTo>
                    <a:pt x="36916" y="114459"/>
                  </a:lnTo>
                  <a:lnTo>
                    <a:pt x="16861" y="147877"/>
                  </a:lnTo>
                  <a:lnTo>
                    <a:pt x="4328" y="185107"/>
                  </a:lnTo>
                  <a:lnTo>
                    <a:pt x="0" y="225996"/>
                  </a:lnTo>
                  <a:lnTo>
                    <a:pt x="4328" y="266888"/>
                  </a:lnTo>
                  <a:lnTo>
                    <a:pt x="16861" y="304118"/>
                  </a:lnTo>
                  <a:lnTo>
                    <a:pt x="36916" y="337536"/>
                  </a:lnTo>
                  <a:lnTo>
                    <a:pt x="63813" y="366990"/>
                  </a:lnTo>
                  <a:lnTo>
                    <a:pt x="96870" y="392328"/>
                  </a:lnTo>
                  <a:lnTo>
                    <a:pt x="135407" y="413399"/>
                  </a:lnTo>
                  <a:lnTo>
                    <a:pt x="178741" y="430051"/>
                  </a:lnTo>
                  <a:lnTo>
                    <a:pt x="226192" y="442133"/>
                  </a:lnTo>
                  <a:lnTo>
                    <a:pt x="277079" y="449493"/>
                  </a:lnTo>
                  <a:lnTo>
                    <a:pt x="330720" y="451980"/>
                  </a:lnTo>
                  <a:lnTo>
                    <a:pt x="384365" y="449493"/>
                  </a:lnTo>
                  <a:lnTo>
                    <a:pt x="435253" y="442133"/>
                  </a:lnTo>
                  <a:lnTo>
                    <a:pt x="482705" y="430051"/>
                  </a:lnTo>
                  <a:lnTo>
                    <a:pt x="526039" y="413399"/>
                  </a:lnTo>
                  <a:lnTo>
                    <a:pt x="564575" y="392328"/>
                  </a:lnTo>
                  <a:lnTo>
                    <a:pt x="597631" y="366990"/>
                  </a:lnTo>
                  <a:lnTo>
                    <a:pt x="624526" y="337536"/>
                  </a:lnTo>
                  <a:lnTo>
                    <a:pt x="644580" y="304118"/>
                  </a:lnTo>
                  <a:lnTo>
                    <a:pt x="657112" y="266888"/>
                  </a:lnTo>
                  <a:lnTo>
                    <a:pt x="661441" y="225996"/>
                  </a:lnTo>
                  <a:lnTo>
                    <a:pt x="657112" y="185107"/>
                  </a:lnTo>
                  <a:lnTo>
                    <a:pt x="644580" y="147877"/>
                  </a:lnTo>
                  <a:lnTo>
                    <a:pt x="624526" y="114459"/>
                  </a:lnTo>
                  <a:lnTo>
                    <a:pt x="597631" y="85003"/>
                  </a:lnTo>
                  <a:lnTo>
                    <a:pt x="564575" y="59663"/>
                  </a:lnTo>
                  <a:lnTo>
                    <a:pt x="526039" y="38589"/>
                  </a:lnTo>
                  <a:lnTo>
                    <a:pt x="482705" y="21934"/>
                  </a:lnTo>
                  <a:lnTo>
                    <a:pt x="435253" y="9849"/>
                  </a:lnTo>
                  <a:lnTo>
                    <a:pt x="384365" y="2487"/>
                  </a:lnTo>
                  <a:lnTo>
                    <a:pt x="330720" y="0"/>
                  </a:lnTo>
                  <a:close/>
                </a:path>
              </a:pathLst>
            </a:custGeom>
            <a:solidFill>
              <a:srgbClr val="FFFAC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71" y="8125988"/>
              <a:ext cx="113880" cy="16339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793" y="7849819"/>
              <a:ext cx="456109" cy="11029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658" y="7993545"/>
              <a:ext cx="83235" cy="937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761" y="7987557"/>
              <a:ext cx="89916" cy="10518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054" y="7987326"/>
              <a:ext cx="87401" cy="1073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87171" y="7990801"/>
              <a:ext cx="579120" cy="895985"/>
            </a:xfrm>
            <a:custGeom>
              <a:avLst/>
              <a:gdLst/>
              <a:ahLst/>
              <a:cxnLst/>
              <a:rect l="l" t="t" r="r" b="b"/>
              <a:pathLst>
                <a:path w="579119" h="895984">
                  <a:moveTo>
                    <a:pt x="17538" y="720001"/>
                  </a:moveTo>
                  <a:lnTo>
                    <a:pt x="0" y="720001"/>
                  </a:lnTo>
                  <a:lnTo>
                    <a:pt x="0" y="737577"/>
                  </a:lnTo>
                  <a:lnTo>
                    <a:pt x="17538" y="737577"/>
                  </a:lnTo>
                  <a:lnTo>
                    <a:pt x="17538" y="720001"/>
                  </a:lnTo>
                  <a:close/>
                </a:path>
                <a:path w="579119" h="895984">
                  <a:moveTo>
                    <a:pt x="17538" y="456768"/>
                  </a:moveTo>
                  <a:lnTo>
                    <a:pt x="0" y="456768"/>
                  </a:lnTo>
                  <a:lnTo>
                    <a:pt x="0" y="465556"/>
                  </a:lnTo>
                  <a:lnTo>
                    <a:pt x="0" y="474345"/>
                  </a:lnTo>
                  <a:lnTo>
                    <a:pt x="17538" y="474345"/>
                  </a:lnTo>
                  <a:lnTo>
                    <a:pt x="17538" y="456768"/>
                  </a:lnTo>
                  <a:close/>
                </a:path>
                <a:path w="579119" h="895984">
                  <a:moveTo>
                    <a:pt x="35102" y="737577"/>
                  </a:moveTo>
                  <a:lnTo>
                    <a:pt x="17538" y="737577"/>
                  </a:lnTo>
                  <a:lnTo>
                    <a:pt x="17538" y="755103"/>
                  </a:lnTo>
                  <a:lnTo>
                    <a:pt x="35102" y="755103"/>
                  </a:lnTo>
                  <a:lnTo>
                    <a:pt x="35102" y="737577"/>
                  </a:lnTo>
                  <a:close/>
                </a:path>
                <a:path w="579119" h="895984">
                  <a:moveTo>
                    <a:pt x="35102" y="492899"/>
                  </a:moveTo>
                  <a:lnTo>
                    <a:pt x="0" y="492899"/>
                  </a:lnTo>
                  <a:lnTo>
                    <a:pt x="0" y="510679"/>
                  </a:lnTo>
                  <a:lnTo>
                    <a:pt x="35102" y="510679"/>
                  </a:lnTo>
                  <a:lnTo>
                    <a:pt x="35102" y="492899"/>
                  </a:lnTo>
                  <a:close/>
                </a:path>
                <a:path w="579119" h="895984">
                  <a:moveTo>
                    <a:pt x="52641" y="668159"/>
                  </a:moveTo>
                  <a:lnTo>
                    <a:pt x="35102" y="668159"/>
                  </a:lnTo>
                  <a:lnTo>
                    <a:pt x="35102" y="632599"/>
                  </a:lnTo>
                  <a:lnTo>
                    <a:pt x="0" y="632599"/>
                  </a:lnTo>
                  <a:lnTo>
                    <a:pt x="0" y="650379"/>
                  </a:lnTo>
                  <a:lnTo>
                    <a:pt x="17538" y="650379"/>
                  </a:lnTo>
                  <a:lnTo>
                    <a:pt x="17538" y="668159"/>
                  </a:lnTo>
                  <a:lnTo>
                    <a:pt x="0" y="668159"/>
                  </a:lnTo>
                  <a:lnTo>
                    <a:pt x="0" y="703719"/>
                  </a:lnTo>
                  <a:lnTo>
                    <a:pt x="17538" y="703719"/>
                  </a:lnTo>
                  <a:lnTo>
                    <a:pt x="17538" y="685939"/>
                  </a:lnTo>
                  <a:lnTo>
                    <a:pt x="52641" y="685939"/>
                  </a:lnTo>
                  <a:lnTo>
                    <a:pt x="52641" y="668159"/>
                  </a:lnTo>
                  <a:close/>
                </a:path>
                <a:path w="579119" h="895984">
                  <a:moveTo>
                    <a:pt x="52641" y="527189"/>
                  </a:moveTo>
                  <a:lnTo>
                    <a:pt x="0" y="527189"/>
                  </a:lnTo>
                  <a:lnTo>
                    <a:pt x="0" y="580529"/>
                  </a:lnTo>
                  <a:lnTo>
                    <a:pt x="35102" y="580529"/>
                  </a:lnTo>
                  <a:lnTo>
                    <a:pt x="35102" y="562749"/>
                  </a:lnTo>
                  <a:lnTo>
                    <a:pt x="52641" y="562749"/>
                  </a:lnTo>
                  <a:lnTo>
                    <a:pt x="52641" y="527189"/>
                  </a:lnTo>
                  <a:close/>
                </a:path>
                <a:path w="579119" h="895984">
                  <a:moveTo>
                    <a:pt x="52641" y="475119"/>
                  </a:moveTo>
                  <a:lnTo>
                    <a:pt x="35102" y="475119"/>
                  </a:lnTo>
                  <a:lnTo>
                    <a:pt x="35102" y="492899"/>
                  </a:lnTo>
                  <a:lnTo>
                    <a:pt x="52641" y="492899"/>
                  </a:lnTo>
                  <a:lnTo>
                    <a:pt x="52641" y="475119"/>
                  </a:lnTo>
                  <a:close/>
                </a:path>
                <a:path w="579119" h="895984">
                  <a:moveTo>
                    <a:pt x="70192" y="457339"/>
                  </a:moveTo>
                  <a:lnTo>
                    <a:pt x="52641" y="457339"/>
                  </a:lnTo>
                  <a:lnTo>
                    <a:pt x="52641" y="475119"/>
                  </a:lnTo>
                  <a:lnTo>
                    <a:pt x="70192" y="475119"/>
                  </a:lnTo>
                  <a:lnTo>
                    <a:pt x="70192" y="457339"/>
                  </a:lnTo>
                  <a:close/>
                </a:path>
                <a:path w="579119" h="895984">
                  <a:moveTo>
                    <a:pt x="87744" y="720229"/>
                  </a:moveTo>
                  <a:lnTo>
                    <a:pt x="70192" y="720229"/>
                  </a:lnTo>
                  <a:lnTo>
                    <a:pt x="70192" y="685939"/>
                  </a:lnTo>
                  <a:lnTo>
                    <a:pt x="52641" y="685939"/>
                  </a:lnTo>
                  <a:lnTo>
                    <a:pt x="52641" y="703719"/>
                  </a:lnTo>
                  <a:lnTo>
                    <a:pt x="35102" y="703719"/>
                  </a:lnTo>
                  <a:lnTo>
                    <a:pt x="35102" y="720229"/>
                  </a:lnTo>
                  <a:lnTo>
                    <a:pt x="52641" y="720229"/>
                  </a:lnTo>
                  <a:lnTo>
                    <a:pt x="52641" y="755789"/>
                  </a:lnTo>
                  <a:lnTo>
                    <a:pt x="87744" y="755789"/>
                  </a:lnTo>
                  <a:lnTo>
                    <a:pt x="87744" y="720229"/>
                  </a:lnTo>
                  <a:close/>
                </a:path>
                <a:path w="579119" h="895984">
                  <a:moveTo>
                    <a:pt x="87757" y="807770"/>
                  </a:moveTo>
                  <a:lnTo>
                    <a:pt x="35102" y="807770"/>
                  </a:lnTo>
                  <a:lnTo>
                    <a:pt x="35102" y="834085"/>
                  </a:lnTo>
                  <a:lnTo>
                    <a:pt x="35102" y="860399"/>
                  </a:lnTo>
                  <a:lnTo>
                    <a:pt x="87757" y="860399"/>
                  </a:lnTo>
                  <a:lnTo>
                    <a:pt x="87757" y="807770"/>
                  </a:lnTo>
                  <a:close/>
                </a:path>
                <a:path w="579119" h="895984">
                  <a:moveTo>
                    <a:pt x="87757" y="351485"/>
                  </a:moveTo>
                  <a:lnTo>
                    <a:pt x="35102" y="351485"/>
                  </a:lnTo>
                  <a:lnTo>
                    <a:pt x="35102" y="377825"/>
                  </a:lnTo>
                  <a:lnTo>
                    <a:pt x="35102" y="404139"/>
                  </a:lnTo>
                  <a:lnTo>
                    <a:pt x="87757" y="404139"/>
                  </a:lnTo>
                  <a:lnTo>
                    <a:pt x="87757" y="351485"/>
                  </a:lnTo>
                  <a:close/>
                </a:path>
                <a:path w="579119" h="895984">
                  <a:moveTo>
                    <a:pt x="122847" y="790206"/>
                  </a:moveTo>
                  <a:lnTo>
                    <a:pt x="105295" y="790206"/>
                  </a:lnTo>
                  <a:lnTo>
                    <a:pt x="105295" y="877963"/>
                  </a:lnTo>
                  <a:lnTo>
                    <a:pt x="122847" y="877963"/>
                  </a:lnTo>
                  <a:lnTo>
                    <a:pt x="122847" y="790206"/>
                  </a:lnTo>
                  <a:close/>
                </a:path>
                <a:path w="579119" h="895984">
                  <a:moveTo>
                    <a:pt x="122847" y="773125"/>
                  </a:moveTo>
                  <a:lnTo>
                    <a:pt x="0" y="773125"/>
                  </a:lnTo>
                  <a:lnTo>
                    <a:pt x="0" y="789635"/>
                  </a:lnTo>
                  <a:lnTo>
                    <a:pt x="0" y="878535"/>
                  </a:lnTo>
                  <a:lnTo>
                    <a:pt x="0" y="895045"/>
                  </a:lnTo>
                  <a:lnTo>
                    <a:pt x="122847" y="895045"/>
                  </a:lnTo>
                  <a:lnTo>
                    <a:pt x="122847" y="878535"/>
                  </a:lnTo>
                  <a:lnTo>
                    <a:pt x="17551" y="878535"/>
                  </a:lnTo>
                  <a:lnTo>
                    <a:pt x="17551" y="789635"/>
                  </a:lnTo>
                  <a:lnTo>
                    <a:pt x="122847" y="789635"/>
                  </a:lnTo>
                  <a:lnTo>
                    <a:pt x="122847" y="773125"/>
                  </a:lnTo>
                  <a:close/>
                </a:path>
                <a:path w="579119" h="895984">
                  <a:moveTo>
                    <a:pt x="122847" y="703719"/>
                  </a:moveTo>
                  <a:lnTo>
                    <a:pt x="105295" y="703719"/>
                  </a:lnTo>
                  <a:lnTo>
                    <a:pt x="105295" y="720229"/>
                  </a:lnTo>
                  <a:lnTo>
                    <a:pt x="122847" y="720229"/>
                  </a:lnTo>
                  <a:lnTo>
                    <a:pt x="122847" y="703719"/>
                  </a:lnTo>
                  <a:close/>
                </a:path>
                <a:path w="579119" h="895984">
                  <a:moveTo>
                    <a:pt x="122847" y="668159"/>
                  </a:moveTo>
                  <a:lnTo>
                    <a:pt x="87744" y="668159"/>
                  </a:lnTo>
                  <a:lnTo>
                    <a:pt x="87744" y="703719"/>
                  </a:lnTo>
                  <a:lnTo>
                    <a:pt x="105295" y="703719"/>
                  </a:lnTo>
                  <a:lnTo>
                    <a:pt x="105295" y="685939"/>
                  </a:lnTo>
                  <a:lnTo>
                    <a:pt x="122847" y="685939"/>
                  </a:lnTo>
                  <a:lnTo>
                    <a:pt x="122847" y="668159"/>
                  </a:lnTo>
                  <a:close/>
                </a:path>
                <a:path w="579119" h="895984">
                  <a:moveTo>
                    <a:pt x="122847" y="333959"/>
                  </a:moveTo>
                  <a:lnTo>
                    <a:pt x="105295" y="333959"/>
                  </a:lnTo>
                  <a:lnTo>
                    <a:pt x="105295" y="421678"/>
                  </a:lnTo>
                  <a:lnTo>
                    <a:pt x="122847" y="421678"/>
                  </a:lnTo>
                  <a:lnTo>
                    <a:pt x="122847" y="333959"/>
                  </a:lnTo>
                  <a:close/>
                </a:path>
                <a:path w="579119" h="895984">
                  <a:moveTo>
                    <a:pt x="122847" y="316865"/>
                  </a:moveTo>
                  <a:lnTo>
                    <a:pt x="0" y="316865"/>
                  </a:lnTo>
                  <a:lnTo>
                    <a:pt x="0" y="333375"/>
                  </a:lnTo>
                  <a:lnTo>
                    <a:pt x="0" y="422275"/>
                  </a:lnTo>
                  <a:lnTo>
                    <a:pt x="0" y="438785"/>
                  </a:lnTo>
                  <a:lnTo>
                    <a:pt x="122847" y="438785"/>
                  </a:lnTo>
                  <a:lnTo>
                    <a:pt x="122847" y="422275"/>
                  </a:lnTo>
                  <a:lnTo>
                    <a:pt x="17551" y="422275"/>
                  </a:lnTo>
                  <a:lnTo>
                    <a:pt x="17551" y="333375"/>
                  </a:lnTo>
                  <a:lnTo>
                    <a:pt x="122847" y="333375"/>
                  </a:lnTo>
                  <a:lnTo>
                    <a:pt x="122847" y="316865"/>
                  </a:lnTo>
                  <a:close/>
                </a:path>
                <a:path w="579119" h="895984">
                  <a:moveTo>
                    <a:pt x="157937" y="877951"/>
                  </a:moveTo>
                  <a:lnTo>
                    <a:pt x="140385" y="877951"/>
                  </a:lnTo>
                  <a:lnTo>
                    <a:pt x="140385" y="886739"/>
                  </a:lnTo>
                  <a:lnTo>
                    <a:pt x="140385" y="895502"/>
                  </a:lnTo>
                  <a:lnTo>
                    <a:pt x="157937" y="895502"/>
                  </a:lnTo>
                  <a:lnTo>
                    <a:pt x="157937" y="877951"/>
                  </a:lnTo>
                  <a:close/>
                </a:path>
                <a:path w="579119" h="895984">
                  <a:moveTo>
                    <a:pt x="157937" y="404139"/>
                  </a:moveTo>
                  <a:lnTo>
                    <a:pt x="140385" y="404139"/>
                  </a:lnTo>
                  <a:lnTo>
                    <a:pt x="140385" y="421678"/>
                  </a:lnTo>
                  <a:lnTo>
                    <a:pt x="140385" y="439229"/>
                  </a:lnTo>
                  <a:lnTo>
                    <a:pt x="157937" y="439229"/>
                  </a:lnTo>
                  <a:lnTo>
                    <a:pt x="157937" y="404139"/>
                  </a:lnTo>
                  <a:close/>
                </a:path>
                <a:path w="579119" h="895984">
                  <a:moveTo>
                    <a:pt x="175488" y="791349"/>
                  </a:moveTo>
                  <a:lnTo>
                    <a:pt x="140385" y="791349"/>
                  </a:lnTo>
                  <a:lnTo>
                    <a:pt x="140385" y="807859"/>
                  </a:lnTo>
                  <a:lnTo>
                    <a:pt x="157949" y="807859"/>
                  </a:lnTo>
                  <a:lnTo>
                    <a:pt x="157949" y="825639"/>
                  </a:lnTo>
                  <a:lnTo>
                    <a:pt x="140385" y="825639"/>
                  </a:lnTo>
                  <a:lnTo>
                    <a:pt x="140385" y="843419"/>
                  </a:lnTo>
                  <a:lnTo>
                    <a:pt x="175488" y="843419"/>
                  </a:lnTo>
                  <a:lnTo>
                    <a:pt x="175488" y="791349"/>
                  </a:lnTo>
                  <a:close/>
                </a:path>
                <a:path w="579119" h="895984">
                  <a:moveTo>
                    <a:pt x="193040" y="544969"/>
                  </a:moveTo>
                  <a:lnTo>
                    <a:pt x="175488" y="544969"/>
                  </a:lnTo>
                  <a:lnTo>
                    <a:pt x="175488" y="527189"/>
                  </a:lnTo>
                  <a:lnTo>
                    <a:pt x="157949" y="527189"/>
                  </a:lnTo>
                  <a:lnTo>
                    <a:pt x="157949" y="544969"/>
                  </a:lnTo>
                  <a:lnTo>
                    <a:pt x="122847" y="544969"/>
                  </a:lnTo>
                  <a:lnTo>
                    <a:pt x="122847" y="562749"/>
                  </a:lnTo>
                  <a:lnTo>
                    <a:pt x="105295" y="562749"/>
                  </a:lnTo>
                  <a:lnTo>
                    <a:pt x="105295" y="544969"/>
                  </a:lnTo>
                  <a:lnTo>
                    <a:pt x="122847" y="544969"/>
                  </a:lnTo>
                  <a:lnTo>
                    <a:pt x="122847" y="527189"/>
                  </a:lnTo>
                  <a:lnTo>
                    <a:pt x="105295" y="527189"/>
                  </a:lnTo>
                  <a:lnTo>
                    <a:pt x="105295" y="510679"/>
                  </a:lnTo>
                  <a:lnTo>
                    <a:pt x="122847" y="510679"/>
                  </a:lnTo>
                  <a:lnTo>
                    <a:pt x="122847" y="527189"/>
                  </a:lnTo>
                  <a:lnTo>
                    <a:pt x="157949" y="527189"/>
                  </a:lnTo>
                  <a:lnTo>
                    <a:pt x="157949" y="510679"/>
                  </a:lnTo>
                  <a:lnTo>
                    <a:pt x="175488" y="510679"/>
                  </a:lnTo>
                  <a:lnTo>
                    <a:pt x="175488" y="457339"/>
                  </a:lnTo>
                  <a:lnTo>
                    <a:pt x="140385" y="457339"/>
                  </a:lnTo>
                  <a:lnTo>
                    <a:pt x="140385" y="475119"/>
                  </a:lnTo>
                  <a:lnTo>
                    <a:pt x="157949" y="475119"/>
                  </a:lnTo>
                  <a:lnTo>
                    <a:pt x="157949" y="492899"/>
                  </a:lnTo>
                  <a:lnTo>
                    <a:pt x="140385" y="492899"/>
                  </a:lnTo>
                  <a:lnTo>
                    <a:pt x="140385" y="475119"/>
                  </a:lnTo>
                  <a:lnTo>
                    <a:pt x="122847" y="475119"/>
                  </a:lnTo>
                  <a:lnTo>
                    <a:pt x="122847" y="492899"/>
                  </a:lnTo>
                  <a:lnTo>
                    <a:pt x="105295" y="492899"/>
                  </a:lnTo>
                  <a:lnTo>
                    <a:pt x="105295" y="475119"/>
                  </a:lnTo>
                  <a:lnTo>
                    <a:pt x="122847" y="475119"/>
                  </a:lnTo>
                  <a:lnTo>
                    <a:pt x="122847" y="457339"/>
                  </a:lnTo>
                  <a:lnTo>
                    <a:pt x="87744" y="457339"/>
                  </a:lnTo>
                  <a:lnTo>
                    <a:pt x="87744" y="475119"/>
                  </a:lnTo>
                  <a:lnTo>
                    <a:pt x="70192" y="475119"/>
                  </a:lnTo>
                  <a:lnTo>
                    <a:pt x="70192" y="492899"/>
                  </a:lnTo>
                  <a:lnTo>
                    <a:pt x="87744" y="492899"/>
                  </a:lnTo>
                  <a:lnTo>
                    <a:pt x="87744" y="510679"/>
                  </a:lnTo>
                  <a:lnTo>
                    <a:pt x="70192" y="510679"/>
                  </a:lnTo>
                  <a:lnTo>
                    <a:pt x="70192" y="544969"/>
                  </a:lnTo>
                  <a:lnTo>
                    <a:pt x="87744" y="544969"/>
                  </a:lnTo>
                  <a:lnTo>
                    <a:pt x="87744" y="598309"/>
                  </a:lnTo>
                  <a:lnTo>
                    <a:pt x="70192" y="598309"/>
                  </a:lnTo>
                  <a:lnTo>
                    <a:pt x="70192" y="580529"/>
                  </a:lnTo>
                  <a:lnTo>
                    <a:pt x="35102" y="580529"/>
                  </a:lnTo>
                  <a:lnTo>
                    <a:pt x="35102" y="598309"/>
                  </a:lnTo>
                  <a:lnTo>
                    <a:pt x="17538" y="598309"/>
                  </a:lnTo>
                  <a:lnTo>
                    <a:pt x="17538" y="614819"/>
                  </a:lnTo>
                  <a:lnTo>
                    <a:pt x="87744" y="614819"/>
                  </a:lnTo>
                  <a:lnTo>
                    <a:pt x="87744" y="632599"/>
                  </a:lnTo>
                  <a:lnTo>
                    <a:pt x="52641" y="632599"/>
                  </a:lnTo>
                  <a:lnTo>
                    <a:pt x="52641" y="668159"/>
                  </a:lnTo>
                  <a:lnTo>
                    <a:pt x="70192" y="668159"/>
                  </a:lnTo>
                  <a:lnTo>
                    <a:pt x="70192" y="650379"/>
                  </a:lnTo>
                  <a:lnTo>
                    <a:pt x="140385" y="650379"/>
                  </a:lnTo>
                  <a:lnTo>
                    <a:pt x="140385" y="668159"/>
                  </a:lnTo>
                  <a:lnTo>
                    <a:pt x="175488" y="668159"/>
                  </a:lnTo>
                  <a:lnTo>
                    <a:pt x="175488" y="685939"/>
                  </a:lnTo>
                  <a:lnTo>
                    <a:pt x="193040" y="685939"/>
                  </a:lnTo>
                  <a:lnTo>
                    <a:pt x="193040" y="650379"/>
                  </a:lnTo>
                  <a:lnTo>
                    <a:pt x="157949" y="650379"/>
                  </a:lnTo>
                  <a:lnTo>
                    <a:pt x="157949" y="632599"/>
                  </a:lnTo>
                  <a:lnTo>
                    <a:pt x="105295" y="632599"/>
                  </a:lnTo>
                  <a:lnTo>
                    <a:pt x="105295" y="614819"/>
                  </a:lnTo>
                  <a:lnTo>
                    <a:pt x="140385" y="614819"/>
                  </a:lnTo>
                  <a:lnTo>
                    <a:pt x="140385" y="598309"/>
                  </a:lnTo>
                  <a:lnTo>
                    <a:pt x="105295" y="598309"/>
                  </a:lnTo>
                  <a:lnTo>
                    <a:pt x="105295" y="580529"/>
                  </a:lnTo>
                  <a:lnTo>
                    <a:pt x="140385" y="580529"/>
                  </a:lnTo>
                  <a:lnTo>
                    <a:pt x="140385" y="598309"/>
                  </a:lnTo>
                  <a:lnTo>
                    <a:pt x="175488" y="598309"/>
                  </a:lnTo>
                  <a:lnTo>
                    <a:pt x="175488" y="580529"/>
                  </a:lnTo>
                  <a:lnTo>
                    <a:pt x="193040" y="580529"/>
                  </a:lnTo>
                  <a:lnTo>
                    <a:pt x="193040" y="562749"/>
                  </a:lnTo>
                  <a:lnTo>
                    <a:pt x="193040" y="544969"/>
                  </a:lnTo>
                  <a:close/>
                </a:path>
                <a:path w="579119" h="895984">
                  <a:moveTo>
                    <a:pt x="193040" y="421779"/>
                  </a:moveTo>
                  <a:lnTo>
                    <a:pt x="175488" y="421779"/>
                  </a:lnTo>
                  <a:lnTo>
                    <a:pt x="175488" y="439559"/>
                  </a:lnTo>
                  <a:lnTo>
                    <a:pt x="193040" y="439559"/>
                  </a:lnTo>
                  <a:lnTo>
                    <a:pt x="193040" y="421779"/>
                  </a:lnTo>
                  <a:close/>
                </a:path>
                <a:path w="579119" h="895984">
                  <a:moveTo>
                    <a:pt x="210578" y="843419"/>
                  </a:moveTo>
                  <a:lnTo>
                    <a:pt x="175488" y="843419"/>
                  </a:lnTo>
                  <a:lnTo>
                    <a:pt x="175488" y="895489"/>
                  </a:lnTo>
                  <a:lnTo>
                    <a:pt x="193040" y="895489"/>
                  </a:lnTo>
                  <a:lnTo>
                    <a:pt x="193040" y="861199"/>
                  </a:lnTo>
                  <a:lnTo>
                    <a:pt x="210578" y="861199"/>
                  </a:lnTo>
                  <a:lnTo>
                    <a:pt x="210578" y="843419"/>
                  </a:lnTo>
                  <a:close/>
                </a:path>
                <a:path w="579119" h="895984">
                  <a:moveTo>
                    <a:pt x="210578" y="773569"/>
                  </a:moveTo>
                  <a:lnTo>
                    <a:pt x="193040" y="773569"/>
                  </a:lnTo>
                  <a:lnTo>
                    <a:pt x="193040" y="791349"/>
                  </a:lnTo>
                  <a:lnTo>
                    <a:pt x="210578" y="791349"/>
                  </a:lnTo>
                  <a:lnTo>
                    <a:pt x="210578" y="773569"/>
                  </a:lnTo>
                  <a:close/>
                </a:path>
                <a:path w="579119" h="895984">
                  <a:moveTo>
                    <a:pt x="210578" y="405269"/>
                  </a:moveTo>
                  <a:lnTo>
                    <a:pt x="193040" y="405269"/>
                  </a:lnTo>
                  <a:lnTo>
                    <a:pt x="193040" y="421779"/>
                  </a:lnTo>
                  <a:lnTo>
                    <a:pt x="210578" y="421779"/>
                  </a:lnTo>
                  <a:lnTo>
                    <a:pt x="210578" y="405269"/>
                  </a:lnTo>
                  <a:close/>
                </a:path>
                <a:path w="579119" h="895984">
                  <a:moveTo>
                    <a:pt x="210591" y="333946"/>
                  </a:moveTo>
                  <a:lnTo>
                    <a:pt x="193040" y="333946"/>
                  </a:lnTo>
                  <a:lnTo>
                    <a:pt x="193040" y="316395"/>
                  </a:lnTo>
                  <a:lnTo>
                    <a:pt x="175488" y="316395"/>
                  </a:lnTo>
                  <a:lnTo>
                    <a:pt x="175488" y="333946"/>
                  </a:lnTo>
                  <a:lnTo>
                    <a:pt x="175488" y="351485"/>
                  </a:lnTo>
                  <a:lnTo>
                    <a:pt x="210591" y="351485"/>
                  </a:lnTo>
                  <a:lnTo>
                    <a:pt x="210591" y="333946"/>
                  </a:lnTo>
                  <a:close/>
                </a:path>
                <a:path w="579119" h="895984">
                  <a:moveTo>
                    <a:pt x="228142" y="580529"/>
                  </a:moveTo>
                  <a:lnTo>
                    <a:pt x="193040" y="580529"/>
                  </a:lnTo>
                  <a:lnTo>
                    <a:pt x="193040" y="614819"/>
                  </a:lnTo>
                  <a:lnTo>
                    <a:pt x="157949" y="614819"/>
                  </a:lnTo>
                  <a:lnTo>
                    <a:pt x="157949" y="632599"/>
                  </a:lnTo>
                  <a:lnTo>
                    <a:pt x="193040" y="632599"/>
                  </a:lnTo>
                  <a:lnTo>
                    <a:pt x="193040" y="650379"/>
                  </a:lnTo>
                  <a:lnTo>
                    <a:pt x="210578" y="650379"/>
                  </a:lnTo>
                  <a:lnTo>
                    <a:pt x="210578" y="614819"/>
                  </a:lnTo>
                  <a:lnTo>
                    <a:pt x="228142" y="614819"/>
                  </a:lnTo>
                  <a:lnTo>
                    <a:pt x="228142" y="580529"/>
                  </a:lnTo>
                  <a:close/>
                </a:path>
                <a:path w="579119" h="895984">
                  <a:moveTo>
                    <a:pt x="228142" y="492899"/>
                  </a:moveTo>
                  <a:lnTo>
                    <a:pt x="193040" y="492899"/>
                  </a:lnTo>
                  <a:lnTo>
                    <a:pt x="193040" y="510679"/>
                  </a:lnTo>
                  <a:lnTo>
                    <a:pt x="210578" y="510679"/>
                  </a:lnTo>
                  <a:lnTo>
                    <a:pt x="210578" y="527189"/>
                  </a:lnTo>
                  <a:lnTo>
                    <a:pt x="193040" y="527189"/>
                  </a:lnTo>
                  <a:lnTo>
                    <a:pt x="193040" y="544969"/>
                  </a:lnTo>
                  <a:lnTo>
                    <a:pt x="228142" y="544969"/>
                  </a:lnTo>
                  <a:lnTo>
                    <a:pt x="228142" y="492899"/>
                  </a:lnTo>
                  <a:close/>
                </a:path>
                <a:path w="579119" h="895984">
                  <a:moveTo>
                    <a:pt x="228142" y="421779"/>
                  </a:moveTo>
                  <a:lnTo>
                    <a:pt x="210578" y="421779"/>
                  </a:lnTo>
                  <a:lnTo>
                    <a:pt x="210578" y="439559"/>
                  </a:lnTo>
                  <a:lnTo>
                    <a:pt x="193040" y="439559"/>
                  </a:lnTo>
                  <a:lnTo>
                    <a:pt x="193040" y="457339"/>
                  </a:lnTo>
                  <a:lnTo>
                    <a:pt x="228142" y="457339"/>
                  </a:lnTo>
                  <a:lnTo>
                    <a:pt x="228142" y="421779"/>
                  </a:lnTo>
                  <a:close/>
                </a:path>
                <a:path w="579119" h="895984">
                  <a:moveTo>
                    <a:pt x="245681" y="738009"/>
                  </a:moveTo>
                  <a:lnTo>
                    <a:pt x="175488" y="738009"/>
                  </a:lnTo>
                  <a:lnTo>
                    <a:pt x="175488" y="755789"/>
                  </a:lnTo>
                  <a:lnTo>
                    <a:pt x="157949" y="755789"/>
                  </a:lnTo>
                  <a:lnTo>
                    <a:pt x="157949" y="720229"/>
                  </a:lnTo>
                  <a:lnTo>
                    <a:pt x="175488" y="720229"/>
                  </a:lnTo>
                  <a:lnTo>
                    <a:pt x="175488" y="685939"/>
                  </a:lnTo>
                  <a:lnTo>
                    <a:pt x="122847" y="685939"/>
                  </a:lnTo>
                  <a:lnTo>
                    <a:pt x="122847" y="703719"/>
                  </a:lnTo>
                  <a:lnTo>
                    <a:pt x="140385" y="703719"/>
                  </a:lnTo>
                  <a:lnTo>
                    <a:pt x="140385" y="720229"/>
                  </a:lnTo>
                  <a:lnTo>
                    <a:pt x="122847" y="720229"/>
                  </a:lnTo>
                  <a:lnTo>
                    <a:pt x="122847" y="738009"/>
                  </a:lnTo>
                  <a:lnTo>
                    <a:pt x="105295" y="738009"/>
                  </a:lnTo>
                  <a:lnTo>
                    <a:pt x="105295" y="755789"/>
                  </a:lnTo>
                  <a:lnTo>
                    <a:pt x="140385" y="755789"/>
                  </a:lnTo>
                  <a:lnTo>
                    <a:pt x="140385" y="773569"/>
                  </a:lnTo>
                  <a:lnTo>
                    <a:pt x="193040" y="773569"/>
                  </a:lnTo>
                  <a:lnTo>
                    <a:pt x="193040" y="755789"/>
                  </a:lnTo>
                  <a:lnTo>
                    <a:pt x="245681" y="755789"/>
                  </a:lnTo>
                  <a:lnTo>
                    <a:pt x="245681" y="738009"/>
                  </a:lnTo>
                  <a:close/>
                </a:path>
                <a:path w="579119" h="895984">
                  <a:moveTo>
                    <a:pt x="245681" y="703719"/>
                  </a:moveTo>
                  <a:lnTo>
                    <a:pt x="228142" y="703719"/>
                  </a:lnTo>
                  <a:lnTo>
                    <a:pt x="228142" y="720229"/>
                  </a:lnTo>
                  <a:lnTo>
                    <a:pt x="245681" y="720229"/>
                  </a:lnTo>
                  <a:lnTo>
                    <a:pt x="245681" y="703719"/>
                  </a:lnTo>
                  <a:close/>
                </a:path>
                <a:path w="579119" h="895984">
                  <a:moveTo>
                    <a:pt x="245681" y="614819"/>
                  </a:moveTo>
                  <a:lnTo>
                    <a:pt x="228142" y="614819"/>
                  </a:lnTo>
                  <a:lnTo>
                    <a:pt x="228142" y="632599"/>
                  </a:lnTo>
                  <a:lnTo>
                    <a:pt x="245681" y="632599"/>
                  </a:lnTo>
                  <a:lnTo>
                    <a:pt x="245681" y="614819"/>
                  </a:lnTo>
                  <a:close/>
                </a:path>
                <a:path w="579119" h="895984">
                  <a:moveTo>
                    <a:pt x="245681" y="369709"/>
                  </a:moveTo>
                  <a:lnTo>
                    <a:pt x="228142" y="369709"/>
                  </a:lnTo>
                  <a:lnTo>
                    <a:pt x="228142" y="387489"/>
                  </a:lnTo>
                  <a:lnTo>
                    <a:pt x="210578" y="387489"/>
                  </a:lnTo>
                  <a:lnTo>
                    <a:pt x="210578" y="405269"/>
                  </a:lnTo>
                  <a:lnTo>
                    <a:pt x="228142" y="405269"/>
                  </a:lnTo>
                  <a:lnTo>
                    <a:pt x="228142" y="421779"/>
                  </a:lnTo>
                  <a:lnTo>
                    <a:pt x="245681" y="421779"/>
                  </a:lnTo>
                  <a:lnTo>
                    <a:pt x="245681" y="369709"/>
                  </a:lnTo>
                  <a:close/>
                </a:path>
                <a:path w="579119" h="895984">
                  <a:moveTo>
                    <a:pt x="263232" y="843419"/>
                  </a:moveTo>
                  <a:lnTo>
                    <a:pt x="228142" y="843419"/>
                  </a:lnTo>
                  <a:lnTo>
                    <a:pt x="228142" y="878979"/>
                  </a:lnTo>
                  <a:lnTo>
                    <a:pt x="210578" y="878979"/>
                  </a:lnTo>
                  <a:lnTo>
                    <a:pt x="210578" y="895489"/>
                  </a:lnTo>
                  <a:lnTo>
                    <a:pt x="245681" y="895489"/>
                  </a:lnTo>
                  <a:lnTo>
                    <a:pt x="245681" y="861199"/>
                  </a:lnTo>
                  <a:lnTo>
                    <a:pt x="263232" y="861199"/>
                  </a:lnTo>
                  <a:lnTo>
                    <a:pt x="263232" y="843419"/>
                  </a:lnTo>
                  <a:close/>
                </a:path>
                <a:path w="579119" h="895984">
                  <a:moveTo>
                    <a:pt x="263232" y="773569"/>
                  </a:moveTo>
                  <a:lnTo>
                    <a:pt x="228142" y="773569"/>
                  </a:lnTo>
                  <a:lnTo>
                    <a:pt x="228142" y="791349"/>
                  </a:lnTo>
                  <a:lnTo>
                    <a:pt x="210578" y="791349"/>
                  </a:lnTo>
                  <a:lnTo>
                    <a:pt x="210578" y="843419"/>
                  </a:lnTo>
                  <a:lnTo>
                    <a:pt x="228142" y="843419"/>
                  </a:lnTo>
                  <a:lnTo>
                    <a:pt x="228142" y="807859"/>
                  </a:lnTo>
                  <a:lnTo>
                    <a:pt x="245681" y="807859"/>
                  </a:lnTo>
                  <a:lnTo>
                    <a:pt x="245681" y="791349"/>
                  </a:lnTo>
                  <a:lnTo>
                    <a:pt x="263232" y="791349"/>
                  </a:lnTo>
                  <a:lnTo>
                    <a:pt x="263232" y="773569"/>
                  </a:lnTo>
                  <a:close/>
                </a:path>
                <a:path w="579119" h="895984">
                  <a:moveTo>
                    <a:pt x="263232" y="510679"/>
                  </a:moveTo>
                  <a:lnTo>
                    <a:pt x="245681" y="510679"/>
                  </a:lnTo>
                  <a:lnTo>
                    <a:pt x="245681" y="527189"/>
                  </a:lnTo>
                  <a:lnTo>
                    <a:pt x="263232" y="527189"/>
                  </a:lnTo>
                  <a:lnTo>
                    <a:pt x="263232" y="510679"/>
                  </a:lnTo>
                  <a:close/>
                </a:path>
                <a:path w="579119" h="895984">
                  <a:moveTo>
                    <a:pt x="280771" y="791349"/>
                  </a:moveTo>
                  <a:lnTo>
                    <a:pt x="263232" y="791349"/>
                  </a:lnTo>
                  <a:lnTo>
                    <a:pt x="263232" y="807859"/>
                  </a:lnTo>
                  <a:lnTo>
                    <a:pt x="280771" y="807859"/>
                  </a:lnTo>
                  <a:lnTo>
                    <a:pt x="280771" y="791349"/>
                  </a:lnTo>
                  <a:close/>
                </a:path>
                <a:path w="579119" h="895984">
                  <a:moveTo>
                    <a:pt x="280771" y="738009"/>
                  </a:moveTo>
                  <a:lnTo>
                    <a:pt x="263232" y="738009"/>
                  </a:lnTo>
                  <a:lnTo>
                    <a:pt x="263232" y="755789"/>
                  </a:lnTo>
                  <a:lnTo>
                    <a:pt x="280771" y="755789"/>
                  </a:lnTo>
                  <a:lnTo>
                    <a:pt x="280771" y="738009"/>
                  </a:lnTo>
                  <a:close/>
                </a:path>
                <a:path w="579119" h="895984">
                  <a:moveTo>
                    <a:pt x="280771" y="580529"/>
                  </a:moveTo>
                  <a:lnTo>
                    <a:pt x="263232" y="580529"/>
                  </a:lnTo>
                  <a:lnTo>
                    <a:pt x="263232" y="562749"/>
                  </a:lnTo>
                  <a:lnTo>
                    <a:pt x="245681" y="562749"/>
                  </a:lnTo>
                  <a:lnTo>
                    <a:pt x="245681" y="598309"/>
                  </a:lnTo>
                  <a:lnTo>
                    <a:pt x="280771" y="598309"/>
                  </a:lnTo>
                  <a:lnTo>
                    <a:pt x="280771" y="580529"/>
                  </a:lnTo>
                  <a:close/>
                </a:path>
                <a:path w="579119" h="895984">
                  <a:moveTo>
                    <a:pt x="280771" y="369036"/>
                  </a:moveTo>
                  <a:lnTo>
                    <a:pt x="263232" y="369036"/>
                  </a:lnTo>
                  <a:lnTo>
                    <a:pt x="263232" y="351929"/>
                  </a:lnTo>
                  <a:lnTo>
                    <a:pt x="245681" y="351929"/>
                  </a:lnTo>
                  <a:lnTo>
                    <a:pt x="245681" y="369709"/>
                  </a:lnTo>
                  <a:lnTo>
                    <a:pt x="263232" y="369709"/>
                  </a:lnTo>
                  <a:lnTo>
                    <a:pt x="263232" y="377825"/>
                  </a:lnTo>
                  <a:lnTo>
                    <a:pt x="263232" y="386588"/>
                  </a:lnTo>
                  <a:lnTo>
                    <a:pt x="280771" y="386588"/>
                  </a:lnTo>
                  <a:lnTo>
                    <a:pt x="280771" y="369036"/>
                  </a:lnTo>
                  <a:close/>
                </a:path>
                <a:path w="579119" h="895984">
                  <a:moveTo>
                    <a:pt x="298323" y="421678"/>
                  </a:moveTo>
                  <a:lnTo>
                    <a:pt x="280771" y="421678"/>
                  </a:lnTo>
                  <a:lnTo>
                    <a:pt x="280771" y="430466"/>
                  </a:lnTo>
                  <a:lnTo>
                    <a:pt x="280771" y="439254"/>
                  </a:lnTo>
                  <a:lnTo>
                    <a:pt x="298323" y="439254"/>
                  </a:lnTo>
                  <a:lnTo>
                    <a:pt x="298323" y="421678"/>
                  </a:lnTo>
                  <a:close/>
                </a:path>
                <a:path w="579119" h="895984">
                  <a:moveTo>
                    <a:pt x="298335" y="807859"/>
                  </a:moveTo>
                  <a:lnTo>
                    <a:pt x="280771" y="807859"/>
                  </a:lnTo>
                  <a:lnTo>
                    <a:pt x="280771" y="825296"/>
                  </a:lnTo>
                  <a:lnTo>
                    <a:pt x="263232" y="825296"/>
                  </a:lnTo>
                  <a:lnTo>
                    <a:pt x="263232" y="834085"/>
                  </a:lnTo>
                  <a:lnTo>
                    <a:pt x="263232" y="842873"/>
                  </a:lnTo>
                  <a:lnTo>
                    <a:pt x="280771" y="842873"/>
                  </a:lnTo>
                  <a:lnTo>
                    <a:pt x="280771" y="825639"/>
                  </a:lnTo>
                  <a:lnTo>
                    <a:pt x="298335" y="825639"/>
                  </a:lnTo>
                  <a:lnTo>
                    <a:pt x="298335" y="807859"/>
                  </a:lnTo>
                  <a:close/>
                </a:path>
                <a:path w="579119" h="895984">
                  <a:moveTo>
                    <a:pt x="298335" y="773569"/>
                  </a:moveTo>
                  <a:lnTo>
                    <a:pt x="280771" y="773569"/>
                  </a:lnTo>
                  <a:lnTo>
                    <a:pt x="280771" y="791349"/>
                  </a:lnTo>
                  <a:lnTo>
                    <a:pt x="298335" y="791349"/>
                  </a:lnTo>
                  <a:lnTo>
                    <a:pt x="298335" y="773569"/>
                  </a:lnTo>
                  <a:close/>
                </a:path>
                <a:path w="579119" h="895984">
                  <a:moveTo>
                    <a:pt x="298335" y="720229"/>
                  </a:moveTo>
                  <a:lnTo>
                    <a:pt x="280771" y="720229"/>
                  </a:lnTo>
                  <a:lnTo>
                    <a:pt x="280771" y="738009"/>
                  </a:lnTo>
                  <a:lnTo>
                    <a:pt x="298335" y="738009"/>
                  </a:lnTo>
                  <a:lnTo>
                    <a:pt x="298335" y="720229"/>
                  </a:lnTo>
                  <a:close/>
                </a:path>
                <a:path w="579119" h="895984">
                  <a:moveTo>
                    <a:pt x="298335" y="544969"/>
                  </a:moveTo>
                  <a:lnTo>
                    <a:pt x="280771" y="544969"/>
                  </a:lnTo>
                  <a:lnTo>
                    <a:pt x="280771" y="527189"/>
                  </a:lnTo>
                  <a:lnTo>
                    <a:pt x="263232" y="527189"/>
                  </a:lnTo>
                  <a:lnTo>
                    <a:pt x="263232" y="562749"/>
                  </a:lnTo>
                  <a:lnTo>
                    <a:pt x="298335" y="562749"/>
                  </a:lnTo>
                  <a:lnTo>
                    <a:pt x="298335" y="544969"/>
                  </a:lnTo>
                  <a:close/>
                </a:path>
                <a:path w="579119" h="895984">
                  <a:moveTo>
                    <a:pt x="315874" y="580529"/>
                  </a:moveTo>
                  <a:lnTo>
                    <a:pt x="298335" y="580529"/>
                  </a:lnTo>
                  <a:lnTo>
                    <a:pt x="298335" y="614819"/>
                  </a:lnTo>
                  <a:lnTo>
                    <a:pt x="315874" y="614819"/>
                  </a:lnTo>
                  <a:lnTo>
                    <a:pt x="315874" y="580529"/>
                  </a:lnTo>
                  <a:close/>
                </a:path>
                <a:path w="579119" h="895984">
                  <a:moveTo>
                    <a:pt x="315874" y="492899"/>
                  </a:moveTo>
                  <a:lnTo>
                    <a:pt x="298335" y="492899"/>
                  </a:lnTo>
                  <a:lnTo>
                    <a:pt x="298335" y="457339"/>
                  </a:lnTo>
                  <a:lnTo>
                    <a:pt x="263232" y="457339"/>
                  </a:lnTo>
                  <a:lnTo>
                    <a:pt x="263232" y="421779"/>
                  </a:lnTo>
                  <a:lnTo>
                    <a:pt x="245681" y="421779"/>
                  </a:lnTo>
                  <a:lnTo>
                    <a:pt x="245681" y="457339"/>
                  </a:lnTo>
                  <a:lnTo>
                    <a:pt x="228142" y="457339"/>
                  </a:lnTo>
                  <a:lnTo>
                    <a:pt x="228142" y="475119"/>
                  </a:lnTo>
                  <a:lnTo>
                    <a:pt x="280771" y="475119"/>
                  </a:lnTo>
                  <a:lnTo>
                    <a:pt x="280771" y="527189"/>
                  </a:lnTo>
                  <a:lnTo>
                    <a:pt x="315874" y="527189"/>
                  </a:lnTo>
                  <a:lnTo>
                    <a:pt x="315874" y="492899"/>
                  </a:lnTo>
                  <a:close/>
                </a:path>
                <a:path w="579119" h="895984">
                  <a:moveTo>
                    <a:pt x="315874" y="439559"/>
                  </a:moveTo>
                  <a:lnTo>
                    <a:pt x="298335" y="439559"/>
                  </a:lnTo>
                  <a:lnTo>
                    <a:pt x="298335" y="457339"/>
                  </a:lnTo>
                  <a:lnTo>
                    <a:pt x="315874" y="457339"/>
                  </a:lnTo>
                  <a:lnTo>
                    <a:pt x="315874" y="439559"/>
                  </a:lnTo>
                  <a:close/>
                </a:path>
                <a:path w="579119" h="895984">
                  <a:moveTo>
                    <a:pt x="333425" y="861199"/>
                  </a:moveTo>
                  <a:lnTo>
                    <a:pt x="315874" y="861199"/>
                  </a:lnTo>
                  <a:lnTo>
                    <a:pt x="315874" y="825639"/>
                  </a:lnTo>
                  <a:lnTo>
                    <a:pt x="298335" y="825639"/>
                  </a:lnTo>
                  <a:lnTo>
                    <a:pt x="298335" y="861199"/>
                  </a:lnTo>
                  <a:lnTo>
                    <a:pt x="263232" y="861199"/>
                  </a:lnTo>
                  <a:lnTo>
                    <a:pt x="263232" y="878979"/>
                  </a:lnTo>
                  <a:lnTo>
                    <a:pt x="333425" y="878979"/>
                  </a:lnTo>
                  <a:lnTo>
                    <a:pt x="333425" y="861199"/>
                  </a:lnTo>
                  <a:close/>
                </a:path>
                <a:path w="579119" h="895984">
                  <a:moveTo>
                    <a:pt x="333425" y="562749"/>
                  </a:moveTo>
                  <a:lnTo>
                    <a:pt x="315874" y="562749"/>
                  </a:lnTo>
                  <a:lnTo>
                    <a:pt x="315874" y="580529"/>
                  </a:lnTo>
                  <a:lnTo>
                    <a:pt x="333425" y="580529"/>
                  </a:lnTo>
                  <a:lnTo>
                    <a:pt x="333425" y="562749"/>
                  </a:lnTo>
                  <a:close/>
                </a:path>
                <a:path w="579119" h="895984">
                  <a:moveTo>
                    <a:pt x="333425" y="405269"/>
                  </a:moveTo>
                  <a:lnTo>
                    <a:pt x="315874" y="405269"/>
                  </a:lnTo>
                  <a:lnTo>
                    <a:pt x="315874" y="334149"/>
                  </a:lnTo>
                  <a:lnTo>
                    <a:pt x="280771" y="334149"/>
                  </a:lnTo>
                  <a:lnTo>
                    <a:pt x="280771" y="317639"/>
                  </a:lnTo>
                  <a:lnTo>
                    <a:pt x="263232" y="317639"/>
                  </a:lnTo>
                  <a:lnTo>
                    <a:pt x="263232" y="351929"/>
                  </a:lnTo>
                  <a:lnTo>
                    <a:pt x="298335" y="351929"/>
                  </a:lnTo>
                  <a:lnTo>
                    <a:pt x="298335" y="387489"/>
                  </a:lnTo>
                  <a:lnTo>
                    <a:pt x="280771" y="387489"/>
                  </a:lnTo>
                  <a:lnTo>
                    <a:pt x="280771" y="405269"/>
                  </a:lnTo>
                  <a:lnTo>
                    <a:pt x="298335" y="405269"/>
                  </a:lnTo>
                  <a:lnTo>
                    <a:pt x="298335" y="421779"/>
                  </a:lnTo>
                  <a:lnTo>
                    <a:pt x="315874" y="421779"/>
                  </a:lnTo>
                  <a:lnTo>
                    <a:pt x="315874" y="439559"/>
                  </a:lnTo>
                  <a:lnTo>
                    <a:pt x="333425" y="439559"/>
                  </a:lnTo>
                  <a:lnTo>
                    <a:pt x="333425" y="405269"/>
                  </a:lnTo>
                  <a:close/>
                </a:path>
                <a:path w="579119" h="895984">
                  <a:moveTo>
                    <a:pt x="350964" y="580529"/>
                  </a:moveTo>
                  <a:lnTo>
                    <a:pt x="333425" y="580529"/>
                  </a:lnTo>
                  <a:lnTo>
                    <a:pt x="333425" y="614819"/>
                  </a:lnTo>
                  <a:lnTo>
                    <a:pt x="350964" y="614819"/>
                  </a:lnTo>
                  <a:lnTo>
                    <a:pt x="350964" y="580529"/>
                  </a:lnTo>
                  <a:close/>
                </a:path>
                <a:path w="579119" h="895984">
                  <a:moveTo>
                    <a:pt x="368528" y="825639"/>
                  </a:moveTo>
                  <a:lnTo>
                    <a:pt x="333425" y="825639"/>
                  </a:lnTo>
                  <a:lnTo>
                    <a:pt x="333425" y="843419"/>
                  </a:lnTo>
                  <a:lnTo>
                    <a:pt x="368528" y="843419"/>
                  </a:lnTo>
                  <a:lnTo>
                    <a:pt x="368528" y="825639"/>
                  </a:lnTo>
                  <a:close/>
                </a:path>
                <a:path w="579119" h="895984">
                  <a:moveTo>
                    <a:pt x="368528" y="791349"/>
                  </a:moveTo>
                  <a:lnTo>
                    <a:pt x="350964" y="791349"/>
                  </a:lnTo>
                  <a:lnTo>
                    <a:pt x="350964" y="807859"/>
                  </a:lnTo>
                  <a:lnTo>
                    <a:pt x="368528" y="807859"/>
                  </a:lnTo>
                  <a:lnTo>
                    <a:pt x="368528" y="791349"/>
                  </a:lnTo>
                  <a:close/>
                </a:path>
                <a:path w="579119" h="895984">
                  <a:moveTo>
                    <a:pt x="368528" y="685939"/>
                  </a:moveTo>
                  <a:lnTo>
                    <a:pt x="333425" y="685939"/>
                  </a:lnTo>
                  <a:lnTo>
                    <a:pt x="333425" y="650379"/>
                  </a:lnTo>
                  <a:lnTo>
                    <a:pt x="333425" y="614819"/>
                  </a:lnTo>
                  <a:lnTo>
                    <a:pt x="315874" y="614819"/>
                  </a:lnTo>
                  <a:lnTo>
                    <a:pt x="315874" y="650379"/>
                  </a:lnTo>
                  <a:lnTo>
                    <a:pt x="298335" y="650379"/>
                  </a:lnTo>
                  <a:lnTo>
                    <a:pt x="298335" y="614819"/>
                  </a:lnTo>
                  <a:lnTo>
                    <a:pt x="280771" y="614819"/>
                  </a:lnTo>
                  <a:lnTo>
                    <a:pt x="280771" y="685939"/>
                  </a:lnTo>
                  <a:lnTo>
                    <a:pt x="263232" y="685939"/>
                  </a:lnTo>
                  <a:lnTo>
                    <a:pt x="263232" y="668159"/>
                  </a:lnTo>
                  <a:lnTo>
                    <a:pt x="228142" y="668159"/>
                  </a:lnTo>
                  <a:lnTo>
                    <a:pt x="228142" y="650379"/>
                  </a:lnTo>
                  <a:lnTo>
                    <a:pt x="210578" y="650379"/>
                  </a:lnTo>
                  <a:lnTo>
                    <a:pt x="210578" y="685939"/>
                  </a:lnTo>
                  <a:lnTo>
                    <a:pt x="245681" y="685939"/>
                  </a:lnTo>
                  <a:lnTo>
                    <a:pt x="245681" y="703719"/>
                  </a:lnTo>
                  <a:lnTo>
                    <a:pt x="263232" y="703719"/>
                  </a:lnTo>
                  <a:lnTo>
                    <a:pt x="263232" y="720229"/>
                  </a:lnTo>
                  <a:lnTo>
                    <a:pt x="280771" y="720229"/>
                  </a:lnTo>
                  <a:lnTo>
                    <a:pt x="280771" y="703719"/>
                  </a:lnTo>
                  <a:lnTo>
                    <a:pt x="315874" y="703719"/>
                  </a:lnTo>
                  <a:lnTo>
                    <a:pt x="315874" y="720229"/>
                  </a:lnTo>
                  <a:lnTo>
                    <a:pt x="333425" y="720229"/>
                  </a:lnTo>
                  <a:lnTo>
                    <a:pt x="333425" y="703719"/>
                  </a:lnTo>
                  <a:lnTo>
                    <a:pt x="350964" y="703719"/>
                  </a:lnTo>
                  <a:lnTo>
                    <a:pt x="350964" y="720229"/>
                  </a:lnTo>
                  <a:lnTo>
                    <a:pt x="368528" y="720229"/>
                  </a:lnTo>
                  <a:lnTo>
                    <a:pt x="368528" y="685939"/>
                  </a:lnTo>
                  <a:close/>
                </a:path>
                <a:path w="579119" h="895984">
                  <a:moveTo>
                    <a:pt x="386067" y="773569"/>
                  </a:moveTo>
                  <a:lnTo>
                    <a:pt x="368528" y="773569"/>
                  </a:lnTo>
                  <a:lnTo>
                    <a:pt x="368528" y="791349"/>
                  </a:lnTo>
                  <a:lnTo>
                    <a:pt x="386067" y="791349"/>
                  </a:lnTo>
                  <a:lnTo>
                    <a:pt x="386067" y="773569"/>
                  </a:lnTo>
                  <a:close/>
                </a:path>
                <a:path w="579119" h="895984">
                  <a:moveTo>
                    <a:pt x="386067" y="632282"/>
                  </a:moveTo>
                  <a:lnTo>
                    <a:pt x="368528" y="632282"/>
                  </a:lnTo>
                  <a:lnTo>
                    <a:pt x="368528" y="649833"/>
                  </a:lnTo>
                  <a:lnTo>
                    <a:pt x="350977" y="649833"/>
                  </a:lnTo>
                  <a:lnTo>
                    <a:pt x="350977" y="667385"/>
                  </a:lnTo>
                  <a:lnTo>
                    <a:pt x="386067" y="667385"/>
                  </a:lnTo>
                  <a:lnTo>
                    <a:pt x="386067" y="632282"/>
                  </a:lnTo>
                  <a:close/>
                </a:path>
                <a:path w="579119" h="895984">
                  <a:moveTo>
                    <a:pt x="386067" y="334149"/>
                  </a:moveTo>
                  <a:lnTo>
                    <a:pt x="368528" y="334149"/>
                  </a:lnTo>
                  <a:lnTo>
                    <a:pt x="368528" y="317639"/>
                  </a:lnTo>
                  <a:lnTo>
                    <a:pt x="315874" y="317639"/>
                  </a:lnTo>
                  <a:lnTo>
                    <a:pt x="315874" y="334149"/>
                  </a:lnTo>
                  <a:lnTo>
                    <a:pt x="350964" y="334149"/>
                  </a:lnTo>
                  <a:lnTo>
                    <a:pt x="350964" y="351485"/>
                  </a:lnTo>
                  <a:lnTo>
                    <a:pt x="333425" y="351485"/>
                  </a:lnTo>
                  <a:lnTo>
                    <a:pt x="333425" y="377825"/>
                  </a:lnTo>
                  <a:lnTo>
                    <a:pt x="333425" y="404139"/>
                  </a:lnTo>
                  <a:lnTo>
                    <a:pt x="350964" y="404139"/>
                  </a:lnTo>
                  <a:lnTo>
                    <a:pt x="350964" y="351929"/>
                  </a:lnTo>
                  <a:lnTo>
                    <a:pt x="386067" y="351929"/>
                  </a:lnTo>
                  <a:lnTo>
                    <a:pt x="386067" y="334149"/>
                  </a:lnTo>
                  <a:close/>
                </a:path>
                <a:path w="579119" h="895984">
                  <a:moveTo>
                    <a:pt x="403618" y="807758"/>
                  </a:moveTo>
                  <a:lnTo>
                    <a:pt x="386067" y="807758"/>
                  </a:lnTo>
                  <a:lnTo>
                    <a:pt x="386067" y="816546"/>
                  </a:lnTo>
                  <a:lnTo>
                    <a:pt x="386067" y="825309"/>
                  </a:lnTo>
                  <a:lnTo>
                    <a:pt x="403618" y="825309"/>
                  </a:lnTo>
                  <a:lnTo>
                    <a:pt x="403618" y="807758"/>
                  </a:lnTo>
                  <a:close/>
                </a:path>
                <a:path w="579119" h="895984">
                  <a:moveTo>
                    <a:pt x="403618" y="720229"/>
                  </a:moveTo>
                  <a:lnTo>
                    <a:pt x="368528" y="720229"/>
                  </a:lnTo>
                  <a:lnTo>
                    <a:pt x="368528" y="738009"/>
                  </a:lnTo>
                  <a:lnTo>
                    <a:pt x="298335" y="738009"/>
                  </a:lnTo>
                  <a:lnTo>
                    <a:pt x="298335" y="755789"/>
                  </a:lnTo>
                  <a:lnTo>
                    <a:pt x="333425" y="755789"/>
                  </a:lnTo>
                  <a:lnTo>
                    <a:pt x="333425" y="773569"/>
                  </a:lnTo>
                  <a:lnTo>
                    <a:pt x="368528" y="773569"/>
                  </a:lnTo>
                  <a:lnTo>
                    <a:pt x="368528" y="755789"/>
                  </a:lnTo>
                  <a:lnTo>
                    <a:pt x="386067" y="755789"/>
                  </a:lnTo>
                  <a:lnTo>
                    <a:pt x="386067" y="738009"/>
                  </a:lnTo>
                  <a:lnTo>
                    <a:pt x="403618" y="738009"/>
                  </a:lnTo>
                  <a:lnTo>
                    <a:pt x="403618" y="720229"/>
                  </a:lnTo>
                  <a:close/>
                </a:path>
                <a:path w="579119" h="895984">
                  <a:moveTo>
                    <a:pt x="403631" y="667385"/>
                  </a:moveTo>
                  <a:lnTo>
                    <a:pt x="386067" y="667385"/>
                  </a:lnTo>
                  <a:lnTo>
                    <a:pt x="386067" y="684923"/>
                  </a:lnTo>
                  <a:lnTo>
                    <a:pt x="403631" y="684923"/>
                  </a:lnTo>
                  <a:lnTo>
                    <a:pt x="403631" y="667385"/>
                  </a:lnTo>
                  <a:close/>
                </a:path>
                <a:path w="579119" h="895984">
                  <a:moveTo>
                    <a:pt x="438721" y="614819"/>
                  </a:moveTo>
                  <a:lnTo>
                    <a:pt x="403618" y="614819"/>
                  </a:lnTo>
                  <a:lnTo>
                    <a:pt x="403618" y="632599"/>
                  </a:lnTo>
                  <a:lnTo>
                    <a:pt x="438721" y="632599"/>
                  </a:lnTo>
                  <a:lnTo>
                    <a:pt x="438721" y="614819"/>
                  </a:lnTo>
                  <a:close/>
                </a:path>
                <a:path w="579119" h="895984">
                  <a:moveTo>
                    <a:pt x="438721" y="334149"/>
                  </a:moveTo>
                  <a:lnTo>
                    <a:pt x="421157" y="334149"/>
                  </a:lnTo>
                  <a:lnTo>
                    <a:pt x="421157" y="317639"/>
                  </a:lnTo>
                  <a:lnTo>
                    <a:pt x="386067" y="317639"/>
                  </a:lnTo>
                  <a:lnTo>
                    <a:pt x="386067" y="334149"/>
                  </a:lnTo>
                  <a:lnTo>
                    <a:pt x="403618" y="334149"/>
                  </a:lnTo>
                  <a:lnTo>
                    <a:pt x="403618" y="369709"/>
                  </a:lnTo>
                  <a:lnTo>
                    <a:pt x="386067" y="369709"/>
                  </a:lnTo>
                  <a:lnTo>
                    <a:pt x="386067" y="386575"/>
                  </a:lnTo>
                  <a:lnTo>
                    <a:pt x="368528" y="386575"/>
                  </a:lnTo>
                  <a:lnTo>
                    <a:pt x="368528" y="395363"/>
                  </a:lnTo>
                  <a:lnTo>
                    <a:pt x="368528" y="404152"/>
                  </a:lnTo>
                  <a:lnTo>
                    <a:pt x="386067" y="404152"/>
                  </a:lnTo>
                  <a:lnTo>
                    <a:pt x="386067" y="387489"/>
                  </a:lnTo>
                  <a:lnTo>
                    <a:pt x="403618" y="387489"/>
                  </a:lnTo>
                  <a:lnTo>
                    <a:pt x="403618" y="405269"/>
                  </a:lnTo>
                  <a:lnTo>
                    <a:pt x="421157" y="405269"/>
                  </a:lnTo>
                  <a:lnTo>
                    <a:pt x="421157" y="387489"/>
                  </a:lnTo>
                  <a:lnTo>
                    <a:pt x="438721" y="387489"/>
                  </a:lnTo>
                  <a:lnTo>
                    <a:pt x="438721" y="369709"/>
                  </a:lnTo>
                  <a:lnTo>
                    <a:pt x="421157" y="369709"/>
                  </a:lnTo>
                  <a:lnTo>
                    <a:pt x="421157" y="351929"/>
                  </a:lnTo>
                  <a:lnTo>
                    <a:pt x="438721" y="351929"/>
                  </a:lnTo>
                  <a:lnTo>
                    <a:pt x="438721" y="334149"/>
                  </a:lnTo>
                  <a:close/>
                </a:path>
                <a:path w="579119" h="895984">
                  <a:moveTo>
                    <a:pt x="456260" y="632599"/>
                  </a:moveTo>
                  <a:lnTo>
                    <a:pt x="438721" y="632599"/>
                  </a:lnTo>
                  <a:lnTo>
                    <a:pt x="438721" y="650379"/>
                  </a:lnTo>
                  <a:lnTo>
                    <a:pt x="456260" y="650379"/>
                  </a:lnTo>
                  <a:lnTo>
                    <a:pt x="456260" y="632599"/>
                  </a:lnTo>
                  <a:close/>
                </a:path>
                <a:path w="579119" h="895984">
                  <a:moveTo>
                    <a:pt x="473811" y="772655"/>
                  </a:moveTo>
                  <a:lnTo>
                    <a:pt x="456260" y="772655"/>
                  </a:lnTo>
                  <a:lnTo>
                    <a:pt x="456260" y="781443"/>
                  </a:lnTo>
                  <a:lnTo>
                    <a:pt x="456260" y="790206"/>
                  </a:lnTo>
                  <a:lnTo>
                    <a:pt x="473811" y="790206"/>
                  </a:lnTo>
                  <a:lnTo>
                    <a:pt x="473811" y="772655"/>
                  </a:lnTo>
                  <a:close/>
                </a:path>
                <a:path w="579119" h="895984">
                  <a:moveTo>
                    <a:pt x="482803" y="4165"/>
                  </a:moveTo>
                  <a:lnTo>
                    <a:pt x="480669" y="0"/>
                  </a:lnTo>
                  <a:lnTo>
                    <a:pt x="468388" y="0"/>
                  </a:lnTo>
                  <a:lnTo>
                    <a:pt x="466826" y="4876"/>
                  </a:lnTo>
                  <a:lnTo>
                    <a:pt x="466953" y="7505"/>
                  </a:lnTo>
                  <a:lnTo>
                    <a:pt x="470420" y="68554"/>
                  </a:lnTo>
                  <a:lnTo>
                    <a:pt x="470535" y="71043"/>
                  </a:lnTo>
                  <a:lnTo>
                    <a:pt x="472084" y="72847"/>
                  </a:lnTo>
                  <a:lnTo>
                    <a:pt x="478282" y="72847"/>
                  </a:lnTo>
                  <a:lnTo>
                    <a:pt x="479120" y="69989"/>
                  </a:lnTo>
                  <a:lnTo>
                    <a:pt x="479234" y="68554"/>
                  </a:lnTo>
                  <a:lnTo>
                    <a:pt x="482574" y="7505"/>
                  </a:lnTo>
                  <a:lnTo>
                    <a:pt x="482803" y="4165"/>
                  </a:lnTo>
                  <a:close/>
                </a:path>
                <a:path w="579119" h="895984">
                  <a:moveTo>
                    <a:pt x="483781" y="83566"/>
                  </a:moveTo>
                  <a:lnTo>
                    <a:pt x="479704" y="79540"/>
                  </a:lnTo>
                  <a:lnTo>
                    <a:pt x="469938" y="79540"/>
                  </a:lnTo>
                  <a:lnTo>
                    <a:pt x="465886" y="83566"/>
                  </a:lnTo>
                  <a:lnTo>
                    <a:pt x="465886" y="93484"/>
                  </a:lnTo>
                  <a:lnTo>
                    <a:pt x="469938" y="97536"/>
                  </a:lnTo>
                  <a:lnTo>
                    <a:pt x="479831" y="97536"/>
                  </a:lnTo>
                  <a:lnTo>
                    <a:pt x="483781" y="93484"/>
                  </a:lnTo>
                  <a:lnTo>
                    <a:pt x="483781" y="83566"/>
                  </a:lnTo>
                  <a:close/>
                </a:path>
                <a:path w="579119" h="895984">
                  <a:moveTo>
                    <a:pt x="491363" y="650379"/>
                  </a:moveTo>
                  <a:lnTo>
                    <a:pt x="456260" y="650379"/>
                  </a:lnTo>
                  <a:lnTo>
                    <a:pt x="456260" y="668159"/>
                  </a:lnTo>
                  <a:lnTo>
                    <a:pt x="473811" y="668159"/>
                  </a:lnTo>
                  <a:lnTo>
                    <a:pt x="473811" y="685939"/>
                  </a:lnTo>
                  <a:lnTo>
                    <a:pt x="491363" y="685939"/>
                  </a:lnTo>
                  <a:lnTo>
                    <a:pt x="491363" y="650379"/>
                  </a:lnTo>
                  <a:close/>
                </a:path>
                <a:path w="579119" h="895984">
                  <a:moveTo>
                    <a:pt x="491363" y="614819"/>
                  </a:moveTo>
                  <a:lnTo>
                    <a:pt x="473811" y="614819"/>
                  </a:lnTo>
                  <a:lnTo>
                    <a:pt x="473811" y="632599"/>
                  </a:lnTo>
                  <a:lnTo>
                    <a:pt x="491363" y="632599"/>
                  </a:lnTo>
                  <a:lnTo>
                    <a:pt x="491363" y="614819"/>
                  </a:lnTo>
                  <a:close/>
                </a:path>
                <a:path w="579119" h="895984">
                  <a:moveTo>
                    <a:pt x="508901" y="877951"/>
                  </a:moveTo>
                  <a:lnTo>
                    <a:pt x="491350" y="877951"/>
                  </a:lnTo>
                  <a:lnTo>
                    <a:pt x="491350" y="886739"/>
                  </a:lnTo>
                  <a:lnTo>
                    <a:pt x="491350" y="895502"/>
                  </a:lnTo>
                  <a:lnTo>
                    <a:pt x="508901" y="895502"/>
                  </a:lnTo>
                  <a:lnTo>
                    <a:pt x="508901" y="877951"/>
                  </a:lnTo>
                  <a:close/>
                </a:path>
                <a:path w="579119" h="895984">
                  <a:moveTo>
                    <a:pt x="526453" y="684911"/>
                  </a:moveTo>
                  <a:lnTo>
                    <a:pt x="508914" y="684911"/>
                  </a:lnTo>
                  <a:lnTo>
                    <a:pt x="508914" y="693699"/>
                  </a:lnTo>
                  <a:lnTo>
                    <a:pt x="508914" y="702487"/>
                  </a:lnTo>
                  <a:lnTo>
                    <a:pt x="526453" y="702487"/>
                  </a:lnTo>
                  <a:lnTo>
                    <a:pt x="526453" y="684911"/>
                  </a:lnTo>
                  <a:close/>
                </a:path>
                <a:path w="579119" h="895984">
                  <a:moveTo>
                    <a:pt x="526453" y="598309"/>
                  </a:moveTo>
                  <a:lnTo>
                    <a:pt x="491363" y="598309"/>
                  </a:lnTo>
                  <a:lnTo>
                    <a:pt x="491363" y="614819"/>
                  </a:lnTo>
                  <a:lnTo>
                    <a:pt x="508914" y="614819"/>
                  </a:lnTo>
                  <a:lnTo>
                    <a:pt x="508914" y="632599"/>
                  </a:lnTo>
                  <a:lnTo>
                    <a:pt x="526453" y="632599"/>
                  </a:lnTo>
                  <a:lnTo>
                    <a:pt x="526453" y="598309"/>
                  </a:lnTo>
                  <a:close/>
                </a:path>
                <a:path w="579119" h="895984">
                  <a:moveTo>
                    <a:pt x="526453" y="510679"/>
                  </a:moveTo>
                  <a:lnTo>
                    <a:pt x="508914" y="510679"/>
                  </a:lnTo>
                  <a:lnTo>
                    <a:pt x="508914" y="492899"/>
                  </a:lnTo>
                  <a:lnTo>
                    <a:pt x="491363" y="492899"/>
                  </a:lnTo>
                  <a:lnTo>
                    <a:pt x="491363" y="475119"/>
                  </a:lnTo>
                  <a:lnTo>
                    <a:pt x="491363" y="457339"/>
                  </a:lnTo>
                  <a:lnTo>
                    <a:pt x="473811" y="457339"/>
                  </a:lnTo>
                  <a:lnTo>
                    <a:pt x="473811" y="475119"/>
                  </a:lnTo>
                  <a:lnTo>
                    <a:pt x="456260" y="475119"/>
                  </a:lnTo>
                  <a:lnTo>
                    <a:pt x="456260" y="510679"/>
                  </a:lnTo>
                  <a:lnTo>
                    <a:pt x="456260" y="527189"/>
                  </a:lnTo>
                  <a:lnTo>
                    <a:pt x="438721" y="527189"/>
                  </a:lnTo>
                  <a:lnTo>
                    <a:pt x="438721" y="510679"/>
                  </a:lnTo>
                  <a:lnTo>
                    <a:pt x="456260" y="510679"/>
                  </a:lnTo>
                  <a:lnTo>
                    <a:pt x="456260" y="475119"/>
                  </a:lnTo>
                  <a:lnTo>
                    <a:pt x="456260" y="457339"/>
                  </a:lnTo>
                  <a:lnTo>
                    <a:pt x="438721" y="457339"/>
                  </a:lnTo>
                  <a:lnTo>
                    <a:pt x="438721" y="405269"/>
                  </a:lnTo>
                  <a:lnTo>
                    <a:pt x="421157" y="405269"/>
                  </a:lnTo>
                  <a:lnTo>
                    <a:pt x="421157" y="439559"/>
                  </a:lnTo>
                  <a:lnTo>
                    <a:pt x="421157" y="457339"/>
                  </a:lnTo>
                  <a:lnTo>
                    <a:pt x="421157" y="510679"/>
                  </a:lnTo>
                  <a:lnTo>
                    <a:pt x="403618" y="510679"/>
                  </a:lnTo>
                  <a:lnTo>
                    <a:pt x="403618" y="475119"/>
                  </a:lnTo>
                  <a:lnTo>
                    <a:pt x="386067" y="475119"/>
                  </a:lnTo>
                  <a:lnTo>
                    <a:pt x="386067" y="510679"/>
                  </a:lnTo>
                  <a:lnTo>
                    <a:pt x="368528" y="510679"/>
                  </a:lnTo>
                  <a:lnTo>
                    <a:pt x="368528" y="475119"/>
                  </a:lnTo>
                  <a:lnTo>
                    <a:pt x="386067" y="475119"/>
                  </a:lnTo>
                  <a:lnTo>
                    <a:pt x="386067" y="457339"/>
                  </a:lnTo>
                  <a:lnTo>
                    <a:pt x="421157" y="457339"/>
                  </a:lnTo>
                  <a:lnTo>
                    <a:pt x="421157" y="439559"/>
                  </a:lnTo>
                  <a:lnTo>
                    <a:pt x="403618" y="439559"/>
                  </a:lnTo>
                  <a:lnTo>
                    <a:pt x="403618" y="405269"/>
                  </a:lnTo>
                  <a:lnTo>
                    <a:pt x="386067" y="405269"/>
                  </a:lnTo>
                  <a:lnTo>
                    <a:pt x="386067" y="439559"/>
                  </a:lnTo>
                  <a:lnTo>
                    <a:pt x="368528" y="439559"/>
                  </a:lnTo>
                  <a:lnTo>
                    <a:pt x="368528" y="405269"/>
                  </a:lnTo>
                  <a:lnTo>
                    <a:pt x="350964" y="405269"/>
                  </a:lnTo>
                  <a:lnTo>
                    <a:pt x="350964" y="439559"/>
                  </a:lnTo>
                  <a:lnTo>
                    <a:pt x="333425" y="439559"/>
                  </a:lnTo>
                  <a:lnTo>
                    <a:pt x="333425" y="475119"/>
                  </a:lnTo>
                  <a:lnTo>
                    <a:pt x="350964" y="475119"/>
                  </a:lnTo>
                  <a:lnTo>
                    <a:pt x="350964" y="492899"/>
                  </a:lnTo>
                  <a:lnTo>
                    <a:pt x="333425" y="492899"/>
                  </a:lnTo>
                  <a:lnTo>
                    <a:pt x="333425" y="510679"/>
                  </a:lnTo>
                  <a:lnTo>
                    <a:pt x="350964" y="510679"/>
                  </a:lnTo>
                  <a:lnTo>
                    <a:pt x="350964" y="527189"/>
                  </a:lnTo>
                  <a:lnTo>
                    <a:pt x="368528" y="527189"/>
                  </a:lnTo>
                  <a:lnTo>
                    <a:pt x="368528" y="562749"/>
                  </a:lnTo>
                  <a:lnTo>
                    <a:pt x="350964" y="562749"/>
                  </a:lnTo>
                  <a:lnTo>
                    <a:pt x="350964" y="580529"/>
                  </a:lnTo>
                  <a:lnTo>
                    <a:pt x="368528" y="580529"/>
                  </a:lnTo>
                  <a:lnTo>
                    <a:pt x="368528" y="614819"/>
                  </a:lnTo>
                  <a:lnTo>
                    <a:pt x="403618" y="614819"/>
                  </a:lnTo>
                  <a:lnTo>
                    <a:pt x="403618" y="598309"/>
                  </a:lnTo>
                  <a:lnTo>
                    <a:pt x="438721" y="598309"/>
                  </a:lnTo>
                  <a:lnTo>
                    <a:pt x="438721" y="580529"/>
                  </a:lnTo>
                  <a:lnTo>
                    <a:pt x="421157" y="580529"/>
                  </a:lnTo>
                  <a:lnTo>
                    <a:pt x="421157" y="562749"/>
                  </a:lnTo>
                  <a:lnTo>
                    <a:pt x="403618" y="562749"/>
                  </a:lnTo>
                  <a:lnTo>
                    <a:pt x="403618" y="580529"/>
                  </a:lnTo>
                  <a:lnTo>
                    <a:pt x="386067" y="580529"/>
                  </a:lnTo>
                  <a:lnTo>
                    <a:pt x="386067" y="562749"/>
                  </a:lnTo>
                  <a:lnTo>
                    <a:pt x="403618" y="562749"/>
                  </a:lnTo>
                  <a:lnTo>
                    <a:pt x="403618" y="527189"/>
                  </a:lnTo>
                  <a:lnTo>
                    <a:pt x="421157" y="527189"/>
                  </a:lnTo>
                  <a:lnTo>
                    <a:pt x="421157" y="562749"/>
                  </a:lnTo>
                  <a:lnTo>
                    <a:pt x="438721" y="562749"/>
                  </a:lnTo>
                  <a:lnTo>
                    <a:pt x="438721" y="544969"/>
                  </a:lnTo>
                  <a:lnTo>
                    <a:pt x="456260" y="544969"/>
                  </a:lnTo>
                  <a:lnTo>
                    <a:pt x="456260" y="562749"/>
                  </a:lnTo>
                  <a:lnTo>
                    <a:pt x="438721" y="562749"/>
                  </a:lnTo>
                  <a:lnTo>
                    <a:pt x="438721" y="580529"/>
                  </a:lnTo>
                  <a:lnTo>
                    <a:pt x="456260" y="580529"/>
                  </a:lnTo>
                  <a:lnTo>
                    <a:pt x="456260" y="614819"/>
                  </a:lnTo>
                  <a:lnTo>
                    <a:pt x="473811" y="614819"/>
                  </a:lnTo>
                  <a:lnTo>
                    <a:pt x="473811" y="598309"/>
                  </a:lnTo>
                  <a:lnTo>
                    <a:pt x="491363" y="598309"/>
                  </a:lnTo>
                  <a:lnTo>
                    <a:pt x="491363" y="580529"/>
                  </a:lnTo>
                  <a:lnTo>
                    <a:pt x="473811" y="580529"/>
                  </a:lnTo>
                  <a:lnTo>
                    <a:pt x="473811" y="544969"/>
                  </a:lnTo>
                  <a:lnTo>
                    <a:pt x="473811" y="510679"/>
                  </a:lnTo>
                  <a:lnTo>
                    <a:pt x="491363" y="510679"/>
                  </a:lnTo>
                  <a:lnTo>
                    <a:pt x="491363" y="527189"/>
                  </a:lnTo>
                  <a:lnTo>
                    <a:pt x="508914" y="527189"/>
                  </a:lnTo>
                  <a:lnTo>
                    <a:pt x="508914" y="544969"/>
                  </a:lnTo>
                  <a:lnTo>
                    <a:pt x="491363" y="544969"/>
                  </a:lnTo>
                  <a:lnTo>
                    <a:pt x="491363" y="562749"/>
                  </a:lnTo>
                  <a:lnTo>
                    <a:pt x="526453" y="562749"/>
                  </a:lnTo>
                  <a:lnTo>
                    <a:pt x="526453" y="510679"/>
                  </a:lnTo>
                  <a:close/>
                </a:path>
                <a:path w="579119" h="895984">
                  <a:moveTo>
                    <a:pt x="544004" y="632599"/>
                  </a:moveTo>
                  <a:lnTo>
                    <a:pt x="526453" y="632599"/>
                  </a:lnTo>
                  <a:lnTo>
                    <a:pt x="526453" y="650379"/>
                  </a:lnTo>
                  <a:lnTo>
                    <a:pt x="544004" y="650379"/>
                  </a:lnTo>
                  <a:lnTo>
                    <a:pt x="544004" y="632599"/>
                  </a:lnTo>
                  <a:close/>
                </a:path>
                <a:path w="579119" h="895984">
                  <a:moveTo>
                    <a:pt x="544004" y="492899"/>
                  </a:moveTo>
                  <a:lnTo>
                    <a:pt x="526453" y="492899"/>
                  </a:lnTo>
                  <a:lnTo>
                    <a:pt x="526453" y="510679"/>
                  </a:lnTo>
                  <a:lnTo>
                    <a:pt x="544004" y="510679"/>
                  </a:lnTo>
                  <a:lnTo>
                    <a:pt x="544004" y="492899"/>
                  </a:lnTo>
                  <a:close/>
                </a:path>
                <a:path w="579119" h="895984">
                  <a:moveTo>
                    <a:pt x="544004" y="351485"/>
                  </a:moveTo>
                  <a:lnTo>
                    <a:pt x="491350" y="351485"/>
                  </a:lnTo>
                  <a:lnTo>
                    <a:pt x="491350" y="377825"/>
                  </a:lnTo>
                  <a:lnTo>
                    <a:pt x="491350" y="404139"/>
                  </a:lnTo>
                  <a:lnTo>
                    <a:pt x="544004" y="404139"/>
                  </a:lnTo>
                  <a:lnTo>
                    <a:pt x="544004" y="351485"/>
                  </a:lnTo>
                  <a:close/>
                </a:path>
                <a:path w="579119" h="895984">
                  <a:moveTo>
                    <a:pt x="561555" y="877951"/>
                  </a:moveTo>
                  <a:lnTo>
                    <a:pt x="544004" y="877951"/>
                  </a:lnTo>
                  <a:lnTo>
                    <a:pt x="544004" y="886739"/>
                  </a:lnTo>
                  <a:lnTo>
                    <a:pt x="544004" y="895502"/>
                  </a:lnTo>
                  <a:lnTo>
                    <a:pt x="561555" y="895502"/>
                  </a:lnTo>
                  <a:lnTo>
                    <a:pt x="561555" y="877951"/>
                  </a:lnTo>
                  <a:close/>
                </a:path>
                <a:path w="579119" h="895984">
                  <a:moveTo>
                    <a:pt x="579107" y="843419"/>
                  </a:moveTo>
                  <a:lnTo>
                    <a:pt x="561568" y="843419"/>
                  </a:lnTo>
                  <a:lnTo>
                    <a:pt x="561568" y="861199"/>
                  </a:lnTo>
                  <a:lnTo>
                    <a:pt x="579107" y="861199"/>
                  </a:lnTo>
                  <a:lnTo>
                    <a:pt x="579107" y="843419"/>
                  </a:lnTo>
                  <a:close/>
                </a:path>
                <a:path w="579119" h="895984">
                  <a:moveTo>
                    <a:pt x="579107" y="791349"/>
                  </a:moveTo>
                  <a:lnTo>
                    <a:pt x="561568" y="791349"/>
                  </a:lnTo>
                  <a:lnTo>
                    <a:pt x="561568" y="807859"/>
                  </a:lnTo>
                  <a:lnTo>
                    <a:pt x="544004" y="807859"/>
                  </a:lnTo>
                  <a:lnTo>
                    <a:pt x="544004" y="843419"/>
                  </a:lnTo>
                  <a:lnTo>
                    <a:pt x="561568" y="843419"/>
                  </a:lnTo>
                  <a:lnTo>
                    <a:pt x="561568" y="825639"/>
                  </a:lnTo>
                  <a:lnTo>
                    <a:pt x="579107" y="825639"/>
                  </a:lnTo>
                  <a:lnTo>
                    <a:pt x="579107" y="791349"/>
                  </a:lnTo>
                  <a:close/>
                </a:path>
                <a:path w="579119" h="895984">
                  <a:moveTo>
                    <a:pt x="579107" y="755789"/>
                  </a:moveTo>
                  <a:lnTo>
                    <a:pt x="561568" y="755789"/>
                  </a:lnTo>
                  <a:lnTo>
                    <a:pt x="561568" y="738009"/>
                  </a:lnTo>
                  <a:lnTo>
                    <a:pt x="544004" y="738009"/>
                  </a:lnTo>
                  <a:lnTo>
                    <a:pt x="544004" y="773569"/>
                  </a:lnTo>
                  <a:lnTo>
                    <a:pt x="526453" y="773569"/>
                  </a:lnTo>
                  <a:lnTo>
                    <a:pt x="526453" y="755789"/>
                  </a:lnTo>
                  <a:lnTo>
                    <a:pt x="508914" y="755789"/>
                  </a:lnTo>
                  <a:lnTo>
                    <a:pt x="508914" y="738009"/>
                  </a:lnTo>
                  <a:lnTo>
                    <a:pt x="526453" y="738009"/>
                  </a:lnTo>
                  <a:lnTo>
                    <a:pt x="526453" y="720229"/>
                  </a:lnTo>
                  <a:lnTo>
                    <a:pt x="491363" y="720229"/>
                  </a:lnTo>
                  <a:lnTo>
                    <a:pt x="491363" y="755789"/>
                  </a:lnTo>
                  <a:lnTo>
                    <a:pt x="491363" y="807859"/>
                  </a:lnTo>
                  <a:lnTo>
                    <a:pt x="438721" y="807859"/>
                  </a:lnTo>
                  <a:lnTo>
                    <a:pt x="438721" y="755789"/>
                  </a:lnTo>
                  <a:lnTo>
                    <a:pt x="491363" y="755789"/>
                  </a:lnTo>
                  <a:lnTo>
                    <a:pt x="491363" y="720229"/>
                  </a:lnTo>
                  <a:lnTo>
                    <a:pt x="491363" y="703719"/>
                  </a:lnTo>
                  <a:lnTo>
                    <a:pt x="473811" y="703719"/>
                  </a:lnTo>
                  <a:lnTo>
                    <a:pt x="473811" y="685939"/>
                  </a:lnTo>
                  <a:lnTo>
                    <a:pt x="456260" y="685939"/>
                  </a:lnTo>
                  <a:lnTo>
                    <a:pt x="456260" y="703719"/>
                  </a:lnTo>
                  <a:lnTo>
                    <a:pt x="438721" y="703719"/>
                  </a:lnTo>
                  <a:lnTo>
                    <a:pt x="438721" y="685939"/>
                  </a:lnTo>
                  <a:lnTo>
                    <a:pt x="456260" y="685939"/>
                  </a:lnTo>
                  <a:lnTo>
                    <a:pt x="456260" y="668159"/>
                  </a:lnTo>
                  <a:lnTo>
                    <a:pt x="438721" y="668159"/>
                  </a:lnTo>
                  <a:lnTo>
                    <a:pt x="438721" y="650379"/>
                  </a:lnTo>
                  <a:lnTo>
                    <a:pt x="421157" y="650379"/>
                  </a:lnTo>
                  <a:lnTo>
                    <a:pt x="421157" y="720229"/>
                  </a:lnTo>
                  <a:lnTo>
                    <a:pt x="438721" y="720229"/>
                  </a:lnTo>
                  <a:lnTo>
                    <a:pt x="438721" y="738009"/>
                  </a:lnTo>
                  <a:lnTo>
                    <a:pt x="403618" y="738009"/>
                  </a:lnTo>
                  <a:lnTo>
                    <a:pt x="403618" y="755789"/>
                  </a:lnTo>
                  <a:lnTo>
                    <a:pt x="386067" y="755789"/>
                  </a:lnTo>
                  <a:lnTo>
                    <a:pt x="386067" y="773569"/>
                  </a:lnTo>
                  <a:lnTo>
                    <a:pt x="421157" y="773569"/>
                  </a:lnTo>
                  <a:lnTo>
                    <a:pt x="421157" y="861199"/>
                  </a:lnTo>
                  <a:lnTo>
                    <a:pt x="386067" y="861199"/>
                  </a:lnTo>
                  <a:lnTo>
                    <a:pt x="386067" y="843419"/>
                  </a:lnTo>
                  <a:lnTo>
                    <a:pt x="368528" y="843419"/>
                  </a:lnTo>
                  <a:lnTo>
                    <a:pt x="368528" y="895489"/>
                  </a:lnTo>
                  <a:lnTo>
                    <a:pt x="386067" y="895489"/>
                  </a:lnTo>
                  <a:lnTo>
                    <a:pt x="386067" y="878979"/>
                  </a:lnTo>
                  <a:lnTo>
                    <a:pt x="421157" y="878979"/>
                  </a:lnTo>
                  <a:lnTo>
                    <a:pt x="421157" y="895489"/>
                  </a:lnTo>
                  <a:lnTo>
                    <a:pt x="438721" y="895489"/>
                  </a:lnTo>
                  <a:lnTo>
                    <a:pt x="438721" y="878979"/>
                  </a:lnTo>
                  <a:lnTo>
                    <a:pt x="456260" y="878979"/>
                  </a:lnTo>
                  <a:lnTo>
                    <a:pt x="456260" y="861199"/>
                  </a:lnTo>
                  <a:lnTo>
                    <a:pt x="456260" y="843419"/>
                  </a:lnTo>
                  <a:lnTo>
                    <a:pt x="438721" y="843419"/>
                  </a:lnTo>
                  <a:lnTo>
                    <a:pt x="438721" y="825639"/>
                  </a:lnTo>
                  <a:lnTo>
                    <a:pt x="456260" y="825639"/>
                  </a:lnTo>
                  <a:lnTo>
                    <a:pt x="456260" y="843419"/>
                  </a:lnTo>
                  <a:lnTo>
                    <a:pt x="473811" y="843419"/>
                  </a:lnTo>
                  <a:lnTo>
                    <a:pt x="473811" y="825639"/>
                  </a:lnTo>
                  <a:lnTo>
                    <a:pt x="491363" y="825639"/>
                  </a:lnTo>
                  <a:lnTo>
                    <a:pt x="491363" y="861199"/>
                  </a:lnTo>
                  <a:lnTo>
                    <a:pt x="526453" y="861199"/>
                  </a:lnTo>
                  <a:lnTo>
                    <a:pt x="526453" y="825639"/>
                  </a:lnTo>
                  <a:lnTo>
                    <a:pt x="526453" y="807859"/>
                  </a:lnTo>
                  <a:lnTo>
                    <a:pt x="508914" y="807859"/>
                  </a:lnTo>
                  <a:lnTo>
                    <a:pt x="508914" y="791349"/>
                  </a:lnTo>
                  <a:lnTo>
                    <a:pt x="561568" y="791349"/>
                  </a:lnTo>
                  <a:lnTo>
                    <a:pt x="561568" y="773569"/>
                  </a:lnTo>
                  <a:lnTo>
                    <a:pt x="579107" y="773569"/>
                  </a:lnTo>
                  <a:lnTo>
                    <a:pt x="579107" y="755789"/>
                  </a:lnTo>
                  <a:close/>
                </a:path>
                <a:path w="579119" h="895984">
                  <a:moveTo>
                    <a:pt x="579107" y="684911"/>
                  </a:moveTo>
                  <a:lnTo>
                    <a:pt x="561555" y="684911"/>
                  </a:lnTo>
                  <a:lnTo>
                    <a:pt x="561555" y="667372"/>
                  </a:lnTo>
                  <a:lnTo>
                    <a:pt x="544004" y="667372"/>
                  </a:lnTo>
                  <a:lnTo>
                    <a:pt x="544004" y="684911"/>
                  </a:lnTo>
                  <a:lnTo>
                    <a:pt x="544004" y="702462"/>
                  </a:lnTo>
                  <a:lnTo>
                    <a:pt x="561555" y="702462"/>
                  </a:lnTo>
                  <a:lnTo>
                    <a:pt x="561555" y="720013"/>
                  </a:lnTo>
                  <a:lnTo>
                    <a:pt x="579107" y="720013"/>
                  </a:lnTo>
                  <a:lnTo>
                    <a:pt x="579107" y="684911"/>
                  </a:lnTo>
                  <a:close/>
                </a:path>
                <a:path w="579119" h="895984">
                  <a:moveTo>
                    <a:pt x="579107" y="632599"/>
                  </a:moveTo>
                  <a:lnTo>
                    <a:pt x="561568" y="632599"/>
                  </a:lnTo>
                  <a:lnTo>
                    <a:pt x="561568" y="650379"/>
                  </a:lnTo>
                  <a:lnTo>
                    <a:pt x="579107" y="650379"/>
                  </a:lnTo>
                  <a:lnTo>
                    <a:pt x="579107" y="632599"/>
                  </a:lnTo>
                  <a:close/>
                </a:path>
                <a:path w="579119" h="895984">
                  <a:moveTo>
                    <a:pt x="579107" y="544969"/>
                  </a:moveTo>
                  <a:lnTo>
                    <a:pt x="561568" y="544969"/>
                  </a:lnTo>
                  <a:lnTo>
                    <a:pt x="561568" y="527189"/>
                  </a:lnTo>
                  <a:lnTo>
                    <a:pt x="544004" y="527189"/>
                  </a:lnTo>
                  <a:lnTo>
                    <a:pt x="544004" y="562749"/>
                  </a:lnTo>
                  <a:lnTo>
                    <a:pt x="526453" y="562749"/>
                  </a:lnTo>
                  <a:lnTo>
                    <a:pt x="526453" y="580529"/>
                  </a:lnTo>
                  <a:lnTo>
                    <a:pt x="544004" y="580529"/>
                  </a:lnTo>
                  <a:lnTo>
                    <a:pt x="544004" y="632599"/>
                  </a:lnTo>
                  <a:lnTo>
                    <a:pt x="561568" y="632599"/>
                  </a:lnTo>
                  <a:lnTo>
                    <a:pt x="561568" y="562749"/>
                  </a:lnTo>
                  <a:lnTo>
                    <a:pt x="579107" y="562749"/>
                  </a:lnTo>
                  <a:lnTo>
                    <a:pt x="579107" y="544969"/>
                  </a:lnTo>
                  <a:close/>
                </a:path>
                <a:path w="579119" h="895984">
                  <a:moveTo>
                    <a:pt x="579107" y="475119"/>
                  </a:moveTo>
                  <a:lnTo>
                    <a:pt x="544004" y="475119"/>
                  </a:lnTo>
                  <a:lnTo>
                    <a:pt x="544004" y="492899"/>
                  </a:lnTo>
                  <a:lnTo>
                    <a:pt x="561568" y="492899"/>
                  </a:lnTo>
                  <a:lnTo>
                    <a:pt x="561568" y="510679"/>
                  </a:lnTo>
                  <a:lnTo>
                    <a:pt x="579107" y="510679"/>
                  </a:lnTo>
                  <a:lnTo>
                    <a:pt x="579107" y="475119"/>
                  </a:lnTo>
                  <a:close/>
                </a:path>
                <a:path w="579119" h="895984">
                  <a:moveTo>
                    <a:pt x="579107" y="333959"/>
                  </a:moveTo>
                  <a:lnTo>
                    <a:pt x="561568" y="333959"/>
                  </a:lnTo>
                  <a:lnTo>
                    <a:pt x="561568" y="421678"/>
                  </a:lnTo>
                  <a:lnTo>
                    <a:pt x="579107" y="421678"/>
                  </a:lnTo>
                  <a:lnTo>
                    <a:pt x="579107" y="333959"/>
                  </a:lnTo>
                  <a:close/>
                </a:path>
                <a:path w="579119" h="895984">
                  <a:moveTo>
                    <a:pt x="579107" y="316865"/>
                  </a:moveTo>
                  <a:lnTo>
                    <a:pt x="456260" y="316865"/>
                  </a:lnTo>
                  <a:lnTo>
                    <a:pt x="456260" y="333375"/>
                  </a:lnTo>
                  <a:lnTo>
                    <a:pt x="456260" y="422275"/>
                  </a:lnTo>
                  <a:lnTo>
                    <a:pt x="456260" y="438785"/>
                  </a:lnTo>
                  <a:lnTo>
                    <a:pt x="579107" y="438785"/>
                  </a:lnTo>
                  <a:lnTo>
                    <a:pt x="579107" y="422275"/>
                  </a:lnTo>
                  <a:lnTo>
                    <a:pt x="473824" y="422275"/>
                  </a:lnTo>
                  <a:lnTo>
                    <a:pt x="473824" y="333375"/>
                  </a:lnTo>
                  <a:lnTo>
                    <a:pt x="579107" y="333375"/>
                  </a:lnTo>
                  <a:lnTo>
                    <a:pt x="579107" y="3168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" name="object 49"/>
            <p:cNvSpPr/>
            <p:nvPr/>
          </p:nvSpPr>
          <p:spPr>
            <a:xfrm>
              <a:off x="6494234" y="2038057"/>
              <a:ext cx="4086225" cy="319405"/>
            </a:xfrm>
            <a:custGeom>
              <a:avLst/>
              <a:gdLst/>
              <a:ahLst/>
              <a:cxnLst/>
              <a:rect l="l" t="t" r="r" b="b"/>
              <a:pathLst>
                <a:path w="4086225" h="319405">
                  <a:moveTo>
                    <a:pt x="289826" y="96380"/>
                  </a:moveTo>
                  <a:lnTo>
                    <a:pt x="243776" y="76034"/>
                  </a:lnTo>
                  <a:lnTo>
                    <a:pt x="211074" y="54737"/>
                  </a:lnTo>
                  <a:lnTo>
                    <a:pt x="191262" y="37655"/>
                  </a:lnTo>
                  <a:lnTo>
                    <a:pt x="183921" y="29972"/>
                  </a:lnTo>
                  <a:lnTo>
                    <a:pt x="164172" y="47002"/>
                  </a:lnTo>
                  <a:lnTo>
                    <a:pt x="175793" y="64325"/>
                  </a:lnTo>
                  <a:lnTo>
                    <a:pt x="189738" y="94208"/>
                  </a:lnTo>
                  <a:lnTo>
                    <a:pt x="201460" y="131813"/>
                  </a:lnTo>
                  <a:lnTo>
                    <a:pt x="206387" y="172326"/>
                  </a:lnTo>
                  <a:lnTo>
                    <a:pt x="199529" y="213550"/>
                  </a:lnTo>
                  <a:lnTo>
                    <a:pt x="180924" y="243154"/>
                  </a:lnTo>
                  <a:lnTo>
                    <a:pt x="153517" y="261023"/>
                  </a:lnTo>
                  <a:lnTo>
                    <a:pt x="120230" y="267004"/>
                  </a:lnTo>
                  <a:lnTo>
                    <a:pt x="89509" y="261696"/>
                  </a:lnTo>
                  <a:lnTo>
                    <a:pt x="67094" y="246735"/>
                  </a:lnTo>
                  <a:lnTo>
                    <a:pt x="53378" y="223608"/>
                  </a:lnTo>
                  <a:lnTo>
                    <a:pt x="48717" y="193776"/>
                  </a:lnTo>
                  <a:lnTo>
                    <a:pt x="49263" y="181254"/>
                  </a:lnTo>
                  <a:lnTo>
                    <a:pt x="65747" y="121577"/>
                  </a:lnTo>
                  <a:lnTo>
                    <a:pt x="92138" y="78117"/>
                  </a:lnTo>
                  <a:lnTo>
                    <a:pt x="117513" y="51765"/>
                  </a:lnTo>
                  <a:lnTo>
                    <a:pt x="99123" y="30988"/>
                  </a:lnTo>
                  <a:lnTo>
                    <a:pt x="76492" y="39077"/>
                  </a:lnTo>
                  <a:lnTo>
                    <a:pt x="48145" y="44602"/>
                  </a:lnTo>
                  <a:lnTo>
                    <a:pt x="20510" y="47840"/>
                  </a:lnTo>
                  <a:lnTo>
                    <a:pt x="0" y="49034"/>
                  </a:lnTo>
                  <a:lnTo>
                    <a:pt x="4787" y="72885"/>
                  </a:lnTo>
                  <a:lnTo>
                    <a:pt x="41859" y="64871"/>
                  </a:lnTo>
                  <a:lnTo>
                    <a:pt x="63347" y="60706"/>
                  </a:lnTo>
                  <a:lnTo>
                    <a:pt x="85826" y="56870"/>
                  </a:lnTo>
                  <a:lnTo>
                    <a:pt x="58762" y="86004"/>
                  </a:lnTo>
                  <a:lnTo>
                    <a:pt x="35077" y="117741"/>
                  </a:lnTo>
                  <a:lnTo>
                    <a:pt x="18300" y="153708"/>
                  </a:lnTo>
                  <a:lnTo>
                    <a:pt x="11925" y="195478"/>
                  </a:lnTo>
                  <a:lnTo>
                    <a:pt x="19545" y="237350"/>
                  </a:lnTo>
                  <a:lnTo>
                    <a:pt x="41249" y="268363"/>
                  </a:lnTo>
                  <a:lnTo>
                    <a:pt x="75285" y="287629"/>
                  </a:lnTo>
                  <a:lnTo>
                    <a:pt x="119888" y="294246"/>
                  </a:lnTo>
                  <a:lnTo>
                    <a:pt x="163512" y="288531"/>
                  </a:lnTo>
                  <a:lnTo>
                    <a:pt x="201701" y="269976"/>
                  </a:lnTo>
                  <a:lnTo>
                    <a:pt x="228777" y="236486"/>
                  </a:lnTo>
                  <a:lnTo>
                    <a:pt x="239077" y="185953"/>
                  </a:lnTo>
                  <a:lnTo>
                    <a:pt x="235038" y="151574"/>
                  </a:lnTo>
                  <a:lnTo>
                    <a:pt x="224650" y="119913"/>
                  </a:lnTo>
                  <a:lnTo>
                    <a:pt x="210489" y="90881"/>
                  </a:lnTo>
                  <a:lnTo>
                    <a:pt x="195160" y="64376"/>
                  </a:lnTo>
                  <a:lnTo>
                    <a:pt x="215011" y="82740"/>
                  </a:lnTo>
                  <a:lnTo>
                    <a:pt x="233718" y="97955"/>
                  </a:lnTo>
                  <a:lnTo>
                    <a:pt x="252818" y="111442"/>
                  </a:lnTo>
                  <a:lnTo>
                    <a:pt x="273824" y="124650"/>
                  </a:lnTo>
                  <a:lnTo>
                    <a:pt x="289826" y="96380"/>
                  </a:lnTo>
                  <a:close/>
                </a:path>
                <a:path w="4086225" h="319405">
                  <a:moveTo>
                    <a:pt x="574586" y="135877"/>
                  </a:moveTo>
                  <a:lnTo>
                    <a:pt x="569823" y="103187"/>
                  </a:lnTo>
                  <a:lnTo>
                    <a:pt x="547065" y="110197"/>
                  </a:lnTo>
                  <a:lnTo>
                    <a:pt x="456742" y="134861"/>
                  </a:lnTo>
                  <a:lnTo>
                    <a:pt x="453885" y="124993"/>
                  </a:lnTo>
                  <a:lnTo>
                    <a:pt x="452234" y="114858"/>
                  </a:lnTo>
                  <a:lnTo>
                    <a:pt x="451485" y="104597"/>
                  </a:lnTo>
                  <a:lnTo>
                    <a:pt x="451307" y="94335"/>
                  </a:lnTo>
                  <a:lnTo>
                    <a:pt x="452234" y="63563"/>
                  </a:lnTo>
                  <a:lnTo>
                    <a:pt x="453301" y="44297"/>
                  </a:lnTo>
                  <a:lnTo>
                    <a:pt x="454698" y="32016"/>
                  </a:lnTo>
                  <a:lnTo>
                    <a:pt x="455383" y="29972"/>
                  </a:lnTo>
                  <a:lnTo>
                    <a:pt x="459460" y="22136"/>
                  </a:lnTo>
                  <a:lnTo>
                    <a:pt x="459460" y="18389"/>
                  </a:lnTo>
                  <a:lnTo>
                    <a:pt x="458787" y="17373"/>
                  </a:lnTo>
                  <a:lnTo>
                    <a:pt x="414858" y="11582"/>
                  </a:lnTo>
                  <a:lnTo>
                    <a:pt x="416064" y="39116"/>
                  </a:lnTo>
                  <a:lnTo>
                    <a:pt x="416356" y="93802"/>
                  </a:lnTo>
                  <a:lnTo>
                    <a:pt x="417245" y="117487"/>
                  </a:lnTo>
                  <a:lnTo>
                    <a:pt x="419671" y="132753"/>
                  </a:lnTo>
                  <a:lnTo>
                    <a:pt x="424395" y="146088"/>
                  </a:lnTo>
                  <a:lnTo>
                    <a:pt x="388785" y="162750"/>
                  </a:lnTo>
                  <a:lnTo>
                    <a:pt x="362254" y="182245"/>
                  </a:lnTo>
                  <a:lnTo>
                    <a:pt x="345668" y="204863"/>
                  </a:lnTo>
                  <a:lnTo>
                    <a:pt x="339940" y="230911"/>
                  </a:lnTo>
                  <a:lnTo>
                    <a:pt x="353568" y="270421"/>
                  </a:lnTo>
                  <a:lnTo>
                    <a:pt x="387692" y="292582"/>
                  </a:lnTo>
                  <a:lnTo>
                    <a:pt x="432168" y="302310"/>
                  </a:lnTo>
                  <a:lnTo>
                    <a:pt x="476846" y="304457"/>
                  </a:lnTo>
                  <a:lnTo>
                    <a:pt x="511962" y="303644"/>
                  </a:lnTo>
                  <a:lnTo>
                    <a:pt x="540689" y="302298"/>
                  </a:lnTo>
                  <a:lnTo>
                    <a:pt x="569823" y="300024"/>
                  </a:lnTo>
                  <a:lnTo>
                    <a:pt x="569823" y="272783"/>
                  </a:lnTo>
                  <a:lnTo>
                    <a:pt x="546455" y="277368"/>
                  </a:lnTo>
                  <a:lnTo>
                    <a:pt x="522859" y="280797"/>
                  </a:lnTo>
                  <a:lnTo>
                    <a:pt x="499071" y="282943"/>
                  </a:lnTo>
                  <a:lnTo>
                    <a:pt x="475132" y="283679"/>
                  </a:lnTo>
                  <a:lnTo>
                    <a:pt x="431787" y="279107"/>
                  </a:lnTo>
                  <a:lnTo>
                    <a:pt x="402170" y="266750"/>
                  </a:lnTo>
                  <a:lnTo>
                    <a:pt x="385203" y="248627"/>
                  </a:lnTo>
                  <a:lnTo>
                    <a:pt x="379793" y="226809"/>
                  </a:lnTo>
                  <a:lnTo>
                    <a:pt x="393446" y="192176"/>
                  </a:lnTo>
                  <a:lnTo>
                    <a:pt x="428548" y="166852"/>
                  </a:lnTo>
                  <a:lnTo>
                    <a:pt x="476300" y="149745"/>
                  </a:lnTo>
                  <a:lnTo>
                    <a:pt x="527913" y="139776"/>
                  </a:lnTo>
                  <a:lnTo>
                    <a:pt x="574586" y="135877"/>
                  </a:lnTo>
                  <a:close/>
                </a:path>
                <a:path w="4086225" h="319405">
                  <a:moveTo>
                    <a:pt x="940498" y="160401"/>
                  </a:moveTo>
                  <a:lnTo>
                    <a:pt x="932954" y="120764"/>
                  </a:lnTo>
                  <a:lnTo>
                    <a:pt x="911085" y="89001"/>
                  </a:lnTo>
                  <a:lnTo>
                    <a:pt x="875995" y="67906"/>
                  </a:lnTo>
                  <a:lnTo>
                    <a:pt x="828802" y="60261"/>
                  </a:lnTo>
                  <a:lnTo>
                    <a:pt x="794461" y="62776"/>
                  </a:lnTo>
                  <a:lnTo>
                    <a:pt x="759167" y="69164"/>
                  </a:lnTo>
                  <a:lnTo>
                    <a:pt x="724877" y="77660"/>
                  </a:lnTo>
                  <a:lnTo>
                    <a:pt x="683171" y="89369"/>
                  </a:lnTo>
                  <a:lnTo>
                    <a:pt x="672731" y="91859"/>
                  </a:lnTo>
                  <a:lnTo>
                    <a:pt x="662178" y="93967"/>
                  </a:lnTo>
                  <a:lnTo>
                    <a:pt x="651357" y="95694"/>
                  </a:lnTo>
                  <a:lnTo>
                    <a:pt x="661593" y="126682"/>
                  </a:lnTo>
                  <a:lnTo>
                    <a:pt x="691083" y="112928"/>
                  </a:lnTo>
                  <a:lnTo>
                    <a:pt x="729996" y="98590"/>
                  </a:lnTo>
                  <a:lnTo>
                    <a:pt x="772160" y="87325"/>
                  </a:lnTo>
                  <a:lnTo>
                    <a:pt x="811428" y="82753"/>
                  </a:lnTo>
                  <a:lnTo>
                    <a:pt x="847877" y="88087"/>
                  </a:lnTo>
                  <a:lnTo>
                    <a:pt x="875931" y="103479"/>
                  </a:lnTo>
                  <a:lnTo>
                    <a:pt x="893953" y="128016"/>
                  </a:lnTo>
                  <a:lnTo>
                    <a:pt x="900328" y="160743"/>
                  </a:lnTo>
                  <a:lnTo>
                    <a:pt x="887412" y="206451"/>
                  </a:lnTo>
                  <a:lnTo>
                    <a:pt x="853452" y="239242"/>
                  </a:lnTo>
                  <a:lnTo>
                    <a:pt x="805637" y="259016"/>
                  </a:lnTo>
                  <a:lnTo>
                    <a:pt x="751141" y="265633"/>
                  </a:lnTo>
                  <a:lnTo>
                    <a:pt x="746734" y="265633"/>
                  </a:lnTo>
                  <a:lnTo>
                    <a:pt x="736841" y="264947"/>
                  </a:lnTo>
                  <a:lnTo>
                    <a:pt x="741260" y="284721"/>
                  </a:lnTo>
                  <a:lnTo>
                    <a:pt x="789012" y="281165"/>
                  </a:lnTo>
                  <a:lnTo>
                    <a:pt x="835152" y="271475"/>
                  </a:lnTo>
                  <a:lnTo>
                    <a:pt x="876515" y="255117"/>
                  </a:lnTo>
                  <a:lnTo>
                    <a:pt x="909967" y="231533"/>
                  </a:lnTo>
                  <a:lnTo>
                    <a:pt x="932345" y="200139"/>
                  </a:lnTo>
                  <a:lnTo>
                    <a:pt x="940498" y="160401"/>
                  </a:lnTo>
                  <a:close/>
                </a:path>
                <a:path w="4086225" h="319405">
                  <a:moveTo>
                    <a:pt x="1303045" y="160058"/>
                  </a:moveTo>
                  <a:lnTo>
                    <a:pt x="1295603" y="112356"/>
                  </a:lnTo>
                  <a:lnTo>
                    <a:pt x="1275168" y="76619"/>
                  </a:lnTo>
                  <a:lnTo>
                    <a:pt x="1246809" y="53809"/>
                  </a:lnTo>
                  <a:lnTo>
                    <a:pt x="1244650" y="52070"/>
                  </a:lnTo>
                  <a:lnTo>
                    <a:pt x="1206893" y="37922"/>
                  </a:lnTo>
                  <a:lnTo>
                    <a:pt x="1164793" y="33375"/>
                  </a:lnTo>
                  <a:lnTo>
                    <a:pt x="1134465" y="37998"/>
                  </a:lnTo>
                  <a:lnTo>
                    <a:pt x="1134465" y="54825"/>
                  </a:lnTo>
                  <a:lnTo>
                    <a:pt x="1132776" y="89293"/>
                  </a:lnTo>
                  <a:lnTo>
                    <a:pt x="1128344" y="136474"/>
                  </a:lnTo>
                  <a:lnTo>
                    <a:pt x="1119060" y="188633"/>
                  </a:lnTo>
                  <a:lnTo>
                    <a:pt x="1102804" y="238048"/>
                  </a:lnTo>
                  <a:lnTo>
                    <a:pt x="1081697" y="259511"/>
                  </a:lnTo>
                  <a:lnTo>
                    <a:pt x="1067308" y="255460"/>
                  </a:lnTo>
                  <a:lnTo>
                    <a:pt x="1054277" y="242658"/>
                  </a:lnTo>
                  <a:lnTo>
                    <a:pt x="1044816" y="220141"/>
                  </a:lnTo>
                  <a:lnTo>
                    <a:pt x="1041158" y="186969"/>
                  </a:lnTo>
                  <a:lnTo>
                    <a:pt x="1046886" y="141414"/>
                  </a:lnTo>
                  <a:lnTo>
                    <a:pt x="1064183" y="102501"/>
                  </a:lnTo>
                  <a:lnTo>
                    <a:pt x="1093304" y="72796"/>
                  </a:lnTo>
                  <a:lnTo>
                    <a:pt x="1134465" y="54825"/>
                  </a:lnTo>
                  <a:lnTo>
                    <a:pt x="1134465" y="37998"/>
                  </a:lnTo>
                  <a:lnTo>
                    <a:pt x="1066698" y="64096"/>
                  </a:lnTo>
                  <a:lnTo>
                    <a:pt x="1034503" y="97155"/>
                  </a:lnTo>
                  <a:lnTo>
                    <a:pt x="1014590" y="137248"/>
                  </a:lnTo>
                  <a:lnTo>
                    <a:pt x="1007770" y="180835"/>
                  </a:lnTo>
                  <a:lnTo>
                    <a:pt x="1013510" y="218351"/>
                  </a:lnTo>
                  <a:lnTo>
                    <a:pt x="1029436" y="250088"/>
                  </a:lnTo>
                  <a:lnTo>
                    <a:pt x="1053604" y="272059"/>
                  </a:lnTo>
                  <a:lnTo>
                    <a:pt x="1084072" y="280276"/>
                  </a:lnTo>
                  <a:lnTo>
                    <a:pt x="1104493" y="276161"/>
                  </a:lnTo>
                  <a:lnTo>
                    <a:pt x="1120470" y="264693"/>
                  </a:lnTo>
                  <a:lnTo>
                    <a:pt x="1124204" y="259511"/>
                  </a:lnTo>
                  <a:lnTo>
                    <a:pt x="1133055" y="247230"/>
                  </a:lnTo>
                  <a:lnTo>
                    <a:pt x="1156589" y="179997"/>
                  </a:lnTo>
                  <a:lnTo>
                    <a:pt x="1164691" y="132676"/>
                  </a:lnTo>
                  <a:lnTo>
                    <a:pt x="1169098" y="88760"/>
                  </a:lnTo>
                  <a:lnTo>
                    <a:pt x="1171194" y="54825"/>
                  </a:lnTo>
                  <a:lnTo>
                    <a:pt x="1171257" y="53809"/>
                  </a:lnTo>
                  <a:lnTo>
                    <a:pt x="1193444" y="57772"/>
                  </a:lnTo>
                  <a:lnTo>
                    <a:pt x="1224305" y="71513"/>
                  </a:lnTo>
                  <a:lnTo>
                    <a:pt x="1251712" y="102362"/>
                  </a:lnTo>
                  <a:lnTo>
                    <a:pt x="1263548" y="157670"/>
                  </a:lnTo>
                  <a:lnTo>
                    <a:pt x="1252042" y="218046"/>
                  </a:lnTo>
                  <a:lnTo>
                    <a:pt x="1225156" y="252869"/>
                  </a:lnTo>
                  <a:lnTo>
                    <a:pt x="1194295" y="269557"/>
                  </a:lnTo>
                  <a:lnTo>
                    <a:pt x="1170901" y="275513"/>
                  </a:lnTo>
                  <a:lnTo>
                    <a:pt x="1177036" y="294246"/>
                  </a:lnTo>
                  <a:lnTo>
                    <a:pt x="1200873" y="289052"/>
                  </a:lnTo>
                  <a:lnTo>
                    <a:pt x="1233462" y="276974"/>
                  </a:lnTo>
                  <a:lnTo>
                    <a:pt x="1266736" y="254076"/>
                  </a:lnTo>
                  <a:lnTo>
                    <a:pt x="1292631" y="216420"/>
                  </a:lnTo>
                  <a:lnTo>
                    <a:pt x="1303045" y="160058"/>
                  </a:lnTo>
                  <a:close/>
                </a:path>
                <a:path w="4086225" h="319405">
                  <a:moveTo>
                    <a:pt x="1486039" y="195478"/>
                  </a:moveTo>
                  <a:lnTo>
                    <a:pt x="1465313" y="162115"/>
                  </a:lnTo>
                  <a:lnTo>
                    <a:pt x="1442783" y="93992"/>
                  </a:lnTo>
                  <a:lnTo>
                    <a:pt x="1477175" y="93992"/>
                  </a:lnTo>
                  <a:lnTo>
                    <a:pt x="1477175" y="78663"/>
                  </a:lnTo>
                  <a:lnTo>
                    <a:pt x="1441767" y="78663"/>
                  </a:lnTo>
                  <a:lnTo>
                    <a:pt x="1441767" y="14986"/>
                  </a:lnTo>
                  <a:lnTo>
                    <a:pt x="1444828" y="9537"/>
                  </a:lnTo>
                  <a:lnTo>
                    <a:pt x="1445501" y="7835"/>
                  </a:lnTo>
                  <a:lnTo>
                    <a:pt x="1445501" y="3733"/>
                  </a:lnTo>
                  <a:lnTo>
                    <a:pt x="1441767" y="3733"/>
                  </a:lnTo>
                  <a:lnTo>
                    <a:pt x="1405331" y="3048"/>
                  </a:lnTo>
                  <a:lnTo>
                    <a:pt x="1407464" y="16941"/>
                  </a:lnTo>
                  <a:lnTo>
                    <a:pt x="1408049" y="21450"/>
                  </a:lnTo>
                  <a:lnTo>
                    <a:pt x="1408049" y="78663"/>
                  </a:lnTo>
                  <a:lnTo>
                    <a:pt x="1360373" y="78663"/>
                  </a:lnTo>
                  <a:lnTo>
                    <a:pt x="1360373" y="93992"/>
                  </a:lnTo>
                  <a:lnTo>
                    <a:pt x="1405648" y="93992"/>
                  </a:lnTo>
                  <a:lnTo>
                    <a:pt x="1400873" y="122428"/>
                  </a:lnTo>
                  <a:lnTo>
                    <a:pt x="1390891" y="155981"/>
                  </a:lnTo>
                  <a:lnTo>
                    <a:pt x="1374571" y="192836"/>
                  </a:lnTo>
                  <a:lnTo>
                    <a:pt x="1350822" y="231228"/>
                  </a:lnTo>
                  <a:lnTo>
                    <a:pt x="1363433" y="241782"/>
                  </a:lnTo>
                  <a:lnTo>
                    <a:pt x="1371752" y="232575"/>
                  </a:lnTo>
                  <a:lnTo>
                    <a:pt x="1382928" y="218681"/>
                  </a:lnTo>
                  <a:lnTo>
                    <a:pt x="1395526" y="199986"/>
                  </a:lnTo>
                  <a:lnTo>
                    <a:pt x="1408049" y="176403"/>
                  </a:lnTo>
                  <a:lnTo>
                    <a:pt x="1408049" y="319100"/>
                  </a:lnTo>
                  <a:lnTo>
                    <a:pt x="1441767" y="319100"/>
                  </a:lnTo>
                  <a:lnTo>
                    <a:pt x="1441767" y="176403"/>
                  </a:lnTo>
                  <a:lnTo>
                    <a:pt x="1441767" y="162115"/>
                  </a:lnTo>
                  <a:lnTo>
                    <a:pt x="1448727" y="173672"/>
                  </a:lnTo>
                  <a:lnTo>
                    <a:pt x="1456283" y="185089"/>
                  </a:lnTo>
                  <a:lnTo>
                    <a:pt x="1464411" y="196011"/>
                  </a:lnTo>
                  <a:lnTo>
                    <a:pt x="1473085" y="206032"/>
                  </a:lnTo>
                  <a:lnTo>
                    <a:pt x="1486039" y="195478"/>
                  </a:lnTo>
                  <a:close/>
                </a:path>
                <a:path w="4086225" h="319405">
                  <a:moveTo>
                    <a:pt x="1680159" y="279260"/>
                  </a:moveTo>
                  <a:lnTo>
                    <a:pt x="1653603" y="249732"/>
                  </a:lnTo>
                  <a:lnTo>
                    <a:pt x="1622679" y="200926"/>
                  </a:lnTo>
                  <a:lnTo>
                    <a:pt x="1611363" y="170624"/>
                  </a:lnTo>
                  <a:lnTo>
                    <a:pt x="1673352" y="170624"/>
                  </a:lnTo>
                  <a:lnTo>
                    <a:pt x="1673352" y="155282"/>
                  </a:lnTo>
                  <a:lnTo>
                    <a:pt x="1595361" y="155282"/>
                  </a:lnTo>
                  <a:lnTo>
                    <a:pt x="1595361" y="87528"/>
                  </a:lnTo>
                  <a:lnTo>
                    <a:pt x="1661769" y="87528"/>
                  </a:lnTo>
                  <a:lnTo>
                    <a:pt x="1661769" y="72186"/>
                  </a:lnTo>
                  <a:lnTo>
                    <a:pt x="1595361" y="72186"/>
                  </a:lnTo>
                  <a:lnTo>
                    <a:pt x="1595361" y="14643"/>
                  </a:lnTo>
                  <a:lnTo>
                    <a:pt x="1597063" y="10566"/>
                  </a:lnTo>
                  <a:lnTo>
                    <a:pt x="1597723" y="8864"/>
                  </a:lnTo>
                  <a:lnTo>
                    <a:pt x="1597723" y="4749"/>
                  </a:lnTo>
                  <a:lnTo>
                    <a:pt x="1595018" y="3733"/>
                  </a:lnTo>
                  <a:lnTo>
                    <a:pt x="1593659" y="3733"/>
                  </a:lnTo>
                  <a:lnTo>
                    <a:pt x="1561630" y="2717"/>
                  </a:lnTo>
                  <a:lnTo>
                    <a:pt x="1562925" y="10795"/>
                  </a:lnTo>
                  <a:lnTo>
                    <a:pt x="1563763" y="16941"/>
                  </a:lnTo>
                  <a:lnTo>
                    <a:pt x="1564220" y="22466"/>
                  </a:lnTo>
                  <a:lnTo>
                    <a:pt x="1564360" y="28613"/>
                  </a:lnTo>
                  <a:lnTo>
                    <a:pt x="1564360" y="72186"/>
                  </a:lnTo>
                  <a:lnTo>
                    <a:pt x="1527581" y="72186"/>
                  </a:lnTo>
                  <a:lnTo>
                    <a:pt x="1529829" y="67729"/>
                  </a:lnTo>
                  <a:lnTo>
                    <a:pt x="1532737" y="61683"/>
                  </a:lnTo>
                  <a:lnTo>
                    <a:pt x="1536738" y="52895"/>
                  </a:lnTo>
                  <a:lnTo>
                    <a:pt x="1542237" y="40182"/>
                  </a:lnTo>
                  <a:lnTo>
                    <a:pt x="1544269" y="38823"/>
                  </a:lnTo>
                  <a:lnTo>
                    <a:pt x="1549031" y="35420"/>
                  </a:lnTo>
                  <a:lnTo>
                    <a:pt x="1549031" y="30314"/>
                  </a:lnTo>
                  <a:lnTo>
                    <a:pt x="1546313" y="29286"/>
                  </a:lnTo>
                  <a:lnTo>
                    <a:pt x="1509534" y="20434"/>
                  </a:lnTo>
                  <a:lnTo>
                    <a:pt x="1505407" y="49098"/>
                  </a:lnTo>
                  <a:lnTo>
                    <a:pt x="1496390" y="76365"/>
                  </a:lnTo>
                  <a:lnTo>
                    <a:pt x="1484490" y="100698"/>
                  </a:lnTo>
                  <a:lnTo>
                    <a:pt x="1471726" y="120561"/>
                  </a:lnTo>
                  <a:lnTo>
                    <a:pt x="1486725" y="129413"/>
                  </a:lnTo>
                  <a:lnTo>
                    <a:pt x="1493443" y="122008"/>
                  </a:lnTo>
                  <a:lnTo>
                    <a:pt x="1501190" y="112814"/>
                  </a:lnTo>
                  <a:lnTo>
                    <a:pt x="1509712" y="101447"/>
                  </a:lnTo>
                  <a:lnTo>
                    <a:pt x="1518729" y="87528"/>
                  </a:lnTo>
                  <a:lnTo>
                    <a:pt x="1564360" y="87528"/>
                  </a:lnTo>
                  <a:lnTo>
                    <a:pt x="1564360" y="155282"/>
                  </a:lnTo>
                  <a:lnTo>
                    <a:pt x="1481277" y="155282"/>
                  </a:lnTo>
                  <a:lnTo>
                    <a:pt x="1481277" y="170624"/>
                  </a:lnTo>
                  <a:lnTo>
                    <a:pt x="1547672" y="170624"/>
                  </a:lnTo>
                  <a:lnTo>
                    <a:pt x="1535861" y="199275"/>
                  </a:lnTo>
                  <a:lnTo>
                    <a:pt x="1518018" y="228727"/>
                  </a:lnTo>
                  <a:lnTo>
                    <a:pt x="1493710" y="258508"/>
                  </a:lnTo>
                  <a:lnTo>
                    <a:pt x="1462532" y="288112"/>
                  </a:lnTo>
                  <a:lnTo>
                    <a:pt x="1474127" y="299351"/>
                  </a:lnTo>
                  <a:lnTo>
                    <a:pt x="1494116" y="284911"/>
                  </a:lnTo>
                  <a:lnTo>
                    <a:pt x="1517332" y="264782"/>
                  </a:lnTo>
                  <a:lnTo>
                    <a:pt x="1541500" y="237769"/>
                  </a:lnTo>
                  <a:lnTo>
                    <a:pt x="1564360" y="202628"/>
                  </a:lnTo>
                  <a:lnTo>
                    <a:pt x="1564360" y="319100"/>
                  </a:lnTo>
                  <a:lnTo>
                    <a:pt x="1595361" y="319100"/>
                  </a:lnTo>
                  <a:lnTo>
                    <a:pt x="1595361" y="202628"/>
                  </a:lnTo>
                  <a:lnTo>
                    <a:pt x="1595361" y="200926"/>
                  </a:lnTo>
                  <a:lnTo>
                    <a:pt x="1607896" y="225069"/>
                  </a:lnTo>
                  <a:lnTo>
                    <a:pt x="1623326" y="247243"/>
                  </a:lnTo>
                  <a:lnTo>
                    <a:pt x="1642922" y="268643"/>
                  </a:lnTo>
                  <a:lnTo>
                    <a:pt x="1667903" y="290499"/>
                  </a:lnTo>
                  <a:lnTo>
                    <a:pt x="1680159" y="279260"/>
                  </a:lnTo>
                  <a:close/>
                </a:path>
                <a:path w="4086225" h="319405">
                  <a:moveTo>
                    <a:pt x="1794941" y="34391"/>
                  </a:moveTo>
                  <a:lnTo>
                    <a:pt x="1787474" y="32689"/>
                  </a:lnTo>
                  <a:lnTo>
                    <a:pt x="1754759" y="25869"/>
                  </a:lnTo>
                  <a:lnTo>
                    <a:pt x="1749082" y="84213"/>
                  </a:lnTo>
                  <a:lnTo>
                    <a:pt x="1745907" y="121742"/>
                  </a:lnTo>
                  <a:lnTo>
                    <a:pt x="1744510" y="149821"/>
                  </a:lnTo>
                  <a:lnTo>
                    <a:pt x="1744205" y="179806"/>
                  </a:lnTo>
                  <a:lnTo>
                    <a:pt x="1745005" y="219849"/>
                  </a:lnTo>
                  <a:lnTo>
                    <a:pt x="1746973" y="251637"/>
                  </a:lnTo>
                  <a:lnTo>
                    <a:pt x="1749526" y="275932"/>
                  </a:lnTo>
                  <a:lnTo>
                    <a:pt x="1752041" y="293560"/>
                  </a:lnTo>
                  <a:lnTo>
                    <a:pt x="1788134" y="289471"/>
                  </a:lnTo>
                  <a:lnTo>
                    <a:pt x="1785670" y="275348"/>
                  </a:lnTo>
                  <a:lnTo>
                    <a:pt x="1782864" y="253885"/>
                  </a:lnTo>
                  <a:lnTo>
                    <a:pt x="1780578" y="223469"/>
                  </a:lnTo>
                  <a:lnTo>
                    <a:pt x="1779625" y="182524"/>
                  </a:lnTo>
                  <a:lnTo>
                    <a:pt x="1781098" y="128917"/>
                  </a:lnTo>
                  <a:lnTo>
                    <a:pt x="1784515" y="86194"/>
                  </a:lnTo>
                  <a:lnTo>
                    <a:pt x="1791220" y="43243"/>
                  </a:lnTo>
                  <a:lnTo>
                    <a:pt x="1794941" y="38138"/>
                  </a:lnTo>
                  <a:lnTo>
                    <a:pt x="1794941" y="34391"/>
                  </a:lnTo>
                  <a:close/>
                </a:path>
                <a:path w="4086225" h="319405">
                  <a:moveTo>
                    <a:pt x="1988388" y="46316"/>
                  </a:moveTo>
                  <a:lnTo>
                    <a:pt x="1979904" y="45516"/>
                  </a:lnTo>
                  <a:lnTo>
                    <a:pt x="1970252" y="44742"/>
                  </a:lnTo>
                  <a:lnTo>
                    <a:pt x="1958695" y="44157"/>
                  </a:lnTo>
                  <a:lnTo>
                    <a:pt x="1944446" y="43929"/>
                  </a:lnTo>
                  <a:lnTo>
                    <a:pt x="1926691" y="44208"/>
                  </a:lnTo>
                  <a:lnTo>
                    <a:pt x="1904568" y="45339"/>
                  </a:lnTo>
                  <a:lnTo>
                    <a:pt x="1879561" y="47815"/>
                  </a:lnTo>
                  <a:lnTo>
                    <a:pt x="1853184" y="52108"/>
                  </a:lnTo>
                  <a:lnTo>
                    <a:pt x="1844675" y="53809"/>
                  </a:lnTo>
                  <a:lnTo>
                    <a:pt x="1841601" y="54140"/>
                  </a:lnTo>
                  <a:lnTo>
                    <a:pt x="1833778" y="55511"/>
                  </a:lnTo>
                  <a:lnTo>
                    <a:pt x="1837867" y="76276"/>
                  </a:lnTo>
                  <a:lnTo>
                    <a:pt x="1848104" y="74104"/>
                  </a:lnTo>
                  <a:lnTo>
                    <a:pt x="1863026" y="71640"/>
                  </a:lnTo>
                  <a:lnTo>
                    <a:pt x="1882736" y="69621"/>
                  </a:lnTo>
                  <a:lnTo>
                    <a:pt x="1907336" y="68783"/>
                  </a:lnTo>
                  <a:lnTo>
                    <a:pt x="1936699" y="70015"/>
                  </a:lnTo>
                  <a:lnTo>
                    <a:pt x="1959356" y="72999"/>
                  </a:lnTo>
                  <a:lnTo>
                    <a:pt x="1976018" y="76695"/>
                  </a:lnTo>
                  <a:lnTo>
                    <a:pt x="1987372" y="80022"/>
                  </a:lnTo>
                  <a:lnTo>
                    <a:pt x="1987715" y="68783"/>
                  </a:lnTo>
                  <a:lnTo>
                    <a:pt x="1988388" y="46316"/>
                  </a:lnTo>
                  <a:close/>
                </a:path>
                <a:path w="4086225" h="319405">
                  <a:moveTo>
                    <a:pt x="2007463" y="242125"/>
                  </a:moveTo>
                  <a:lnTo>
                    <a:pt x="1990178" y="246697"/>
                  </a:lnTo>
                  <a:lnTo>
                    <a:pt x="1968804" y="251117"/>
                  </a:lnTo>
                  <a:lnTo>
                    <a:pt x="1941576" y="254444"/>
                  </a:lnTo>
                  <a:lnTo>
                    <a:pt x="1906663" y="255752"/>
                  </a:lnTo>
                  <a:lnTo>
                    <a:pt x="1883625" y="254774"/>
                  </a:lnTo>
                  <a:lnTo>
                    <a:pt x="1866138" y="251167"/>
                  </a:lnTo>
                  <a:lnTo>
                    <a:pt x="1855025" y="243979"/>
                  </a:lnTo>
                  <a:lnTo>
                    <a:pt x="1851139" y="232257"/>
                  </a:lnTo>
                  <a:lnTo>
                    <a:pt x="1851939" y="223380"/>
                  </a:lnTo>
                  <a:lnTo>
                    <a:pt x="1853946" y="216382"/>
                  </a:lnTo>
                  <a:lnTo>
                    <a:pt x="1856600" y="210858"/>
                  </a:lnTo>
                  <a:lnTo>
                    <a:pt x="1859330" y="206375"/>
                  </a:lnTo>
                  <a:lnTo>
                    <a:pt x="1842630" y="197866"/>
                  </a:lnTo>
                  <a:lnTo>
                    <a:pt x="1837575" y="205117"/>
                  </a:lnTo>
                  <a:lnTo>
                    <a:pt x="1832114" y="214934"/>
                  </a:lnTo>
                  <a:lnTo>
                    <a:pt x="1827733" y="227126"/>
                  </a:lnTo>
                  <a:lnTo>
                    <a:pt x="1825942" y="241452"/>
                  </a:lnTo>
                  <a:lnTo>
                    <a:pt x="1830908" y="259740"/>
                  </a:lnTo>
                  <a:lnTo>
                    <a:pt x="1847227" y="272707"/>
                  </a:lnTo>
                  <a:lnTo>
                    <a:pt x="1877085" y="280441"/>
                  </a:lnTo>
                  <a:lnTo>
                    <a:pt x="1922665" y="283006"/>
                  </a:lnTo>
                  <a:lnTo>
                    <a:pt x="1955965" y="282194"/>
                  </a:lnTo>
                  <a:lnTo>
                    <a:pt x="1980895" y="280327"/>
                  </a:lnTo>
                  <a:lnTo>
                    <a:pt x="1997659" y="278269"/>
                  </a:lnTo>
                  <a:lnTo>
                    <a:pt x="2006434" y="276872"/>
                  </a:lnTo>
                  <a:lnTo>
                    <a:pt x="2007057" y="255752"/>
                  </a:lnTo>
                  <a:lnTo>
                    <a:pt x="2007463" y="242125"/>
                  </a:lnTo>
                  <a:close/>
                </a:path>
                <a:path w="4086225" h="319405">
                  <a:moveTo>
                    <a:pt x="2282418" y="158369"/>
                  </a:moveTo>
                  <a:lnTo>
                    <a:pt x="2278811" y="123304"/>
                  </a:lnTo>
                  <a:lnTo>
                    <a:pt x="2268397" y="101828"/>
                  </a:lnTo>
                  <a:lnTo>
                    <a:pt x="2267826" y="100634"/>
                  </a:lnTo>
                  <a:lnTo>
                    <a:pt x="2249233" y="88442"/>
                  </a:lnTo>
                  <a:lnTo>
                    <a:pt x="2245042" y="87858"/>
                  </a:lnTo>
                  <a:lnTo>
                    <a:pt x="2222830" y="84797"/>
                  </a:lnTo>
                  <a:lnTo>
                    <a:pt x="2218740" y="84848"/>
                  </a:lnTo>
                  <a:lnTo>
                    <a:pt x="2211298" y="85178"/>
                  </a:lnTo>
                  <a:lnTo>
                    <a:pt x="2200084" y="86093"/>
                  </a:lnTo>
                  <a:lnTo>
                    <a:pt x="2184679" y="87858"/>
                  </a:lnTo>
                  <a:lnTo>
                    <a:pt x="2195207" y="59207"/>
                  </a:lnTo>
                  <a:lnTo>
                    <a:pt x="2201405" y="43078"/>
                  </a:lnTo>
                  <a:lnTo>
                    <a:pt x="2205469" y="34391"/>
                  </a:lnTo>
                  <a:lnTo>
                    <a:pt x="2206472" y="33362"/>
                  </a:lnTo>
                  <a:lnTo>
                    <a:pt x="2209901" y="29286"/>
                  </a:lnTo>
                  <a:lnTo>
                    <a:pt x="2209901" y="26898"/>
                  </a:lnTo>
                  <a:lnTo>
                    <a:pt x="2208199" y="25539"/>
                  </a:lnTo>
                  <a:lnTo>
                    <a:pt x="2203754" y="23837"/>
                  </a:lnTo>
                  <a:lnTo>
                    <a:pt x="2174125" y="11582"/>
                  </a:lnTo>
                  <a:lnTo>
                    <a:pt x="2162137" y="49072"/>
                  </a:lnTo>
                  <a:lnTo>
                    <a:pt x="2147582" y="92976"/>
                  </a:lnTo>
                  <a:lnTo>
                    <a:pt x="2089480" y="104940"/>
                  </a:lnTo>
                  <a:lnTo>
                    <a:pt x="2075370" y="107607"/>
                  </a:lnTo>
                  <a:lnTo>
                    <a:pt x="2081517" y="133146"/>
                  </a:lnTo>
                  <a:lnTo>
                    <a:pt x="2090331" y="129260"/>
                  </a:lnTo>
                  <a:lnTo>
                    <a:pt x="2101773" y="124980"/>
                  </a:lnTo>
                  <a:lnTo>
                    <a:pt x="2117814" y="119938"/>
                  </a:lnTo>
                  <a:lnTo>
                    <a:pt x="2140420" y="113741"/>
                  </a:lnTo>
                  <a:lnTo>
                    <a:pt x="2123795" y="161467"/>
                  </a:lnTo>
                  <a:lnTo>
                    <a:pt x="2106066" y="211277"/>
                  </a:lnTo>
                  <a:lnTo>
                    <a:pt x="2089416" y="256413"/>
                  </a:lnTo>
                  <a:lnTo>
                    <a:pt x="2076043" y="290144"/>
                  </a:lnTo>
                  <a:lnTo>
                    <a:pt x="2113178" y="304126"/>
                  </a:lnTo>
                  <a:lnTo>
                    <a:pt x="2122538" y="274396"/>
                  </a:lnTo>
                  <a:lnTo>
                    <a:pt x="2137702" y="227457"/>
                  </a:lnTo>
                  <a:lnTo>
                    <a:pt x="2156955" y="169214"/>
                  </a:lnTo>
                  <a:lnTo>
                    <a:pt x="2175802" y="113741"/>
                  </a:lnTo>
                  <a:lnTo>
                    <a:pt x="2178570" y="105575"/>
                  </a:lnTo>
                  <a:lnTo>
                    <a:pt x="2185581" y="104419"/>
                  </a:lnTo>
                  <a:lnTo>
                    <a:pt x="2194242" y="103187"/>
                  </a:lnTo>
                  <a:lnTo>
                    <a:pt x="2203666" y="102222"/>
                  </a:lnTo>
                  <a:lnTo>
                    <a:pt x="2212962" y="101828"/>
                  </a:lnTo>
                  <a:lnTo>
                    <a:pt x="2229866" y="105130"/>
                  </a:lnTo>
                  <a:lnTo>
                    <a:pt x="2240165" y="114985"/>
                  </a:lnTo>
                  <a:lnTo>
                    <a:pt x="2245283" y="131279"/>
                  </a:lnTo>
                  <a:lnTo>
                    <a:pt x="2246668" y="153936"/>
                  </a:lnTo>
                  <a:lnTo>
                    <a:pt x="2243455" y="200266"/>
                  </a:lnTo>
                  <a:lnTo>
                    <a:pt x="2234742" y="241109"/>
                  </a:lnTo>
                  <a:lnTo>
                    <a:pt x="2221954" y="270205"/>
                  </a:lnTo>
                  <a:lnTo>
                    <a:pt x="2206472" y="281292"/>
                  </a:lnTo>
                  <a:lnTo>
                    <a:pt x="2201011" y="280339"/>
                  </a:lnTo>
                  <a:lnTo>
                    <a:pt x="2192312" y="277215"/>
                  </a:lnTo>
                  <a:lnTo>
                    <a:pt x="2181250" y="271538"/>
                  </a:lnTo>
                  <a:lnTo>
                    <a:pt x="2168702" y="262915"/>
                  </a:lnTo>
                  <a:lnTo>
                    <a:pt x="2160511" y="283679"/>
                  </a:lnTo>
                  <a:lnTo>
                    <a:pt x="2171763" y="289763"/>
                  </a:lnTo>
                  <a:lnTo>
                    <a:pt x="2186432" y="296837"/>
                  </a:lnTo>
                  <a:lnTo>
                    <a:pt x="2202713" y="302704"/>
                  </a:lnTo>
                  <a:lnTo>
                    <a:pt x="2218753" y="305142"/>
                  </a:lnTo>
                  <a:lnTo>
                    <a:pt x="2251545" y="288099"/>
                  </a:lnTo>
                  <a:lnTo>
                    <a:pt x="2254783" y="281292"/>
                  </a:lnTo>
                  <a:lnTo>
                    <a:pt x="2270899" y="247459"/>
                  </a:lnTo>
                  <a:lnTo>
                    <a:pt x="2280081" y="198970"/>
                  </a:lnTo>
                  <a:lnTo>
                    <a:pt x="2282418" y="158369"/>
                  </a:lnTo>
                  <a:close/>
                </a:path>
                <a:path w="4086225" h="319405">
                  <a:moveTo>
                    <a:pt x="2376767" y="145072"/>
                  </a:moveTo>
                  <a:lnTo>
                    <a:pt x="2363051" y="120332"/>
                  </a:lnTo>
                  <a:lnTo>
                    <a:pt x="2350033" y="99910"/>
                  </a:lnTo>
                  <a:lnTo>
                    <a:pt x="2337016" y="81711"/>
                  </a:lnTo>
                  <a:lnTo>
                    <a:pt x="2318867" y="57886"/>
                  </a:lnTo>
                  <a:lnTo>
                    <a:pt x="2313762" y="50736"/>
                  </a:lnTo>
                  <a:lnTo>
                    <a:pt x="2310358" y="46647"/>
                  </a:lnTo>
                  <a:lnTo>
                    <a:pt x="2291296" y="59245"/>
                  </a:lnTo>
                  <a:lnTo>
                    <a:pt x="2295093" y="64465"/>
                  </a:lnTo>
                  <a:lnTo>
                    <a:pt x="2299258" y="70764"/>
                  </a:lnTo>
                  <a:lnTo>
                    <a:pt x="2322931" y="115887"/>
                  </a:lnTo>
                  <a:lnTo>
                    <a:pt x="2337143" y="157607"/>
                  </a:lnTo>
                  <a:lnTo>
                    <a:pt x="2339657" y="170624"/>
                  </a:lnTo>
                  <a:lnTo>
                    <a:pt x="2376767" y="145072"/>
                  </a:lnTo>
                  <a:close/>
                </a:path>
                <a:path w="4086225" h="319405">
                  <a:moveTo>
                    <a:pt x="2706827" y="184924"/>
                  </a:moveTo>
                  <a:lnTo>
                    <a:pt x="2700782" y="142303"/>
                  </a:lnTo>
                  <a:lnTo>
                    <a:pt x="2683459" y="109651"/>
                  </a:lnTo>
                  <a:lnTo>
                    <a:pt x="2656116" y="88747"/>
                  </a:lnTo>
                  <a:lnTo>
                    <a:pt x="2619984" y="81381"/>
                  </a:lnTo>
                  <a:lnTo>
                    <a:pt x="2590444" y="85864"/>
                  </a:lnTo>
                  <a:lnTo>
                    <a:pt x="2564295" y="96799"/>
                  </a:lnTo>
                  <a:lnTo>
                    <a:pt x="2542489" y="110413"/>
                  </a:lnTo>
                  <a:lnTo>
                    <a:pt x="2525992" y="122923"/>
                  </a:lnTo>
                  <a:lnTo>
                    <a:pt x="2526766" y="94881"/>
                  </a:lnTo>
                  <a:lnTo>
                    <a:pt x="2528963" y="39801"/>
                  </a:lnTo>
                  <a:lnTo>
                    <a:pt x="2529738" y="28587"/>
                  </a:lnTo>
                  <a:lnTo>
                    <a:pt x="2530081" y="27228"/>
                  </a:lnTo>
                  <a:lnTo>
                    <a:pt x="2532799" y="21780"/>
                  </a:lnTo>
                  <a:lnTo>
                    <a:pt x="2532799" y="18034"/>
                  </a:lnTo>
                  <a:lnTo>
                    <a:pt x="2491270" y="15316"/>
                  </a:lnTo>
                  <a:lnTo>
                    <a:pt x="2491638" y="37325"/>
                  </a:lnTo>
                  <a:lnTo>
                    <a:pt x="2491270" y="82067"/>
                  </a:lnTo>
                  <a:lnTo>
                    <a:pt x="2457196" y="82156"/>
                  </a:lnTo>
                  <a:lnTo>
                    <a:pt x="2434386" y="81724"/>
                  </a:lnTo>
                  <a:lnTo>
                    <a:pt x="2434386" y="103174"/>
                  </a:lnTo>
                  <a:lnTo>
                    <a:pt x="2449118" y="101600"/>
                  </a:lnTo>
                  <a:lnTo>
                    <a:pt x="2464866" y="100761"/>
                  </a:lnTo>
                  <a:lnTo>
                    <a:pt x="2491270" y="100126"/>
                  </a:lnTo>
                  <a:lnTo>
                    <a:pt x="2490584" y="153250"/>
                  </a:lnTo>
                  <a:lnTo>
                    <a:pt x="2461158" y="183299"/>
                  </a:lnTo>
                  <a:lnTo>
                    <a:pt x="2439136" y="206717"/>
                  </a:lnTo>
                  <a:lnTo>
                    <a:pt x="2429230" y="216687"/>
                  </a:lnTo>
                  <a:lnTo>
                    <a:pt x="2419070" y="226123"/>
                  </a:lnTo>
                  <a:lnTo>
                    <a:pt x="2443924" y="252679"/>
                  </a:lnTo>
                  <a:lnTo>
                    <a:pt x="2456370" y="233248"/>
                  </a:lnTo>
                  <a:lnTo>
                    <a:pt x="2468473" y="216217"/>
                  </a:lnTo>
                  <a:lnTo>
                    <a:pt x="2479878" y="201396"/>
                  </a:lnTo>
                  <a:lnTo>
                    <a:pt x="2490228" y="188658"/>
                  </a:lnTo>
                  <a:lnTo>
                    <a:pt x="2489606" y="212750"/>
                  </a:lnTo>
                  <a:lnTo>
                    <a:pt x="2487866" y="307187"/>
                  </a:lnTo>
                  <a:lnTo>
                    <a:pt x="2525318" y="307187"/>
                  </a:lnTo>
                  <a:lnTo>
                    <a:pt x="2524722" y="254177"/>
                  </a:lnTo>
                  <a:lnTo>
                    <a:pt x="2524683" y="198450"/>
                  </a:lnTo>
                  <a:lnTo>
                    <a:pt x="2525318" y="149161"/>
                  </a:lnTo>
                  <a:lnTo>
                    <a:pt x="2559621" y="120256"/>
                  </a:lnTo>
                  <a:lnTo>
                    <a:pt x="2609773" y="103860"/>
                  </a:lnTo>
                  <a:lnTo>
                    <a:pt x="2633649" y="109677"/>
                  </a:lnTo>
                  <a:lnTo>
                    <a:pt x="2651658" y="126390"/>
                  </a:lnTo>
                  <a:lnTo>
                    <a:pt x="2663025" y="152857"/>
                  </a:lnTo>
                  <a:lnTo>
                    <a:pt x="2666987" y="187972"/>
                  </a:lnTo>
                  <a:lnTo>
                    <a:pt x="2665653" y="210527"/>
                  </a:lnTo>
                  <a:lnTo>
                    <a:pt x="2657360" y="239877"/>
                  </a:lnTo>
                  <a:lnTo>
                    <a:pt x="2635669" y="265328"/>
                  </a:lnTo>
                  <a:lnTo>
                    <a:pt x="2594114" y="276174"/>
                  </a:lnTo>
                  <a:lnTo>
                    <a:pt x="2586380" y="275844"/>
                  </a:lnTo>
                  <a:lnTo>
                    <a:pt x="2579573" y="275043"/>
                  </a:lnTo>
                  <a:lnTo>
                    <a:pt x="2568892" y="273126"/>
                  </a:lnTo>
                  <a:lnTo>
                    <a:pt x="2569578" y="293560"/>
                  </a:lnTo>
                  <a:lnTo>
                    <a:pt x="2577655" y="293966"/>
                  </a:lnTo>
                  <a:lnTo>
                    <a:pt x="2596146" y="294246"/>
                  </a:lnTo>
                  <a:lnTo>
                    <a:pt x="2621483" y="292544"/>
                  </a:lnTo>
                  <a:lnTo>
                    <a:pt x="2658643" y="280581"/>
                  </a:lnTo>
                  <a:lnTo>
                    <a:pt x="2692209" y="248132"/>
                  </a:lnTo>
                  <a:lnTo>
                    <a:pt x="2706827" y="184924"/>
                  </a:lnTo>
                  <a:close/>
                </a:path>
                <a:path w="4086225" h="319405">
                  <a:moveTo>
                    <a:pt x="2898978" y="251663"/>
                  </a:moveTo>
                  <a:lnTo>
                    <a:pt x="2887065" y="232943"/>
                  </a:lnTo>
                  <a:lnTo>
                    <a:pt x="2877235" y="246875"/>
                  </a:lnTo>
                  <a:lnTo>
                    <a:pt x="2868244" y="255295"/>
                  </a:lnTo>
                  <a:lnTo>
                    <a:pt x="2860916" y="259435"/>
                  </a:lnTo>
                  <a:lnTo>
                    <a:pt x="2856077" y="260540"/>
                  </a:lnTo>
                  <a:lnTo>
                    <a:pt x="2842920" y="255028"/>
                  </a:lnTo>
                  <a:lnTo>
                    <a:pt x="2831592" y="238442"/>
                  </a:lnTo>
                  <a:lnTo>
                    <a:pt x="2823641" y="210667"/>
                  </a:lnTo>
                  <a:lnTo>
                    <a:pt x="2820657" y="171627"/>
                  </a:lnTo>
                  <a:lnTo>
                    <a:pt x="2823070" y="128244"/>
                  </a:lnTo>
                  <a:lnTo>
                    <a:pt x="2835160" y="67386"/>
                  </a:lnTo>
                  <a:lnTo>
                    <a:pt x="2844165" y="49377"/>
                  </a:lnTo>
                  <a:lnTo>
                    <a:pt x="2844165" y="46304"/>
                  </a:lnTo>
                  <a:lnTo>
                    <a:pt x="2839720" y="44615"/>
                  </a:lnTo>
                  <a:lnTo>
                    <a:pt x="2837015" y="43929"/>
                  </a:lnTo>
                  <a:lnTo>
                    <a:pt x="2801582" y="33718"/>
                  </a:lnTo>
                  <a:lnTo>
                    <a:pt x="2796667" y="55803"/>
                  </a:lnTo>
                  <a:lnTo>
                    <a:pt x="2791180" y="86283"/>
                  </a:lnTo>
                  <a:lnTo>
                    <a:pt x="2786723" y="124371"/>
                  </a:lnTo>
                  <a:lnTo>
                    <a:pt x="2784881" y="169252"/>
                  </a:lnTo>
                  <a:lnTo>
                    <a:pt x="2792679" y="234810"/>
                  </a:lnTo>
                  <a:lnTo>
                    <a:pt x="2810980" y="270446"/>
                  </a:lnTo>
                  <a:lnTo>
                    <a:pt x="2832150" y="285203"/>
                  </a:lnTo>
                  <a:lnTo>
                    <a:pt x="2848572" y="288112"/>
                  </a:lnTo>
                  <a:lnTo>
                    <a:pt x="2865920" y="283857"/>
                  </a:lnTo>
                  <a:lnTo>
                    <a:pt x="2880410" y="273723"/>
                  </a:lnTo>
                  <a:lnTo>
                    <a:pt x="2891574" y="261683"/>
                  </a:lnTo>
                  <a:lnTo>
                    <a:pt x="2892412" y="260540"/>
                  </a:lnTo>
                  <a:lnTo>
                    <a:pt x="2898978" y="251663"/>
                  </a:lnTo>
                  <a:close/>
                </a:path>
                <a:path w="4086225" h="319405">
                  <a:moveTo>
                    <a:pt x="3046450" y="232943"/>
                  </a:moveTo>
                  <a:lnTo>
                    <a:pt x="3043059" y="186588"/>
                  </a:lnTo>
                  <a:lnTo>
                    <a:pt x="3033445" y="142011"/>
                  </a:lnTo>
                  <a:lnTo>
                    <a:pt x="3015361" y="98463"/>
                  </a:lnTo>
                  <a:lnTo>
                    <a:pt x="2986506" y="55168"/>
                  </a:lnTo>
                  <a:lnTo>
                    <a:pt x="2969476" y="66751"/>
                  </a:lnTo>
                  <a:lnTo>
                    <a:pt x="2987167" y="98920"/>
                  </a:lnTo>
                  <a:lnTo>
                    <a:pt x="2998863" y="133540"/>
                  </a:lnTo>
                  <a:lnTo>
                    <a:pt x="3005315" y="169760"/>
                  </a:lnTo>
                  <a:lnTo>
                    <a:pt x="3007296" y="206717"/>
                  </a:lnTo>
                  <a:lnTo>
                    <a:pt x="3007207" y="213474"/>
                  </a:lnTo>
                  <a:lnTo>
                    <a:pt x="3006902" y="222681"/>
                  </a:lnTo>
                  <a:lnTo>
                    <a:pt x="3006280" y="233108"/>
                  </a:lnTo>
                  <a:lnTo>
                    <a:pt x="3005251" y="243497"/>
                  </a:lnTo>
                  <a:lnTo>
                    <a:pt x="3046450" y="232943"/>
                  </a:lnTo>
                  <a:close/>
                </a:path>
                <a:path w="4086225" h="319405">
                  <a:moveTo>
                    <a:pt x="3239859" y="251663"/>
                  </a:moveTo>
                  <a:lnTo>
                    <a:pt x="3227946" y="232943"/>
                  </a:lnTo>
                  <a:lnTo>
                    <a:pt x="3218129" y="246875"/>
                  </a:lnTo>
                  <a:lnTo>
                    <a:pt x="3209137" y="255295"/>
                  </a:lnTo>
                  <a:lnTo>
                    <a:pt x="3201809" y="259435"/>
                  </a:lnTo>
                  <a:lnTo>
                    <a:pt x="3196958" y="260540"/>
                  </a:lnTo>
                  <a:lnTo>
                    <a:pt x="3183813" y="255028"/>
                  </a:lnTo>
                  <a:lnTo>
                    <a:pt x="3172485" y="238442"/>
                  </a:lnTo>
                  <a:lnTo>
                    <a:pt x="3164535" y="210667"/>
                  </a:lnTo>
                  <a:lnTo>
                    <a:pt x="3161538" y="171627"/>
                  </a:lnTo>
                  <a:lnTo>
                    <a:pt x="3163951" y="128244"/>
                  </a:lnTo>
                  <a:lnTo>
                    <a:pt x="3176054" y="67386"/>
                  </a:lnTo>
                  <a:lnTo>
                    <a:pt x="3185045" y="49377"/>
                  </a:lnTo>
                  <a:lnTo>
                    <a:pt x="3185045" y="46304"/>
                  </a:lnTo>
                  <a:lnTo>
                    <a:pt x="3180600" y="44615"/>
                  </a:lnTo>
                  <a:lnTo>
                    <a:pt x="3177895" y="43929"/>
                  </a:lnTo>
                  <a:lnTo>
                    <a:pt x="3142462" y="33718"/>
                  </a:lnTo>
                  <a:lnTo>
                    <a:pt x="3137560" y="55803"/>
                  </a:lnTo>
                  <a:lnTo>
                    <a:pt x="3132074" y="86283"/>
                  </a:lnTo>
                  <a:lnTo>
                    <a:pt x="3127603" y="124371"/>
                  </a:lnTo>
                  <a:lnTo>
                    <a:pt x="3125762" y="169252"/>
                  </a:lnTo>
                  <a:lnTo>
                    <a:pt x="3133560" y="234810"/>
                  </a:lnTo>
                  <a:lnTo>
                    <a:pt x="3151873" y="270446"/>
                  </a:lnTo>
                  <a:lnTo>
                    <a:pt x="3173044" y="285203"/>
                  </a:lnTo>
                  <a:lnTo>
                    <a:pt x="3189452" y="288112"/>
                  </a:lnTo>
                  <a:lnTo>
                    <a:pt x="3206813" y="283857"/>
                  </a:lnTo>
                  <a:lnTo>
                    <a:pt x="3221304" y="273723"/>
                  </a:lnTo>
                  <a:lnTo>
                    <a:pt x="3232467" y="261683"/>
                  </a:lnTo>
                  <a:lnTo>
                    <a:pt x="3233305" y="260540"/>
                  </a:lnTo>
                  <a:lnTo>
                    <a:pt x="3239859" y="251663"/>
                  </a:lnTo>
                  <a:close/>
                </a:path>
                <a:path w="4086225" h="319405">
                  <a:moveTo>
                    <a:pt x="3387331" y="232943"/>
                  </a:moveTo>
                  <a:lnTo>
                    <a:pt x="3383953" y="186588"/>
                  </a:lnTo>
                  <a:lnTo>
                    <a:pt x="3374339" y="142011"/>
                  </a:lnTo>
                  <a:lnTo>
                    <a:pt x="3356254" y="98463"/>
                  </a:lnTo>
                  <a:lnTo>
                    <a:pt x="3327387" y="55168"/>
                  </a:lnTo>
                  <a:lnTo>
                    <a:pt x="3310356" y="66751"/>
                  </a:lnTo>
                  <a:lnTo>
                    <a:pt x="3328060" y="98920"/>
                  </a:lnTo>
                  <a:lnTo>
                    <a:pt x="3339744" y="133540"/>
                  </a:lnTo>
                  <a:lnTo>
                    <a:pt x="3346196" y="169760"/>
                  </a:lnTo>
                  <a:lnTo>
                    <a:pt x="3348177" y="206717"/>
                  </a:lnTo>
                  <a:lnTo>
                    <a:pt x="3348101" y="213474"/>
                  </a:lnTo>
                  <a:lnTo>
                    <a:pt x="3347796" y="222681"/>
                  </a:lnTo>
                  <a:lnTo>
                    <a:pt x="3347174" y="233108"/>
                  </a:lnTo>
                  <a:lnTo>
                    <a:pt x="3346132" y="243497"/>
                  </a:lnTo>
                  <a:lnTo>
                    <a:pt x="3387331" y="232943"/>
                  </a:lnTo>
                  <a:close/>
                </a:path>
                <a:path w="4086225" h="319405">
                  <a:moveTo>
                    <a:pt x="3651212" y="159042"/>
                  </a:moveTo>
                  <a:lnTo>
                    <a:pt x="3647592" y="123698"/>
                  </a:lnTo>
                  <a:lnTo>
                    <a:pt x="3637267" y="102501"/>
                  </a:lnTo>
                  <a:lnTo>
                    <a:pt x="3636568" y="101053"/>
                  </a:lnTo>
                  <a:lnTo>
                    <a:pt x="3617874" y="89027"/>
                  </a:lnTo>
                  <a:lnTo>
                    <a:pt x="3614255" y="88544"/>
                  </a:lnTo>
                  <a:lnTo>
                    <a:pt x="3591268" y="85483"/>
                  </a:lnTo>
                  <a:lnTo>
                    <a:pt x="3580777" y="85813"/>
                  </a:lnTo>
                  <a:lnTo>
                    <a:pt x="3570376" y="86626"/>
                  </a:lnTo>
                  <a:lnTo>
                    <a:pt x="3561054" y="87630"/>
                  </a:lnTo>
                  <a:lnTo>
                    <a:pt x="3553815" y="88544"/>
                  </a:lnTo>
                  <a:lnTo>
                    <a:pt x="3558159" y="76212"/>
                  </a:lnTo>
                  <a:lnTo>
                    <a:pt x="3574250" y="35064"/>
                  </a:lnTo>
                  <a:lnTo>
                    <a:pt x="3578669" y="29959"/>
                  </a:lnTo>
                  <a:lnTo>
                    <a:pt x="3578669" y="27914"/>
                  </a:lnTo>
                  <a:lnTo>
                    <a:pt x="3577310" y="26898"/>
                  </a:lnTo>
                  <a:lnTo>
                    <a:pt x="3572548" y="24853"/>
                  </a:lnTo>
                  <a:lnTo>
                    <a:pt x="3542906" y="12598"/>
                  </a:lnTo>
                  <a:lnTo>
                    <a:pt x="3539286" y="23964"/>
                  </a:lnTo>
                  <a:lnTo>
                    <a:pt x="3534829" y="37668"/>
                  </a:lnTo>
                  <a:lnTo>
                    <a:pt x="3527590" y="59385"/>
                  </a:lnTo>
                  <a:lnTo>
                    <a:pt x="3516007" y="93649"/>
                  </a:lnTo>
                  <a:lnTo>
                    <a:pt x="3458260" y="105575"/>
                  </a:lnTo>
                  <a:lnTo>
                    <a:pt x="3444163" y="108292"/>
                  </a:lnTo>
                  <a:lnTo>
                    <a:pt x="3450272" y="133489"/>
                  </a:lnTo>
                  <a:lnTo>
                    <a:pt x="3465741" y="127444"/>
                  </a:lnTo>
                  <a:lnTo>
                    <a:pt x="3480625" y="122428"/>
                  </a:lnTo>
                  <a:lnTo>
                    <a:pt x="3495052" y="118173"/>
                  </a:lnTo>
                  <a:lnTo>
                    <a:pt x="3509200" y="114427"/>
                  </a:lnTo>
                  <a:lnTo>
                    <a:pt x="3491280" y="165989"/>
                  </a:lnTo>
                  <a:lnTo>
                    <a:pt x="3473183" y="216801"/>
                  </a:lnTo>
                  <a:lnTo>
                    <a:pt x="3456990" y="260540"/>
                  </a:lnTo>
                  <a:lnTo>
                    <a:pt x="3444837" y="290830"/>
                  </a:lnTo>
                  <a:lnTo>
                    <a:pt x="3481933" y="304812"/>
                  </a:lnTo>
                  <a:lnTo>
                    <a:pt x="3504679" y="233616"/>
                  </a:lnTo>
                  <a:lnTo>
                    <a:pt x="3523894" y="175488"/>
                  </a:lnTo>
                  <a:lnTo>
                    <a:pt x="3544557" y="114427"/>
                  </a:lnTo>
                  <a:lnTo>
                    <a:pt x="3582073" y="102501"/>
                  </a:lnTo>
                  <a:lnTo>
                    <a:pt x="3598926" y="105905"/>
                  </a:lnTo>
                  <a:lnTo>
                    <a:pt x="3609098" y="115912"/>
                  </a:lnTo>
                  <a:lnTo>
                    <a:pt x="3614115" y="132257"/>
                  </a:lnTo>
                  <a:lnTo>
                    <a:pt x="3615448" y="154622"/>
                  </a:lnTo>
                  <a:lnTo>
                    <a:pt x="3612235" y="200812"/>
                  </a:lnTo>
                  <a:lnTo>
                    <a:pt x="3603523" y="241668"/>
                  </a:lnTo>
                  <a:lnTo>
                    <a:pt x="3575266" y="281978"/>
                  </a:lnTo>
                  <a:lnTo>
                    <a:pt x="3537458" y="263588"/>
                  </a:lnTo>
                  <a:lnTo>
                    <a:pt x="3529622" y="284035"/>
                  </a:lnTo>
                  <a:lnTo>
                    <a:pt x="3550932" y="295338"/>
                  </a:lnTo>
                  <a:lnTo>
                    <a:pt x="3567265" y="301955"/>
                  </a:lnTo>
                  <a:lnTo>
                    <a:pt x="3579253" y="305054"/>
                  </a:lnTo>
                  <a:lnTo>
                    <a:pt x="3587546" y="305828"/>
                  </a:lnTo>
                  <a:lnTo>
                    <a:pt x="3620325" y="288734"/>
                  </a:lnTo>
                  <a:lnTo>
                    <a:pt x="3623538" y="281978"/>
                  </a:lnTo>
                  <a:lnTo>
                    <a:pt x="3639667" y="248018"/>
                  </a:lnTo>
                  <a:lnTo>
                    <a:pt x="3648875" y="199504"/>
                  </a:lnTo>
                  <a:lnTo>
                    <a:pt x="3651212" y="159042"/>
                  </a:lnTo>
                  <a:close/>
                </a:path>
                <a:path w="4086225" h="319405">
                  <a:moveTo>
                    <a:pt x="3739756" y="54152"/>
                  </a:moveTo>
                  <a:lnTo>
                    <a:pt x="3728542" y="42316"/>
                  </a:lnTo>
                  <a:lnTo>
                    <a:pt x="3717201" y="31788"/>
                  </a:lnTo>
                  <a:lnTo>
                    <a:pt x="3707003" y="23253"/>
                  </a:lnTo>
                  <a:lnTo>
                    <a:pt x="3699243" y="17360"/>
                  </a:lnTo>
                  <a:lnTo>
                    <a:pt x="3686289" y="27914"/>
                  </a:lnTo>
                  <a:lnTo>
                    <a:pt x="3694633" y="36474"/>
                  </a:lnTo>
                  <a:lnTo>
                    <a:pt x="3703777" y="46786"/>
                  </a:lnTo>
                  <a:lnTo>
                    <a:pt x="3712857" y="58051"/>
                  </a:lnTo>
                  <a:lnTo>
                    <a:pt x="3721011" y="69481"/>
                  </a:lnTo>
                  <a:lnTo>
                    <a:pt x="3739756" y="54152"/>
                  </a:lnTo>
                  <a:close/>
                </a:path>
                <a:path w="4086225" h="319405">
                  <a:moveTo>
                    <a:pt x="3745547" y="145757"/>
                  </a:moveTo>
                  <a:lnTo>
                    <a:pt x="3718814" y="100330"/>
                  </a:lnTo>
                  <a:lnTo>
                    <a:pt x="3692067" y="64363"/>
                  </a:lnTo>
                  <a:lnTo>
                    <a:pt x="3687648" y="58902"/>
                  </a:lnTo>
                  <a:lnTo>
                    <a:pt x="3681514" y="50736"/>
                  </a:lnTo>
                  <a:lnTo>
                    <a:pt x="3678796" y="47332"/>
                  </a:lnTo>
                  <a:lnTo>
                    <a:pt x="3660063" y="59944"/>
                  </a:lnTo>
                  <a:lnTo>
                    <a:pt x="3663581" y="64668"/>
                  </a:lnTo>
                  <a:lnTo>
                    <a:pt x="3667264" y="70154"/>
                  </a:lnTo>
                  <a:lnTo>
                    <a:pt x="3691864" y="116560"/>
                  </a:lnTo>
                  <a:lnTo>
                    <a:pt x="3705974" y="158292"/>
                  </a:lnTo>
                  <a:lnTo>
                    <a:pt x="3708438" y="171297"/>
                  </a:lnTo>
                  <a:lnTo>
                    <a:pt x="3745547" y="145757"/>
                  </a:lnTo>
                  <a:close/>
                </a:path>
                <a:path w="4086225" h="319405">
                  <a:moveTo>
                    <a:pt x="3769055" y="32004"/>
                  </a:moveTo>
                  <a:lnTo>
                    <a:pt x="3760800" y="23888"/>
                  </a:lnTo>
                  <a:lnTo>
                    <a:pt x="3751300" y="15367"/>
                  </a:lnTo>
                  <a:lnTo>
                    <a:pt x="3741216" y="7150"/>
                  </a:lnTo>
                  <a:lnTo>
                    <a:pt x="3731247" y="0"/>
                  </a:lnTo>
                  <a:lnTo>
                    <a:pt x="3717963" y="10896"/>
                  </a:lnTo>
                  <a:lnTo>
                    <a:pt x="3726142" y="18707"/>
                  </a:lnTo>
                  <a:lnTo>
                    <a:pt x="3734841" y="27914"/>
                  </a:lnTo>
                  <a:lnTo>
                    <a:pt x="3743261" y="37757"/>
                  </a:lnTo>
                  <a:lnTo>
                    <a:pt x="3750678" y="47663"/>
                  </a:lnTo>
                  <a:lnTo>
                    <a:pt x="3769055" y="32004"/>
                  </a:lnTo>
                  <a:close/>
                </a:path>
                <a:path w="4086225" h="319405">
                  <a:moveTo>
                    <a:pt x="3938447" y="251663"/>
                  </a:moveTo>
                  <a:lnTo>
                    <a:pt x="3926535" y="232943"/>
                  </a:lnTo>
                  <a:lnTo>
                    <a:pt x="3916718" y="246875"/>
                  </a:lnTo>
                  <a:lnTo>
                    <a:pt x="3907726" y="255295"/>
                  </a:lnTo>
                  <a:lnTo>
                    <a:pt x="3900398" y="259435"/>
                  </a:lnTo>
                  <a:lnTo>
                    <a:pt x="3895547" y="260540"/>
                  </a:lnTo>
                  <a:lnTo>
                    <a:pt x="3882402" y="255028"/>
                  </a:lnTo>
                  <a:lnTo>
                    <a:pt x="3871074" y="238442"/>
                  </a:lnTo>
                  <a:lnTo>
                    <a:pt x="3863124" y="210667"/>
                  </a:lnTo>
                  <a:lnTo>
                    <a:pt x="3860127" y="171627"/>
                  </a:lnTo>
                  <a:lnTo>
                    <a:pt x="3862540" y="128244"/>
                  </a:lnTo>
                  <a:lnTo>
                    <a:pt x="3874643" y="67386"/>
                  </a:lnTo>
                  <a:lnTo>
                    <a:pt x="3883634" y="49377"/>
                  </a:lnTo>
                  <a:lnTo>
                    <a:pt x="3883634" y="46304"/>
                  </a:lnTo>
                  <a:lnTo>
                    <a:pt x="3879189" y="44615"/>
                  </a:lnTo>
                  <a:lnTo>
                    <a:pt x="3876484" y="43929"/>
                  </a:lnTo>
                  <a:lnTo>
                    <a:pt x="3841051" y="33718"/>
                  </a:lnTo>
                  <a:lnTo>
                    <a:pt x="3836149" y="55803"/>
                  </a:lnTo>
                  <a:lnTo>
                    <a:pt x="3830663" y="86283"/>
                  </a:lnTo>
                  <a:lnTo>
                    <a:pt x="3826192" y="124371"/>
                  </a:lnTo>
                  <a:lnTo>
                    <a:pt x="3824351" y="169252"/>
                  </a:lnTo>
                  <a:lnTo>
                    <a:pt x="3832148" y="234810"/>
                  </a:lnTo>
                  <a:lnTo>
                    <a:pt x="3850462" y="270446"/>
                  </a:lnTo>
                  <a:lnTo>
                    <a:pt x="3871633" y="285203"/>
                  </a:lnTo>
                  <a:lnTo>
                    <a:pt x="3888041" y="288112"/>
                  </a:lnTo>
                  <a:lnTo>
                    <a:pt x="3905402" y="283857"/>
                  </a:lnTo>
                  <a:lnTo>
                    <a:pt x="3919893" y="273723"/>
                  </a:lnTo>
                  <a:lnTo>
                    <a:pt x="3931056" y="261683"/>
                  </a:lnTo>
                  <a:lnTo>
                    <a:pt x="3931894" y="260540"/>
                  </a:lnTo>
                  <a:lnTo>
                    <a:pt x="3938447" y="251663"/>
                  </a:lnTo>
                  <a:close/>
                </a:path>
                <a:path w="4086225" h="319405">
                  <a:moveTo>
                    <a:pt x="4085920" y="232943"/>
                  </a:moveTo>
                  <a:lnTo>
                    <a:pt x="4082542" y="186588"/>
                  </a:lnTo>
                  <a:lnTo>
                    <a:pt x="4072928" y="142011"/>
                  </a:lnTo>
                  <a:lnTo>
                    <a:pt x="4054843" y="98463"/>
                  </a:lnTo>
                  <a:lnTo>
                    <a:pt x="4025976" y="55168"/>
                  </a:lnTo>
                  <a:lnTo>
                    <a:pt x="4008945" y="66751"/>
                  </a:lnTo>
                  <a:lnTo>
                    <a:pt x="4026649" y="98920"/>
                  </a:lnTo>
                  <a:lnTo>
                    <a:pt x="4038333" y="133540"/>
                  </a:lnTo>
                  <a:lnTo>
                    <a:pt x="4044785" y="169760"/>
                  </a:lnTo>
                  <a:lnTo>
                    <a:pt x="4046766" y="206717"/>
                  </a:lnTo>
                  <a:lnTo>
                    <a:pt x="4046690" y="213474"/>
                  </a:lnTo>
                  <a:lnTo>
                    <a:pt x="4046385" y="222681"/>
                  </a:lnTo>
                  <a:lnTo>
                    <a:pt x="4045762" y="233108"/>
                  </a:lnTo>
                  <a:lnTo>
                    <a:pt x="4044721" y="243497"/>
                  </a:lnTo>
                  <a:lnTo>
                    <a:pt x="4085920" y="232943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8396" y="2147036"/>
              <a:ext cx="231228" cy="17980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976153" y="2039073"/>
              <a:ext cx="796925" cy="302260"/>
            </a:xfrm>
            <a:custGeom>
              <a:avLst/>
              <a:gdLst/>
              <a:ahLst/>
              <a:cxnLst/>
              <a:rect l="l" t="t" r="r" b="b"/>
              <a:pathLst>
                <a:path w="796925" h="302260">
                  <a:moveTo>
                    <a:pt x="53492" y="29286"/>
                  </a:moveTo>
                  <a:lnTo>
                    <a:pt x="49047" y="28600"/>
                  </a:lnTo>
                  <a:lnTo>
                    <a:pt x="47345" y="28270"/>
                  </a:lnTo>
                  <a:lnTo>
                    <a:pt x="11239" y="23495"/>
                  </a:lnTo>
                  <a:lnTo>
                    <a:pt x="10668" y="35077"/>
                  </a:lnTo>
                  <a:lnTo>
                    <a:pt x="9969" y="44627"/>
                  </a:lnTo>
                  <a:lnTo>
                    <a:pt x="9144" y="53390"/>
                  </a:lnTo>
                  <a:lnTo>
                    <a:pt x="8191" y="62674"/>
                  </a:lnTo>
                  <a:lnTo>
                    <a:pt x="6045" y="84518"/>
                  </a:lnTo>
                  <a:lnTo>
                    <a:pt x="3327" y="116090"/>
                  </a:lnTo>
                  <a:lnTo>
                    <a:pt x="990" y="152463"/>
                  </a:lnTo>
                  <a:lnTo>
                    <a:pt x="0" y="188671"/>
                  </a:lnTo>
                  <a:lnTo>
                    <a:pt x="482" y="215671"/>
                  </a:lnTo>
                  <a:lnTo>
                    <a:pt x="1866" y="243471"/>
                  </a:lnTo>
                  <a:lnTo>
                    <a:pt x="4025" y="271195"/>
                  </a:lnTo>
                  <a:lnTo>
                    <a:pt x="6832" y="298005"/>
                  </a:lnTo>
                  <a:lnTo>
                    <a:pt x="44284" y="293573"/>
                  </a:lnTo>
                  <a:lnTo>
                    <a:pt x="42100" y="277469"/>
                  </a:lnTo>
                  <a:lnTo>
                    <a:pt x="39255" y="253212"/>
                  </a:lnTo>
                  <a:lnTo>
                    <a:pt x="36804" y="222313"/>
                  </a:lnTo>
                  <a:lnTo>
                    <a:pt x="35763" y="186309"/>
                  </a:lnTo>
                  <a:lnTo>
                    <a:pt x="37604" y="138950"/>
                  </a:lnTo>
                  <a:lnTo>
                    <a:pt x="41846" y="93319"/>
                  </a:lnTo>
                  <a:lnTo>
                    <a:pt x="49733" y="40182"/>
                  </a:lnTo>
                  <a:lnTo>
                    <a:pt x="53492" y="33045"/>
                  </a:lnTo>
                  <a:lnTo>
                    <a:pt x="53492" y="29286"/>
                  </a:lnTo>
                  <a:close/>
                </a:path>
                <a:path w="796925" h="302260">
                  <a:moveTo>
                    <a:pt x="282689" y="249301"/>
                  </a:moveTo>
                  <a:lnTo>
                    <a:pt x="273659" y="242481"/>
                  </a:lnTo>
                  <a:lnTo>
                    <a:pt x="267068" y="237502"/>
                  </a:lnTo>
                  <a:lnTo>
                    <a:pt x="252018" y="227711"/>
                  </a:lnTo>
                  <a:lnTo>
                    <a:pt x="238264" y="220357"/>
                  </a:lnTo>
                  <a:lnTo>
                    <a:pt x="236220" y="219265"/>
                  </a:lnTo>
                  <a:lnTo>
                    <a:pt x="218300" y="211480"/>
                  </a:lnTo>
                  <a:lnTo>
                    <a:pt x="217970" y="202628"/>
                  </a:lnTo>
                  <a:lnTo>
                    <a:pt x="216687" y="168706"/>
                  </a:lnTo>
                  <a:lnTo>
                    <a:pt x="215798" y="141935"/>
                  </a:lnTo>
                  <a:lnTo>
                    <a:pt x="215519" y="125768"/>
                  </a:lnTo>
                  <a:lnTo>
                    <a:pt x="215569" y="107619"/>
                  </a:lnTo>
                  <a:lnTo>
                    <a:pt x="215582" y="106260"/>
                  </a:lnTo>
                  <a:lnTo>
                    <a:pt x="258406" y="104140"/>
                  </a:lnTo>
                  <a:lnTo>
                    <a:pt x="272465" y="103187"/>
                  </a:lnTo>
                  <a:lnTo>
                    <a:pt x="272465" y="91274"/>
                  </a:lnTo>
                  <a:lnTo>
                    <a:pt x="272465" y="87528"/>
                  </a:lnTo>
                  <a:lnTo>
                    <a:pt x="272465" y="81394"/>
                  </a:lnTo>
                  <a:lnTo>
                    <a:pt x="264871" y="82499"/>
                  </a:lnTo>
                  <a:lnTo>
                    <a:pt x="254406" y="83832"/>
                  </a:lnTo>
                  <a:lnTo>
                    <a:pt x="238836" y="85471"/>
                  </a:lnTo>
                  <a:lnTo>
                    <a:pt x="215938" y="87528"/>
                  </a:lnTo>
                  <a:lnTo>
                    <a:pt x="216115" y="76898"/>
                  </a:lnTo>
                  <a:lnTo>
                    <a:pt x="217970" y="32715"/>
                  </a:lnTo>
                  <a:lnTo>
                    <a:pt x="222046" y="24180"/>
                  </a:lnTo>
                  <a:lnTo>
                    <a:pt x="222046" y="21450"/>
                  </a:lnTo>
                  <a:lnTo>
                    <a:pt x="220002" y="20777"/>
                  </a:lnTo>
                  <a:lnTo>
                    <a:pt x="215582" y="20091"/>
                  </a:lnTo>
                  <a:lnTo>
                    <a:pt x="184594" y="16116"/>
                  </a:lnTo>
                  <a:lnTo>
                    <a:pt x="184594" y="250659"/>
                  </a:lnTo>
                  <a:lnTo>
                    <a:pt x="182232" y="264261"/>
                  </a:lnTo>
                  <a:lnTo>
                    <a:pt x="175437" y="273951"/>
                  </a:lnTo>
                  <a:lnTo>
                    <a:pt x="164617" y="279742"/>
                  </a:lnTo>
                  <a:lnTo>
                    <a:pt x="150190" y="281660"/>
                  </a:lnTo>
                  <a:lnTo>
                    <a:pt x="136613" y="280098"/>
                  </a:lnTo>
                  <a:lnTo>
                    <a:pt x="125336" y="275272"/>
                  </a:lnTo>
                  <a:lnTo>
                    <a:pt x="117627" y="266992"/>
                  </a:lnTo>
                  <a:lnTo>
                    <a:pt x="114782" y="255079"/>
                  </a:lnTo>
                  <a:lnTo>
                    <a:pt x="118160" y="241173"/>
                  </a:lnTo>
                  <a:lnTo>
                    <a:pt x="127508" y="230187"/>
                  </a:lnTo>
                  <a:lnTo>
                    <a:pt x="141643" y="222961"/>
                  </a:lnTo>
                  <a:lnTo>
                    <a:pt x="159385" y="220357"/>
                  </a:lnTo>
                  <a:lnTo>
                    <a:pt x="170980" y="220357"/>
                  </a:lnTo>
                  <a:lnTo>
                    <a:pt x="178803" y="223075"/>
                  </a:lnTo>
                  <a:lnTo>
                    <a:pt x="183921" y="224434"/>
                  </a:lnTo>
                  <a:lnTo>
                    <a:pt x="184035" y="231190"/>
                  </a:lnTo>
                  <a:lnTo>
                    <a:pt x="184492" y="245122"/>
                  </a:lnTo>
                  <a:lnTo>
                    <a:pt x="184594" y="250659"/>
                  </a:lnTo>
                  <a:lnTo>
                    <a:pt x="184594" y="16116"/>
                  </a:lnTo>
                  <a:lnTo>
                    <a:pt x="178473" y="15328"/>
                  </a:lnTo>
                  <a:lnTo>
                    <a:pt x="179247" y="27266"/>
                  </a:lnTo>
                  <a:lnTo>
                    <a:pt x="179539" y="39979"/>
                  </a:lnTo>
                  <a:lnTo>
                    <a:pt x="179578" y="76898"/>
                  </a:lnTo>
                  <a:lnTo>
                    <a:pt x="179489" y="89916"/>
                  </a:lnTo>
                  <a:lnTo>
                    <a:pt x="136283" y="91160"/>
                  </a:lnTo>
                  <a:lnTo>
                    <a:pt x="124307" y="91274"/>
                  </a:lnTo>
                  <a:lnTo>
                    <a:pt x="107061" y="90995"/>
                  </a:lnTo>
                  <a:lnTo>
                    <a:pt x="94602" y="90335"/>
                  </a:lnTo>
                  <a:lnTo>
                    <a:pt x="86093" y="89547"/>
                  </a:lnTo>
                  <a:lnTo>
                    <a:pt x="80708" y="88887"/>
                  </a:lnTo>
                  <a:lnTo>
                    <a:pt x="79705" y="110680"/>
                  </a:lnTo>
                  <a:lnTo>
                    <a:pt x="149326" y="108775"/>
                  </a:lnTo>
                  <a:lnTo>
                    <a:pt x="179832" y="107619"/>
                  </a:lnTo>
                  <a:lnTo>
                    <a:pt x="179895" y="125768"/>
                  </a:lnTo>
                  <a:lnTo>
                    <a:pt x="180047" y="142011"/>
                  </a:lnTo>
                  <a:lnTo>
                    <a:pt x="180263" y="154647"/>
                  </a:lnTo>
                  <a:lnTo>
                    <a:pt x="180505" y="162458"/>
                  </a:lnTo>
                  <a:lnTo>
                    <a:pt x="181406" y="175577"/>
                  </a:lnTo>
                  <a:lnTo>
                    <a:pt x="182079" y="185737"/>
                  </a:lnTo>
                  <a:lnTo>
                    <a:pt x="182562" y="194297"/>
                  </a:lnTo>
                  <a:lnTo>
                    <a:pt x="182892" y="202628"/>
                  </a:lnTo>
                  <a:lnTo>
                    <a:pt x="171653" y="200583"/>
                  </a:lnTo>
                  <a:lnTo>
                    <a:pt x="160756" y="200583"/>
                  </a:lnTo>
                  <a:lnTo>
                    <a:pt x="130213" y="204101"/>
                  </a:lnTo>
                  <a:lnTo>
                    <a:pt x="105194" y="214426"/>
                  </a:lnTo>
                  <a:lnTo>
                    <a:pt x="88290" y="231190"/>
                  </a:lnTo>
                  <a:lnTo>
                    <a:pt x="82080" y="254063"/>
                  </a:lnTo>
                  <a:lnTo>
                    <a:pt x="87210" y="275450"/>
                  </a:lnTo>
                  <a:lnTo>
                    <a:pt x="101663" y="290283"/>
                  </a:lnTo>
                  <a:lnTo>
                    <a:pt x="124040" y="298945"/>
                  </a:lnTo>
                  <a:lnTo>
                    <a:pt x="152933" y="301752"/>
                  </a:lnTo>
                  <a:lnTo>
                    <a:pt x="192049" y="295986"/>
                  </a:lnTo>
                  <a:lnTo>
                    <a:pt x="211404" y="281660"/>
                  </a:lnTo>
                  <a:lnTo>
                    <a:pt x="212051" y="281178"/>
                  </a:lnTo>
                  <a:lnTo>
                    <a:pt x="219341" y="261848"/>
                  </a:lnTo>
                  <a:lnTo>
                    <a:pt x="220345" y="242481"/>
                  </a:lnTo>
                  <a:lnTo>
                    <a:pt x="230035" y="249389"/>
                  </a:lnTo>
                  <a:lnTo>
                    <a:pt x="240436" y="257644"/>
                  </a:lnTo>
                  <a:lnTo>
                    <a:pt x="251091" y="267677"/>
                  </a:lnTo>
                  <a:lnTo>
                    <a:pt x="261543" y="279933"/>
                  </a:lnTo>
                  <a:lnTo>
                    <a:pt x="282689" y="249301"/>
                  </a:lnTo>
                  <a:close/>
                </a:path>
                <a:path w="796925" h="302260">
                  <a:moveTo>
                    <a:pt x="304469" y="33045"/>
                  </a:moveTo>
                  <a:lnTo>
                    <a:pt x="301904" y="20116"/>
                  </a:lnTo>
                  <a:lnTo>
                    <a:pt x="298475" y="14986"/>
                  </a:lnTo>
                  <a:lnTo>
                    <a:pt x="294894" y="9626"/>
                  </a:lnTo>
                  <a:lnTo>
                    <a:pt x="289483" y="5956"/>
                  </a:lnTo>
                  <a:lnTo>
                    <a:pt x="289483" y="23495"/>
                  </a:lnTo>
                  <a:lnTo>
                    <a:pt x="289483" y="43268"/>
                  </a:lnTo>
                  <a:lnTo>
                    <a:pt x="280974" y="50749"/>
                  </a:lnTo>
                  <a:lnTo>
                    <a:pt x="271780" y="50749"/>
                  </a:lnTo>
                  <a:lnTo>
                    <a:pt x="253720" y="23152"/>
                  </a:lnTo>
                  <a:lnTo>
                    <a:pt x="261899" y="14986"/>
                  </a:lnTo>
                  <a:lnTo>
                    <a:pt x="282016" y="14986"/>
                  </a:lnTo>
                  <a:lnTo>
                    <a:pt x="289483" y="23495"/>
                  </a:lnTo>
                  <a:lnTo>
                    <a:pt x="289483" y="5956"/>
                  </a:lnTo>
                  <a:lnTo>
                    <a:pt x="284505" y="2578"/>
                  </a:lnTo>
                  <a:lnTo>
                    <a:pt x="271780" y="0"/>
                  </a:lnTo>
                  <a:lnTo>
                    <a:pt x="259054" y="2527"/>
                  </a:lnTo>
                  <a:lnTo>
                    <a:pt x="248666" y="9486"/>
                  </a:lnTo>
                  <a:lnTo>
                    <a:pt x="241655" y="19977"/>
                  </a:lnTo>
                  <a:lnTo>
                    <a:pt x="239090" y="33045"/>
                  </a:lnTo>
                  <a:lnTo>
                    <a:pt x="241706" y="45910"/>
                  </a:lnTo>
                  <a:lnTo>
                    <a:pt x="248793" y="56286"/>
                  </a:lnTo>
                  <a:lnTo>
                    <a:pt x="259207" y="63207"/>
                  </a:lnTo>
                  <a:lnTo>
                    <a:pt x="271780" y="65735"/>
                  </a:lnTo>
                  <a:lnTo>
                    <a:pt x="284505" y="63169"/>
                  </a:lnTo>
                  <a:lnTo>
                    <a:pt x="294894" y="56159"/>
                  </a:lnTo>
                  <a:lnTo>
                    <a:pt x="298538" y="50749"/>
                  </a:lnTo>
                  <a:lnTo>
                    <a:pt x="301802" y="45910"/>
                  </a:lnTo>
                  <a:lnTo>
                    <a:pt x="301917" y="45694"/>
                  </a:lnTo>
                  <a:lnTo>
                    <a:pt x="304469" y="33045"/>
                  </a:lnTo>
                  <a:close/>
                </a:path>
                <a:path w="796925" h="302260">
                  <a:moveTo>
                    <a:pt x="476745" y="250647"/>
                  </a:moveTo>
                  <a:lnTo>
                    <a:pt x="464832" y="231927"/>
                  </a:lnTo>
                  <a:lnTo>
                    <a:pt x="455002" y="245859"/>
                  </a:lnTo>
                  <a:lnTo>
                    <a:pt x="446024" y="254279"/>
                  </a:lnTo>
                  <a:lnTo>
                    <a:pt x="438683" y="258419"/>
                  </a:lnTo>
                  <a:lnTo>
                    <a:pt x="433844" y="259524"/>
                  </a:lnTo>
                  <a:lnTo>
                    <a:pt x="420687" y="254012"/>
                  </a:lnTo>
                  <a:lnTo>
                    <a:pt x="409359" y="237426"/>
                  </a:lnTo>
                  <a:lnTo>
                    <a:pt x="401421" y="209651"/>
                  </a:lnTo>
                  <a:lnTo>
                    <a:pt x="398424" y="170611"/>
                  </a:lnTo>
                  <a:lnTo>
                    <a:pt x="400837" y="127228"/>
                  </a:lnTo>
                  <a:lnTo>
                    <a:pt x="412940" y="66370"/>
                  </a:lnTo>
                  <a:lnTo>
                    <a:pt x="421932" y="48361"/>
                  </a:lnTo>
                  <a:lnTo>
                    <a:pt x="421932" y="45288"/>
                  </a:lnTo>
                  <a:lnTo>
                    <a:pt x="417487" y="43599"/>
                  </a:lnTo>
                  <a:lnTo>
                    <a:pt x="414782" y="42913"/>
                  </a:lnTo>
                  <a:lnTo>
                    <a:pt x="379349" y="32702"/>
                  </a:lnTo>
                  <a:lnTo>
                    <a:pt x="374434" y="54787"/>
                  </a:lnTo>
                  <a:lnTo>
                    <a:pt x="368947" y="85267"/>
                  </a:lnTo>
                  <a:lnTo>
                    <a:pt x="364490" y="123355"/>
                  </a:lnTo>
                  <a:lnTo>
                    <a:pt x="362648" y="168236"/>
                  </a:lnTo>
                  <a:lnTo>
                    <a:pt x="370446" y="233794"/>
                  </a:lnTo>
                  <a:lnTo>
                    <a:pt x="388747" y="269430"/>
                  </a:lnTo>
                  <a:lnTo>
                    <a:pt x="409930" y="284187"/>
                  </a:lnTo>
                  <a:lnTo>
                    <a:pt x="426339" y="287096"/>
                  </a:lnTo>
                  <a:lnTo>
                    <a:pt x="443687" y="282841"/>
                  </a:lnTo>
                  <a:lnTo>
                    <a:pt x="458177" y="272707"/>
                  </a:lnTo>
                  <a:lnTo>
                    <a:pt x="469341" y="260667"/>
                  </a:lnTo>
                  <a:lnTo>
                    <a:pt x="470192" y="259524"/>
                  </a:lnTo>
                  <a:lnTo>
                    <a:pt x="476745" y="250647"/>
                  </a:lnTo>
                  <a:close/>
                </a:path>
                <a:path w="796925" h="302260">
                  <a:moveTo>
                    <a:pt x="624217" y="231927"/>
                  </a:moveTo>
                  <a:lnTo>
                    <a:pt x="620826" y="185572"/>
                  </a:lnTo>
                  <a:lnTo>
                    <a:pt x="611225" y="140995"/>
                  </a:lnTo>
                  <a:lnTo>
                    <a:pt x="593128" y="97447"/>
                  </a:lnTo>
                  <a:lnTo>
                    <a:pt x="564273" y="54152"/>
                  </a:lnTo>
                  <a:lnTo>
                    <a:pt x="547243" y="65735"/>
                  </a:lnTo>
                  <a:lnTo>
                    <a:pt x="564934" y="97904"/>
                  </a:lnTo>
                  <a:lnTo>
                    <a:pt x="576630" y="132524"/>
                  </a:lnTo>
                  <a:lnTo>
                    <a:pt x="583082" y="168744"/>
                  </a:lnTo>
                  <a:lnTo>
                    <a:pt x="585063" y="205701"/>
                  </a:lnTo>
                  <a:lnTo>
                    <a:pt x="584974" y="212458"/>
                  </a:lnTo>
                  <a:lnTo>
                    <a:pt x="584669" y="221665"/>
                  </a:lnTo>
                  <a:lnTo>
                    <a:pt x="584047" y="232092"/>
                  </a:lnTo>
                  <a:lnTo>
                    <a:pt x="583018" y="242481"/>
                  </a:lnTo>
                  <a:lnTo>
                    <a:pt x="624217" y="231927"/>
                  </a:lnTo>
                  <a:close/>
                </a:path>
                <a:path w="796925" h="302260">
                  <a:moveTo>
                    <a:pt x="793026" y="250659"/>
                  </a:moveTo>
                  <a:lnTo>
                    <a:pt x="754214" y="250659"/>
                  </a:lnTo>
                  <a:lnTo>
                    <a:pt x="754214" y="289814"/>
                  </a:lnTo>
                  <a:lnTo>
                    <a:pt x="793026" y="289814"/>
                  </a:lnTo>
                  <a:lnTo>
                    <a:pt x="793026" y="250659"/>
                  </a:lnTo>
                  <a:close/>
                </a:path>
                <a:path w="796925" h="302260">
                  <a:moveTo>
                    <a:pt x="796772" y="21463"/>
                  </a:moveTo>
                  <a:lnTo>
                    <a:pt x="750455" y="21463"/>
                  </a:lnTo>
                  <a:lnTo>
                    <a:pt x="760679" y="220687"/>
                  </a:lnTo>
                  <a:lnTo>
                    <a:pt x="786561" y="220687"/>
                  </a:lnTo>
                  <a:lnTo>
                    <a:pt x="796772" y="21463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" name="object 52"/>
            <p:cNvSpPr/>
            <p:nvPr/>
          </p:nvSpPr>
          <p:spPr>
            <a:xfrm>
              <a:off x="6477470" y="2494609"/>
              <a:ext cx="6496685" cy="1426845"/>
            </a:xfrm>
            <a:custGeom>
              <a:avLst/>
              <a:gdLst/>
              <a:ahLst/>
              <a:cxnLst/>
              <a:rect l="l" t="t" r="r" b="b"/>
              <a:pathLst>
                <a:path w="6496684" h="1426845">
                  <a:moveTo>
                    <a:pt x="530923" y="107873"/>
                  </a:moveTo>
                  <a:lnTo>
                    <a:pt x="495376" y="74498"/>
                  </a:lnTo>
                  <a:lnTo>
                    <a:pt x="492175" y="71501"/>
                  </a:lnTo>
                  <a:lnTo>
                    <a:pt x="458889" y="73228"/>
                  </a:lnTo>
                  <a:lnTo>
                    <a:pt x="427456" y="74117"/>
                  </a:lnTo>
                  <a:lnTo>
                    <a:pt x="389089" y="74498"/>
                  </a:lnTo>
                  <a:lnTo>
                    <a:pt x="139395" y="74498"/>
                  </a:lnTo>
                  <a:lnTo>
                    <a:pt x="88823" y="74041"/>
                  </a:lnTo>
                  <a:lnTo>
                    <a:pt x="62217" y="73482"/>
                  </a:lnTo>
                  <a:lnTo>
                    <a:pt x="40462" y="72694"/>
                  </a:lnTo>
                  <a:lnTo>
                    <a:pt x="40462" y="113830"/>
                  </a:lnTo>
                  <a:lnTo>
                    <a:pt x="65824" y="113131"/>
                  </a:lnTo>
                  <a:lnTo>
                    <a:pt x="413512" y="112763"/>
                  </a:lnTo>
                  <a:lnTo>
                    <a:pt x="413512" y="113830"/>
                  </a:lnTo>
                  <a:lnTo>
                    <a:pt x="397497" y="150025"/>
                  </a:lnTo>
                  <a:lnTo>
                    <a:pt x="375983" y="187490"/>
                  </a:lnTo>
                  <a:lnTo>
                    <a:pt x="344131" y="232968"/>
                  </a:lnTo>
                  <a:lnTo>
                    <a:pt x="300964" y="282740"/>
                  </a:lnTo>
                  <a:lnTo>
                    <a:pt x="245465" y="333121"/>
                  </a:lnTo>
                  <a:lnTo>
                    <a:pt x="219519" y="314833"/>
                  </a:lnTo>
                  <a:lnTo>
                    <a:pt x="193776" y="298107"/>
                  </a:lnTo>
                  <a:lnTo>
                    <a:pt x="167373" y="282498"/>
                  </a:lnTo>
                  <a:lnTo>
                    <a:pt x="139395" y="267576"/>
                  </a:lnTo>
                  <a:lnTo>
                    <a:pt x="112585" y="299161"/>
                  </a:lnTo>
                  <a:lnTo>
                    <a:pt x="150787" y="325374"/>
                  </a:lnTo>
                  <a:lnTo>
                    <a:pt x="189268" y="358368"/>
                  </a:lnTo>
                  <a:lnTo>
                    <a:pt x="226555" y="396659"/>
                  </a:lnTo>
                  <a:lnTo>
                    <a:pt x="261175" y="438772"/>
                  </a:lnTo>
                  <a:lnTo>
                    <a:pt x="291604" y="483235"/>
                  </a:lnTo>
                  <a:lnTo>
                    <a:pt x="316382" y="528586"/>
                  </a:lnTo>
                  <a:lnTo>
                    <a:pt x="390867" y="471970"/>
                  </a:lnTo>
                  <a:lnTo>
                    <a:pt x="371271" y="447548"/>
                  </a:lnTo>
                  <a:lnTo>
                    <a:pt x="348945" y="422795"/>
                  </a:lnTo>
                  <a:lnTo>
                    <a:pt x="320916" y="395363"/>
                  </a:lnTo>
                  <a:lnTo>
                    <a:pt x="284213" y="362915"/>
                  </a:lnTo>
                  <a:lnTo>
                    <a:pt x="312229" y="345363"/>
                  </a:lnTo>
                  <a:lnTo>
                    <a:pt x="351853" y="316877"/>
                  </a:lnTo>
                  <a:lnTo>
                    <a:pt x="399529" y="276098"/>
                  </a:lnTo>
                  <a:lnTo>
                    <a:pt x="451662" y="221678"/>
                  </a:lnTo>
                  <a:lnTo>
                    <a:pt x="483476" y="181076"/>
                  </a:lnTo>
                  <a:lnTo>
                    <a:pt x="527875" y="112636"/>
                  </a:lnTo>
                  <a:lnTo>
                    <a:pt x="530923" y="107873"/>
                  </a:lnTo>
                  <a:close/>
                </a:path>
                <a:path w="6496684" h="1426845">
                  <a:moveTo>
                    <a:pt x="688086" y="1300022"/>
                  </a:moveTo>
                  <a:lnTo>
                    <a:pt x="643153" y="1255369"/>
                  </a:lnTo>
                  <a:lnTo>
                    <a:pt x="594880" y="1214882"/>
                  </a:lnTo>
                  <a:lnTo>
                    <a:pt x="546963" y="1179512"/>
                  </a:lnTo>
                  <a:lnTo>
                    <a:pt x="503110" y="1150200"/>
                  </a:lnTo>
                  <a:lnTo>
                    <a:pt x="467029" y="1127912"/>
                  </a:lnTo>
                  <a:lnTo>
                    <a:pt x="442455" y="1113599"/>
                  </a:lnTo>
                  <a:lnTo>
                    <a:pt x="468579" y="1076960"/>
                  </a:lnTo>
                  <a:lnTo>
                    <a:pt x="496049" y="1029881"/>
                  </a:lnTo>
                  <a:lnTo>
                    <a:pt x="522325" y="978458"/>
                  </a:lnTo>
                  <a:lnTo>
                    <a:pt x="544868" y="928776"/>
                  </a:lnTo>
                  <a:lnTo>
                    <a:pt x="578497" y="848321"/>
                  </a:lnTo>
                  <a:lnTo>
                    <a:pt x="585660" y="831964"/>
                  </a:lnTo>
                  <a:lnTo>
                    <a:pt x="546468" y="789559"/>
                  </a:lnTo>
                  <a:lnTo>
                    <a:pt x="516128" y="791070"/>
                  </a:lnTo>
                  <a:lnTo>
                    <a:pt x="476643" y="792060"/>
                  </a:lnTo>
                  <a:lnTo>
                    <a:pt x="440461" y="792594"/>
                  </a:lnTo>
                  <a:lnTo>
                    <a:pt x="163550" y="794664"/>
                  </a:lnTo>
                  <a:lnTo>
                    <a:pt x="130505" y="794359"/>
                  </a:lnTo>
                  <a:lnTo>
                    <a:pt x="98209" y="793457"/>
                  </a:lnTo>
                  <a:lnTo>
                    <a:pt x="62395" y="791959"/>
                  </a:lnTo>
                  <a:lnTo>
                    <a:pt x="63195" y="847966"/>
                  </a:lnTo>
                  <a:lnTo>
                    <a:pt x="172440" y="845146"/>
                  </a:lnTo>
                  <a:lnTo>
                    <a:pt x="202425" y="844765"/>
                  </a:lnTo>
                  <a:lnTo>
                    <a:pt x="442455" y="843165"/>
                  </a:lnTo>
                  <a:lnTo>
                    <a:pt x="431228" y="880948"/>
                  </a:lnTo>
                  <a:lnTo>
                    <a:pt x="417614" y="922235"/>
                  </a:lnTo>
                  <a:lnTo>
                    <a:pt x="401116" y="966012"/>
                  </a:lnTo>
                  <a:lnTo>
                    <a:pt x="381228" y="1011288"/>
                  </a:lnTo>
                  <a:lnTo>
                    <a:pt x="357441" y="1057046"/>
                  </a:lnTo>
                  <a:lnTo>
                    <a:pt x="329260" y="1102283"/>
                  </a:lnTo>
                  <a:lnTo>
                    <a:pt x="296151" y="1146009"/>
                  </a:lnTo>
                  <a:lnTo>
                    <a:pt x="257632" y="1187208"/>
                  </a:lnTo>
                  <a:lnTo>
                    <a:pt x="212813" y="1225207"/>
                  </a:lnTo>
                  <a:lnTo>
                    <a:pt x="166649" y="1257033"/>
                  </a:lnTo>
                  <a:lnTo>
                    <a:pt x="120700" y="1283030"/>
                  </a:lnTo>
                  <a:lnTo>
                    <a:pt x="76568" y="1303553"/>
                  </a:lnTo>
                  <a:lnTo>
                    <a:pt x="35801" y="1318971"/>
                  </a:lnTo>
                  <a:lnTo>
                    <a:pt x="0" y="1329626"/>
                  </a:lnTo>
                  <a:lnTo>
                    <a:pt x="21602" y="1378432"/>
                  </a:lnTo>
                  <a:lnTo>
                    <a:pt x="77431" y="1360766"/>
                  </a:lnTo>
                  <a:lnTo>
                    <a:pt x="128536" y="1342656"/>
                  </a:lnTo>
                  <a:lnTo>
                    <a:pt x="175514" y="1323581"/>
                  </a:lnTo>
                  <a:lnTo>
                    <a:pt x="218935" y="1303007"/>
                  </a:lnTo>
                  <a:lnTo>
                    <a:pt x="259435" y="1280452"/>
                  </a:lnTo>
                  <a:lnTo>
                    <a:pt x="297599" y="1255382"/>
                  </a:lnTo>
                  <a:lnTo>
                    <a:pt x="334010" y="1227302"/>
                  </a:lnTo>
                  <a:lnTo>
                    <a:pt x="369290" y="1195679"/>
                  </a:lnTo>
                  <a:lnTo>
                    <a:pt x="404037" y="1160005"/>
                  </a:lnTo>
                  <a:lnTo>
                    <a:pt x="431279" y="1183259"/>
                  </a:lnTo>
                  <a:lnTo>
                    <a:pt x="460641" y="1210284"/>
                  </a:lnTo>
                  <a:lnTo>
                    <a:pt x="491553" y="1241806"/>
                  </a:lnTo>
                  <a:lnTo>
                    <a:pt x="523455" y="1278534"/>
                  </a:lnTo>
                  <a:lnTo>
                    <a:pt x="555815" y="1321168"/>
                  </a:lnTo>
                  <a:lnTo>
                    <a:pt x="588060" y="1370431"/>
                  </a:lnTo>
                  <a:lnTo>
                    <a:pt x="688086" y="1300022"/>
                  </a:lnTo>
                  <a:close/>
                </a:path>
                <a:path w="6496684" h="1426845">
                  <a:moveTo>
                    <a:pt x="1074293" y="263385"/>
                  </a:moveTo>
                  <a:lnTo>
                    <a:pt x="999058" y="263918"/>
                  </a:lnTo>
                  <a:lnTo>
                    <a:pt x="697674" y="263982"/>
                  </a:lnTo>
                  <a:lnTo>
                    <a:pt x="549871" y="263385"/>
                  </a:lnTo>
                  <a:lnTo>
                    <a:pt x="549871" y="314642"/>
                  </a:lnTo>
                  <a:lnTo>
                    <a:pt x="598068" y="314121"/>
                  </a:lnTo>
                  <a:lnTo>
                    <a:pt x="1001280" y="314121"/>
                  </a:lnTo>
                  <a:lnTo>
                    <a:pt x="1074293" y="314642"/>
                  </a:lnTo>
                  <a:lnTo>
                    <a:pt x="1074293" y="263385"/>
                  </a:lnTo>
                  <a:close/>
                </a:path>
                <a:path w="6496684" h="1426845">
                  <a:moveTo>
                    <a:pt x="1244511" y="1093597"/>
                  </a:moveTo>
                  <a:lnTo>
                    <a:pt x="1184681" y="1057262"/>
                  </a:lnTo>
                  <a:lnTo>
                    <a:pt x="1128293" y="1028509"/>
                  </a:lnTo>
                  <a:lnTo>
                    <a:pt x="1075855" y="1006284"/>
                  </a:lnTo>
                  <a:lnTo>
                    <a:pt x="1027874" y="989520"/>
                  </a:lnTo>
                  <a:lnTo>
                    <a:pt x="984846" y="977176"/>
                  </a:lnTo>
                  <a:lnTo>
                    <a:pt x="947267" y="968209"/>
                  </a:lnTo>
                  <a:lnTo>
                    <a:pt x="915657" y="961567"/>
                  </a:lnTo>
                  <a:lnTo>
                    <a:pt x="915657" y="772756"/>
                  </a:lnTo>
                  <a:lnTo>
                    <a:pt x="916406" y="767245"/>
                  </a:lnTo>
                  <a:lnTo>
                    <a:pt x="919721" y="750252"/>
                  </a:lnTo>
                  <a:lnTo>
                    <a:pt x="920483" y="744766"/>
                  </a:lnTo>
                  <a:lnTo>
                    <a:pt x="920483" y="739152"/>
                  </a:lnTo>
                  <a:lnTo>
                    <a:pt x="909256" y="738365"/>
                  </a:lnTo>
                  <a:lnTo>
                    <a:pt x="903655" y="737539"/>
                  </a:lnTo>
                  <a:lnTo>
                    <a:pt x="798055" y="729538"/>
                  </a:lnTo>
                  <a:lnTo>
                    <a:pt x="799147" y="767245"/>
                  </a:lnTo>
                  <a:lnTo>
                    <a:pt x="799515" y="794245"/>
                  </a:lnTo>
                  <a:lnTo>
                    <a:pt x="799655" y="829564"/>
                  </a:lnTo>
                  <a:lnTo>
                    <a:pt x="799655" y="1240015"/>
                  </a:lnTo>
                  <a:lnTo>
                    <a:pt x="799452" y="1325219"/>
                  </a:lnTo>
                  <a:lnTo>
                    <a:pt x="798969" y="1369631"/>
                  </a:lnTo>
                  <a:lnTo>
                    <a:pt x="798055" y="1410436"/>
                  </a:lnTo>
                  <a:lnTo>
                    <a:pt x="916457" y="1410436"/>
                  </a:lnTo>
                  <a:lnTo>
                    <a:pt x="915771" y="1269225"/>
                  </a:lnTo>
                  <a:lnTo>
                    <a:pt x="915657" y="1020000"/>
                  </a:lnTo>
                  <a:lnTo>
                    <a:pt x="978357" y="1048334"/>
                  </a:lnTo>
                  <a:lnTo>
                    <a:pt x="1031646" y="1079284"/>
                  </a:lnTo>
                  <a:lnTo>
                    <a:pt x="1076083" y="1110894"/>
                  </a:lnTo>
                  <a:lnTo>
                    <a:pt x="1112253" y="1141247"/>
                  </a:lnTo>
                  <a:lnTo>
                    <a:pt x="1140726" y="1168400"/>
                  </a:lnTo>
                  <a:lnTo>
                    <a:pt x="1162088" y="1190421"/>
                  </a:lnTo>
                  <a:lnTo>
                    <a:pt x="1244511" y="1093597"/>
                  </a:lnTo>
                  <a:close/>
                </a:path>
                <a:path w="6496684" h="1426845">
                  <a:moveTo>
                    <a:pt x="1595475" y="156730"/>
                  </a:moveTo>
                  <a:lnTo>
                    <a:pt x="1576603" y="157518"/>
                  </a:lnTo>
                  <a:lnTo>
                    <a:pt x="1555394" y="158076"/>
                  </a:lnTo>
                  <a:lnTo>
                    <a:pt x="1492986" y="158521"/>
                  </a:lnTo>
                  <a:lnTo>
                    <a:pt x="1371409" y="158521"/>
                  </a:lnTo>
                  <a:lnTo>
                    <a:pt x="1372019" y="137325"/>
                  </a:lnTo>
                  <a:lnTo>
                    <a:pt x="1372565" y="76644"/>
                  </a:lnTo>
                  <a:lnTo>
                    <a:pt x="1372654" y="72326"/>
                  </a:lnTo>
                  <a:lnTo>
                    <a:pt x="1373187" y="56603"/>
                  </a:lnTo>
                  <a:lnTo>
                    <a:pt x="1373835" y="53479"/>
                  </a:lnTo>
                  <a:lnTo>
                    <a:pt x="1376108" y="43129"/>
                  </a:lnTo>
                  <a:lnTo>
                    <a:pt x="1376159" y="36944"/>
                  </a:lnTo>
                  <a:lnTo>
                    <a:pt x="1369606" y="36347"/>
                  </a:lnTo>
                  <a:lnTo>
                    <a:pt x="1367243" y="36347"/>
                  </a:lnTo>
                  <a:lnTo>
                    <a:pt x="1279042" y="30391"/>
                  </a:lnTo>
                  <a:lnTo>
                    <a:pt x="1279652" y="43624"/>
                  </a:lnTo>
                  <a:lnTo>
                    <a:pt x="1280312" y="72326"/>
                  </a:lnTo>
                  <a:lnTo>
                    <a:pt x="1280502" y="96532"/>
                  </a:lnTo>
                  <a:lnTo>
                    <a:pt x="1280579" y="118579"/>
                  </a:lnTo>
                  <a:lnTo>
                    <a:pt x="1280236" y="158521"/>
                  </a:lnTo>
                  <a:lnTo>
                    <a:pt x="1219441" y="158521"/>
                  </a:lnTo>
                  <a:lnTo>
                    <a:pt x="1147051" y="157264"/>
                  </a:lnTo>
                  <a:lnTo>
                    <a:pt x="1130058" y="156730"/>
                  </a:lnTo>
                  <a:lnTo>
                    <a:pt x="1130058" y="198437"/>
                  </a:lnTo>
                  <a:lnTo>
                    <a:pt x="1146048" y="197904"/>
                  </a:lnTo>
                  <a:lnTo>
                    <a:pt x="1220038" y="196646"/>
                  </a:lnTo>
                  <a:lnTo>
                    <a:pt x="1279639" y="196646"/>
                  </a:lnTo>
                  <a:lnTo>
                    <a:pt x="1273822" y="267119"/>
                  </a:lnTo>
                  <a:lnTo>
                    <a:pt x="1265567" y="310515"/>
                  </a:lnTo>
                  <a:lnTo>
                    <a:pt x="1251407" y="355981"/>
                  </a:lnTo>
                  <a:lnTo>
                    <a:pt x="1229563" y="400964"/>
                  </a:lnTo>
                  <a:lnTo>
                    <a:pt x="1198270" y="442937"/>
                  </a:lnTo>
                  <a:lnTo>
                    <a:pt x="1155763" y="479374"/>
                  </a:lnTo>
                  <a:lnTo>
                    <a:pt x="1100264" y="507720"/>
                  </a:lnTo>
                  <a:lnTo>
                    <a:pt x="1120521" y="544664"/>
                  </a:lnTo>
                  <a:lnTo>
                    <a:pt x="1163256" y="526986"/>
                  </a:lnTo>
                  <a:lnTo>
                    <a:pt x="1202042" y="507441"/>
                  </a:lnTo>
                  <a:lnTo>
                    <a:pt x="1236878" y="485305"/>
                  </a:lnTo>
                  <a:lnTo>
                    <a:pt x="1267764" y="459841"/>
                  </a:lnTo>
                  <a:lnTo>
                    <a:pt x="1294688" y="430326"/>
                  </a:lnTo>
                  <a:lnTo>
                    <a:pt x="1317637" y="396036"/>
                  </a:lnTo>
                  <a:lnTo>
                    <a:pt x="1336611" y="356260"/>
                  </a:lnTo>
                  <a:lnTo>
                    <a:pt x="1351610" y="310248"/>
                  </a:lnTo>
                  <a:lnTo>
                    <a:pt x="1362608" y="257289"/>
                  </a:lnTo>
                  <a:lnTo>
                    <a:pt x="1369606" y="196646"/>
                  </a:lnTo>
                  <a:lnTo>
                    <a:pt x="1507883" y="196646"/>
                  </a:lnTo>
                  <a:lnTo>
                    <a:pt x="1507286" y="241642"/>
                  </a:lnTo>
                  <a:lnTo>
                    <a:pt x="1505572" y="290690"/>
                  </a:lnTo>
                  <a:lnTo>
                    <a:pt x="1501775" y="342582"/>
                  </a:lnTo>
                  <a:lnTo>
                    <a:pt x="1494929" y="396062"/>
                  </a:lnTo>
                  <a:lnTo>
                    <a:pt x="1484033" y="449922"/>
                  </a:lnTo>
                  <a:lnTo>
                    <a:pt x="1462913" y="483108"/>
                  </a:lnTo>
                  <a:lnTo>
                    <a:pt x="1451851" y="484479"/>
                  </a:lnTo>
                  <a:lnTo>
                    <a:pt x="1437513" y="482828"/>
                  </a:lnTo>
                  <a:lnTo>
                    <a:pt x="1420647" y="477926"/>
                  </a:lnTo>
                  <a:lnTo>
                    <a:pt x="1400327" y="469912"/>
                  </a:lnTo>
                  <a:lnTo>
                    <a:pt x="1375575" y="458863"/>
                  </a:lnTo>
                  <a:lnTo>
                    <a:pt x="1364246" y="498195"/>
                  </a:lnTo>
                  <a:lnTo>
                    <a:pt x="1391323" y="511276"/>
                  </a:lnTo>
                  <a:lnTo>
                    <a:pt x="1424825" y="525526"/>
                  </a:lnTo>
                  <a:lnTo>
                    <a:pt x="1460220" y="536994"/>
                  </a:lnTo>
                  <a:lnTo>
                    <a:pt x="1492986" y="541693"/>
                  </a:lnTo>
                  <a:lnTo>
                    <a:pt x="1510068" y="540588"/>
                  </a:lnTo>
                  <a:lnTo>
                    <a:pt x="1547723" y="513461"/>
                  </a:lnTo>
                  <a:lnTo>
                    <a:pt x="1565402" y="475310"/>
                  </a:lnTo>
                  <a:lnTo>
                    <a:pt x="1580413" y="412648"/>
                  </a:lnTo>
                  <a:lnTo>
                    <a:pt x="1591310" y="319417"/>
                  </a:lnTo>
                  <a:lnTo>
                    <a:pt x="1593608" y="237185"/>
                  </a:lnTo>
                  <a:lnTo>
                    <a:pt x="1594408" y="196646"/>
                  </a:lnTo>
                  <a:lnTo>
                    <a:pt x="1594573" y="188353"/>
                  </a:lnTo>
                  <a:lnTo>
                    <a:pt x="1595424" y="158521"/>
                  </a:lnTo>
                  <a:lnTo>
                    <a:pt x="1595475" y="156730"/>
                  </a:lnTo>
                  <a:close/>
                </a:path>
                <a:path w="6496684" h="1426845">
                  <a:moveTo>
                    <a:pt x="1600238" y="96532"/>
                  </a:moveTo>
                  <a:lnTo>
                    <a:pt x="1586433" y="74231"/>
                  </a:lnTo>
                  <a:lnTo>
                    <a:pt x="1571040" y="53479"/>
                  </a:lnTo>
                  <a:lnTo>
                    <a:pt x="1555661" y="35191"/>
                  </a:lnTo>
                  <a:lnTo>
                    <a:pt x="1541843" y="20256"/>
                  </a:lnTo>
                  <a:lnTo>
                    <a:pt x="1513230" y="36944"/>
                  </a:lnTo>
                  <a:lnTo>
                    <a:pt x="1526717" y="55981"/>
                  </a:lnTo>
                  <a:lnTo>
                    <a:pt x="1539303" y="76644"/>
                  </a:lnTo>
                  <a:lnTo>
                    <a:pt x="1550784" y="97866"/>
                  </a:lnTo>
                  <a:lnTo>
                    <a:pt x="1560918" y="118579"/>
                  </a:lnTo>
                  <a:lnTo>
                    <a:pt x="1600238" y="96532"/>
                  </a:lnTo>
                  <a:close/>
                </a:path>
                <a:path w="6496684" h="1426845">
                  <a:moveTo>
                    <a:pt x="1659229" y="66141"/>
                  </a:moveTo>
                  <a:lnTo>
                    <a:pt x="1642579" y="43129"/>
                  </a:lnTo>
                  <a:lnTo>
                    <a:pt x="1626235" y="23914"/>
                  </a:lnTo>
                  <a:lnTo>
                    <a:pt x="1612226" y="9245"/>
                  </a:lnTo>
                  <a:lnTo>
                    <a:pt x="1602625" y="0"/>
                  </a:lnTo>
                  <a:lnTo>
                    <a:pt x="1574012" y="16090"/>
                  </a:lnTo>
                  <a:lnTo>
                    <a:pt x="1582343" y="26784"/>
                  </a:lnTo>
                  <a:lnTo>
                    <a:pt x="1593710" y="43154"/>
                  </a:lnTo>
                  <a:lnTo>
                    <a:pt x="1606372" y="64274"/>
                  </a:lnTo>
                  <a:lnTo>
                    <a:pt x="1618716" y="89382"/>
                  </a:lnTo>
                  <a:lnTo>
                    <a:pt x="1659229" y="66141"/>
                  </a:lnTo>
                  <a:close/>
                </a:path>
                <a:path w="6496684" h="1426845">
                  <a:moveTo>
                    <a:pt x="1892363" y="786828"/>
                  </a:moveTo>
                  <a:lnTo>
                    <a:pt x="1869224" y="786828"/>
                  </a:lnTo>
                  <a:lnTo>
                    <a:pt x="1869224" y="788098"/>
                  </a:lnTo>
                  <a:lnTo>
                    <a:pt x="1773986" y="788098"/>
                  </a:lnTo>
                  <a:lnTo>
                    <a:pt x="1773986" y="1292288"/>
                  </a:lnTo>
                  <a:lnTo>
                    <a:pt x="1418729" y="1292288"/>
                  </a:lnTo>
                  <a:lnTo>
                    <a:pt x="1418729" y="838898"/>
                  </a:lnTo>
                  <a:lnTo>
                    <a:pt x="1773986" y="838898"/>
                  </a:lnTo>
                  <a:lnTo>
                    <a:pt x="1773986" y="788098"/>
                  </a:lnTo>
                  <a:lnTo>
                    <a:pt x="1769300" y="788098"/>
                  </a:lnTo>
                  <a:lnTo>
                    <a:pt x="1769300" y="789368"/>
                  </a:lnTo>
                  <a:lnTo>
                    <a:pt x="1449832" y="789368"/>
                  </a:lnTo>
                  <a:lnTo>
                    <a:pt x="1449832" y="788098"/>
                  </a:lnTo>
                  <a:lnTo>
                    <a:pt x="1350835" y="788098"/>
                  </a:lnTo>
                  <a:lnTo>
                    <a:pt x="1350835" y="785558"/>
                  </a:lnTo>
                  <a:lnTo>
                    <a:pt x="1301140" y="785558"/>
                  </a:lnTo>
                  <a:lnTo>
                    <a:pt x="1301140" y="788098"/>
                  </a:lnTo>
                  <a:lnTo>
                    <a:pt x="1301203" y="789368"/>
                  </a:lnTo>
                  <a:lnTo>
                    <a:pt x="1301623" y="789368"/>
                  </a:lnTo>
                  <a:lnTo>
                    <a:pt x="1301623" y="817308"/>
                  </a:lnTo>
                  <a:lnTo>
                    <a:pt x="1302169" y="817308"/>
                  </a:lnTo>
                  <a:lnTo>
                    <a:pt x="1302169" y="832548"/>
                  </a:lnTo>
                  <a:lnTo>
                    <a:pt x="1302359" y="832548"/>
                  </a:lnTo>
                  <a:lnTo>
                    <a:pt x="1302359" y="838898"/>
                  </a:lnTo>
                  <a:lnTo>
                    <a:pt x="1302461" y="843978"/>
                  </a:lnTo>
                  <a:lnTo>
                    <a:pt x="1302588" y="843978"/>
                  </a:lnTo>
                  <a:lnTo>
                    <a:pt x="1302588" y="866838"/>
                  </a:lnTo>
                  <a:lnTo>
                    <a:pt x="1302677" y="1235138"/>
                  </a:lnTo>
                  <a:lnTo>
                    <a:pt x="1302626" y="1266888"/>
                  </a:lnTo>
                  <a:lnTo>
                    <a:pt x="1302448" y="1266888"/>
                  </a:lnTo>
                  <a:lnTo>
                    <a:pt x="1302448" y="1292288"/>
                  </a:lnTo>
                  <a:lnTo>
                    <a:pt x="1302270" y="1292288"/>
                  </a:lnTo>
                  <a:lnTo>
                    <a:pt x="1302270" y="1306258"/>
                  </a:lnTo>
                  <a:lnTo>
                    <a:pt x="1302156" y="1312608"/>
                  </a:lnTo>
                  <a:lnTo>
                    <a:pt x="1301927" y="1312608"/>
                  </a:lnTo>
                  <a:lnTo>
                    <a:pt x="1301927" y="1341818"/>
                  </a:lnTo>
                  <a:lnTo>
                    <a:pt x="1301711" y="1341818"/>
                  </a:lnTo>
                  <a:lnTo>
                    <a:pt x="1301711" y="1344358"/>
                  </a:lnTo>
                  <a:lnTo>
                    <a:pt x="1301661" y="1348168"/>
                  </a:lnTo>
                  <a:lnTo>
                    <a:pt x="1301445" y="1348168"/>
                  </a:lnTo>
                  <a:lnTo>
                    <a:pt x="1301445" y="1368488"/>
                  </a:lnTo>
                  <a:lnTo>
                    <a:pt x="1301178" y="1368488"/>
                  </a:lnTo>
                  <a:lnTo>
                    <a:pt x="1301178" y="1376108"/>
                  </a:lnTo>
                  <a:lnTo>
                    <a:pt x="1420266" y="1376108"/>
                  </a:lnTo>
                  <a:lnTo>
                    <a:pt x="1420266" y="1368488"/>
                  </a:lnTo>
                  <a:lnTo>
                    <a:pt x="1419910" y="1368488"/>
                  </a:lnTo>
                  <a:lnTo>
                    <a:pt x="1419910" y="1348168"/>
                  </a:lnTo>
                  <a:lnTo>
                    <a:pt x="1419593" y="1348168"/>
                  </a:lnTo>
                  <a:lnTo>
                    <a:pt x="1419593" y="1344358"/>
                  </a:lnTo>
                  <a:lnTo>
                    <a:pt x="1419542" y="1341818"/>
                  </a:lnTo>
                  <a:lnTo>
                    <a:pt x="1773110" y="1341818"/>
                  </a:lnTo>
                  <a:lnTo>
                    <a:pt x="1773110" y="1350708"/>
                  </a:lnTo>
                  <a:lnTo>
                    <a:pt x="1772767" y="1350708"/>
                  </a:lnTo>
                  <a:lnTo>
                    <a:pt x="1772767" y="1368488"/>
                  </a:lnTo>
                  <a:lnTo>
                    <a:pt x="1772424" y="1368488"/>
                  </a:lnTo>
                  <a:lnTo>
                    <a:pt x="1772424" y="1377378"/>
                  </a:lnTo>
                  <a:lnTo>
                    <a:pt x="1892300" y="1377378"/>
                  </a:lnTo>
                  <a:lnTo>
                    <a:pt x="1892300" y="1368488"/>
                  </a:lnTo>
                  <a:lnTo>
                    <a:pt x="1892033" y="1368488"/>
                  </a:lnTo>
                  <a:lnTo>
                    <a:pt x="1892033" y="1350708"/>
                  </a:lnTo>
                  <a:lnTo>
                    <a:pt x="1891779" y="1350708"/>
                  </a:lnTo>
                  <a:lnTo>
                    <a:pt x="1891779" y="1341818"/>
                  </a:lnTo>
                  <a:lnTo>
                    <a:pt x="1891499" y="1341818"/>
                  </a:lnTo>
                  <a:lnTo>
                    <a:pt x="1891499" y="1312608"/>
                  </a:lnTo>
                  <a:lnTo>
                    <a:pt x="1891258" y="1312608"/>
                  </a:lnTo>
                  <a:lnTo>
                    <a:pt x="1891258" y="1306258"/>
                  </a:lnTo>
                  <a:lnTo>
                    <a:pt x="1891157" y="1292288"/>
                  </a:lnTo>
                  <a:lnTo>
                    <a:pt x="1891004" y="1292288"/>
                  </a:lnTo>
                  <a:lnTo>
                    <a:pt x="1891004" y="1273238"/>
                  </a:lnTo>
                  <a:lnTo>
                    <a:pt x="1890903" y="1266888"/>
                  </a:lnTo>
                  <a:lnTo>
                    <a:pt x="1890864" y="888428"/>
                  </a:lnTo>
                  <a:lnTo>
                    <a:pt x="1890903" y="866838"/>
                  </a:lnTo>
                  <a:lnTo>
                    <a:pt x="1891169" y="866838"/>
                  </a:lnTo>
                  <a:lnTo>
                    <a:pt x="1891169" y="838898"/>
                  </a:lnTo>
                  <a:lnTo>
                    <a:pt x="1891411" y="838898"/>
                  </a:lnTo>
                  <a:lnTo>
                    <a:pt x="1891411" y="832548"/>
                  </a:lnTo>
                  <a:lnTo>
                    <a:pt x="1891601" y="832548"/>
                  </a:lnTo>
                  <a:lnTo>
                    <a:pt x="1891601" y="817308"/>
                  </a:lnTo>
                  <a:lnTo>
                    <a:pt x="1892033" y="817308"/>
                  </a:lnTo>
                  <a:lnTo>
                    <a:pt x="1892033" y="789368"/>
                  </a:lnTo>
                  <a:lnTo>
                    <a:pt x="1892338" y="789368"/>
                  </a:lnTo>
                  <a:lnTo>
                    <a:pt x="1892338" y="788098"/>
                  </a:lnTo>
                  <a:lnTo>
                    <a:pt x="1892363" y="786828"/>
                  </a:lnTo>
                  <a:close/>
                </a:path>
                <a:path w="6496684" h="1426845">
                  <a:moveTo>
                    <a:pt x="2167750" y="237769"/>
                  </a:moveTo>
                  <a:lnTo>
                    <a:pt x="2133181" y="218097"/>
                  </a:lnTo>
                  <a:lnTo>
                    <a:pt x="2123541" y="237985"/>
                  </a:lnTo>
                  <a:lnTo>
                    <a:pt x="2108898" y="263728"/>
                  </a:lnTo>
                  <a:lnTo>
                    <a:pt x="2059139" y="325221"/>
                  </a:lnTo>
                  <a:lnTo>
                    <a:pt x="2021293" y="357174"/>
                  </a:lnTo>
                  <a:lnTo>
                    <a:pt x="1972957" y="387388"/>
                  </a:lnTo>
                  <a:lnTo>
                    <a:pt x="1912785" y="413969"/>
                  </a:lnTo>
                  <a:lnTo>
                    <a:pt x="1839391" y="435013"/>
                  </a:lnTo>
                  <a:lnTo>
                    <a:pt x="1839391" y="81635"/>
                  </a:lnTo>
                  <a:lnTo>
                    <a:pt x="1840992" y="75679"/>
                  </a:lnTo>
                  <a:lnTo>
                    <a:pt x="1842744" y="67487"/>
                  </a:lnTo>
                  <a:lnTo>
                    <a:pt x="1844167" y="59524"/>
                  </a:lnTo>
                  <a:lnTo>
                    <a:pt x="1844751" y="54229"/>
                  </a:lnTo>
                  <a:lnTo>
                    <a:pt x="1844751" y="50050"/>
                  </a:lnTo>
                  <a:lnTo>
                    <a:pt x="1842376" y="48260"/>
                  </a:lnTo>
                  <a:lnTo>
                    <a:pt x="1828076" y="47078"/>
                  </a:lnTo>
                  <a:lnTo>
                    <a:pt x="1750606" y="41706"/>
                  </a:lnTo>
                  <a:lnTo>
                    <a:pt x="1752206" y="92913"/>
                  </a:lnTo>
                  <a:lnTo>
                    <a:pt x="1752396" y="110832"/>
                  </a:lnTo>
                  <a:lnTo>
                    <a:pt x="1752396" y="439178"/>
                  </a:lnTo>
                  <a:lnTo>
                    <a:pt x="1752193" y="450215"/>
                  </a:lnTo>
                  <a:lnTo>
                    <a:pt x="1751647" y="461759"/>
                  </a:lnTo>
                  <a:lnTo>
                    <a:pt x="1750009" y="485673"/>
                  </a:lnTo>
                  <a:lnTo>
                    <a:pt x="1800656" y="535724"/>
                  </a:lnTo>
                  <a:lnTo>
                    <a:pt x="1822272" y="528764"/>
                  </a:lnTo>
                  <a:lnTo>
                    <a:pt x="1886724" y="509003"/>
                  </a:lnTo>
                  <a:lnTo>
                    <a:pt x="1907324" y="502361"/>
                  </a:lnTo>
                  <a:lnTo>
                    <a:pt x="1956054" y="481266"/>
                  </a:lnTo>
                  <a:lnTo>
                    <a:pt x="2001710" y="454685"/>
                  </a:lnTo>
                  <a:lnTo>
                    <a:pt x="2043671" y="422744"/>
                  </a:lnTo>
                  <a:lnTo>
                    <a:pt x="2081339" y="385559"/>
                  </a:lnTo>
                  <a:lnTo>
                    <a:pt x="2114778" y="343115"/>
                  </a:lnTo>
                  <a:lnTo>
                    <a:pt x="2138845" y="303403"/>
                  </a:lnTo>
                  <a:lnTo>
                    <a:pt x="2155748" y="267817"/>
                  </a:lnTo>
                  <a:lnTo>
                    <a:pt x="2167750" y="237769"/>
                  </a:lnTo>
                  <a:close/>
                </a:path>
                <a:path w="6496684" h="1426845">
                  <a:moveTo>
                    <a:pt x="2395931" y="321805"/>
                  </a:moveTo>
                  <a:lnTo>
                    <a:pt x="2372842" y="281051"/>
                  </a:lnTo>
                  <a:lnTo>
                    <a:pt x="2347582" y="244703"/>
                  </a:lnTo>
                  <a:lnTo>
                    <a:pt x="2323109" y="214287"/>
                  </a:lnTo>
                  <a:lnTo>
                    <a:pt x="2302370" y="191300"/>
                  </a:lnTo>
                  <a:lnTo>
                    <a:pt x="2274963" y="207975"/>
                  </a:lnTo>
                  <a:lnTo>
                    <a:pt x="2298750" y="249974"/>
                  </a:lnTo>
                  <a:lnTo>
                    <a:pt x="2314956" y="288950"/>
                  </a:lnTo>
                  <a:lnTo>
                    <a:pt x="2325497" y="323367"/>
                  </a:lnTo>
                  <a:lnTo>
                    <a:pt x="2332164" y="351599"/>
                  </a:lnTo>
                  <a:lnTo>
                    <a:pt x="2395931" y="321805"/>
                  </a:lnTo>
                  <a:close/>
                </a:path>
                <a:path w="6496684" h="1426845">
                  <a:moveTo>
                    <a:pt x="2525242" y="281876"/>
                  </a:moveTo>
                  <a:lnTo>
                    <a:pt x="2506535" y="249948"/>
                  </a:lnTo>
                  <a:lnTo>
                    <a:pt x="2485694" y="219748"/>
                  </a:lnTo>
                  <a:lnTo>
                    <a:pt x="2463152" y="191541"/>
                  </a:lnTo>
                  <a:lnTo>
                    <a:pt x="2439441" y="165671"/>
                  </a:lnTo>
                  <a:lnTo>
                    <a:pt x="2411412" y="181165"/>
                  </a:lnTo>
                  <a:lnTo>
                    <a:pt x="2428760" y="212458"/>
                  </a:lnTo>
                  <a:lnTo>
                    <a:pt x="2442489" y="245656"/>
                  </a:lnTo>
                  <a:lnTo>
                    <a:pt x="2452738" y="278193"/>
                  </a:lnTo>
                  <a:lnTo>
                    <a:pt x="2459685" y="307505"/>
                  </a:lnTo>
                  <a:lnTo>
                    <a:pt x="2525242" y="281876"/>
                  </a:lnTo>
                  <a:close/>
                </a:path>
                <a:path w="6496684" h="1426845">
                  <a:moveTo>
                    <a:pt x="2567305" y="874369"/>
                  </a:moveTo>
                  <a:lnTo>
                    <a:pt x="2545321" y="850392"/>
                  </a:lnTo>
                  <a:lnTo>
                    <a:pt x="2521610" y="827760"/>
                  </a:lnTo>
                  <a:lnTo>
                    <a:pt x="2496540" y="806627"/>
                  </a:lnTo>
                  <a:lnTo>
                    <a:pt x="2470493" y="787158"/>
                  </a:lnTo>
                  <a:lnTo>
                    <a:pt x="2435288" y="815162"/>
                  </a:lnTo>
                  <a:lnTo>
                    <a:pt x="2458199" y="837615"/>
                  </a:lnTo>
                  <a:lnTo>
                    <a:pt x="2480500" y="862761"/>
                  </a:lnTo>
                  <a:lnTo>
                    <a:pt x="2501011" y="888517"/>
                  </a:lnTo>
                  <a:lnTo>
                    <a:pt x="2518511" y="912774"/>
                  </a:lnTo>
                  <a:lnTo>
                    <a:pt x="2567305" y="874369"/>
                  </a:lnTo>
                  <a:close/>
                </a:path>
                <a:path w="6496684" h="1426845">
                  <a:moveTo>
                    <a:pt x="2636913" y="819162"/>
                  </a:moveTo>
                  <a:lnTo>
                    <a:pt x="2615146" y="797382"/>
                  </a:lnTo>
                  <a:lnTo>
                    <a:pt x="2593517" y="778154"/>
                  </a:lnTo>
                  <a:lnTo>
                    <a:pt x="2570988" y="760425"/>
                  </a:lnTo>
                  <a:lnTo>
                    <a:pt x="2546515" y="743140"/>
                  </a:lnTo>
                  <a:lnTo>
                    <a:pt x="2511310" y="774357"/>
                  </a:lnTo>
                  <a:lnTo>
                    <a:pt x="2538057" y="798944"/>
                  </a:lnTo>
                  <a:lnTo>
                    <a:pt x="2560218" y="822858"/>
                  </a:lnTo>
                  <a:lnTo>
                    <a:pt x="2577134" y="843330"/>
                  </a:lnTo>
                  <a:lnTo>
                    <a:pt x="2588120" y="857567"/>
                  </a:lnTo>
                  <a:lnTo>
                    <a:pt x="2636913" y="819162"/>
                  </a:lnTo>
                  <a:close/>
                </a:path>
                <a:path w="6496684" h="1426845">
                  <a:moveTo>
                    <a:pt x="2656116" y="1252004"/>
                  </a:moveTo>
                  <a:lnTo>
                    <a:pt x="2613622" y="1199184"/>
                  </a:lnTo>
                  <a:lnTo>
                    <a:pt x="2571534" y="1148676"/>
                  </a:lnTo>
                  <a:lnTo>
                    <a:pt x="2531427" y="1101864"/>
                  </a:lnTo>
                  <a:lnTo>
                    <a:pt x="2494877" y="1060170"/>
                  </a:lnTo>
                  <a:lnTo>
                    <a:pt x="2463495" y="1025017"/>
                  </a:lnTo>
                  <a:lnTo>
                    <a:pt x="2422487" y="979970"/>
                  </a:lnTo>
                  <a:lnTo>
                    <a:pt x="2347137" y="901103"/>
                  </a:lnTo>
                  <a:lnTo>
                    <a:pt x="2323287" y="878370"/>
                  </a:lnTo>
                  <a:lnTo>
                    <a:pt x="2296972" y="853262"/>
                  </a:lnTo>
                  <a:lnTo>
                    <a:pt x="2265121" y="828700"/>
                  </a:lnTo>
                  <a:lnTo>
                    <a:pt x="2244712" y="819658"/>
                  </a:lnTo>
                  <a:lnTo>
                    <a:pt x="2228862" y="818362"/>
                  </a:lnTo>
                  <a:lnTo>
                    <a:pt x="2199030" y="825804"/>
                  </a:lnTo>
                  <a:lnTo>
                    <a:pt x="2133346" y="884186"/>
                  </a:lnTo>
                  <a:lnTo>
                    <a:pt x="2090458" y="934377"/>
                  </a:lnTo>
                  <a:lnTo>
                    <a:pt x="2064740" y="966089"/>
                  </a:lnTo>
                  <a:lnTo>
                    <a:pt x="1983079" y="1067727"/>
                  </a:lnTo>
                  <a:lnTo>
                    <a:pt x="1944560" y="1115009"/>
                  </a:lnTo>
                  <a:lnTo>
                    <a:pt x="1919224" y="1144803"/>
                  </a:lnTo>
                  <a:lnTo>
                    <a:pt x="2008047" y="1206423"/>
                  </a:lnTo>
                  <a:lnTo>
                    <a:pt x="2012848" y="1209624"/>
                  </a:lnTo>
                  <a:lnTo>
                    <a:pt x="2020049" y="1212824"/>
                  </a:lnTo>
                  <a:lnTo>
                    <a:pt x="2027250" y="1212824"/>
                  </a:lnTo>
                  <a:lnTo>
                    <a:pt x="2027250" y="1210424"/>
                  </a:lnTo>
                  <a:lnTo>
                    <a:pt x="2029625" y="1198422"/>
                  </a:lnTo>
                  <a:lnTo>
                    <a:pt x="2057577" y="1140091"/>
                  </a:lnTo>
                  <a:lnTo>
                    <a:pt x="2085759" y="1087678"/>
                  </a:lnTo>
                  <a:lnTo>
                    <a:pt x="2118703" y="1029055"/>
                  </a:lnTo>
                  <a:lnTo>
                    <a:pt x="2152866" y="971169"/>
                  </a:lnTo>
                  <a:lnTo>
                    <a:pt x="2192070" y="910361"/>
                  </a:lnTo>
                  <a:lnTo>
                    <a:pt x="2226462" y="878370"/>
                  </a:lnTo>
                  <a:lnTo>
                    <a:pt x="2237092" y="882434"/>
                  </a:lnTo>
                  <a:lnTo>
                    <a:pt x="2264054" y="909751"/>
                  </a:lnTo>
                  <a:lnTo>
                    <a:pt x="2304364" y="960729"/>
                  </a:lnTo>
                  <a:lnTo>
                    <a:pt x="2330729" y="995680"/>
                  </a:lnTo>
                  <a:lnTo>
                    <a:pt x="2358669" y="1033703"/>
                  </a:lnTo>
                  <a:lnTo>
                    <a:pt x="2387638" y="1074153"/>
                  </a:lnTo>
                  <a:lnTo>
                    <a:pt x="2417102" y="1116304"/>
                  </a:lnTo>
                  <a:lnTo>
                    <a:pt x="2446502" y="1159497"/>
                  </a:lnTo>
                  <a:lnTo>
                    <a:pt x="2475331" y="1203020"/>
                  </a:lnTo>
                  <a:lnTo>
                    <a:pt x="2503030" y="1246212"/>
                  </a:lnTo>
                  <a:lnTo>
                    <a:pt x="2529078" y="1288376"/>
                  </a:lnTo>
                  <a:lnTo>
                    <a:pt x="2552916" y="1328826"/>
                  </a:lnTo>
                  <a:lnTo>
                    <a:pt x="2656116" y="1252004"/>
                  </a:lnTo>
                  <a:close/>
                </a:path>
                <a:path w="6496684" h="1426845">
                  <a:moveTo>
                    <a:pt x="2665285" y="169252"/>
                  </a:moveTo>
                  <a:lnTo>
                    <a:pt x="2661120" y="168656"/>
                  </a:lnTo>
                  <a:lnTo>
                    <a:pt x="2658732" y="168059"/>
                  </a:lnTo>
                  <a:lnTo>
                    <a:pt x="2587828" y="156730"/>
                  </a:lnTo>
                  <a:lnTo>
                    <a:pt x="2583116" y="232232"/>
                  </a:lnTo>
                  <a:lnTo>
                    <a:pt x="2570035" y="296964"/>
                  </a:lnTo>
                  <a:lnTo>
                    <a:pt x="2550122" y="351726"/>
                  </a:lnTo>
                  <a:lnTo>
                    <a:pt x="2524976" y="397332"/>
                  </a:lnTo>
                  <a:lnTo>
                    <a:pt x="2496121" y="434581"/>
                  </a:lnTo>
                  <a:lnTo>
                    <a:pt x="2465146" y="464286"/>
                  </a:lnTo>
                  <a:lnTo>
                    <a:pt x="2433612" y="487248"/>
                  </a:lnTo>
                  <a:lnTo>
                    <a:pt x="2375090" y="516216"/>
                  </a:lnTo>
                  <a:lnTo>
                    <a:pt x="2351240" y="523824"/>
                  </a:lnTo>
                  <a:lnTo>
                    <a:pt x="2367915" y="552424"/>
                  </a:lnTo>
                  <a:lnTo>
                    <a:pt x="2429218" y="530720"/>
                  </a:lnTo>
                  <a:lnTo>
                    <a:pt x="2498471" y="494411"/>
                  </a:lnTo>
                  <a:lnTo>
                    <a:pt x="2532977" y="468249"/>
                  </a:lnTo>
                  <a:lnTo>
                    <a:pt x="2565768" y="435394"/>
                  </a:lnTo>
                  <a:lnTo>
                    <a:pt x="2595600" y="394855"/>
                  </a:lnTo>
                  <a:lnTo>
                    <a:pt x="2621242" y="345592"/>
                  </a:lnTo>
                  <a:lnTo>
                    <a:pt x="2641460" y="286626"/>
                  </a:lnTo>
                  <a:lnTo>
                    <a:pt x="2652560" y="238353"/>
                  </a:lnTo>
                  <a:lnTo>
                    <a:pt x="2662313" y="184734"/>
                  </a:lnTo>
                  <a:lnTo>
                    <a:pt x="2662313" y="182359"/>
                  </a:lnTo>
                  <a:lnTo>
                    <a:pt x="2665285" y="174015"/>
                  </a:lnTo>
                  <a:lnTo>
                    <a:pt x="2665285" y="169252"/>
                  </a:lnTo>
                  <a:close/>
                </a:path>
                <a:path w="6496684" h="1426845">
                  <a:moveTo>
                    <a:pt x="2823400" y="744740"/>
                  </a:moveTo>
                  <a:lnTo>
                    <a:pt x="2819400" y="743940"/>
                  </a:lnTo>
                  <a:lnTo>
                    <a:pt x="2808998" y="743140"/>
                  </a:lnTo>
                  <a:lnTo>
                    <a:pt x="2700972" y="736739"/>
                  </a:lnTo>
                  <a:lnTo>
                    <a:pt x="2701582" y="752741"/>
                  </a:lnTo>
                  <a:lnTo>
                    <a:pt x="2702102" y="769543"/>
                  </a:lnTo>
                  <a:lnTo>
                    <a:pt x="2702458" y="786485"/>
                  </a:lnTo>
                  <a:lnTo>
                    <a:pt x="2702598" y="802360"/>
                  </a:lnTo>
                  <a:lnTo>
                    <a:pt x="2702598" y="1033576"/>
                  </a:lnTo>
                  <a:lnTo>
                    <a:pt x="2702344" y="1070368"/>
                  </a:lnTo>
                  <a:lnTo>
                    <a:pt x="2701785" y="1113802"/>
                  </a:lnTo>
                  <a:lnTo>
                    <a:pt x="2701201" y="1152855"/>
                  </a:lnTo>
                  <a:lnTo>
                    <a:pt x="2700972" y="1169606"/>
                  </a:lnTo>
                  <a:lnTo>
                    <a:pt x="2820200" y="1169606"/>
                  </a:lnTo>
                  <a:lnTo>
                    <a:pt x="2818701" y="1102499"/>
                  </a:lnTo>
                  <a:lnTo>
                    <a:pt x="2818066" y="1065898"/>
                  </a:lnTo>
                  <a:lnTo>
                    <a:pt x="2817799" y="1033576"/>
                  </a:lnTo>
                  <a:lnTo>
                    <a:pt x="2817799" y="766343"/>
                  </a:lnTo>
                  <a:lnTo>
                    <a:pt x="2823400" y="752741"/>
                  </a:lnTo>
                  <a:lnTo>
                    <a:pt x="2823400" y="744740"/>
                  </a:lnTo>
                  <a:close/>
                </a:path>
                <a:path w="6496684" h="1426845">
                  <a:moveTo>
                    <a:pt x="3175343" y="305104"/>
                  </a:moveTo>
                  <a:lnTo>
                    <a:pt x="3113646" y="268859"/>
                  </a:lnTo>
                  <a:lnTo>
                    <a:pt x="3057283" y="243039"/>
                  </a:lnTo>
                  <a:lnTo>
                    <a:pt x="3007258" y="225526"/>
                  </a:lnTo>
                  <a:lnTo>
                    <a:pt x="2964624" y="214147"/>
                  </a:lnTo>
                  <a:lnTo>
                    <a:pt x="2930410" y="206781"/>
                  </a:lnTo>
                  <a:lnTo>
                    <a:pt x="2930410" y="63169"/>
                  </a:lnTo>
                  <a:lnTo>
                    <a:pt x="2933992" y="48260"/>
                  </a:lnTo>
                  <a:lnTo>
                    <a:pt x="2933992" y="41109"/>
                  </a:lnTo>
                  <a:lnTo>
                    <a:pt x="2925661" y="40513"/>
                  </a:lnTo>
                  <a:lnTo>
                    <a:pt x="2921495" y="39928"/>
                  </a:lnTo>
                  <a:lnTo>
                    <a:pt x="2842818" y="33972"/>
                  </a:lnTo>
                  <a:lnTo>
                    <a:pt x="2843631" y="62052"/>
                  </a:lnTo>
                  <a:lnTo>
                    <a:pt x="2844012" y="108458"/>
                  </a:lnTo>
                  <a:lnTo>
                    <a:pt x="2843987" y="444563"/>
                  </a:lnTo>
                  <a:lnTo>
                    <a:pt x="2843504" y="510717"/>
                  </a:lnTo>
                  <a:lnTo>
                    <a:pt x="2842818" y="541108"/>
                  </a:lnTo>
                  <a:lnTo>
                    <a:pt x="2931007" y="541108"/>
                  </a:lnTo>
                  <a:lnTo>
                    <a:pt x="2930499" y="435927"/>
                  </a:lnTo>
                  <a:lnTo>
                    <a:pt x="2930410" y="250291"/>
                  </a:lnTo>
                  <a:lnTo>
                    <a:pt x="2985605" y="275907"/>
                  </a:lnTo>
                  <a:lnTo>
                    <a:pt x="3030804" y="303898"/>
                  </a:lnTo>
                  <a:lnTo>
                    <a:pt x="3066770" y="331774"/>
                  </a:lnTo>
                  <a:lnTo>
                    <a:pt x="3094240" y="357047"/>
                  </a:lnTo>
                  <a:lnTo>
                    <a:pt x="3113951" y="377228"/>
                  </a:lnTo>
                  <a:lnTo>
                    <a:pt x="3175343" y="305104"/>
                  </a:lnTo>
                  <a:close/>
                </a:path>
                <a:path w="6496684" h="1426845">
                  <a:moveTo>
                    <a:pt x="3183458" y="741540"/>
                  </a:moveTo>
                  <a:lnTo>
                    <a:pt x="3174631" y="740740"/>
                  </a:lnTo>
                  <a:lnTo>
                    <a:pt x="3170656" y="740740"/>
                  </a:lnTo>
                  <a:lnTo>
                    <a:pt x="3059430" y="733539"/>
                  </a:lnTo>
                  <a:lnTo>
                    <a:pt x="3061868" y="767676"/>
                  </a:lnTo>
                  <a:lnTo>
                    <a:pt x="3063329" y="806259"/>
                  </a:lnTo>
                  <a:lnTo>
                    <a:pt x="3064052" y="845273"/>
                  </a:lnTo>
                  <a:lnTo>
                    <a:pt x="3064230" y="880770"/>
                  </a:lnTo>
                  <a:lnTo>
                    <a:pt x="3064091" y="952258"/>
                  </a:lnTo>
                  <a:lnTo>
                    <a:pt x="3063316" y="1013942"/>
                  </a:lnTo>
                  <a:lnTo>
                    <a:pt x="3061436" y="1067092"/>
                  </a:lnTo>
                  <a:lnTo>
                    <a:pt x="3057956" y="1112977"/>
                  </a:lnTo>
                  <a:lnTo>
                    <a:pt x="3052381" y="1152855"/>
                  </a:lnTo>
                  <a:lnTo>
                    <a:pt x="3021330" y="1243977"/>
                  </a:lnTo>
                  <a:lnTo>
                    <a:pt x="2991104" y="1287005"/>
                  </a:lnTo>
                  <a:lnTo>
                    <a:pt x="2955734" y="1319034"/>
                  </a:lnTo>
                  <a:lnTo>
                    <a:pt x="2917418" y="1341996"/>
                  </a:lnTo>
                  <a:lnTo>
                    <a:pt x="2878340" y="1357858"/>
                  </a:lnTo>
                  <a:lnTo>
                    <a:pt x="2840672" y="1368552"/>
                  </a:lnTo>
                  <a:lnTo>
                    <a:pt x="2806598" y="1376032"/>
                  </a:lnTo>
                  <a:lnTo>
                    <a:pt x="2829801" y="1426425"/>
                  </a:lnTo>
                  <a:lnTo>
                    <a:pt x="2886354" y="1415288"/>
                  </a:lnTo>
                  <a:lnTo>
                    <a:pt x="2937218" y="1402245"/>
                  </a:lnTo>
                  <a:lnTo>
                    <a:pt x="2982607" y="1386827"/>
                  </a:lnTo>
                  <a:lnTo>
                    <a:pt x="3022777" y="1368552"/>
                  </a:lnTo>
                  <a:lnTo>
                    <a:pt x="3057753" y="1347063"/>
                  </a:lnTo>
                  <a:lnTo>
                    <a:pt x="3087916" y="1321803"/>
                  </a:lnTo>
                  <a:lnTo>
                    <a:pt x="3113405" y="1292326"/>
                  </a:lnTo>
                  <a:lnTo>
                    <a:pt x="3134423" y="1258201"/>
                  </a:lnTo>
                  <a:lnTo>
                    <a:pt x="3151162" y="1218946"/>
                  </a:lnTo>
                  <a:lnTo>
                    <a:pt x="3163836" y="1174127"/>
                  </a:lnTo>
                  <a:lnTo>
                    <a:pt x="3172637" y="1123251"/>
                  </a:lnTo>
                  <a:lnTo>
                    <a:pt x="3177768" y="1065898"/>
                  </a:lnTo>
                  <a:lnTo>
                    <a:pt x="3179432" y="1001572"/>
                  </a:lnTo>
                  <a:lnTo>
                    <a:pt x="3179432" y="765543"/>
                  </a:lnTo>
                  <a:lnTo>
                    <a:pt x="3183458" y="749541"/>
                  </a:lnTo>
                  <a:lnTo>
                    <a:pt x="3183458" y="741540"/>
                  </a:lnTo>
                  <a:close/>
                </a:path>
                <a:path w="6496684" h="1426845">
                  <a:moveTo>
                    <a:pt x="3954310" y="1037590"/>
                  </a:moveTo>
                  <a:lnTo>
                    <a:pt x="3862692" y="1037590"/>
                  </a:lnTo>
                  <a:lnTo>
                    <a:pt x="3862692" y="1038860"/>
                  </a:lnTo>
                  <a:lnTo>
                    <a:pt x="3407702" y="1038860"/>
                  </a:lnTo>
                  <a:lnTo>
                    <a:pt x="3407702" y="1037590"/>
                  </a:lnTo>
                  <a:lnTo>
                    <a:pt x="3250222" y="1037590"/>
                  </a:lnTo>
                  <a:lnTo>
                    <a:pt x="3250222" y="1038860"/>
                  </a:lnTo>
                  <a:lnTo>
                    <a:pt x="3250222" y="1106170"/>
                  </a:lnTo>
                  <a:lnTo>
                    <a:pt x="3954310" y="1106170"/>
                  </a:lnTo>
                  <a:lnTo>
                    <a:pt x="3954310" y="1038860"/>
                  </a:lnTo>
                  <a:lnTo>
                    <a:pt x="3954310" y="1037590"/>
                  </a:lnTo>
                  <a:close/>
                </a:path>
                <a:path w="6496684" h="1426845">
                  <a:moveTo>
                    <a:pt x="4134053" y="1039190"/>
                  </a:moveTo>
                  <a:lnTo>
                    <a:pt x="4084434" y="1017587"/>
                  </a:lnTo>
                  <a:lnTo>
                    <a:pt x="4067721" y="1055357"/>
                  </a:lnTo>
                  <a:lnTo>
                    <a:pt x="4047807" y="1094371"/>
                  </a:lnTo>
                  <a:lnTo>
                    <a:pt x="4023233" y="1134795"/>
                  </a:lnTo>
                  <a:lnTo>
                    <a:pt x="3992511" y="1176832"/>
                  </a:lnTo>
                  <a:lnTo>
                    <a:pt x="3954195" y="1220647"/>
                  </a:lnTo>
                  <a:lnTo>
                    <a:pt x="3906799" y="1266418"/>
                  </a:lnTo>
                  <a:lnTo>
                    <a:pt x="3998836" y="1347228"/>
                  </a:lnTo>
                  <a:lnTo>
                    <a:pt x="4034536" y="1291412"/>
                  </a:lnTo>
                  <a:lnTo>
                    <a:pt x="4063352" y="1238288"/>
                  </a:lnTo>
                  <a:lnTo>
                    <a:pt x="4086136" y="1188618"/>
                  </a:lnTo>
                  <a:lnTo>
                    <a:pt x="4103751" y="1143127"/>
                  </a:lnTo>
                  <a:lnTo>
                    <a:pt x="4117035" y="1102563"/>
                  </a:lnTo>
                  <a:lnTo>
                    <a:pt x="4126852" y="1067676"/>
                  </a:lnTo>
                  <a:lnTo>
                    <a:pt x="4134053" y="1039190"/>
                  </a:lnTo>
                  <a:close/>
                </a:path>
                <a:path w="6496684" h="1426845">
                  <a:moveTo>
                    <a:pt x="4575695" y="888758"/>
                  </a:moveTo>
                  <a:lnTo>
                    <a:pt x="4529417" y="890143"/>
                  </a:lnTo>
                  <a:lnTo>
                    <a:pt x="4489882" y="890854"/>
                  </a:lnTo>
                  <a:lnTo>
                    <a:pt x="4436491" y="891159"/>
                  </a:lnTo>
                  <a:lnTo>
                    <a:pt x="4319663" y="891159"/>
                  </a:lnTo>
                  <a:lnTo>
                    <a:pt x="4319663" y="775957"/>
                  </a:lnTo>
                  <a:lnTo>
                    <a:pt x="4320540" y="770712"/>
                  </a:lnTo>
                  <a:lnTo>
                    <a:pt x="4324388" y="754799"/>
                  </a:lnTo>
                  <a:lnTo>
                    <a:pt x="4325264" y="749541"/>
                  </a:lnTo>
                  <a:lnTo>
                    <a:pt x="4325264" y="743940"/>
                  </a:lnTo>
                  <a:lnTo>
                    <a:pt x="4310062" y="743140"/>
                  </a:lnTo>
                  <a:lnTo>
                    <a:pt x="4302861" y="742340"/>
                  </a:lnTo>
                  <a:lnTo>
                    <a:pt x="4202049" y="736739"/>
                  </a:lnTo>
                  <a:lnTo>
                    <a:pt x="4202646" y="757440"/>
                  </a:lnTo>
                  <a:lnTo>
                    <a:pt x="4203154" y="781050"/>
                  </a:lnTo>
                  <a:lnTo>
                    <a:pt x="4203522" y="802119"/>
                  </a:lnTo>
                  <a:lnTo>
                    <a:pt x="4203662" y="815162"/>
                  </a:lnTo>
                  <a:lnTo>
                    <a:pt x="4203662" y="891159"/>
                  </a:lnTo>
                  <a:lnTo>
                    <a:pt x="4075633" y="891159"/>
                  </a:lnTo>
                  <a:lnTo>
                    <a:pt x="3999230" y="890562"/>
                  </a:lnTo>
                  <a:lnTo>
                    <a:pt x="3970998" y="889812"/>
                  </a:lnTo>
                  <a:lnTo>
                    <a:pt x="3944416" y="888758"/>
                  </a:lnTo>
                  <a:lnTo>
                    <a:pt x="3944416" y="944765"/>
                  </a:lnTo>
                  <a:lnTo>
                    <a:pt x="3969308" y="943711"/>
                  </a:lnTo>
                  <a:lnTo>
                    <a:pt x="3997121" y="942962"/>
                  </a:lnTo>
                  <a:lnTo>
                    <a:pt x="4203662" y="942759"/>
                  </a:lnTo>
                  <a:lnTo>
                    <a:pt x="4203662" y="1307223"/>
                  </a:lnTo>
                  <a:lnTo>
                    <a:pt x="4201896" y="1324457"/>
                  </a:lnTo>
                  <a:lnTo>
                    <a:pt x="4196156" y="1335824"/>
                  </a:lnTo>
                  <a:lnTo>
                    <a:pt x="4185767" y="1342110"/>
                  </a:lnTo>
                  <a:lnTo>
                    <a:pt x="4170045" y="1344028"/>
                  </a:lnTo>
                  <a:lnTo>
                    <a:pt x="4150982" y="1342377"/>
                  </a:lnTo>
                  <a:lnTo>
                    <a:pt x="4131538" y="1338033"/>
                  </a:lnTo>
                  <a:lnTo>
                    <a:pt x="4112552" y="1331874"/>
                  </a:lnTo>
                  <a:lnTo>
                    <a:pt x="4094823" y="1324825"/>
                  </a:lnTo>
                  <a:lnTo>
                    <a:pt x="4079633" y="1376032"/>
                  </a:lnTo>
                  <a:lnTo>
                    <a:pt x="4133723" y="1394231"/>
                  </a:lnTo>
                  <a:lnTo>
                    <a:pt x="4178744" y="1404632"/>
                  </a:lnTo>
                  <a:lnTo>
                    <a:pt x="4213415" y="1409331"/>
                  </a:lnTo>
                  <a:lnTo>
                    <a:pt x="4236466" y="1410436"/>
                  </a:lnTo>
                  <a:lnTo>
                    <a:pt x="4268368" y="1406779"/>
                  </a:lnTo>
                  <a:lnTo>
                    <a:pt x="4294873" y="1392529"/>
                  </a:lnTo>
                  <a:lnTo>
                    <a:pt x="4312971" y="1362849"/>
                  </a:lnTo>
                  <a:lnTo>
                    <a:pt x="4315485" y="1344028"/>
                  </a:lnTo>
                  <a:lnTo>
                    <a:pt x="4319663" y="1312824"/>
                  </a:lnTo>
                  <a:lnTo>
                    <a:pt x="4319663" y="942632"/>
                  </a:lnTo>
                  <a:lnTo>
                    <a:pt x="4456328" y="942492"/>
                  </a:lnTo>
                  <a:lnTo>
                    <a:pt x="4523486" y="942962"/>
                  </a:lnTo>
                  <a:lnTo>
                    <a:pt x="4551616" y="943711"/>
                  </a:lnTo>
                  <a:lnTo>
                    <a:pt x="4575695" y="944765"/>
                  </a:lnTo>
                  <a:lnTo>
                    <a:pt x="4575695" y="942365"/>
                  </a:lnTo>
                  <a:lnTo>
                    <a:pt x="4575695" y="891159"/>
                  </a:lnTo>
                  <a:lnTo>
                    <a:pt x="4575695" y="888758"/>
                  </a:lnTo>
                  <a:close/>
                </a:path>
                <a:path w="6496684" h="1426845">
                  <a:moveTo>
                    <a:pt x="4608512" y="1265618"/>
                  </a:moveTo>
                  <a:lnTo>
                    <a:pt x="4565650" y="1196975"/>
                  </a:lnTo>
                  <a:lnTo>
                    <a:pt x="4527461" y="1140536"/>
                  </a:lnTo>
                  <a:lnTo>
                    <a:pt x="4493996" y="1094892"/>
                  </a:lnTo>
                  <a:lnTo>
                    <a:pt x="4465269" y="1058659"/>
                  </a:lnTo>
                  <a:lnTo>
                    <a:pt x="4422089" y="1008786"/>
                  </a:lnTo>
                  <a:lnTo>
                    <a:pt x="4375658" y="1039190"/>
                  </a:lnTo>
                  <a:lnTo>
                    <a:pt x="4402150" y="1083589"/>
                  </a:lnTo>
                  <a:lnTo>
                    <a:pt x="4427004" y="1131938"/>
                  </a:lnTo>
                  <a:lnTo>
                    <a:pt x="4449889" y="1183005"/>
                  </a:lnTo>
                  <a:lnTo>
                    <a:pt x="4470501" y="1235532"/>
                  </a:lnTo>
                  <a:lnTo>
                    <a:pt x="4488535" y="1288288"/>
                  </a:lnTo>
                  <a:lnTo>
                    <a:pt x="4503686" y="1340027"/>
                  </a:lnTo>
                  <a:lnTo>
                    <a:pt x="4608512" y="1265618"/>
                  </a:lnTo>
                  <a:close/>
                </a:path>
                <a:path w="6496684" h="1426845">
                  <a:moveTo>
                    <a:pt x="5209908" y="771944"/>
                  </a:moveTo>
                  <a:lnTo>
                    <a:pt x="5094694" y="699122"/>
                  </a:lnTo>
                  <a:lnTo>
                    <a:pt x="5059438" y="748741"/>
                  </a:lnTo>
                  <a:lnTo>
                    <a:pt x="5023739" y="793965"/>
                  </a:lnTo>
                  <a:lnTo>
                    <a:pt x="4987493" y="835101"/>
                  </a:lnTo>
                  <a:lnTo>
                    <a:pt x="4950561" y="872413"/>
                  </a:lnTo>
                  <a:lnTo>
                    <a:pt x="4912830" y="906195"/>
                  </a:lnTo>
                  <a:lnTo>
                    <a:pt x="4874171" y="936739"/>
                  </a:lnTo>
                  <a:lnTo>
                    <a:pt x="4834471" y="964311"/>
                  </a:lnTo>
                  <a:lnTo>
                    <a:pt x="4793602" y="989190"/>
                  </a:lnTo>
                  <a:lnTo>
                    <a:pt x="4751438" y="1011669"/>
                  </a:lnTo>
                  <a:lnTo>
                    <a:pt x="4707852" y="1032027"/>
                  </a:lnTo>
                  <a:lnTo>
                    <a:pt x="4662741" y="1050544"/>
                  </a:lnTo>
                  <a:lnTo>
                    <a:pt x="4615967" y="1067511"/>
                  </a:lnTo>
                  <a:lnTo>
                    <a:pt x="4567415" y="1083183"/>
                  </a:lnTo>
                  <a:lnTo>
                    <a:pt x="4586617" y="1127188"/>
                  </a:lnTo>
                  <a:lnTo>
                    <a:pt x="4651984" y="1111592"/>
                  </a:lnTo>
                  <a:lnTo>
                    <a:pt x="4707890" y="1096225"/>
                  </a:lnTo>
                  <a:lnTo>
                    <a:pt x="4755896" y="1080947"/>
                  </a:lnTo>
                  <a:lnTo>
                    <a:pt x="4797628" y="1065593"/>
                  </a:lnTo>
                  <a:lnTo>
                    <a:pt x="4834674" y="1050023"/>
                  </a:lnTo>
                  <a:lnTo>
                    <a:pt x="4901082" y="1017574"/>
                  </a:lnTo>
                  <a:lnTo>
                    <a:pt x="4901082" y="1317612"/>
                  </a:lnTo>
                  <a:lnTo>
                    <a:pt x="4900727" y="1406055"/>
                  </a:lnTo>
                  <a:lnTo>
                    <a:pt x="4900257" y="1425638"/>
                  </a:lnTo>
                  <a:lnTo>
                    <a:pt x="5018684" y="1425638"/>
                  </a:lnTo>
                  <a:lnTo>
                    <a:pt x="5018100" y="1406156"/>
                  </a:lnTo>
                  <a:lnTo>
                    <a:pt x="5017579" y="1372425"/>
                  </a:lnTo>
                  <a:lnTo>
                    <a:pt x="5017084" y="1316812"/>
                  </a:lnTo>
                  <a:lnTo>
                    <a:pt x="5017084" y="948753"/>
                  </a:lnTo>
                  <a:lnTo>
                    <a:pt x="5056175" y="917816"/>
                  </a:lnTo>
                  <a:lnTo>
                    <a:pt x="5099990" y="880567"/>
                  </a:lnTo>
                  <a:lnTo>
                    <a:pt x="5144554" y="839406"/>
                  </a:lnTo>
                  <a:lnTo>
                    <a:pt x="5185905" y="796747"/>
                  </a:lnTo>
                  <a:lnTo>
                    <a:pt x="5191341" y="792378"/>
                  </a:lnTo>
                  <a:lnTo>
                    <a:pt x="5199405" y="786345"/>
                  </a:lnTo>
                  <a:lnTo>
                    <a:pt x="5206720" y="780326"/>
                  </a:lnTo>
                  <a:lnTo>
                    <a:pt x="5209908" y="775944"/>
                  </a:lnTo>
                  <a:lnTo>
                    <a:pt x="5209908" y="771944"/>
                  </a:lnTo>
                  <a:close/>
                </a:path>
                <a:path w="6496684" h="1426845">
                  <a:moveTo>
                    <a:pt x="5366436" y="1115999"/>
                  </a:moveTo>
                  <a:lnTo>
                    <a:pt x="5335448" y="1061288"/>
                  </a:lnTo>
                  <a:lnTo>
                    <a:pt x="5301539" y="1012482"/>
                  </a:lnTo>
                  <a:lnTo>
                    <a:pt x="5268671" y="971638"/>
                  </a:lnTo>
                  <a:lnTo>
                    <a:pt x="5240820" y="940777"/>
                  </a:lnTo>
                  <a:lnTo>
                    <a:pt x="5204015" y="963180"/>
                  </a:lnTo>
                  <a:lnTo>
                    <a:pt x="5235943" y="1019556"/>
                  </a:lnTo>
                  <a:lnTo>
                    <a:pt x="5257724" y="1071892"/>
                  </a:lnTo>
                  <a:lnTo>
                    <a:pt x="5271871" y="1118108"/>
                  </a:lnTo>
                  <a:lnTo>
                    <a:pt x="5280838" y="1156004"/>
                  </a:lnTo>
                  <a:lnTo>
                    <a:pt x="5366436" y="1115999"/>
                  </a:lnTo>
                  <a:close/>
                </a:path>
                <a:path w="6496684" h="1426845">
                  <a:moveTo>
                    <a:pt x="5540070" y="1062405"/>
                  </a:moveTo>
                  <a:lnTo>
                    <a:pt x="5514962" y="1019530"/>
                  </a:lnTo>
                  <a:lnTo>
                    <a:pt x="5486959" y="978979"/>
                  </a:lnTo>
                  <a:lnTo>
                    <a:pt x="5456694" y="941095"/>
                  </a:lnTo>
                  <a:lnTo>
                    <a:pt x="5424843" y="906373"/>
                  </a:lnTo>
                  <a:lnTo>
                    <a:pt x="5387251" y="927176"/>
                  </a:lnTo>
                  <a:lnTo>
                    <a:pt x="5410543" y="969200"/>
                  </a:lnTo>
                  <a:lnTo>
                    <a:pt x="5428958" y="1013777"/>
                  </a:lnTo>
                  <a:lnTo>
                    <a:pt x="5442712" y="1057465"/>
                  </a:lnTo>
                  <a:lnTo>
                    <a:pt x="5452059" y="1096810"/>
                  </a:lnTo>
                  <a:lnTo>
                    <a:pt x="5540070" y="1062405"/>
                  </a:lnTo>
                  <a:close/>
                </a:path>
                <a:path w="6496684" h="1426845">
                  <a:moveTo>
                    <a:pt x="5728081" y="911174"/>
                  </a:moveTo>
                  <a:lnTo>
                    <a:pt x="5722480" y="910374"/>
                  </a:lnTo>
                  <a:lnTo>
                    <a:pt x="5719280" y="909574"/>
                  </a:lnTo>
                  <a:lnTo>
                    <a:pt x="5624080" y="894372"/>
                  </a:lnTo>
                  <a:lnTo>
                    <a:pt x="5620804" y="968311"/>
                  </a:lnTo>
                  <a:lnTo>
                    <a:pt x="5611482" y="1034707"/>
                  </a:lnTo>
                  <a:lnTo>
                    <a:pt x="5596877" y="1093952"/>
                  </a:lnTo>
                  <a:lnTo>
                    <a:pt x="5577764" y="1146454"/>
                  </a:lnTo>
                  <a:lnTo>
                    <a:pt x="5554891" y="1192606"/>
                  </a:lnTo>
                  <a:lnTo>
                    <a:pt x="5529046" y="1232789"/>
                  </a:lnTo>
                  <a:lnTo>
                    <a:pt x="5500967" y="1267421"/>
                  </a:lnTo>
                  <a:lnTo>
                    <a:pt x="5471439" y="1296873"/>
                  </a:lnTo>
                  <a:lnTo>
                    <a:pt x="5441200" y="1321562"/>
                  </a:lnTo>
                  <a:lnTo>
                    <a:pt x="5381739" y="1358188"/>
                  </a:lnTo>
                  <a:lnTo>
                    <a:pt x="5328666" y="1380477"/>
                  </a:lnTo>
                  <a:lnTo>
                    <a:pt x="5306441" y="1387233"/>
                  </a:lnTo>
                  <a:lnTo>
                    <a:pt x="5328844" y="1425638"/>
                  </a:lnTo>
                  <a:lnTo>
                    <a:pt x="5394998" y="1402943"/>
                  </a:lnTo>
                  <a:lnTo>
                    <a:pt x="5431815" y="1387538"/>
                  </a:lnTo>
                  <a:lnTo>
                    <a:pt x="5469902" y="1368437"/>
                  </a:lnTo>
                  <a:lnTo>
                    <a:pt x="5508371" y="1344891"/>
                  </a:lnTo>
                  <a:lnTo>
                    <a:pt x="5546306" y="1316177"/>
                  </a:lnTo>
                  <a:lnTo>
                    <a:pt x="5582793" y="1281518"/>
                  </a:lnTo>
                  <a:lnTo>
                    <a:pt x="5616918" y="1240205"/>
                  </a:lnTo>
                  <a:lnTo>
                    <a:pt x="5647791" y="1191475"/>
                  </a:lnTo>
                  <a:lnTo>
                    <a:pt x="5674487" y="1134592"/>
                  </a:lnTo>
                  <a:lnTo>
                    <a:pt x="5696089" y="1068806"/>
                  </a:lnTo>
                  <a:lnTo>
                    <a:pt x="5710999" y="1003985"/>
                  </a:lnTo>
                  <a:lnTo>
                    <a:pt x="5724080" y="931976"/>
                  </a:lnTo>
                  <a:lnTo>
                    <a:pt x="5724080" y="928776"/>
                  </a:lnTo>
                  <a:lnTo>
                    <a:pt x="5728081" y="917575"/>
                  </a:lnTo>
                  <a:lnTo>
                    <a:pt x="5728081" y="911174"/>
                  </a:lnTo>
                  <a:close/>
                </a:path>
                <a:path w="6496684" h="1426845">
                  <a:moveTo>
                    <a:pt x="6362776" y="850353"/>
                  </a:moveTo>
                  <a:lnTo>
                    <a:pt x="6360376" y="847953"/>
                  </a:lnTo>
                  <a:lnTo>
                    <a:pt x="6310731" y="798347"/>
                  </a:lnTo>
                  <a:lnTo>
                    <a:pt x="6308356" y="795972"/>
                  </a:lnTo>
                  <a:lnTo>
                    <a:pt x="6293637" y="796556"/>
                  </a:lnTo>
                  <a:lnTo>
                    <a:pt x="6272860" y="797064"/>
                  </a:lnTo>
                  <a:lnTo>
                    <a:pt x="6246825" y="797420"/>
                  </a:lnTo>
                  <a:lnTo>
                    <a:pt x="5912307" y="798347"/>
                  </a:lnTo>
                  <a:lnTo>
                    <a:pt x="5843498" y="798144"/>
                  </a:lnTo>
                  <a:lnTo>
                    <a:pt x="5809018" y="797674"/>
                  </a:lnTo>
                  <a:lnTo>
                    <a:pt x="5774690" y="796772"/>
                  </a:lnTo>
                  <a:lnTo>
                    <a:pt x="5774690" y="851954"/>
                  </a:lnTo>
                  <a:lnTo>
                    <a:pt x="5799366" y="850900"/>
                  </a:lnTo>
                  <a:lnTo>
                    <a:pt x="5828106" y="850150"/>
                  </a:lnTo>
                  <a:lnTo>
                    <a:pt x="6233033" y="848487"/>
                  </a:lnTo>
                  <a:lnTo>
                    <a:pt x="6219406" y="915987"/>
                  </a:lnTo>
                  <a:lnTo>
                    <a:pt x="6202045" y="977582"/>
                  </a:lnTo>
                  <a:lnTo>
                    <a:pt x="6181356" y="1033094"/>
                  </a:lnTo>
                  <a:lnTo>
                    <a:pt x="6157646" y="1082878"/>
                  </a:lnTo>
                  <a:lnTo>
                    <a:pt x="6131179" y="1127252"/>
                  </a:lnTo>
                  <a:lnTo>
                    <a:pt x="6102274" y="1166596"/>
                  </a:lnTo>
                  <a:lnTo>
                    <a:pt x="6071184" y="1201242"/>
                  </a:lnTo>
                  <a:lnTo>
                    <a:pt x="6038240" y="1231544"/>
                  </a:lnTo>
                  <a:lnTo>
                    <a:pt x="6003709" y="1257846"/>
                  </a:lnTo>
                  <a:lnTo>
                    <a:pt x="5967882" y="1280502"/>
                  </a:lnTo>
                  <a:lnTo>
                    <a:pt x="5931052" y="1299857"/>
                  </a:lnTo>
                  <a:lnTo>
                    <a:pt x="5893511" y="1316253"/>
                  </a:lnTo>
                  <a:lnTo>
                    <a:pt x="5855538" y="1330058"/>
                  </a:lnTo>
                  <a:lnTo>
                    <a:pt x="5817451" y="1341602"/>
                  </a:lnTo>
                  <a:lnTo>
                    <a:pt x="5779516" y="1351241"/>
                  </a:lnTo>
                  <a:lnTo>
                    <a:pt x="5808294" y="1400835"/>
                  </a:lnTo>
                  <a:lnTo>
                    <a:pt x="5873674" y="1384795"/>
                  </a:lnTo>
                  <a:lnTo>
                    <a:pt x="5911977" y="1373759"/>
                  </a:lnTo>
                  <a:lnTo>
                    <a:pt x="5952934" y="1359979"/>
                  </a:lnTo>
                  <a:lnTo>
                    <a:pt x="5995759" y="1342936"/>
                  </a:lnTo>
                  <a:lnTo>
                    <a:pt x="6039650" y="1322082"/>
                  </a:lnTo>
                  <a:lnTo>
                    <a:pt x="6083782" y="1296860"/>
                  </a:lnTo>
                  <a:lnTo>
                    <a:pt x="6127369" y="1266748"/>
                  </a:lnTo>
                  <a:lnTo>
                    <a:pt x="6169596" y="1231188"/>
                  </a:lnTo>
                  <a:lnTo>
                    <a:pt x="6209652" y="1189659"/>
                  </a:lnTo>
                  <a:lnTo>
                    <a:pt x="6246761" y="1141615"/>
                  </a:lnTo>
                  <a:lnTo>
                    <a:pt x="6276289" y="1094816"/>
                  </a:lnTo>
                  <a:lnTo>
                    <a:pt x="6299593" y="1049921"/>
                  </a:lnTo>
                  <a:lnTo>
                    <a:pt x="6318263" y="1004989"/>
                  </a:lnTo>
                  <a:lnTo>
                    <a:pt x="6333934" y="958049"/>
                  </a:lnTo>
                  <a:lnTo>
                    <a:pt x="6348235" y="907161"/>
                  </a:lnTo>
                  <a:lnTo>
                    <a:pt x="6362776" y="850353"/>
                  </a:lnTo>
                  <a:close/>
                </a:path>
                <a:path w="6496684" h="1426845">
                  <a:moveTo>
                    <a:pt x="6496393" y="750354"/>
                  </a:moveTo>
                  <a:lnTo>
                    <a:pt x="6489941" y="718235"/>
                  </a:lnTo>
                  <a:lnTo>
                    <a:pt x="6484658" y="710349"/>
                  </a:lnTo>
                  <a:lnTo>
                    <a:pt x="6472390" y="692035"/>
                  </a:lnTo>
                  <a:lnTo>
                    <a:pt x="6453987" y="679551"/>
                  </a:lnTo>
                  <a:lnTo>
                    <a:pt x="6453987" y="750354"/>
                  </a:lnTo>
                  <a:lnTo>
                    <a:pt x="6450901" y="766178"/>
                  </a:lnTo>
                  <a:lnTo>
                    <a:pt x="6442481" y="779157"/>
                  </a:lnTo>
                  <a:lnTo>
                    <a:pt x="6430023" y="787933"/>
                  </a:lnTo>
                  <a:lnTo>
                    <a:pt x="6414783" y="791159"/>
                  </a:lnTo>
                  <a:lnTo>
                    <a:pt x="6399073" y="787933"/>
                  </a:lnTo>
                  <a:lnTo>
                    <a:pt x="6386373" y="779157"/>
                  </a:lnTo>
                  <a:lnTo>
                    <a:pt x="6377876" y="766178"/>
                  </a:lnTo>
                  <a:lnTo>
                    <a:pt x="6374778" y="750354"/>
                  </a:lnTo>
                  <a:lnTo>
                    <a:pt x="6377876" y="734987"/>
                  </a:lnTo>
                  <a:lnTo>
                    <a:pt x="6386373" y="722249"/>
                  </a:lnTo>
                  <a:lnTo>
                    <a:pt x="6399073" y="713562"/>
                  </a:lnTo>
                  <a:lnTo>
                    <a:pt x="6414783" y="710349"/>
                  </a:lnTo>
                  <a:lnTo>
                    <a:pt x="6430023" y="713663"/>
                  </a:lnTo>
                  <a:lnTo>
                    <a:pt x="6442481" y="722541"/>
                  </a:lnTo>
                  <a:lnTo>
                    <a:pt x="6450901" y="735317"/>
                  </a:lnTo>
                  <a:lnTo>
                    <a:pt x="6453987" y="750354"/>
                  </a:lnTo>
                  <a:lnTo>
                    <a:pt x="6453987" y="679551"/>
                  </a:lnTo>
                  <a:lnTo>
                    <a:pt x="6446431" y="674408"/>
                  </a:lnTo>
                  <a:lnTo>
                    <a:pt x="6414783" y="667943"/>
                  </a:lnTo>
                  <a:lnTo>
                    <a:pt x="6382791" y="674408"/>
                  </a:lnTo>
                  <a:lnTo>
                    <a:pt x="6356871" y="692035"/>
                  </a:lnTo>
                  <a:lnTo>
                    <a:pt x="6339510" y="718235"/>
                  </a:lnTo>
                  <a:lnTo>
                    <a:pt x="6333172" y="750354"/>
                  </a:lnTo>
                  <a:lnTo>
                    <a:pt x="6339624" y="783259"/>
                  </a:lnTo>
                  <a:lnTo>
                    <a:pt x="6357175" y="809650"/>
                  </a:lnTo>
                  <a:lnTo>
                    <a:pt x="6383121" y="827189"/>
                  </a:lnTo>
                  <a:lnTo>
                    <a:pt x="6414783" y="833551"/>
                  </a:lnTo>
                  <a:lnTo>
                    <a:pt x="6446101" y="827074"/>
                  </a:lnTo>
                  <a:lnTo>
                    <a:pt x="6472085" y="809358"/>
                  </a:lnTo>
                  <a:lnTo>
                    <a:pt x="6484302" y="791159"/>
                  </a:lnTo>
                  <a:lnTo>
                    <a:pt x="6489827" y="782929"/>
                  </a:lnTo>
                  <a:lnTo>
                    <a:pt x="6496393" y="75035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8887" y="2121797"/>
              <a:ext cx="132041" cy="16643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6205" y="2121797"/>
              <a:ext cx="359224" cy="16643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82730" y="1735311"/>
              <a:ext cx="50800" cy="99695"/>
            </a:xfrm>
            <a:custGeom>
              <a:avLst/>
              <a:gdLst/>
              <a:ahLst/>
              <a:cxnLst/>
              <a:rect l="l" t="t" r="r" b="b"/>
              <a:pathLst>
                <a:path w="50800" h="99694">
                  <a:moveTo>
                    <a:pt x="47167" y="0"/>
                  </a:moveTo>
                  <a:lnTo>
                    <a:pt x="40716" y="1371"/>
                  </a:lnTo>
                  <a:lnTo>
                    <a:pt x="42202" y="8991"/>
                  </a:lnTo>
                  <a:lnTo>
                    <a:pt x="37744" y="11925"/>
                  </a:lnTo>
                  <a:lnTo>
                    <a:pt x="37566" y="15506"/>
                  </a:lnTo>
                  <a:lnTo>
                    <a:pt x="40855" y="27139"/>
                  </a:lnTo>
                  <a:lnTo>
                    <a:pt x="41846" y="32207"/>
                  </a:lnTo>
                  <a:lnTo>
                    <a:pt x="37426" y="36360"/>
                  </a:lnTo>
                  <a:lnTo>
                    <a:pt x="37325" y="39204"/>
                  </a:lnTo>
                  <a:lnTo>
                    <a:pt x="42659" y="45745"/>
                  </a:lnTo>
                  <a:lnTo>
                    <a:pt x="39077" y="53276"/>
                  </a:lnTo>
                  <a:lnTo>
                    <a:pt x="39725" y="60350"/>
                  </a:lnTo>
                  <a:lnTo>
                    <a:pt x="44221" y="64350"/>
                  </a:lnTo>
                  <a:lnTo>
                    <a:pt x="43052" y="67589"/>
                  </a:lnTo>
                  <a:lnTo>
                    <a:pt x="38823" y="71094"/>
                  </a:lnTo>
                  <a:lnTo>
                    <a:pt x="37871" y="69557"/>
                  </a:lnTo>
                  <a:lnTo>
                    <a:pt x="37058" y="68808"/>
                  </a:lnTo>
                  <a:lnTo>
                    <a:pt x="36791" y="65557"/>
                  </a:lnTo>
                  <a:lnTo>
                    <a:pt x="36842" y="60617"/>
                  </a:lnTo>
                  <a:lnTo>
                    <a:pt x="33870" y="54305"/>
                  </a:lnTo>
                  <a:lnTo>
                    <a:pt x="30949" y="51320"/>
                  </a:lnTo>
                  <a:lnTo>
                    <a:pt x="27914" y="51269"/>
                  </a:lnTo>
                  <a:lnTo>
                    <a:pt x="27774" y="57353"/>
                  </a:lnTo>
                  <a:lnTo>
                    <a:pt x="28727" y="57861"/>
                  </a:lnTo>
                  <a:lnTo>
                    <a:pt x="29413" y="59220"/>
                  </a:lnTo>
                  <a:lnTo>
                    <a:pt x="28943" y="59969"/>
                  </a:lnTo>
                  <a:lnTo>
                    <a:pt x="27749" y="60363"/>
                  </a:lnTo>
                  <a:lnTo>
                    <a:pt x="18618" y="60223"/>
                  </a:lnTo>
                  <a:lnTo>
                    <a:pt x="18173" y="61493"/>
                  </a:lnTo>
                  <a:lnTo>
                    <a:pt x="18008" y="63652"/>
                  </a:lnTo>
                  <a:lnTo>
                    <a:pt x="14312" y="64744"/>
                  </a:lnTo>
                  <a:lnTo>
                    <a:pt x="13576" y="62090"/>
                  </a:lnTo>
                  <a:lnTo>
                    <a:pt x="12547" y="60109"/>
                  </a:lnTo>
                  <a:lnTo>
                    <a:pt x="9512" y="60058"/>
                  </a:lnTo>
                  <a:lnTo>
                    <a:pt x="9359" y="69164"/>
                  </a:lnTo>
                  <a:lnTo>
                    <a:pt x="13842" y="74066"/>
                  </a:lnTo>
                  <a:lnTo>
                    <a:pt x="6210" y="75196"/>
                  </a:lnTo>
                  <a:lnTo>
                    <a:pt x="6095" y="77698"/>
                  </a:lnTo>
                  <a:lnTo>
                    <a:pt x="5473" y="79946"/>
                  </a:lnTo>
                  <a:lnTo>
                    <a:pt x="3060" y="81241"/>
                  </a:lnTo>
                  <a:lnTo>
                    <a:pt x="0" y="84213"/>
                  </a:lnTo>
                  <a:lnTo>
                    <a:pt x="2755" y="88963"/>
                  </a:lnTo>
                  <a:lnTo>
                    <a:pt x="3111" y="94157"/>
                  </a:lnTo>
                  <a:lnTo>
                    <a:pt x="2743" y="99466"/>
                  </a:lnTo>
                  <a:lnTo>
                    <a:pt x="7569" y="97155"/>
                  </a:lnTo>
                  <a:lnTo>
                    <a:pt x="6972" y="90398"/>
                  </a:lnTo>
                  <a:lnTo>
                    <a:pt x="9029" y="88671"/>
                  </a:lnTo>
                  <a:lnTo>
                    <a:pt x="12026" y="87439"/>
                  </a:lnTo>
                  <a:lnTo>
                    <a:pt x="12103" y="84404"/>
                  </a:lnTo>
                  <a:lnTo>
                    <a:pt x="14122" y="72986"/>
                  </a:lnTo>
                  <a:lnTo>
                    <a:pt x="22745" y="71767"/>
                  </a:lnTo>
                  <a:lnTo>
                    <a:pt x="32308" y="70853"/>
                  </a:lnTo>
                  <a:lnTo>
                    <a:pt x="34162" y="76847"/>
                  </a:lnTo>
                  <a:lnTo>
                    <a:pt x="33210" y="82346"/>
                  </a:lnTo>
                  <a:lnTo>
                    <a:pt x="33400" y="87744"/>
                  </a:lnTo>
                  <a:lnTo>
                    <a:pt x="36347" y="90957"/>
                  </a:lnTo>
                  <a:lnTo>
                    <a:pt x="45440" y="91109"/>
                  </a:lnTo>
                  <a:lnTo>
                    <a:pt x="45844" y="67444"/>
                  </a:lnTo>
                  <a:lnTo>
                    <a:pt x="46469" y="53771"/>
                  </a:lnTo>
                  <a:lnTo>
                    <a:pt x="44500" y="47409"/>
                  </a:lnTo>
                  <a:lnTo>
                    <a:pt x="49263" y="42367"/>
                  </a:lnTo>
                  <a:lnTo>
                    <a:pt x="49453" y="39497"/>
                  </a:lnTo>
                  <a:lnTo>
                    <a:pt x="50647" y="35445"/>
                  </a:lnTo>
                  <a:lnTo>
                    <a:pt x="46596" y="31356"/>
                  </a:lnTo>
                  <a:lnTo>
                    <a:pt x="49504" y="27292"/>
                  </a:lnTo>
                  <a:lnTo>
                    <a:pt x="49593" y="24511"/>
                  </a:lnTo>
                  <a:lnTo>
                    <a:pt x="46812" y="22313"/>
                  </a:lnTo>
                  <a:lnTo>
                    <a:pt x="46901" y="20154"/>
                  </a:lnTo>
                  <a:lnTo>
                    <a:pt x="49707" y="18059"/>
                  </a:lnTo>
                  <a:lnTo>
                    <a:pt x="49796" y="12407"/>
                  </a:lnTo>
                  <a:lnTo>
                    <a:pt x="45656" y="8966"/>
                  </a:lnTo>
                  <a:lnTo>
                    <a:pt x="47370" y="4267"/>
                  </a:lnTo>
                  <a:lnTo>
                    <a:pt x="47167" y="0"/>
                  </a:lnTo>
                  <a:close/>
                </a:path>
              </a:pathLst>
            </a:custGeom>
            <a:solidFill>
              <a:srgbClr val="F0A7C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" name="object 56"/>
            <p:cNvSpPr/>
            <p:nvPr/>
          </p:nvSpPr>
          <p:spPr>
            <a:xfrm>
              <a:off x="2998863" y="1680342"/>
              <a:ext cx="31750" cy="67310"/>
            </a:xfrm>
            <a:custGeom>
              <a:avLst/>
              <a:gdLst/>
              <a:ahLst/>
              <a:cxnLst/>
              <a:rect l="l" t="t" r="r" b="b"/>
              <a:pathLst>
                <a:path w="31750" h="67310">
                  <a:moveTo>
                    <a:pt x="28321" y="33718"/>
                  </a:moveTo>
                  <a:lnTo>
                    <a:pt x="10337" y="33718"/>
                  </a:lnTo>
                  <a:lnTo>
                    <a:pt x="9016" y="39141"/>
                  </a:lnTo>
                  <a:lnTo>
                    <a:pt x="9944" y="42265"/>
                  </a:lnTo>
                  <a:lnTo>
                    <a:pt x="15230" y="47304"/>
                  </a:lnTo>
                  <a:lnTo>
                    <a:pt x="17754" y="53651"/>
                  </a:lnTo>
                  <a:lnTo>
                    <a:pt x="19288" y="60464"/>
                  </a:lnTo>
                  <a:lnTo>
                    <a:pt x="21602" y="66903"/>
                  </a:lnTo>
                  <a:lnTo>
                    <a:pt x="26060" y="63957"/>
                  </a:lnTo>
                  <a:lnTo>
                    <a:pt x="24587" y="56337"/>
                  </a:lnTo>
                  <a:lnTo>
                    <a:pt x="31038" y="54965"/>
                  </a:lnTo>
                  <a:lnTo>
                    <a:pt x="31216" y="45897"/>
                  </a:lnTo>
                  <a:lnTo>
                    <a:pt x="30962" y="44958"/>
                  </a:lnTo>
                  <a:lnTo>
                    <a:pt x="30899" y="44043"/>
                  </a:lnTo>
                  <a:lnTo>
                    <a:pt x="31038" y="43091"/>
                  </a:lnTo>
                  <a:lnTo>
                    <a:pt x="27368" y="39535"/>
                  </a:lnTo>
                  <a:lnTo>
                    <a:pt x="28346" y="34950"/>
                  </a:lnTo>
                  <a:lnTo>
                    <a:pt x="28321" y="33718"/>
                  </a:lnTo>
                  <a:close/>
                </a:path>
                <a:path w="31750" h="67310">
                  <a:moveTo>
                    <a:pt x="10412" y="165"/>
                  </a:moveTo>
                  <a:lnTo>
                    <a:pt x="7492" y="165"/>
                  </a:lnTo>
                  <a:lnTo>
                    <a:pt x="6232" y="6076"/>
                  </a:lnTo>
                  <a:lnTo>
                    <a:pt x="6264" y="14668"/>
                  </a:lnTo>
                  <a:lnTo>
                    <a:pt x="6160" y="18300"/>
                  </a:lnTo>
                  <a:lnTo>
                    <a:pt x="4203" y="24066"/>
                  </a:lnTo>
                  <a:lnTo>
                    <a:pt x="8153" y="29451"/>
                  </a:lnTo>
                  <a:lnTo>
                    <a:pt x="0" y="31559"/>
                  </a:lnTo>
                  <a:lnTo>
                    <a:pt x="952" y="36118"/>
                  </a:lnTo>
                  <a:lnTo>
                    <a:pt x="3848" y="36245"/>
                  </a:lnTo>
                  <a:lnTo>
                    <a:pt x="10337" y="33718"/>
                  </a:lnTo>
                  <a:lnTo>
                    <a:pt x="28321" y="33718"/>
                  </a:lnTo>
                  <a:lnTo>
                    <a:pt x="28211" y="30594"/>
                  </a:lnTo>
                  <a:lnTo>
                    <a:pt x="25145" y="28270"/>
                  </a:lnTo>
                  <a:lnTo>
                    <a:pt x="25311" y="24841"/>
                  </a:lnTo>
                  <a:lnTo>
                    <a:pt x="25326" y="21450"/>
                  </a:lnTo>
                  <a:lnTo>
                    <a:pt x="22644" y="18300"/>
                  </a:lnTo>
                  <a:lnTo>
                    <a:pt x="20218" y="16865"/>
                  </a:lnTo>
                  <a:lnTo>
                    <a:pt x="19570" y="14668"/>
                  </a:lnTo>
                  <a:lnTo>
                    <a:pt x="19426" y="12217"/>
                  </a:lnTo>
                  <a:lnTo>
                    <a:pt x="16598" y="9093"/>
                  </a:lnTo>
                  <a:lnTo>
                    <a:pt x="12839" y="7213"/>
                  </a:lnTo>
                  <a:lnTo>
                    <a:pt x="10693" y="4216"/>
                  </a:lnTo>
                  <a:lnTo>
                    <a:pt x="10412" y="165"/>
                  </a:lnTo>
                  <a:close/>
                </a:path>
                <a:path w="31750" h="67310">
                  <a:moveTo>
                    <a:pt x="25326" y="21450"/>
                  </a:moveTo>
                  <a:close/>
                </a:path>
                <a:path w="31750" h="67310">
                  <a:moveTo>
                    <a:pt x="19426" y="12217"/>
                  </a:moveTo>
                  <a:close/>
                </a:path>
                <a:path w="31750" h="67310">
                  <a:moveTo>
                    <a:pt x="10401" y="0"/>
                  </a:moveTo>
                  <a:lnTo>
                    <a:pt x="10412" y="165"/>
                  </a:lnTo>
                  <a:lnTo>
                    <a:pt x="10401" y="0"/>
                  </a:lnTo>
                  <a:close/>
                </a:path>
              </a:pathLst>
            </a:custGeom>
            <a:solidFill>
              <a:srgbClr val="F494B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" name="object 57"/>
            <p:cNvSpPr/>
            <p:nvPr/>
          </p:nvSpPr>
          <p:spPr>
            <a:xfrm>
              <a:off x="2999082" y="1826276"/>
              <a:ext cx="32384" cy="70485"/>
            </a:xfrm>
            <a:custGeom>
              <a:avLst/>
              <a:gdLst/>
              <a:ahLst/>
              <a:cxnLst/>
              <a:rect l="l" t="t" r="r" b="b"/>
              <a:pathLst>
                <a:path w="32385" h="70485">
                  <a:moveTo>
                    <a:pt x="4176" y="33162"/>
                  </a:moveTo>
                  <a:lnTo>
                    <a:pt x="3986" y="39395"/>
                  </a:lnTo>
                  <a:lnTo>
                    <a:pt x="4343" y="41122"/>
                  </a:lnTo>
                  <a:lnTo>
                    <a:pt x="5727" y="43941"/>
                  </a:lnTo>
                  <a:lnTo>
                    <a:pt x="0" y="50241"/>
                  </a:lnTo>
                  <a:lnTo>
                    <a:pt x="673" y="55892"/>
                  </a:lnTo>
                  <a:lnTo>
                    <a:pt x="709" y="58077"/>
                  </a:lnTo>
                  <a:lnTo>
                    <a:pt x="380" y="63245"/>
                  </a:lnTo>
                  <a:lnTo>
                    <a:pt x="3124" y="64731"/>
                  </a:lnTo>
                  <a:lnTo>
                    <a:pt x="3797" y="70078"/>
                  </a:lnTo>
                  <a:lnTo>
                    <a:pt x="5524" y="69532"/>
                  </a:lnTo>
                  <a:lnTo>
                    <a:pt x="6388" y="69291"/>
                  </a:lnTo>
                  <a:lnTo>
                    <a:pt x="6438" y="68338"/>
                  </a:lnTo>
                  <a:lnTo>
                    <a:pt x="6578" y="67424"/>
                  </a:lnTo>
                  <a:lnTo>
                    <a:pt x="6819" y="66497"/>
                  </a:lnTo>
                  <a:lnTo>
                    <a:pt x="6743" y="64020"/>
                  </a:lnTo>
                  <a:lnTo>
                    <a:pt x="7353" y="61848"/>
                  </a:lnTo>
                  <a:lnTo>
                    <a:pt x="9678" y="60528"/>
                  </a:lnTo>
                  <a:lnTo>
                    <a:pt x="9842" y="58077"/>
                  </a:lnTo>
                  <a:lnTo>
                    <a:pt x="10553" y="55892"/>
                  </a:lnTo>
                  <a:lnTo>
                    <a:pt x="12877" y="54571"/>
                  </a:lnTo>
                  <a:lnTo>
                    <a:pt x="13334" y="50380"/>
                  </a:lnTo>
                  <a:lnTo>
                    <a:pt x="12052" y="45732"/>
                  </a:lnTo>
                  <a:lnTo>
                    <a:pt x="16192" y="42583"/>
                  </a:lnTo>
                  <a:lnTo>
                    <a:pt x="17721" y="40868"/>
                  </a:lnTo>
                  <a:lnTo>
                    <a:pt x="9677" y="40868"/>
                  </a:lnTo>
                  <a:lnTo>
                    <a:pt x="6984" y="34950"/>
                  </a:lnTo>
                  <a:lnTo>
                    <a:pt x="4176" y="33162"/>
                  </a:lnTo>
                  <a:close/>
                </a:path>
                <a:path w="32385" h="70485">
                  <a:moveTo>
                    <a:pt x="19989" y="0"/>
                  </a:moveTo>
                  <a:lnTo>
                    <a:pt x="9677" y="40868"/>
                  </a:lnTo>
                  <a:lnTo>
                    <a:pt x="17721" y="40868"/>
                  </a:lnTo>
                  <a:lnTo>
                    <a:pt x="19059" y="39395"/>
                  </a:lnTo>
                  <a:lnTo>
                    <a:pt x="19265" y="36918"/>
                  </a:lnTo>
                  <a:lnTo>
                    <a:pt x="19900" y="34645"/>
                  </a:lnTo>
                  <a:lnTo>
                    <a:pt x="22098" y="33388"/>
                  </a:lnTo>
                  <a:lnTo>
                    <a:pt x="22214" y="33121"/>
                  </a:lnTo>
                  <a:lnTo>
                    <a:pt x="22339" y="30848"/>
                  </a:lnTo>
                  <a:lnTo>
                    <a:pt x="23050" y="28625"/>
                  </a:lnTo>
                  <a:lnTo>
                    <a:pt x="25278" y="27381"/>
                  </a:lnTo>
                  <a:lnTo>
                    <a:pt x="25383" y="27227"/>
                  </a:lnTo>
                  <a:lnTo>
                    <a:pt x="25526" y="24828"/>
                  </a:lnTo>
                  <a:lnTo>
                    <a:pt x="26238" y="22567"/>
                  </a:lnTo>
                  <a:lnTo>
                    <a:pt x="28574" y="21145"/>
                  </a:lnTo>
                  <a:lnTo>
                    <a:pt x="28600" y="20218"/>
                  </a:lnTo>
                  <a:lnTo>
                    <a:pt x="28778" y="18338"/>
                  </a:lnTo>
                  <a:lnTo>
                    <a:pt x="29082" y="14020"/>
                  </a:lnTo>
                  <a:lnTo>
                    <a:pt x="28117" y="9385"/>
                  </a:lnTo>
                  <a:lnTo>
                    <a:pt x="31851" y="5930"/>
                  </a:lnTo>
                  <a:lnTo>
                    <a:pt x="31915" y="3555"/>
                  </a:lnTo>
                  <a:lnTo>
                    <a:pt x="29082" y="139"/>
                  </a:lnTo>
                  <a:lnTo>
                    <a:pt x="19989" y="0"/>
                  </a:lnTo>
                  <a:close/>
                </a:path>
                <a:path w="32385" h="70485">
                  <a:moveTo>
                    <a:pt x="19151" y="39293"/>
                  </a:move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" name="object 58"/>
            <p:cNvSpPr/>
            <p:nvPr/>
          </p:nvSpPr>
          <p:spPr>
            <a:xfrm>
              <a:off x="2963956" y="1642915"/>
              <a:ext cx="28575" cy="37465"/>
            </a:xfrm>
            <a:custGeom>
              <a:avLst/>
              <a:gdLst/>
              <a:ahLst/>
              <a:cxnLst/>
              <a:rect l="l" t="t" r="r" b="b"/>
              <a:pathLst>
                <a:path w="28575" h="37464">
                  <a:moveTo>
                    <a:pt x="6654" y="6184"/>
                  </a:moveTo>
                  <a:lnTo>
                    <a:pt x="0" y="6489"/>
                  </a:lnTo>
                  <a:lnTo>
                    <a:pt x="15328" y="30657"/>
                  </a:lnTo>
                  <a:lnTo>
                    <a:pt x="18300" y="33693"/>
                  </a:lnTo>
                  <a:lnTo>
                    <a:pt x="21348" y="36880"/>
                  </a:lnTo>
                  <a:lnTo>
                    <a:pt x="25374" y="32423"/>
                  </a:lnTo>
                  <a:lnTo>
                    <a:pt x="26454" y="26695"/>
                  </a:lnTo>
                  <a:lnTo>
                    <a:pt x="28003" y="21158"/>
                  </a:lnTo>
                  <a:lnTo>
                    <a:pt x="24904" y="15544"/>
                  </a:lnTo>
                  <a:lnTo>
                    <a:pt x="21681" y="12712"/>
                  </a:lnTo>
                  <a:lnTo>
                    <a:pt x="19977" y="12255"/>
                  </a:lnTo>
                  <a:lnTo>
                    <a:pt x="19075" y="11087"/>
                  </a:lnTo>
                  <a:lnTo>
                    <a:pt x="18683" y="9474"/>
                  </a:lnTo>
                  <a:lnTo>
                    <a:pt x="16681" y="7429"/>
                  </a:lnTo>
                  <a:lnTo>
                    <a:pt x="7302" y="7429"/>
                  </a:lnTo>
                  <a:lnTo>
                    <a:pt x="6654" y="6184"/>
                  </a:lnTo>
                  <a:close/>
                </a:path>
                <a:path w="28575" h="37464">
                  <a:moveTo>
                    <a:pt x="21551" y="12598"/>
                  </a:moveTo>
                  <a:lnTo>
                    <a:pt x="21681" y="12712"/>
                  </a:lnTo>
                  <a:lnTo>
                    <a:pt x="21551" y="12598"/>
                  </a:lnTo>
                  <a:close/>
                </a:path>
                <a:path w="28575" h="37464">
                  <a:moveTo>
                    <a:pt x="3746" y="0"/>
                  </a:moveTo>
                  <a:lnTo>
                    <a:pt x="6654" y="6184"/>
                  </a:lnTo>
                  <a:lnTo>
                    <a:pt x="7874" y="6883"/>
                  </a:lnTo>
                  <a:lnTo>
                    <a:pt x="7302" y="7429"/>
                  </a:lnTo>
                  <a:lnTo>
                    <a:pt x="16681" y="7429"/>
                  </a:lnTo>
                  <a:lnTo>
                    <a:pt x="15722" y="6476"/>
                  </a:lnTo>
                  <a:lnTo>
                    <a:pt x="14071" y="6057"/>
                  </a:lnTo>
                  <a:lnTo>
                    <a:pt x="12827" y="5232"/>
                  </a:lnTo>
                  <a:lnTo>
                    <a:pt x="12481" y="3606"/>
                  </a:lnTo>
                  <a:lnTo>
                    <a:pt x="12407" y="3441"/>
                  </a:lnTo>
                  <a:lnTo>
                    <a:pt x="8821" y="533"/>
                  </a:lnTo>
                  <a:lnTo>
                    <a:pt x="8001" y="533"/>
                  </a:lnTo>
                  <a:lnTo>
                    <a:pt x="7353" y="393"/>
                  </a:lnTo>
                  <a:lnTo>
                    <a:pt x="6948" y="152"/>
                  </a:lnTo>
                  <a:lnTo>
                    <a:pt x="4749" y="139"/>
                  </a:lnTo>
                  <a:lnTo>
                    <a:pt x="3746" y="0"/>
                  </a:lnTo>
                  <a:close/>
                </a:path>
                <a:path w="28575" h="37464">
                  <a:moveTo>
                    <a:pt x="15646" y="6388"/>
                  </a:moveTo>
                  <a:close/>
                </a:path>
                <a:path w="28575" h="37464">
                  <a:moveTo>
                    <a:pt x="12446" y="3441"/>
                  </a:moveTo>
                  <a:lnTo>
                    <a:pt x="12611" y="3606"/>
                  </a:lnTo>
                  <a:lnTo>
                    <a:pt x="12446" y="3441"/>
                  </a:lnTo>
                  <a:close/>
                </a:path>
                <a:path w="28575" h="37464">
                  <a:moveTo>
                    <a:pt x="8712" y="444"/>
                  </a:moveTo>
                  <a:lnTo>
                    <a:pt x="8001" y="533"/>
                  </a:lnTo>
                  <a:lnTo>
                    <a:pt x="8821" y="533"/>
                  </a:lnTo>
                  <a:close/>
                </a:path>
                <a:path w="28575" h="37464">
                  <a:moveTo>
                    <a:pt x="6756" y="38"/>
                  </a:moveTo>
                  <a:lnTo>
                    <a:pt x="5753" y="152"/>
                  </a:lnTo>
                  <a:lnTo>
                    <a:pt x="6948" y="152"/>
                  </a:lnTo>
                  <a:lnTo>
                    <a:pt x="6756" y="38"/>
                  </a:lnTo>
                  <a:close/>
                </a:path>
              </a:pathLst>
            </a:custGeom>
            <a:solidFill>
              <a:srgbClr val="F176A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" name="object 59"/>
            <p:cNvSpPr/>
            <p:nvPr/>
          </p:nvSpPr>
          <p:spPr>
            <a:xfrm>
              <a:off x="2480147" y="1819596"/>
              <a:ext cx="23495" cy="118745"/>
            </a:xfrm>
            <a:custGeom>
              <a:avLst/>
              <a:gdLst/>
              <a:ahLst/>
              <a:cxnLst/>
              <a:rect l="l" t="t" r="r" b="b"/>
              <a:pathLst>
                <a:path w="23494" h="118744">
                  <a:moveTo>
                    <a:pt x="8870" y="55708"/>
                  </a:moveTo>
                  <a:lnTo>
                    <a:pt x="2552" y="60528"/>
                  </a:lnTo>
                  <a:lnTo>
                    <a:pt x="1092" y="65989"/>
                  </a:lnTo>
                  <a:lnTo>
                    <a:pt x="4381" y="72174"/>
                  </a:lnTo>
                  <a:lnTo>
                    <a:pt x="88" y="77228"/>
                  </a:lnTo>
                  <a:lnTo>
                    <a:pt x="0" y="77520"/>
                  </a:lnTo>
                  <a:lnTo>
                    <a:pt x="1384" y="82867"/>
                  </a:lnTo>
                  <a:lnTo>
                    <a:pt x="2921" y="88176"/>
                  </a:lnTo>
                  <a:lnTo>
                    <a:pt x="4076" y="93560"/>
                  </a:lnTo>
                  <a:lnTo>
                    <a:pt x="5557" y="100174"/>
                  </a:lnTo>
                  <a:lnTo>
                    <a:pt x="7415" y="106626"/>
                  </a:lnTo>
                  <a:lnTo>
                    <a:pt x="10089" y="112749"/>
                  </a:lnTo>
                  <a:lnTo>
                    <a:pt x="14020" y="118376"/>
                  </a:lnTo>
                  <a:lnTo>
                    <a:pt x="16395" y="115087"/>
                  </a:lnTo>
                  <a:lnTo>
                    <a:pt x="22912" y="115087"/>
                  </a:lnTo>
                  <a:lnTo>
                    <a:pt x="20383" y="109588"/>
                  </a:lnTo>
                  <a:lnTo>
                    <a:pt x="17475" y="106476"/>
                  </a:lnTo>
                  <a:lnTo>
                    <a:pt x="17871" y="98543"/>
                  </a:lnTo>
                  <a:lnTo>
                    <a:pt x="16510" y="90932"/>
                  </a:lnTo>
                  <a:lnTo>
                    <a:pt x="14224" y="83491"/>
                  </a:lnTo>
                  <a:lnTo>
                    <a:pt x="11849" y="76073"/>
                  </a:lnTo>
                  <a:lnTo>
                    <a:pt x="9210" y="66194"/>
                  </a:lnTo>
                  <a:lnTo>
                    <a:pt x="8824" y="56245"/>
                  </a:lnTo>
                  <a:lnTo>
                    <a:pt x="8870" y="55708"/>
                  </a:lnTo>
                  <a:close/>
                </a:path>
                <a:path w="23494" h="118744">
                  <a:moveTo>
                    <a:pt x="22912" y="115087"/>
                  </a:moveTo>
                  <a:lnTo>
                    <a:pt x="16395" y="115087"/>
                  </a:lnTo>
                  <a:lnTo>
                    <a:pt x="19939" y="115836"/>
                  </a:lnTo>
                  <a:lnTo>
                    <a:pt x="23228" y="115773"/>
                  </a:lnTo>
                  <a:lnTo>
                    <a:pt x="22912" y="115087"/>
                  </a:lnTo>
                  <a:close/>
                </a:path>
                <a:path w="23494" h="118744">
                  <a:moveTo>
                    <a:pt x="10134" y="0"/>
                  </a:moveTo>
                  <a:lnTo>
                    <a:pt x="7200" y="0"/>
                  </a:lnTo>
                  <a:lnTo>
                    <a:pt x="6248" y="42633"/>
                  </a:lnTo>
                  <a:lnTo>
                    <a:pt x="5334" y="48666"/>
                  </a:lnTo>
                  <a:lnTo>
                    <a:pt x="8891" y="55459"/>
                  </a:lnTo>
                  <a:lnTo>
                    <a:pt x="9675" y="46262"/>
                  </a:lnTo>
                  <a:lnTo>
                    <a:pt x="10744" y="36283"/>
                  </a:lnTo>
                  <a:lnTo>
                    <a:pt x="10934" y="34226"/>
                  </a:lnTo>
                  <a:lnTo>
                    <a:pt x="13741" y="33972"/>
                  </a:lnTo>
                  <a:lnTo>
                    <a:pt x="15697" y="33566"/>
                  </a:lnTo>
                  <a:lnTo>
                    <a:pt x="14452" y="30568"/>
                  </a:lnTo>
                  <a:lnTo>
                    <a:pt x="12585" y="27787"/>
                  </a:lnTo>
                  <a:lnTo>
                    <a:pt x="12852" y="24345"/>
                  </a:lnTo>
                  <a:lnTo>
                    <a:pt x="12538" y="21620"/>
                  </a:lnTo>
                  <a:lnTo>
                    <a:pt x="15332" y="19008"/>
                  </a:lnTo>
                  <a:lnTo>
                    <a:pt x="16977" y="16402"/>
                  </a:lnTo>
                  <a:lnTo>
                    <a:pt x="13220" y="13690"/>
                  </a:lnTo>
                  <a:lnTo>
                    <a:pt x="9232" y="12280"/>
                  </a:lnTo>
                  <a:lnTo>
                    <a:pt x="11150" y="10198"/>
                  </a:lnTo>
                  <a:lnTo>
                    <a:pt x="11988" y="8242"/>
                  </a:lnTo>
                  <a:lnTo>
                    <a:pt x="13347" y="4978"/>
                  </a:lnTo>
                  <a:lnTo>
                    <a:pt x="10972" y="2692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E42C3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" name="object 60"/>
            <p:cNvSpPr/>
            <p:nvPr/>
          </p:nvSpPr>
          <p:spPr>
            <a:xfrm>
              <a:off x="2577519" y="2034155"/>
              <a:ext cx="118110" cy="36195"/>
            </a:xfrm>
            <a:custGeom>
              <a:avLst/>
              <a:gdLst/>
              <a:ahLst/>
              <a:cxnLst/>
              <a:rect l="l" t="t" r="r" b="b"/>
              <a:pathLst>
                <a:path w="118110" h="36194">
                  <a:moveTo>
                    <a:pt x="114" y="0"/>
                  </a:moveTo>
                  <a:lnTo>
                    <a:pt x="0" y="2793"/>
                  </a:lnTo>
                  <a:lnTo>
                    <a:pt x="3060" y="5892"/>
                  </a:lnTo>
                  <a:lnTo>
                    <a:pt x="9410" y="6121"/>
                  </a:lnTo>
                  <a:lnTo>
                    <a:pt x="12966" y="5638"/>
                  </a:lnTo>
                  <a:lnTo>
                    <a:pt x="15125" y="9169"/>
                  </a:lnTo>
                  <a:lnTo>
                    <a:pt x="20662" y="9347"/>
                  </a:lnTo>
                  <a:lnTo>
                    <a:pt x="22898" y="9944"/>
                  </a:lnTo>
                  <a:lnTo>
                    <a:pt x="24168" y="12369"/>
                  </a:lnTo>
                  <a:lnTo>
                    <a:pt x="30276" y="12636"/>
                  </a:lnTo>
                  <a:lnTo>
                    <a:pt x="33261" y="15582"/>
                  </a:lnTo>
                  <a:lnTo>
                    <a:pt x="36296" y="15697"/>
                  </a:lnTo>
                  <a:lnTo>
                    <a:pt x="39268" y="18719"/>
                  </a:lnTo>
                  <a:lnTo>
                    <a:pt x="43472" y="19189"/>
                  </a:lnTo>
                  <a:lnTo>
                    <a:pt x="48221" y="17589"/>
                  </a:lnTo>
                  <a:lnTo>
                    <a:pt x="51358" y="21983"/>
                  </a:lnTo>
                  <a:lnTo>
                    <a:pt x="56565" y="22415"/>
                  </a:lnTo>
                  <a:lnTo>
                    <a:pt x="61048" y="26034"/>
                  </a:lnTo>
                  <a:lnTo>
                    <a:pt x="66509" y="25387"/>
                  </a:lnTo>
                  <a:lnTo>
                    <a:pt x="69494" y="28384"/>
                  </a:lnTo>
                  <a:lnTo>
                    <a:pt x="81102" y="28689"/>
                  </a:lnTo>
                  <a:lnTo>
                    <a:pt x="83312" y="29298"/>
                  </a:lnTo>
                  <a:lnTo>
                    <a:pt x="84620" y="31711"/>
                  </a:lnTo>
                  <a:lnTo>
                    <a:pt x="90690" y="31838"/>
                  </a:lnTo>
                  <a:lnTo>
                    <a:pt x="93764" y="35128"/>
                  </a:lnTo>
                  <a:lnTo>
                    <a:pt x="96761" y="31876"/>
                  </a:lnTo>
                  <a:lnTo>
                    <a:pt x="102344" y="28468"/>
                  </a:lnTo>
                  <a:lnTo>
                    <a:pt x="106991" y="29622"/>
                  </a:lnTo>
                  <a:lnTo>
                    <a:pt x="111209" y="32862"/>
                  </a:lnTo>
                  <a:lnTo>
                    <a:pt x="115506" y="35712"/>
                  </a:lnTo>
                  <a:lnTo>
                    <a:pt x="118008" y="32334"/>
                  </a:lnTo>
                  <a:lnTo>
                    <a:pt x="114820" y="26581"/>
                  </a:lnTo>
                  <a:lnTo>
                    <a:pt x="71056" y="20467"/>
                  </a:lnTo>
                  <a:lnTo>
                    <a:pt x="55902" y="17862"/>
                  </a:lnTo>
                  <a:lnTo>
                    <a:pt x="41209" y="13581"/>
                  </a:lnTo>
                  <a:lnTo>
                    <a:pt x="27305" y="642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0F1E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" name="object 61"/>
            <p:cNvSpPr/>
            <p:nvPr/>
          </p:nvSpPr>
          <p:spPr>
            <a:xfrm>
              <a:off x="2481531" y="1722307"/>
              <a:ext cx="18415" cy="140335"/>
            </a:xfrm>
            <a:custGeom>
              <a:avLst/>
              <a:gdLst/>
              <a:ahLst/>
              <a:cxnLst/>
              <a:rect l="l" t="t" r="r" b="b"/>
              <a:pathLst>
                <a:path w="18414" h="140335">
                  <a:moveTo>
                    <a:pt x="16408" y="0"/>
                  </a:moveTo>
                  <a:lnTo>
                    <a:pt x="13995" y="888"/>
                  </a:lnTo>
                  <a:lnTo>
                    <a:pt x="14389" y="1803"/>
                  </a:lnTo>
                  <a:lnTo>
                    <a:pt x="14211" y="2565"/>
                  </a:lnTo>
                  <a:lnTo>
                    <a:pt x="13436" y="3213"/>
                  </a:lnTo>
                  <a:lnTo>
                    <a:pt x="13233" y="9436"/>
                  </a:lnTo>
                  <a:lnTo>
                    <a:pt x="13754" y="15760"/>
                  </a:lnTo>
                  <a:lnTo>
                    <a:pt x="10299" y="21437"/>
                  </a:lnTo>
                  <a:lnTo>
                    <a:pt x="10261" y="28740"/>
                  </a:lnTo>
                  <a:lnTo>
                    <a:pt x="9791" y="36004"/>
                  </a:lnTo>
                  <a:lnTo>
                    <a:pt x="7061" y="42951"/>
                  </a:lnTo>
                  <a:lnTo>
                    <a:pt x="7251" y="42951"/>
                  </a:lnTo>
                  <a:lnTo>
                    <a:pt x="5990" y="57000"/>
                  </a:lnTo>
                  <a:lnTo>
                    <a:pt x="3898" y="70975"/>
                  </a:lnTo>
                  <a:lnTo>
                    <a:pt x="2254" y="84990"/>
                  </a:lnTo>
                  <a:lnTo>
                    <a:pt x="2349" y="106578"/>
                  </a:lnTo>
                  <a:lnTo>
                    <a:pt x="2070" y="113995"/>
                  </a:lnTo>
                  <a:lnTo>
                    <a:pt x="2793" y="127596"/>
                  </a:lnTo>
                  <a:lnTo>
                    <a:pt x="0" y="134289"/>
                  </a:lnTo>
                  <a:lnTo>
                    <a:pt x="4864" y="139928"/>
                  </a:lnTo>
                  <a:lnTo>
                    <a:pt x="5841" y="97294"/>
                  </a:lnTo>
                  <a:lnTo>
                    <a:pt x="4749" y="90093"/>
                  </a:lnTo>
                  <a:lnTo>
                    <a:pt x="9093" y="83781"/>
                  </a:lnTo>
                  <a:lnTo>
                    <a:pt x="14256" y="31265"/>
                  </a:lnTo>
                  <a:lnTo>
                    <a:pt x="18110" y="10604"/>
                  </a:lnTo>
                  <a:lnTo>
                    <a:pt x="16992" y="266"/>
                  </a:lnTo>
                  <a:lnTo>
                    <a:pt x="1640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" name="object 62"/>
            <p:cNvSpPr/>
            <p:nvPr/>
          </p:nvSpPr>
          <p:spPr>
            <a:xfrm>
              <a:off x="2480528" y="1821473"/>
              <a:ext cx="8890" cy="59055"/>
            </a:xfrm>
            <a:custGeom>
              <a:avLst/>
              <a:gdLst/>
              <a:ahLst/>
              <a:cxnLst/>
              <a:rect l="l" t="t" r="r" b="b"/>
              <a:pathLst>
                <a:path w="8889" h="59055">
                  <a:moveTo>
                    <a:pt x="3352" y="0"/>
                  </a:moveTo>
                  <a:lnTo>
                    <a:pt x="1211" y="12310"/>
                  </a:lnTo>
                  <a:lnTo>
                    <a:pt x="641" y="24733"/>
                  </a:lnTo>
                  <a:lnTo>
                    <a:pt x="595" y="37193"/>
                  </a:lnTo>
                  <a:lnTo>
                    <a:pt x="25" y="49618"/>
                  </a:lnTo>
                  <a:lnTo>
                    <a:pt x="850" y="51358"/>
                  </a:lnTo>
                  <a:lnTo>
                    <a:pt x="850" y="53111"/>
                  </a:lnTo>
                  <a:lnTo>
                    <a:pt x="0" y="54851"/>
                  </a:lnTo>
                  <a:lnTo>
                    <a:pt x="2171" y="58648"/>
                  </a:lnTo>
                  <a:lnTo>
                    <a:pt x="8610" y="53746"/>
                  </a:lnTo>
                  <a:lnTo>
                    <a:pt x="4952" y="46786"/>
                  </a:lnTo>
                  <a:lnTo>
                    <a:pt x="5867" y="40754"/>
                  </a:lnTo>
                  <a:lnTo>
                    <a:pt x="1003" y="35115"/>
                  </a:lnTo>
                  <a:lnTo>
                    <a:pt x="3784" y="28422"/>
                  </a:lnTo>
                  <a:lnTo>
                    <a:pt x="3073" y="14846"/>
                  </a:lnTo>
                  <a:lnTo>
                    <a:pt x="3365" y="7416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B72D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" name="object 63"/>
            <p:cNvSpPr/>
            <p:nvPr/>
          </p:nvSpPr>
          <p:spPr>
            <a:xfrm>
              <a:off x="2511120" y="1522710"/>
              <a:ext cx="37465" cy="139700"/>
            </a:xfrm>
            <a:custGeom>
              <a:avLst/>
              <a:gdLst/>
              <a:ahLst/>
              <a:cxnLst/>
              <a:rect l="l" t="t" r="r" b="b"/>
              <a:pathLst>
                <a:path w="37464" h="139700">
                  <a:moveTo>
                    <a:pt x="33108" y="0"/>
                  </a:moveTo>
                  <a:lnTo>
                    <a:pt x="32296" y="215"/>
                  </a:lnTo>
                  <a:lnTo>
                    <a:pt x="31457" y="368"/>
                  </a:lnTo>
                  <a:lnTo>
                    <a:pt x="30731" y="455"/>
                  </a:lnTo>
                  <a:lnTo>
                    <a:pt x="30441" y="2946"/>
                  </a:lnTo>
                  <a:lnTo>
                    <a:pt x="29972" y="5600"/>
                  </a:lnTo>
                  <a:lnTo>
                    <a:pt x="27508" y="7353"/>
                  </a:lnTo>
                  <a:lnTo>
                    <a:pt x="28003" y="8140"/>
                  </a:lnTo>
                  <a:lnTo>
                    <a:pt x="27813" y="8712"/>
                  </a:lnTo>
                  <a:lnTo>
                    <a:pt x="27000" y="9093"/>
                  </a:lnTo>
                  <a:lnTo>
                    <a:pt x="27119" y="13093"/>
                  </a:lnTo>
                  <a:lnTo>
                    <a:pt x="26670" y="15697"/>
                  </a:lnTo>
                  <a:lnTo>
                    <a:pt x="23901" y="18110"/>
                  </a:lnTo>
                  <a:lnTo>
                    <a:pt x="23868" y="18300"/>
                  </a:lnTo>
                  <a:lnTo>
                    <a:pt x="24053" y="21653"/>
                  </a:lnTo>
                  <a:lnTo>
                    <a:pt x="23622" y="24942"/>
                  </a:lnTo>
                  <a:lnTo>
                    <a:pt x="21014" y="27266"/>
                  </a:lnTo>
                  <a:lnTo>
                    <a:pt x="20907" y="27444"/>
                  </a:lnTo>
                  <a:lnTo>
                    <a:pt x="21539" y="34569"/>
                  </a:lnTo>
                  <a:lnTo>
                    <a:pt x="17462" y="41008"/>
                  </a:lnTo>
                  <a:lnTo>
                    <a:pt x="17119" y="48133"/>
                  </a:lnTo>
                  <a:lnTo>
                    <a:pt x="17246" y="51485"/>
                  </a:lnTo>
                  <a:lnTo>
                    <a:pt x="17754" y="54965"/>
                  </a:lnTo>
                  <a:lnTo>
                    <a:pt x="14465" y="57353"/>
                  </a:lnTo>
                  <a:lnTo>
                    <a:pt x="13843" y="60833"/>
                  </a:lnTo>
                  <a:lnTo>
                    <a:pt x="13512" y="62560"/>
                  </a:lnTo>
                  <a:lnTo>
                    <a:pt x="13754" y="72593"/>
                  </a:lnTo>
                  <a:lnTo>
                    <a:pt x="13589" y="75260"/>
                  </a:lnTo>
                  <a:lnTo>
                    <a:pt x="12954" y="77635"/>
                  </a:lnTo>
                  <a:lnTo>
                    <a:pt x="10073" y="78343"/>
                  </a:lnTo>
                  <a:lnTo>
                    <a:pt x="10121" y="83502"/>
                  </a:lnTo>
                  <a:lnTo>
                    <a:pt x="12306" y="89230"/>
                  </a:lnTo>
                  <a:lnTo>
                    <a:pt x="7454" y="93789"/>
                  </a:lnTo>
                  <a:lnTo>
                    <a:pt x="6591" y="94348"/>
                  </a:lnTo>
                  <a:lnTo>
                    <a:pt x="6413" y="95084"/>
                  </a:lnTo>
                  <a:lnTo>
                    <a:pt x="6946" y="95961"/>
                  </a:lnTo>
                  <a:lnTo>
                    <a:pt x="6756" y="101346"/>
                  </a:lnTo>
                  <a:lnTo>
                    <a:pt x="6704" y="104889"/>
                  </a:lnTo>
                  <a:lnTo>
                    <a:pt x="6667" y="106045"/>
                  </a:lnTo>
                  <a:lnTo>
                    <a:pt x="8470" y="111112"/>
                  </a:lnTo>
                  <a:lnTo>
                    <a:pt x="4152" y="114960"/>
                  </a:lnTo>
                  <a:lnTo>
                    <a:pt x="2755" y="117690"/>
                  </a:lnTo>
                  <a:lnTo>
                    <a:pt x="2844" y="120535"/>
                  </a:lnTo>
                  <a:lnTo>
                    <a:pt x="3454" y="123431"/>
                  </a:lnTo>
                  <a:lnTo>
                    <a:pt x="3390" y="127889"/>
                  </a:lnTo>
                  <a:lnTo>
                    <a:pt x="4940" y="132702"/>
                  </a:lnTo>
                  <a:lnTo>
                    <a:pt x="596" y="136194"/>
                  </a:lnTo>
                  <a:lnTo>
                    <a:pt x="0" y="139128"/>
                  </a:lnTo>
                  <a:lnTo>
                    <a:pt x="4953" y="139001"/>
                  </a:lnTo>
                  <a:lnTo>
                    <a:pt x="6350" y="136004"/>
                  </a:lnTo>
                  <a:lnTo>
                    <a:pt x="6921" y="126974"/>
                  </a:lnTo>
                  <a:lnTo>
                    <a:pt x="5245" y="121780"/>
                  </a:lnTo>
                  <a:lnTo>
                    <a:pt x="9893" y="118198"/>
                  </a:lnTo>
                  <a:lnTo>
                    <a:pt x="10020" y="114833"/>
                  </a:lnTo>
                  <a:lnTo>
                    <a:pt x="9474" y="111252"/>
                  </a:lnTo>
                  <a:lnTo>
                    <a:pt x="13119" y="109156"/>
                  </a:lnTo>
                  <a:lnTo>
                    <a:pt x="13538" y="104889"/>
                  </a:lnTo>
                  <a:lnTo>
                    <a:pt x="11899" y="100126"/>
                  </a:lnTo>
                  <a:lnTo>
                    <a:pt x="16370" y="97002"/>
                  </a:lnTo>
                  <a:lnTo>
                    <a:pt x="16568" y="89230"/>
                  </a:lnTo>
                  <a:lnTo>
                    <a:pt x="16684" y="80106"/>
                  </a:lnTo>
                  <a:lnTo>
                    <a:pt x="17484" y="72320"/>
                  </a:lnTo>
                  <a:lnTo>
                    <a:pt x="19527" y="64810"/>
                  </a:lnTo>
                  <a:lnTo>
                    <a:pt x="23342" y="57696"/>
                  </a:lnTo>
                  <a:lnTo>
                    <a:pt x="32918" y="21336"/>
                  </a:lnTo>
                  <a:lnTo>
                    <a:pt x="32980" y="18110"/>
                  </a:lnTo>
                  <a:lnTo>
                    <a:pt x="33286" y="13093"/>
                  </a:lnTo>
                  <a:lnTo>
                    <a:pt x="37024" y="8712"/>
                  </a:lnTo>
                  <a:lnTo>
                    <a:pt x="36981" y="8140"/>
                  </a:lnTo>
                  <a:lnTo>
                    <a:pt x="36410" y="3263"/>
                  </a:lnTo>
                  <a:lnTo>
                    <a:pt x="33108" y="0"/>
                  </a:lnTo>
                  <a:close/>
                </a:path>
                <a:path w="37464" h="139700">
                  <a:moveTo>
                    <a:pt x="10071" y="78130"/>
                  </a:moveTo>
                  <a:lnTo>
                    <a:pt x="9906" y="78384"/>
                  </a:lnTo>
                  <a:lnTo>
                    <a:pt x="10073" y="78343"/>
                  </a:lnTo>
                  <a:lnTo>
                    <a:pt x="10071" y="78130"/>
                  </a:lnTo>
                  <a:close/>
                </a:path>
                <a:path w="37464" h="139700">
                  <a:moveTo>
                    <a:pt x="30759" y="215"/>
                  </a:moveTo>
                  <a:lnTo>
                    <a:pt x="30607" y="469"/>
                  </a:lnTo>
                  <a:lnTo>
                    <a:pt x="30759" y="215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1854" y="1585278"/>
              <a:ext cx="3175" cy="10160"/>
            </a:xfrm>
            <a:custGeom>
              <a:avLst/>
              <a:gdLst/>
              <a:ahLst/>
              <a:cxnLst/>
              <a:rect l="l" t="t" r="r" b="b"/>
              <a:pathLst>
                <a:path w="3175" h="10159">
                  <a:moveTo>
                    <a:pt x="2781" y="0"/>
                  </a:moveTo>
                  <a:lnTo>
                    <a:pt x="2031" y="546"/>
                  </a:lnTo>
                  <a:lnTo>
                    <a:pt x="1231" y="1041"/>
                  </a:lnTo>
                  <a:lnTo>
                    <a:pt x="431" y="1498"/>
                  </a:lnTo>
                  <a:lnTo>
                    <a:pt x="914" y="2413"/>
                  </a:lnTo>
                  <a:lnTo>
                    <a:pt x="774" y="3238"/>
                  </a:lnTo>
                  <a:lnTo>
                    <a:pt x="0" y="3949"/>
                  </a:lnTo>
                  <a:lnTo>
                    <a:pt x="165" y="7950"/>
                  </a:lnTo>
                  <a:lnTo>
                    <a:pt x="228" y="9956"/>
                  </a:lnTo>
                  <a:lnTo>
                    <a:pt x="1625" y="10033"/>
                  </a:lnTo>
                  <a:lnTo>
                    <a:pt x="3022" y="10033"/>
                  </a:lnTo>
                  <a:lnTo>
                    <a:pt x="2844" y="3340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B5292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" name="object 65"/>
            <p:cNvSpPr/>
            <p:nvPr/>
          </p:nvSpPr>
          <p:spPr>
            <a:xfrm>
              <a:off x="2694396" y="1464534"/>
              <a:ext cx="42545" cy="22860"/>
            </a:xfrm>
            <a:custGeom>
              <a:avLst/>
              <a:gdLst/>
              <a:ahLst/>
              <a:cxnLst/>
              <a:rect l="l" t="t" r="r" b="b"/>
              <a:pathLst>
                <a:path w="42544" h="22859">
                  <a:moveTo>
                    <a:pt x="6946" y="0"/>
                  </a:moveTo>
                  <a:lnTo>
                    <a:pt x="2311" y="152"/>
                  </a:lnTo>
                  <a:lnTo>
                    <a:pt x="0" y="203"/>
                  </a:lnTo>
                  <a:lnTo>
                    <a:pt x="98" y="3370"/>
                  </a:lnTo>
                  <a:lnTo>
                    <a:pt x="8805" y="9999"/>
                  </a:lnTo>
                  <a:lnTo>
                    <a:pt x="18707" y="14514"/>
                  </a:lnTo>
                  <a:lnTo>
                    <a:pt x="29028" y="18169"/>
                  </a:lnTo>
                  <a:lnTo>
                    <a:pt x="39115" y="22313"/>
                  </a:lnTo>
                  <a:lnTo>
                    <a:pt x="41706" y="20904"/>
                  </a:lnTo>
                  <a:lnTo>
                    <a:pt x="42189" y="18415"/>
                  </a:lnTo>
                  <a:lnTo>
                    <a:pt x="42405" y="15811"/>
                  </a:lnTo>
                  <a:lnTo>
                    <a:pt x="37452" y="11893"/>
                  </a:lnTo>
                  <a:lnTo>
                    <a:pt x="31649" y="9539"/>
                  </a:lnTo>
                  <a:lnTo>
                    <a:pt x="25755" y="7358"/>
                  </a:lnTo>
                  <a:lnTo>
                    <a:pt x="21286" y="4457"/>
                  </a:lnTo>
                  <a:lnTo>
                    <a:pt x="11061" y="4457"/>
                  </a:lnTo>
                  <a:lnTo>
                    <a:pt x="12197" y="3416"/>
                  </a:lnTo>
                  <a:lnTo>
                    <a:pt x="12318" y="3225"/>
                  </a:lnTo>
                  <a:lnTo>
                    <a:pt x="12119" y="2260"/>
                  </a:lnTo>
                  <a:lnTo>
                    <a:pt x="11976" y="1511"/>
                  </a:lnTo>
                  <a:lnTo>
                    <a:pt x="11917" y="683"/>
                  </a:lnTo>
                  <a:lnTo>
                    <a:pt x="6946" y="0"/>
                  </a:lnTo>
                  <a:close/>
                </a:path>
                <a:path w="42544" h="22859">
                  <a:moveTo>
                    <a:pt x="12360" y="3227"/>
                  </a:moveTo>
                  <a:lnTo>
                    <a:pt x="12249" y="3370"/>
                  </a:lnTo>
                  <a:lnTo>
                    <a:pt x="12153" y="3568"/>
                  </a:lnTo>
                  <a:lnTo>
                    <a:pt x="12026" y="3949"/>
                  </a:lnTo>
                  <a:lnTo>
                    <a:pt x="11645" y="4394"/>
                  </a:lnTo>
                  <a:lnTo>
                    <a:pt x="11315" y="4394"/>
                  </a:lnTo>
                  <a:lnTo>
                    <a:pt x="11061" y="4457"/>
                  </a:lnTo>
                  <a:lnTo>
                    <a:pt x="21286" y="4457"/>
                  </a:lnTo>
                  <a:lnTo>
                    <a:pt x="20777" y="4127"/>
                  </a:lnTo>
                  <a:lnTo>
                    <a:pt x="19240" y="4127"/>
                  </a:lnTo>
                  <a:lnTo>
                    <a:pt x="18148" y="3416"/>
                  </a:lnTo>
                  <a:lnTo>
                    <a:pt x="12360" y="3227"/>
                  </a:lnTo>
                  <a:close/>
                </a:path>
                <a:path w="42544" h="22859">
                  <a:moveTo>
                    <a:pt x="20523" y="3962"/>
                  </a:moveTo>
                  <a:lnTo>
                    <a:pt x="19240" y="4127"/>
                  </a:lnTo>
                  <a:lnTo>
                    <a:pt x="20777" y="4127"/>
                  </a:lnTo>
                  <a:lnTo>
                    <a:pt x="20523" y="3962"/>
                  </a:lnTo>
                  <a:close/>
                </a:path>
                <a:path w="42544" h="22859">
                  <a:moveTo>
                    <a:pt x="12360" y="3225"/>
                  </a:move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" name="object 66"/>
            <p:cNvSpPr/>
            <p:nvPr/>
          </p:nvSpPr>
          <p:spPr>
            <a:xfrm>
              <a:off x="2669976" y="1455365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4" h="12700">
                  <a:moveTo>
                    <a:pt x="6388" y="0"/>
                  </a:moveTo>
                  <a:lnTo>
                    <a:pt x="5003" y="2349"/>
                  </a:lnTo>
                  <a:lnTo>
                    <a:pt x="2705" y="2794"/>
                  </a:lnTo>
                  <a:lnTo>
                    <a:pt x="253" y="2882"/>
                  </a:lnTo>
                  <a:lnTo>
                    <a:pt x="0" y="5829"/>
                  </a:lnTo>
                  <a:lnTo>
                    <a:pt x="7035" y="12090"/>
                  </a:lnTo>
                  <a:lnTo>
                    <a:pt x="15697" y="12344"/>
                  </a:lnTo>
                  <a:lnTo>
                    <a:pt x="24396" y="12446"/>
                  </a:lnTo>
                  <a:lnTo>
                    <a:pt x="24434" y="6362"/>
                  </a:lnTo>
                  <a:lnTo>
                    <a:pt x="23964" y="5511"/>
                  </a:lnTo>
                  <a:lnTo>
                    <a:pt x="23558" y="4635"/>
                  </a:lnTo>
                  <a:lnTo>
                    <a:pt x="23202" y="3733"/>
                  </a:lnTo>
                  <a:lnTo>
                    <a:pt x="22161" y="3937"/>
                  </a:lnTo>
                  <a:lnTo>
                    <a:pt x="21488" y="3136"/>
                  </a:lnTo>
                  <a:lnTo>
                    <a:pt x="15709" y="5562"/>
                  </a:lnTo>
                  <a:lnTo>
                    <a:pt x="11506" y="596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" name="object 67"/>
            <p:cNvSpPr/>
            <p:nvPr/>
          </p:nvSpPr>
          <p:spPr>
            <a:xfrm>
              <a:off x="2670073" y="14524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781" y="0"/>
                  </a:moveTo>
                  <a:lnTo>
                    <a:pt x="1651" y="469"/>
                  </a:lnTo>
                  <a:lnTo>
                    <a:pt x="444" y="190"/>
                  </a:lnTo>
                  <a:lnTo>
                    <a:pt x="355" y="914"/>
                  </a:lnTo>
                  <a:lnTo>
                    <a:pt x="228" y="1625"/>
                  </a:lnTo>
                  <a:lnTo>
                    <a:pt x="0" y="2349"/>
                  </a:lnTo>
                  <a:lnTo>
                    <a:pt x="152" y="5803"/>
                  </a:lnTo>
                  <a:lnTo>
                    <a:pt x="2603" y="5702"/>
                  </a:lnTo>
                  <a:lnTo>
                    <a:pt x="4902" y="5270"/>
                  </a:lnTo>
                  <a:lnTo>
                    <a:pt x="6286" y="290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A2A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" name="object 68"/>
            <p:cNvSpPr/>
            <p:nvPr/>
          </p:nvSpPr>
          <p:spPr>
            <a:xfrm>
              <a:off x="2753530" y="1489326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5" h="45084">
                  <a:moveTo>
                    <a:pt x="1485" y="0"/>
                  </a:moveTo>
                  <a:lnTo>
                    <a:pt x="0" y="7238"/>
                  </a:lnTo>
                  <a:lnTo>
                    <a:pt x="6908" y="8940"/>
                  </a:lnTo>
                  <a:lnTo>
                    <a:pt x="10096" y="13106"/>
                  </a:lnTo>
                  <a:lnTo>
                    <a:pt x="13042" y="16255"/>
                  </a:lnTo>
                  <a:lnTo>
                    <a:pt x="16052" y="16382"/>
                  </a:lnTo>
                  <a:lnTo>
                    <a:pt x="19481" y="15938"/>
                  </a:lnTo>
                  <a:lnTo>
                    <a:pt x="21704" y="18173"/>
                  </a:lnTo>
                  <a:lnTo>
                    <a:pt x="29397" y="24377"/>
                  </a:lnTo>
                  <a:lnTo>
                    <a:pt x="37845" y="29297"/>
                  </a:lnTo>
                  <a:lnTo>
                    <a:pt x="46589" y="33709"/>
                  </a:lnTo>
                  <a:lnTo>
                    <a:pt x="57594" y="39674"/>
                  </a:lnTo>
                  <a:lnTo>
                    <a:pt x="58089" y="41935"/>
                  </a:lnTo>
                  <a:lnTo>
                    <a:pt x="58102" y="44399"/>
                  </a:lnTo>
                  <a:lnTo>
                    <a:pt x="63969" y="44780"/>
                  </a:lnTo>
                  <a:lnTo>
                    <a:pt x="34922" y="15209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" name="object 69"/>
            <p:cNvSpPr/>
            <p:nvPr/>
          </p:nvSpPr>
          <p:spPr>
            <a:xfrm>
              <a:off x="2850506" y="1549711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40">
                  <a:moveTo>
                    <a:pt x="0" y="0"/>
                  </a:moveTo>
                  <a:lnTo>
                    <a:pt x="126" y="3886"/>
                  </a:lnTo>
                  <a:lnTo>
                    <a:pt x="1409" y="4254"/>
                  </a:lnTo>
                  <a:lnTo>
                    <a:pt x="406" y="6299"/>
                  </a:lnTo>
                  <a:lnTo>
                    <a:pt x="584" y="7251"/>
                  </a:lnTo>
                  <a:lnTo>
                    <a:pt x="495" y="8191"/>
                  </a:lnTo>
                  <a:lnTo>
                    <a:pt x="177" y="9093"/>
                  </a:lnTo>
                  <a:lnTo>
                    <a:pt x="3238" y="14122"/>
                  </a:lnTo>
                  <a:lnTo>
                    <a:pt x="5473" y="19939"/>
                  </a:lnTo>
                  <a:lnTo>
                    <a:pt x="12141" y="21424"/>
                  </a:lnTo>
                  <a:lnTo>
                    <a:pt x="14490" y="17957"/>
                  </a:lnTo>
                  <a:lnTo>
                    <a:pt x="16878" y="19138"/>
                  </a:lnTo>
                  <a:lnTo>
                    <a:pt x="21932" y="23520"/>
                  </a:lnTo>
                  <a:lnTo>
                    <a:pt x="27203" y="27800"/>
                  </a:lnTo>
                  <a:lnTo>
                    <a:pt x="30187" y="24396"/>
                  </a:lnTo>
                  <a:lnTo>
                    <a:pt x="23152" y="18376"/>
                  </a:lnTo>
                  <a:lnTo>
                    <a:pt x="30289" y="16040"/>
                  </a:lnTo>
                  <a:lnTo>
                    <a:pt x="23536" y="10492"/>
                  </a:lnTo>
                  <a:lnTo>
                    <a:pt x="16063" y="6291"/>
                  </a:lnTo>
                  <a:lnTo>
                    <a:pt x="8131" y="2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8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" name="object 70"/>
            <p:cNvSpPr/>
            <p:nvPr/>
          </p:nvSpPr>
          <p:spPr>
            <a:xfrm>
              <a:off x="2898645" y="1589178"/>
              <a:ext cx="35560" cy="28575"/>
            </a:xfrm>
            <a:custGeom>
              <a:avLst/>
              <a:gdLst/>
              <a:ahLst/>
              <a:cxnLst/>
              <a:rect l="l" t="t" r="r" b="b"/>
              <a:pathLst>
                <a:path w="35560" h="28575">
                  <a:moveTo>
                    <a:pt x="3200" y="0"/>
                  </a:moveTo>
                  <a:lnTo>
                    <a:pt x="101" y="876"/>
                  </a:lnTo>
                  <a:lnTo>
                    <a:pt x="0" y="6946"/>
                  </a:lnTo>
                  <a:lnTo>
                    <a:pt x="4648" y="7378"/>
                  </a:lnTo>
                  <a:lnTo>
                    <a:pt x="8953" y="9055"/>
                  </a:lnTo>
                  <a:lnTo>
                    <a:pt x="11468" y="12890"/>
                  </a:lnTo>
                  <a:lnTo>
                    <a:pt x="16163" y="17990"/>
                  </a:lnTo>
                  <a:lnTo>
                    <a:pt x="21764" y="21591"/>
                  </a:lnTo>
                  <a:lnTo>
                    <a:pt x="27684" y="24690"/>
                  </a:lnTo>
                  <a:lnTo>
                    <a:pt x="33337" y="28282"/>
                  </a:lnTo>
                  <a:lnTo>
                    <a:pt x="35115" y="24549"/>
                  </a:lnTo>
                  <a:lnTo>
                    <a:pt x="28917" y="22351"/>
                  </a:lnTo>
                  <a:lnTo>
                    <a:pt x="33451" y="19557"/>
                  </a:lnTo>
                  <a:lnTo>
                    <a:pt x="33058" y="17805"/>
                  </a:lnTo>
                  <a:lnTo>
                    <a:pt x="32956" y="16929"/>
                  </a:lnTo>
                  <a:lnTo>
                    <a:pt x="31381" y="16408"/>
                  </a:lnTo>
                  <a:lnTo>
                    <a:pt x="30454" y="15328"/>
                  </a:lnTo>
                  <a:lnTo>
                    <a:pt x="30149" y="13690"/>
                  </a:lnTo>
                  <a:lnTo>
                    <a:pt x="27216" y="10553"/>
                  </a:lnTo>
                  <a:lnTo>
                    <a:pt x="19494" y="10477"/>
                  </a:lnTo>
                  <a:lnTo>
                    <a:pt x="17500" y="177"/>
                  </a:lnTo>
                  <a:lnTo>
                    <a:pt x="9486" y="558"/>
                  </a:lnTo>
                  <a:lnTo>
                    <a:pt x="6489" y="4648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05F8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" name="object 71"/>
            <p:cNvSpPr/>
            <p:nvPr/>
          </p:nvSpPr>
          <p:spPr>
            <a:xfrm>
              <a:off x="2733516" y="1480344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4">
                  <a:moveTo>
                    <a:pt x="3276" y="0"/>
                  </a:moveTo>
                  <a:lnTo>
                    <a:pt x="3060" y="2603"/>
                  </a:lnTo>
                  <a:lnTo>
                    <a:pt x="2603" y="5092"/>
                  </a:lnTo>
                  <a:lnTo>
                    <a:pt x="0" y="6502"/>
                  </a:lnTo>
                  <a:lnTo>
                    <a:pt x="3797" y="12065"/>
                  </a:lnTo>
                  <a:lnTo>
                    <a:pt x="12496" y="11709"/>
                  </a:lnTo>
                  <a:lnTo>
                    <a:pt x="14960" y="18884"/>
                  </a:lnTo>
                  <a:lnTo>
                    <a:pt x="18059" y="23215"/>
                  </a:lnTo>
                  <a:lnTo>
                    <a:pt x="22809" y="21551"/>
                  </a:lnTo>
                  <a:lnTo>
                    <a:pt x="26924" y="22186"/>
                  </a:lnTo>
                  <a:lnTo>
                    <a:pt x="30111" y="22098"/>
                  </a:lnTo>
                  <a:lnTo>
                    <a:pt x="26924" y="17932"/>
                  </a:lnTo>
                  <a:lnTo>
                    <a:pt x="20015" y="16230"/>
                  </a:lnTo>
                  <a:lnTo>
                    <a:pt x="21501" y="8991"/>
                  </a:lnTo>
                  <a:lnTo>
                    <a:pt x="18770" y="5613"/>
                  </a:lnTo>
                  <a:lnTo>
                    <a:pt x="13347" y="5905"/>
                  </a:lnTo>
                  <a:lnTo>
                    <a:pt x="11404" y="1485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" name="object 72"/>
            <p:cNvSpPr/>
            <p:nvPr/>
          </p:nvSpPr>
          <p:spPr>
            <a:xfrm>
              <a:off x="2873658" y="1565751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5">
                  <a:moveTo>
                    <a:pt x="7137" y="0"/>
                  </a:moveTo>
                  <a:lnTo>
                    <a:pt x="0" y="2336"/>
                  </a:lnTo>
                  <a:lnTo>
                    <a:pt x="7035" y="8356"/>
                  </a:lnTo>
                  <a:lnTo>
                    <a:pt x="4051" y="11760"/>
                  </a:lnTo>
                  <a:lnTo>
                    <a:pt x="6578" y="16598"/>
                  </a:lnTo>
                  <a:lnTo>
                    <a:pt x="9855" y="20485"/>
                  </a:lnTo>
                  <a:lnTo>
                    <a:pt x="15722" y="21183"/>
                  </a:lnTo>
                  <a:lnTo>
                    <a:pt x="19278" y="20904"/>
                  </a:lnTo>
                  <a:lnTo>
                    <a:pt x="22085" y="22910"/>
                  </a:lnTo>
                  <a:lnTo>
                    <a:pt x="25095" y="24295"/>
                  </a:lnTo>
                  <a:lnTo>
                    <a:pt x="24942" y="21704"/>
                  </a:lnTo>
                  <a:lnTo>
                    <a:pt x="23977" y="19646"/>
                  </a:lnTo>
                  <a:lnTo>
                    <a:pt x="19532" y="15887"/>
                  </a:lnTo>
                  <a:lnTo>
                    <a:pt x="19786" y="13741"/>
                  </a:lnTo>
                  <a:lnTo>
                    <a:pt x="22453" y="12001"/>
                  </a:lnTo>
                  <a:lnTo>
                    <a:pt x="17475" y="7835"/>
                  </a:lnTo>
                  <a:lnTo>
                    <a:pt x="13182" y="280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0608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" name="object 73"/>
            <p:cNvSpPr/>
            <p:nvPr/>
          </p:nvSpPr>
          <p:spPr>
            <a:xfrm>
              <a:off x="2817496" y="1533112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4" h="16509">
                  <a:moveTo>
                    <a:pt x="1028" y="0"/>
                  </a:moveTo>
                  <a:lnTo>
                    <a:pt x="0" y="990"/>
                  </a:lnTo>
                  <a:lnTo>
                    <a:pt x="1955" y="9118"/>
                  </a:lnTo>
                  <a:lnTo>
                    <a:pt x="6731" y="14465"/>
                  </a:lnTo>
                  <a:lnTo>
                    <a:pt x="15100" y="16268"/>
                  </a:lnTo>
                  <a:lnTo>
                    <a:pt x="15341" y="13995"/>
                  </a:lnTo>
                  <a:lnTo>
                    <a:pt x="15392" y="11747"/>
                  </a:lnTo>
                  <a:lnTo>
                    <a:pt x="18084" y="10947"/>
                  </a:lnTo>
                  <a:lnTo>
                    <a:pt x="18237" y="10502"/>
                  </a:lnTo>
                  <a:lnTo>
                    <a:pt x="13589" y="5219"/>
                  </a:lnTo>
                  <a:lnTo>
                    <a:pt x="5499" y="5549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B27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" name="object 74"/>
            <p:cNvSpPr/>
            <p:nvPr/>
          </p:nvSpPr>
          <p:spPr>
            <a:xfrm>
              <a:off x="2893181" y="1577755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09">
                  <a:moveTo>
                    <a:pt x="2933" y="0"/>
                  </a:moveTo>
                  <a:lnTo>
                    <a:pt x="266" y="1739"/>
                  </a:lnTo>
                  <a:lnTo>
                    <a:pt x="0" y="3886"/>
                  </a:lnTo>
                  <a:lnTo>
                    <a:pt x="4444" y="7645"/>
                  </a:lnTo>
                  <a:lnTo>
                    <a:pt x="5422" y="9702"/>
                  </a:lnTo>
                  <a:lnTo>
                    <a:pt x="5575" y="12293"/>
                  </a:lnTo>
                  <a:lnTo>
                    <a:pt x="8674" y="11417"/>
                  </a:lnTo>
                  <a:lnTo>
                    <a:pt x="11950" y="16065"/>
                  </a:lnTo>
                  <a:lnTo>
                    <a:pt x="14947" y="11988"/>
                  </a:lnTo>
                  <a:lnTo>
                    <a:pt x="11722" y="7213"/>
                  </a:lnTo>
                  <a:lnTo>
                    <a:pt x="8000" y="293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F058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" name="object 75"/>
            <p:cNvSpPr/>
            <p:nvPr/>
          </p:nvSpPr>
          <p:spPr>
            <a:xfrm>
              <a:off x="2835572" y="1540548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5">
                  <a:moveTo>
                    <a:pt x="12941" y="0"/>
                  </a:moveTo>
                  <a:lnTo>
                    <a:pt x="5537" y="4025"/>
                  </a:lnTo>
                  <a:lnTo>
                    <a:pt x="152" y="3060"/>
                  </a:lnTo>
                  <a:lnTo>
                    <a:pt x="0" y="3505"/>
                  </a:lnTo>
                  <a:lnTo>
                    <a:pt x="6248" y="8940"/>
                  </a:lnTo>
                  <a:lnTo>
                    <a:pt x="9207" y="12103"/>
                  </a:lnTo>
                  <a:lnTo>
                    <a:pt x="9601" y="12395"/>
                  </a:lnTo>
                  <a:lnTo>
                    <a:pt x="10350" y="12801"/>
                  </a:lnTo>
                  <a:lnTo>
                    <a:pt x="10033" y="13703"/>
                  </a:lnTo>
                  <a:lnTo>
                    <a:pt x="9563" y="14389"/>
                  </a:lnTo>
                  <a:lnTo>
                    <a:pt x="9182" y="15087"/>
                  </a:lnTo>
                  <a:lnTo>
                    <a:pt x="9118" y="18084"/>
                  </a:lnTo>
                  <a:lnTo>
                    <a:pt x="15113" y="18275"/>
                  </a:lnTo>
                  <a:lnTo>
                    <a:pt x="15443" y="17348"/>
                  </a:lnTo>
                  <a:lnTo>
                    <a:pt x="15506" y="16408"/>
                  </a:lnTo>
                  <a:lnTo>
                    <a:pt x="15341" y="15455"/>
                  </a:lnTo>
                  <a:lnTo>
                    <a:pt x="15189" y="13843"/>
                  </a:lnTo>
                  <a:lnTo>
                    <a:pt x="15049" y="13042"/>
                  </a:lnTo>
                  <a:lnTo>
                    <a:pt x="14947" y="9156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CB27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" name="object 76"/>
            <p:cNvSpPr/>
            <p:nvPr/>
          </p:nvSpPr>
          <p:spPr>
            <a:xfrm>
              <a:off x="2969816" y="1806158"/>
              <a:ext cx="47625" cy="67310"/>
            </a:xfrm>
            <a:custGeom>
              <a:avLst/>
              <a:gdLst/>
              <a:ahLst/>
              <a:cxnLst/>
              <a:rect l="l" t="t" r="r" b="b"/>
              <a:pathLst>
                <a:path w="47625" h="67310">
                  <a:moveTo>
                    <a:pt x="45237" y="0"/>
                  </a:moveTo>
                  <a:lnTo>
                    <a:pt x="35661" y="939"/>
                  </a:lnTo>
                  <a:lnTo>
                    <a:pt x="27050" y="2133"/>
                  </a:lnTo>
                  <a:lnTo>
                    <a:pt x="25018" y="13576"/>
                  </a:lnTo>
                  <a:lnTo>
                    <a:pt x="25958" y="14084"/>
                  </a:lnTo>
                  <a:lnTo>
                    <a:pt x="26619" y="15455"/>
                  </a:lnTo>
                  <a:lnTo>
                    <a:pt x="26123" y="16192"/>
                  </a:lnTo>
                  <a:lnTo>
                    <a:pt x="24942" y="16586"/>
                  </a:lnTo>
                  <a:lnTo>
                    <a:pt x="24152" y="28273"/>
                  </a:lnTo>
                  <a:lnTo>
                    <a:pt x="21837" y="34488"/>
                  </a:lnTo>
                  <a:lnTo>
                    <a:pt x="16427" y="36990"/>
                  </a:lnTo>
                  <a:lnTo>
                    <a:pt x="6349" y="37541"/>
                  </a:lnTo>
                  <a:lnTo>
                    <a:pt x="3263" y="40525"/>
                  </a:lnTo>
                  <a:lnTo>
                    <a:pt x="3213" y="43548"/>
                  </a:lnTo>
                  <a:lnTo>
                    <a:pt x="5524" y="46647"/>
                  </a:lnTo>
                  <a:lnTo>
                    <a:pt x="11061" y="49822"/>
                  </a:lnTo>
                  <a:lnTo>
                    <a:pt x="3009" y="52654"/>
                  </a:lnTo>
                  <a:lnTo>
                    <a:pt x="0" y="52603"/>
                  </a:lnTo>
                  <a:lnTo>
                    <a:pt x="190" y="57238"/>
                  </a:lnTo>
                  <a:lnTo>
                    <a:pt x="2222" y="61188"/>
                  </a:lnTo>
                  <a:lnTo>
                    <a:pt x="5638" y="65887"/>
                  </a:lnTo>
                  <a:lnTo>
                    <a:pt x="8293" y="67043"/>
                  </a:lnTo>
                  <a:lnTo>
                    <a:pt x="13588" y="59042"/>
                  </a:lnTo>
                  <a:lnTo>
                    <a:pt x="19240" y="66535"/>
                  </a:lnTo>
                  <a:lnTo>
                    <a:pt x="29324" y="66433"/>
                  </a:lnTo>
                  <a:lnTo>
                    <a:pt x="30264" y="59245"/>
                  </a:lnTo>
                  <a:lnTo>
                    <a:pt x="30365" y="56743"/>
                  </a:lnTo>
                  <a:lnTo>
                    <a:pt x="30987" y="54495"/>
                  </a:lnTo>
                  <a:lnTo>
                    <a:pt x="33439" y="53238"/>
                  </a:lnTo>
                  <a:lnTo>
                    <a:pt x="34936" y="46039"/>
                  </a:lnTo>
                  <a:lnTo>
                    <a:pt x="41356" y="32798"/>
                  </a:lnTo>
                  <a:lnTo>
                    <a:pt x="43218" y="25704"/>
                  </a:lnTo>
                  <a:lnTo>
                    <a:pt x="46304" y="16891"/>
                  </a:lnTo>
                  <a:lnTo>
                    <a:pt x="46113" y="11493"/>
                  </a:lnTo>
                  <a:lnTo>
                    <a:pt x="47066" y="5994"/>
                  </a:lnTo>
                  <a:lnTo>
                    <a:pt x="45237" y="0"/>
                  </a:lnTo>
                  <a:close/>
                </a:path>
              </a:pathLst>
            </a:custGeom>
            <a:solidFill>
              <a:srgbClr val="EDC3D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" name="object 77"/>
            <p:cNvSpPr/>
            <p:nvPr/>
          </p:nvSpPr>
          <p:spPr>
            <a:xfrm>
              <a:off x="2942520" y="1819521"/>
              <a:ext cx="43815" cy="36195"/>
            </a:xfrm>
            <a:custGeom>
              <a:avLst/>
              <a:gdLst/>
              <a:ahLst/>
              <a:cxnLst/>
              <a:rect l="l" t="t" r="r" b="b"/>
              <a:pathLst>
                <a:path w="43814" h="36194">
                  <a:moveTo>
                    <a:pt x="40157" y="0"/>
                  </a:moveTo>
                  <a:lnTo>
                    <a:pt x="37465" y="965"/>
                  </a:lnTo>
                  <a:lnTo>
                    <a:pt x="36753" y="4698"/>
                  </a:lnTo>
                  <a:lnTo>
                    <a:pt x="23394" y="4698"/>
                  </a:lnTo>
                  <a:lnTo>
                    <a:pt x="18135" y="8331"/>
                  </a:lnTo>
                  <a:lnTo>
                    <a:pt x="11645" y="12623"/>
                  </a:lnTo>
                  <a:lnTo>
                    <a:pt x="342" y="29552"/>
                  </a:lnTo>
                  <a:lnTo>
                    <a:pt x="122" y="31445"/>
                  </a:lnTo>
                  <a:lnTo>
                    <a:pt x="0" y="35725"/>
                  </a:lnTo>
                  <a:lnTo>
                    <a:pt x="4610" y="36017"/>
                  </a:lnTo>
                  <a:lnTo>
                    <a:pt x="8509" y="35458"/>
                  </a:lnTo>
                  <a:lnTo>
                    <a:pt x="10236" y="26847"/>
                  </a:lnTo>
                  <a:lnTo>
                    <a:pt x="12700" y="25057"/>
                  </a:lnTo>
                  <a:lnTo>
                    <a:pt x="15407" y="23855"/>
                  </a:lnTo>
                  <a:lnTo>
                    <a:pt x="15951" y="22453"/>
                  </a:lnTo>
                  <a:lnTo>
                    <a:pt x="16395" y="22212"/>
                  </a:lnTo>
                  <a:lnTo>
                    <a:pt x="26259" y="22212"/>
                  </a:lnTo>
                  <a:lnTo>
                    <a:pt x="25755" y="18199"/>
                  </a:lnTo>
                  <a:lnTo>
                    <a:pt x="29743" y="16865"/>
                  </a:lnTo>
                  <a:lnTo>
                    <a:pt x="33807" y="15062"/>
                  </a:lnTo>
                  <a:lnTo>
                    <a:pt x="36893" y="14071"/>
                  </a:lnTo>
                  <a:lnTo>
                    <a:pt x="43034" y="14071"/>
                  </a:lnTo>
                  <a:lnTo>
                    <a:pt x="43134" y="12623"/>
                  </a:lnTo>
                  <a:lnTo>
                    <a:pt x="43208" y="8331"/>
                  </a:lnTo>
                  <a:lnTo>
                    <a:pt x="42964" y="4762"/>
                  </a:lnTo>
                  <a:lnTo>
                    <a:pt x="36753" y="4698"/>
                  </a:lnTo>
                  <a:lnTo>
                    <a:pt x="24663" y="3822"/>
                  </a:lnTo>
                  <a:lnTo>
                    <a:pt x="42416" y="3822"/>
                  </a:lnTo>
                  <a:lnTo>
                    <a:pt x="40195" y="12"/>
                  </a:lnTo>
                  <a:close/>
                </a:path>
                <a:path w="43814" h="36194">
                  <a:moveTo>
                    <a:pt x="26259" y="22212"/>
                  </a:moveTo>
                  <a:lnTo>
                    <a:pt x="16395" y="22212"/>
                  </a:lnTo>
                  <a:lnTo>
                    <a:pt x="16611" y="23329"/>
                  </a:lnTo>
                  <a:lnTo>
                    <a:pt x="15811" y="23621"/>
                  </a:lnTo>
                  <a:lnTo>
                    <a:pt x="15432" y="23811"/>
                  </a:lnTo>
                  <a:lnTo>
                    <a:pt x="15495" y="25057"/>
                  </a:lnTo>
                  <a:lnTo>
                    <a:pt x="15671" y="27470"/>
                  </a:lnTo>
                  <a:lnTo>
                    <a:pt x="16408" y="31445"/>
                  </a:lnTo>
                  <a:lnTo>
                    <a:pt x="25095" y="32003"/>
                  </a:lnTo>
                  <a:lnTo>
                    <a:pt x="26886" y="27470"/>
                  </a:lnTo>
                  <a:lnTo>
                    <a:pt x="26841" y="26847"/>
                  </a:lnTo>
                  <a:lnTo>
                    <a:pt x="26259" y="22212"/>
                  </a:lnTo>
                  <a:close/>
                </a:path>
                <a:path w="43814" h="36194">
                  <a:moveTo>
                    <a:pt x="43034" y="14071"/>
                  </a:moveTo>
                  <a:lnTo>
                    <a:pt x="36893" y="14071"/>
                  </a:lnTo>
                  <a:lnTo>
                    <a:pt x="39814" y="18656"/>
                  </a:lnTo>
                  <a:lnTo>
                    <a:pt x="42951" y="15265"/>
                  </a:lnTo>
                  <a:lnTo>
                    <a:pt x="43034" y="14071"/>
                  </a:lnTo>
                  <a:close/>
                </a:path>
              </a:pathLst>
            </a:custGeom>
            <a:solidFill>
              <a:srgbClr val="EB9F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" name="object 78"/>
            <p:cNvSpPr/>
            <p:nvPr/>
          </p:nvSpPr>
          <p:spPr>
            <a:xfrm>
              <a:off x="3008566" y="1722607"/>
              <a:ext cx="16510" cy="49530"/>
            </a:xfrm>
            <a:custGeom>
              <a:avLst/>
              <a:gdLst/>
              <a:ahLst/>
              <a:cxnLst/>
              <a:rect l="l" t="t" r="r" b="b"/>
              <a:pathLst>
                <a:path w="16510" h="49530">
                  <a:moveTo>
                    <a:pt x="241" y="0"/>
                  </a:moveTo>
                  <a:lnTo>
                    <a:pt x="0" y="3302"/>
                  </a:lnTo>
                  <a:lnTo>
                    <a:pt x="952" y="8686"/>
                  </a:lnTo>
                  <a:lnTo>
                    <a:pt x="1155" y="14376"/>
                  </a:lnTo>
                  <a:lnTo>
                    <a:pt x="5803" y="26492"/>
                  </a:lnTo>
                  <a:lnTo>
                    <a:pt x="4851" y="32981"/>
                  </a:lnTo>
                  <a:lnTo>
                    <a:pt x="2451" y="39649"/>
                  </a:lnTo>
                  <a:lnTo>
                    <a:pt x="2451" y="45720"/>
                  </a:lnTo>
                  <a:lnTo>
                    <a:pt x="4368" y="45783"/>
                  </a:lnTo>
                  <a:lnTo>
                    <a:pt x="5334" y="45923"/>
                  </a:lnTo>
                  <a:lnTo>
                    <a:pt x="5549" y="44526"/>
                  </a:lnTo>
                  <a:lnTo>
                    <a:pt x="5410" y="42875"/>
                  </a:lnTo>
                  <a:lnTo>
                    <a:pt x="7366" y="42316"/>
                  </a:lnTo>
                  <a:lnTo>
                    <a:pt x="8293" y="43599"/>
                  </a:lnTo>
                  <a:lnTo>
                    <a:pt x="9004" y="46329"/>
                  </a:lnTo>
                  <a:lnTo>
                    <a:pt x="9766" y="48018"/>
                  </a:lnTo>
                  <a:lnTo>
                    <a:pt x="11595" y="49072"/>
                  </a:lnTo>
                  <a:lnTo>
                    <a:pt x="16002" y="44919"/>
                  </a:lnTo>
                  <a:lnTo>
                    <a:pt x="15011" y="39839"/>
                  </a:lnTo>
                  <a:lnTo>
                    <a:pt x="12547" y="31572"/>
                  </a:lnTo>
                  <a:lnTo>
                    <a:pt x="11734" y="28219"/>
                  </a:lnTo>
                  <a:lnTo>
                    <a:pt x="11899" y="24638"/>
                  </a:lnTo>
                  <a:lnTo>
                    <a:pt x="9585" y="18198"/>
                  </a:lnTo>
                  <a:lnTo>
                    <a:pt x="8051" y="11385"/>
                  </a:lnTo>
                  <a:lnTo>
                    <a:pt x="5527" y="50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ACAD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" name="object 79"/>
            <p:cNvSpPr/>
            <p:nvPr/>
          </p:nvSpPr>
          <p:spPr>
            <a:xfrm>
              <a:off x="2976175" y="1822734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18580" y="0"/>
                  </a:moveTo>
                  <a:lnTo>
                    <a:pt x="15595" y="1257"/>
                  </a:lnTo>
                  <a:lnTo>
                    <a:pt x="13538" y="2959"/>
                  </a:lnTo>
                  <a:lnTo>
                    <a:pt x="14135" y="9715"/>
                  </a:lnTo>
                  <a:lnTo>
                    <a:pt x="11658" y="10998"/>
                  </a:lnTo>
                  <a:lnTo>
                    <a:pt x="9296" y="12052"/>
                  </a:lnTo>
                  <a:lnTo>
                    <a:pt x="6159" y="15443"/>
                  </a:lnTo>
                  <a:lnTo>
                    <a:pt x="3238" y="10858"/>
                  </a:lnTo>
                  <a:lnTo>
                    <a:pt x="152" y="11849"/>
                  </a:lnTo>
                  <a:lnTo>
                    <a:pt x="0" y="20954"/>
                  </a:lnTo>
                  <a:lnTo>
                    <a:pt x="10070" y="20407"/>
                  </a:lnTo>
                  <a:lnTo>
                    <a:pt x="15476" y="17911"/>
                  </a:lnTo>
                  <a:lnTo>
                    <a:pt x="17789" y="11698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EBBDD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" name="object 80"/>
            <p:cNvSpPr/>
            <p:nvPr/>
          </p:nvSpPr>
          <p:spPr>
            <a:xfrm>
              <a:off x="3001438" y="1771356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89">
                  <a:moveTo>
                    <a:pt x="6438" y="0"/>
                  </a:moveTo>
                  <a:lnTo>
                    <a:pt x="6362" y="1968"/>
                  </a:lnTo>
                  <a:lnTo>
                    <a:pt x="6362" y="2971"/>
                  </a:lnTo>
                  <a:lnTo>
                    <a:pt x="5765" y="7772"/>
                  </a:lnTo>
                  <a:lnTo>
                    <a:pt x="8191" y="14173"/>
                  </a:lnTo>
                  <a:lnTo>
                    <a:pt x="76" y="15062"/>
                  </a:lnTo>
                  <a:lnTo>
                    <a:pt x="0" y="18110"/>
                  </a:lnTo>
                  <a:lnTo>
                    <a:pt x="9080" y="21310"/>
                  </a:lnTo>
                  <a:lnTo>
                    <a:pt x="9194" y="15227"/>
                  </a:lnTo>
                  <a:lnTo>
                    <a:pt x="9969" y="13957"/>
                  </a:lnTo>
                  <a:lnTo>
                    <a:pt x="7912" y="9524"/>
                  </a:lnTo>
                  <a:lnTo>
                    <a:pt x="12382" y="12369"/>
                  </a:lnTo>
                  <a:lnTo>
                    <a:pt x="15214" y="12268"/>
                  </a:lnTo>
                  <a:lnTo>
                    <a:pt x="15278" y="6527"/>
                  </a:lnTo>
                  <a:lnTo>
                    <a:pt x="12192" y="304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EB9F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" name="object 81"/>
            <p:cNvSpPr/>
            <p:nvPr/>
          </p:nvSpPr>
          <p:spPr>
            <a:xfrm>
              <a:off x="3016617" y="1774528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89">
                  <a:moveTo>
                    <a:pt x="3441" y="0"/>
                  </a:moveTo>
                  <a:lnTo>
                    <a:pt x="101" y="3365"/>
                  </a:lnTo>
                  <a:lnTo>
                    <a:pt x="0" y="15100"/>
                  </a:lnTo>
                  <a:lnTo>
                    <a:pt x="2946" y="21399"/>
                  </a:lnTo>
                  <a:lnTo>
                    <a:pt x="4889" y="21259"/>
                  </a:lnTo>
                  <a:lnTo>
                    <a:pt x="5842" y="21120"/>
                  </a:lnTo>
                  <a:lnTo>
                    <a:pt x="5207" y="14058"/>
                  </a:lnTo>
                  <a:lnTo>
                    <a:pt x="8763" y="652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EACAD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" name="object 82"/>
            <p:cNvSpPr/>
            <p:nvPr/>
          </p:nvSpPr>
          <p:spPr>
            <a:xfrm>
              <a:off x="3019516" y="1795658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4">
                  <a:moveTo>
                    <a:pt x="2946" y="0"/>
                  </a:moveTo>
                  <a:lnTo>
                    <a:pt x="1981" y="114"/>
                  </a:lnTo>
                  <a:lnTo>
                    <a:pt x="1003" y="203"/>
                  </a:lnTo>
                  <a:lnTo>
                    <a:pt x="50" y="266"/>
                  </a:lnTo>
                  <a:lnTo>
                    <a:pt x="88" y="2743"/>
                  </a:lnTo>
                  <a:lnTo>
                    <a:pt x="0" y="5207"/>
                  </a:lnTo>
                  <a:lnTo>
                    <a:pt x="279" y="8483"/>
                  </a:lnTo>
                  <a:lnTo>
                    <a:pt x="1092" y="9207"/>
                  </a:lnTo>
                  <a:lnTo>
                    <a:pt x="2044" y="10744"/>
                  </a:lnTo>
                  <a:lnTo>
                    <a:pt x="6261" y="7238"/>
                  </a:lnTo>
                  <a:lnTo>
                    <a:pt x="7442" y="4000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F9AB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" name="object 83"/>
            <p:cNvSpPr/>
            <p:nvPr/>
          </p:nvSpPr>
          <p:spPr>
            <a:xfrm>
              <a:off x="3013619" y="176492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2336" y="0"/>
                  </a:moveTo>
                  <a:lnTo>
                    <a:pt x="2057" y="63"/>
                  </a:lnTo>
                  <a:lnTo>
                    <a:pt x="355" y="558"/>
                  </a:lnTo>
                  <a:lnTo>
                    <a:pt x="495" y="2209"/>
                  </a:lnTo>
                  <a:lnTo>
                    <a:pt x="266" y="3581"/>
                  </a:lnTo>
                  <a:lnTo>
                    <a:pt x="0" y="9474"/>
                  </a:lnTo>
                  <a:lnTo>
                    <a:pt x="1041" y="10629"/>
                  </a:lnTo>
                  <a:lnTo>
                    <a:pt x="2057" y="11810"/>
                  </a:lnTo>
                  <a:lnTo>
                    <a:pt x="3098" y="12966"/>
                  </a:lnTo>
                  <a:lnTo>
                    <a:pt x="6438" y="9601"/>
                  </a:lnTo>
                  <a:lnTo>
                    <a:pt x="6489" y="7683"/>
                  </a:lnTo>
                  <a:lnTo>
                    <a:pt x="6540" y="6730"/>
                  </a:lnTo>
                  <a:lnTo>
                    <a:pt x="4711" y="5702"/>
                  </a:lnTo>
                  <a:lnTo>
                    <a:pt x="3949" y="4013"/>
                  </a:lnTo>
                  <a:lnTo>
                    <a:pt x="3238" y="128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F5D5E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" name="object 84"/>
            <p:cNvSpPr/>
            <p:nvPr/>
          </p:nvSpPr>
          <p:spPr>
            <a:xfrm>
              <a:off x="2988988" y="1789290"/>
              <a:ext cx="3810" cy="18415"/>
            </a:xfrm>
            <a:custGeom>
              <a:avLst/>
              <a:gdLst/>
              <a:ahLst/>
              <a:cxnLst/>
              <a:rect l="l" t="t" r="r" b="b"/>
              <a:pathLst>
                <a:path w="3810" h="18414">
                  <a:moveTo>
                    <a:pt x="3365" y="0"/>
                  </a:moveTo>
                  <a:lnTo>
                    <a:pt x="939" y="1282"/>
                  </a:lnTo>
                  <a:lnTo>
                    <a:pt x="355" y="3530"/>
                  </a:lnTo>
                  <a:lnTo>
                    <a:pt x="165" y="5981"/>
                  </a:lnTo>
                  <a:lnTo>
                    <a:pt x="0" y="18173"/>
                  </a:lnTo>
                  <a:lnTo>
                    <a:pt x="3098" y="15189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EB9E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" name="object 85"/>
            <p:cNvSpPr/>
            <p:nvPr/>
          </p:nvSpPr>
          <p:spPr>
            <a:xfrm>
              <a:off x="3013034" y="1823049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3086" y="0"/>
                  </a:moveTo>
                  <a:lnTo>
                    <a:pt x="2044" y="2933"/>
                  </a:lnTo>
                  <a:lnTo>
                    <a:pt x="0" y="8813"/>
                  </a:lnTo>
                  <a:lnTo>
                    <a:pt x="3797" y="9334"/>
                  </a:lnTo>
                  <a:lnTo>
                    <a:pt x="5727" y="9563"/>
                  </a:lnTo>
                  <a:lnTo>
                    <a:pt x="6045" y="321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D8A5B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" name="object 86"/>
            <p:cNvSpPr/>
            <p:nvPr/>
          </p:nvSpPr>
          <p:spPr>
            <a:xfrm>
              <a:off x="2995279" y="179237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6083" y="0"/>
                  </a:moveTo>
                  <a:lnTo>
                    <a:pt x="4114" y="12"/>
                  </a:lnTo>
                  <a:lnTo>
                    <a:pt x="3136" y="0"/>
                  </a:lnTo>
                  <a:lnTo>
                    <a:pt x="0" y="3048"/>
                  </a:lnTo>
                  <a:lnTo>
                    <a:pt x="1041" y="5029"/>
                  </a:lnTo>
                  <a:lnTo>
                    <a:pt x="1765" y="7658"/>
                  </a:lnTo>
                  <a:lnTo>
                    <a:pt x="5448" y="6591"/>
                  </a:lnTo>
                  <a:lnTo>
                    <a:pt x="5638" y="4432"/>
                  </a:lnTo>
                  <a:lnTo>
                    <a:pt x="6083" y="314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EB9F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" name="object 87"/>
            <p:cNvSpPr/>
            <p:nvPr/>
          </p:nvSpPr>
          <p:spPr>
            <a:xfrm>
              <a:off x="3001365" y="1789468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63" y="0"/>
                  </a:moveTo>
                  <a:lnTo>
                    <a:pt x="0" y="2908"/>
                  </a:lnTo>
                  <a:lnTo>
                    <a:pt x="0" y="6070"/>
                  </a:lnTo>
                  <a:lnTo>
                    <a:pt x="9105" y="6210"/>
                  </a:lnTo>
                  <a:lnTo>
                    <a:pt x="9156" y="3200"/>
                  </a:lnTo>
                  <a:lnTo>
                    <a:pt x="6134" y="212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B9E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" name="object 88"/>
            <p:cNvSpPr/>
            <p:nvPr/>
          </p:nvSpPr>
          <p:spPr>
            <a:xfrm>
              <a:off x="2985757" y="1789302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30" h="27305">
                  <a:moveTo>
                    <a:pt x="9639" y="50"/>
                  </a:moveTo>
                  <a:lnTo>
                    <a:pt x="8623" y="38"/>
                  </a:lnTo>
                  <a:lnTo>
                    <a:pt x="7607" y="12"/>
                  </a:lnTo>
                  <a:lnTo>
                    <a:pt x="6591" y="0"/>
                  </a:lnTo>
                  <a:lnTo>
                    <a:pt x="6553" y="2032"/>
                  </a:lnTo>
                  <a:lnTo>
                    <a:pt x="6527" y="4051"/>
                  </a:lnTo>
                  <a:lnTo>
                    <a:pt x="6489" y="6083"/>
                  </a:lnTo>
                  <a:lnTo>
                    <a:pt x="8509" y="6108"/>
                  </a:lnTo>
                  <a:lnTo>
                    <a:pt x="9525" y="6134"/>
                  </a:lnTo>
                  <a:lnTo>
                    <a:pt x="9639" y="50"/>
                  </a:lnTo>
                  <a:close/>
                </a:path>
                <a:path w="11430" h="27305">
                  <a:moveTo>
                    <a:pt x="10807" y="20078"/>
                  </a:moveTo>
                  <a:lnTo>
                    <a:pt x="6324" y="15176"/>
                  </a:lnTo>
                  <a:lnTo>
                    <a:pt x="4267" y="17170"/>
                  </a:lnTo>
                  <a:lnTo>
                    <a:pt x="3225" y="18161"/>
                  </a:lnTo>
                  <a:lnTo>
                    <a:pt x="3136" y="20142"/>
                  </a:lnTo>
                  <a:lnTo>
                    <a:pt x="3124" y="21158"/>
                  </a:lnTo>
                  <a:lnTo>
                    <a:pt x="2120" y="21145"/>
                  </a:lnTo>
                  <a:lnTo>
                    <a:pt x="1092" y="21107"/>
                  </a:lnTo>
                  <a:lnTo>
                    <a:pt x="88" y="21094"/>
                  </a:lnTo>
                  <a:lnTo>
                    <a:pt x="0" y="27216"/>
                  </a:lnTo>
                  <a:lnTo>
                    <a:pt x="2451" y="25958"/>
                  </a:lnTo>
                  <a:lnTo>
                    <a:pt x="3073" y="23710"/>
                  </a:lnTo>
                  <a:lnTo>
                    <a:pt x="3187" y="21221"/>
                  </a:lnTo>
                  <a:lnTo>
                    <a:pt x="10807" y="20078"/>
                  </a:lnTo>
                  <a:close/>
                </a:path>
              </a:pathLst>
            </a:custGeom>
            <a:solidFill>
              <a:srgbClr val="EB9F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" name="object 89"/>
            <p:cNvSpPr/>
            <p:nvPr/>
          </p:nvSpPr>
          <p:spPr>
            <a:xfrm>
              <a:off x="3013677" y="178362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971" y="0"/>
                  </a:moveTo>
                  <a:lnTo>
                    <a:pt x="1092" y="76"/>
                  </a:lnTo>
                  <a:lnTo>
                    <a:pt x="139" y="101"/>
                  </a:lnTo>
                  <a:lnTo>
                    <a:pt x="101" y="1079"/>
                  </a:lnTo>
                  <a:lnTo>
                    <a:pt x="76" y="2044"/>
                  </a:lnTo>
                  <a:lnTo>
                    <a:pt x="0" y="3009"/>
                  </a:lnTo>
                  <a:lnTo>
                    <a:pt x="977" y="4000"/>
                  </a:lnTo>
                  <a:lnTo>
                    <a:pt x="1943" y="5003"/>
                  </a:lnTo>
                  <a:lnTo>
                    <a:pt x="2933" y="5994"/>
                  </a:lnTo>
                  <a:lnTo>
                    <a:pt x="2946" y="4000"/>
                  </a:lnTo>
                  <a:lnTo>
                    <a:pt x="2946" y="1993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EDC3D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" name="object 90"/>
            <p:cNvSpPr/>
            <p:nvPr/>
          </p:nvSpPr>
          <p:spPr>
            <a:xfrm>
              <a:off x="3009357" y="178088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0" y="0"/>
                  </a:moveTo>
                  <a:lnTo>
                    <a:pt x="2057" y="4432"/>
                  </a:lnTo>
                  <a:lnTo>
                    <a:pt x="1282" y="5702"/>
                  </a:lnTo>
                  <a:lnTo>
                    <a:pt x="2286" y="5714"/>
                  </a:lnTo>
                  <a:lnTo>
                    <a:pt x="3314" y="5740"/>
                  </a:lnTo>
                  <a:lnTo>
                    <a:pt x="4318" y="5753"/>
                  </a:lnTo>
                  <a:lnTo>
                    <a:pt x="4381" y="4787"/>
                  </a:lnTo>
                  <a:lnTo>
                    <a:pt x="4432" y="3809"/>
                  </a:lnTo>
                  <a:lnTo>
                    <a:pt x="4470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E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" name="object 91"/>
            <p:cNvSpPr/>
            <p:nvPr/>
          </p:nvSpPr>
          <p:spPr>
            <a:xfrm>
              <a:off x="3010473" y="179266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50" y="0"/>
                  </a:moveTo>
                  <a:lnTo>
                    <a:pt x="0" y="3009"/>
                  </a:lnTo>
                  <a:lnTo>
                    <a:pt x="1193" y="2616"/>
                  </a:lnTo>
                  <a:lnTo>
                    <a:pt x="1663" y="1866"/>
                  </a:lnTo>
                  <a:lnTo>
                    <a:pt x="1168" y="901"/>
                  </a:lnTo>
                  <a:lnTo>
                    <a:pt x="990" y="508"/>
                  </a:lnTo>
                  <a:lnTo>
                    <a:pt x="444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9F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" name="object 92"/>
            <p:cNvSpPr/>
            <p:nvPr/>
          </p:nvSpPr>
          <p:spPr>
            <a:xfrm>
              <a:off x="2994756" y="181971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63" y="0"/>
                  </a:moveTo>
                  <a:lnTo>
                    <a:pt x="38" y="1016"/>
                  </a:lnTo>
                  <a:lnTo>
                    <a:pt x="0" y="2032"/>
                  </a:lnTo>
                  <a:lnTo>
                    <a:pt x="0" y="3035"/>
                  </a:lnTo>
                  <a:lnTo>
                    <a:pt x="1193" y="2641"/>
                  </a:lnTo>
                  <a:lnTo>
                    <a:pt x="1689" y="1892"/>
                  </a:lnTo>
                  <a:lnTo>
                    <a:pt x="1206" y="901"/>
                  </a:lnTo>
                  <a:lnTo>
                    <a:pt x="1016" y="533"/>
                  </a:lnTo>
                  <a:lnTo>
                    <a:pt x="457" y="3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BBDD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" name="object 93"/>
            <p:cNvSpPr/>
            <p:nvPr/>
          </p:nvSpPr>
          <p:spPr>
            <a:xfrm>
              <a:off x="2982680" y="181649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0"/>
                  </a:moveTo>
                  <a:lnTo>
                    <a:pt x="1028" y="1993"/>
                  </a:lnTo>
                  <a:lnTo>
                    <a:pt x="0" y="3022"/>
                  </a:lnTo>
                  <a:lnTo>
                    <a:pt x="1054" y="2032"/>
                  </a:lnTo>
                  <a:lnTo>
                    <a:pt x="2095" y="1041"/>
                  </a:lnTo>
                  <a:lnTo>
                    <a:pt x="3124" y="50"/>
                  </a:lnTo>
                  <a:close/>
                </a:path>
              </a:pathLst>
            </a:custGeom>
            <a:solidFill>
              <a:srgbClr val="EB9F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" name="object 94"/>
            <p:cNvSpPr/>
            <p:nvPr/>
          </p:nvSpPr>
          <p:spPr>
            <a:xfrm>
              <a:off x="2962422" y="1716454"/>
              <a:ext cx="52069" cy="60960"/>
            </a:xfrm>
            <a:custGeom>
              <a:avLst/>
              <a:gdLst/>
              <a:ahLst/>
              <a:cxnLst/>
              <a:rect l="l" t="t" r="r" b="b"/>
              <a:pathLst>
                <a:path w="52069" h="60960">
                  <a:moveTo>
                    <a:pt x="39442" y="50596"/>
                  </a:moveTo>
                  <a:lnTo>
                    <a:pt x="22885" y="50596"/>
                  </a:lnTo>
                  <a:lnTo>
                    <a:pt x="26352" y="52070"/>
                  </a:lnTo>
                  <a:lnTo>
                    <a:pt x="34785" y="60693"/>
                  </a:lnTo>
                  <a:lnTo>
                    <a:pt x="38188" y="59131"/>
                  </a:lnTo>
                  <a:lnTo>
                    <a:pt x="39442" y="50596"/>
                  </a:lnTo>
                  <a:close/>
                </a:path>
                <a:path w="52069" h="60960">
                  <a:moveTo>
                    <a:pt x="18046" y="27343"/>
                  </a:moveTo>
                  <a:lnTo>
                    <a:pt x="16344" y="32283"/>
                  </a:lnTo>
                  <a:lnTo>
                    <a:pt x="16497" y="42583"/>
                  </a:lnTo>
                  <a:lnTo>
                    <a:pt x="8089" y="42938"/>
                  </a:lnTo>
                  <a:lnTo>
                    <a:pt x="1270" y="46380"/>
                  </a:lnTo>
                  <a:lnTo>
                    <a:pt x="659" y="47332"/>
                  </a:lnTo>
                  <a:lnTo>
                    <a:pt x="0" y="47980"/>
                  </a:lnTo>
                  <a:lnTo>
                    <a:pt x="5969" y="49555"/>
                  </a:lnTo>
                  <a:lnTo>
                    <a:pt x="9385" y="59842"/>
                  </a:lnTo>
                  <a:lnTo>
                    <a:pt x="22885" y="50596"/>
                  </a:lnTo>
                  <a:lnTo>
                    <a:pt x="39442" y="50596"/>
                  </a:lnTo>
                  <a:lnTo>
                    <a:pt x="39839" y="47891"/>
                  </a:lnTo>
                  <a:lnTo>
                    <a:pt x="40360" y="47332"/>
                  </a:lnTo>
                  <a:lnTo>
                    <a:pt x="36753" y="47332"/>
                  </a:lnTo>
                  <a:lnTo>
                    <a:pt x="26314" y="45123"/>
                  </a:lnTo>
                  <a:lnTo>
                    <a:pt x="20599" y="41808"/>
                  </a:lnTo>
                  <a:lnTo>
                    <a:pt x="23202" y="33185"/>
                  </a:lnTo>
                  <a:lnTo>
                    <a:pt x="22047" y="31546"/>
                  </a:lnTo>
                  <a:lnTo>
                    <a:pt x="21590" y="30137"/>
                  </a:lnTo>
                  <a:lnTo>
                    <a:pt x="18046" y="27343"/>
                  </a:lnTo>
                  <a:close/>
                </a:path>
                <a:path w="52069" h="60960">
                  <a:moveTo>
                    <a:pt x="42037" y="37033"/>
                  </a:moveTo>
                  <a:lnTo>
                    <a:pt x="38963" y="41808"/>
                  </a:lnTo>
                  <a:lnTo>
                    <a:pt x="36753" y="47332"/>
                  </a:lnTo>
                  <a:lnTo>
                    <a:pt x="40360" y="47332"/>
                  </a:lnTo>
                  <a:lnTo>
                    <a:pt x="42443" y="45097"/>
                  </a:lnTo>
                  <a:lnTo>
                    <a:pt x="48851" y="45097"/>
                  </a:lnTo>
                  <a:lnTo>
                    <a:pt x="51003" y="39141"/>
                  </a:lnTo>
                  <a:lnTo>
                    <a:pt x="51098" y="38481"/>
                  </a:lnTo>
                  <a:lnTo>
                    <a:pt x="43357" y="38481"/>
                  </a:lnTo>
                  <a:lnTo>
                    <a:pt x="42037" y="37033"/>
                  </a:lnTo>
                  <a:close/>
                </a:path>
                <a:path w="52069" h="60960">
                  <a:moveTo>
                    <a:pt x="48851" y="45097"/>
                  </a:moveTo>
                  <a:lnTo>
                    <a:pt x="42443" y="45097"/>
                  </a:lnTo>
                  <a:lnTo>
                    <a:pt x="48590" y="45821"/>
                  </a:lnTo>
                  <a:lnTo>
                    <a:pt x="48851" y="45097"/>
                  </a:lnTo>
                  <a:close/>
                </a:path>
                <a:path w="52069" h="60960">
                  <a:moveTo>
                    <a:pt x="51695" y="34353"/>
                  </a:moveTo>
                  <a:lnTo>
                    <a:pt x="42494" y="34353"/>
                  </a:lnTo>
                  <a:lnTo>
                    <a:pt x="43243" y="34594"/>
                  </a:lnTo>
                  <a:lnTo>
                    <a:pt x="43942" y="34785"/>
                  </a:lnTo>
                  <a:lnTo>
                    <a:pt x="44348" y="35979"/>
                  </a:lnTo>
                  <a:lnTo>
                    <a:pt x="42291" y="36639"/>
                  </a:lnTo>
                  <a:lnTo>
                    <a:pt x="44437" y="37922"/>
                  </a:lnTo>
                  <a:lnTo>
                    <a:pt x="43357" y="38481"/>
                  </a:lnTo>
                  <a:lnTo>
                    <a:pt x="51098" y="38481"/>
                  </a:lnTo>
                  <a:lnTo>
                    <a:pt x="51695" y="34353"/>
                  </a:lnTo>
                  <a:close/>
                </a:path>
                <a:path w="52069" h="60960">
                  <a:moveTo>
                    <a:pt x="42291" y="36639"/>
                  </a:moveTo>
                  <a:lnTo>
                    <a:pt x="39456" y="36991"/>
                  </a:lnTo>
                  <a:lnTo>
                    <a:pt x="38684" y="38036"/>
                  </a:lnTo>
                  <a:lnTo>
                    <a:pt x="41897" y="36880"/>
                  </a:lnTo>
                  <a:lnTo>
                    <a:pt x="42135" y="36880"/>
                  </a:lnTo>
                  <a:lnTo>
                    <a:pt x="42291" y="36639"/>
                  </a:lnTo>
                  <a:close/>
                </a:path>
                <a:path w="52069" h="60960">
                  <a:moveTo>
                    <a:pt x="18554" y="1447"/>
                  </a:moveTo>
                  <a:lnTo>
                    <a:pt x="19502" y="4343"/>
                  </a:lnTo>
                  <a:lnTo>
                    <a:pt x="19011" y="5778"/>
                  </a:lnTo>
                  <a:lnTo>
                    <a:pt x="24079" y="11036"/>
                  </a:lnTo>
                  <a:lnTo>
                    <a:pt x="27940" y="15074"/>
                  </a:lnTo>
                  <a:lnTo>
                    <a:pt x="34836" y="17995"/>
                  </a:lnTo>
                  <a:lnTo>
                    <a:pt x="27533" y="24193"/>
                  </a:lnTo>
                  <a:lnTo>
                    <a:pt x="26189" y="27343"/>
                  </a:lnTo>
                  <a:lnTo>
                    <a:pt x="24638" y="30187"/>
                  </a:lnTo>
                  <a:lnTo>
                    <a:pt x="29387" y="32981"/>
                  </a:lnTo>
                  <a:lnTo>
                    <a:pt x="33286" y="37757"/>
                  </a:lnTo>
                  <a:lnTo>
                    <a:pt x="39456" y="36991"/>
                  </a:lnTo>
                  <a:lnTo>
                    <a:pt x="41097" y="34772"/>
                  </a:lnTo>
                  <a:lnTo>
                    <a:pt x="42494" y="34353"/>
                  </a:lnTo>
                  <a:lnTo>
                    <a:pt x="51695" y="34353"/>
                  </a:lnTo>
                  <a:lnTo>
                    <a:pt x="51943" y="32639"/>
                  </a:lnTo>
                  <a:lnTo>
                    <a:pt x="49212" y="25552"/>
                  </a:lnTo>
                  <a:lnTo>
                    <a:pt x="47307" y="20535"/>
                  </a:lnTo>
                  <a:lnTo>
                    <a:pt x="47104" y="14846"/>
                  </a:lnTo>
                  <a:lnTo>
                    <a:pt x="46419" y="11036"/>
                  </a:lnTo>
                  <a:lnTo>
                    <a:pt x="32334" y="11036"/>
                  </a:lnTo>
                  <a:lnTo>
                    <a:pt x="31165" y="10248"/>
                  </a:lnTo>
                  <a:lnTo>
                    <a:pt x="29895" y="7823"/>
                  </a:lnTo>
                  <a:lnTo>
                    <a:pt x="30251" y="6781"/>
                  </a:lnTo>
                  <a:lnTo>
                    <a:pt x="33540" y="6184"/>
                  </a:lnTo>
                  <a:lnTo>
                    <a:pt x="42736" y="6184"/>
                  </a:lnTo>
                  <a:lnTo>
                    <a:pt x="42316" y="4343"/>
                  </a:lnTo>
                  <a:lnTo>
                    <a:pt x="27418" y="4330"/>
                  </a:lnTo>
                  <a:lnTo>
                    <a:pt x="18554" y="1447"/>
                  </a:lnTo>
                  <a:close/>
                </a:path>
                <a:path w="52069" h="60960">
                  <a:moveTo>
                    <a:pt x="42135" y="36880"/>
                  </a:moveTo>
                  <a:lnTo>
                    <a:pt x="41897" y="36880"/>
                  </a:lnTo>
                  <a:lnTo>
                    <a:pt x="42037" y="37033"/>
                  </a:lnTo>
                  <a:lnTo>
                    <a:pt x="42135" y="36880"/>
                  </a:lnTo>
                  <a:close/>
                </a:path>
                <a:path w="52069" h="60960">
                  <a:moveTo>
                    <a:pt x="42736" y="6184"/>
                  </a:moveTo>
                  <a:lnTo>
                    <a:pt x="33540" y="6184"/>
                  </a:lnTo>
                  <a:lnTo>
                    <a:pt x="35534" y="6502"/>
                  </a:lnTo>
                  <a:lnTo>
                    <a:pt x="35737" y="9728"/>
                  </a:lnTo>
                  <a:lnTo>
                    <a:pt x="34582" y="10375"/>
                  </a:lnTo>
                  <a:lnTo>
                    <a:pt x="33959" y="10960"/>
                  </a:lnTo>
                  <a:lnTo>
                    <a:pt x="32334" y="11036"/>
                  </a:lnTo>
                  <a:lnTo>
                    <a:pt x="46419" y="11036"/>
                  </a:lnTo>
                  <a:lnTo>
                    <a:pt x="46139" y="9474"/>
                  </a:lnTo>
                  <a:lnTo>
                    <a:pt x="42951" y="7124"/>
                  </a:lnTo>
                  <a:lnTo>
                    <a:pt x="42736" y="6184"/>
                  </a:lnTo>
                  <a:close/>
                </a:path>
                <a:path w="52069" h="60960">
                  <a:moveTo>
                    <a:pt x="37388" y="0"/>
                  </a:moveTo>
                  <a:lnTo>
                    <a:pt x="32702" y="4076"/>
                  </a:lnTo>
                  <a:lnTo>
                    <a:pt x="27457" y="4343"/>
                  </a:lnTo>
                  <a:lnTo>
                    <a:pt x="42316" y="4343"/>
                  </a:lnTo>
                  <a:lnTo>
                    <a:pt x="42087" y="3340"/>
                  </a:lnTo>
                  <a:lnTo>
                    <a:pt x="40284" y="127"/>
                  </a:lnTo>
                  <a:lnTo>
                    <a:pt x="37388" y="0"/>
                  </a:lnTo>
                  <a:close/>
                </a:path>
              </a:pathLst>
            </a:custGeom>
            <a:solidFill>
              <a:srgbClr val="F284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" name="object 95"/>
            <p:cNvSpPr/>
            <p:nvPr/>
          </p:nvSpPr>
          <p:spPr>
            <a:xfrm>
              <a:off x="2972478" y="1688868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5">
                  <a:moveTo>
                    <a:pt x="12611" y="0"/>
                  </a:moveTo>
                  <a:lnTo>
                    <a:pt x="11645" y="177"/>
                  </a:lnTo>
                  <a:lnTo>
                    <a:pt x="9855" y="317"/>
                  </a:lnTo>
                  <a:lnTo>
                    <a:pt x="9842" y="571"/>
                  </a:lnTo>
                  <a:lnTo>
                    <a:pt x="8179" y="6800"/>
                  </a:lnTo>
                  <a:lnTo>
                    <a:pt x="5149" y="12444"/>
                  </a:lnTo>
                  <a:lnTo>
                    <a:pt x="2005" y="18029"/>
                  </a:lnTo>
                  <a:lnTo>
                    <a:pt x="0" y="24079"/>
                  </a:lnTo>
                  <a:lnTo>
                    <a:pt x="1905" y="28219"/>
                  </a:lnTo>
                  <a:lnTo>
                    <a:pt x="4902" y="31305"/>
                  </a:lnTo>
                  <a:lnTo>
                    <a:pt x="8953" y="33362"/>
                  </a:lnTo>
                  <a:lnTo>
                    <a:pt x="9461" y="31915"/>
                  </a:lnTo>
                  <a:lnTo>
                    <a:pt x="8509" y="29044"/>
                  </a:lnTo>
                  <a:lnTo>
                    <a:pt x="17399" y="31927"/>
                  </a:lnTo>
                  <a:lnTo>
                    <a:pt x="22644" y="31661"/>
                  </a:lnTo>
                  <a:lnTo>
                    <a:pt x="27317" y="27597"/>
                  </a:lnTo>
                  <a:lnTo>
                    <a:pt x="26390" y="23025"/>
                  </a:lnTo>
                  <a:lnTo>
                    <a:pt x="34544" y="20929"/>
                  </a:lnTo>
                  <a:lnTo>
                    <a:pt x="30594" y="15557"/>
                  </a:lnTo>
                  <a:lnTo>
                    <a:pt x="24752" y="9347"/>
                  </a:lnTo>
                  <a:lnTo>
                    <a:pt x="22009" y="12115"/>
                  </a:lnTo>
                  <a:lnTo>
                    <a:pt x="20408" y="9550"/>
                  </a:lnTo>
                  <a:lnTo>
                    <a:pt x="16662" y="5397"/>
                  </a:lnTo>
                  <a:lnTo>
                    <a:pt x="14693" y="2628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F27FB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" name="object 96"/>
            <p:cNvSpPr/>
            <p:nvPr/>
          </p:nvSpPr>
          <p:spPr>
            <a:xfrm>
              <a:off x="2985312" y="1664096"/>
              <a:ext cx="21590" cy="40640"/>
            </a:xfrm>
            <a:custGeom>
              <a:avLst/>
              <a:gdLst/>
              <a:ahLst/>
              <a:cxnLst/>
              <a:rect l="l" t="t" r="r" b="b"/>
              <a:pathLst>
                <a:path w="21589" h="40639">
                  <a:moveTo>
                    <a:pt x="6629" y="0"/>
                  </a:moveTo>
                  <a:lnTo>
                    <a:pt x="5105" y="5511"/>
                  </a:lnTo>
                  <a:lnTo>
                    <a:pt x="4025" y="11226"/>
                  </a:lnTo>
                  <a:lnTo>
                    <a:pt x="0" y="15697"/>
                  </a:lnTo>
                  <a:lnTo>
                    <a:pt x="2616" y="22707"/>
                  </a:lnTo>
                  <a:lnTo>
                    <a:pt x="11620" y="25603"/>
                  </a:lnTo>
                  <a:lnTo>
                    <a:pt x="11912" y="34112"/>
                  </a:lnTo>
                  <a:lnTo>
                    <a:pt x="17754" y="40322"/>
                  </a:lnTo>
                  <a:lnTo>
                    <a:pt x="19729" y="34503"/>
                  </a:lnTo>
                  <a:lnTo>
                    <a:pt x="19875" y="28432"/>
                  </a:lnTo>
                  <a:lnTo>
                    <a:pt x="19783" y="22327"/>
                  </a:lnTo>
                  <a:lnTo>
                    <a:pt x="21043" y="16408"/>
                  </a:lnTo>
                  <a:lnTo>
                    <a:pt x="20713" y="13462"/>
                  </a:lnTo>
                  <a:lnTo>
                    <a:pt x="15227" y="6870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F283B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" name="object 97"/>
            <p:cNvSpPr/>
            <p:nvPr/>
          </p:nvSpPr>
          <p:spPr>
            <a:xfrm>
              <a:off x="3002704" y="1714076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5" h="12064">
                  <a:moveTo>
                    <a:pt x="6502" y="0"/>
                  </a:moveTo>
                  <a:lnTo>
                    <a:pt x="0" y="2501"/>
                  </a:lnTo>
                  <a:lnTo>
                    <a:pt x="1790" y="5702"/>
                  </a:lnTo>
                  <a:lnTo>
                    <a:pt x="2667" y="9499"/>
                  </a:lnTo>
                  <a:lnTo>
                    <a:pt x="5854" y="11836"/>
                  </a:lnTo>
                  <a:lnTo>
                    <a:pt x="6032" y="9639"/>
                  </a:lnTo>
                  <a:lnTo>
                    <a:pt x="6096" y="8534"/>
                  </a:lnTo>
                  <a:lnTo>
                    <a:pt x="5168" y="5397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E9AD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" name="object 98"/>
            <p:cNvSpPr/>
            <p:nvPr/>
          </p:nvSpPr>
          <p:spPr>
            <a:xfrm>
              <a:off x="2621545" y="1444157"/>
              <a:ext cx="48895" cy="17145"/>
            </a:xfrm>
            <a:custGeom>
              <a:avLst/>
              <a:gdLst/>
              <a:ahLst/>
              <a:cxnLst/>
              <a:rect l="l" t="t" r="r" b="b"/>
              <a:pathLst>
                <a:path w="48894" h="17144">
                  <a:moveTo>
                    <a:pt x="10947" y="0"/>
                  </a:moveTo>
                  <a:lnTo>
                    <a:pt x="5689" y="1777"/>
                  </a:lnTo>
                  <a:lnTo>
                    <a:pt x="177" y="1295"/>
                  </a:lnTo>
                  <a:lnTo>
                    <a:pt x="0" y="6908"/>
                  </a:lnTo>
                  <a:lnTo>
                    <a:pt x="6045" y="5206"/>
                  </a:lnTo>
                  <a:lnTo>
                    <a:pt x="16954" y="9385"/>
                  </a:lnTo>
                  <a:lnTo>
                    <a:pt x="28890" y="15497"/>
                  </a:lnTo>
                  <a:lnTo>
                    <a:pt x="35297" y="16518"/>
                  </a:lnTo>
                  <a:lnTo>
                    <a:pt x="42379" y="13322"/>
                  </a:lnTo>
                  <a:lnTo>
                    <a:pt x="43002" y="12826"/>
                  </a:lnTo>
                  <a:lnTo>
                    <a:pt x="46355" y="15709"/>
                  </a:lnTo>
                  <a:lnTo>
                    <a:pt x="48437" y="17030"/>
                  </a:lnTo>
                  <a:lnTo>
                    <a:pt x="48691" y="14096"/>
                  </a:lnTo>
                  <a:lnTo>
                    <a:pt x="48539" y="10642"/>
                  </a:lnTo>
                  <a:lnTo>
                    <a:pt x="43497" y="8331"/>
                  </a:lnTo>
                  <a:lnTo>
                    <a:pt x="42138" y="5689"/>
                  </a:lnTo>
                  <a:lnTo>
                    <a:pt x="35450" y="9119"/>
                  </a:lnTo>
                  <a:lnTo>
                    <a:pt x="28811" y="9782"/>
                  </a:lnTo>
                  <a:lnTo>
                    <a:pt x="22441" y="8097"/>
                  </a:lnTo>
                  <a:lnTo>
                    <a:pt x="16560" y="4483"/>
                  </a:lnTo>
                  <a:lnTo>
                    <a:pt x="1094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6272" y="1453852"/>
              <a:ext cx="38100" cy="48260"/>
            </a:xfrm>
            <a:custGeom>
              <a:avLst/>
              <a:gdLst/>
              <a:ahLst/>
              <a:cxnLst/>
              <a:rect l="l" t="t" r="r" b="b"/>
              <a:pathLst>
                <a:path w="38100" h="48259">
                  <a:moveTo>
                    <a:pt x="32372" y="0"/>
                  </a:moveTo>
                  <a:lnTo>
                    <a:pt x="29121" y="2857"/>
                  </a:lnTo>
                  <a:lnTo>
                    <a:pt x="28930" y="3060"/>
                  </a:lnTo>
                  <a:lnTo>
                    <a:pt x="28740" y="6807"/>
                  </a:lnTo>
                  <a:lnTo>
                    <a:pt x="26733" y="8699"/>
                  </a:lnTo>
                  <a:lnTo>
                    <a:pt x="23025" y="8813"/>
                  </a:lnTo>
                  <a:lnTo>
                    <a:pt x="21894" y="10058"/>
                  </a:lnTo>
                  <a:lnTo>
                    <a:pt x="20751" y="11277"/>
                  </a:lnTo>
                  <a:lnTo>
                    <a:pt x="19621" y="12522"/>
                  </a:lnTo>
                  <a:lnTo>
                    <a:pt x="19138" y="16802"/>
                  </a:lnTo>
                  <a:lnTo>
                    <a:pt x="17132" y="19672"/>
                  </a:lnTo>
                  <a:lnTo>
                    <a:pt x="12858" y="20274"/>
                  </a:lnTo>
                  <a:lnTo>
                    <a:pt x="12573" y="21920"/>
                  </a:lnTo>
                  <a:lnTo>
                    <a:pt x="11430" y="23012"/>
                  </a:lnTo>
                  <a:lnTo>
                    <a:pt x="9767" y="23231"/>
                  </a:lnTo>
                  <a:lnTo>
                    <a:pt x="9537" y="24828"/>
                  </a:lnTo>
                  <a:lnTo>
                    <a:pt x="8483" y="25996"/>
                  </a:lnTo>
                  <a:lnTo>
                    <a:pt x="6852" y="26421"/>
                  </a:lnTo>
                  <a:lnTo>
                    <a:pt x="6540" y="27914"/>
                  </a:lnTo>
                  <a:lnTo>
                    <a:pt x="5524" y="29019"/>
                  </a:lnTo>
                  <a:lnTo>
                    <a:pt x="3925" y="29564"/>
                  </a:lnTo>
                  <a:lnTo>
                    <a:pt x="3905" y="32423"/>
                  </a:lnTo>
                  <a:lnTo>
                    <a:pt x="3429" y="34328"/>
                  </a:lnTo>
                  <a:lnTo>
                    <a:pt x="190" y="36156"/>
                  </a:lnTo>
                  <a:lnTo>
                    <a:pt x="0" y="36766"/>
                  </a:lnTo>
                  <a:lnTo>
                    <a:pt x="431" y="37592"/>
                  </a:lnTo>
                  <a:lnTo>
                    <a:pt x="800" y="41846"/>
                  </a:lnTo>
                  <a:lnTo>
                    <a:pt x="774" y="47993"/>
                  </a:lnTo>
                  <a:lnTo>
                    <a:pt x="6845" y="41846"/>
                  </a:lnTo>
                  <a:lnTo>
                    <a:pt x="6553" y="36576"/>
                  </a:lnTo>
                  <a:lnTo>
                    <a:pt x="8432" y="32423"/>
                  </a:lnTo>
                  <a:lnTo>
                    <a:pt x="12674" y="29146"/>
                  </a:lnTo>
                  <a:lnTo>
                    <a:pt x="16137" y="26421"/>
                  </a:lnTo>
                  <a:lnTo>
                    <a:pt x="19202" y="23456"/>
                  </a:lnTo>
                  <a:lnTo>
                    <a:pt x="22479" y="20599"/>
                  </a:lnTo>
                  <a:lnTo>
                    <a:pt x="22898" y="15024"/>
                  </a:lnTo>
                  <a:lnTo>
                    <a:pt x="26174" y="12319"/>
                  </a:lnTo>
                  <a:lnTo>
                    <a:pt x="31496" y="11747"/>
                  </a:lnTo>
                  <a:lnTo>
                    <a:pt x="31991" y="7607"/>
                  </a:lnTo>
                  <a:lnTo>
                    <a:pt x="33997" y="4572"/>
                  </a:lnTo>
                  <a:lnTo>
                    <a:pt x="37934" y="2959"/>
                  </a:lnTo>
                  <a:lnTo>
                    <a:pt x="36804" y="596"/>
                  </a:lnTo>
                  <a:lnTo>
                    <a:pt x="34696" y="101"/>
                  </a:lnTo>
                  <a:lnTo>
                    <a:pt x="32372" y="0"/>
                  </a:lnTo>
                  <a:close/>
                </a:path>
                <a:path w="38100" h="48259">
                  <a:moveTo>
                    <a:pt x="6896" y="26212"/>
                  </a:moveTo>
                  <a:lnTo>
                    <a:pt x="6680" y="26466"/>
                  </a:lnTo>
                  <a:lnTo>
                    <a:pt x="6852" y="26421"/>
                  </a:lnTo>
                  <a:lnTo>
                    <a:pt x="6896" y="26212"/>
                  </a:lnTo>
                  <a:close/>
                </a:path>
                <a:path w="38100" h="48259">
                  <a:moveTo>
                    <a:pt x="9804" y="22974"/>
                  </a:moveTo>
                  <a:lnTo>
                    <a:pt x="9499" y="23266"/>
                  </a:lnTo>
                  <a:lnTo>
                    <a:pt x="9767" y="23231"/>
                  </a:lnTo>
                  <a:lnTo>
                    <a:pt x="9804" y="22974"/>
                  </a:lnTo>
                  <a:close/>
                </a:path>
                <a:path w="38100" h="48259">
                  <a:moveTo>
                    <a:pt x="12903" y="20015"/>
                  </a:moveTo>
                  <a:lnTo>
                    <a:pt x="12623" y="20307"/>
                  </a:lnTo>
                  <a:lnTo>
                    <a:pt x="12858" y="20274"/>
                  </a:lnTo>
                  <a:lnTo>
                    <a:pt x="12903" y="20015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88635" y="1447644"/>
              <a:ext cx="21590" cy="10160"/>
            </a:xfrm>
            <a:custGeom>
              <a:avLst/>
              <a:gdLst/>
              <a:ahLst/>
              <a:cxnLst/>
              <a:rect l="l" t="t" r="r" b="b"/>
              <a:pathLst>
                <a:path w="21589" h="10159">
                  <a:moveTo>
                    <a:pt x="11455" y="0"/>
                  </a:moveTo>
                  <a:lnTo>
                    <a:pt x="8051" y="2844"/>
                  </a:lnTo>
                  <a:lnTo>
                    <a:pt x="2832" y="2311"/>
                  </a:lnTo>
                  <a:lnTo>
                    <a:pt x="0" y="6210"/>
                  </a:lnTo>
                  <a:lnTo>
                    <a:pt x="2336" y="6299"/>
                  </a:lnTo>
                  <a:lnTo>
                    <a:pt x="4445" y="6807"/>
                  </a:lnTo>
                  <a:lnTo>
                    <a:pt x="5588" y="9169"/>
                  </a:lnTo>
                  <a:lnTo>
                    <a:pt x="5981" y="9563"/>
                  </a:lnTo>
                  <a:lnTo>
                    <a:pt x="8343" y="9245"/>
                  </a:lnTo>
                  <a:lnTo>
                    <a:pt x="10553" y="8572"/>
                  </a:lnTo>
                  <a:lnTo>
                    <a:pt x="11988" y="6451"/>
                  </a:lnTo>
                  <a:lnTo>
                    <a:pt x="14008" y="2667"/>
                  </a:lnTo>
                  <a:lnTo>
                    <a:pt x="17551" y="3454"/>
                  </a:lnTo>
                  <a:lnTo>
                    <a:pt x="20853" y="3492"/>
                  </a:lnTo>
                  <a:lnTo>
                    <a:pt x="21056" y="368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C725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12553" y="144267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6337" y="0"/>
                  </a:moveTo>
                  <a:lnTo>
                    <a:pt x="3238" y="1917"/>
                  </a:lnTo>
                  <a:lnTo>
                    <a:pt x="228" y="2260"/>
                  </a:lnTo>
                  <a:lnTo>
                    <a:pt x="88" y="4356"/>
                  </a:lnTo>
                  <a:lnTo>
                    <a:pt x="0" y="5410"/>
                  </a:lnTo>
                  <a:lnTo>
                    <a:pt x="8991" y="8407"/>
                  </a:lnTo>
                  <a:lnTo>
                    <a:pt x="9156" y="276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B2292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68883" y="146636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6997" y="0"/>
                  </a:moveTo>
                  <a:lnTo>
                    <a:pt x="5257" y="1041"/>
                  </a:lnTo>
                  <a:lnTo>
                    <a:pt x="1790" y="3060"/>
                  </a:lnTo>
                  <a:lnTo>
                    <a:pt x="0" y="7797"/>
                  </a:lnTo>
                  <a:lnTo>
                    <a:pt x="4533" y="7162"/>
                  </a:lnTo>
                  <a:lnTo>
                    <a:pt x="6540" y="4292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C725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00101" y="1444087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4">
                  <a:moveTo>
                    <a:pt x="3657" y="0"/>
                  </a:moveTo>
                  <a:lnTo>
                    <a:pt x="0" y="3543"/>
                  </a:lnTo>
                  <a:lnTo>
                    <a:pt x="11023" y="3975"/>
                  </a:lnTo>
                  <a:lnTo>
                    <a:pt x="12458" y="3987"/>
                  </a:lnTo>
                  <a:lnTo>
                    <a:pt x="12522" y="2933"/>
                  </a:lnTo>
                  <a:lnTo>
                    <a:pt x="12611" y="1892"/>
                  </a:lnTo>
                  <a:lnTo>
                    <a:pt x="12674" y="838"/>
                  </a:lnTo>
                  <a:lnTo>
                    <a:pt x="8127" y="20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D52B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79293" y="145412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5905" y="2794"/>
                  </a:moveTo>
                  <a:lnTo>
                    <a:pt x="3149" y="3898"/>
                  </a:lnTo>
                  <a:lnTo>
                    <a:pt x="215" y="4851"/>
                  </a:lnTo>
                  <a:lnTo>
                    <a:pt x="0" y="8547"/>
                  </a:lnTo>
                  <a:lnTo>
                    <a:pt x="3708" y="8432"/>
                  </a:lnTo>
                  <a:lnTo>
                    <a:pt x="5702" y="6540"/>
                  </a:lnTo>
                  <a:lnTo>
                    <a:pt x="5905" y="2794"/>
                  </a:lnTo>
                  <a:close/>
                </a:path>
                <a:path w="9525" h="8890">
                  <a:moveTo>
                    <a:pt x="9042" y="0"/>
                  </a:moveTo>
                  <a:lnTo>
                    <a:pt x="7454" y="177"/>
                  </a:lnTo>
                  <a:lnTo>
                    <a:pt x="6286" y="825"/>
                  </a:lnTo>
                  <a:lnTo>
                    <a:pt x="6096" y="2590"/>
                  </a:lnTo>
                  <a:lnTo>
                    <a:pt x="7086" y="1727"/>
                  </a:lnTo>
                  <a:lnTo>
                    <a:pt x="8051" y="850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C725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61481" y="1855788"/>
              <a:ext cx="43815" cy="69850"/>
            </a:xfrm>
            <a:custGeom>
              <a:avLst/>
              <a:gdLst/>
              <a:ahLst/>
              <a:cxnLst/>
              <a:rect l="l" t="t" r="r" b="b"/>
              <a:pathLst>
                <a:path w="43814" h="69850">
                  <a:moveTo>
                    <a:pt x="5600" y="0"/>
                  </a:moveTo>
                  <a:lnTo>
                    <a:pt x="406" y="825"/>
                  </a:lnTo>
                  <a:lnTo>
                    <a:pt x="1206" y="2971"/>
                  </a:lnTo>
                  <a:lnTo>
                    <a:pt x="2298" y="7861"/>
                  </a:lnTo>
                  <a:lnTo>
                    <a:pt x="4089" y="10629"/>
                  </a:lnTo>
                  <a:lnTo>
                    <a:pt x="5829" y="19976"/>
                  </a:lnTo>
                  <a:lnTo>
                    <a:pt x="6557" y="26668"/>
                  </a:lnTo>
                  <a:lnTo>
                    <a:pt x="5541" y="33186"/>
                  </a:lnTo>
                  <a:lnTo>
                    <a:pt x="1587" y="39344"/>
                  </a:lnTo>
                  <a:lnTo>
                    <a:pt x="3784" y="39763"/>
                  </a:lnTo>
                  <a:lnTo>
                    <a:pt x="8432" y="40157"/>
                  </a:lnTo>
                  <a:lnTo>
                    <a:pt x="1689" y="47663"/>
                  </a:lnTo>
                  <a:lnTo>
                    <a:pt x="10147" y="50114"/>
                  </a:lnTo>
                  <a:lnTo>
                    <a:pt x="11404" y="53441"/>
                  </a:lnTo>
                  <a:lnTo>
                    <a:pt x="9080" y="59359"/>
                  </a:lnTo>
                  <a:lnTo>
                    <a:pt x="2552" y="55854"/>
                  </a:lnTo>
                  <a:lnTo>
                    <a:pt x="0" y="59423"/>
                  </a:lnTo>
                  <a:lnTo>
                    <a:pt x="3911" y="66992"/>
                  </a:lnTo>
                  <a:lnTo>
                    <a:pt x="8953" y="69697"/>
                  </a:lnTo>
                  <a:lnTo>
                    <a:pt x="16255" y="66967"/>
                  </a:lnTo>
                  <a:lnTo>
                    <a:pt x="19253" y="66928"/>
                  </a:lnTo>
                  <a:lnTo>
                    <a:pt x="37985" y="33743"/>
                  </a:lnTo>
                  <a:lnTo>
                    <a:pt x="38392" y="27343"/>
                  </a:lnTo>
                  <a:lnTo>
                    <a:pt x="37604" y="20726"/>
                  </a:lnTo>
                  <a:lnTo>
                    <a:pt x="43332" y="14427"/>
                  </a:lnTo>
                  <a:lnTo>
                    <a:pt x="41948" y="11607"/>
                  </a:lnTo>
                  <a:lnTo>
                    <a:pt x="41554" y="9702"/>
                  </a:lnTo>
                  <a:lnTo>
                    <a:pt x="38595" y="9613"/>
                  </a:lnTo>
                  <a:lnTo>
                    <a:pt x="37680" y="16802"/>
                  </a:lnTo>
                  <a:lnTo>
                    <a:pt x="27558" y="16903"/>
                  </a:lnTo>
                  <a:lnTo>
                    <a:pt x="21907" y="9410"/>
                  </a:lnTo>
                  <a:lnTo>
                    <a:pt x="16649" y="17373"/>
                  </a:lnTo>
                  <a:lnTo>
                    <a:pt x="13982" y="16255"/>
                  </a:lnTo>
                  <a:lnTo>
                    <a:pt x="10579" y="11556"/>
                  </a:lnTo>
                  <a:lnTo>
                    <a:pt x="8508" y="7607"/>
                  </a:lnTo>
                  <a:lnTo>
                    <a:pt x="8331" y="2971"/>
                  </a:lnTo>
                  <a:lnTo>
                    <a:pt x="7200" y="113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EBBDD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03247" y="1831863"/>
              <a:ext cx="15875" cy="35560"/>
            </a:xfrm>
            <a:custGeom>
              <a:avLst/>
              <a:gdLst/>
              <a:ahLst/>
              <a:cxnLst/>
              <a:rect l="l" t="t" r="r" b="b"/>
              <a:pathLst>
                <a:path w="15875" h="35560">
                  <a:moveTo>
                    <a:pt x="9791" y="0"/>
                  </a:moveTo>
                  <a:lnTo>
                    <a:pt x="7922" y="7090"/>
                  </a:lnTo>
                  <a:lnTo>
                    <a:pt x="4648" y="13689"/>
                  </a:lnTo>
                  <a:lnTo>
                    <a:pt x="1497" y="20332"/>
                  </a:lnTo>
                  <a:lnTo>
                    <a:pt x="0" y="27558"/>
                  </a:lnTo>
                  <a:lnTo>
                    <a:pt x="2819" y="29375"/>
                  </a:lnTo>
                  <a:lnTo>
                    <a:pt x="5511" y="35267"/>
                  </a:lnTo>
                  <a:lnTo>
                    <a:pt x="15506" y="761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F4C7D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992978" y="1889526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>
                  <a:moveTo>
                    <a:pt x="3383" y="15387"/>
                  </a:moveTo>
                  <a:close/>
                </a:path>
                <a:path w="10160" h="15875">
                  <a:moveTo>
                    <a:pt x="6489" y="0"/>
                  </a:moveTo>
                  <a:lnTo>
                    <a:pt x="685" y="6565"/>
                  </a:lnTo>
                  <a:lnTo>
                    <a:pt x="495" y="9842"/>
                  </a:lnTo>
                  <a:lnTo>
                    <a:pt x="0" y="13208"/>
                  </a:lnTo>
                  <a:lnTo>
                    <a:pt x="3383" y="15387"/>
                  </a:lnTo>
                  <a:lnTo>
                    <a:pt x="6743" y="12484"/>
                  </a:lnTo>
                  <a:lnTo>
                    <a:pt x="8331" y="12153"/>
                  </a:lnTo>
                  <a:lnTo>
                    <a:pt x="9143" y="12052"/>
                  </a:lnTo>
                  <a:lnTo>
                    <a:pt x="9893" y="6832"/>
                  </a:lnTo>
                  <a:lnTo>
                    <a:pt x="9537" y="4165"/>
                  </a:lnTo>
                  <a:lnTo>
                    <a:pt x="9207" y="1485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000076" y="185939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187" y="0"/>
                  </a:moveTo>
                  <a:lnTo>
                    <a:pt x="711" y="1257"/>
                  </a:lnTo>
                  <a:lnTo>
                    <a:pt x="114" y="3505"/>
                  </a:lnTo>
                  <a:lnTo>
                    <a:pt x="0" y="6007"/>
                  </a:lnTo>
                  <a:lnTo>
                    <a:pt x="990" y="6019"/>
                  </a:lnTo>
                  <a:lnTo>
                    <a:pt x="2959" y="6095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4C7D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504374" y="1640908"/>
              <a:ext cx="19685" cy="60960"/>
            </a:xfrm>
            <a:custGeom>
              <a:avLst/>
              <a:gdLst/>
              <a:ahLst/>
              <a:cxnLst/>
              <a:rect l="l" t="t" r="r" b="b"/>
              <a:pathLst>
                <a:path w="19685" h="60960">
                  <a:moveTo>
                    <a:pt x="16637" y="0"/>
                  </a:moveTo>
                  <a:lnTo>
                    <a:pt x="11988" y="3568"/>
                  </a:lnTo>
                  <a:lnTo>
                    <a:pt x="13677" y="8788"/>
                  </a:lnTo>
                  <a:lnTo>
                    <a:pt x="13093" y="17805"/>
                  </a:lnTo>
                  <a:lnTo>
                    <a:pt x="11696" y="20815"/>
                  </a:lnTo>
                  <a:lnTo>
                    <a:pt x="6743" y="20916"/>
                  </a:lnTo>
                  <a:lnTo>
                    <a:pt x="3723" y="28614"/>
                  </a:lnTo>
                  <a:lnTo>
                    <a:pt x="1795" y="36541"/>
                  </a:lnTo>
                  <a:lnTo>
                    <a:pt x="655" y="44634"/>
                  </a:lnTo>
                  <a:lnTo>
                    <a:pt x="0" y="52832"/>
                  </a:lnTo>
                  <a:lnTo>
                    <a:pt x="381" y="60452"/>
                  </a:lnTo>
                  <a:lnTo>
                    <a:pt x="3136" y="58547"/>
                  </a:lnTo>
                  <a:lnTo>
                    <a:pt x="5092" y="54051"/>
                  </a:lnTo>
                  <a:lnTo>
                    <a:pt x="9537" y="57632"/>
                  </a:lnTo>
                  <a:lnTo>
                    <a:pt x="12484" y="57645"/>
                  </a:lnTo>
                  <a:lnTo>
                    <a:pt x="10274" y="51828"/>
                  </a:lnTo>
                  <a:lnTo>
                    <a:pt x="9804" y="45008"/>
                  </a:lnTo>
                  <a:lnTo>
                    <a:pt x="19138" y="34798"/>
                  </a:lnTo>
                  <a:lnTo>
                    <a:pt x="19253" y="21297"/>
                  </a:lnTo>
                  <a:lnTo>
                    <a:pt x="14935" y="17995"/>
                  </a:lnTo>
                  <a:lnTo>
                    <a:pt x="16776" y="13284"/>
                  </a:lnTo>
                  <a:lnTo>
                    <a:pt x="16471" y="9067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97926" y="1693734"/>
              <a:ext cx="6985" cy="29209"/>
            </a:xfrm>
            <a:custGeom>
              <a:avLst/>
              <a:gdLst/>
              <a:ahLst/>
              <a:cxnLst/>
              <a:rect l="l" t="t" r="r" b="b"/>
              <a:pathLst>
                <a:path w="6985" h="29210">
                  <a:moveTo>
                    <a:pt x="6464" y="0"/>
                  </a:moveTo>
                  <a:lnTo>
                    <a:pt x="3714" y="6886"/>
                  </a:lnTo>
                  <a:lnTo>
                    <a:pt x="1717" y="13943"/>
                  </a:lnTo>
                  <a:lnTo>
                    <a:pt x="477" y="21168"/>
                  </a:lnTo>
                  <a:lnTo>
                    <a:pt x="0" y="28562"/>
                  </a:lnTo>
                  <a:lnTo>
                    <a:pt x="596" y="28841"/>
                  </a:lnTo>
                  <a:lnTo>
                    <a:pt x="2832" y="27431"/>
                  </a:lnTo>
                  <a:lnTo>
                    <a:pt x="3378" y="25222"/>
                  </a:lnTo>
                  <a:lnTo>
                    <a:pt x="3517" y="22796"/>
                  </a:lnTo>
                  <a:lnTo>
                    <a:pt x="6375" y="18122"/>
                  </a:lnTo>
                  <a:lnTo>
                    <a:pt x="6972" y="12966"/>
                  </a:lnTo>
                  <a:lnTo>
                    <a:pt x="6832" y="7632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D229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17535" y="1600847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3657" y="0"/>
                  </a:moveTo>
                  <a:lnTo>
                    <a:pt x="0" y="4749"/>
                  </a:lnTo>
                  <a:lnTo>
                    <a:pt x="1130" y="10299"/>
                  </a:lnTo>
                  <a:lnTo>
                    <a:pt x="1041" y="15646"/>
                  </a:lnTo>
                  <a:lnTo>
                    <a:pt x="5892" y="11087"/>
                  </a:lnTo>
                  <a:lnTo>
                    <a:pt x="3708" y="5359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11717" y="1624075"/>
              <a:ext cx="8255" cy="34925"/>
            </a:xfrm>
            <a:custGeom>
              <a:avLst/>
              <a:gdLst/>
              <a:ahLst/>
              <a:cxnLst/>
              <a:rect l="l" t="t" r="r" b="b"/>
              <a:pathLst>
                <a:path w="8255" h="34925">
                  <a:moveTo>
                    <a:pt x="4343" y="31343"/>
                  </a:moveTo>
                  <a:lnTo>
                    <a:pt x="2794" y="26530"/>
                  </a:lnTo>
                  <a:lnTo>
                    <a:pt x="2844" y="22085"/>
                  </a:lnTo>
                  <a:lnTo>
                    <a:pt x="355" y="25984"/>
                  </a:lnTo>
                  <a:lnTo>
                    <a:pt x="88" y="30403"/>
                  </a:lnTo>
                  <a:lnTo>
                    <a:pt x="0" y="34848"/>
                  </a:lnTo>
                  <a:lnTo>
                    <a:pt x="4343" y="31343"/>
                  </a:lnTo>
                  <a:close/>
                </a:path>
                <a:path w="8255" h="34925">
                  <a:moveTo>
                    <a:pt x="7861" y="9753"/>
                  </a:moveTo>
                  <a:lnTo>
                    <a:pt x="6057" y="4699"/>
                  </a:lnTo>
                  <a:lnTo>
                    <a:pt x="6210" y="0"/>
                  </a:lnTo>
                  <a:lnTo>
                    <a:pt x="3594" y="4203"/>
                  </a:lnTo>
                  <a:lnTo>
                    <a:pt x="2908" y="8775"/>
                  </a:lnTo>
                  <a:lnTo>
                    <a:pt x="3543" y="13614"/>
                  </a:lnTo>
                  <a:lnTo>
                    <a:pt x="7861" y="9753"/>
                  </a:lnTo>
                  <a:close/>
                </a:path>
              </a:pathLst>
            </a:custGeom>
            <a:solidFill>
              <a:srgbClr val="BB27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21019" y="159525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054" y="0"/>
                  </a:moveTo>
                  <a:lnTo>
                    <a:pt x="0" y="5842"/>
                  </a:lnTo>
                  <a:lnTo>
                    <a:pt x="3047" y="5092"/>
                  </a:lnTo>
                  <a:lnTo>
                    <a:pt x="3682" y="2717"/>
                  </a:lnTo>
                  <a:lnTo>
                    <a:pt x="3848" y="50"/>
                  </a:lnTo>
                  <a:lnTo>
                    <a:pt x="2451" y="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3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16327" y="1618672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5">
                  <a:moveTo>
                    <a:pt x="1739" y="0"/>
                  </a:moveTo>
                  <a:lnTo>
                    <a:pt x="0" y="1739"/>
                  </a:lnTo>
                  <a:lnTo>
                    <a:pt x="0" y="3543"/>
                  </a:lnTo>
                  <a:lnTo>
                    <a:pt x="1549" y="5384"/>
                  </a:lnTo>
                  <a:lnTo>
                    <a:pt x="1600" y="3594"/>
                  </a:lnTo>
                  <a:lnTo>
                    <a:pt x="1663" y="181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27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97578" y="1627369"/>
              <a:ext cx="81915" cy="57785"/>
            </a:xfrm>
            <a:custGeom>
              <a:avLst/>
              <a:gdLst/>
              <a:ahLst/>
              <a:cxnLst/>
              <a:rect l="l" t="t" r="r" b="b"/>
              <a:pathLst>
                <a:path w="81914" h="57785">
                  <a:moveTo>
                    <a:pt x="9347" y="14490"/>
                  </a:moveTo>
                  <a:lnTo>
                    <a:pt x="8051" y="19380"/>
                  </a:lnTo>
                  <a:lnTo>
                    <a:pt x="4470" y="21907"/>
                  </a:lnTo>
                  <a:lnTo>
                    <a:pt x="0" y="23507"/>
                  </a:lnTo>
                  <a:lnTo>
                    <a:pt x="49" y="26644"/>
                  </a:lnTo>
                  <a:lnTo>
                    <a:pt x="1892" y="29591"/>
                  </a:lnTo>
                  <a:lnTo>
                    <a:pt x="6464" y="30861"/>
                  </a:lnTo>
                  <a:lnTo>
                    <a:pt x="6095" y="35509"/>
                  </a:lnTo>
                  <a:lnTo>
                    <a:pt x="13648" y="39228"/>
                  </a:lnTo>
                  <a:lnTo>
                    <a:pt x="20413" y="43803"/>
                  </a:lnTo>
                  <a:lnTo>
                    <a:pt x="25957" y="49705"/>
                  </a:lnTo>
                  <a:lnTo>
                    <a:pt x="29844" y="57404"/>
                  </a:lnTo>
                  <a:lnTo>
                    <a:pt x="38938" y="57607"/>
                  </a:lnTo>
                  <a:lnTo>
                    <a:pt x="41998" y="54533"/>
                  </a:lnTo>
                  <a:lnTo>
                    <a:pt x="36499" y="52006"/>
                  </a:lnTo>
                  <a:lnTo>
                    <a:pt x="35817" y="47413"/>
                  </a:lnTo>
                  <a:lnTo>
                    <a:pt x="35896" y="46228"/>
                  </a:lnTo>
                  <a:lnTo>
                    <a:pt x="36461" y="39839"/>
                  </a:lnTo>
                  <a:lnTo>
                    <a:pt x="37210" y="38150"/>
                  </a:lnTo>
                  <a:lnTo>
                    <a:pt x="76591" y="38150"/>
                  </a:lnTo>
                  <a:lnTo>
                    <a:pt x="76084" y="37350"/>
                  </a:lnTo>
                  <a:lnTo>
                    <a:pt x="55905" y="37350"/>
                  </a:lnTo>
                  <a:lnTo>
                    <a:pt x="51571" y="34594"/>
                  </a:lnTo>
                  <a:lnTo>
                    <a:pt x="16408" y="34594"/>
                  </a:lnTo>
                  <a:lnTo>
                    <a:pt x="10096" y="29387"/>
                  </a:lnTo>
                  <a:lnTo>
                    <a:pt x="15659" y="26644"/>
                  </a:lnTo>
                  <a:lnTo>
                    <a:pt x="17017" y="18402"/>
                  </a:lnTo>
                  <a:lnTo>
                    <a:pt x="12649" y="16637"/>
                  </a:lnTo>
                  <a:lnTo>
                    <a:pt x="9347" y="14490"/>
                  </a:lnTo>
                  <a:close/>
                </a:path>
                <a:path w="81914" h="57785">
                  <a:moveTo>
                    <a:pt x="76591" y="38150"/>
                  </a:moveTo>
                  <a:lnTo>
                    <a:pt x="37210" y="38150"/>
                  </a:lnTo>
                  <a:lnTo>
                    <a:pt x="41795" y="39141"/>
                  </a:lnTo>
                  <a:lnTo>
                    <a:pt x="43433" y="40347"/>
                  </a:lnTo>
                  <a:lnTo>
                    <a:pt x="42900" y="46685"/>
                  </a:lnTo>
                  <a:lnTo>
                    <a:pt x="42348" y="51160"/>
                  </a:lnTo>
                  <a:lnTo>
                    <a:pt x="41998" y="54546"/>
                  </a:lnTo>
                  <a:lnTo>
                    <a:pt x="45935" y="57150"/>
                  </a:lnTo>
                  <a:lnTo>
                    <a:pt x="53289" y="53860"/>
                  </a:lnTo>
                  <a:lnTo>
                    <a:pt x="60176" y="51160"/>
                  </a:lnTo>
                  <a:lnTo>
                    <a:pt x="67224" y="49034"/>
                  </a:lnTo>
                  <a:lnTo>
                    <a:pt x="74409" y="47413"/>
                  </a:lnTo>
                  <a:lnTo>
                    <a:pt x="81711" y="46228"/>
                  </a:lnTo>
                  <a:lnTo>
                    <a:pt x="76591" y="38150"/>
                  </a:lnTo>
                  <a:close/>
                </a:path>
                <a:path w="81914" h="57785">
                  <a:moveTo>
                    <a:pt x="55257" y="0"/>
                  </a:moveTo>
                  <a:lnTo>
                    <a:pt x="54965" y="3086"/>
                  </a:lnTo>
                  <a:lnTo>
                    <a:pt x="53098" y="6934"/>
                  </a:lnTo>
                  <a:lnTo>
                    <a:pt x="51498" y="10845"/>
                  </a:lnTo>
                  <a:lnTo>
                    <a:pt x="51866" y="15278"/>
                  </a:lnTo>
                  <a:lnTo>
                    <a:pt x="62141" y="17602"/>
                  </a:lnTo>
                  <a:lnTo>
                    <a:pt x="63004" y="19900"/>
                  </a:lnTo>
                  <a:lnTo>
                    <a:pt x="57657" y="30594"/>
                  </a:lnTo>
                  <a:lnTo>
                    <a:pt x="57061" y="34391"/>
                  </a:lnTo>
                  <a:lnTo>
                    <a:pt x="55905" y="37350"/>
                  </a:lnTo>
                  <a:lnTo>
                    <a:pt x="76084" y="37350"/>
                  </a:lnTo>
                  <a:lnTo>
                    <a:pt x="66382" y="22047"/>
                  </a:lnTo>
                  <a:lnTo>
                    <a:pt x="73037" y="21742"/>
                  </a:lnTo>
                  <a:lnTo>
                    <a:pt x="70116" y="15544"/>
                  </a:lnTo>
                  <a:lnTo>
                    <a:pt x="69944" y="14592"/>
                  </a:lnTo>
                  <a:lnTo>
                    <a:pt x="69849" y="13754"/>
                  </a:lnTo>
                  <a:lnTo>
                    <a:pt x="69799" y="12877"/>
                  </a:lnTo>
                  <a:lnTo>
                    <a:pt x="68884" y="11785"/>
                  </a:lnTo>
                  <a:lnTo>
                    <a:pt x="67005" y="9639"/>
                  </a:lnTo>
                  <a:lnTo>
                    <a:pt x="65417" y="9093"/>
                  </a:lnTo>
                  <a:lnTo>
                    <a:pt x="64566" y="7950"/>
                  </a:lnTo>
                  <a:lnTo>
                    <a:pt x="64211" y="6350"/>
                  </a:lnTo>
                  <a:lnTo>
                    <a:pt x="61150" y="3340"/>
                  </a:lnTo>
                  <a:lnTo>
                    <a:pt x="59562" y="2997"/>
                  </a:lnTo>
                  <a:lnTo>
                    <a:pt x="58407" y="2146"/>
                  </a:lnTo>
                  <a:lnTo>
                    <a:pt x="57899" y="546"/>
                  </a:lnTo>
                  <a:lnTo>
                    <a:pt x="55257" y="0"/>
                  </a:lnTo>
                  <a:close/>
                </a:path>
                <a:path w="81914" h="57785">
                  <a:moveTo>
                    <a:pt x="27736" y="14592"/>
                  </a:moveTo>
                  <a:lnTo>
                    <a:pt x="25057" y="21907"/>
                  </a:lnTo>
                  <a:lnTo>
                    <a:pt x="18389" y="26581"/>
                  </a:lnTo>
                  <a:lnTo>
                    <a:pt x="16408" y="34594"/>
                  </a:lnTo>
                  <a:lnTo>
                    <a:pt x="51571" y="34594"/>
                  </a:lnTo>
                  <a:lnTo>
                    <a:pt x="38036" y="34544"/>
                  </a:lnTo>
                  <a:lnTo>
                    <a:pt x="34086" y="28486"/>
                  </a:lnTo>
                  <a:lnTo>
                    <a:pt x="38887" y="26492"/>
                  </a:lnTo>
                  <a:lnTo>
                    <a:pt x="43433" y="26352"/>
                  </a:lnTo>
                  <a:lnTo>
                    <a:pt x="45608" y="26352"/>
                  </a:lnTo>
                  <a:lnTo>
                    <a:pt x="45161" y="23406"/>
                  </a:lnTo>
                  <a:lnTo>
                    <a:pt x="48742" y="21285"/>
                  </a:lnTo>
                  <a:lnTo>
                    <a:pt x="48788" y="18554"/>
                  </a:lnTo>
                  <a:lnTo>
                    <a:pt x="41986" y="18554"/>
                  </a:lnTo>
                  <a:lnTo>
                    <a:pt x="42140" y="17894"/>
                  </a:lnTo>
                  <a:lnTo>
                    <a:pt x="41109" y="17894"/>
                  </a:lnTo>
                  <a:lnTo>
                    <a:pt x="35839" y="16192"/>
                  </a:lnTo>
                  <a:lnTo>
                    <a:pt x="30670" y="14706"/>
                  </a:lnTo>
                  <a:lnTo>
                    <a:pt x="29692" y="14693"/>
                  </a:lnTo>
                  <a:lnTo>
                    <a:pt x="27736" y="14592"/>
                  </a:lnTo>
                  <a:close/>
                </a:path>
                <a:path w="81914" h="57785">
                  <a:moveTo>
                    <a:pt x="43433" y="26352"/>
                  </a:moveTo>
                  <a:lnTo>
                    <a:pt x="42967" y="26504"/>
                  </a:lnTo>
                  <a:lnTo>
                    <a:pt x="42873" y="26644"/>
                  </a:lnTo>
                  <a:lnTo>
                    <a:pt x="45110" y="29857"/>
                  </a:lnTo>
                  <a:lnTo>
                    <a:pt x="42735" y="33959"/>
                  </a:lnTo>
                  <a:lnTo>
                    <a:pt x="38036" y="34544"/>
                  </a:lnTo>
                  <a:lnTo>
                    <a:pt x="51491" y="34544"/>
                  </a:lnTo>
                  <a:lnTo>
                    <a:pt x="49314" y="33159"/>
                  </a:lnTo>
                  <a:lnTo>
                    <a:pt x="47447" y="31724"/>
                  </a:lnTo>
                  <a:lnTo>
                    <a:pt x="43433" y="26352"/>
                  </a:lnTo>
                  <a:close/>
                </a:path>
                <a:path w="81914" h="57785">
                  <a:moveTo>
                    <a:pt x="45608" y="26352"/>
                  </a:moveTo>
                  <a:lnTo>
                    <a:pt x="43433" y="26352"/>
                  </a:lnTo>
                  <a:lnTo>
                    <a:pt x="45707" y="27000"/>
                  </a:lnTo>
                  <a:lnTo>
                    <a:pt x="45608" y="26352"/>
                  </a:lnTo>
                  <a:close/>
                </a:path>
                <a:path w="81914" h="57785">
                  <a:moveTo>
                    <a:pt x="48793" y="18237"/>
                  </a:moveTo>
                  <a:lnTo>
                    <a:pt x="41986" y="18554"/>
                  </a:lnTo>
                  <a:lnTo>
                    <a:pt x="48788" y="18554"/>
                  </a:lnTo>
                  <a:lnTo>
                    <a:pt x="48793" y="18237"/>
                  </a:lnTo>
                  <a:close/>
                </a:path>
                <a:path w="81914" h="57785">
                  <a:moveTo>
                    <a:pt x="40119" y="8610"/>
                  </a:moveTo>
                  <a:lnTo>
                    <a:pt x="39814" y="9029"/>
                  </a:lnTo>
                  <a:lnTo>
                    <a:pt x="41109" y="17894"/>
                  </a:lnTo>
                  <a:lnTo>
                    <a:pt x="42140" y="17894"/>
                  </a:lnTo>
                  <a:lnTo>
                    <a:pt x="43700" y="11226"/>
                  </a:lnTo>
                  <a:lnTo>
                    <a:pt x="40119" y="8610"/>
                  </a:lnTo>
                  <a:close/>
                </a:path>
              </a:pathLst>
            </a:custGeom>
            <a:solidFill>
              <a:srgbClr val="F0669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935227" y="1673577"/>
              <a:ext cx="50165" cy="45720"/>
            </a:xfrm>
            <a:custGeom>
              <a:avLst/>
              <a:gdLst/>
              <a:ahLst/>
              <a:cxnLst/>
              <a:rect l="l" t="t" r="r" b="b"/>
              <a:pathLst>
                <a:path w="50164" h="45719">
                  <a:moveTo>
                    <a:pt x="49804" y="14478"/>
                  </a:moveTo>
                  <a:lnTo>
                    <a:pt x="21592" y="14478"/>
                  </a:lnTo>
                  <a:lnTo>
                    <a:pt x="20370" y="16663"/>
                  </a:lnTo>
                  <a:lnTo>
                    <a:pt x="18244" y="19480"/>
                  </a:lnTo>
                  <a:lnTo>
                    <a:pt x="19799" y="21348"/>
                  </a:lnTo>
                  <a:lnTo>
                    <a:pt x="23926" y="22059"/>
                  </a:lnTo>
                  <a:lnTo>
                    <a:pt x="27114" y="26428"/>
                  </a:lnTo>
                  <a:lnTo>
                    <a:pt x="29489" y="31356"/>
                  </a:lnTo>
                  <a:lnTo>
                    <a:pt x="24968" y="33451"/>
                  </a:lnTo>
                  <a:lnTo>
                    <a:pt x="21297" y="36550"/>
                  </a:lnTo>
                  <a:lnTo>
                    <a:pt x="20828" y="44602"/>
                  </a:lnTo>
                  <a:lnTo>
                    <a:pt x="22974" y="44970"/>
                  </a:lnTo>
                  <a:lnTo>
                    <a:pt x="24980" y="45237"/>
                  </a:lnTo>
                  <a:lnTo>
                    <a:pt x="25069" y="42202"/>
                  </a:lnTo>
                  <a:lnTo>
                    <a:pt x="28333" y="37845"/>
                  </a:lnTo>
                  <a:lnTo>
                    <a:pt x="37758" y="37845"/>
                  </a:lnTo>
                  <a:lnTo>
                    <a:pt x="39258" y="33325"/>
                  </a:lnTo>
                  <a:lnTo>
                    <a:pt x="42398" y="27738"/>
                  </a:lnTo>
                  <a:lnTo>
                    <a:pt x="44702" y="23444"/>
                  </a:lnTo>
                  <a:lnTo>
                    <a:pt x="32067" y="23444"/>
                  </a:lnTo>
                  <a:lnTo>
                    <a:pt x="30137" y="23139"/>
                  </a:lnTo>
                  <a:lnTo>
                    <a:pt x="31445" y="19659"/>
                  </a:lnTo>
                  <a:lnTo>
                    <a:pt x="33274" y="18427"/>
                  </a:lnTo>
                  <a:lnTo>
                    <a:pt x="35598" y="16636"/>
                  </a:lnTo>
                  <a:lnTo>
                    <a:pt x="46887" y="16636"/>
                  </a:lnTo>
                  <a:lnTo>
                    <a:pt x="47091" y="15874"/>
                  </a:lnTo>
                  <a:lnTo>
                    <a:pt x="47117" y="15595"/>
                  </a:lnTo>
                  <a:lnTo>
                    <a:pt x="48895" y="15481"/>
                  </a:lnTo>
                  <a:lnTo>
                    <a:pt x="49847" y="15278"/>
                  </a:lnTo>
                  <a:lnTo>
                    <a:pt x="49804" y="14478"/>
                  </a:lnTo>
                  <a:close/>
                </a:path>
                <a:path w="50164" h="45719">
                  <a:moveTo>
                    <a:pt x="37758" y="37845"/>
                  </a:moveTo>
                  <a:lnTo>
                    <a:pt x="28333" y="37845"/>
                  </a:lnTo>
                  <a:lnTo>
                    <a:pt x="33045" y="39738"/>
                  </a:lnTo>
                  <a:lnTo>
                    <a:pt x="37249" y="39382"/>
                  </a:lnTo>
                  <a:lnTo>
                    <a:pt x="37758" y="37845"/>
                  </a:lnTo>
                  <a:close/>
                </a:path>
                <a:path w="50164" h="45719">
                  <a:moveTo>
                    <a:pt x="4343" y="8331"/>
                  </a:moveTo>
                  <a:lnTo>
                    <a:pt x="1282" y="11391"/>
                  </a:lnTo>
                  <a:lnTo>
                    <a:pt x="0" y="19989"/>
                  </a:lnTo>
                  <a:lnTo>
                    <a:pt x="5778" y="23494"/>
                  </a:lnTo>
                  <a:lnTo>
                    <a:pt x="12039" y="26835"/>
                  </a:lnTo>
                  <a:lnTo>
                    <a:pt x="12395" y="26098"/>
                  </a:lnTo>
                  <a:lnTo>
                    <a:pt x="12839" y="25628"/>
                  </a:lnTo>
                  <a:lnTo>
                    <a:pt x="12776" y="25247"/>
                  </a:lnTo>
                  <a:lnTo>
                    <a:pt x="11799" y="20650"/>
                  </a:lnTo>
                  <a:lnTo>
                    <a:pt x="11099" y="15735"/>
                  </a:lnTo>
                  <a:lnTo>
                    <a:pt x="17322" y="14503"/>
                  </a:lnTo>
                  <a:lnTo>
                    <a:pt x="49804" y="14478"/>
                  </a:lnTo>
                  <a:lnTo>
                    <a:pt x="49646" y="11544"/>
                  </a:lnTo>
                  <a:lnTo>
                    <a:pt x="37515" y="11544"/>
                  </a:lnTo>
                  <a:lnTo>
                    <a:pt x="36980" y="10934"/>
                  </a:lnTo>
                  <a:lnTo>
                    <a:pt x="8293" y="10934"/>
                  </a:lnTo>
                  <a:lnTo>
                    <a:pt x="4343" y="8343"/>
                  </a:lnTo>
                  <a:close/>
                </a:path>
                <a:path w="50164" h="45719">
                  <a:moveTo>
                    <a:pt x="46887" y="16636"/>
                  </a:moveTo>
                  <a:lnTo>
                    <a:pt x="35598" y="16636"/>
                  </a:lnTo>
                  <a:lnTo>
                    <a:pt x="36474" y="17259"/>
                  </a:lnTo>
                  <a:lnTo>
                    <a:pt x="36763" y="18427"/>
                  </a:lnTo>
                  <a:lnTo>
                    <a:pt x="36626" y="20650"/>
                  </a:lnTo>
                  <a:lnTo>
                    <a:pt x="35217" y="22009"/>
                  </a:lnTo>
                  <a:lnTo>
                    <a:pt x="32067" y="23444"/>
                  </a:lnTo>
                  <a:lnTo>
                    <a:pt x="44702" y="23444"/>
                  </a:lnTo>
                  <a:lnTo>
                    <a:pt x="45425" y="22096"/>
                  </a:lnTo>
                  <a:lnTo>
                    <a:pt x="46887" y="16636"/>
                  </a:lnTo>
                  <a:close/>
                </a:path>
                <a:path w="50164" h="45719">
                  <a:moveTo>
                    <a:pt x="44840" y="9829"/>
                  </a:moveTo>
                  <a:lnTo>
                    <a:pt x="38100" y="9829"/>
                  </a:lnTo>
                  <a:lnTo>
                    <a:pt x="38493" y="10236"/>
                  </a:lnTo>
                  <a:lnTo>
                    <a:pt x="38678" y="10337"/>
                  </a:lnTo>
                  <a:lnTo>
                    <a:pt x="38792" y="10604"/>
                  </a:lnTo>
                  <a:lnTo>
                    <a:pt x="38239" y="11493"/>
                  </a:lnTo>
                  <a:lnTo>
                    <a:pt x="37515" y="11544"/>
                  </a:lnTo>
                  <a:lnTo>
                    <a:pt x="49646" y="11544"/>
                  </a:lnTo>
                  <a:lnTo>
                    <a:pt x="49618" y="11036"/>
                  </a:lnTo>
                  <a:lnTo>
                    <a:pt x="44840" y="9829"/>
                  </a:lnTo>
                  <a:close/>
                </a:path>
                <a:path w="50164" h="45719">
                  <a:moveTo>
                    <a:pt x="44069" y="0"/>
                  </a:moveTo>
                  <a:lnTo>
                    <a:pt x="8293" y="10934"/>
                  </a:lnTo>
                  <a:lnTo>
                    <a:pt x="36980" y="10934"/>
                  </a:lnTo>
                  <a:lnTo>
                    <a:pt x="36690" y="10604"/>
                  </a:lnTo>
                  <a:lnTo>
                    <a:pt x="37033" y="10337"/>
                  </a:lnTo>
                  <a:lnTo>
                    <a:pt x="37376" y="9855"/>
                  </a:lnTo>
                  <a:lnTo>
                    <a:pt x="38100" y="9829"/>
                  </a:lnTo>
                  <a:lnTo>
                    <a:pt x="44840" y="9829"/>
                  </a:lnTo>
                  <a:lnTo>
                    <a:pt x="40716" y="8788"/>
                  </a:lnTo>
                  <a:lnTo>
                    <a:pt x="47028" y="3035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F174A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970606" y="1649107"/>
              <a:ext cx="26670" cy="52069"/>
            </a:xfrm>
            <a:custGeom>
              <a:avLst/>
              <a:gdLst/>
              <a:ahLst/>
              <a:cxnLst/>
              <a:rect l="l" t="t" r="r" b="b"/>
              <a:pathLst>
                <a:path w="26669" h="52069">
                  <a:moveTo>
                    <a:pt x="1231" y="698"/>
                  </a:moveTo>
                  <a:lnTo>
                    <a:pt x="0" y="0"/>
                  </a:lnTo>
                  <a:lnTo>
                    <a:pt x="660" y="1244"/>
                  </a:lnTo>
                  <a:lnTo>
                    <a:pt x="1231" y="698"/>
                  </a:lnTo>
                  <a:close/>
                </a:path>
                <a:path w="26669" h="52069">
                  <a:moveTo>
                    <a:pt x="26606" y="49110"/>
                  </a:moveTo>
                  <a:lnTo>
                    <a:pt x="26327" y="40576"/>
                  </a:lnTo>
                  <a:lnTo>
                    <a:pt x="17310" y="37706"/>
                  </a:lnTo>
                  <a:lnTo>
                    <a:pt x="14693" y="30695"/>
                  </a:lnTo>
                  <a:lnTo>
                    <a:pt x="11645" y="27508"/>
                  </a:lnTo>
                  <a:lnTo>
                    <a:pt x="5334" y="33261"/>
                  </a:lnTo>
                  <a:lnTo>
                    <a:pt x="14211" y="35509"/>
                  </a:lnTo>
                  <a:lnTo>
                    <a:pt x="14478" y="39751"/>
                  </a:lnTo>
                  <a:lnTo>
                    <a:pt x="16560" y="42405"/>
                  </a:lnTo>
                  <a:lnTo>
                    <a:pt x="18529" y="45161"/>
                  </a:lnTo>
                  <a:lnTo>
                    <a:pt x="22263" y="49301"/>
                  </a:lnTo>
                  <a:lnTo>
                    <a:pt x="23863" y="51892"/>
                  </a:lnTo>
                  <a:lnTo>
                    <a:pt x="26606" y="49110"/>
                  </a:lnTo>
                  <a:close/>
                </a:path>
              </a:pathLst>
            </a:custGeom>
            <a:solidFill>
              <a:srgbClr val="F0669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40786" y="1922694"/>
              <a:ext cx="43180" cy="41910"/>
            </a:xfrm>
            <a:custGeom>
              <a:avLst/>
              <a:gdLst/>
              <a:ahLst/>
              <a:cxnLst/>
              <a:rect l="l" t="t" r="r" b="b"/>
              <a:pathLst>
                <a:path w="43180" h="41910">
                  <a:moveTo>
                    <a:pt x="39941" y="0"/>
                  </a:moveTo>
                  <a:lnTo>
                    <a:pt x="27940" y="9182"/>
                  </a:lnTo>
                  <a:lnTo>
                    <a:pt x="27419" y="13271"/>
                  </a:lnTo>
                  <a:lnTo>
                    <a:pt x="25400" y="16319"/>
                  </a:lnTo>
                  <a:lnTo>
                    <a:pt x="21577" y="18033"/>
                  </a:lnTo>
                  <a:lnTo>
                    <a:pt x="18351" y="23025"/>
                  </a:lnTo>
                  <a:lnTo>
                    <a:pt x="14236" y="27089"/>
                  </a:lnTo>
                  <a:lnTo>
                    <a:pt x="9093" y="30124"/>
                  </a:lnTo>
                  <a:lnTo>
                    <a:pt x="5868" y="33083"/>
                  </a:lnTo>
                  <a:lnTo>
                    <a:pt x="2857" y="35788"/>
                  </a:lnTo>
                  <a:lnTo>
                    <a:pt x="0" y="38798"/>
                  </a:lnTo>
                  <a:lnTo>
                    <a:pt x="2844" y="41744"/>
                  </a:lnTo>
                  <a:lnTo>
                    <a:pt x="3771" y="41821"/>
                  </a:lnTo>
                  <a:lnTo>
                    <a:pt x="4673" y="41719"/>
                  </a:lnTo>
                  <a:lnTo>
                    <a:pt x="5549" y="41440"/>
                  </a:lnTo>
                  <a:lnTo>
                    <a:pt x="7874" y="39916"/>
                  </a:lnTo>
                  <a:lnTo>
                    <a:pt x="9029" y="39128"/>
                  </a:lnTo>
                  <a:lnTo>
                    <a:pt x="9525" y="37579"/>
                  </a:lnTo>
                  <a:lnTo>
                    <a:pt x="10579" y="36588"/>
                  </a:lnTo>
                  <a:lnTo>
                    <a:pt x="12188" y="36245"/>
                  </a:lnTo>
                  <a:lnTo>
                    <a:pt x="12776" y="34620"/>
                  </a:lnTo>
                  <a:lnTo>
                    <a:pt x="13931" y="33680"/>
                  </a:lnTo>
                  <a:lnTo>
                    <a:pt x="15684" y="33477"/>
                  </a:lnTo>
                  <a:lnTo>
                    <a:pt x="20497" y="33083"/>
                  </a:lnTo>
                  <a:lnTo>
                    <a:pt x="23088" y="28740"/>
                  </a:lnTo>
                  <a:lnTo>
                    <a:pt x="27139" y="27012"/>
                  </a:lnTo>
                  <a:lnTo>
                    <a:pt x="29133" y="24930"/>
                  </a:lnTo>
                  <a:lnTo>
                    <a:pt x="30137" y="23914"/>
                  </a:lnTo>
                  <a:lnTo>
                    <a:pt x="31178" y="22936"/>
                  </a:lnTo>
                  <a:lnTo>
                    <a:pt x="33286" y="21031"/>
                  </a:lnTo>
                  <a:lnTo>
                    <a:pt x="33528" y="19215"/>
                  </a:lnTo>
                  <a:lnTo>
                    <a:pt x="33477" y="13246"/>
                  </a:lnTo>
                  <a:lnTo>
                    <a:pt x="37134" y="10490"/>
                  </a:lnTo>
                  <a:lnTo>
                    <a:pt x="42481" y="4825"/>
                  </a:lnTo>
                  <a:lnTo>
                    <a:pt x="43078" y="2374"/>
                  </a:lnTo>
                  <a:lnTo>
                    <a:pt x="3994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49778" y="195618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680" y="0"/>
                  </a:moveTo>
                  <a:lnTo>
                    <a:pt x="4927" y="203"/>
                  </a:lnTo>
                  <a:lnTo>
                    <a:pt x="3771" y="1143"/>
                  </a:lnTo>
                  <a:lnTo>
                    <a:pt x="3175" y="2781"/>
                  </a:lnTo>
                  <a:lnTo>
                    <a:pt x="1574" y="3111"/>
                  </a:lnTo>
                  <a:lnTo>
                    <a:pt x="546" y="4102"/>
                  </a:lnTo>
                  <a:lnTo>
                    <a:pt x="0" y="5651"/>
                  </a:lnTo>
                  <a:lnTo>
                    <a:pt x="1066" y="4686"/>
                  </a:lnTo>
                  <a:lnTo>
                    <a:pt x="3175" y="2794"/>
                  </a:lnTo>
                  <a:lnTo>
                    <a:pt x="4343" y="1854"/>
                  </a:lnTo>
                  <a:lnTo>
                    <a:pt x="5511" y="939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F6A5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74267" y="1896099"/>
              <a:ext cx="22225" cy="45085"/>
            </a:xfrm>
            <a:custGeom>
              <a:avLst/>
              <a:gdLst/>
              <a:ahLst/>
              <a:cxnLst/>
              <a:rect l="l" t="t" r="r" b="b"/>
              <a:pathLst>
                <a:path w="22225" h="45085">
                  <a:moveTo>
                    <a:pt x="19380" y="0"/>
                  </a:moveTo>
                  <a:lnTo>
                    <a:pt x="15351" y="6257"/>
                  </a:lnTo>
                  <a:lnTo>
                    <a:pt x="11884" y="12787"/>
                  </a:lnTo>
                  <a:lnTo>
                    <a:pt x="8936" y="19572"/>
                  </a:lnTo>
                  <a:lnTo>
                    <a:pt x="6464" y="26593"/>
                  </a:lnTo>
                  <a:lnTo>
                    <a:pt x="9601" y="28956"/>
                  </a:lnTo>
                  <a:lnTo>
                    <a:pt x="9004" y="31407"/>
                  </a:lnTo>
                  <a:lnTo>
                    <a:pt x="3632" y="37084"/>
                  </a:lnTo>
                  <a:lnTo>
                    <a:pt x="0" y="39852"/>
                  </a:lnTo>
                  <a:lnTo>
                    <a:pt x="152" y="44881"/>
                  </a:lnTo>
                  <a:lnTo>
                    <a:pt x="3073" y="44754"/>
                  </a:lnTo>
                  <a:lnTo>
                    <a:pt x="5956" y="41554"/>
                  </a:lnTo>
                  <a:lnTo>
                    <a:pt x="11531" y="36931"/>
                  </a:lnTo>
                  <a:lnTo>
                    <a:pt x="11607" y="29273"/>
                  </a:lnTo>
                  <a:lnTo>
                    <a:pt x="15697" y="23812"/>
                  </a:lnTo>
                  <a:lnTo>
                    <a:pt x="18668" y="20739"/>
                  </a:lnTo>
                  <a:lnTo>
                    <a:pt x="19075" y="17500"/>
                  </a:lnTo>
                  <a:lnTo>
                    <a:pt x="18719" y="13957"/>
                  </a:lnTo>
                  <a:lnTo>
                    <a:pt x="22021" y="11798"/>
                  </a:lnTo>
                  <a:lnTo>
                    <a:pt x="22110" y="8826"/>
                  </a:lnTo>
                  <a:lnTo>
                    <a:pt x="18719" y="6642"/>
                  </a:lnTo>
                  <a:lnTo>
                    <a:pt x="19215" y="3276"/>
                  </a:lnTo>
                  <a:lnTo>
                    <a:pt x="193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98599" y="1596130"/>
              <a:ext cx="53975" cy="46990"/>
            </a:xfrm>
            <a:custGeom>
              <a:avLst/>
              <a:gdLst/>
              <a:ahLst/>
              <a:cxnLst/>
              <a:rect l="l" t="t" r="r" b="b"/>
              <a:pathLst>
                <a:path w="53975" h="46989">
                  <a:moveTo>
                    <a:pt x="50" y="0"/>
                  </a:moveTo>
                  <a:lnTo>
                    <a:pt x="0" y="3048"/>
                  </a:lnTo>
                  <a:lnTo>
                    <a:pt x="17691" y="18694"/>
                  </a:lnTo>
                  <a:lnTo>
                    <a:pt x="20866" y="21742"/>
                  </a:lnTo>
                  <a:lnTo>
                    <a:pt x="27304" y="30467"/>
                  </a:lnTo>
                  <a:lnTo>
                    <a:pt x="38798" y="40259"/>
                  </a:lnTo>
                  <a:lnTo>
                    <a:pt x="39103" y="39852"/>
                  </a:lnTo>
                  <a:lnTo>
                    <a:pt x="46520" y="36207"/>
                  </a:lnTo>
                  <a:lnTo>
                    <a:pt x="47116" y="41516"/>
                  </a:lnTo>
                  <a:lnTo>
                    <a:pt x="47891" y="46570"/>
                  </a:lnTo>
                  <a:lnTo>
                    <a:pt x="50850" y="46507"/>
                  </a:lnTo>
                  <a:lnTo>
                    <a:pt x="50482" y="42100"/>
                  </a:lnTo>
                  <a:lnTo>
                    <a:pt x="52069" y="38176"/>
                  </a:lnTo>
                  <a:lnTo>
                    <a:pt x="53949" y="34340"/>
                  </a:lnTo>
                  <a:lnTo>
                    <a:pt x="51993" y="32753"/>
                  </a:lnTo>
                  <a:lnTo>
                    <a:pt x="47459" y="32258"/>
                  </a:lnTo>
                  <a:lnTo>
                    <a:pt x="51346" y="28206"/>
                  </a:lnTo>
                  <a:lnTo>
                    <a:pt x="51155" y="25311"/>
                  </a:lnTo>
                  <a:lnTo>
                    <a:pt x="47637" y="22796"/>
                  </a:lnTo>
                  <a:lnTo>
                    <a:pt x="44742" y="19646"/>
                  </a:lnTo>
                  <a:lnTo>
                    <a:pt x="40220" y="18402"/>
                  </a:lnTo>
                  <a:lnTo>
                    <a:pt x="39255" y="15913"/>
                  </a:lnTo>
                  <a:lnTo>
                    <a:pt x="37604" y="15570"/>
                  </a:lnTo>
                  <a:lnTo>
                    <a:pt x="36652" y="14503"/>
                  </a:lnTo>
                  <a:lnTo>
                    <a:pt x="36194" y="12915"/>
                  </a:lnTo>
                  <a:lnTo>
                    <a:pt x="33489" y="12611"/>
                  </a:lnTo>
                  <a:lnTo>
                    <a:pt x="28968" y="15405"/>
                  </a:lnTo>
                  <a:lnTo>
                    <a:pt x="35166" y="17602"/>
                  </a:lnTo>
                  <a:lnTo>
                    <a:pt x="33388" y="21323"/>
                  </a:lnTo>
                  <a:lnTo>
                    <a:pt x="27724" y="17730"/>
                  </a:lnTo>
                  <a:lnTo>
                    <a:pt x="21805" y="14633"/>
                  </a:lnTo>
                  <a:lnTo>
                    <a:pt x="16211" y="11036"/>
                  </a:lnTo>
                  <a:lnTo>
                    <a:pt x="11518" y="5943"/>
                  </a:lnTo>
                  <a:lnTo>
                    <a:pt x="9004" y="2108"/>
                  </a:lnTo>
                  <a:lnTo>
                    <a:pt x="4698" y="41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58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46063" y="162434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886" y="0"/>
                  </a:moveTo>
                  <a:lnTo>
                    <a:pt x="0" y="4051"/>
                  </a:lnTo>
                  <a:lnTo>
                    <a:pt x="4533" y="4546"/>
                  </a:lnTo>
                  <a:lnTo>
                    <a:pt x="6477" y="6108"/>
                  </a:lnTo>
                  <a:lnTo>
                    <a:pt x="6680" y="4051"/>
                  </a:lnTo>
                  <a:lnTo>
                    <a:pt x="6769" y="3035"/>
                  </a:lnTo>
                  <a:lnTo>
                    <a:pt x="6642" y="2146"/>
                  </a:lnTo>
                  <a:lnTo>
                    <a:pt x="6540" y="1282"/>
                  </a:lnTo>
                  <a:lnTo>
                    <a:pt x="6477" y="406"/>
                  </a:lnTo>
                  <a:lnTo>
                    <a:pt x="5600" y="342"/>
                  </a:lnTo>
                  <a:lnTo>
                    <a:pt x="4737" y="190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0568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996361" y="190200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65" y="0"/>
                  </a:moveTo>
                  <a:lnTo>
                    <a:pt x="0" y="2908"/>
                  </a:lnTo>
                  <a:lnTo>
                    <a:pt x="977" y="2946"/>
                  </a:lnTo>
                  <a:lnTo>
                    <a:pt x="1968" y="2933"/>
                  </a:lnTo>
                  <a:lnTo>
                    <a:pt x="2971" y="2857"/>
                  </a:lnTo>
                  <a:lnTo>
                    <a:pt x="3047" y="1905"/>
                  </a:lnTo>
                  <a:lnTo>
                    <a:pt x="3174" y="952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F49AC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88969" y="1825662"/>
              <a:ext cx="74295" cy="70485"/>
            </a:xfrm>
            <a:custGeom>
              <a:avLst/>
              <a:gdLst/>
              <a:ahLst/>
              <a:cxnLst/>
              <a:rect l="l" t="t" r="r" b="b"/>
              <a:pathLst>
                <a:path w="74294" h="70485">
                  <a:moveTo>
                    <a:pt x="6888" y="27495"/>
                  </a:moveTo>
                  <a:lnTo>
                    <a:pt x="4932" y="27901"/>
                  </a:lnTo>
                  <a:lnTo>
                    <a:pt x="2100" y="28155"/>
                  </a:lnTo>
                  <a:lnTo>
                    <a:pt x="1882" y="30695"/>
                  </a:lnTo>
                  <a:lnTo>
                    <a:pt x="853" y="40191"/>
                  </a:lnTo>
                  <a:lnTo>
                    <a:pt x="0" y="50174"/>
                  </a:lnTo>
                  <a:lnTo>
                    <a:pt x="386" y="60124"/>
                  </a:lnTo>
                  <a:lnTo>
                    <a:pt x="3027" y="70002"/>
                  </a:lnTo>
                  <a:lnTo>
                    <a:pt x="3128" y="65506"/>
                  </a:lnTo>
                  <a:lnTo>
                    <a:pt x="4297" y="60705"/>
                  </a:lnTo>
                  <a:lnTo>
                    <a:pt x="3090" y="56591"/>
                  </a:lnTo>
                  <a:lnTo>
                    <a:pt x="2851" y="49558"/>
                  </a:lnTo>
                  <a:lnTo>
                    <a:pt x="5957" y="44837"/>
                  </a:lnTo>
                  <a:lnTo>
                    <a:pt x="10716" y="41421"/>
                  </a:lnTo>
                  <a:lnTo>
                    <a:pt x="15435" y="38303"/>
                  </a:lnTo>
                  <a:lnTo>
                    <a:pt x="20832" y="34010"/>
                  </a:lnTo>
                  <a:lnTo>
                    <a:pt x="40803" y="34010"/>
                  </a:lnTo>
                  <a:lnTo>
                    <a:pt x="39539" y="32283"/>
                  </a:lnTo>
                  <a:lnTo>
                    <a:pt x="40308" y="31483"/>
                  </a:lnTo>
                  <a:lnTo>
                    <a:pt x="17632" y="31483"/>
                  </a:lnTo>
                  <a:lnTo>
                    <a:pt x="13428" y="31457"/>
                  </a:lnTo>
                  <a:lnTo>
                    <a:pt x="9631" y="31038"/>
                  </a:lnTo>
                  <a:lnTo>
                    <a:pt x="6888" y="27495"/>
                  </a:lnTo>
                  <a:close/>
                </a:path>
                <a:path w="74294" h="70485">
                  <a:moveTo>
                    <a:pt x="40803" y="34010"/>
                  </a:moveTo>
                  <a:lnTo>
                    <a:pt x="20832" y="34010"/>
                  </a:lnTo>
                  <a:lnTo>
                    <a:pt x="26572" y="38785"/>
                  </a:lnTo>
                  <a:lnTo>
                    <a:pt x="30853" y="43129"/>
                  </a:lnTo>
                  <a:lnTo>
                    <a:pt x="31018" y="45999"/>
                  </a:lnTo>
                  <a:lnTo>
                    <a:pt x="31881" y="48437"/>
                  </a:lnTo>
                  <a:lnTo>
                    <a:pt x="34650" y="49809"/>
                  </a:lnTo>
                  <a:lnTo>
                    <a:pt x="39323" y="48653"/>
                  </a:lnTo>
                  <a:lnTo>
                    <a:pt x="39654" y="47142"/>
                  </a:lnTo>
                  <a:lnTo>
                    <a:pt x="40378" y="44094"/>
                  </a:lnTo>
                  <a:lnTo>
                    <a:pt x="40085" y="41325"/>
                  </a:lnTo>
                  <a:lnTo>
                    <a:pt x="40403" y="38785"/>
                  </a:lnTo>
                  <a:lnTo>
                    <a:pt x="43172" y="37249"/>
                  </a:lnTo>
                  <a:lnTo>
                    <a:pt x="40803" y="34010"/>
                  </a:lnTo>
                  <a:close/>
                </a:path>
                <a:path w="74294" h="70485">
                  <a:moveTo>
                    <a:pt x="68350" y="16052"/>
                  </a:moveTo>
                  <a:lnTo>
                    <a:pt x="45546" y="16052"/>
                  </a:lnTo>
                  <a:lnTo>
                    <a:pt x="48887" y="16497"/>
                  </a:lnTo>
                  <a:lnTo>
                    <a:pt x="47354" y="27495"/>
                  </a:lnTo>
                  <a:lnTo>
                    <a:pt x="47327" y="27901"/>
                  </a:lnTo>
                  <a:lnTo>
                    <a:pt x="53395" y="30695"/>
                  </a:lnTo>
                  <a:lnTo>
                    <a:pt x="58399" y="34493"/>
                  </a:lnTo>
                  <a:lnTo>
                    <a:pt x="58488" y="31457"/>
                  </a:lnTo>
                  <a:lnTo>
                    <a:pt x="61587" y="28486"/>
                  </a:lnTo>
                  <a:lnTo>
                    <a:pt x="61663" y="25438"/>
                  </a:lnTo>
                  <a:lnTo>
                    <a:pt x="63238" y="22428"/>
                  </a:lnTo>
                  <a:lnTo>
                    <a:pt x="67175" y="21501"/>
                  </a:lnTo>
                  <a:lnTo>
                    <a:pt x="68350" y="16052"/>
                  </a:lnTo>
                  <a:close/>
                </a:path>
                <a:path w="74294" h="70485">
                  <a:moveTo>
                    <a:pt x="13885" y="0"/>
                  </a:moveTo>
                  <a:lnTo>
                    <a:pt x="10952" y="4787"/>
                  </a:lnTo>
                  <a:lnTo>
                    <a:pt x="17116" y="10143"/>
                  </a:lnTo>
                  <a:lnTo>
                    <a:pt x="17664" y="15430"/>
                  </a:lnTo>
                  <a:lnTo>
                    <a:pt x="17790" y="17157"/>
                  </a:lnTo>
                  <a:lnTo>
                    <a:pt x="16761" y="24334"/>
                  </a:lnTo>
                  <a:lnTo>
                    <a:pt x="17632" y="31483"/>
                  </a:lnTo>
                  <a:lnTo>
                    <a:pt x="40308" y="31483"/>
                  </a:lnTo>
                  <a:lnTo>
                    <a:pt x="46118" y="25438"/>
                  </a:lnTo>
                  <a:lnTo>
                    <a:pt x="38549" y="19545"/>
                  </a:lnTo>
                  <a:lnTo>
                    <a:pt x="41000" y="17157"/>
                  </a:lnTo>
                  <a:lnTo>
                    <a:pt x="45546" y="16052"/>
                  </a:lnTo>
                  <a:lnTo>
                    <a:pt x="68350" y="16052"/>
                  </a:lnTo>
                  <a:lnTo>
                    <a:pt x="68482" y="15443"/>
                  </a:lnTo>
                  <a:lnTo>
                    <a:pt x="58488" y="15443"/>
                  </a:lnTo>
                  <a:lnTo>
                    <a:pt x="58170" y="14706"/>
                  </a:lnTo>
                  <a:lnTo>
                    <a:pt x="58557" y="14503"/>
                  </a:lnTo>
                  <a:lnTo>
                    <a:pt x="34396" y="14503"/>
                  </a:lnTo>
                  <a:lnTo>
                    <a:pt x="31145" y="13055"/>
                  </a:lnTo>
                  <a:lnTo>
                    <a:pt x="30857" y="3581"/>
                  </a:lnTo>
                  <a:lnTo>
                    <a:pt x="16921" y="3581"/>
                  </a:lnTo>
                  <a:lnTo>
                    <a:pt x="13885" y="0"/>
                  </a:lnTo>
                  <a:close/>
                </a:path>
                <a:path w="74294" h="70485">
                  <a:moveTo>
                    <a:pt x="73975" y="13792"/>
                  </a:moveTo>
                  <a:lnTo>
                    <a:pt x="68838" y="13792"/>
                  </a:lnTo>
                  <a:lnTo>
                    <a:pt x="71785" y="15951"/>
                  </a:lnTo>
                  <a:lnTo>
                    <a:pt x="73944" y="16535"/>
                  </a:lnTo>
                  <a:lnTo>
                    <a:pt x="73975" y="13792"/>
                  </a:lnTo>
                  <a:close/>
                </a:path>
                <a:path w="74294" h="70485">
                  <a:moveTo>
                    <a:pt x="67975" y="10350"/>
                  </a:moveTo>
                  <a:lnTo>
                    <a:pt x="63885" y="12306"/>
                  </a:lnTo>
                  <a:lnTo>
                    <a:pt x="62134" y="12962"/>
                  </a:lnTo>
                  <a:lnTo>
                    <a:pt x="62374" y="13347"/>
                  </a:lnTo>
                  <a:lnTo>
                    <a:pt x="60418" y="14960"/>
                  </a:lnTo>
                  <a:lnTo>
                    <a:pt x="59466" y="15189"/>
                  </a:lnTo>
                  <a:lnTo>
                    <a:pt x="58627" y="15430"/>
                  </a:lnTo>
                  <a:lnTo>
                    <a:pt x="58488" y="15443"/>
                  </a:lnTo>
                  <a:lnTo>
                    <a:pt x="68482" y="15443"/>
                  </a:lnTo>
                  <a:lnTo>
                    <a:pt x="68838" y="13792"/>
                  </a:lnTo>
                  <a:lnTo>
                    <a:pt x="73975" y="13792"/>
                  </a:lnTo>
                  <a:lnTo>
                    <a:pt x="73897" y="13347"/>
                  </a:lnTo>
                  <a:lnTo>
                    <a:pt x="72724" y="11061"/>
                  </a:lnTo>
                  <a:lnTo>
                    <a:pt x="70477" y="10464"/>
                  </a:lnTo>
                  <a:lnTo>
                    <a:pt x="67975" y="10350"/>
                  </a:lnTo>
                  <a:close/>
                </a:path>
                <a:path w="74294" h="70485">
                  <a:moveTo>
                    <a:pt x="44431" y="1698"/>
                  </a:moveTo>
                  <a:lnTo>
                    <a:pt x="41506" y="2165"/>
                  </a:lnTo>
                  <a:lnTo>
                    <a:pt x="39303" y="5928"/>
                  </a:lnTo>
                  <a:lnTo>
                    <a:pt x="37050" y="9931"/>
                  </a:lnTo>
                  <a:lnTo>
                    <a:pt x="35742" y="11544"/>
                  </a:lnTo>
                  <a:lnTo>
                    <a:pt x="34396" y="14503"/>
                  </a:lnTo>
                  <a:lnTo>
                    <a:pt x="58557" y="14503"/>
                  </a:lnTo>
                  <a:lnTo>
                    <a:pt x="59523" y="13995"/>
                  </a:lnTo>
                  <a:lnTo>
                    <a:pt x="58767" y="13995"/>
                  </a:lnTo>
                  <a:lnTo>
                    <a:pt x="59593" y="13614"/>
                  </a:lnTo>
                  <a:lnTo>
                    <a:pt x="60005" y="13485"/>
                  </a:lnTo>
                  <a:lnTo>
                    <a:pt x="60735" y="11544"/>
                  </a:lnTo>
                  <a:lnTo>
                    <a:pt x="60765" y="11061"/>
                  </a:lnTo>
                  <a:lnTo>
                    <a:pt x="59704" y="8851"/>
                  </a:lnTo>
                  <a:lnTo>
                    <a:pt x="49534" y="8851"/>
                  </a:lnTo>
                  <a:lnTo>
                    <a:pt x="48848" y="7581"/>
                  </a:lnTo>
                  <a:lnTo>
                    <a:pt x="44431" y="1698"/>
                  </a:lnTo>
                  <a:close/>
                </a:path>
                <a:path w="74294" h="70485">
                  <a:moveTo>
                    <a:pt x="59885" y="13804"/>
                  </a:moveTo>
                  <a:lnTo>
                    <a:pt x="58767" y="13995"/>
                  </a:lnTo>
                  <a:lnTo>
                    <a:pt x="59523" y="13995"/>
                  </a:lnTo>
                  <a:lnTo>
                    <a:pt x="59885" y="13804"/>
                  </a:lnTo>
                  <a:close/>
                </a:path>
                <a:path w="74294" h="70485">
                  <a:moveTo>
                    <a:pt x="62082" y="12877"/>
                  </a:moveTo>
                  <a:lnTo>
                    <a:pt x="60005" y="13485"/>
                  </a:lnTo>
                  <a:lnTo>
                    <a:pt x="59885" y="13804"/>
                  </a:lnTo>
                  <a:lnTo>
                    <a:pt x="62134" y="12962"/>
                  </a:lnTo>
                  <a:close/>
                </a:path>
                <a:path w="74294" h="70485">
                  <a:moveTo>
                    <a:pt x="58881" y="7137"/>
                  </a:moveTo>
                  <a:lnTo>
                    <a:pt x="55427" y="7340"/>
                  </a:lnTo>
                  <a:lnTo>
                    <a:pt x="49534" y="8851"/>
                  </a:lnTo>
                  <a:lnTo>
                    <a:pt x="59704" y="8851"/>
                  </a:lnTo>
                  <a:lnTo>
                    <a:pt x="58881" y="7137"/>
                  </a:lnTo>
                  <a:close/>
                </a:path>
                <a:path w="74294" h="70485">
                  <a:moveTo>
                    <a:pt x="30738" y="1079"/>
                  </a:moveTo>
                  <a:lnTo>
                    <a:pt x="16921" y="3581"/>
                  </a:lnTo>
                  <a:lnTo>
                    <a:pt x="30857" y="3581"/>
                  </a:lnTo>
                  <a:lnTo>
                    <a:pt x="30738" y="1079"/>
                  </a:lnTo>
                  <a:close/>
                </a:path>
              </a:pathLst>
            </a:custGeom>
            <a:solidFill>
              <a:srgbClr val="EE334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489392" y="1786445"/>
              <a:ext cx="65405" cy="71120"/>
            </a:xfrm>
            <a:custGeom>
              <a:avLst/>
              <a:gdLst/>
              <a:ahLst/>
              <a:cxnLst/>
              <a:rect l="l" t="t" r="r" b="b"/>
              <a:pathLst>
                <a:path w="65405" h="71119">
                  <a:moveTo>
                    <a:pt x="17945" y="0"/>
                  </a:moveTo>
                  <a:lnTo>
                    <a:pt x="14096" y="5016"/>
                  </a:lnTo>
                  <a:lnTo>
                    <a:pt x="13868" y="5029"/>
                  </a:lnTo>
                  <a:lnTo>
                    <a:pt x="14947" y="15062"/>
                  </a:lnTo>
                  <a:lnTo>
                    <a:pt x="14109" y="17272"/>
                  </a:lnTo>
                  <a:lnTo>
                    <a:pt x="9524" y="21932"/>
                  </a:lnTo>
                  <a:lnTo>
                    <a:pt x="6946" y="18770"/>
                  </a:lnTo>
                  <a:lnTo>
                    <a:pt x="4267" y="18008"/>
                  </a:lnTo>
                  <a:lnTo>
                    <a:pt x="4914" y="23456"/>
                  </a:lnTo>
                  <a:lnTo>
                    <a:pt x="1523" y="28003"/>
                  </a:lnTo>
                  <a:lnTo>
                    <a:pt x="876" y="33159"/>
                  </a:lnTo>
                  <a:lnTo>
                    <a:pt x="1727" y="35852"/>
                  </a:lnTo>
                  <a:lnTo>
                    <a:pt x="4102" y="38125"/>
                  </a:lnTo>
                  <a:lnTo>
                    <a:pt x="1904" y="43357"/>
                  </a:lnTo>
                  <a:lnTo>
                    <a:pt x="0" y="45427"/>
                  </a:lnTo>
                  <a:lnTo>
                    <a:pt x="3975" y="46850"/>
                  </a:lnTo>
                  <a:lnTo>
                    <a:pt x="7726" y="49555"/>
                  </a:lnTo>
                  <a:lnTo>
                    <a:pt x="6081" y="52160"/>
                  </a:lnTo>
                  <a:lnTo>
                    <a:pt x="3291" y="54767"/>
                  </a:lnTo>
                  <a:lnTo>
                    <a:pt x="3606" y="57480"/>
                  </a:lnTo>
                  <a:lnTo>
                    <a:pt x="6781" y="59867"/>
                  </a:lnTo>
                  <a:lnTo>
                    <a:pt x="11925" y="61620"/>
                  </a:lnTo>
                  <a:lnTo>
                    <a:pt x="6464" y="66713"/>
                  </a:lnTo>
                  <a:lnTo>
                    <a:pt x="9207" y="70256"/>
                  </a:lnTo>
                  <a:lnTo>
                    <a:pt x="13004" y="70675"/>
                  </a:lnTo>
                  <a:lnTo>
                    <a:pt x="17208" y="70700"/>
                  </a:lnTo>
                  <a:lnTo>
                    <a:pt x="16337" y="63552"/>
                  </a:lnTo>
                  <a:lnTo>
                    <a:pt x="17397" y="56157"/>
                  </a:lnTo>
                  <a:lnTo>
                    <a:pt x="16692" y="49360"/>
                  </a:lnTo>
                  <a:lnTo>
                    <a:pt x="10528" y="44005"/>
                  </a:lnTo>
                  <a:lnTo>
                    <a:pt x="13461" y="39217"/>
                  </a:lnTo>
                  <a:lnTo>
                    <a:pt x="16497" y="42799"/>
                  </a:lnTo>
                  <a:lnTo>
                    <a:pt x="30314" y="40297"/>
                  </a:lnTo>
                  <a:lnTo>
                    <a:pt x="30721" y="52273"/>
                  </a:lnTo>
                  <a:lnTo>
                    <a:pt x="33972" y="53721"/>
                  </a:lnTo>
                  <a:lnTo>
                    <a:pt x="35318" y="50761"/>
                  </a:lnTo>
                  <a:lnTo>
                    <a:pt x="36626" y="49149"/>
                  </a:lnTo>
                  <a:lnTo>
                    <a:pt x="41082" y="41382"/>
                  </a:lnTo>
                  <a:lnTo>
                    <a:pt x="44008" y="40915"/>
                  </a:lnTo>
                  <a:lnTo>
                    <a:pt x="48425" y="46799"/>
                  </a:lnTo>
                  <a:lnTo>
                    <a:pt x="49110" y="48069"/>
                  </a:lnTo>
                  <a:lnTo>
                    <a:pt x="55003" y="46558"/>
                  </a:lnTo>
                  <a:lnTo>
                    <a:pt x="58458" y="46355"/>
                  </a:lnTo>
                  <a:lnTo>
                    <a:pt x="64719" y="37363"/>
                  </a:lnTo>
                  <a:lnTo>
                    <a:pt x="64820" y="31305"/>
                  </a:lnTo>
                  <a:lnTo>
                    <a:pt x="58051" y="27317"/>
                  </a:lnTo>
                  <a:lnTo>
                    <a:pt x="52704" y="33324"/>
                  </a:lnTo>
                  <a:lnTo>
                    <a:pt x="46570" y="33921"/>
                  </a:lnTo>
                  <a:lnTo>
                    <a:pt x="44475" y="36804"/>
                  </a:lnTo>
                  <a:lnTo>
                    <a:pt x="41211" y="37947"/>
                  </a:lnTo>
                  <a:lnTo>
                    <a:pt x="38811" y="35648"/>
                  </a:lnTo>
                  <a:lnTo>
                    <a:pt x="31325" y="29204"/>
                  </a:lnTo>
                  <a:lnTo>
                    <a:pt x="24255" y="22463"/>
                  </a:lnTo>
                  <a:lnTo>
                    <a:pt x="19678" y="14221"/>
                  </a:lnTo>
                  <a:lnTo>
                    <a:pt x="19672" y="3276"/>
                  </a:lnTo>
                  <a:lnTo>
                    <a:pt x="20319" y="114"/>
                  </a:lnTo>
                  <a:lnTo>
                    <a:pt x="17945" y="0"/>
                  </a:lnTo>
                  <a:close/>
                </a:path>
              </a:pathLst>
            </a:custGeom>
            <a:solidFill>
              <a:srgbClr val="EF36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86279" y="1710922"/>
              <a:ext cx="45085" cy="109220"/>
            </a:xfrm>
            <a:custGeom>
              <a:avLst/>
              <a:gdLst/>
              <a:ahLst/>
              <a:cxnLst/>
              <a:rect l="l" t="t" r="r" b="b"/>
              <a:pathLst>
                <a:path w="45085" h="109219">
                  <a:moveTo>
                    <a:pt x="20218" y="4991"/>
                  </a:moveTo>
                  <a:lnTo>
                    <a:pt x="15163" y="5626"/>
                  </a:lnTo>
                  <a:lnTo>
                    <a:pt x="15036" y="8039"/>
                  </a:lnTo>
                  <a:lnTo>
                    <a:pt x="14465" y="10248"/>
                  </a:lnTo>
                  <a:lnTo>
                    <a:pt x="12242" y="11645"/>
                  </a:lnTo>
                  <a:lnTo>
                    <a:pt x="12788" y="16979"/>
                  </a:lnTo>
                  <a:lnTo>
                    <a:pt x="13360" y="21983"/>
                  </a:lnTo>
                  <a:lnTo>
                    <a:pt x="9506" y="42650"/>
                  </a:lnTo>
                  <a:lnTo>
                    <a:pt x="7054" y="57711"/>
                  </a:lnTo>
                  <a:lnTo>
                    <a:pt x="5260" y="72864"/>
                  </a:lnTo>
                  <a:lnTo>
                    <a:pt x="4444" y="88137"/>
                  </a:lnTo>
                  <a:lnTo>
                    <a:pt x="4343" y="95173"/>
                  </a:lnTo>
                  <a:lnTo>
                    <a:pt x="0" y="101472"/>
                  </a:lnTo>
                  <a:lnTo>
                    <a:pt x="1092" y="108686"/>
                  </a:lnTo>
                  <a:lnTo>
                    <a:pt x="2057" y="108673"/>
                  </a:lnTo>
                  <a:lnTo>
                    <a:pt x="4002" y="108673"/>
                  </a:lnTo>
                  <a:lnTo>
                    <a:pt x="4648" y="103530"/>
                  </a:lnTo>
                  <a:lnTo>
                    <a:pt x="8039" y="98983"/>
                  </a:lnTo>
                  <a:lnTo>
                    <a:pt x="7365" y="93522"/>
                  </a:lnTo>
                  <a:lnTo>
                    <a:pt x="7569" y="89992"/>
                  </a:lnTo>
                  <a:lnTo>
                    <a:pt x="6400" y="85280"/>
                  </a:lnTo>
                  <a:lnTo>
                    <a:pt x="13995" y="76453"/>
                  </a:lnTo>
                  <a:lnTo>
                    <a:pt x="11810" y="69595"/>
                  </a:lnTo>
                  <a:lnTo>
                    <a:pt x="11341" y="62179"/>
                  </a:lnTo>
                  <a:lnTo>
                    <a:pt x="11102" y="57035"/>
                  </a:lnTo>
                  <a:lnTo>
                    <a:pt x="11096" y="52632"/>
                  </a:lnTo>
                  <a:lnTo>
                    <a:pt x="11425" y="46901"/>
                  </a:lnTo>
                  <a:lnTo>
                    <a:pt x="13446" y="39790"/>
                  </a:lnTo>
                  <a:lnTo>
                    <a:pt x="17843" y="33756"/>
                  </a:lnTo>
                  <a:lnTo>
                    <a:pt x="22999" y="29082"/>
                  </a:lnTo>
                  <a:lnTo>
                    <a:pt x="22390" y="24650"/>
                  </a:lnTo>
                  <a:lnTo>
                    <a:pt x="22986" y="18732"/>
                  </a:lnTo>
                  <a:lnTo>
                    <a:pt x="42571" y="18732"/>
                  </a:lnTo>
                  <a:lnTo>
                    <a:pt x="42723" y="16569"/>
                  </a:lnTo>
                  <a:lnTo>
                    <a:pt x="43721" y="12242"/>
                  </a:lnTo>
                  <a:lnTo>
                    <a:pt x="25145" y="12242"/>
                  </a:lnTo>
                  <a:lnTo>
                    <a:pt x="20218" y="4991"/>
                  </a:lnTo>
                  <a:close/>
                </a:path>
                <a:path w="45085" h="109219">
                  <a:moveTo>
                    <a:pt x="4002" y="108673"/>
                  </a:moveTo>
                  <a:lnTo>
                    <a:pt x="2057" y="108673"/>
                  </a:lnTo>
                  <a:lnTo>
                    <a:pt x="4000" y="108686"/>
                  </a:lnTo>
                  <a:close/>
                </a:path>
                <a:path w="45085" h="109219">
                  <a:moveTo>
                    <a:pt x="39666" y="36829"/>
                  </a:moveTo>
                  <a:lnTo>
                    <a:pt x="29705" y="36829"/>
                  </a:lnTo>
                  <a:lnTo>
                    <a:pt x="34797" y="37122"/>
                  </a:lnTo>
                  <a:lnTo>
                    <a:pt x="30911" y="44132"/>
                  </a:lnTo>
                  <a:lnTo>
                    <a:pt x="27189" y="52632"/>
                  </a:lnTo>
                  <a:lnTo>
                    <a:pt x="25628" y="60642"/>
                  </a:lnTo>
                  <a:lnTo>
                    <a:pt x="25560" y="62179"/>
                  </a:lnTo>
                  <a:lnTo>
                    <a:pt x="26030" y="70042"/>
                  </a:lnTo>
                  <a:lnTo>
                    <a:pt x="28930" y="78943"/>
                  </a:lnTo>
                  <a:lnTo>
                    <a:pt x="32145" y="78930"/>
                  </a:lnTo>
                  <a:lnTo>
                    <a:pt x="32550" y="65938"/>
                  </a:lnTo>
                  <a:lnTo>
                    <a:pt x="32905" y="65392"/>
                  </a:lnTo>
                  <a:lnTo>
                    <a:pt x="32905" y="64833"/>
                  </a:lnTo>
                  <a:lnTo>
                    <a:pt x="32550" y="64287"/>
                  </a:lnTo>
                  <a:lnTo>
                    <a:pt x="32092" y="60642"/>
                  </a:lnTo>
                  <a:lnTo>
                    <a:pt x="31749" y="57035"/>
                  </a:lnTo>
                  <a:lnTo>
                    <a:pt x="35305" y="54533"/>
                  </a:lnTo>
                  <a:lnTo>
                    <a:pt x="35640" y="52632"/>
                  </a:lnTo>
                  <a:lnTo>
                    <a:pt x="36106" y="49796"/>
                  </a:lnTo>
                  <a:lnTo>
                    <a:pt x="35458" y="45935"/>
                  </a:lnTo>
                  <a:lnTo>
                    <a:pt x="35013" y="42138"/>
                  </a:lnTo>
                  <a:lnTo>
                    <a:pt x="38760" y="39408"/>
                  </a:lnTo>
                  <a:lnTo>
                    <a:pt x="39666" y="36829"/>
                  </a:lnTo>
                  <a:close/>
                </a:path>
                <a:path w="45085" h="109219">
                  <a:moveTo>
                    <a:pt x="26898" y="31508"/>
                  </a:moveTo>
                  <a:lnTo>
                    <a:pt x="24244" y="37147"/>
                  </a:lnTo>
                  <a:lnTo>
                    <a:pt x="29705" y="36829"/>
                  </a:lnTo>
                  <a:lnTo>
                    <a:pt x="39666" y="36829"/>
                  </a:lnTo>
                  <a:lnTo>
                    <a:pt x="40259" y="35140"/>
                  </a:lnTo>
                  <a:lnTo>
                    <a:pt x="36055" y="35140"/>
                  </a:lnTo>
                  <a:lnTo>
                    <a:pt x="26898" y="31508"/>
                  </a:lnTo>
                  <a:close/>
                </a:path>
                <a:path w="45085" h="109219">
                  <a:moveTo>
                    <a:pt x="42466" y="20231"/>
                  </a:moveTo>
                  <a:lnTo>
                    <a:pt x="33515" y="20231"/>
                  </a:lnTo>
                  <a:lnTo>
                    <a:pt x="36055" y="35140"/>
                  </a:lnTo>
                  <a:lnTo>
                    <a:pt x="40259" y="35140"/>
                  </a:lnTo>
                  <a:lnTo>
                    <a:pt x="41349" y="32039"/>
                  </a:lnTo>
                  <a:lnTo>
                    <a:pt x="42144" y="24650"/>
                  </a:lnTo>
                  <a:lnTo>
                    <a:pt x="42466" y="20231"/>
                  </a:lnTo>
                  <a:close/>
                </a:path>
                <a:path w="45085" h="109219">
                  <a:moveTo>
                    <a:pt x="42571" y="18732"/>
                  </a:moveTo>
                  <a:lnTo>
                    <a:pt x="22986" y="18732"/>
                  </a:lnTo>
                  <a:lnTo>
                    <a:pt x="26085" y="23304"/>
                  </a:lnTo>
                  <a:lnTo>
                    <a:pt x="33515" y="20231"/>
                  </a:lnTo>
                  <a:lnTo>
                    <a:pt x="42466" y="20231"/>
                  </a:lnTo>
                  <a:lnTo>
                    <a:pt x="42571" y="18732"/>
                  </a:lnTo>
                  <a:close/>
                </a:path>
                <a:path w="45085" h="109219">
                  <a:moveTo>
                    <a:pt x="30289" y="5841"/>
                  </a:moveTo>
                  <a:lnTo>
                    <a:pt x="25145" y="12242"/>
                  </a:lnTo>
                  <a:lnTo>
                    <a:pt x="43721" y="12242"/>
                  </a:lnTo>
                  <a:lnTo>
                    <a:pt x="44462" y="9029"/>
                  </a:lnTo>
                  <a:lnTo>
                    <a:pt x="44149" y="8559"/>
                  </a:lnTo>
                  <a:lnTo>
                    <a:pt x="34353" y="8559"/>
                  </a:lnTo>
                  <a:lnTo>
                    <a:pt x="30289" y="5841"/>
                  </a:lnTo>
                  <a:close/>
                </a:path>
                <a:path w="45085" h="109219">
                  <a:moveTo>
                    <a:pt x="42113" y="0"/>
                  </a:moveTo>
                  <a:lnTo>
                    <a:pt x="35915" y="5333"/>
                  </a:lnTo>
                  <a:lnTo>
                    <a:pt x="34353" y="8559"/>
                  </a:lnTo>
                  <a:lnTo>
                    <a:pt x="44149" y="8559"/>
                  </a:lnTo>
                  <a:lnTo>
                    <a:pt x="42481" y="6057"/>
                  </a:lnTo>
                  <a:lnTo>
                    <a:pt x="42062" y="3809"/>
                  </a:lnTo>
                  <a:lnTo>
                    <a:pt x="42113" y="0"/>
                  </a:lnTo>
                  <a:close/>
                </a:path>
              </a:pathLst>
            </a:custGeom>
            <a:solidFill>
              <a:srgbClr val="EA2A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91827" y="1859674"/>
              <a:ext cx="28575" cy="66675"/>
            </a:xfrm>
            <a:custGeom>
              <a:avLst/>
              <a:gdLst/>
              <a:ahLst/>
              <a:cxnLst/>
              <a:rect l="l" t="t" r="r" b="b"/>
              <a:pathLst>
                <a:path w="28575" h="66675">
                  <a:moveTo>
                    <a:pt x="17970" y="0"/>
                  </a:moveTo>
                  <a:lnTo>
                    <a:pt x="12573" y="4305"/>
                  </a:lnTo>
                  <a:lnTo>
                    <a:pt x="7856" y="7419"/>
                  </a:lnTo>
                  <a:lnTo>
                    <a:pt x="3101" y="10828"/>
                  </a:lnTo>
                  <a:lnTo>
                    <a:pt x="0" y="15544"/>
                  </a:lnTo>
                  <a:lnTo>
                    <a:pt x="241" y="22580"/>
                  </a:lnTo>
                  <a:lnTo>
                    <a:pt x="1422" y="26682"/>
                  </a:lnTo>
                  <a:lnTo>
                    <a:pt x="266" y="31483"/>
                  </a:lnTo>
                  <a:lnTo>
                    <a:pt x="165" y="35979"/>
                  </a:lnTo>
                  <a:lnTo>
                    <a:pt x="4835" y="50860"/>
                  </a:lnTo>
                  <a:lnTo>
                    <a:pt x="6190" y="58474"/>
                  </a:lnTo>
                  <a:lnTo>
                    <a:pt x="5791" y="66408"/>
                  </a:lnTo>
                  <a:lnTo>
                    <a:pt x="14820" y="66598"/>
                  </a:lnTo>
                  <a:lnTo>
                    <a:pt x="15151" y="59410"/>
                  </a:lnTo>
                  <a:lnTo>
                    <a:pt x="12992" y="51815"/>
                  </a:lnTo>
                  <a:lnTo>
                    <a:pt x="18288" y="45427"/>
                  </a:lnTo>
                  <a:lnTo>
                    <a:pt x="14338" y="45224"/>
                  </a:lnTo>
                  <a:lnTo>
                    <a:pt x="12357" y="43154"/>
                  </a:lnTo>
                  <a:lnTo>
                    <a:pt x="12293" y="39204"/>
                  </a:lnTo>
                  <a:lnTo>
                    <a:pt x="12442" y="32340"/>
                  </a:lnTo>
                  <a:lnTo>
                    <a:pt x="7107" y="18677"/>
                  </a:lnTo>
                  <a:lnTo>
                    <a:pt x="7099" y="10312"/>
                  </a:lnTo>
                  <a:lnTo>
                    <a:pt x="11013" y="16386"/>
                  </a:lnTo>
                  <a:lnTo>
                    <a:pt x="13660" y="22374"/>
                  </a:lnTo>
                  <a:lnTo>
                    <a:pt x="15880" y="28071"/>
                  </a:lnTo>
                  <a:lnTo>
                    <a:pt x="18516" y="33273"/>
                  </a:lnTo>
                  <a:lnTo>
                    <a:pt x="24549" y="33324"/>
                  </a:lnTo>
                  <a:lnTo>
                    <a:pt x="24422" y="27050"/>
                  </a:lnTo>
                  <a:lnTo>
                    <a:pt x="28422" y="20853"/>
                  </a:lnTo>
                  <a:lnTo>
                    <a:pt x="22148" y="11925"/>
                  </a:lnTo>
                  <a:lnTo>
                    <a:pt x="23837" y="8750"/>
                  </a:lnTo>
                  <a:lnTo>
                    <a:pt x="28003" y="9118"/>
                  </a:lnTo>
                  <a:lnTo>
                    <a:pt x="23660" y="4724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EF38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00537" y="1908228"/>
              <a:ext cx="33020" cy="29209"/>
            </a:xfrm>
            <a:custGeom>
              <a:avLst/>
              <a:gdLst/>
              <a:ahLst/>
              <a:cxnLst/>
              <a:rect l="l" t="t" r="r" b="b"/>
              <a:pathLst>
                <a:path w="33019" h="29210">
                  <a:moveTo>
                    <a:pt x="15582" y="0"/>
                  </a:moveTo>
                  <a:lnTo>
                    <a:pt x="10134" y="5321"/>
                  </a:lnTo>
                  <a:lnTo>
                    <a:pt x="15760" y="8978"/>
                  </a:lnTo>
                  <a:lnTo>
                    <a:pt x="19507" y="15824"/>
                  </a:lnTo>
                  <a:lnTo>
                    <a:pt x="20358" y="18326"/>
                  </a:lnTo>
                  <a:lnTo>
                    <a:pt x="15214" y="24015"/>
                  </a:lnTo>
                  <a:lnTo>
                    <a:pt x="12661" y="21069"/>
                  </a:lnTo>
                  <a:lnTo>
                    <a:pt x="8712" y="19557"/>
                  </a:lnTo>
                  <a:lnTo>
                    <a:pt x="7442" y="18732"/>
                  </a:lnTo>
                  <a:lnTo>
                    <a:pt x="6134" y="18033"/>
                  </a:lnTo>
                  <a:lnTo>
                    <a:pt x="4749" y="20434"/>
                  </a:lnTo>
                  <a:lnTo>
                    <a:pt x="2489" y="20954"/>
                  </a:lnTo>
                  <a:lnTo>
                    <a:pt x="0" y="20967"/>
                  </a:lnTo>
                  <a:lnTo>
                    <a:pt x="2895" y="27177"/>
                  </a:lnTo>
                  <a:lnTo>
                    <a:pt x="4940" y="26822"/>
                  </a:lnTo>
                  <a:lnTo>
                    <a:pt x="6997" y="23901"/>
                  </a:lnTo>
                  <a:lnTo>
                    <a:pt x="9004" y="27216"/>
                  </a:lnTo>
                  <a:lnTo>
                    <a:pt x="12052" y="27279"/>
                  </a:lnTo>
                  <a:lnTo>
                    <a:pt x="18415" y="28676"/>
                  </a:lnTo>
                  <a:lnTo>
                    <a:pt x="22491" y="24066"/>
                  </a:lnTo>
                  <a:lnTo>
                    <a:pt x="27330" y="21475"/>
                  </a:lnTo>
                  <a:lnTo>
                    <a:pt x="28232" y="16027"/>
                  </a:lnTo>
                  <a:lnTo>
                    <a:pt x="32689" y="9664"/>
                  </a:lnTo>
                  <a:lnTo>
                    <a:pt x="19253" y="7073"/>
                  </a:lnTo>
                  <a:lnTo>
                    <a:pt x="17005" y="3365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94160" y="1934679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2387" y="0"/>
                  </a:moveTo>
                  <a:lnTo>
                    <a:pt x="0" y="3301"/>
                  </a:lnTo>
                  <a:lnTo>
                    <a:pt x="6642" y="18237"/>
                  </a:lnTo>
                  <a:lnTo>
                    <a:pt x="9334" y="20497"/>
                  </a:lnTo>
                  <a:lnTo>
                    <a:pt x="10083" y="24866"/>
                  </a:lnTo>
                  <a:lnTo>
                    <a:pt x="14414" y="25336"/>
                  </a:lnTo>
                  <a:lnTo>
                    <a:pt x="18148" y="22009"/>
                  </a:lnTo>
                  <a:lnTo>
                    <a:pt x="15036" y="16001"/>
                  </a:lnTo>
                  <a:lnTo>
                    <a:pt x="11252" y="11607"/>
                  </a:lnTo>
                  <a:lnTo>
                    <a:pt x="10553" y="6057"/>
                  </a:lnTo>
                  <a:lnTo>
                    <a:pt x="9258" y="736"/>
                  </a:lnTo>
                  <a:lnTo>
                    <a:pt x="5918" y="761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92728" y="1843938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279" y="0"/>
                  </a:moveTo>
                  <a:lnTo>
                    <a:pt x="0" y="3441"/>
                  </a:lnTo>
                  <a:lnTo>
                    <a:pt x="1879" y="6235"/>
                  </a:lnTo>
                  <a:lnTo>
                    <a:pt x="3136" y="9194"/>
                  </a:lnTo>
                  <a:lnTo>
                    <a:pt x="8585" y="4140"/>
                  </a:lnTo>
                  <a:lnTo>
                    <a:pt x="3441" y="236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334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97603" y="1926084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1968" y="2070"/>
                  </a:lnTo>
                  <a:lnTo>
                    <a:pt x="2933" y="3111"/>
                  </a:lnTo>
                  <a:lnTo>
                    <a:pt x="5422" y="3098"/>
                  </a:lnTo>
                  <a:lnTo>
                    <a:pt x="7683" y="2578"/>
                  </a:lnTo>
                  <a:lnTo>
                    <a:pt x="9042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558821" y="2021064"/>
              <a:ext cx="146685" cy="40640"/>
            </a:xfrm>
            <a:custGeom>
              <a:avLst/>
              <a:gdLst/>
              <a:ahLst/>
              <a:cxnLst/>
              <a:rect l="l" t="t" r="r" b="b"/>
              <a:pathLst>
                <a:path w="146685" h="40639">
                  <a:moveTo>
                    <a:pt x="46113" y="13385"/>
                  </a:moveTo>
                  <a:lnTo>
                    <a:pt x="43103" y="10261"/>
                  </a:lnTo>
                  <a:lnTo>
                    <a:pt x="35242" y="6464"/>
                  </a:lnTo>
                  <a:lnTo>
                    <a:pt x="27432" y="2527"/>
                  </a:lnTo>
                  <a:lnTo>
                    <a:pt x="19189" y="0"/>
                  </a:lnTo>
                  <a:lnTo>
                    <a:pt x="10083" y="431"/>
                  </a:lnTo>
                  <a:lnTo>
                    <a:pt x="0" y="660"/>
                  </a:lnTo>
                  <a:lnTo>
                    <a:pt x="4889" y="6883"/>
                  </a:lnTo>
                  <a:lnTo>
                    <a:pt x="13347" y="7759"/>
                  </a:lnTo>
                  <a:lnTo>
                    <a:pt x="18796" y="13119"/>
                  </a:lnTo>
                  <a:lnTo>
                    <a:pt x="45999" y="19519"/>
                  </a:lnTo>
                  <a:lnTo>
                    <a:pt x="46113" y="13385"/>
                  </a:lnTo>
                  <a:close/>
                </a:path>
                <a:path w="146685" h="40639">
                  <a:moveTo>
                    <a:pt x="146088" y="36512"/>
                  </a:moveTo>
                  <a:lnTo>
                    <a:pt x="139979" y="36334"/>
                  </a:lnTo>
                  <a:lnTo>
                    <a:pt x="135737" y="35902"/>
                  </a:lnTo>
                  <a:lnTo>
                    <a:pt x="130949" y="37503"/>
                  </a:lnTo>
                  <a:lnTo>
                    <a:pt x="127787" y="33108"/>
                  </a:lnTo>
                  <a:lnTo>
                    <a:pt x="121386" y="33934"/>
                  </a:lnTo>
                  <a:lnTo>
                    <a:pt x="115709" y="30899"/>
                  </a:lnTo>
                  <a:lnTo>
                    <a:pt x="109702" y="29667"/>
                  </a:lnTo>
                  <a:lnTo>
                    <a:pt x="103263" y="26885"/>
                  </a:lnTo>
                  <a:lnTo>
                    <a:pt x="96774" y="24587"/>
                  </a:lnTo>
                  <a:lnTo>
                    <a:pt x="90017" y="23876"/>
                  </a:lnTo>
                  <a:lnTo>
                    <a:pt x="82804" y="25869"/>
                  </a:lnTo>
                  <a:lnTo>
                    <a:pt x="80581" y="26962"/>
                  </a:lnTo>
                  <a:lnTo>
                    <a:pt x="77952" y="25260"/>
                  </a:lnTo>
                  <a:lnTo>
                    <a:pt x="76339" y="23025"/>
                  </a:lnTo>
                  <a:lnTo>
                    <a:pt x="73990" y="21653"/>
                  </a:lnTo>
                  <a:lnTo>
                    <a:pt x="73444" y="19405"/>
                  </a:lnTo>
                  <a:lnTo>
                    <a:pt x="73380" y="16929"/>
                  </a:lnTo>
                  <a:lnTo>
                    <a:pt x="46088" y="16332"/>
                  </a:lnTo>
                  <a:lnTo>
                    <a:pt x="45999" y="19519"/>
                  </a:lnTo>
                  <a:lnTo>
                    <a:pt x="59905" y="26682"/>
                  </a:lnTo>
                  <a:lnTo>
                    <a:pt x="74587" y="30962"/>
                  </a:lnTo>
                  <a:lnTo>
                    <a:pt x="89750" y="33566"/>
                  </a:lnTo>
                  <a:lnTo>
                    <a:pt x="133502" y="39674"/>
                  </a:lnTo>
                  <a:lnTo>
                    <a:pt x="136652" y="38620"/>
                  </a:lnTo>
                  <a:lnTo>
                    <a:pt x="139700" y="39649"/>
                  </a:lnTo>
                  <a:lnTo>
                    <a:pt x="142760" y="40157"/>
                  </a:lnTo>
                  <a:lnTo>
                    <a:pt x="145859" y="39179"/>
                  </a:lnTo>
                  <a:lnTo>
                    <a:pt x="146088" y="3651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74282" y="2062623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5582" y="0"/>
                  </a:moveTo>
                  <a:lnTo>
                    <a:pt x="0" y="3408"/>
                  </a:lnTo>
                  <a:lnTo>
                    <a:pt x="4610" y="3154"/>
                  </a:lnTo>
                  <a:lnTo>
                    <a:pt x="8851" y="3446"/>
                  </a:lnTo>
                  <a:lnTo>
                    <a:pt x="9232" y="9542"/>
                  </a:lnTo>
                  <a:lnTo>
                    <a:pt x="15113" y="10444"/>
                  </a:lnTo>
                  <a:lnTo>
                    <a:pt x="16014" y="10050"/>
                  </a:lnTo>
                  <a:lnTo>
                    <a:pt x="16967" y="9898"/>
                  </a:lnTo>
                  <a:lnTo>
                    <a:pt x="17957" y="9986"/>
                  </a:lnTo>
                  <a:lnTo>
                    <a:pt x="18440" y="9136"/>
                  </a:lnTo>
                  <a:lnTo>
                    <a:pt x="18694" y="8221"/>
                  </a:lnTo>
                  <a:lnTo>
                    <a:pt x="18745" y="7243"/>
                  </a:lnTo>
                  <a:lnTo>
                    <a:pt x="14448" y="4394"/>
                  </a:lnTo>
                  <a:lnTo>
                    <a:pt x="10229" y="1154"/>
                  </a:lnTo>
                  <a:lnTo>
                    <a:pt x="5582" y="0"/>
                  </a:lnTo>
                  <a:close/>
                </a:path>
              </a:pathLst>
            </a:custGeom>
            <a:solidFill>
              <a:srgbClr val="DBE9A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92339" y="205966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149" y="0"/>
                  </a:moveTo>
                  <a:lnTo>
                    <a:pt x="0" y="1079"/>
                  </a:lnTo>
                  <a:lnTo>
                    <a:pt x="2120" y="4902"/>
                  </a:lnTo>
                  <a:lnTo>
                    <a:pt x="3175" y="6832"/>
                  </a:lnTo>
                  <a:lnTo>
                    <a:pt x="7073" y="4851"/>
                  </a:lnTo>
                  <a:lnTo>
                    <a:pt x="9017" y="3886"/>
                  </a:lnTo>
                  <a:lnTo>
                    <a:pt x="9105" y="3098"/>
                  </a:lnTo>
                  <a:lnTo>
                    <a:pt x="9169" y="2311"/>
                  </a:lnTo>
                  <a:lnTo>
                    <a:pt x="9258" y="1549"/>
                  </a:lnTo>
                  <a:lnTo>
                    <a:pt x="6197" y="101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69E9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08567" y="1956688"/>
              <a:ext cx="60960" cy="65405"/>
            </a:xfrm>
            <a:custGeom>
              <a:avLst/>
              <a:gdLst/>
              <a:ahLst/>
              <a:cxnLst/>
              <a:rect l="l" t="t" r="r" b="b"/>
              <a:pathLst>
                <a:path w="60960" h="65405">
                  <a:moveTo>
                    <a:pt x="60337" y="64833"/>
                  </a:moveTo>
                  <a:lnTo>
                    <a:pt x="60210" y="63855"/>
                  </a:lnTo>
                  <a:lnTo>
                    <a:pt x="60147" y="61912"/>
                  </a:lnTo>
                  <a:lnTo>
                    <a:pt x="54406" y="61506"/>
                  </a:lnTo>
                  <a:lnTo>
                    <a:pt x="51485" y="58420"/>
                  </a:lnTo>
                  <a:lnTo>
                    <a:pt x="51231" y="52705"/>
                  </a:lnTo>
                  <a:lnTo>
                    <a:pt x="48183" y="49593"/>
                  </a:lnTo>
                  <a:lnTo>
                    <a:pt x="46253" y="49542"/>
                  </a:lnTo>
                  <a:lnTo>
                    <a:pt x="45288" y="49466"/>
                  </a:lnTo>
                  <a:lnTo>
                    <a:pt x="41643" y="52489"/>
                  </a:lnTo>
                  <a:lnTo>
                    <a:pt x="40284" y="48755"/>
                  </a:lnTo>
                  <a:lnTo>
                    <a:pt x="36106" y="44246"/>
                  </a:lnTo>
                  <a:lnTo>
                    <a:pt x="34988" y="39966"/>
                  </a:lnTo>
                  <a:lnTo>
                    <a:pt x="30200" y="40055"/>
                  </a:lnTo>
                  <a:lnTo>
                    <a:pt x="26123" y="35090"/>
                  </a:lnTo>
                  <a:lnTo>
                    <a:pt x="21526" y="30441"/>
                  </a:lnTo>
                  <a:lnTo>
                    <a:pt x="21094" y="20205"/>
                  </a:lnTo>
                  <a:lnTo>
                    <a:pt x="19494" y="17259"/>
                  </a:lnTo>
                  <a:lnTo>
                    <a:pt x="10439" y="12153"/>
                  </a:lnTo>
                  <a:lnTo>
                    <a:pt x="8394" y="5016"/>
                  </a:lnTo>
                  <a:lnTo>
                    <a:pt x="3733" y="0"/>
                  </a:lnTo>
                  <a:lnTo>
                    <a:pt x="0" y="3314"/>
                  </a:lnTo>
                  <a:lnTo>
                    <a:pt x="6756" y="15798"/>
                  </a:lnTo>
                  <a:lnTo>
                    <a:pt x="13639" y="28181"/>
                  </a:lnTo>
                  <a:lnTo>
                    <a:pt x="21704" y="39738"/>
                  </a:lnTo>
                  <a:lnTo>
                    <a:pt x="31978" y="49758"/>
                  </a:lnTo>
                  <a:lnTo>
                    <a:pt x="32156" y="49745"/>
                  </a:lnTo>
                  <a:lnTo>
                    <a:pt x="34302" y="50253"/>
                  </a:lnTo>
                  <a:lnTo>
                    <a:pt x="35394" y="51714"/>
                  </a:lnTo>
                  <a:lnTo>
                    <a:pt x="35687" y="53835"/>
                  </a:lnTo>
                  <a:lnTo>
                    <a:pt x="50253" y="65036"/>
                  </a:lnTo>
                  <a:lnTo>
                    <a:pt x="60337" y="6483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40717" y="200642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0" y="0"/>
                  </a:moveTo>
                  <a:lnTo>
                    <a:pt x="342" y="2095"/>
                  </a:lnTo>
                  <a:lnTo>
                    <a:pt x="1600" y="3378"/>
                  </a:lnTo>
                  <a:lnTo>
                    <a:pt x="3543" y="4089"/>
                  </a:lnTo>
                  <a:lnTo>
                    <a:pt x="3238" y="1955"/>
                  </a:lnTo>
                  <a:lnTo>
                    <a:pt x="2158" y="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293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20845" y="1544058"/>
              <a:ext cx="29209" cy="125095"/>
            </a:xfrm>
            <a:custGeom>
              <a:avLst/>
              <a:gdLst/>
              <a:ahLst/>
              <a:cxnLst/>
              <a:rect l="l" t="t" r="r" b="b"/>
              <a:pathLst>
                <a:path w="29210" h="125094">
                  <a:moveTo>
                    <a:pt x="26250" y="50"/>
                  </a:moveTo>
                  <a:lnTo>
                    <a:pt x="23202" y="0"/>
                  </a:lnTo>
                  <a:lnTo>
                    <a:pt x="13614" y="36347"/>
                  </a:lnTo>
                  <a:lnTo>
                    <a:pt x="13301" y="44244"/>
                  </a:lnTo>
                  <a:lnTo>
                    <a:pt x="12323" y="51990"/>
                  </a:lnTo>
                  <a:lnTo>
                    <a:pt x="10305" y="59503"/>
                  </a:lnTo>
                  <a:lnTo>
                    <a:pt x="6870" y="66700"/>
                  </a:lnTo>
                  <a:lnTo>
                    <a:pt x="6654" y="75653"/>
                  </a:lnTo>
                  <a:lnTo>
                    <a:pt x="6248" y="79857"/>
                  </a:lnTo>
                  <a:lnTo>
                    <a:pt x="7848" y="84607"/>
                  </a:lnTo>
                  <a:lnTo>
                    <a:pt x="3416" y="87756"/>
                  </a:lnTo>
                  <a:lnTo>
                    <a:pt x="3263" y="91160"/>
                  </a:lnTo>
                  <a:lnTo>
                    <a:pt x="3632" y="94665"/>
                  </a:lnTo>
                  <a:lnTo>
                    <a:pt x="165" y="96850"/>
                  </a:lnTo>
                  <a:lnTo>
                    <a:pt x="0" y="105917"/>
                  </a:lnTo>
                  <a:lnTo>
                    <a:pt x="4305" y="109232"/>
                  </a:lnTo>
                  <a:lnTo>
                    <a:pt x="2501" y="113906"/>
                  </a:lnTo>
                  <a:lnTo>
                    <a:pt x="2781" y="118135"/>
                  </a:lnTo>
                  <a:lnTo>
                    <a:pt x="5524" y="119989"/>
                  </a:lnTo>
                  <a:lnTo>
                    <a:pt x="7226" y="124802"/>
                  </a:lnTo>
                  <a:lnTo>
                    <a:pt x="11823" y="121297"/>
                  </a:lnTo>
                  <a:lnTo>
                    <a:pt x="12026" y="112483"/>
                  </a:lnTo>
                  <a:lnTo>
                    <a:pt x="18161" y="112344"/>
                  </a:lnTo>
                  <a:lnTo>
                    <a:pt x="21170" y="108788"/>
                  </a:lnTo>
                  <a:lnTo>
                    <a:pt x="18300" y="102209"/>
                  </a:lnTo>
                  <a:lnTo>
                    <a:pt x="24320" y="100190"/>
                  </a:lnTo>
                  <a:lnTo>
                    <a:pt x="22720" y="96240"/>
                  </a:lnTo>
                  <a:lnTo>
                    <a:pt x="19812" y="91795"/>
                  </a:lnTo>
                  <a:lnTo>
                    <a:pt x="27571" y="91249"/>
                  </a:lnTo>
                  <a:lnTo>
                    <a:pt x="23387" y="84733"/>
                  </a:lnTo>
                  <a:lnTo>
                    <a:pt x="20597" y="78085"/>
                  </a:lnTo>
                  <a:lnTo>
                    <a:pt x="20672" y="71171"/>
                  </a:lnTo>
                  <a:lnTo>
                    <a:pt x="25082" y="63855"/>
                  </a:lnTo>
                  <a:lnTo>
                    <a:pt x="19164" y="63360"/>
                  </a:lnTo>
                  <a:lnTo>
                    <a:pt x="17754" y="56400"/>
                  </a:lnTo>
                  <a:lnTo>
                    <a:pt x="16383" y="51193"/>
                  </a:lnTo>
                  <a:lnTo>
                    <a:pt x="23063" y="42303"/>
                  </a:lnTo>
                  <a:lnTo>
                    <a:pt x="22580" y="37287"/>
                  </a:lnTo>
                  <a:lnTo>
                    <a:pt x="24345" y="25501"/>
                  </a:lnTo>
                  <a:lnTo>
                    <a:pt x="20916" y="16865"/>
                  </a:lnTo>
                  <a:lnTo>
                    <a:pt x="29057" y="12255"/>
                  </a:lnTo>
                  <a:lnTo>
                    <a:pt x="29108" y="9220"/>
                  </a:lnTo>
                  <a:lnTo>
                    <a:pt x="26149" y="6146"/>
                  </a:lnTo>
                  <a:lnTo>
                    <a:pt x="26250" y="50"/>
                  </a:lnTo>
                  <a:close/>
                </a:path>
              </a:pathLst>
            </a:custGeom>
            <a:solidFill>
              <a:srgbClr val="EE293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44103" y="1495692"/>
              <a:ext cx="43815" cy="45720"/>
            </a:xfrm>
            <a:custGeom>
              <a:avLst/>
              <a:gdLst/>
              <a:ahLst/>
              <a:cxnLst/>
              <a:rect l="l" t="t" r="r" b="b"/>
              <a:pathLst>
                <a:path w="43814" h="45719">
                  <a:moveTo>
                    <a:pt x="9563" y="21158"/>
                  </a:moveTo>
                  <a:lnTo>
                    <a:pt x="6528" y="24142"/>
                  </a:lnTo>
                  <a:lnTo>
                    <a:pt x="6375" y="26708"/>
                  </a:lnTo>
                  <a:lnTo>
                    <a:pt x="5714" y="28905"/>
                  </a:lnTo>
                  <a:lnTo>
                    <a:pt x="3416" y="30289"/>
                  </a:lnTo>
                  <a:lnTo>
                    <a:pt x="4063" y="35699"/>
                  </a:lnTo>
                  <a:lnTo>
                    <a:pt x="304" y="40106"/>
                  </a:lnTo>
                  <a:lnTo>
                    <a:pt x="0" y="45313"/>
                  </a:lnTo>
                  <a:lnTo>
                    <a:pt x="1003" y="45351"/>
                  </a:lnTo>
                  <a:lnTo>
                    <a:pt x="3022" y="45364"/>
                  </a:lnTo>
                  <a:lnTo>
                    <a:pt x="6108" y="42392"/>
                  </a:lnTo>
                  <a:lnTo>
                    <a:pt x="6261" y="36334"/>
                  </a:lnTo>
                  <a:lnTo>
                    <a:pt x="8216" y="33261"/>
                  </a:lnTo>
                  <a:lnTo>
                    <a:pt x="9817" y="28956"/>
                  </a:lnTo>
                  <a:lnTo>
                    <a:pt x="38944" y="28956"/>
                  </a:lnTo>
                  <a:lnTo>
                    <a:pt x="39210" y="28194"/>
                  </a:lnTo>
                  <a:lnTo>
                    <a:pt x="23926" y="28194"/>
                  </a:lnTo>
                  <a:lnTo>
                    <a:pt x="22285" y="22415"/>
                  </a:lnTo>
                  <a:lnTo>
                    <a:pt x="13080" y="22415"/>
                  </a:lnTo>
                  <a:lnTo>
                    <a:pt x="12776" y="21640"/>
                  </a:lnTo>
                  <a:lnTo>
                    <a:pt x="12560" y="21209"/>
                  </a:lnTo>
                  <a:lnTo>
                    <a:pt x="9563" y="21158"/>
                  </a:lnTo>
                  <a:close/>
                </a:path>
                <a:path w="43814" h="45719">
                  <a:moveTo>
                    <a:pt x="38944" y="28956"/>
                  </a:moveTo>
                  <a:lnTo>
                    <a:pt x="9817" y="28956"/>
                  </a:lnTo>
                  <a:lnTo>
                    <a:pt x="16268" y="30454"/>
                  </a:lnTo>
                  <a:lnTo>
                    <a:pt x="15386" y="33553"/>
                  </a:lnTo>
                  <a:lnTo>
                    <a:pt x="15316" y="39509"/>
                  </a:lnTo>
                  <a:lnTo>
                    <a:pt x="17322" y="39547"/>
                  </a:lnTo>
                  <a:lnTo>
                    <a:pt x="19354" y="39560"/>
                  </a:lnTo>
                  <a:lnTo>
                    <a:pt x="21348" y="39598"/>
                  </a:lnTo>
                  <a:lnTo>
                    <a:pt x="21475" y="33553"/>
                  </a:lnTo>
                  <a:lnTo>
                    <a:pt x="20256" y="32854"/>
                  </a:lnTo>
                  <a:lnTo>
                    <a:pt x="20815" y="32308"/>
                  </a:lnTo>
                  <a:lnTo>
                    <a:pt x="37772" y="32308"/>
                  </a:lnTo>
                  <a:lnTo>
                    <a:pt x="38944" y="28956"/>
                  </a:lnTo>
                  <a:close/>
                </a:path>
                <a:path w="43814" h="45719">
                  <a:moveTo>
                    <a:pt x="37772" y="32308"/>
                  </a:moveTo>
                  <a:lnTo>
                    <a:pt x="20815" y="32308"/>
                  </a:lnTo>
                  <a:lnTo>
                    <a:pt x="21475" y="33553"/>
                  </a:lnTo>
                  <a:lnTo>
                    <a:pt x="36448" y="36093"/>
                  </a:lnTo>
                  <a:lnTo>
                    <a:pt x="37772" y="32308"/>
                  </a:lnTo>
                  <a:close/>
                </a:path>
                <a:path w="43814" h="45719">
                  <a:moveTo>
                    <a:pt x="38265" y="18211"/>
                  </a:moveTo>
                  <a:lnTo>
                    <a:pt x="35648" y="18592"/>
                  </a:lnTo>
                  <a:lnTo>
                    <a:pt x="29413" y="21361"/>
                  </a:lnTo>
                  <a:lnTo>
                    <a:pt x="29743" y="27990"/>
                  </a:lnTo>
                  <a:lnTo>
                    <a:pt x="23926" y="28194"/>
                  </a:lnTo>
                  <a:lnTo>
                    <a:pt x="39210" y="28194"/>
                  </a:lnTo>
                  <a:lnTo>
                    <a:pt x="40627" y="24142"/>
                  </a:lnTo>
                  <a:lnTo>
                    <a:pt x="43205" y="22161"/>
                  </a:lnTo>
                  <a:lnTo>
                    <a:pt x="38265" y="18211"/>
                  </a:lnTo>
                  <a:close/>
                </a:path>
                <a:path w="43814" h="45719">
                  <a:moveTo>
                    <a:pt x="19011" y="0"/>
                  </a:moveTo>
                  <a:lnTo>
                    <a:pt x="12953" y="6146"/>
                  </a:lnTo>
                  <a:lnTo>
                    <a:pt x="12865" y="9042"/>
                  </a:lnTo>
                  <a:lnTo>
                    <a:pt x="13258" y="9347"/>
                  </a:lnTo>
                  <a:lnTo>
                    <a:pt x="13779" y="9563"/>
                  </a:lnTo>
                  <a:lnTo>
                    <a:pt x="14452" y="10960"/>
                  </a:lnTo>
                  <a:lnTo>
                    <a:pt x="13995" y="11709"/>
                  </a:lnTo>
                  <a:lnTo>
                    <a:pt x="12801" y="12115"/>
                  </a:lnTo>
                  <a:lnTo>
                    <a:pt x="12726" y="13816"/>
                  </a:lnTo>
                  <a:lnTo>
                    <a:pt x="12560" y="21209"/>
                  </a:lnTo>
                  <a:lnTo>
                    <a:pt x="13995" y="21742"/>
                  </a:lnTo>
                  <a:lnTo>
                    <a:pt x="14211" y="22212"/>
                  </a:lnTo>
                  <a:lnTo>
                    <a:pt x="13080" y="22415"/>
                  </a:lnTo>
                  <a:lnTo>
                    <a:pt x="22285" y="22415"/>
                  </a:lnTo>
                  <a:lnTo>
                    <a:pt x="21986" y="21361"/>
                  </a:lnTo>
                  <a:lnTo>
                    <a:pt x="21883" y="18211"/>
                  </a:lnTo>
                  <a:lnTo>
                    <a:pt x="21764" y="11709"/>
                  </a:lnTo>
                  <a:lnTo>
                    <a:pt x="21583" y="6671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EE28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27720" y="1580404"/>
              <a:ext cx="6985" cy="30480"/>
            </a:xfrm>
            <a:custGeom>
              <a:avLst/>
              <a:gdLst/>
              <a:ahLst/>
              <a:cxnLst/>
              <a:rect l="l" t="t" r="r" b="b"/>
              <a:pathLst>
                <a:path w="6985" h="30480">
                  <a:moveTo>
                    <a:pt x="6743" y="0"/>
                  </a:moveTo>
                  <a:lnTo>
                    <a:pt x="2930" y="7114"/>
                  </a:lnTo>
                  <a:lnTo>
                    <a:pt x="890" y="14624"/>
                  </a:lnTo>
                  <a:lnTo>
                    <a:pt x="91" y="22409"/>
                  </a:lnTo>
                  <a:lnTo>
                    <a:pt x="0" y="30352"/>
                  </a:lnTo>
                  <a:lnTo>
                    <a:pt x="3434" y="23156"/>
                  </a:lnTo>
                  <a:lnTo>
                    <a:pt x="5453" y="15643"/>
                  </a:lnTo>
                  <a:lnTo>
                    <a:pt x="6431" y="789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C3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20607" y="1515744"/>
              <a:ext cx="30480" cy="125730"/>
            </a:xfrm>
            <a:custGeom>
              <a:avLst/>
              <a:gdLst/>
              <a:ahLst/>
              <a:cxnLst/>
              <a:rect l="l" t="t" r="r" b="b"/>
              <a:pathLst>
                <a:path w="30480" h="125730">
                  <a:moveTo>
                    <a:pt x="3873" y="122986"/>
                  </a:moveTo>
                  <a:lnTo>
                    <a:pt x="3492" y="119468"/>
                  </a:lnTo>
                  <a:lnTo>
                    <a:pt x="3619" y="116141"/>
                  </a:lnTo>
                  <a:lnTo>
                    <a:pt x="0" y="118224"/>
                  </a:lnTo>
                  <a:lnTo>
                    <a:pt x="520" y="121793"/>
                  </a:lnTo>
                  <a:lnTo>
                    <a:pt x="406" y="125133"/>
                  </a:lnTo>
                  <a:lnTo>
                    <a:pt x="3873" y="122986"/>
                  </a:lnTo>
                  <a:close/>
                </a:path>
                <a:path w="30480" h="125730">
                  <a:moveTo>
                    <a:pt x="8089" y="112928"/>
                  </a:moveTo>
                  <a:lnTo>
                    <a:pt x="6489" y="108191"/>
                  </a:lnTo>
                  <a:lnTo>
                    <a:pt x="6896" y="103974"/>
                  </a:lnTo>
                  <a:lnTo>
                    <a:pt x="2413" y="107111"/>
                  </a:lnTo>
                  <a:lnTo>
                    <a:pt x="4025" y="111861"/>
                  </a:lnTo>
                  <a:lnTo>
                    <a:pt x="3657" y="116078"/>
                  </a:lnTo>
                  <a:lnTo>
                    <a:pt x="8089" y="112928"/>
                  </a:lnTo>
                  <a:close/>
                </a:path>
                <a:path w="30480" h="125730">
                  <a:moveTo>
                    <a:pt x="29959" y="4191"/>
                  </a:moveTo>
                  <a:lnTo>
                    <a:pt x="28778" y="2794"/>
                  </a:lnTo>
                  <a:lnTo>
                    <a:pt x="26466" y="0"/>
                  </a:lnTo>
                  <a:lnTo>
                    <a:pt x="25654" y="330"/>
                  </a:lnTo>
                  <a:lnTo>
                    <a:pt x="24853" y="685"/>
                  </a:lnTo>
                  <a:lnTo>
                    <a:pt x="24066" y="1092"/>
                  </a:lnTo>
                  <a:lnTo>
                    <a:pt x="23622" y="6972"/>
                  </a:lnTo>
                  <a:lnTo>
                    <a:pt x="26911" y="10236"/>
                  </a:lnTo>
                  <a:lnTo>
                    <a:pt x="29197" y="8851"/>
                  </a:lnTo>
                  <a:lnTo>
                    <a:pt x="29857" y="6667"/>
                  </a:lnTo>
                  <a:lnTo>
                    <a:pt x="29959" y="4191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25215" y="157083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035" y="0"/>
                  </a:moveTo>
                  <a:lnTo>
                    <a:pt x="0" y="2463"/>
                  </a:lnTo>
                  <a:lnTo>
                    <a:pt x="38" y="5803"/>
                  </a:lnTo>
                  <a:lnTo>
                    <a:pt x="381" y="9232"/>
                  </a:lnTo>
                  <a:lnTo>
                    <a:pt x="3644" y="6845"/>
                  </a:lnTo>
                  <a:lnTo>
                    <a:pt x="3136" y="3365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44043" y="154101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0" y="0"/>
                  </a:moveTo>
                  <a:lnTo>
                    <a:pt x="0" y="2032"/>
                  </a:lnTo>
                  <a:lnTo>
                    <a:pt x="0" y="3035"/>
                  </a:lnTo>
                  <a:lnTo>
                    <a:pt x="3047" y="3086"/>
                  </a:lnTo>
                  <a:lnTo>
                    <a:pt x="4076" y="2095"/>
                  </a:lnTo>
                  <a:lnTo>
                    <a:pt x="5092" y="1092"/>
                  </a:lnTo>
                  <a:lnTo>
                    <a:pt x="6121" y="101"/>
                  </a:lnTo>
                  <a:lnTo>
                    <a:pt x="4102" y="50"/>
                  </a:lnTo>
                  <a:lnTo>
                    <a:pt x="3086" y="38"/>
                  </a:lnTo>
                  <a:lnTo>
                    <a:pt x="2082" y="38"/>
                  </a:lnTo>
                  <a:lnTo>
                    <a:pt x="1054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2C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60154" y="147685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5930" y="0"/>
                  </a:moveTo>
                  <a:lnTo>
                    <a:pt x="4013" y="368"/>
                  </a:lnTo>
                  <a:lnTo>
                    <a:pt x="3136" y="1676"/>
                  </a:lnTo>
                  <a:lnTo>
                    <a:pt x="2832" y="3251"/>
                  </a:lnTo>
                  <a:lnTo>
                    <a:pt x="2082" y="3340"/>
                  </a:lnTo>
                  <a:lnTo>
                    <a:pt x="1155" y="3492"/>
                  </a:lnTo>
                  <a:lnTo>
                    <a:pt x="215" y="3657"/>
                  </a:lnTo>
                  <a:lnTo>
                    <a:pt x="139" y="4635"/>
                  </a:lnTo>
                  <a:lnTo>
                    <a:pt x="50" y="5626"/>
                  </a:lnTo>
                  <a:lnTo>
                    <a:pt x="0" y="6591"/>
                  </a:lnTo>
                  <a:lnTo>
                    <a:pt x="1638" y="6032"/>
                  </a:lnTo>
                  <a:lnTo>
                    <a:pt x="2654" y="4902"/>
                  </a:lnTo>
                  <a:lnTo>
                    <a:pt x="2959" y="3429"/>
                  </a:lnTo>
                  <a:lnTo>
                    <a:pt x="4597" y="2984"/>
                  </a:lnTo>
                  <a:lnTo>
                    <a:pt x="5651" y="1854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C725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65767" y="147386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416" y="0"/>
                  </a:moveTo>
                  <a:lnTo>
                    <a:pt x="1638" y="406"/>
                  </a:lnTo>
                  <a:lnTo>
                    <a:pt x="444" y="1447"/>
                  </a:lnTo>
                  <a:lnTo>
                    <a:pt x="0" y="3251"/>
                  </a:lnTo>
                  <a:lnTo>
                    <a:pt x="1917" y="2997"/>
                  </a:lnTo>
                  <a:lnTo>
                    <a:pt x="3086" y="193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47089" y="1495650"/>
              <a:ext cx="10160" cy="24765"/>
            </a:xfrm>
            <a:custGeom>
              <a:avLst/>
              <a:gdLst/>
              <a:ahLst/>
              <a:cxnLst/>
              <a:rect l="l" t="t" r="r" b="b"/>
              <a:pathLst>
                <a:path w="10160" h="24765">
                  <a:moveTo>
                    <a:pt x="7442" y="0"/>
                  </a:moveTo>
                  <a:lnTo>
                    <a:pt x="6553" y="495"/>
                  </a:lnTo>
                  <a:lnTo>
                    <a:pt x="6286" y="1231"/>
                  </a:lnTo>
                  <a:lnTo>
                    <a:pt x="6616" y="2184"/>
                  </a:lnTo>
                  <a:lnTo>
                    <a:pt x="6807" y="4825"/>
                  </a:lnTo>
                  <a:lnTo>
                    <a:pt x="6616" y="7327"/>
                  </a:lnTo>
                  <a:lnTo>
                    <a:pt x="4152" y="8991"/>
                  </a:lnTo>
                  <a:lnTo>
                    <a:pt x="3416" y="9702"/>
                  </a:lnTo>
                  <a:lnTo>
                    <a:pt x="3213" y="10540"/>
                  </a:lnTo>
                  <a:lnTo>
                    <a:pt x="3543" y="11531"/>
                  </a:lnTo>
                  <a:lnTo>
                    <a:pt x="1485" y="14960"/>
                  </a:lnTo>
                  <a:lnTo>
                    <a:pt x="0" y="20091"/>
                  </a:lnTo>
                  <a:lnTo>
                    <a:pt x="3492" y="24282"/>
                  </a:lnTo>
                  <a:lnTo>
                    <a:pt x="6565" y="21196"/>
                  </a:lnTo>
                  <a:lnTo>
                    <a:pt x="6743" y="17881"/>
                  </a:lnTo>
                  <a:lnTo>
                    <a:pt x="6197" y="14300"/>
                  </a:lnTo>
                  <a:lnTo>
                    <a:pt x="9804" y="12153"/>
                  </a:lnTo>
                  <a:lnTo>
                    <a:pt x="9956" y="6197"/>
                  </a:lnTo>
                  <a:lnTo>
                    <a:pt x="9994" y="38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B928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551222" y="149784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2501" y="0"/>
                  </a:moveTo>
                  <a:lnTo>
                    <a:pt x="1663" y="355"/>
                  </a:lnTo>
                  <a:lnTo>
                    <a:pt x="825" y="685"/>
                  </a:lnTo>
                  <a:lnTo>
                    <a:pt x="0" y="990"/>
                  </a:lnTo>
                  <a:lnTo>
                    <a:pt x="12" y="6794"/>
                  </a:lnTo>
                  <a:lnTo>
                    <a:pt x="2476" y="5130"/>
                  </a:lnTo>
                  <a:lnTo>
                    <a:pt x="2679" y="262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554389" y="1483384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2679" y="12319"/>
                  </a:moveTo>
                  <a:lnTo>
                    <a:pt x="2298" y="8064"/>
                  </a:lnTo>
                  <a:lnTo>
                    <a:pt x="723" y="9029"/>
                  </a:lnTo>
                  <a:lnTo>
                    <a:pt x="0" y="10426"/>
                  </a:lnTo>
                  <a:lnTo>
                    <a:pt x="139" y="12280"/>
                  </a:lnTo>
                  <a:lnTo>
                    <a:pt x="990" y="12293"/>
                  </a:lnTo>
                  <a:lnTo>
                    <a:pt x="1841" y="12319"/>
                  </a:lnTo>
                  <a:lnTo>
                    <a:pt x="2679" y="12319"/>
                  </a:lnTo>
                  <a:close/>
                </a:path>
                <a:path w="6350" h="12700">
                  <a:moveTo>
                    <a:pt x="5867" y="2565"/>
                  </a:moveTo>
                  <a:lnTo>
                    <a:pt x="5803" y="0"/>
                  </a:lnTo>
                  <a:lnTo>
                    <a:pt x="4953" y="127"/>
                  </a:lnTo>
                  <a:lnTo>
                    <a:pt x="4076" y="279"/>
                  </a:lnTo>
                  <a:lnTo>
                    <a:pt x="3225" y="444"/>
                  </a:lnTo>
                  <a:lnTo>
                    <a:pt x="2870" y="6184"/>
                  </a:lnTo>
                  <a:lnTo>
                    <a:pt x="5308" y="4800"/>
                  </a:lnTo>
                  <a:lnTo>
                    <a:pt x="5867" y="2565"/>
                  </a:lnTo>
                  <a:close/>
                </a:path>
              </a:pathLst>
            </a:custGeom>
            <a:solidFill>
              <a:srgbClr val="C725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48111" y="150717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14" y="0"/>
                  </a:moveTo>
                  <a:lnTo>
                    <a:pt x="1701" y="342"/>
                  </a:lnTo>
                  <a:lnTo>
                    <a:pt x="863" y="622"/>
                  </a:lnTo>
                  <a:lnTo>
                    <a:pt x="0" y="825"/>
                  </a:lnTo>
                  <a:lnTo>
                    <a:pt x="101" y="1701"/>
                  </a:lnTo>
                  <a:lnTo>
                    <a:pt x="266" y="2578"/>
                  </a:lnTo>
                  <a:lnTo>
                    <a:pt x="457" y="3441"/>
                  </a:lnTo>
                  <a:lnTo>
                    <a:pt x="1155" y="229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609562" y="1448012"/>
              <a:ext cx="139065" cy="66040"/>
            </a:xfrm>
            <a:custGeom>
              <a:avLst/>
              <a:gdLst/>
              <a:ahLst/>
              <a:cxnLst/>
              <a:rect l="l" t="t" r="r" b="b"/>
              <a:pathLst>
                <a:path w="139064" h="66040">
                  <a:moveTo>
                    <a:pt x="2997" y="63"/>
                  </a:moveTo>
                  <a:lnTo>
                    <a:pt x="139" y="0"/>
                  </a:lnTo>
                  <a:lnTo>
                    <a:pt x="0" y="3098"/>
                  </a:lnTo>
                  <a:lnTo>
                    <a:pt x="5765" y="4114"/>
                  </a:lnTo>
                  <a:lnTo>
                    <a:pt x="11341" y="5905"/>
                  </a:lnTo>
                  <a:lnTo>
                    <a:pt x="32080" y="8470"/>
                  </a:lnTo>
                  <a:lnTo>
                    <a:pt x="36410" y="15747"/>
                  </a:lnTo>
                  <a:lnTo>
                    <a:pt x="42240" y="19062"/>
                  </a:lnTo>
                  <a:lnTo>
                    <a:pt x="49631" y="20104"/>
                  </a:lnTo>
                  <a:lnTo>
                    <a:pt x="58051" y="17665"/>
                  </a:lnTo>
                  <a:lnTo>
                    <a:pt x="63436" y="25412"/>
                  </a:lnTo>
                  <a:lnTo>
                    <a:pt x="71818" y="25307"/>
                  </a:lnTo>
                  <a:lnTo>
                    <a:pt x="79890" y="26088"/>
                  </a:lnTo>
                  <a:lnTo>
                    <a:pt x="87289" y="28961"/>
                  </a:lnTo>
                  <a:lnTo>
                    <a:pt x="93637" y="35115"/>
                  </a:lnTo>
                  <a:lnTo>
                    <a:pt x="101603" y="40914"/>
                  </a:lnTo>
                  <a:lnTo>
                    <a:pt x="103484" y="44761"/>
                  </a:lnTo>
                  <a:lnTo>
                    <a:pt x="100672" y="50723"/>
                  </a:lnTo>
                  <a:lnTo>
                    <a:pt x="99136" y="52603"/>
                  </a:lnTo>
                  <a:lnTo>
                    <a:pt x="96392" y="54419"/>
                  </a:lnTo>
                  <a:lnTo>
                    <a:pt x="101701" y="59347"/>
                  </a:lnTo>
                  <a:lnTo>
                    <a:pt x="103428" y="56451"/>
                  </a:lnTo>
                  <a:lnTo>
                    <a:pt x="109778" y="52260"/>
                  </a:lnTo>
                  <a:lnTo>
                    <a:pt x="112026" y="45440"/>
                  </a:lnTo>
                  <a:lnTo>
                    <a:pt x="119722" y="46443"/>
                  </a:lnTo>
                  <a:lnTo>
                    <a:pt x="117843" y="52095"/>
                  </a:lnTo>
                  <a:lnTo>
                    <a:pt x="111671" y="53047"/>
                  </a:lnTo>
                  <a:lnTo>
                    <a:pt x="111683" y="62356"/>
                  </a:lnTo>
                  <a:lnTo>
                    <a:pt x="112001" y="65938"/>
                  </a:lnTo>
                  <a:lnTo>
                    <a:pt x="120789" y="63144"/>
                  </a:lnTo>
                  <a:lnTo>
                    <a:pt x="124282" y="60159"/>
                  </a:lnTo>
                  <a:lnTo>
                    <a:pt x="135483" y="62102"/>
                  </a:lnTo>
                  <a:lnTo>
                    <a:pt x="136448" y="56045"/>
                  </a:lnTo>
                  <a:lnTo>
                    <a:pt x="138925" y="51206"/>
                  </a:lnTo>
                  <a:lnTo>
                    <a:pt x="136436" y="44043"/>
                  </a:lnTo>
                  <a:lnTo>
                    <a:pt x="127749" y="44399"/>
                  </a:lnTo>
                  <a:lnTo>
                    <a:pt x="123939" y="38823"/>
                  </a:lnTo>
                  <a:lnTo>
                    <a:pt x="113855" y="34683"/>
                  </a:lnTo>
                  <a:lnTo>
                    <a:pt x="103533" y="31035"/>
                  </a:lnTo>
                  <a:lnTo>
                    <a:pt x="93635" y="26525"/>
                  </a:lnTo>
                  <a:lnTo>
                    <a:pt x="84823" y="19799"/>
                  </a:lnTo>
                  <a:lnTo>
                    <a:pt x="67449" y="19443"/>
                  </a:lnTo>
                  <a:lnTo>
                    <a:pt x="60426" y="13169"/>
                  </a:lnTo>
                  <a:lnTo>
                    <a:pt x="58331" y="11861"/>
                  </a:lnTo>
                  <a:lnTo>
                    <a:pt x="54990" y="8966"/>
                  </a:lnTo>
                  <a:lnTo>
                    <a:pt x="54355" y="9461"/>
                  </a:lnTo>
                  <a:lnTo>
                    <a:pt x="47281" y="12666"/>
                  </a:lnTo>
                  <a:lnTo>
                    <a:pt x="40878" y="11650"/>
                  </a:lnTo>
                  <a:lnTo>
                    <a:pt x="28943" y="5524"/>
                  </a:lnTo>
                  <a:lnTo>
                    <a:pt x="18033" y="1358"/>
                  </a:lnTo>
                  <a:lnTo>
                    <a:pt x="11988" y="3060"/>
                  </a:lnTo>
                  <a:lnTo>
                    <a:pt x="2997" y="63"/>
                  </a:lnTo>
                  <a:close/>
                </a:path>
              </a:pathLst>
            </a:custGeom>
            <a:solidFill>
              <a:srgbClr val="EA2A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94386" y="146172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8" y="0"/>
                  </a:moveTo>
                  <a:lnTo>
                    <a:pt x="0" y="1016"/>
                  </a:lnTo>
                  <a:lnTo>
                    <a:pt x="0" y="3022"/>
                  </a:lnTo>
                  <a:lnTo>
                    <a:pt x="6959" y="2819"/>
                  </a:lnTo>
                  <a:lnTo>
                    <a:pt x="6489" y="2082"/>
                  </a:lnTo>
                  <a:lnTo>
                    <a:pt x="6095" y="1295"/>
                  </a:lnTo>
                  <a:lnTo>
                    <a:pt x="5791" y="48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705460" y="14677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70" y="0"/>
                  </a:moveTo>
                  <a:lnTo>
                    <a:pt x="876" y="406"/>
                  </a:lnTo>
                  <a:lnTo>
                    <a:pt x="444" y="812"/>
                  </a:lnTo>
                  <a:lnTo>
                    <a:pt x="0" y="1206"/>
                  </a:lnTo>
                  <a:lnTo>
                    <a:pt x="254" y="1142"/>
                  </a:lnTo>
                  <a:lnTo>
                    <a:pt x="596" y="1142"/>
                  </a:lnTo>
                  <a:lnTo>
                    <a:pt x="723" y="977"/>
                  </a:lnTo>
                  <a:lnTo>
                    <a:pt x="965" y="711"/>
                  </a:lnTo>
                  <a:lnTo>
                    <a:pt x="1092" y="317"/>
                  </a:lnTo>
                  <a:close/>
                </a:path>
              </a:pathLst>
            </a:custGeom>
            <a:solidFill>
              <a:srgbClr val="EA2A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766485" y="1505272"/>
              <a:ext cx="45720" cy="31750"/>
            </a:xfrm>
            <a:custGeom>
              <a:avLst/>
              <a:gdLst/>
              <a:ahLst/>
              <a:cxnLst/>
              <a:rect l="l" t="t" r="r" b="b"/>
              <a:pathLst>
                <a:path w="45719" h="31750">
                  <a:moveTo>
                    <a:pt x="6515" y="0"/>
                  </a:moveTo>
                  <a:lnTo>
                    <a:pt x="3111" y="444"/>
                  </a:lnTo>
                  <a:lnTo>
                    <a:pt x="101" y="304"/>
                  </a:lnTo>
                  <a:lnTo>
                    <a:pt x="0" y="9385"/>
                  </a:lnTo>
                  <a:lnTo>
                    <a:pt x="6284" y="11331"/>
                  </a:lnTo>
                  <a:lnTo>
                    <a:pt x="11617" y="14074"/>
                  </a:lnTo>
                  <a:lnTo>
                    <a:pt x="14687" y="18747"/>
                  </a:lnTo>
                  <a:lnTo>
                    <a:pt x="14185" y="26479"/>
                  </a:lnTo>
                  <a:lnTo>
                    <a:pt x="13881" y="27533"/>
                  </a:lnTo>
                  <a:lnTo>
                    <a:pt x="16560" y="29438"/>
                  </a:lnTo>
                  <a:lnTo>
                    <a:pt x="17856" y="30949"/>
                  </a:lnTo>
                  <a:lnTo>
                    <a:pt x="27774" y="30340"/>
                  </a:lnTo>
                  <a:lnTo>
                    <a:pt x="21132" y="22237"/>
                  </a:lnTo>
                  <a:lnTo>
                    <a:pt x="23202" y="16205"/>
                  </a:lnTo>
                  <a:lnTo>
                    <a:pt x="28067" y="23456"/>
                  </a:lnTo>
                  <a:lnTo>
                    <a:pt x="35864" y="24701"/>
                  </a:lnTo>
                  <a:lnTo>
                    <a:pt x="39065" y="31381"/>
                  </a:lnTo>
                  <a:lnTo>
                    <a:pt x="45110" y="31623"/>
                  </a:lnTo>
                  <a:lnTo>
                    <a:pt x="45161" y="28448"/>
                  </a:lnTo>
                  <a:lnTo>
                    <a:pt x="42773" y="27127"/>
                  </a:lnTo>
                  <a:lnTo>
                    <a:pt x="42265" y="24892"/>
                  </a:lnTo>
                  <a:lnTo>
                    <a:pt x="42214" y="22440"/>
                  </a:lnTo>
                  <a:lnTo>
                    <a:pt x="33641" y="17753"/>
                  </a:lnTo>
                  <a:lnTo>
                    <a:pt x="24898" y="13342"/>
                  </a:lnTo>
                  <a:lnTo>
                    <a:pt x="16450" y="8430"/>
                  </a:lnTo>
                  <a:lnTo>
                    <a:pt x="8763" y="223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E629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08694" y="1527720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2946" y="6007"/>
                  </a:moveTo>
                  <a:lnTo>
                    <a:pt x="2908" y="3543"/>
                  </a:lnTo>
                  <a:lnTo>
                    <a:pt x="2438" y="1295"/>
                  </a:lnTo>
                  <a:lnTo>
                    <a:pt x="0" y="0"/>
                  </a:lnTo>
                  <a:lnTo>
                    <a:pt x="50" y="2451"/>
                  </a:lnTo>
                  <a:lnTo>
                    <a:pt x="558" y="4686"/>
                  </a:lnTo>
                  <a:lnTo>
                    <a:pt x="2946" y="6007"/>
                  </a:lnTo>
                  <a:close/>
                </a:path>
                <a:path w="36194" h="31750">
                  <a:moveTo>
                    <a:pt x="36080" y="24942"/>
                  </a:moveTo>
                  <a:lnTo>
                    <a:pt x="33121" y="21767"/>
                  </a:lnTo>
                  <a:lnTo>
                    <a:pt x="26873" y="16344"/>
                  </a:lnTo>
                  <a:lnTo>
                    <a:pt x="24206" y="17145"/>
                  </a:lnTo>
                  <a:lnTo>
                    <a:pt x="24003" y="21590"/>
                  </a:lnTo>
                  <a:lnTo>
                    <a:pt x="25374" y="22148"/>
                  </a:lnTo>
                  <a:lnTo>
                    <a:pt x="25603" y="22644"/>
                  </a:lnTo>
                  <a:lnTo>
                    <a:pt x="24434" y="22847"/>
                  </a:lnTo>
                  <a:lnTo>
                    <a:pt x="24130" y="22072"/>
                  </a:lnTo>
                  <a:lnTo>
                    <a:pt x="23888" y="21666"/>
                  </a:lnTo>
                  <a:lnTo>
                    <a:pt x="15519" y="19888"/>
                  </a:lnTo>
                  <a:lnTo>
                    <a:pt x="10756" y="14516"/>
                  </a:lnTo>
                  <a:lnTo>
                    <a:pt x="8788" y="6388"/>
                  </a:lnTo>
                  <a:lnTo>
                    <a:pt x="2971" y="6057"/>
                  </a:lnTo>
                  <a:lnTo>
                    <a:pt x="2908" y="9169"/>
                  </a:lnTo>
                  <a:lnTo>
                    <a:pt x="6515" y="15240"/>
                  </a:lnTo>
                  <a:lnTo>
                    <a:pt x="10960" y="20599"/>
                  </a:lnTo>
                  <a:lnTo>
                    <a:pt x="20777" y="30518"/>
                  </a:lnTo>
                  <a:lnTo>
                    <a:pt x="25920" y="27559"/>
                  </a:lnTo>
                  <a:lnTo>
                    <a:pt x="30784" y="31711"/>
                  </a:lnTo>
                  <a:lnTo>
                    <a:pt x="35826" y="31089"/>
                  </a:lnTo>
                  <a:lnTo>
                    <a:pt x="35979" y="30911"/>
                  </a:lnTo>
                  <a:lnTo>
                    <a:pt x="36029" y="25920"/>
                  </a:lnTo>
                  <a:lnTo>
                    <a:pt x="36080" y="24942"/>
                  </a:lnTo>
                  <a:close/>
                </a:path>
              </a:pathLst>
            </a:custGeom>
            <a:solidFill>
              <a:srgbClr val="D82A2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760440" y="150244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3187" y="0"/>
                  </a:moveTo>
                  <a:lnTo>
                    <a:pt x="2133" y="12"/>
                  </a:lnTo>
                  <a:lnTo>
                    <a:pt x="0" y="88"/>
                  </a:lnTo>
                  <a:lnTo>
                    <a:pt x="1054" y="1092"/>
                  </a:lnTo>
                  <a:lnTo>
                    <a:pt x="2095" y="2133"/>
                  </a:lnTo>
                  <a:lnTo>
                    <a:pt x="3136" y="3136"/>
                  </a:lnTo>
                  <a:lnTo>
                    <a:pt x="4102" y="3136"/>
                  </a:lnTo>
                  <a:lnTo>
                    <a:pt x="5080" y="3162"/>
                  </a:lnTo>
                  <a:lnTo>
                    <a:pt x="6032" y="3251"/>
                  </a:lnTo>
                  <a:lnTo>
                    <a:pt x="5168" y="2095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629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62640" y="1567681"/>
              <a:ext cx="33020" cy="28575"/>
            </a:xfrm>
            <a:custGeom>
              <a:avLst/>
              <a:gdLst/>
              <a:ahLst/>
              <a:cxnLst/>
              <a:rect l="l" t="t" r="r" b="b"/>
              <a:pathLst>
                <a:path w="33019" h="28575">
                  <a:moveTo>
                    <a:pt x="2349" y="0"/>
                  </a:moveTo>
                  <a:lnTo>
                    <a:pt x="0" y="3454"/>
                  </a:lnTo>
                  <a:lnTo>
                    <a:pt x="1777" y="5651"/>
                  </a:lnTo>
                  <a:lnTo>
                    <a:pt x="2641" y="6756"/>
                  </a:lnTo>
                  <a:lnTo>
                    <a:pt x="2870" y="6896"/>
                  </a:lnTo>
                  <a:lnTo>
                    <a:pt x="4495" y="7150"/>
                  </a:lnTo>
                  <a:lnTo>
                    <a:pt x="5549" y="8051"/>
                  </a:lnTo>
                  <a:lnTo>
                    <a:pt x="6032" y="9639"/>
                  </a:lnTo>
                  <a:lnTo>
                    <a:pt x="9347" y="12661"/>
                  </a:lnTo>
                  <a:lnTo>
                    <a:pt x="12877" y="20535"/>
                  </a:lnTo>
                  <a:lnTo>
                    <a:pt x="23266" y="20586"/>
                  </a:lnTo>
                  <a:lnTo>
                    <a:pt x="26974" y="28219"/>
                  </a:lnTo>
                  <a:lnTo>
                    <a:pt x="29921" y="28409"/>
                  </a:lnTo>
                  <a:lnTo>
                    <a:pt x="32960" y="28384"/>
                  </a:lnTo>
                  <a:lnTo>
                    <a:pt x="26733" y="19253"/>
                  </a:lnTo>
                  <a:lnTo>
                    <a:pt x="20878" y="18554"/>
                  </a:lnTo>
                  <a:lnTo>
                    <a:pt x="17589" y="14668"/>
                  </a:lnTo>
                  <a:lnTo>
                    <a:pt x="15074" y="9842"/>
                  </a:lnTo>
                  <a:lnTo>
                    <a:pt x="12445" y="7670"/>
                  </a:lnTo>
                  <a:lnTo>
                    <a:pt x="9791" y="5549"/>
                  </a:lnTo>
                  <a:lnTo>
                    <a:pt x="4737" y="116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27BA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4533" y="1558632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90">
                  <a:moveTo>
                    <a:pt x="165" y="0"/>
                  </a:moveTo>
                  <a:lnTo>
                    <a:pt x="0" y="165"/>
                  </a:lnTo>
                  <a:lnTo>
                    <a:pt x="8953" y="15354"/>
                  </a:lnTo>
                  <a:lnTo>
                    <a:pt x="11899" y="18503"/>
                  </a:lnTo>
                  <a:lnTo>
                    <a:pt x="17919" y="21551"/>
                  </a:lnTo>
                  <a:lnTo>
                    <a:pt x="18046" y="19240"/>
                  </a:lnTo>
                  <a:lnTo>
                    <a:pt x="18491" y="17056"/>
                  </a:lnTo>
                  <a:lnTo>
                    <a:pt x="20751" y="15798"/>
                  </a:lnTo>
                  <a:lnTo>
                    <a:pt x="18110" y="12496"/>
                  </a:lnTo>
                  <a:lnTo>
                    <a:pt x="11442" y="11010"/>
                  </a:lnTo>
                  <a:lnTo>
                    <a:pt x="9207" y="5194"/>
                  </a:lnTo>
                  <a:lnTo>
                    <a:pt x="6159" y="19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5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50621" y="15535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40">
                  <a:moveTo>
                    <a:pt x="0" y="0"/>
                  </a:moveTo>
                  <a:lnTo>
                    <a:pt x="139" y="800"/>
                  </a:lnTo>
                  <a:lnTo>
                    <a:pt x="292" y="2413"/>
                  </a:lnTo>
                  <a:lnTo>
                    <a:pt x="635" y="1739"/>
                  </a:lnTo>
                  <a:lnTo>
                    <a:pt x="965" y="1054"/>
                  </a:lnTo>
                  <a:lnTo>
                    <a:pt x="1308" y="368"/>
                  </a:lnTo>
                  <a:lnTo>
                    <a:pt x="863" y="254"/>
                  </a:lnTo>
                  <a:lnTo>
                    <a:pt x="43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2A2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89374" y="158664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556" y="0"/>
                  </a:moveTo>
                  <a:lnTo>
                    <a:pt x="0" y="292"/>
                  </a:lnTo>
                  <a:lnTo>
                    <a:pt x="6235" y="9436"/>
                  </a:lnTo>
                  <a:lnTo>
                    <a:pt x="7747" y="9448"/>
                  </a:lnTo>
                  <a:lnTo>
                    <a:pt x="9283" y="9486"/>
                  </a:lnTo>
                  <a:lnTo>
                    <a:pt x="9385" y="3403"/>
                  </a:lnTo>
                  <a:lnTo>
                    <a:pt x="6388" y="203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058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670335" y="1483135"/>
              <a:ext cx="96520" cy="52705"/>
            </a:xfrm>
            <a:custGeom>
              <a:avLst/>
              <a:gdLst/>
              <a:ahLst/>
              <a:cxnLst/>
              <a:rect l="l" t="t" r="r" b="b"/>
              <a:pathLst>
                <a:path w="96519" h="52705">
                  <a:moveTo>
                    <a:pt x="39184" y="22580"/>
                  </a:moveTo>
                  <a:lnTo>
                    <a:pt x="12598" y="22580"/>
                  </a:lnTo>
                  <a:lnTo>
                    <a:pt x="14185" y="23952"/>
                  </a:lnTo>
                  <a:lnTo>
                    <a:pt x="23380" y="24231"/>
                  </a:lnTo>
                  <a:lnTo>
                    <a:pt x="32700" y="29883"/>
                  </a:lnTo>
                  <a:lnTo>
                    <a:pt x="41929" y="35644"/>
                  </a:lnTo>
                  <a:lnTo>
                    <a:pt x="50091" y="42664"/>
                  </a:lnTo>
                  <a:lnTo>
                    <a:pt x="56210" y="52095"/>
                  </a:lnTo>
                  <a:lnTo>
                    <a:pt x="58229" y="52133"/>
                  </a:lnTo>
                  <a:lnTo>
                    <a:pt x="59232" y="52171"/>
                  </a:lnTo>
                  <a:lnTo>
                    <a:pt x="63563" y="47447"/>
                  </a:lnTo>
                  <a:lnTo>
                    <a:pt x="64503" y="41579"/>
                  </a:lnTo>
                  <a:lnTo>
                    <a:pt x="62517" y="35644"/>
                  </a:lnTo>
                  <a:lnTo>
                    <a:pt x="61214" y="31826"/>
                  </a:lnTo>
                  <a:lnTo>
                    <a:pt x="62772" y="30822"/>
                  </a:lnTo>
                  <a:lnTo>
                    <a:pt x="51244" y="30822"/>
                  </a:lnTo>
                  <a:lnTo>
                    <a:pt x="51025" y="28435"/>
                  </a:lnTo>
                  <a:lnTo>
                    <a:pt x="50904" y="24206"/>
                  </a:lnTo>
                  <a:lnTo>
                    <a:pt x="40944" y="24206"/>
                  </a:lnTo>
                  <a:lnTo>
                    <a:pt x="39184" y="22580"/>
                  </a:lnTo>
                  <a:close/>
                </a:path>
                <a:path w="96519" h="52705">
                  <a:moveTo>
                    <a:pt x="93047" y="22250"/>
                  </a:moveTo>
                  <a:lnTo>
                    <a:pt x="85356" y="22250"/>
                  </a:lnTo>
                  <a:lnTo>
                    <a:pt x="86258" y="23723"/>
                  </a:lnTo>
                  <a:lnTo>
                    <a:pt x="87083" y="25323"/>
                  </a:lnTo>
                  <a:lnTo>
                    <a:pt x="93040" y="31496"/>
                  </a:lnTo>
                  <a:lnTo>
                    <a:pt x="95097" y="31534"/>
                  </a:lnTo>
                  <a:lnTo>
                    <a:pt x="96139" y="31534"/>
                  </a:lnTo>
                  <a:lnTo>
                    <a:pt x="96026" y="25323"/>
                  </a:lnTo>
                  <a:lnTo>
                    <a:pt x="93047" y="22250"/>
                  </a:lnTo>
                  <a:close/>
                </a:path>
                <a:path w="96519" h="52705">
                  <a:moveTo>
                    <a:pt x="78143" y="16078"/>
                  </a:moveTo>
                  <a:lnTo>
                    <a:pt x="75679" y="20929"/>
                  </a:lnTo>
                  <a:lnTo>
                    <a:pt x="74701" y="26987"/>
                  </a:lnTo>
                  <a:lnTo>
                    <a:pt x="74487" y="26987"/>
                  </a:lnTo>
                  <a:lnTo>
                    <a:pt x="77876" y="31242"/>
                  </a:lnTo>
                  <a:lnTo>
                    <a:pt x="80649" y="29883"/>
                  </a:lnTo>
                  <a:lnTo>
                    <a:pt x="83985" y="28282"/>
                  </a:lnTo>
                  <a:lnTo>
                    <a:pt x="84007" y="26987"/>
                  </a:lnTo>
                  <a:lnTo>
                    <a:pt x="74701" y="26987"/>
                  </a:lnTo>
                  <a:lnTo>
                    <a:pt x="74453" y="26944"/>
                  </a:lnTo>
                  <a:lnTo>
                    <a:pt x="84007" y="26944"/>
                  </a:lnTo>
                  <a:lnTo>
                    <a:pt x="83924" y="25031"/>
                  </a:lnTo>
                  <a:lnTo>
                    <a:pt x="83159" y="23279"/>
                  </a:lnTo>
                  <a:lnTo>
                    <a:pt x="85356" y="22250"/>
                  </a:lnTo>
                  <a:lnTo>
                    <a:pt x="93047" y="22250"/>
                  </a:lnTo>
                  <a:lnTo>
                    <a:pt x="91178" y="20434"/>
                  </a:lnTo>
                  <a:lnTo>
                    <a:pt x="81241" y="20434"/>
                  </a:lnTo>
                  <a:lnTo>
                    <a:pt x="78143" y="16078"/>
                  </a:lnTo>
                  <a:close/>
                </a:path>
                <a:path w="96519" h="52705">
                  <a:moveTo>
                    <a:pt x="63500" y="25031"/>
                  </a:moveTo>
                  <a:lnTo>
                    <a:pt x="60007" y="28003"/>
                  </a:lnTo>
                  <a:lnTo>
                    <a:pt x="51244" y="30822"/>
                  </a:lnTo>
                  <a:lnTo>
                    <a:pt x="62772" y="30822"/>
                  </a:lnTo>
                  <a:lnTo>
                    <a:pt x="70180" y="27774"/>
                  </a:lnTo>
                  <a:lnTo>
                    <a:pt x="74239" y="26906"/>
                  </a:lnTo>
                  <a:lnTo>
                    <a:pt x="63500" y="25031"/>
                  </a:lnTo>
                  <a:close/>
                </a:path>
                <a:path w="96519" h="52705">
                  <a:moveTo>
                    <a:pt x="8407" y="8686"/>
                  </a:moveTo>
                  <a:lnTo>
                    <a:pt x="9398" y="9702"/>
                  </a:lnTo>
                  <a:lnTo>
                    <a:pt x="11341" y="11798"/>
                  </a:lnTo>
                  <a:lnTo>
                    <a:pt x="14338" y="14871"/>
                  </a:lnTo>
                  <a:lnTo>
                    <a:pt x="8851" y="18402"/>
                  </a:lnTo>
                  <a:lnTo>
                    <a:pt x="0" y="19837"/>
                  </a:lnTo>
                  <a:lnTo>
                    <a:pt x="4953" y="29883"/>
                  </a:lnTo>
                  <a:lnTo>
                    <a:pt x="8242" y="29794"/>
                  </a:lnTo>
                  <a:lnTo>
                    <a:pt x="10541" y="28536"/>
                  </a:lnTo>
                  <a:lnTo>
                    <a:pt x="11442" y="23050"/>
                  </a:lnTo>
                  <a:lnTo>
                    <a:pt x="12598" y="22580"/>
                  </a:lnTo>
                  <a:lnTo>
                    <a:pt x="39184" y="22580"/>
                  </a:lnTo>
                  <a:lnTo>
                    <a:pt x="35636" y="19304"/>
                  </a:lnTo>
                  <a:lnTo>
                    <a:pt x="38354" y="17475"/>
                  </a:lnTo>
                  <a:lnTo>
                    <a:pt x="39890" y="15595"/>
                  </a:lnTo>
                  <a:lnTo>
                    <a:pt x="42157" y="10804"/>
                  </a:lnTo>
                  <a:lnTo>
                    <a:pt x="18504" y="10804"/>
                  </a:lnTo>
                  <a:lnTo>
                    <a:pt x="11391" y="8788"/>
                  </a:lnTo>
                  <a:lnTo>
                    <a:pt x="11205" y="8699"/>
                  </a:lnTo>
                  <a:lnTo>
                    <a:pt x="8407" y="8686"/>
                  </a:lnTo>
                  <a:close/>
                </a:path>
                <a:path w="96519" h="52705">
                  <a:moveTo>
                    <a:pt x="74396" y="26873"/>
                  </a:moveTo>
                  <a:lnTo>
                    <a:pt x="74239" y="26906"/>
                  </a:lnTo>
                  <a:lnTo>
                    <a:pt x="74453" y="26944"/>
                  </a:lnTo>
                  <a:close/>
                </a:path>
                <a:path w="96519" h="52705">
                  <a:moveTo>
                    <a:pt x="51244" y="10299"/>
                  </a:moveTo>
                  <a:lnTo>
                    <a:pt x="49009" y="17145"/>
                  </a:lnTo>
                  <a:lnTo>
                    <a:pt x="42659" y="21323"/>
                  </a:lnTo>
                  <a:lnTo>
                    <a:pt x="40944" y="24206"/>
                  </a:lnTo>
                  <a:lnTo>
                    <a:pt x="50904" y="24206"/>
                  </a:lnTo>
                  <a:lnTo>
                    <a:pt x="50901" y="17932"/>
                  </a:lnTo>
                  <a:lnTo>
                    <a:pt x="57061" y="16954"/>
                  </a:lnTo>
                  <a:lnTo>
                    <a:pt x="58953" y="11303"/>
                  </a:lnTo>
                  <a:lnTo>
                    <a:pt x="51244" y="10299"/>
                  </a:lnTo>
                  <a:close/>
                </a:path>
                <a:path w="96519" h="52705">
                  <a:moveTo>
                    <a:pt x="85991" y="18770"/>
                  </a:moveTo>
                  <a:lnTo>
                    <a:pt x="81241" y="20434"/>
                  </a:lnTo>
                  <a:lnTo>
                    <a:pt x="91178" y="20434"/>
                  </a:lnTo>
                  <a:lnTo>
                    <a:pt x="90106" y="19392"/>
                  </a:lnTo>
                  <a:lnTo>
                    <a:pt x="85991" y="18770"/>
                  </a:lnTo>
                  <a:close/>
                </a:path>
                <a:path w="96519" h="52705">
                  <a:moveTo>
                    <a:pt x="32854" y="0"/>
                  </a:moveTo>
                  <a:lnTo>
                    <a:pt x="29020" y="5898"/>
                  </a:lnTo>
                  <a:lnTo>
                    <a:pt x="24309" y="9671"/>
                  </a:lnTo>
                  <a:lnTo>
                    <a:pt x="18504" y="10804"/>
                  </a:lnTo>
                  <a:lnTo>
                    <a:pt x="42157" y="10804"/>
                  </a:lnTo>
                  <a:lnTo>
                    <a:pt x="42709" y="9638"/>
                  </a:lnTo>
                  <a:lnTo>
                    <a:pt x="40830" y="5792"/>
                  </a:lnTo>
                  <a:lnTo>
                    <a:pt x="36722" y="2949"/>
                  </a:lnTo>
                  <a:lnTo>
                    <a:pt x="32854" y="0"/>
                  </a:lnTo>
                  <a:close/>
                </a:path>
                <a:path w="96519" h="52705">
                  <a:moveTo>
                    <a:pt x="10566" y="8394"/>
                  </a:moveTo>
                  <a:lnTo>
                    <a:pt x="9410" y="8699"/>
                  </a:lnTo>
                  <a:lnTo>
                    <a:pt x="11205" y="8699"/>
                  </a:lnTo>
                  <a:lnTo>
                    <a:pt x="10566" y="8394"/>
                  </a:lnTo>
                  <a:close/>
                </a:path>
              </a:pathLst>
            </a:custGeom>
            <a:solidFill>
              <a:srgbClr val="EE2F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4733" y="155265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50" y="0"/>
                  </a:moveTo>
                  <a:lnTo>
                    <a:pt x="12" y="990"/>
                  </a:lnTo>
                  <a:lnTo>
                    <a:pt x="0" y="1993"/>
                  </a:lnTo>
                  <a:lnTo>
                    <a:pt x="12" y="2984"/>
                  </a:lnTo>
                  <a:lnTo>
                    <a:pt x="406" y="2260"/>
                  </a:lnTo>
                  <a:lnTo>
                    <a:pt x="863" y="1587"/>
                  </a:lnTo>
                  <a:lnTo>
                    <a:pt x="1142" y="838"/>
                  </a:lnTo>
                  <a:lnTo>
                    <a:pt x="1168" y="698"/>
                  </a:lnTo>
                  <a:lnTo>
                    <a:pt x="419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5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926819" y="1834577"/>
              <a:ext cx="51435" cy="99060"/>
            </a:xfrm>
            <a:custGeom>
              <a:avLst/>
              <a:gdLst/>
              <a:ahLst/>
              <a:cxnLst/>
              <a:rect l="l" t="t" r="r" b="b"/>
              <a:pathLst>
                <a:path w="51435" h="99060">
                  <a:moveTo>
                    <a:pt x="36561" y="84302"/>
                  </a:moveTo>
                  <a:lnTo>
                    <a:pt x="19761" y="84302"/>
                  </a:lnTo>
                  <a:lnTo>
                    <a:pt x="23558" y="86842"/>
                  </a:lnTo>
                  <a:lnTo>
                    <a:pt x="27673" y="90093"/>
                  </a:lnTo>
                  <a:lnTo>
                    <a:pt x="20205" y="95910"/>
                  </a:lnTo>
                  <a:lnTo>
                    <a:pt x="26428" y="98844"/>
                  </a:lnTo>
                  <a:lnTo>
                    <a:pt x="31496" y="98793"/>
                  </a:lnTo>
                  <a:lnTo>
                    <a:pt x="36245" y="92951"/>
                  </a:lnTo>
                  <a:lnTo>
                    <a:pt x="48926" y="92951"/>
                  </a:lnTo>
                  <a:lnTo>
                    <a:pt x="50863" y="91198"/>
                  </a:lnTo>
                  <a:lnTo>
                    <a:pt x="50868" y="90906"/>
                  </a:lnTo>
                  <a:lnTo>
                    <a:pt x="43611" y="90906"/>
                  </a:lnTo>
                  <a:lnTo>
                    <a:pt x="38569" y="88188"/>
                  </a:lnTo>
                  <a:lnTo>
                    <a:pt x="36561" y="84302"/>
                  </a:lnTo>
                  <a:close/>
                </a:path>
                <a:path w="51435" h="99060">
                  <a:moveTo>
                    <a:pt x="48926" y="92951"/>
                  </a:moveTo>
                  <a:lnTo>
                    <a:pt x="36245" y="92951"/>
                  </a:lnTo>
                  <a:lnTo>
                    <a:pt x="41910" y="97294"/>
                  </a:lnTo>
                  <a:lnTo>
                    <a:pt x="47663" y="94094"/>
                  </a:lnTo>
                  <a:lnTo>
                    <a:pt x="48926" y="92951"/>
                  </a:lnTo>
                  <a:close/>
                </a:path>
                <a:path w="51435" h="99060">
                  <a:moveTo>
                    <a:pt x="50914" y="88163"/>
                  </a:moveTo>
                  <a:lnTo>
                    <a:pt x="43611" y="90906"/>
                  </a:lnTo>
                  <a:lnTo>
                    <a:pt x="50868" y="90906"/>
                  </a:lnTo>
                  <a:lnTo>
                    <a:pt x="50914" y="88163"/>
                  </a:lnTo>
                  <a:close/>
                </a:path>
                <a:path w="51435" h="99060">
                  <a:moveTo>
                    <a:pt x="20527" y="76414"/>
                  </a:moveTo>
                  <a:lnTo>
                    <a:pt x="17294" y="79444"/>
                  </a:lnTo>
                  <a:lnTo>
                    <a:pt x="14817" y="83589"/>
                  </a:lnTo>
                  <a:lnTo>
                    <a:pt x="11112" y="86283"/>
                  </a:lnTo>
                  <a:lnTo>
                    <a:pt x="16306" y="90639"/>
                  </a:lnTo>
                  <a:lnTo>
                    <a:pt x="19761" y="84302"/>
                  </a:lnTo>
                  <a:lnTo>
                    <a:pt x="36561" y="84302"/>
                  </a:lnTo>
                  <a:lnTo>
                    <a:pt x="34671" y="80644"/>
                  </a:lnTo>
                  <a:lnTo>
                    <a:pt x="36608" y="77927"/>
                  </a:lnTo>
                  <a:lnTo>
                    <a:pt x="28549" y="77927"/>
                  </a:lnTo>
                  <a:lnTo>
                    <a:pt x="26504" y="77063"/>
                  </a:lnTo>
                  <a:lnTo>
                    <a:pt x="20527" y="76414"/>
                  </a:lnTo>
                  <a:close/>
                </a:path>
                <a:path w="51435" h="99060">
                  <a:moveTo>
                    <a:pt x="45119" y="77063"/>
                  </a:moveTo>
                  <a:lnTo>
                    <a:pt x="37223" y="77063"/>
                  </a:lnTo>
                  <a:lnTo>
                    <a:pt x="43726" y="80581"/>
                  </a:lnTo>
                  <a:lnTo>
                    <a:pt x="45119" y="77063"/>
                  </a:lnTo>
                  <a:close/>
                </a:path>
                <a:path w="51435" h="99060">
                  <a:moveTo>
                    <a:pt x="36859" y="68313"/>
                  </a:moveTo>
                  <a:lnTo>
                    <a:pt x="28854" y="68313"/>
                  </a:lnTo>
                  <a:lnTo>
                    <a:pt x="29857" y="70053"/>
                  </a:lnTo>
                  <a:lnTo>
                    <a:pt x="29578" y="75095"/>
                  </a:lnTo>
                  <a:lnTo>
                    <a:pt x="28549" y="77927"/>
                  </a:lnTo>
                  <a:lnTo>
                    <a:pt x="36608" y="77927"/>
                  </a:lnTo>
                  <a:lnTo>
                    <a:pt x="37223" y="77063"/>
                  </a:lnTo>
                  <a:lnTo>
                    <a:pt x="45119" y="77063"/>
                  </a:lnTo>
                  <a:lnTo>
                    <a:pt x="46075" y="74650"/>
                  </a:lnTo>
                  <a:lnTo>
                    <a:pt x="44805" y="71335"/>
                  </a:lnTo>
                  <a:lnTo>
                    <a:pt x="36347" y="68884"/>
                  </a:lnTo>
                  <a:lnTo>
                    <a:pt x="36859" y="68313"/>
                  </a:lnTo>
                  <a:close/>
                </a:path>
                <a:path w="51435" h="99060">
                  <a:moveTo>
                    <a:pt x="1016" y="23190"/>
                  </a:moveTo>
                  <a:lnTo>
                    <a:pt x="0" y="25450"/>
                  </a:lnTo>
                  <a:lnTo>
                    <a:pt x="1701" y="26987"/>
                  </a:lnTo>
                  <a:lnTo>
                    <a:pt x="2730" y="29641"/>
                  </a:lnTo>
                  <a:lnTo>
                    <a:pt x="2959" y="31140"/>
                  </a:lnTo>
                  <a:lnTo>
                    <a:pt x="3314" y="32588"/>
                  </a:lnTo>
                  <a:lnTo>
                    <a:pt x="3276" y="35610"/>
                  </a:lnTo>
                  <a:lnTo>
                    <a:pt x="6464" y="37147"/>
                  </a:lnTo>
                  <a:lnTo>
                    <a:pt x="9677" y="38265"/>
                  </a:lnTo>
                  <a:lnTo>
                    <a:pt x="23825" y="41097"/>
                  </a:lnTo>
                  <a:lnTo>
                    <a:pt x="25527" y="45453"/>
                  </a:lnTo>
                  <a:lnTo>
                    <a:pt x="21107" y="57213"/>
                  </a:lnTo>
                  <a:lnTo>
                    <a:pt x="21424" y="62496"/>
                  </a:lnTo>
                  <a:lnTo>
                    <a:pt x="16624" y="65087"/>
                  </a:lnTo>
                  <a:lnTo>
                    <a:pt x="14820" y="69253"/>
                  </a:lnTo>
                  <a:lnTo>
                    <a:pt x="18351" y="69100"/>
                  </a:lnTo>
                  <a:lnTo>
                    <a:pt x="22005" y="69100"/>
                  </a:lnTo>
                  <a:lnTo>
                    <a:pt x="28854" y="68313"/>
                  </a:lnTo>
                  <a:lnTo>
                    <a:pt x="36859" y="68313"/>
                  </a:lnTo>
                  <a:lnTo>
                    <a:pt x="42736" y="61760"/>
                  </a:lnTo>
                  <a:lnTo>
                    <a:pt x="35547" y="61760"/>
                  </a:lnTo>
                  <a:lnTo>
                    <a:pt x="35013" y="61201"/>
                  </a:lnTo>
                  <a:lnTo>
                    <a:pt x="36245" y="60540"/>
                  </a:lnTo>
                  <a:lnTo>
                    <a:pt x="40207" y="54397"/>
                  </a:lnTo>
                  <a:lnTo>
                    <a:pt x="41227" y="47885"/>
                  </a:lnTo>
                  <a:lnTo>
                    <a:pt x="40481" y="41097"/>
                  </a:lnTo>
                  <a:lnTo>
                    <a:pt x="39217" y="34505"/>
                  </a:lnTo>
                  <a:lnTo>
                    <a:pt x="38970" y="33108"/>
                  </a:lnTo>
                  <a:lnTo>
                    <a:pt x="16116" y="33108"/>
                  </a:lnTo>
                  <a:lnTo>
                    <a:pt x="12979" y="33058"/>
                  </a:lnTo>
                  <a:lnTo>
                    <a:pt x="6896" y="31508"/>
                  </a:lnTo>
                  <a:lnTo>
                    <a:pt x="8966" y="29032"/>
                  </a:lnTo>
                  <a:lnTo>
                    <a:pt x="9715" y="26987"/>
                  </a:lnTo>
                  <a:lnTo>
                    <a:pt x="7924" y="26034"/>
                  </a:lnTo>
                  <a:lnTo>
                    <a:pt x="6197" y="24993"/>
                  </a:lnTo>
                  <a:lnTo>
                    <a:pt x="2946" y="23583"/>
                  </a:lnTo>
                  <a:lnTo>
                    <a:pt x="1016" y="23190"/>
                  </a:lnTo>
                  <a:close/>
                </a:path>
                <a:path w="51435" h="99060">
                  <a:moveTo>
                    <a:pt x="22005" y="69100"/>
                  </a:moveTo>
                  <a:lnTo>
                    <a:pt x="18351" y="69100"/>
                  </a:lnTo>
                  <a:lnTo>
                    <a:pt x="21894" y="69113"/>
                  </a:lnTo>
                  <a:close/>
                </a:path>
                <a:path w="51435" h="99060">
                  <a:moveTo>
                    <a:pt x="36245" y="60540"/>
                  </a:moveTo>
                  <a:lnTo>
                    <a:pt x="35547" y="61760"/>
                  </a:lnTo>
                  <a:lnTo>
                    <a:pt x="42736" y="61760"/>
                  </a:lnTo>
                  <a:lnTo>
                    <a:pt x="43078" y="61379"/>
                  </a:lnTo>
                  <a:lnTo>
                    <a:pt x="38442" y="60985"/>
                  </a:lnTo>
                  <a:lnTo>
                    <a:pt x="36245" y="60540"/>
                  </a:lnTo>
                  <a:close/>
                </a:path>
                <a:path w="51435" h="99060">
                  <a:moveTo>
                    <a:pt x="15714" y="20664"/>
                  </a:moveTo>
                  <a:lnTo>
                    <a:pt x="12458" y="26504"/>
                  </a:lnTo>
                  <a:lnTo>
                    <a:pt x="14630" y="27114"/>
                  </a:lnTo>
                  <a:lnTo>
                    <a:pt x="17970" y="27139"/>
                  </a:lnTo>
                  <a:lnTo>
                    <a:pt x="16116" y="33108"/>
                  </a:lnTo>
                  <a:lnTo>
                    <a:pt x="38970" y="33108"/>
                  </a:lnTo>
                  <a:lnTo>
                    <a:pt x="38747" y="31851"/>
                  </a:lnTo>
                  <a:lnTo>
                    <a:pt x="36957" y="29082"/>
                  </a:lnTo>
                  <a:lnTo>
                    <a:pt x="35864" y="24193"/>
                  </a:lnTo>
                  <a:lnTo>
                    <a:pt x="35077" y="22047"/>
                  </a:lnTo>
                  <a:lnTo>
                    <a:pt x="40259" y="21196"/>
                  </a:lnTo>
                  <a:lnTo>
                    <a:pt x="46075" y="21196"/>
                  </a:lnTo>
                  <a:lnTo>
                    <a:pt x="46080" y="20954"/>
                  </a:lnTo>
                  <a:lnTo>
                    <a:pt x="20307" y="20954"/>
                  </a:lnTo>
                  <a:lnTo>
                    <a:pt x="15714" y="20664"/>
                  </a:lnTo>
                  <a:close/>
                </a:path>
                <a:path w="51435" h="99060">
                  <a:moveTo>
                    <a:pt x="46075" y="21196"/>
                  </a:moveTo>
                  <a:lnTo>
                    <a:pt x="40259" y="21196"/>
                  </a:lnTo>
                  <a:lnTo>
                    <a:pt x="41871" y="22351"/>
                  </a:lnTo>
                  <a:lnTo>
                    <a:pt x="42976" y="24193"/>
                  </a:lnTo>
                  <a:lnTo>
                    <a:pt x="46012" y="24244"/>
                  </a:lnTo>
                  <a:lnTo>
                    <a:pt x="46075" y="21196"/>
                  </a:lnTo>
                  <a:close/>
                </a:path>
                <a:path w="51435" h="99060">
                  <a:moveTo>
                    <a:pt x="31105" y="8810"/>
                  </a:moveTo>
                  <a:lnTo>
                    <a:pt x="28397" y="9994"/>
                  </a:lnTo>
                  <a:lnTo>
                    <a:pt x="25946" y="11785"/>
                  </a:lnTo>
                  <a:lnTo>
                    <a:pt x="24206" y="20396"/>
                  </a:lnTo>
                  <a:lnTo>
                    <a:pt x="20307" y="20954"/>
                  </a:lnTo>
                  <a:lnTo>
                    <a:pt x="46080" y="20954"/>
                  </a:lnTo>
                  <a:lnTo>
                    <a:pt x="46164" y="16954"/>
                  </a:lnTo>
                  <a:lnTo>
                    <a:pt x="40805" y="16954"/>
                  </a:lnTo>
                  <a:lnTo>
                    <a:pt x="32118" y="16382"/>
                  </a:lnTo>
                  <a:lnTo>
                    <a:pt x="31369" y="12433"/>
                  </a:lnTo>
                  <a:lnTo>
                    <a:pt x="31105" y="8810"/>
                  </a:lnTo>
                  <a:close/>
                </a:path>
                <a:path w="51435" h="99060">
                  <a:moveTo>
                    <a:pt x="49517" y="0"/>
                  </a:moveTo>
                  <a:lnTo>
                    <a:pt x="45427" y="1803"/>
                  </a:lnTo>
                  <a:lnTo>
                    <a:pt x="41465" y="3149"/>
                  </a:lnTo>
                  <a:lnTo>
                    <a:pt x="42550" y="11785"/>
                  </a:lnTo>
                  <a:lnTo>
                    <a:pt x="42586" y="12433"/>
                  </a:lnTo>
                  <a:lnTo>
                    <a:pt x="40805" y="16954"/>
                  </a:lnTo>
                  <a:lnTo>
                    <a:pt x="46164" y="16954"/>
                  </a:lnTo>
                  <a:lnTo>
                    <a:pt x="46266" y="12103"/>
                  </a:lnTo>
                  <a:lnTo>
                    <a:pt x="49352" y="9118"/>
                  </a:lnTo>
                  <a:lnTo>
                    <a:pt x="49517" y="0"/>
                  </a:lnTo>
                  <a:close/>
                </a:path>
              </a:pathLst>
            </a:custGeom>
            <a:solidFill>
              <a:srgbClr val="EAB4D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972831" y="1849716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203" y="0"/>
                  </a:moveTo>
                  <a:lnTo>
                    <a:pt x="0" y="9105"/>
                  </a:lnTo>
                  <a:lnTo>
                    <a:pt x="8051" y="6248"/>
                  </a:lnTo>
                  <a:lnTo>
                    <a:pt x="2514" y="308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BBDD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933782" y="1804192"/>
              <a:ext cx="52069" cy="45085"/>
            </a:xfrm>
            <a:custGeom>
              <a:avLst/>
              <a:gdLst/>
              <a:ahLst/>
              <a:cxnLst/>
              <a:rect l="l" t="t" r="r" b="b"/>
              <a:pathLst>
                <a:path w="52069" h="45085">
                  <a:moveTo>
                    <a:pt x="38506" y="0"/>
                  </a:moveTo>
                  <a:lnTo>
                    <a:pt x="31292" y="7835"/>
                  </a:lnTo>
                  <a:lnTo>
                    <a:pt x="25412" y="9398"/>
                  </a:lnTo>
                  <a:lnTo>
                    <a:pt x="16636" y="8712"/>
                  </a:lnTo>
                  <a:lnTo>
                    <a:pt x="13931" y="9283"/>
                  </a:lnTo>
                  <a:lnTo>
                    <a:pt x="13792" y="20002"/>
                  </a:lnTo>
                  <a:lnTo>
                    <a:pt x="7632" y="17005"/>
                  </a:lnTo>
                  <a:lnTo>
                    <a:pt x="3263" y="17513"/>
                  </a:lnTo>
                  <a:lnTo>
                    <a:pt x="3340" y="20383"/>
                  </a:lnTo>
                  <a:lnTo>
                    <a:pt x="4279" y="20447"/>
                  </a:lnTo>
                  <a:lnTo>
                    <a:pt x="5194" y="20624"/>
                  </a:lnTo>
                  <a:lnTo>
                    <a:pt x="6083" y="20967"/>
                  </a:lnTo>
                  <a:lnTo>
                    <a:pt x="8902" y="22720"/>
                  </a:lnTo>
                  <a:lnTo>
                    <a:pt x="8902" y="25069"/>
                  </a:lnTo>
                  <a:lnTo>
                    <a:pt x="0" y="34112"/>
                  </a:lnTo>
                  <a:lnTo>
                    <a:pt x="2705" y="39700"/>
                  </a:lnTo>
                  <a:lnTo>
                    <a:pt x="9080" y="44881"/>
                  </a:lnTo>
                  <a:lnTo>
                    <a:pt x="20383" y="27952"/>
                  </a:lnTo>
                  <a:lnTo>
                    <a:pt x="26885" y="23660"/>
                  </a:lnTo>
                  <a:lnTo>
                    <a:pt x="33400" y="19151"/>
                  </a:lnTo>
                  <a:lnTo>
                    <a:pt x="45491" y="20027"/>
                  </a:lnTo>
                  <a:lnTo>
                    <a:pt x="46202" y="16306"/>
                  </a:lnTo>
                  <a:lnTo>
                    <a:pt x="48894" y="15316"/>
                  </a:lnTo>
                  <a:lnTo>
                    <a:pt x="51981" y="12319"/>
                  </a:lnTo>
                  <a:lnTo>
                    <a:pt x="52044" y="6210"/>
                  </a:lnTo>
                  <a:lnTo>
                    <a:pt x="48894" y="6134"/>
                  </a:lnTo>
                  <a:lnTo>
                    <a:pt x="46354" y="4724"/>
                  </a:lnTo>
                  <a:lnTo>
                    <a:pt x="41452" y="457"/>
                  </a:lnTo>
                  <a:lnTo>
                    <a:pt x="38506" y="0"/>
                  </a:lnTo>
                  <a:close/>
                </a:path>
              </a:pathLst>
            </a:custGeom>
            <a:solidFill>
              <a:srgbClr val="EF8EB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921235" y="1821962"/>
              <a:ext cx="22225" cy="33020"/>
            </a:xfrm>
            <a:custGeom>
              <a:avLst/>
              <a:gdLst/>
              <a:ahLst/>
              <a:cxnLst/>
              <a:rect l="l" t="t" r="r" b="b"/>
              <a:pathLst>
                <a:path w="22225" h="33019">
                  <a:moveTo>
                    <a:pt x="12611" y="12"/>
                  </a:moveTo>
                  <a:lnTo>
                    <a:pt x="11633" y="0"/>
                  </a:lnTo>
                  <a:lnTo>
                    <a:pt x="10680" y="114"/>
                  </a:lnTo>
                  <a:lnTo>
                    <a:pt x="9753" y="380"/>
                  </a:lnTo>
                  <a:lnTo>
                    <a:pt x="9601" y="5600"/>
                  </a:lnTo>
                  <a:lnTo>
                    <a:pt x="12522" y="12052"/>
                  </a:lnTo>
                  <a:lnTo>
                    <a:pt x="10782" y="19049"/>
                  </a:lnTo>
                  <a:lnTo>
                    <a:pt x="3098" y="21005"/>
                  </a:lnTo>
                  <a:lnTo>
                    <a:pt x="0" y="26822"/>
                  </a:lnTo>
                  <a:lnTo>
                    <a:pt x="7073" y="25819"/>
                  </a:lnTo>
                  <a:lnTo>
                    <a:pt x="12750" y="29006"/>
                  </a:lnTo>
                  <a:lnTo>
                    <a:pt x="18122" y="32969"/>
                  </a:lnTo>
                  <a:lnTo>
                    <a:pt x="21272" y="30225"/>
                  </a:lnTo>
                  <a:lnTo>
                    <a:pt x="21615" y="27114"/>
                  </a:lnTo>
                  <a:lnTo>
                    <a:pt x="15252" y="21920"/>
                  </a:lnTo>
                  <a:lnTo>
                    <a:pt x="12534" y="16332"/>
                  </a:lnTo>
                  <a:lnTo>
                    <a:pt x="21462" y="7302"/>
                  </a:lnTo>
                  <a:lnTo>
                    <a:pt x="21450" y="4952"/>
                  </a:lnTo>
                  <a:lnTo>
                    <a:pt x="18618" y="3200"/>
                  </a:lnTo>
                  <a:lnTo>
                    <a:pt x="16408" y="6070"/>
                  </a:lnTo>
                  <a:lnTo>
                    <a:pt x="14465" y="5600"/>
                  </a:lnTo>
                  <a:lnTo>
                    <a:pt x="12750" y="2679"/>
                  </a:lnTo>
                  <a:lnTo>
                    <a:pt x="12725" y="901"/>
                  </a:lnTo>
                  <a:lnTo>
                    <a:pt x="12611" y="12"/>
                  </a:lnTo>
                  <a:close/>
                </a:path>
              </a:pathLst>
            </a:custGeom>
            <a:solidFill>
              <a:srgbClr val="F4D0E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939351" y="1841740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19" h="13969">
                  <a:moveTo>
                    <a:pt x="3149" y="10452"/>
                  </a:moveTo>
                  <a:lnTo>
                    <a:pt x="1054" y="12268"/>
                  </a:lnTo>
                  <a:lnTo>
                    <a:pt x="0" y="13195"/>
                  </a:lnTo>
                  <a:lnTo>
                    <a:pt x="1066" y="13296"/>
                  </a:lnTo>
                  <a:lnTo>
                    <a:pt x="2133" y="13385"/>
                  </a:lnTo>
                  <a:lnTo>
                    <a:pt x="3149" y="13487"/>
                  </a:lnTo>
                  <a:lnTo>
                    <a:pt x="3149" y="10452"/>
                  </a:lnTo>
                  <a:close/>
                </a:path>
                <a:path w="20319" h="13969">
                  <a:moveTo>
                    <a:pt x="19773" y="1117"/>
                  </a:moveTo>
                  <a:lnTo>
                    <a:pt x="19761" y="977"/>
                  </a:lnTo>
                  <a:lnTo>
                    <a:pt x="19570" y="0"/>
                  </a:lnTo>
                  <a:lnTo>
                    <a:pt x="19113" y="228"/>
                  </a:lnTo>
                  <a:lnTo>
                    <a:pt x="18580" y="1612"/>
                  </a:lnTo>
                  <a:lnTo>
                    <a:pt x="18973" y="1409"/>
                  </a:lnTo>
                  <a:lnTo>
                    <a:pt x="19773" y="1117"/>
                  </a:lnTo>
                  <a:close/>
                </a:path>
              </a:pathLst>
            </a:custGeom>
            <a:solidFill>
              <a:srgbClr val="EAB4D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959479" y="1761554"/>
              <a:ext cx="52069" cy="31115"/>
            </a:xfrm>
            <a:custGeom>
              <a:avLst/>
              <a:gdLst/>
              <a:ahLst/>
              <a:cxnLst/>
              <a:rect l="l" t="t" r="r" b="b"/>
              <a:pathLst>
                <a:path w="52069" h="31114">
                  <a:moveTo>
                    <a:pt x="45377" y="0"/>
                  </a:moveTo>
                  <a:lnTo>
                    <a:pt x="42773" y="2794"/>
                  </a:lnTo>
                  <a:lnTo>
                    <a:pt x="41135" y="14020"/>
                  </a:lnTo>
                  <a:lnTo>
                    <a:pt x="37706" y="15608"/>
                  </a:lnTo>
                  <a:lnTo>
                    <a:pt x="29298" y="6959"/>
                  </a:lnTo>
                  <a:lnTo>
                    <a:pt x="25806" y="5499"/>
                  </a:lnTo>
                  <a:lnTo>
                    <a:pt x="12306" y="14744"/>
                  </a:lnTo>
                  <a:lnTo>
                    <a:pt x="8928" y="4457"/>
                  </a:lnTo>
                  <a:lnTo>
                    <a:pt x="2946" y="2870"/>
                  </a:lnTo>
                  <a:lnTo>
                    <a:pt x="1176" y="8561"/>
                  </a:lnTo>
                  <a:lnTo>
                    <a:pt x="1744" y="14424"/>
                  </a:lnTo>
                  <a:lnTo>
                    <a:pt x="2176" y="20472"/>
                  </a:lnTo>
                  <a:lnTo>
                    <a:pt x="0" y="26720"/>
                  </a:lnTo>
                  <a:lnTo>
                    <a:pt x="8518" y="25549"/>
                  </a:lnTo>
                  <a:lnTo>
                    <a:pt x="16581" y="25387"/>
                  </a:lnTo>
                  <a:lnTo>
                    <a:pt x="24036" y="24234"/>
                  </a:lnTo>
                  <a:lnTo>
                    <a:pt x="30733" y="20091"/>
                  </a:lnTo>
                  <a:lnTo>
                    <a:pt x="31445" y="19392"/>
                  </a:lnTo>
                  <a:lnTo>
                    <a:pt x="32740" y="22860"/>
                  </a:lnTo>
                  <a:lnTo>
                    <a:pt x="32981" y="24790"/>
                  </a:lnTo>
                  <a:lnTo>
                    <a:pt x="38925" y="30822"/>
                  </a:lnTo>
                  <a:lnTo>
                    <a:pt x="41884" y="30822"/>
                  </a:lnTo>
                  <a:lnTo>
                    <a:pt x="42036" y="24866"/>
                  </a:lnTo>
                  <a:lnTo>
                    <a:pt x="42633" y="20053"/>
                  </a:lnTo>
                  <a:lnTo>
                    <a:pt x="44488" y="15913"/>
                  </a:lnTo>
                  <a:lnTo>
                    <a:pt x="48323" y="12763"/>
                  </a:lnTo>
                  <a:lnTo>
                    <a:pt x="48386" y="9791"/>
                  </a:lnTo>
                  <a:lnTo>
                    <a:pt x="51536" y="6756"/>
                  </a:lnTo>
                  <a:lnTo>
                    <a:pt x="51536" y="711"/>
                  </a:lnTo>
                  <a:lnTo>
                    <a:pt x="45377" y="0"/>
                  </a:lnTo>
                  <a:close/>
                </a:path>
              </a:pathLst>
            </a:custGeom>
            <a:solidFill>
              <a:srgbClr val="F08AB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001505" y="1768322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8128" y="17208"/>
                  </a:moveTo>
                  <a:lnTo>
                    <a:pt x="5676" y="10807"/>
                  </a:lnTo>
                  <a:lnTo>
                    <a:pt x="6286" y="6007"/>
                  </a:lnTo>
                  <a:lnTo>
                    <a:pt x="2451" y="9144"/>
                  </a:lnTo>
                  <a:lnTo>
                    <a:pt x="596" y="13296"/>
                  </a:lnTo>
                  <a:lnTo>
                    <a:pt x="0" y="18097"/>
                  </a:lnTo>
                  <a:lnTo>
                    <a:pt x="8128" y="17208"/>
                  </a:lnTo>
                  <a:close/>
                </a:path>
                <a:path w="12700" h="18414">
                  <a:moveTo>
                    <a:pt x="12382" y="203"/>
                  </a:moveTo>
                  <a:lnTo>
                    <a:pt x="11417" y="63"/>
                  </a:lnTo>
                  <a:lnTo>
                    <a:pt x="10464" y="0"/>
                  </a:lnTo>
                  <a:lnTo>
                    <a:pt x="9499" y="0"/>
                  </a:lnTo>
                  <a:lnTo>
                    <a:pt x="8445" y="1003"/>
                  </a:lnTo>
                  <a:lnTo>
                    <a:pt x="7404" y="2032"/>
                  </a:lnTo>
                  <a:lnTo>
                    <a:pt x="6350" y="3035"/>
                  </a:lnTo>
                  <a:lnTo>
                    <a:pt x="12103" y="6083"/>
                  </a:lnTo>
                  <a:lnTo>
                    <a:pt x="12192" y="4114"/>
                  </a:lnTo>
                  <a:lnTo>
                    <a:pt x="12293" y="2159"/>
                  </a:lnTo>
                  <a:lnTo>
                    <a:pt x="12382" y="203"/>
                  </a:lnTo>
                  <a:close/>
                </a:path>
              </a:pathLst>
            </a:custGeom>
            <a:solidFill>
              <a:srgbClr val="EB9E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933952" y="1724670"/>
              <a:ext cx="63500" cy="99695"/>
            </a:xfrm>
            <a:custGeom>
              <a:avLst/>
              <a:gdLst/>
              <a:ahLst/>
              <a:cxnLst/>
              <a:rect l="l" t="t" r="r" b="b"/>
              <a:pathLst>
                <a:path w="63500" h="99694">
                  <a:moveTo>
                    <a:pt x="13653" y="96519"/>
                  </a:moveTo>
                  <a:lnTo>
                    <a:pt x="7454" y="96519"/>
                  </a:lnTo>
                  <a:lnTo>
                    <a:pt x="13614" y="99517"/>
                  </a:lnTo>
                  <a:lnTo>
                    <a:pt x="13653" y="96519"/>
                  </a:lnTo>
                  <a:close/>
                </a:path>
                <a:path w="63500" h="99694">
                  <a:moveTo>
                    <a:pt x="7645" y="72593"/>
                  </a:moveTo>
                  <a:lnTo>
                    <a:pt x="5346" y="76060"/>
                  </a:lnTo>
                  <a:lnTo>
                    <a:pt x="7759" y="80898"/>
                  </a:lnTo>
                  <a:lnTo>
                    <a:pt x="0" y="87909"/>
                  </a:lnTo>
                  <a:lnTo>
                    <a:pt x="4343" y="92608"/>
                  </a:lnTo>
                  <a:lnTo>
                    <a:pt x="3098" y="97040"/>
                  </a:lnTo>
                  <a:lnTo>
                    <a:pt x="7454" y="96519"/>
                  </a:lnTo>
                  <a:lnTo>
                    <a:pt x="13653" y="96519"/>
                  </a:lnTo>
                  <a:lnTo>
                    <a:pt x="13754" y="88811"/>
                  </a:lnTo>
                  <a:lnTo>
                    <a:pt x="16459" y="88239"/>
                  </a:lnTo>
                  <a:lnTo>
                    <a:pt x="27796" y="88239"/>
                  </a:lnTo>
                  <a:lnTo>
                    <a:pt x="31114" y="87363"/>
                  </a:lnTo>
                  <a:lnTo>
                    <a:pt x="33231" y="85064"/>
                  </a:lnTo>
                  <a:lnTo>
                    <a:pt x="22618" y="85064"/>
                  </a:lnTo>
                  <a:lnTo>
                    <a:pt x="21348" y="80987"/>
                  </a:lnTo>
                  <a:lnTo>
                    <a:pt x="19018" y="79514"/>
                  </a:lnTo>
                  <a:lnTo>
                    <a:pt x="15316" y="77215"/>
                  </a:lnTo>
                  <a:lnTo>
                    <a:pt x="7645" y="72593"/>
                  </a:lnTo>
                  <a:close/>
                </a:path>
                <a:path w="63500" h="99694">
                  <a:moveTo>
                    <a:pt x="27796" y="88239"/>
                  </a:moveTo>
                  <a:lnTo>
                    <a:pt x="16459" y="88239"/>
                  </a:lnTo>
                  <a:lnTo>
                    <a:pt x="18414" y="88366"/>
                  </a:lnTo>
                  <a:lnTo>
                    <a:pt x="25247" y="88912"/>
                  </a:lnTo>
                  <a:lnTo>
                    <a:pt x="27796" y="88239"/>
                  </a:lnTo>
                  <a:close/>
                </a:path>
                <a:path w="63500" h="99694">
                  <a:moveTo>
                    <a:pt x="51851" y="79514"/>
                  </a:moveTo>
                  <a:lnTo>
                    <a:pt x="38341" y="79514"/>
                  </a:lnTo>
                  <a:lnTo>
                    <a:pt x="41287" y="79971"/>
                  </a:lnTo>
                  <a:lnTo>
                    <a:pt x="46189" y="84251"/>
                  </a:lnTo>
                  <a:lnTo>
                    <a:pt x="48717" y="85661"/>
                  </a:lnTo>
                  <a:lnTo>
                    <a:pt x="51866" y="85737"/>
                  </a:lnTo>
                  <a:lnTo>
                    <a:pt x="51817" y="84251"/>
                  </a:lnTo>
                  <a:lnTo>
                    <a:pt x="51851" y="79514"/>
                  </a:lnTo>
                  <a:close/>
                </a:path>
                <a:path w="63500" h="99694">
                  <a:moveTo>
                    <a:pt x="10185" y="24917"/>
                  </a:moveTo>
                  <a:lnTo>
                    <a:pt x="8445" y="28092"/>
                  </a:lnTo>
                  <a:lnTo>
                    <a:pt x="7353" y="30314"/>
                  </a:lnTo>
                  <a:lnTo>
                    <a:pt x="8966" y="33718"/>
                  </a:lnTo>
                  <a:lnTo>
                    <a:pt x="12750" y="34391"/>
                  </a:lnTo>
                  <a:lnTo>
                    <a:pt x="19634" y="40398"/>
                  </a:lnTo>
                  <a:lnTo>
                    <a:pt x="19088" y="44157"/>
                  </a:lnTo>
                  <a:lnTo>
                    <a:pt x="16014" y="48221"/>
                  </a:lnTo>
                  <a:lnTo>
                    <a:pt x="16065" y="51600"/>
                  </a:lnTo>
                  <a:lnTo>
                    <a:pt x="19354" y="58839"/>
                  </a:lnTo>
                  <a:lnTo>
                    <a:pt x="20434" y="67094"/>
                  </a:lnTo>
                  <a:lnTo>
                    <a:pt x="30111" y="75323"/>
                  </a:lnTo>
                  <a:lnTo>
                    <a:pt x="29857" y="79019"/>
                  </a:lnTo>
                  <a:lnTo>
                    <a:pt x="22618" y="85064"/>
                  </a:lnTo>
                  <a:lnTo>
                    <a:pt x="33231" y="85064"/>
                  </a:lnTo>
                  <a:lnTo>
                    <a:pt x="38341" y="79514"/>
                  </a:lnTo>
                  <a:lnTo>
                    <a:pt x="51851" y="79514"/>
                  </a:lnTo>
                  <a:lnTo>
                    <a:pt x="51892" y="78701"/>
                  </a:lnTo>
                  <a:lnTo>
                    <a:pt x="50685" y="71767"/>
                  </a:lnTo>
                  <a:lnTo>
                    <a:pt x="52412" y="70916"/>
                  </a:lnTo>
                  <a:lnTo>
                    <a:pt x="55206" y="70611"/>
                  </a:lnTo>
                  <a:lnTo>
                    <a:pt x="55397" y="68148"/>
                  </a:lnTo>
                  <a:lnTo>
                    <a:pt x="55981" y="65900"/>
                  </a:lnTo>
                  <a:lnTo>
                    <a:pt x="58394" y="64617"/>
                  </a:lnTo>
                  <a:lnTo>
                    <a:pt x="58429" y="63614"/>
                  </a:lnTo>
                  <a:lnTo>
                    <a:pt x="25539" y="63614"/>
                  </a:lnTo>
                  <a:lnTo>
                    <a:pt x="27708" y="57355"/>
                  </a:lnTo>
                  <a:lnTo>
                    <a:pt x="27271" y="51307"/>
                  </a:lnTo>
                  <a:lnTo>
                    <a:pt x="26698" y="45451"/>
                  </a:lnTo>
                  <a:lnTo>
                    <a:pt x="28460" y="39763"/>
                  </a:lnTo>
                  <a:lnTo>
                    <a:pt x="29159" y="39090"/>
                  </a:lnTo>
                  <a:lnTo>
                    <a:pt x="29743" y="38163"/>
                  </a:lnTo>
                  <a:lnTo>
                    <a:pt x="36563" y="34721"/>
                  </a:lnTo>
                  <a:lnTo>
                    <a:pt x="44957" y="34366"/>
                  </a:lnTo>
                  <a:lnTo>
                    <a:pt x="44924" y="32092"/>
                  </a:lnTo>
                  <a:lnTo>
                    <a:pt x="23634" y="32092"/>
                  </a:lnTo>
                  <a:lnTo>
                    <a:pt x="10185" y="24917"/>
                  </a:lnTo>
                  <a:close/>
                </a:path>
                <a:path w="63500" h="99694">
                  <a:moveTo>
                    <a:pt x="56959" y="56260"/>
                  </a:moveTo>
                  <a:lnTo>
                    <a:pt x="56260" y="56972"/>
                  </a:lnTo>
                  <a:lnTo>
                    <a:pt x="49560" y="61112"/>
                  </a:lnTo>
                  <a:lnTo>
                    <a:pt x="42110" y="62269"/>
                  </a:lnTo>
                  <a:lnTo>
                    <a:pt x="34054" y="62438"/>
                  </a:lnTo>
                  <a:lnTo>
                    <a:pt x="25539" y="63614"/>
                  </a:lnTo>
                  <a:lnTo>
                    <a:pt x="58429" y="63614"/>
                  </a:lnTo>
                  <a:lnTo>
                    <a:pt x="58429" y="61112"/>
                  </a:lnTo>
                  <a:lnTo>
                    <a:pt x="58267" y="59753"/>
                  </a:lnTo>
                  <a:lnTo>
                    <a:pt x="56959" y="56260"/>
                  </a:lnTo>
                  <a:close/>
                </a:path>
                <a:path w="63500" h="99694">
                  <a:moveTo>
                    <a:pt x="29133" y="3301"/>
                  </a:moveTo>
                  <a:lnTo>
                    <a:pt x="27292" y="6464"/>
                  </a:lnTo>
                  <a:lnTo>
                    <a:pt x="26314" y="10261"/>
                  </a:lnTo>
                  <a:lnTo>
                    <a:pt x="22898" y="12306"/>
                  </a:lnTo>
                  <a:lnTo>
                    <a:pt x="21983" y="14897"/>
                  </a:lnTo>
                  <a:lnTo>
                    <a:pt x="17437" y="15493"/>
                  </a:lnTo>
                  <a:lnTo>
                    <a:pt x="21640" y="26263"/>
                  </a:lnTo>
                  <a:lnTo>
                    <a:pt x="23634" y="32092"/>
                  </a:lnTo>
                  <a:lnTo>
                    <a:pt x="44924" y="32092"/>
                  </a:lnTo>
                  <a:lnTo>
                    <a:pt x="44805" y="24066"/>
                  </a:lnTo>
                  <a:lnTo>
                    <a:pt x="45684" y="21551"/>
                  </a:lnTo>
                  <a:lnTo>
                    <a:pt x="40144" y="21551"/>
                  </a:lnTo>
                  <a:lnTo>
                    <a:pt x="36487" y="20878"/>
                  </a:lnTo>
                  <a:lnTo>
                    <a:pt x="35344" y="19291"/>
                  </a:lnTo>
                  <a:lnTo>
                    <a:pt x="35458" y="15493"/>
                  </a:lnTo>
                  <a:lnTo>
                    <a:pt x="36309" y="14147"/>
                  </a:lnTo>
                  <a:lnTo>
                    <a:pt x="58216" y="14147"/>
                  </a:lnTo>
                  <a:lnTo>
                    <a:pt x="60345" y="12395"/>
                  </a:lnTo>
                  <a:lnTo>
                    <a:pt x="43535" y="12395"/>
                  </a:lnTo>
                  <a:lnTo>
                    <a:pt x="38935" y="3809"/>
                  </a:lnTo>
                  <a:lnTo>
                    <a:pt x="32410" y="3809"/>
                  </a:lnTo>
                  <a:lnTo>
                    <a:pt x="29133" y="3301"/>
                  </a:lnTo>
                  <a:close/>
                </a:path>
                <a:path w="63500" h="99694">
                  <a:moveTo>
                    <a:pt x="54657" y="19126"/>
                  </a:moveTo>
                  <a:lnTo>
                    <a:pt x="46532" y="19126"/>
                  </a:lnTo>
                  <a:lnTo>
                    <a:pt x="50063" y="21920"/>
                  </a:lnTo>
                  <a:lnTo>
                    <a:pt x="53098" y="21970"/>
                  </a:lnTo>
                  <a:lnTo>
                    <a:pt x="54657" y="19126"/>
                  </a:lnTo>
                  <a:close/>
                </a:path>
                <a:path w="63500" h="99694">
                  <a:moveTo>
                    <a:pt x="58216" y="14147"/>
                  </a:moveTo>
                  <a:lnTo>
                    <a:pt x="36309" y="14147"/>
                  </a:lnTo>
                  <a:lnTo>
                    <a:pt x="39916" y="15747"/>
                  </a:lnTo>
                  <a:lnTo>
                    <a:pt x="41503" y="16967"/>
                  </a:lnTo>
                  <a:lnTo>
                    <a:pt x="41986" y="17259"/>
                  </a:lnTo>
                  <a:lnTo>
                    <a:pt x="41592" y="21297"/>
                  </a:lnTo>
                  <a:lnTo>
                    <a:pt x="40144" y="21551"/>
                  </a:lnTo>
                  <a:lnTo>
                    <a:pt x="45684" y="21551"/>
                  </a:lnTo>
                  <a:lnTo>
                    <a:pt x="46532" y="19126"/>
                  </a:lnTo>
                  <a:lnTo>
                    <a:pt x="54657" y="19126"/>
                  </a:lnTo>
                  <a:lnTo>
                    <a:pt x="55994" y="15976"/>
                  </a:lnTo>
                  <a:lnTo>
                    <a:pt x="58216" y="14147"/>
                  </a:lnTo>
                  <a:close/>
                </a:path>
                <a:path w="63500" h="99694">
                  <a:moveTo>
                    <a:pt x="56400" y="6845"/>
                  </a:moveTo>
                  <a:lnTo>
                    <a:pt x="50139" y="7823"/>
                  </a:lnTo>
                  <a:lnTo>
                    <a:pt x="43535" y="12395"/>
                  </a:lnTo>
                  <a:lnTo>
                    <a:pt x="60345" y="12395"/>
                  </a:lnTo>
                  <a:lnTo>
                    <a:pt x="63385" y="9893"/>
                  </a:lnTo>
                  <a:lnTo>
                    <a:pt x="56400" y="6845"/>
                  </a:lnTo>
                  <a:close/>
                </a:path>
                <a:path w="63500" h="99694">
                  <a:moveTo>
                    <a:pt x="36893" y="0"/>
                  </a:moveTo>
                  <a:lnTo>
                    <a:pt x="32410" y="3809"/>
                  </a:lnTo>
                  <a:lnTo>
                    <a:pt x="38935" y="3809"/>
                  </a:lnTo>
                  <a:lnTo>
                    <a:pt x="36893" y="0"/>
                  </a:lnTo>
                  <a:close/>
                </a:path>
              </a:pathLst>
            </a:custGeom>
            <a:solidFill>
              <a:srgbClr val="F280B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84628" y="1795277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80" h="15239">
                  <a:moveTo>
                    <a:pt x="4533" y="0"/>
                  </a:moveTo>
                  <a:lnTo>
                    <a:pt x="1739" y="317"/>
                  </a:lnTo>
                  <a:lnTo>
                    <a:pt x="0" y="1155"/>
                  </a:lnTo>
                  <a:lnTo>
                    <a:pt x="1219" y="8089"/>
                  </a:lnTo>
                  <a:lnTo>
                    <a:pt x="1041" y="11633"/>
                  </a:lnTo>
                  <a:lnTo>
                    <a:pt x="1219" y="15113"/>
                  </a:lnTo>
                  <a:lnTo>
                    <a:pt x="4267" y="15189"/>
                  </a:lnTo>
                  <a:lnTo>
                    <a:pt x="4317" y="13182"/>
                  </a:lnTo>
                  <a:lnTo>
                    <a:pt x="4368" y="12192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EF8EB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992348" y="178634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035" y="3009"/>
                  </a:moveTo>
                  <a:lnTo>
                    <a:pt x="2057" y="2006"/>
                  </a:lnTo>
                  <a:lnTo>
                    <a:pt x="1092" y="1003"/>
                  </a:lnTo>
                  <a:lnTo>
                    <a:pt x="101" y="0"/>
                  </a:lnTo>
                  <a:lnTo>
                    <a:pt x="63" y="990"/>
                  </a:lnTo>
                  <a:lnTo>
                    <a:pt x="38" y="1981"/>
                  </a:lnTo>
                  <a:lnTo>
                    <a:pt x="0" y="2946"/>
                  </a:lnTo>
                  <a:lnTo>
                    <a:pt x="1016" y="2959"/>
                  </a:lnTo>
                  <a:lnTo>
                    <a:pt x="2019" y="2997"/>
                  </a:lnTo>
                  <a:lnTo>
                    <a:pt x="3035" y="3009"/>
                  </a:lnTo>
                  <a:close/>
                </a:path>
                <a:path w="6350" h="9525">
                  <a:moveTo>
                    <a:pt x="6045" y="6045"/>
                  </a:moveTo>
                  <a:lnTo>
                    <a:pt x="3048" y="3009"/>
                  </a:lnTo>
                  <a:lnTo>
                    <a:pt x="2908" y="9093"/>
                  </a:lnTo>
                  <a:lnTo>
                    <a:pt x="6045" y="6045"/>
                  </a:lnTo>
                  <a:close/>
                </a:path>
              </a:pathLst>
            </a:custGeom>
            <a:solidFill>
              <a:srgbClr val="EB9E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960290" y="1711426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5">
                  <a:moveTo>
                    <a:pt x="3276" y="0"/>
                  </a:moveTo>
                  <a:lnTo>
                    <a:pt x="0" y="4356"/>
                  </a:lnTo>
                  <a:lnTo>
                    <a:pt x="10553" y="6210"/>
                  </a:lnTo>
                  <a:lnTo>
                    <a:pt x="1181" y="12649"/>
                  </a:lnTo>
                  <a:lnTo>
                    <a:pt x="2793" y="16548"/>
                  </a:lnTo>
                  <a:lnTo>
                    <a:pt x="6057" y="17043"/>
                  </a:lnTo>
                  <a:lnTo>
                    <a:pt x="10553" y="13246"/>
                  </a:lnTo>
                  <a:lnTo>
                    <a:pt x="17195" y="25628"/>
                  </a:lnTo>
                  <a:lnTo>
                    <a:pt x="23799" y="21081"/>
                  </a:lnTo>
                  <a:lnTo>
                    <a:pt x="30073" y="20091"/>
                  </a:lnTo>
                  <a:lnTo>
                    <a:pt x="21145" y="10807"/>
                  </a:lnTo>
                  <a:lnTo>
                    <a:pt x="17081" y="8750"/>
                  </a:lnTo>
                  <a:lnTo>
                    <a:pt x="14096" y="5651"/>
                  </a:lnTo>
                  <a:lnTo>
                    <a:pt x="12191" y="1536"/>
                  </a:lnTo>
                  <a:lnTo>
                    <a:pt x="7988" y="1892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27CA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983019" y="1746595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80">
                  <a:moveTo>
                    <a:pt x="990" y="0"/>
                  </a:moveTo>
                  <a:lnTo>
                    <a:pt x="1447" y="1409"/>
                  </a:lnTo>
                  <a:lnTo>
                    <a:pt x="2603" y="3048"/>
                  </a:lnTo>
                  <a:lnTo>
                    <a:pt x="0" y="11684"/>
                  </a:lnTo>
                  <a:lnTo>
                    <a:pt x="5727" y="14960"/>
                  </a:lnTo>
                  <a:lnTo>
                    <a:pt x="16154" y="17183"/>
                  </a:lnTo>
                  <a:lnTo>
                    <a:pt x="18376" y="11684"/>
                  </a:lnTo>
                  <a:lnTo>
                    <a:pt x="19126" y="6413"/>
                  </a:lnTo>
                  <a:lnTo>
                    <a:pt x="12687" y="7607"/>
                  </a:lnTo>
                  <a:lnTo>
                    <a:pt x="8788" y="2844"/>
                  </a:lnTo>
                  <a:lnTo>
                    <a:pt x="4038" y="5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08AB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992321" y="172263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632" y="0"/>
                  </a:moveTo>
                  <a:lnTo>
                    <a:pt x="1574" y="368"/>
                  </a:lnTo>
                  <a:lnTo>
                    <a:pt x="355" y="596"/>
                  </a:lnTo>
                  <a:lnTo>
                    <a:pt x="0" y="1638"/>
                  </a:lnTo>
                  <a:lnTo>
                    <a:pt x="1269" y="4064"/>
                  </a:lnTo>
                  <a:lnTo>
                    <a:pt x="2425" y="4851"/>
                  </a:lnTo>
                  <a:lnTo>
                    <a:pt x="4063" y="4800"/>
                  </a:lnTo>
                  <a:lnTo>
                    <a:pt x="4673" y="4191"/>
                  </a:lnTo>
                  <a:lnTo>
                    <a:pt x="5829" y="3543"/>
                  </a:lnTo>
                  <a:lnTo>
                    <a:pt x="5803" y="2959"/>
                  </a:lnTo>
                  <a:lnTo>
                    <a:pt x="5626" y="330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F27FB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001093" y="175081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835" y="0"/>
                  </a:moveTo>
                  <a:lnTo>
                    <a:pt x="2412" y="406"/>
                  </a:lnTo>
                  <a:lnTo>
                    <a:pt x="0" y="3670"/>
                  </a:lnTo>
                  <a:lnTo>
                    <a:pt x="3238" y="2514"/>
                  </a:lnTo>
                  <a:lnTo>
                    <a:pt x="4698" y="4114"/>
                  </a:lnTo>
                  <a:lnTo>
                    <a:pt x="5765" y="3556"/>
                  </a:lnTo>
                  <a:lnTo>
                    <a:pt x="6197" y="2362"/>
                  </a:lnTo>
                  <a:lnTo>
                    <a:pt x="5664" y="1612"/>
                  </a:lnTo>
                  <a:lnTo>
                    <a:pt x="5257" y="419"/>
                  </a:lnTo>
                  <a:lnTo>
                    <a:pt x="4584" y="228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F08AB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562825" y="1474459"/>
              <a:ext cx="52069" cy="73660"/>
            </a:xfrm>
            <a:custGeom>
              <a:avLst/>
              <a:gdLst/>
              <a:ahLst/>
              <a:cxnLst/>
              <a:rect l="l" t="t" r="r" b="b"/>
              <a:pathLst>
                <a:path w="52069" h="73659">
                  <a:moveTo>
                    <a:pt x="18104" y="66611"/>
                  </a:moveTo>
                  <a:lnTo>
                    <a:pt x="14503" y="66611"/>
                  </a:lnTo>
                  <a:lnTo>
                    <a:pt x="17005" y="73558"/>
                  </a:lnTo>
                  <a:lnTo>
                    <a:pt x="18104" y="66611"/>
                  </a:lnTo>
                  <a:close/>
                </a:path>
                <a:path w="52069" h="73659">
                  <a:moveTo>
                    <a:pt x="32678" y="65671"/>
                  </a:moveTo>
                  <a:lnTo>
                    <a:pt x="27889" y="65671"/>
                  </a:lnTo>
                  <a:lnTo>
                    <a:pt x="28892" y="65697"/>
                  </a:lnTo>
                  <a:lnTo>
                    <a:pt x="29870" y="67449"/>
                  </a:lnTo>
                  <a:lnTo>
                    <a:pt x="30289" y="67678"/>
                  </a:lnTo>
                  <a:lnTo>
                    <a:pt x="30683" y="68097"/>
                  </a:lnTo>
                  <a:lnTo>
                    <a:pt x="31521" y="68160"/>
                  </a:lnTo>
                  <a:lnTo>
                    <a:pt x="32283" y="67856"/>
                  </a:lnTo>
                  <a:lnTo>
                    <a:pt x="32678" y="65671"/>
                  </a:lnTo>
                  <a:close/>
                </a:path>
                <a:path w="52069" h="73659">
                  <a:moveTo>
                    <a:pt x="33051" y="63601"/>
                  </a:moveTo>
                  <a:lnTo>
                    <a:pt x="18580" y="63601"/>
                  </a:lnTo>
                  <a:lnTo>
                    <a:pt x="21793" y="64693"/>
                  </a:lnTo>
                  <a:lnTo>
                    <a:pt x="23545" y="67741"/>
                  </a:lnTo>
                  <a:lnTo>
                    <a:pt x="26835" y="67398"/>
                  </a:lnTo>
                  <a:lnTo>
                    <a:pt x="27889" y="65671"/>
                  </a:lnTo>
                  <a:lnTo>
                    <a:pt x="32678" y="65671"/>
                  </a:lnTo>
                  <a:lnTo>
                    <a:pt x="33051" y="63601"/>
                  </a:lnTo>
                  <a:close/>
                </a:path>
                <a:path w="52069" h="73659">
                  <a:moveTo>
                    <a:pt x="2755" y="54800"/>
                  </a:moveTo>
                  <a:lnTo>
                    <a:pt x="2654" y="60896"/>
                  </a:lnTo>
                  <a:lnTo>
                    <a:pt x="3048" y="61175"/>
                  </a:lnTo>
                  <a:lnTo>
                    <a:pt x="3606" y="61391"/>
                  </a:lnTo>
                  <a:lnTo>
                    <a:pt x="4254" y="62750"/>
                  </a:lnTo>
                  <a:lnTo>
                    <a:pt x="3784" y="63499"/>
                  </a:lnTo>
                  <a:lnTo>
                    <a:pt x="2590" y="63906"/>
                  </a:lnTo>
                  <a:lnTo>
                    <a:pt x="7340" y="67017"/>
                  </a:lnTo>
                  <a:lnTo>
                    <a:pt x="14503" y="66611"/>
                  </a:lnTo>
                  <a:lnTo>
                    <a:pt x="18104" y="66611"/>
                  </a:lnTo>
                  <a:lnTo>
                    <a:pt x="18580" y="63601"/>
                  </a:lnTo>
                  <a:lnTo>
                    <a:pt x="33051" y="63601"/>
                  </a:lnTo>
                  <a:lnTo>
                    <a:pt x="33350" y="61950"/>
                  </a:lnTo>
                  <a:lnTo>
                    <a:pt x="33949" y="57327"/>
                  </a:lnTo>
                  <a:lnTo>
                    <a:pt x="17729" y="57327"/>
                  </a:lnTo>
                  <a:lnTo>
                    <a:pt x="2755" y="54800"/>
                  </a:lnTo>
                  <a:close/>
                </a:path>
                <a:path w="52069" h="73659">
                  <a:moveTo>
                    <a:pt x="30888" y="39458"/>
                  </a:moveTo>
                  <a:lnTo>
                    <a:pt x="19545" y="39458"/>
                  </a:lnTo>
                  <a:lnTo>
                    <a:pt x="24485" y="43408"/>
                  </a:lnTo>
                  <a:lnTo>
                    <a:pt x="21894" y="45377"/>
                  </a:lnTo>
                  <a:lnTo>
                    <a:pt x="17729" y="57327"/>
                  </a:lnTo>
                  <a:lnTo>
                    <a:pt x="33949" y="57327"/>
                  </a:lnTo>
                  <a:lnTo>
                    <a:pt x="34099" y="56172"/>
                  </a:lnTo>
                  <a:lnTo>
                    <a:pt x="39268" y="52412"/>
                  </a:lnTo>
                  <a:lnTo>
                    <a:pt x="41529" y="48971"/>
                  </a:lnTo>
                  <a:lnTo>
                    <a:pt x="48946" y="48971"/>
                  </a:lnTo>
                  <a:lnTo>
                    <a:pt x="51473" y="46507"/>
                  </a:lnTo>
                  <a:lnTo>
                    <a:pt x="50044" y="42773"/>
                  </a:lnTo>
                  <a:lnTo>
                    <a:pt x="35496" y="42773"/>
                  </a:lnTo>
                  <a:lnTo>
                    <a:pt x="33591" y="42544"/>
                  </a:lnTo>
                  <a:lnTo>
                    <a:pt x="30429" y="40347"/>
                  </a:lnTo>
                  <a:lnTo>
                    <a:pt x="30888" y="39458"/>
                  </a:lnTo>
                  <a:close/>
                </a:path>
                <a:path w="52069" h="73659">
                  <a:moveTo>
                    <a:pt x="48946" y="48971"/>
                  </a:moveTo>
                  <a:lnTo>
                    <a:pt x="41529" y="48971"/>
                  </a:lnTo>
                  <a:lnTo>
                    <a:pt x="45085" y="49606"/>
                  </a:lnTo>
                  <a:lnTo>
                    <a:pt x="48399" y="49504"/>
                  </a:lnTo>
                  <a:lnTo>
                    <a:pt x="48946" y="48971"/>
                  </a:lnTo>
                  <a:close/>
                </a:path>
                <a:path w="52069" h="73659">
                  <a:moveTo>
                    <a:pt x="15925" y="0"/>
                  </a:moveTo>
                  <a:lnTo>
                    <a:pt x="12649" y="2857"/>
                  </a:lnTo>
                  <a:lnTo>
                    <a:pt x="9525" y="5880"/>
                  </a:lnTo>
                  <a:lnTo>
                    <a:pt x="6121" y="8547"/>
                  </a:lnTo>
                  <a:lnTo>
                    <a:pt x="1879" y="11810"/>
                  </a:lnTo>
                  <a:lnTo>
                    <a:pt x="0" y="15976"/>
                  </a:lnTo>
                  <a:lnTo>
                    <a:pt x="292" y="21221"/>
                  </a:lnTo>
                  <a:lnTo>
                    <a:pt x="2837" y="27812"/>
                  </a:lnTo>
                  <a:lnTo>
                    <a:pt x="2890" y="28473"/>
                  </a:lnTo>
                  <a:lnTo>
                    <a:pt x="3114" y="34696"/>
                  </a:lnTo>
                  <a:lnTo>
                    <a:pt x="3199" y="42333"/>
                  </a:lnTo>
                  <a:lnTo>
                    <a:pt x="5219" y="49428"/>
                  </a:lnTo>
                  <a:lnTo>
                    <a:pt x="11023" y="49212"/>
                  </a:lnTo>
                  <a:lnTo>
                    <a:pt x="10693" y="42608"/>
                  </a:lnTo>
                  <a:lnTo>
                    <a:pt x="16903" y="39814"/>
                  </a:lnTo>
                  <a:lnTo>
                    <a:pt x="19545" y="39458"/>
                  </a:lnTo>
                  <a:lnTo>
                    <a:pt x="30888" y="39458"/>
                  </a:lnTo>
                  <a:lnTo>
                    <a:pt x="33337" y="34696"/>
                  </a:lnTo>
                  <a:lnTo>
                    <a:pt x="33947" y="32664"/>
                  </a:lnTo>
                  <a:lnTo>
                    <a:pt x="36245" y="32080"/>
                  </a:lnTo>
                  <a:lnTo>
                    <a:pt x="45740" y="32080"/>
                  </a:lnTo>
                  <a:lnTo>
                    <a:pt x="45643" y="28473"/>
                  </a:lnTo>
                  <a:lnTo>
                    <a:pt x="44653" y="28397"/>
                  </a:lnTo>
                  <a:lnTo>
                    <a:pt x="43688" y="28257"/>
                  </a:lnTo>
                  <a:lnTo>
                    <a:pt x="42722" y="28054"/>
                  </a:lnTo>
                  <a:lnTo>
                    <a:pt x="42462" y="27812"/>
                  </a:lnTo>
                  <a:lnTo>
                    <a:pt x="24091" y="27812"/>
                  </a:lnTo>
                  <a:lnTo>
                    <a:pt x="24671" y="15951"/>
                  </a:lnTo>
                  <a:lnTo>
                    <a:pt x="12420" y="15951"/>
                  </a:lnTo>
                  <a:lnTo>
                    <a:pt x="16522" y="6946"/>
                  </a:lnTo>
                  <a:lnTo>
                    <a:pt x="16103" y="431"/>
                  </a:lnTo>
                  <a:lnTo>
                    <a:pt x="15925" y="0"/>
                  </a:lnTo>
                  <a:close/>
                </a:path>
                <a:path w="52069" h="73659">
                  <a:moveTo>
                    <a:pt x="45740" y="32080"/>
                  </a:moveTo>
                  <a:lnTo>
                    <a:pt x="36245" y="32080"/>
                  </a:lnTo>
                  <a:lnTo>
                    <a:pt x="38887" y="33045"/>
                  </a:lnTo>
                  <a:lnTo>
                    <a:pt x="37617" y="35471"/>
                  </a:lnTo>
                  <a:lnTo>
                    <a:pt x="38684" y="39166"/>
                  </a:lnTo>
                  <a:lnTo>
                    <a:pt x="39217" y="41465"/>
                  </a:lnTo>
                  <a:lnTo>
                    <a:pt x="35496" y="42773"/>
                  </a:lnTo>
                  <a:lnTo>
                    <a:pt x="50044" y="42773"/>
                  </a:lnTo>
                  <a:lnTo>
                    <a:pt x="49530" y="41427"/>
                  </a:lnTo>
                  <a:lnTo>
                    <a:pt x="45872" y="37020"/>
                  </a:lnTo>
                  <a:lnTo>
                    <a:pt x="45740" y="32080"/>
                  </a:lnTo>
                  <a:close/>
                </a:path>
                <a:path w="52069" h="73659">
                  <a:moveTo>
                    <a:pt x="33147" y="24371"/>
                  </a:moveTo>
                  <a:lnTo>
                    <a:pt x="24091" y="27812"/>
                  </a:lnTo>
                  <a:lnTo>
                    <a:pt x="42462" y="27812"/>
                  </a:lnTo>
                  <a:lnTo>
                    <a:pt x="41668" y="27076"/>
                  </a:lnTo>
                  <a:lnTo>
                    <a:pt x="40589" y="26123"/>
                  </a:lnTo>
                  <a:lnTo>
                    <a:pt x="39535" y="25158"/>
                  </a:lnTo>
                  <a:lnTo>
                    <a:pt x="33147" y="24371"/>
                  </a:lnTo>
                  <a:close/>
                </a:path>
                <a:path w="52069" h="73659">
                  <a:moveTo>
                    <a:pt x="24676" y="15862"/>
                  </a:moveTo>
                  <a:lnTo>
                    <a:pt x="12420" y="15951"/>
                  </a:lnTo>
                  <a:lnTo>
                    <a:pt x="24671" y="15951"/>
                  </a:lnTo>
                  <a:close/>
                </a:path>
              </a:pathLst>
            </a:custGeom>
            <a:solidFill>
              <a:srgbClr val="EE2C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578735" y="1456816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5">
                  <a:moveTo>
                    <a:pt x="15862" y="393"/>
                  </a:moveTo>
                  <a:lnTo>
                    <a:pt x="15468" y="0"/>
                  </a:lnTo>
                  <a:lnTo>
                    <a:pt x="11531" y="1612"/>
                  </a:lnTo>
                  <a:lnTo>
                    <a:pt x="9512" y="4635"/>
                  </a:lnTo>
                  <a:lnTo>
                    <a:pt x="9029" y="8788"/>
                  </a:lnTo>
                  <a:lnTo>
                    <a:pt x="3695" y="9372"/>
                  </a:lnTo>
                  <a:lnTo>
                    <a:pt x="444" y="12052"/>
                  </a:lnTo>
                  <a:lnTo>
                    <a:pt x="0" y="17640"/>
                  </a:lnTo>
                  <a:lnTo>
                    <a:pt x="190" y="18084"/>
                  </a:lnTo>
                  <a:lnTo>
                    <a:pt x="4051" y="15925"/>
                  </a:lnTo>
                  <a:lnTo>
                    <a:pt x="7251" y="13055"/>
                  </a:lnTo>
                  <a:lnTo>
                    <a:pt x="9347" y="9093"/>
                  </a:lnTo>
                  <a:lnTo>
                    <a:pt x="13106" y="7391"/>
                  </a:lnTo>
                  <a:lnTo>
                    <a:pt x="15227" y="4457"/>
                  </a:lnTo>
                  <a:lnTo>
                    <a:pt x="15862" y="393"/>
                  </a:lnTo>
                  <a:close/>
                </a:path>
              </a:pathLst>
            </a:custGeom>
            <a:solidFill>
              <a:srgbClr val="C725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575223" y="1451108"/>
              <a:ext cx="71120" cy="39370"/>
            </a:xfrm>
            <a:custGeom>
              <a:avLst/>
              <a:gdLst/>
              <a:ahLst/>
              <a:cxnLst/>
              <a:rect l="l" t="t" r="r" b="b"/>
              <a:pathLst>
                <a:path w="71119" h="39369">
                  <a:moveTo>
                    <a:pt x="28625" y="2806"/>
                  </a:moveTo>
                  <a:lnTo>
                    <a:pt x="25412" y="2984"/>
                  </a:lnTo>
                  <a:lnTo>
                    <a:pt x="23964" y="5105"/>
                  </a:lnTo>
                  <a:lnTo>
                    <a:pt x="21767" y="5778"/>
                  </a:lnTo>
                  <a:lnTo>
                    <a:pt x="19380" y="6096"/>
                  </a:lnTo>
                  <a:lnTo>
                    <a:pt x="18745" y="10160"/>
                  </a:lnTo>
                  <a:lnTo>
                    <a:pt x="16624" y="13093"/>
                  </a:lnTo>
                  <a:lnTo>
                    <a:pt x="12865" y="14795"/>
                  </a:lnTo>
                  <a:lnTo>
                    <a:pt x="10769" y="18757"/>
                  </a:lnTo>
                  <a:lnTo>
                    <a:pt x="7569" y="21628"/>
                  </a:lnTo>
                  <a:lnTo>
                    <a:pt x="3695" y="23787"/>
                  </a:lnTo>
                  <a:lnTo>
                    <a:pt x="4127" y="30289"/>
                  </a:lnTo>
                  <a:lnTo>
                    <a:pt x="0" y="39293"/>
                  </a:lnTo>
                  <a:lnTo>
                    <a:pt x="12280" y="39204"/>
                  </a:lnTo>
                  <a:lnTo>
                    <a:pt x="12026" y="33451"/>
                  </a:lnTo>
                  <a:lnTo>
                    <a:pt x="7734" y="25107"/>
                  </a:lnTo>
                  <a:lnTo>
                    <a:pt x="30340" y="25107"/>
                  </a:lnTo>
                  <a:lnTo>
                    <a:pt x="30911" y="21183"/>
                  </a:lnTo>
                  <a:lnTo>
                    <a:pt x="28663" y="20701"/>
                  </a:lnTo>
                  <a:lnTo>
                    <a:pt x="26263" y="20535"/>
                  </a:lnTo>
                  <a:lnTo>
                    <a:pt x="27503" y="14795"/>
                  </a:lnTo>
                  <a:lnTo>
                    <a:pt x="27622" y="13995"/>
                  </a:lnTo>
                  <a:lnTo>
                    <a:pt x="27787" y="11595"/>
                  </a:lnTo>
                  <a:lnTo>
                    <a:pt x="28143" y="8877"/>
                  </a:lnTo>
                  <a:lnTo>
                    <a:pt x="29514" y="6489"/>
                  </a:lnTo>
                  <a:lnTo>
                    <a:pt x="31762" y="5994"/>
                  </a:lnTo>
                  <a:lnTo>
                    <a:pt x="49499" y="5994"/>
                  </a:lnTo>
                  <a:lnTo>
                    <a:pt x="51969" y="3622"/>
                  </a:lnTo>
                  <a:lnTo>
                    <a:pt x="49790" y="3340"/>
                  </a:lnTo>
                  <a:lnTo>
                    <a:pt x="32080" y="3340"/>
                  </a:lnTo>
                  <a:lnTo>
                    <a:pt x="28625" y="2806"/>
                  </a:lnTo>
                  <a:close/>
                </a:path>
                <a:path w="71119" h="39369">
                  <a:moveTo>
                    <a:pt x="30340" y="25107"/>
                  </a:moveTo>
                  <a:lnTo>
                    <a:pt x="7734" y="25107"/>
                  </a:lnTo>
                  <a:lnTo>
                    <a:pt x="25361" y="30276"/>
                  </a:lnTo>
                  <a:lnTo>
                    <a:pt x="30022" y="27292"/>
                  </a:lnTo>
                  <a:lnTo>
                    <a:pt x="30340" y="25107"/>
                  </a:lnTo>
                  <a:close/>
                </a:path>
                <a:path w="71119" h="39369">
                  <a:moveTo>
                    <a:pt x="49499" y="5994"/>
                  </a:moveTo>
                  <a:lnTo>
                    <a:pt x="31762" y="5994"/>
                  </a:lnTo>
                  <a:lnTo>
                    <a:pt x="34239" y="6007"/>
                  </a:lnTo>
                  <a:lnTo>
                    <a:pt x="38214" y="6400"/>
                  </a:lnTo>
                  <a:lnTo>
                    <a:pt x="37338" y="17678"/>
                  </a:lnTo>
                  <a:lnTo>
                    <a:pt x="49499" y="5994"/>
                  </a:lnTo>
                  <a:close/>
                </a:path>
                <a:path w="71119" h="39369">
                  <a:moveTo>
                    <a:pt x="69995" y="13436"/>
                  </a:moveTo>
                  <a:lnTo>
                    <a:pt x="65684" y="13436"/>
                  </a:lnTo>
                  <a:lnTo>
                    <a:pt x="66713" y="13995"/>
                  </a:lnTo>
                  <a:lnTo>
                    <a:pt x="67627" y="15862"/>
                  </a:lnTo>
                  <a:lnTo>
                    <a:pt x="69995" y="13436"/>
                  </a:lnTo>
                  <a:close/>
                </a:path>
                <a:path w="71119" h="39369">
                  <a:moveTo>
                    <a:pt x="70191" y="11696"/>
                  </a:moveTo>
                  <a:lnTo>
                    <a:pt x="59918" y="11696"/>
                  </a:lnTo>
                  <a:lnTo>
                    <a:pt x="61518" y="12547"/>
                  </a:lnTo>
                  <a:lnTo>
                    <a:pt x="61390" y="13436"/>
                  </a:lnTo>
                  <a:lnTo>
                    <a:pt x="61312" y="14363"/>
                  </a:lnTo>
                  <a:lnTo>
                    <a:pt x="61429" y="15557"/>
                  </a:lnTo>
                  <a:lnTo>
                    <a:pt x="64439" y="15633"/>
                  </a:lnTo>
                  <a:lnTo>
                    <a:pt x="65684" y="13436"/>
                  </a:lnTo>
                  <a:lnTo>
                    <a:pt x="69995" y="13436"/>
                  </a:lnTo>
                  <a:lnTo>
                    <a:pt x="70764" y="12649"/>
                  </a:lnTo>
                  <a:lnTo>
                    <a:pt x="70191" y="11696"/>
                  </a:lnTo>
                  <a:close/>
                </a:path>
                <a:path w="71119" h="39369">
                  <a:moveTo>
                    <a:pt x="52732" y="3720"/>
                  </a:moveTo>
                  <a:lnTo>
                    <a:pt x="54991" y="10706"/>
                  </a:lnTo>
                  <a:lnTo>
                    <a:pt x="58394" y="15595"/>
                  </a:lnTo>
                  <a:lnTo>
                    <a:pt x="59918" y="11696"/>
                  </a:lnTo>
                  <a:lnTo>
                    <a:pt x="70191" y="11696"/>
                  </a:lnTo>
                  <a:lnTo>
                    <a:pt x="66395" y="5384"/>
                  </a:lnTo>
                  <a:lnTo>
                    <a:pt x="58623" y="4483"/>
                  </a:lnTo>
                  <a:lnTo>
                    <a:pt x="52732" y="3720"/>
                  </a:lnTo>
                  <a:close/>
                </a:path>
                <a:path w="71119" h="39369">
                  <a:moveTo>
                    <a:pt x="52527" y="3086"/>
                  </a:moveTo>
                  <a:lnTo>
                    <a:pt x="51969" y="3622"/>
                  </a:lnTo>
                  <a:lnTo>
                    <a:pt x="52732" y="3720"/>
                  </a:lnTo>
                  <a:lnTo>
                    <a:pt x="52527" y="3086"/>
                  </a:lnTo>
                  <a:close/>
                </a:path>
                <a:path w="71119" h="39369">
                  <a:moveTo>
                    <a:pt x="34340" y="0"/>
                  </a:moveTo>
                  <a:lnTo>
                    <a:pt x="32080" y="3340"/>
                  </a:lnTo>
                  <a:lnTo>
                    <a:pt x="49790" y="3340"/>
                  </a:lnTo>
                  <a:lnTo>
                    <a:pt x="45669" y="2806"/>
                  </a:lnTo>
                  <a:lnTo>
                    <a:pt x="40119" y="1028"/>
                  </a:lnTo>
                  <a:lnTo>
                    <a:pt x="34340" y="0"/>
                  </a:lnTo>
                  <a:close/>
                </a:path>
              </a:pathLst>
            </a:custGeom>
            <a:solidFill>
              <a:srgbClr val="EF39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600622" y="145030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2032" y="0"/>
                  </a:moveTo>
                  <a:lnTo>
                    <a:pt x="0" y="3784"/>
                  </a:lnTo>
                  <a:lnTo>
                    <a:pt x="3213" y="3619"/>
                  </a:lnTo>
                  <a:lnTo>
                    <a:pt x="6692" y="4140"/>
                  </a:lnTo>
                  <a:lnTo>
                    <a:pt x="8864" y="838"/>
                  </a:lnTo>
                  <a:lnTo>
                    <a:pt x="5562" y="787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D52B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977701" y="19227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35" y="0"/>
                  </a:moveTo>
                  <a:lnTo>
                    <a:pt x="2044" y="25"/>
                  </a:lnTo>
                  <a:lnTo>
                    <a:pt x="1041" y="25"/>
                  </a:lnTo>
                  <a:lnTo>
                    <a:pt x="38" y="38"/>
                  </a:lnTo>
                  <a:lnTo>
                    <a:pt x="25" y="1041"/>
                  </a:lnTo>
                  <a:lnTo>
                    <a:pt x="0" y="2044"/>
                  </a:lnTo>
                  <a:lnTo>
                    <a:pt x="0" y="3048"/>
                  </a:lnTo>
                  <a:lnTo>
                    <a:pt x="1003" y="2032"/>
                  </a:lnTo>
                  <a:lnTo>
                    <a:pt x="2031" y="1028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F49AC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501430" y="1649983"/>
              <a:ext cx="34925" cy="73660"/>
            </a:xfrm>
            <a:custGeom>
              <a:avLst/>
              <a:gdLst/>
              <a:ahLst/>
              <a:cxnLst/>
              <a:rect l="l" t="t" r="r" b="b"/>
              <a:pathLst>
                <a:path w="34925" h="73660">
                  <a:moveTo>
                    <a:pt x="23710" y="3302"/>
                  </a:moveTo>
                  <a:lnTo>
                    <a:pt x="19392" y="0"/>
                  </a:lnTo>
                  <a:lnTo>
                    <a:pt x="19710" y="4216"/>
                  </a:lnTo>
                  <a:lnTo>
                    <a:pt x="17881" y="8928"/>
                  </a:lnTo>
                  <a:lnTo>
                    <a:pt x="22199" y="12217"/>
                  </a:lnTo>
                  <a:lnTo>
                    <a:pt x="21907" y="8001"/>
                  </a:lnTo>
                  <a:lnTo>
                    <a:pt x="23710" y="3302"/>
                  </a:lnTo>
                  <a:close/>
                </a:path>
                <a:path w="34925" h="73660">
                  <a:moveTo>
                    <a:pt x="34353" y="33870"/>
                  </a:moveTo>
                  <a:lnTo>
                    <a:pt x="28359" y="28549"/>
                  </a:lnTo>
                  <a:lnTo>
                    <a:pt x="32156" y="21602"/>
                  </a:lnTo>
                  <a:lnTo>
                    <a:pt x="31775" y="18884"/>
                  </a:lnTo>
                  <a:lnTo>
                    <a:pt x="31292" y="15443"/>
                  </a:lnTo>
                  <a:lnTo>
                    <a:pt x="26631" y="18884"/>
                  </a:lnTo>
                  <a:lnTo>
                    <a:pt x="24942" y="14071"/>
                  </a:lnTo>
                  <a:lnTo>
                    <a:pt x="23596" y="13182"/>
                  </a:lnTo>
                  <a:lnTo>
                    <a:pt x="23596" y="37376"/>
                  </a:lnTo>
                  <a:lnTo>
                    <a:pt x="21082" y="38430"/>
                  </a:lnTo>
                  <a:lnTo>
                    <a:pt x="20726" y="37579"/>
                  </a:lnTo>
                  <a:lnTo>
                    <a:pt x="19926" y="36537"/>
                  </a:lnTo>
                  <a:lnTo>
                    <a:pt x="20396" y="35369"/>
                  </a:lnTo>
                  <a:lnTo>
                    <a:pt x="21894" y="34734"/>
                  </a:lnTo>
                  <a:lnTo>
                    <a:pt x="23088" y="35242"/>
                  </a:lnTo>
                  <a:lnTo>
                    <a:pt x="23241" y="36537"/>
                  </a:lnTo>
                  <a:lnTo>
                    <a:pt x="23596" y="37376"/>
                  </a:lnTo>
                  <a:lnTo>
                    <a:pt x="23596" y="13182"/>
                  </a:lnTo>
                  <a:lnTo>
                    <a:pt x="22199" y="12242"/>
                  </a:lnTo>
                  <a:lnTo>
                    <a:pt x="22085" y="25730"/>
                  </a:lnTo>
                  <a:lnTo>
                    <a:pt x="12903" y="35775"/>
                  </a:lnTo>
                  <a:lnTo>
                    <a:pt x="12788" y="36537"/>
                  </a:lnTo>
                  <a:lnTo>
                    <a:pt x="13208" y="42773"/>
                  </a:lnTo>
                  <a:lnTo>
                    <a:pt x="15430" y="48577"/>
                  </a:lnTo>
                  <a:lnTo>
                    <a:pt x="14427" y="50253"/>
                  </a:lnTo>
                  <a:lnTo>
                    <a:pt x="13449" y="50279"/>
                  </a:lnTo>
                  <a:lnTo>
                    <a:pt x="13081" y="49631"/>
                  </a:lnTo>
                  <a:lnTo>
                    <a:pt x="13081" y="59550"/>
                  </a:lnTo>
                  <a:lnTo>
                    <a:pt x="9182" y="60591"/>
                  </a:lnTo>
                  <a:lnTo>
                    <a:pt x="8648" y="62026"/>
                  </a:lnTo>
                  <a:lnTo>
                    <a:pt x="8178" y="62268"/>
                  </a:lnTo>
                  <a:lnTo>
                    <a:pt x="7975" y="61252"/>
                  </a:lnTo>
                  <a:lnTo>
                    <a:pt x="8737" y="60833"/>
                  </a:lnTo>
                  <a:lnTo>
                    <a:pt x="9156" y="60591"/>
                  </a:lnTo>
                  <a:lnTo>
                    <a:pt x="10248" y="59474"/>
                  </a:lnTo>
                  <a:lnTo>
                    <a:pt x="10934" y="56781"/>
                  </a:lnTo>
                  <a:lnTo>
                    <a:pt x="13081" y="59550"/>
                  </a:lnTo>
                  <a:lnTo>
                    <a:pt x="13081" y="49631"/>
                  </a:lnTo>
                  <a:lnTo>
                    <a:pt x="12484" y="48552"/>
                  </a:lnTo>
                  <a:lnTo>
                    <a:pt x="8026" y="44983"/>
                  </a:lnTo>
                  <a:lnTo>
                    <a:pt x="6083" y="49479"/>
                  </a:lnTo>
                  <a:lnTo>
                    <a:pt x="3327" y="51384"/>
                  </a:lnTo>
                  <a:lnTo>
                    <a:pt x="3441" y="56781"/>
                  </a:lnTo>
                  <a:lnTo>
                    <a:pt x="2857" y="61887"/>
                  </a:lnTo>
                  <a:lnTo>
                    <a:pt x="0" y="66548"/>
                  </a:lnTo>
                  <a:lnTo>
                    <a:pt x="5054" y="65925"/>
                  </a:lnTo>
                  <a:lnTo>
                    <a:pt x="9994" y="73190"/>
                  </a:lnTo>
                  <a:lnTo>
                    <a:pt x="15138" y="66789"/>
                  </a:lnTo>
                  <a:lnTo>
                    <a:pt x="13906" y="66078"/>
                  </a:lnTo>
                  <a:lnTo>
                    <a:pt x="14071" y="65925"/>
                  </a:lnTo>
                  <a:lnTo>
                    <a:pt x="14478" y="65532"/>
                  </a:lnTo>
                  <a:lnTo>
                    <a:pt x="15138" y="66789"/>
                  </a:lnTo>
                  <a:lnTo>
                    <a:pt x="19189" y="69519"/>
                  </a:lnTo>
                  <a:lnTo>
                    <a:pt x="20777" y="66268"/>
                  </a:lnTo>
                  <a:lnTo>
                    <a:pt x="21628" y="65532"/>
                  </a:lnTo>
                  <a:lnTo>
                    <a:pt x="25412" y="62268"/>
                  </a:lnTo>
                  <a:lnTo>
                    <a:pt x="26949" y="60947"/>
                  </a:lnTo>
                  <a:lnTo>
                    <a:pt x="26924" y="64770"/>
                  </a:lnTo>
                  <a:lnTo>
                    <a:pt x="27330" y="67017"/>
                  </a:lnTo>
                  <a:lnTo>
                    <a:pt x="29984" y="67068"/>
                  </a:lnTo>
                  <a:lnTo>
                    <a:pt x="31038" y="65481"/>
                  </a:lnTo>
                  <a:lnTo>
                    <a:pt x="31305" y="63779"/>
                  </a:lnTo>
                  <a:lnTo>
                    <a:pt x="30746" y="61887"/>
                  </a:lnTo>
                  <a:lnTo>
                    <a:pt x="30619" y="60947"/>
                  </a:lnTo>
                  <a:lnTo>
                    <a:pt x="30060" y="56781"/>
                  </a:lnTo>
                  <a:lnTo>
                    <a:pt x="29781" y="54673"/>
                  </a:lnTo>
                  <a:lnTo>
                    <a:pt x="30861" y="50279"/>
                  </a:lnTo>
                  <a:lnTo>
                    <a:pt x="31584" y="47294"/>
                  </a:lnTo>
                  <a:lnTo>
                    <a:pt x="29451" y="38430"/>
                  </a:lnTo>
                  <a:lnTo>
                    <a:pt x="29273" y="37668"/>
                  </a:lnTo>
                  <a:lnTo>
                    <a:pt x="31788" y="37071"/>
                  </a:lnTo>
                  <a:lnTo>
                    <a:pt x="33756" y="36741"/>
                  </a:lnTo>
                  <a:lnTo>
                    <a:pt x="34175" y="34734"/>
                  </a:lnTo>
                  <a:lnTo>
                    <a:pt x="34353" y="33870"/>
                  </a:lnTo>
                  <a:close/>
                </a:path>
              </a:pathLst>
            </a:custGeom>
            <a:solidFill>
              <a:srgbClr val="DA28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513911" y="169853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955" y="0"/>
                  </a:moveTo>
                  <a:lnTo>
                    <a:pt x="0" y="0"/>
                  </a:lnTo>
                  <a:lnTo>
                    <a:pt x="965" y="1714"/>
                  </a:lnTo>
                  <a:lnTo>
                    <a:pt x="1955" y="1701"/>
                  </a:lnTo>
                  <a:lnTo>
                    <a:pt x="2946" y="1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D229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7877" y="1652852"/>
              <a:ext cx="56515" cy="46990"/>
            </a:xfrm>
            <a:custGeom>
              <a:avLst/>
              <a:gdLst/>
              <a:ahLst/>
              <a:cxnLst/>
              <a:rect l="l" t="t" r="r" b="b"/>
              <a:pathLst>
                <a:path w="56514" h="46989">
                  <a:moveTo>
                    <a:pt x="36715" y="39181"/>
                  </a:moveTo>
                  <a:lnTo>
                    <a:pt x="26403" y="39181"/>
                  </a:lnTo>
                  <a:lnTo>
                    <a:pt x="31076" y="39523"/>
                  </a:lnTo>
                  <a:lnTo>
                    <a:pt x="29298" y="45137"/>
                  </a:lnTo>
                  <a:lnTo>
                    <a:pt x="32511" y="46699"/>
                  </a:lnTo>
                  <a:lnTo>
                    <a:pt x="37261" y="42686"/>
                  </a:lnTo>
                  <a:lnTo>
                    <a:pt x="36715" y="39181"/>
                  </a:lnTo>
                  <a:close/>
                </a:path>
                <a:path w="56514" h="46989">
                  <a:moveTo>
                    <a:pt x="36884" y="34393"/>
                  </a:moveTo>
                  <a:lnTo>
                    <a:pt x="14858" y="34393"/>
                  </a:lnTo>
                  <a:lnTo>
                    <a:pt x="16395" y="39777"/>
                  </a:lnTo>
                  <a:lnTo>
                    <a:pt x="18668" y="43067"/>
                  </a:lnTo>
                  <a:lnTo>
                    <a:pt x="24625" y="45937"/>
                  </a:lnTo>
                  <a:lnTo>
                    <a:pt x="24828" y="43575"/>
                  </a:lnTo>
                  <a:lnTo>
                    <a:pt x="24079" y="40946"/>
                  </a:lnTo>
                  <a:lnTo>
                    <a:pt x="26403" y="39181"/>
                  </a:lnTo>
                  <a:lnTo>
                    <a:pt x="36715" y="39181"/>
                  </a:lnTo>
                  <a:lnTo>
                    <a:pt x="36372" y="36983"/>
                  </a:lnTo>
                  <a:lnTo>
                    <a:pt x="36884" y="34393"/>
                  </a:lnTo>
                  <a:close/>
                </a:path>
                <a:path w="56514" h="46989">
                  <a:moveTo>
                    <a:pt x="45420" y="20829"/>
                  </a:moveTo>
                  <a:lnTo>
                    <a:pt x="18478" y="20829"/>
                  </a:lnTo>
                  <a:lnTo>
                    <a:pt x="20700" y="30125"/>
                  </a:lnTo>
                  <a:lnTo>
                    <a:pt x="16065" y="30252"/>
                  </a:lnTo>
                  <a:lnTo>
                    <a:pt x="12763" y="30748"/>
                  </a:lnTo>
                  <a:lnTo>
                    <a:pt x="10706" y="31776"/>
                  </a:lnTo>
                  <a:lnTo>
                    <a:pt x="6578" y="33796"/>
                  </a:lnTo>
                  <a:lnTo>
                    <a:pt x="6654" y="36221"/>
                  </a:lnTo>
                  <a:lnTo>
                    <a:pt x="7048" y="38495"/>
                  </a:lnTo>
                  <a:lnTo>
                    <a:pt x="9474" y="39777"/>
                  </a:lnTo>
                  <a:lnTo>
                    <a:pt x="14858" y="34393"/>
                  </a:lnTo>
                  <a:lnTo>
                    <a:pt x="36884" y="34393"/>
                  </a:lnTo>
                  <a:lnTo>
                    <a:pt x="37896" y="29275"/>
                  </a:lnTo>
                  <a:lnTo>
                    <a:pt x="38760" y="25426"/>
                  </a:lnTo>
                  <a:lnTo>
                    <a:pt x="46224" y="25426"/>
                  </a:lnTo>
                  <a:lnTo>
                    <a:pt x="46146" y="24398"/>
                  </a:lnTo>
                  <a:lnTo>
                    <a:pt x="45910" y="21985"/>
                  </a:lnTo>
                  <a:lnTo>
                    <a:pt x="45420" y="20829"/>
                  </a:lnTo>
                  <a:close/>
                </a:path>
                <a:path w="56514" h="46989">
                  <a:moveTo>
                    <a:pt x="46224" y="25426"/>
                  </a:moveTo>
                  <a:lnTo>
                    <a:pt x="38760" y="25426"/>
                  </a:lnTo>
                  <a:lnTo>
                    <a:pt x="43129" y="28220"/>
                  </a:lnTo>
                  <a:lnTo>
                    <a:pt x="46177" y="28220"/>
                  </a:lnTo>
                  <a:lnTo>
                    <a:pt x="46224" y="25426"/>
                  </a:lnTo>
                  <a:close/>
                </a:path>
                <a:path w="56514" h="46989">
                  <a:moveTo>
                    <a:pt x="35780" y="0"/>
                  </a:moveTo>
                  <a:lnTo>
                    <a:pt x="28974" y="949"/>
                  </a:lnTo>
                  <a:lnTo>
                    <a:pt x="22313" y="3532"/>
                  </a:lnTo>
                  <a:lnTo>
                    <a:pt x="15747" y="8624"/>
                  </a:lnTo>
                  <a:lnTo>
                    <a:pt x="8801" y="13069"/>
                  </a:lnTo>
                  <a:lnTo>
                    <a:pt x="723" y="15432"/>
                  </a:lnTo>
                  <a:lnTo>
                    <a:pt x="601" y="19978"/>
                  </a:lnTo>
                  <a:lnTo>
                    <a:pt x="0" y="24398"/>
                  </a:lnTo>
                  <a:lnTo>
                    <a:pt x="6908" y="21655"/>
                  </a:lnTo>
                  <a:lnTo>
                    <a:pt x="14251" y="21642"/>
                  </a:lnTo>
                  <a:lnTo>
                    <a:pt x="18478" y="20829"/>
                  </a:lnTo>
                  <a:lnTo>
                    <a:pt x="45420" y="20829"/>
                  </a:lnTo>
                  <a:lnTo>
                    <a:pt x="45167" y="20232"/>
                  </a:lnTo>
                  <a:lnTo>
                    <a:pt x="34048" y="20232"/>
                  </a:lnTo>
                  <a:lnTo>
                    <a:pt x="32281" y="16727"/>
                  </a:lnTo>
                  <a:lnTo>
                    <a:pt x="14566" y="16727"/>
                  </a:lnTo>
                  <a:lnTo>
                    <a:pt x="14300" y="16346"/>
                  </a:lnTo>
                  <a:lnTo>
                    <a:pt x="13817" y="15990"/>
                  </a:lnTo>
                  <a:lnTo>
                    <a:pt x="13754" y="15228"/>
                  </a:lnTo>
                  <a:lnTo>
                    <a:pt x="14173" y="14797"/>
                  </a:lnTo>
                  <a:lnTo>
                    <a:pt x="14414" y="14390"/>
                  </a:lnTo>
                  <a:lnTo>
                    <a:pt x="31813" y="14390"/>
                  </a:lnTo>
                  <a:lnTo>
                    <a:pt x="31813" y="7735"/>
                  </a:lnTo>
                  <a:lnTo>
                    <a:pt x="55979" y="7735"/>
                  </a:lnTo>
                  <a:lnTo>
                    <a:pt x="56159" y="5386"/>
                  </a:lnTo>
                  <a:lnTo>
                    <a:pt x="51600" y="4103"/>
                  </a:lnTo>
                  <a:lnTo>
                    <a:pt x="49656" y="1030"/>
                  </a:lnTo>
                  <a:lnTo>
                    <a:pt x="42689" y="190"/>
                  </a:lnTo>
                  <a:lnTo>
                    <a:pt x="35780" y="0"/>
                  </a:lnTo>
                  <a:close/>
                </a:path>
                <a:path w="56514" h="46989">
                  <a:moveTo>
                    <a:pt x="14251" y="21642"/>
                  </a:moveTo>
                  <a:lnTo>
                    <a:pt x="8305" y="21642"/>
                  </a:lnTo>
                  <a:lnTo>
                    <a:pt x="9677" y="21845"/>
                  </a:lnTo>
                  <a:lnTo>
                    <a:pt x="13525" y="21782"/>
                  </a:lnTo>
                  <a:lnTo>
                    <a:pt x="14251" y="21642"/>
                  </a:lnTo>
                  <a:close/>
                </a:path>
                <a:path w="56514" h="46989">
                  <a:moveTo>
                    <a:pt x="45059" y="19978"/>
                  </a:moveTo>
                  <a:lnTo>
                    <a:pt x="34048" y="20232"/>
                  </a:lnTo>
                  <a:lnTo>
                    <a:pt x="45167" y="20232"/>
                  </a:lnTo>
                  <a:lnTo>
                    <a:pt x="45059" y="19978"/>
                  </a:lnTo>
                  <a:close/>
                </a:path>
                <a:path w="56514" h="46989">
                  <a:moveTo>
                    <a:pt x="31813" y="14390"/>
                  </a:moveTo>
                  <a:lnTo>
                    <a:pt x="14414" y="14390"/>
                  </a:lnTo>
                  <a:lnTo>
                    <a:pt x="15252" y="15482"/>
                  </a:lnTo>
                  <a:lnTo>
                    <a:pt x="14566" y="16727"/>
                  </a:lnTo>
                  <a:lnTo>
                    <a:pt x="32281" y="16727"/>
                  </a:lnTo>
                  <a:lnTo>
                    <a:pt x="31909" y="15990"/>
                  </a:lnTo>
                  <a:lnTo>
                    <a:pt x="31813" y="14390"/>
                  </a:lnTo>
                  <a:close/>
                </a:path>
                <a:path w="56514" h="46989">
                  <a:moveTo>
                    <a:pt x="55878" y="9062"/>
                  </a:moveTo>
                  <a:lnTo>
                    <a:pt x="49797" y="9062"/>
                  </a:lnTo>
                  <a:lnTo>
                    <a:pt x="55549" y="10326"/>
                  </a:lnTo>
                  <a:lnTo>
                    <a:pt x="55803" y="10034"/>
                  </a:lnTo>
                  <a:lnTo>
                    <a:pt x="55878" y="9062"/>
                  </a:lnTo>
                  <a:close/>
                </a:path>
                <a:path w="56514" h="46989">
                  <a:moveTo>
                    <a:pt x="55979" y="7735"/>
                  </a:moveTo>
                  <a:lnTo>
                    <a:pt x="31813" y="7735"/>
                  </a:lnTo>
                  <a:lnTo>
                    <a:pt x="37936" y="9492"/>
                  </a:lnTo>
                  <a:lnTo>
                    <a:pt x="43929" y="9359"/>
                  </a:lnTo>
                  <a:lnTo>
                    <a:pt x="49797" y="9062"/>
                  </a:lnTo>
                  <a:lnTo>
                    <a:pt x="55878" y="9062"/>
                  </a:lnTo>
                  <a:lnTo>
                    <a:pt x="55979" y="7735"/>
                  </a:lnTo>
                  <a:close/>
                </a:path>
              </a:pathLst>
            </a:custGeom>
            <a:solidFill>
              <a:srgbClr val="F38C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94054" y="1662876"/>
              <a:ext cx="52069" cy="64769"/>
            </a:xfrm>
            <a:custGeom>
              <a:avLst/>
              <a:gdLst/>
              <a:ahLst/>
              <a:cxnLst/>
              <a:rect l="l" t="t" r="r" b="b"/>
              <a:pathLst>
                <a:path w="52069" h="64769">
                  <a:moveTo>
                    <a:pt x="9613" y="0"/>
                  </a:moveTo>
                  <a:lnTo>
                    <a:pt x="9359" y="304"/>
                  </a:lnTo>
                  <a:lnTo>
                    <a:pt x="13131" y="6870"/>
                  </a:lnTo>
                  <a:lnTo>
                    <a:pt x="17881" y="12725"/>
                  </a:lnTo>
                  <a:lnTo>
                    <a:pt x="27546" y="21615"/>
                  </a:lnTo>
                  <a:lnTo>
                    <a:pt x="22186" y="31114"/>
                  </a:lnTo>
                  <a:lnTo>
                    <a:pt x="20104" y="33400"/>
                  </a:lnTo>
                  <a:lnTo>
                    <a:pt x="11645" y="32727"/>
                  </a:lnTo>
                  <a:lnTo>
                    <a:pt x="12064" y="28651"/>
                  </a:lnTo>
                  <a:lnTo>
                    <a:pt x="11861" y="17195"/>
                  </a:lnTo>
                  <a:lnTo>
                    <a:pt x="6946" y="15074"/>
                  </a:lnTo>
                  <a:lnTo>
                    <a:pt x="50" y="15214"/>
                  </a:lnTo>
                  <a:lnTo>
                    <a:pt x="0" y="18199"/>
                  </a:lnTo>
                  <a:lnTo>
                    <a:pt x="3187" y="22161"/>
                  </a:lnTo>
                  <a:lnTo>
                    <a:pt x="8496" y="24574"/>
                  </a:lnTo>
                  <a:lnTo>
                    <a:pt x="8864" y="30556"/>
                  </a:lnTo>
                  <a:lnTo>
                    <a:pt x="5803" y="33566"/>
                  </a:lnTo>
                  <a:lnTo>
                    <a:pt x="12299" y="36823"/>
                  </a:lnTo>
                  <a:lnTo>
                    <a:pt x="18341" y="40762"/>
                  </a:lnTo>
                  <a:lnTo>
                    <a:pt x="32499" y="51320"/>
                  </a:lnTo>
                  <a:lnTo>
                    <a:pt x="32207" y="53403"/>
                  </a:lnTo>
                  <a:lnTo>
                    <a:pt x="29705" y="55270"/>
                  </a:lnTo>
                  <a:lnTo>
                    <a:pt x="29781" y="58597"/>
                  </a:lnTo>
                  <a:lnTo>
                    <a:pt x="28981" y="62179"/>
                  </a:lnTo>
                  <a:lnTo>
                    <a:pt x="32562" y="64401"/>
                  </a:lnTo>
                  <a:lnTo>
                    <a:pt x="33286" y="59702"/>
                  </a:lnTo>
                  <a:lnTo>
                    <a:pt x="34582" y="55994"/>
                  </a:lnTo>
                  <a:lnTo>
                    <a:pt x="51663" y="57442"/>
                  </a:lnTo>
                  <a:lnTo>
                    <a:pt x="48564" y="51904"/>
                  </a:lnTo>
                  <a:lnTo>
                    <a:pt x="45046" y="46418"/>
                  </a:lnTo>
                  <a:lnTo>
                    <a:pt x="37160" y="45973"/>
                  </a:lnTo>
                  <a:lnTo>
                    <a:pt x="43840" y="36055"/>
                  </a:lnTo>
                  <a:lnTo>
                    <a:pt x="29590" y="32524"/>
                  </a:lnTo>
                  <a:lnTo>
                    <a:pt x="32740" y="26606"/>
                  </a:lnTo>
                  <a:lnTo>
                    <a:pt x="33362" y="21907"/>
                  </a:lnTo>
                  <a:lnTo>
                    <a:pt x="29480" y="14203"/>
                  </a:lnTo>
                  <a:lnTo>
                    <a:pt x="23936" y="8301"/>
                  </a:lnTo>
                  <a:lnTo>
                    <a:pt x="17168" y="372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F38DB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923637" y="1684781"/>
              <a:ext cx="41275" cy="52705"/>
            </a:xfrm>
            <a:custGeom>
              <a:avLst/>
              <a:gdLst/>
              <a:ahLst/>
              <a:cxnLst/>
              <a:rect l="l" t="t" r="r" b="b"/>
              <a:pathLst>
                <a:path w="41275" h="52705">
                  <a:moveTo>
                    <a:pt x="3784" y="0"/>
                  </a:moveTo>
                  <a:lnTo>
                    <a:pt x="3149" y="4699"/>
                  </a:lnTo>
                  <a:lnTo>
                    <a:pt x="0" y="10617"/>
                  </a:lnTo>
                  <a:lnTo>
                    <a:pt x="14249" y="14147"/>
                  </a:lnTo>
                  <a:lnTo>
                    <a:pt x="7581" y="24079"/>
                  </a:lnTo>
                  <a:lnTo>
                    <a:pt x="15468" y="24498"/>
                  </a:lnTo>
                  <a:lnTo>
                    <a:pt x="21869" y="19545"/>
                  </a:lnTo>
                  <a:lnTo>
                    <a:pt x="23977" y="24244"/>
                  </a:lnTo>
                  <a:lnTo>
                    <a:pt x="22479" y="36487"/>
                  </a:lnTo>
                  <a:lnTo>
                    <a:pt x="25590" y="41402"/>
                  </a:lnTo>
                  <a:lnTo>
                    <a:pt x="30289" y="46062"/>
                  </a:lnTo>
                  <a:lnTo>
                    <a:pt x="32677" y="47447"/>
                  </a:lnTo>
                  <a:lnTo>
                    <a:pt x="33185" y="49695"/>
                  </a:lnTo>
                  <a:lnTo>
                    <a:pt x="33197" y="52197"/>
                  </a:lnTo>
                  <a:lnTo>
                    <a:pt x="36639" y="50139"/>
                  </a:lnTo>
                  <a:lnTo>
                    <a:pt x="37592" y="46355"/>
                  </a:lnTo>
                  <a:lnTo>
                    <a:pt x="39446" y="43192"/>
                  </a:lnTo>
                  <a:lnTo>
                    <a:pt x="35966" y="40932"/>
                  </a:lnTo>
                  <a:lnTo>
                    <a:pt x="36626" y="37363"/>
                  </a:lnTo>
                  <a:lnTo>
                    <a:pt x="36576" y="34036"/>
                  </a:lnTo>
                  <a:lnTo>
                    <a:pt x="32423" y="33401"/>
                  </a:lnTo>
                  <a:lnTo>
                    <a:pt x="32893" y="25349"/>
                  </a:lnTo>
                  <a:lnTo>
                    <a:pt x="36550" y="22250"/>
                  </a:lnTo>
                  <a:lnTo>
                    <a:pt x="41084" y="20154"/>
                  </a:lnTo>
                  <a:lnTo>
                    <a:pt x="38696" y="15214"/>
                  </a:lnTo>
                  <a:lnTo>
                    <a:pt x="35521" y="10858"/>
                  </a:lnTo>
                  <a:lnTo>
                    <a:pt x="31394" y="10147"/>
                  </a:lnTo>
                  <a:lnTo>
                    <a:pt x="29832" y="8275"/>
                  </a:lnTo>
                  <a:lnTo>
                    <a:pt x="31956" y="5453"/>
                  </a:lnTo>
                  <a:lnTo>
                    <a:pt x="33180" y="3266"/>
                  </a:lnTo>
                  <a:lnTo>
                    <a:pt x="28917" y="3302"/>
                  </a:lnTo>
                  <a:lnTo>
                    <a:pt x="22682" y="4533"/>
                  </a:lnTo>
                  <a:lnTo>
                    <a:pt x="23368" y="9385"/>
                  </a:lnTo>
                  <a:lnTo>
                    <a:pt x="24434" y="14414"/>
                  </a:lnTo>
                  <a:lnTo>
                    <a:pt x="23990" y="14897"/>
                  </a:lnTo>
                  <a:lnTo>
                    <a:pt x="23634" y="15633"/>
                  </a:lnTo>
                  <a:lnTo>
                    <a:pt x="17348" y="12293"/>
                  </a:lnTo>
                  <a:lnTo>
                    <a:pt x="11582" y="8788"/>
                  </a:lnTo>
                  <a:lnTo>
                    <a:pt x="12877" y="190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F27CA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97995" y="1599258"/>
              <a:ext cx="30480" cy="43180"/>
            </a:xfrm>
            <a:custGeom>
              <a:avLst/>
              <a:gdLst/>
              <a:ahLst/>
              <a:cxnLst/>
              <a:rect l="l" t="t" r="r" b="b"/>
              <a:pathLst>
                <a:path w="30480" h="43180">
                  <a:moveTo>
                    <a:pt x="28170" y="36258"/>
                  </a:moveTo>
                  <a:lnTo>
                    <a:pt x="12915" y="36258"/>
                  </a:lnTo>
                  <a:lnTo>
                    <a:pt x="15227" y="39547"/>
                  </a:lnTo>
                  <a:lnTo>
                    <a:pt x="27305" y="42697"/>
                  </a:lnTo>
                  <a:lnTo>
                    <a:pt x="29273" y="42798"/>
                  </a:lnTo>
                  <a:lnTo>
                    <a:pt x="30264" y="42824"/>
                  </a:lnTo>
                  <a:lnTo>
                    <a:pt x="30162" y="39687"/>
                  </a:lnTo>
                  <a:lnTo>
                    <a:pt x="28879" y="37083"/>
                  </a:lnTo>
                  <a:lnTo>
                    <a:pt x="28170" y="36258"/>
                  </a:lnTo>
                  <a:close/>
                </a:path>
                <a:path w="30480" h="43180">
                  <a:moveTo>
                    <a:pt x="6565" y="23977"/>
                  </a:moveTo>
                  <a:lnTo>
                    <a:pt x="2806" y="27546"/>
                  </a:lnTo>
                  <a:lnTo>
                    <a:pt x="952" y="31381"/>
                  </a:lnTo>
                  <a:lnTo>
                    <a:pt x="0" y="33299"/>
                  </a:lnTo>
                  <a:lnTo>
                    <a:pt x="2463" y="33489"/>
                  </a:lnTo>
                  <a:lnTo>
                    <a:pt x="4699" y="34099"/>
                  </a:lnTo>
                  <a:lnTo>
                    <a:pt x="6007" y="36474"/>
                  </a:lnTo>
                  <a:lnTo>
                    <a:pt x="9410" y="36537"/>
                  </a:lnTo>
                  <a:lnTo>
                    <a:pt x="12915" y="36258"/>
                  </a:lnTo>
                  <a:lnTo>
                    <a:pt x="28170" y="36258"/>
                  </a:lnTo>
                  <a:lnTo>
                    <a:pt x="24409" y="31927"/>
                  </a:lnTo>
                  <a:lnTo>
                    <a:pt x="24701" y="29400"/>
                  </a:lnTo>
                  <a:lnTo>
                    <a:pt x="27914" y="27343"/>
                  </a:lnTo>
                  <a:lnTo>
                    <a:pt x="27278" y="26479"/>
                  </a:lnTo>
                  <a:lnTo>
                    <a:pt x="14503" y="26479"/>
                  </a:lnTo>
                  <a:lnTo>
                    <a:pt x="9423" y="24587"/>
                  </a:lnTo>
                  <a:lnTo>
                    <a:pt x="7975" y="24333"/>
                  </a:lnTo>
                  <a:lnTo>
                    <a:pt x="6565" y="23977"/>
                  </a:lnTo>
                  <a:close/>
                </a:path>
                <a:path w="30480" h="43180">
                  <a:moveTo>
                    <a:pt x="710" y="0"/>
                  </a:moveTo>
                  <a:lnTo>
                    <a:pt x="431" y="3378"/>
                  </a:lnTo>
                  <a:lnTo>
                    <a:pt x="2260" y="6083"/>
                  </a:lnTo>
                  <a:lnTo>
                    <a:pt x="3606" y="8940"/>
                  </a:lnTo>
                  <a:lnTo>
                    <a:pt x="11417" y="16078"/>
                  </a:lnTo>
                  <a:lnTo>
                    <a:pt x="16751" y="21094"/>
                  </a:lnTo>
                  <a:lnTo>
                    <a:pt x="17678" y="22809"/>
                  </a:lnTo>
                  <a:lnTo>
                    <a:pt x="14503" y="26479"/>
                  </a:lnTo>
                  <a:lnTo>
                    <a:pt x="27278" y="26479"/>
                  </a:lnTo>
                  <a:lnTo>
                    <a:pt x="21475" y="18605"/>
                  </a:lnTo>
                  <a:lnTo>
                    <a:pt x="18300" y="1555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F38D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70037" y="1632981"/>
              <a:ext cx="27940" cy="23495"/>
            </a:xfrm>
            <a:custGeom>
              <a:avLst/>
              <a:gdLst/>
              <a:ahLst/>
              <a:cxnLst/>
              <a:rect l="l" t="t" r="r" b="b"/>
              <a:pathLst>
                <a:path w="27939" h="23494">
                  <a:moveTo>
                    <a:pt x="7150" y="0"/>
                  </a:moveTo>
                  <a:lnTo>
                    <a:pt x="3937" y="647"/>
                  </a:lnTo>
                  <a:lnTo>
                    <a:pt x="762" y="5410"/>
                  </a:lnTo>
                  <a:lnTo>
                    <a:pt x="2857" y="11493"/>
                  </a:lnTo>
                  <a:lnTo>
                    <a:pt x="0" y="17373"/>
                  </a:lnTo>
                  <a:lnTo>
                    <a:pt x="152" y="23406"/>
                  </a:lnTo>
                  <a:lnTo>
                    <a:pt x="6814" y="20823"/>
                  </a:lnTo>
                  <a:lnTo>
                    <a:pt x="13623" y="19873"/>
                  </a:lnTo>
                  <a:lnTo>
                    <a:pt x="20533" y="20064"/>
                  </a:lnTo>
                  <a:lnTo>
                    <a:pt x="27495" y="20904"/>
                  </a:lnTo>
                  <a:lnTo>
                    <a:pt x="27546" y="17894"/>
                  </a:lnTo>
                  <a:lnTo>
                    <a:pt x="21602" y="17259"/>
                  </a:lnTo>
                  <a:lnTo>
                    <a:pt x="19418" y="11810"/>
                  </a:lnTo>
                  <a:lnTo>
                    <a:pt x="15557" y="8521"/>
                  </a:lnTo>
                  <a:lnTo>
                    <a:pt x="13982" y="7365"/>
                  </a:lnTo>
                  <a:lnTo>
                    <a:pt x="12001" y="6489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27DB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85593" y="1632560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12407" y="0"/>
                  </a:moveTo>
                  <a:lnTo>
                    <a:pt x="8458" y="3251"/>
                  </a:lnTo>
                  <a:lnTo>
                    <a:pt x="5994" y="8547"/>
                  </a:lnTo>
                  <a:lnTo>
                    <a:pt x="0" y="8953"/>
                  </a:lnTo>
                  <a:lnTo>
                    <a:pt x="3886" y="12217"/>
                  </a:lnTo>
                  <a:lnTo>
                    <a:pt x="6045" y="17665"/>
                  </a:lnTo>
                  <a:lnTo>
                    <a:pt x="11988" y="18313"/>
                  </a:lnTo>
                  <a:lnTo>
                    <a:pt x="16459" y="16713"/>
                  </a:lnTo>
                  <a:lnTo>
                    <a:pt x="20040" y="14198"/>
                  </a:lnTo>
                  <a:lnTo>
                    <a:pt x="21336" y="9309"/>
                  </a:lnTo>
                  <a:lnTo>
                    <a:pt x="16014" y="9321"/>
                  </a:lnTo>
                  <a:lnTo>
                    <a:pt x="16802" y="6451"/>
                  </a:lnTo>
                  <a:lnTo>
                    <a:pt x="18402" y="3162"/>
                  </a:lnTo>
                  <a:lnTo>
                    <a:pt x="17094" y="800"/>
                  </a:lnTo>
                  <a:lnTo>
                    <a:pt x="14859" y="190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F0699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906938" y="1638805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4" h="23494">
                  <a:moveTo>
                    <a:pt x="6299" y="0"/>
                  </a:moveTo>
                  <a:lnTo>
                    <a:pt x="3771" y="152"/>
                  </a:lnTo>
                  <a:lnTo>
                    <a:pt x="1384" y="609"/>
                  </a:lnTo>
                  <a:lnTo>
                    <a:pt x="0" y="3060"/>
                  </a:lnTo>
                  <a:lnTo>
                    <a:pt x="3301" y="5194"/>
                  </a:lnTo>
                  <a:lnTo>
                    <a:pt x="7658" y="6959"/>
                  </a:lnTo>
                  <a:lnTo>
                    <a:pt x="6299" y="15201"/>
                  </a:lnTo>
                  <a:lnTo>
                    <a:pt x="749" y="17945"/>
                  </a:lnTo>
                  <a:lnTo>
                    <a:pt x="7048" y="23152"/>
                  </a:lnTo>
                  <a:lnTo>
                    <a:pt x="9029" y="15138"/>
                  </a:lnTo>
                  <a:lnTo>
                    <a:pt x="15709" y="10490"/>
                  </a:lnTo>
                  <a:lnTo>
                    <a:pt x="18364" y="3149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F05C8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922404" y="1626601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3505" y="0"/>
                  </a:moveTo>
                  <a:lnTo>
                    <a:pt x="292" y="2057"/>
                  </a:lnTo>
                  <a:lnTo>
                    <a:pt x="0" y="4584"/>
                  </a:lnTo>
                  <a:lnTo>
                    <a:pt x="4470" y="9740"/>
                  </a:lnTo>
                  <a:lnTo>
                    <a:pt x="5753" y="12344"/>
                  </a:lnTo>
                  <a:lnTo>
                    <a:pt x="5854" y="15481"/>
                  </a:lnTo>
                  <a:lnTo>
                    <a:pt x="11010" y="16967"/>
                  </a:lnTo>
                  <a:lnTo>
                    <a:pt x="16294" y="18656"/>
                  </a:lnTo>
                  <a:lnTo>
                    <a:pt x="14998" y="979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F49C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946317" y="1642645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3136" y="0"/>
                  </a:moveTo>
                  <a:lnTo>
                    <a:pt x="38" y="2997"/>
                  </a:lnTo>
                  <a:lnTo>
                    <a:pt x="0" y="6007"/>
                  </a:lnTo>
                  <a:lnTo>
                    <a:pt x="2908" y="9118"/>
                  </a:lnTo>
                  <a:lnTo>
                    <a:pt x="6934" y="13246"/>
                  </a:lnTo>
                  <a:lnTo>
                    <a:pt x="8915" y="15316"/>
                  </a:lnTo>
                  <a:lnTo>
                    <a:pt x="14262" y="4622"/>
                  </a:lnTo>
                  <a:lnTo>
                    <a:pt x="13398" y="2324"/>
                  </a:lnTo>
                  <a:close/>
                </a:path>
              </a:pathLst>
            </a:custGeom>
            <a:solidFill>
              <a:srgbClr val="F0578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942748" y="1648649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10">
                  <a:moveTo>
                    <a:pt x="3581" y="0"/>
                  </a:moveTo>
                  <a:lnTo>
                    <a:pt x="0" y="2146"/>
                  </a:lnTo>
                  <a:lnTo>
                    <a:pt x="533" y="5740"/>
                  </a:lnTo>
                  <a:lnTo>
                    <a:pt x="355" y="9067"/>
                  </a:lnTo>
                  <a:lnTo>
                    <a:pt x="2260" y="10439"/>
                  </a:lnTo>
                  <a:lnTo>
                    <a:pt x="4140" y="11874"/>
                  </a:lnTo>
                  <a:lnTo>
                    <a:pt x="10731" y="16065"/>
                  </a:lnTo>
                  <a:lnTo>
                    <a:pt x="11899" y="13106"/>
                  </a:lnTo>
                  <a:lnTo>
                    <a:pt x="12496" y="9309"/>
                  </a:lnTo>
                  <a:lnTo>
                    <a:pt x="6464" y="3124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F171A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933378" y="166551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1409" y="0"/>
                  </a:moveTo>
                  <a:lnTo>
                    <a:pt x="660" y="1689"/>
                  </a:lnTo>
                  <a:lnTo>
                    <a:pt x="482" y="3898"/>
                  </a:lnTo>
                  <a:lnTo>
                    <a:pt x="0" y="9156"/>
                  </a:lnTo>
                  <a:lnTo>
                    <a:pt x="698" y="13855"/>
                  </a:lnTo>
                  <a:lnTo>
                    <a:pt x="6197" y="16395"/>
                  </a:lnTo>
                  <a:lnTo>
                    <a:pt x="6603" y="12458"/>
                  </a:lnTo>
                  <a:lnTo>
                    <a:pt x="7099" y="8534"/>
                  </a:lnTo>
                  <a:lnTo>
                    <a:pt x="7632" y="2209"/>
                  </a:lnTo>
                  <a:lnTo>
                    <a:pt x="5994" y="99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F057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931662" y="1649736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30" h="12700">
                  <a:moveTo>
                    <a:pt x="7238" y="0"/>
                  </a:moveTo>
                  <a:lnTo>
                    <a:pt x="4787" y="4114"/>
                  </a:lnTo>
                  <a:lnTo>
                    <a:pt x="0" y="6108"/>
                  </a:lnTo>
                  <a:lnTo>
                    <a:pt x="3949" y="12166"/>
                  </a:lnTo>
                  <a:lnTo>
                    <a:pt x="8648" y="11607"/>
                  </a:lnTo>
                  <a:lnTo>
                    <a:pt x="11023" y="7493"/>
                  </a:lnTo>
                  <a:lnTo>
                    <a:pt x="8724" y="4203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05C8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937703" y="1632341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7429" y="0"/>
                  </a:moveTo>
                  <a:lnTo>
                    <a:pt x="0" y="3644"/>
                  </a:lnTo>
                  <a:lnTo>
                    <a:pt x="3556" y="6248"/>
                  </a:lnTo>
                  <a:lnTo>
                    <a:pt x="1854" y="13576"/>
                  </a:lnTo>
                  <a:lnTo>
                    <a:pt x="8650" y="13258"/>
                  </a:lnTo>
                  <a:lnTo>
                    <a:pt x="8788" y="10363"/>
                  </a:lnTo>
                  <a:lnTo>
                    <a:pt x="8026" y="5308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F0568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959608" y="171579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30" h="12700">
                  <a:moveTo>
                    <a:pt x="673" y="0"/>
                  </a:moveTo>
                  <a:lnTo>
                    <a:pt x="609" y="3009"/>
                  </a:lnTo>
                  <a:lnTo>
                    <a:pt x="647" y="6349"/>
                  </a:lnTo>
                  <a:lnTo>
                    <a:pt x="0" y="9918"/>
                  </a:lnTo>
                  <a:lnTo>
                    <a:pt x="3467" y="12191"/>
                  </a:lnTo>
                  <a:lnTo>
                    <a:pt x="1866" y="8267"/>
                  </a:lnTo>
                  <a:lnTo>
                    <a:pt x="11252" y="18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280B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965361" y="168339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6642" y="8623"/>
                  </a:moveTo>
                  <a:lnTo>
                    <a:pt x="6337" y="7454"/>
                  </a:lnTo>
                  <a:lnTo>
                    <a:pt x="5486" y="6819"/>
                  </a:lnTo>
                  <a:lnTo>
                    <a:pt x="3136" y="8623"/>
                  </a:lnTo>
                  <a:lnTo>
                    <a:pt x="1308" y="9855"/>
                  </a:lnTo>
                  <a:lnTo>
                    <a:pt x="711" y="11468"/>
                  </a:lnTo>
                  <a:lnTo>
                    <a:pt x="0" y="13322"/>
                  </a:lnTo>
                  <a:lnTo>
                    <a:pt x="1930" y="13627"/>
                  </a:lnTo>
                  <a:lnTo>
                    <a:pt x="3251" y="13017"/>
                  </a:lnTo>
                  <a:lnTo>
                    <a:pt x="5080" y="12204"/>
                  </a:lnTo>
                  <a:lnTo>
                    <a:pt x="6489" y="10833"/>
                  </a:lnTo>
                  <a:lnTo>
                    <a:pt x="6642" y="8623"/>
                  </a:lnTo>
                  <a:close/>
                </a:path>
                <a:path w="8889" h="13969">
                  <a:moveTo>
                    <a:pt x="8750" y="635"/>
                  </a:moveTo>
                  <a:lnTo>
                    <a:pt x="8382" y="419"/>
                  </a:lnTo>
                  <a:lnTo>
                    <a:pt x="7962" y="0"/>
                  </a:lnTo>
                  <a:lnTo>
                    <a:pt x="7239" y="50"/>
                  </a:lnTo>
                  <a:lnTo>
                    <a:pt x="6908" y="520"/>
                  </a:lnTo>
                  <a:lnTo>
                    <a:pt x="6553" y="787"/>
                  </a:lnTo>
                  <a:lnTo>
                    <a:pt x="7366" y="1727"/>
                  </a:lnTo>
                  <a:lnTo>
                    <a:pt x="8102" y="1676"/>
                  </a:lnTo>
                  <a:lnTo>
                    <a:pt x="8750" y="635"/>
                  </a:lnTo>
                  <a:close/>
                </a:path>
              </a:pathLst>
            </a:custGeom>
            <a:solidFill>
              <a:srgbClr val="F0669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912480" y="1902890"/>
              <a:ext cx="56515" cy="82550"/>
            </a:xfrm>
            <a:custGeom>
              <a:avLst/>
              <a:gdLst/>
              <a:ahLst/>
              <a:cxnLst/>
              <a:rect l="l" t="t" r="r" b="b"/>
              <a:pathLst>
                <a:path w="56514" h="82550">
                  <a:moveTo>
                    <a:pt x="43192" y="0"/>
                  </a:moveTo>
                  <a:lnTo>
                    <a:pt x="36233" y="800"/>
                  </a:lnTo>
                  <a:lnTo>
                    <a:pt x="32689" y="787"/>
                  </a:lnTo>
                  <a:lnTo>
                    <a:pt x="29159" y="939"/>
                  </a:lnTo>
                  <a:lnTo>
                    <a:pt x="26785" y="7370"/>
                  </a:lnTo>
                  <a:lnTo>
                    <a:pt x="22952" y="12669"/>
                  </a:lnTo>
                  <a:lnTo>
                    <a:pt x="18303" y="17361"/>
                  </a:lnTo>
                  <a:lnTo>
                    <a:pt x="13512" y="21945"/>
                  </a:lnTo>
                  <a:lnTo>
                    <a:pt x="13462" y="25336"/>
                  </a:lnTo>
                  <a:lnTo>
                    <a:pt x="13792" y="28841"/>
                  </a:lnTo>
                  <a:lnTo>
                    <a:pt x="10490" y="31165"/>
                  </a:lnTo>
                  <a:lnTo>
                    <a:pt x="10401" y="34036"/>
                  </a:lnTo>
                  <a:lnTo>
                    <a:pt x="12712" y="37592"/>
                  </a:lnTo>
                  <a:lnTo>
                    <a:pt x="13665" y="41516"/>
                  </a:lnTo>
                  <a:lnTo>
                    <a:pt x="13411" y="45732"/>
                  </a:lnTo>
                  <a:lnTo>
                    <a:pt x="15913" y="49326"/>
                  </a:lnTo>
                  <a:lnTo>
                    <a:pt x="15506" y="58432"/>
                  </a:lnTo>
                  <a:lnTo>
                    <a:pt x="12738" y="61417"/>
                  </a:lnTo>
                  <a:lnTo>
                    <a:pt x="12446" y="64668"/>
                  </a:lnTo>
                  <a:lnTo>
                    <a:pt x="13309" y="68326"/>
                  </a:lnTo>
                  <a:lnTo>
                    <a:pt x="9613" y="70383"/>
                  </a:lnTo>
                  <a:lnTo>
                    <a:pt x="8102" y="70777"/>
                  </a:lnTo>
                  <a:lnTo>
                    <a:pt x="7315" y="70777"/>
                  </a:lnTo>
                  <a:lnTo>
                    <a:pt x="6654" y="73088"/>
                  </a:lnTo>
                  <a:lnTo>
                    <a:pt x="5842" y="75311"/>
                  </a:lnTo>
                  <a:lnTo>
                    <a:pt x="3517" y="76517"/>
                  </a:lnTo>
                  <a:lnTo>
                    <a:pt x="406" y="79489"/>
                  </a:lnTo>
                  <a:lnTo>
                    <a:pt x="0" y="82308"/>
                  </a:lnTo>
                  <a:lnTo>
                    <a:pt x="6337" y="82524"/>
                  </a:lnTo>
                  <a:lnTo>
                    <a:pt x="9486" y="79514"/>
                  </a:lnTo>
                  <a:lnTo>
                    <a:pt x="10706" y="76669"/>
                  </a:lnTo>
                  <a:lnTo>
                    <a:pt x="12801" y="74739"/>
                  </a:lnTo>
                  <a:lnTo>
                    <a:pt x="15608" y="73533"/>
                  </a:lnTo>
                  <a:lnTo>
                    <a:pt x="17296" y="69018"/>
                  </a:lnTo>
                  <a:lnTo>
                    <a:pt x="20408" y="64800"/>
                  </a:lnTo>
                  <a:lnTo>
                    <a:pt x="22130" y="60236"/>
                  </a:lnTo>
                  <a:lnTo>
                    <a:pt x="19646" y="54686"/>
                  </a:lnTo>
                  <a:lnTo>
                    <a:pt x="18503" y="53378"/>
                  </a:lnTo>
                  <a:lnTo>
                    <a:pt x="22009" y="49733"/>
                  </a:lnTo>
                  <a:lnTo>
                    <a:pt x="49885" y="37833"/>
                  </a:lnTo>
                  <a:lnTo>
                    <a:pt x="53708" y="36118"/>
                  </a:lnTo>
                  <a:lnTo>
                    <a:pt x="55714" y="33083"/>
                  </a:lnTo>
                  <a:lnTo>
                    <a:pt x="56248" y="28981"/>
                  </a:lnTo>
                  <a:lnTo>
                    <a:pt x="50584" y="24638"/>
                  </a:lnTo>
                  <a:lnTo>
                    <a:pt x="45834" y="30480"/>
                  </a:lnTo>
                  <a:lnTo>
                    <a:pt x="40767" y="30530"/>
                  </a:lnTo>
                  <a:lnTo>
                    <a:pt x="34544" y="27597"/>
                  </a:lnTo>
                  <a:lnTo>
                    <a:pt x="42011" y="21780"/>
                  </a:lnTo>
                  <a:lnTo>
                    <a:pt x="37896" y="18529"/>
                  </a:lnTo>
                  <a:lnTo>
                    <a:pt x="34099" y="15989"/>
                  </a:lnTo>
                  <a:lnTo>
                    <a:pt x="30645" y="22326"/>
                  </a:lnTo>
                  <a:lnTo>
                    <a:pt x="25450" y="17970"/>
                  </a:lnTo>
                  <a:lnTo>
                    <a:pt x="29156" y="15276"/>
                  </a:lnTo>
                  <a:lnTo>
                    <a:pt x="31632" y="11131"/>
                  </a:lnTo>
                  <a:lnTo>
                    <a:pt x="34866" y="8101"/>
                  </a:lnTo>
                  <a:lnTo>
                    <a:pt x="40843" y="8750"/>
                  </a:lnTo>
                  <a:lnTo>
                    <a:pt x="42887" y="9613"/>
                  </a:lnTo>
                  <a:lnTo>
                    <a:pt x="43916" y="6781"/>
                  </a:lnTo>
                  <a:lnTo>
                    <a:pt x="44196" y="1739"/>
                  </a:lnTo>
                  <a:lnTo>
                    <a:pt x="43192" y="0"/>
                  </a:lnTo>
                  <a:close/>
                </a:path>
              </a:pathLst>
            </a:custGeom>
            <a:solidFill>
              <a:srgbClr val="ECAFC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928095" y="1940723"/>
              <a:ext cx="34290" cy="36195"/>
            </a:xfrm>
            <a:custGeom>
              <a:avLst/>
              <a:gdLst/>
              <a:ahLst/>
              <a:cxnLst/>
              <a:rect l="l" t="t" r="r" b="b"/>
              <a:pathLst>
                <a:path w="34289" h="36194">
                  <a:moveTo>
                    <a:pt x="34264" y="0"/>
                  </a:moveTo>
                  <a:lnTo>
                    <a:pt x="2882" y="15544"/>
                  </a:lnTo>
                  <a:lnTo>
                    <a:pt x="4025" y="16852"/>
                  </a:lnTo>
                  <a:lnTo>
                    <a:pt x="6516" y="22403"/>
                  </a:lnTo>
                  <a:lnTo>
                    <a:pt x="4799" y="26966"/>
                  </a:lnTo>
                  <a:lnTo>
                    <a:pt x="1688" y="31185"/>
                  </a:lnTo>
                  <a:lnTo>
                    <a:pt x="0" y="35699"/>
                  </a:lnTo>
                  <a:lnTo>
                    <a:pt x="2908" y="35839"/>
                  </a:lnTo>
                  <a:lnTo>
                    <a:pt x="4483" y="33337"/>
                  </a:lnTo>
                  <a:lnTo>
                    <a:pt x="6959" y="32956"/>
                  </a:lnTo>
                  <a:lnTo>
                    <a:pt x="9613" y="33083"/>
                  </a:lnTo>
                  <a:lnTo>
                    <a:pt x="12700" y="32296"/>
                  </a:lnTo>
                  <a:lnTo>
                    <a:pt x="14808" y="30492"/>
                  </a:lnTo>
                  <a:lnTo>
                    <a:pt x="15722" y="27381"/>
                  </a:lnTo>
                  <a:lnTo>
                    <a:pt x="13220" y="25857"/>
                  </a:lnTo>
                  <a:lnTo>
                    <a:pt x="12471" y="23545"/>
                  </a:lnTo>
                  <a:lnTo>
                    <a:pt x="12700" y="20789"/>
                  </a:lnTo>
                  <a:lnTo>
                    <a:pt x="15557" y="17754"/>
                  </a:lnTo>
                  <a:lnTo>
                    <a:pt x="21780" y="12090"/>
                  </a:lnTo>
                  <a:lnTo>
                    <a:pt x="26924" y="9080"/>
                  </a:lnTo>
                  <a:lnTo>
                    <a:pt x="31051" y="4991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940574" y="196150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15" y="0"/>
                  </a:moveTo>
                  <a:lnTo>
                    <a:pt x="0" y="2755"/>
                  </a:lnTo>
                  <a:lnTo>
                    <a:pt x="749" y="5067"/>
                  </a:lnTo>
                  <a:lnTo>
                    <a:pt x="3251" y="6604"/>
                  </a:lnTo>
                  <a:lnTo>
                    <a:pt x="3073" y="6400"/>
                  </a:lnTo>
                  <a:lnTo>
                    <a:pt x="3060" y="294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6A5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946351" y="164264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98" y="0"/>
                  </a:moveTo>
                  <a:lnTo>
                    <a:pt x="1130" y="25"/>
                  </a:lnTo>
                  <a:lnTo>
                    <a:pt x="139" y="63"/>
                  </a:lnTo>
                  <a:lnTo>
                    <a:pt x="101" y="1054"/>
                  </a:lnTo>
                  <a:lnTo>
                    <a:pt x="0" y="2997"/>
                  </a:lnTo>
                  <a:lnTo>
                    <a:pt x="1041" y="2006"/>
                  </a:lnTo>
                  <a:lnTo>
                    <a:pt x="2057" y="1003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0669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95621" y="15960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72" y="3045"/>
                  </a:lnTo>
                  <a:lnTo>
                    <a:pt x="3022" y="50"/>
                  </a:lnTo>
                  <a:lnTo>
                    <a:pt x="15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BA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13976" y="1868425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5" h="53339">
                  <a:moveTo>
                    <a:pt x="1689" y="0"/>
                  </a:moveTo>
                  <a:lnTo>
                    <a:pt x="0" y="3174"/>
                  </a:lnTo>
                  <a:lnTo>
                    <a:pt x="6273" y="12103"/>
                  </a:lnTo>
                  <a:lnTo>
                    <a:pt x="2273" y="18300"/>
                  </a:lnTo>
                  <a:lnTo>
                    <a:pt x="2400" y="24574"/>
                  </a:lnTo>
                  <a:lnTo>
                    <a:pt x="5689" y="26657"/>
                  </a:lnTo>
                  <a:lnTo>
                    <a:pt x="2603" y="28676"/>
                  </a:lnTo>
                  <a:lnTo>
                    <a:pt x="2336" y="30721"/>
                  </a:lnTo>
                  <a:lnTo>
                    <a:pt x="4711" y="32080"/>
                  </a:lnTo>
                  <a:lnTo>
                    <a:pt x="7607" y="32727"/>
                  </a:lnTo>
                  <a:lnTo>
                    <a:pt x="9042" y="35496"/>
                  </a:lnTo>
                  <a:lnTo>
                    <a:pt x="7073" y="37528"/>
                  </a:lnTo>
                  <a:lnTo>
                    <a:pt x="3403" y="36728"/>
                  </a:lnTo>
                  <a:lnTo>
                    <a:pt x="2120" y="39776"/>
                  </a:lnTo>
                  <a:lnTo>
                    <a:pt x="6616" y="38226"/>
                  </a:lnTo>
                  <a:lnTo>
                    <a:pt x="11468" y="44678"/>
                  </a:lnTo>
                  <a:lnTo>
                    <a:pt x="18999" y="35559"/>
                  </a:lnTo>
                  <a:lnTo>
                    <a:pt x="22288" y="40754"/>
                  </a:lnTo>
                  <a:lnTo>
                    <a:pt x="26390" y="43268"/>
                  </a:lnTo>
                  <a:lnTo>
                    <a:pt x="30607" y="44653"/>
                  </a:lnTo>
                  <a:lnTo>
                    <a:pt x="36118" y="44818"/>
                  </a:lnTo>
                  <a:lnTo>
                    <a:pt x="43700" y="53022"/>
                  </a:lnTo>
                  <a:lnTo>
                    <a:pt x="48501" y="50596"/>
                  </a:lnTo>
                  <a:lnTo>
                    <a:pt x="53606" y="49847"/>
                  </a:lnTo>
                  <a:lnTo>
                    <a:pt x="58851" y="43573"/>
                  </a:lnTo>
                  <a:lnTo>
                    <a:pt x="54267" y="41605"/>
                  </a:lnTo>
                  <a:lnTo>
                    <a:pt x="42684" y="41795"/>
                  </a:lnTo>
                  <a:lnTo>
                    <a:pt x="45440" y="37350"/>
                  </a:lnTo>
                  <a:lnTo>
                    <a:pt x="44792" y="34480"/>
                  </a:lnTo>
                  <a:lnTo>
                    <a:pt x="39535" y="33718"/>
                  </a:lnTo>
                  <a:lnTo>
                    <a:pt x="34467" y="36575"/>
                  </a:lnTo>
                  <a:lnTo>
                    <a:pt x="20142" y="31254"/>
                  </a:lnTo>
                  <a:lnTo>
                    <a:pt x="18491" y="28917"/>
                  </a:lnTo>
                  <a:lnTo>
                    <a:pt x="20142" y="18262"/>
                  </a:lnTo>
                  <a:lnTo>
                    <a:pt x="14566" y="19011"/>
                  </a:lnTo>
                  <a:lnTo>
                    <a:pt x="14516" y="21869"/>
                  </a:lnTo>
                  <a:lnTo>
                    <a:pt x="14020" y="25361"/>
                  </a:lnTo>
                  <a:lnTo>
                    <a:pt x="12890" y="27216"/>
                  </a:lnTo>
                  <a:lnTo>
                    <a:pt x="8458" y="24815"/>
                  </a:lnTo>
                  <a:lnTo>
                    <a:pt x="9550" y="22732"/>
                  </a:lnTo>
                  <a:lnTo>
                    <a:pt x="11912" y="20332"/>
                  </a:lnTo>
                  <a:lnTo>
                    <a:pt x="13246" y="19697"/>
                  </a:lnTo>
                  <a:lnTo>
                    <a:pt x="14401" y="18897"/>
                  </a:lnTo>
                  <a:lnTo>
                    <a:pt x="14071" y="16649"/>
                  </a:lnTo>
                  <a:lnTo>
                    <a:pt x="9563" y="14833"/>
                  </a:lnTo>
                  <a:lnTo>
                    <a:pt x="8013" y="11671"/>
                  </a:lnTo>
                  <a:lnTo>
                    <a:pt x="9652" y="7048"/>
                  </a:lnTo>
                  <a:lnTo>
                    <a:pt x="6870" y="5676"/>
                  </a:lnTo>
                  <a:lnTo>
                    <a:pt x="5994" y="3225"/>
                  </a:lnTo>
                  <a:lnTo>
                    <a:pt x="5854" y="368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F3A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547452" y="1830174"/>
              <a:ext cx="24765" cy="36195"/>
            </a:xfrm>
            <a:custGeom>
              <a:avLst/>
              <a:gdLst/>
              <a:ahLst/>
              <a:cxnLst/>
              <a:rect l="l" t="t" r="r" b="b"/>
              <a:pathLst>
                <a:path w="24764" h="36194">
                  <a:moveTo>
                    <a:pt x="21742" y="0"/>
                  </a:moveTo>
                  <a:lnTo>
                    <a:pt x="18034" y="2743"/>
                  </a:lnTo>
                  <a:lnTo>
                    <a:pt x="12585" y="1828"/>
                  </a:lnTo>
                  <a:lnTo>
                    <a:pt x="9486" y="5842"/>
                  </a:lnTo>
                  <a:lnTo>
                    <a:pt x="11988" y="5956"/>
                  </a:lnTo>
                  <a:lnTo>
                    <a:pt x="14236" y="6553"/>
                  </a:lnTo>
                  <a:lnTo>
                    <a:pt x="15519" y="9004"/>
                  </a:lnTo>
                  <a:lnTo>
                    <a:pt x="15887" y="9296"/>
                  </a:lnTo>
                  <a:lnTo>
                    <a:pt x="16446" y="9499"/>
                  </a:lnTo>
                  <a:lnTo>
                    <a:pt x="17119" y="10871"/>
                  </a:lnTo>
                  <a:lnTo>
                    <a:pt x="16637" y="11607"/>
                  </a:lnTo>
                  <a:lnTo>
                    <a:pt x="15468" y="12026"/>
                  </a:lnTo>
                  <a:lnTo>
                    <a:pt x="13296" y="11442"/>
                  </a:lnTo>
                  <a:lnTo>
                    <a:pt x="10350" y="9283"/>
                  </a:lnTo>
                  <a:lnTo>
                    <a:pt x="8686" y="16992"/>
                  </a:lnTo>
                  <a:lnTo>
                    <a:pt x="4749" y="17907"/>
                  </a:lnTo>
                  <a:lnTo>
                    <a:pt x="3175" y="20955"/>
                  </a:lnTo>
                  <a:lnTo>
                    <a:pt x="3556" y="21247"/>
                  </a:lnTo>
                  <a:lnTo>
                    <a:pt x="4102" y="21450"/>
                  </a:lnTo>
                  <a:lnTo>
                    <a:pt x="4737" y="22821"/>
                  </a:lnTo>
                  <a:lnTo>
                    <a:pt x="4254" y="23571"/>
                  </a:lnTo>
                  <a:lnTo>
                    <a:pt x="3098" y="23952"/>
                  </a:lnTo>
                  <a:lnTo>
                    <a:pt x="0" y="26949"/>
                  </a:lnTo>
                  <a:lnTo>
                    <a:pt x="2971" y="30035"/>
                  </a:lnTo>
                  <a:lnTo>
                    <a:pt x="5892" y="36182"/>
                  </a:lnTo>
                  <a:lnTo>
                    <a:pt x="8940" y="36080"/>
                  </a:lnTo>
                  <a:lnTo>
                    <a:pt x="12039" y="33248"/>
                  </a:lnTo>
                  <a:lnTo>
                    <a:pt x="18173" y="33032"/>
                  </a:lnTo>
                  <a:lnTo>
                    <a:pt x="21780" y="30556"/>
                  </a:lnTo>
                  <a:lnTo>
                    <a:pt x="24485" y="25996"/>
                  </a:lnTo>
                  <a:lnTo>
                    <a:pt x="24485" y="20891"/>
                  </a:lnTo>
                  <a:lnTo>
                    <a:pt x="24726" y="15836"/>
                  </a:lnTo>
                  <a:lnTo>
                    <a:pt x="21742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527514" y="1841713"/>
              <a:ext cx="26034" cy="28575"/>
            </a:xfrm>
            <a:custGeom>
              <a:avLst/>
              <a:gdLst/>
              <a:ahLst/>
              <a:cxnLst/>
              <a:rect l="l" t="t" r="r" b="b"/>
              <a:pathLst>
                <a:path w="26035" h="28575">
                  <a:moveTo>
                    <a:pt x="6997" y="0"/>
                  </a:moveTo>
                  <a:lnTo>
                    <a:pt x="2451" y="1104"/>
                  </a:lnTo>
                  <a:lnTo>
                    <a:pt x="0" y="3492"/>
                  </a:lnTo>
                  <a:lnTo>
                    <a:pt x="7569" y="9385"/>
                  </a:lnTo>
                  <a:lnTo>
                    <a:pt x="1015" y="16230"/>
                  </a:lnTo>
                  <a:lnTo>
                    <a:pt x="4622" y="21196"/>
                  </a:lnTo>
                  <a:lnTo>
                    <a:pt x="7937" y="21348"/>
                  </a:lnTo>
                  <a:lnTo>
                    <a:pt x="11531" y="20789"/>
                  </a:lnTo>
                  <a:lnTo>
                    <a:pt x="13677" y="24345"/>
                  </a:lnTo>
                  <a:lnTo>
                    <a:pt x="14528" y="24688"/>
                  </a:lnTo>
                  <a:lnTo>
                    <a:pt x="15430" y="24980"/>
                  </a:lnTo>
                  <a:lnTo>
                    <a:pt x="16344" y="25184"/>
                  </a:lnTo>
                  <a:lnTo>
                    <a:pt x="20446" y="20726"/>
                  </a:lnTo>
                  <a:lnTo>
                    <a:pt x="20116" y="28041"/>
                  </a:lnTo>
                  <a:lnTo>
                    <a:pt x="22694" y="27571"/>
                  </a:lnTo>
                  <a:lnTo>
                    <a:pt x="25831" y="24638"/>
                  </a:lnTo>
                  <a:lnTo>
                    <a:pt x="22898" y="18491"/>
                  </a:lnTo>
                  <a:lnTo>
                    <a:pt x="19850" y="18440"/>
                  </a:lnTo>
                  <a:lnTo>
                    <a:pt x="14846" y="14643"/>
                  </a:lnTo>
                  <a:lnTo>
                    <a:pt x="8750" y="11849"/>
                  </a:lnTo>
                  <a:lnTo>
                    <a:pt x="10337" y="444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EE30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547846" y="1820877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12446" y="0"/>
                  </a:moveTo>
                  <a:lnTo>
                    <a:pt x="6261" y="2933"/>
                  </a:lnTo>
                  <a:lnTo>
                    <a:pt x="0" y="11925"/>
                  </a:lnTo>
                  <a:lnTo>
                    <a:pt x="2959" y="18072"/>
                  </a:lnTo>
                  <a:lnTo>
                    <a:pt x="9093" y="15138"/>
                  </a:lnTo>
                  <a:lnTo>
                    <a:pt x="12192" y="11125"/>
                  </a:lnTo>
                  <a:lnTo>
                    <a:pt x="17640" y="12039"/>
                  </a:lnTo>
                  <a:lnTo>
                    <a:pt x="21348" y="9296"/>
                  </a:lnTo>
                  <a:lnTo>
                    <a:pt x="19329" y="5283"/>
                  </a:lnTo>
                  <a:lnTo>
                    <a:pt x="11747" y="6604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EE304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28279" y="186606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2915" y="0"/>
                  </a:moveTo>
                  <a:lnTo>
                    <a:pt x="1066" y="3695"/>
                  </a:lnTo>
                  <a:lnTo>
                    <a:pt x="0" y="8255"/>
                  </a:lnTo>
                  <a:lnTo>
                    <a:pt x="838" y="9296"/>
                  </a:lnTo>
                  <a:lnTo>
                    <a:pt x="6769" y="9080"/>
                  </a:lnTo>
                  <a:lnTo>
                    <a:pt x="9271" y="6324"/>
                  </a:lnTo>
                  <a:lnTo>
                    <a:pt x="12928" y="3492"/>
                  </a:lnTo>
                  <a:lnTo>
                    <a:pt x="13792" y="2971"/>
                  </a:lnTo>
                  <a:lnTo>
                    <a:pt x="14719" y="2578"/>
                  </a:lnTo>
                  <a:lnTo>
                    <a:pt x="15684" y="2298"/>
                  </a:lnTo>
                  <a:lnTo>
                    <a:pt x="15582" y="838"/>
                  </a:lnTo>
                  <a:lnTo>
                    <a:pt x="14668" y="635"/>
                  </a:lnTo>
                  <a:lnTo>
                    <a:pt x="13779" y="342"/>
                  </a:lnTo>
                  <a:lnTo>
                    <a:pt x="12915" y="0"/>
                  </a:lnTo>
                  <a:close/>
                </a:path>
              </a:pathLst>
            </a:custGeom>
            <a:solidFill>
              <a:srgbClr val="F383A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29048" y="1862508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9994" y="0"/>
                  </a:moveTo>
                  <a:lnTo>
                    <a:pt x="6400" y="558"/>
                  </a:lnTo>
                  <a:lnTo>
                    <a:pt x="3098" y="406"/>
                  </a:lnTo>
                  <a:lnTo>
                    <a:pt x="330" y="1943"/>
                  </a:lnTo>
                  <a:lnTo>
                    <a:pt x="0" y="4457"/>
                  </a:lnTo>
                  <a:lnTo>
                    <a:pt x="292" y="7251"/>
                  </a:lnTo>
                  <a:lnTo>
                    <a:pt x="12141" y="3556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EF38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521990" y="1874326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4">
                  <a:moveTo>
                    <a:pt x="6286" y="0"/>
                  </a:moveTo>
                  <a:lnTo>
                    <a:pt x="3187" y="774"/>
                  </a:lnTo>
                  <a:lnTo>
                    <a:pt x="1638" y="1143"/>
                  </a:lnTo>
                  <a:lnTo>
                    <a:pt x="0" y="5778"/>
                  </a:lnTo>
                  <a:lnTo>
                    <a:pt x="1549" y="8940"/>
                  </a:lnTo>
                  <a:lnTo>
                    <a:pt x="6070" y="10731"/>
                  </a:lnTo>
                  <a:lnTo>
                    <a:pt x="5791" y="7429"/>
                  </a:lnTo>
                  <a:lnTo>
                    <a:pt x="4305" y="3987"/>
                  </a:lnTo>
                  <a:lnTo>
                    <a:pt x="7137" y="1028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rgbClr val="F383A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546896" y="183852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152" y="0"/>
                  </a:moveTo>
                  <a:lnTo>
                    <a:pt x="1663" y="749"/>
                  </a:lnTo>
                  <a:lnTo>
                    <a:pt x="838" y="1117"/>
                  </a:lnTo>
                  <a:lnTo>
                    <a:pt x="0" y="1460"/>
                  </a:lnTo>
                  <a:lnTo>
                    <a:pt x="241" y="1841"/>
                  </a:lnTo>
                  <a:lnTo>
                    <a:pt x="558" y="2590"/>
                  </a:lnTo>
                  <a:lnTo>
                    <a:pt x="1536" y="2324"/>
                  </a:lnTo>
                  <a:lnTo>
                    <a:pt x="2489" y="2108"/>
                  </a:lnTo>
                  <a:lnTo>
                    <a:pt x="3136" y="1562"/>
                  </a:lnTo>
                  <a:lnTo>
                    <a:pt x="4445" y="49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EE304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47378" y="1839175"/>
              <a:ext cx="17780" cy="21590"/>
            </a:xfrm>
            <a:custGeom>
              <a:avLst/>
              <a:gdLst/>
              <a:ahLst/>
              <a:cxnLst/>
              <a:rect l="l" t="t" r="r" b="b"/>
              <a:pathLst>
                <a:path w="17780" h="21589">
                  <a:moveTo>
                    <a:pt x="3035" y="21043"/>
                  </a:moveTo>
                  <a:lnTo>
                    <a:pt x="2057" y="20027"/>
                  </a:lnTo>
                  <a:lnTo>
                    <a:pt x="1054" y="18999"/>
                  </a:lnTo>
                  <a:lnTo>
                    <a:pt x="88" y="17957"/>
                  </a:lnTo>
                  <a:lnTo>
                    <a:pt x="38" y="18986"/>
                  </a:lnTo>
                  <a:lnTo>
                    <a:pt x="0" y="19989"/>
                  </a:lnTo>
                  <a:lnTo>
                    <a:pt x="0" y="20993"/>
                  </a:lnTo>
                  <a:lnTo>
                    <a:pt x="1003" y="21005"/>
                  </a:lnTo>
                  <a:lnTo>
                    <a:pt x="2032" y="21031"/>
                  </a:lnTo>
                  <a:lnTo>
                    <a:pt x="3035" y="21043"/>
                  </a:lnTo>
                  <a:close/>
                </a:path>
                <a:path w="17780" h="21589">
                  <a:moveTo>
                    <a:pt x="4813" y="13830"/>
                  </a:moveTo>
                  <a:lnTo>
                    <a:pt x="4343" y="12865"/>
                  </a:lnTo>
                  <a:lnTo>
                    <a:pt x="4178" y="12471"/>
                  </a:lnTo>
                  <a:lnTo>
                    <a:pt x="3632" y="12255"/>
                  </a:lnTo>
                  <a:lnTo>
                    <a:pt x="3238" y="11963"/>
                  </a:lnTo>
                  <a:lnTo>
                    <a:pt x="3187" y="12966"/>
                  </a:lnTo>
                  <a:lnTo>
                    <a:pt x="3175" y="13970"/>
                  </a:lnTo>
                  <a:lnTo>
                    <a:pt x="3175" y="14973"/>
                  </a:lnTo>
                  <a:lnTo>
                    <a:pt x="4330" y="14566"/>
                  </a:lnTo>
                  <a:lnTo>
                    <a:pt x="4813" y="13830"/>
                  </a:lnTo>
                  <a:close/>
                </a:path>
                <a:path w="17780" h="21589">
                  <a:moveTo>
                    <a:pt x="17183" y="1879"/>
                  </a:moveTo>
                  <a:lnTo>
                    <a:pt x="16700" y="901"/>
                  </a:lnTo>
                  <a:lnTo>
                    <a:pt x="16522" y="520"/>
                  </a:lnTo>
                  <a:lnTo>
                    <a:pt x="15963" y="317"/>
                  </a:lnTo>
                  <a:lnTo>
                    <a:pt x="15570" y="0"/>
                  </a:lnTo>
                  <a:lnTo>
                    <a:pt x="15532" y="1028"/>
                  </a:lnTo>
                  <a:lnTo>
                    <a:pt x="15532" y="3035"/>
                  </a:lnTo>
                  <a:lnTo>
                    <a:pt x="16700" y="2628"/>
                  </a:lnTo>
                  <a:lnTo>
                    <a:pt x="17183" y="1879"/>
                  </a:lnTo>
                  <a:close/>
                </a:path>
              </a:pathLst>
            </a:custGeom>
            <a:solidFill>
              <a:srgbClr val="EF38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492669" y="1729645"/>
              <a:ext cx="43815" cy="95250"/>
            </a:xfrm>
            <a:custGeom>
              <a:avLst/>
              <a:gdLst/>
              <a:ahLst/>
              <a:cxnLst/>
              <a:rect l="l" t="t" r="r" b="b"/>
              <a:pathLst>
                <a:path w="43814" h="95250">
                  <a:moveTo>
                    <a:pt x="16586" y="0"/>
                  </a:moveTo>
                  <a:lnTo>
                    <a:pt x="15989" y="5930"/>
                  </a:lnTo>
                  <a:lnTo>
                    <a:pt x="16598" y="10350"/>
                  </a:lnTo>
                  <a:lnTo>
                    <a:pt x="11468" y="15036"/>
                  </a:lnTo>
                  <a:lnTo>
                    <a:pt x="7056" y="21070"/>
                  </a:lnTo>
                  <a:lnTo>
                    <a:pt x="5027" y="28179"/>
                  </a:lnTo>
                  <a:lnTo>
                    <a:pt x="4586" y="35819"/>
                  </a:lnTo>
                  <a:lnTo>
                    <a:pt x="5435" y="50876"/>
                  </a:lnTo>
                  <a:lnTo>
                    <a:pt x="7620" y="57734"/>
                  </a:lnTo>
                  <a:lnTo>
                    <a:pt x="0" y="66573"/>
                  </a:lnTo>
                  <a:lnTo>
                    <a:pt x="1193" y="71272"/>
                  </a:lnTo>
                  <a:lnTo>
                    <a:pt x="977" y="74790"/>
                  </a:lnTo>
                  <a:lnTo>
                    <a:pt x="3670" y="75577"/>
                  </a:lnTo>
                  <a:lnTo>
                    <a:pt x="6235" y="78740"/>
                  </a:lnTo>
                  <a:lnTo>
                    <a:pt x="10833" y="74079"/>
                  </a:lnTo>
                  <a:lnTo>
                    <a:pt x="11671" y="71869"/>
                  </a:lnTo>
                  <a:lnTo>
                    <a:pt x="10579" y="61836"/>
                  </a:lnTo>
                  <a:lnTo>
                    <a:pt x="10820" y="61823"/>
                  </a:lnTo>
                  <a:lnTo>
                    <a:pt x="14668" y="56794"/>
                  </a:lnTo>
                  <a:lnTo>
                    <a:pt x="17043" y="56921"/>
                  </a:lnTo>
                  <a:lnTo>
                    <a:pt x="16395" y="60083"/>
                  </a:lnTo>
                  <a:lnTo>
                    <a:pt x="16400" y="71017"/>
                  </a:lnTo>
                  <a:lnTo>
                    <a:pt x="20974" y="79259"/>
                  </a:lnTo>
                  <a:lnTo>
                    <a:pt x="28043" y="86003"/>
                  </a:lnTo>
                  <a:lnTo>
                    <a:pt x="35534" y="92443"/>
                  </a:lnTo>
                  <a:lnTo>
                    <a:pt x="37922" y="94729"/>
                  </a:lnTo>
                  <a:lnTo>
                    <a:pt x="41211" y="93599"/>
                  </a:lnTo>
                  <a:lnTo>
                    <a:pt x="43294" y="90728"/>
                  </a:lnTo>
                  <a:lnTo>
                    <a:pt x="43116" y="87249"/>
                  </a:lnTo>
                  <a:lnTo>
                    <a:pt x="32893" y="89547"/>
                  </a:lnTo>
                  <a:lnTo>
                    <a:pt x="31661" y="80124"/>
                  </a:lnTo>
                  <a:lnTo>
                    <a:pt x="27089" y="75031"/>
                  </a:lnTo>
                  <a:lnTo>
                    <a:pt x="21526" y="71335"/>
                  </a:lnTo>
                  <a:lnTo>
                    <a:pt x="22466" y="65646"/>
                  </a:lnTo>
                  <a:lnTo>
                    <a:pt x="22529" y="60236"/>
                  </a:lnTo>
                  <a:lnTo>
                    <a:pt x="19637" y="51326"/>
                  </a:lnTo>
                  <a:lnTo>
                    <a:pt x="19116" y="42546"/>
                  </a:lnTo>
                  <a:lnTo>
                    <a:pt x="20801" y="33902"/>
                  </a:lnTo>
                  <a:lnTo>
                    <a:pt x="24523" y="25400"/>
                  </a:lnTo>
                  <a:lnTo>
                    <a:pt x="28397" y="18389"/>
                  </a:lnTo>
                  <a:lnTo>
                    <a:pt x="23317" y="18097"/>
                  </a:lnTo>
                  <a:lnTo>
                    <a:pt x="17843" y="18427"/>
                  </a:lnTo>
                  <a:lnTo>
                    <a:pt x="20497" y="12788"/>
                  </a:lnTo>
                  <a:lnTo>
                    <a:pt x="29667" y="16408"/>
                  </a:lnTo>
                  <a:lnTo>
                    <a:pt x="27139" y="1498"/>
                  </a:lnTo>
                  <a:lnTo>
                    <a:pt x="19685" y="4584"/>
                  </a:lnTo>
                  <a:lnTo>
                    <a:pt x="16586" y="0"/>
                  </a:lnTo>
                  <a:close/>
                </a:path>
              </a:pathLst>
            </a:custGeom>
            <a:solidFill>
              <a:srgbClr val="EE344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549155" y="1757583"/>
              <a:ext cx="34925" cy="66675"/>
            </a:xfrm>
            <a:custGeom>
              <a:avLst/>
              <a:gdLst/>
              <a:ahLst/>
              <a:cxnLst/>
              <a:rect l="l" t="t" r="r" b="b"/>
              <a:pathLst>
                <a:path w="34925" h="66675">
                  <a:moveTo>
                    <a:pt x="7746" y="0"/>
                  </a:moveTo>
                  <a:lnTo>
                    <a:pt x="126" y="2400"/>
                  </a:lnTo>
                  <a:lnTo>
                    <a:pt x="0" y="8382"/>
                  </a:lnTo>
                  <a:lnTo>
                    <a:pt x="2446" y="14531"/>
                  </a:lnTo>
                  <a:lnTo>
                    <a:pt x="3560" y="20869"/>
                  </a:lnTo>
                  <a:lnTo>
                    <a:pt x="3748" y="27316"/>
                  </a:lnTo>
                  <a:lnTo>
                    <a:pt x="3047" y="39027"/>
                  </a:lnTo>
                  <a:lnTo>
                    <a:pt x="1904" y="47434"/>
                  </a:lnTo>
                  <a:lnTo>
                    <a:pt x="14909" y="52933"/>
                  </a:lnTo>
                  <a:lnTo>
                    <a:pt x="8254" y="56273"/>
                  </a:lnTo>
                  <a:lnTo>
                    <a:pt x="5067" y="60172"/>
                  </a:lnTo>
                  <a:lnTo>
                    <a:pt x="4965" y="66230"/>
                  </a:lnTo>
                  <a:lnTo>
                    <a:pt x="11125" y="63296"/>
                  </a:lnTo>
                  <a:lnTo>
                    <a:pt x="15900" y="63766"/>
                  </a:lnTo>
                  <a:lnTo>
                    <a:pt x="19977" y="62598"/>
                  </a:lnTo>
                  <a:lnTo>
                    <a:pt x="24917" y="57378"/>
                  </a:lnTo>
                  <a:lnTo>
                    <a:pt x="26631" y="54635"/>
                  </a:lnTo>
                  <a:lnTo>
                    <a:pt x="29425" y="57569"/>
                  </a:lnTo>
                  <a:lnTo>
                    <a:pt x="33820" y="57480"/>
                  </a:lnTo>
                  <a:lnTo>
                    <a:pt x="34759" y="54927"/>
                  </a:lnTo>
                  <a:lnTo>
                    <a:pt x="29959" y="48971"/>
                  </a:lnTo>
                  <a:lnTo>
                    <a:pt x="28232" y="45720"/>
                  </a:lnTo>
                  <a:lnTo>
                    <a:pt x="26657" y="42316"/>
                  </a:lnTo>
                  <a:lnTo>
                    <a:pt x="22428" y="39243"/>
                  </a:lnTo>
                  <a:lnTo>
                    <a:pt x="27812" y="29895"/>
                  </a:lnTo>
                  <a:lnTo>
                    <a:pt x="16370" y="29743"/>
                  </a:lnTo>
                  <a:lnTo>
                    <a:pt x="14655" y="24142"/>
                  </a:lnTo>
                  <a:lnTo>
                    <a:pt x="18516" y="16776"/>
                  </a:lnTo>
                  <a:lnTo>
                    <a:pt x="17983" y="12700"/>
                  </a:lnTo>
                  <a:lnTo>
                    <a:pt x="18148" y="8775"/>
                  </a:lnTo>
                  <a:lnTo>
                    <a:pt x="12001" y="7048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535779" y="1765964"/>
              <a:ext cx="28575" cy="54610"/>
            </a:xfrm>
            <a:custGeom>
              <a:avLst/>
              <a:gdLst/>
              <a:ahLst/>
              <a:cxnLst/>
              <a:rect l="l" t="t" r="r" b="b"/>
              <a:pathLst>
                <a:path w="28575" h="54610">
                  <a:moveTo>
                    <a:pt x="13385" y="0"/>
                  </a:moveTo>
                  <a:lnTo>
                    <a:pt x="12780" y="6370"/>
                  </a:lnTo>
                  <a:lnTo>
                    <a:pt x="11852" y="12990"/>
                  </a:lnTo>
                  <a:lnTo>
                    <a:pt x="10328" y="20122"/>
                  </a:lnTo>
                  <a:lnTo>
                    <a:pt x="7937" y="28028"/>
                  </a:lnTo>
                  <a:lnTo>
                    <a:pt x="6388" y="17360"/>
                  </a:lnTo>
                  <a:lnTo>
                    <a:pt x="3441" y="21234"/>
                  </a:lnTo>
                  <a:lnTo>
                    <a:pt x="3454" y="25641"/>
                  </a:lnTo>
                  <a:lnTo>
                    <a:pt x="4038" y="30149"/>
                  </a:lnTo>
                  <a:lnTo>
                    <a:pt x="11074" y="35382"/>
                  </a:lnTo>
                  <a:lnTo>
                    <a:pt x="11023" y="36042"/>
                  </a:lnTo>
                  <a:lnTo>
                    <a:pt x="2984" y="45529"/>
                  </a:lnTo>
                  <a:lnTo>
                    <a:pt x="0" y="50939"/>
                  </a:lnTo>
                  <a:lnTo>
                    <a:pt x="190" y="54406"/>
                  </a:lnTo>
                  <a:lnTo>
                    <a:pt x="6324" y="53822"/>
                  </a:lnTo>
                  <a:lnTo>
                    <a:pt x="11658" y="47790"/>
                  </a:lnTo>
                  <a:lnTo>
                    <a:pt x="18440" y="51790"/>
                  </a:lnTo>
                  <a:lnTo>
                    <a:pt x="21628" y="47891"/>
                  </a:lnTo>
                  <a:lnTo>
                    <a:pt x="28295" y="44551"/>
                  </a:lnTo>
                  <a:lnTo>
                    <a:pt x="15278" y="39052"/>
                  </a:lnTo>
                  <a:lnTo>
                    <a:pt x="16408" y="30645"/>
                  </a:lnTo>
                  <a:lnTo>
                    <a:pt x="16789" y="25425"/>
                  </a:lnTo>
                  <a:lnTo>
                    <a:pt x="17121" y="18939"/>
                  </a:lnTo>
                  <a:lnTo>
                    <a:pt x="16935" y="12488"/>
                  </a:lnTo>
                  <a:lnTo>
                    <a:pt x="15824" y="6149"/>
                  </a:lnTo>
                  <a:lnTo>
                    <a:pt x="13385" y="0"/>
                  </a:lnTo>
                  <a:close/>
                </a:path>
              </a:pathLst>
            </a:custGeom>
            <a:solidFill>
              <a:srgbClr val="EE2F4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518468" y="1644262"/>
              <a:ext cx="33655" cy="175260"/>
            </a:xfrm>
            <a:custGeom>
              <a:avLst/>
              <a:gdLst/>
              <a:ahLst/>
              <a:cxnLst/>
              <a:rect l="l" t="t" r="r" b="b"/>
              <a:pathLst>
                <a:path w="33655" h="175260">
                  <a:moveTo>
                    <a:pt x="26700" y="0"/>
                  </a:moveTo>
                  <a:lnTo>
                    <a:pt x="20667" y="2019"/>
                  </a:lnTo>
                  <a:lnTo>
                    <a:pt x="23550" y="8572"/>
                  </a:lnTo>
                  <a:lnTo>
                    <a:pt x="20540" y="12128"/>
                  </a:lnTo>
                  <a:lnTo>
                    <a:pt x="20248" y="15176"/>
                  </a:lnTo>
                  <a:lnTo>
                    <a:pt x="20413" y="23456"/>
                  </a:lnTo>
                  <a:lnTo>
                    <a:pt x="21962" y="31876"/>
                  </a:lnTo>
                  <a:lnTo>
                    <a:pt x="17340" y="39573"/>
                  </a:lnTo>
                  <a:lnTo>
                    <a:pt x="16717" y="42456"/>
                  </a:lnTo>
                  <a:lnTo>
                    <a:pt x="17044" y="48881"/>
                  </a:lnTo>
                  <a:lnTo>
                    <a:pt x="16948" y="55260"/>
                  </a:lnTo>
                  <a:lnTo>
                    <a:pt x="15987" y="61540"/>
                  </a:lnTo>
                  <a:lnTo>
                    <a:pt x="13720" y="67665"/>
                  </a:lnTo>
                  <a:lnTo>
                    <a:pt x="14266" y="69494"/>
                  </a:lnTo>
                  <a:lnTo>
                    <a:pt x="14000" y="71196"/>
                  </a:lnTo>
                  <a:lnTo>
                    <a:pt x="12958" y="72770"/>
                  </a:lnTo>
                  <a:lnTo>
                    <a:pt x="10538" y="83228"/>
                  </a:lnTo>
                  <a:lnTo>
                    <a:pt x="9988" y="90985"/>
                  </a:lnTo>
                  <a:lnTo>
                    <a:pt x="9154" y="98691"/>
                  </a:lnTo>
                  <a:lnTo>
                    <a:pt x="6557" y="106070"/>
                  </a:lnTo>
                  <a:lnTo>
                    <a:pt x="6938" y="109854"/>
                  </a:lnTo>
                  <a:lnTo>
                    <a:pt x="6265" y="113372"/>
                  </a:lnTo>
                  <a:lnTo>
                    <a:pt x="3916" y="116458"/>
                  </a:lnTo>
                  <a:lnTo>
                    <a:pt x="3123" y="121153"/>
                  </a:lnTo>
                  <a:lnTo>
                    <a:pt x="3154" y="124713"/>
                  </a:lnTo>
                  <a:lnTo>
                    <a:pt x="2887" y="128142"/>
                  </a:lnTo>
                  <a:lnTo>
                    <a:pt x="360" y="130949"/>
                  </a:lnTo>
                  <a:lnTo>
                    <a:pt x="715" y="131495"/>
                  </a:lnTo>
                  <a:lnTo>
                    <a:pt x="715" y="132054"/>
                  </a:lnTo>
                  <a:lnTo>
                    <a:pt x="360" y="132600"/>
                  </a:lnTo>
                  <a:lnTo>
                    <a:pt x="4017" y="137071"/>
                  </a:lnTo>
                  <a:lnTo>
                    <a:pt x="3840" y="141414"/>
                  </a:lnTo>
                  <a:lnTo>
                    <a:pt x="12" y="145592"/>
                  </a:lnTo>
                  <a:lnTo>
                    <a:pt x="614" y="150507"/>
                  </a:lnTo>
                  <a:lnTo>
                    <a:pt x="2455" y="155320"/>
                  </a:lnTo>
                  <a:lnTo>
                    <a:pt x="1300" y="160400"/>
                  </a:lnTo>
                  <a:lnTo>
                    <a:pt x="5859" y="165506"/>
                  </a:lnTo>
                  <a:lnTo>
                    <a:pt x="7103" y="174917"/>
                  </a:lnTo>
                  <a:lnTo>
                    <a:pt x="17314" y="172643"/>
                  </a:lnTo>
                  <a:lnTo>
                    <a:pt x="20299" y="167233"/>
                  </a:lnTo>
                  <a:lnTo>
                    <a:pt x="20159" y="162064"/>
                  </a:lnTo>
                  <a:lnTo>
                    <a:pt x="19689" y="156870"/>
                  </a:lnTo>
                  <a:lnTo>
                    <a:pt x="21353" y="151853"/>
                  </a:lnTo>
                  <a:lnTo>
                    <a:pt x="20769" y="147345"/>
                  </a:lnTo>
                  <a:lnTo>
                    <a:pt x="20743" y="142938"/>
                  </a:lnTo>
                  <a:lnTo>
                    <a:pt x="23702" y="139064"/>
                  </a:lnTo>
                  <a:lnTo>
                    <a:pt x="23861" y="130025"/>
                  </a:lnTo>
                  <a:lnTo>
                    <a:pt x="25199" y="121153"/>
                  </a:lnTo>
                  <a:lnTo>
                    <a:pt x="27069" y="112359"/>
                  </a:lnTo>
                  <a:lnTo>
                    <a:pt x="28820" y="103555"/>
                  </a:lnTo>
                  <a:lnTo>
                    <a:pt x="31462" y="91414"/>
                  </a:lnTo>
                  <a:lnTo>
                    <a:pt x="32338" y="63957"/>
                  </a:lnTo>
                  <a:lnTo>
                    <a:pt x="29087" y="51030"/>
                  </a:lnTo>
                  <a:lnTo>
                    <a:pt x="28846" y="38117"/>
                  </a:lnTo>
                  <a:lnTo>
                    <a:pt x="30395" y="25211"/>
                  </a:lnTo>
                  <a:lnTo>
                    <a:pt x="32536" y="12128"/>
                  </a:lnTo>
                  <a:lnTo>
                    <a:pt x="32745" y="10274"/>
                  </a:lnTo>
                  <a:lnTo>
                    <a:pt x="33151" y="6197"/>
                  </a:lnTo>
                  <a:lnTo>
                    <a:pt x="26700" y="0"/>
                  </a:lnTo>
                  <a:close/>
                </a:path>
              </a:pathLst>
            </a:custGeom>
            <a:solidFill>
              <a:srgbClr val="F5EEE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514193" y="1750338"/>
              <a:ext cx="11430" cy="54610"/>
            </a:xfrm>
            <a:custGeom>
              <a:avLst/>
              <a:gdLst/>
              <a:ahLst/>
              <a:cxnLst/>
              <a:rect l="l" t="t" r="r" b="b"/>
              <a:pathLst>
                <a:path w="11430" h="54610">
                  <a:moveTo>
                    <a:pt x="7429" y="18643"/>
                  </a:moveTo>
                  <a:lnTo>
                    <a:pt x="7391" y="15125"/>
                  </a:lnTo>
                  <a:lnTo>
                    <a:pt x="3835" y="17627"/>
                  </a:lnTo>
                  <a:lnTo>
                    <a:pt x="4178" y="21234"/>
                  </a:lnTo>
                  <a:lnTo>
                    <a:pt x="4635" y="24879"/>
                  </a:lnTo>
                  <a:lnTo>
                    <a:pt x="7137" y="22072"/>
                  </a:lnTo>
                  <a:lnTo>
                    <a:pt x="7429" y="18643"/>
                  </a:lnTo>
                  <a:close/>
                </a:path>
                <a:path w="11430" h="54610">
                  <a:moveTo>
                    <a:pt x="8293" y="31000"/>
                  </a:moveTo>
                  <a:lnTo>
                    <a:pt x="4635" y="26530"/>
                  </a:lnTo>
                  <a:lnTo>
                    <a:pt x="4229" y="39535"/>
                  </a:lnTo>
                  <a:lnTo>
                    <a:pt x="1003" y="39535"/>
                  </a:lnTo>
                  <a:lnTo>
                    <a:pt x="927" y="44970"/>
                  </a:lnTo>
                  <a:lnTo>
                    <a:pt x="0" y="50660"/>
                  </a:lnTo>
                  <a:lnTo>
                    <a:pt x="5562" y="54330"/>
                  </a:lnTo>
                  <a:lnTo>
                    <a:pt x="6718" y="49263"/>
                  </a:lnTo>
                  <a:lnTo>
                    <a:pt x="4876" y="44437"/>
                  </a:lnTo>
                  <a:lnTo>
                    <a:pt x="4254" y="39560"/>
                  </a:lnTo>
                  <a:lnTo>
                    <a:pt x="8115" y="35344"/>
                  </a:lnTo>
                  <a:lnTo>
                    <a:pt x="8293" y="31000"/>
                  </a:lnTo>
                  <a:close/>
                </a:path>
                <a:path w="11430" h="54610">
                  <a:moveTo>
                    <a:pt x="11188" y="3784"/>
                  </a:moveTo>
                  <a:lnTo>
                    <a:pt x="10833" y="0"/>
                  </a:lnTo>
                  <a:lnTo>
                    <a:pt x="7112" y="2730"/>
                  </a:lnTo>
                  <a:lnTo>
                    <a:pt x="7531" y="6527"/>
                  </a:lnTo>
                  <a:lnTo>
                    <a:pt x="8178" y="10388"/>
                  </a:lnTo>
                  <a:lnTo>
                    <a:pt x="10541" y="7302"/>
                  </a:lnTo>
                  <a:lnTo>
                    <a:pt x="11188" y="3784"/>
                  </a:lnTo>
                  <a:close/>
                </a:path>
              </a:pathLst>
            </a:custGeom>
            <a:solidFill>
              <a:srgbClr val="E134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528760" y="171699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993" y="2959"/>
                  </a:lnTo>
                  <a:lnTo>
                    <a:pt x="2679" y="50"/>
                  </a:lnTo>
                  <a:lnTo>
                    <a:pt x="13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8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504815" y="1899150"/>
              <a:ext cx="18415" cy="33655"/>
            </a:xfrm>
            <a:custGeom>
              <a:avLst/>
              <a:gdLst/>
              <a:ahLst/>
              <a:cxnLst/>
              <a:rect l="l" t="t" r="r" b="b"/>
              <a:pathLst>
                <a:path w="18414" h="33655">
                  <a:moveTo>
                    <a:pt x="11493" y="0"/>
                  </a:moveTo>
                  <a:lnTo>
                    <a:pt x="5283" y="5956"/>
                  </a:lnTo>
                  <a:lnTo>
                    <a:pt x="0" y="12344"/>
                  </a:lnTo>
                  <a:lnTo>
                    <a:pt x="2146" y="19938"/>
                  </a:lnTo>
                  <a:lnTo>
                    <a:pt x="1841" y="27114"/>
                  </a:lnTo>
                  <a:lnTo>
                    <a:pt x="3175" y="27812"/>
                  </a:lnTo>
                  <a:lnTo>
                    <a:pt x="4445" y="28638"/>
                  </a:lnTo>
                  <a:lnTo>
                    <a:pt x="8382" y="30149"/>
                  </a:lnTo>
                  <a:lnTo>
                    <a:pt x="10934" y="33096"/>
                  </a:lnTo>
                  <a:lnTo>
                    <a:pt x="16090" y="27406"/>
                  </a:lnTo>
                  <a:lnTo>
                    <a:pt x="15240" y="24904"/>
                  </a:lnTo>
                  <a:lnTo>
                    <a:pt x="11493" y="18059"/>
                  </a:lnTo>
                  <a:lnTo>
                    <a:pt x="5842" y="14389"/>
                  </a:lnTo>
                  <a:lnTo>
                    <a:pt x="11290" y="9055"/>
                  </a:lnTo>
                  <a:lnTo>
                    <a:pt x="12573" y="6007"/>
                  </a:lnTo>
                  <a:lnTo>
                    <a:pt x="16243" y="6807"/>
                  </a:lnTo>
                  <a:lnTo>
                    <a:pt x="18199" y="4762"/>
                  </a:lnTo>
                  <a:lnTo>
                    <a:pt x="16751" y="2006"/>
                  </a:lnTo>
                  <a:lnTo>
                    <a:pt x="13881" y="1358"/>
                  </a:lnTo>
                  <a:lnTo>
                    <a:pt x="11493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498942" y="1869989"/>
              <a:ext cx="11430" cy="29209"/>
            </a:xfrm>
            <a:custGeom>
              <a:avLst/>
              <a:gdLst/>
              <a:ahLst/>
              <a:cxnLst/>
              <a:rect l="l" t="t" r="r" b="b"/>
              <a:pathLst>
                <a:path w="11430" h="29210">
                  <a:moveTo>
                    <a:pt x="0" y="0"/>
                  </a:moveTo>
                  <a:lnTo>
                    <a:pt x="0" y="8364"/>
                  </a:lnTo>
                  <a:lnTo>
                    <a:pt x="2689" y="15446"/>
                  </a:lnTo>
                  <a:lnTo>
                    <a:pt x="5325" y="22027"/>
                  </a:lnTo>
                  <a:lnTo>
                    <a:pt x="5168" y="28892"/>
                  </a:lnTo>
                  <a:lnTo>
                    <a:pt x="9143" y="28905"/>
                  </a:lnTo>
                  <a:lnTo>
                    <a:pt x="11201" y="26898"/>
                  </a:lnTo>
                  <a:lnTo>
                    <a:pt x="11404" y="22961"/>
                  </a:lnTo>
                  <a:lnTo>
                    <a:pt x="8767" y="17759"/>
                  </a:lnTo>
                  <a:lnTo>
                    <a:pt x="6545" y="12061"/>
                  </a:lnTo>
                  <a:lnTo>
                    <a:pt x="3901" y="6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504111" y="1892951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6235" y="0"/>
                  </a:moveTo>
                  <a:lnTo>
                    <a:pt x="6032" y="3937"/>
                  </a:lnTo>
                  <a:lnTo>
                    <a:pt x="3975" y="5943"/>
                  </a:lnTo>
                  <a:lnTo>
                    <a:pt x="0" y="5930"/>
                  </a:lnTo>
                  <a:lnTo>
                    <a:pt x="76" y="9880"/>
                  </a:lnTo>
                  <a:lnTo>
                    <a:pt x="2044" y="11950"/>
                  </a:lnTo>
                  <a:lnTo>
                    <a:pt x="5994" y="12153"/>
                  </a:lnTo>
                  <a:lnTo>
                    <a:pt x="8051" y="10160"/>
                  </a:lnTo>
                  <a:lnTo>
                    <a:pt x="12217" y="6197"/>
                  </a:lnTo>
                  <a:lnTo>
                    <a:pt x="12471" y="4152"/>
                  </a:lnTo>
                  <a:lnTo>
                    <a:pt x="15544" y="2133"/>
                  </a:lnTo>
                  <a:lnTo>
                    <a:pt x="12268" y="50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F3F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509299" y="1911697"/>
              <a:ext cx="81915" cy="97790"/>
            </a:xfrm>
            <a:custGeom>
              <a:avLst/>
              <a:gdLst/>
              <a:ahLst/>
              <a:cxnLst/>
              <a:rect l="l" t="t" r="r" b="b"/>
              <a:pathLst>
                <a:path w="81914" h="97789">
                  <a:moveTo>
                    <a:pt x="44667" y="84950"/>
                  </a:moveTo>
                  <a:lnTo>
                    <a:pt x="34273" y="84950"/>
                  </a:lnTo>
                  <a:lnTo>
                    <a:pt x="35378" y="89217"/>
                  </a:lnTo>
                  <a:lnTo>
                    <a:pt x="39543" y="93751"/>
                  </a:lnTo>
                  <a:lnTo>
                    <a:pt x="40902" y="97472"/>
                  </a:lnTo>
                  <a:lnTo>
                    <a:pt x="44572" y="94462"/>
                  </a:lnTo>
                  <a:lnTo>
                    <a:pt x="43658" y="90601"/>
                  </a:lnTo>
                  <a:lnTo>
                    <a:pt x="46833" y="85966"/>
                  </a:lnTo>
                  <a:lnTo>
                    <a:pt x="44667" y="84950"/>
                  </a:lnTo>
                  <a:close/>
                </a:path>
                <a:path w="81914" h="97789">
                  <a:moveTo>
                    <a:pt x="249" y="23749"/>
                  </a:moveTo>
                  <a:lnTo>
                    <a:pt x="119" y="29311"/>
                  </a:lnTo>
                  <a:lnTo>
                    <a:pt x="0" y="39179"/>
                  </a:lnTo>
                  <a:lnTo>
                    <a:pt x="3005" y="44996"/>
                  </a:lnTo>
                  <a:lnTo>
                    <a:pt x="7679" y="50012"/>
                  </a:lnTo>
                  <a:lnTo>
                    <a:pt x="9711" y="57150"/>
                  </a:lnTo>
                  <a:lnTo>
                    <a:pt x="18779" y="62255"/>
                  </a:lnTo>
                  <a:lnTo>
                    <a:pt x="20353" y="65201"/>
                  </a:lnTo>
                  <a:lnTo>
                    <a:pt x="20798" y="75412"/>
                  </a:lnTo>
                  <a:lnTo>
                    <a:pt x="25395" y="80060"/>
                  </a:lnTo>
                  <a:lnTo>
                    <a:pt x="29485" y="85026"/>
                  </a:lnTo>
                  <a:lnTo>
                    <a:pt x="34273" y="84950"/>
                  </a:lnTo>
                  <a:lnTo>
                    <a:pt x="44667" y="84950"/>
                  </a:lnTo>
                  <a:lnTo>
                    <a:pt x="37194" y="81445"/>
                  </a:lnTo>
                  <a:lnTo>
                    <a:pt x="35301" y="76327"/>
                  </a:lnTo>
                  <a:lnTo>
                    <a:pt x="32076" y="71170"/>
                  </a:lnTo>
                  <a:lnTo>
                    <a:pt x="30437" y="68326"/>
                  </a:lnTo>
                  <a:lnTo>
                    <a:pt x="37905" y="67805"/>
                  </a:lnTo>
                  <a:lnTo>
                    <a:pt x="38349" y="67157"/>
                  </a:lnTo>
                  <a:lnTo>
                    <a:pt x="35149" y="58661"/>
                  </a:lnTo>
                  <a:lnTo>
                    <a:pt x="39188" y="54470"/>
                  </a:lnTo>
                  <a:lnTo>
                    <a:pt x="49475" y="54470"/>
                  </a:lnTo>
                  <a:lnTo>
                    <a:pt x="47902" y="52209"/>
                  </a:lnTo>
                  <a:lnTo>
                    <a:pt x="13381" y="52209"/>
                  </a:lnTo>
                  <a:lnTo>
                    <a:pt x="11933" y="48272"/>
                  </a:lnTo>
                  <a:lnTo>
                    <a:pt x="8606" y="46062"/>
                  </a:lnTo>
                  <a:lnTo>
                    <a:pt x="7730" y="42278"/>
                  </a:lnTo>
                  <a:lnTo>
                    <a:pt x="6058" y="39179"/>
                  </a:lnTo>
                  <a:lnTo>
                    <a:pt x="5976" y="38976"/>
                  </a:lnTo>
                  <a:lnTo>
                    <a:pt x="3297" y="23812"/>
                  </a:lnTo>
                  <a:lnTo>
                    <a:pt x="249" y="23749"/>
                  </a:lnTo>
                  <a:close/>
                </a:path>
                <a:path w="81914" h="97789">
                  <a:moveTo>
                    <a:pt x="49475" y="54470"/>
                  </a:moveTo>
                  <a:lnTo>
                    <a:pt x="39188" y="54470"/>
                  </a:lnTo>
                  <a:lnTo>
                    <a:pt x="46985" y="57264"/>
                  </a:lnTo>
                  <a:lnTo>
                    <a:pt x="49449" y="60477"/>
                  </a:lnTo>
                  <a:lnTo>
                    <a:pt x="51189" y="64211"/>
                  </a:lnTo>
                  <a:lnTo>
                    <a:pt x="53678" y="64300"/>
                  </a:lnTo>
                  <a:lnTo>
                    <a:pt x="55888" y="64909"/>
                  </a:lnTo>
                  <a:lnTo>
                    <a:pt x="57183" y="67310"/>
                  </a:lnTo>
                  <a:lnTo>
                    <a:pt x="62707" y="61346"/>
                  </a:lnTo>
                  <a:lnTo>
                    <a:pt x="66880" y="56769"/>
                  </a:lnTo>
                  <a:lnTo>
                    <a:pt x="51066" y="56756"/>
                  </a:lnTo>
                  <a:lnTo>
                    <a:pt x="49475" y="54470"/>
                  </a:lnTo>
                  <a:close/>
                </a:path>
                <a:path w="81914" h="97789">
                  <a:moveTo>
                    <a:pt x="52192" y="32054"/>
                  </a:moveTo>
                  <a:lnTo>
                    <a:pt x="45690" y="33667"/>
                  </a:lnTo>
                  <a:lnTo>
                    <a:pt x="45753" y="34213"/>
                  </a:lnTo>
                  <a:lnTo>
                    <a:pt x="47091" y="40487"/>
                  </a:lnTo>
                  <a:lnTo>
                    <a:pt x="51676" y="43961"/>
                  </a:lnTo>
                  <a:lnTo>
                    <a:pt x="57392" y="46224"/>
                  </a:lnTo>
                  <a:lnTo>
                    <a:pt x="62238" y="49403"/>
                  </a:lnTo>
                  <a:lnTo>
                    <a:pt x="51341" y="56756"/>
                  </a:lnTo>
                  <a:lnTo>
                    <a:pt x="51075" y="56769"/>
                  </a:lnTo>
                  <a:lnTo>
                    <a:pt x="66892" y="56756"/>
                  </a:lnTo>
                  <a:lnTo>
                    <a:pt x="68190" y="55332"/>
                  </a:lnTo>
                  <a:lnTo>
                    <a:pt x="74341" y="50106"/>
                  </a:lnTo>
                  <a:lnTo>
                    <a:pt x="81872" y="46507"/>
                  </a:lnTo>
                  <a:lnTo>
                    <a:pt x="77986" y="44170"/>
                  </a:lnTo>
                  <a:lnTo>
                    <a:pt x="77852" y="42481"/>
                  </a:lnTo>
                  <a:lnTo>
                    <a:pt x="67178" y="42481"/>
                  </a:lnTo>
                  <a:lnTo>
                    <a:pt x="65629" y="38481"/>
                  </a:lnTo>
                  <a:lnTo>
                    <a:pt x="57933" y="34061"/>
                  </a:lnTo>
                  <a:lnTo>
                    <a:pt x="52192" y="32054"/>
                  </a:lnTo>
                  <a:close/>
                </a:path>
                <a:path w="81914" h="97789">
                  <a:moveTo>
                    <a:pt x="14994" y="48323"/>
                  </a:moveTo>
                  <a:lnTo>
                    <a:pt x="13381" y="52209"/>
                  </a:lnTo>
                  <a:lnTo>
                    <a:pt x="47902" y="52209"/>
                  </a:lnTo>
                  <a:lnTo>
                    <a:pt x="47080" y="51028"/>
                  </a:lnTo>
                  <a:lnTo>
                    <a:pt x="21992" y="51028"/>
                  </a:lnTo>
                  <a:lnTo>
                    <a:pt x="18550" y="50419"/>
                  </a:lnTo>
                  <a:lnTo>
                    <a:pt x="14994" y="48323"/>
                  </a:lnTo>
                  <a:close/>
                </a:path>
                <a:path w="81914" h="97789">
                  <a:moveTo>
                    <a:pt x="29243" y="48221"/>
                  </a:moveTo>
                  <a:lnTo>
                    <a:pt x="26183" y="49428"/>
                  </a:lnTo>
                  <a:lnTo>
                    <a:pt x="21992" y="51028"/>
                  </a:lnTo>
                  <a:lnTo>
                    <a:pt x="47080" y="51028"/>
                  </a:lnTo>
                  <a:lnTo>
                    <a:pt x="45339" y="48526"/>
                  </a:lnTo>
                  <a:lnTo>
                    <a:pt x="32926" y="48526"/>
                  </a:lnTo>
                  <a:lnTo>
                    <a:pt x="29243" y="48221"/>
                  </a:lnTo>
                  <a:close/>
                </a:path>
                <a:path w="81914" h="97789">
                  <a:moveTo>
                    <a:pt x="31047" y="0"/>
                  </a:moveTo>
                  <a:lnTo>
                    <a:pt x="34031" y="6172"/>
                  </a:lnTo>
                  <a:lnTo>
                    <a:pt x="38984" y="9105"/>
                  </a:lnTo>
                  <a:lnTo>
                    <a:pt x="38946" y="11010"/>
                  </a:lnTo>
                  <a:lnTo>
                    <a:pt x="33766" y="18249"/>
                  </a:lnTo>
                  <a:lnTo>
                    <a:pt x="31999" y="22225"/>
                  </a:lnTo>
                  <a:lnTo>
                    <a:pt x="28939" y="24231"/>
                  </a:lnTo>
                  <a:lnTo>
                    <a:pt x="24516" y="24231"/>
                  </a:lnTo>
                  <a:lnTo>
                    <a:pt x="21357" y="29908"/>
                  </a:lnTo>
                  <a:lnTo>
                    <a:pt x="26894" y="34213"/>
                  </a:lnTo>
                  <a:lnTo>
                    <a:pt x="27008" y="39179"/>
                  </a:lnTo>
                  <a:lnTo>
                    <a:pt x="28965" y="42111"/>
                  </a:lnTo>
                  <a:lnTo>
                    <a:pt x="32893" y="42670"/>
                  </a:lnTo>
                  <a:lnTo>
                    <a:pt x="36190" y="43731"/>
                  </a:lnTo>
                  <a:lnTo>
                    <a:pt x="36254" y="48171"/>
                  </a:lnTo>
                  <a:lnTo>
                    <a:pt x="32926" y="48526"/>
                  </a:lnTo>
                  <a:lnTo>
                    <a:pt x="45339" y="48526"/>
                  </a:lnTo>
                  <a:lnTo>
                    <a:pt x="40673" y="41821"/>
                  </a:lnTo>
                  <a:lnTo>
                    <a:pt x="36559" y="35560"/>
                  </a:lnTo>
                  <a:lnTo>
                    <a:pt x="32342" y="29311"/>
                  </a:lnTo>
                  <a:lnTo>
                    <a:pt x="40699" y="26657"/>
                  </a:lnTo>
                  <a:lnTo>
                    <a:pt x="48097" y="26657"/>
                  </a:lnTo>
                  <a:lnTo>
                    <a:pt x="48827" y="24574"/>
                  </a:lnTo>
                  <a:lnTo>
                    <a:pt x="63997" y="24574"/>
                  </a:lnTo>
                  <a:lnTo>
                    <a:pt x="63990" y="24231"/>
                  </a:lnTo>
                  <a:lnTo>
                    <a:pt x="28939" y="24231"/>
                  </a:lnTo>
                  <a:lnTo>
                    <a:pt x="24544" y="24180"/>
                  </a:lnTo>
                  <a:lnTo>
                    <a:pt x="63989" y="24180"/>
                  </a:lnTo>
                  <a:lnTo>
                    <a:pt x="63876" y="18249"/>
                  </a:lnTo>
                  <a:lnTo>
                    <a:pt x="60638" y="12547"/>
                  </a:lnTo>
                  <a:lnTo>
                    <a:pt x="59540" y="9753"/>
                  </a:lnTo>
                  <a:lnTo>
                    <a:pt x="48357" y="9753"/>
                  </a:lnTo>
                  <a:lnTo>
                    <a:pt x="40800" y="1562"/>
                  </a:lnTo>
                  <a:lnTo>
                    <a:pt x="35276" y="1371"/>
                  </a:lnTo>
                  <a:lnTo>
                    <a:pt x="31047" y="0"/>
                  </a:lnTo>
                  <a:close/>
                </a:path>
                <a:path w="81914" h="97789">
                  <a:moveTo>
                    <a:pt x="77288" y="35356"/>
                  </a:moveTo>
                  <a:lnTo>
                    <a:pt x="69426" y="40919"/>
                  </a:lnTo>
                  <a:lnTo>
                    <a:pt x="67178" y="42481"/>
                  </a:lnTo>
                  <a:lnTo>
                    <a:pt x="77852" y="42481"/>
                  </a:lnTo>
                  <a:lnTo>
                    <a:pt x="77288" y="35356"/>
                  </a:lnTo>
                  <a:close/>
                </a:path>
                <a:path w="81914" h="97789">
                  <a:moveTo>
                    <a:pt x="48097" y="26657"/>
                  </a:moveTo>
                  <a:lnTo>
                    <a:pt x="40699" y="26657"/>
                  </a:lnTo>
                  <a:lnTo>
                    <a:pt x="45639" y="33667"/>
                  </a:lnTo>
                  <a:lnTo>
                    <a:pt x="48097" y="26657"/>
                  </a:lnTo>
                  <a:close/>
                </a:path>
                <a:path w="81914" h="97789">
                  <a:moveTo>
                    <a:pt x="63997" y="24574"/>
                  </a:moveTo>
                  <a:lnTo>
                    <a:pt x="48827" y="24574"/>
                  </a:lnTo>
                  <a:lnTo>
                    <a:pt x="56929" y="25831"/>
                  </a:lnTo>
                  <a:lnTo>
                    <a:pt x="64003" y="24917"/>
                  </a:lnTo>
                  <a:lnTo>
                    <a:pt x="63997" y="24574"/>
                  </a:lnTo>
                  <a:close/>
                </a:path>
                <a:path w="81914" h="97789">
                  <a:moveTo>
                    <a:pt x="58288" y="6565"/>
                  </a:moveTo>
                  <a:lnTo>
                    <a:pt x="53183" y="7315"/>
                  </a:lnTo>
                  <a:lnTo>
                    <a:pt x="48357" y="9753"/>
                  </a:lnTo>
                  <a:lnTo>
                    <a:pt x="59540" y="9753"/>
                  </a:lnTo>
                  <a:lnTo>
                    <a:pt x="58288" y="6565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512589" y="1929711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19">
                  <a:moveTo>
                    <a:pt x="15278" y="0"/>
                  </a:moveTo>
                  <a:lnTo>
                    <a:pt x="10439" y="2578"/>
                  </a:lnTo>
                  <a:lnTo>
                    <a:pt x="6362" y="7200"/>
                  </a:lnTo>
                  <a:lnTo>
                    <a:pt x="0" y="5803"/>
                  </a:lnTo>
                  <a:lnTo>
                    <a:pt x="2692" y="21031"/>
                  </a:lnTo>
                  <a:lnTo>
                    <a:pt x="15811" y="20231"/>
                  </a:lnTo>
                  <a:lnTo>
                    <a:pt x="11696" y="30314"/>
                  </a:lnTo>
                  <a:lnTo>
                    <a:pt x="15252" y="32410"/>
                  </a:lnTo>
                  <a:lnTo>
                    <a:pt x="18707" y="33019"/>
                  </a:lnTo>
                  <a:lnTo>
                    <a:pt x="25958" y="30213"/>
                  </a:lnTo>
                  <a:lnTo>
                    <a:pt x="29629" y="30518"/>
                  </a:lnTo>
                  <a:lnTo>
                    <a:pt x="32956" y="30162"/>
                  </a:lnTo>
                  <a:lnTo>
                    <a:pt x="32892" y="25721"/>
                  </a:lnTo>
                  <a:lnTo>
                    <a:pt x="29595" y="24655"/>
                  </a:lnTo>
                  <a:lnTo>
                    <a:pt x="25668" y="24092"/>
                  </a:lnTo>
                  <a:lnTo>
                    <a:pt x="23710" y="21158"/>
                  </a:lnTo>
                  <a:lnTo>
                    <a:pt x="23609" y="16205"/>
                  </a:lnTo>
                  <a:lnTo>
                    <a:pt x="18084" y="11899"/>
                  </a:lnTo>
                  <a:lnTo>
                    <a:pt x="21247" y="6172"/>
                  </a:lnTo>
                  <a:lnTo>
                    <a:pt x="17335" y="5968"/>
                  </a:lnTo>
                  <a:lnTo>
                    <a:pt x="15328" y="3924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EE35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516094" y="1903983"/>
              <a:ext cx="27305" cy="32384"/>
            </a:xfrm>
            <a:custGeom>
              <a:avLst/>
              <a:gdLst/>
              <a:ahLst/>
              <a:cxnLst/>
              <a:rect l="l" t="t" r="r" b="b"/>
              <a:pathLst>
                <a:path w="27305" h="32385">
                  <a:moveTo>
                    <a:pt x="16890" y="0"/>
                  </a:moveTo>
                  <a:lnTo>
                    <a:pt x="9347" y="9118"/>
                  </a:lnTo>
                  <a:lnTo>
                    <a:pt x="4495" y="2666"/>
                  </a:lnTo>
                  <a:lnTo>
                    <a:pt x="0" y="4241"/>
                  </a:lnTo>
                  <a:lnTo>
                    <a:pt x="1435" y="7607"/>
                  </a:lnTo>
                  <a:lnTo>
                    <a:pt x="3695" y="11315"/>
                  </a:lnTo>
                  <a:lnTo>
                    <a:pt x="17132" y="13906"/>
                  </a:lnTo>
                  <a:lnTo>
                    <a:pt x="12674" y="20269"/>
                  </a:lnTo>
                  <a:lnTo>
                    <a:pt x="11760" y="25717"/>
                  </a:lnTo>
                  <a:lnTo>
                    <a:pt x="13931" y="25145"/>
                  </a:lnTo>
                  <a:lnTo>
                    <a:pt x="16294" y="22542"/>
                  </a:lnTo>
                  <a:lnTo>
                    <a:pt x="20485" y="26238"/>
                  </a:lnTo>
                  <a:lnTo>
                    <a:pt x="17208" y="29197"/>
                  </a:lnTo>
                  <a:lnTo>
                    <a:pt x="17741" y="31902"/>
                  </a:lnTo>
                  <a:lnTo>
                    <a:pt x="22136" y="31953"/>
                  </a:lnTo>
                  <a:lnTo>
                    <a:pt x="25196" y="29946"/>
                  </a:lnTo>
                  <a:lnTo>
                    <a:pt x="26974" y="25946"/>
                  </a:lnTo>
                  <a:lnTo>
                    <a:pt x="27228" y="13893"/>
                  </a:lnTo>
                  <a:lnTo>
                    <a:pt x="24256" y="7708"/>
                  </a:lnTo>
                  <a:lnTo>
                    <a:pt x="20154" y="5194"/>
                  </a:lnTo>
                  <a:lnTo>
                    <a:pt x="16890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503432" y="1932120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4102" y="0"/>
                  </a:moveTo>
                  <a:lnTo>
                    <a:pt x="2032" y="2921"/>
                  </a:lnTo>
                  <a:lnTo>
                    <a:pt x="0" y="3302"/>
                  </a:lnTo>
                  <a:lnTo>
                    <a:pt x="1282" y="8636"/>
                  </a:lnTo>
                  <a:lnTo>
                    <a:pt x="1981" y="14185"/>
                  </a:lnTo>
                  <a:lnTo>
                    <a:pt x="5765" y="18554"/>
                  </a:lnTo>
                  <a:lnTo>
                    <a:pt x="6121" y="331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42C3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653642" y="2004988"/>
              <a:ext cx="70485" cy="50165"/>
            </a:xfrm>
            <a:custGeom>
              <a:avLst/>
              <a:gdLst/>
              <a:ahLst/>
              <a:cxnLst/>
              <a:rect l="l" t="t" r="r" b="b"/>
              <a:pathLst>
                <a:path w="70485" h="50164">
                  <a:moveTo>
                    <a:pt x="3530" y="0"/>
                  </a:moveTo>
                  <a:lnTo>
                    <a:pt x="4851" y="6121"/>
                  </a:lnTo>
                  <a:lnTo>
                    <a:pt x="0" y="12090"/>
                  </a:lnTo>
                  <a:lnTo>
                    <a:pt x="3187" y="18237"/>
                  </a:lnTo>
                  <a:lnTo>
                    <a:pt x="7696" y="16243"/>
                  </a:lnTo>
                  <a:lnTo>
                    <a:pt x="13042" y="14325"/>
                  </a:lnTo>
                  <a:lnTo>
                    <a:pt x="10629" y="30632"/>
                  </a:lnTo>
                  <a:lnTo>
                    <a:pt x="11442" y="38239"/>
                  </a:lnTo>
                  <a:lnTo>
                    <a:pt x="14897" y="45732"/>
                  </a:lnTo>
                  <a:lnTo>
                    <a:pt x="20904" y="46951"/>
                  </a:lnTo>
                  <a:lnTo>
                    <a:pt x="26581" y="49999"/>
                  </a:lnTo>
                  <a:lnTo>
                    <a:pt x="32981" y="49174"/>
                  </a:lnTo>
                  <a:lnTo>
                    <a:pt x="37058" y="50139"/>
                  </a:lnTo>
                  <a:lnTo>
                    <a:pt x="41236" y="44068"/>
                  </a:lnTo>
                  <a:lnTo>
                    <a:pt x="45288" y="49288"/>
                  </a:lnTo>
                  <a:lnTo>
                    <a:pt x="50698" y="48285"/>
                  </a:lnTo>
                  <a:lnTo>
                    <a:pt x="56184" y="47472"/>
                  </a:lnTo>
                  <a:lnTo>
                    <a:pt x="60540" y="43649"/>
                  </a:lnTo>
                  <a:lnTo>
                    <a:pt x="60299" y="43433"/>
                  </a:lnTo>
                  <a:lnTo>
                    <a:pt x="50330" y="44843"/>
                  </a:lnTo>
                  <a:lnTo>
                    <a:pt x="51701" y="35547"/>
                  </a:lnTo>
                  <a:lnTo>
                    <a:pt x="45529" y="29971"/>
                  </a:lnTo>
                  <a:lnTo>
                    <a:pt x="55956" y="29349"/>
                  </a:lnTo>
                  <a:lnTo>
                    <a:pt x="63334" y="29298"/>
                  </a:lnTo>
                  <a:lnTo>
                    <a:pt x="69659" y="34772"/>
                  </a:lnTo>
                  <a:lnTo>
                    <a:pt x="69989" y="31280"/>
                  </a:lnTo>
                  <a:lnTo>
                    <a:pt x="68110" y="28473"/>
                  </a:lnTo>
                  <a:lnTo>
                    <a:pt x="66840" y="25476"/>
                  </a:lnTo>
                  <a:lnTo>
                    <a:pt x="61976" y="18135"/>
                  </a:lnTo>
                  <a:lnTo>
                    <a:pt x="55727" y="17995"/>
                  </a:lnTo>
                  <a:lnTo>
                    <a:pt x="48691" y="22047"/>
                  </a:lnTo>
                  <a:lnTo>
                    <a:pt x="45681" y="19037"/>
                  </a:lnTo>
                  <a:lnTo>
                    <a:pt x="42684" y="18948"/>
                  </a:lnTo>
                  <a:lnTo>
                    <a:pt x="33185" y="24701"/>
                  </a:lnTo>
                  <a:lnTo>
                    <a:pt x="41833" y="38569"/>
                  </a:lnTo>
                  <a:lnTo>
                    <a:pt x="40551" y="41986"/>
                  </a:lnTo>
                  <a:lnTo>
                    <a:pt x="29311" y="43675"/>
                  </a:lnTo>
                  <a:lnTo>
                    <a:pt x="23304" y="43383"/>
                  </a:lnTo>
                  <a:lnTo>
                    <a:pt x="12839" y="35737"/>
                  </a:lnTo>
                  <a:lnTo>
                    <a:pt x="17360" y="31419"/>
                  </a:lnTo>
                  <a:lnTo>
                    <a:pt x="17399" y="24345"/>
                  </a:lnTo>
                  <a:lnTo>
                    <a:pt x="16954" y="21386"/>
                  </a:lnTo>
                  <a:lnTo>
                    <a:pt x="16852" y="11404"/>
                  </a:lnTo>
                  <a:lnTo>
                    <a:pt x="11633" y="414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529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604921" y="2005008"/>
              <a:ext cx="53975" cy="35560"/>
            </a:xfrm>
            <a:custGeom>
              <a:avLst/>
              <a:gdLst/>
              <a:ahLst/>
              <a:cxnLst/>
              <a:rect l="l" t="t" r="r" b="b"/>
              <a:pathLst>
                <a:path w="53975" h="35560">
                  <a:moveTo>
                    <a:pt x="52247" y="0"/>
                  </a:moveTo>
                  <a:lnTo>
                    <a:pt x="44582" y="4515"/>
                  </a:lnTo>
                  <a:lnTo>
                    <a:pt x="37331" y="9783"/>
                  </a:lnTo>
                  <a:lnTo>
                    <a:pt x="29737" y="14450"/>
                  </a:lnTo>
                  <a:lnTo>
                    <a:pt x="21043" y="17157"/>
                  </a:lnTo>
                  <a:lnTo>
                    <a:pt x="20040" y="17310"/>
                  </a:lnTo>
                  <a:lnTo>
                    <a:pt x="19303" y="19418"/>
                  </a:lnTo>
                  <a:lnTo>
                    <a:pt x="18453" y="20624"/>
                  </a:lnTo>
                  <a:lnTo>
                    <a:pt x="20154" y="21907"/>
                  </a:lnTo>
                  <a:lnTo>
                    <a:pt x="21310" y="23761"/>
                  </a:lnTo>
                  <a:lnTo>
                    <a:pt x="16725" y="27609"/>
                  </a:lnTo>
                  <a:lnTo>
                    <a:pt x="14223" y="26212"/>
                  </a:lnTo>
                  <a:lnTo>
                    <a:pt x="12306" y="23571"/>
                  </a:lnTo>
                  <a:lnTo>
                    <a:pt x="6222" y="23469"/>
                  </a:lnTo>
                  <a:lnTo>
                    <a:pt x="6146" y="26517"/>
                  </a:lnTo>
                  <a:lnTo>
                    <a:pt x="4813" y="28867"/>
                  </a:lnTo>
                  <a:lnTo>
                    <a:pt x="2603" y="29362"/>
                  </a:lnTo>
                  <a:lnTo>
                    <a:pt x="152" y="29311"/>
                  </a:lnTo>
                  <a:lnTo>
                    <a:pt x="0" y="32397"/>
                  </a:lnTo>
                  <a:lnTo>
                    <a:pt x="27292" y="32969"/>
                  </a:lnTo>
                  <a:lnTo>
                    <a:pt x="37210" y="35255"/>
                  </a:lnTo>
                  <a:lnTo>
                    <a:pt x="38138" y="34759"/>
                  </a:lnTo>
                  <a:lnTo>
                    <a:pt x="40398" y="22428"/>
                  </a:lnTo>
                  <a:lnTo>
                    <a:pt x="37718" y="17005"/>
                  </a:lnTo>
                  <a:lnTo>
                    <a:pt x="42608" y="13398"/>
                  </a:lnTo>
                  <a:lnTo>
                    <a:pt x="46202" y="14579"/>
                  </a:lnTo>
                  <a:lnTo>
                    <a:pt x="48005" y="18414"/>
                  </a:lnTo>
                  <a:lnTo>
                    <a:pt x="51904" y="18211"/>
                  </a:lnTo>
                  <a:lnTo>
                    <a:pt x="48717" y="12077"/>
                  </a:lnTo>
                  <a:lnTo>
                    <a:pt x="53568" y="6095"/>
                  </a:lnTo>
                  <a:lnTo>
                    <a:pt x="52247" y="0"/>
                  </a:lnTo>
                  <a:close/>
                </a:path>
              </a:pathLst>
            </a:custGeom>
            <a:solidFill>
              <a:srgbClr val="EE2B4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635176" y="2019313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5" h="31750">
                  <a:moveTo>
                    <a:pt x="31508" y="0"/>
                  </a:moveTo>
                  <a:lnTo>
                    <a:pt x="26162" y="1917"/>
                  </a:lnTo>
                  <a:lnTo>
                    <a:pt x="21653" y="3911"/>
                  </a:lnTo>
                  <a:lnTo>
                    <a:pt x="18313" y="7467"/>
                  </a:lnTo>
                  <a:lnTo>
                    <a:pt x="13868" y="10553"/>
                  </a:lnTo>
                  <a:lnTo>
                    <a:pt x="17157" y="20523"/>
                  </a:lnTo>
                  <a:lnTo>
                    <a:pt x="14859" y="21526"/>
                  </a:lnTo>
                  <a:lnTo>
                    <a:pt x="7810" y="23850"/>
                  </a:lnTo>
                  <a:lnTo>
                    <a:pt x="4102" y="25196"/>
                  </a:lnTo>
                  <a:lnTo>
                    <a:pt x="0" y="24764"/>
                  </a:lnTo>
                  <a:lnTo>
                    <a:pt x="1612" y="27000"/>
                  </a:lnTo>
                  <a:lnTo>
                    <a:pt x="4229" y="28714"/>
                  </a:lnTo>
                  <a:lnTo>
                    <a:pt x="6464" y="27609"/>
                  </a:lnTo>
                  <a:lnTo>
                    <a:pt x="13664" y="25620"/>
                  </a:lnTo>
                  <a:lnTo>
                    <a:pt x="20418" y="26327"/>
                  </a:lnTo>
                  <a:lnTo>
                    <a:pt x="26920" y="28624"/>
                  </a:lnTo>
                  <a:lnTo>
                    <a:pt x="33362" y="31407"/>
                  </a:lnTo>
                  <a:lnTo>
                    <a:pt x="29908" y="23914"/>
                  </a:lnTo>
                  <a:lnTo>
                    <a:pt x="29095" y="16306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D927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632210" y="2018418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69">
                  <a:moveTo>
                    <a:pt x="15316" y="0"/>
                  </a:moveTo>
                  <a:lnTo>
                    <a:pt x="10426" y="3581"/>
                  </a:lnTo>
                  <a:lnTo>
                    <a:pt x="13106" y="9016"/>
                  </a:lnTo>
                  <a:lnTo>
                    <a:pt x="10845" y="21361"/>
                  </a:lnTo>
                  <a:lnTo>
                    <a:pt x="9918" y="21856"/>
                  </a:lnTo>
                  <a:lnTo>
                    <a:pt x="0" y="19570"/>
                  </a:lnTo>
                  <a:lnTo>
                    <a:pt x="63" y="22047"/>
                  </a:lnTo>
                  <a:lnTo>
                    <a:pt x="596" y="24282"/>
                  </a:lnTo>
                  <a:lnTo>
                    <a:pt x="2959" y="25666"/>
                  </a:lnTo>
                  <a:lnTo>
                    <a:pt x="7061" y="26073"/>
                  </a:lnTo>
                  <a:lnTo>
                    <a:pt x="10769" y="24726"/>
                  </a:lnTo>
                  <a:lnTo>
                    <a:pt x="17818" y="22428"/>
                  </a:lnTo>
                  <a:lnTo>
                    <a:pt x="20116" y="21412"/>
                  </a:lnTo>
                  <a:lnTo>
                    <a:pt x="16827" y="11455"/>
                  </a:lnTo>
                  <a:lnTo>
                    <a:pt x="21272" y="8356"/>
                  </a:lnTo>
                  <a:lnTo>
                    <a:pt x="24612" y="4800"/>
                  </a:lnTo>
                  <a:lnTo>
                    <a:pt x="20713" y="5003"/>
                  </a:lnTo>
                  <a:lnTo>
                    <a:pt x="18910" y="1181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rgbClr val="E529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698790" y="2048642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4" h="10160">
                  <a:moveTo>
                    <a:pt x="15392" y="0"/>
                  </a:moveTo>
                  <a:lnTo>
                    <a:pt x="11036" y="3810"/>
                  </a:lnTo>
                  <a:lnTo>
                    <a:pt x="5537" y="4635"/>
                  </a:lnTo>
                  <a:lnTo>
                    <a:pt x="139" y="5651"/>
                  </a:lnTo>
                  <a:lnTo>
                    <a:pt x="0" y="8750"/>
                  </a:lnTo>
                  <a:lnTo>
                    <a:pt x="6134" y="8915"/>
                  </a:lnTo>
                  <a:lnTo>
                    <a:pt x="9131" y="8788"/>
                  </a:lnTo>
                  <a:lnTo>
                    <a:pt x="11087" y="6007"/>
                  </a:lnTo>
                  <a:lnTo>
                    <a:pt x="13080" y="5905"/>
                  </a:lnTo>
                  <a:lnTo>
                    <a:pt x="15087" y="8750"/>
                  </a:lnTo>
                  <a:lnTo>
                    <a:pt x="26796" y="10007"/>
                  </a:lnTo>
                  <a:lnTo>
                    <a:pt x="30530" y="3886"/>
                  </a:lnTo>
                  <a:lnTo>
                    <a:pt x="27431" y="292"/>
                  </a:lnTo>
                  <a:lnTo>
                    <a:pt x="15392" y="0"/>
                  </a:lnTo>
                  <a:close/>
                </a:path>
              </a:pathLst>
            </a:custGeom>
            <a:solidFill>
              <a:srgbClr val="C8282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704701" y="205168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24815" y="0"/>
                  </a:moveTo>
                  <a:lnTo>
                    <a:pt x="24612" y="838"/>
                  </a:lnTo>
                  <a:lnTo>
                    <a:pt x="20878" y="6972"/>
                  </a:lnTo>
                  <a:lnTo>
                    <a:pt x="9169" y="5702"/>
                  </a:lnTo>
                  <a:lnTo>
                    <a:pt x="3213" y="5740"/>
                  </a:lnTo>
                  <a:lnTo>
                    <a:pt x="215" y="5880"/>
                  </a:lnTo>
                  <a:lnTo>
                    <a:pt x="0" y="8547"/>
                  </a:lnTo>
                  <a:lnTo>
                    <a:pt x="26949" y="8902"/>
                  </a:lnTo>
                  <a:lnTo>
                    <a:pt x="29565" y="6324"/>
                  </a:lnTo>
                  <a:lnTo>
                    <a:pt x="32969" y="6426"/>
                  </a:lnTo>
                  <a:lnTo>
                    <a:pt x="36271" y="6222"/>
                  </a:lnTo>
                  <a:lnTo>
                    <a:pt x="37566" y="3975"/>
                  </a:lnTo>
                  <a:lnTo>
                    <a:pt x="33616" y="1676"/>
                  </a:lnTo>
                  <a:lnTo>
                    <a:pt x="29400" y="228"/>
                  </a:lnTo>
                  <a:lnTo>
                    <a:pt x="2481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686603" y="204905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8280" y="0"/>
                  </a:moveTo>
                  <a:lnTo>
                    <a:pt x="4102" y="6083"/>
                  </a:lnTo>
                  <a:lnTo>
                    <a:pt x="0" y="5105"/>
                  </a:lnTo>
                  <a:lnTo>
                    <a:pt x="3187" y="9499"/>
                  </a:lnTo>
                  <a:lnTo>
                    <a:pt x="7950" y="7899"/>
                  </a:lnTo>
                  <a:lnTo>
                    <a:pt x="12192" y="8343"/>
                  </a:lnTo>
                  <a:lnTo>
                    <a:pt x="12331" y="5232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B328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68718" y="2003744"/>
              <a:ext cx="40005" cy="27940"/>
            </a:xfrm>
            <a:custGeom>
              <a:avLst/>
              <a:gdLst/>
              <a:ahLst/>
              <a:cxnLst/>
              <a:rect l="l" t="t" r="r" b="b"/>
              <a:pathLst>
                <a:path w="40005" h="27939">
                  <a:moveTo>
                    <a:pt x="19634" y="17317"/>
                  </a:moveTo>
                  <a:lnTo>
                    <a:pt x="9303" y="17317"/>
                  </a:lnTo>
                  <a:lnTo>
                    <a:pt x="17538" y="19845"/>
                  </a:lnTo>
                  <a:lnTo>
                    <a:pt x="25354" y="23785"/>
                  </a:lnTo>
                  <a:lnTo>
                    <a:pt x="33210" y="27584"/>
                  </a:lnTo>
                  <a:lnTo>
                    <a:pt x="35255" y="27635"/>
                  </a:lnTo>
                  <a:lnTo>
                    <a:pt x="36283" y="27685"/>
                  </a:lnTo>
                  <a:lnTo>
                    <a:pt x="39395" y="24663"/>
                  </a:lnTo>
                  <a:lnTo>
                    <a:pt x="37007" y="19049"/>
                  </a:lnTo>
                  <a:lnTo>
                    <a:pt x="36328" y="17627"/>
                  </a:lnTo>
                  <a:lnTo>
                    <a:pt x="19786" y="17627"/>
                  </a:lnTo>
                  <a:lnTo>
                    <a:pt x="19634" y="17317"/>
                  </a:lnTo>
                  <a:close/>
                </a:path>
                <a:path w="40005" h="27939">
                  <a:moveTo>
                    <a:pt x="15430" y="5994"/>
                  </a:moveTo>
                  <a:lnTo>
                    <a:pt x="11811" y="6032"/>
                  </a:lnTo>
                  <a:lnTo>
                    <a:pt x="8839" y="7404"/>
                  </a:lnTo>
                  <a:lnTo>
                    <a:pt x="5346" y="13246"/>
                  </a:lnTo>
                  <a:lnTo>
                    <a:pt x="3111" y="14693"/>
                  </a:lnTo>
                  <a:lnTo>
                    <a:pt x="0" y="14846"/>
                  </a:lnTo>
                  <a:lnTo>
                    <a:pt x="63" y="16789"/>
                  </a:lnTo>
                  <a:lnTo>
                    <a:pt x="190" y="17754"/>
                  </a:lnTo>
                  <a:lnTo>
                    <a:pt x="9303" y="17317"/>
                  </a:lnTo>
                  <a:lnTo>
                    <a:pt x="19634" y="17317"/>
                  </a:lnTo>
                  <a:lnTo>
                    <a:pt x="18783" y="15582"/>
                  </a:lnTo>
                  <a:lnTo>
                    <a:pt x="18530" y="13131"/>
                  </a:lnTo>
                  <a:lnTo>
                    <a:pt x="18402" y="9093"/>
                  </a:lnTo>
                  <a:lnTo>
                    <a:pt x="15430" y="5994"/>
                  </a:lnTo>
                  <a:close/>
                </a:path>
                <a:path w="40005" h="27939">
                  <a:moveTo>
                    <a:pt x="16560" y="0"/>
                  </a:moveTo>
                  <a:lnTo>
                    <a:pt x="15836" y="2908"/>
                  </a:lnTo>
                  <a:lnTo>
                    <a:pt x="15430" y="5994"/>
                  </a:lnTo>
                  <a:lnTo>
                    <a:pt x="18415" y="9102"/>
                  </a:lnTo>
                  <a:lnTo>
                    <a:pt x="19583" y="9944"/>
                  </a:lnTo>
                  <a:lnTo>
                    <a:pt x="20916" y="10629"/>
                  </a:lnTo>
                  <a:lnTo>
                    <a:pt x="23291" y="13131"/>
                  </a:lnTo>
                  <a:lnTo>
                    <a:pt x="24409" y="15290"/>
                  </a:lnTo>
                  <a:lnTo>
                    <a:pt x="19786" y="17627"/>
                  </a:lnTo>
                  <a:lnTo>
                    <a:pt x="36328" y="17627"/>
                  </a:lnTo>
                  <a:lnTo>
                    <a:pt x="34442" y="13677"/>
                  </a:lnTo>
                  <a:lnTo>
                    <a:pt x="26454" y="10109"/>
                  </a:lnTo>
                  <a:lnTo>
                    <a:pt x="25260" y="8204"/>
                  </a:lnTo>
                  <a:lnTo>
                    <a:pt x="27584" y="6235"/>
                  </a:lnTo>
                  <a:lnTo>
                    <a:pt x="27637" y="1955"/>
                  </a:lnTo>
                  <a:lnTo>
                    <a:pt x="23291" y="1955"/>
                  </a:lnTo>
                  <a:lnTo>
                    <a:pt x="16560" y="0"/>
                  </a:lnTo>
                  <a:close/>
                </a:path>
                <a:path w="40005" h="27939">
                  <a:moveTo>
                    <a:pt x="27660" y="139"/>
                  </a:moveTo>
                  <a:lnTo>
                    <a:pt x="25412" y="914"/>
                  </a:lnTo>
                  <a:lnTo>
                    <a:pt x="23291" y="1955"/>
                  </a:lnTo>
                  <a:lnTo>
                    <a:pt x="27637" y="1955"/>
                  </a:lnTo>
                  <a:lnTo>
                    <a:pt x="27660" y="139"/>
                  </a:lnTo>
                  <a:close/>
                </a:path>
              </a:pathLst>
            </a:custGeom>
            <a:solidFill>
              <a:srgbClr val="EE32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601934" y="20313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006" y="2082"/>
                  </a:lnTo>
                  <a:lnTo>
                    <a:pt x="3022" y="3111"/>
                  </a:lnTo>
                  <a:lnTo>
                    <a:pt x="3073" y="2044"/>
                  </a:lnTo>
                  <a:lnTo>
                    <a:pt x="3060" y="1066"/>
                  </a:lnTo>
                  <a:lnTo>
                    <a:pt x="3060" y="101"/>
                  </a:lnTo>
                  <a:lnTo>
                    <a:pt x="2044" y="63"/>
                  </a:lnTo>
                  <a:lnTo>
                    <a:pt x="10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539737" y="1966163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5" h="40639">
                  <a:moveTo>
                    <a:pt x="8750" y="0"/>
                  </a:moveTo>
                  <a:lnTo>
                    <a:pt x="4711" y="4191"/>
                  </a:lnTo>
                  <a:lnTo>
                    <a:pt x="7912" y="12687"/>
                  </a:lnTo>
                  <a:lnTo>
                    <a:pt x="7467" y="13335"/>
                  </a:lnTo>
                  <a:lnTo>
                    <a:pt x="0" y="13855"/>
                  </a:lnTo>
                  <a:lnTo>
                    <a:pt x="2552" y="18173"/>
                  </a:lnTo>
                  <a:lnTo>
                    <a:pt x="4864" y="21856"/>
                  </a:lnTo>
                  <a:lnTo>
                    <a:pt x="6756" y="26974"/>
                  </a:lnTo>
                  <a:lnTo>
                    <a:pt x="16395" y="31496"/>
                  </a:lnTo>
                  <a:lnTo>
                    <a:pt x="13220" y="36131"/>
                  </a:lnTo>
                  <a:lnTo>
                    <a:pt x="14135" y="39992"/>
                  </a:lnTo>
                  <a:lnTo>
                    <a:pt x="17005" y="40093"/>
                  </a:lnTo>
                  <a:lnTo>
                    <a:pt x="20154" y="40093"/>
                  </a:lnTo>
                  <a:lnTo>
                    <a:pt x="28193" y="25755"/>
                  </a:lnTo>
                  <a:lnTo>
                    <a:pt x="31534" y="31394"/>
                  </a:lnTo>
                  <a:lnTo>
                    <a:pt x="33985" y="36626"/>
                  </a:lnTo>
                  <a:lnTo>
                    <a:pt x="39433" y="29629"/>
                  </a:lnTo>
                  <a:lnTo>
                    <a:pt x="37287" y="27038"/>
                  </a:lnTo>
                  <a:lnTo>
                    <a:pt x="33616" y="25730"/>
                  </a:lnTo>
                  <a:lnTo>
                    <a:pt x="32638" y="22085"/>
                  </a:lnTo>
                  <a:lnTo>
                    <a:pt x="30137" y="21983"/>
                  </a:lnTo>
                  <a:lnTo>
                    <a:pt x="27889" y="21386"/>
                  </a:lnTo>
                  <a:lnTo>
                    <a:pt x="26555" y="18986"/>
                  </a:lnTo>
                  <a:lnTo>
                    <a:pt x="20510" y="18478"/>
                  </a:lnTo>
                  <a:lnTo>
                    <a:pt x="20561" y="14147"/>
                  </a:lnTo>
                  <a:lnTo>
                    <a:pt x="20751" y="9740"/>
                  </a:lnTo>
                  <a:lnTo>
                    <a:pt x="19011" y="6032"/>
                  </a:lnTo>
                  <a:lnTo>
                    <a:pt x="16548" y="2794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EE36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559884" y="1985251"/>
              <a:ext cx="36830" cy="33655"/>
            </a:xfrm>
            <a:custGeom>
              <a:avLst/>
              <a:gdLst/>
              <a:ahLst/>
              <a:cxnLst/>
              <a:rect l="l" t="t" r="r" b="b"/>
              <a:pathLst>
                <a:path w="36830" h="33655">
                  <a:moveTo>
                    <a:pt x="8045" y="6679"/>
                  </a:moveTo>
                  <a:lnTo>
                    <a:pt x="5" y="21005"/>
                  </a:lnTo>
                  <a:lnTo>
                    <a:pt x="0" y="25894"/>
                  </a:lnTo>
                  <a:lnTo>
                    <a:pt x="158" y="29844"/>
                  </a:lnTo>
                  <a:lnTo>
                    <a:pt x="3104" y="32943"/>
                  </a:lnTo>
                  <a:lnTo>
                    <a:pt x="8845" y="33336"/>
                  </a:lnTo>
                  <a:lnTo>
                    <a:pt x="11943" y="33184"/>
                  </a:lnTo>
                  <a:lnTo>
                    <a:pt x="14191" y="31736"/>
                  </a:lnTo>
                  <a:lnTo>
                    <a:pt x="17671" y="25894"/>
                  </a:lnTo>
                  <a:lnTo>
                    <a:pt x="20643" y="24510"/>
                  </a:lnTo>
                  <a:lnTo>
                    <a:pt x="24250" y="24485"/>
                  </a:lnTo>
                  <a:lnTo>
                    <a:pt x="24656" y="21398"/>
                  </a:lnTo>
                  <a:lnTo>
                    <a:pt x="25393" y="18490"/>
                  </a:lnTo>
                  <a:lnTo>
                    <a:pt x="36491" y="18490"/>
                  </a:lnTo>
                  <a:lnTo>
                    <a:pt x="36397" y="17538"/>
                  </a:lnTo>
                  <a:lnTo>
                    <a:pt x="13836" y="17538"/>
                  </a:lnTo>
                  <a:lnTo>
                    <a:pt x="11385" y="12305"/>
                  </a:lnTo>
                  <a:lnTo>
                    <a:pt x="8045" y="6679"/>
                  </a:lnTo>
                  <a:close/>
                </a:path>
                <a:path w="36830" h="33655">
                  <a:moveTo>
                    <a:pt x="36491" y="18490"/>
                  </a:moveTo>
                  <a:lnTo>
                    <a:pt x="25393" y="18490"/>
                  </a:lnTo>
                  <a:lnTo>
                    <a:pt x="32124" y="20446"/>
                  </a:lnTo>
                  <a:lnTo>
                    <a:pt x="34245" y="19405"/>
                  </a:lnTo>
                  <a:lnTo>
                    <a:pt x="36505" y="18630"/>
                  </a:lnTo>
                  <a:lnTo>
                    <a:pt x="36491" y="18490"/>
                  </a:lnTo>
                  <a:close/>
                </a:path>
                <a:path w="36830" h="33655">
                  <a:moveTo>
                    <a:pt x="15588" y="0"/>
                  </a:moveTo>
                  <a:lnTo>
                    <a:pt x="12490" y="2996"/>
                  </a:lnTo>
                  <a:lnTo>
                    <a:pt x="13480" y="6641"/>
                  </a:lnTo>
                  <a:lnTo>
                    <a:pt x="17125" y="7949"/>
                  </a:lnTo>
                  <a:lnTo>
                    <a:pt x="19271" y="10540"/>
                  </a:lnTo>
                  <a:lnTo>
                    <a:pt x="13836" y="17538"/>
                  </a:lnTo>
                  <a:lnTo>
                    <a:pt x="36397" y="17538"/>
                  </a:lnTo>
                  <a:lnTo>
                    <a:pt x="36150" y="15048"/>
                  </a:lnTo>
                  <a:lnTo>
                    <a:pt x="30104" y="15048"/>
                  </a:lnTo>
                  <a:lnTo>
                    <a:pt x="27501" y="12394"/>
                  </a:lnTo>
                  <a:lnTo>
                    <a:pt x="22383" y="9384"/>
                  </a:lnTo>
                  <a:lnTo>
                    <a:pt x="23475" y="355"/>
                  </a:lnTo>
                  <a:lnTo>
                    <a:pt x="15588" y="0"/>
                  </a:lnTo>
                  <a:close/>
                </a:path>
                <a:path w="36830" h="33655">
                  <a:moveTo>
                    <a:pt x="35946" y="13004"/>
                  </a:moveTo>
                  <a:lnTo>
                    <a:pt x="30104" y="15048"/>
                  </a:lnTo>
                  <a:lnTo>
                    <a:pt x="36150" y="15048"/>
                  </a:lnTo>
                  <a:lnTo>
                    <a:pt x="35946" y="13004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556744" y="20062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49" y="0"/>
                  </a:moveTo>
                  <a:lnTo>
                    <a:pt x="0" y="0"/>
                  </a:lnTo>
                  <a:lnTo>
                    <a:pt x="1016" y="1041"/>
                  </a:lnTo>
                  <a:lnTo>
                    <a:pt x="2044" y="2082"/>
                  </a:lnTo>
                  <a:lnTo>
                    <a:pt x="3060" y="3136"/>
                  </a:lnTo>
                  <a:lnTo>
                    <a:pt x="3073" y="208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537236" y="1550614"/>
              <a:ext cx="48895" cy="89535"/>
            </a:xfrm>
            <a:custGeom>
              <a:avLst/>
              <a:gdLst/>
              <a:ahLst/>
              <a:cxnLst/>
              <a:rect l="l" t="t" r="r" b="b"/>
              <a:pathLst>
                <a:path w="48894" h="89535">
                  <a:moveTo>
                    <a:pt x="24407" y="53454"/>
                  </a:moveTo>
                  <a:lnTo>
                    <a:pt x="10452" y="53454"/>
                  </a:lnTo>
                  <a:lnTo>
                    <a:pt x="12598" y="56235"/>
                  </a:lnTo>
                  <a:lnTo>
                    <a:pt x="8699" y="57302"/>
                  </a:lnTo>
                  <a:lnTo>
                    <a:pt x="4282" y="64618"/>
                  </a:lnTo>
                  <a:lnTo>
                    <a:pt x="4206" y="71532"/>
                  </a:lnTo>
                  <a:lnTo>
                    <a:pt x="7002" y="78180"/>
                  </a:lnTo>
                  <a:lnTo>
                    <a:pt x="11201" y="84696"/>
                  </a:lnTo>
                  <a:lnTo>
                    <a:pt x="18211" y="88899"/>
                  </a:lnTo>
                  <a:lnTo>
                    <a:pt x="24676" y="89192"/>
                  </a:lnTo>
                  <a:lnTo>
                    <a:pt x="30518" y="83184"/>
                  </a:lnTo>
                  <a:lnTo>
                    <a:pt x="29667" y="81305"/>
                  </a:lnTo>
                  <a:lnTo>
                    <a:pt x="25895" y="81305"/>
                  </a:lnTo>
                  <a:lnTo>
                    <a:pt x="23565" y="78828"/>
                  </a:lnTo>
                  <a:lnTo>
                    <a:pt x="13322" y="78828"/>
                  </a:lnTo>
                  <a:lnTo>
                    <a:pt x="14300" y="64490"/>
                  </a:lnTo>
                  <a:lnTo>
                    <a:pt x="24153" y="64490"/>
                  </a:lnTo>
                  <a:lnTo>
                    <a:pt x="23825" y="63106"/>
                  </a:lnTo>
                  <a:lnTo>
                    <a:pt x="20167" y="63106"/>
                  </a:lnTo>
                  <a:lnTo>
                    <a:pt x="18376" y="59855"/>
                  </a:lnTo>
                  <a:lnTo>
                    <a:pt x="19443" y="57911"/>
                  </a:lnTo>
                  <a:lnTo>
                    <a:pt x="21221" y="55879"/>
                  </a:lnTo>
                  <a:lnTo>
                    <a:pt x="22694" y="55308"/>
                  </a:lnTo>
                  <a:lnTo>
                    <a:pt x="23926" y="54533"/>
                  </a:lnTo>
                  <a:lnTo>
                    <a:pt x="24407" y="53454"/>
                  </a:lnTo>
                  <a:close/>
                </a:path>
                <a:path w="48894" h="89535">
                  <a:moveTo>
                    <a:pt x="28943" y="79705"/>
                  </a:moveTo>
                  <a:lnTo>
                    <a:pt x="25895" y="81305"/>
                  </a:lnTo>
                  <a:lnTo>
                    <a:pt x="29667" y="81305"/>
                  </a:lnTo>
                  <a:lnTo>
                    <a:pt x="28943" y="79705"/>
                  </a:lnTo>
                  <a:close/>
                </a:path>
                <a:path w="48894" h="89535">
                  <a:moveTo>
                    <a:pt x="21653" y="76796"/>
                  </a:moveTo>
                  <a:lnTo>
                    <a:pt x="13322" y="78828"/>
                  </a:lnTo>
                  <a:lnTo>
                    <a:pt x="23565" y="78828"/>
                  </a:lnTo>
                  <a:lnTo>
                    <a:pt x="21653" y="76796"/>
                  </a:lnTo>
                  <a:close/>
                </a:path>
                <a:path w="48894" h="89535">
                  <a:moveTo>
                    <a:pt x="24153" y="64490"/>
                  </a:moveTo>
                  <a:lnTo>
                    <a:pt x="14300" y="64490"/>
                  </a:lnTo>
                  <a:lnTo>
                    <a:pt x="22225" y="70891"/>
                  </a:lnTo>
                  <a:lnTo>
                    <a:pt x="26200" y="67614"/>
                  </a:lnTo>
                  <a:lnTo>
                    <a:pt x="26428" y="67144"/>
                  </a:lnTo>
                  <a:lnTo>
                    <a:pt x="26746" y="66738"/>
                  </a:lnTo>
                  <a:lnTo>
                    <a:pt x="24358" y="65354"/>
                  </a:lnTo>
                  <a:lnTo>
                    <a:pt x="24153" y="64490"/>
                  </a:lnTo>
                  <a:close/>
                </a:path>
                <a:path w="48894" h="89535">
                  <a:moveTo>
                    <a:pt x="23799" y="60604"/>
                  </a:moveTo>
                  <a:lnTo>
                    <a:pt x="22098" y="60756"/>
                  </a:lnTo>
                  <a:lnTo>
                    <a:pt x="20167" y="63106"/>
                  </a:lnTo>
                  <a:lnTo>
                    <a:pt x="23825" y="63106"/>
                  </a:lnTo>
                  <a:lnTo>
                    <a:pt x="23799" y="60604"/>
                  </a:lnTo>
                  <a:close/>
                </a:path>
                <a:path w="48894" h="89535">
                  <a:moveTo>
                    <a:pt x="12661" y="5702"/>
                  </a:moveTo>
                  <a:lnTo>
                    <a:pt x="4521" y="10312"/>
                  </a:lnTo>
                  <a:lnTo>
                    <a:pt x="7950" y="18935"/>
                  </a:lnTo>
                  <a:lnTo>
                    <a:pt x="6197" y="30733"/>
                  </a:lnTo>
                  <a:lnTo>
                    <a:pt x="6667" y="35750"/>
                  </a:lnTo>
                  <a:lnTo>
                    <a:pt x="0" y="44640"/>
                  </a:lnTo>
                  <a:lnTo>
                    <a:pt x="1358" y="49834"/>
                  </a:lnTo>
                  <a:lnTo>
                    <a:pt x="2768" y="56794"/>
                  </a:lnTo>
                  <a:lnTo>
                    <a:pt x="6159" y="57086"/>
                  </a:lnTo>
                  <a:lnTo>
                    <a:pt x="8674" y="57264"/>
                  </a:lnTo>
                  <a:lnTo>
                    <a:pt x="9779" y="56184"/>
                  </a:lnTo>
                  <a:lnTo>
                    <a:pt x="10452" y="53454"/>
                  </a:lnTo>
                  <a:lnTo>
                    <a:pt x="24407" y="53454"/>
                  </a:lnTo>
                  <a:lnTo>
                    <a:pt x="26817" y="48044"/>
                  </a:lnTo>
                  <a:lnTo>
                    <a:pt x="19354" y="48044"/>
                  </a:lnTo>
                  <a:lnTo>
                    <a:pt x="16852" y="47993"/>
                  </a:lnTo>
                  <a:lnTo>
                    <a:pt x="9817" y="40690"/>
                  </a:lnTo>
                  <a:lnTo>
                    <a:pt x="13614" y="30289"/>
                  </a:lnTo>
                  <a:lnTo>
                    <a:pt x="21412" y="27152"/>
                  </a:lnTo>
                  <a:lnTo>
                    <a:pt x="31775" y="24091"/>
                  </a:lnTo>
                  <a:lnTo>
                    <a:pt x="41952" y="24091"/>
                  </a:lnTo>
                  <a:lnTo>
                    <a:pt x="40449" y="23304"/>
                  </a:lnTo>
                  <a:lnTo>
                    <a:pt x="42212" y="16332"/>
                  </a:lnTo>
                  <a:lnTo>
                    <a:pt x="13855" y="16332"/>
                  </a:lnTo>
                  <a:lnTo>
                    <a:pt x="12776" y="11988"/>
                  </a:lnTo>
                  <a:lnTo>
                    <a:pt x="17411" y="8381"/>
                  </a:lnTo>
                  <a:lnTo>
                    <a:pt x="12661" y="5702"/>
                  </a:lnTo>
                  <a:close/>
                </a:path>
                <a:path w="48894" h="89535">
                  <a:moveTo>
                    <a:pt x="21272" y="33210"/>
                  </a:moveTo>
                  <a:lnTo>
                    <a:pt x="23698" y="37198"/>
                  </a:lnTo>
                  <a:lnTo>
                    <a:pt x="22072" y="40982"/>
                  </a:lnTo>
                  <a:lnTo>
                    <a:pt x="19354" y="48044"/>
                  </a:lnTo>
                  <a:lnTo>
                    <a:pt x="26817" y="48044"/>
                  </a:lnTo>
                  <a:lnTo>
                    <a:pt x="29159" y="42786"/>
                  </a:lnTo>
                  <a:lnTo>
                    <a:pt x="28676" y="38950"/>
                  </a:lnTo>
                  <a:lnTo>
                    <a:pt x="21272" y="33210"/>
                  </a:lnTo>
                  <a:close/>
                </a:path>
                <a:path w="48894" h="89535">
                  <a:moveTo>
                    <a:pt x="41952" y="24091"/>
                  </a:moveTo>
                  <a:lnTo>
                    <a:pt x="31775" y="24091"/>
                  </a:lnTo>
                  <a:lnTo>
                    <a:pt x="33896" y="37287"/>
                  </a:lnTo>
                  <a:lnTo>
                    <a:pt x="35369" y="26415"/>
                  </a:lnTo>
                  <a:lnTo>
                    <a:pt x="46389" y="26415"/>
                  </a:lnTo>
                  <a:lnTo>
                    <a:pt x="41952" y="24091"/>
                  </a:lnTo>
                  <a:close/>
                </a:path>
                <a:path w="48894" h="89535">
                  <a:moveTo>
                    <a:pt x="46389" y="26415"/>
                  </a:moveTo>
                  <a:lnTo>
                    <a:pt x="35369" y="26415"/>
                  </a:lnTo>
                  <a:lnTo>
                    <a:pt x="42214" y="27393"/>
                  </a:lnTo>
                  <a:lnTo>
                    <a:pt x="48717" y="27635"/>
                  </a:lnTo>
                  <a:lnTo>
                    <a:pt x="46389" y="26415"/>
                  </a:lnTo>
                  <a:close/>
                </a:path>
                <a:path w="48894" h="89535">
                  <a:moveTo>
                    <a:pt x="34759" y="0"/>
                  </a:moveTo>
                  <a:lnTo>
                    <a:pt x="26517" y="304"/>
                  </a:lnTo>
                  <a:lnTo>
                    <a:pt x="23761" y="1447"/>
                  </a:lnTo>
                  <a:lnTo>
                    <a:pt x="22618" y="11493"/>
                  </a:lnTo>
                  <a:lnTo>
                    <a:pt x="18567" y="13982"/>
                  </a:lnTo>
                  <a:lnTo>
                    <a:pt x="13855" y="16332"/>
                  </a:lnTo>
                  <a:lnTo>
                    <a:pt x="42212" y="16332"/>
                  </a:lnTo>
                  <a:lnTo>
                    <a:pt x="42976" y="13309"/>
                  </a:lnTo>
                  <a:lnTo>
                    <a:pt x="42913" y="12344"/>
                  </a:lnTo>
                  <a:lnTo>
                    <a:pt x="39560" y="11887"/>
                  </a:lnTo>
                  <a:lnTo>
                    <a:pt x="37261" y="10299"/>
                  </a:lnTo>
                  <a:lnTo>
                    <a:pt x="36715" y="2489"/>
                  </a:lnTo>
                  <a:lnTo>
                    <a:pt x="34759" y="0"/>
                  </a:lnTo>
                  <a:close/>
                </a:path>
              </a:pathLst>
            </a:custGeom>
            <a:solidFill>
              <a:srgbClr val="EE2C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547002" y="1532072"/>
              <a:ext cx="63500" cy="34925"/>
            </a:xfrm>
            <a:custGeom>
              <a:avLst/>
              <a:gdLst/>
              <a:ahLst/>
              <a:cxnLst/>
              <a:rect l="l" t="t" r="r" b="b"/>
              <a:pathLst>
                <a:path w="63500" h="34925">
                  <a:moveTo>
                    <a:pt x="32496" y="15011"/>
                  </a:moveTo>
                  <a:lnTo>
                    <a:pt x="3111" y="15011"/>
                  </a:lnTo>
                  <a:lnTo>
                    <a:pt x="5207" y="16802"/>
                  </a:lnTo>
                  <a:lnTo>
                    <a:pt x="3035" y="18135"/>
                  </a:lnTo>
                  <a:lnTo>
                    <a:pt x="2895" y="24244"/>
                  </a:lnTo>
                  <a:lnTo>
                    <a:pt x="7645" y="26923"/>
                  </a:lnTo>
                  <a:lnTo>
                    <a:pt x="3140" y="30429"/>
                  </a:lnTo>
                  <a:lnTo>
                    <a:pt x="3098" y="30886"/>
                  </a:lnTo>
                  <a:lnTo>
                    <a:pt x="4089" y="34874"/>
                  </a:lnTo>
                  <a:lnTo>
                    <a:pt x="8801" y="32524"/>
                  </a:lnTo>
                  <a:lnTo>
                    <a:pt x="12852" y="30035"/>
                  </a:lnTo>
                  <a:lnTo>
                    <a:pt x="13995" y="19989"/>
                  </a:lnTo>
                  <a:lnTo>
                    <a:pt x="16751" y="18846"/>
                  </a:lnTo>
                  <a:lnTo>
                    <a:pt x="24993" y="18541"/>
                  </a:lnTo>
                  <a:lnTo>
                    <a:pt x="36127" y="18541"/>
                  </a:lnTo>
                  <a:lnTo>
                    <a:pt x="35293" y="17424"/>
                  </a:lnTo>
                  <a:lnTo>
                    <a:pt x="37861" y="15938"/>
                  </a:lnTo>
                  <a:lnTo>
                    <a:pt x="32829" y="15938"/>
                  </a:lnTo>
                  <a:lnTo>
                    <a:pt x="32496" y="15011"/>
                  </a:lnTo>
                  <a:close/>
                </a:path>
                <a:path w="63500" h="34925">
                  <a:moveTo>
                    <a:pt x="49260" y="29540"/>
                  </a:moveTo>
                  <a:lnTo>
                    <a:pt x="38633" y="29540"/>
                  </a:lnTo>
                  <a:lnTo>
                    <a:pt x="44450" y="34086"/>
                  </a:lnTo>
                  <a:lnTo>
                    <a:pt x="49260" y="29540"/>
                  </a:lnTo>
                  <a:close/>
                </a:path>
                <a:path w="63500" h="34925">
                  <a:moveTo>
                    <a:pt x="61172" y="26644"/>
                  </a:moveTo>
                  <a:lnTo>
                    <a:pt x="52324" y="26644"/>
                  </a:lnTo>
                  <a:lnTo>
                    <a:pt x="57696" y="27597"/>
                  </a:lnTo>
                  <a:lnTo>
                    <a:pt x="60655" y="31178"/>
                  </a:lnTo>
                  <a:lnTo>
                    <a:pt x="62001" y="30340"/>
                  </a:lnTo>
                  <a:lnTo>
                    <a:pt x="63385" y="28638"/>
                  </a:lnTo>
                  <a:lnTo>
                    <a:pt x="61172" y="26644"/>
                  </a:lnTo>
                  <a:close/>
                </a:path>
                <a:path w="63500" h="34925">
                  <a:moveTo>
                    <a:pt x="36127" y="18541"/>
                  </a:moveTo>
                  <a:lnTo>
                    <a:pt x="24993" y="18541"/>
                  </a:lnTo>
                  <a:lnTo>
                    <a:pt x="26949" y="21031"/>
                  </a:lnTo>
                  <a:lnTo>
                    <a:pt x="27495" y="28841"/>
                  </a:lnTo>
                  <a:lnTo>
                    <a:pt x="29794" y="30429"/>
                  </a:lnTo>
                  <a:lnTo>
                    <a:pt x="33147" y="30886"/>
                  </a:lnTo>
                  <a:lnTo>
                    <a:pt x="38633" y="29540"/>
                  </a:lnTo>
                  <a:lnTo>
                    <a:pt x="49260" y="29540"/>
                  </a:lnTo>
                  <a:lnTo>
                    <a:pt x="52324" y="26644"/>
                  </a:lnTo>
                  <a:lnTo>
                    <a:pt x="61172" y="26644"/>
                  </a:lnTo>
                  <a:lnTo>
                    <a:pt x="59509" y="25145"/>
                  </a:lnTo>
                  <a:lnTo>
                    <a:pt x="46736" y="25145"/>
                  </a:lnTo>
                  <a:lnTo>
                    <a:pt x="40843" y="24904"/>
                  </a:lnTo>
                  <a:lnTo>
                    <a:pt x="36127" y="18541"/>
                  </a:lnTo>
                  <a:close/>
                </a:path>
                <a:path w="63500" h="34925">
                  <a:moveTo>
                    <a:pt x="55854" y="18834"/>
                  </a:moveTo>
                  <a:lnTo>
                    <a:pt x="46736" y="25145"/>
                  </a:lnTo>
                  <a:lnTo>
                    <a:pt x="59509" y="25145"/>
                  </a:lnTo>
                  <a:lnTo>
                    <a:pt x="58635" y="24358"/>
                  </a:lnTo>
                  <a:lnTo>
                    <a:pt x="55854" y="18834"/>
                  </a:lnTo>
                  <a:close/>
                </a:path>
                <a:path w="63500" h="34925">
                  <a:moveTo>
                    <a:pt x="6388" y="0"/>
                  </a:moveTo>
                  <a:lnTo>
                    <a:pt x="6261" y="2501"/>
                  </a:lnTo>
                  <a:lnTo>
                    <a:pt x="5651" y="4737"/>
                  </a:lnTo>
                  <a:lnTo>
                    <a:pt x="3261" y="5981"/>
                  </a:lnTo>
                  <a:lnTo>
                    <a:pt x="3162" y="9042"/>
                  </a:lnTo>
                  <a:lnTo>
                    <a:pt x="1130" y="11048"/>
                  </a:lnTo>
                  <a:lnTo>
                    <a:pt x="88" y="12039"/>
                  </a:lnTo>
                  <a:lnTo>
                    <a:pt x="0" y="18135"/>
                  </a:lnTo>
                  <a:lnTo>
                    <a:pt x="3035" y="18135"/>
                  </a:lnTo>
                  <a:lnTo>
                    <a:pt x="3261" y="17424"/>
                  </a:lnTo>
                  <a:lnTo>
                    <a:pt x="3232" y="15938"/>
                  </a:lnTo>
                  <a:lnTo>
                    <a:pt x="3111" y="15011"/>
                  </a:lnTo>
                  <a:lnTo>
                    <a:pt x="32496" y="15011"/>
                  </a:lnTo>
                  <a:lnTo>
                    <a:pt x="30486" y="9410"/>
                  </a:lnTo>
                  <a:lnTo>
                    <a:pt x="23177" y="9410"/>
                  </a:lnTo>
                  <a:lnTo>
                    <a:pt x="18427" y="6286"/>
                  </a:lnTo>
                  <a:lnTo>
                    <a:pt x="15938" y="6159"/>
                  </a:lnTo>
                  <a:lnTo>
                    <a:pt x="13677" y="5587"/>
                  </a:lnTo>
                  <a:lnTo>
                    <a:pt x="12433" y="3136"/>
                  </a:lnTo>
                  <a:lnTo>
                    <a:pt x="12446" y="126"/>
                  </a:lnTo>
                  <a:lnTo>
                    <a:pt x="6388" y="0"/>
                  </a:lnTo>
                  <a:close/>
                </a:path>
                <a:path w="63500" h="34925">
                  <a:moveTo>
                    <a:pt x="34391" y="5981"/>
                  </a:moveTo>
                  <a:lnTo>
                    <a:pt x="32829" y="15938"/>
                  </a:lnTo>
                  <a:lnTo>
                    <a:pt x="37861" y="15938"/>
                  </a:lnTo>
                  <a:lnTo>
                    <a:pt x="39331" y="15087"/>
                  </a:lnTo>
                  <a:lnTo>
                    <a:pt x="41706" y="11531"/>
                  </a:lnTo>
                  <a:lnTo>
                    <a:pt x="42479" y="10109"/>
                  </a:lnTo>
                  <a:lnTo>
                    <a:pt x="39382" y="10109"/>
                  </a:lnTo>
                  <a:lnTo>
                    <a:pt x="37630" y="7086"/>
                  </a:lnTo>
                  <a:lnTo>
                    <a:pt x="34391" y="5981"/>
                  </a:lnTo>
                  <a:close/>
                </a:path>
                <a:path w="63500" h="34925">
                  <a:moveTo>
                    <a:pt x="42659" y="9791"/>
                  </a:moveTo>
                  <a:lnTo>
                    <a:pt x="39382" y="10109"/>
                  </a:lnTo>
                  <a:lnTo>
                    <a:pt x="42479" y="10109"/>
                  </a:lnTo>
                  <a:lnTo>
                    <a:pt x="42659" y="9791"/>
                  </a:lnTo>
                  <a:close/>
                </a:path>
                <a:path w="63500" h="34925">
                  <a:moveTo>
                    <a:pt x="30340" y="9004"/>
                  </a:moveTo>
                  <a:lnTo>
                    <a:pt x="23177" y="9410"/>
                  </a:lnTo>
                  <a:lnTo>
                    <a:pt x="30486" y="9410"/>
                  </a:lnTo>
                  <a:lnTo>
                    <a:pt x="30340" y="9004"/>
                  </a:lnTo>
                  <a:close/>
                </a:path>
              </a:pathLst>
            </a:custGeom>
            <a:solidFill>
              <a:srgbClr val="EE2F3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540660" y="1635309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7772" y="0"/>
                  </a:moveTo>
                  <a:lnTo>
                    <a:pt x="0" y="546"/>
                  </a:lnTo>
                  <a:lnTo>
                    <a:pt x="2908" y="4991"/>
                  </a:lnTo>
                  <a:lnTo>
                    <a:pt x="4508" y="8940"/>
                  </a:lnTo>
                  <a:lnTo>
                    <a:pt x="10960" y="15151"/>
                  </a:lnTo>
                  <a:lnTo>
                    <a:pt x="14147" y="12877"/>
                  </a:lnTo>
                  <a:lnTo>
                    <a:pt x="13601" y="9436"/>
                  </a:lnTo>
                  <a:lnTo>
                    <a:pt x="13741" y="6197"/>
                  </a:lnTo>
                  <a:lnTo>
                    <a:pt x="9842" y="5981"/>
                  </a:lnTo>
                  <a:lnTo>
                    <a:pt x="7848" y="3924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D6292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532672" y="16563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37" y="0"/>
                  </a:moveTo>
                  <a:lnTo>
                    <a:pt x="203" y="152"/>
                  </a:lnTo>
                  <a:lnTo>
                    <a:pt x="63" y="4533"/>
                  </a:lnTo>
                  <a:lnTo>
                    <a:pt x="0" y="8953"/>
                  </a:lnTo>
                  <a:lnTo>
                    <a:pt x="6045" y="304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DA28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547000" y="155021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35" y="0"/>
                  </a:moveTo>
                  <a:lnTo>
                    <a:pt x="0" y="0"/>
                  </a:lnTo>
                  <a:lnTo>
                    <a:pt x="965" y="1015"/>
                  </a:lnTo>
                  <a:lnTo>
                    <a:pt x="1955" y="2044"/>
                  </a:lnTo>
                  <a:lnTo>
                    <a:pt x="2946" y="3060"/>
                  </a:lnTo>
                  <a:lnTo>
                    <a:pt x="2959" y="204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EE2C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550370" y="152466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3555" y="0"/>
                  </a:moveTo>
                  <a:lnTo>
                    <a:pt x="1955" y="4279"/>
                  </a:lnTo>
                  <a:lnTo>
                    <a:pt x="0" y="7365"/>
                  </a:lnTo>
                  <a:lnTo>
                    <a:pt x="1498" y="7404"/>
                  </a:lnTo>
                  <a:lnTo>
                    <a:pt x="3009" y="7416"/>
                  </a:lnTo>
                  <a:lnTo>
                    <a:pt x="7048" y="7480"/>
                  </a:lnTo>
                  <a:lnTo>
                    <a:pt x="9067" y="7531"/>
                  </a:lnTo>
                  <a:lnTo>
                    <a:pt x="8928" y="5232"/>
                  </a:lnTo>
                  <a:lnTo>
                    <a:pt x="10007" y="1473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EE2C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553282" y="1507854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581" y="0"/>
                  </a:moveTo>
                  <a:lnTo>
                    <a:pt x="0" y="2108"/>
                  </a:lnTo>
                  <a:lnTo>
                    <a:pt x="533" y="5664"/>
                  </a:lnTo>
                  <a:lnTo>
                    <a:pt x="381" y="8991"/>
                  </a:lnTo>
                  <a:lnTo>
                    <a:pt x="3378" y="904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550218" y="1532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152" y="0"/>
                  </a:moveTo>
                  <a:lnTo>
                    <a:pt x="0" y="6057"/>
                  </a:lnTo>
                  <a:lnTo>
                    <a:pt x="2451" y="4787"/>
                  </a:lnTo>
                  <a:lnTo>
                    <a:pt x="3047" y="2540"/>
                  </a:lnTo>
                  <a:lnTo>
                    <a:pt x="3162" y="50"/>
                  </a:lnTo>
                  <a:lnTo>
                    <a:pt x="1650" y="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2C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547124" y="1516900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5">
                  <a:moveTo>
                    <a:pt x="3086" y="21183"/>
                  </a:moveTo>
                  <a:lnTo>
                    <a:pt x="2044" y="22174"/>
                  </a:lnTo>
                  <a:lnTo>
                    <a:pt x="1028" y="23177"/>
                  </a:lnTo>
                  <a:lnTo>
                    <a:pt x="0" y="24168"/>
                  </a:lnTo>
                  <a:lnTo>
                    <a:pt x="2032" y="24218"/>
                  </a:lnTo>
                  <a:lnTo>
                    <a:pt x="3035" y="24231"/>
                  </a:lnTo>
                  <a:lnTo>
                    <a:pt x="3086" y="21183"/>
                  </a:lnTo>
                  <a:close/>
                </a:path>
                <a:path w="19050" h="24765">
                  <a:moveTo>
                    <a:pt x="11188" y="1016"/>
                  </a:moveTo>
                  <a:lnTo>
                    <a:pt x="10947" y="546"/>
                  </a:lnTo>
                  <a:lnTo>
                    <a:pt x="9537" y="0"/>
                  </a:lnTo>
                  <a:lnTo>
                    <a:pt x="9753" y="431"/>
                  </a:lnTo>
                  <a:lnTo>
                    <a:pt x="10071" y="1231"/>
                  </a:lnTo>
                  <a:lnTo>
                    <a:pt x="10198" y="1193"/>
                  </a:lnTo>
                  <a:lnTo>
                    <a:pt x="11188" y="1016"/>
                  </a:lnTo>
                  <a:close/>
                </a:path>
                <a:path w="19050" h="24765">
                  <a:moveTo>
                    <a:pt x="18351" y="18453"/>
                  </a:moveTo>
                  <a:lnTo>
                    <a:pt x="16306" y="18364"/>
                  </a:lnTo>
                  <a:lnTo>
                    <a:pt x="14300" y="18351"/>
                  </a:lnTo>
                  <a:lnTo>
                    <a:pt x="12293" y="18313"/>
                  </a:lnTo>
                  <a:lnTo>
                    <a:pt x="13550" y="20777"/>
                  </a:lnTo>
                  <a:lnTo>
                    <a:pt x="15798" y="21348"/>
                  </a:lnTo>
                  <a:lnTo>
                    <a:pt x="18288" y="21475"/>
                  </a:lnTo>
                  <a:lnTo>
                    <a:pt x="18300" y="20459"/>
                  </a:lnTo>
                  <a:lnTo>
                    <a:pt x="18351" y="18453"/>
                  </a:lnTo>
                  <a:close/>
                </a:path>
                <a:path w="19050" h="24765">
                  <a:moveTo>
                    <a:pt x="18453" y="12357"/>
                  </a:moveTo>
                  <a:lnTo>
                    <a:pt x="17792" y="11112"/>
                  </a:lnTo>
                  <a:lnTo>
                    <a:pt x="17221" y="11645"/>
                  </a:lnTo>
                  <a:lnTo>
                    <a:pt x="18453" y="12357"/>
                  </a:lnTo>
                  <a:close/>
                </a:path>
              </a:pathLst>
            </a:custGeom>
            <a:solidFill>
              <a:srgbClr val="EE2C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556907" y="150473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63" y="0"/>
                  </a:moveTo>
                  <a:lnTo>
                    <a:pt x="50" y="1016"/>
                  </a:lnTo>
                  <a:lnTo>
                    <a:pt x="12" y="2057"/>
                  </a:lnTo>
                  <a:lnTo>
                    <a:pt x="0" y="3086"/>
                  </a:lnTo>
                  <a:lnTo>
                    <a:pt x="1168" y="2667"/>
                  </a:lnTo>
                  <a:lnTo>
                    <a:pt x="1650" y="1917"/>
                  </a:lnTo>
                  <a:lnTo>
                    <a:pt x="1168" y="939"/>
                  </a:lnTo>
                  <a:lnTo>
                    <a:pt x="977" y="533"/>
                  </a:lnTo>
                  <a:lnTo>
                    <a:pt x="431" y="30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2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642847" y="1463762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4">
                  <a:moveTo>
                    <a:pt x="3136" y="0"/>
                  </a:moveTo>
                  <a:lnTo>
                    <a:pt x="0" y="3213"/>
                  </a:lnTo>
                  <a:lnTo>
                    <a:pt x="6794" y="7747"/>
                  </a:lnTo>
                  <a:lnTo>
                    <a:pt x="5880" y="14630"/>
                  </a:lnTo>
                  <a:lnTo>
                    <a:pt x="5549" y="21336"/>
                  </a:lnTo>
                  <a:lnTo>
                    <a:pt x="5384" y="36957"/>
                  </a:lnTo>
                  <a:lnTo>
                    <a:pt x="7302" y="39243"/>
                  </a:lnTo>
                  <a:lnTo>
                    <a:pt x="20294" y="40982"/>
                  </a:lnTo>
                  <a:lnTo>
                    <a:pt x="11049" y="54952"/>
                  </a:lnTo>
                  <a:lnTo>
                    <a:pt x="17132" y="55054"/>
                  </a:lnTo>
                  <a:lnTo>
                    <a:pt x="20104" y="47536"/>
                  </a:lnTo>
                  <a:lnTo>
                    <a:pt x="27546" y="51739"/>
                  </a:lnTo>
                  <a:lnTo>
                    <a:pt x="32435" y="49276"/>
                  </a:lnTo>
                  <a:lnTo>
                    <a:pt x="27495" y="39204"/>
                  </a:lnTo>
                  <a:lnTo>
                    <a:pt x="36347" y="37782"/>
                  </a:lnTo>
                  <a:lnTo>
                    <a:pt x="41821" y="34239"/>
                  </a:lnTo>
                  <a:lnTo>
                    <a:pt x="35890" y="28054"/>
                  </a:lnTo>
                  <a:lnTo>
                    <a:pt x="27876" y="23837"/>
                  </a:lnTo>
                  <a:lnTo>
                    <a:pt x="32016" y="15811"/>
                  </a:lnTo>
                  <a:lnTo>
                    <a:pt x="30149" y="9664"/>
                  </a:lnTo>
                  <a:lnTo>
                    <a:pt x="21971" y="11252"/>
                  </a:lnTo>
                  <a:lnTo>
                    <a:pt x="14490" y="10515"/>
                  </a:lnTo>
                  <a:lnTo>
                    <a:pt x="8953" y="3302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E33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651798" y="1465681"/>
              <a:ext cx="51435" cy="28575"/>
            </a:xfrm>
            <a:custGeom>
              <a:avLst/>
              <a:gdLst/>
              <a:ahLst/>
              <a:cxnLst/>
              <a:rect l="l" t="t" r="r" b="b"/>
              <a:pathLst>
                <a:path w="51435" h="28575">
                  <a:moveTo>
                    <a:pt x="21196" y="7759"/>
                  </a:moveTo>
                  <a:lnTo>
                    <a:pt x="15811" y="0"/>
                  </a:lnTo>
                  <a:lnTo>
                    <a:pt x="7391" y="2438"/>
                  </a:lnTo>
                  <a:lnTo>
                    <a:pt x="0" y="1397"/>
                  </a:lnTo>
                  <a:lnTo>
                    <a:pt x="5537" y="8610"/>
                  </a:lnTo>
                  <a:lnTo>
                    <a:pt x="13017" y="9347"/>
                  </a:lnTo>
                  <a:lnTo>
                    <a:pt x="21196" y="7759"/>
                  </a:lnTo>
                  <a:close/>
                </a:path>
                <a:path w="51435" h="28575">
                  <a:moveTo>
                    <a:pt x="51396" y="17449"/>
                  </a:moveTo>
                  <a:lnTo>
                    <a:pt x="45046" y="11290"/>
                  </a:lnTo>
                  <a:lnTo>
                    <a:pt x="37642" y="8420"/>
                  </a:lnTo>
                  <a:lnTo>
                    <a:pt x="29578" y="7645"/>
                  </a:lnTo>
                  <a:lnTo>
                    <a:pt x="21209" y="7759"/>
                  </a:lnTo>
                  <a:lnTo>
                    <a:pt x="23063" y="13906"/>
                  </a:lnTo>
                  <a:lnTo>
                    <a:pt x="18910" y="21920"/>
                  </a:lnTo>
                  <a:lnTo>
                    <a:pt x="26949" y="26149"/>
                  </a:lnTo>
                  <a:lnTo>
                    <a:pt x="27952" y="26162"/>
                  </a:lnTo>
                  <a:lnTo>
                    <a:pt x="29108" y="25857"/>
                  </a:lnTo>
                  <a:lnTo>
                    <a:pt x="29921" y="26250"/>
                  </a:lnTo>
                  <a:lnTo>
                    <a:pt x="37033" y="28270"/>
                  </a:lnTo>
                  <a:lnTo>
                    <a:pt x="42837" y="27139"/>
                  </a:lnTo>
                  <a:lnTo>
                    <a:pt x="47548" y="23355"/>
                  </a:lnTo>
                  <a:lnTo>
                    <a:pt x="51396" y="17449"/>
                  </a:lnTo>
                  <a:close/>
                </a:path>
              </a:pathLst>
            </a:custGeom>
            <a:solidFill>
              <a:srgbClr val="EE324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34842" y="1520548"/>
              <a:ext cx="100965" cy="65405"/>
            </a:xfrm>
            <a:custGeom>
              <a:avLst/>
              <a:gdLst/>
              <a:ahLst/>
              <a:cxnLst/>
              <a:rect l="l" t="t" r="r" b="b"/>
              <a:pathLst>
                <a:path w="100964" h="65405">
                  <a:moveTo>
                    <a:pt x="66011" y="40703"/>
                  </a:moveTo>
                  <a:lnTo>
                    <a:pt x="57276" y="40703"/>
                  </a:lnTo>
                  <a:lnTo>
                    <a:pt x="66573" y="44094"/>
                  </a:lnTo>
                  <a:lnTo>
                    <a:pt x="70167" y="50990"/>
                  </a:lnTo>
                  <a:lnTo>
                    <a:pt x="74650" y="57023"/>
                  </a:lnTo>
                  <a:lnTo>
                    <a:pt x="72394" y="62746"/>
                  </a:lnTo>
                  <a:lnTo>
                    <a:pt x="74471" y="64498"/>
                  </a:lnTo>
                  <a:lnTo>
                    <a:pt x="78460" y="64500"/>
                  </a:lnTo>
                  <a:lnTo>
                    <a:pt x="81940" y="64973"/>
                  </a:lnTo>
                  <a:lnTo>
                    <a:pt x="86144" y="55918"/>
                  </a:lnTo>
                  <a:lnTo>
                    <a:pt x="80327" y="47193"/>
                  </a:lnTo>
                  <a:lnTo>
                    <a:pt x="100555" y="47193"/>
                  </a:lnTo>
                  <a:lnTo>
                    <a:pt x="100647" y="44081"/>
                  </a:lnTo>
                  <a:lnTo>
                    <a:pt x="97726" y="42824"/>
                  </a:lnTo>
                  <a:lnTo>
                    <a:pt x="96986" y="42075"/>
                  </a:lnTo>
                  <a:lnTo>
                    <a:pt x="70421" y="42075"/>
                  </a:lnTo>
                  <a:lnTo>
                    <a:pt x="65951" y="40894"/>
                  </a:lnTo>
                  <a:lnTo>
                    <a:pt x="66011" y="40703"/>
                  </a:lnTo>
                  <a:close/>
                </a:path>
                <a:path w="100964" h="65405">
                  <a:moveTo>
                    <a:pt x="58739" y="45326"/>
                  </a:moveTo>
                  <a:lnTo>
                    <a:pt x="33248" y="45326"/>
                  </a:lnTo>
                  <a:lnTo>
                    <a:pt x="41071" y="48590"/>
                  </a:lnTo>
                  <a:lnTo>
                    <a:pt x="48780" y="52197"/>
                  </a:lnTo>
                  <a:lnTo>
                    <a:pt x="57480" y="52793"/>
                  </a:lnTo>
                  <a:lnTo>
                    <a:pt x="54775" y="58381"/>
                  </a:lnTo>
                  <a:lnTo>
                    <a:pt x="54648" y="64350"/>
                  </a:lnTo>
                  <a:lnTo>
                    <a:pt x="55689" y="64198"/>
                  </a:lnTo>
                  <a:lnTo>
                    <a:pt x="56743" y="64071"/>
                  </a:lnTo>
                  <a:lnTo>
                    <a:pt x="57784" y="63893"/>
                  </a:lnTo>
                  <a:lnTo>
                    <a:pt x="60896" y="61633"/>
                  </a:lnTo>
                  <a:lnTo>
                    <a:pt x="61874" y="61633"/>
                  </a:lnTo>
                  <a:lnTo>
                    <a:pt x="62839" y="61531"/>
                  </a:lnTo>
                  <a:lnTo>
                    <a:pt x="63779" y="61328"/>
                  </a:lnTo>
                  <a:lnTo>
                    <a:pt x="58739" y="45326"/>
                  </a:lnTo>
                  <a:close/>
                </a:path>
                <a:path w="100964" h="65405">
                  <a:moveTo>
                    <a:pt x="100555" y="47193"/>
                  </a:moveTo>
                  <a:lnTo>
                    <a:pt x="80327" y="47193"/>
                  </a:lnTo>
                  <a:lnTo>
                    <a:pt x="86537" y="48869"/>
                  </a:lnTo>
                  <a:lnTo>
                    <a:pt x="91566" y="49822"/>
                  </a:lnTo>
                  <a:lnTo>
                    <a:pt x="99390" y="55499"/>
                  </a:lnTo>
                  <a:lnTo>
                    <a:pt x="100024" y="52819"/>
                  </a:lnTo>
                  <a:lnTo>
                    <a:pt x="100469" y="50088"/>
                  </a:lnTo>
                  <a:lnTo>
                    <a:pt x="100555" y="47193"/>
                  </a:lnTo>
                  <a:close/>
                </a:path>
                <a:path w="100964" h="65405">
                  <a:moveTo>
                    <a:pt x="67114" y="37198"/>
                  </a:moveTo>
                  <a:lnTo>
                    <a:pt x="24625" y="37198"/>
                  </a:lnTo>
                  <a:lnTo>
                    <a:pt x="24058" y="40894"/>
                  </a:lnTo>
                  <a:lnTo>
                    <a:pt x="23941" y="42824"/>
                  </a:lnTo>
                  <a:lnTo>
                    <a:pt x="24498" y="45478"/>
                  </a:lnTo>
                  <a:lnTo>
                    <a:pt x="33248" y="45326"/>
                  </a:lnTo>
                  <a:lnTo>
                    <a:pt x="58739" y="45326"/>
                  </a:lnTo>
                  <a:lnTo>
                    <a:pt x="57276" y="40703"/>
                  </a:lnTo>
                  <a:lnTo>
                    <a:pt x="66011" y="40703"/>
                  </a:lnTo>
                  <a:lnTo>
                    <a:pt x="67114" y="37198"/>
                  </a:lnTo>
                  <a:close/>
                </a:path>
                <a:path w="100964" h="65405">
                  <a:moveTo>
                    <a:pt x="70720" y="16104"/>
                  </a:moveTo>
                  <a:lnTo>
                    <a:pt x="71610" y="22590"/>
                  </a:lnTo>
                  <a:lnTo>
                    <a:pt x="73075" y="29089"/>
                  </a:lnTo>
                  <a:lnTo>
                    <a:pt x="73283" y="35588"/>
                  </a:lnTo>
                  <a:lnTo>
                    <a:pt x="70421" y="42075"/>
                  </a:lnTo>
                  <a:lnTo>
                    <a:pt x="96986" y="42075"/>
                  </a:lnTo>
                  <a:lnTo>
                    <a:pt x="95669" y="40741"/>
                  </a:lnTo>
                  <a:lnTo>
                    <a:pt x="94640" y="37693"/>
                  </a:lnTo>
                  <a:lnTo>
                    <a:pt x="88694" y="31699"/>
                  </a:lnTo>
                  <a:lnTo>
                    <a:pt x="84820" y="27752"/>
                  </a:lnTo>
                  <a:lnTo>
                    <a:pt x="80370" y="22402"/>
                  </a:lnTo>
                  <a:lnTo>
                    <a:pt x="76771" y="16344"/>
                  </a:lnTo>
                  <a:lnTo>
                    <a:pt x="70720" y="16104"/>
                  </a:lnTo>
                  <a:close/>
                </a:path>
                <a:path w="100964" h="65405">
                  <a:moveTo>
                    <a:pt x="66505" y="34975"/>
                  </a:moveTo>
                  <a:lnTo>
                    <a:pt x="12039" y="34975"/>
                  </a:lnTo>
                  <a:lnTo>
                    <a:pt x="13906" y="40995"/>
                  </a:lnTo>
                  <a:lnTo>
                    <a:pt x="24625" y="37198"/>
                  </a:lnTo>
                  <a:lnTo>
                    <a:pt x="67114" y="37198"/>
                  </a:lnTo>
                  <a:lnTo>
                    <a:pt x="67398" y="36296"/>
                  </a:lnTo>
                  <a:lnTo>
                    <a:pt x="66505" y="34975"/>
                  </a:lnTo>
                  <a:close/>
                </a:path>
                <a:path w="100964" h="65405">
                  <a:moveTo>
                    <a:pt x="0" y="8483"/>
                  </a:moveTo>
                  <a:lnTo>
                    <a:pt x="3594" y="15405"/>
                  </a:lnTo>
                  <a:lnTo>
                    <a:pt x="774" y="17894"/>
                  </a:lnTo>
                  <a:lnTo>
                    <a:pt x="1155" y="18186"/>
                  </a:lnTo>
                  <a:lnTo>
                    <a:pt x="1701" y="18402"/>
                  </a:lnTo>
                  <a:lnTo>
                    <a:pt x="2374" y="19773"/>
                  </a:lnTo>
                  <a:lnTo>
                    <a:pt x="1892" y="20523"/>
                  </a:lnTo>
                  <a:lnTo>
                    <a:pt x="698" y="20929"/>
                  </a:lnTo>
                  <a:lnTo>
                    <a:pt x="2006" y="23545"/>
                  </a:lnTo>
                  <a:lnTo>
                    <a:pt x="5130" y="27393"/>
                  </a:lnTo>
                  <a:lnTo>
                    <a:pt x="1104" y="33147"/>
                  </a:lnTo>
                  <a:lnTo>
                    <a:pt x="3289" y="36131"/>
                  </a:lnTo>
                  <a:lnTo>
                    <a:pt x="12039" y="34975"/>
                  </a:lnTo>
                  <a:lnTo>
                    <a:pt x="66505" y="34975"/>
                  </a:lnTo>
                  <a:lnTo>
                    <a:pt x="65776" y="33896"/>
                  </a:lnTo>
                  <a:lnTo>
                    <a:pt x="52171" y="33896"/>
                  </a:lnTo>
                  <a:lnTo>
                    <a:pt x="52847" y="31788"/>
                  </a:lnTo>
                  <a:lnTo>
                    <a:pt x="28536" y="31788"/>
                  </a:lnTo>
                  <a:lnTo>
                    <a:pt x="27876" y="30543"/>
                  </a:lnTo>
                  <a:lnTo>
                    <a:pt x="27000" y="29387"/>
                  </a:lnTo>
                  <a:lnTo>
                    <a:pt x="25844" y="28346"/>
                  </a:lnTo>
                  <a:lnTo>
                    <a:pt x="24853" y="25768"/>
                  </a:lnTo>
                  <a:lnTo>
                    <a:pt x="24978" y="24345"/>
                  </a:lnTo>
                  <a:lnTo>
                    <a:pt x="14236" y="24345"/>
                  </a:lnTo>
                  <a:lnTo>
                    <a:pt x="11633" y="22136"/>
                  </a:lnTo>
                  <a:lnTo>
                    <a:pt x="10693" y="16878"/>
                  </a:lnTo>
                  <a:lnTo>
                    <a:pt x="12293" y="14376"/>
                  </a:lnTo>
                  <a:lnTo>
                    <a:pt x="13004" y="12039"/>
                  </a:lnTo>
                  <a:lnTo>
                    <a:pt x="9982" y="11988"/>
                  </a:lnTo>
                  <a:lnTo>
                    <a:pt x="6997" y="8889"/>
                  </a:lnTo>
                  <a:lnTo>
                    <a:pt x="0" y="8483"/>
                  </a:lnTo>
                  <a:close/>
                </a:path>
                <a:path w="100964" h="65405">
                  <a:moveTo>
                    <a:pt x="53403" y="33693"/>
                  </a:moveTo>
                  <a:lnTo>
                    <a:pt x="52171" y="33896"/>
                  </a:lnTo>
                  <a:lnTo>
                    <a:pt x="65776" y="33896"/>
                  </a:lnTo>
                  <a:lnTo>
                    <a:pt x="54343" y="33769"/>
                  </a:lnTo>
                  <a:lnTo>
                    <a:pt x="53403" y="33693"/>
                  </a:lnTo>
                  <a:close/>
                </a:path>
                <a:path w="100964" h="65405">
                  <a:moveTo>
                    <a:pt x="54838" y="25488"/>
                  </a:moveTo>
                  <a:lnTo>
                    <a:pt x="58140" y="31699"/>
                  </a:lnTo>
                  <a:lnTo>
                    <a:pt x="54343" y="33769"/>
                  </a:lnTo>
                  <a:lnTo>
                    <a:pt x="65690" y="33769"/>
                  </a:lnTo>
                  <a:lnTo>
                    <a:pt x="63728" y="30924"/>
                  </a:lnTo>
                  <a:lnTo>
                    <a:pt x="65023" y="25768"/>
                  </a:lnTo>
                  <a:lnTo>
                    <a:pt x="54838" y="25488"/>
                  </a:lnTo>
                  <a:close/>
                </a:path>
                <a:path w="100964" h="65405">
                  <a:moveTo>
                    <a:pt x="52111" y="26543"/>
                  </a:moveTo>
                  <a:lnTo>
                    <a:pt x="29438" y="26543"/>
                  </a:lnTo>
                  <a:lnTo>
                    <a:pt x="27876" y="30543"/>
                  </a:lnTo>
                  <a:lnTo>
                    <a:pt x="29095" y="31242"/>
                  </a:lnTo>
                  <a:lnTo>
                    <a:pt x="28536" y="31788"/>
                  </a:lnTo>
                  <a:lnTo>
                    <a:pt x="52847" y="31788"/>
                  </a:lnTo>
                  <a:lnTo>
                    <a:pt x="53568" y="29540"/>
                  </a:lnTo>
                  <a:lnTo>
                    <a:pt x="52111" y="26543"/>
                  </a:lnTo>
                  <a:close/>
                </a:path>
                <a:path w="100964" h="65405">
                  <a:moveTo>
                    <a:pt x="39923" y="23342"/>
                  </a:moveTo>
                  <a:lnTo>
                    <a:pt x="28422" y="23342"/>
                  </a:lnTo>
                  <a:lnTo>
                    <a:pt x="29248" y="24726"/>
                  </a:lnTo>
                  <a:lnTo>
                    <a:pt x="27876" y="30543"/>
                  </a:lnTo>
                  <a:lnTo>
                    <a:pt x="29438" y="26543"/>
                  </a:lnTo>
                  <a:lnTo>
                    <a:pt x="52111" y="26543"/>
                  </a:lnTo>
                  <a:lnTo>
                    <a:pt x="50573" y="23380"/>
                  </a:lnTo>
                  <a:lnTo>
                    <a:pt x="39928" y="23380"/>
                  </a:lnTo>
                  <a:close/>
                </a:path>
                <a:path w="100964" h="65405">
                  <a:moveTo>
                    <a:pt x="19303" y="0"/>
                  </a:moveTo>
                  <a:lnTo>
                    <a:pt x="18097" y="2844"/>
                  </a:lnTo>
                  <a:lnTo>
                    <a:pt x="16052" y="4838"/>
                  </a:lnTo>
                  <a:lnTo>
                    <a:pt x="13144" y="5943"/>
                  </a:lnTo>
                  <a:lnTo>
                    <a:pt x="13093" y="9029"/>
                  </a:lnTo>
                  <a:lnTo>
                    <a:pt x="17195" y="13335"/>
                  </a:lnTo>
                  <a:lnTo>
                    <a:pt x="22021" y="18580"/>
                  </a:lnTo>
                  <a:lnTo>
                    <a:pt x="20929" y="21145"/>
                  </a:lnTo>
                  <a:lnTo>
                    <a:pt x="14236" y="24345"/>
                  </a:lnTo>
                  <a:lnTo>
                    <a:pt x="24978" y="24345"/>
                  </a:lnTo>
                  <a:lnTo>
                    <a:pt x="25018" y="23888"/>
                  </a:lnTo>
                  <a:lnTo>
                    <a:pt x="26771" y="23622"/>
                  </a:lnTo>
                  <a:lnTo>
                    <a:pt x="28422" y="23342"/>
                  </a:lnTo>
                  <a:lnTo>
                    <a:pt x="39923" y="23342"/>
                  </a:lnTo>
                  <a:lnTo>
                    <a:pt x="37884" y="9880"/>
                  </a:lnTo>
                  <a:lnTo>
                    <a:pt x="37339" y="9334"/>
                  </a:lnTo>
                  <a:lnTo>
                    <a:pt x="23406" y="9334"/>
                  </a:lnTo>
                  <a:lnTo>
                    <a:pt x="23177" y="2133"/>
                  </a:lnTo>
                  <a:lnTo>
                    <a:pt x="19303" y="0"/>
                  </a:lnTo>
                  <a:close/>
                </a:path>
                <a:path w="100964" h="65405">
                  <a:moveTo>
                    <a:pt x="45681" y="15303"/>
                  </a:moveTo>
                  <a:lnTo>
                    <a:pt x="39928" y="23380"/>
                  </a:lnTo>
                  <a:lnTo>
                    <a:pt x="50573" y="23380"/>
                  </a:lnTo>
                  <a:lnTo>
                    <a:pt x="49288" y="20739"/>
                  </a:lnTo>
                  <a:lnTo>
                    <a:pt x="64169" y="20739"/>
                  </a:lnTo>
                  <a:lnTo>
                    <a:pt x="65481" y="16891"/>
                  </a:lnTo>
                  <a:lnTo>
                    <a:pt x="70726" y="16103"/>
                  </a:lnTo>
                  <a:lnTo>
                    <a:pt x="70519" y="15671"/>
                  </a:lnTo>
                  <a:lnTo>
                    <a:pt x="49491" y="15671"/>
                  </a:lnTo>
                  <a:lnTo>
                    <a:pt x="45681" y="15303"/>
                  </a:lnTo>
                  <a:close/>
                </a:path>
                <a:path w="100964" h="65405">
                  <a:moveTo>
                    <a:pt x="64169" y="20739"/>
                  </a:moveTo>
                  <a:lnTo>
                    <a:pt x="49288" y="20739"/>
                  </a:lnTo>
                  <a:lnTo>
                    <a:pt x="63347" y="23152"/>
                  </a:lnTo>
                  <a:lnTo>
                    <a:pt x="64169" y="20739"/>
                  </a:lnTo>
                  <a:close/>
                </a:path>
                <a:path w="100964" h="65405">
                  <a:moveTo>
                    <a:pt x="54838" y="939"/>
                  </a:moveTo>
                  <a:lnTo>
                    <a:pt x="52781" y="6972"/>
                  </a:lnTo>
                  <a:lnTo>
                    <a:pt x="59423" y="15074"/>
                  </a:lnTo>
                  <a:lnTo>
                    <a:pt x="49491" y="15671"/>
                  </a:lnTo>
                  <a:lnTo>
                    <a:pt x="70519" y="15671"/>
                  </a:lnTo>
                  <a:lnTo>
                    <a:pt x="67525" y="9436"/>
                  </a:lnTo>
                  <a:lnTo>
                    <a:pt x="59702" y="8191"/>
                  </a:lnTo>
                  <a:lnTo>
                    <a:pt x="54838" y="939"/>
                  </a:lnTo>
                  <a:close/>
                </a:path>
                <a:path w="100964" h="65405">
                  <a:moveTo>
                    <a:pt x="34239" y="6223"/>
                  </a:moveTo>
                  <a:lnTo>
                    <a:pt x="23406" y="9334"/>
                  </a:lnTo>
                  <a:lnTo>
                    <a:pt x="37339" y="9334"/>
                  </a:lnTo>
                  <a:lnTo>
                    <a:pt x="34239" y="6223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54160" y="1505584"/>
              <a:ext cx="30480" cy="38735"/>
            </a:xfrm>
            <a:custGeom>
              <a:avLst/>
              <a:gdLst/>
              <a:ahLst/>
              <a:cxnLst/>
              <a:rect l="l" t="t" r="r" b="b"/>
              <a:pathLst>
                <a:path w="30480" h="38734">
                  <a:moveTo>
                    <a:pt x="12357" y="1066"/>
                  </a:moveTo>
                  <a:lnTo>
                    <a:pt x="12306" y="101"/>
                  </a:lnTo>
                  <a:lnTo>
                    <a:pt x="11353" y="38"/>
                  </a:lnTo>
                  <a:lnTo>
                    <a:pt x="10375" y="0"/>
                  </a:lnTo>
                  <a:lnTo>
                    <a:pt x="9410" y="0"/>
                  </a:lnTo>
                  <a:lnTo>
                    <a:pt x="10375" y="1003"/>
                  </a:lnTo>
                  <a:lnTo>
                    <a:pt x="11328" y="2006"/>
                  </a:lnTo>
                  <a:lnTo>
                    <a:pt x="12306" y="2997"/>
                  </a:lnTo>
                  <a:lnTo>
                    <a:pt x="12357" y="2044"/>
                  </a:lnTo>
                  <a:lnTo>
                    <a:pt x="12357" y="1066"/>
                  </a:lnTo>
                  <a:close/>
                </a:path>
                <a:path w="30480" h="38734">
                  <a:moveTo>
                    <a:pt x="30187" y="30632"/>
                  </a:moveTo>
                  <a:lnTo>
                    <a:pt x="28892" y="29133"/>
                  </a:lnTo>
                  <a:lnTo>
                    <a:pt x="26212" y="27228"/>
                  </a:lnTo>
                  <a:lnTo>
                    <a:pt x="26504" y="26174"/>
                  </a:lnTo>
                  <a:lnTo>
                    <a:pt x="9207" y="9067"/>
                  </a:lnTo>
                  <a:lnTo>
                    <a:pt x="7315" y="12877"/>
                  </a:lnTo>
                  <a:lnTo>
                    <a:pt x="1892" y="11163"/>
                  </a:lnTo>
                  <a:lnTo>
                    <a:pt x="0" y="14973"/>
                  </a:lnTo>
                  <a:lnTo>
                    <a:pt x="3860" y="17106"/>
                  </a:lnTo>
                  <a:lnTo>
                    <a:pt x="4102" y="24307"/>
                  </a:lnTo>
                  <a:lnTo>
                    <a:pt x="14909" y="21183"/>
                  </a:lnTo>
                  <a:lnTo>
                    <a:pt x="18567" y="24841"/>
                  </a:lnTo>
                  <a:lnTo>
                    <a:pt x="20599" y="38354"/>
                  </a:lnTo>
                  <a:lnTo>
                    <a:pt x="26352" y="30276"/>
                  </a:lnTo>
                  <a:lnTo>
                    <a:pt x="30187" y="30632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815158" y="1555285"/>
              <a:ext cx="42545" cy="52069"/>
            </a:xfrm>
            <a:custGeom>
              <a:avLst/>
              <a:gdLst/>
              <a:ahLst/>
              <a:cxnLst/>
              <a:rect l="l" t="t" r="r" b="b"/>
              <a:pathLst>
                <a:path w="42544" h="52069">
                  <a:moveTo>
                    <a:pt x="23901" y="30352"/>
                  </a:moveTo>
                  <a:lnTo>
                    <a:pt x="16675" y="30352"/>
                  </a:lnTo>
                  <a:lnTo>
                    <a:pt x="13215" y="36018"/>
                  </a:lnTo>
                  <a:lnTo>
                    <a:pt x="13107" y="41409"/>
                  </a:lnTo>
                  <a:lnTo>
                    <a:pt x="14726" y="46631"/>
                  </a:lnTo>
                  <a:lnTo>
                    <a:pt x="16446" y="51790"/>
                  </a:lnTo>
                  <a:lnTo>
                    <a:pt x="21882" y="48196"/>
                  </a:lnTo>
                  <a:lnTo>
                    <a:pt x="24396" y="40893"/>
                  </a:lnTo>
                  <a:lnTo>
                    <a:pt x="31838" y="39890"/>
                  </a:lnTo>
                  <a:lnTo>
                    <a:pt x="33051" y="34937"/>
                  </a:lnTo>
                  <a:lnTo>
                    <a:pt x="24409" y="34937"/>
                  </a:lnTo>
                  <a:lnTo>
                    <a:pt x="23901" y="30352"/>
                  </a:lnTo>
                  <a:close/>
                </a:path>
                <a:path w="42544" h="52069">
                  <a:moveTo>
                    <a:pt x="33350" y="33718"/>
                  </a:moveTo>
                  <a:lnTo>
                    <a:pt x="24409" y="34937"/>
                  </a:lnTo>
                  <a:lnTo>
                    <a:pt x="33051" y="34937"/>
                  </a:lnTo>
                  <a:lnTo>
                    <a:pt x="33350" y="33718"/>
                  </a:lnTo>
                  <a:close/>
                </a:path>
                <a:path w="42544" h="52069">
                  <a:moveTo>
                    <a:pt x="0" y="12458"/>
                  </a:moveTo>
                  <a:lnTo>
                    <a:pt x="5829" y="21170"/>
                  </a:lnTo>
                  <a:lnTo>
                    <a:pt x="1796" y="29895"/>
                  </a:lnTo>
                  <a:lnTo>
                    <a:pt x="1761" y="30352"/>
                  </a:lnTo>
                  <a:lnTo>
                    <a:pt x="6159" y="34442"/>
                  </a:lnTo>
                  <a:lnTo>
                    <a:pt x="11176" y="30746"/>
                  </a:lnTo>
                  <a:lnTo>
                    <a:pt x="16675" y="30352"/>
                  </a:lnTo>
                  <a:lnTo>
                    <a:pt x="23901" y="30352"/>
                  </a:lnTo>
                  <a:lnTo>
                    <a:pt x="23850" y="29895"/>
                  </a:lnTo>
                  <a:lnTo>
                    <a:pt x="30695" y="28219"/>
                  </a:lnTo>
                  <a:lnTo>
                    <a:pt x="41721" y="28219"/>
                  </a:lnTo>
                  <a:lnTo>
                    <a:pt x="41275" y="21843"/>
                  </a:lnTo>
                  <a:lnTo>
                    <a:pt x="40269" y="20764"/>
                  </a:lnTo>
                  <a:lnTo>
                    <a:pt x="19075" y="20764"/>
                  </a:lnTo>
                  <a:lnTo>
                    <a:pt x="11252" y="15087"/>
                  </a:lnTo>
                  <a:lnTo>
                    <a:pt x="6210" y="14135"/>
                  </a:lnTo>
                  <a:lnTo>
                    <a:pt x="0" y="12458"/>
                  </a:lnTo>
                  <a:close/>
                </a:path>
                <a:path w="42544" h="52069">
                  <a:moveTo>
                    <a:pt x="41721" y="28219"/>
                  </a:moveTo>
                  <a:lnTo>
                    <a:pt x="30695" y="28219"/>
                  </a:lnTo>
                  <a:lnTo>
                    <a:pt x="36423" y="29438"/>
                  </a:lnTo>
                  <a:lnTo>
                    <a:pt x="42087" y="33451"/>
                  </a:lnTo>
                  <a:lnTo>
                    <a:pt x="41721" y="28219"/>
                  </a:lnTo>
                  <a:close/>
                </a:path>
                <a:path w="42544" h="52069">
                  <a:moveTo>
                    <a:pt x="19456" y="0"/>
                  </a:moveTo>
                  <a:lnTo>
                    <a:pt x="14325" y="2959"/>
                  </a:lnTo>
                  <a:lnTo>
                    <a:pt x="15341" y="6007"/>
                  </a:lnTo>
                  <a:lnTo>
                    <a:pt x="17399" y="8089"/>
                  </a:lnTo>
                  <a:lnTo>
                    <a:pt x="20332" y="9334"/>
                  </a:lnTo>
                  <a:lnTo>
                    <a:pt x="22580" y="9804"/>
                  </a:lnTo>
                  <a:lnTo>
                    <a:pt x="25539" y="9918"/>
                  </a:lnTo>
                  <a:lnTo>
                    <a:pt x="24460" y="15189"/>
                  </a:lnTo>
                  <a:lnTo>
                    <a:pt x="22009" y="15201"/>
                  </a:lnTo>
                  <a:lnTo>
                    <a:pt x="20142" y="15354"/>
                  </a:lnTo>
                  <a:lnTo>
                    <a:pt x="19748" y="17906"/>
                  </a:lnTo>
                  <a:lnTo>
                    <a:pt x="19075" y="20764"/>
                  </a:lnTo>
                  <a:lnTo>
                    <a:pt x="40269" y="20764"/>
                  </a:lnTo>
                  <a:lnTo>
                    <a:pt x="38328" y="18707"/>
                  </a:lnTo>
                  <a:lnTo>
                    <a:pt x="29741" y="4140"/>
                  </a:lnTo>
                  <a:lnTo>
                    <a:pt x="24333" y="4140"/>
                  </a:lnTo>
                  <a:lnTo>
                    <a:pt x="19456" y="0"/>
                  </a:lnTo>
                  <a:close/>
                </a:path>
                <a:path w="42544" h="52069">
                  <a:moveTo>
                    <a:pt x="29375" y="3517"/>
                  </a:moveTo>
                  <a:lnTo>
                    <a:pt x="24333" y="4140"/>
                  </a:lnTo>
                  <a:lnTo>
                    <a:pt x="29741" y="4140"/>
                  </a:lnTo>
                  <a:lnTo>
                    <a:pt x="29375" y="3517"/>
                  </a:lnTo>
                  <a:close/>
                </a:path>
              </a:pathLst>
            </a:custGeom>
            <a:solidFill>
              <a:srgbClr val="EE31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832599" y="15492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" y="0"/>
                  </a:moveTo>
                  <a:lnTo>
                    <a:pt x="241" y="495"/>
                  </a:lnTo>
                  <a:lnTo>
                    <a:pt x="546" y="1257"/>
                  </a:lnTo>
                  <a:lnTo>
                    <a:pt x="698" y="1244"/>
                  </a:lnTo>
                  <a:lnTo>
                    <a:pt x="1701" y="1054"/>
                  </a:lnTo>
                  <a:lnTo>
                    <a:pt x="1485" y="571"/>
                  </a:lnTo>
                  <a:close/>
                </a:path>
              </a:pathLst>
            </a:custGeom>
            <a:solidFill>
              <a:srgbClr val="CB27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868245" y="1595908"/>
              <a:ext cx="36195" cy="45720"/>
            </a:xfrm>
            <a:custGeom>
              <a:avLst/>
              <a:gdLst/>
              <a:ahLst/>
              <a:cxnLst/>
              <a:rect l="l" t="t" r="r" b="b"/>
              <a:pathLst>
                <a:path w="36194" h="45719">
                  <a:moveTo>
                    <a:pt x="29246" y="37071"/>
                  </a:moveTo>
                  <a:lnTo>
                    <a:pt x="8940" y="37071"/>
                  </a:lnTo>
                  <a:lnTo>
                    <a:pt x="13792" y="43561"/>
                  </a:lnTo>
                  <a:lnTo>
                    <a:pt x="15760" y="44450"/>
                  </a:lnTo>
                  <a:lnTo>
                    <a:pt x="17348" y="45605"/>
                  </a:lnTo>
                  <a:lnTo>
                    <a:pt x="23342" y="45199"/>
                  </a:lnTo>
                  <a:lnTo>
                    <a:pt x="25806" y="39903"/>
                  </a:lnTo>
                  <a:lnTo>
                    <a:pt x="29246" y="37071"/>
                  </a:lnTo>
                  <a:close/>
                </a:path>
                <a:path w="36194" h="45719">
                  <a:moveTo>
                    <a:pt x="10744" y="11607"/>
                  </a:moveTo>
                  <a:lnTo>
                    <a:pt x="9791" y="11658"/>
                  </a:lnTo>
                  <a:lnTo>
                    <a:pt x="8813" y="11874"/>
                  </a:lnTo>
                  <a:lnTo>
                    <a:pt x="5715" y="17945"/>
                  </a:lnTo>
                  <a:lnTo>
                    <a:pt x="5659" y="24371"/>
                  </a:lnTo>
                  <a:lnTo>
                    <a:pt x="6858" y="30048"/>
                  </a:lnTo>
                  <a:lnTo>
                    <a:pt x="0" y="37236"/>
                  </a:lnTo>
                  <a:lnTo>
                    <a:pt x="1397" y="39738"/>
                  </a:lnTo>
                  <a:lnTo>
                    <a:pt x="1993" y="42100"/>
                  </a:lnTo>
                  <a:lnTo>
                    <a:pt x="2552" y="42468"/>
                  </a:lnTo>
                  <a:lnTo>
                    <a:pt x="5715" y="37706"/>
                  </a:lnTo>
                  <a:lnTo>
                    <a:pt x="8940" y="37071"/>
                  </a:lnTo>
                  <a:lnTo>
                    <a:pt x="29246" y="37071"/>
                  </a:lnTo>
                  <a:lnTo>
                    <a:pt x="29756" y="36652"/>
                  </a:lnTo>
                  <a:lnTo>
                    <a:pt x="32562" y="30899"/>
                  </a:lnTo>
                  <a:lnTo>
                    <a:pt x="29654" y="29070"/>
                  </a:lnTo>
                  <a:lnTo>
                    <a:pt x="26149" y="27800"/>
                  </a:lnTo>
                  <a:lnTo>
                    <a:pt x="23990" y="25349"/>
                  </a:lnTo>
                  <a:lnTo>
                    <a:pt x="20916" y="21805"/>
                  </a:lnTo>
                  <a:lnTo>
                    <a:pt x="25563" y="21805"/>
                  </a:lnTo>
                  <a:lnTo>
                    <a:pt x="26860" y="21615"/>
                  </a:lnTo>
                  <a:lnTo>
                    <a:pt x="31305" y="18694"/>
                  </a:lnTo>
                  <a:lnTo>
                    <a:pt x="34739" y="18694"/>
                  </a:lnTo>
                  <a:lnTo>
                    <a:pt x="34502" y="17602"/>
                  </a:lnTo>
                  <a:lnTo>
                    <a:pt x="13792" y="17602"/>
                  </a:lnTo>
                  <a:lnTo>
                    <a:pt x="12738" y="16002"/>
                  </a:lnTo>
                  <a:lnTo>
                    <a:pt x="11963" y="13716"/>
                  </a:lnTo>
                  <a:lnTo>
                    <a:pt x="11889" y="12661"/>
                  </a:lnTo>
                  <a:lnTo>
                    <a:pt x="11702" y="11759"/>
                  </a:lnTo>
                  <a:lnTo>
                    <a:pt x="10744" y="11607"/>
                  </a:lnTo>
                  <a:close/>
                </a:path>
                <a:path w="36194" h="45719">
                  <a:moveTo>
                    <a:pt x="34739" y="18694"/>
                  </a:moveTo>
                  <a:lnTo>
                    <a:pt x="31305" y="18694"/>
                  </a:lnTo>
                  <a:lnTo>
                    <a:pt x="29260" y="23088"/>
                  </a:lnTo>
                  <a:lnTo>
                    <a:pt x="29959" y="24371"/>
                  </a:lnTo>
                  <a:lnTo>
                    <a:pt x="36029" y="24638"/>
                  </a:lnTo>
                  <a:lnTo>
                    <a:pt x="34739" y="18694"/>
                  </a:lnTo>
                  <a:close/>
                </a:path>
                <a:path w="36194" h="45719">
                  <a:moveTo>
                    <a:pt x="25563" y="21805"/>
                  </a:moveTo>
                  <a:lnTo>
                    <a:pt x="20916" y="21805"/>
                  </a:lnTo>
                  <a:lnTo>
                    <a:pt x="24612" y="21945"/>
                  </a:lnTo>
                  <a:lnTo>
                    <a:pt x="25563" y="21805"/>
                  </a:lnTo>
                  <a:close/>
                </a:path>
                <a:path w="36194" h="45719">
                  <a:moveTo>
                    <a:pt x="21361" y="0"/>
                  </a:moveTo>
                  <a:lnTo>
                    <a:pt x="16598" y="1244"/>
                  </a:lnTo>
                  <a:lnTo>
                    <a:pt x="15836" y="6565"/>
                  </a:lnTo>
                  <a:lnTo>
                    <a:pt x="12204" y="8991"/>
                  </a:lnTo>
                  <a:lnTo>
                    <a:pt x="11798" y="9855"/>
                  </a:lnTo>
                  <a:lnTo>
                    <a:pt x="11710" y="11764"/>
                  </a:lnTo>
                  <a:lnTo>
                    <a:pt x="12570" y="12293"/>
                  </a:lnTo>
                  <a:lnTo>
                    <a:pt x="13449" y="12661"/>
                  </a:lnTo>
                  <a:lnTo>
                    <a:pt x="15151" y="14173"/>
                  </a:lnTo>
                  <a:lnTo>
                    <a:pt x="16637" y="15544"/>
                  </a:lnTo>
                  <a:lnTo>
                    <a:pt x="13792" y="17602"/>
                  </a:lnTo>
                  <a:lnTo>
                    <a:pt x="34502" y="17602"/>
                  </a:lnTo>
                  <a:lnTo>
                    <a:pt x="33350" y="12293"/>
                  </a:lnTo>
                  <a:lnTo>
                    <a:pt x="25895" y="11569"/>
                  </a:lnTo>
                  <a:lnTo>
                    <a:pt x="25450" y="5613"/>
                  </a:lnTo>
                  <a:lnTo>
                    <a:pt x="24307" y="190"/>
                  </a:lnTo>
                  <a:lnTo>
                    <a:pt x="22352" y="5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060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871213" y="1580348"/>
              <a:ext cx="18415" cy="24765"/>
            </a:xfrm>
            <a:custGeom>
              <a:avLst/>
              <a:gdLst/>
              <a:ahLst/>
              <a:cxnLst/>
              <a:rect l="l" t="t" r="r" b="b"/>
              <a:pathLst>
                <a:path w="18414" h="24765">
                  <a:moveTo>
                    <a:pt x="774" y="0"/>
                  </a:moveTo>
                  <a:lnTo>
                    <a:pt x="88" y="3111"/>
                  </a:lnTo>
                  <a:lnTo>
                    <a:pt x="0" y="6235"/>
                  </a:lnTo>
                  <a:lnTo>
                    <a:pt x="330" y="7162"/>
                  </a:lnTo>
                  <a:lnTo>
                    <a:pt x="520" y="8115"/>
                  </a:lnTo>
                  <a:lnTo>
                    <a:pt x="571" y="9093"/>
                  </a:lnTo>
                  <a:lnTo>
                    <a:pt x="10985" y="10007"/>
                  </a:lnTo>
                  <a:lnTo>
                    <a:pt x="8521" y="18160"/>
                  </a:lnTo>
                  <a:lnTo>
                    <a:pt x="9232" y="24549"/>
                  </a:lnTo>
                  <a:lnTo>
                    <a:pt x="12865" y="22110"/>
                  </a:lnTo>
                  <a:lnTo>
                    <a:pt x="13627" y="16789"/>
                  </a:lnTo>
                  <a:lnTo>
                    <a:pt x="18415" y="15557"/>
                  </a:lnTo>
                  <a:lnTo>
                    <a:pt x="14693" y="7899"/>
                  </a:lnTo>
                  <a:lnTo>
                    <a:pt x="4292" y="7861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064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862459" y="157442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2819" y="0"/>
                  </a:moveTo>
                  <a:lnTo>
                    <a:pt x="558" y="1257"/>
                  </a:lnTo>
                  <a:lnTo>
                    <a:pt x="114" y="3441"/>
                  </a:lnTo>
                  <a:lnTo>
                    <a:pt x="0" y="5778"/>
                  </a:lnTo>
                  <a:lnTo>
                    <a:pt x="2057" y="7950"/>
                  </a:lnTo>
                  <a:lnTo>
                    <a:pt x="3035" y="8991"/>
                  </a:lnTo>
                  <a:lnTo>
                    <a:pt x="8851" y="9042"/>
                  </a:lnTo>
                  <a:lnTo>
                    <a:pt x="9296" y="6959"/>
                  </a:lnTo>
                  <a:lnTo>
                    <a:pt x="9537" y="5930"/>
                  </a:lnTo>
                  <a:lnTo>
                    <a:pt x="6210" y="2882"/>
                  </a:lnTo>
                  <a:lnTo>
                    <a:pt x="5156" y="1981"/>
                  </a:lnTo>
                  <a:lnTo>
                    <a:pt x="4102" y="1054"/>
                  </a:lnTo>
                  <a:lnTo>
                    <a:pt x="3048" y="15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E27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892558" y="1596057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3060" y="0"/>
                  </a:moveTo>
                  <a:lnTo>
                    <a:pt x="1016" y="38"/>
                  </a:lnTo>
                  <a:lnTo>
                    <a:pt x="0" y="38"/>
                  </a:lnTo>
                  <a:lnTo>
                    <a:pt x="1143" y="5473"/>
                  </a:lnTo>
                  <a:lnTo>
                    <a:pt x="1587" y="11430"/>
                  </a:lnTo>
                  <a:lnTo>
                    <a:pt x="9042" y="12141"/>
                  </a:lnTo>
                  <a:lnTo>
                    <a:pt x="7696" y="9283"/>
                  </a:lnTo>
                  <a:lnTo>
                    <a:pt x="5867" y="6578"/>
                  </a:lnTo>
                  <a:lnTo>
                    <a:pt x="6146" y="3187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F064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865501" y="157457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1054" y="914"/>
                  </a:lnTo>
                  <a:lnTo>
                    <a:pt x="2133" y="1816"/>
                  </a:lnTo>
                  <a:lnTo>
                    <a:pt x="3187" y="2743"/>
                  </a:lnTo>
                  <a:lnTo>
                    <a:pt x="2692" y="1155"/>
                  </a:lnTo>
                  <a:lnTo>
                    <a:pt x="1638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839020" y="1577123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69" h="27305">
                  <a:moveTo>
                    <a:pt x="17411" y="0"/>
                  </a:moveTo>
                  <a:lnTo>
                    <a:pt x="18224" y="11633"/>
                  </a:lnTo>
                  <a:lnTo>
                    <a:pt x="12560" y="7594"/>
                  </a:lnTo>
                  <a:lnTo>
                    <a:pt x="6845" y="6388"/>
                  </a:lnTo>
                  <a:lnTo>
                    <a:pt x="0" y="8051"/>
                  </a:lnTo>
                  <a:lnTo>
                    <a:pt x="558" y="13106"/>
                  </a:lnTo>
                  <a:lnTo>
                    <a:pt x="9499" y="11887"/>
                  </a:lnTo>
                  <a:lnTo>
                    <a:pt x="7975" y="18059"/>
                  </a:lnTo>
                  <a:lnTo>
                    <a:pt x="11976" y="19850"/>
                  </a:lnTo>
                  <a:lnTo>
                    <a:pt x="13944" y="22948"/>
                  </a:lnTo>
                  <a:lnTo>
                    <a:pt x="13919" y="27305"/>
                  </a:lnTo>
                  <a:lnTo>
                    <a:pt x="23114" y="21386"/>
                  </a:lnTo>
                  <a:lnTo>
                    <a:pt x="26225" y="15405"/>
                  </a:lnTo>
                  <a:lnTo>
                    <a:pt x="21971" y="12014"/>
                  </a:lnTo>
                  <a:lnTo>
                    <a:pt x="23774" y="7378"/>
                  </a:lnTo>
                  <a:lnTo>
                    <a:pt x="23507" y="3187"/>
                  </a:lnTo>
                  <a:lnTo>
                    <a:pt x="23444" y="3060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E828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685557" y="1507376"/>
              <a:ext cx="41275" cy="33655"/>
            </a:xfrm>
            <a:custGeom>
              <a:avLst/>
              <a:gdLst/>
              <a:ahLst/>
              <a:cxnLst/>
              <a:rect l="l" t="t" r="r" b="b"/>
              <a:pathLst>
                <a:path w="41275" h="33655">
                  <a:moveTo>
                    <a:pt x="8153" y="0"/>
                  </a:moveTo>
                  <a:lnTo>
                    <a:pt x="4546" y="3403"/>
                  </a:lnTo>
                  <a:lnTo>
                    <a:pt x="0" y="6362"/>
                  </a:lnTo>
                  <a:lnTo>
                    <a:pt x="9410" y="14985"/>
                  </a:lnTo>
                  <a:lnTo>
                    <a:pt x="14744" y="18033"/>
                  </a:lnTo>
                  <a:lnTo>
                    <a:pt x="10591" y="24244"/>
                  </a:lnTo>
                  <a:lnTo>
                    <a:pt x="13652" y="24307"/>
                  </a:lnTo>
                  <a:lnTo>
                    <a:pt x="19050" y="26835"/>
                  </a:lnTo>
                  <a:lnTo>
                    <a:pt x="24942" y="28562"/>
                  </a:lnTo>
                  <a:lnTo>
                    <a:pt x="28943" y="33464"/>
                  </a:lnTo>
                  <a:lnTo>
                    <a:pt x="32004" y="24307"/>
                  </a:lnTo>
                  <a:lnTo>
                    <a:pt x="38695" y="24307"/>
                  </a:lnTo>
                  <a:lnTo>
                    <a:pt x="34874" y="18423"/>
                  </a:lnTo>
                  <a:lnTo>
                    <a:pt x="26708" y="11410"/>
                  </a:lnTo>
                  <a:lnTo>
                    <a:pt x="17474" y="5655"/>
                  </a:lnTo>
                  <a:lnTo>
                    <a:pt x="8153" y="0"/>
                  </a:lnTo>
                  <a:close/>
                </a:path>
                <a:path w="41275" h="33655">
                  <a:moveTo>
                    <a:pt x="38695" y="24307"/>
                  </a:moveTo>
                  <a:lnTo>
                    <a:pt x="32004" y="24307"/>
                  </a:lnTo>
                  <a:lnTo>
                    <a:pt x="40678" y="28092"/>
                  </a:lnTo>
                  <a:lnTo>
                    <a:pt x="40995" y="27851"/>
                  </a:lnTo>
                  <a:lnTo>
                    <a:pt x="38695" y="24307"/>
                  </a:lnTo>
                  <a:close/>
                </a:path>
              </a:pathLst>
            </a:custGeom>
            <a:solidFill>
              <a:srgbClr val="EF42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671070" y="1507101"/>
              <a:ext cx="29845" cy="55880"/>
            </a:xfrm>
            <a:custGeom>
              <a:avLst/>
              <a:gdLst/>
              <a:ahLst/>
              <a:cxnLst/>
              <a:rect l="l" t="t" r="r" b="b"/>
              <a:pathLst>
                <a:path w="29844" h="55880">
                  <a:moveTo>
                    <a:pt x="13436" y="0"/>
                  </a:moveTo>
                  <a:lnTo>
                    <a:pt x="13220" y="12153"/>
                  </a:lnTo>
                  <a:lnTo>
                    <a:pt x="16776" y="17741"/>
                  </a:lnTo>
                  <a:lnTo>
                    <a:pt x="21081" y="22491"/>
                  </a:lnTo>
                  <a:lnTo>
                    <a:pt x="1739" y="27152"/>
                  </a:lnTo>
                  <a:lnTo>
                    <a:pt x="0" y="35115"/>
                  </a:lnTo>
                  <a:lnTo>
                    <a:pt x="12052" y="44005"/>
                  </a:lnTo>
                  <a:lnTo>
                    <a:pt x="10020" y="50647"/>
                  </a:lnTo>
                  <a:lnTo>
                    <a:pt x="14287" y="55702"/>
                  </a:lnTo>
                  <a:lnTo>
                    <a:pt x="16090" y="53365"/>
                  </a:lnTo>
                  <a:lnTo>
                    <a:pt x="18516" y="51841"/>
                  </a:lnTo>
                  <a:lnTo>
                    <a:pt x="21577" y="51854"/>
                  </a:lnTo>
                  <a:lnTo>
                    <a:pt x="17043" y="42290"/>
                  </a:lnTo>
                  <a:lnTo>
                    <a:pt x="6921" y="35305"/>
                  </a:lnTo>
                  <a:lnTo>
                    <a:pt x="7937" y="29819"/>
                  </a:lnTo>
                  <a:lnTo>
                    <a:pt x="17500" y="26771"/>
                  </a:lnTo>
                  <a:lnTo>
                    <a:pt x="21526" y="26403"/>
                  </a:lnTo>
                  <a:lnTo>
                    <a:pt x="25082" y="24510"/>
                  </a:lnTo>
                  <a:lnTo>
                    <a:pt x="29222" y="18313"/>
                  </a:lnTo>
                  <a:lnTo>
                    <a:pt x="23888" y="15252"/>
                  </a:lnTo>
                  <a:lnTo>
                    <a:pt x="14477" y="6654"/>
                  </a:lnTo>
                  <a:lnTo>
                    <a:pt x="19037" y="3670"/>
                  </a:lnTo>
                  <a:lnTo>
                    <a:pt x="22631" y="266"/>
                  </a:lnTo>
                  <a:lnTo>
                    <a:pt x="13436" y="0"/>
                  </a:lnTo>
                  <a:close/>
                </a:path>
              </a:pathLst>
            </a:custGeom>
            <a:solidFill>
              <a:srgbClr val="EE34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729543" y="1509994"/>
              <a:ext cx="24765" cy="28575"/>
            </a:xfrm>
            <a:custGeom>
              <a:avLst/>
              <a:gdLst/>
              <a:ahLst/>
              <a:cxnLst/>
              <a:rect l="l" t="t" r="r" b="b"/>
              <a:pathLst>
                <a:path w="24764" h="28575">
                  <a:moveTo>
                    <a:pt x="15189" y="0"/>
                  </a:moveTo>
                  <a:lnTo>
                    <a:pt x="10960" y="901"/>
                  </a:lnTo>
                  <a:lnTo>
                    <a:pt x="3682" y="3886"/>
                  </a:lnTo>
                  <a:lnTo>
                    <a:pt x="2006" y="4952"/>
                  </a:lnTo>
                  <a:lnTo>
                    <a:pt x="5295" y="14731"/>
                  </a:lnTo>
                  <a:lnTo>
                    <a:pt x="4356" y="20586"/>
                  </a:lnTo>
                  <a:lnTo>
                    <a:pt x="25" y="25298"/>
                  </a:lnTo>
                  <a:lnTo>
                    <a:pt x="0" y="28333"/>
                  </a:lnTo>
                  <a:lnTo>
                    <a:pt x="6045" y="28447"/>
                  </a:lnTo>
                  <a:lnTo>
                    <a:pt x="8889" y="25958"/>
                  </a:lnTo>
                  <a:lnTo>
                    <a:pt x="5308" y="19037"/>
                  </a:lnTo>
                  <a:lnTo>
                    <a:pt x="12306" y="19443"/>
                  </a:lnTo>
                  <a:lnTo>
                    <a:pt x="11772" y="16802"/>
                  </a:lnTo>
                  <a:lnTo>
                    <a:pt x="8102" y="13512"/>
                  </a:lnTo>
                  <a:lnTo>
                    <a:pt x="15189" y="10147"/>
                  </a:lnTo>
                  <a:lnTo>
                    <a:pt x="18440" y="16497"/>
                  </a:lnTo>
                  <a:lnTo>
                    <a:pt x="21348" y="15405"/>
                  </a:lnTo>
                  <a:lnTo>
                    <a:pt x="23393" y="13398"/>
                  </a:lnTo>
                  <a:lnTo>
                    <a:pt x="24625" y="10553"/>
                  </a:lnTo>
                  <a:lnTo>
                    <a:pt x="20688" y="10363"/>
                  </a:lnTo>
                  <a:lnTo>
                    <a:pt x="18694" y="8305"/>
                  </a:lnTo>
                  <a:lnTo>
                    <a:pt x="18656" y="4381"/>
                  </a:lnTo>
                  <a:lnTo>
                    <a:pt x="15189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748200" y="1511425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6108" y="0"/>
                  </a:moveTo>
                  <a:lnTo>
                    <a:pt x="0" y="2946"/>
                  </a:lnTo>
                  <a:lnTo>
                    <a:pt x="38" y="6883"/>
                  </a:lnTo>
                  <a:lnTo>
                    <a:pt x="2044" y="8940"/>
                  </a:lnTo>
                  <a:lnTo>
                    <a:pt x="5956" y="9131"/>
                  </a:lnTo>
                  <a:lnTo>
                    <a:pt x="7848" y="5308"/>
                  </a:lnTo>
                  <a:lnTo>
                    <a:pt x="13284" y="7035"/>
                  </a:lnTo>
                  <a:lnTo>
                    <a:pt x="15163" y="3213"/>
                  </a:lnTo>
                  <a:lnTo>
                    <a:pt x="12192" y="139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EE34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675285" y="150571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7645" y="0"/>
                  </a:moveTo>
                  <a:lnTo>
                    <a:pt x="6502" y="482"/>
                  </a:lnTo>
                  <a:lnTo>
                    <a:pt x="5588" y="5969"/>
                  </a:lnTo>
                  <a:lnTo>
                    <a:pt x="3302" y="7226"/>
                  </a:lnTo>
                  <a:lnTo>
                    <a:pt x="0" y="7302"/>
                  </a:lnTo>
                  <a:lnTo>
                    <a:pt x="2057" y="10756"/>
                  </a:lnTo>
                  <a:lnTo>
                    <a:pt x="5816" y="11734"/>
                  </a:lnTo>
                  <a:lnTo>
                    <a:pt x="9004" y="13538"/>
                  </a:lnTo>
                  <a:lnTo>
                    <a:pt x="9220" y="1384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EE33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726235" y="153522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7" y="0"/>
                  </a:moveTo>
                  <a:lnTo>
                    <a:pt x="0" y="215"/>
                  </a:lnTo>
                  <a:lnTo>
                    <a:pt x="38" y="6057"/>
                  </a:lnTo>
                  <a:lnTo>
                    <a:pt x="38" y="8966"/>
                  </a:lnTo>
                  <a:lnTo>
                    <a:pt x="1117" y="8039"/>
                  </a:lnTo>
                  <a:lnTo>
                    <a:pt x="3263" y="6134"/>
                  </a:lnTo>
                  <a:lnTo>
                    <a:pt x="3251" y="5130"/>
                  </a:lnTo>
                  <a:lnTo>
                    <a:pt x="3263" y="4114"/>
                  </a:lnTo>
                  <a:lnTo>
                    <a:pt x="3301" y="3098"/>
                  </a:lnTo>
                  <a:lnTo>
                    <a:pt x="3314" y="1066"/>
                  </a:lnTo>
                  <a:lnTo>
                    <a:pt x="3340" y="6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42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754316" y="150842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0" y="0"/>
                  </a:moveTo>
                  <a:lnTo>
                    <a:pt x="0" y="2997"/>
                  </a:lnTo>
                  <a:lnTo>
                    <a:pt x="2032" y="3035"/>
                  </a:lnTo>
                  <a:lnTo>
                    <a:pt x="6057" y="3136"/>
                  </a:lnTo>
                  <a:lnTo>
                    <a:pt x="4089" y="1054"/>
                  </a:lnTo>
                  <a:lnTo>
                    <a:pt x="3098" y="38"/>
                  </a:lnTo>
                  <a:lnTo>
                    <a:pt x="2095" y="12"/>
                  </a:lnTo>
                  <a:lnTo>
                    <a:pt x="1054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753530" y="150538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171" y="0"/>
                  </a:moveTo>
                  <a:lnTo>
                    <a:pt x="0" y="1028"/>
                  </a:lnTo>
                  <a:lnTo>
                    <a:pt x="838" y="3048"/>
                  </a:lnTo>
                  <a:lnTo>
                    <a:pt x="1854" y="3048"/>
                  </a:lnTo>
                  <a:lnTo>
                    <a:pt x="2882" y="3060"/>
                  </a:lnTo>
                  <a:lnTo>
                    <a:pt x="3886" y="3060"/>
                  </a:lnTo>
                  <a:lnTo>
                    <a:pt x="3073" y="148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E34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760394" y="151156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003" y="1028"/>
                  </a:lnTo>
                  <a:lnTo>
                    <a:pt x="2984" y="3086"/>
                  </a:lnTo>
                  <a:lnTo>
                    <a:pt x="1003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909036" y="1847777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5" h="20319">
                  <a:moveTo>
                    <a:pt x="8699" y="622"/>
                  </a:moveTo>
                  <a:lnTo>
                    <a:pt x="3479" y="1295"/>
                  </a:lnTo>
                  <a:lnTo>
                    <a:pt x="571" y="4152"/>
                  </a:lnTo>
                  <a:lnTo>
                    <a:pt x="228" y="9486"/>
                  </a:lnTo>
                  <a:lnTo>
                    <a:pt x="1828" y="10756"/>
                  </a:lnTo>
                  <a:lnTo>
                    <a:pt x="2108" y="11950"/>
                  </a:lnTo>
                  <a:lnTo>
                    <a:pt x="38" y="12979"/>
                  </a:lnTo>
                  <a:lnTo>
                    <a:pt x="0" y="15938"/>
                  </a:lnTo>
                  <a:lnTo>
                    <a:pt x="4064" y="18300"/>
                  </a:lnTo>
                  <a:lnTo>
                    <a:pt x="8102" y="19926"/>
                  </a:lnTo>
                  <a:lnTo>
                    <a:pt x="14782" y="16484"/>
                  </a:lnTo>
                  <a:lnTo>
                    <a:pt x="20529" y="16484"/>
                  </a:lnTo>
                  <a:lnTo>
                    <a:pt x="19455" y="13779"/>
                  </a:lnTo>
                  <a:lnTo>
                    <a:pt x="17767" y="12255"/>
                  </a:lnTo>
                  <a:lnTo>
                    <a:pt x="18808" y="9982"/>
                  </a:lnTo>
                  <a:lnTo>
                    <a:pt x="32105" y="9982"/>
                  </a:lnTo>
                  <a:lnTo>
                    <a:pt x="33515" y="7442"/>
                  </a:lnTo>
                  <a:lnTo>
                    <a:pt x="30327" y="7150"/>
                  </a:lnTo>
                  <a:lnTo>
                    <a:pt x="24930" y="3187"/>
                  </a:lnTo>
                  <a:lnTo>
                    <a:pt x="21102" y="1028"/>
                  </a:lnTo>
                  <a:lnTo>
                    <a:pt x="12204" y="1028"/>
                  </a:lnTo>
                  <a:lnTo>
                    <a:pt x="8699" y="622"/>
                  </a:lnTo>
                  <a:close/>
                </a:path>
                <a:path w="33655" h="20319">
                  <a:moveTo>
                    <a:pt x="20529" y="16484"/>
                  </a:moveTo>
                  <a:lnTo>
                    <a:pt x="14782" y="16484"/>
                  </a:lnTo>
                  <a:lnTo>
                    <a:pt x="16751" y="17335"/>
                  </a:lnTo>
                  <a:lnTo>
                    <a:pt x="17970" y="19278"/>
                  </a:lnTo>
                  <a:lnTo>
                    <a:pt x="21107" y="19392"/>
                  </a:lnTo>
                  <a:lnTo>
                    <a:pt x="20751" y="17945"/>
                  </a:lnTo>
                  <a:lnTo>
                    <a:pt x="20529" y="16484"/>
                  </a:lnTo>
                  <a:close/>
                </a:path>
                <a:path w="33655" h="20319">
                  <a:moveTo>
                    <a:pt x="32105" y="9982"/>
                  </a:moveTo>
                  <a:lnTo>
                    <a:pt x="18808" y="9982"/>
                  </a:lnTo>
                  <a:lnTo>
                    <a:pt x="20726" y="10375"/>
                  </a:lnTo>
                  <a:lnTo>
                    <a:pt x="23977" y="11785"/>
                  </a:lnTo>
                  <a:lnTo>
                    <a:pt x="25717" y="12839"/>
                  </a:lnTo>
                  <a:lnTo>
                    <a:pt x="27508" y="13779"/>
                  </a:lnTo>
                  <a:lnTo>
                    <a:pt x="30251" y="13322"/>
                  </a:lnTo>
                  <a:lnTo>
                    <a:pt x="32105" y="9982"/>
                  </a:lnTo>
                  <a:close/>
                </a:path>
                <a:path w="33655" h="20319">
                  <a:moveTo>
                    <a:pt x="19278" y="0"/>
                  </a:moveTo>
                  <a:lnTo>
                    <a:pt x="12204" y="1028"/>
                  </a:lnTo>
                  <a:lnTo>
                    <a:pt x="21102" y="1028"/>
                  </a:lnTo>
                  <a:lnTo>
                    <a:pt x="19278" y="0"/>
                  </a:lnTo>
                  <a:close/>
                </a:path>
              </a:pathLst>
            </a:custGeom>
            <a:solidFill>
              <a:srgbClr val="F5A0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926886" y="1870201"/>
              <a:ext cx="26034" cy="22225"/>
            </a:xfrm>
            <a:custGeom>
              <a:avLst/>
              <a:gdLst/>
              <a:ahLst/>
              <a:cxnLst/>
              <a:rect l="l" t="t" r="r" b="b"/>
              <a:pathLst>
                <a:path w="26035" h="22225">
                  <a:moveTo>
                    <a:pt x="24840" y="11506"/>
                  </a:moveTo>
                  <a:lnTo>
                    <a:pt x="16383" y="11506"/>
                  </a:lnTo>
                  <a:lnTo>
                    <a:pt x="9194" y="19113"/>
                  </a:lnTo>
                  <a:lnTo>
                    <a:pt x="17995" y="21551"/>
                  </a:lnTo>
                  <a:lnTo>
                    <a:pt x="21043" y="21602"/>
                  </a:lnTo>
                  <a:lnTo>
                    <a:pt x="24840" y="11506"/>
                  </a:lnTo>
                  <a:close/>
                </a:path>
                <a:path w="26035" h="22225">
                  <a:moveTo>
                    <a:pt x="3213" y="0"/>
                  </a:moveTo>
                  <a:lnTo>
                    <a:pt x="3060" y="3352"/>
                  </a:lnTo>
                  <a:lnTo>
                    <a:pt x="3543" y="6921"/>
                  </a:lnTo>
                  <a:lnTo>
                    <a:pt x="38" y="9105"/>
                  </a:lnTo>
                  <a:lnTo>
                    <a:pt x="0" y="12052"/>
                  </a:lnTo>
                  <a:lnTo>
                    <a:pt x="16383" y="11506"/>
                  </a:lnTo>
                  <a:lnTo>
                    <a:pt x="24840" y="11506"/>
                  </a:lnTo>
                  <a:lnTo>
                    <a:pt x="25476" y="9817"/>
                  </a:lnTo>
                  <a:lnTo>
                    <a:pt x="23749" y="5486"/>
                  </a:lnTo>
                  <a:lnTo>
                    <a:pt x="9626" y="2654"/>
                  </a:lnTo>
                  <a:lnTo>
                    <a:pt x="6400" y="1511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ECAEC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937297" y="189175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30" h="12700">
                  <a:moveTo>
                    <a:pt x="7584" y="0"/>
                  </a:moveTo>
                  <a:lnTo>
                    <a:pt x="5069" y="2562"/>
                  </a:lnTo>
                  <a:lnTo>
                    <a:pt x="1395" y="4813"/>
                  </a:lnTo>
                  <a:lnTo>
                    <a:pt x="0" y="7683"/>
                  </a:lnTo>
                  <a:lnTo>
                    <a:pt x="4320" y="12103"/>
                  </a:lnTo>
                  <a:lnTo>
                    <a:pt x="6137" y="7912"/>
                  </a:lnTo>
                  <a:lnTo>
                    <a:pt x="10950" y="5334"/>
                  </a:lnTo>
                  <a:lnTo>
                    <a:pt x="10632" y="50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ECAFC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933713" y="1861088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30" h="6985">
                  <a:moveTo>
                    <a:pt x="5562" y="0"/>
                  </a:moveTo>
                  <a:lnTo>
                    <a:pt x="3746" y="317"/>
                  </a:lnTo>
                  <a:lnTo>
                    <a:pt x="2819" y="457"/>
                  </a:lnTo>
                  <a:lnTo>
                    <a:pt x="2070" y="2501"/>
                  </a:lnTo>
                  <a:lnTo>
                    <a:pt x="0" y="4991"/>
                  </a:lnTo>
                  <a:lnTo>
                    <a:pt x="3809" y="5981"/>
                  </a:lnTo>
                  <a:lnTo>
                    <a:pt x="6095" y="6553"/>
                  </a:lnTo>
                  <a:lnTo>
                    <a:pt x="9220" y="6604"/>
                  </a:lnTo>
                  <a:lnTo>
                    <a:pt x="11074" y="635"/>
                  </a:lnTo>
                  <a:lnTo>
                    <a:pt x="7746" y="609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F4DEE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926915" y="1867060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152" y="0"/>
                  </a:moveTo>
                  <a:lnTo>
                    <a:pt x="0" y="12241"/>
                  </a:lnTo>
                  <a:lnTo>
                    <a:pt x="3505" y="10056"/>
                  </a:lnTo>
                  <a:lnTo>
                    <a:pt x="3048" y="6488"/>
                  </a:lnTo>
                  <a:lnTo>
                    <a:pt x="3187" y="3135"/>
                  </a:lnTo>
                  <a:lnTo>
                    <a:pt x="3213" y="9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A2C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961822" y="18951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44" y="0"/>
                  </a:moveTo>
                  <a:lnTo>
                    <a:pt x="0" y="660"/>
                  </a:lnTo>
                  <a:lnTo>
                    <a:pt x="546" y="120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BBDD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933981" y="182459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149" y="0"/>
                  </a:moveTo>
                  <a:lnTo>
                    <a:pt x="1054" y="50"/>
                  </a:lnTo>
                  <a:lnTo>
                    <a:pt x="0" y="63"/>
                  </a:lnTo>
                  <a:lnTo>
                    <a:pt x="1714" y="2959"/>
                  </a:lnTo>
                  <a:lnTo>
                    <a:pt x="3657" y="3428"/>
                  </a:lnTo>
                  <a:lnTo>
                    <a:pt x="5867" y="571"/>
                  </a:lnTo>
                  <a:lnTo>
                    <a:pt x="4991" y="228"/>
                  </a:lnTo>
                  <a:lnTo>
                    <a:pt x="4089" y="5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3DAE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933842" y="182149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89" y="0"/>
                  </a:moveTo>
                  <a:lnTo>
                    <a:pt x="2197" y="165"/>
                  </a:lnTo>
                  <a:lnTo>
                    <a:pt x="1092" y="317"/>
                  </a:lnTo>
                  <a:lnTo>
                    <a:pt x="0" y="495"/>
                  </a:lnTo>
                  <a:lnTo>
                    <a:pt x="126" y="1371"/>
                  </a:lnTo>
                  <a:lnTo>
                    <a:pt x="152" y="2260"/>
                  </a:lnTo>
                  <a:lnTo>
                    <a:pt x="139" y="3162"/>
                  </a:lnTo>
                  <a:lnTo>
                    <a:pt x="1193" y="3149"/>
                  </a:lnTo>
                  <a:lnTo>
                    <a:pt x="3289" y="3098"/>
                  </a:lnTo>
                  <a:lnTo>
                    <a:pt x="3238" y="2120"/>
                  </a:lnTo>
                  <a:lnTo>
                    <a:pt x="3200" y="1168"/>
                  </a:lnTo>
                  <a:lnTo>
                    <a:pt x="3225" y="215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F6AFC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916346" y="1776268"/>
              <a:ext cx="48260" cy="46355"/>
            </a:xfrm>
            <a:custGeom>
              <a:avLst/>
              <a:gdLst/>
              <a:ahLst/>
              <a:cxnLst/>
              <a:rect l="l" t="t" r="r" b="b"/>
              <a:pathLst>
                <a:path w="48260" h="46355">
                  <a:moveTo>
                    <a:pt x="33667" y="0"/>
                  </a:moveTo>
                  <a:lnTo>
                    <a:pt x="30683" y="63"/>
                  </a:lnTo>
                  <a:lnTo>
                    <a:pt x="28752" y="2971"/>
                  </a:lnTo>
                  <a:lnTo>
                    <a:pt x="26733" y="3213"/>
                  </a:lnTo>
                  <a:lnTo>
                    <a:pt x="24612" y="266"/>
                  </a:lnTo>
                  <a:lnTo>
                    <a:pt x="20789" y="1955"/>
                  </a:lnTo>
                  <a:lnTo>
                    <a:pt x="16840" y="3098"/>
                  </a:lnTo>
                  <a:lnTo>
                    <a:pt x="12585" y="2565"/>
                  </a:lnTo>
                  <a:lnTo>
                    <a:pt x="12090" y="5702"/>
                  </a:lnTo>
                  <a:lnTo>
                    <a:pt x="736" y="5448"/>
                  </a:lnTo>
                  <a:lnTo>
                    <a:pt x="11849" y="13208"/>
                  </a:lnTo>
                  <a:lnTo>
                    <a:pt x="9969" y="15963"/>
                  </a:lnTo>
                  <a:lnTo>
                    <a:pt x="0" y="16840"/>
                  </a:lnTo>
                  <a:lnTo>
                    <a:pt x="520" y="18796"/>
                  </a:lnTo>
                  <a:lnTo>
                    <a:pt x="6997" y="32308"/>
                  </a:lnTo>
                  <a:lnTo>
                    <a:pt x="9867" y="39065"/>
                  </a:lnTo>
                  <a:lnTo>
                    <a:pt x="14592" y="44958"/>
                  </a:lnTo>
                  <a:lnTo>
                    <a:pt x="14643" y="46075"/>
                  </a:lnTo>
                  <a:lnTo>
                    <a:pt x="15582" y="45808"/>
                  </a:lnTo>
                  <a:lnTo>
                    <a:pt x="16535" y="45694"/>
                  </a:lnTo>
                  <a:lnTo>
                    <a:pt x="17500" y="45707"/>
                  </a:lnTo>
                  <a:lnTo>
                    <a:pt x="20764" y="45237"/>
                  </a:lnTo>
                  <a:lnTo>
                    <a:pt x="21945" y="41008"/>
                  </a:lnTo>
                  <a:lnTo>
                    <a:pt x="17602" y="36309"/>
                  </a:lnTo>
                  <a:lnTo>
                    <a:pt x="25361" y="29298"/>
                  </a:lnTo>
                  <a:lnTo>
                    <a:pt x="22948" y="24460"/>
                  </a:lnTo>
                  <a:lnTo>
                    <a:pt x="25247" y="20993"/>
                  </a:lnTo>
                  <a:lnTo>
                    <a:pt x="38950" y="29375"/>
                  </a:lnTo>
                  <a:lnTo>
                    <a:pt x="40233" y="33464"/>
                  </a:lnTo>
                  <a:lnTo>
                    <a:pt x="47459" y="27419"/>
                  </a:lnTo>
                  <a:lnTo>
                    <a:pt x="47713" y="23723"/>
                  </a:lnTo>
                  <a:lnTo>
                    <a:pt x="38049" y="15494"/>
                  </a:lnTo>
                  <a:lnTo>
                    <a:pt x="36956" y="7226"/>
                  </a:lnTo>
                  <a:lnTo>
                    <a:pt x="33667" y="0"/>
                  </a:lnTo>
                  <a:close/>
                </a:path>
              </a:pathLst>
            </a:custGeom>
            <a:solidFill>
              <a:srgbClr val="F17AB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917737" y="1833789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39">
                  <a:moveTo>
                    <a:pt x="9994" y="0"/>
                  </a:moveTo>
                  <a:lnTo>
                    <a:pt x="7708" y="3403"/>
                  </a:lnTo>
                  <a:lnTo>
                    <a:pt x="4203" y="2768"/>
                  </a:lnTo>
                  <a:lnTo>
                    <a:pt x="863" y="2755"/>
                  </a:lnTo>
                  <a:lnTo>
                    <a:pt x="0" y="14604"/>
                  </a:lnTo>
                  <a:lnTo>
                    <a:pt x="3492" y="14998"/>
                  </a:lnTo>
                  <a:lnTo>
                    <a:pt x="6591" y="9169"/>
                  </a:lnTo>
                  <a:lnTo>
                    <a:pt x="14287" y="7213"/>
                  </a:lnTo>
                  <a:lnTo>
                    <a:pt x="16014" y="215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F49C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921838" y="182461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152" y="0"/>
                  </a:moveTo>
                  <a:lnTo>
                    <a:pt x="0" y="4368"/>
                  </a:lnTo>
                  <a:lnTo>
                    <a:pt x="2044" y="7353"/>
                  </a:lnTo>
                  <a:lnTo>
                    <a:pt x="5892" y="9169"/>
                  </a:lnTo>
                  <a:lnTo>
                    <a:pt x="7899" y="9232"/>
                  </a:lnTo>
                  <a:lnTo>
                    <a:pt x="9905" y="9321"/>
                  </a:lnTo>
                  <a:lnTo>
                    <a:pt x="11925" y="9385"/>
                  </a:lnTo>
                  <a:lnTo>
                    <a:pt x="9004" y="2933"/>
                  </a:lnTo>
                  <a:lnTo>
                    <a:pt x="5651" y="3174"/>
                  </a:lnTo>
                  <a:lnTo>
                    <a:pt x="3009" y="126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5D7E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921986" y="182055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1866" y="0"/>
                  </a:moveTo>
                  <a:lnTo>
                    <a:pt x="0" y="4051"/>
                  </a:lnTo>
                  <a:lnTo>
                    <a:pt x="2857" y="5333"/>
                  </a:lnTo>
                  <a:lnTo>
                    <a:pt x="5499" y="7238"/>
                  </a:lnTo>
                  <a:lnTo>
                    <a:pt x="8851" y="6997"/>
                  </a:lnTo>
                  <a:lnTo>
                    <a:pt x="9004" y="1790"/>
                  </a:lnTo>
                  <a:lnTo>
                    <a:pt x="8953" y="660"/>
                  </a:lnTo>
                  <a:lnTo>
                    <a:pt x="5753" y="124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6AFC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926618" y="1704322"/>
              <a:ext cx="31115" cy="52705"/>
            </a:xfrm>
            <a:custGeom>
              <a:avLst/>
              <a:gdLst/>
              <a:ahLst/>
              <a:cxnLst/>
              <a:rect l="l" t="t" r="r" b="b"/>
              <a:pathLst>
                <a:path w="31114" h="52705">
                  <a:moveTo>
                    <a:pt x="18897" y="0"/>
                  </a:moveTo>
                  <a:lnTo>
                    <a:pt x="12471" y="4965"/>
                  </a:lnTo>
                  <a:lnTo>
                    <a:pt x="16002" y="10464"/>
                  </a:lnTo>
                  <a:lnTo>
                    <a:pt x="19113" y="15989"/>
                  </a:lnTo>
                  <a:lnTo>
                    <a:pt x="2006" y="14541"/>
                  </a:lnTo>
                  <a:lnTo>
                    <a:pt x="711" y="18262"/>
                  </a:lnTo>
                  <a:lnTo>
                    <a:pt x="0" y="22961"/>
                  </a:lnTo>
                  <a:lnTo>
                    <a:pt x="4508" y="20840"/>
                  </a:lnTo>
                  <a:lnTo>
                    <a:pt x="7988" y="21564"/>
                  </a:lnTo>
                  <a:lnTo>
                    <a:pt x="9588" y="32969"/>
                  </a:lnTo>
                  <a:lnTo>
                    <a:pt x="9144" y="38925"/>
                  </a:lnTo>
                  <a:lnTo>
                    <a:pt x="5689" y="44259"/>
                  </a:lnTo>
                  <a:lnTo>
                    <a:pt x="10452" y="43916"/>
                  </a:lnTo>
                  <a:lnTo>
                    <a:pt x="11569" y="48679"/>
                  </a:lnTo>
                  <a:lnTo>
                    <a:pt x="14693" y="50660"/>
                  </a:lnTo>
                  <a:lnTo>
                    <a:pt x="15773" y="48437"/>
                  </a:lnTo>
                  <a:lnTo>
                    <a:pt x="17513" y="45275"/>
                  </a:lnTo>
                  <a:lnTo>
                    <a:pt x="30962" y="52425"/>
                  </a:lnTo>
                  <a:lnTo>
                    <a:pt x="28968" y="46609"/>
                  </a:lnTo>
                  <a:lnTo>
                    <a:pt x="24765" y="35826"/>
                  </a:lnTo>
                  <a:lnTo>
                    <a:pt x="29311" y="35242"/>
                  </a:lnTo>
                  <a:lnTo>
                    <a:pt x="30213" y="32664"/>
                  </a:lnTo>
                  <a:lnTo>
                    <a:pt x="28041" y="32219"/>
                  </a:lnTo>
                  <a:lnTo>
                    <a:pt x="24955" y="33731"/>
                  </a:lnTo>
                  <a:lnTo>
                    <a:pt x="23647" y="29984"/>
                  </a:lnTo>
                  <a:lnTo>
                    <a:pt x="26111" y="28028"/>
                  </a:lnTo>
                  <a:lnTo>
                    <a:pt x="27305" y="26530"/>
                  </a:lnTo>
                  <a:lnTo>
                    <a:pt x="22606" y="21869"/>
                  </a:lnTo>
                  <a:lnTo>
                    <a:pt x="19494" y="16941"/>
                  </a:lnTo>
                  <a:lnTo>
                    <a:pt x="20993" y="4699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288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923042" y="1748228"/>
              <a:ext cx="31115" cy="25400"/>
            </a:xfrm>
            <a:custGeom>
              <a:avLst/>
              <a:gdLst/>
              <a:ahLst/>
              <a:cxnLst/>
              <a:rect l="l" t="t" r="r" b="b"/>
              <a:pathLst>
                <a:path w="31114" h="25400">
                  <a:moveTo>
                    <a:pt x="14020" y="0"/>
                  </a:moveTo>
                  <a:lnTo>
                    <a:pt x="9258" y="342"/>
                  </a:lnTo>
                  <a:lnTo>
                    <a:pt x="3911" y="6807"/>
                  </a:lnTo>
                  <a:lnTo>
                    <a:pt x="50" y="9817"/>
                  </a:lnTo>
                  <a:lnTo>
                    <a:pt x="0" y="12344"/>
                  </a:lnTo>
                  <a:lnTo>
                    <a:pt x="21043" y="25400"/>
                  </a:lnTo>
                  <a:lnTo>
                    <a:pt x="26923" y="24663"/>
                  </a:lnTo>
                  <a:lnTo>
                    <a:pt x="29997" y="20599"/>
                  </a:lnTo>
                  <a:lnTo>
                    <a:pt x="30543" y="16840"/>
                  </a:lnTo>
                  <a:lnTo>
                    <a:pt x="23660" y="10820"/>
                  </a:lnTo>
                  <a:lnTo>
                    <a:pt x="19875" y="10160"/>
                  </a:lnTo>
                  <a:lnTo>
                    <a:pt x="18262" y="6756"/>
                  </a:lnTo>
                  <a:lnTo>
                    <a:pt x="15151" y="4762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rgbClr val="F5E4E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969310" y="1738822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952" y="0"/>
                  </a:moveTo>
                  <a:lnTo>
                    <a:pt x="101" y="1346"/>
                  </a:lnTo>
                  <a:lnTo>
                    <a:pt x="50" y="2946"/>
                  </a:lnTo>
                  <a:lnTo>
                    <a:pt x="0" y="5143"/>
                  </a:lnTo>
                  <a:lnTo>
                    <a:pt x="1117" y="6743"/>
                  </a:lnTo>
                  <a:lnTo>
                    <a:pt x="3352" y="7124"/>
                  </a:lnTo>
                  <a:lnTo>
                    <a:pt x="4800" y="7404"/>
                  </a:lnTo>
                  <a:lnTo>
                    <a:pt x="6248" y="7150"/>
                  </a:lnTo>
                  <a:lnTo>
                    <a:pt x="6616" y="3111"/>
                  </a:lnTo>
                  <a:lnTo>
                    <a:pt x="6134" y="2819"/>
                  </a:lnTo>
                  <a:lnTo>
                    <a:pt x="4559" y="160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284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3578" y="177288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88" y="0"/>
                  </a:moveTo>
                  <a:lnTo>
                    <a:pt x="495" y="736"/>
                  </a:lnTo>
                  <a:lnTo>
                    <a:pt x="304" y="1549"/>
                  </a:lnTo>
                  <a:lnTo>
                    <a:pt x="139" y="2362"/>
                  </a:lnTo>
                  <a:lnTo>
                    <a:pt x="0" y="3200"/>
                  </a:lnTo>
                  <a:lnTo>
                    <a:pt x="3441" y="3454"/>
                  </a:lnTo>
                  <a:lnTo>
                    <a:pt x="4444" y="3441"/>
                  </a:lnTo>
                  <a:lnTo>
                    <a:pt x="5435" y="3403"/>
                  </a:lnTo>
                  <a:lnTo>
                    <a:pt x="6438" y="3390"/>
                  </a:lnTo>
                  <a:lnTo>
                    <a:pt x="6426" y="2247"/>
                  </a:lnTo>
                  <a:lnTo>
                    <a:pt x="6400" y="1130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C87DA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608541" y="148509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39852" y="0"/>
                  </a:moveTo>
                  <a:lnTo>
                    <a:pt x="37007" y="139"/>
                  </a:lnTo>
                  <a:lnTo>
                    <a:pt x="33451" y="3822"/>
                  </a:lnTo>
                  <a:lnTo>
                    <a:pt x="35306" y="11747"/>
                  </a:lnTo>
                  <a:lnTo>
                    <a:pt x="27559" y="12128"/>
                  </a:lnTo>
                  <a:lnTo>
                    <a:pt x="30708" y="16941"/>
                  </a:lnTo>
                  <a:lnTo>
                    <a:pt x="30594" y="23139"/>
                  </a:lnTo>
                  <a:lnTo>
                    <a:pt x="20612" y="26238"/>
                  </a:lnTo>
                  <a:lnTo>
                    <a:pt x="20243" y="19532"/>
                  </a:lnTo>
                  <a:lnTo>
                    <a:pt x="18973" y="15125"/>
                  </a:lnTo>
                  <a:lnTo>
                    <a:pt x="18376" y="14871"/>
                  </a:lnTo>
                  <a:lnTo>
                    <a:pt x="18008" y="14541"/>
                  </a:lnTo>
                  <a:lnTo>
                    <a:pt x="12268" y="14795"/>
                  </a:lnTo>
                  <a:lnTo>
                    <a:pt x="11874" y="17881"/>
                  </a:lnTo>
                  <a:lnTo>
                    <a:pt x="11150" y="20789"/>
                  </a:lnTo>
                  <a:lnTo>
                    <a:pt x="4406" y="18808"/>
                  </a:lnTo>
                  <a:lnTo>
                    <a:pt x="2260" y="19850"/>
                  </a:lnTo>
                  <a:lnTo>
                    <a:pt x="0" y="20637"/>
                  </a:lnTo>
                  <a:lnTo>
                    <a:pt x="152" y="26390"/>
                  </a:lnTo>
                  <a:lnTo>
                    <a:pt x="3810" y="30797"/>
                  </a:lnTo>
                  <a:lnTo>
                    <a:pt x="5753" y="35877"/>
                  </a:lnTo>
                  <a:lnTo>
                    <a:pt x="9042" y="37757"/>
                  </a:lnTo>
                  <a:lnTo>
                    <a:pt x="12750" y="38773"/>
                  </a:lnTo>
                  <a:lnTo>
                    <a:pt x="14820" y="42176"/>
                  </a:lnTo>
                  <a:lnTo>
                    <a:pt x="20916" y="45338"/>
                  </a:lnTo>
                  <a:lnTo>
                    <a:pt x="23393" y="45326"/>
                  </a:lnTo>
                  <a:lnTo>
                    <a:pt x="25641" y="44792"/>
                  </a:lnTo>
                  <a:lnTo>
                    <a:pt x="27000" y="42443"/>
                  </a:lnTo>
                  <a:lnTo>
                    <a:pt x="24371" y="40144"/>
                  </a:lnTo>
                  <a:lnTo>
                    <a:pt x="18211" y="40436"/>
                  </a:lnTo>
                  <a:lnTo>
                    <a:pt x="21424" y="33185"/>
                  </a:lnTo>
                  <a:lnTo>
                    <a:pt x="23418" y="31584"/>
                  </a:lnTo>
                  <a:lnTo>
                    <a:pt x="28689" y="33540"/>
                  </a:lnTo>
                  <a:lnTo>
                    <a:pt x="26466" y="37706"/>
                  </a:lnTo>
                  <a:lnTo>
                    <a:pt x="27076" y="41401"/>
                  </a:lnTo>
                  <a:lnTo>
                    <a:pt x="27012" y="42430"/>
                  </a:lnTo>
                  <a:lnTo>
                    <a:pt x="33096" y="39496"/>
                  </a:lnTo>
                  <a:lnTo>
                    <a:pt x="33997" y="36106"/>
                  </a:lnTo>
                  <a:lnTo>
                    <a:pt x="38315" y="39890"/>
                  </a:lnTo>
                  <a:lnTo>
                    <a:pt x="39243" y="36550"/>
                  </a:lnTo>
                  <a:lnTo>
                    <a:pt x="39357" y="34048"/>
                  </a:lnTo>
                  <a:lnTo>
                    <a:pt x="39941" y="31826"/>
                  </a:lnTo>
                  <a:lnTo>
                    <a:pt x="42367" y="30505"/>
                  </a:lnTo>
                  <a:lnTo>
                    <a:pt x="42506" y="24447"/>
                  </a:lnTo>
                  <a:lnTo>
                    <a:pt x="42113" y="24142"/>
                  </a:lnTo>
                  <a:lnTo>
                    <a:pt x="41567" y="23926"/>
                  </a:lnTo>
                  <a:lnTo>
                    <a:pt x="40906" y="22555"/>
                  </a:lnTo>
                  <a:lnTo>
                    <a:pt x="41389" y="21805"/>
                  </a:lnTo>
                  <a:lnTo>
                    <a:pt x="42595" y="21437"/>
                  </a:lnTo>
                  <a:lnTo>
                    <a:pt x="45605" y="18440"/>
                  </a:lnTo>
                  <a:lnTo>
                    <a:pt x="41617" y="17894"/>
                  </a:lnTo>
                  <a:lnTo>
                    <a:pt x="39674" y="15608"/>
                  </a:lnTo>
                  <a:lnTo>
                    <a:pt x="39839" y="7734"/>
                  </a:lnTo>
                  <a:lnTo>
                    <a:pt x="39852" y="0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582313" y="1526880"/>
              <a:ext cx="48260" cy="58419"/>
            </a:xfrm>
            <a:custGeom>
              <a:avLst/>
              <a:gdLst/>
              <a:ahLst/>
              <a:cxnLst/>
              <a:rect l="l" t="t" r="r" b="b"/>
              <a:pathLst>
                <a:path w="48260" h="58419">
                  <a:moveTo>
                    <a:pt x="30797" y="24028"/>
                  </a:moveTo>
                  <a:lnTo>
                    <a:pt x="20561" y="24028"/>
                  </a:lnTo>
                  <a:lnTo>
                    <a:pt x="23329" y="29552"/>
                  </a:lnTo>
                  <a:lnTo>
                    <a:pt x="28066" y="33832"/>
                  </a:lnTo>
                  <a:lnTo>
                    <a:pt x="26682" y="35534"/>
                  </a:lnTo>
                  <a:lnTo>
                    <a:pt x="25349" y="36372"/>
                  </a:lnTo>
                  <a:lnTo>
                    <a:pt x="25201" y="36537"/>
                  </a:lnTo>
                  <a:lnTo>
                    <a:pt x="25113" y="37122"/>
                  </a:lnTo>
                  <a:lnTo>
                    <a:pt x="25209" y="37579"/>
                  </a:lnTo>
                  <a:lnTo>
                    <a:pt x="25439" y="38392"/>
                  </a:lnTo>
                  <a:lnTo>
                    <a:pt x="25806" y="39243"/>
                  </a:lnTo>
                  <a:lnTo>
                    <a:pt x="31876" y="44094"/>
                  </a:lnTo>
                  <a:lnTo>
                    <a:pt x="39573" y="47980"/>
                  </a:lnTo>
                  <a:lnTo>
                    <a:pt x="37020" y="58000"/>
                  </a:lnTo>
                  <a:lnTo>
                    <a:pt x="38011" y="58077"/>
                  </a:lnTo>
                  <a:lnTo>
                    <a:pt x="39966" y="58140"/>
                  </a:lnTo>
                  <a:lnTo>
                    <a:pt x="40157" y="55651"/>
                  </a:lnTo>
                  <a:lnTo>
                    <a:pt x="40703" y="53378"/>
                  </a:lnTo>
                  <a:lnTo>
                    <a:pt x="43154" y="52070"/>
                  </a:lnTo>
                  <a:lnTo>
                    <a:pt x="43268" y="49618"/>
                  </a:lnTo>
                  <a:lnTo>
                    <a:pt x="43814" y="47383"/>
                  </a:lnTo>
                  <a:lnTo>
                    <a:pt x="46253" y="46126"/>
                  </a:lnTo>
                  <a:lnTo>
                    <a:pt x="47116" y="39751"/>
                  </a:lnTo>
                  <a:lnTo>
                    <a:pt x="47225" y="38620"/>
                  </a:lnTo>
                  <a:lnTo>
                    <a:pt x="39471" y="38620"/>
                  </a:lnTo>
                  <a:lnTo>
                    <a:pt x="34759" y="38392"/>
                  </a:lnTo>
                  <a:lnTo>
                    <a:pt x="33108" y="37122"/>
                  </a:lnTo>
                  <a:lnTo>
                    <a:pt x="32283" y="32854"/>
                  </a:lnTo>
                  <a:lnTo>
                    <a:pt x="33312" y="31369"/>
                  </a:lnTo>
                  <a:lnTo>
                    <a:pt x="35763" y="31229"/>
                  </a:lnTo>
                  <a:lnTo>
                    <a:pt x="46118" y="31229"/>
                  </a:lnTo>
                  <a:lnTo>
                    <a:pt x="43649" y="27857"/>
                  </a:lnTo>
                  <a:lnTo>
                    <a:pt x="37212" y="27857"/>
                  </a:lnTo>
                  <a:lnTo>
                    <a:pt x="32148" y="25190"/>
                  </a:lnTo>
                  <a:lnTo>
                    <a:pt x="30797" y="24028"/>
                  </a:lnTo>
                  <a:close/>
                </a:path>
                <a:path w="48260" h="58419">
                  <a:moveTo>
                    <a:pt x="46118" y="31229"/>
                  </a:moveTo>
                  <a:lnTo>
                    <a:pt x="35763" y="31229"/>
                  </a:lnTo>
                  <a:lnTo>
                    <a:pt x="37820" y="31445"/>
                  </a:lnTo>
                  <a:lnTo>
                    <a:pt x="39623" y="32156"/>
                  </a:lnTo>
                  <a:lnTo>
                    <a:pt x="39668" y="32854"/>
                  </a:lnTo>
                  <a:lnTo>
                    <a:pt x="39782" y="37122"/>
                  </a:lnTo>
                  <a:lnTo>
                    <a:pt x="39471" y="38620"/>
                  </a:lnTo>
                  <a:lnTo>
                    <a:pt x="47225" y="38620"/>
                  </a:lnTo>
                  <a:lnTo>
                    <a:pt x="47726" y="33426"/>
                  </a:lnTo>
                  <a:lnTo>
                    <a:pt x="46118" y="31229"/>
                  </a:lnTo>
                  <a:close/>
                </a:path>
                <a:path w="48260" h="58419">
                  <a:moveTo>
                    <a:pt x="7365" y="14973"/>
                  </a:moveTo>
                  <a:lnTo>
                    <a:pt x="6857" y="15836"/>
                  </a:lnTo>
                  <a:lnTo>
                    <a:pt x="6400" y="16725"/>
                  </a:lnTo>
                  <a:lnTo>
                    <a:pt x="4013" y="20281"/>
                  </a:lnTo>
                  <a:lnTo>
                    <a:pt x="0" y="22606"/>
                  </a:lnTo>
                  <a:lnTo>
                    <a:pt x="5524" y="30086"/>
                  </a:lnTo>
                  <a:lnTo>
                    <a:pt x="11429" y="30340"/>
                  </a:lnTo>
                  <a:lnTo>
                    <a:pt x="20561" y="24028"/>
                  </a:lnTo>
                  <a:lnTo>
                    <a:pt x="30797" y="24028"/>
                  </a:lnTo>
                  <a:lnTo>
                    <a:pt x="27663" y="21333"/>
                  </a:lnTo>
                  <a:lnTo>
                    <a:pt x="23012" y="17830"/>
                  </a:lnTo>
                  <a:lnTo>
                    <a:pt x="19330" y="15748"/>
                  </a:lnTo>
                  <a:lnTo>
                    <a:pt x="12026" y="15748"/>
                  </a:lnTo>
                  <a:lnTo>
                    <a:pt x="11201" y="15684"/>
                  </a:lnTo>
                  <a:lnTo>
                    <a:pt x="10782" y="15278"/>
                  </a:lnTo>
                  <a:lnTo>
                    <a:pt x="10375" y="15024"/>
                  </a:lnTo>
                  <a:lnTo>
                    <a:pt x="7365" y="14973"/>
                  </a:lnTo>
                  <a:close/>
                </a:path>
                <a:path w="48260" h="58419">
                  <a:moveTo>
                    <a:pt x="43599" y="27787"/>
                  </a:moveTo>
                  <a:lnTo>
                    <a:pt x="37212" y="27857"/>
                  </a:lnTo>
                  <a:lnTo>
                    <a:pt x="43649" y="27857"/>
                  </a:lnTo>
                  <a:close/>
                </a:path>
                <a:path w="48260" h="58419">
                  <a:moveTo>
                    <a:pt x="19773" y="0"/>
                  </a:moveTo>
                  <a:lnTo>
                    <a:pt x="14617" y="3771"/>
                  </a:lnTo>
                  <a:lnTo>
                    <a:pt x="13856" y="9588"/>
                  </a:lnTo>
                  <a:lnTo>
                    <a:pt x="12801" y="15430"/>
                  </a:lnTo>
                  <a:lnTo>
                    <a:pt x="12026" y="15748"/>
                  </a:lnTo>
                  <a:lnTo>
                    <a:pt x="19330" y="15748"/>
                  </a:lnTo>
                  <a:lnTo>
                    <a:pt x="16929" y="14389"/>
                  </a:lnTo>
                  <a:lnTo>
                    <a:pt x="24383" y="9588"/>
                  </a:lnTo>
                  <a:lnTo>
                    <a:pt x="21192" y="3771"/>
                  </a:lnTo>
                  <a:lnTo>
                    <a:pt x="20573" y="1854"/>
                  </a:lnTo>
                  <a:lnTo>
                    <a:pt x="19773" y="0"/>
                  </a:lnTo>
                  <a:close/>
                </a:path>
              </a:pathLst>
            </a:custGeom>
            <a:solidFill>
              <a:srgbClr val="EE2F4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599249" y="1523427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5092" y="0"/>
                  </a:moveTo>
                  <a:lnTo>
                    <a:pt x="2844" y="3454"/>
                  </a:lnTo>
                  <a:lnTo>
                    <a:pt x="3632" y="5308"/>
                  </a:lnTo>
                  <a:lnTo>
                    <a:pt x="4254" y="7264"/>
                  </a:lnTo>
                  <a:lnTo>
                    <a:pt x="7454" y="13042"/>
                  </a:lnTo>
                  <a:lnTo>
                    <a:pt x="0" y="17843"/>
                  </a:lnTo>
                  <a:lnTo>
                    <a:pt x="6083" y="21285"/>
                  </a:lnTo>
                  <a:lnTo>
                    <a:pt x="10728" y="24792"/>
                  </a:lnTo>
                  <a:lnTo>
                    <a:pt x="15211" y="28649"/>
                  </a:lnTo>
                  <a:lnTo>
                    <a:pt x="20270" y="31313"/>
                  </a:lnTo>
                  <a:lnTo>
                    <a:pt x="26644" y="31242"/>
                  </a:lnTo>
                  <a:lnTo>
                    <a:pt x="28028" y="28841"/>
                  </a:lnTo>
                  <a:lnTo>
                    <a:pt x="30289" y="28333"/>
                  </a:lnTo>
                  <a:lnTo>
                    <a:pt x="32778" y="28295"/>
                  </a:lnTo>
                  <a:lnTo>
                    <a:pt x="30403" y="23533"/>
                  </a:lnTo>
                  <a:lnTo>
                    <a:pt x="28676" y="18948"/>
                  </a:lnTo>
                  <a:lnTo>
                    <a:pt x="35928" y="15798"/>
                  </a:lnTo>
                  <a:lnTo>
                    <a:pt x="35877" y="14185"/>
                  </a:lnTo>
                  <a:lnTo>
                    <a:pt x="36093" y="13195"/>
                  </a:lnTo>
                  <a:lnTo>
                    <a:pt x="30111" y="9994"/>
                  </a:lnTo>
                  <a:lnTo>
                    <a:pt x="28003" y="14859"/>
                  </a:lnTo>
                  <a:lnTo>
                    <a:pt x="24841" y="15087"/>
                  </a:lnTo>
                  <a:lnTo>
                    <a:pt x="15595" y="9956"/>
                  </a:lnTo>
                  <a:lnTo>
                    <a:pt x="14376" y="5003"/>
                  </a:lnTo>
                  <a:lnTo>
                    <a:pt x="12103" y="622"/>
                  </a:lnTo>
                  <a:lnTo>
                    <a:pt x="8648" y="62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582972" y="1472284"/>
              <a:ext cx="32384" cy="31115"/>
            </a:xfrm>
            <a:custGeom>
              <a:avLst/>
              <a:gdLst/>
              <a:ahLst/>
              <a:cxnLst/>
              <a:rect l="l" t="t" r="r" b="b"/>
              <a:pathLst>
                <a:path w="32385" h="31115">
                  <a:moveTo>
                    <a:pt x="23152" y="0"/>
                  </a:moveTo>
                  <a:lnTo>
                    <a:pt x="22288" y="6108"/>
                  </a:lnTo>
                  <a:lnTo>
                    <a:pt x="17602" y="9105"/>
                  </a:lnTo>
                  <a:lnTo>
                    <a:pt x="0" y="3937"/>
                  </a:lnTo>
                  <a:lnTo>
                    <a:pt x="4267" y="12293"/>
                  </a:lnTo>
                  <a:lnTo>
                    <a:pt x="4521" y="18046"/>
                  </a:lnTo>
                  <a:lnTo>
                    <a:pt x="3949" y="29997"/>
                  </a:lnTo>
                  <a:lnTo>
                    <a:pt x="12992" y="26555"/>
                  </a:lnTo>
                  <a:lnTo>
                    <a:pt x="19392" y="27317"/>
                  </a:lnTo>
                  <a:lnTo>
                    <a:pt x="22567" y="30213"/>
                  </a:lnTo>
                  <a:lnTo>
                    <a:pt x="23545" y="30441"/>
                  </a:lnTo>
                  <a:lnTo>
                    <a:pt x="24511" y="30581"/>
                  </a:lnTo>
                  <a:lnTo>
                    <a:pt x="25501" y="30645"/>
                  </a:lnTo>
                  <a:lnTo>
                    <a:pt x="28117" y="28079"/>
                  </a:lnTo>
                  <a:lnTo>
                    <a:pt x="25742" y="23685"/>
                  </a:lnTo>
                  <a:lnTo>
                    <a:pt x="28917" y="21310"/>
                  </a:lnTo>
                  <a:lnTo>
                    <a:pt x="29819" y="12763"/>
                  </a:lnTo>
                  <a:lnTo>
                    <a:pt x="26085" y="8445"/>
                  </a:lnTo>
                  <a:lnTo>
                    <a:pt x="25501" y="4889"/>
                  </a:lnTo>
                  <a:lnTo>
                    <a:pt x="32219" y="3187"/>
                  </a:lnTo>
                  <a:lnTo>
                    <a:pt x="32283" y="139"/>
                  </a:lnTo>
                  <a:lnTo>
                    <a:pt x="23152" y="0"/>
                  </a:lnTo>
                  <a:close/>
                </a:path>
              </a:pathLst>
            </a:custGeom>
            <a:solidFill>
              <a:srgbClr val="EF395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08478" y="149360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3416" y="0"/>
                  </a:moveTo>
                  <a:lnTo>
                    <a:pt x="228" y="2349"/>
                  </a:lnTo>
                  <a:lnTo>
                    <a:pt x="2628" y="6756"/>
                  </a:lnTo>
                  <a:lnTo>
                    <a:pt x="0" y="9334"/>
                  </a:lnTo>
                  <a:lnTo>
                    <a:pt x="63" y="12141"/>
                  </a:lnTo>
                  <a:lnTo>
                    <a:pt x="2324" y="11353"/>
                  </a:lnTo>
                  <a:lnTo>
                    <a:pt x="4470" y="10299"/>
                  </a:lnTo>
                  <a:lnTo>
                    <a:pt x="11214" y="12293"/>
                  </a:lnTo>
                  <a:lnTo>
                    <a:pt x="11925" y="9385"/>
                  </a:lnTo>
                  <a:lnTo>
                    <a:pt x="12331" y="6286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EF39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593263" y="1506541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5803" y="0"/>
                  </a:moveTo>
                  <a:lnTo>
                    <a:pt x="3517" y="584"/>
                  </a:lnTo>
                  <a:lnTo>
                    <a:pt x="2908" y="2616"/>
                  </a:lnTo>
                  <a:lnTo>
                    <a:pt x="0" y="8255"/>
                  </a:lnTo>
                  <a:lnTo>
                    <a:pt x="3162" y="10464"/>
                  </a:lnTo>
                  <a:lnTo>
                    <a:pt x="5054" y="10693"/>
                  </a:lnTo>
                  <a:lnTo>
                    <a:pt x="8762" y="9385"/>
                  </a:lnTo>
                  <a:lnTo>
                    <a:pt x="8254" y="7086"/>
                  </a:lnTo>
                  <a:lnTo>
                    <a:pt x="7162" y="3403"/>
                  </a:lnTo>
                  <a:lnTo>
                    <a:pt x="8445" y="952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EE2F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5425" y="1535353"/>
              <a:ext cx="27305" cy="6985"/>
            </a:xfrm>
            <a:custGeom>
              <a:avLst/>
              <a:gdLst/>
              <a:ahLst/>
              <a:cxnLst/>
              <a:rect l="l" t="t" r="r" b="b"/>
              <a:pathLst>
                <a:path w="27305" h="6984">
                  <a:moveTo>
                    <a:pt x="1663" y="1866"/>
                  </a:moveTo>
                  <a:lnTo>
                    <a:pt x="1181" y="901"/>
                  </a:lnTo>
                  <a:lnTo>
                    <a:pt x="1003" y="508"/>
                  </a:lnTo>
                  <a:lnTo>
                    <a:pt x="431" y="292"/>
                  </a:lnTo>
                  <a:lnTo>
                    <a:pt x="63" y="0"/>
                  </a:lnTo>
                  <a:lnTo>
                    <a:pt x="25" y="1003"/>
                  </a:lnTo>
                  <a:lnTo>
                    <a:pt x="0" y="3009"/>
                  </a:lnTo>
                  <a:lnTo>
                    <a:pt x="1168" y="2616"/>
                  </a:lnTo>
                  <a:lnTo>
                    <a:pt x="1663" y="1866"/>
                  </a:lnTo>
                  <a:close/>
                </a:path>
                <a:path w="27305" h="6984">
                  <a:moveTo>
                    <a:pt x="27254" y="6540"/>
                  </a:moveTo>
                  <a:lnTo>
                    <a:pt x="26289" y="4800"/>
                  </a:lnTo>
                  <a:lnTo>
                    <a:pt x="25285" y="4787"/>
                  </a:lnTo>
                  <a:lnTo>
                    <a:pt x="24244" y="6489"/>
                  </a:lnTo>
                  <a:lnTo>
                    <a:pt x="25247" y="6502"/>
                  </a:lnTo>
                  <a:lnTo>
                    <a:pt x="26250" y="6527"/>
                  </a:lnTo>
                  <a:lnTo>
                    <a:pt x="27254" y="6540"/>
                  </a:lnTo>
                  <a:close/>
                </a:path>
              </a:pathLst>
            </a:custGeom>
            <a:solidFill>
              <a:srgbClr val="EE2F3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611235" y="152097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60" y="0"/>
                  </a:moveTo>
                  <a:lnTo>
                    <a:pt x="0" y="2997"/>
                  </a:lnTo>
                  <a:lnTo>
                    <a:pt x="1143" y="2108"/>
                  </a:lnTo>
                  <a:lnTo>
                    <a:pt x="2146" y="1104"/>
                  </a:lnTo>
                  <a:lnTo>
                    <a:pt x="3162" y="114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601489" y="1454186"/>
              <a:ext cx="48260" cy="31115"/>
            </a:xfrm>
            <a:custGeom>
              <a:avLst/>
              <a:gdLst/>
              <a:ahLst/>
              <a:cxnLst/>
              <a:rect l="l" t="t" r="r" b="b"/>
              <a:pathLst>
                <a:path w="48260" h="31115">
                  <a:moveTo>
                    <a:pt x="26250" y="0"/>
                  </a:moveTo>
                  <a:lnTo>
                    <a:pt x="11074" y="14592"/>
                  </a:lnTo>
                  <a:lnTo>
                    <a:pt x="11950" y="3314"/>
                  </a:lnTo>
                  <a:lnTo>
                    <a:pt x="7975" y="2933"/>
                  </a:lnTo>
                  <a:lnTo>
                    <a:pt x="6642" y="5384"/>
                  </a:lnTo>
                  <a:lnTo>
                    <a:pt x="4381" y="5841"/>
                  </a:lnTo>
                  <a:lnTo>
                    <a:pt x="1879" y="5791"/>
                  </a:lnTo>
                  <a:lnTo>
                    <a:pt x="1524" y="8534"/>
                  </a:lnTo>
                  <a:lnTo>
                    <a:pt x="1333" y="11290"/>
                  </a:lnTo>
                  <a:lnTo>
                    <a:pt x="0" y="17449"/>
                  </a:lnTo>
                  <a:lnTo>
                    <a:pt x="2400" y="17614"/>
                  </a:lnTo>
                  <a:lnTo>
                    <a:pt x="4635" y="18097"/>
                  </a:lnTo>
                  <a:lnTo>
                    <a:pt x="7696" y="18110"/>
                  </a:lnTo>
                  <a:lnTo>
                    <a:pt x="9779" y="15100"/>
                  </a:lnTo>
                  <a:lnTo>
                    <a:pt x="11798" y="15112"/>
                  </a:lnTo>
                  <a:lnTo>
                    <a:pt x="13779" y="18237"/>
                  </a:lnTo>
                  <a:lnTo>
                    <a:pt x="14147" y="18529"/>
                  </a:lnTo>
                  <a:lnTo>
                    <a:pt x="14719" y="18745"/>
                  </a:lnTo>
                  <a:lnTo>
                    <a:pt x="15379" y="20129"/>
                  </a:lnTo>
                  <a:lnTo>
                    <a:pt x="14897" y="20878"/>
                  </a:lnTo>
                  <a:lnTo>
                    <a:pt x="13703" y="21285"/>
                  </a:lnTo>
                  <a:lnTo>
                    <a:pt x="16421" y="26733"/>
                  </a:lnTo>
                  <a:lnTo>
                    <a:pt x="22796" y="21259"/>
                  </a:lnTo>
                  <a:lnTo>
                    <a:pt x="23266" y="26987"/>
                  </a:lnTo>
                  <a:lnTo>
                    <a:pt x="25742" y="27584"/>
                  </a:lnTo>
                  <a:lnTo>
                    <a:pt x="26631" y="20993"/>
                  </a:lnTo>
                  <a:lnTo>
                    <a:pt x="31051" y="20853"/>
                  </a:lnTo>
                  <a:lnTo>
                    <a:pt x="39738" y="23964"/>
                  </a:lnTo>
                  <a:lnTo>
                    <a:pt x="42227" y="27330"/>
                  </a:lnTo>
                  <a:lnTo>
                    <a:pt x="44043" y="31051"/>
                  </a:lnTo>
                  <a:lnTo>
                    <a:pt x="46901" y="30899"/>
                  </a:lnTo>
                  <a:lnTo>
                    <a:pt x="47231" y="24193"/>
                  </a:lnTo>
                  <a:lnTo>
                    <a:pt x="48145" y="17310"/>
                  </a:lnTo>
                  <a:lnTo>
                    <a:pt x="41376" y="12788"/>
                  </a:lnTo>
                  <a:lnTo>
                    <a:pt x="40449" y="10909"/>
                  </a:lnTo>
                  <a:lnTo>
                    <a:pt x="39420" y="10350"/>
                  </a:lnTo>
                  <a:lnTo>
                    <a:pt x="38188" y="12547"/>
                  </a:lnTo>
                  <a:lnTo>
                    <a:pt x="37884" y="14236"/>
                  </a:lnTo>
                  <a:lnTo>
                    <a:pt x="38366" y="16738"/>
                  </a:lnTo>
                  <a:lnTo>
                    <a:pt x="33693" y="16344"/>
                  </a:lnTo>
                  <a:lnTo>
                    <a:pt x="32143" y="12509"/>
                  </a:lnTo>
                  <a:lnTo>
                    <a:pt x="28727" y="7645"/>
                  </a:lnTo>
                  <a:lnTo>
                    <a:pt x="26250" y="0"/>
                  </a:lnTo>
                  <a:close/>
                </a:path>
              </a:pathLst>
            </a:custGeom>
            <a:solidFill>
              <a:srgbClr val="EF3B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633620" y="146666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022" y="0"/>
                  </a:moveTo>
                  <a:lnTo>
                    <a:pt x="2019" y="38"/>
                  </a:lnTo>
                  <a:lnTo>
                    <a:pt x="1016" y="50"/>
                  </a:lnTo>
                  <a:lnTo>
                    <a:pt x="0" y="38"/>
                  </a:lnTo>
                  <a:lnTo>
                    <a:pt x="711" y="1803"/>
                  </a:lnTo>
                  <a:lnTo>
                    <a:pt x="1562" y="3873"/>
                  </a:lnTo>
                  <a:lnTo>
                    <a:pt x="6223" y="4267"/>
                  </a:lnTo>
                  <a:lnTo>
                    <a:pt x="5753" y="1752"/>
                  </a:lnTo>
                  <a:lnTo>
                    <a:pt x="6057" y="76"/>
                  </a:lnTo>
                  <a:close/>
                </a:path>
              </a:pathLst>
            </a:custGeom>
            <a:solidFill>
              <a:srgbClr val="EF467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633615" y="146280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511" y="0"/>
                  </a:moveTo>
                  <a:lnTo>
                    <a:pt x="508" y="2603"/>
                  </a:lnTo>
                  <a:lnTo>
                    <a:pt x="0" y="3898"/>
                  </a:lnTo>
                  <a:lnTo>
                    <a:pt x="1016" y="3911"/>
                  </a:lnTo>
                  <a:lnTo>
                    <a:pt x="2032" y="3898"/>
                  </a:lnTo>
                  <a:lnTo>
                    <a:pt x="3035" y="3860"/>
                  </a:lnTo>
                  <a:lnTo>
                    <a:pt x="2895" y="2438"/>
                  </a:lnTo>
                  <a:lnTo>
                    <a:pt x="3111" y="85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F3B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603365" y="145709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606" y="0"/>
                  </a:moveTo>
                  <a:lnTo>
                    <a:pt x="1358" y="495"/>
                  </a:lnTo>
                  <a:lnTo>
                    <a:pt x="0" y="2882"/>
                  </a:lnTo>
                  <a:lnTo>
                    <a:pt x="2501" y="2933"/>
                  </a:lnTo>
                  <a:lnTo>
                    <a:pt x="4762" y="2476"/>
                  </a:lnTo>
                  <a:lnTo>
                    <a:pt x="6096" y="25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F4C7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529801" y="1659445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4" h="24764">
                  <a:moveTo>
                    <a:pt x="8915" y="0"/>
                  </a:moveTo>
                  <a:lnTo>
                    <a:pt x="2920" y="5981"/>
                  </a:lnTo>
                  <a:lnTo>
                    <a:pt x="3784" y="12141"/>
                  </a:lnTo>
                  <a:lnTo>
                    <a:pt x="0" y="19088"/>
                  </a:lnTo>
                  <a:lnTo>
                    <a:pt x="6007" y="24396"/>
                  </a:lnTo>
                  <a:lnTo>
                    <a:pt x="10629" y="16700"/>
                  </a:lnTo>
                  <a:lnTo>
                    <a:pt x="9080" y="8280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C6252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530702" y="1686723"/>
              <a:ext cx="5080" cy="25400"/>
            </a:xfrm>
            <a:custGeom>
              <a:avLst/>
              <a:gdLst/>
              <a:ahLst/>
              <a:cxnLst/>
              <a:rect l="l" t="t" r="r" b="b"/>
              <a:pathLst>
                <a:path w="5080" h="25400">
                  <a:moveTo>
                    <a:pt x="4495" y="0"/>
                  </a:moveTo>
                  <a:lnTo>
                    <a:pt x="2514" y="317"/>
                  </a:lnTo>
                  <a:lnTo>
                    <a:pt x="0" y="914"/>
                  </a:lnTo>
                  <a:lnTo>
                    <a:pt x="2311" y="10553"/>
                  </a:lnTo>
                  <a:lnTo>
                    <a:pt x="507" y="17919"/>
                  </a:lnTo>
                  <a:lnTo>
                    <a:pt x="1498" y="25209"/>
                  </a:lnTo>
                  <a:lnTo>
                    <a:pt x="3752" y="19084"/>
                  </a:lnTo>
                  <a:lnTo>
                    <a:pt x="4711" y="12804"/>
                  </a:lnTo>
                  <a:lnTo>
                    <a:pt x="4813" y="6425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D228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521352" y="168470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81" y="0"/>
                  </a:moveTo>
                  <a:lnTo>
                    <a:pt x="495" y="634"/>
                  </a:lnTo>
                  <a:lnTo>
                    <a:pt x="241" y="1231"/>
                  </a:lnTo>
                  <a:lnTo>
                    <a:pt x="0" y="1828"/>
                  </a:lnTo>
                  <a:lnTo>
                    <a:pt x="825" y="2844"/>
                  </a:lnTo>
                  <a:lnTo>
                    <a:pt x="1168" y="3695"/>
                  </a:lnTo>
                  <a:lnTo>
                    <a:pt x="3682" y="2641"/>
                  </a:lnTo>
                  <a:lnTo>
                    <a:pt x="3327" y="1803"/>
                  </a:lnTo>
                  <a:lnTo>
                    <a:pt x="3174" y="507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9283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509367" y="1706752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1231" y="3835"/>
                  </a:moveTo>
                  <a:lnTo>
                    <a:pt x="800" y="4051"/>
                  </a:lnTo>
                  <a:lnTo>
                    <a:pt x="0" y="4368"/>
                  </a:lnTo>
                  <a:lnTo>
                    <a:pt x="38" y="4495"/>
                  </a:lnTo>
                  <a:lnTo>
                    <a:pt x="241" y="5486"/>
                  </a:lnTo>
                  <a:lnTo>
                    <a:pt x="723" y="5245"/>
                  </a:lnTo>
                  <a:lnTo>
                    <a:pt x="1231" y="3835"/>
                  </a:lnTo>
                  <a:close/>
                </a:path>
                <a:path w="7619" h="10160">
                  <a:moveTo>
                    <a:pt x="5143" y="2781"/>
                  </a:moveTo>
                  <a:lnTo>
                    <a:pt x="3009" y="0"/>
                  </a:lnTo>
                  <a:lnTo>
                    <a:pt x="2311" y="2717"/>
                  </a:lnTo>
                  <a:lnTo>
                    <a:pt x="1244" y="3835"/>
                  </a:lnTo>
                  <a:lnTo>
                    <a:pt x="2552" y="3479"/>
                  </a:lnTo>
                  <a:lnTo>
                    <a:pt x="3848" y="3136"/>
                  </a:lnTo>
                  <a:lnTo>
                    <a:pt x="5143" y="2781"/>
                  </a:lnTo>
                  <a:close/>
                </a:path>
                <a:path w="7619" h="10160">
                  <a:moveTo>
                    <a:pt x="7200" y="10020"/>
                  </a:moveTo>
                  <a:lnTo>
                    <a:pt x="6540" y="8763"/>
                  </a:lnTo>
                  <a:lnTo>
                    <a:pt x="5969" y="9309"/>
                  </a:lnTo>
                  <a:lnTo>
                    <a:pt x="7200" y="10020"/>
                  </a:lnTo>
                  <a:close/>
                </a:path>
              </a:pathLst>
            </a:custGeom>
            <a:solidFill>
              <a:srgbClr val="EA2A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879690" y="1660590"/>
              <a:ext cx="41910" cy="36195"/>
            </a:xfrm>
            <a:custGeom>
              <a:avLst/>
              <a:gdLst/>
              <a:ahLst/>
              <a:cxnLst/>
              <a:rect l="l" t="t" r="r" b="b"/>
              <a:pathLst>
                <a:path w="41910" h="36194">
                  <a:moveTo>
                    <a:pt x="0" y="0"/>
                  </a:moveTo>
                  <a:lnTo>
                    <a:pt x="12" y="8064"/>
                  </a:lnTo>
                  <a:lnTo>
                    <a:pt x="2222" y="12496"/>
                  </a:lnTo>
                  <a:lnTo>
                    <a:pt x="13246" y="12242"/>
                  </a:lnTo>
                  <a:lnTo>
                    <a:pt x="14096" y="14249"/>
                  </a:lnTo>
                  <a:lnTo>
                    <a:pt x="14414" y="17500"/>
                  </a:lnTo>
                  <a:lnTo>
                    <a:pt x="21310" y="17360"/>
                  </a:lnTo>
                  <a:lnTo>
                    <a:pt x="26225" y="19481"/>
                  </a:lnTo>
                  <a:lnTo>
                    <a:pt x="26428" y="30937"/>
                  </a:lnTo>
                  <a:lnTo>
                    <a:pt x="26009" y="35013"/>
                  </a:lnTo>
                  <a:lnTo>
                    <a:pt x="34467" y="35687"/>
                  </a:lnTo>
                  <a:lnTo>
                    <a:pt x="36550" y="33401"/>
                  </a:lnTo>
                  <a:lnTo>
                    <a:pt x="41909" y="23901"/>
                  </a:lnTo>
                  <a:lnTo>
                    <a:pt x="32245" y="15011"/>
                  </a:lnTo>
                  <a:lnTo>
                    <a:pt x="27495" y="9156"/>
                  </a:lnTo>
                  <a:lnTo>
                    <a:pt x="23723" y="2590"/>
                  </a:lnTo>
                  <a:lnTo>
                    <a:pt x="17986" y="1326"/>
                  </a:lnTo>
                  <a:lnTo>
                    <a:pt x="12123" y="1624"/>
                  </a:lnTo>
                  <a:lnTo>
                    <a:pt x="6130" y="1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B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830951" y="1655373"/>
              <a:ext cx="26670" cy="49530"/>
            </a:xfrm>
            <a:custGeom>
              <a:avLst/>
              <a:gdLst/>
              <a:ahLst/>
              <a:cxnLst/>
              <a:rect l="l" t="t" r="r" b="b"/>
              <a:pathLst>
                <a:path w="26669" h="49530">
                  <a:moveTo>
                    <a:pt x="2247" y="0"/>
                  </a:moveTo>
                  <a:lnTo>
                    <a:pt x="1270" y="0"/>
                  </a:lnTo>
                  <a:lnTo>
                    <a:pt x="520" y="393"/>
                  </a:lnTo>
                  <a:lnTo>
                    <a:pt x="0" y="1193"/>
                  </a:lnTo>
                  <a:lnTo>
                    <a:pt x="101" y="14998"/>
                  </a:lnTo>
                  <a:lnTo>
                    <a:pt x="2603" y="17703"/>
                  </a:lnTo>
                  <a:lnTo>
                    <a:pt x="2400" y="21132"/>
                  </a:lnTo>
                  <a:lnTo>
                    <a:pt x="2565" y="24447"/>
                  </a:lnTo>
                  <a:lnTo>
                    <a:pt x="4419" y="24853"/>
                  </a:lnTo>
                  <a:lnTo>
                    <a:pt x="5372" y="24980"/>
                  </a:lnTo>
                  <a:lnTo>
                    <a:pt x="5765" y="25196"/>
                  </a:lnTo>
                  <a:lnTo>
                    <a:pt x="6337" y="25336"/>
                  </a:lnTo>
                  <a:lnTo>
                    <a:pt x="6946" y="26606"/>
                  </a:lnTo>
                  <a:lnTo>
                    <a:pt x="6451" y="27241"/>
                  </a:lnTo>
                  <a:lnTo>
                    <a:pt x="5257" y="27444"/>
                  </a:lnTo>
                  <a:lnTo>
                    <a:pt x="5295" y="30746"/>
                  </a:lnTo>
                  <a:lnTo>
                    <a:pt x="8940" y="31432"/>
                  </a:lnTo>
                  <a:lnTo>
                    <a:pt x="16459" y="33159"/>
                  </a:lnTo>
                  <a:lnTo>
                    <a:pt x="6223" y="41401"/>
                  </a:lnTo>
                  <a:lnTo>
                    <a:pt x="15798" y="41859"/>
                  </a:lnTo>
                  <a:lnTo>
                    <a:pt x="18567" y="46608"/>
                  </a:lnTo>
                  <a:lnTo>
                    <a:pt x="21196" y="47790"/>
                  </a:lnTo>
                  <a:lnTo>
                    <a:pt x="23164" y="49339"/>
                  </a:lnTo>
                  <a:lnTo>
                    <a:pt x="23253" y="46291"/>
                  </a:lnTo>
                  <a:lnTo>
                    <a:pt x="26250" y="37401"/>
                  </a:lnTo>
                  <a:lnTo>
                    <a:pt x="26403" y="37249"/>
                  </a:lnTo>
                  <a:lnTo>
                    <a:pt x="23964" y="35966"/>
                  </a:lnTo>
                  <a:lnTo>
                    <a:pt x="23571" y="33705"/>
                  </a:lnTo>
                  <a:lnTo>
                    <a:pt x="23507" y="31267"/>
                  </a:lnTo>
                  <a:lnTo>
                    <a:pt x="23850" y="19151"/>
                  </a:lnTo>
                  <a:lnTo>
                    <a:pt x="16916" y="21894"/>
                  </a:lnTo>
                  <a:lnTo>
                    <a:pt x="17564" y="17106"/>
                  </a:lnTo>
                  <a:lnTo>
                    <a:pt x="17653" y="12903"/>
                  </a:lnTo>
                  <a:lnTo>
                    <a:pt x="11506" y="18668"/>
                  </a:lnTo>
                  <a:lnTo>
                    <a:pt x="10591" y="20383"/>
                  </a:lnTo>
                  <a:lnTo>
                    <a:pt x="9690" y="20497"/>
                  </a:lnTo>
                  <a:lnTo>
                    <a:pt x="8750" y="18694"/>
                  </a:lnTo>
                  <a:lnTo>
                    <a:pt x="8686" y="15633"/>
                  </a:lnTo>
                  <a:lnTo>
                    <a:pt x="4216" y="12407"/>
                  </a:lnTo>
                  <a:lnTo>
                    <a:pt x="6019" y="7734"/>
                  </a:lnTo>
                  <a:lnTo>
                    <a:pt x="5905" y="3505"/>
                  </a:lnTo>
                  <a:lnTo>
                    <a:pt x="5486" y="1854"/>
                  </a:lnTo>
                  <a:lnTo>
                    <a:pt x="5168" y="106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F4B4D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871966" y="1678264"/>
              <a:ext cx="25400" cy="37465"/>
            </a:xfrm>
            <a:custGeom>
              <a:avLst/>
              <a:gdLst/>
              <a:ahLst/>
              <a:cxnLst/>
              <a:rect l="l" t="t" r="r" b="b"/>
              <a:pathLst>
                <a:path w="25400" h="37464">
                  <a:moveTo>
                    <a:pt x="2298" y="13779"/>
                  </a:moveTo>
                  <a:lnTo>
                    <a:pt x="0" y="15544"/>
                  </a:lnTo>
                  <a:lnTo>
                    <a:pt x="749" y="18148"/>
                  </a:lnTo>
                  <a:lnTo>
                    <a:pt x="533" y="20535"/>
                  </a:lnTo>
                  <a:lnTo>
                    <a:pt x="5537" y="30086"/>
                  </a:lnTo>
                  <a:lnTo>
                    <a:pt x="8000" y="34848"/>
                  </a:lnTo>
                  <a:lnTo>
                    <a:pt x="15430" y="36207"/>
                  </a:lnTo>
                  <a:lnTo>
                    <a:pt x="24244" y="37122"/>
                  </a:lnTo>
                  <a:lnTo>
                    <a:pt x="24244" y="35953"/>
                  </a:lnTo>
                  <a:lnTo>
                    <a:pt x="14325" y="31178"/>
                  </a:lnTo>
                  <a:lnTo>
                    <a:pt x="18668" y="24091"/>
                  </a:lnTo>
                  <a:lnTo>
                    <a:pt x="18789" y="21285"/>
                  </a:lnTo>
                  <a:lnTo>
                    <a:pt x="8432" y="21285"/>
                  </a:lnTo>
                  <a:lnTo>
                    <a:pt x="5194" y="19723"/>
                  </a:lnTo>
                  <a:lnTo>
                    <a:pt x="6997" y="14097"/>
                  </a:lnTo>
                  <a:lnTo>
                    <a:pt x="2298" y="13779"/>
                  </a:lnTo>
                  <a:close/>
                </a:path>
                <a:path w="25400" h="37464">
                  <a:moveTo>
                    <a:pt x="14681" y="0"/>
                  </a:moveTo>
                  <a:lnTo>
                    <a:pt x="13804" y="3848"/>
                  </a:lnTo>
                  <a:lnTo>
                    <a:pt x="13322" y="6375"/>
                  </a:lnTo>
                  <a:lnTo>
                    <a:pt x="12280" y="11557"/>
                  </a:lnTo>
                  <a:lnTo>
                    <a:pt x="13182" y="17259"/>
                  </a:lnTo>
                  <a:lnTo>
                    <a:pt x="8432" y="21285"/>
                  </a:lnTo>
                  <a:lnTo>
                    <a:pt x="18789" y="21285"/>
                  </a:lnTo>
                  <a:lnTo>
                    <a:pt x="18973" y="16992"/>
                  </a:lnTo>
                  <a:lnTo>
                    <a:pt x="25018" y="9994"/>
                  </a:lnTo>
                  <a:lnTo>
                    <a:pt x="19037" y="2794"/>
                  </a:lnTo>
                  <a:lnTo>
                    <a:pt x="14681" y="0"/>
                  </a:lnTo>
                  <a:close/>
                </a:path>
              </a:pathLst>
            </a:custGeom>
            <a:solidFill>
              <a:srgbClr val="F286B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853383" y="1695912"/>
              <a:ext cx="26670" cy="22225"/>
            </a:xfrm>
            <a:custGeom>
              <a:avLst/>
              <a:gdLst/>
              <a:ahLst/>
              <a:cxnLst/>
              <a:rect l="l" t="t" r="r" b="b"/>
              <a:pathLst>
                <a:path w="26669" h="22225">
                  <a:moveTo>
                    <a:pt x="23965" y="12153"/>
                  </a:moveTo>
                  <a:lnTo>
                    <a:pt x="63" y="12153"/>
                  </a:lnTo>
                  <a:lnTo>
                    <a:pt x="3517" y="12776"/>
                  </a:lnTo>
                  <a:lnTo>
                    <a:pt x="5473" y="15024"/>
                  </a:lnTo>
                  <a:lnTo>
                    <a:pt x="6565" y="18199"/>
                  </a:lnTo>
                  <a:lnTo>
                    <a:pt x="12103" y="22098"/>
                  </a:lnTo>
                  <a:lnTo>
                    <a:pt x="18503" y="20091"/>
                  </a:lnTo>
                  <a:lnTo>
                    <a:pt x="24956" y="20091"/>
                  </a:lnTo>
                  <a:lnTo>
                    <a:pt x="26606" y="17208"/>
                  </a:lnTo>
                  <a:lnTo>
                    <a:pt x="23965" y="12153"/>
                  </a:lnTo>
                  <a:close/>
                </a:path>
                <a:path w="26669" h="22225">
                  <a:moveTo>
                    <a:pt x="24956" y="20091"/>
                  </a:moveTo>
                  <a:lnTo>
                    <a:pt x="18503" y="20091"/>
                  </a:lnTo>
                  <a:lnTo>
                    <a:pt x="24498" y="20891"/>
                  </a:lnTo>
                  <a:lnTo>
                    <a:pt x="24956" y="20091"/>
                  </a:lnTo>
                  <a:close/>
                </a:path>
                <a:path w="26669" h="22225">
                  <a:moveTo>
                    <a:pt x="825" y="5753"/>
                  </a:moveTo>
                  <a:lnTo>
                    <a:pt x="723" y="8801"/>
                  </a:lnTo>
                  <a:lnTo>
                    <a:pt x="495" y="9994"/>
                  </a:lnTo>
                  <a:lnTo>
                    <a:pt x="0" y="12344"/>
                  </a:lnTo>
                  <a:lnTo>
                    <a:pt x="63" y="12153"/>
                  </a:lnTo>
                  <a:lnTo>
                    <a:pt x="23965" y="12153"/>
                  </a:lnTo>
                  <a:lnTo>
                    <a:pt x="22000" y="8394"/>
                  </a:lnTo>
                  <a:lnTo>
                    <a:pt x="8305" y="8394"/>
                  </a:lnTo>
                  <a:lnTo>
                    <a:pt x="3822" y="5816"/>
                  </a:lnTo>
                  <a:lnTo>
                    <a:pt x="825" y="5753"/>
                  </a:lnTo>
                  <a:close/>
                </a:path>
                <a:path w="26669" h="22225">
                  <a:moveTo>
                    <a:pt x="13157" y="0"/>
                  </a:moveTo>
                  <a:lnTo>
                    <a:pt x="11709" y="2400"/>
                  </a:lnTo>
                  <a:lnTo>
                    <a:pt x="9397" y="2844"/>
                  </a:lnTo>
                  <a:lnTo>
                    <a:pt x="6928" y="2870"/>
                  </a:lnTo>
                  <a:lnTo>
                    <a:pt x="6172" y="4102"/>
                  </a:lnTo>
                  <a:lnTo>
                    <a:pt x="8305" y="8394"/>
                  </a:lnTo>
                  <a:lnTo>
                    <a:pt x="22000" y="8394"/>
                  </a:lnTo>
                  <a:lnTo>
                    <a:pt x="19113" y="2870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F6A9C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842986" y="163799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17447" y="25526"/>
                  </a:moveTo>
                  <a:lnTo>
                    <a:pt x="6756" y="25526"/>
                  </a:lnTo>
                  <a:lnTo>
                    <a:pt x="6959" y="26606"/>
                  </a:lnTo>
                  <a:lnTo>
                    <a:pt x="6146" y="26873"/>
                  </a:lnTo>
                  <a:lnTo>
                    <a:pt x="5885" y="26980"/>
                  </a:lnTo>
                  <a:lnTo>
                    <a:pt x="5816" y="27177"/>
                  </a:lnTo>
                  <a:lnTo>
                    <a:pt x="5587" y="30289"/>
                  </a:lnTo>
                  <a:lnTo>
                    <a:pt x="13703" y="27927"/>
                  </a:lnTo>
                  <a:lnTo>
                    <a:pt x="17447" y="25526"/>
                  </a:lnTo>
                  <a:close/>
                </a:path>
                <a:path w="30480" h="30480">
                  <a:moveTo>
                    <a:pt x="5710" y="27168"/>
                  </a:moveTo>
                  <a:close/>
                </a:path>
                <a:path w="30480" h="30480">
                  <a:moveTo>
                    <a:pt x="0" y="20751"/>
                  </a:moveTo>
                  <a:lnTo>
                    <a:pt x="2819" y="27000"/>
                  </a:lnTo>
                  <a:lnTo>
                    <a:pt x="4813" y="27089"/>
                  </a:lnTo>
                  <a:lnTo>
                    <a:pt x="5710" y="27168"/>
                  </a:lnTo>
                  <a:lnTo>
                    <a:pt x="5838" y="27000"/>
                  </a:lnTo>
                  <a:lnTo>
                    <a:pt x="6311" y="25755"/>
                  </a:lnTo>
                  <a:lnTo>
                    <a:pt x="6756" y="25526"/>
                  </a:lnTo>
                  <a:lnTo>
                    <a:pt x="17447" y="25526"/>
                  </a:lnTo>
                  <a:lnTo>
                    <a:pt x="20637" y="23482"/>
                  </a:lnTo>
                  <a:lnTo>
                    <a:pt x="23339" y="21386"/>
                  </a:lnTo>
                  <a:lnTo>
                    <a:pt x="6845" y="21386"/>
                  </a:lnTo>
                  <a:lnTo>
                    <a:pt x="3467" y="21285"/>
                  </a:lnTo>
                  <a:lnTo>
                    <a:pt x="0" y="20751"/>
                  </a:lnTo>
                  <a:close/>
                </a:path>
                <a:path w="30480" h="30480">
                  <a:moveTo>
                    <a:pt x="9321" y="18237"/>
                  </a:moveTo>
                  <a:lnTo>
                    <a:pt x="6845" y="21386"/>
                  </a:lnTo>
                  <a:lnTo>
                    <a:pt x="23339" y="21386"/>
                  </a:lnTo>
                  <a:lnTo>
                    <a:pt x="24698" y="20332"/>
                  </a:lnTo>
                  <a:lnTo>
                    <a:pt x="15760" y="20332"/>
                  </a:lnTo>
                  <a:lnTo>
                    <a:pt x="9321" y="18237"/>
                  </a:lnTo>
                  <a:close/>
                </a:path>
                <a:path w="30480" h="30480">
                  <a:moveTo>
                    <a:pt x="27241" y="0"/>
                  </a:moveTo>
                  <a:lnTo>
                    <a:pt x="23736" y="3086"/>
                  </a:lnTo>
                  <a:lnTo>
                    <a:pt x="22898" y="7734"/>
                  </a:lnTo>
                  <a:lnTo>
                    <a:pt x="20256" y="19748"/>
                  </a:lnTo>
                  <a:lnTo>
                    <a:pt x="15760" y="20332"/>
                  </a:lnTo>
                  <a:lnTo>
                    <a:pt x="24698" y="20332"/>
                  </a:lnTo>
                  <a:lnTo>
                    <a:pt x="27203" y="18389"/>
                  </a:lnTo>
                  <a:lnTo>
                    <a:pt x="27050" y="12357"/>
                  </a:lnTo>
                  <a:lnTo>
                    <a:pt x="29908" y="6476"/>
                  </a:lnTo>
                  <a:lnTo>
                    <a:pt x="27812" y="393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F060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90635" y="1681058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3416" y="12"/>
                  </a:moveTo>
                  <a:lnTo>
                    <a:pt x="368" y="0"/>
                  </a:lnTo>
                  <a:lnTo>
                    <a:pt x="6349" y="7200"/>
                  </a:lnTo>
                  <a:lnTo>
                    <a:pt x="304" y="14198"/>
                  </a:lnTo>
                  <a:lnTo>
                    <a:pt x="0" y="21297"/>
                  </a:lnTo>
                  <a:lnTo>
                    <a:pt x="3022" y="21336"/>
                  </a:lnTo>
                  <a:lnTo>
                    <a:pt x="9232" y="15392"/>
                  </a:lnTo>
                  <a:lnTo>
                    <a:pt x="10236" y="14363"/>
                  </a:lnTo>
                  <a:lnTo>
                    <a:pt x="12280" y="12382"/>
                  </a:lnTo>
                  <a:lnTo>
                    <a:pt x="11912" y="6388"/>
                  </a:lnTo>
                  <a:lnTo>
                    <a:pt x="6603" y="3962"/>
                  </a:lnTo>
                  <a:lnTo>
                    <a:pt x="3416" y="12"/>
                  </a:lnTo>
                  <a:close/>
                </a:path>
              </a:pathLst>
            </a:custGeom>
            <a:solidFill>
              <a:srgbClr val="F27BA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57550" y="1673692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8801" y="0"/>
                  </a:moveTo>
                  <a:lnTo>
                    <a:pt x="3848" y="927"/>
                  </a:lnTo>
                  <a:lnTo>
                    <a:pt x="0" y="1003"/>
                  </a:lnTo>
                  <a:lnTo>
                    <a:pt x="1549" y="3809"/>
                  </a:lnTo>
                  <a:lnTo>
                    <a:pt x="3251" y="6527"/>
                  </a:lnTo>
                  <a:lnTo>
                    <a:pt x="3086" y="9918"/>
                  </a:lnTo>
                  <a:lnTo>
                    <a:pt x="6388" y="9423"/>
                  </a:lnTo>
                  <a:lnTo>
                    <a:pt x="11023" y="9283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F6B2D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854451" y="1674479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1727" y="0"/>
                  </a:moveTo>
                  <a:lnTo>
                    <a:pt x="330" y="25"/>
                  </a:lnTo>
                  <a:lnTo>
                    <a:pt x="126" y="8128"/>
                  </a:lnTo>
                  <a:lnTo>
                    <a:pt x="0" y="12166"/>
                  </a:lnTo>
                  <a:lnTo>
                    <a:pt x="6184" y="9131"/>
                  </a:lnTo>
                  <a:lnTo>
                    <a:pt x="6349" y="5740"/>
                  </a:lnTo>
                  <a:lnTo>
                    <a:pt x="4648" y="3022"/>
                  </a:lnTo>
                  <a:lnTo>
                    <a:pt x="3098" y="215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5D8E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857200" y="168724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537" y="0"/>
                  </a:moveTo>
                  <a:lnTo>
                    <a:pt x="0" y="5524"/>
                  </a:lnTo>
                  <a:lnTo>
                    <a:pt x="1066" y="6502"/>
                  </a:lnTo>
                  <a:lnTo>
                    <a:pt x="2146" y="7454"/>
                  </a:lnTo>
                  <a:lnTo>
                    <a:pt x="3200" y="8420"/>
                  </a:lnTo>
                  <a:lnTo>
                    <a:pt x="7251" y="8597"/>
                  </a:lnTo>
                  <a:lnTo>
                    <a:pt x="9283" y="8661"/>
                  </a:lnTo>
                  <a:lnTo>
                    <a:pt x="7061" y="5397"/>
                  </a:lnTo>
                  <a:close/>
                </a:path>
              </a:pathLst>
            </a:custGeom>
            <a:solidFill>
              <a:srgbClr val="F27BA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861632" y="166724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431" y="393"/>
                  </a:lnTo>
                  <a:lnTo>
                    <a:pt x="0" y="825"/>
                  </a:lnTo>
                  <a:lnTo>
                    <a:pt x="38" y="1206"/>
                  </a:lnTo>
                  <a:lnTo>
                    <a:pt x="63" y="1600"/>
                  </a:lnTo>
                  <a:lnTo>
                    <a:pt x="546" y="1943"/>
                  </a:lnTo>
                  <a:lnTo>
                    <a:pt x="812" y="2311"/>
                  </a:lnTo>
                  <a:lnTo>
                    <a:pt x="1054" y="1905"/>
                  </a:lnTo>
                  <a:lnTo>
                    <a:pt x="1282" y="1498"/>
                  </a:lnTo>
                  <a:lnTo>
                    <a:pt x="1498" y="1092"/>
                  </a:lnTo>
                  <a:lnTo>
                    <a:pt x="1206" y="736"/>
                  </a:lnTo>
                  <a:lnTo>
                    <a:pt x="939" y="35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6ADC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893654" y="1696445"/>
              <a:ext cx="33020" cy="22225"/>
            </a:xfrm>
            <a:custGeom>
              <a:avLst/>
              <a:gdLst/>
              <a:ahLst/>
              <a:cxnLst/>
              <a:rect l="l" t="t" r="r" b="b"/>
              <a:pathLst>
                <a:path w="33019" h="22225">
                  <a:moveTo>
                    <a:pt x="6210" y="0"/>
                  </a:moveTo>
                  <a:lnTo>
                    <a:pt x="0" y="5956"/>
                  </a:lnTo>
                  <a:lnTo>
                    <a:pt x="1244" y="7442"/>
                  </a:lnTo>
                  <a:lnTo>
                    <a:pt x="2349" y="10058"/>
                  </a:lnTo>
                  <a:lnTo>
                    <a:pt x="11963" y="11239"/>
                  </a:lnTo>
                  <a:lnTo>
                    <a:pt x="6565" y="15341"/>
                  </a:lnTo>
                  <a:lnTo>
                    <a:pt x="5854" y="18351"/>
                  </a:lnTo>
                  <a:lnTo>
                    <a:pt x="9055" y="21247"/>
                  </a:lnTo>
                  <a:lnTo>
                    <a:pt x="16078" y="20980"/>
                  </a:lnTo>
                  <a:lnTo>
                    <a:pt x="23164" y="17957"/>
                  </a:lnTo>
                  <a:lnTo>
                    <a:pt x="30099" y="21691"/>
                  </a:lnTo>
                  <a:lnTo>
                    <a:pt x="32600" y="19837"/>
                  </a:lnTo>
                  <a:lnTo>
                    <a:pt x="32905" y="17754"/>
                  </a:lnTo>
                  <a:lnTo>
                    <a:pt x="18738" y="7196"/>
                  </a:lnTo>
                  <a:lnTo>
                    <a:pt x="12698" y="3256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F286B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902598" y="1714408"/>
              <a:ext cx="33655" cy="38100"/>
            </a:xfrm>
            <a:custGeom>
              <a:avLst/>
              <a:gdLst/>
              <a:ahLst/>
              <a:cxnLst/>
              <a:rect l="l" t="t" r="r" b="b"/>
              <a:pathLst>
                <a:path w="33655" h="38100">
                  <a:moveTo>
                    <a:pt x="14211" y="0"/>
                  </a:moveTo>
                  <a:lnTo>
                    <a:pt x="7124" y="3022"/>
                  </a:lnTo>
                  <a:lnTo>
                    <a:pt x="114" y="3289"/>
                  </a:lnTo>
                  <a:lnTo>
                    <a:pt x="0" y="6515"/>
                  </a:lnTo>
                  <a:lnTo>
                    <a:pt x="4178" y="6426"/>
                  </a:lnTo>
                  <a:lnTo>
                    <a:pt x="5816" y="8788"/>
                  </a:lnTo>
                  <a:lnTo>
                    <a:pt x="5905" y="12636"/>
                  </a:lnTo>
                  <a:lnTo>
                    <a:pt x="8902" y="15582"/>
                  </a:lnTo>
                  <a:lnTo>
                    <a:pt x="14249" y="14274"/>
                  </a:lnTo>
                  <a:lnTo>
                    <a:pt x="19659" y="13995"/>
                  </a:lnTo>
                  <a:lnTo>
                    <a:pt x="29667" y="19392"/>
                  </a:lnTo>
                  <a:lnTo>
                    <a:pt x="32092" y="23177"/>
                  </a:lnTo>
                  <a:lnTo>
                    <a:pt x="26822" y="28181"/>
                  </a:lnTo>
                  <a:lnTo>
                    <a:pt x="26860" y="37668"/>
                  </a:lnTo>
                  <a:lnTo>
                    <a:pt x="29705" y="34162"/>
                  </a:lnTo>
                  <a:lnTo>
                    <a:pt x="33159" y="28828"/>
                  </a:lnTo>
                  <a:lnTo>
                    <a:pt x="33604" y="22885"/>
                  </a:lnTo>
                  <a:lnTo>
                    <a:pt x="32003" y="11468"/>
                  </a:lnTo>
                  <a:lnTo>
                    <a:pt x="28524" y="10744"/>
                  </a:lnTo>
                  <a:lnTo>
                    <a:pt x="24015" y="12877"/>
                  </a:lnTo>
                  <a:lnTo>
                    <a:pt x="20421" y="10667"/>
                  </a:lnTo>
                  <a:lnTo>
                    <a:pt x="21221" y="7048"/>
                  </a:lnTo>
                  <a:lnTo>
                    <a:pt x="21158" y="3733"/>
                  </a:lnTo>
                  <a:lnTo>
                    <a:pt x="14211" y="0"/>
                  </a:lnTo>
                  <a:close/>
                </a:path>
              </a:pathLst>
            </a:custGeom>
            <a:solidFill>
              <a:srgbClr val="F27AA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950265" y="1730852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657" y="0"/>
                  </a:moveTo>
                  <a:lnTo>
                    <a:pt x="2463" y="1498"/>
                  </a:lnTo>
                  <a:lnTo>
                    <a:pt x="0" y="3454"/>
                  </a:lnTo>
                  <a:lnTo>
                    <a:pt x="342" y="4406"/>
                  </a:lnTo>
                  <a:lnTo>
                    <a:pt x="1308" y="7200"/>
                  </a:lnTo>
                  <a:lnTo>
                    <a:pt x="4394" y="5689"/>
                  </a:lnTo>
                  <a:lnTo>
                    <a:pt x="6565" y="6134"/>
                  </a:lnTo>
                  <a:lnTo>
                    <a:pt x="6553" y="3632"/>
                  </a:lnTo>
                  <a:lnTo>
                    <a:pt x="6045" y="138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280B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901603" y="1608197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5" h="17780">
                  <a:moveTo>
                    <a:pt x="0" y="0"/>
                  </a:moveTo>
                  <a:lnTo>
                    <a:pt x="2667" y="12344"/>
                  </a:lnTo>
                  <a:lnTo>
                    <a:pt x="2717" y="13246"/>
                  </a:lnTo>
                  <a:lnTo>
                    <a:pt x="2959" y="15036"/>
                  </a:lnTo>
                  <a:lnTo>
                    <a:pt x="4356" y="15392"/>
                  </a:lnTo>
                  <a:lnTo>
                    <a:pt x="5803" y="15646"/>
                  </a:lnTo>
                  <a:lnTo>
                    <a:pt x="10896" y="17538"/>
                  </a:lnTo>
                  <a:lnTo>
                    <a:pt x="14084" y="13881"/>
                  </a:lnTo>
                  <a:lnTo>
                    <a:pt x="13144" y="12153"/>
                  </a:lnTo>
                  <a:lnTo>
                    <a:pt x="11658" y="10782"/>
                  </a:lnTo>
                  <a:lnTo>
                    <a:pt x="7810" y="7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4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89169" y="1617532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5930" y="0"/>
                  </a:moveTo>
                  <a:lnTo>
                    <a:pt x="3695" y="317"/>
                  </a:lnTo>
                  <a:lnTo>
                    <a:pt x="0" y="190"/>
                  </a:lnTo>
                  <a:lnTo>
                    <a:pt x="5206" y="6184"/>
                  </a:lnTo>
                  <a:lnTo>
                    <a:pt x="8737" y="7454"/>
                  </a:lnTo>
                  <a:lnTo>
                    <a:pt x="11645" y="9258"/>
                  </a:lnTo>
                  <a:lnTo>
                    <a:pt x="15392" y="5702"/>
                  </a:lnTo>
                  <a:lnTo>
                    <a:pt x="15252" y="4800"/>
                  </a:lnTo>
                  <a:lnTo>
                    <a:pt x="15151" y="3911"/>
                  </a:lnTo>
                  <a:lnTo>
                    <a:pt x="15100" y="3009"/>
                  </a:lnTo>
                  <a:lnTo>
                    <a:pt x="9029" y="2755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F280A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901623" y="1635513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9271" y="0"/>
                  </a:moveTo>
                  <a:lnTo>
                    <a:pt x="5765" y="266"/>
                  </a:lnTo>
                  <a:lnTo>
                    <a:pt x="2374" y="215"/>
                  </a:lnTo>
                  <a:lnTo>
                    <a:pt x="762" y="3492"/>
                  </a:lnTo>
                  <a:lnTo>
                    <a:pt x="0" y="6362"/>
                  </a:lnTo>
                  <a:lnTo>
                    <a:pt x="5308" y="6350"/>
                  </a:lnTo>
                  <a:lnTo>
                    <a:pt x="6718" y="3898"/>
                  </a:lnTo>
                  <a:lnTo>
                    <a:pt x="9093" y="3454"/>
                  </a:lnTo>
                  <a:lnTo>
                    <a:pt x="11607" y="3302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F0669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916977" y="1881715"/>
              <a:ext cx="27940" cy="43180"/>
            </a:xfrm>
            <a:custGeom>
              <a:avLst/>
              <a:gdLst/>
              <a:ahLst/>
              <a:cxnLst/>
              <a:rect l="l" t="t" r="r" b="b"/>
              <a:pathLst>
                <a:path w="27939" h="43180">
                  <a:moveTo>
                    <a:pt x="26276" y="0"/>
                  </a:moveTo>
                  <a:lnTo>
                    <a:pt x="9893" y="546"/>
                  </a:lnTo>
                  <a:lnTo>
                    <a:pt x="8496" y="2946"/>
                  </a:lnTo>
                  <a:lnTo>
                    <a:pt x="6223" y="3467"/>
                  </a:lnTo>
                  <a:lnTo>
                    <a:pt x="3683" y="3467"/>
                  </a:lnTo>
                  <a:lnTo>
                    <a:pt x="825" y="6159"/>
                  </a:lnTo>
                  <a:lnTo>
                    <a:pt x="1676" y="9956"/>
                  </a:lnTo>
                  <a:lnTo>
                    <a:pt x="1384" y="13144"/>
                  </a:lnTo>
                  <a:lnTo>
                    <a:pt x="867" y="20569"/>
                  </a:lnTo>
                  <a:lnTo>
                    <a:pt x="511" y="28541"/>
                  </a:lnTo>
                  <a:lnTo>
                    <a:pt x="0" y="42938"/>
                  </a:lnTo>
                  <a:lnTo>
                    <a:pt x="9017" y="43116"/>
                  </a:lnTo>
                  <a:lnTo>
                    <a:pt x="13800" y="38531"/>
                  </a:lnTo>
                  <a:lnTo>
                    <a:pt x="18446" y="33837"/>
                  </a:lnTo>
                  <a:lnTo>
                    <a:pt x="22282" y="28541"/>
                  </a:lnTo>
                  <a:lnTo>
                    <a:pt x="22513" y="27914"/>
                  </a:lnTo>
                  <a:lnTo>
                    <a:pt x="10896" y="27914"/>
                  </a:lnTo>
                  <a:lnTo>
                    <a:pt x="6985" y="24815"/>
                  </a:lnTo>
                  <a:lnTo>
                    <a:pt x="5588" y="23748"/>
                  </a:lnTo>
                  <a:lnTo>
                    <a:pt x="5994" y="22339"/>
                  </a:lnTo>
                  <a:lnTo>
                    <a:pt x="10147" y="21577"/>
                  </a:lnTo>
                  <a:lnTo>
                    <a:pt x="24079" y="21577"/>
                  </a:lnTo>
                  <a:lnTo>
                    <a:pt x="20317" y="17726"/>
                  </a:lnTo>
                  <a:lnTo>
                    <a:pt x="21713" y="14851"/>
                  </a:lnTo>
                  <a:lnTo>
                    <a:pt x="25391" y="12592"/>
                  </a:lnTo>
                  <a:lnTo>
                    <a:pt x="27914" y="10020"/>
                  </a:lnTo>
                  <a:lnTo>
                    <a:pt x="19088" y="7607"/>
                  </a:lnTo>
                  <a:lnTo>
                    <a:pt x="26276" y="0"/>
                  </a:lnTo>
                  <a:close/>
                </a:path>
                <a:path w="27939" h="43180">
                  <a:moveTo>
                    <a:pt x="24079" y="21577"/>
                  </a:moveTo>
                  <a:lnTo>
                    <a:pt x="10147" y="21577"/>
                  </a:lnTo>
                  <a:lnTo>
                    <a:pt x="12547" y="21704"/>
                  </a:lnTo>
                  <a:lnTo>
                    <a:pt x="14173" y="24053"/>
                  </a:lnTo>
                  <a:lnTo>
                    <a:pt x="13968" y="24815"/>
                  </a:lnTo>
                  <a:lnTo>
                    <a:pt x="13982" y="26263"/>
                  </a:lnTo>
                  <a:lnTo>
                    <a:pt x="10896" y="27914"/>
                  </a:lnTo>
                  <a:lnTo>
                    <a:pt x="22513" y="27914"/>
                  </a:lnTo>
                  <a:lnTo>
                    <a:pt x="24638" y="22148"/>
                  </a:lnTo>
                  <a:lnTo>
                    <a:pt x="24079" y="21577"/>
                  </a:lnTo>
                  <a:close/>
                </a:path>
              </a:pathLst>
            </a:custGeom>
            <a:solidFill>
              <a:srgbClr val="EEA2C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900592" y="1927618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39" h="60960">
                  <a:moveTo>
                    <a:pt x="10871" y="28689"/>
                  </a:moveTo>
                  <a:lnTo>
                    <a:pt x="6578" y="33350"/>
                  </a:lnTo>
                  <a:lnTo>
                    <a:pt x="7416" y="35648"/>
                  </a:lnTo>
                  <a:lnTo>
                    <a:pt x="11671" y="37109"/>
                  </a:lnTo>
                  <a:lnTo>
                    <a:pt x="5857" y="45656"/>
                  </a:lnTo>
                  <a:lnTo>
                    <a:pt x="5761" y="46710"/>
                  </a:lnTo>
                  <a:lnTo>
                    <a:pt x="6350" y="54914"/>
                  </a:lnTo>
                  <a:lnTo>
                    <a:pt x="0" y="60566"/>
                  </a:lnTo>
                  <a:lnTo>
                    <a:pt x="965" y="60566"/>
                  </a:lnTo>
                  <a:lnTo>
                    <a:pt x="2882" y="60642"/>
                  </a:lnTo>
                  <a:lnTo>
                    <a:pt x="6007" y="60642"/>
                  </a:lnTo>
                  <a:lnTo>
                    <a:pt x="12305" y="54762"/>
                  </a:lnTo>
                  <a:lnTo>
                    <a:pt x="13322" y="53759"/>
                  </a:lnTo>
                  <a:lnTo>
                    <a:pt x="14376" y="52781"/>
                  </a:lnTo>
                  <a:lnTo>
                    <a:pt x="15406" y="51765"/>
                  </a:lnTo>
                  <a:lnTo>
                    <a:pt x="15519" y="49110"/>
                  </a:lnTo>
                  <a:lnTo>
                    <a:pt x="16065" y="46710"/>
                  </a:lnTo>
                  <a:lnTo>
                    <a:pt x="19215" y="46050"/>
                  </a:lnTo>
                  <a:lnTo>
                    <a:pt x="20002" y="46050"/>
                  </a:lnTo>
                  <a:lnTo>
                    <a:pt x="20838" y="45885"/>
                  </a:lnTo>
                  <a:lnTo>
                    <a:pt x="21501" y="45656"/>
                  </a:lnTo>
                  <a:lnTo>
                    <a:pt x="21678" y="42367"/>
                  </a:lnTo>
                  <a:lnTo>
                    <a:pt x="21132" y="38836"/>
                  </a:lnTo>
                  <a:lnTo>
                    <a:pt x="24625" y="36690"/>
                  </a:lnTo>
                  <a:lnTo>
                    <a:pt x="26539" y="34645"/>
                  </a:lnTo>
                  <a:lnTo>
                    <a:pt x="15316" y="34645"/>
                  </a:lnTo>
                  <a:lnTo>
                    <a:pt x="10871" y="28689"/>
                  </a:lnTo>
                  <a:close/>
                </a:path>
                <a:path w="27939" h="60960">
                  <a:moveTo>
                    <a:pt x="14262" y="0"/>
                  </a:moveTo>
                  <a:lnTo>
                    <a:pt x="13258" y="12"/>
                  </a:lnTo>
                  <a:lnTo>
                    <a:pt x="13169" y="2412"/>
                  </a:lnTo>
                  <a:lnTo>
                    <a:pt x="6553" y="3314"/>
                  </a:lnTo>
                  <a:lnTo>
                    <a:pt x="15722" y="9588"/>
                  </a:lnTo>
                  <a:lnTo>
                    <a:pt x="18249" y="16040"/>
                  </a:lnTo>
                  <a:lnTo>
                    <a:pt x="10312" y="25298"/>
                  </a:lnTo>
                  <a:lnTo>
                    <a:pt x="19558" y="28054"/>
                  </a:lnTo>
                  <a:lnTo>
                    <a:pt x="20523" y="33908"/>
                  </a:lnTo>
                  <a:lnTo>
                    <a:pt x="15316" y="34645"/>
                  </a:lnTo>
                  <a:lnTo>
                    <a:pt x="26539" y="34645"/>
                  </a:lnTo>
                  <a:lnTo>
                    <a:pt x="27381" y="33705"/>
                  </a:lnTo>
                  <a:lnTo>
                    <a:pt x="27546" y="30683"/>
                  </a:lnTo>
                  <a:lnTo>
                    <a:pt x="27813" y="24599"/>
                  </a:lnTo>
                  <a:lnTo>
                    <a:pt x="25311" y="21005"/>
                  </a:lnTo>
                  <a:lnTo>
                    <a:pt x="25552" y="16789"/>
                  </a:lnTo>
                  <a:lnTo>
                    <a:pt x="24599" y="12865"/>
                  </a:lnTo>
                  <a:lnTo>
                    <a:pt x="22301" y="9309"/>
                  </a:lnTo>
                  <a:lnTo>
                    <a:pt x="18872" y="7188"/>
                  </a:lnTo>
                  <a:lnTo>
                    <a:pt x="18045" y="3314"/>
                  </a:lnTo>
                  <a:lnTo>
                    <a:pt x="16268" y="139"/>
                  </a:lnTo>
                  <a:lnTo>
                    <a:pt x="15265" y="50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F16E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903429" y="1985187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9042" y="0"/>
                  </a:moveTo>
                  <a:lnTo>
                    <a:pt x="7239" y="76"/>
                  </a:lnTo>
                  <a:lnTo>
                    <a:pt x="6337" y="139"/>
                  </a:lnTo>
                  <a:lnTo>
                    <a:pt x="0" y="5943"/>
                  </a:lnTo>
                  <a:lnTo>
                    <a:pt x="215" y="6286"/>
                  </a:lnTo>
                  <a:lnTo>
                    <a:pt x="317" y="9893"/>
                  </a:lnTo>
                  <a:lnTo>
                    <a:pt x="11582" y="7442"/>
                  </a:lnTo>
                  <a:lnTo>
                    <a:pt x="15379" y="228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ECC2C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910850" y="1924571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0" y="0"/>
                  </a:moveTo>
                  <a:lnTo>
                    <a:pt x="2997" y="3060"/>
                  </a:lnTo>
                  <a:lnTo>
                    <a:pt x="4000" y="3060"/>
                  </a:lnTo>
                  <a:lnTo>
                    <a:pt x="5003" y="3098"/>
                  </a:lnTo>
                  <a:lnTo>
                    <a:pt x="6007" y="3174"/>
                  </a:lnTo>
                  <a:lnTo>
                    <a:pt x="10109" y="3276"/>
                  </a:lnTo>
                  <a:lnTo>
                    <a:pt x="11950" y="5562"/>
                  </a:lnTo>
                  <a:lnTo>
                    <a:pt x="12128" y="9474"/>
                  </a:lnTo>
                  <a:lnTo>
                    <a:pt x="15430" y="7162"/>
                  </a:lnTo>
                  <a:lnTo>
                    <a:pt x="15087" y="3657"/>
                  </a:lnTo>
                  <a:lnTo>
                    <a:pt x="1513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7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916858" y="192774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1803" y="3200"/>
                  </a:lnTo>
                  <a:lnTo>
                    <a:pt x="2603" y="7048"/>
                  </a:lnTo>
                  <a:lnTo>
                    <a:pt x="6019" y="9194"/>
                  </a:lnTo>
                  <a:lnTo>
                    <a:pt x="6108" y="7277"/>
                  </a:lnTo>
                  <a:lnTo>
                    <a:pt x="6108" y="6311"/>
                  </a:lnTo>
                  <a:lnTo>
                    <a:pt x="5956" y="2400"/>
                  </a:lnTo>
                  <a:lnTo>
                    <a:pt x="410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AA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921961" y="197641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6134" y="0"/>
                  </a:moveTo>
                  <a:lnTo>
                    <a:pt x="3314" y="1231"/>
                  </a:lnTo>
                  <a:lnTo>
                    <a:pt x="1219" y="3136"/>
                  </a:lnTo>
                  <a:lnTo>
                    <a:pt x="0" y="5981"/>
                  </a:lnTo>
                  <a:lnTo>
                    <a:pt x="4368" y="6146"/>
                  </a:lnTo>
                  <a:lnTo>
                    <a:pt x="7404" y="4216"/>
                  </a:lnTo>
                  <a:lnTo>
                    <a:pt x="9042" y="139"/>
                  </a:lnTo>
                  <a:lnTo>
                    <a:pt x="8064" y="127"/>
                  </a:lnTo>
                  <a:lnTo>
                    <a:pt x="7099" y="76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ECC2C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909760" y="1964308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3149" y="18059"/>
                  </a:moveTo>
                  <a:lnTo>
                    <a:pt x="2095" y="19037"/>
                  </a:lnTo>
                  <a:lnTo>
                    <a:pt x="1054" y="20027"/>
                  </a:lnTo>
                  <a:lnTo>
                    <a:pt x="0" y="21018"/>
                  </a:lnTo>
                  <a:lnTo>
                    <a:pt x="901" y="20955"/>
                  </a:lnTo>
                  <a:lnTo>
                    <a:pt x="2705" y="20878"/>
                  </a:lnTo>
                  <a:lnTo>
                    <a:pt x="2882" y="19951"/>
                  </a:lnTo>
                  <a:lnTo>
                    <a:pt x="3035" y="19011"/>
                  </a:lnTo>
                  <a:lnTo>
                    <a:pt x="3149" y="18059"/>
                  </a:lnTo>
                  <a:close/>
                </a:path>
                <a:path w="16510" h="21589">
                  <a:moveTo>
                    <a:pt x="10045" y="9359"/>
                  </a:moveTo>
                  <a:lnTo>
                    <a:pt x="6896" y="10020"/>
                  </a:lnTo>
                  <a:lnTo>
                    <a:pt x="6350" y="12420"/>
                  </a:lnTo>
                  <a:lnTo>
                    <a:pt x="6235" y="15100"/>
                  </a:lnTo>
                  <a:lnTo>
                    <a:pt x="8559" y="13893"/>
                  </a:lnTo>
                  <a:lnTo>
                    <a:pt x="9359" y="11671"/>
                  </a:lnTo>
                  <a:lnTo>
                    <a:pt x="10045" y="9359"/>
                  </a:lnTo>
                  <a:close/>
                </a:path>
                <a:path w="16510" h="21589">
                  <a:moveTo>
                    <a:pt x="16040" y="6908"/>
                  </a:moveTo>
                  <a:lnTo>
                    <a:pt x="15163" y="3251"/>
                  </a:lnTo>
                  <a:lnTo>
                    <a:pt x="15455" y="0"/>
                  </a:lnTo>
                  <a:lnTo>
                    <a:pt x="11963" y="2146"/>
                  </a:lnTo>
                  <a:lnTo>
                    <a:pt x="12509" y="5689"/>
                  </a:lnTo>
                  <a:lnTo>
                    <a:pt x="12319" y="8966"/>
                  </a:lnTo>
                  <a:lnTo>
                    <a:pt x="16040" y="6908"/>
                  </a:lnTo>
                  <a:close/>
                </a:path>
              </a:pathLst>
            </a:custGeom>
            <a:solidFill>
              <a:srgbClr val="F27AA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912621" y="20006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40" y="0"/>
                  </a:moveTo>
                  <a:lnTo>
                    <a:pt x="3555" y="0"/>
                  </a:lnTo>
                  <a:lnTo>
                    <a:pt x="1485" y="266"/>
                  </a:lnTo>
                  <a:lnTo>
                    <a:pt x="0" y="2133"/>
                  </a:lnTo>
                  <a:lnTo>
                    <a:pt x="2387" y="2679"/>
                  </a:lnTo>
                  <a:lnTo>
                    <a:pt x="4394" y="224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86AD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906499" y="200291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06" y="0"/>
                  </a:moveTo>
                  <a:lnTo>
                    <a:pt x="1892" y="292"/>
                  </a:lnTo>
                  <a:lnTo>
                    <a:pt x="952" y="507"/>
                  </a:lnTo>
                  <a:lnTo>
                    <a:pt x="0" y="698"/>
                  </a:lnTo>
                  <a:lnTo>
                    <a:pt x="952" y="1689"/>
                  </a:lnTo>
                  <a:lnTo>
                    <a:pt x="2844" y="3632"/>
                  </a:lnTo>
                  <a:lnTo>
                    <a:pt x="2882" y="2616"/>
                  </a:lnTo>
                  <a:lnTo>
                    <a:pt x="2895" y="1612"/>
                  </a:lnTo>
                  <a:lnTo>
                    <a:pt x="2857" y="59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6458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56653" y="1896661"/>
              <a:ext cx="35560" cy="40640"/>
            </a:xfrm>
            <a:custGeom>
              <a:avLst/>
              <a:gdLst/>
              <a:ahLst/>
              <a:cxnLst/>
              <a:rect l="l" t="t" r="r" b="b"/>
              <a:pathLst>
                <a:path w="35560" h="40639">
                  <a:moveTo>
                    <a:pt x="32777" y="36918"/>
                  </a:moveTo>
                  <a:lnTo>
                    <a:pt x="22428" y="36918"/>
                  </a:lnTo>
                  <a:lnTo>
                    <a:pt x="30137" y="40093"/>
                  </a:lnTo>
                  <a:lnTo>
                    <a:pt x="32777" y="36918"/>
                  </a:lnTo>
                  <a:close/>
                </a:path>
                <a:path w="35560" h="40639">
                  <a:moveTo>
                    <a:pt x="17109" y="13360"/>
                  </a:moveTo>
                  <a:lnTo>
                    <a:pt x="11595" y="13360"/>
                  </a:lnTo>
                  <a:lnTo>
                    <a:pt x="16179" y="15341"/>
                  </a:lnTo>
                  <a:lnTo>
                    <a:pt x="10934" y="21602"/>
                  </a:lnTo>
                  <a:lnTo>
                    <a:pt x="13284" y="27584"/>
                  </a:lnTo>
                  <a:lnTo>
                    <a:pt x="16522" y="33286"/>
                  </a:lnTo>
                  <a:lnTo>
                    <a:pt x="16649" y="39954"/>
                  </a:lnTo>
                  <a:lnTo>
                    <a:pt x="22428" y="36918"/>
                  </a:lnTo>
                  <a:lnTo>
                    <a:pt x="32777" y="36918"/>
                  </a:lnTo>
                  <a:lnTo>
                    <a:pt x="34466" y="34886"/>
                  </a:lnTo>
                  <a:lnTo>
                    <a:pt x="24066" y="34886"/>
                  </a:lnTo>
                  <a:lnTo>
                    <a:pt x="22542" y="31140"/>
                  </a:lnTo>
                  <a:lnTo>
                    <a:pt x="23025" y="24892"/>
                  </a:lnTo>
                  <a:lnTo>
                    <a:pt x="21386" y="20650"/>
                  </a:lnTo>
                  <a:lnTo>
                    <a:pt x="16649" y="17894"/>
                  </a:lnTo>
                  <a:lnTo>
                    <a:pt x="17109" y="13360"/>
                  </a:lnTo>
                  <a:close/>
                </a:path>
                <a:path w="35560" h="40639">
                  <a:moveTo>
                    <a:pt x="32270" y="31788"/>
                  </a:moveTo>
                  <a:lnTo>
                    <a:pt x="24066" y="34886"/>
                  </a:lnTo>
                  <a:lnTo>
                    <a:pt x="34466" y="34886"/>
                  </a:lnTo>
                  <a:lnTo>
                    <a:pt x="35026" y="34213"/>
                  </a:lnTo>
                  <a:lnTo>
                    <a:pt x="33820" y="33451"/>
                  </a:lnTo>
                  <a:lnTo>
                    <a:pt x="32270" y="31788"/>
                  </a:lnTo>
                  <a:close/>
                </a:path>
                <a:path w="35560" h="40639">
                  <a:moveTo>
                    <a:pt x="11836" y="0"/>
                  </a:moveTo>
                  <a:lnTo>
                    <a:pt x="9537" y="495"/>
                  </a:lnTo>
                  <a:lnTo>
                    <a:pt x="8102" y="2997"/>
                  </a:lnTo>
                  <a:lnTo>
                    <a:pt x="6997" y="5715"/>
                  </a:lnTo>
                  <a:lnTo>
                    <a:pt x="4648" y="6197"/>
                  </a:lnTo>
                  <a:lnTo>
                    <a:pt x="2098" y="6261"/>
                  </a:lnTo>
                  <a:lnTo>
                    <a:pt x="2768" y="9118"/>
                  </a:lnTo>
                  <a:lnTo>
                    <a:pt x="0" y="13550"/>
                  </a:lnTo>
                  <a:lnTo>
                    <a:pt x="11595" y="13360"/>
                  </a:lnTo>
                  <a:lnTo>
                    <a:pt x="17109" y="13360"/>
                  </a:lnTo>
                  <a:lnTo>
                    <a:pt x="17183" y="12636"/>
                  </a:lnTo>
                  <a:lnTo>
                    <a:pt x="16598" y="10515"/>
                  </a:lnTo>
                  <a:lnTo>
                    <a:pt x="12750" y="9436"/>
                  </a:lnTo>
                  <a:lnTo>
                    <a:pt x="15227" y="6007"/>
                  </a:lnTo>
                  <a:lnTo>
                    <a:pt x="20789" y="6007"/>
                  </a:lnTo>
                  <a:lnTo>
                    <a:pt x="20637" y="5511"/>
                  </a:lnTo>
                  <a:lnTo>
                    <a:pt x="20231" y="3962"/>
                  </a:lnTo>
                  <a:lnTo>
                    <a:pt x="17284" y="2921"/>
                  </a:lnTo>
                  <a:lnTo>
                    <a:pt x="15633" y="2806"/>
                  </a:lnTo>
                  <a:lnTo>
                    <a:pt x="14973" y="1841"/>
                  </a:lnTo>
                  <a:lnTo>
                    <a:pt x="14973" y="292"/>
                  </a:lnTo>
                  <a:lnTo>
                    <a:pt x="14452" y="266"/>
                  </a:lnTo>
                  <a:lnTo>
                    <a:pt x="11836" y="0"/>
                  </a:lnTo>
                  <a:close/>
                </a:path>
                <a:path w="35560" h="40639">
                  <a:moveTo>
                    <a:pt x="20789" y="6007"/>
                  </a:moveTo>
                  <a:lnTo>
                    <a:pt x="15227" y="6007"/>
                  </a:lnTo>
                  <a:lnTo>
                    <a:pt x="18618" y="6553"/>
                  </a:lnTo>
                  <a:lnTo>
                    <a:pt x="20878" y="6299"/>
                  </a:lnTo>
                  <a:lnTo>
                    <a:pt x="20789" y="6007"/>
                  </a:lnTo>
                  <a:close/>
                </a:path>
              </a:pathLst>
            </a:custGeom>
            <a:solidFill>
              <a:srgbClr val="EE35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532466" y="187863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69">
                  <a:moveTo>
                    <a:pt x="7353" y="6121"/>
                  </a:moveTo>
                  <a:lnTo>
                    <a:pt x="4622" y="7937"/>
                  </a:lnTo>
                  <a:lnTo>
                    <a:pt x="1879" y="8534"/>
                  </a:lnTo>
                  <a:lnTo>
                    <a:pt x="1562" y="8534"/>
                  </a:lnTo>
                  <a:lnTo>
                    <a:pt x="0" y="18694"/>
                  </a:lnTo>
                  <a:lnTo>
                    <a:pt x="1650" y="21043"/>
                  </a:lnTo>
                  <a:lnTo>
                    <a:pt x="15976" y="26377"/>
                  </a:lnTo>
                  <a:lnTo>
                    <a:pt x="21043" y="23520"/>
                  </a:lnTo>
                  <a:lnTo>
                    <a:pt x="26345" y="23520"/>
                  </a:lnTo>
                  <a:lnTo>
                    <a:pt x="26521" y="21117"/>
                  </a:lnTo>
                  <a:lnTo>
                    <a:pt x="23952" y="19926"/>
                  </a:lnTo>
                  <a:lnTo>
                    <a:pt x="23789" y="19189"/>
                  </a:lnTo>
                  <a:lnTo>
                    <a:pt x="18554" y="19189"/>
                  </a:lnTo>
                  <a:lnTo>
                    <a:pt x="15544" y="15786"/>
                  </a:lnTo>
                  <a:lnTo>
                    <a:pt x="12572" y="12674"/>
                  </a:lnTo>
                  <a:lnTo>
                    <a:pt x="9275" y="8534"/>
                  </a:lnTo>
                  <a:lnTo>
                    <a:pt x="1879" y="8534"/>
                  </a:lnTo>
                  <a:lnTo>
                    <a:pt x="1638" y="8039"/>
                  </a:lnTo>
                  <a:lnTo>
                    <a:pt x="8880" y="8039"/>
                  </a:lnTo>
                  <a:lnTo>
                    <a:pt x="7353" y="6121"/>
                  </a:lnTo>
                  <a:close/>
                </a:path>
                <a:path w="26669" h="26669">
                  <a:moveTo>
                    <a:pt x="26345" y="23520"/>
                  </a:moveTo>
                  <a:lnTo>
                    <a:pt x="21043" y="23520"/>
                  </a:lnTo>
                  <a:lnTo>
                    <a:pt x="26288" y="24282"/>
                  </a:lnTo>
                  <a:lnTo>
                    <a:pt x="26345" y="23520"/>
                  </a:lnTo>
                  <a:close/>
                </a:path>
                <a:path w="26669" h="26669">
                  <a:moveTo>
                    <a:pt x="23723" y="0"/>
                  </a:moveTo>
                  <a:lnTo>
                    <a:pt x="20573" y="3022"/>
                  </a:lnTo>
                  <a:lnTo>
                    <a:pt x="16522" y="7785"/>
                  </a:lnTo>
                  <a:lnTo>
                    <a:pt x="22644" y="13601"/>
                  </a:lnTo>
                  <a:lnTo>
                    <a:pt x="18554" y="19189"/>
                  </a:lnTo>
                  <a:lnTo>
                    <a:pt x="23789" y="19189"/>
                  </a:lnTo>
                  <a:lnTo>
                    <a:pt x="23444" y="17627"/>
                  </a:lnTo>
                  <a:lnTo>
                    <a:pt x="23345" y="12674"/>
                  </a:lnTo>
                  <a:lnTo>
                    <a:pt x="23304" y="11696"/>
                  </a:lnTo>
                  <a:lnTo>
                    <a:pt x="22339" y="8039"/>
                  </a:lnTo>
                  <a:lnTo>
                    <a:pt x="26593" y="6273"/>
                  </a:lnTo>
                  <a:lnTo>
                    <a:pt x="23723" y="0"/>
                  </a:lnTo>
                  <a:close/>
                </a:path>
              </a:pathLst>
            </a:custGeom>
            <a:solidFill>
              <a:srgbClr val="EF38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526292" y="187508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30" h="12700">
                  <a:moveTo>
                    <a:pt x="10248" y="0"/>
                  </a:moveTo>
                  <a:lnTo>
                    <a:pt x="2832" y="266"/>
                  </a:lnTo>
                  <a:lnTo>
                    <a:pt x="0" y="3225"/>
                  </a:lnTo>
                  <a:lnTo>
                    <a:pt x="1485" y="6667"/>
                  </a:lnTo>
                  <a:lnTo>
                    <a:pt x="1778" y="9969"/>
                  </a:lnTo>
                  <a:lnTo>
                    <a:pt x="2019" y="11468"/>
                  </a:lnTo>
                  <a:lnTo>
                    <a:pt x="2095" y="12230"/>
                  </a:lnTo>
                  <a:lnTo>
                    <a:pt x="2247" y="12331"/>
                  </a:lnTo>
                  <a:lnTo>
                    <a:pt x="7823" y="11607"/>
                  </a:lnTo>
                  <a:lnTo>
                    <a:pt x="8135" y="11607"/>
                  </a:lnTo>
                  <a:lnTo>
                    <a:pt x="9271" y="6083"/>
                  </a:lnTo>
                  <a:lnTo>
                    <a:pt x="9067" y="4406"/>
                  </a:lnTo>
                  <a:lnTo>
                    <a:pt x="9740" y="3276"/>
                  </a:lnTo>
                  <a:lnTo>
                    <a:pt x="11260" y="2850"/>
                  </a:lnTo>
                  <a:lnTo>
                    <a:pt x="11137" y="1003"/>
                  </a:lnTo>
                  <a:lnTo>
                    <a:pt x="10985" y="25"/>
                  </a:lnTo>
                  <a:lnTo>
                    <a:pt x="10248" y="0"/>
                  </a:lnTo>
                  <a:close/>
                </a:path>
                <a:path w="11430" h="12700">
                  <a:moveTo>
                    <a:pt x="8135" y="11607"/>
                  </a:moveTo>
                  <a:lnTo>
                    <a:pt x="7823" y="11607"/>
                  </a:lnTo>
                  <a:lnTo>
                    <a:pt x="8039" y="12077"/>
                  </a:lnTo>
                  <a:lnTo>
                    <a:pt x="8135" y="11607"/>
                  </a:lnTo>
                  <a:close/>
                </a:path>
                <a:path w="11430" h="12700">
                  <a:moveTo>
                    <a:pt x="11417" y="2806"/>
                  </a:moveTo>
                  <a:lnTo>
                    <a:pt x="11260" y="2850"/>
                  </a:lnTo>
                  <a:lnTo>
                    <a:pt x="11417" y="2806"/>
                  </a:lnTo>
                  <a:close/>
                </a:path>
              </a:pathLst>
            </a:custGeom>
            <a:solidFill>
              <a:srgbClr val="F59F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522439" y="188731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87" y="800"/>
                  </a:lnTo>
                  <a:lnTo>
                    <a:pt x="3454" y="1447"/>
                  </a:lnTo>
                  <a:lnTo>
                    <a:pt x="1079" y="3848"/>
                  </a:lnTo>
                  <a:lnTo>
                    <a:pt x="0" y="5918"/>
                  </a:lnTo>
                  <a:lnTo>
                    <a:pt x="4406" y="8331"/>
                  </a:lnTo>
                  <a:lnTo>
                    <a:pt x="5575" y="6464"/>
                  </a:lnTo>
                  <a:lnTo>
                    <a:pt x="6057" y="2984"/>
                  </a:lnTo>
                  <a:lnTo>
                    <a:pt x="6032" y="1549"/>
                  </a:lnTo>
                  <a:lnTo>
                    <a:pt x="6108" y="114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EF38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568290" y="1844613"/>
              <a:ext cx="22225" cy="34290"/>
            </a:xfrm>
            <a:custGeom>
              <a:avLst/>
              <a:gdLst/>
              <a:ahLst/>
              <a:cxnLst/>
              <a:rect l="l" t="t" r="r" b="b"/>
              <a:pathLst>
                <a:path w="22225" h="34289">
                  <a:moveTo>
                    <a:pt x="6184" y="0"/>
                  </a:moveTo>
                  <a:lnTo>
                    <a:pt x="5321" y="304"/>
                  </a:lnTo>
                  <a:lnTo>
                    <a:pt x="4572" y="762"/>
                  </a:lnTo>
                  <a:lnTo>
                    <a:pt x="3886" y="1397"/>
                  </a:lnTo>
                  <a:lnTo>
                    <a:pt x="3644" y="6451"/>
                  </a:lnTo>
                  <a:lnTo>
                    <a:pt x="3644" y="11557"/>
                  </a:lnTo>
                  <a:lnTo>
                    <a:pt x="939" y="16129"/>
                  </a:lnTo>
                  <a:lnTo>
                    <a:pt x="0" y="18910"/>
                  </a:lnTo>
                  <a:lnTo>
                    <a:pt x="177" y="24853"/>
                  </a:lnTo>
                  <a:lnTo>
                    <a:pt x="5842" y="28486"/>
                  </a:lnTo>
                  <a:lnTo>
                    <a:pt x="6438" y="34239"/>
                  </a:lnTo>
                  <a:lnTo>
                    <a:pt x="9296" y="34226"/>
                  </a:lnTo>
                  <a:lnTo>
                    <a:pt x="10477" y="31762"/>
                  </a:lnTo>
                  <a:lnTo>
                    <a:pt x="12598" y="31445"/>
                  </a:lnTo>
                  <a:lnTo>
                    <a:pt x="14973" y="31686"/>
                  </a:lnTo>
                  <a:lnTo>
                    <a:pt x="15697" y="27546"/>
                  </a:lnTo>
                  <a:lnTo>
                    <a:pt x="18326" y="22263"/>
                  </a:lnTo>
                  <a:lnTo>
                    <a:pt x="21628" y="13309"/>
                  </a:lnTo>
                  <a:lnTo>
                    <a:pt x="19075" y="11747"/>
                  </a:lnTo>
                  <a:lnTo>
                    <a:pt x="19342" y="7658"/>
                  </a:lnTo>
                  <a:lnTo>
                    <a:pt x="15887" y="6896"/>
                  </a:lnTo>
                  <a:lnTo>
                    <a:pt x="14351" y="13779"/>
                  </a:lnTo>
                  <a:lnTo>
                    <a:pt x="11188" y="13830"/>
                  </a:lnTo>
                  <a:lnTo>
                    <a:pt x="6426" y="6096"/>
                  </a:lnTo>
                  <a:lnTo>
                    <a:pt x="6692" y="2806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6B2D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547254" y="1863199"/>
              <a:ext cx="27940" cy="22225"/>
            </a:xfrm>
            <a:custGeom>
              <a:avLst/>
              <a:gdLst/>
              <a:ahLst/>
              <a:cxnLst/>
              <a:rect l="l" t="t" r="r" b="b"/>
              <a:pathLst>
                <a:path w="27939" h="22225">
                  <a:moveTo>
                    <a:pt x="27141" y="12357"/>
                  </a:moveTo>
                  <a:lnTo>
                    <a:pt x="18376" y="12357"/>
                  </a:lnTo>
                  <a:lnTo>
                    <a:pt x="19697" y="12928"/>
                  </a:lnTo>
                  <a:lnTo>
                    <a:pt x="24041" y="21882"/>
                  </a:lnTo>
                  <a:lnTo>
                    <a:pt x="25996" y="21729"/>
                  </a:lnTo>
                  <a:lnTo>
                    <a:pt x="26888" y="21628"/>
                  </a:lnTo>
                  <a:lnTo>
                    <a:pt x="27482" y="15646"/>
                  </a:lnTo>
                  <a:lnTo>
                    <a:pt x="27141" y="12357"/>
                  </a:lnTo>
                  <a:close/>
                </a:path>
                <a:path w="27939" h="22225">
                  <a:moveTo>
                    <a:pt x="18351" y="0"/>
                  </a:moveTo>
                  <a:lnTo>
                    <a:pt x="12230" y="241"/>
                  </a:lnTo>
                  <a:lnTo>
                    <a:pt x="9131" y="3047"/>
                  </a:lnTo>
                  <a:lnTo>
                    <a:pt x="6095" y="3149"/>
                  </a:lnTo>
                  <a:lnTo>
                    <a:pt x="2971" y="6095"/>
                  </a:lnTo>
                  <a:lnTo>
                    <a:pt x="228" y="10096"/>
                  </a:lnTo>
                  <a:lnTo>
                    <a:pt x="0" y="14147"/>
                  </a:lnTo>
                  <a:lnTo>
                    <a:pt x="2832" y="18237"/>
                  </a:lnTo>
                  <a:lnTo>
                    <a:pt x="3822" y="18262"/>
                  </a:lnTo>
                  <a:lnTo>
                    <a:pt x="4800" y="18338"/>
                  </a:lnTo>
                  <a:lnTo>
                    <a:pt x="5791" y="18453"/>
                  </a:lnTo>
                  <a:lnTo>
                    <a:pt x="8940" y="15443"/>
                  </a:lnTo>
                  <a:lnTo>
                    <a:pt x="18376" y="12357"/>
                  </a:lnTo>
                  <a:lnTo>
                    <a:pt x="27141" y="12357"/>
                  </a:lnTo>
                  <a:lnTo>
                    <a:pt x="26885" y="9893"/>
                  </a:lnTo>
                  <a:lnTo>
                    <a:pt x="21221" y="6261"/>
                  </a:lnTo>
                  <a:lnTo>
                    <a:pt x="21043" y="342"/>
                  </a:lnTo>
                  <a:lnTo>
                    <a:pt x="20052" y="241"/>
                  </a:lnTo>
                  <a:lnTo>
                    <a:pt x="18351" y="0"/>
                  </a:lnTo>
                  <a:close/>
                </a:path>
                <a:path w="27939" h="22225">
                  <a:moveTo>
                    <a:pt x="2971" y="6083"/>
                  </a:moveTo>
                  <a:close/>
                </a:path>
              </a:pathLst>
            </a:custGeom>
            <a:solidFill>
              <a:srgbClr val="EF456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59583" y="1812226"/>
              <a:ext cx="22860" cy="51435"/>
            </a:xfrm>
            <a:custGeom>
              <a:avLst/>
              <a:gdLst/>
              <a:ahLst/>
              <a:cxnLst/>
              <a:rect l="l" t="t" r="r" b="b"/>
              <a:pathLst>
                <a:path w="22860" h="51435">
                  <a:moveTo>
                    <a:pt x="9639" y="48514"/>
                  </a:moveTo>
                  <a:lnTo>
                    <a:pt x="7239" y="50165"/>
                  </a:lnTo>
                  <a:lnTo>
                    <a:pt x="6032" y="50977"/>
                  </a:lnTo>
                  <a:lnTo>
                    <a:pt x="6921" y="51117"/>
                  </a:lnTo>
                  <a:lnTo>
                    <a:pt x="7823" y="51231"/>
                  </a:lnTo>
                  <a:lnTo>
                    <a:pt x="8724" y="51320"/>
                  </a:lnTo>
                  <a:lnTo>
                    <a:pt x="9639" y="48514"/>
                  </a:lnTo>
                  <a:close/>
                </a:path>
                <a:path w="22860" h="51435">
                  <a:moveTo>
                    <a:pt x="22440" y="8864"/>
                  </a:moveTo>
                  <a:lnTo>
                    <a:pt x="18999" y="2933"/>
                  </a:lnTo>
                  <a:lnTo>
                    <a:pt x="16217" y="0"/>
                  </a:lnTo>
                  <a:lnTo>
                    <a:pt x="14490" y="2743"/>
                  </a:lnTo>
                  <a:lnTo>
                    <a:pt x="9550" y="7962"/>
                  </a:lnTo>
                  <a:lnTo>
                    <a:pt x="5448" y="9144"/>
                  </a:lnTo>
                  <a:lnTo>
                    <a:pt x="698" y="8661"/>
                  </a:lnTo>
                  <a:lnTo>
                    <a:pt x="0" y="15278"/>
                  </a:lnTo>
                  <a:lnTo>
                    <a:pt x="7581" y="13944"/>
                  </a:lnTo>
                  <a:lnTo>
                    <a:pt x="9601" y="17957"/>
                  </a:lnTo>
                  <a:lnTo>
                    <a:pt x="12585" y="33794"/>
                  </a:lnTo>
                  <a:lnTo>
                    <a:pt x="13271" y="33159"/>
                  </a:lnTo>
                  <a:lnTo>
                    <a:pt x="14020" y="32702"/>
                  </a:lnTo>
                  <a:lnTo>
                    <a:pt x="14897" y="32397"/>
                  </a:lnTo>
                  <a:lnTo>
                    <a:pt x="15849" y="24130"/>
                  </a:lnTo>
                  <a:lnTo>
                    <a:pt x="15773" y="19786"/>
                  </a:lnTo>
                  <a:lnTo>
                    <a:pt x="15176" y="15341"/>
                  </a:lnTo>
                  <a:lnTo>
                    <a:pt x="18732" y="11849"/>
                  </a:lnTo>
                  <a:lnTo>
                    <a:pt x="18935" y="10198"/>
                  </a:lnTo>
                  <a:lnTo>
                    <a:pt x="19939" y="9486"/>
                  </a:lnTo>
                  <a:lnTo>
                    <a:pt x="21539" y="9398"/>
                  </a:lnTo>
                  <a:lnTo>
                    <a:pt x="22440" y="8864"/>
                  </a:lnTo>
                  <a:close/>
                </a:path>
              </a:pathLst>
            </a:custGeom>
            <a:solidFill>
              <a:srgbClr val="EF38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541482" y="1862429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89" h="19050">
                  <a:moveTo>
                    <a:pt x="6489" y="0"/>
                  </a:moveTo>
                  <a:lnTo>
                    <a:pt x="2387" y="4457"/>
                  </a:lnTo>
                  <a:lnTo>
                    <a:pt x="2489" y="5930"/>
                  </a:lnTo>
                  <a:lnTo>
                    <a:pt x="3441" y="10794"/>
                  </a:lnTo>
                  <a:lnTo>
                    <a:pt x="0" y="17703"/>
                  </a:lnTo>
                  <a:lnTo>
                    <a:pt x="8597" y="18999"/>
                  </a:lnTo>
                  <a:lnTo>
                    <a:pt x="5765" y="14909"/>
                  </a:lnTo>
                  <a:lnTo>
                    <a:pt x="6007" y="10858"/>
                  </a:lnTo>
                  <a:lnTo>
                    <a:pt x="8737" y="6857"/>
                  </a:lnTo>
                  <a:lnTo>
                    <a:pt x="6146" y="7315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EF38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534331" y="1868360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5" h="29844">
                  <a:moveTo>
                    <a:pt x="16078" y="16382"/>
                  </a:moveTo>
                  <a:lnTo>
                    <a:pt x="5499" y="16382"/>
                  </a:lnTo>
                  <a:lnTo>
                    <a:pt x="10706" y="22948"/>
                  </a:lnTo>
                  <a:lnTo>
                    <a:pt x="13665" y="26060"/>
                  </a:lnTo>
                  <a:lnTo>
                    <a:pt x="16687" y="29463"/>
                  </a:lnTo>
                  <a:lnTo>
                    <a:pt x="20789" y="23875"/>
                  </a:lnTo>
                  <a:lnTo>
                    <a:pt x="14655" y="18059"/>
                  </a:lnTo>
                  <a:lnTo>
                    <a:pt x="16078" y="16382"/>
                  </a:lnTo>
                  <a:close/>
                </a:path>
                <a:path w="20955" h="29844">
                  <a:moveTo>
                    <a:pt x="9639" y="0"/>
                  </a:moveTo>
                  <a:lnTo>
                    <a:pt x="8648" y="266"/>
                  </a:lnTo>
                  <a:lnTo>
                    <a:pt x="7747" y="660"/>
                  </a:lnTo>
                  <a:lnTo>
                    <a:pt x="6883" y="1181"/>
                  </a:lnTo>
                  <a:lnTo>
                    <a:pt x="6787" y="4864"/>
                  </a:lnTo>
                  <a:lnTo>
                    <a:pt x="7150" y="8026"/>
                  </a:lnTo>
                  <a:lnTo>
                    <a:pt x="3264" y="9680"/>
                  </a:lnTo>
                  <a:lnTo>
                    <a:pt x="1231" y="12814"/>
                  </a:lnTo>
                  <a:lnTo>
                    <a:pt x="0" y="18808"/>
                  </a:lnTo>
                  <a:lnTo>
                    <a:pt x="2755" y="18211"/>
                  </a:lnTo>
                  <a:lnTo>
                    <a:pt x="5499" y="16382"/>
                  </a:lnTo>
                  <a:lnTo>
                    <a:pt x="16078" y="16382"/>
                  </a:lnTo>
                  <a:lnTo>
                    <a:pt x="18707" y="13284"/>
                  </a:lnTo>
                  <a:lnTo>
                    <a:pt x="17716" y="13169"/>
                  </a:lnTo>
                  <a:lnTo>
                    <a:pt x="16738" y="13106"/>
                  </a:lnTo>
                  <a:lnTo>
                    <a:pt x="15748" y="13068"/>
                  </a:lnTo>
                  <a:lnTo>
                    <a:pt x="7150" y="11772"/>
                  </a:lnTo>
                  <a:lnTo>
                    <a:pt x="10591" y="4864"/>
                  </a:lnTo>
                  <a:lnTo>
                    <a:pt x="9639" y="0"/>
                  </a:lnTo>
                  <a:close/>
                </a:path>
                <a:path w="20955" h="29844">
                  <a:moveTo>
                    <a:pt x="3365" y="9524"/>
                  </a:moveTo>
                  <a:lnTo>
                    <a:pt x="3213" y="9702"/>
                  </a:lnTo>
                  <a:lnTo>
                    <a:pt x="3365" y="9524"/>
                  </a:lnTo>
                  <a:close/>
                </a:path>
              </a:pathLst>
            </a:custGeom>
            <a:solidFill>
              <a:srgbClr val="EE30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537291" y="186954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911" y="0"/>
                  </a:moveTo>
                  <a:lnTo>
                    <a:pt x="2705" y="952"/>
                  </a:lnTo>
                  <a:lnTo>
                    <a:pt x="254" y="2844"/>
                  </a:lnTo>
                  <a:lnTo>
                    <a:pt x="762" y="3809"/>
                  </a:lnTo>
                  <a:lnTo>
                    <a:pt x="685" y="4711"/>
                  </a:lnTo>
                  <a:lnTo>
                    <a:pt x="0" y="5575"/>
                  </a:lnTo>
                  <a:lnTo>
                    <a:pt x="139" y="6553"/>
                  </a:lnTo>
                  <a:lnTo>
                    <a:pt x="215" y="7518"/>
                  </a:lnTo>
                  <a:lnTo>
                    <a:pt x="254" y="8508"/>
                  </a:lnTo>
                  <a:lnTo>
                    <a:pt x="4191" y="6845"/>
                  </a:lnTo>
                  <a:lnTo>
                    <a:pt x="3771" y="3301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F38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535039" y="187237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01" y="0"/>
                  </a:moveTo>
                  <a:lnTo>
                    <a:pt x="838" y="1841"/>
                  </a:lnTo>
                  <a:lnTo>
                    <a:pt x="0" y="2755"/>
                  </a:lnTo>
                  <a:lnTo>
                    <a:pt x="1498" y="2705"/>
                  </a:lnTo>
                  <a:lnTo>
                    <a:pt x="2247" y="2743"/>
                  </a:lnTo>
                  <a:lnTo>
                    <a:pt x="2946" y="1892"/>
                  </a:lnTo>
                  <a:lnTo>
                    <a:pt x="3009" y="97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7B1B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563799" y="1748581"/>
              <a:ext cx="64769" cy="52705"/>
            </a:xfrm>
            <a:custGeom>
              <a:avLst/>
              <a:gdLst/>
              <a:ahLst/>
              <a:cxnLst/>
              <a:rect l="l" t="t" r="r" b="b"/>
              <a:pathLst>
                <a:path w="64769" h="52705">
                  <a:moveTo>
                    <a:pt x="63530" y="42646"/>
                  </a:moveTo>
                  <a:lnTo>
                    <a:pt x="56210" y="42646"/>
                  </a:lnTo>
                  <a:lnTo>
                    <a:pt x="58051" y="46075"/>
                  </a:lnTo>
                  <a:lnTo>
                    <a:pt x="57594" y="52158"/>
                  </a:lnTo>
                  <a:lnTo>
                    <a:pt x="60642" y="52209"/>
                  </a:lnTo>
                  <a:lnTo>
                    <a:pt x="62281" y="46075"/>
                  </a:lnTo>
                  <a:lnTo>
                    <a:pt x="63530" y="42646"/>
                  </a:lnTo>
                  <a:close/>
                </a:path>
                <a:path w="64769" h="52705">
                  <a:moveTo>
                    <a:pt x="7708" y="11747"/>
                  </a:moveTo>
                  <a:lnTo>
                    <a:pt x="6692" y="11747"/>
                  </a:lnTo>
                  <a:lnTo>
                    <a:pt x="6616" y="14757"/>
                  </a:lnTo>
                  <a:lnTo>
                    <a:pt x="3505" y="17767"/>
                  </a:lnTo>
                  <a:lnTo>
                    <a:pt x="3353" y="21818"/>
                  </a:lnTo>
                  <a:lnTo>
                    <a:pt x="3800" y="25311"/>
                  </a:lnTo>
                  <a:lnTo>
                    <a:pt x="3840" y="25819"/>
                  </a:lnTo>
                  <a:lnTo>
                    <a:pt x="0" y="33147"/>
                  </a:lnTo>
                  <a:lnTo>
                    <a:pt x="1739" y="38747"/>
                  </a:lnTo>
                  <a:lnTo>
                    <a:pt x="13157" y="38912"/>
                  </a:lnTo>
                  <a:lnTo>
                    <a:pt x="7797" y="48260"/>
                  </a:lnTo>
                  <a:lnTo>
                    <a:pt x="12014" y="51308"/>
                  </a:lnTo>
                  <a:lnTo>
                    <a:pt x="14046" y="47269"/>
                  </a:lnTo>
                  <a:lnTo>
                    <a:pt x="17741" y="44323"/>
                  </a:lnTo>
                  <a:lnTo>
                    <a:pt x="19710" y="36703"/>
                  </a:lnTo>
                  <a:lnTo>
                    <a:pt x="23495" y="35623"/>
                  </a:lnTo>
                  <a:lnTo>
                    <a:pt x="58521" y="35623"/>
                  </a:lnTo>
                  <a:lnTo>
                    <a:pt x="55219" y="33147"/>
                  </a:lnTo>
                  <a:lnTo>
                    <a:pt x="54781" y="30670"/>
                  </a:lnTo>
                  <a:lnTo>
                    <a:pt x="22593" y="30670"/>
                  </a:lnTo>
                  <a:lnTo>
                    <a:pt x="19570" y="27660"/>
                  </a:lnTo>
                  <a:lnTo>
                    <a:pt x="21170" y="25819"/>
                  </a:lnTo>
                  <a:lnTo>
                    <a:pt x="21615" y="24155"/>
                  </a:lnTo>
                  <a:lnTo>
                    <a:pt x="10147" y="23304"/>
                  </a:lnTo>
                  <a:lnTo>
                    <a:pt x="9715" y="11772"/>
                  </a:lnTo>
                  <a:lnTo>
                    <a:pt x="7708" y="11747"/>
                  </a:lnTo>
                  <a:close/>
                </a:path>
                <a:path w="64769" h="52705">
                  <a:moveTo>
                    <a:pt x="58521" y="35623"/>
                  </a:moveTo>
                  <a:lnTo>
                    <a:pt x="23495" y="35623"/>
                  </a:lnTo>
                  <a:lnTo>
                    <a:pt x="24866" y="37503"/>
                  </a:lnTo>
                  <a:lnTo>
                    <a:pt x="30265" y="42259"/>
                  </a:lnTo>
                  <a:lnTo>
                    <a:pt x="36302" y="43889"/>
                  </a:lnTo>
                  <a:lnTo>
                    <a:pt x="42683" y="43727"/>
                  </a:lnTo>
                  <a:lnTo>
                    <a:pt x="49110" y="43103"/>
                  </a:lnTo>
                  <a:lnTo>
                    <a:pt x="56210" y="42646"/>
                  </a:lnTo>
                  <a:lnTo>
                    <a:pt x="63530" y="42646"/>
                  </a:lnTo>
                  <a:lnTo>
                    <a:pt x="64465" y="40081"/>
                  </a:lnTo>
                  <a:lnTo>
                    <a:pt x="58521" y="35623"/>
                  </a:lnTo>
                  <a:close/>
                </a:path>
                <a:path w="64769" h="52705">
                  <a:moveTo>
                    <a:pt x="25463" y="15201"/>
                  </a:moveTo>
                  <a:lnTo>
                    <a:pt x="24737" y="23304"/>
                  </a:lnTo>
                  <a:lnTo>
                    <a:pt x="24698" y="24155"/>
                  </a:lnTo>
                  <a:lnTo>
                    <a:pt x="26289" y="25311"/>
                  </a:lnTo>
                  <a:lnTo>
                    <a:pt x="27406" y="26860"/>
                  </a:lnTo>
                  <a:lnTo>
                    <a:pt x="24739" y="30327"/>
                  </a:lnTo>
                  <a:lnTo>
                    <a:pt x="22593" y="30670"/>
                  </a:lnTo>
                  <a:lnTo>
                    <a:pt x="54781" y="30670"/>
                  </a:lnTo>
                  <a:lnTo>
                    <a:pt x="54698" y="30200"/>
                  </a:lnTo>
                  <a:lnTo>
                    <a:pt x="58039" y="27851"/>
                  </a:lnTo>
                  <a:lnTo>
                    <a:pt x="61063" y="27851"/>
                  </a:lnTo>
                  <a:lnTo>
                    <a:pt x="61262" y="20561"/>
                  </a:lnTo>
                  <a:lnTo>
                    <a:pt x="32969" y="20561"/>
                  </a:lnTo>
                  <a:lnTo>
                    <a:pt x="25463" y="15201"/>
                  </a:lnTo>
                  <a:close/>
                </a:path>
                <a:path w="64769" h="52705">
                  <a:moveTo>
                    <a:pt x="61063" y="27851"/>
                  </a:moveTo>
                  <a:lnTo>
                    <a:pt x="58039" y="27851"/>
                  </a:lnTo>
                  <a:lnTo>
                    <a:pt x="61061" y="27901"/>
                  </a:lnTo>
                  <a:close/>
                </a:path>
                <a:path w="64769" h="52705">
                  <a:moveTo>
                    <a:pt x="36944" y="18351"/>
                  </a:moveTo>
                  <a:lnTo>
                    <a:pt x="32969" y="20561"/>
                  </a:lnTo>
                  <a:lnTo>
                    <a:pt x="61262" y="20561"/>
                  </a:lnTo>
                  <a:lnTo>
                    <a:pt x="61298" y="19583"/>
                  </a:lnTo>
                  <a:lnTo>
                    <a:pt x="37604" y="19583"/>
                  </a:lnTo>
                  <a:lnTo>
                    <a:pt x="36944" y="18351"/>
                  </a:lnTo>
                  <a:close/>
                </a:path>
                <a:path w="64769" h="52705">
                  <a:moveTo>
                    <a:pt x="43942" y="13601"/>
                  </a:moveTo>
                  <a:lnTo>
                    <a:pt x="39154" y="16459"/>
                  </a:lnTo>
                  <a:lnTo>
                    <a:pt x="38087" y="17462"/>
                  </a:lnTo>
                  <a:lnTo>
                    <a:pt x="36944" y="18351"/>
                  </a:lnTo>
                  <a:lnTo>
                    <a:pt x="38163" y="19062"/>
                  </a:lnTo>
                  <a:lnTo>
                    <a:pt x="37604" y="19583"/>
                  </a:lnTo>
                  <a:lnTo>
                    <a:pt x="61298" y="19583"/>
                  </a:lnTo>
                  <a:lnTo>
                    <a:pt x="61400" y="16065"/>
                  </a:lnTo>
                  <a:lnTo>
                    <a:pt x="51041" y="16065"/>
                  </a:lnTo>
                  <a:lnTo>
                    <a:pt x="43942" y="13601"/>
                  </a:lnTo>
                  <a:close/>
                </a:path>
                <a:path w="64769" h="52705">
                  <a:moveTo>
                    <a:pt x="54704" y="2984"/>
                  </a:moveTo>
                  <a:lnTo>
                    <a:pt x="52158" y="2984"/>
                  </a:lnTo>
                  <a:lnTo>
                    <a:pt x="51041" y="16065"/>
                  </a:lnTo>
                  <a:lnTo>
                    <a:pt x="61400" y="16065"/>
                  </a:lnTo>
                  <a:lnTo>
                    <a:pt x="61404" y="15925"/>
                  </a:lnTo>
                  <a:lnTo>
                    <a:pt x="62534" y="10299"/>
                  </a:lnTo>
                  <a:lnTo>
                    <a:pt x="58712" y="7048"/>
                  </a:lnTo>
                  <a:lnTo>
                    <a:pt x="55448" y="3505"/>
                  </a:lnTo>
                  <a:lnTo>
                    <a:pt x="54704" y="2984"/>
                  </a:lnTo>
                  <a:close/>
                </a:path>
                <a:path w="64769" h="52705">
                  <a:moveTo>
                    <a:pt x="40259" y="3213"/>
                  </a:moveTo>
                  <a:lnTo>
                    <a:pt x="40703" y="4584"/>
                  </a:lnTo>
                  <a:lnTo>
                    <a:pt x="40906" y="6108"/>
                  </a:lnTo>
                  <a:lnTo>
                    <a:pt x="43992" y="11163"/>
                  </a:lnTo>
                  <a:lnTo>
                    <a:pt x="50789" y="4356"/>
                  </a:lnTo>
                  <a:lnTo>
                    <a:pt x="45300" y="4356"/>
                  </a:lnTo>
                  <a:lnTo>
                    <a:pt x="40259" y="3213"/>
                  </a:lnTo>
                  <a:close/>
                </a:path>
                <a:path w="64769" h="52705">
                  <a:moveTo>
                    <a:pt x="50444" y="0"/>
                  </a:moveTo>
                  <a:lnTo>
                    <a:pt x="45300" y="4356"/>
                  </a:lnTo>
                  <a:lnTo>
                    <a:pt x="50789" y="4356"/>
                  </a:lnTo>
                  <a:lnTo>
                    <a:pt x="52158" y="2984"/>
                  </a:lnTo>
                  <a:lnTo>
                    <a:pt x="54704" y="2984"/>
                  </a:lnTo>
                  <a:lnTo>
                    <a:pt x="50444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575815" y="1784202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89">
                  <a:moveTo>
                    <a:pt x="11480" y="0"/>
                  </a:moveTo>
                  <a:lnTo>
                    <a:pt x="7696" y="1079"/>
                  </a:lnTo>
                  <a:lnTo>
                    <a:pt x="5727" y="8699"/>
                  </a:lnTo>
                  <a:lnTo>
                    <a:pt x="2031" y="11645"/>
                  </a:lnTo>
                  <a:lnTo>
                    <a:pt x="0" y="15684"/>
                  </a:lnTo>
                  <a:lnTo>
                    <a:pt x="1587" y="19100"/>
                  </a:lnTo>
                  <a:lnTo>
                    <a:pt x="3301" y="22352"/>
                  </a:lnTo>
                  <a:lnTo>
                    <a:pt x="8089" y="28295"/>
                  </a:lnTo>
                  <a:lnTo>
                    <a:pt x="7150" y="30873"/>
                  </a:lnTo>
                  <a:lnTo>
                    <a:pt x="2781" y="30937"/>
                  </a:lnTo>
                  <a:lnTo>
                    <a:pt x="6197" y="36880"/>
                  </a:lnTo>
                  <a:lnTo>
                    <a:pt x="10439" y="36817"/>
                  </a:lnTo>
                  <a:lnTo>
                    <a:pt x="14198" y="38290"/>
                  </a:lnTo>
                  <a:lnTo>
                    <a:pt x="17792" y="40335"/>
                  </a:lnTo>
                  <a:lnTo>
                    <a:pt x="20891" y="36537"/>
                  </a:lnTo>
                  <a:lnTo>
                    <a:pt x="23939" y="36588"/>
                  </a:lnTo>
                  <a:lnTo>
                    <a:pt x="26898" y="40513"/>
                  </a:lnTo>
                  <a:lnTo>
                    <a:pt x="35699" y="40627"/>
                  </a:lnTo>
                  <a:lnTo>
                    <a:pt x="35915" y="46736"/>
                  </a:lnTo>
                  <a:lnTo>
                    <a:pt x="38976" y="45034"/>
                  </a:lnTo>
                  <a:lnTo>
                    <a:pt x="39471" y="37465"/>
                  </a:lnTo>
                  <a:lnTo>
                    <a:pt x="48234" y="45186"/>
                  </a:lnTo>
                  <a:lnTo>
                    <a:pt x="53390" y="43891"/>
                  </a:lnTo>
                  <a:lnTo>
                    <a:pt x="57226" y="44094"/>
                  </a:lnTo>
                  <a:lnTo>
                    <a:pt x="57289" y="41071"/>
                  </a:lnTo>
                  <a:lnTo>
                    <a:pt x="54914" y="39712"/>
                  </a:lnTo>
                  <a:lnTo>
                    <a:pt x="54381" y="37465"/>
                  </a:lnTo>
                  <a:lnTo>
                    <a:pt x="54368" y="34937"/>
                  </a:lnTo>
                  <a:lnTo>
                    <a:pt x="50876" y="36182"/>
                  </a:lnTo>
                  <a:lnTo>
                    <a:pt x="44996" y="39535"/>
                  </a:lnTo>
                  <a:lnTo>
                    <a:pt x="44780" y="34264"/>
                  </a:lnTo>
                  <a:lnTo>
                    <a:pt x="43330" y="29837"/>
                  </a:lnTo>
                  <a:lnTo>
                    <a:pt x="41170" y="25209"/>
                  </a:lnTo>
                  <a:lnTo>
                    <a:pt x="41015" y="20677"/>
                  </a:lnTo>
                  <a:lnTo>
                    <a:pt x="45580" y="16535"/>
                  </a:lnTo>
                  <a:lnTo>
                    <a:pt x="46024" y="10452"/>
                  </a:lnTo>
                  <a:lnTo>
                    <a:pt x="44195" y="7023"/>
                  </a:lnTo>
                  <a:lnTo>
                    <a:pt x="37096" y="7480"/>
                  </a:lnTo>
                  <a:lnTo>
                    <a:pt x="30669" y="8103"/>
                  </a:lnTo>
                  <a:lnTo>
                    <a:pt x="24290" y="8266"/>
                  </a:lnTo>
                  <a:lnTo>
                    <a:pt x="18256" y="6635"/>
                  </a:lnTo>
                  <a:lnTo>
                    <a:pt x="12865" y="1879"/>
                  </a:lnTo>
                  <a:lnTo>
                    <a:pt x="11480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549296" y="1730293"/>
              <a:ext cx="26034" cy="36195"/>
            </a:xfrm>
            <a:custGeom>
              <a:avLst/>
              <a:gdLst/>
              <a:ahLst/>
              <a:cxnLst/>
              <a:rect l="l" t="t" r="r" b="b"/>
              <a:pathLst>
                <a:path w="26035" h="36194">
                  <a:moveTo>
                    <a:pt x="15100" y="0"/>
                  </a:moveTo>
                  <a:lnTo>
                    <a:pt x="10350" y="800"/>
                  </a:lnTo>
                  <a:lnTo>
                    <a:pt x="6451" y="5422"/>
                  </a:lnTo>
                  <a:lnTo>
                    <a:pt x="6400" y="8496"/>
                  </a:lnTo>
                  <a:lnTo>
                    <a:pt x="9474" y="8915"/>
                  </a:lnTo>
                  <a:lnTo>
                    <a:pt x="12344" y="9791"/>
                  </a:lnTo>
                  <a:lnTo>
                    <a:pt x="11391" y="19558"/>
                  </a:lnTo>
                  <a:lnTo>
                    <a:pt x="10058" y="25095"/>
                  </a:lnTo>
                  <a:lnTo>
                    <a:pt x="3022" y="26619"/>
                  </a:lnTo>
                  <a:lnTo>
                    <a:pt x="12" y="26593"/>
                  </a:lnTo>
                  <a:lnTo>
                    <a:pt x="0" y="29705"/>
                  </a:lnTo>
                  <a:lnTo>
                    <a:pt x="7594" y="27305"/>
                  </a:lnTo>
                  <a:lnTo>
                    <a:pt x="11861" y="34353"/>
                  </a:lnTo>
                  <a:lnTo>
                    <a:pt x="18008" y="36055"/>
                  </a:lnTo>
                  <a:lnTo>
                    <a:pt x="21120" y="33045"/>
                  </a:lnTo>
                  <a:lnTo>
                    <a:pt x="16421" y="27571"/>
                  </a:lnTo>
                  <a:lnTo>
                    <a:pt x="14973" y="21513"/>
                  </a:lnTo>
                  <a:lnTo>
                    <a:pt x="25869" y="13144"/>
                  </a:lnTo>
                  <a:lnTo>
                    <a:pt x="21272" y="8661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38158" y="1747811"/>
              <a:ext cx="12065" cy="64135"/>
            </a:xfrm>
            <a:custGeom>
              <a:avLst/>
              <a:gdLst/>
              <a:ahLst/>
              <a:cxnLst/>
              <a:rect l="l" t="t" r="r" b="b"/>
              <a:pathLst>
                <a:path w="12064" h="64135">
                  <a:moveTo>
                    <a:pt x="8699" y="53543"/>
                  </a:moveTo>
                  <a:lnTo>
                    <a:pt x="1663" y="48310"/>
                  </a:lnTo>
                  <a:lnTo>
                    <a:pt x="0" y="53327"/>
                  </a:lnTo>
                  <a:lnTo>
                    <a:pt x="469" y="58521"/>
                  </a:lnTo>
                  <a:lnTo>
                    <a:pt x="609" y="63690"/>
                  </a:lnTo>
                  <a:lnTo>
                    <a:pt x="8648" y="54203"/>
                  </a:lnTo>
                  <a:lnTo>
                    <a:pt x="8699" y="53543"/>
                  </a:lnTo>
                  <a:close/>
                </a:path>
                <a:path w="12064" h="64135">
                  <a:moveTo>
                    <a:pt x="11722" y="2603"/>
                  </a:moveTo>
                  <a:lnTo>
                    <a:pt x="9131" y="0"/>
                  </a:lnTo>
                  <a:lnTo>
                    <a:pt x="7378" y="8813"/>
                  </a:lnTo>
                  <a:lnTo>
                    <a:pt x="5511" y="17602"/>
                  </a:lnTo>
                  <a:lnTo>
                    <a:pt x="4165" y="26479"/>
                  </a:lnTo>
                  <a:lnTo>
                    <a:pt x="4013" y="35534"/>
                  </a:lnTo>
                  <a:lnTo>
                    <a:pt x="5537" y="46189"/>
                  </a:lnTo>
                  <a:lnTo>
                    <a:pt x="11125" y="12192"/>
                  </a:lnTo>
                  <a:lnTo>
                    <a:pt x="11074" y="5930"/>
                  </a:lnTo>
                  <a:lnTo>
                    <a:pt x="11722" y="2603"/>
                  </a:lnTo>
                  <a:close/>
                </a:path>
              </a:pathLst>
            </a:custGeom>
            <a:solidFill>
              <a:srgbClr val="DA292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549044" y="1641514"/>
              <a:ext cx="30480" cy="94615"/>
            </a:xfrm>
            <a:custGeom>
              <a:avLst/>
              <a:gdLst/>
              <a:ahLst/>
              <a:cxnLst/>
              <a:rect l="l" t="t" r="r" b="b"/>
              <a:pathLst>
                <a:path w="30480" h="94614">
                  <a:moveTo>
                    <a:pt x="8407" y="38"/>
                  </a:moveTo>
                  <a:lnTo>
                    <a:pt x="5359" y="0"/>
                  </a:lnTo>
                  <a:lnTo>
                    <a:pt x="5206" y="3213"/>
                  </a:lnTo>
                  <a:lnTo>
                    <a:pt x="5765" y="6680"/>
                  </a:lnTo>
                  <a:lnTo>
                    <a:pt x="2578" y="8940"/>
                  </a:lnTo>
                  <a:lnTo>
                    <a:pt x="1955" y="15049"/>
                  </a:lnTo>
                  <a:lnTo>
                    <a:pt x="4677" y="21955"/>
                  </a:lnTo>
                  <a:lnTo>
                    <a:pt x="6572" y="28903"/>
                  </a:lnTo>
                  <a:lnTo>
                    <a:pt x="6695" y="36039"/>
                  </a:lnTo>
                  <a:lnTo>
                    <a:pt x="4102" y="43510"/>
                  </a:lnTo>
                  <a:lnTo>
                    <a:pt x="0" y="50927"/>
                  </a:lnTo>
                  <a:lnTo>
                    <a:pt x="2692" y="58978"/>
                  </a:lnTo>
                  <a:lnTo>
                    <a:pt x="4152" y="66713"/>
                  </a:lnTo>
                  <a:lnTo>
                    <a:pt x="3644" y="94145"/>
                  </a:lnTo>
                  <a:lnTo>
                    <a:pt x="6705" y="94208"/>
                  </a:lnTo>
                  <a:lnTo>
                    <a:pt x="19456" y="66509"/>
                  </a:lnTo>
                  <a:lnTo>
                    <a:pt x="19227" y="65011"/>
                  </a:lnTo>
                  <a:lnTo>
                    <a:pt x="19405" y="64046"/>
                  </a:lnTo>
                  <a:lnTo>
                    <a:pt x="17225" y="56695"/>
                  </a:lnTo>
                  <a:lnTo>
                    <a:pt x="16844" y="49390"/>
                  </a:lnTo>
                  <a:lnTo>
                    <a:pt x="17700" y="42104"/>
                  </a:lnTo>
                  <a:lnTo>
                    <a:pt x="19227" y="34810"/>
                  </a:lnTo>
                  <a:lnTo>
                    <a:pt x="23545" y="35407"/>
                  </a:lnTo>
                  <a:lnTo>
                    <a:pt x="21920" y="39662"/>
                  </a:lnTo>
                  <a:lnTo>
                    <a:pt x="24866" y="40462"/>
                  </a:lnTo>
                  <a:lnTo>
                    <a:pt x="30022" y="34594"/>
                  </a:lnTo>
                  <a:lnTo>
                    <a:pt x="29019" y="29794"/>
                  </a:lnTo>
                  <a:lnTo>
                    <a:pt x="12052" y="28790"/>
                  </a:lnTo>
                  <a:lnTo>
                    <a:pt x="9499" y="23088"/>
                  </a:lnTo>
                  <a:lnTo>
                    <a:pt x="10591" y="10591"/>
                  </a:lnTo>
                  <a:lnTo>
                    <a:pt x="7226" y="5613"/>
                  </a:lnTo>
                  <a:lnTo>
                    <a:pt x="8407" y="38"/>
                  </a:lnTo>
                  <a:close/>
                </a:path>
              </a:pathLst>
            </a:custGeom>
            <a:solidFill>
              <a:srgbClr val="E3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547309" y="1656579"/>
              <a:ext cx="8890" cy="52069"/>
            </a:xfrm>
            <a:custGeom>
              <a:avLst/>
              <a:gdLst/>
              <a:ahLst/>
              <a:cxnLst/>
              <a:rect l="l" t="t" r="r" b="b"/>
              <a:pathLst>
                <a:path w="8889" h="52069">
                  <a:moveTo>
                    <a:pt x="3692" y="0"/>
                  </a:moveTo>
                  <a:lnTo>
                    <a:pt x="1556" y="12904"/>
                  </a:lnTo>
                  <a:lnTo>
                    <a:pt x="0" y="25811"/>
                  </a:lnTo>
                  <a:lnTo>
                    <a:pt x="238" y="38724"/>
                  </a:lnTo>
                  <a:lnTo>
                    <a:pt x="3489" y="51650"/>
                  </a:lnTo>
                  <a:lnTo>
                    <a:pt x="5889" y="51663"/>
                  </a:lnTo>
                  <a:lnTo>
                    <a:pt x="4429" y="43903"/>
                  </a:lnTo>
                  <a:lnTo>
                    <a:pt x="1724" y="35852"/>
                  </a:lnTo>
                  <a:lnTo>
                    <a:pt x="5838" y="28447"/>
                  </a:lnTo>
                  <a:lnTo>
                    <a:pt x="8432" y="20975"/>
                  </a:lnTo>
                  <a:lnTo>
                    <a:pt x="8308" y="13838"/>
                  </a:lnTo>
                  <a:lnTo>
                    <a:pt x="6413" y="6893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CC2B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547296" y="1735680"/>
              <a:ext cx="8890" cy="21590"/>
            </a:xfrm>
            <a:custGeom>
              <a:avLst/>
              <a:gdLst/>
              <a:ahLst/>
              <a:cxnLst/>
              <a:rect l="l" t="t" r="r" b="b"/>
              <a:pathLst>
                <a:path w="8889" h="21589">
                  <a:moveTo>
                    <a:pt x="2641" y="0"/>
                  </a:moveTo>
                  <a:lnTo>
                    <a:pt x="0" y="12115"/>
                  </a:lnTo>
                  <a:lnTo>
                    <a:pt x="2590" y="14732"/>
                  </a:lnTo>
                  <a:lnTo>
                    <a:pt x="1943" y="18046"/>
                  </a:lnTo>
                  <a:lnTo>
                    <a:pt x="2031" y="21209"/>
                  </a:lnTo>
                  <a:lnTo>
                    <a:pt x="5029" y="21234"/>
                  </a:lnTo>
                  <a:lnTo>
                    <a:pt x="5245" y="9105"/>
                  </a:lnTo>
                  <a:lnTo>
                    <a:pt x="5346" y="6604"/>
                  </a:lnTo>
                  <a:lnTo>
                    <a:pt x="5943" y="4356"/>
                  </a:lnTo>
                  <a:lnTo>
                    <a:pt x="8407" y="3098"/>
                  </a:lnTo>
                  <a:lnTo>
                    <a:pt x="8445" y="50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E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549939" y="1708224"/>
              <a:ext cx="3810" cy="27940"/>
            </a:xfrm>
            <a:custGeom>
              <a:avLst/>
              <a:gdLst/>
              <a:ahLst/>
              <a:cxnLst/>
              <a:rect l="l" t="t" r="r" b="b"/>
              <a:pathLst>
                <a:path w="3810" h="27939">
                  <a:moveTo>
                    <a:pt x="3251" y="12"/>
                  </a:moveTo>
                  <a:lnTo>
                    <a:pt x="850" y="0"/>
                  </a:lnTo>
                  <a:lnTo>
                    <a:pt x="0" y="27457"/>
                  </a:lnTo>
                  <a:lnTo>
                    <a:pt x="2743" y="27444"/>
                  </a:lnTo>
                  <a:lnTo>
                    <a:pt x="3251" y="12"/>
                  </a:lnTo>
                  <a:close/>
                </a:path>
              </a:pathLst>
            </a:custGeom>
            <a:solidFill>
              <a:srgbClr val="DA31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566290" y="1918994"/>
              <a:ext cx="65405" cy="69850"/>
            </a:xfrm>
            <a:custGeom>
              <a:avLst/>
              <a:gdLst/>
              <a:ahLst/>
              <a:cxnLst/>
              <a:rect l="l" t="t" r="r" b="b"/>
              <a:pathLst>
                <a:path w="65405" h="69850">
                  <a:moveTo>
                    <a:pt x="40792" y="0"/>
                  </a:moveTo>
                  <a:lnTo>
                    <a:pt x="34594" y="5943"/>
                  </a:lnTo>
                  <a:lnTo>
                    <a:pt x="33388" y="8839"/>
                  </a:lnTo>
                  <a:lnTo>
                    <a:pt x="31330" y="10807"/>
                  </a:lnTo>
                  <a:lnTo>
                    <a:pt x="28409" y="11925"/>
                  </a:lnTo>
                  <a:lnTo>
                    <a:pt x="27735" y="18165"/>
                  </a:lnTo>
                  <a:lnTo>
                    <a:pt x="26827" y="24426"/>
                  </a:lnTo>
                  <a:lnTo>
                    <a:pt x="27354" y="30532"/>
                  </a:lnTo>
                  <a:lnTo>
                    <a:pt x="30988" y="36309"/>
                  </a:lnTo>
                  <a:lnTo>
                    <a:pt x="31229" y="37972"/>
                  </a:lnTo>
                  <a:lnTo>
                    <a:pt x="33401" y="40004"/>
                  </a:lnTo>
                  <a:lnTo>
                    <a:pt x="28943" y="42494"/>
                  </a:lnTo>
                  <a:lnTo>
                    <a:pt x="27051" y="39839"/>
                  </a:lnTo>
                  <a:lnTo>
                    <a:pt x="24866" y="39204"/>
                  </a:lnTo>
                  <a:lnTo>
                    <a:pt x="17342" y="42803"/>
                  </a:lnTo>
                  <a:lnTo>
                    <a:pt x="11195" y="48031"/>
                  </a:lnTo>
                  <a:lnTo>
                    <a:pt x="190" y="60020"/>
                  </a:lnTo>
                  <a:lnTo>
                    <a:pt x="444" y="62064"/>
                  </a:lnTo>
                  <a:lnTo>
                    <a:pt x="3416" y="64211"/>
                  </a:lnTo>
                  <a:lnTo>
                    <a:pt x="0" y="66154"/>
                  </a:lnTo>
                  <a:lnTo>
                    <a:pt x="1333" y="68554"/>
                  </a:lnTo>
                  <a:lnTo>
                    <a:pt x="3568" y="69151"/>
                  </a:lnTo>
                  <a:lnTo>
                    <a:pt x="6083" y="69253"/>
                  </a:lnTo>
                  <a:lnTo>
                    <a:pt x="9182" y="66255"/>
                  </a:lnTo>
                  <a:lnTo>
                    <a:pt x="13665" y="57848"/>
                  </a:lnTo>
                  <a:lnTo>
                    <a:pt x="15938" y="57340"/>
                  </a:lnTo>
                  <a:lnTo>
                    <a:pt x="18415" y="57289"/>
                  </a:lnTo>
                  <a:lnTo>
                    <a:pt x="23660" y="49148"/>
                  </a:lnTo>
                  <a:lnTo>
                    <a:pt x="28384" y="45707"/>
                  </a:lnTo>
                  <a:lnTo>
                    <a:pt x="31258" y="51356"/>
                  </a:lnTo>
                  <a:lnTo>
                    <a:pt x="34799" y="54873"/>
                  </a:lnTo>
                  <a:lnTo>
                    <a:pt x="39334" y="55547"/>
                  </a:lnTo>
                  <a:lnTo>
                    <a:pt x="45186" y="52666"/>
                  </a:lnTo>
                  <a:lnTo>
                    <a:pt x="47713" y="50812"/>
                  </a:lnTo>
                  <a:lnTo>
                    <a:pt x="50863" y="53060"/>
                  </a:lnTo>
                  <a:lnTo>
                    <a:pt x="62014" y="56845"/>
                  </a:lnTo>
                  <a:lnTo>
                    <a:pt x="64389" y="52146"/>
                  </a:lnTo>
                  <a:lnTo>
                    <a:pt x="64782" y="45059"/>
                  </a:lnTo>
                  <a:lnTo>
                    <a:pt x="64655" y="44119"/>
                  </a:lnTo>
                  <a:lnTo>
                    <a:pt x="64236" y="43395"/>
                  </a:lnTo>
                  <a:lnTo>
                    <a:pt x="63500" y="42811"/>
                  </a:lnTo>
                  <a:lnTo>
                    <a:pt x="55943" y="49771"/>
                  </a:lnTo>
                  <a:lnTo>
                    <a:pt x="49158" y="42415"/>
                  </a:lnTo>
                  <a:lnTo>
                    <a:pt x="46810" y="37395"/>
                  </a:lnTo>
                  <a:lnTo>
                    <a:pt x="48880" y="33822"/>
                  </a:lnTo>
                  <a:lnTo>
                    <a:pt x="55346" y="30810"/>
                  </a:lnTo>
                  <a:lnTo>
                    <a:pt x="52336" y="29603"/>
                  </a:lnTo>
                  <a:lnTo>
                    <a:pt x="55689" y="24993"/>
                  </a:lnTo>
                  <a:lnTo>
                    <a:pt x="51828" y="24218"/>
                  </a:lnTo>
                  <a:lnTo>
                    <a:pt x="46812" y="24371"/>
                  </a:lnTo>
                  <a:lnTo>
                    <a:pt x="41389" y="26441"/>
                  </a:lnTo>
                  <a:lnTo>
                    <a:pt x="37515" y="21196"/>
                  </a:lnTo>
                  <a:lnTo>
                    <a:pt x="38163" y="16459"/>
                  </a:lnTo>
                  <a:lnTo>
                    <a:pt x="41656" y="13169"/>
                  </a:lnTo>
                  <a:lnTo>
                    <a:pt x="43637" y="9118"/>
                  </a:lnTo>
                  <a:lnTo>
                    <a:pt x="43611" y="5803"/>
                  </a:lnTo>
                  <a:lnTo>
                    <a:pt x="44284" y="2247"/>
                  </a:lnTo>
                  <a:lnTo>
                    <a:pt x="40792" y="0"/>
                  </a:lnTo>
                  <a:close/>
                </a:path>
              </a:pathLst>
            </a:custGeom>
            <a:solidFill>
              <a:srgbClr val="EE2D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554938" y="1930863"/>
              <a:ext cx="42545" cy="27940"/>
            </a:xfrm>
            <a:custGeom>
              <a:avLst/>
              <a:gdLst/>
              <a:ahLst/>
              <a:cxnLst/>
              <a:rect l="l" t="t" r="r" b="b"/>
              <a:pathLst>
                <a:path w="42544" h="27939">
                  <a:moveTo>
                    <a:pt x="36741" y="0"/>
                  </a:moveTo>
                  <a:lnTo>
                    <a:pt x="31851" y="5892"/>
                  </a:lnTo>
                  <a:lnTo>
                    <a:pt x="24142" y="2730"/>
                  </a:lnTo>
                  <a:lnTo>
                    <a:pt x="18376" y="5753"/>
                  </a:lnTo>
                  <a:lnTo>
                    <a:pt x="11290" y="6680"/>
                  </a:lnTo>
                  <a:lnTo>
                    <a:pt x="3187" y="5422"/>
                  </a:lnTo>
                  <a:lnTo>
                    <a:pt x="0" y="14516"/>
                  </a:lnTo>
                  <a:lnTo>
                    <a:pt x="6553" y="12877"/>
                  </a:lnTo>
                  <a:lnTo>
                    <a:pt x="12280" y="14897"/>
                  </a:lnTo>
                  <a:lnTo>
                    <a:pt x="19989" y="19329"/>
                  </a:lnTo>
                  <a:lnTo>
                    <a:pt x="21539" y="23329"/>
                  </a:lnTo>
                  <a:lnTo>
                    <a:pt x="31648" y="16192"/>
                  </a:lnTo>
                  <a:lnTo>
                    <a:pt x="32346" y="25018"/>
                  </a:lnTo>
                  <a:lnTo>
                    <a:pt x="36233" y="27343"/>
                  </a:lnTo>
                  <a:lnTo>
                    <a:pt x="37592" y="24968"/>
                  </a:lnTo>
                  <a:lnTo>
                    <a:pt x="39839" y="24434"/>
                  </a:lnTo>
                  <a:lnTo>
                    <a:pt x="42341" y="24434"/>
                  </a:lnTo>
                  <a:lnTo>
                    <a:pt x="38710" y="18658"/>
                  </a:lnTo>
                  <a:lnTo>
                    <a:pt x="38187" y="12552"/>
                  </a:lnTo>
                  <a:lnTo>
                    <a:pt x="39100" y="6291"/>
                  </a:lnTo>
                  <a:lnTo>
                    <a:pt x="39776" y="50"/>
                  </a:lnTo>
                  <a:lnTo>
                    <a:pt x="36741" y="0"/>
                  </a:lnTo>
                  <a:close/>
                </a:path>
              </a:pathLst>
            </a:custGeom>
            <a:solidFill>
              <a:srgbClr val="EE2E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541638" y="193833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8356" y="0"/>
                  </a:moveTo>
                  <a:lnTo>
                    <a:pt x="0" y="2679"/>
                  </a:lnTo>
                  <a:lnTo>
                    <a:pt x="4229" y="8928"/>
                  </a:lnTo>
                  <a:lnTo>
                    <a:pt x="8331" y="15189"/>
                  </a:lnTo>
                  <a:lnTo>
                    <a:pt x="18732" y="30137"/>
                  </a:lnTo>
                  <a:lnTo>
                    <a:pt x="18999" y="30124"/>
                  </a:lnTo>
                  <a:lnTo>
                    <a:pt x="29908" y="22771"/>
                  </a:lnTo>
                  <a:lnTo>
                    <a:pt x="25055" y="19592"/>
                  </a:lnTo>
                  <a:lnTo>
                    <a:pt x="19335" y="17329"/>
                  </a:lnTo>
                  <a:lnTo>
                    <a:pt x="14749" y="13855"/>
                  </a:lnTo>
                  <a:lnTo>
                    <a:pt x="13296" y="7048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EE33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515281" y="1949942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60">
                  <a:moveTo>
                    <a:pt x="13119" y="0"/>
                  </a:moveTo>
                  <a:lnTo>
                    <a:pt x="0" y="800"/>
                  </a:lnTo>
                  <a:lnTo>
                    <a:pt x="1752" y="4038"/>
                  </a:lnTo>
                  <a:lnTo>
                    <a:pt x="2616" y="7823"/>
                  </a:lnTo>
                  <a:lnTo>
                    <a:pt x="5943" y="10032"/>
                  </a:lnTo>
                  <a:lnTo>
                    <a:pt x="7988" y="10083"/>
                  </a:lnTo>
                  <a:lnTo>
                    <a:pt x="9004" y="10083"/>
                  </a:lnTo>
                  <a:lnTo>
                    <a:pt x="13119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560257" y="197590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228" y="0"/>
                  </a:moveTo>
                  <a:lnTo>
                    <a:pt x="38" y="4406"/>
                  </a:lnTo>
                  <a:lnTo>
                    <a:pt x="0" y="8737"/>
                  </a:lnTo>
                  <a:lnTo>
                    <a:pt x="6032" y="9245"/>
                  </a:lnTo>
                  <a:lnTo>
                    <a:pt x="9448" y="7302"/>
                  </a:lnTo>
                  <a:lnTo>
                    <a:pt x="6476" y="5156"/>
                  </a:lnTo>
                  <a:lnTo>
                    <a:pt x="6222" y="3111"/>
                  </a:lnTo>
                  <a:lnTo>
                    <a:pt x="4940" y="698"/>
                  </a:lnTo>
                  <a:lnTo>
                    <a:pt x="2717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2D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543069" y="1917872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254" y="0"/>
                  </a:moveTo>
                  <a:lnTo>
                    <a:pt x="0" y="12052"/>
                  </a:lnTo>
                  <a:lnTo>
                    <a:pt x="5168" y="4838"/>
                  </a:lnTo>
                  <a:lnTo>
                    <a:pt x="5219" y="293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92C4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521225" y="195998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0"/>
                  </a:moveTo>
                  <a:lnTo>
                    <a:pt x="495" y="1295"/>
                  </a:lnTo>
                  <a:lnTo>
                    <a:pt x="965" y="2603"/>
                  </a:lnTo>
                  <a:lnTo>
                    <a:pt x="1460" y="3911"/>
                  </a:lnTo>
                  <a:lnTo>
                    <a:pt x="2514" y="1346"/>
                  </a:lnTo>
                  <a:lnTo>
                    <a:pt x="3060" y="50"/>
                  </a:lnTo>
                  <a:lnTo>
                    <a:pt x="2044" y="38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527854" y="192652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4533" y="0"/>
                  </a:moveTo>
                  <a:lnTo>
                    <a:pt x="2171" y="2616"/>
                  </a:lnTo>
                  <a:lnTo>
                    <a:pt x="0" y="3174"/>
                  </a:lnTo>
                  <a:lnTo>
                    <a:pt x="50" y="7111"/>
                  </a:lnTo>
                  <a:lnTo>
                    <a:pt x="2070" y="9156"/>
                  </a:lnTo>
                  <a:lnTo>
                    <a:pt x="5981" y="9359"/>
                  </a:lnTo>
                  <a:lnTo>
                    <a:pt x="5448" y="6667"/>
                  </a:lnTo>
                  <a:lnTo>
                    <a:pt x="8724" y="3695"/>
                  </a:lnTo>
                  <a:lnTo>
                    <a:pt x="6337" y="1574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619682" y="1974877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4">
                  <a:moveTo>
                    <a:pt x="60191" y="30124"/>
                  </a:moveTo>
                  <a:lnTo>
                    <a:pt x="37477" y="30124"/>
                  </a:lnTo>
                  <a:lnTo>
                    <a:pt x="45580" y="34251"/>
                  </a:lnTo>
                  <a:lnTo>
                    <a:pt x="50825" y="41516"/>
                  </a:lnTo>
                  <a:lnTo>
                    <a:pt x="50914" y="51498"/>
                  </a:lnTo>
                  <a:lnTo>
                    <a:pt x="51346" y="54457"/>
                  </a:lnTo>
                  <a:lnTo>
                    <a:pt x="51320" y="61518"/>
                  </a:lnTo>
                  <a:lnTo>
                    <a:pt x="46786" y="65849"/>
                  </a:lnTo>
                  <a:lnTo>
                    <a:pt x="57264" y="73494"/>
                  </a:lnTo>
                  <a:lnTo>
                    <a:pt x="63271" y="73774"/>
                  </a:lnTo>
                  <a:lnTo>
                    <a:pt x="74523" y="72097"/>
                  </a:lnTo>
                  <a:lnTo>
                    <a:pt x="75780" y="68668"/>
                  </a:lnTo>
                  <a:lnTo>
                    <a:pt x="67206" y="54813"/>
                  </a:lnTo>
                  <a:lnTo>
                    <a:pt x="76644" y="49060"/>
                  </a:lnTo>
                  <a:lnTo>
                    <a:pt x="74333" y="44843"/>
                  </a:lnTo>
                  <a:lnTo>
                    <a:pt x="74968" y="41655"/>
                  </a:lnTo>
                  <a:lnTo>
                    <a:pt x="79153" y="40271"/>
                  </a:lnTo>
                  <a:lnTo>
                    <a:pt x="64820" y="40271"/>
                  </a:lnTo>
                  <a:lnTo>
                    <a:pt x="61785" y="30556"/>
                  </a:lnTo>
                  <a:lnTo>
                    <a:pt x="60191" y="30124"/>
                  </a:lnTo>
                  <a:close/>
                </a:path>
                <a:path w="86360" h="74294">
                  <a:moveTo>
                    <a:pt x="67186" y="54780"/>
                  </a:moveTo>
                  <a:close/>
                </a:path>
                <a:path w="86360" h="74294">
                  <a:moveTo>
                    <a:pt x="0" y="23710"/>
                  </a:moveTo>
                  <a:lnTo>
                    <a:pt x="1879" y="29959"/>
                  </a:lnTo>
                  <a:lnTo>
                    <a:pt x="1536" y="38265"/>
                  </a:lnTo>
                  <a:lnTo>
                    <a:pt x="4571" y="43510"/>
                  </a:lnTo>
                  <a:lnTo>
                    <a:pt x="177" y="48120"/>
                  </a:lnTo>
                  <a:lnTo>
                    <a:pt x="3682" y="50761"/>
                  </a:lnTo>
                  <a:lnTo>
                    <a:pt x="4533" y="49555"/>
                  </a:lnTo>
                  <a:lnTo>
                    <a:pt x="5283" y="47447"/>
                  </a:lnTo>
                  <a:lnTo>
                    <a:pt x="6273" y="47294"/>
                  </a:lnTo>
                  <a:lnTo>
                    <a:pt x="14971" y="44581"/>
                  </a:lnTo>
                  <a:lnTo>
                    <a:pt x="22571" y="39914"/>
                  </a:lnTo>
                  <a:lnTo>
                    <a:pt x="29823" y="34645"/>
                  </a:lnTo>
                  <a:lnTo>
                    <a:pt x="37477" y="30124"/>
                  </a:lnTo>
                  <a:lnTo>
                    <a:pt x="60191" y="30124"/>
                  </a:lnTo>
                  <a:lnTo>
                    <a:pt x="14427" y="30111"/>
                  </a:lnTo>
                  <a:lnTo>
                    <a:pt x="0" y="23710"/>
                  </a:lnTo>
                  <a:close/>
                </a:path>
                <a:path w="86360" h="74294">
                  <a:moveTo>
                    <a:pt x="80009" y="30899"/>
                  </a:moveTo>
                  <a:lnTo>
                    <a:pt x="77515" y="35640"/>
                  </a:lnTo>
                  <a:lnTo>
                    <a:pt x="73320" y="37085"/>
                  </a:lnTo>
                  <a:lnTo>
                    <a:pt x="68672" y="37780"/>
                  </a:lnTo>
                  <a:lnTo>
                    <a:pt x="64820" y="40271"/>
                  </a:lnTo>
                  <a:lnTo>
                    <a:pt x="79153" y="40271"/>
                  </a:lnTo>
                  <a:lnTo>
                    <a:pt x="79882" y="40030"/>
                  </a:lnTo>
                  <a:lnTo>
                    <a:pt x="82981" y="39623"/>
                  </a:lnTo>
                  <a:lnTo>
                    <a:pt x="85864" y="38861"/>
                  </a:lnTo>
                  <a:lnTo>
                    <a:pt x="85064" y="31699"/>
                  </a:lnTo>
                  <a:lnTo>
                    <a:pt x="82435" y="31356"/>
                  </a:lnTo>
                  <a:lnTo>
                    <a:pt x="80009" y="30899"/>
                  </a:lnTo>
                  <a:close/>
                </a:path>
                <a:path w="86360" h="74294">
                  <a:moveTo>
                    <a:pt x="11620" y="4127"/>
                  </a:moveTo>
                  <a:lnTo>
                    <a:pt x="10769" y="5003"/>
                  </a:lnTo>
                  <a:lnTo>
                    <a:pt x="10426" y="11899"/>
                  </a:lnTo>
                  <a:lnTo>
                    <a:pt x="7391" y="16128"/>
                  </a:lnTo>
                  <a:lnTo>
                    <a:pt x="10299" y="20510"/>
                  </a:lnTo>
                  <a:lnTo>
                    <a:pt x="13017" y="23812"/>
                  </a:lnTo>
                  <a:lnTo>
                    <a:pt x="14427" y="30111"/>
                  </a:lnTo>
                  <a:lnTo>
                    <a:pt x="60144" y="30111"/>
                  </a:lnTo>
                  <a:lnTo>
                    <a:pt x="52971" y="28168"/>
                  </a:lnTo>
                  <a:lnTo>
                    <a:pt x="52920" y="28028"/>
                  </a:lnTo>
                  <a:lnTo>
                    <a:pt x="56515" y="24053"/>
                  </a:lnTo>
                  <a:lnTo>
                    <a:pt x="43980" y="24053"/>
                  </a:lnTo>
                  <a:lnTo>
                    <a:pt x="44272" y="21399"/>
                  </a:lnTo>
                  <a:lnTo>
                    <a:pt x="44421" y="20510"/>
                  </a:lnTo>
                  <a:lnTo>
                    <a:pt x="45465" y="14922"/>
                  </a:lnTo>
                  <a:lnTo>
                    <a:pt x="44386" y="13411"/>
                  </a:lnTo>
                  <a:lnTo>
                    <a:pt x="43916" y="12014"/>
                  </a:lnTo>
                  <a:lnTo>
                    <a:pt x="39854" y="9105"/>
                  </a:lnTo>
                  <a:lnTo>
                    <a:pt x="18148" y="9105"/>
                  </a:lnTo>
                  <a:lnTo>
                    <a:pt x="11620" y="4127"/>
                  </a:lnTo>
                  <a:close/>
                </a:path>
                <a:path w="86360" h="74294">
                  <a:moveTo>
                    <a:pt x="52362" y="19151"/>
                  </a:moveTo>
                  <a:lnTo>
                    <a:pt x="43980" y="24053"/>
                  </a:lnTo>
                  <a:lnTo>
                    <a:pt x="56515" y="24053"/>
                  </a:lnTo>
                  <a:lnTo>
                    <a:pt x="58915" y="21399"/>
                  </a:lnTo>
                  <a:lnTo>
                    <a:pt x="56032" y="20954"/>
                  </a:lnTo>
                  <a:lnTo>
                    <a:pt x="52362" y="19151"/>
                  </a:lnTo>
                  <a:close/>
                </a:path>
                <a:path w="86360" h="74294">
                  <a:moveTo>
                    <a:pt x="23634" y="0"/>
                  </a:moveTo>
                  <a:lnTo>
                    <a:pt x="21678" y="1155"/>
                  </a:lnTo>
                  <a:lnTo>
                    <a:pt x="20548" y="7365"/>
                  </a:lnTo>
                  <a:lnTo>
                    <a:pt x="18148" y="9105"/>
                  </a:lnTo>
                  <a:lnTo>
                    <a:pt x="39854" y="9105"/>
                  </a:lnTo>
                  <a:lnTo>
                    <a:pt x="39294" y="8705"/>
                  </a:lnTo>
                  <a:lnTo>
                    <a:pt x="33326" y="7802"/>
                  </a:lnTo>
                  <a:lnTo>
                    <a:pt x="27655" y="6268"/>
                  </a:lnTo>
                  <a:lnTo>
                    <a:pt x="23926" y="1066"/>
                  </a:lnTo>
                  <a:lnTo>
                    <a:pt x="23634" y="0"/>
                  </a:lnTo>
                  <a:close/>
                </a:path>
              </a:pathLst>
            </a:custGeom>
            <a:solidFill>
              <a:srgbClr val="EE30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694019" y="1990671"/>
              <a:ext cx="74295" cy="40005"/>
            </a:xfrm>
            <a:custGeom>
              <a:avLst/>
              <a:gdLst/>
              <a:ahLst/>
              <a:cxnLst/>
              <a:rect l="l" t="t" r="r" b="b"/>
              <a:pathLst>
                <a:path w="74294" h="40005">
                  <a:moveTo>
                    <a:pt x="64287" y="0"/>
                  </a:moveTo>
                  <a:lnTo>
                    <a:pt x="60553" y="8432"/>
                  </a:lnTo>
                  <a:lnTo>
                    <a:pt x="54483" y="3860"/>
                  </a:lnTo>
                  <a:lnTo>
                    <a:pt x="54495" y="8762"/>
                  </a:lnTo>
                  <a:lnTo>
                    <a:pt x="53606" y="12407"/>
                  </a:lnTo>
                  <a:lnTo>
                    <a:pt x="41059" y="13411"/>
                  </a:lnTo>
                  <a:lnTo>
                    <a:pt x="36893" y="10833"/>
                  </a:lnTo>
                  <a:lnTo>
                    <a:pt x="33185" y="6489"/>
                  </a:lnTo>
                  <a:lnTo>
                    <a:pt x="30099" y="9486"/>
                  </a:lnTo>
                  <a:lnTo>
                    <a:pt x="29984" y="11976"/>
                  </a:lnTo>
                  <a:lnTo>
                    <a:pt x="29387" y="14211"/>
                  </a:lnTo>
                  <a:lnTo>
                    <a:pt x="26911" y="15455"/>
                  </a:lnTo>
                  <a:lnTo>
                    <a:pt x="23901" y="15405"/>
                  </a:lnTo>
                  <a:lnTo>
                    <a:pt x="16192" y="14795"/>
                  </a:lnTo>
                  <a:lnTo>
                    <a:pt x="16344" y="21145"/>
                  </a:lnTo>
                  <a:lnTo>
                    <a:pt x="11950" y="31635"/>
                  </a:lnTo>
                  <a:lnTo>
                    <a:pt x="10312" y="31280"/>
                  </a:lnTo>
                  <a:lnTo>
                    <a:pt x="5549" y="24244"/>
                  </a:lnTo>
                  <a:lnTo>
                    <a:pt x="609" y="25857"/>
                  </a:lnTo>
                  <a:lnTo>
                    <a:pt x="0" y="29044"/>
                  </a:lnTo>
                  <a:lnTo>
                    <a:pt x="2311" y="33273"/>
                  </a:lnTo>
                  <a:lnTo>
                    <a:pt x="5295" y="33350"/>
                  </a:lnTo>
                  <a:lnTo>
                    <a:pt x="8331" y="36360"/>
                  </a:lnTo>
                  <a:lnTo>
                    <a:pt x="15341" y="32308"/>
                  </a:lnTo>
                  <a:lnTo>
                    <a:pt x="21590" y="32448"/>
                  </a:lnTo>
                  <a:lnTo>
                    <a:pt x="26466" y="39789"/>
                  </a:lnTo>
                  <a:lnTo>
                    <a:pt x="29591" y="36829"/>
                  </a:lnTo>
                  <a:lnTo>
                    <a:pt x="28994" y="34632"/>
                  </a:lnTo>
                  <a:lnTo>
                    <a:pt x="26365" y="32257"/>
                  </a:lnTo>
                  <a:lnTo>
                    <a:pt x="30111" y="28105"/>
                  </a:lnTo>
                  <a:lnTo>
                    <a:pt x="33083" y="31356"/>
                  </a:lnTo>
                  <a:lnTo>
                    <a:pt x="35788" y="30860"/>
                  </a:lnTo>
                  <a:lnTo>
                    <a:pt x="34785" y="26581"/>
                  </a:lnTo>
                  <a:lnTo>
                    <a:pt x="29298" y="24879"/>
                  </a:lnTo>
                  <a:lnTo>
                    <a:pt x="29159" y="19888"/>
                  </a:lnTo>
                  <a:lnTo>
                    <a:pt x="38611" y="19279"/>
                  </a:lnTo>
                  <a:lnTo>
                    <a:pt x="47844" y="17505"/>
                  </a:lnTo>
                  <a:lnTo>
                    <a:pt x="57034" y="15985"/>
                  </a:lnTo>
                  <a:lnTo>
                    <a:pt x="66357" y="16141"/>
                  </a:lnTo>
                  <a:lnTo>
                    <a:pt x="66548" y="13677"/>
                  </a:lnTo>
                  <a:lnTo>
                    <a:pt x="67157" y="11455"/>
                  </a:lnTo>
                  <a:lnTo>
                    <a:pt x="69545" y="10185"/>
                  </a:lnTo>
                  <a:lnTo>
                    <a:pt x="73901" y="7238"/>
                  </a:lnTo>
                  <a:lnTo>
                    <a:pt x="73926" y="4203"/>
                  </a:lnTo>
                  <a:lnTo>
                    <a:pt x="69735" y="1104"/>
                  </a:lnTo>
                  <a:lnTo>
                    <a:pt x="64287" y="0"/>
                  </a:lnTo>
                  <a:close/>
                </a:path>
              </a:pathLst>
            </a:custGeom>
            <a:solidFill>
              <a:srgbClr val="EE314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713929" y="2012891"/>
              <a:ext cx="40640" cy="36195"/>
            </a:xfrm>
            <a:custGeom>
              <a:avLst/>
              <a:gdLst/>
              <a:ahLst/>
              <a:cxnLst/>
              <a:rect l="l" t="t" r="r" b="b"/>
              <a:pathLst>
                <a:path w="40639" h="36194">
                  <a:moveTo>
                    <a:pt x="40360" y="0"/>
                  </a:moveTo>
                  <a:lnTo>
                    <a:pt x="33644" y="472"/>
                  </a:lnTo>
                  <a:lnTo>
                    <a:pt x="27544" y="2705"/>
                  </a:lnTo>
                  <a:lnTo>
                    <a:pt x="21727" y="5747"/>
                  </a:lnTo>
                  <a:lnTo>
                    <a:pt x="15862" y="8648"/>
                  </a:lnTo>
                  <a:lnTo>
                    <a:pt x="19050" y="16116"/>
                  </a:lnTo>
                  <a:lnTo>
                    <a:pt x="13487" y="14439"/>
                  </a:lnTo>
                  <a:lnTo>
                    <a:pt x="9652" y="14566"/>
                  </a:lnTo>
                  <a:lnTo>
                    <a:pt x="6591" y="17564"/>
                  </a:lnTo>
                  <a:lnTo>
                    <a:pt x="7835" y="20561"/>
                  </a:lnTo>
                  <a:lnTo>
                    <a:pt x="9702" y="23368"/>
                  </a:lnTo>
                  <a:lnTo>
                    <a:pt x="9385" y="26860"/>
                  </a:lnTo>
                  <a:lnTo>
                    <a:pt x="9791" y="33566"/>
                  </a:lnTo>
                  <a:lnTo>
                    <a:pt x="2298" y="31750"/>
                  </a:lnTo>
                  <a:lnTo>
                    <a:pt x="0" y="35534"/>
                  </a:lnTo>
                  <a:lnTo>
                    <a:pt x="254" y="35750"/>
                  </a:lnTo>
                  <a:lnTo>
                    <a:pt x="12293" y="36042"/>
                  </a:lnTo>
                  <a:lnTo>
                    <a:pt x="12839" y="31838"/>
                  </a:lnTo>
                  <a:lnTo>
                    <a:pt x="11061" y="27000"/>
                  </a:lnTo>
                  <a:lnTo>
                    <a:pt x="15646" y="23939"/>
                  </a:lnTo>
                  <a:lnTo>
                    <a:pt x="16548" y="23698"/>
                  </a:lnTo>
                  <a:lnTo>
                    <a:pt x="17449" y="23609"/>
                  </a:lnTo>
                  <a:lnTo>
                    <a:pt x="18389" y="23698"/>
                  </a:lnTo>
                  <a:lnTo>
                    <a:pt x="22390" y="15900"/>
                  </a:lnTo>
                  <a:lnTo>
                    <a:pt x="30010" y="12788"/>
                  </a:lnTo>
                  <a:lnTo>
                    <a:pt x="37198" y="9093"/>
                  </a:lnTo>
                  <a:lnTo>
                    <a:pt x="33718" y="4495"/>
                  </a:lnTo>
                  <a:lnTo>
                    <a:pt x="38303" y="2692"/>
                  </a:lnTo>
                  <a:lnTo>
                    <a:pt x="40360" y="0"/>
                  </a:lnTo>
                  <a:close/>
                </a:path>
              </a:pathLst>
            </a:custGeom>
            <a:solidFill>
              <a:srgbClr val="DF28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699151" y="2034276"/>
              <a:ext cx="24765" cy="15875"/>
            </a:xfrm>
            <a:custGeom>
              <a:avLst/>
              <a:gdLst/>
              <a:ahLst/>
              <a:cxnLst/>
              <a:rect l="l" t="t" r="r" b="b"/>
              <a:pathLst>
                <a:path w="24764" h="15875">
                  <a:moveTo>
                    <a:pt x="17830" y="0"/>
                  </a:moveTo>
                  <a:lnTo>
                    <a:pt x="10452" y="50"/>
                  </a:lnTo>
                  <a:lnTo>
                    <a:pt x="0" y="685"/>
                  </a:lnTo>
                  <a:lnTo>
                    <a:pt x="6197" y="6261"/>
                  </a:lnTo>
                  <a:lnTo>
                    <a:pt x="4800" y="15557"/>
                  </a:lnTo>
                  <a:lnTo>
                    <a:pt x="14782" y="14147"/>
                  </a:lnTo>
                  <a:lnTo>
                    <a:pt x="17081" y="10363"/>
                  </a:lnTo>
                  <a:lnTo>
                    <a:pt x="24549" y="12192"/>
                  </a:lnTo>
                  <a:lnTo>
                    <a:pt x="24142" y="5486"/>
                  </a:lnTo>
                  <a:lnTo>
                    <a:pt x="17830" y="0"/>
                  </a:lnTo>
                  <a:close/>
                </a:path>
              </a:pathLst>
            </a:custGeom>
            <a:solidFill>
              <a:srgbClr val="EE33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699327" y="20240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006" y="2032"/>
                  </a:lnTo>
                  <a:lnTo>
                    <a:pt x="3009" y="3035"/>
                  </a:lnTo>
                  <a:lnTo>
                    <a:pt x="2006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593977" y="1991933"/>
              <a:ext cx="40640" cy="36830"/>
            </a:xfrm>
            <a:custGeom>
              <a:avLst/>
              <a:gdLst/>
              <a:ahLst/>
              <a:cxnLst/>
              <a:rect l="l" t="t" r="r" b="b"/>
              <a:pathLst>
                <a:path w="40639" h="36830">
                  <a:moveTo>
                    <a:pt x="22034" y="0"/>
                  </a:moveTo>
                  <a:lnTo>
                    <a:pt x="16903" y="18465"/>
                  </a:lnTo>
                  <a:lnTo>
                    <a:pt x="9931" y="18199"/>
                  </a:lnTo>
                  <a:lnTo>
                    <a:pt x="2324" y="18046"/>
                  </a:lnTo>
                  <a:lnTo>
                    <a:pt x="0" y="20015"/>
                  </a:lnTo>
                  <a:lnTo>
                    <a:pt x="1193" y="21920"/>
                  </a:lnTo>
                  <a:lnTo>
                    <a:pt x="9182" y="25488"/>
                  </a:lnTo>
                  <a:lnTo>
                    <a:pt x="11747" y="30860"/>
                  </a:lnTo>
                  <a:lnTo>
                    <a:pt x="14135" y="36487"/>
                  </a:lnTo>
                  <a:lnTo>
                    <a:pt x="23240" y="36652"/>
                  </a:lnTo>
                  <a:lnTo>
                    <a:pt x="25742" y="36614"/>
                  </a:lnTo>
                  <a:lnTo>
                    <a:pt x="28028" y="36106"/>
                  </a:lnTo>
                  <a:lnTo>
                    <a:pt x="29387" y="33705"/>
                  </a:lnTo>
                  <a:lnTo>
                    <a:pt x="25882" y="31064"/>
                  </a:lnTo>
                  <a:lnTo>
                    <a:pt x="30276" y="26454"/>
                  </a:lnTo>
                  <a:lnTo>
                    <a:pt x="27241" y="21208"/>
                  </a:lnTo>
                  <a:lnTo>
                    <a:pt x="27584" y="12903"/>
                  </a:lnTo>
                  <a:lnTo>
                    <a:pt x="25704" y="6654"/>
                  </a:lnTo>
                  <a:lnTo>
                    <a:pt x="40131" y="13055"/>
                  </a:lnTo>
                  <a:lnTo>
                    <a:pt x="38722" y="6756"/>
                  </a:lnTo>
                  <a:lnTo>
                    <a:pt x="36004" y="3454"/>
                  </a:lnTo>
                  <a:lnTo>
                    <a:pt x="29895" y="3098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617223" y="2025657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159" y="0"/>
                  </a:moveTo>
                  <a:lnTo>
                    <a:pt x="4775" y="2387"/>
                  </a:lnTo>
                  <a:lnTo>
                    <a:pt x="2501" y="2895"/>
                  </a:lnTo>
                  <a:lnTo>
                    <a:pt x="0" y="2933"/>
                  </a:lnTo>
                  <a:lnTo>
                    <a:pt x="1917" y="5562"/>
                  </a:lnTo>
                  <a:lnTo>
                    <a:pt x="4419" y="6959"/>
                  </a:lnTo>
                  <a:lnTo>
                    <a:pt x="7213" y="4635"/>
                  </a:lnTo>
                  <a:lnTo>
                    <a:pt x="9004" y="3111"/>
                  </a:lnTo>
                  <a:lnTo>
                    <a:pt x="7861" y="125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EE30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604994" y="202841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111" y="0"/>
                  </a:moveTo>
                  <a:lnTo>
                    <a:pt x="0" y="3009"/>
                  </a:lnTo>
                  <a:lnTo>
                    <a:pt x="0" y="3975"/>
                  </a:lnTo>
                  <a:lnTo>
                    <a:pt x="12" y="4952"/>
                  </a:lnTo>
                  <a:lnTo>
                    <a:pt x="63" y="5905"/>
                  </a:lnTo>
                  <a:lnTo>
                    <a:pt x="2540" y="5956"/>
                  </a:lnTo>
                  <a:lnTo>
                    <a:pt x="4737" y="5473"/>
                  </a:lnTo>
                  <a:lnTo>
                    <a:pt x="6057" y="3111"/>
                  </a:lnTo>
                  <a:lnTo>
                    <a:pt x="5067" y="2070"/>
                  </a:lnTo>
                  <a:lnTo>
                    <a:pt x="4102" y="1028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608111" y="20284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990" y="1041"/>
                  </a:lnTo>
                  <a:lnTo>
                    <a:pt x="1955" y="2082"/>
                  </a:lnTo>
                  <a:lnTo>
                    <a:pt x="2946" y="3111"/>
                  </a:lnTo>
                  <a:lnTo>
                    <a:pt x="3048" y="63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724993" y="2036820"/>
              <a:ext cx="5080" cy="15875"/>
            </a:xfrm>
            <a:custGeom>
              <a:avLst/>
              <a:gdLst/>
              <a:ahLst/>
              <a:cxnLst/>
              <a:rect l="l" t="t" r="r" b="b"/>
              <a:pathLst>
                <a:path w="5080" h="15875">
                  <a:moveTo>
                    <a:pt x="4584" y="0"/>
                  </a:moveTo>
                  <a:lnTo>
                    <a:pt x="0" y="3086"/>
                  </a:lnTo>
                  <a:lnTo>
                    <a:pt x="1752" y="7899"/>
                  </a:lnTo>
                  <a:lnTo>
                    <a:pt x="1231" y="12103"/>
                  </a:lnTo>
                  <a:lnTo>
                    <a:pt x="4330" y="15697"/>
                  </a:lnTo>
                  <a:lnTo>
                    <a:pt x="4521" y="14884"/>
                  </a:lnTo>
                  <a:lnTo>
                    <a:pt x="4470" y="5956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EE33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707914" y="205454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949" y="0"/>
                  </a:moveTo>
                  <a:lnTo>
                    <a:pt x="1955" y="88"/>
                  </a:lnTo>
                  <a:lnTo>
                    <a:pt x="0" y="2882"/>
                  </a:lnTo>
                  <a:lnTo>
                    <a:pt x="1993" y="2882"/>
                  </a:lnTo>
                  <a:lnTo>
                    <a:pt x="3962" y="2870"/>
                  </a:lnTo>
                  <a:lnTo>
                    <a:pt x="5956" y="284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027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729453" y="2042633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5" h="13335">
                  <a:moveTo>
                    <a:pt x="4241" y="0"/>
                  </a:moveTo>
                  <a:lnTo>
                    <a:pt x="0" y="139"/>
                  </a:lnTo>
                  <a:lnTo>
                    <a:pt x="50" y="9055"/>
                  </a:lnTo>
                  <a:lnTo>
                    <a:pt x="4648" y="9283"/>
                  </a:lnTo>
                  <a:lnTo>
                    <a:pt x="8864" y="10731"/>
                  </a:lnTo>
                  <a:lnTo>
                    <a:pt x="12814" y="13004"/>
                  </a:lnTo>
                  <a:lnTo>
                    <a:pt x="16294" y="12522"/>
                  </a:lnTo>
                  <a:lnTo>
                    <a:pt x="18034" y="12242"/>
                  </a:lnTo>
                  <a:lnTo>
                    <a:pt x="20916" y="6095"/>
                  </a:lnTo>
                  <a:lnTo>
                    <a:pt x="16510" y="139"/>
                  </a:lnTo>
                  <a:lnTo>
                    <a:pt x="5448" y="8420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EF41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581648" y="1964059"/>
              <a:ext cx="88265" cy="46355"/>
            </a:xfrm>
            <a:custGeom>
              <a:avLst/>
              <a:gdLst/>
              <a:ahLst/>
              <a:cxnLst/>
              <a:rect l="l" t="t" r="r" b="b"/>
              <a:pathLst>
                <a:path w="88264" h="46355">
                  <a:moveTo>
                    <a:pt x="14744" y="39814"/>
                  </a:moveTo>
                  <a:lnTo>
                    <a:pt x="14643" y="45910"/>
                  </a:lnTo>
                  <a:lnTo>
                    <a:pt x="22275" y="46075"/>
                  </a:lnTo>
                  <a:lnTo>
                    <a:pt x="29235" y="46342"/>
                  </a:lnTo>
                  <a:lnTo>
                    <a:pt x="30681" y="41122"/>
                  </a:lnTo>
                  <a:lnTo>
                    <a:pt x="18453" y="41122"/>
                  </a:lnTo>
                  <a:lnTo>
                    <a:pt x="17792" y="39890"/>
                  </a:lnTo>
                  <a:lnTo>
                    <a:pt x="14744" y="39814"/>
                  </a:lnTo>
                  <a:close/>
                </a:path>
                <a:path w="88264" h="46355">
                  <a:moveTo>
                    <a:pt x="1308" y="14516"/>
                  </a:moveTo>
                  <a:lnTo>
                    <a:pt x="0" y="15252"/>
                  </a:lnTo>
                  <a:lnTo>
                    <a:pt x="5981" y="21424"/>
                  </a:lnTo>
                  <a:lnTo>
                    <a:pt x="9588" y="22898"/>
                  </a:lnTo>
                  <a:lnTo>
                    <a:pt x="13550" y="23812"/>
                  </a:lnTo>
                  <a:lnTo>
                    <a:pt x="22390" y="29845"/>
                  </a:lnTo>
                  <a:lnTo>
                    <a:pt x="24129" y="34709"/>
                  </a:lnTo>
                  <a:lnTo>
                    <a:pt x="17792" y="39890"/>
                  </a:lnTo>
                  <a:lnTo>
                    <a:pt x="19011" y="40576"/>
                  </a:lnTo>
                  <a:lnTo>
                    <a:pt x="18453" y="41122"/>
                  </a:lnTo>
                  <a:lnTo>
                    <a:pt x="30681" y="41122"/>
                  </a:lnTo>
                  <a:lnTo>
                    <a:pt x="34353" y="27863"/>
                  </a:lnTo>
                  <a:lnTo>
                    <a:pt x="46039" y="27863"/>
                  </a:lnTo>
                  <a:lnTo>
                    <a:pt x="45440" y="26962"/>
                  </a:lnTo>
                  <a:lnTo>
                    <a:pt x="48450" y="22720"/>
                  </a:lnTo>
                  <a:lnTo>
                    <a:pt x="48751" y="16776"/>
                  </a:lnTo>
                  <a:lnTo>
                    <a:pt x="5562" y="16776"/>
                  </a:lnTo>
                  <a:lnTo>
                    <a:pt x="1308" y="14516"/>
                  </a:lnTo>
                  <a:close/>
                </a:path>
                <a:path w="88264" h="46355">
                  <a:moveTo>
                    <a:pt x="46039" y="27863"/>
                  </a:moveTo>
                  <a:lnTo>
                    <a:pt x="34353" y="27863"/>
                  </a:lnTo>
                  <a:lnTo>
                    <a:pt x="42240" y="30975"/>
                  </a:lnTo>
                  <a:lnTo>
                    <a:pt x="48336" y="31318"/>
                  </a:lnTo>
                  <a:lnTo>
                    <a:pt x="46039" y="27863"/>
                  </a:lnTo>
                  <a:close/>
                </a:path>
                <a:path w="88264" h="46355">
                  <a:moveTo>
                    <a:pt x="70958" y="10807"/>
                  </a:moveTo>
                  <a:lnTo>
                    <a:pt x="61683" y="10807"/>
                  </a:lnTo>
                  <a:lnTo>
                    <a:pt x="61948" y="11772"/>
                  </a:lnTo>
                  <a:lnTo>
                    <a:pt x="62039" y="11963"/>
                  </a:lnTo>
                  <a:lnTo>
                    <a:pt x="65700" y="17076"/>
                  </a:lnTo>
                  <a:lnTo>
                    <a:pt x="71362" y="18613"/>
                  </a:lnTo>
                  <a:lnTo>
                    <a:pt x="77322" y="19523"/>
                  </a:lnTo>
                  <a:lnTo>
                    <a:pt x="81940" y="22847"/>
                  </a:lnTo>
                  <a:lnTo>
                    <a:pt x="84848" y="21717"/>
                  </a:lnTo>
                  <a:lnTo>
                    <a:pt x="86893" y="19710"/>
                  </a:lnTo>
                  <a:lnTo>
                    <a:pt x="88005" y="17076"/>
                  </a:lnTo>
                  <a:lnTo>
                    <a:pt x="87982" y="16776"/>
                  </a:lnTo>
                  <a:lnTo>
                    <a:pt x="86630" y="15900"/>
                  </a:lnTo>
                  <a:lnTo>
                    <a:pt x="75793" y="15900"/>
                  </a:lnTo>
                  <a:lnTo>
                    <a:pt x="70958" y="10807"/>
                  </a:lnTo>
                  <a:close/>
                </a:path>
                <a:path w="88264" h="46355">
                  <a:moveTo>
                    <a:pt x="59165" y="14947"/>
                  </a:moveTo>
                  <a:lnTo>
                    <a:pt x="49644" y="14947"/>
                  </a:lnTo>
                  <a:lnTo>
                    <a:pt x="56184" y="19926"/>
                  </a:lnTo>
                  <a:lnTo>
                    <a:pt x="58585" y="18173"/>
                  </a:lnTo>
                  <a:lnTo>
                    <a:pt x="59165" y="14947"/>
                  </a:lnTo>
                  <a:close/>
                </a:path>
                <a:path w="88264" h="46355">
                  <a:moveTo>
                    <a:pt x="13030" y="647"/>
                  </a:moveTo>
                  <a:lnTo>
                    <a:pt x="8305" y="4076"/>
                  </a:lnTo>
                  <a:lnTo>
                    <a:pt x="5702" y="8166"/>
                  </a:lnTo>
                  <a:lnTo>
                    <a:pt x="3060" y="12217"/>
                  </a:lnTo>
                  <a:lnTo>
                    <a:pt x="5562" y="16776"/>
                  </a:lnTo>
                  <a:lnTo>
                    <a:pt x="48751" y="16776"/>
                  </a:lnTo>
                  <a:lnTo>
                    <a:pt x="48793" y="15811"/>
                  </a:lnTo>
                  <a:lnTo>
                    <a:pt x="49644" y="14947"/>
                  </a:lnTo>
                  <a:lnTo>
                    <a:pt x="59165" y="14947"/>
                  </a:lnTo>
                  <a:lnTo>
                    <a:pt x="59702" y="11963"/>
                  </a:lnTo>
                  <a:lnTo>
                    <a:pt x="60029" y="11772"/>
                  </a:lnTo>
                  <a:lnTo>
                    <a:pt x="46647" y="11772"/>
                  </a:lnTo>
                  <a:lnTo>
                    <a:pt x="42832" y="10481"/>
                  </a:lnTo>
                  <a:lnTo>
                    <a:pt x="23979" y="10481"/>
                  </a:lnTo>
                  <a:lnTo>
                    <a:pt x="19445" y="9804"/>
                  </a:lnTo>
                  <a:lnTo>
                    <a:pt x="15903" y="6289"/>
                  </a:lnTo>
                  <a:lnTo>
                    <a:pt x="13030" y="647"/>
                  </a:lnTo>
                  <a:close/>
                </a:path>
                <a:path w="88264" h="46355">
                  <a:moveTo>
                    <a:pt x="82194" y="7620"/>
                  </a:moveTo>
                  <a:lnTo>
                    <a:pt x="79785" y="11772"/>
                  </a:lnTo>
                  <a:lnTo>
                    <a:pt x="79620" y="11963"/>
                  </a:lnTo>
                  <a:lnTo>
                    <a:pt x="75793" y="15900"/>
                  </a:lnTo>
                  <a:lnTo>
                    <a:pt x="86630" y="15900"/>
                  </a:lnTo>
                  <a:lnTo>
                    <a:pt x="84632" y="14605"/>
                  </a:lnTo>
                  <a:lnTo>
                    <a:pt x="85280" y="11049"/>
                  </a:lnTo>
                  <a:lnTo>
                    <a:pt x="85229" y="7696"/>
                  </a:lnTo>
                  <a:lnTo>
                    <a:pt x="82194" y="7620"/>
                  </a:lnTo>
                  <a:close/>
                </a:path>
                <a:path w="88264" h="46355">
                  <a:moveTo>
                    <a:pt x="49428" y="0"/>
                  </a:moveTo>
                  <a:lnTo>
                    <a:pt x="49034" y="7073"/>
                  </a:lnTo>
                  <a:lnTo>
                    <a:pt x="46647" y="11772"/>
                  </a:lnTo>
                  <a:lnTo>
                    <a:pt x="60029" y="11772"/>
                  </a:lnTo>
                  <a:lnTo>
                    <a:pt x="61683" y="10807"/>
                  </a:lnTo>
                  <a:lnTo>
                    <a:pt x="70958" y="10807"/>
                  </a:lnTo>
                  <a:lnTo>
                    <a:pt x="69126" y="8877"/>
                  </a:lnTo>
                  <a:lnTo>
                    <a:pt x="61239" y="8877"/>
                  </a:lnTo>
                  <a:lnTo>
                    <a:pt x="57988" y="4076"/>
                  </a:lnTo>
                  <a:lnTo>
                    <a:pt x="56984" y="3073"/>
                  </a:lnTo>
                  <a:lnTo>
                    <a:pt x="55956" y="2095"/>
                  </a:lnTo>
                  <a:lnTo>
                    <a:pt x="54952" y="1079"/>
                  </a:lnTo>
                  <a:lnTo>
                    <a:pt x="49428" y="0"/>
                  </a:lnTo>
                  <a:close/>
                </a:path>
                <a:path w="88264" h="46355">
                  <a:moveTo>
                    <a:pt x="32359" y="5753"/>
                  </a:moveTo>
                  <a:lnTo>
                    <a:pt x="29806" y="7620"/>
                  </a:lnTo>
                  <a:lnTo>
                    <a:pt x="23979" y="10481"/>
                  </a:lnTo>
                  <a:lnTo>
                    <a:pt x="42832" y="10481"/>
                  </a:lnTo>
                  <a:lnTo>
                    <a:pt x="35509" y="8001"/>
                  </a:lnTo>
                  <a:lnTo>
                    <a:pt x="32359" y="5753"/>
                  </a:lnTo>
                  <a:close/>
                </a:path>
                <a:path w="88264" h="46355">
                  <a:moveTo>
                    <a:pt x="67703" y="7378"/>
                  </a:moveTo>
                  <a:lnTo>
                    <a:pt x="61239" y="8877"/>
                  </a:lnTo>
                  <a:lnTo>
                    <a:pt x="69126" y="8877"/>
                  </a:lnTo>
                  <a:lnTo>
                    <a:pt x="67703" y="7378"/>
                  </a:lnTo>
                  <a:close/>
                </a:path>
              </a:pathLst>
            </a:custGeom>
            <a:solidFill>
              <a:srgbClr val="EE31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584132" y="2009749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1981" y="2057"/>
                  </a:moveTo>
                  <a:lnTo>
                    <a:pt x="1003" y="1016"/>
                  </a:lnTo>
                  <a:lnTo>
                    <a:pt x="0" y="0"/>
                  </a:lnTo>
                  <a:lnTo>
                    <a:pt x="990" y="1041"/>
                  </a:lnTo>
                  <a:lnTo>
                    <a:pt x="1981" y="2057"/>
                  </a:lnTo>
                  <a:close/>
                </a:path>
                <a:path w="9525" h="12064">
                  <a:moveTo>
                    <a:pt x="9004" y="9296"/>
                  </a:moveTo>
                  <a:lnTo>
                    <a:pt x="7861" y="7124"/>
                  </a:lnTo>
                  <a:lnTo>
                    <a:pt x="6489" y="5651"/>
                  </a:lnTo>
                  <a:lnTo>
                    <a:pt x="5499" y="4622"/>
                  </a:lnTo>
                  <a:lnTo>
                    <a:pt x="4165" y="3937"/>
                  </a:lnTo>
                  <a:lnTo>
                    <a:pt x="2997" y="3086"/>
                  </a:lnTo>
                  <a:lnTo>
                    <a:pt x="3035" y="4546"/>
                  </a:lnTo>
                  <a:lnTo>
                    <a:pt x="2997" y="6019"/>
                  </a:lnTo>
                  <a:lnTo>
                    <a:pt x="3352" y="9575"/>
                  </a:lnTo>
                  <a:lnTo>
                    <a:pt x="4381" y="11620"/>
                  </a:lnTo>
                  <a:lnTo>
                    <a:pt x="6680" y="10477"/>
                  </a:lnTo>
                  <a:lnTo>
                    <a:pt x="9004" y="9296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587400" y="1985479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241" y="0"/>
                  </a:moveTo>
                  <a:lnTo>
                    <a:pt x="0" y="12153"/>
                  </a:lnTo>
                  <a:lnTo>
                    <a:pt x="2590" y="14833"/>
                  </a:lnTo>
                  <a:lnTo>
                    <a:pt x="8445" y="12776"/>
                  </a:lnTo>
                  <a:lnTo>
                    <a:pt x="8991" y="18389"/>
                  </a:lnTo>
                  <a:lnTo>
                    <a:pt x="12039" y="18453"/>
                  </a:lnTo>
                  <a:lnTo>
                    <a:pt x="18376" y="13296"/>
                  </a:lnTo>
                  <a:lnTo>
                    <a:pt x="16636" y="8432"/>
                  </a:lnTo>
                  <a:lnTo>
                    <a:pt x="7797" y="2400"/>
                  </a:lnTo>
                  <a:lnTo>
                    <a:pt x="3835" y="148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E32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575458" y="197925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3187" y="0"/>
                  </a:moveTo>
                  <a:lnTo>
                    <a:pt x="0" y="5994"/>
                  </a:lnTo>
                  <a:lnTo>
                    <a:pt x="7886" y="6349"/>
                  </a:lnTo>
                  <a:lnTo>
                    <a:pt x="6807" y="15379"/>
                  </a:lnTo>
                  <a:lnTo>
                    <a:pt x="11937" y="18389"/>
                  </a:lnTo>
                  <a:lnTo>
                    <a:pt x="12179" y="6235"/>
                  </a:lnTo>
                  <a:lnTo>
                    <a:pt x="6197" y="5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E36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752576" y="2046452"/>
              <a:ext cx="26670" cy="10795"/>
            </a:xfrm>
            <a:custGeom>
              <a:avLst/>
              <a:gdLst/>
              <a:ahLst/>
              <a:cxnLst/>
              <a:rect l="l" t="t" r="r" b="b"/>
              <a:pathLst>
                <a:path w="26669" h="10794">
                  <a:moveTo>
                    <a:pt x="24828" y="0"/>
                  </a:moveTo>
                  <a:lnTo>
                    <a:pt x="23215" y="190"/>
                  </a:lnTo>
                  <a:lnTo>
                    <a:pt x="22390" y="203"/>
                  </a:lnTo>
                  <a:lnTo>
                    <a:pt x="19215" y="2184"/>
                  </a:lnTo>
                  <a:lnTo>
                    <a:pt x="13385" y="3302"/>
                  </a:lnTo>
                  <a:lnTo>
                    <a:pt x="9893" y="5486"/>
                  </a:lnTo>
                  <a:lnTo>
                    <a:pt x="6642" y="5334"/>
                  </a:lnTo>
                  <a:lnTo>
                    <a:pt x="5880" y="5588"/>
                  </a:lnTo>
                  <a:lnTo>
                    <a:pt x="5080" y="5664"/>
                  </a:lnTo>
                  <a:lnTo>
                    <a:pt x="4267" y="5600"/>
                  </a:lnTo>
                  <a:lnTo>
                    <a:pt x="3352" y="6083"/>
                  </a:lnTo>
                  <a:lnTo>
                    <a:pt x="2387" y="6350"/>
                  </a:lnTo>
                  <a:lnTo>
                    <a:pt x="1371" y="6362"/>
                  </a:lnTo>
                  <a:lnTo>
                    <a:pt x="990" y="7150"/>
                  </a:lnTo>
                  <a:lnTo>
                    <a:pt x="546" y="7886"/>
                  </a:lnTo>
                  <a:lnTo>
                    <a:pt x="0" y="8559"/>
                  </a:lnTo>
                  <a:lnTo>
                    <a:pt x="5334" y="10706"/>
                  </a:lnTo>
                  <a:lnTo>
                    <a:pt x="10922" y="7988"/>
                  </a:lnTo>
                  <a:lnTo>
                    <a:pt x="16294" y="9347"/>
                  </a:lnTo>
                  <a:lnTo>
                    <a:pt x="19329" y="9436"/>
                  </a:lnTo>
                  <a:lnTo>
                    <a:pt x="20091" y="8890"/>
                  </a:lnTo>
                  <a:lnTo>
                    <a:pt x="20929" y="8585"/>
                  </a:lnTo>
                  <a:lnTo>
                    <a:pt x="21882" y="8547"/>
                  </a:lnTo>
                  <a:lnTo>
                    <a:pt x="23291" y="5994"/>
                  </a:lnTo>
                  <a:lnTo>
                    <a:pt x="26098" y="4089"/>
                  </a:lnTo>
                  <a:lnTo>
                    <a:pt x="25514" y="609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F3B7B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759519" y="2055812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5981" y="2971"/>
                  </a:moveTo>
                  <a:lnTo>
                    <a:pt x="3517" y="2819"/>
                  </a:lnTo>
                  <a:lnTo>
                    <a:pt x="1346" y="3327"/>
                  </a:lnTo>
                  <a:lnTo>
                    <a:pt x="0" y="5676"/>
                  </a:lnTo>
                  <a:lnTo>
                    <a:pt x="2438" y="5765"/>
                  </a:lnTo>
                  <a:lnTo>
                    <a:pt x="4622" y="5232"/>
                  </a:lnTo>
                  <a:lnTo>
                    <a:pt x="5981" y="2971"/>
                  </a:lnTo>
                  <a:close/>
                </a:path>
                <a:path w="12700" h="6350">
                  <a:moveTo>
                    <a:pt x="12369" y="88"/>
                  </a:moveTo>
                  <a:lnTo>
                    <a:pt x="11366" y="50"/>
                  </a:lnTo>
                  <a:lnTo>
                    <a:pt x="10363" y="38"/>
                  </a:lnTo>
                  <a:lnTo>
                    <a:pt x="9334" y="0"/>
                  </a:lnTo>
                  <a:lnTo>
                    <a:pt x="9207" y="901"/>
                  </a:lnTo>
                  <a:lnTo>
                    <a:pt x="9118" y="1841"/>
                  </a:lnTo>
                  <a:lnTo>
                    <a:pt x="9067" y="2755"/>
                  </a:lnTo>
                  <a:lnTo>
                    <a:pt x="10172" y="1854"/>
                  </a:lnTo>
                  <a:lnTo>
                    <a:pt x="12369" y="88"/>
                  </a:lnTo>
                  <a:close/>
                </a:path>
              </a:pathLst>
            </a:custGeom>
            <a:solidFill>
              <a:srgbClr val="91C8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558514" y="1566332"/>
              <a:ext cx="45720" cy="51435"/>
            </a:xfrm>
            <a:custGeom>
              <a:avLst/>
              <a:gdLst/>
              <a:ahLst/>
              <a:cxnLst/>
              <a:rect l="l" t="t" r="r" b="b"/>
              <a:pathLst>
                <a:path w="45719" h="51434">
                  <a:moveTo>
                    <a:pt x="10502" y="8369"/>
                  </a:moveTo>
                  <a:lnTo>
                    <a:pt x="139" y="11442"/>
                  </a:lnTo>
                  <a:lnTo>
                    <a:pt x="0" y="17500"/>
                  </a:lnTo>
                  <a:lnTo>
                    <a:pt x="7404" y="23228"/>
                  </a:lnTo>
                  <a:lnTo>
                    <a:pt x="7886" y="27063"/>
                  </a:lnTo>
                  <a:lnTo>
                    <a:pt x="2654" y="38811"/>
                  </a:lnTo>
                  <a:lnTo>
                    <a:pt x="2552" y="47370"/>
                  </a:lnTo>
                  <a:lnTo>
                    <a:pt x="3060" y="49644"/>
                  </a:lnTo>
                  <a:lnTo>
                    <a:pt x="5448" y="51015"/>
                  </a:lnTo>
                  <a:lnTo>
                    <a:pt x="6057" y="43218"/>
                  </a:lnTo>
                  <a:lnTo>
                    <a:pt x="11201" y="41706"/>
                  </a:lnTo>
                  <a:lnTo>
                    <a:pt x="17566" y="41706"/>
                  </a:lnTo>
                  <a:lnTo>
                    <a:pt x="14846" y="35648"/>
                  </a:lnTo>
                  <a:lnTo>
                    <a:pt x="18643" y="28308"/>
                  </a:lnTo>
                  <a:lnTo>
                    <a:pt x="32016" y="28308"/>
                  </a:lnTo>
                  <a:lnTo>
                    <a:pt x="30962" y="24193"/>
                  </a:lnTo>
                  <a:lnTo>
                    <a:pt x="34476" y="21564"/>
                  </a:lnTo>
                  <a:lnTo>
                    <a:pt x="12611" y="21564"/>
                  </a:lnTo>
                  <a:lnTo>
                    <a:pt x="10502" y="8369"/>
                  </a:lnTo>
                  <a:close/>
                </a:path>
                <a:path w="45719" h="51434">
                  <a:moveTo>
                    <a:pt x="17566" y="41706"/>
                  </a:moveTo>
                  <a:lnTo>
                    <a:pt x="11201" y="41706"/>
                  </a:lnTo>
                  <a:lnTo>
                    <a:pt x="17754" y="42125"/>
                  </a:lnTo>
                  <a:lnTo>
                    <a:pt x="17566" y="41706"/>
                  </a:lnTo>
                  <a:close/>
                </a:path>
                <a:path w="45719" h="51434">
                  <a:moveTo>
                    <a:pt x="32016" y="28308"/>
                  </a:moveTo>
                  <a:lnTo>
                    <a:pt x="18643" y="28308"/>
                  </a:lnTo>
                  <a:lnTo>
                    <a:pt x="33197" y="32918"/>
                  </a:lnTo>
                  <a:lnTo>
                    <a:pt x="32016" y="28308"/>
                  </a:lnTo>
                  <a:close/>
                </a:path>
                <a:path w="45719" h="51434">
                  <a:moveTo>
                    <a:pt x="14097" y="10706"/>
                  </a:moveTo>
                  <a:lnTo>
                    <a:pt x="12611" y="21564"/>
                  </a:lnTo>
                  <a:lnTo>
                    <a:pt x="34476" y="21564"/>
                  </a:lnTo>
                  <a:lnTo>
                    <a:pt x="39027" y="18199"/>
                  </a:lnTo>
                  <a:lnTo>
                    <a:pt x="39771" y="11912"/>
                  </a:lnTo>
                  <a:lnTo>
                    <a:pt x="27444" y="11912"/>
                  </a:lnTo>
                  <a:lnTo>
                    <a:pt x="20852" y="11658"/>
                  </a:lnTo>
                  <a:lnTo>
                    <a:pt x="14097" y="10706"/>
                  </a:lnTo>
                  <a:close/>
                </a:path>
                <a:path w="45719" h="51434">
                  <a:moveTo>
                    <a:pt x="38811" y="101"/>
                  </a:moveTo>
                  <a:lnTo>
                    <a:pt x="37503" y="8966"/>
                  </a:lnTo>
                  <a:lnTo>
                    <a:pt x="33337" y="11379"/>
                  </a:lnTo>
                  <a:lnTo>
                    <a:pt x="27444" y="11912"/>
                  </a:lnTo>
                  <a:lnTo>
                    <a:pt x="39771" y="11912"/>
                  </a:lnTo>
                  <a:lnTo>
                    <a:pt x="39801" y="11658"/>
                  </a:lnTo>
                  <a:lnTo>
                    <a:pt x="45300" y="9270"/>
                  </a:lnTo>
                  <a:lnTo>
                    <a:pt x="45237" y="317"/>
                  </a:lnTo>
                  <a:lnTo>
                    <a:pt x="44475" y="317"/>
                  </a:lnTo>
                  <a:lnTo>
                    <a:pt x="43700" y="215"/>
                  </a:lnTo>
                  <a:lnTo>
                    <a:pt x="43360" y="114"/>
                  </a:lnTo>
                  <a:lnTo>
                    <a:pt x="38811" y="101"/>
                  </a:lnTo>
                  <a:close/>
                </a:path>
                <a:path w="45719" h="51434">
                  <a:moveTo>
                    <a:pt x="45237" y="279"/>
                  </a:moveTo>
                  <a:lnTo>
                    <a:pt x="44475" y="317"/>
                  </a:lnTo>
                  <a:lnTo>
                    <a:pt x="45237" y="317"/>
                  </a:lnTo>
                  <a:close/>
                </a:path>
                <a:path w="45719" h="51434">
                  <a:moveTo>
                    <a:pt x="42976" y="0"/>
                  </a:moveTo>
                  <a:lnTo>
                    <a:pt x="41046" y="114"/>
                  </a:lnTo>
                  <a:lnTo>
                    <a:pt x="43360" y="114"/>
                  </a:lnTo>
                  <a:lnTo>
                    <a:pt x="42976" y="0"/>
                  </a:lnTo>
                  <a:close/>
                </a:path>
              </a:pathLst>
            </a:custGeom>
            <a:solidFill>
              <a:srgbClr val="EE293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548426" y="1608039"/>
              <a:ext cx="34290" cy="37465"/>
            </a:xfrm>
            <a:custGeom>
              <a:avLst/>
              <a:gdLst/>
              <a:ahLst/>
              <a:cxnLst/>
              <a:rect l="l" t="t" r="r" b="b"/>
              <a:pathLst>
                <a:path w="34289" h="37464">
                  <a:moveTo>
                    <a:pt x="21297" y="0"/>
                  </a:moveTo>
                  <a:lnTo>
                    <a:pt x="16141" y="1498"/>
                  </a:lnTo>
                  <a:lnTo>
                    <a:pt x="15544" y="9296"/>
                  </a:lnTo>
                  <a:lnTo>
                    <a:pt x="15240" y="9715"/>
                  </a:lnTo>
                  <a:lnTo>
                    <a:pt x="14998" y="10198"/>
                  </a:lnTo>
                  <a:lnTo>
                    <a:pt x="11036" y="13474"/>
                  </a:lnTo>
                  <a:lnTo>
                    <a:pt x="3098" y="7073"/>
                  </a:lnTo>
                  <a:lnTo>
                    <a:pt x="2133" y="21412"/>
                  </a:lnTo>
                  <a:lnTo>
                    <a:pt x="10452" y="19380"/>
                  </a:lnTo>
                  <a:lnTo>
                    <a:pt x="14706" y="23888"/>
                  </a:lnTo>
                  <a:lnTo>
                    <a:pt x="17741" y="22288"/>
                  </a:lnTo>
                  <a:lnTo>
                    <a:pt x="19329" y="25742"/>
                  </a:lnTo>
                  <a:lnTo>
                    <a:pt x="13487" y="31775"/>
                  </a:lnTo>
                  <a:lnTo>
                    <a:pt x="7023" y="31470"/>
                  </a:lnTo>
                  <a:lnTo>
                    <a:pt x="0" y="27279"/>
                  </a:lnTo>
                  <a:lnTo>
                    <a:pt x="76" y="31191"/>
                  </a:lnTo>
                  <a:lnTo>
                    <a:pt x="2082" y="33235"/>
                  </a:lnTo>
                  <a:lnTo>
                    <a:pt x="5981" y="33477"/>
                  </a:lnTo>
                  <a:lnTo>
                    <a:pt x="9029" y="33515"/>
                  </a:lnTo>
                  <a:lnTo>
                    <a:pt x="12293" y="36436"/>
                  </a:lnTo>
                  <a:lnTo>
                    <a:pt x="16700" y="37160"/>
                  </a:lnTo>
                  <a:lnTo>
                    <a:pt x="30238" y="36931"/>
                  </a:lnTo>
                  <a:lnTo>
                    <a:pt x="31203" y="29844"/>
                  </a:lnTo>
                  <a:lnTo>
                    <a:pt x="34048" y="22796"/>
                  </a:lnTo>
                  <a:lnTo>
                    <a:pt x="30632" y="15646"/>
                  </a:lnTo>
                  <a:lnTo>
                    <a:pt x="28232" y="14312"/>
                  </a:lnTo>
                  <a:lnTo>
                    <a:pt x="27724" y="12039"/>
                  </a:lnTo>
                  <a:lnTo>
                    <a:pt x="27698" y="9563"/>
                  </a:lnTo>
                  <a:lnTo>
                    <a:pt x="23825" y="7937"/>
                  </a:lnTo>
                  <a:lnTo>
                    <a:pt x="24726" y="6388"/>
                  </a:lnTo>
                  <a:lnTo>
                    <a:pt x="26289" y="6591"/>
                  </a:lnTo>
                  <a:lnTo>
                    <a:pt x="27736" y="6489"/>
                  </a:lnTo>
                  <a:lnTo>
                    <a:pt x="27838" y="431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577703" y="1558712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80" h="19684">
                  <a:moveTo>
                    <a:pt x="21615" y="0"/>
                  </a:moveTo>
                  <a:lnTo>
                    <a:pt x="13754" y="7442"/>
                  </a:lnTo>
                  <a:lnTo>
                    <a:pt x="7912" y="2882"/>
                  </a:lnTo>
                  <a:lnTo>
                    <a:pt x="2451" y="4241"/>
                  </a:lnTo>
                  <a:lnTo>
                    <a:pt x="2451" y="4724"/>
                  </a:lnTo>
                  <a:lnTo>
                    <a:pt x="2514" y="5219"/>
                  </a:lnTo>
                  <a:lnTo>
                    <a:pt x="0" y="15214"/>
                  </a:lnTo>
                  <a:lnTo>
                    <a:pt x="8255" y="19532"/>
                  </a:lnTo>
                  <a:lnTo>
                    <a:pt x="14147" y="18999"/>
                  </a:lnTo>
                  <a:lnTo>
                    <a:pt x="18313" y="16586"/>
                  </a:lnTo>
                  <a:lnTo>
                    <a:pt x="19621" y="7721"/>
                  </a:lnTo>
                  <a:lnTo>
                    <a:pt x="21856" y="7734"/>
                  </a:lnTo>
                  <a:lnTo>
                    <a:pt x="23787" y="7620"/>
                  </a:lnTo>
                  <a:lnTo>
                    <a:pt x="24295" y="3619"/>
                  </a:lnTo>
                  <a:lnTo>
                    <a:pt x="27152" y="4635"/>
                  </a:lnTo>
                  <a:lnTo>
                    <a:pt x="29641" y="4889"/>
                  </a:lnTo>
                  <a:lnTo>
                    <a:pt x="29946" y="4533"/>
                  </a:lnTo>
                  <a:lnTo>
                    <a:pt x="27000" y="965"/>
                  </a:lnTo>
                  <a:lnTo>
                    <a:pt x="21615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547067" y="1577766"/>
              <a:ext cx="13970" cy="20955"/>
            </a:xfrm>
            <a:custGeom>
              <a:avLst/>
              <a:gdLst/>
              <a:ahLst/>
              <a:cxnLst/>
              <a:rect l="l" t="t" r="r" b="b"/>
              <a:pathLst>
                <a:path w="13969" h="20955">
                  <a:moveTo>
                    <a:pt x="11582" y="0"/>
                  </a:moveTo>
                  <a:lnTo>
                    <a:pt x="3784" y="3124"/>
                  </a:lnTo>
                  <a:lnTo>
                    <a:pt x="0" y="13538"/>
                  </a:lnTo>
                  <a:lnTo>
                    <a:pt x="7010" y="20853"/>
                  </a:lnTo>
                  <a:lnTo>
                    <a:pt x="9525" y="20891"/>
                  </a:lnTo>
                  <a:lnTo>
                    <a:pt x="12242" y="13817"/>
                  </a:lnTo>
                  <a:lnTo>
                    <a:pt x="13855" y="10045"/>
                  </a:lnTo>
                  <a:lnTo>
                    <a:pt x="11442" y="6057"/>
                  </a:lnTo>
                  <a:lnTo>
                    <a:pt x="11582" y="0"/>
                  </a:lnTo>
                  <a:close/>
                </a:path>
              </a:pathLst>
            </a:custGeom>
            <a:solidFill>
              <a:srgbClr val="EE2F4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555626" y="160515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90">
                  <a:moveTo>
                    <a:pt x="5549" y="0"/>
                  </a:moveTo>
                  <a:lnTo>
                    <a:pt x="4305" y="761"/>
                  </a:lnTo>
                  <a:lnTo>
                    <a:pt x="2844" y="1346"/>
                  </a:lnTo>
                  <a:lnTo>
                    <a:pt x="1904" y="2400"/>
                  </a:lnTo>
                  <a:lnTo>
                    <a:pt x="1054" y="3390"/>
                  </a:lnTo>
                  <a:lnTo>
                    <a:pt x="0" y="5321"/>
                  </a:lnTo>
                  <a:lnTo>
                    <a:pt x="1777" y="8559"/>
                  </a:lnTo>
                  <a:lnTo>
                    <a:pt x="3695" y="6222"/>
                  </a:lnTo>
                  <a:lnTo>
                    <a:pt x="5410" y="605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545919" y="160406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765" y="0"/>
                  </a:moveTo>
                  <a:lnTo>
                    <a:pt x="1079" y="2717"/>
                  </a:lnTo>
                  <a:lnTo>
                    <a:pt x="0" y="3835"/>
                  </a:lnTo>
                  <a:lnTo>
                    <a:pt x="2603" y="3136"/>
                  </a:lnTo>
                  <a:lnTo>
                    <a:pt x="3911" y="2793"/>
                  </a:lnTo>
                  <a:close/>
                </a:path>
              </a:pathLst>
            </a:custGeom>
            <a:solidFill>
              <a:srgbClr val="EE293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550039" y="154709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8" y="0"/>
                  </a:moveTo>
                  <a:lnTo>
                    <a:pt x="342" y="2044"/>
                  </a:lnTo>
                  <a:lnTo>
                    <a:pt x="0" y="3111"/>
                  </a:lnTo>
                  <a:lnTo>
                    <a:pt x="711" y="2667"/>
                  </a:lnTo>
                  <a:lnTo>
                    <a:pt x="1447" y="2222"/>
                  </a:lnTo>
                  <a:lnTo>
                    <a:pt x="2159" y="177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192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622194" y="1511286"/>
              <a:ext cx="94615" cy="93345"/>
            </a:xfrm>
            <a:custGeom>
              <a:avLst/>
              <a:gdLst/>
              <a:ahLst/>
              <a:cxnLst/>
              <a:rect l="l" t="t" r="r" b="b"/>
              <a:pathLst>
                <a:path w="94614" h="93344">
                  <a:moveTo>
                    <a:pt x="94246" y="75577"/>
                  </a:moveTo>
                  <a:lnTo>
                    <a:pt x="92595" y="69329"/>
                  </a:lnTo>
                  <a:lnTo>
                    <a:pt x="84086" y="69329"/>
                  </a:lnTo>
                  <a:lnTo>
                    <a:pt x="82448" y="62953"/>
                  </a:lnTo>
                  <a:lnTo>
                    <a:pt x="81597" y="62801"/>
                  </a:lnTo>
                  <a:lnTo>
                    <a:pt x="81419" y="62788"/>
                  </a:lnTo>
                  <a:lnTo>
                    <a:pt x="80721" y="62738"/>
                  </a:lnTo>
                  <a:lnTo>
                    <a:pt x="79844" y="62788"/>
                  </a:lnTo>
                  <a:lnTo>
                    <a:pt x="78079" y="62433"/>
                  </a:lnTo>
                  <a:lnTo>
                    <a:pt x="77076" y="61506"/>
                  </a:lnTo>
                  <a:lnTo>
                    <a:pt x="76949" y="61391"/>
                  </a:lnTo>
                  <a:lnTo>
                    <a:pt x="76530" y="59626"/>
                  </a:lnTo>
                  <a:lnTo>
                    <a:pt x="76746" y="59537"/>
                  </a:lnTo>
                  <a:lnTo>
                    <a:pt x="72948" y="59055"/>
                  </a:lnTo>
                  <a:lnTo>
                    <a:pt x="69189" y="61506"/>
                  </a:lnTo>
                  <a:lnTo>
                    <a:pt x="68783" y="61341"/>
                  </a:lnTo>
                  <a:lnTo>
                    <a:pt x="65201" y="59880"/>
                  </a:lnTo>
                  <a:lnTo>
                    <a:pt x="65265" y="59296"/>
                  </a:lnTo>
                  <a:lnTo>
                    <a:pt x="65684" y="55118"/>
                  </a:lnTo>
                  <a:lnTo>
                    <a:pt x="71081" y="52679"/>
                  </a:lnTo>
                  <a:lnTo>
                    <a:pt x="70929" y="51523"/>
                  </a:lnTo>
                  <a:lnTo>
                    <a:pt x="70446" y="47688"/>
                  </a:lnTo>
                  <a:lnTo>
                    <a:pt x="67386" y="47675"/>
                  </a:lnTo>
                  <a:lnTo>
                    <a:pt x="64973" y="49199"/>
                  </a:lnTo>
                  <a:lnTo>
                    <a:pt x="63157" y="51523"/>
                  </a:lnTo>
                  <a:lnTo>
                    <a:pt x="58889" y="46456"/>
                  </a:lnTo>
                  <a:lnTo>
                    <a:pt x="60934" y="39827"/>
                  </a:lnTo>
                  <a:lnTo>
                    <a:pt x="48882" y="30937"/>
                  </a:lnTo>
                  <a:lnTo>
                    <a:pt x="50609" y="22974"/>
                  </a:lnTo>
                  <a:lnTo>
                    <a:pt x="69938" y="18300"/>
                  </a:lnTo>
                  <a:lnTo>
                    <a:pt x="65646" y="13550"/>
                  </a:lnTo>
                  <a:lnTo>
                    <a:pt x="62090" y="7975"/>
                  </a:lnTo>
                  <a:lnTo>
                    <a:pt x="58902" y="6172"/>
                  </a:lnTo>
                  <a:lnTo>
                    <a:pt x="55143" y="5194"/>
                  </a:lnTo>
                  <a:lnTo>
                    <a:pt x="54571" y="4229"/>
                  </a:lnTo>
                  <a:lnTo>
                    <a:pt x="53086" y="1739"/>
                  </a:lnTo>
                  <a:lnTo>
                    <a:pt x="48196" y="4229"/>
                  </a:lnTo>
                  <a:lnTo>
                    <a:pt x="40754" y="0"/>
                  </a:lnTo>
                  <a:lnTo>
                    <a:pt x="37782" y="7543"/>
                  </a:lnTo>
                  <a:lnTo>
                    <a:pt x="39052" y="7988"/>
                  </a:lnTo>
                  <a:lnTo>
                    <a:pt x="41236" y="8153"/>
                  </a:lnTo>
                  <a:lnTo>
                    <a:pt x="42329" y="11874"/>
                  </a:lnTo>
                  <a:lnTo>
                    <a:pt x="39649" y="12598"/>
                  </a:lnTo>
                  <a:lnTo>
                    <a:pt x="37655" y="13627"/>
                  </a:lnTo>
                  <a:lnTo>
                    <a:pt x="37553" y="17792"/>
                  </a:lnTo>
                  <a:lnTo>
                    <a:pt x="34836" y="21755"/>
                  </a:lnTo>
                  <a:lnTo>
                    <a:pt x="41541" y="29730"/>
                  </a:lnTo>
                  <a:lnTo>
                    <a:pt x="41541" y="34404"/>
                  </a:lnTo>
                  <a:lnTo>
                    <a:pt x="37236" y="37896"/>
                  </a:lnTo>
                  <a:lnTo>
                    <a:pt x="39954" y="41033"/>
                  </a:lnTo>
                  <a:lnTo>
                    <a:pt x="40487" y="45631"/>
                  </a:lnTo>
                  <a:lnTo>
                    <a:pt x="41694" y="49771"/>
                  </a:lnTo>
                  <a:lnTo>
                    <a:pt x="46443" y="51536"/>
                  </a:lnTo>
                  <a:lnTo>
                    <a:pt x="44310" y="54394"/>
                  </a:lnTo>
                  <a:lnTo>
                    <a:pt x="43599" y="58356"/>
                  </a:lnTo>
                  <a:lnTo>
                    <a:pt x="42075" y="59296"/>
                  </a:lnTo>
                  <a:lnTo>
                    <a:pt x="35369" y="56375"/>
                  </a:lnTo>
                  <a:lnTo>
                    <a:pt x="33667" y="53073"/>
                  </a:lnTo>
                  <a:lnTo>
                    <a:pt x="32702" y="51181"/>
                  </a:lnTo>
                  <a:lnTo>
                    <a:pt x="32118" y="48920"/>
                  </a:lnTo>
                  <a:lnTo>
                    <a:pt x="31203" y="45389"/>
                  </a:lnTo>
                  <a:lnTo>
                    <a:pt x="27990" y="40741"/>
                  </a:lnTo>
                  <a:lnTo>
                    <a:pt x="27432" y="41490"/>
                  </a:lnTo>
                  <a:lnTo>
                    <a:pt x="27432" y="62801"/>
                  </a:lnTo>
                  <a:lnTo>
                    <a:pt x="25755" y="63144"/>
                  </a:lnTo>
                  <a:lnTo>
                    <a:pt x="19329" y="63601"/>
                  </a:lnTo>
                  <a:lnTo>
                    <a:pt x="15011" y="63347"/>
                  </a:lnTo>
                  <a:lnTo>
                    <a:pt x="13081" y="55537"/>
                  </a:lnTo>
                  <a:lnTo>
                    <a:pt x="16256" y="53797"/>
                  </a:lnTo>
                  <a:lnTo>
                    <a:pt x="20231" y="53073"/>
                  </a:lnTo>
                  <a:lnTo>
                    <a:pt x="23850" y="53568"/>
                  </a:lnTo>
                  <a:lnTo>
                    <a:pt x="27025" y="55397"/>
                  </a:lnTo>
                  <a:lnTo>
                    <a:pt x="27305" y="59880"/>
                  </a:lnTo>
                  <a:lnTo>
                    <a:pt x="27432" y="62801"/>
                  </a:lnTo>
                  <a:lnTo>
                    <a:pt x="27432" y="41490"/>
                  </a:lnTo>
                  <a:lnTo>
                    <a:pt x="21793" y="48920"/>
                  </a:lnTo>
                  <a:lnTo>
                    <a:pt x="15811" y="44919"/>
                  </a:lnTo>
                  <a:lnTo>
                    <a:pt x="9829" y="40436"/>
                  </a:lnTo>
                  <a:lnTo>
                    <a:pt x="7340" y="40487"/>
                  </a:lnTo>
                  <a:lnTo>
                    <a:pt x="5054" y="40982"/>
                  </a:lnTo>
                  <a:lnTo>
                    <a:pt x="3695" y="43383"/>
                  </a:lnTo>
                  <a:lnTo>
                    <a:pt x="7772" y="48920"/>
                  </a:lnTo>
                  <a:lnTo>
                    <a:pt x="7772" y="49771"/>
                  </a:lnTo>
                  <a:lnTo>
                    <a:pt x="7188" y="55537"/>
                  </a:lnTo>
                  <a:lnTo>
                    <a:pt x="6413" y="61341"/>
                  </a:lnTo>
                  <a:lnTo>
                    <a:pt x="6350" y="62433"/>
                  </a:lnTo>
                  <a:lnTo>
                    <a:pt x="6235" y="70789"/>
                  </a:lnTo>
                  <a:lnTo>
                    <a:pt x="9182" y="73850"/>
                  </a:lnTo>
                  <a:lnTo>
                    <a:pt x="11734" y="74828"/>
                  </a:lnTo>
                  <a:lnTo>
                    <a:pt x="14643" y="71234"/>
                  </a:lnTo>
                  <a:lnTo>
                    <a:pt x="17106" y="74498"/>
                  </a:lnTo>
                  <a:lnTo>
                    <a:pt x="12280" y="82092"/>
                  </a:lnTo>
                  <a:lnTo>
                    <a:pt x="5930" y="77622"/>
                  </a:lnTo>
                  <a:lnTo>
                    <a:pt x="63" y="76746"/>
                  </a:lnTo>
                  <a:lnTo>
                    <a:pt x="0" y="79781"/>
                  </a:lnTo>
                  <a:lnTo>
                    <a:pt x="2959" y="82880"/>
                  </a:lnTo>
                  <a:lnTo>
                    <a:pt x="2857" y="88950"/>
                  </a:lnTo>
                  <a:lnTo>
                    <a:pt x="8483" y="84772"/>
                  </a:lnTo>
                  <a:lnTo>
                    <a:pt x="14693" y="84683"/>
                  </a:lnTo>
                  <a:lnTo>
                    <a:pt x="21158" y="86245"/>
                  </a:lnTo>
                  <a:lnTo>
                    <a:pt x="21412" y="84683"/>
                  </a:lnTo>
                  <a:lnTo>
                    <a:pt x="21831" y="82092"/>
                  </a:lnTo>
                  <a:lnTo>
                    <a:pt x="21920" y="81572"/>
                  </a:lnTo>
                  <a:lnTo>
                    <a:pt x="21958" y="80683"/>
                  </a:lnTo>
                  <a:lnTo>
                    <a:pt x="19380" y="74498"/>
                  </a:lnTo>
                  <a:lnTo>
                    <a:pt x="23279" y="71323"/>
                  </a:lnTo>
                  <a:lnTo>
                    <a:pt x="25412" y="72466"/>
                  </a:lnTo>
                  <a:lnTo>
                    <a:pt x="25158" y="76225"/>
                  </a:lnTo>
                  <a:lnTo>
                    <a:pt x="25831" y="78308"/>
                  </a:lnTo>
                  <a:lnTo>
                    <a:pt x="30746" y="74422"/>
                  </a:lnTo>
                  <a:lnTo>
                    <a:pt x="31851" y="73291"/>
                  </a:lnTo>
                  <a:lnTo>
                    <a:pt x="33299" y="71869"/>
                  </a:lnTo>
                  <a:lnTo>
                    <a:pt x="42456" y="80683"/>
                  </a:lnTo>
                  <a:lnTo>
                    <a:pt x="44589" y="75730"/>
                  </a:lnTo>
                  <a:lnTo>
                    <a:pt x="45847" y="71869"/>
                  </a:lnTo>
                  <a:lnTo>
                    <a:pt x="46024" y="71323"/>
                  </a:lnTo>
                  <a:lnTo>
                    <a:pt x="48094" y="64935"/>
                  </a:lnTo>
                  <a:lnTo>
                    <a:pt x="49415" y="63601"/>
                  </a:lnTo>
                  <a:lnTo>
                    <a:pt x="51384" y="61620"/>
                  </a:lnTo>
                  <a:lnTo>
                    <a:pt x="56337" y="61341"/>
                  </a:lnTo>
                  <a:lnTo>
                    <a:pt x="57975" y="65925"/>
                  </a:lnTo>
                  <a:lnTo>
                    <a:pt x="58661" y="69253"/>
                  </a:lnTo>
                  <a:lnTo>
                    <a:pt x="58750" y="70789"/>
                  </a:lnTo>
                  <a:lnTo>
                    <a:pt x="57683" y="78752"/>
                  </a:lnTo>
                  <a:lnTo>
                    <a:pt x="65405" y="81178"/>
                  </a:lnTo>
                  <a:lnTo>
                    <a:pt x="63677" y="87033"/>
                  </a:lnTo>
                  <a:lnTo>
                    <a:pt x="63576" y="93116"/>
                  </a:lnTo>
                  <a:lnTo>
                    <a:pt x="66357" y="91274"/>
                  </a:lnTo>
                  <a:lnTo>
                    <a:pt x="68275" y="86690"/>
                  </a:lnTo>
                  <a:lnTo>
                    <a:pt x="72745" y="90233"/>
                  </a:lnTo>
                  <a:lnTo>
                    <a:pt x="75780" y="90297"/>
                  </a:lnTo>
                  <a:lnTo>
                    <a:pt x="76250" y="86690"/>
                  </a:lnTo>
                  <a:lnTo>
                    <a:pt x="76746" y="83680"/>
                  </a:lnTo>
                  <a:lnTo>
                    <a:pt x="86182" y="81572"/>
                  </a:lnTo>
                  <a:lnTo>
                    <a:pt x="92278" y="82042"/>
                  </a:lnTo>
                  <a:lnTo>
                    <a:pt x="92417" y="81572"/>
                  </a:lnTo>
                  <a:lnTo>
                    <a:pt x="94246" y="75577"/>
                  </a:lnTo>
                  <a:close/>
                </a:path>
              </a:pathLst>
            </a:custGeom>
            <a:solidFill>
              <a:srgbClr val="EE2E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627927" y="1518629"/>
              <a:ext cx="36830" cy="41910"/>
            </a:xfrm>
            <a:custGeom>
              <a:avLst/>
              <a:gdLst/>
              <a:ahLst/>
              <a:cxnLst/>
              <a:rect l="l" t="t" r="r" b="b"/>
              <a:pathLst>
                <a:path w="36830" h="41909">
                  <a:moveTo>
                    <a:pt x="7404" y="17995"/>
                  </a:moveTo>
                  <a:lnTo>
                    <a:pt x="7266" y="18656"/>
                  </a:lnTo>
                  <a:lnTo>
                    <a:pt x="7251" y="20599"/>
                  </a:lnTo>
                  <a:lnTo>
                    <a:pt x="0" y="23748"/>
                  </a:lnTo>
                  <a:lnTo>
                    <a:pt x="1714" y="28320"/>
                  </a:lnTo>
                  <a:lnTo>
                    <a:pt x="4102" y="33096"/>
                  </a:lnTo>
                  <a:lnTo>
                    <a:pt x="10096" y="37553"/>
                  </a:lnTo>
                  <a:lnTo>
                    <a:pt x="16065" y="41554"/>
                  </a:lnTo>
                  <a:lnTo>
                    <a:pt x="22263" y="33400"/>
                  </a:lnTo>
                  <a:lnTo>
                    <a:pt x="25412" y="30416"/>
                  </a:lnTo>
                  <a:lnTo>
                    <a:pt x="26873" y="28117"/>
                  </a:lnTo>
                  <a:lnTo>
                    <a:pt x="27406" y="24066"/>
                  </a:lnTo>
                  <a:lnTo>
                    <a:pt x="35813" y="24066"/>
                  </a:lnTo>
                  <a:lnTo>
                    <a:pt x="35813" y="22402"/>
                  </a:lnTo>
                  <a:lnTo>
                    <a:pt x="11717" y="22390"/>
                  </a:lnTo>
                  <a:lnTo>
                    <a:pt x="10312" y="18656"/>
                  </a:lnTo>
                  <a:lnTo>
                    <a:pt x="7404" y="17995"/>
                  </a:lnTo>
                  <a:close/>
                </a:path>
                <a:path w="36830" h="41909">
                  <a:moveTo>
                    <a:pt x="35813" y="24066"/>
                  </a:moveTo>
                  <a:lnTo>
                    <a:pt x="27406" y="24066"/>
                  </a:lnTo>
                  <a:lnTo>
                    <a:pt x="32296" y="24447"/>
                  </a:lnTo>
                  <a:lnTo>
                    <a:pt x="31343" y="28320"/>
                  </a:lnTo>
                  <a:lnTo>
                    <a:pt x="31508" y="30556"/>
                  </a:lnTo>
                  <a:lnTo>
                    <a:pt x="35813" y="27063"/>
                  </a:lnTo>
                  <a:lnTo>
                    <a:pt x="35813" y="24066"/>
                  </a:lnTo>
                  <a:close/>
                </a:path>
                <a:path w="36830" h="41909">
                  <a:moveTo>
                    <a:pt x="14604" y="2565"/>
                  </a:moveTo>
                  <a:lnTo>
                    <a:pt x="13608" y="6362"/>
                  </a:lnTo>
                  <a:lnTo>
                    <a:pt x="12217" y="11442"/>
                  </a:lnTo>
                  <a:lnTo>
                    <a:pt x="17614" y="16255"/>
                  </a:lnTo>
                  <a:lnTo>
                    <a:pt x="15557" y="21818"/>
                  </a:lnTo>
                  <a:lnTo>
                    <a:pt x="11722" y="22402"/>
                  </a:lnTo>
                  <a:lnTo>
                    <a:pt x="35813" y="22402"/>
                  </a:lnTo>
                  <a:lnTo>
                    <a:pt x="29108" y="14401"/>
                  </a:lnTo>
                  <a:lnTo>
                    <a:pt x="31826" y="10439"/>
                  </a:lnTo>
                  <a:lnTo>
                    <a:pt x="22059" y="10363"/>
                  </a:lnTo>
                  <a:lnTo>
                    <a:pt x="21513" y="9804"/>
                  </a:lnTo>
                  <a:lnTo>
                    <a:pt x="22771" y="9143"/>
                  </a:lnTo>
                  <a:lnTo>
                    <a:pt x="22829" y="6362"/>
                  </a:lnTo>
                  <a:lnTo>
                    <a:pt x="18948" y="6362"/>
                  </a:lnTo>
                  <a:lnTo>
                    <a:pt x="14604" y="2565"/>
                  </a:lnTo>
                  <a:close/>
                </a:path>
                <a:path w="36830" h="41909">
                  <a:moveTo>
                    <a:pt x="22974" y="0"/>
                  </a:moveTo>
                  <a:lnTo>
                    <a:pt x="22898" y="3060"/>
                  </a:lnTo>
                  <a:lnTo>
                    <a:pt x="25810" y="5067"/>
                  </a:lnTo>
                  <a:lnTo>
                    <a:pt x="25869" y="7162"/>
                  </a:lnTo>
                  <a:lnTo>
                    <a:pt x="22771" y="9143"/>
                  </a:lnTo>
                  <a:lnTo>
                    <a:pt x="22059" y="10363"/>
                  </a:lnTo>
                  <a:lnTo>
                    <a:pt x="31828" y="10363"/>
                  </a:lnTo>
                  <a:lnTo>
                    <a:pt x="31929" y="6252"/>
                  </a:lnTo>
                  <a:lnTo>
                    <a:pt x="30556" y="5753"/>
                  </a:lnTo>
                  <a:lnTo>
                    <a:pt x="30314" y="5295"/>
                  </a:lnTo>
                  <a:lnTo>
                    <a:pt x="31445" y="5067"/>
                  </a:lnTo>
                  <a:lnTo>
                    <a:pt x="34579" y="5067"/>
                  </a:lnTo>
                  <a:lnTo>
                    <a:pt x="36601" y="4521"/>
                  </a:lnTo>
                  <a:lnTo>
                    <a:pt x="35509" y="812"/>
                  </a:lnTo>
                  <a:lnTo>
                    <a:pt x="33324" y="622"/>
                  </a:lnTo>
                  <a:lnTo>
                    <a:pt x="32054" y="203"/>
                  </a:lnTo>
                  <a:lnTo>
                    <a:pt x="22974" y="0"/>
                  </a:lnTo>
                  <a:close/>
                </a:path>
                <a:path w="36830" h="41909">
                  <a:moveTo>
                    <a:pt x="20866" y="3022"/>
                  </a:moveTo>
                  <a:lnTo>
                    <a:pt x="19862" y="3022"/>
                  </a:lnTo>
                  <a:lnTo>
                    <a:pt x="18948" y="6362"/>
                  </a:lnTo>
                  <a:lnTo>
                    <a:pt x="22829" y="6362"/>
                  </a:lnTo>
                  <a:lnTo>
                    <a:pt x="22898" y="3060"/>
                  </a:lnTo>
                  <a:lnTo>
                    <a:pt x="20866" y="3022"/>
                  </a:lnTo>
                  <a:close/>
                </a:path>
                <a:path w="36830" h="41909">
                  <a:moveTo>
                    <a:pt x="34579" y="5067"/>
                  </a:moveTo>
                  <a:lnTo>
                    <a:pt x="31445" y="5067"/>
                  </a:lnTo>
                  <a:lnTo>
                    <a:pt x="31688" y="5753"/>
                  </a:lnTo>
                  <a:lnTo>
                    <a:pt x="31929" y="6252"/>
                  </a:lnTo>
                  <a:lnTo>
                    <a:pt x="33921" y="5245"/>
                  </a:lnTo>
                  <a:lnTo>
                    <a:pt x="34579" y="5067"/>
                  </a:lnTo>
                  <a:close/>
                </a:path>
              </a:pathLst>
            </a:custGeom>
            <a:solidFill>
              <a:srgbClr val="EE30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650897" y="1503540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3251" y="0"/>
                  </a:moveTo>
                  <a:lnTo>
                    <a:pt x="241" y="2997"/>
                  </a:lnTo>
                  <a:lnTo>
                    <a:pt x="165" y="4991"/>
                  </a:lnTo>
                  <a:lnTo>
                    <a:pt x="69" y="9448"/>
                  </a:lnTo>
                  <a:lnTo>
                    <a:pt x="0" y="15087"/>
                  </a:lnTo>
                  <a:lnTo>
                    <a:pt x="2997" y="15176"/>
                  </a:lnTo>
                  <a:lnTo>
                    <a:pt x="4864" y="12331"/>
                  </a:lnTo>
                  <a:lnTo>
                    <a:pt x="6705" y="9448"/>
                  </a:lnTo>
                  <a:lnTo>
                    <a:pt x="12228" y="121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E2E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723234" y="1541362"/>
              <a:ext cx="46355" cy="56515"/>
            </a:xfrm>
            <a:custGeom>
              <a:avLst/>
              <a:gdLst/>
              <a:ahLst/>
              <a:cxnLst/>
              <a:rect l="l" t="t" r="r" b="b"/>
              <a:pathLst>
                <a:path w="46355" h="56515">
                  <a:moveTo>
                    <a:pt x="6261" y="0"/>
                  </a:moveTo>
                  <a:lnTo>
                    <a:pt x="3047" y="2844"/>
                  </a:lnTo>
                  <a:lnTo>
                    <a:pt x="3124" y="2984"/>
                  </a:lnTo>
                  <a:lnTo>
                    <a:pt x="3073" y="6032"/>
                  </a:lnTo>
                  <a:lnTo>
                    <a:pt x="10528" y="12915"/>
                  </a:lnTo>
                  <a:lnTo>
                    <a:pt x="10071" y="14757"/>
                  </a:lnTo>
                  <a:lnTo>
                    <a:pt x="0" y="18084"/>
                  </a:lnTo>
                  <a:lnTo>
                    <a:pt x="2565" y="24650"/>
                  </a:lnTo>
                  <a:lnTo>
                    <a:pt x="11899" y="39433"/>
                  </a:lnTo>
                  <a:lnTo>
                    <a:pt x="15201" y="41579"/>
                  </a:lnTo>
                  <a:lnTo>
                    <a:pt x="15595" y="45440"/>
                  </a:lnTo>
                  <a:lnTo>
                    <a:pt x="17271" y="48539"/>
                  </a:lnTo>
                  <a:lnTo>
                    <a:pt x="17462" y="51904"/>
                  </a:lnTo>
                  <a:lnTo>
                    <a:pt x="20510" y="51041"/>
                  </a:lnTo>
                  <a:lnTo>
                    <a:pt x="23596" y="47256"/>
                  </a:lnTo>
                  <a:lnTo>
                    <a:pt x="26568" y="52031"/>
                  </a:lnTo>
                  <a:lnTo>
                    <a:pt x="31953" y="48031"/>
                  </a:lnTo>
                  <a:lnTo>
                    <a:pt x="34061" y="56184"/>
                  </a:lnTo>
                  <a:lnTo>
                    <a:pt x="38607" y="55283"/>
                  </a:lnTo>
                  <a:lnTo>
                    <a:pt x="38760" y="52844"/>
                  </a:lnTo>
                  <a:lnTo>
                    <a:pt x="39306" y="50609"/>
                  </a:lnTo>
                  <a:lnTo>
                    <a:pt x="41694" y="49339"/>
                  </a:lnTo>
                  <a:lnTo>
                    <a:pt x="45872" y="42252"/>
                  </a:lnTo>
                  <a:lnTo>
                    <a:pt x="39992" y="37782"/>
                  </a:lnTo>
                  <a:lnTo>
                    <a:pt x="32346" y="29489"/>
                  </a:lnTo>
                  <a:lnTo>
                    <a:pt x="30327" y="36855"/>
                  </a:lnTo>
                  <a:lnTo>
                    <a:pt x="25666" y="38011"/>
                  </a:lnTo>
                  <a:lnTo>
                    <a:pt x="24955" y="37807"/>
                  </a:lnTo>
                  <a:lnTo>
                    <a:pt x="24523" y="36258"/>
                  </a:lnTo>
                  <a:lnTo>
                    <a:pt x="26441" y="30632"/>
                  </a:lnTo>
                  <a:lnTo>
                    <a:pt x="28816" y="25260"/>
                  </a:lnTo>
                  <a:lnTo>
                    <a:pt x="36106" y="24650"/>
                  </a:lnTo>
                  <a:lnTo>
                    <a:pt x="35445" y="21513"/>
                  </a:lnTo>
                  <a:lnTo>
                    <a:pt x="36220" y="16395"/>
                  </a:lnTo>
                  <a:lnTo>
                    <a:pt x="25514" y="20193"/>
                  </a:lnTo>
                  <a:lnTo>
                    <a:pt x="23647" y="14147"/>
                  </a:lnTo>
                  <a:lnTo>
                    <a:pt x="14897" y="15328"/>
                  </a:lnTo>
                  <a:lnTo>
                    <a:pt x="12712" y="12331"/>
                  </a:lnTo>
                  <a:lnTo>
                    <a:pt x="16725" y="6591"/>
                  </a:lnTo>
                  <a:lnTo>
                    <a:pt x="13627" y="2730"/>
                  </a:lnTo>
                  <a:lnTo>
                    <a:pt x="12306" y="114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792125" y="1561270"/>
              <a:ext cx="40005" cy="48895"/>
            </a:xfrm>
            <a:custGeom>
              <a:avLst/>
              <a:gdLst/>
              <a:ahLst/>
              <a:cxnLst/>
              <a:rect l="l" t="t" r="r" b="b"/>
              <a:pathLst>
                <a:path w="40005" h="48894">
                  <a:moveTo>
                    <a:pt x="0" y="0"/>
                  </a:moveTo>
                  <a:lnTo>
                    <a:pt x="6502" y="20599"/>
                  </a:lnTo>
                  <a:lnTo>
                    <a:pt x="8953" y="24155"/>
                  </a:lnTo>
                  <a:lnTo>
                    <a:pt x="9740" y="24980"/>
                  </a:lnTo>
                  <a:lnTo>
                    <a:pt x="9969" y="25907"/>
                  </a:lnTo>
                  <a:lnTo>
                    <a:pt x="9652" y="26987"/>
                  </a:lnTo>
                  <a:lnTo>
                    <a:pt x="14325" y="33464"/>
                  </a:lnTo>
                  <a:lnTo>
                    <a:pt x="16598" y="33540"/>
                  </a:lnTo>
                  <a:lnTo>
                    <a:pt x="20091" y="33058"/>
                  </a:lnTo>
                  <a:lnTo>
                    <a:pt x="20053" y="39141"/>
                  </a:lnTo>
                  <a:lnTo>
                    <a:pt x="17475" y="36360"/>
                  </a:lnTo>
                  <a:lnTo>
                    <a:pt x="16002" y="36309"/>
                  </a:lnTo>
                  <a:lnTo>
                    <a:pt x="15240" y="45351"/>
                  </a:lnTo>
                  <a:lnTo>
                    <a:pt x="15582" y="48437"/>
                  </a:lnTo>
                  <a:lnTo>
                    <a:pt x="22440" y="48539"/>
                  </a:lnTo>
                  <a:lnTo>
                    <a:pt x="29895" y="41401"/>
                  </a:lnTo>
                  <a:lnTo>
                    <a:pt x="34645" y="42862"/>
                  </a:lnTo>
                  <a:lnTo>
                    <a:pt x="39484" y="45796"/>
                  </a:lnTo>
                  <a:lnTo>
                    <a:pt x="37762" y="40637"/>
                  </a:lnTo>
                  <a:lnTo>
                    <a:pt x="36139" y="35415"/>
                  </a:lnTo>
                  <a:lnTo>
                    <a:pt x="36242" y="30024"/>
                  </a:lnTo>
                  <a:lnTo>
                    <a:pt x="39700" y="24358"/>
                  </a:lnTo>
                  <a:lnTo>
                    <a:pt x="34188" y="24764"/>
                  </a:lnTo>
                  <a:lnTo>
                    <a:pt x="29197" y="28447"/>
                  </a:lnTo>
                  <a:lnTo>
                    <a:pt x="24650" y="24244"/>
                  </a:lnTo>
                  <a:lnTo>
                    <a:pt x="21172" y="23782"/>
                  </a:lnTo>
                  <a:lnTo>
                    <a:pt x="17187" y="23779"/>
                  </a:lnTo>
                  <a:lnTo>
                    <a:pt x="15115" y="22020"/>
                  </a:lnTo>
                  <a:lnTo>
                    <a:pt x="17373" y="16294"/>
                  </a:lnTo>
                  <a:lnTo>
                    <a:pt x="12890" y="10286"/>
                  </a:lnTo>
                  <a:lnTo>
                    <a:pt x="9283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777743" y="158187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5">
                  <a:moveTo>
                    <a:pt x="20891" y="0"/>
                  </a:moveTo>
                  <a:lnTo>
                    <a:pt x="19938" y="203"/>
                  </a:lnTo>
                  <a:lnTo>
                    <a:pt x="18986" y="304"/>
                  </a:lnTo>
                  <a:lnTo>
                    <a:pt x="18008" y="317"/>
                  </a:lnTo>
                  <a:lnTo>
                    <a:pt x="17310" y="1549"/>
                  </a:lnTo>
                  <a:lnTo>
                    <a:pt x="16535" y="2654"/>
                  </a:lnTo>
                  <a:lnTo>
                    <a:pt x="14871" y="2578"/>
                  </a:lnTo>
                  <a:lnTo>
                    <a:pt x="11747" y="3048"/>
                  </a:lnTo>
                  <a:lnTo>
                    <a:pt x="8712" y="2870"/>
                  </a:lnTo>
                  <a:lnTo>
                    <a:pt x="0" y="4864"/>
                  </a:lnTo>
                  <a:lnTo>
                    <a:pt x="4660" y="10579"/>
                  </a:lnTo>
                  <a:lnTo>
                    <a:pt x="5295" y="15163"/>
                  </a:lnTo>
                  <a:lnTo>
                    <a:pt x="8889" y="17399"/>
                  </a:lnTo>
                  <a:lnTo>
                    <a:pt x="8216" y="21005"/>
                  </a:lnTo>
                  <a:lnTo>
                    <a:pt x="8242" y="24371"/>
                  </a:lnTo>
                  <a:lnTo>
                    <a:pt x="29616" y="24752"/>
                  </a:lnTo>
                  <a:lnTo>
                    <a:pt x="30391" y="15709"/>
                  </a:lnTo>
                  <a:lnTo>
                    <a:pt x="28701" y="12865"/>
                  </a:lnTo>
                  <a:lnTo>
                    <a:pt x="24041" y="6375"/>
                  </a:lnTo>
                  <a:lnTo>
                    <a:pt x="23609" y="6159"/>
                  </a:lnTo>
                  <a:lnTo>
                    <a:pt x="23088" y="6045"/>
                  </a:lnTo>
                  <a:lnTo>
                    <a:pt x="22034" y="4953"/>
                  </a:lnTo>
                  <a:lnTo>
                    <a:pt x="22288" y="4178"/>
                  </a:lnTo>
                  <a:lnTo>
                    <a:pt x="23342" y="3568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F491B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47765" y="1565879"/>
              <a:ext cx="41910" cy="28575"/>
            </a:xfrm>
            <a:custGeom>
              <a:avLst/>
              <a:gdLst/>
              <a:ahLst/>
              <a:cxnLst/>
              <a:rect l="l" t="t" r="r" b="b"/>
              <a:pathLst>
                <a:path w="41910" h="28575">
                  <a:moveTo>
                    <a:pt x="20332" y="0"/>
                  </a:moveTo>
                  <a:lnTo>
                    <a:pt x="11582" y="139"/>
                  </a:lnTo>
                  <a:lnTo>
                    <a:pt x="4292" y="762"/>
                  </a:lnTo>
                  <a:lnTo>
                    <a:pt x="1904" y="6108"/>
                  </a:lnTo>
                  <a:lnTo>
                    <a:pt x="0" y="11747"/>
                  </a:lnTo>
                  <a:lnTo>
                    <a:pt x="431" y="13296"/>
                  </a:lnTo>
                  <a:lnTo>
                    <a:pt x="1117" y="13512"/>
                  </a:lnTo>
                  <a:lnTo>
                    <a:pt x="5803" y="12344"/>
                  </a:lnTo>
                  <a:lnTo>
                    <a:pt x="7810" y="4965"/>
                  </a:lnTo>
                  <a:lnTo>
                    <a:pt x="15455" y="13258"/>
                  </a:lnTo>
                  <a:lnTo>
                    <a:pt x="21335" y="17741"/>
                  </a:lnTo>
                  <a:lnTo>
                    <a:pt x="17157" y="24841"/>
                  </a:lnTo>
                  <a:lnTo>
                    <a:pt x="17310" y="26670"/>
                  </a:lnTo>
                  <a:lnTo>
                    <a:pt x="17310" y="27609"/>
                  </a:lnTo>
                  <a:lnTo>
                    <a:pt x="20205" y="28067"/>
                  </a:lnTo>
                  <a:lnTo>
                    <a:pt x="21653" y="28016"/>
                  </a:lnTo>
                  <a:lnTo>
                    <a:pt x="23088" y="28092"/>
                  </a:lnTo>
                  <a:lnTo>
                    <a:pt x="23202" y="26111"/>
                  </a:lnTo>
                  <a:lnTo>
                    <a:pt x="23202" y="24142"/>
                  </a:lnTo>
                  <a:lnTo>
                    <a:pt x="24701" y="12153"/>
                  </a:lnTo>
                  <a:lnTo>
                    <a:pt x="25996" y="11442"/>
                  </a:lnTo>
                  <a:lnTo>
                    <a:pt x="36715" y="16510"/>
                  </a:lnTo>
                  <a:lnTo>
                    <a:pt x="37630" y="17856"/>
                  </a:lnTo>
                  <a:lnTo>
                    <a:pt x="38696" y="18859"/>
                  </a:lnTo>
                  <a:lnTo>
                    <a:pt x="41732" y="19024"/>
                  </a:lnTo>
                  <a:lnTo>
                    <a:pt x="41846" y="13042"/>
                  </a:lnTo>
                  <a:lnTo>
                    <a:pt x="35852" y="6858"/>
                  </a:lnTo>
                  <a:lnTo>
                    <a:pt x="28143" y="3263"/>
                  </a:lnTo>
                  <a:lnTo>
                    <a:pt x="20332" y="0"/>
                  </a:lnTo>
                  <a:close/>
                </a:path>
              </a:pathLst>
            </a:custGeom>
            <a:solidFill>
              <a:srgbClr val="EF446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784144" y="1536649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30" h="26034">
                  <a:moveTo>
                    <a:pt x="21412" y="0"/>
                  </a:moveTo>
                  <a:lnTo>
                    <a:pt x="16167" y="800"/>
                  </a:lnTo>
                  <a:lnTo>
                    <a:pt x="14058" y="7061"/>
                  </a:lnTo>
                  <a:lnTo>
                    <a:pt x="0" y="4635"/>
                  </a:lnTo>
                  <a:lnTo>
                    <a:pt x="4254" y="13449"/>
                  </a:lnTo>
                  <a:lnTo>
                    <a:pt x="2870" y="17792"/>
                  </a:lnTo>
                  <a:lnTo>
                    <a:pt x="4102" y="17602"/>
                  </a:lnTo>
                  <a:lnTo>
                    <a:pt x="5054" y="17665"/>
                  </a:lnTo>
                  <a:lnTo>
                    <a:pt x="8826" y="15608"/>
                  </a:lnTo>
                  <a:lnTo>
                    <a:pt x="5549" y="9385"/>
                  </a:lnTo>
                  <a:lnTo>
                    <a:pt x="15722" y="9652"/>
                  </a:lnTo>
                  <a:lnTo>
                    <a:pt x="14427" y="14808"/>
                  </a:lnTo>
                  <a:lnTo>
                    <a:pt x="18110" y="20193"/>
                  </a:lnTo>
                  <a:lnTo>
                    <a:pt x="16662" y="24803"/>
                  </a:lnTo>
                  <a:lnTo>
                    <a:pt x="21107" y="25984"/>
                  </a:lnTo>
                  <a:lnTo>
                    <a:pt x="23969" y="19497"/>
                  </a:lnTo>
                  <a:lnTo>
                    <a:pt x="23764" y="12996"/>
                  </a:lnTo>
                  <a:lnTo>
                    <a:pt x="22307" y="6494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EE35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745521" y="1529573"/>
              <a:ext cx="11430" cy="15875"/>
            </a:xfrm>
            <a:custGeom>
              <a:avLst/>
              <a:gdLst/>
              <a:ahLst/>
              <a:cxnLst/>
              <a:rect l="l" t="t" r="r" b="b"/>
              <a:pathLst>
                <a:path w="11430" h="15875">
                  <a:moveTo>
                    <a:pt x="2400" y="0"/>
                  </a:moveTo>
                  <a:lnTo>
                    <a:pt x="2336" y="3009"/>
                  </a:lnTo>
                  <a:lnTo>
                    <a:pt x="1625" y="5346"/>
                  </a:lnTo>
                  <a:lnTo>
                    <a:pt x="0" y="7848"/>
                  </a:lnTo>
                  <a:lnTo>
                    <a:pt x="939" y="13106"/>
                  </a:lnTo>
                  <a:lnTo>
                    <a:pt x="3543" y="15341"/>
                  </a:lnTo>
                  <a:lnTo>
                    <a:pt x="10236" y="12115"/>
                  </a:lnTo>
                  <a:lnTo>
                    <a:pt x="11341" y="9550"/>
                  </a:lnTo>
                  <a:lnTo>
                    <a:pt x="6527" y="430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737647" y="1520137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7073" y="0"/>
                  </a:moveTo>
                  <a:lnTo>
                    <a:pt x="0" y="3378"/>
                  </a:lnTo>
                  <a:lnTo>
                    <a:pt x="3657" y="6654"/>
                  </a:lnTo>
                  <a:lnTo>
                    <a:pt x="4203" y="9296"/>
                  </a:lnTo>
                  <a:lnTo>
                    <a:pt x="5194" y="10312"/>
                  </a:lnTo>
                  <a:lnTo>
                    <a:pt x="7175" y="12395"/>
                  </a:lnTo>
                  <a:lnTo>
                    <a:pt x="10210" y="12446"/>
                  </a:lnTo>
                  <a:lnTo>
                    <a:pt x="10223" y="11442"/>
                  </a:lnTo>
                  <a:lnTo>
                    <a:pt x="10261" y="10439"/>
                  </a:lnTo>
                  <a:lnTo>
                    <a:pt x="10325" y="6350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759687" y="154389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555" y="0"/>
                  </a:moveTo>
                  <a:lnTo>
                    <a:pt x="1930" y="253"/>
                  </a:lnTo>
                  <a:lnTo>
                    <a:pt x="165" y="546"/>
                  </a:lnTo>
                  <a:lnTo>
                    <a:pt x="0" y="2400"/>
                  </a:lnTo>
                  <a:lnTo>
                    <a:pt x="1003" y="4991"/>
                  </a:lnTo>
                  <a:lnTo>
                    <a:pt x="2158" y="6045"/>
                  </a:lnTo>
                  <a:lnTo>
                    <a:pt x="3035" y="7188"/>
                  </a:lnTo>
                  <a:lnTo>
                    <a:pt x="3581" y="5803"/>
                  </a:lnTo>
                  <a:lnTo>
                    <a:pt x="4114" y="4406"/>
                  </a:lnTo>
                  <a:lnTo>
                    <a:pt x="4597" y="3200"/>
                  </a:lnTo>
                  <a:lnTo>
                    <a:pt x="4406" y="1384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835300" y="156461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90" y="0"/>
                  </a:moveTo>
                  <a:lnTo>
                    <a:pt x="114" y="2019"/>
                  </a:lnTo>
                  <a:lnTo>
                    <a:pt x="63" y="4013"/>
                  </a:lnTo>
                  <a:lnTo>
                    <a:pt x="0" y="6019"/>
                  </a:lnTo>
                  <a:lnTo>
                    <a:pt x="1866" y="5867"/>
                  </a:lnTo>
                  <a:lnTo>
                    <a:pt x="4318" y="5854"/>
                  </a:lnTo>
                  <a:lnTo>
                    <a:pt x="4737" y="3873"/>
                  </a:lnTo>
                  <a:lnTo>
                    <a:pt x="5397" y="584"/>
                  </a:lnTo>
                  <a:lnTo>
                    <a:pt x="2438" y="46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F43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783611" y="157275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8737" y="635"/>
                  </a:moveTo>
                  <a:lnTo>
                    <a:pt x="0" y="0"/>
                  </a:lnTo>
                  <a:lnTo>
                    <a:pt x="5994" y="6184"/>
                  </a:lnTo>
                  <a:lnTo>
                    <a:pt x="8737" y="635"/>
                  </a:lnTo>
                  <a:close/>
                </a:path>
                <a:path w="12700" h="12065">
                  <a:moveTo>
                    <a:pt x="12141" y="9436"/>
                  </a:moveTo>
                  <a:lnTo>
                    <a:pt x="11099" y="10198"/>
                  </a:lnTo>
                  <a:lnTo>
                    <a:pt x="10045" y="10947"/>
                  </a:lnTo>
                  <a:lnTo>
                    <a:pt x="9004" y="11696"/>
                  </a:lnTo>
                  <a:lnTo>
                    <a:pt x="10655" y="11760"/>
                  </a:lnTo>
                  <a:lnTo>
                    <a:pt x="11442" y="10655"/>
                  </a:lnTo>
                  <a:lnTo>
                    <a:pt x="12141" y="9436"/>
                  </a:lnTo>
                  <a:close/>
                </a:path>
              </a:pathLst>
            </a:custGeom>
            <a:solidFill>
              <a:srgbClr val="EE33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735542" y="1538439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1663" y="1892"/>
                  </a:moveTo>
                  <a:lnTo>
                    <a:pt x="1193" y="914"/>
                  </a:lnTo>
                  <a:lnTo>
                    <a:pt x="1003" y="533"/>
                  </a:lnTo>
                  <a:lnTo>
                    <a:pt x="444" y="304"/>
                  </a:lnTo>
                  <a:lnTo>
                    <a:pt x="50" y="0"/>
                  </a:lnTo>
                  <a:lnTo>
                    <a:pt x="38" y="1028"/>
                  </a:lnTo>
                  <a:lnTo>
                    <a:pt x="12" y="2032"/>
                  </a:lnTo>
                  <a:lnTo>
                    <a:pt x="0" y="3048"/>
                  </a:lnTo>
                  <a:lnTo>
                    <a:pt x="1193" y="2641"/>
                  </a:lnTo>
                  <a:lnTo>
                    <a:pt x="1663" y="1892"/>
                  </a:lnTo>
                  <a:close/>
                </a:path>
                <a:path w="28575" h="13969">
                  <a:moveTo>
                    <a:pt x="28384" y="13360"/>
                  </a:moveTo>
                  <a:lnTo>
                    <a:pt x="27178" y="12649"/>
                  </a:lnTo>
                  <a:lnTo>
                    <a:pt x="27838" y="13893"/>
                  </a:lnTo>
                  <a:lnTo>
                    <a:pt x="28384" y="1336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831604" y="1595189"/>
              <a:ext cx="21590" cy="43180"/>
            </a:xfrm>
            <a:custGeom>
              <a:avLst/>
              <a:gdLst/>
              <a:ahLst/>
              <a:cxnLst/>
              <a:rect l="l" t="t" r="r" b="b"/>
              <a:pathLst>
                <a:path w="21589" h="43180">
                  <a:moveTo>
                    <a:pt x="15392" y="0"/>
                  </a:moveTo>
                  <a:lnTo>
                    <a:pt x="7950" y="990"/>
                  </a:lnTo>
                  <a:lnTo>
                    <a:pt x="5422" y="8293"/>
                  </a:lnTo>
                  <a:lnTo>
                    <a:pt x="0" y="11874"/>
                  </a:lnTo>
                  <a:lnTo>
                    <a:pt x="2312" y="17790"/>
                  </a:lnTo>
                  <a:lnTo>
                    <a:pt x="3282" y="23980"/>
                  </a:lnTo>
                  <a:lnTo>
                    <a:pt x="4015" y="30223"/>
                  </a:lnTo>
                  <a:lnTo>
                    <a:pt x="5588" y="36271"/>
                  </a:lnTo>
                  <a:lnTo>
                    <a:pt x="10883" y="35890"/>
                  </a:lnTo>
                  <a:lnTo>
                    <a:pt x="12319" y="42887"/>
                  </a:lnTo>
                  <a:lnTo>
                    <a:pt x="17576" y="42557"/>
                  </a:lnTo>
                  <a:lnTo>
                    <a:pt x="17780" y="40093"/>
                  </a:lnTo>
                  <a:lnTo>
                    <a:pt x="18440" y="37858"/>
                  </a:lnTo>
                  <a:lnTo>
                    <a:pt x="20802" y="36563"/>
                  </a:lnTo>
                  <a:lnTo>
                    <a:pt x="17995" y="24345"/>
                  </a:lnTo>
                  <a:lnTo>
                    <a:pt x="12382" y="18503"/>
                  </a:lnTo>
                  <a:lnTo>
                    <a:pt x="16205" y="15214"/>
                  </a:lnTo>
                  <a:lnTo>
                    <a:pt x="21272" y="12255"/>
                  </a:lnTo>
                  <a:lnTo>
                    <a:pt x="21336" y="9258"/>
                  </a:lnTo>
                  <a:lnTo>
                    <a:pt x="21348" y="4876"/>
                  </a:lnTo>
                  <a:lnTo>
                    <a:pt x="19392" y="1778"/>
                  </a:lnTo>
                  <a:lnTo>
                    <a:pt x="15392" y="0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849057" y="1610250"/>
              <a:ext cx="26670" cy="48260"/>
            </a:xfrm>
            <a:custGeom>
              <a:avLst/>
              <a:gdLst/>
              <a:ahLst/>
              <a:cxnLst/>
              <a:rect l="l" t="t" r="r" b="b"/>
              <a:pathLst>
                <a:path w="26669" h="48260">
                  <a:moveTo>
                    <a:pt x="21437" y="0"/>
                  </a:moveTo>
                  <a:lnTo>
                    <a:pt x="17843" y="1384"/>
                  </a:lnTo>
                  <a:lnTo>
                    <a:pt x="19367" y="4432"/>
                  </a:lnTo>
                  <a:lnTo>
                    <a:pt x="18859" y="6591"/>
                  </a:lnTo>
                  <a:lnTo>
                    <a:pt x="25247" y="15239"/>
                  </a:lnTo>
                  <a:lnTo>
                    <a:pt x="15113" y="14998"/>
                  </a:lnTo>
                  <a:lnTo>
                    <a:pt x="12344" y="18707"/>
                  </a:lnTo>
                  <a:lnTo>
                    <a:pt x="12585" y="22097"/>
                  </a:lnTo>
                  <a:lnTo>
                    <a:pt x="13398" y="25641"/>
                  </a:lnTo>
                  <a:lnTo>
                    <a:pt x="9893" y="28041"/>
                  </a:lnTo>
                  <a:lnTo>
                    <a:pt x="8864" y="33451"/>
                  </a:lnTo>
                  <a:lnTo>
                    <a:pt x="4000" y="34582"/>
                  </a:lnTo>
                  <a:lnTo>
                    <a:pt x="114" y="36779"/>
                  </a:lnTo>
                  <a:lnTo>
                    <a:pt x="0" y="39636"/>
                  </a:lnTo>
                  <a:lnTo>
                    <a:pt x="3251" y="45986"/>
                  </a:lnTo>
                  <a:lnTo>
                    <a:pt x="9690" y="48082"/>
                  </a:lnTo>
                  <a:lnTo>
                    <a:pt x="14185" y="47485"/>
                  </a:lnTo>
                  <a:lnTo>
                    <a:pt x="16814" y="35471"/>
                  </a:lnTo>
                  <a:lnTo>
                    <a:pt x="17653" y="30835"/>
                  </a:lnTo>
                  <a:lnTo>
                    <a:pt x="21183" y="27749"/>
                  </a:lnTo>
                  <a:lnTo>
                    <a:pt x="20599" y="25387"/>
                  </a:lnTo>
                  <a:lnTo>
                    <a:pt x="19202" y="22898"/>
                  </a:lnTo>
                  <a:lnTo>
                    <a:pt x="26047" y="15697"/>
                  </a:lnTo>
                  <a:lnTo>
                    <a:pt x="24739" y="9499"/>
                  </a:lnTo>
                  <a:lnTo>
                    <a:pt x="24904" y="3594"/>
                  </a:lnTo>
                  <a:lnTo>
                    <a:pt x="23431" y="2438"/>
                  </a:lnTo>
                  <a:lnTo>
                    <a:pt x="21437" y="0"/>
                  </a:lnTo>
                  <a:close/>
                </a:path>
              </a:pathLst>
            </a:custGeom>
            <a:solidFill>
              <a:srgbClr val="EF447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865253" y="1583416"/>
              <a:ext cx="17145" cy="24765"/>
            </a:xfrm>
            <a:custGeom>
              <a:avLst/>
              <a:gdLst/>
              <a:ahLst/>
              <a:cxnLst/>
              <a:rect l="l" t="t" r="r" b="b"/>
              <a:pathLst>
                <a:path w="17144" h="24765">
                  <a:moveTo>
                    <a:pt x="241" y="0"/>
                  </a:moveTo>
                  <a:lnTo>
                    <a:pt x="108" y="4508"/>
                  </a:lnTo>
                  <a:lnTo>
                    <a:pt x="0" y="9118"/>
                  </a:lnTo>
                  <a:lnTo>
                    <a:pt x="3543" y="11303"/>
                  </a:lnTo>
                  <a:lnTo>
                    <a:pt x="2857" y="14859"/>
                  </a:lnTo>
                  <a:lnTo>
                    <a:pt x="2921" y="18161"/>
                  </a:lnTo>
                  <a:lnTo>
                    <a:pt x="11811" y="24358"/>
                  </a:lnTo>
                  <a:lnTo>
                    <a:pt x="12776" y="24155"/>
                  </a:lnTo>
                  <a:lnTo>
                    <a:pt x="13741" y="24104"/>
                  </a:lnTo>
                  <a:lnTo>
                    <a:pt x="14659" y="24104"/>
                  </a:lnTo>
                  <a:lnTo>
                    <a:pt x="14605" y="23266"/>
                  </a:lnTo>
                  <a:lnTo>
                    <a:pt x="14795" y="22352"/>
                  </a:lnTo>
                  <a:lnTo>
                    <a:pt x="15201" y="21488"/>
                  </a:lnTo>
                  <a:lnTo>
                    <a:pt x="14490" y="15100"/>
                  </a:lnTo>
                  <a:lnTo>
                    <a:pt x="16941" y="6946"/>
                  </a:lnTo>
                  <a:lnTo>
                    <a:pt x="6515" y="6032"/>
                  </a:lnTo>
                  <a:lnTo>
                    <a:pt x="6070" y="5816"/>
                  </a:lnTo>
                  <a:lnTo>
                    <a:pt x="5511" y="5715"/>
                  </a:lnTo>
                  <a:lnTo>
                    <a:pt x="5219" y="5384"/>
                  </a:lnTo>
                  <a:lnTo>
                    <a:pt x="4521" y="4508"/>
                  </a:lnTo>
                  <a:lnTo>
                    <a:pt x="4826" y="3733"/>
                  </a:lnTo>
                  <a:lnTo>
                    <a:pt x="5969" y="3162"/>
                  </a:lnTo>
                  <a:lnTo>
                    <a:pt x="6057" y="50"/>
                  </a:lnTo>
                  <a:lnTo>
                    <a:pt x="241" y="0"/>
                  </a:lnTo>
                  <a:close/>
                </a:path>
                <a:path w="17144" h="24765">
                  <a:moveTo>
                    <a:pt x="14668" y="24238"/>
                  </a:moveTo>
                  <a:close/>
                </a:path>
                <a:path w="17144" h="24765">
                  <a:moveTo>
                    <a:pt x="14659" y="24104"/>
                  </a:moveTo>
                  <a:lnTo>
                    <a:pt x="13741" y="24104"/>
                  </a:lnTo>
                  <a:lnTo>
                    <a:pt x="14668" y="24238"/>
                  </a:lnTo>
                  <a:lnTo>
                    <a:pt x="14659" y="24104"/>
                  </a:lnTo>
                  <a:close/>
                </a:path>
              </a:pathLst>
            </a:custGeom>
            <a:solidFill>
              <a:srgbClr val="CB24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858712" y="160158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9486" y="0"/>
                  </a:moveTo>
                  <a:lnTo>
                    <a:pt x="6362" y="0"/>
                  </a:lnTo>
                  <a:lnTo>
                    <a:pt x="8000" y="7353"/>
                  </a:lnTo>
                  <a:lnTo>
                    <a:pt x="1485" y="11861"/>
                  </a:lnTo>
                  <a:lnTo>
                    <a:pt x="0" y="18135"/>
                  </a:lnTo>
                  <a:lnTo>
                    <a:pt x="9207" y="15252"/>
                  </a:lnTo>
                  <a:lnTo>
                    <a:pt x="9715" y="13093"/>
                  </a:lnTo>
                  <a:lnTo>
                    <a:pt x="8191" y="10058"/>
                  </a:lnTo>
                  <a:lnTo>
                    <a:pt x="11785" y="8686"/>
                  </a:lnTo>
                  <a:lnTo>
                    <a:pt x="13754" y="11099"/>
                  </a:lnTo>
                  <a:lnTo>
                    <a:pt x="15252" y="12255"/>
                  </a:lnTo>
                  <a:lnTo>
                    <a:pt x="18351" y="6197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EE2E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879953" y="1607705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4914" y="3746"/>
                  </a:moveTo>
                  <a:lnTo>
                    <a:pt x="2438" y="1511"/>
                  </a:lnTo>
                  <a:lnTo>
                    <a:pt x="1714" y="876"/>
                  </a:lnTo>
                  <a:lnTo>
                    <a:pt x="800" y="469"/>
                  </a:lnTo>
                  <a:lnTo>
                    <a:pt x="0" y="0"/>
                  </a:lnTo>
                  <a:lnTo>
                    <a:pt x="165" y="927"/>
                  </a:lnTo>
                  <a:lnTo>
                    <a:pt x="241" y="1917"/>
                  </a:lnTo>
                  <a:lnTo>
                    <a:pt x="546" y="2844"/>
                  </a:lnTo>
                  <a:lnTo>
                    <a:pt x="1016" y="4216"/>
                  </a:lnTo>
                  <a:lnTo>
                    <a:pt x="2082" y="5803"/>
                  </a:lnTo>
                  <a:lnTo>
                    <a:pt x="4914" y="3746"/>
                  </a:lnTo>
                  <a:close/>
                </a:path>
                <a:path w="19685" h="12700">
                  <a:moveTo>
                    <a:pt x="19596" y="6896"/>
                  </a:moveTo>
                  <a:lnTo>
                    <a:pt x="15138" y="9829"/>
                  </a:lnTo>
                  <a:lnTo>
                    <a:pt x="17221" y="11671"/>
                  </a:lnTo>
                  <a:lnTo>
                    <a:pt x="18237" y="12585"/>
                  </a:lnTo>
                  <a:lnTo>
                    <a:pt x="17551" y="11277"/>
                  </a:lnTo>
                  <a:lnTo>
                    <a:pt x="19596" y="6896"/>
                  </a:lnTo>
                  <a:close/>
                </a:path>
              </a:pathLst>
            </a:custGeom>
            <a:solidFill>
              <a:srgbClr val="F064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860979" y="1580298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4508" y="3111"/>
                  </a:moveTo>
                  <a:lnTo>
                    <a:pt x="1549" y="0"/>
                  </a:lnTo>
                  <a:lnTo>
                    <a:pt x="1803" y="4203"/>
                  </a:lnTo>
                  <a:lnTo>
                    <a:pt x="0" y="8851"/>
                  </a:lnTo>
                  <a:lnTo>
                    <a:pt x="4241" y="12153"/>
                  </a:lnTo>
                  <a:lnTo>
                    <a:pt x="4406" y="6121"/>
                  </a:lnTo>
                  <a:lnTo>
                    <a:pt x="4508" y="3111"/>
                  </a:lnTo>
                  <a:close/>
                </a:path>
                <a:path w="10794" h="12700">
                  <a:moveTo>
                    <a:pt x="10795" y="9144"/>
                  </a:moveTo>
                  <a:lnTo>
                    <a:pt x="10744" y="8178"/>
                  </a:lnTo>
                  <a:lnTo>
                    <a:pt x="10553" y="7226"/>
                  </a:lnTo>
                  <a:lnTo>
                    <a:pt x="10236" y="6286"/>
                  </a:lnTo>
                  <a:lnTo>
                    <a:pt x="9093" y="6845"/>
                  </a:lnTo>
                  <a:lnTo>
                    <a:pt x="8788" y="7645"/>
                  </a:lnTo>
                  <a:lnTo>
                    <a:pt x="9499" y="8496"/>
                  </a:lnTo>
                  <a:lnTo>
                    <a:pt x="9779" y="8839"/>
                  </a:lnTo>
                  <a:lnTo>
                    <a:pt x="10350" y="8940"/>
                  </a:lnTo>
                  <a:lnTo>
                    <a:pt x="10795" y="9144"/>
                  </a:lnTo>
                  <a:close/>
                </a:path>
              </a:pathLst>
            </a:custGeom>
            <a:solidFill>
              <a:srgbClr val="D5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848735" y="1598510"/>
              <a:ext cx="18415" cy="42545"/>
            </a:xfrm>
            <a:custGeom>
              <a:avLst/>
              <a:gdLst/>
              <a:ahLst/>
              <a:cxnLst/>
              <a:rect l="l" t="t" r="r" b="b"/>
              <a:pathLst>
                <a:path w="18414" h="42544">
                  <a:moveTo>
                    <a:pt x="9486" y="27623"/>
                  </a:moveTo>
                  <a:lnTo>
                    <a:pt x="3683" y="33261"/>
                  </a:lnTo>
                  <a:lnTo>
                    <a:pt x="1295" y="34543"/>
                  </a:lnTo>
                  <a:lnTo>
                    <a:pt x="635" y="36766"/>
                  </a:lnTo>
                  <a:lnTo>
                    <a:pt x="584" y="37376"/>
                  </a:lnTo>
                  <a:lnTo>
                    <a:pt x="481" y="42256"/>
                  </a:lnTo>
                  <a:lnTo>
                    <a:pt x="10223" y="39776"/>
                  </a:lnTo>
                  <a:lnTo>
                    <a:pt x="13728" y="37376"/>
                  </a:lnTo>
                  <a:lnTo>
                    <a:pt x="12915" y="33845"/>
                  </a:lnTo>
                  <a:lnTo>
                    <a:pt x="12674" y="30454"/>
                  </a:lnTo>
                  <a:lnTo>
                    <a:pt x="9423" y="28054"/>
                  </a:lnTo>
                  <a:lnTo>
                    <a:pt x="9486" y="27623"/>
                  </a:lnTo>
                  <a:close/>
                </a:path>
                <a:path w="18414" h="42544">
                  <a:moveTo>
                    <a:pt x="13398" y="0"/>
                  </a:moveTo>
                  <a:lnTo>
                    <a:pt x="4216" y="5943"/>
                  </a:lnTo>
                  <a:lnTo>
                    <a:pt x="4127" y="8940"/>
                  </a:lnTo>
                  <a:lnTo>
                    <a:pt x="8115" y="14325"/>
                  </a:lnTo>
                  <a:lnTo>
                    <a:pt x="0" y="16471"/>
                  </a:lnTo>
                  <a:lnTo>
                    <a:pt x="850" y="21018"/>
                  </a:lnTo>
                  <a:lnTo>
                    <a:pt x="5727" y="24206"/>
                  </a:lnTo>
                  <a:lnTo>
                    <a:pt x="9486" y="27621"/>
                  </a:lnTo>
                  <a:lnTo>
                    <a:pt x="9931" y="24561"/>
                  </a:lnTo>
                  <a:lnTo>
                    <a:pt x="10027" y="21018"/>
                  </a:lnTo>
                  <a:lnTo>
                    <a:pt x="11468" y="14947"/>
                  </a:lnTo>
                  <a:lnTo>
                    <a:pt x="17983" y="10426"/>
                  </a:lnTo>
                  <a:lnTo>
                    <a:pt x="16347" y="3073"/>
                  </a:lnTo>
                  <a:lnTo>
                    <a:pt x="13525" y="76"/>
                  </a:lnTo>
                  <a:close/>
                </a:path>
                <a:path w="18414" h="42544">
                  <a:moveTo>
                    <a:pt x="16347" y="3073"/>
                  </a:moveTo>
                  <a:close/>
                </a:path>
              </a:pathLst>
            </a:custGeom>
            <a:solidFill>
              <a:srgbClr val="CB24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862130" y="159253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111" y="0"/>
                  </a:moveTo>
                  <a:lnTo>
                    <a:pt x="0" y="5968"/>
                  </a:lnTo>
                  <a:lnTo>
                    <a:pt x="1092" y="7061"/>
                  </a:lnTo>
                  <a:lnTo>
                    <a:pt x="2997" y="9093"/>
                  </a:lnTo>
                  <a:lnTo>
                    <a:pt x="6057" y="9055"/>
                  </a:lnTo>
                  <a:lnTo>
                    <a:pt x="5981" y="5753"/>
                  </a:lnTo>
                  <a:lnTo>
                    <a:pt x="6654" y="2197"/>
                  </a:lnTo>
                  <a:close/>
                </a:path>
              </a:pathLst>
            </a:custGeom>
            <a:solidFill>
              <a:srgbClr val="D5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677991" y="1531612"/>
              <a:ext cx="21590" cy="31115"/>
            </a:xfrm>
            <a:custGeom>
              <a:avLst/>
              <a:gdLst/>
              <a:ahLst/>
              <a:cxnLst/>
              <a:rect l="l" t="t" r="r" b="b"/>
              <a:pathLst>
                <a:path w="21589" h="31115">
                  <a:moveTo>
                    <a:pt x="18161" y="0"/>
                  </a:moveTo>
                  <a:lnTo>
                    <a:pt x="14605" y="1892"/>
                  </a:lnTo>
                  <a:lnTo>
                    <a:pt x="10579" y="2260"/>
                  </a:lnTo>
                  <a:lnTo>
                    <a:pt x="1016" y="5308"/>
                  </a:lnTo>
                  <a:lnTo>
                    <a:pt x="0" y="10795"/>
                  </a:lnTo>
                  <a:lnTo>
                    <a:pt x="10121" y="17780"/>
                  </a:lnTo>
                  <a:lnTo>
                    <a:pt x="14655" y="27343"/>
                  </a:lnTo>
                  <a:lnTo>
                    <a:pt x="20345" y="30556"/>
                  </a:lnTo>
                  <a:lnTo>
                    <a:pt x="20751" y="29654"/>
                  </a:lnTo>
                  <a:lnTo>
                    <a:pt x="20967" y="28714"/>
                  </a:lnTo>
                  <a:lnTo>
                    <a:pt x="20967" y="27711"/>
                  </a:lnTo>
                  <a:lnTo>
                    <a:pt x="7569" y="7302"/>
                  </a:lnTo>
                  <a:lnTo>
                    <a:pt x="12344" y="5143"/>
                  </a:lnTo>
                  <a:lnTo>
                    <a:pt x="15011" y="8051"/>
                  </a:lnTo>
                  <a:lnTo>
                    <a:pt x="18097" y="9093"/>
                  </a:lnTo>
                  <a:lnTo>
                    <a:pt x="18161" y="6616"/>
                  </a:lnTo>
                  <a:lnTo>
                    <a:pt x="18757" y="4406"/>
                  </a:lnTo>
                  <a:lnTo>
                    <a:pt x="21170" y="3136"/>
                  </a:lnTo>
                  <a:lnTo>
                    <a:pt x="21209" y="63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EF46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699139" y="1531678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89" h="19050">
                  <a:moveTo>
                    <a:pt x="63" y="0"/>
                  </a:moveTo>
                  <a:lnTo>
                    <a:pt x="0" y="9093"/>
                  </a:lnTo>
                  <a:lnTo>
                    <a:pt x="2768" y="12407"/>
                  </a:lnTo>
                  <a:lnTo>
                    <a:pt x="5753" y="15481"/>
                  </a:lnTo>
                  <a:lnTo>
                    <a:pt x="8318" y="15430"/>
                  </a:lnTo>
                  <a:lnTo>
                    <a:pt x="10566" y="16040"/>
                  </a:lnTo>
                  <a:lnTo>
                    <a:pt x="11963" y="18440"/>
                  </a:lnTo>
                  <a:lnTo>
                    <a:pt x="15278" y="18364"/>
                  </a:lnTo>
                  <a:lnTo>
                    <a:pt x="18821" y="19037"/>
                  </a:lnTo>
                  <a:lnTo>
                    <a:pt x="21094" y="15608"/>
                  </a:lnTo>
                  <a:lnTo>
                    <a:pt x="18275" y="14287"/>
                  </a:lnTo>
                  <a:lnTo>
                    <a:pt x="16205" y="12306"/>
                  </a:lnTo>
                  <a:lnTo>
                    <a:pt x="15316" y="9232"/>
                  </a:lnTo>
                  <a:lnTo>
                    <a:pt x="11366" y="4267"/>
                  </a:lnTo>
                  <a:lnTo>
                    <a:pt x="5473" y="251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F384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714472" y="153169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3098" y="0"/>
                  </a:moveTo>
                  <a:lnTo>
                    <a:pt x="0" y="9220"/>
                  </a:lnTo>
                  <a:lnTo>
                    <a:pt x="8864" y="12623"/>
                  </a:lnTo>
                  <a:lnTo>
                    <a:pt x="10388" y="12623"/>
                  </a:lnTo>
                  <a:lnTo>
                    <a:pt x="11899" y="12649"/>
                  </a:lnTo>
                  <a:lnTo>
                    <a:pt x="11785" y="6667"/>
                  </a:lnTo>
                  <a:lnTo>
                    <a:pt x="11760" y="3759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05C7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729494" y="153832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8" y="0"/>
                  </a:moveTo>
                  <a:lnTo>
                    <a:pt x="12" y="1016"/>
                  </a:lnTo>
                  <a:lnTo>
                    <a:pt x="0" y="2032"/>
                  </a:lnTo>
                  <a:lnTo>
                    <a:pt x="0" y="3048"/>
                  </a:lnTo>
                  <a:lnTo>
                    <a:pt x="2006" y="3086"/>
                  </a:lnTo>
                  <a:lnTo>
                    <a:pt x="4038" y="3111"/>
                  </a:lnTo>
                  <a:lnTo>
                    <a:pt x="6045" y="3149"/>
                  </a:lnTo>
                  <a:lnTo>
                    <a:pt x="6057" y="2146"/>
                  </a:lnTo>
                  <a:lnTo>
                    <a:pt x="6083" y="1130"/>
                  </a:lnTo>
                  <a:lnTo>
                    <a:pt x="6095" y="114"/>
                  </a:lnTo>
                  <a:lnTo>
                    <a:pt x="4089" y="88"/>
                  </a:lnTo>
                  <a:lnTo>
                    <a:pt x="2057" y="5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E2F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889627" y="1863704"/>
              <a:ext cx="37465" cy="57785"/>
            </a:xfrm>
            <a:custGeom>
              <a:avLst/>
              <a:gdLst/>
              <a:ahLst/>
              <a:cxnLst/>
              <a:rect l="l" t="t" r="r" b="b"/>
              <a:pathLst>
                <a:path w="37464" h="57785">
                  <a:moveTo>
                    <a:pt x="19405" y="0"/>
                  </a:moveTo>
                  <a:lnTo>
                    <a:pt x="14592" y="5194"/>
                  </a:lnTo>
                  <a:lnTo>
                    <a:pt x="14058" y="12611"/>
                  </a:lnTo>
                  <a:lnTo>
                    <a:pt x="10007" y="18199"/>
                  </a:lnTo>
                  <a:lnTo>
                    <a:pt x="8280" y="24345"/>
                  </a:lnTo>
                  <a:lnTo>
                    <a:pt x="5892" y="30391"/>
                  </a:lnTo>
                  <a:lnTo>
                    <a:pt x="4229" y="41998"/>
                  </a:lnTo>
                  <a:lnTo>
                    <a:pt x="4343" y="47307"/>
                  </a:lnTo>
                  <a:lnTo>
                    <a:pt x="50" y="51346"/>
                  </a:lnTo>
                  <a:lnTo>
                    <a:pt x="0" y="57391"/>
                  </a:lnTo>
                  <a:lnTo>
                    <a:pt x="3136" y="54444"/>
                  </a:lnTo>
                  <a:lnTo>
                    <a:pt x="6375" y="49441"/>
                  </a:lnTo>
                  <a:lnTo>
                    <a:pt x="8928" y="43764"/>
                  </a:lnTo>
                  <a:lnTo>
                    <a:pt x="12953" y="39535"/>
                  </a:lnTo>
                  <a:lnTo>
                    <a:pt x="17348" y="33608"/>
                  </a:lnTo>
                  <a:lnTo>
                    <a:pt x="19540" y="27385"/>
                  </a:lnTo>
                  <a:lnTo>
                    <a:pt x="19649" y="20827"/>
                  </a:lnTo>
                  <a:lnTo>
                    <a:pt x="17792" y="13893"/>
                  </a:lnTo>
                  <a:lnTo>
                    <a:pt x="21551" y="12636"/>
                  </a:lnTo>
                  <a:lnTo>
                    <a:pt x="25196" y="14643"/>
                  </a:lnTo>
                  <a:lnTo>
                    <a:pt x="28206" y="12357"/>
                  </a:lnTo>
                  <a:lnTo>
                    <a:pt x="30238" y="8267"/>
                  </a:lnTo>
                  <a:lnTo>
                    <a:pt x="33324" y="5270"/>
                  </a:lnTo>
                  <a:lnTo>
                    <a:pt x="37388" y="3352"/>
                  </a:lnTo>
                  <a:lnTo>
                    <a:pt x="36144" y="1409"/>
                  </a:lnTo>
                  <a:lnTo>
                    <a:pt x="34201" y="546"/>
                  </a:lnTo>
                  <a:lnTo>
                    <a:pt x="27508" y="4000"/>
                  </a:lnTo>
                  <a:lnTo>
                    <a:pt x="23456" y="2362"/>
                  </a:lnTo>
                  <a:lnTo>
                    <a:pt x="19405" y="0"/>
                  </a:lnTo>
                  <a:close/>
                </a:path>
              </a:pathLst>
            </a:custGeom>
            <a:solidFill>
              <a:srgbClr val="F179A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899893" y="1833332"/>
              <a:ext cx="19050" cy="27940"/>
            </a:xfrm>
            <a:custGeom>
              <a:avLst/>
              <a:gdLst/>
              <a:ahLst/>
              <a:cxnLst/>
              <a:rect l="l" t="t" r="r" b="b"/>
              <a:pathLst>
                <a:path w="19050" h="27939">
                  <a:moveTo>
                    <a:pt x="12877" y="0"/>
                  </a:moveTo>
                  <a:lnTo>
                    <a:pt x="9486" y="50"/>
                  </a:lnTo>
                  <a:lnTo>
                    <a:pt x="9156" y="4267"/>
                  </a:lnTo>
                  <a:lnTo>
                    <a:pt x="10858" y="9017"/>
                  </a:lnTo>
                  <a:lnTo>
                    <a:pt x="6339" y="12128"/>
                  </a:lnTo>
                  <a:lnTo>
                    <a:pt x="3454" y="15709"/>
                  </a:lnTo>
                  <a:lnTo>
                    <a:pt x="4254" y="21259"/>
                  </a:lnTo>
                  <a:lnTo>
                    <a:pt x="0" y="24142"/>
                  </a:lnTo>
                  <a:lnTo>
                    <a:pt x="127" y="27216"/>
                  </a:lnTo>
                  <a:lnTo>
                    <a:pt x="9145" y="27418"/>
                  </a:lnTo>
                  <a:lnTo>
                    <a:pt x="9359" y="23926"/>
                  </a:lnTo>
                  <a:lnTo>
                    <a:pt x="9728" y="18605"/>
                  </a:lnTo>
                  <a:lnTo>
                    <a:pt x="12636" y="15748"/>
                  </a:lnTo>
                  <a:lnTo>
                    <a:pt x="17843" y="15062"/>
                  </a:lnTo>
                  <a:lnTo>
                    <a:pt x="18707" y="3213"/>
                  </a:lnTo>
                  <a:lnTo>
                    <a:pt x="17386" y="1016"/>
                  </a:lnTo>
                  <a:lnTo>
                    <a:pt x="15354" y="101"/>
                  </a:lnTo>
                  <a:lnTo>
                    <a:pt x="12877" y="0"/>
                  </a:lnTo>
                  <a:close/>
                </a:path>
              </a:pathLst>
            </a:custGeom>
            <a:solidFill>
              <a:srgbClr val="F0679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896349" y="1857272"/>
              <a:ext cx="15240" cy="24765"/>
            </a:xfrm>
            <a:custGeom>
              <a:avLst/>
              <a:gdLst/>
              <a:ahLst/>
              <a:cxnLst/>
              <a:rect l="l" t="t" r="r" b="b"/>
              <a:pathLst>
                <a:path w="15239" h="24764">
                  <a:moveTo>
                    <a:pt x="14782" y="2463"/>
                  </a:moveTo>
                  <a:lnTo>
                    <a:pt x="14516" y="1282"/>
                  </a:lnTo>
                  <a:lnTo>
                    <a:pt x="12915" y="0"/>
                  </a:lnTo>
                  <a:lnTo>
                    <a:pt x="12852" y="1155"/>
                  </a:lnTo>
                  <a:lnTo>
                    <a:pt x="12674" y="3479"/>
                  </a:lnTo>
                  <a:lnTo>
                    <a:pt x="3670" y="3289"/>
                  </a:lnTo>
                  <a:lnTo>
                    <a:pt x="381" y="7835"/>
                  </a:lnTo>
                  <a:lnTo>
                    <a:pt x="0" y="13042"/>
                  </a:lnTo>
                  <a:lnTo>
                    <a:pt x="177" y="18389"/>
                  </a:lnTo>
                  <a:lnTo>
                    <a:pt x="2616" y="19786"/>
                  </a:lnTo>
                  <a:lnTo>
                    <a:pt x="3098" y="22136"/>
                  </a:lnTo>
                  <a:lnTo>
                    <a:pt x="3276" y="24638"/>
                  </a:lnTo>
                  <a:lnTo>
                    <a:pt x="7353" y="19062"/>
                  </a:lnTo>
                  <a:lnTo>
                    <a:pt x="7861" y="11633"/>
                  </a:lnTo>
                  <a:lnTo>
                    <a:pt x="12674" y="6438"/>
                  </a:lnTo>
                  <a:lnTo>
                    <a:pt x="12725" y="5461"/>
                  </a:lnTo>
                  <a:lnTo>
                    <a:pt x="12712" y="3492"/>
                  </a:lnTo>
                  <a:lnTo>
                    <a:pt x="14782" y="2463"/>
                  </a:lnTo>
                  <a:close/>
                </a:path>
              </a:pathLst>
            </a:custGeom>
            <a:solidFill>
              <a:srgbClr val="F16C9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917832" y="1867048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232" y="0"/>
                  </a:moveTo>
                  <a:lnTo>
                    <a:pt x="5118" y="1917"/>
                  </a:lnTo>
                  <a:lnTo>
                    <a:pt x="2032" y="4914"/>
                  </a:lnTo>
                  <a:lnTo>
                    <a:pt x="0" y="9004"/>
                  </a:lnTo>
                  <a:lnTo>
                    <a:pt x="1219" y="11963"/>
                  </a:lnTo>
                  <a:lnTo>
                    <a:pt x="3098" y="14731"/>
                  </a:lnTo>
                  <a:lnTo>
                    <a:pt x="2832" y="18135"/>
                  </a:lnTo>
                  <a:lnTo>
                    <a:pt x="5372" y="18135"/>
                  </a:lnTo>
                  <a:lnTo>
                    <a:pt x="7645" y="17614"/>
                  </a:lnTo>
                  <a:lnTo>
                    <a:pt x="9042" y="15201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F5A0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907877" y="1763177"/>
              <a:ext cx="23495" cy="70485"/>
            </a:xfrm>
            <a:custGeom>
              <a:avLst/>
              <a:gdLst/>
              <a:ahLst/>
              <a:cxnLst/>
              <a:rect l="l" t="t" r="r" b="b"/>
              <a:pathLst>
                <a:path w="23494" h="70485">
                  <a:moveTo>
                    <a:pt x="6184" y="0"/>
                  </a:moveTo>
                  <a:lnTo>
                    <a:pt x="5867" y="9372"/>
                  </a:lnTo>
                  <a:lnTo>
                    <a:pt x="9347" y="13614"/>
                  </a:lnTo>
                  <a:lnTo>
                    <a:pt x="12090" y="17716"/>
                  </a:lnTo>
                  <a:lnTo>
                    <a:pt x="0" y="20193"/>
                  </a:lnTo>
                  <a:lnTo>
                    <a:pt x="1917" y="22148"/>
                  </a:lnTo>
                  <a:lnTo>
                    <a:pt x="4787" y="26212"/>
                  </a:lnTo>
                  <a:lnTo>
                    <a:pt x="5397" y="28803"/>
                  </a:lnTo>
                  <a:lnTo>
                    <a:pt x="4635" y="32016"/>
                  </a:lnTo>
                  <a:lnTo>
                    <a:pt x="3054" y="41489"/>
                  </a:lnTo>
                  <a:lnTo>
                    <a:pt x="2424" y="51049"/>
                  </a:lnTo>
                  <a:lnTo>
                    <a:pt x="2115" y="60639"/>
                  </a:lnTo>
                  <a:lnTo>
                    <a:pt x="1498" y="70205"/>
                  </a:lnTo>
                  <a:lnTo>
                    <a:pt x="4889" y="70154"/>
                  </a:lnTo>
                  <a:lnTo>
                    <a:pt x="6730" y="65951"/>
                  </a:lnTo>
                  <a:lnTo>
                    <a:pt x="9944" y="63220"/>
                  </a:lnTo>
                  <a:lnTo>
                    <a:pt x="14096" y="61468"/>
                  </a:lnTo>
                  <a:lnTo>
                    <a:pt x="15989" y="57391"/>
                  </a:lnTo>
                  <a:lnTo>
                    <a:pt x="19862" y="58623"/>
                  </a:lnTo>
                  <a:lnTo>
                    <a:pt x="23063" y="58051"/>
                  </a:lnTo>
                  <a:lnTo>
                    <a:pt x="18351" y="52158"/>
                  </a:lnTo>
                  <a:lnTo>
                    <a:pt x="15481" y="45402"/>
                  </a:lnTo>
                  <a:lnTo>
                    <a:pt x="8991" y="31902"/>
                  </a:lnTo>
                  <a:lnTo>
                    <a:pt x="8483" y="29921"/>
                  </a:lnTo>
                  <a:lnTo>
                    <a:pt x="18440" y="29057"/>
                  </a:lnTo>
                  <a:lnTo>
                    <a:pt x="20332" y="26301"/>
                  </a:lnTo>
                  <a:lnTo>
                    <a:pt x="9194" y="18542"/>
                  </a:lnTo>
                  <a:lnTo>
                    <a:pt x="20561" y="18796"/>
                  </a:lnTo>
                  <a:lnTo>
                    <a:pt x="21043" y="15659"/>
                  </a:lnTo>
                  <a:lnTo>
                    <a:pt x="17830" y="13106"/>
                  </a:lnTo>
                  <a:lnTo>
                    <a:pt x="11887" y="10566"/>
                  </a:lnTo>
                  <a:lnTo>
                    <a:pt x="11798" y="2819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06A9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913809" y="1756911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60">
                  <a:moveTo>
                    <a:pt x="3251" y="0"/>
                  </a:moveTo>
                  <a:lnTo>
                    <a:pt x="660" y="1320"/>
                  </a:lnTo>
                  <a:lnTo>
                    <a:pt x="0" y="3568"/>
                  </a:lnTo>
                  <a:lnTo>
                    <a:pt x="254" y="6261"/>
                  </a:lnTo>
                  <a:lnTo>
                    <a:pt x="5867" y="9093"/>
                  </a:lnTo>
                  <a:lnTo>
                    <a:pt x="5956" y="16827"/>
                  </a:lnTo>
                  <a:lnTo>
                    <a:pt x="11899" y="19367"/>
                  </a:lnTo>
                  <a:lnTo>
                    <a:pt x="15011" y="21958"/>
                  </a:lnTo>
                  <a:lnTo>
                    <a:pt x="19392" y="22453"/>
                  </a:lnTo>
                  <a:lnTo>
                    <a:pt x="23317" y="21310"/>
                  </a:lnTo>
                  <a:lnTo>
                    <a:pt x="27152" y="19621"/>
                  </a:lnTo>
                  <a:lnTo>
                    <a:pt x="28016" y="19392"/>
                  </a:lnTo>
                  <a:lnTo>
                    <a:pt x="28892" y="19227"/>
                  </a:lnTo>
                  <a:lnTo>
                    <a:pt x="29768" y="19177"/>
                  </a:lnTo>
                  <a:lnTo>
                    <a:pt x="30060" y="17526"/>
                  </a:lnTo>
                  <a:lnTo>
                    <a:pt x="30264" y="16713"/>
                  </a:lnTo>
                  <a:lnTo>
                    <a:pt x="9220" y="3657"/>
                  </a:lnTo>
                  <a:lnTo>
                    <a:pt x="6908" y="3670"/>
                  </a:lnTo>
                  <a:lnTo>
                    <a:pt x="4762" y="3263"/>
                  </a:lnTo>
                  <a:lnTo>
                    <a:pt x="3289" y="121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0A7C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940974" y="177608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16" y="0"/>
                  </a:moveTo>
                  <a:lnTo>
                    <a:pt x="1727" y="50"/>
                  </a:lnTo>
                  <a:lnTo>
                    <a:pt x="850" y="203"/>
                  </a:lnTo>
                  <a:lnTo>
                    <a:pt x="0" y="444"/>
                  </a:lnTo>
                  <a:lnTo>
                    <a:pt x="2108" y="3403"/>
                  </a:lnTo>
                  <a:lnTo>
                    <a:pt x="4127" y="3149"/>
                  </a:lnTo>
                  <a:lnTo>
                    <a:pt x="6057" y="254"/>
                  </a:lnTo>
                  <a:lnTo>
                    <a:pt x="4914" y="165"/>
                  </a:lnTo>
                  <a:lnTo>
                    <a:pt x="3759" y="88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D566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912762" y="1824654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9207" y="0"/>
                  </a:moveTo>
                  <a:lnTo>
                    <a:pt x="5054" y="1752"/>
                  </a:lnTo>
                  <a:lnTo>
                    <a:pt x="1841" y="4483"/>
                  </a:lnTo>
                  <a:lnTo>
                    <a:pt x="0" y="8686"/>
                  </a:lnTo>
                  <a:lnTo>
                    <a:pt x="2476" y="8763"/>
                  </a:lnTo>
                  <a:lnTo>
                    <a:pt x="4521" y="9702"/>
                  </a:lnTo>
                  <a:lnTo>
                    <a:pt x="5854" y="11899"/>
                  </a:lnTo>
                  <a:lnTo>
                    <a:pt x="9169" y="11899"/>
                  </a:lnTo>
                  <a:lnTo>
                    <a:pt x="12674" y="12534"/>
                  </a:lnTo>
                  <a:lnTo>
                    <a:pt x="14960" y="9131"/>
                  </a:lnTo>
                  <a:lnTo>
                    <a:pt x="11125" y="7302"/>
                  </a:lnTo>
                  <a:lnTo>
                    <a:pt x="9093" y="433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F6AFC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909214" y="1732758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19" h="24130">
                  <a:moveTo>
                    <a:pt x="11595" y="0"/>
                  </a:moveTo>
                  <a:lnTo>
                    <a:pt x="8610" y="4483"/>
                  </a:lnTo>
                  <a:lnTo>
                    <a:pt x="10642" y="5829"/>
                  </a:lnTo>
                  <a:lnTo>
                    <a:pt x="15049" y="7569"/>
                  </a:lnTo>
                  <a:lnTo>
                    <a:pt x="17576" y="10464"/>
                  </a:lnTo>
                  <a:lnTo>
                    <a:pt x="9956" y="12661"/>
                  </a:lnTo>
                  <a:lnTo>
                    <a:pt x="10185" y="19303"/>
                  </a:lnTo>
                  <a:lnTo>
                    <a:pt x="4838" y="18630"/>
                  </a:lnTo>
                  <a:lnTo>
                    <a:pt x="2933" y="18872"/>
                  </a:lnTo>
                  <a:lnTo>
                    <a:pt x="0" y="18757"/>
                  </a:lnTo>
                  <a:lnTo>
                    <a:pt x="546" y="24015"/>
                  </a:lnTo>
                  <a:lnTo>
                    <a:pt x="3200" y="21958"/>
                  </a:lnTo>
                  <a:lnTo>
                    <a:pt x="5829" y="21958"/>
                  </a:lnTo>
                  <a:lnTo>
                    <a:pt x="6807" y="21805"/>
                  </a:lnTo>
                  <a:lnTo>
                    <a:pt x="7797" y="21729"/>
                  </a:lnTo>
                  <a:lnTo>
                    <a:pt x="17741" y="22275"/>
                  </a:lnTo>
                  <a:lnTo>
                    <a:pt x="20243" y="19316"/>
                  </a:lnTo>
                  <a:lnTo>
                    <a:pt x="20205" y="9829"/>
                  </a:lnTo>
                  <a:lnTo>
                    <a:pt x="20027" y="6769"/>
                  </a:lnTo>
                  <a:lnTo>
                    <a:pt x="19291" y="3924"/>
                  </a:lnTo>
                  <a:lnTo>
                    <a:pt x="14312" y="761"/>
                  </a:lnTo>
                  <a:lnTo>
                    <a:pt x="11595" y="0"/>
                  </a:lnTo>
                  <a:close/>
                </a:path>
              </a:pathLst>
            </a:custGeom>
            <a:solidFill>
              <a:srgbClr val="F0609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917017" y="1754483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0" y="0"/>
                  </a:moveTo>
                  <a:lnTo>
                    <a:pt x="0" y="1612"/>
                  </a:lnTo>
                  <a:lnTo>
                    <a:pt x="76" y="3644"/>
                  </a:lnTo>
                  <a:lnTo>
                    <a:pt x="6070" y="3568"/>
                  </a:lnTo>
                  <a:lnTo>
                    <a:pt x="9931" y="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99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917097" y="175805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994" y="0"/>
                  </a:moveTo>
                  <a:lnTo>
                    <a:pt x="4000" y="12"/>
                  </a:lnTo>
                  <a:lnTo>
                    <a:pt x="1993" y="50"/>
                  </a:lnTo>
                  <a:lnTo>
                    <a:pt x="0" y="63"/>
                  </a:lnTo>
                  <a:lnTo>
                    <a:pt x="1460" y="2133"/>
                  </a:lnTo>
                  <a:lnTo>
                    <a:pt x="3606" y="2514"/>
                  </a:lnTo>
                  <a:lnTo>
                    <a:pt x="5943" y="2501"/>
                  </a:lnTo>
                  <a:lnTo>
                    <a:pt x="5943" y="1663"/>
                  </a:lnTo>
                  <a:lnTo>
                    <a:pt x="5956" y="838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F1D1E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627231" y="1475036"/>
              <a:ext cx="18415" cy="22225"/>
            </a:xfrm>
            <a:custGeom>
              <a:avLst/>
              <a:gdLst/>
              <a:ahLst/>
              <a:cxnLst/>
              <a:rect l="l" t="t" r="r" b="b"/>
              <a:pathLst>
                <a:path w="18414" h="22225">
                  <a:moveTo>
                    <a:pt x="5308" y="0"/>
                  </a:moveTo>
                  <a:lnTo>
                    <a:pt x="901" y="152"/>
                  </a:lnTo>
                  <a:lnTo>
                    <a:pt x="0" y="6730"/>
                  </a:lnTo>
                  <a:lnTo>
                    <a:pt x="3009" y="9804"/>
                  </a:lnTo>
                  <a:lnTo>
                    <a:pt x="8458" y="12280"/>
                  </a:lnTo>
                  <a:lnTo>
                    <a:pt x="9207" y="16954"/>
                  </a:lnTo>
                  <a:lnTo>
                    <a:pt x="8864" y="22186"/>
                  </a:lnTo>
                  <a:lnTo>
                    <a:pt x="16611" y="21805"/>
                  </a:lnTo>
                  <a:lnTo>
                    <a:pt x="14770" y="13881"/>
                  </a:lnTo>
                  <a:lnTo>
                    <a:pt x="18313" y="10198"/>
                  </a:lnTo>
                  <a:lnTo>
                    <a:pt x="16497" y="6464"/>
                  </a:lnTo>
                  <a:lnTo>
                    <a:pt x="14008" y="3111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EF437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611894" y="1485007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4" h="15240">
                  <a:moveTo>
                    <a:pt x="8458" y="0"/>
                  </a:moveTo>
                  <a:lnTo>
                    <a:pt x="901" y="50"/>
                  </a:lnTo>
                  <a:lnTo>
                    <a:pt x="0" y="8597"/>
                  </a:lnTo>
                  <a:lnTo>
                    <a:pt x="8915" y="14884"/>
                  </a:lnTo>
                  <a:lnTo>
                    <a:pt x="14655" y="14643"/>
                  </a:lnTo>
                  <a:lnTo>
                    <a:pt x="14884" y="13741"/>
                  </a:lnTo>
                  <a:lnTo>
                    <a:pt x="14986" y="12839"/>
                  </a:lnTo>
                  <a:lnTo>
                    <a:pt x="14998" y="11899"/>
                  </a:lnTo>
                  <a:lnTo>
                    <a:pt x="14033" y="11036"/>
                  </a:lnTo>
                  <a:lnTo>
                    <a:pt x="10502" y="12928"/>
                  </a:lnTo>
                  <a:lnTo>
                    <a:pt x="12458" y="8813"/>
                  </a:lnTo>
                  <a:lnTo>
                    <a:pt x="14401" y="10541"/>
                  </a:lnTo>
                  <a:lnTo>
                    <a:pt x="15036" y="11887"/>
                  </a:lnTo>
                  <a:lnTo>
                    <a:pt x="17653" y="10947"/>
                  </a:lnTo>
                  <a:lnTo>
                    <a:pt x="17602" y="8597"/>
                  </a:lnTo>
                  <a:lnTo>
                    <a:pt x="17907" y="6413"/>
                  </a:lnTo>
                  <a:lnTo>
                    <a:pt x="14795" y="3098"/>
                  </a:lnTo>
                  <a:lnTo>
                    <a:pt x="12344" y="2781"/>
                  </a:lnTo>
                  <a:lnTo>
                    <a:pt x="10134" y="1943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F38AB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626561" y="1484831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69">
                  <a:moveTo>
                    <a:pt x="3670" y="0"/>
                  </a:moveTo>
                  <a:lnTo>
                    <a:pt x="3594" y="3035"/>
                  </a:lnTo>
                  <a:lnTo>
                    <a:pt x="3238" y="6603"/>
                  </a:lnTo>
                  <a:lnTo>
                    <a:pt x="2933" y="8762"/>
                  </a:lnTo>
                  <a:lnTo>
                    <a:pt x="2984" y="11112"/>
                  </a:lnTo>
                  <a:lnTo>
                    <a:pt x="355" y="12052"/>
                  </a:lnTo>
                  <a:lnTo>
                    <a:pt x="330" y="13004"/>
                  </a:lnTo>
                  <a:lnTo>
                    <a:pt x="203" y="13919"/>
                  </a:lnTo>
                  <a:lnTo>
                    <a:pt x="0" y="14808"/>
                  </a:lnTo>
                  <a:lnTo>
                    <a:pt x="355" y="15138"/>
                  </a:lnTo>
                  <a:lnTo>
                    <a:pt x="952" y="15392"/>
                  </a:lnTo>
                  <a:lnTo>
                    <a:pt x="2222" y="19799"/>
                  </a:lnTo>
                  <a:lnTo>
                    <a:pt x="2590" y="26492"/>
                  </a:lnTo>
                  <a:lnTo>
                    <a:pt x="12572" y="23406"/>
                  </a:lnTo>
                  <a:lnTo>
                    <a:pt x="12699" y="17208"/>
                  </a:lnTo>
                  <a:lnTo>
                    <a:pt x="9537" y="12395"/>
                  </a:lnTo>
                  <a:lnTo>
                    <a:pt x="9880" y="7162"/>
                  </a:lnTo>
                  <a:lnTo>
                    <a:pt x="9131" y="2463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EF3D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611348" y="1521096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3048" y="0"/>
                  </a:moveTo>
                  <a:lnTo>
                    <a:pt x="0" y="2959"/>
                  </a:lnTo>
                  <a:lnTo>
                    <a:pt x="2260" y="7340"/>
                  </a:lnTo>
                  <a:lnTo>
                    <a:pt x="3492" y="12293"/>
                  </a:lnTo>
                  <a:lnTo>
                    <a:pt x="12750" y="17411"/>
                  </a:lnTo>
                  <a:lnTo>
                    <a:pt x="15900" y="17195"/>
                  </a:lnTo>
                  <a:lnTo>
                    <a:pt x="18008" y="12331"/>
                  </a:lnTo>
                  <a:lnTo>
                    <a:pt x="18074" y="10033"/>
                  </a:lnTo>
                  <a:lnTo>
                    <a:pt x="11049" y="10033"/>
                  </a:lnTo>
                  <a:lnTo>
                    <a:pt x="9639" y="9817"/>
                  </a:lnTo>
                  <a:lnTo>
                    <a:pt x="9334" y="9055"/>
                  </a:lnTo>
                  <a:lnTo>
                    <a:pt x="10697" y="7340"/>
                  </a:lnTo>
                  <a:lnTo>
                    <a:pt x="10860" y="7099"/>
                  </a:lnTo>
                  <a:lnTo>
                    <a:pt x="10896" y="6743"/>
                  </a:lnTo>
                  <a:lnTo>
                    <a:pt x="9944" y="2781"/>
                  </a:lnTo>
                  <a:lnTo>
                    <a:pt x="6235" y="1765"/>
                  </a:lnTo>
                  <a:lnTo>
                    <a:pt x="3048" y="0"/>
                  </a:lnTo>
                  <a:close/>
                </a:path>
                <a:path w="18414" h="17780">
                  <a:moveTo>
                    <a:pt x="11902" y="7080"/>
                  </a:moveTo>
                  <a:lnTo>
                    <a:pt x="11849" y="8039"/>
                  </a:lnTo>
                  <a:lnTo>
                    <a:pt x="11531" y="9347"/>
                  </a:lnTo>
                  <a:lnTo>
                    <a:pt x="11049" y="10033"/>
                  </a:lnTo>
                  <a:lnTo>
                    <a:pt x="18074" y="10033"/>
                  </a:lnTo>
                  <a:lnTo>
                    <a:pt x="18110" y="9334"/>
                  </a:lnTo>
                  <a:lnTo>
                    <a:pt x="14046" y="7238"/>
                  </a:lnTo>
                  <a:lnTo>
                    <a:pt x="11902" y="7080"/>
                  </a:lnTo>
                  <a:close/>
                </a:path>
                <a:path w="18414" h="17780">
                  <a:moveTo>
                    <a:pt x="10909" y="7073"/>
                  </a:moveTo>
                  <a:lnTo>
                    <a:pt x="10591" y="7340"/>
                  </a:lnTo>
                  <a:lnTo>
                    <a:pt x="10909" y="7073"/>
                  </a:lnTo>
                  <a:close/>
                </a:path>
                <a:path w="18414" h="17780">
                  <a:moveTo>
                    <a:pt x="12014" y="6184"/>
                  </a:moveTo>
                  <a:lnTo>
                    <a:pt x="10983" y="7012"/>
                  </a:lnTo>
                  <a:lnTo>
                    <a:pt x="11902" y="7080"/>
                  </a:lnTo>
                  <a:lnTo>
                    <a:pt x="12014" y="6184"/>
                  </a:lnTo>
                  <a:close/>
                </a:path>
              </a:pathLst>
            </a:custGeom>
            <a:solidFill>
              <a:srgbClr val="EF375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629357" y="1524589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09">
                  <a:moveTo>
                    <a:pt x="12268" y="0"/>
                  </a:moveTo>
                  <a:lnTo>
                    <a:pt x="6197" y="2933"/>
                  </a:lnTo>
                  <a:lnTo>
                    <a:pt x="4813" y="5308"/>
                  </a:lnTo>
                  <a:lnTo>
                    <a:pt x="2590" y="5829"/>
                  </a:lnTo>
                  <a:lnTo>
                    <a:pt x="101" y="5842"/>
                  </a:lnTo>
                  <a:lnTo>
                    <a:pt x="12" y="7835"/>
                  </a:lnTo>
                  <a:lnTo>
                    <a:pt x="0" y="8839"/>
                  </a:lnTo>
                  <a:lnTo>
                    <a:pt x="5969" y="12039"/>
                  </a:lnTo>
                  <a:lnTo>
                    <a:pt x="8890" y="12687"/>
                  </a:lnTo>
                  <a:lnTo>
                    <a:pt x="10299" y="16446"/>
                  </a:lnTo>
                  <a:lnTo>
                    <a:pt x="14135" y="15849"/>
                  </a:lnTo>
                  <a:lnTo>
                    <a:pt x="16167" y="10287"/>
                  </a:lnTo>
                  <a:lnTo>
                    <a:pt x="10795" y="5486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EE2E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626752" y="1516675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5219" y="0"/>
                  </a:moveTo>
                  <a:lnTo>
                    <a:pt x="3213" y="1612"/>
                  </a:lnTo>
                  <a:lnTo>
                    <a:pt x="0" y="8851"/>
                  </a:lnTo>
                  <a:lnTo>
                    <a:pt x="6184" y="8559"/>
                  </a:lnTo>
                  <a:lnTo>
                    <a:pt x="8801" y="10858"/>
                  </a:lnTo>
                  <a:lnTo>
                    <a:pt x="8801" y="10350"/>
                  </a:lnTo>
                  <a:lnTo>
                    <a:pt x="8864" y="9829"/>
                  </a:lnTo>
                  <a:lnTo>
                    <a:pt x="8801" y="9347"/>
                  </a:lnTo>
                  <a:lnTo>
                    <a:pt x="8255" y="6146"/>
                  </a:lnTo>
                  <a:lnTo>
                    <a:pt x="10464" y="1955"/>
                  </a:lnTo>
                  <a:close/>
                </a:path>
              </a:pathLst>
            </a:custGeom>
            <a:solidFill>
              <a:srgbClr val="EE386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647785" y="1506537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10" h="15240">
                  <a:moveTo>
                    <a:pt x="3124" y="9080"/>
                  </a:moveTo>
                  <a:lnTo>
                    <a:pt x="698" y="10375"/>
                  </a:lnTo>
                  <a:lnTo>
                    <a:pt x="114" y="12623"/>
                  </a:lnTo>
                  <a:lnTo>
                    <a:pt x="0" y="15125"/>
                  </a:lnTo>
                  <a:lnTo>
                    <a:pt x="1016" y="15125"/>
                  </a:lnTo>
                  <a:lnTo>
                    <a:pt x="3022" y="15151"/>
                  </a:lnTo>
                  <a:lnTo>
                    <a:pt x="3060" y="14135"/>
                  </a:lnTo>
                  <a:lnTo>
                    <a:pt x="3073" y="13119"/>
                  </a:lnTo>
                  <a:lnTo>
                    <a:pt x="3111" y="12090"/>
                  </a:lnTo>
                  <a:lnTo>
                    <a:pt x="3111" y="11087"/>
                  </a:lnTo>
                  <a:lnTo>
                    <a:pt x="3124" y="10083"/>
                  </a:lnTo>
                  <a:lnTo>
                    <a:pt x="3124" y="9080"/>
                  </a:lnTo>
                  <a:close/>
                </a:path>
                <a:path w="3810" h="15240">
                  <a:moveTo>
                    <a:pt x="3352" y="0"/>
                  </a:moveTo>
                  <a:lnTo>
                    <a:pt x="2146" y="393"/>
                  </a:lnTo>
                  <a:lnTo>
                    <a:pt x="1651" y="1117"/>
                  </a:lnTo>
                  <a:lnTo>
                    <a:pt x="2311" y="2501"/>
                  </a:lnTo>
                  <a:lnTo>
                    <a:pt x="2870" y="2705"/>
                  </a:lnTo>
                  <a:lnTo>
                    <a:pt x="3263" y="3009"/>
                  </a:lnTo>
                  <a:lnTo>
                    <a:pt x="3263" y="2006"/>
                  </a:lnTo>
                  <a:lnTo>
                    <a:pt x="3302" y="1003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EE33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610954" y="1584883"/>
              <a:ext cx="44450" cy="74295"/>
            </a:xfrm>
            <a:custGeom>
              <a:avLst/>
              <a:gdLst/>
              <a:ahLst/>
              <a:cxnLst/>
              <a:rect l="l" t="t" r="r" b="b"/>
              <a:pathLst>
                <a:path w="44450" h="74294">
                  <a:moveTo>
                    <a:pt x="44259" y="28079"/>
                  </a:moveTo>
                  <a:lnTo>
                    <a:pt x="41224" y="28016"/>
                  </a:lnTo>
                  <a:lnTo>
                    <a:pt x="35267" y="21818"/>
                  </a:lnTo>
                  <a:lnTo>
                    <a:pt x="28625" y="21831"/>
                  </a:lnTo>
                  <a:lnTo>
                    <a:pt x="22199" y="22733"/>
                  </a:lnTo>
                  <a:lnTo>
                    <a:pt x="17716" y="31483"/>
                  </a:lnTo>
                  <a:lnTo>
                    <a:pt x="20358" y="36322"/>
                  </a:lnTo>
                  <a:lnTo>
                    <a:pt x="11303" y="34239"/>
                  </a:lnTo>
                  <a:lnTo>
                    <a:pt x="12395" y="30480"/>
                  </a:lnTo>
                  <a:lnTo>
                    <a:pt x="15113" y="23583"/>
                  </a:lnTo>
                  <a:lnTo>
                    <a:pt x="8661" y="19189"/>
                  </a:lnTo>
                  <a:lnTo>
                    <a:pt x="14109" y="15367"/>
                  </a:lnTo>
                  <a:lnTo>
                    <a:pt x="14211" y="9283"/>
                  </a:lnTo>
                  <a:lnTo>
                    <a:pt x="11226" y="6184"/>
                  </a:lnTo>
                  <a:lnTo>
                    <a:pt x="11328" y="152"/>
                  </a:lnTo>
                  <a:lnTo>
                    <a:pt x="8369" y="0"/>
                  </a:lnTo>
                  <a:lnTo>
                    <a:pt x="8153" y="3175"/>
                  </a:lnTo>
                  <a:lnTo>
                    <a:pt x="8572" y="9385"/>
                  </a:lnTo>
                  <a:lnTo>
                    <a:pt x="7810" y="15341"/>
                  </a:lnTo>
                  <a:lnTo>
                    <a:pt x="1257" y="22047"/>
                  </a:lnTo>
                  <a:lnTo>
                    <a:pt x="0" y="24193"/>
                  </a:lnTo>
                  <a:lnTo>
                    <a:pt x="6197" y="33045"/>
                  </a:lnTo>
                  <a:lnTo>
                    <a:pt x="927" y="39166"/>
                  </a:lnTo>
                  <a:lnTo>
                    <a:pt x="1320" y="45466"/>
                  </a:lnTo>
                  <a:lnTo>
                    <a:pt x="3810" y="48336"/>
                  </a:lnTo>
                  <a:lnTo>
                    <a:pt x="11099" y="44716"/>
                  </a:lnTo>
                  <a:lnTo>
                    <a:pt x="10274" y="52082"/>
                  </a:lnTo>
                  <a:lnTo>
                    <a:pt x="16764" y="61010"/>
                  </a:lnTo>
                  <a:lnTo>
                    <a:pt x="19227" y="61239"/>
                  </a:lnTo>
                  <a:lnTo>
                    <a:pt x="19024" y="73710"/>
                  </a:lnTo>
                  <a:lnTo>
                    <a:pt x="25247" y="60426"/>
                  </a:lnTo>
                  <a:lnTo>
                    <a:pt x="29057" y="59626"/>
                  </a:lnTo>
                  <a:lnTo>
                    <a:pt x="31559" y="58229"/>
                  </a:lnTo>
                  <a:lnTo>
                    <a:pt x="34823" y="51498"/>
                  </a:lnTo>
                  <a:lnTo>
                    <a:pt x="37414" y="44450"/>
                  </a:lnTo>
                  <a:lnTo>
                    <a:pt x="40246" y="37515"/>
                  </a:lnTo>
                  <a:lnTo>
                    <a:pt x="44208" y="31115"/>
                  </a:lnTo>
                  <a:lnTo>
                    <a:pt x="44259" y="28079"/>
                  </a:lnTo>
                  <a:close/>
                </a:path>
              </a:pathLst>
            </a:custGeom>
            <a:solidFill>
              <a:srgbClr val="E928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603747" y="1566120"/>
              <a:ext cx="18415" cy="22225"/>
            </a:xfrm>
            <a:custGeom>
              <a:avLst/>
              <a:gdLst/>
              <a:ahLst/>
              <a:cxnLst/>
              <a:rect l="l" t="t" r="r" b="b"/>
              <a:pathLst>
                <a:path w="18414" h="22225">
                  <a:moveTo>
                    <a:pt x="4356" y="0"/>
                  </a:moveTo>
                  <a:lnTo>
                    <a:pt x="0" y="495"/>
                  </a:lnTo>
                  <a:lnTo>
                    <a:pt x="63" y="9486"/>
                  </a:lnTo>
                  <a:lnTo>
                    <a:pt x="1587" y="16141"/>
                  </a:lnTo>
                  <a:lnTo>
                    <a:pt x="4610" y="21297"/>
                  </a:lnTo>
                  <a:lnTo>
                    <a:pt x="12357" y="21653"/>
                  </a:lnTo>
                  <a:lnTo>
                    <a:pt x="15544" y="18910"/>
                  </a:lnTo>
                  <a:lnTo>
                    <a:pt x="18135" y="8737"/>
                  </a:lnTo>
                  <a:lnTo>
                    <a:pt x="10452" y="4851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F1B9C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622273" y="1578946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5">
                  <a:moveTo>
                    <a:pt x="3200" y="0"/>
                  </a:moveTo>
                  <a:lnTo>
                    <a:pt x="749" y="1295"/>
                  </a:lnTo>
                  <a:lnTo>
                    <a:pt x="177" y="3594"/>
                  </a:lnTo>
                  <a:lnTo>
                    <a:pt x="12" y="6083"/>
                  </a:lnTo>
                  <a:lnTo>
                    <a:pt x="0" y="9080"/>
                  </a:lnTo>
                  <a:lnTo>
                    <a:pt x="5854" y="9969"/>
                  </a:lnTo>
                  <a:lnTo>
                    <a:pt x="12204" y="14427"/>
                  </a:lnTo>
                  <a:lnTo>
                    <a:pt x="17043" y="6832"/>
                  </a:lnTo>
                  <a:lnTo>
                    <a:pt x="14566" y="3568"/>
                  </a:lnTo>
                  <a:lnTo>
                    <a:pt x="11658" y="7150"/>
                  </a:lnTo>
                  <a:lnTo>
                    <a:pt x="9105" y="6184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E29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614599" y="1558111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30">
                  <a:moveTo>
                    <a:pt x="7607" y="5308"/>
                  </a:moveTo>
                  <a:lnTo>
                    <a:pt x="7327" y="939"/>
                  </a:lnTo>
                  <a:lnTo>
                    <a:pt x="5549" y="215"/>
                  </a:lnTo>
                  <a:lnTo>
                    <a:pt x="3467" y="0"/>
                  </a:lnTo>
                  <a:lnTo>
                    <a:pt x="1016" y="139"/>
                  </a:lnTo>
                  <a:lnTo>
                    <a:pt x="0" y="1638"/>
                  </a:lnTo>
                  <a:lnTo>
                    <a:pt x="825" y="5892"/>
                  </a:lnTo>
                  <a:lnTo>
                    <a:pt x="2463" y="7162"/>
                  </a:lnTo>
                  <a:lnTo>
                    <a:pt x="7175" y="7391"/>
                  </a:lnTo>
                  <a:lnTo>
                    <a:pt x="7607" y="5308"/>
                  </a:lnTo>
                  <a:close/>
                </a:path>
                <a:path w="13969" h="24130">
                  <a:moveTo>
                    <a:pt x="13957" y="14884"/>
                  </a:moveTo>
                  <a:lnTo>
                    <a:pt x="11518" y="16141"/>
                  </a:lnTo>
                  <a:lnTo>
                    <a:pt x="10972" y="18376"/>
                  </a:lnTo>
                  <a:lnTo>
                    <a:pt x="10858" y="20840"/>
                  </a:lnTo>
                  <a:lnTo>
                    <a:pt x="13817" y="23952"/>
                  </a:lnTo>
                  <a:lnTo>
                    <a:pt x="13957" y="14884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601487" y="156234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07" y="0"/>
                  </a:moveTo>
                  <a:lnTo>
                    <a:pt x="0" y="3975"/>
                  </a:lnTo>
                  <a:lnTo>
                    <a:pt x="723" y="4216"/>
                  </a:lnTo>
                  <a:lnTo>
                    <a:pt x="1498" y="4305"/>
                  </a:lnTo>
                  <a:lnTo>
                    <a:pt x="2260" y="4267"/>
                  </a:lnTo>
                  <a:lnTo>
                    <a:pt x="5156" y="3949"/>
                  </a:lnTo>
                  <a:lnTo>
                    <a:pt x="6616" y="3771"/>
                  </a:lnTo>
                  <a:lnTo>
                    <a:pt x="6273" y="2959"/>
                  </a:lnTo>
                  <a:lnTo>
                    <a:pt x="6019" y="2120"/>
                  </a:lnTo>
                  <a:lnTo>
                    <a:pt x="5854" y="1257"/>
                  </a:lnTo>
                  <a:lnTo>
                    <a:pt x="3365" y="101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6A1A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608465" y="1469287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8394" y="5016"/>
                  </a:moveTo>
                  <a:lnTo>
                    <a:pt x="7924" y="4038"/>
                  </a:lnTo>
                  <a:lnTo>
                    <a:pt x="7734" y="3657"/>
                  </a:lnTo>
                  <a:lnTo>
                    <a:pt x="7175" y="3429"/>
                  </a:lnTo>
                  <a:lnTo>
                    <a:pt x="6794" y="3136"/>
                  </a:lnTo>
                  <a:lnTo>
                    <a:pt x="4813" y="25"/>
                  </a:lnTo>
                  <a:lnTo>
                    <a:pt x="2794" y="0"/>
                  </a:lnTo>
                  <a:lnTo>
                    <a:pt x="711" y="3035"/>
                  </a:lnTo>
                  <a:lnTo>
                    <a:pt x="2743" y="3073"/>
                  </a:lnTo>
                  <a:lnTo>
                    <a:pt x="4762" y="3098"/>
                  </a:lnTo>
                  <a:lnTo>
                    <a:pt x="6769" y="3136"/>
                  </a:lnTo>
                  <a:lnTo>
                    <a:pt x="6731" y="6172"/>
                  </a:lnTo>
                  <a:lnTo>
                    <a:pt x="7924" y="5765"/>
                  </a:lnTo>
                  <a:lnTo>
                    <a:pt x="8394" y="5016"/>
                  </a:lnTo>
                  <a:close/>
                </a:path>
                <a:path w="19050" h="15875">
                  <a:moveTo>
                    <a:pt x="18770" y="12484"/>
                  </a:moveTo>
                  <a:lnTo>
                    <a:pt x="16281" y="11887"/>
                  </a:lnTo>
                  <a:lnTo>
                    <a:pt x="15824" y="6172"/>
                  </a:lnTo>
                  <a:lnTo>
                    <a:pt x="9436" y="11633"/>
                  </a:lnTo>
                  <a:lnTo>
                    <a:pt x="6731" y="6184"/>
                  </a:lnTo>
                  <a:lnTo>
                    <a:pt x="0" y="7886"/>
                  </a:lnTo>
                  <a:lnTo>
                    <a:pt x="584" y="11442"/>
                  </a:lnTo>
                  <a:lnTo>
                    <a:pt x="4330" y="15773"/>
                  </a:lnTo>
                  <a:lnTo>
                    <a:pt x="11887" y="15722"/>
                  </a:lnTo>
                  <a:lnTo>
                    <a:pt x="17221" y="15138"/>
                  </a:lnTo>
                  <a:lnTo>
                    <a:pt x="18770" y="12484"/>
                  </a:lnTo>
                  <a:close/>
                </a:path>
              </a:pathLst>
            </a:custGeom>
            <a:solidFill>
              <a:srgbClr val="EF39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784206" y="2022249"/>
              <a:ext cx="31115" cy="19685"/>
            </a:xfrm>
            <a:custGeom>
              <a:avLst/>
              <a:gdLst/>
              <a:ahLst/>
              <a:cxnLst/>
              <a:rect l="l" t="t" r="r" b="b"/>
              <a:pathLst>
                <a:path w="31114" h="19685">
                  <a:moveTo>
                    <a:pt x="22639" y="0"/>
                  </a:moveTo>
                  <a:lnTo>
                    <a:pt x="15986" y="1897"/>
                  </a:lnTo>
                  <a:lnTo>
                    <a:pt x="10480" y="6180"/>
                  </a:lnTo>
                  <a:lnTo>
                    <a:pt x="5994" y="12587"/>
                  </a:lnTo>
                  <a:lnTo>
                    <a:pt x="4724" y="14974"/>
                  </a:lnTo>
                  <a:lnTo>
                    <a:pt x="2501" y="15432"/>
                  </a:lnTo>
                  <a:lnTo>
                    <a:pt x="88" y="15482"/>
                  </a:lnTo>
                  <a:lnTo>
                    <a:pt x="1397" y="17997"/>
                  </a:lnTo>
                  <a:lnTo>
                    <a:pt x="3797" y="18480"/>
                  </a:lnTo>
                  <a:lnTo>
                    <a:pt x="6286" y="18784"/>
                  </a:lnTo>
                  <a:lnTo>
                    <a:pt x="14947" y="19470"/>
                  </a:lnTo>
                  <a:lnTo>
                    <a:pt x="21285" y="14847"/>
                  </a:lnTo>
                  <a:lnTo>
                    <a:pt x="27292" y="9526"/>
                  </a:lnTo>
                  <a:lnTo>
                    <a:pt x="30086" y="6580"/>
                  </a:lnTo>
                  <a:lnTo>
                    <a:pt x="30073" y="5678"/>
                  </a:lnTo>
                  <a:lnTo>
                    <a:pt x="30238" y="4802"/>
                  </a:lnTo>
                  <a:lnTo>
                    <a:pt x="30568" y="3951"/>
                  </a:lnTo>
                  <a:lnTo>
                    <a:pt x="30568" y="750"/>
                  </a:lnTo>
                  <a:lnTo>
                    <a:pt x="22639" y="0"/>
                  </a:lnTo>
                  <a:close/>
                </a:path>
              </a:pathLst>
            </a:custGeom>
            <a:solidFill>
              <a:srgbClr val="F48A9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814293" y="2016783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5">
                  <a:moveTo>
                    <a:pt x="18958" y="0"/>
                  </a:moveTo>
                  <a:lnTo>
                    <a:pt x="13727" y="1426"/>
                  </a:lnTo>
                  <a:lnTo>
                    <a:pt x="8808" y="4186"/>
                  </a:lnTo>
                  <a:lnTo>
                    <a:pt x="3746" y="6588"/>
                  </a:lnTo>
                  <a:lnTo>
                    <a:pt x="3263" y="8252"/>
                  </a:lnTo>
                  <a:lnTo>
                    <a:pt x="2057" y="9040"/>
                  </a:lnTo>
                  <a:lnTo>
                    <a:pt x="469" y="9421"/>
                  </a:lnTo>
                  <a:lnTo>
                    <a:pt x="152" y="10271"/>
                  </a:lnTo>
                  <a:lnTo>
                    <a:pt x="0" y="11135"/>
                  </a:lnTo>
                  <a:lnTo>
                    <a:pt x="12" y="12049"/>
                  </a:lnTo>
                  <a:lnTo>
                    <a:pt x="5587" y="12888"/>
                  </a:lnTo>
                  <a:lnTo>
                    <a:pt x="10363" y="8468"/>
                  </a:lnTo>
                  <a:lnTo>
                    <a:pt x="16001" y="9636"/>
                  </a:lnTo>
                  <a:lnTo>
                    <a:pt x="24904" y="1635"/>
                  </a:lnTo>
                  <a:lnTo>
                    <a:pt x="18958" y="0"/>
                  </a:lnTo>
                  <a:close/>
                </a:path>
              </a:pathLst>
            </a:custGeom>
            <a:solidFill>
              <a:srgbClr val="925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20067" y="1640827"/>
              <a:ext cx="29209" cy="24130"/>
            </a:xfrm>
            <a:custGeom>
              <a:avLst/>
              <a:gdLst/>
              <a:ahLst/>
              <a:cxnLst/>
              <a:rect l="l" t="t" r="r" b="b"/>
              <a:pathLst>
                <a:path w="29210" h="24130">
                  <a:moveTo>
                    <a:pt x="12331" y="1615"/>
                  </a:moveTo>
                  <a:lnTo>
                    <a:pt x="6972" y="4917"/>
                  </a:lnTo>
                  <a:lnTo>
                    <a:pt x="1676" y="8625"/>
                  </a:lnTo>
                  <a:lnTo>
                    <a:pt x="1573" y="9857"/>
                  </a:lnTo>
                  <a:lnTo>
                    <a:pt x="1493" y="11965"/>
                  </a:lnTo>
                  <a:lnTo>
                    <a:pt x="1868" y="14925"/>
                  </a:lnTo>
                  <a:lnTo>
                    <a:pt x="1952" y="15750"/>
                  </a:lnTo>
                  <a:lnTo>
                    <a:pt x="0" y="20462"/>
                  </a:lnTo>
                  <a:lnTo>
                    <a:pt x="4229" y="23802"/>
                  </a:lnTo>
                  <a:lnTo>
                    <a:pt x="7239" y="20805"/>
                  </a:lnTo>
                  <a:lnTo>
                    <a:pt x="7975" y="18773"/>
                  </a:lnTo>
                  <a:lnTo>
                    <a:pt x="8293" y="16449"/>
                  </a:lnTo>
                  <a:lnTo>
                    <a:pt x="10883" y="15750"/>
                  </a:lnTo>
                  <a:lnTo>
                    <a:pt x="11417" y="14925"/>
                  </a:lnTo>
                  <a:lnTo>
                    <a:pt x="12166" y="14544"/>
                  </a:lnTo>
                  <a:lnTo>
                    <a:pt x="13122" y="14544"/>
                  </a:lnTo>
                  <a:lnTo>
                    <a:pt x="13766" y="11965"/>
                  </a:lnTo>
                  <a:lnTo>
                    <a:pt x="16827" y="8867"/>
                  </a:lnTo>
                  <a:lnTo>
                    <a:pt x="20572" y="8867"/>
                  </a:lnTo>
                  <a:lnTo>
                    <a:pt x="23025" y="5501"/>
                  </a:lnTo>
                  <a:lnTo>
                    <a:pt x="29095" y="5501"/>
                  </a:lnTo>
                  <a:lnTo>
                    <a:pt x="29105" y="3317"/>
                  </a:lnTo>
                  <a:lnTo>
                    <a:pt x="22898" y="3317"/>
                  </a:lnTo>
                  <a:lnTo>
                    <a:pt x="12331" y="1615"/>
                  </a:lnTo>
                  <a:close/>
                </a:path>
                <a:path w="29210" h="24130">
                  <a:moveTo>
                    <a:pt x="13122" y="14544"/>
                  </a:moveTo>
                  <a:lnTo>
                    <a:pt x="12166" y="14544"/>
                  </a:lnTo>
                  <a:lnTo>
                    <a:pt x="13119" y="14556"/>
                  </a:lnTo>
                  <a:close/>
                </a:path>
                <a:path w="29210" h="24130">
                  <a:moveTo>
                    <a:pt x="20572" y="8867"/>
                  </a:moveTo>
                  <a:lnTo>
                    <a:pt x="16827" y="8867"/>
                  </a:lnTo>
                  <a:lnTo>
                    <a:pt x="19850" y="9857"/>
                  </a:lnTo>
                  <a:lnTo>
                    <a:pt x="20572" y="8867"/>
                  </a:lnTo>
                  <a:close/>
                </a:path>
                <a:path w="29210" h="24130">
                  <a:moveTo>
                    <a:pt x="29095" y="5501"/>
                  </a:moveTo>
                  <a:lnTo>
                    <a:pt x="23025" y="5501"/>
                  </a:lnTo>
                  <a:lnTo>
                    <a:pt x="25984" y="9108"/>
                  </a:lnTo>
                  <a:lnTo>
                    <a:pt x="27978" y="9057"/>
                  </a:lnTo>
                  <a:lnTo>
                    <a:pt x="28981" y="9057"/>
                  </a:lnTo>
                  <a:lnTo>
                    <a:pt x="29095" y="5501"/>
                  </a:lnTo>
                  <a:close/>
                </a:path>
                <a:path w="29210" h="24130">
                  <a:moveTo>
                    <a:pt x="29121" y="0"/>
                  </a:moveTo>
                  <a:lnTo>
                    <a:pt x="25971" y="1259"/>
                  </a:lnTo>
                  <a:lnTo>
                    <a:pt x="22898" y="3317"/>
                  </a:lnTo>
                  <a:lnTo>
                    <a:pt x="29105" y="3317"/>
                  </a:lnTo>
                  <a:lnTo>
                    <a:pt x="29121" y="0"/>
                  </a:lnTo>
                  <a:close/>
                </a:path>
              </a:pathLst>
            </a:custGeom>
            <a:solidFill>
              <a:srgbClr val="CD24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835601" y="1686117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9050" h="22225">
                  <a:moveTo>
                    <a:pt x="647" y="0"/>
                  </a:moveTo>
                  <a:lnTo>
                    <a:pt x="0" y="3937"/>
                  </a:lnTo>
                  <a:lnTo>
                    <a:pt x="584" y="11760"/>
                  </a:lnTo>
                  <a:lnTo>
                    <a:pt x="17780" y="22148"/>
                  </a:lnTo>
                  <a:lnTo>
                    <a:pt x="18516" y="18592"/>
                  </a:lnTo>
                  <a:lnTo>
                    <a:pt x="16535" y="17043"/>
                  </a:lnTo>
                  <a:lnTo>
                    <a:pt x="13919" y="15862"/>
                  </a:lnTo>
                  <a:lnTo>
                    <a:pt x="11163" y="11112"/>
                  </a:lnTo>
                  <a:lnTo>
                    <a:pt x="1574" y="10655"/>
                  </a:lnTo>
                  <a:lnTo>
                    <a:pt x="11798" y="2413"/>
                  </a:lnTo>
                  <a:lnTo>
                    <a:pt x="4292" y="68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A1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835177" y="165888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689" y="0"/>
                  </a:moveTo>
                  <a:lnTo>
                    <a:pt x="1790" y="4216"/>
                  </a:lnTo>
                  <a:lnTo>
                    <a:pt x="0" y="8902"/>
                  </a:lnTo>
                  <a:lnTo>
                    <a:pt x="4457" y="12128"/>
                  </a:lnTo>
                  <a:lnTo>
                    <a:pt x="7188" y="15112"/>
                  </a:lnTo>
                  <a:lnTo>
                    <a:pt x="12198" y="10540"/>
                  </a:lnTo>
                  <a:lnTo>
                    <a:pt x="3213" y="10540"/>
                  </a:lnTo>
                  <a:lnTo>
                    <a:pt x="5257" y="1155"/>
                  </a:lnTo>
                  <a:lnTo>
                    <a:pt x="1689" y="0"/>
                  </a:lnTo>
                  <a:close/>
                </a:path>
                <a:path w="13969" h="15239">
                  <a:moveTo>
                    <a:pt x="10617" y="6121"/>
                  </a:moveTo>
                  <a:lnTo>
                    <a:pt x="3213" y="10540"/>
                  </a:lnTo>
                  <a:lnTo>
                    <a:pt x="12198" y="10540"/>
                  </a:lnTo>
                  <a:lnTo>
                    <a:pt x="13398" y="9410"/>
                  </a:lnTo>
                  <a:lnTo>
                    <a:pt x="13510" y="6267"/>
                  </a:lnTo>
                  <a:lnTo>
                    <a:pt x="11633" y="6159"/>
                  </a:lnTo>
                  <a:lnTo>
                    <a:pt x="10617" y="6121"/>
                  </a:lnTo>
                  <a:close/>
                </a:path>
              </a:pathLst>
            </a:custGeom>
            <a:solidFill>
              <a:srgbClr val="F38C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827299" y="1655406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3746" y="14960"/>
                  </a:moveTo>
                  <a:lnTo>
                    <a:pt x="3644" y="1168"/>
                  </a:lnTo>
                  <a:lnTo>
                    <a:pt x="1054" y="1866"/>
                  </a:lnTo>
                  <a:lnTo>
                    <a:pt x="736" y="4203"/>
                  </a:lnTo>
                  <a:lnTo>
                    <a:pt x="0" y="6235"/>
                  </a:lnTo>
                  <a:lnTo>
                    <a:pt x="457" y="15074"/>
                  </a:lnTo>
                  <a:lnTo>
                    <a:pt x="241" y="15151"/>
                  </a:lnTo>
                  <a:lnTo>
                    <a:pt x="1155" y="15125"/>
                  </a:lnTo>
                  <a:lnTo>
                    <a:pt x="2006" y="15316"/>
                  </a:lnTo>
                  <a:lnTo>
                    <a:pt x="2832" y="15709"/>
                  </a:lnTo>
                  <a:lnTo>
                    <a:pt x="3746" y="14960"/>
                  </a:lnTo>
                  <a:close/>
                </a:path>
                <a:path w="19050" h="15875">
                  <a:moveTo>
                    <a:pt x="18503" y="9601"/>
                  </a:moveTo>
                  <a:lnTo>
                    <a:pt x="15684" y="3352"/>
                  </a:lnTo>
                  <a:lnTo>
                    <a:pt x="15341" y="2552"/>
                  </a:lnTo>
                  <a:lnTo>
                    <a:pt x="15100" y="1714"/>
                  </a:lnTo>
                  <a:lnTo>
                    <a:pt x="14947" y="863"/>
                  </a:lnTo>
                  <a:lnTo>
                    <a:pt x="9842" y="0"/>
                  </a:lnTo>
                  <a:lnTo>
                    <a:pt x="8839" y="1028"/>
                  </a:lnTo>
                  <a:lnTo>
                    <a:pt x="9144" y="1828"/>
                  </a:lnTo>
                  <a:lnTo>
                    <a:pt x="9385" y="2628"/>
                  </a:lnTo>
                  <a:lnTo>
                    <a:pt x="9550" y="3467"/>
                  </a:lnTo>
                  <a:lnTo>
                    <a:pt x="13144" y="4622"/>
                  </a:lnTo>
                  <a:lnTo>
                    <a:pt x="11099" y="14020"/>
                  </a:lnTo>
                  <a:lnTo>
                    <a:pt x="18503" y="9601"/>
                  </a:lnTo>
                  <a:close/>
                </a:path>
              </a:pathLst>
            </a:custGeom>
            <a:solidFill>
              <a:srgbClr val="F38E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854208" y="169276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997" y="0"/>
                  </a:moveTo>
                  <a:lnTo>
                    <a:pt x="0" y="8889"/>
                  </a:lnTo>
                  <a:lnTo>
                    <a:pt x="3009" y="8953"/>
                  </a:lnTo>
                  <a:lnTo>
                    <a:pt x="6054" y="6032"/>
                  </a:lnTo>
                  <a:lnTo>
                    <a:pt x="6197" y="2895"/>
                  </a:lnTo>
                  <a:lnTo>
                    <a:pt x="5143" y="1930"/>
                  </a:lnTo>
                  <a:lnTo>
                    <a:pt x="4063" y="977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F5A1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829534" y="1670367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6769" y="9994"/>
                  </a:moveTo>
                  <a:lnTo>
                    <a:pt x="5842" y="9880"/>
                  </a:lnTo>
                  <a:lnTo>
                    <a:pt x="4902" y="9702"/>
                  </a:lnTo>
                  <a:lnTo>
                    <a:pt x="3975" y="9461"/>
                  </a:lnTo>
                  <a:lnTo>
                    <a:pt x="3797" y="6134"/>
                  </a:lnTo>
                  <a:lnTo>
                    <a:pt x="4000" y="2705"/>
                  </a:lnTo>
                  <a:lnTo>
                    <a:pt x="1498" y="0"/>
                  </a:lnTo>
                  <a:lnTo>
                    <a:pt x="596" y="749"/>
                  </a:lnTo>
                  <a:lnTo>
                    <a:pt x="927" y="4051"/>
                  </a:lnTo>
                  <a:lnTo>
                    <a:pt x="0" y="7645"/>
                  </a:lnTo>
                  <a:lnTo>
                    <a:pt x="2819" y="10363"/>
                  </a:lnTo>
                  <a:lnTo>
                    <a:pt x="3263" y="13690"/>
                  </a:lnTo>
                  <a:lnTo>
                    <a:pt x="2717" y="17386"/>
                  </a:lnTo>
                  <a:lnTo>
                    <a:pt x="6057" y="19697"/>
                  </a:lnTo>
                  <a:lnTo>
                    <a:pt x="6705" y="15760"/>
                  </a:lnTo>
                  <a:lnTo>
                    <a:pt x="6692" y="13563"/>
                  </a:lnTo>
                  <a:lnTo>
                    <a:pt x="6667" y="12484"/>
                  </a:lnTo>
                  <a:lnTo>
                    <a:pt x="6743" y="11645"/>
                  </a:lnTo>
                  <a:lnTo>
                    <a:pt x="6769" y="10833"/>
                  </a:lnTo>
                  <a:lnTo>
                    <a:pt x="6769" y="9994"/>
                  </a:lnTo>
                  <a:close/>
                </a:path>
              </a:pathLst>
            </a:custGeom>
            <a:solidFill>
              <a:srgbClr val="F38E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836214" y="167401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689" y="7975"/>
                  </a:moveTo>
                  <a:lnTo>
                    <a:pt x="1219" y="7048"/>
                  </a:lnTo>
                  <a:lnTo>
                    <a:pt x="1066" y="6692"/>
                  </a:lnTo>
                  <a:lnTo>
                    <a:pt x="495" y="6578"/>
                  </a:lnTo>
                  <a:lnTo>
                    <a:pt x="101" y="6337"/>
                  </a:lnTo>
                  <a:lnTo>
                    <a:pt x="88" y="7175"/>
                  </a:lnTo>
                  <a:lnTo>
                    <a:pt x="50" y="8001"/>
                  </a:lnTo>
                  <a:lnTo>
                    <a:pt x="0" y="8826"/>
                  </a:lnTo>
                  <a:lnTo>
                    <a:pt x="1168" y="8597"/>
                  </a:lnTo>
                  <a:lnTo>
                    <a:pt x="1689" y="7975"/>
                  </a:lnTo>
                  <a:close/>
                </a:path>
                <a:path w="6350" h="8889">
                  <a:moveTo>
                    <a:pt x="6235" y="50"/>
                  </a:moveTo>
                  <a:lnTo>
                    <a:pt x="5270" y="38"/>
                  </a:lnTo>
                  <a:lnTo>
                    <a:pt x="4368" y="50"/>
                  </a:lnTo>
                  <a:lnTo>
                    <a:pt x="3479" y="50"/>
                  </a:lnTo>
                  <a:lnTo>
                    <a:pt x="4419" y="1854"/>
                  </a:lnTo>
                  <a:lnTo>
                    <a:pt x="5321" y="1739"/>
                  </a:lnTo>
                  <a:lnTo>
                    <a:pt x="6235" y="50"/>
                  </a:lnTo>
                  <a:close/>
                </a:path>
              </a:pathLst>
            </a:custGeom>
            <a:solidFill>
              <a:srgbClr val="F38C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833179" y="1652802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89">
                  <a:moveTo>
                    <a:pt x="3949" y="2590"/>
                  </a:moveTo>
                  <a:lnTo>
                    <a:pt x="3644" y="1854"/>
                  </a:lnTo>
                  <a:lnTo>
                    <a:pt x="3479" y="1092"/>
                  </a:lnTo>
                  <a:lnTo>
                    <a:pt x="3416" y="304"/>
                  </a:lnTo>
                  <a:lnTo>
                    <a:pt x="2501" y="241"/>
                  </a:lnTo>
                  <a:lnTo>
                    <a:pt x="1562" y="139"/>
                  </a:lnTo>
                  <a:lnTo>
                    <a:pt x="647" y="0"/>
                  </a:lnTo>
                  <a:lnTo>
                    <a:pt x="444" y="863"/>
                  </a:lnTo>
                  <a:lnTo>
                    <a:pt x="215" y="1714"/>
                  </a:lnTo>
                  <a:lnTo>
                    <a:pt x="0" y="2565"/>
                  </a:lnTo>
                  <a:lnTo>
                    <a:pt x="990" y="2933"/>
                  </a:lnTo>
                  <a:lnTo>
                    <a:pt x="1981" y="3289"/>
                  </a:lnTo>
                  <a:lnTo>
                    <a:pt x="2946" y="3644"/>
                  </a:lnTo>
                  <a:lnTo>
                    <a:pt x="3949" y="2590"/>
                  </a:lnTo>
                  <a:close/>
                </a:path>
                <a:path w="9525" h="21589">
                  <a:moveTo>
                    <a:pt x="9182" y="21209"/>
                  </a:moveTo>
                  <a:lnTo>
                    <a:pt x="8280" y="20205"/>
                  </a:lnTo>
                  <a:lnTo>
                    <a:pt x="6464" y="18211"/>
                  </a:lnTo>
                  <a:lnTo>
                    <a:pt x="6477" y="19215"/>
                  </a:lnTo>
                  <a:lnTo>
                    <a:pt x="6502" y="20243"/>
                  </a:lnTo>
                  <a:lnTo>
                    <a:pt x="6515" y="21259"/>
                  </a:lnTo>
                  <a:lnTo>
                    <a:pt x="7404" y="21259"/>
                  </a:lnTo>
                  <a:lnTo>
                    <a:pt x="8305" y="21247"/>
                  </a:lnTo>
                  <a:lnTo>
                    <a:pt x="9182" y="21209"/>
                  </a:lnTo>
                  <a:close/>
                </a:path>
              </a:pathLst>
            </a:custGeom>
            <a:solidFill>
              <a:srgbClr val="F38E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877816" y="1713113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89" h="29844">
                  <a:moveTo>
                    <a:pt x="2158" y="0"/>
                  </a:moveTo>
                  <a:lnTo>
                    <a:pt x="1418" y="1358"/>
                  </a:lnTo>
                  <a:lnTo>
                    <a:pt x="761" y="2463"/>
                  </a:lnTo>
                  <a:lnTo>
                    <a:pt x="76" y="3695"/>
                  </a:lnTo>
                  <a:lnTo>
                    <a:pt x="4711" y="6857"/>
                  </a:lnTo>
                  <a:lnTo>
                    <a:pt x="1537" y="9956"/>
                  </a:lnTo>
                  <a:lnTo>
                    <a:pt x="0" y="13131"/>
                  </a:lnTo>
                  <a:lnTo>
                    <a:pt x="177" y="16332"/>
                  </a:lnTo>
                  <a:lnTo>
                    <a:pt x="4940" y="19202"/>
                  </a:lnTo>
                  <a:lnTo>
                    <a:pt x="11188" y="19507"/>
                  </a:lnTo>
                  <a:lnTo>
                    <a:pt x="13597" y="26454"/>
                  </a:lnTo>
                  <a:lnTo>
                    <a:pt x="14744" y="29832"/>
                  </a:lnTo>
                  <a:lnTo>
                    <a:pt x="18630" y="26454"/>
                  </a:lnTo>
                  <a:lnTo>
                    <a:pt x="21247" y="25857"/>
                  </a:lnTo>
                  <a:lnTo>
                    <a:pt x="24396" y="22910"/>
                  </a:lnTo>
                  <a:lnTo>
                    <a:pt x="31546" y="22910"/>
                  </a:lnTo>
                  <a:lnTo>
                    <a:pt x="33146" y="22834"/>
                  </a:lnTo>
                  <a:lnTo>
                    <a:pt x="33693" y="16890"/>
                  </a:lnTo>
                  <a:lnTo>
                    <a:pt x="30683" y="13944"/>
                  </a:lnTo>
                  <a:lnTo>
                    <a:pt x="26644" y="13893"/>
                  </a:lnTo>
                  <a:lnTo>
                    <a:pt x="24447" y="12052"/>
                  </a:lnTo>
                  <a:lnTo>
                    <a:pt x="24502" y="11366"/>
                  </a:lnTo>
                  <a:lnTo>
                    <a:pt x="13588" y="11366"/>
                  </a:lnTo>
                  <a:lnTo>
                    <a:pt x="13449" y="10947"/>
                  </a:lnTo>
                  <a:lnTo>
                    <a:pt x="13250" y="10591"/>
                  </a:lnTo>
                  <a:lnTo>
                    <a:pt x="13233" y="9956"/>
                  </a:lnTo>
                  <a:lnTo>
                    <a:pt x="13906" y="9842"/>
                  </a:lnTo>
                  <a:lnTo>
                    <a:pt x="14287" y="9715"/>
                  </a:lnTo>
                  <a:lnTo>
                    <a:pt x="24635" y="9715"/>
                  </a:lnTo>
                  <a:lnTo>
                    <a:pt x="24790" y="7797"/>
                  </a:lnTo>
                  <a:lnTo>
                    <a:pt x="24872" y="5194"/>
                  </a:lnTo>
                  <a:lnTo>
                    <a:pt x="12153" y="5194"/>
                  </a:lnTo>
                  <a:lnTo>
                    <a:pt x="9575" y="1358"/>
                  </a:lnTo>
                  <a:lnTo>
                    <a:pt x="2158" y="0"/>
                  </a:lnTo>
                  <a:close/>
                </a:path>
                <a:path w="34289" h="29844">
                  <a:moveTo>
                    <a:pt x="31546" y="22910"/>
                  </a:moveTo>
                  <a:lnTo>
                    <a:pt x="24396" y="22910"/>
                  </a:lnTo>
                  <a:lnTo>
                    <a:pt x="28879" y="23037"/>
                  </a:lnTo>
                  <a:lnTo>
                    <a:pt x="31546" y="22910"/>
                  </a:lnTo>
                  <a:close/>
                </a:path>
                <a:path w="34289" h="29844">
                  <a:moveTo>
                    <a:pt x="24635" y="9715"/>
                  </a:moveTo>
                  <a:lnTo>
                    <a:pt x="14287" y="9715"/>
                  </a:lnTo>
                  <a:lnTo>
                    <a:pt x="14427" y="10147"/>
                  </a:lnTo>
                  <a:lnTo>
                    <a:pt x="14616" y="10515"/>
                  </a:lnTo>
                  <a:lnTo>
                    <a:pt x="14643" y="11137"/>
                  </a:lnTo>
                  <a:lnTo>
                    <a:pt x="13957" y="11252"/>
                  </a:lnTo>
                  <a:lnTo>
                    <a:pt x="13588" y="11366"/>
                  </a:lnTo>
                  <a:lnTo>
                    <a:pt x="24502" y="11366"/>
                  </a:lnTo>
                  <a:lnTo>
                    <a:pt x="24635" y="9715"/>
                  </a:lnTo>
                  <a:close/>
                </a:path>
                <a:path w="34289" h="29844">
                  <a:moveTo>
                    <a:pt x="18402" y="1104"/>
                  </a:moveTo>
                  <a:lnTo>
                    <a:pt x="18402" y="2260"/>
                  </a:lnTo>
                  <a:lnTo>
                    <a:pt x="15138" y="5092"/>
                  </a:lnTo>
                  <a:lnTo>
                    <a:pt x="12153" y="5194"/>
                  </a:lnTo>
                  <a:lnTo>
                    <a:pt x="24872" y="5194"/>
                  </a:lnTo>
                  <a:lnTo>
                    <a:pt x="24891" y="4584"/>
                  </a:lnTo>
                  <a:lnTo>
                    <a:pt x="21704" y="1689"/>
                  </a:lnTo>
                  <a:lnTo>
                    <a:pt x="18402" y="1104"/>
                  </a:lnTo>
                  <a:close/>
                </a:path>
              </a:pathLst>
            </a:custGeom>
            <a:solidFill>
              <a:srgbClr val="F0548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886285" y="17023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4343" y="0"/>
                  </a:moveTo>
                  <a:lnTo>
                    <a:pt x="0" y="7073"/>
                  </a:lnTo>
                  <a:lnTo>
                    <a:pt x="9931" y="11861"/>
                  </a:lnTo>
                  <a:lnTo>
                    <a:pt x="13233" y="12445"/>
                  </a:lnTo>
                  <a:lnTo>
                    <a:pt x="13931" y="9423"/>
                  </a:lnTo>
                  <a:lnTo>
                    <a:pt x="19342" y="5321"/>
                  </a:lnTo>
                  <a:lnTo>
                    <a:pt x="9728" y="4152"/>
                  </a:lnTo>
                  <a:lnTo>
                    <a:pt x="8623" y="1523"/>
                  </a:lnTo>
                  <a:lnTo>
                    <a:pt x="7378" y="5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F493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887388" y="1714477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0"/>
                  </a:moveTo>
                  <a:lnTo>
                    <a:pt x="2590" y="3835"/>
                  </a:lnTo>
                  <a:lnTo>
                    <a:pt x="5562" y="3733"/>
                  </a:lnTo>
                  <a:lnTo>
                    <a:pt x="8839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87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2835935" y="1697871"/>
              <a:ext cx="46990" cy="28575"/>
            </a:xfrm>
            <a:custGeom>
              <a:avLst/>
              <a:gdLst/>
              <a:ahLst/>
              <a:cxnLst/>
              <a:rect l="l" t="t" r="r" b="b"/>
              <a:pathLst>
                <a:path w="46989" h="28575">
                  <a:moveTo>
                    <a:pt x="254" y="0"/>
                  </a:moveTo>
                  <a:lnTo>
                    <a:pt x="0" y="3505"/>
                  </a:lnTo>
                  <a:lnTo>
                    <a:pt x="2882" y="12661"/>
                  </a:lnTo>
                  <a:lnTo>
                    <a:pt x="5422" y="12852"/>
                  </a:lnTo>
                  <a:lnTo>
                    <a:pt x="7835" y="13411"/>
                  </a:lnTo>
                  <a:lnTo>
                    <a:pt x="41884" y="28359"/>
                  </a:lnTo>
                  <a:lnTo>
                    <a:pt x="43395" y="25222"/>
                  </a:lnTo>
                  <a:lnTo>
                    <a:pt x="46596" y="22110"/>
                  </a:lnTo>
                  <a:lnTo>
                    <a:pt x="41948" y="18922"/>
                  </a:lnTo>
                  <a:lnTo>
                    <a:pt x="35953" y="18122"/>
                  </a:lnTo>
                  <a:lnTo>
                    <a:pt x="29540" y="20142"/>
                  </a:lnTo>
                  <a:lnTo>
                    <a:pt x="24028" y="16243"/>
                  </a:lnTo>
                  <a:lnTo>
                    <a:pt x="20078" y="16116"/>
                  </a:lnTo>
                  <a:lnTo>
                    <a:pt x="18046" y="13969"/>
                  </a:lnTo>
                  <a:lnTo>
                    <a:pt x="17526" y="10198"/>
                  </a:lnTo>
                  <a:lnTo>
                    <a:pt x="17437" y="1037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E314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853456" y="170805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533" y="3784"/>
                  </a:lnTo>
                  <a:lnTo>
                    <a:pt x="2552" y="5943"/>
                  </a:lnTo>
                  <a:lnTo>
                    <a:pt x="6502" y="6045"/>
                  </a:lnTo>
                  <a:lnTo>
                    <a:pt x="5397" y="2882"/>
                  </a:lnTo>
                  <a:lnTo>
                    <a:pt x="3441" y="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1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2857195" y="169566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283" y="254"/>
                  </a:moveTo>
                  <a:lnTo>
                    <a:pt x="3200" y="0"/>
                  </a:lnTo>
                  <a:lnTo>
                    <a:pt x="3162" y="1041"/>
                  </a:lnTo>
                  <a:lnTo>
                    <a:pt x="3098" y="3111"/>
                  </a:lnTo>
                  <a:lnTo>
                    <a:pt x="2095" y="4076"/>
                  </a:lnTo>
                  <a:lnTo>
                    <a:pt x="1041" y="5067"/>
                  </a:lnTo>
                  <a:lnTo>
                    <a:pt x="0" y="6070"/>
                  </a:lnTo>
                  <a:lnTo>
                    <a:pt x="4483" y="8636"/>
                  </a:lnTo>
                  <a:lnTo>
                    <a:pt x="2374" y="4356"/>
                  </a:lnTo>
                  <a:lnTo>
                    <a:pt x="3098" y="3136"/>
                  </a:lnTo>
                  <a:lnTo>
                    <a:pt x="5588" y="3086"/>
                  </a:lnTo>
                  <a:lnTo>
                    <a:pt x="7886" y="2641"/>
                  </a:lnTo>
                  <a:lnTo>
                    <a:pt x="9283" y="254"/>
                  </a:lnTo>
                  <a:close/>
                </a:path>
              </a:pathLst>
            </a:custGeom>
            <a:solidFill>
              <a:srgbClr val="F38C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842258" y="1649881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6794" y="0"/>
                  </a:moveTo>
                  <a:lnTo>
                    <a:pt x="5791" y="0"/>
                  </a:lnTo>
                  <a:lnTo>
                    <a:pt x="3797" y="38"/>
                  </a:lnTo>
                  <a:lnTo>
                    <a:pt x="3568" y="2794"/>
                  </a:lnTo>
                  <a:lnTo>
                    <a:pt x="2654" y="5105"/>
                  </a:lnTo>
                  <a:lnTo>
                    <a:pt x="0" y="6388"/>
                  </a:lnTo>
                  <a:lnTo>
                    <a:pt x="152" y="7239"/>
                  </a:lnTo>
                  <a:lnTo>
                    <a:pt x="393" y="8077"/>
                  </a:lnTo>
                  <a:lnTo>
                    <a:pt x="711" y="8877"/>
                  </a:lnTo>
                  <a:lnTo>
                    <a:pt x="4203" y="9398"/>
                  </a:lnTo>
                  <a:lnTo>
                    <a:pt x="7556" y="9499"/>
                  </a:lnTo>
                  <a:lnTo>
                    <a:pt x="10045" y="6350"/>
                  </a:lnTo>
                  <a:lnTo>
                    <a:pt x="8953" y="42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4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848701" y="166351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54" y="0"/>
                  </a:moveTo>
                  <a:lnTo>
                    <a:pt x="609" y="241"/>
                  </a:lnTo>
                  <a:lnTo>
                    <a:pt x="101" y="1638"/>
                  </a:lnTo>
                  <a:lnTo>
                    <a:pt x="431" y="1346"/>
                  </a:lnTo>
                  <a:lnTo>
                    <a:pt x="1244" y="1092"/>
                  </a:lnTo>
                  <a:close/>
                </a:path>
              </a:pathLst>
            </a:custGeom>
            <a:solidFill>
              <a:srgbClr val="F38C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902219" y="1728408"/>
              <a:ext cx="33020" cy="24130"/>
            </a:xfrm>
            <a:custGeom>
              <a:avLst/>
              <a:gdLst/>
              <a:ahLst/>
              <a:cxnLst/>
              <a:rect l="l" t="t" r="r" b="b"/>
              <a:pathLst>
                <a:path w="33019" h="24130">
                  <a:moveTo>
                    <a:pt x="20040" y="0"/>
                  </a:moveTo>
                  <a:lnTo>
                    <a:pt x="14630" y="266"/>
                  </a:lnTo>
                  <a:lnTo>
                    <a:pt x="9283" y="1587"/>
                  </a:lnTo>
                  <a:lnTo>
                    <a:pt x="8750" y="7543"/>
                  </a:lnTo>
                  <a:lnTo>
                    <a:pt x="4483" y="7734"/>
                  </a:lnTo>
                  <a:lnTo>
                    <a:pt x="0" y="7620"/>
                  </a:lnTo>
                  <a:lnTo>
                    <a:pt x="533" y="15367"/>
                  </a:lnTo>
                  <a:lnTo>
                    <a:pt x="10185" y="16090"/>
                  </a:lnTo>
                  <a:lnTo>
                    <a:pt x="11823" y="22987"/>
                  </a:lnTo>
                  <a:lnTo>
                    <a:pt x="17183" y="23634"/>
                  </a:lnTo>
                  <a:lnTo>
                    <a:pt x="16967" y="17018"/>
                  </a:lnTo>
                  <a:lnTo>
                    <a:pt x="24574" y="14820"/>
                  </a:lnTo>
                  <a:lnTo>
                    <a:pt x="22047" y="11899"/>
                  </a:lnTo>
                  <a:lnTo>
                    <a:pt x="17627" y="10172"/>
                  </a:lnTo>
                  <a:lnTo>
                    <a:pt x="15620" y="8839"/>
                  </a:lnTo>
                  <a:lnTo>
                    <a:pt x="18580" y="4343"/>
                  </a:lnTo>
                  <a:lnTo>
                    <a:pt x="21323" y="5118"/>
                  </a:lnTo>
                  <a:lnTo>
                    <a:pt x="26288" y="8280"/>
                  </a:lnTo>
                  <a:lnTo>
                    <a:pt x="27025" y="11125"/>
                  </a:lnTo>
                  <a:lnTo>
                    <a:pt x="27216" y="14185"/>
                  </a:lnTo>
                  <a:lnTo>
                    <a:pt x="32473" y="9182"/>
                  </a:lnTo>
                  <a:lnTo>
                    <a:pt x="30048" y="5397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F0699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902258" y="172082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33" y="0"/>
                  </a:moveTo>
                  <a:lnTo>
                    <a:pt x="342" y="88"/>
                  </a:lnTo>
                  <a:lnTo>
                    <a:pt x="0" y="4343"/>
                  </a:lnTo>
                  <a:lnTo>
                    <a:pt x="2197" y="6184"/>
                  </a:lnTo>
                  <a:lnTo>
                    <a:pt x="6248" y="6235"/>
                  </a:lnTo>
                  <a:lnTo>
                    <a:pt x="6159" y="2374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F6A7C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889027" y="1876068"/>
              <a:ext cx="32384" cy="81915"/>
            </a:xfrm>
            <a:custGeom>
              <a:avLst/>
              <a:gdLst/>
              <a:ahLst/>
              <a:cxnLst/>
              <a:rect l="l" t="t" r="r" b="b"/>
              <a:pathLst>
                <a:path w="32385" h="81914">
                  <a:moveTo>
                    <a:pt x="28803" y="0"/>
                  </a:moveTo>
                  <a:lnTo>
                    <a:pt x="25793" y="2273"/>
                  </a:lnTo>
                  <a:lnTo>
                    <a:pt x="22148" y="266"/>
                  </a:lnTo>
                  <a:lnTo>
                    <a:pt x="18389" y="1523"/>
                  </a:lnTo>
                  <a:lnTo>
                    <a:pt x="20246" y="8459"/>
                  </a:lnTo>
                  <a:lnTo>
                    <a:pt x="20137" y="15022"/>
                  </a:lnTo>
                  <a:lnTo>
                    <a:pt x="17944" y="21249"/>
                  </a:lnTo>
                  <a:lnTo>
                    <a:pt x="13550" y="27177"/>
                  </a:lnTo>
                  <a:lnTo>
                    <a:pt x="9525" y="31407"/>
                  </a:lnTo>
                  <a:lnTo>
                    <a:pt x="6972" y="37071"/>
                  </a:lnTo>
                  <a:lnTo>
                    <a:pt x="3733" y="42075"/>
                  </a:lnTo>
                  <a:lnTo>
                    <a:pt x="7188" y="46558"/>
                  </a:lnTo>
                  <a:lnTo>
                    <a:pt x="11201" y="53555"/>
                  </a:lnTo>
                  <a:lnTo>
                    <a:pt x="7302" y="56756"/>
                  </a:lnTo>
                  <a:lnTo>
                    <a:pt x="2719" y="62505"/>
                  </a:lnTo>
                  <a:lnTo>
                    <a:pt x="1093" y="68757"/>
                  </a:lnTo>
                  <a:lnTo>
                    <a:pt x="746" y="75219"/>
                  </a:lnTo>
                  <a:lnTo>
                    <a:pt x="0" y="81597"/>
                  </a:lnTo>
                  <a:lnTo>
                    <a:pt x="9131" y="78625"/>
                  </a:lnTo>
                  <a:lnTo>
                    <a:pt x="9283" y="75310"/>
                  </a:lnTo>
                  <a:lnTo>
                    <a:pt x="8750" y="71729"/>
                  </a:lnTo>
                  <a:lnTo>
                    <a:pt x="12293" y="69570"/>
                  </a:lnTo>
                  <a:lnTo>
                    <a:pt x="14630" y="62725"/>
                  </a:lnTo>
                  <a:lnTo>
                    <a:pt x="12852" y="56045"/>
                  </a:lnTo>
                  <a:lnTo>
                    <a:pt x="10502" y="41871"/>
                  </a:lnTo>
                  <a:lnTo>
                    <a:pt x="18821" y="45402"/>
                  </a:lnTo>
                  <a:lnTo>
                    <a:pt x="21831" y="48501"/>
                  </a:lnTo>
                  <a:lnTo>
                    <a:pt x="27952" y="48577"/>
                  </a:lnTo>
                  <a:lnTo>
                    <a:pt x="28815" y="26210"/>
                  </a:lnTo>
                  <a:lnTo>
                    <a:pt x="29603" y="15608"/>
                  </a:lnTo>
                  <a:lnTo>
                    <a:pt x="28778" y="11810"/>
                  </a:lnTo>
                  <a:lnTo>
                    <a:pt x="31635" y="9118"/>
                  </a:lnTo>
                  <a:lnTo>
                    <a:pt x="31902" y="5702"/>
                  </a:lnTo>
                  <a:lnTo>
                    <a:pt x="30022" y="2959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rgbClr val="F389B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922560" y="190329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571" y="0"/>
                  </a:moveTo>
                  <a:lnTo>
                    <a:pt x="2146" y="419"/>
                  </a:lnTo>
                  <a:lnTo>
                    <a:pt x="419" y="749"/>
                  </a:lnTo>
                  <a:lnTo>
                    <a:pt x="0" y="2158"/>
                  </a:lnTo>
                  <a:lnTo>
                    <a:pt x="1396" y="3225"/>
                  </a:lnTo>
                  <a:lnTo>
                    <a:pt x="5321" y="6324"/>
                  </a:lnTo>
                  <a:lnTo>
                    <a:pt x="7873" y="4965"/>
                  </a:lnTo>
                  <a:lnTo>
                    <a:pt x="8394" y="4673"/>
                  </a:lnTo>
                  <a:lnTo>
                    <a:pt x="8369" y="3327"/>
                  </a:lnTo>
                  <a:lnTo>
                    <a:pt x="8585" y="2463"/>
                  </a:lnTo>
                  <a:lnTo>
                    <a:pt x="6972" y="11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5DBE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899539" y="1917955"/>
              <a:ext cx="21590" cy="44450"/>
            </a:xfrm>
            <a:custGeom>
              <a:avLst/>
              <a:gdLst/>
              <a:ahLst/>
              <a:cxnLst/>
              <a:rect l="l" t="t" r="r" b="b"/>
              <a:pathLst>
                <a:path w="21589" h="44450">
                  <a:moveTo>
                    <a:pt x="0" y="0"/>
                  </a:moveTo>
                  <a:lnTo>
                    <a:pt x="2349" y="14160"/>
                  </a:lnTo>
                  <a:lnTo>
                    <a:pt x="4114" y="20853"/>
                  </a:lnTo>
                  <a:lnTo>
                    <a:pt x="1790" y="27698"/>
                  </a:lnTo>
                  <a:lnTo>
                    <a:pt x="11493" y="29832"/>
                  </a:lnTo>
                  <a:lnTo>
                    <a:pt x="6413" y="37604"/>
                  </a:lnTo>
                  <a:lnTo>
                    <a:pt x="7607" y="42976"/>
                  </a:lnTo>
                  <a:lnTo>
                    <a:pt x="11912" y="38354"/>
                  </a:lnTo>
                  <a:lnTo>
                    <a:pt x="16370" y="44310"/>
                  </a:lnTo>
                  <a:lnTo>
                    <a:pt x="21564" y="43573"/>
                  </a:lnTo>
                  <a:lnTo>
                    <a:pt x="20612" y="37719"/>
                  </a:lnTo>
                  <a:lnTo>
                    <a:pt x="11366" y="34963"/>
                  </a:lnTo>
                  <a:lnTo>
                    <a:pt x="19303" y="25704"/>
                  </a:lnTo>
                  <a:lnTo>
                    <a:pt x="16789" y="19253"/>
                  </a:lnTo>
                  <a:lnTo>
                    <a:pt x="7594" y="12979"/>
                  </a:lnTo>
                  <a:lnTo>
                    <a:pt x="14211" y="12077"/>
                  </a:lnTo>
                  <a:lnTo>
                    <a:pt x="14312" y="9677"/>
                  </a:lnTo>
                  <a:lnTo>
                    <a:pt x="8305" y="3517"/>
                  </a:lnTo>
                  <a:lnTo>
                    <a:pt x="4343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73A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894581" y="1960940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80" h="27305">
                  <a:moveTo>
                    <a:pt x="12560" y="0"/>
                  </a:moveTo>
                  <a:lnTo>
                    <a:pt x="9804" y="1282"/>
                  </a:lnTo>
                  <a:lnTo>
                    <a:pt x="6642" y="3162"/>
                  </a:lnTo>
                  <a:lnTo>
                    <a:pt x="7924" y="13627"/>
                  </a:lnTo>
                  <a:lnTo>
                    <a:pt x="3759" y="18681"/>
                  </a:lnTo>
                  <a:lnTo>
                    <a:pt x="0" y="24053"/>
                  </a:lnTo>
                  <a:lnTo>
                    <a:pt x="1257" y="26530"/>
                  </a:lnTo>
                  <a:lnTo>
                    <a:pt x="3492" y="27101"/>
                  </a:lnTo>
                  <a:lnTo>
                    <a:pt x="5969" y="27228"/>
                  </a:lnTo>
                  <a:lnTo>
                    <a:pt x="12357" y="21589"/>
                  </a:lnTo>
                  <a:lnTo>
                    <a:pt x="11709" y="12547"/>
                  </a:lnTo>
                  <a:lnTo>
                    <a:pt x="17691" y="3784"/>
                  </a:lnTo>
                  <a:lnTo>
                    <a:pt x="13423" y="2311"/>
                  </a:lnTo>
                  <a:close/>
                </a:path>
              </a:pathLst>
            </a:custGeom>
            <a:solidFill>
              <a:srgbClr val="F175A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900547" y="198816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152" y="3378"/>
                  </a:lnTo>
                  <a:lnTo>
                    <a:pt x="2120" y="3301"/>
                  </a:lnTo>
                  <a:lnTo>
                    <a:pt x="3086" y="3289"/>
                  </a:lnTo>
                  <a:lnTo>
                    <a:pt x="2895" y="2971"/>
                  </a:lnTo>
                  <a:lnTo>
                    <a:pt x="2895" y="2006"/>
                  </a:lnTo>
                  <a:lnTo>
                    <a:pt x="2920" y="1041"/>
                  </a:lnTo>
                  <a:lnTo>
                    <a:pt x="2933" y="88"/>
                  </a:lnTo>
                  <a:lnTo>
                    <a:pt x="1968" y="50"/>
                  </a:lnTo>
                  <a:lnTo>
                    <a:pt x="1015" y="25"/>
                  </a:lnTo>
                  <a:lnTo>
                    <a:pt x="38" y="25"/>
                  </a:lnTo>
                  <a:close/>
                </a:path>
              </a:pathLst>
            </a:custGeom>
            <a:solidFill>
              <a:srgbClr val="F0538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903443" y="19882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49" y="0"/>
                  </a:moveTo>
                  <a:lnTo>
                    <a:pt x="38" y="0"/>
                  </a:lnTo>
                  <a:lnTo>
                    <a:pt x="25" y="952"/>
                  </a:lnTo>
                  <a:lnTo>
                    <a:pt x="0" y="1917"/>
                  </a:lnTo>
                  <a:lnTo>
                    <a:pt x="0" y="2882"/>
                  </a:lnTo>
                  <a:lnTo>
                    <a:pt x="1054" y="1905"/>
                  </a:lnTo>
                  <a:lnTo>
                    <a:pt x="2120" y="95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27AA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893821" y="1991364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6857" y="0"/>
                  </a:moveTo>
                  <a:lnTo>
                    <a:pt x="0" y="6045"/>
                  </a:lnTo>
                  <a:lnTo>
                    <a:pt x="9474" y="5765"/>
                  </a:lnTo>
                  <a:lnTo>
                    <a:pt x="9804" y="5130"/>
                  </a:lnTo>
                  <a:lnTo>
                    <a:pt x="9956" y="4445"/>
                  </a:lnTo>
                  <a:lnTo>
                    <a:pt x="9880" y="2514"/>
                  </a:lnTo>
                  <a:lnTo>
                    <a:pt x="9817" y="101"/>
                  </a:lnTo>
                  <a:lnTo>
                    <a:pt x="8826" y="114"/>
                  </a:lnTo>
                  <a:lnTo>
                    <a:pt x="6883" y="190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E5A6A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569422" y="1878547"/>
              <a:ext cx="56515" cy="50165"/>
            </a:xfrm>
            <a:custGeom>
              <a:avLst/>
              <a:gdLst/>
              <a:ahLst/>
              <a:cxnLst/>
              <a:rect l="l" t="t" r="r" b="b"/>
              <a:pathLst>
                <a:path w="56514" h="50164">
                  <a:moveTo>
                    <a:pt x="50754" y="20599"/>
                  </a:moveTo>
                  <a:lnTo>
                    <a:pt x="35407" y="20599"/>
                  </a:lnTo>
                  <a:lnTo>
                    <a:pt x="40957" y="21399"/>
                  </a:lnTo>
                  <a:lnTo>
                    <a:pt x="46202" y="24841"/>
                  </a:lnTo>
                  <a:lnTo>
                    <a:pt x="35153" y="32512"/>
                  </a:lnTo>
                  <a:lnTo>
                    <a:pt x="37668" y="40487"/>
                  </a:lnTo>
                  <a:lnTo>
                    <a:pt x="41148" y="42697"/>
                  </a:lnTo>
                  <a:lnTo>
                    <a:pt x="40474" y="46240"/>
                  </a:lnTo>
                  <a:lnTo>
                    <a:pt x="40513" y="49580"/>
                  </a:lnTo>
                  <a:lnTo>
                    <a:pt x="56515" y="38100"/>
                  </a:lnTo>
                  <a:lnTo>
                    <a:pt x="44208" y="37884"/>
                  </a:lnTo>
                  <a:lnTo>
                    <a:pt x="47454" y="33596"/>
                  </a:lnTo>
                  <a:lnTo>
                    <a:pt x="51106" y="29549"/>
                  </a:lnTo>
                  <a:lnTo>
                    <a:pt x="52807" y="25050"/>
                  </a:lnTo>
                  <a:lnTo>
                    <a:pt x="50754" y="20599"/>
                  </a:lnTo>
                  <a:close/>
                </a:path>
                <a:path w="56514" h="50164">
                  <a:moveTo>
                    <a:pt x="25911" y="33426"/>
                  </a:moveTo>
                  <a:lnTo>
                    <a:pt x="19405" y="33426"/>
                  </a:lnTo>
                  <a:lnTo>
                    <a:pt x="22263" y="37452"/>
                  </a:lnTo>
                  <a:lnTo>
                    <a:pt x="26390" y="44500"/>
                  </a:lnTo>
                  <a:lnTo>
                    <a:pt x="29349" y="45186"/>
                  </a:lnTo>
                  <a:lnTo>
                    <a:pt x="31457" y="46393"/>
                  </a:lnTo>
                  <a:lnTo>
                    <a:pt x="35706" y="42329"/>
                  </a:lnTo>
                  <a:lnTo>
                    <a:pt x="27698" y="42329"/>
                  </a:lnTo>
                  <a:lnTo>
                    <a:pt x="25911" y="33426"/>
                  </a:lnTo>
                  <a:close/>
                </a:path>
                <a:path w="56514" h="50164">
                  <a:moveTo>
                    <a:pt x="33616" y="39598"/>
                  </a:moveTo>
                  <a:lnTo>
                    <a:pt x="27698" y="42329"/>
                  </a:lnTo>
                  <a:lnTo>
                    <a:pt x="35706" y="42329"/>
                  </a:lnTo>
                  <a:lnTo>
                    <a:pt x="37668" y="40487"/>
                  </a:lnTo>
                  <a:lnTo>
                    <a:pt x="33616" y="39598"/>
                  </a:lnTo>
                  <a:close/>
                </a:path>
                <a:path w="56514" h="50164">
                  <a:moveTo>
                    <a:pt x="26591" y="29146"/>
                  </a:moveTo>
                  <a:lnTo>
                    <a:pt x="8420" y="29146"/>
                  </a:lnTo>
                  <a:lnTo>
                    <a:pt x="8648" y="30276"/>
                  </a:lnTo>
                  <a:lnTo>
                    <a:pt x="7848" y="30556"/>
                  </a:lnTo>
                  <a:lnTo>
                    <a:pt x="7442" y="30784"/>
                  </a:lnTo>
                  <a:lnTo>
                    <a:pt x="8496" y="33032"/>
                  </a:lnTo>
                  <a:lnTo>
                    <a:pt x="10198" y="36309"/>
                  </a:lnTo>
                  <a:lnTo>
                    <a:pt x="19405" y="33426"/>
                  </a:lnTo>
                  <a:lnTo>
                    <a:pt x="25911" y="33426"/>
                  </a:lnTo>
                  <a:lnTo>
                    <a:pt x="25565" y="31699"/>
                  </a:lnTo>
                  <a:lnTo>
                    <a:pt x="26591" y="29146"/>
                  </a:lnTo>
                  <a:close/>
                </a:path>
                <a:path w="56514" h="50164">
                  <a:moveTo>
                    <a:pt x="2463" y="24130"/>
                  </a:moveTo>
                  <a:lnTo>
                    <a:pt x="0" y="27546"/>
                  </a:lnTo>
                  <a:lnTo>
                    <a:pt x="3848" y="28638"/>
                  </a:lnTo>
                  <a:lnTo>
                    <a:pt x="4419" y="30734"/>
                  </a:lnTo>
                  <a:lnTo>
                    <a:pt x="7416" y="30784"/>
                  </a:lnTo>
                  <a:lnTo>
                    <a:pt x="7962" y="29362"/>
                  </a:lnTo>
                  <a:lnTo>
                    <a:pt x="8420" y="29146"/>
                  </a:lnTo>
                  <a:lnTo>
                    <a:pt x="26591" y="29146"/>
                  </a:lnTo>
                  <a:lnTo>
                    <a:pt x="27622" y="26581"/>
                  </a:lnTo>
                  <a:lnTo>
                    <a:pt x="30118" y="24663"/>
                  </a:lnTo>
                  <a:lnTo>
                    <a:pt x="5842" y="24663"/>
                  </a:lnTo>
                  <a:lnTo>
                    <a:pt x="2463" y="24130"/>
                  </a:lnTo>
                  <a:close/>
                </a:path>
                <a:path w="56514" h="50164">
                  <a:moveTo>
                    <a:pt x="22847" y="12649"/>
                  </a:moveTo>
                  <a:lnTo>
                    <a:pt x="19761" y="15836"/>
                  </a:lnTo>
                  <a:lnTo>
                    <a:pt x="19596" y="17602"/>
                  </a:lnTo>
                  <a:lnTo>
                    <a:pt x="18618" y="18580"/>
                  </a:lnTo>
                  <a:lnTo>
                    <a:pt x="16903" y="18859"/>
                  </a:lnTo>
                  <a:lnTo>
                    <a:pt x="14973" y="22479"/>
                  </a:lnTo>
                  <a:lnTo>
                    <a:pt x="11163" y="22809"/>
                  </a:lnTo>
                  <a:lnTo>
                    <a:pt x="8102" y="24396"/>
                  </a:lnTo>
                  <a:lnTo>
                    <a:pt x="5842" y="24663"/>
                  </a:lnTo>
                  <a:lnTo>
                    <a:pt x="30118" y="24663"/>
                  </a:lnTo>
                  <a:lnTo>
                    <a:pt x="35407" y="20599"/>
                  </a:lnTo>
                  <a:lnTo>
                    <a:pt x="50754" y="20599"/>
                  </a:lnTo>
                  <a:lnTo>
                    <a:pt x="50203" y="19405"/>
                  </a:lnTo>
                  <a:lnTo>
                    <a:pt x="47133" y="18059"/>
                  </a:lnTo>
                  <a:lnTo>
                    <a:pt x="26898" y="18059"/>
                  </a:lnTo>
                  <a:lnTo>
                    <a:pt x="23291" y="16662"/>
                  </a:lnTo>
                  <a:lnTo>
                    <a:pt x="23126" y="14541"/>
                  </a:lnTo>
                  <a:lnTo>
                    <a:pt x="22847" y="12649"/>
                  </a:lnTo>
                  <a:close/>
                </a:path>
                <a:path w="56514" h="50164">
                  <a:moveTo>
                    <a:pt x="32308" y="838"/>
                  </a:moveTo>
                  <a:lnTo>
                    <a:pt x="27762" y="4851"/>
                  </a:lnTo>
                  <a:lnTo>
                    <a:pt x="31940" y="11061"/>
                  </a:lnTo>
                  <a:lnTo>
                    <a:pt x="27663" y="16662"/>
                  </a:lnTo>
                  <a:lnTo>
                    <a:pt x="26898" y="18059"/>
                  </a:lnTo>
                  <a:lnTo>
                    <a:pt x="47133" y="18059"/>
                  </a:lnTo>
                  <a:lnTo>
                    <a:pt x="43802" y="16598"/>
                  </a:lnTo>
                  <a:lnTo>
                    <a:pt x="44208" y="12230"/>
                  </a:lnTo>
                  <a:lnTo>
                    <a:pt x="47412" y="7190"/>
                  </a:lnTo>
                  <a:lnTo>
                    <a:pt x="40334" y="7190"/>
                  </a:lnTo>
                  <a:lnTo>
                    <a:pt x="37366" y="6824"/>
                  </a:lnTo>
                  <a:lnTo>
                    <a:pt x="32308" y="838"/>
                  </a:lnTo>
                  <a:close/>
                </a:path>
                <a:path w="56514" h="50164">
                  <a:moveTo>
                    <a:pt x="51168" y="0"/>
                  </a:moveTo>
                  <a:lnTo>
                    <a:pt x="45326" y="101"/>
                  </a:lnTo>
                  <a:lnTo>
                    <a:pt x="44196" y="2286"/>
                  </a:lnTo>
                  <a:lnTo>
                    <a:pt x="40334" y="7190"/>
                  </a:lnTo>
                  <a:lnTo>
                    <a:pt x="47412" y="7190"/>
                  </a:lnTo>
                  <a:lnTo>
                    <a:pt x="48590" y="3492"/>
                  </a:lnTo>
                  <a:lnTo>
                    <a:pt x="54775" y="3492"/>
                  </a:lnTo>
                  <a:lnTo>
                    <a:pt x="55156" y="952"/>
                  </a:lnTo>
                  <a:lnTo>
                    <a:pt x="51168" y="0"/>
                  </a:lnTo>
                  <a:close/>
                </a:path>
                <a:path w="56514" h="50164">
                  <a:moveTo>
                    <a:pt x="54775" y="3492"/>
                  </a:moveTo>
                  <a:lnTo>
                    <a:pt x="48590" y="3492"/>
                  </a:lnTo>
                  <a:lnTo>
                    <a:pt x="54444" y="5702"/>
                  </a:lnTo>
                  <a:lnTo>
                    <a:pt x="54775" y="3492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570709" y="1880843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19">
                  <a:moveTo>
                    <a:pt x="3489" y="4043"/>
                  </a:moveTo>
                  <a:lnTo>
                    <a:pt x="2857" y="5549"/>
                  </a:lnTo>
                  <a:lnTo>
                    <a:pt x="1676" y="6527"/>
                  </a:lnTo>
                  <a:lnTo>
                    <a:pt x="135" y="6819"/>
                  </a:lnTo>
                  <a:lnTo>
                    <a:pt x="363" y="12484"/>
                  </a:lnTo>
                  <a:lnTo>
                    <a:pt x="462" y="13538"/>
                  </a:lnTo>
                  <a:lnTo>
                    <a:pt x="558" y="15087"/>
                  </a:lnTo>
                  <a:lnTo>
                    <a:pt x="381" y="16090"/>
                  </a:lnTo>
                  <a:lnTo>
                    <a:pt x="914" y="16103"/>
                  </a:lnTo>
                  <a:lnTo>
                    <a:pt x="1701" y="16979"/>
                  </a:lnTo>
                  <a:lnTo>
                    <a:pt x="3213" y="18745"/>
                  </a:lnTo>
                  <a:lnTo>
                    <a:pt x="6172" y="19786"/>
                  </a:lnTo>
                  <a:lnTo>
                    <a:pt x="6934" y="16954"/>
                  </a:lnTo>
                  <a:lnTo>
                    <a:pt x="3619" y="13296"/>
                  </a:lnTo>
                  <a:lnTo>
                    <a:pt x="10579" y="8597"/>
                  </a:lnTo>
                  <a:lnTo>
                    <a:pt x="21377" y="8597"/>
                  </a:lnTo>
                  <a:lnTo>
                    <a:pt x="21399" y="8445"/>
                  </a:lnTo>
                  <a:lnTo>
                    <a:pt x="21681" y="8001"/>
                  </a:lnTo>
                  <a:lnTo>
                    <a:pt x="9055" y="8001"/>
                  </a:lnTo>
                  <a:lnTo>
                    <a:pt x="3489" y="4043"/>
                  </a:lnTo>
                  <a:close/>
                </a:path>
                <a:path w="22225" h="20319">
                  <a:moveTo>
                    <a:pt x="21377" y="8597"/>
                  </a:moveTo>
                  <a:lnTo>
                    <a:pt x="10579" y="8597"/>
                  </a:lnTo>
                  <a:lnTo>
                    <a:pt x="11963" y="13652"/>
                  </a:lnTo>
                  <a:lnTo>
                    <a:pt x="14802" y="16103"/>
                  </a:lnTo>
                  <a:lnTo>
                    <a:pt x="15519" y="16649"/>
                  </a:lnTo>
                  <a:lnTo>
                    <a:pt x="18465" y="13538"/>
                  </a:lnTo>
                  <a:lnTo>
                    <a:pt x="19507" y="12484"/>
                  </a:lnTo>
                  <a:lnTo>
                    <a:pt x="21452" y="10452"/>
                  </a:lnTo>
                  <a:lnTo>
                    <a:pt x="21377" y="8597"/>
                  </a:lnTo>
                  <a:close/>
                </a:path>
                <a:path w="22225" h="20319">
                  <a:moveTo>
                    <a:pt x="11874" y="0"/>
                  </a:moveTo>
                  <a:lnTo>
                    <a:pt x="9055" y="8001"/>
                  </a:lnTo>
                  <a:lnTo>
                    <a:pt x="21681" y="8001"/>
                  </a:lnTo>
                  <a:lnTo>
                    <a:pt x="21971" y="7543"/>
                  </a:lnTo>
                  <a:lnTo>
                    <a:pt x="20459" y="1587"/>
                  </a:lnTo>
                  <a:lnTo>
                    <a:pt x="11874" y="0"/>
                  </a:lnTo>
                  <a:close/>
                </a:path>
                <a:path w="22225" h="20319">
                  <a:moveTo>
                    <a:pt x="127" y="6629"/>
                  </a:moveTo>
                  <a:lnTo>
                    <a:pt x="0" y="6845"/>
                  </a:lnTo>
                  <a:lnTo>
                    <a:pt x="135" y="6819"/>
                  </a:lnTo>
                  <a:lnTo>
                    <a:pt x="127" y="6629"/>
                  </a:lnTo>
                  <a:close/>
                </a:path>
              </a:pathLst>
            </a:custGeom>
            <a:solidFill>
              <a:srgbClr val="F7B1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573321" y="1909281"/>
              <a:ext cx="27940" cy="22225"/>
            </a:xfrm>
            <a:custGeom>
              <a:avLst/>
              <a:gdLst/>
              <a:ahLst/>
              <a:cxnLst/>
              <a:rect l="l" t="t" r="r" b="b"/>
              <a:pathLst>
                <a:path w="27939" h="22225">
                  <a:moveTo>
                    <a:pt x="520" y="0"/>
                  </a:moveTo>
                  <a:lnTo>
                    <a:pt x="0" y="5270"/>
                  </a:lnTo>
                  <a:lnTo>
                    <a:pt x="4724" y="8026"/>
                  </a:lnTo>
                  <a:lnTo>
                    <a:pt x="6349" y="12268"/>
                  </a:lnTo>
                  <a:lnTo>
                    <a:pt x="11963" y="14401"/>
                  </a:lnTo>
                  <a:lnTo>
                    <a:pt x="19621" y="13296"/>
                  </a:lnTo>
                  <a:lnTo>
                    <a:pt x="21374" y="21640"/>
                  </a:lnTo>
                  <a:lnTo>
                    <a:pt x="24295" y="20523"/>
                  </a:lnTo>
                  <a:lnTo>
                    <a:pt x="26365" y="18541"/>
                  </a:lnTo>
                  <a:lnTo>
                    <a:pt x="27558" y="15659"/>
                  </a:lnTo>
                  <a:lnTo>
                    <a:pt x="25450" y="14452"/>
                  </a:lnTo>
                  <a:lnTo>
                    <a:pt x="22491" y="13766"/>
                  </a:lnTo>
                  <a:lnTo>
                    <a:pt x="18364" y="6718"/>
                  </a:lnTo>
                  <a:lnTo>
                    <a:pt x="15506" y="2692"/>
                  </a:lnTo>
                  <a:lnTo>
                    <a:pt x="6299" y="5575"/>
                  </a:lnTo>
                  <a:lnTo>
                    <a:pt x="4597" y="2298"/>
                  </a:lnTo>
                  <a:lnTo>
                    <a:pt x="3543" y="5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E30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554809" y="1884894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39">
                  <a:moveTo>
                    <a:pt x="4241" y="0"/>
                  </a:moveTo>
                  <a:lnTo>
                    <a:pt x="0" y="1790"/>
                  </a:lnTo>
                  <a:lnTo>
                    <a:pt x="977" y="5435"/>
                  </a:lnTo>
                  <a:lnTo>
                    <a:pt x="1104" y="8801"/>
                  </a:lnTo>
                  <a:lnTo>
                    <a:pt x="3530" y="10121"/>
                  </a:lnTo>
                  <a:lnTo>
                    <a:pt x="4000" y="12433"/>
                  </a:lnTo>
                  <a:lnTo>
                    <a:pt x="4226" y="14732"/>
                  </a:lnTo>
                  <a:lnTo>
                    <a:pt x="9956" y="14757"/>
                  </a:lnTo>
                  <a:lnTo>
                    <a:pt x="11391" y="12255"/>
                  </a:lnTo>
                  <a:lnTo>
                    <a:pt x="13690" y="11772"/>
                  </a:lnTo>
                  <a:lnTo>
                    <a:pt x="16334" y="11772"/>
                  </a:lnTo>
                  <a:lnTo>
                    <a:pt x="16446" y="10032"/>
                  </a:lnTo>
                  <a:lnTo>
                    <a:pt x="16294" y="9029"/>
                  </a:lnTo>
                  <a:lnTo>
                    <a:pt x="11531" y="8953"/>
                  </a:lnTo>
                  <a:lnTo>
                    <a:pt x="11429" y="6578"/>
                  </a:lnTo>
                  <a:lnTo>
                    <a:pt x="13097" y="3695"/>
                  </a:lnTo>
                  <a:lnTo>
                    <a:pt x="6388" y="3695"/>
                  </a:lnTo>
                  <a:lnTo>
                    <a:pt x="4241" y="0"/>
                  </a:lnTo>
                  <a:close/>
                </a:path>
                <a:path w="16510" h="15239">
                  <a:moveTo>
                    <a:pt x="16334" y="11772"/>
                  </a:moveTo>
                  <a:lnTo>
                    <a:pt x="13690" y="11772"/>
                  </a:lnTo>
                  <a:lnTo>
                    <a:pt x="16294" y="12039"/>
                  </a:lnTo>
                  <a:lnTo>
                    <a:pt x="16334" y="11772"/>
                  </a:lnTo>
                  <a:close/>
                </a:path>
                <a:path w="16510" h="15239">
                  <a:moveTo>
                    <a:pt x="10058" y="2933"/>
                  </a:moveTo>
                  <a:lnTo>
                    <a:pt x="6388" y="3695"/>
                  </a:lnTo>
                  <a:lnTo>
                    <a:pt x="13097" y="3695"/>
                  </a:lnTo>
                  <a:lnTo>
                    <a:pt x="13398" y="3174"/>
                  </a:lnTo>
                  <a:lnTo>
                    <a:pt x="10058" y="2933"/>
                  </a:lnTo>
                  <a:close/>
                </a:path>
              </a:pathLst>
            </a:custGeom>
            <a:solidFill>
              <a:srgbClr val="F27B9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579196" y="1921556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469" y="0"/>
                  </a:moveTo>
                  <a:lnTo>
                    <a:pt x="0" y="6222"/>
                  </a:lnTo>
                  <a:lnTo>
                    <a:pt x="1511" y="9994"/>
                  </a:lnTo>
                  <a:lnTo>
                    <a:pt x="9740" y="6896"/>
                  </a:lnTo>
                  <a:lnTo>
                    <a:pt x="11264" y="8559"/>
                  </a:lnTo>
                  <a:lnTo>
                    <a:pt x="12471" y="9321"/>
                  </a:lnTo>
                  <a:lnTo>
                    <a:pt x="15506" y="9359"/>
                  </a:lnTo>
                  <a:lnTo>
                    <a:pt x="13741" y="1015"/>
                  </a:lnTo>
                  <a:lnTo>
                    <a:pt x="6096" y="212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574337" y="188945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6946" y="0"/>
                  </a:moveTo>
                  <a:lnTo>
                    <a:pt x="0" y="4686"/>
                  </a:lnTo>
                  <a:lnTo>
                    <a:pt x="3302" y="8343"/>
                  </a:lnTo>
                  <a:lnTo>
                    <a:pt x="2552" y="11188"/>
                  </a:lnTo>
                  <a:lnTo>
                    <a:pt x="2743" y="11950"/>
                  </a:lnTo>
                  <a:lnTo>
                    <a:pt x="3187" y="13500"/>
                  </a:lnTo>
                  <a:lnTo>
                    <a:pt x="6235" y="11925"/>
                  </a:lnTo>
                  <a:lnTo>
                    <a:pt x="10071" y="11557"/>
                  </a:lnTo>
                  <a:lnTo>
                    <a:pt x="11887" y="8039"/>
                  </a:lnTo>
                  <a:lnTo>
                    <a:pt x="11087" y="7442"/>
                  </a:lnTo>
                  <a:lnTo>
                    <a:pt x="8331" y="5054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F3A6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558736" y="189963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184" y="0"/>
                  </a:moveTo>
                  <a:lnTo>
                    <a:pt x="266" y="0"/>
                  </a:lnTo>
                  <a:lnTo>
                    <a:pt x="0" y="3276"/>
                  </a:lnTo>
                  <a:lnTo>
                    <a:pt x="2578" y="3213"/>
                  </a:lnTo>
                  <a:lnTo>
                    <a:pt x="4914" y="2743"/>
                  </a:lnTo>
                  <a:lnTo>
                    <a:pt x="6032" y="12"/>
                  </a:lnTo>
                  <a:lnTo>
                    <a:pt x="4114" y="12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F3A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571618" y="18969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" y="0"/>
                  </a:moveTo>
                  <a:lnTo>
                    <a:pt x="0" y="1574"/>
                  </a:lnTo>
                  <a:lnTo>
                    <a:pt x="673" y="2527"/>
                  </a:lnTo>
                  <a:lnTo>
                    <a:pt x="2311" y="2641"/>
                  </a:lnTo>
                  <a:lnTo>
                    <a:pt x="1549" y="1752"/>
                  </a:lnTo>
                  <a:lnTo>
                    <a:pt x="774" y="8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3A6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556201" y="1875561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9423" y="0"/>
                  </a:moveTo>
                  <a:lnTo>
                    <a:pt x="0" y="3086"/>
                  </a:lnTo>
                  <a:lnTo>
                    <a:pt x="2857" y="9334"/>
                  </a:lnTo>
                  <a:lnTo>
                    <a:pt x="4991" y="13030"/>
                  </a:lnTo>
                  <a:lnTo>
                    <a:pt x="8674" y="12268"/>
                  </a:lnTo>
                  <a:lnTo>
                    <a:pt x="12553" y="12268"/>
                  </a:lnTo>
                  <a:lnTo>
                    <a:pt x="12852" y="12141"/>
                  </a:lnTo>
                  <a:lnTo>
                    <a:pt x="13741" y="11938"/>
                  </a:lnTo>
                  <a:lnTo>
                    <a:pt x="14513" y="11905"/>
                  </a:lnTo>
                  <a:lnTo>
                    <a:pt x="14541" y="11226"/>
                  </a:lnTo>
                  <a:lnTo>
                    <a:pt x="14719" y="10337"/>
                  </a:lnTo>
                  <a:lnTo>
                    <a:pt x="15100" y="9499"/>
                  </a:lnTo>
                  <a:lnTo>
                    <a:pt x="10756" y="546"/>
                  </a:lnTo>
                  <a:lnTo>
                    <a:pt x="9423" y="0"/>
                  </a:lnTo>
                  <a:close/>
                </a:path>
                <a:path w="15239" h="13335">
                  <a:moveTo>
                    <a:pt x="12553" y="12268"/>
                  </a:moveTo>
                  <a:lnTo>
                    <a:pt x="8674" y="12268"/>
                  </a:lnTo>
                  <a:lnTo>
                    <a:pt x="12014" y="12496"/>
                  </a:lnTo>
                  <a:lnTo>
                    <a:pt x="12553" y="12268"/>
                  </a:lnTo>
                  <a:close/>
                </a:path>
                <a:path w="15239" h="13335">
                  <a:moveTo>
                    <a:pt x="14643" y="11899"/>
                  </a:moveTo>
                  <a:lnTo>
                    <a:pt x="14513" y="11905"/>
                  </a:lnTo>
                  <a:lnTo>
                    <a:pt x="14503" y="12141"/>
                  </a:lnTo>
                  <a:lnTo>
                    <a:pt x="14643" y="11899"/>
                  </a:lnTo>
                  <a:close/>
                </a:path>
              </a:pathLst>
            </a:custGeom>
            <a:solidFill>
              <a:srgbClr val="EF36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555904" y="189368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0" y="2578"/>
                  </a:lnTo>
                  <a:lnTo>
                    <a:pt x="520" y="4876"/>
                  </a:lnTo>
                  <a:lnTo>
                    <a:pt x="3136" y="6096"/>
                  </a:lnTo>
                  <a:lnTo>
                    <a:pt x="2895" y="3644"/>
                  </a:lnTo>
                  <a:lnTo>
                    <a:pt x="2425" y="1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535354" y="187790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349" y="0"/>
                  </a:moveTo>
                  <a:lnTo>
                    <a:pt x="685" y="457"/>
                  </a:lnTo>
                  <a:lnTo>
                    <a:pt x="0" y="1574"/>
                  </a:lnTo>
                  <a:lnTo>
                    <a:pt x="203" y="3263"/>
                  </a:lnTo>
                  <a:lnTo>
                    <a:pt x="914" y="217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F38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581131" y="1820739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4" h="37464">
                  <a:moveTo>
                    <a:pt x="5118" y="279"/>
                  </a:moveTo>
                  <a:lnTo>
                    <a:pt x="889" y="342"/>
                  </a:lnTo>
                  <a:lnTo>
                    <a:pt x="0" y="888"/>
                  </a:lnTo>
                  <a:lnTo>
                    <a:pt x="313" y="3962"/>
                  </a:lnTo>
                  <a:lnTo>
                    <a:pt x="3102" y="10333"/>
                  </a:lnTo>
                  <a:lnTo>
                    <a:pt x="3228" y="13106"/>
                  </a:lnTo>
                  <a:lnTo>
                    <a:pt x="3288" y="18643"/>
                  </a:lnTo>
                  <a:lnTo>
                    <a:pt x="2846" y="24028"/>
                  </a:lnTo>
                  <a:lnTo>
                    <a:pt x="3083" y="30767"/>
                  </a:lnTo>
                  <a:lnTo>
                    <a:pt x="6489" y="31534"/>
                  </a:lnTo>
                  <a:lnTo>
                    <a:pt x="6235" y="35610"/>
                  </a:lnTo>
                  <a:lnTo>
                    <a:pt x="8788" y="37185"/>
                  </a:lnTo>
                  <a:lnTo>
                    <a:pt x="11722" y="36080"/>
                  </a:lnTo>
                  <a:lnTo>
                    <a:pt x="13792" y="34086"/>
                  </a:lnTo>
                  <a:lnTo>
                    <a:pt x="15024" y="31203"/>
                  </a:lnTo>
                  <a:lnTo>
                    <a:pt x="11087" y="18643"/>
                  </a:lnTo>
                  <a:lnTo>
                    <a:pt x="23418" y="13106"/>
                  </a:lnTo>
                  <a:lnTo>
                    <a:pt x="24514" y="13106"/>
                  </a:lnTo>
                  <a:lnTo>
                    <a:pt x="27584" y="10185"/>
                  </a:lnTo>
                  <a:lnTo>
                    <a:pt x="30581" y="10185"/>
                  </a:lnTo>
                  <a:lnTo>
                    <a:pt x="30425" y="5194"/>
                  </a:lnTo>
                  <a:lnTo>
                    <a:pt x="20891" y="5194"/>
                  </a:lnTo>
                  <a:lnTo>
                    <a:pt x="20749" y="5041"/>
                  </a:lnTo>
                  <a:lnTo>
                    <a:pt x="13144" y="5041"/>
                  </a:lnTo>
                  <a:lnTo>
                    <a:pt x="12484" y="3797"/>
                  </a:lnTo>
                  <a:lnTo>
                    <a:pt x="8890" y="1752"/>
                  </a:lnTo>
                  <a:lnTo>
                    <a:pt x="5118" y="279"/>
                  </a:lnTo>
                  <a:close/>
                </a:path>
                <a:path w="31114" h="37464">
                  <a:moveTo>
                    <a:pt x="24514" y="13106"/>
                  </a:moveTo>
                  <a:lnTo>
                    <a:pt x="23418" y="13106"/>
                  </a:lnTo>
                  <a:lnTo>
                    <a:pt x="23939" y="13207"/>
                  </a:lnTo>
                  <a:lnTo>
                    <a:pt x="24434" y="13182"/>
                  </a:lnTo>
                  <a:close/>
                </a:path>
                <a:path w="31114" h="37464">
                  <a:moveTo>
                    <a:pt x="30581" y="10185"/>
                  </a:moveTo>
                  <a:lnTo>
                    <a:pt x="27584" y="10185"/>
                  </a:lnTo>
                  <a:lnTo>
                    <a:pt x="29578" y="10198"/>
                  </a:lnTo>
                  <a:lnTo>
                    <a:pt x="30581" y="10198"/>
                  </a:lnTo>
                  <a:close/>
                </a:path>
                <a:path w="31114" h="37464">
                  <a:moveTo>
                    <a:pt x="21590" y="3962"/>
                  </a:moveTo>
                  <a:lnTo>
                    <a:pt x="20891" y="5194"/>
                  </a:lnTo>
                  <a:lnTo>
                    <a:pt x="30425" y="5194"/>
                  </a:lnTo>
                  <a:lnTo>
                    <a:pt x="30391" y="4089"/>
                  </a:lnTo>
                  <a:lnTo>
                    <a:pt x="21590" y="3962"/>
                  </a:lnTo>
                  <a:close/>
                </a:path>
                <a:path w="31114" h="37464">
                  <a:moveTo>
                    <a:pt x="15582" y="0"/>
                  </a:moveTo>
                  <a:lnTo>
                    <a:pt x="12484" y="3797"/>
                  </a:lnTo>
                  <a:lnTo>
                    <a:pt x="13690" y="4508"/>
                  </a:lnTo>
                  <a:lnTo>
                    <a:pt x="13144" y="5041"/>
                  </a:lnTo>
                  <a:lnTo>
                    <a:pt x="20749" y="5041"/>
                  </a:lnTo>
                  <a:lnTo>
                    <a:pt x="20345" y="4610"/>
                  </a:lnTo>
                  <a:lnTo>
                    <a:pt x="21492" y="4013"/>
                  </a:lnTo>
                  <a:lnTo>
                    <a:pt x="21465" y="3797"/>
                  </a:lnTo>
                  <a:lnTo>
                    <a:pt x="18630" y="50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583986" y="1864198"/>
              <a:ext cx="18415" cy="33020"/>
            </a:xfrm>
            <a:custGeom>
              <a:avLst/>
              <a:gdLst/>
              <a:ahLst/>
              <a:cxnLst/>
              <a:rect l="l" t="t" r="r" b="b"/>
              <a:pathLst>
                <a:path w="18414" h="33019">
                  <a:moveTo>
                    <a:pt x="16649" y="0"/>
                  </a:moveTo>
                  <a:lnTo>
                    <a:pt x="9309" y="2374"/>
                  </a:lnTo>
                  <a:lnTo>
                    <a:pt x="6045" y="2933"/>
                  </a:lnTo>
                  <a:lnTo>
                    <a:pt x="2502" y="2933"/>
                  </a:lnTo>
                  <a:lnTo>
                    <a:pt x="0" y="7975"/>
                  </a:lnTo>
                  <a:lnTo>
                    <a:pt x="2984" y="10490"/>
                  </a:lnTo>
                  <a:lnTo>
                    <a:pt x="2400" y="14338"/>
                  </a:lnTo>
                  <a:lnTo>
                    <a:pt x="3492" y="17538"/>
                  </a:lnTo>
                  <a:lnTo>
                    <a:pt x="7188" y="18237"/>
                  </a:lnTo>
                  <a:lnTo>
                    <a:pt x="7924" y="21221"/>
                  </a:lnTo>
                  <a:lnTo>
                    <a:pt x="8686" y="24193"/>
                  </a:lnTo>
                  <a:lnTo>
                    <a:pt x="9042" y="24523"/>
                  </a:lnTo>
                  <a:lnTo>
                    <a:pt x="9740" y="25031"/>
                  </a:lnTo>
                  <a:lnTo>
                    <a:pt x="9283" y="25844"/>
                  </a:lnTo>
                  <a:lnTo>
                    <a:pt x="8737" y="26454"/>
                  </a:lnTo>
                  <a:lnTo>
                    <a:pt x="8319" y="27000"/>
                  </a:lnTo>
                  <a:lnTo>
                    <a:pt x="8559" y="28892"/>
                  </a:lnTo>
                  <a:lnTo>
                    <a:pt x="8724" y="31026"/>
                  </a:lnTo>
                  <a:lnTo>
                    <a:pt x="12344" y="32423"/>
                  </a:lnTo>
                  <a:lnTo>
                    <a:pt x="13131" y="30949"/>
                  </a:lnTo>
                  <a:lnTo>
                    <a:pt x="17360" y="25399"/>
                  </a:lnTo>
                  <a:lnTo>
                    <a:pt x="13195" y="19189"/>
                  </a:lnTo>
                  <a:lnTo>
                    <a:pt x="17741" y="15189"/>
                  </a:lnTo>
                  <a:lnTo>
                    <a:pt x="17806" y="11341"/>
                  </a:lnTo>
                  <a:lnTo>
                    <a:pt x="10502" y="11341"/>
                  </a:lnTo>
                  <a:lnTo>
                    <a:pt x="10033" y="6095"/>
                  </a:lnTo>
                  <a:lnTo>
                    <a:pt x="15057" y="6095"/>
                  </a:lnTo>
                  <a:lnTo>
                    <a:pt x="15925" y="6019"/>
                  </a:lnTo>
                  <a:lnTo>
                    <a:pt x="17898" y="6019"/>
                  </a:lnTo>
                  <a:lnTo>
                    <a:pt x="17473" y="2933"/>
                  </a:lnTo>
                  <a:lnTo>
                    <a:pt x="6045" y="2933"/>
                  </a:lnTo>
                  <a:lnTo>
                    <a:pt x="2628" y="2679"/>
                  </a:lnTo>
                  <a:lnTo>
                    <a:pt x="17402" y="2679"/>
                  </a:lnTo>
                  <a:lnTo>
                    <a:pt x="16649" y="0"/>
                  </a:lnTo>
                  <a:close/>
                </a:path>
                <a:path w="18414" h="33019">
                  <a:moveTo>
                    <a:pt x="17843" y="9105"/>
                  </a:moveTo>
                  <a:lnTo>
                    <a:pt x="16852" y="9194"/>
                  </a:lnTo>
                  <a:lnTo>
                    <a:pt x="15887" y="9347"/>
                  </a:lnTo>
                  <a:lnTo>
                    <a:pt x="13233" y="9347"/>
                  </a:lnTo>
                  <a:lnTo>
                    <a:pt x="10502" y="11341"/>
                  </a:lnTo>
                  <a:lnTo>
                    <a:pt x="17806" y="11341"/>
                  </a:lnTo>
                  <a:lnTo>
                    <a:pt x="17843" y="9105"/>
                  </a:lnTo>
                  <a:close/>
                </a:path>
                <a:path w="18414" h="33019">
                  <a:moveTo>
                    <a:pt x="15057" y="6095"/>
                  </a:moveTo>
                  <a:lnTo>
                    <a:pt x="10033" y="6095"/>
                  </a:lnTo>
                  <a:lnTo>
                    <a:pt x="13030" y="6273"/>
                  </a:lnTo>
                  <a:lnTo>
                    <a:pt x="15057" y="6095"/>
                  </a:lnTo>
                  <a:close/>
                </a:path>
                <a:path w="18414" h="33019">
                  <a:moveTo>
                    <a:pt x="17898" y="6019"/>
                  </a:moveTo>
                  <a:lnTo>
                    <a:pt x="15925" y="6019"/>
                  </a:lnTo>
                  <a:lnTo>
                    <a:pt x="16929" y="6083"/>
                  </a:lnTo>
                  <a:lnTo>
                    <a:pt x="17907" y="6083"/>
                  </a:lnTo>
                  <a:close/>
                </a:path>
              </a:pathLst>
            </a:custGeom>
            <a:solidFill>
              <a:srgbClr val="EE33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586613" y="1851938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5" h="19050">
                  <a:moveTo>
                    <a:pt x="33604" y="12268"/>
                  </a:moveTo>
                  <a:lnTo>
                    <a:pt x="14033" y="12268"/>
                  </a:lnTo>
                  <a:lnTo>
                    <a:pt x="14844" y="15189"/>
                  </a:lnTo>
                  <a:lnTo>
                    <a:pt x="15265" y="18338"/>
                  </a:lnTo>
                  <a:lnTo>
                    <a:pt x="18707" y="18567"/>
                  </a:lnTo>
                  <a:lnTo>
                    <a:pt x="21488" y="16700"/>
                  </a:lnTo>
                  <a:lnTo>
                    <a:pt x="24460" y="15468"/>
                  </a:lnTo>
                  <a:lnTo>
                    <a:pt x="26530" y="12433"/>
                  </a:lnTo>
                  <a:lnTo>
                    <a:pt x="33600" y="12433"/>
                  </a:lnTo>
                  <a:lnTo>
                    <a:pt x="33604" y="12268"/>
                  </a:lnTo>
                  <a:close/>
                </a:path>
                <a:path w="33655" h="19050">
                  <a:moveTo>
                    <a:pt x="33600" y="12433"/>
                  </a:moveTo>
                  <a:lnTo>
                    <a:pt x="26530" y="12433"/>
                  </a:lnTo>
                  <a:lnTo>
                    <a:pt x="28549" y="12484"/>
                  </a:lnTo>
                  <a:lnTo>
                    <a:pt x="30530" y="15582"/>
                  </a:lnTo>
                  <a:lnTo>
                    <a:pt x="32537" y="15621"/>
                  </a:lnTo>
                  <a:lnTo>
                    <a:pt x="33540" y="15621"/>
                  </a:lnTo>
                  <a:lnTo>
                    <a:pt x="33600" y="12433"/>
                  </a:lnTo>
                  <a:close/>
                </a:path>
                <a:path w="33655" h="19050">
                  <a:moveTo>
                    <a:pt x="9537" y="0"/>
                  </a:moveTo>
                  <a:lnTo>
                    <a:pt x="8305" y="2882"/>
                  </a:lnTo>
                  <a:lnTo>
                    <a:pt x="6235" y="4876"/>
                  </a:lnTo>
                  <a:lnTo>
                    <a:pt x="3302" y="5981"/>
                  </a:lnTo>
                  <a:lnTo>
                    <a:pt x="0" y="14935"/>
                  </a:lnTo>
                  <a:lnTo>
                    <a:pt x="3416" y="15189"/>
                  </a:lnTo>
                  <a:lnTo>
                    <a:pt x="6692" y="14630"/>
                  </a:lnTo>
                  <a:lnTo>
                    <a:pt x="9982" y="13550"/>
                  </a:lnTo>
                  <a:lnTo>
                    <a:pt x="14033" y="12268"/>
                  </a:lnTo>
                  <a:lnTo>
                    <a:pt x="33604" y="12268"/>
                  </a:lnTo>
                  <a:lnTo>
                    <a:pt x="33629" y="10947"/>
                  </a:lnTo>
                  <a:lnTo>
                    <a:pt x="25831" y="10947"/>
                  </a:lnTo>
                  <a:lnTo>
                    <a:pt x="24226" y="7696"/>
                  </a:lnTo>
                  <a:lnTo>
                    <a:pt x="14262" y="7696"/>
                  </a:lnTo>
                  <a:lnTo>
                    <a:pt x="13538" y="5067"/>
                  </a:lnTo>
                  <a:lnTo>
                    <a:pt x="12534" y="3073"/>
                  </a:lnTo>
                  <a:lnTo>
                    <a:pt x="9537" y="0"/>
                  </a:lnTo>
                  <a:close/>
                </a:path>
                <a:path w="33655" h="19050">
                  <a:moveTo>
                    <a:pt x="33655" y="9575"/>
                  </a:moveTo>
                  <a:lnTo>
                    <a:pt x="25831" y="10947"/>
                  </a:lnTo>
                  <a:lnTo>
                    <a:pt x="33629" y="10947"/>
                  </a:lnTo>
                  <a:lnTo>
                    <a:pt x="33655" y="9575"/>
                  </a:lnTo>
                  <a:close/>
                </a:path>
                <a:path w="33655" h="19050">
                  <a:moveTo>
                    <a:pt x="18655" y="190"/>
                  </a:moveTo>
                  <a:lnTo>
                    <a:pt x="18592" y="3200"/>
                  </a:lnTo>
                  <a:lnTo>
                    <a:pt x="18148" y="4470"/>
                  </a:lnTo>
                  <a:lnTo>
                    <a:pt x="17957" y="6642"/>
                  </a:lnTo>
                  <a:lnTo>
                    <a:pt x="14262" y="7696"/>
                  </a:lnTo>
                  <a:lnTo>
                    <a:pt x="24226" y="7696"/>
                  </a:lnTo>
                  <a:lnTo>
                    <a:pt x="22758" y="4724"/>
                  </a:lnTo>
                  <a:lnTo>
                    <a:pt x="18655" y="190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574485" y="1821611"/>
              <a:ext cx="10160" cy="36830"/>
            </a:xfrm>
            <a:custGeom>
              <a:avLst/>
              <a:gdLst/>
              <a:ahLst/>
              <a:cxnLst/>
              <a:rect l="l" t="t" r="r" b="b"/>
              <a:pathLst>
                <a:path w="10160" h="36830">
                  <a:moveTo>
                    <a:pt x="6642" y="0"/>
                  </a:moveTo>
                  <a:lnTo>
                    <a:pt x="5041" y="88"/>
                  </a:lnTo>
                  <a:lnTo>
                    <a:pt x="4038" y="800"/>
                  </a:lnTo>
                  <a:lnTo>
                    <a:pt x="3835" y="2451"/>
                  </a:lnTo>
                  <a:lnTo>
                    <a:pt x="3733" y="6769"/>
                  </a:lnTo>
                  <a:lnTo>
                    <a:pt x="5092" y="11391"/>
                  </a:lnTo>
                  <a:lnTo>
                    <a:pt x="952" y="14731"/>
                  </a:lnTo>
                  <a:lnTo>
                    <a:pt x="0" y="22999"/>
                  </a:lnTo>
                  <a:lnTo>
                    <a:pt x="495" y="25819"/>
                  </a:lnTo>
                  <a:lnTo>
                    <a:pt x="228" y="29095"/>
                  </a:lnTo>
                  <a:lnTo>
                    <a:pt x="4991" y="36829"/>
                  </a:lnTo>
                  <a:lnTo>
                    <a:pt x="8166" y="36779"/>
                  </a:lnTo>
                  <a:lnTo>
                    <a:pt x="9671" y="29968"/>
                  </a:lnTo>
                  <a:lnTo>
                    <a:pt x="4343" y="29616"/>
                  </a:lnTo>
                  <a:lnTo>
                    <a:pt x="2717" y="26530"/>
                  </a:lnTo>
                  <a:lnTo>
                    <a:pt x="7429" y="15735"/>
                  </a:lnTo>
                  <a:lnTo>
                    <a:pt x="6388" y="9283"/>
                  </a:lnTo>
                  <a:lnTo>
                    <a:pt x="6883" y="2933"/>
                  </a:lnTo>
                  <a:lnTo>
                    <a:pt x="6769" y="977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6D5D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574131" y="1872174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69" h="17144">
                  <a:moveTo>
                    <a:pt x="9855" y="0"/>
                  </a:moveTo>
                  <a:lnTo>
                    <a:pt x="9131" y="4114"/>
                  </a:lnTo>
                  <a:lnTo>
                    <a:pt x="7886" y="6375"/>
                  </a:lnTo>
                  <a:lnTo>
                    <a:pt x="5803" y="6807"/>
                  </a:lnTo>
                  <a:lnTo>
                    <a:pt x="3454" y="6654"/>
                  </a:lnTo>
                  <a:lnTo>
                    <a:pt x="596" y="6667"/>
                  </a:lnTo>
                  <a:lnTo>
                    <a:pt x="0" y="12674"/>
                  </a:lnTo>
                  <a:lnTo>
                    <a:pt x="5613" y="16662"/>
                  </a:lnTo>
                  <a:lnTo>
                    <a:pt x="8445" y="8661"/>
                  </a:lnTo>
                  <a:lnTo>
                    <a:pt x="13347" y="9563"/>
                  </a:lnTo>
                  <a:lnTo>
                    <a:pt x="12255" y="6362"/>
                  </a:lnTo>
                  <a:lnTo>
                    <a:pt x="12839" y="2514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F3A6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577597" y="187604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289" y="0"/>
                  </a:moveTo>
                  <a:lnTo>
                    <a:pt x="1168" y="330"/>
                  </a:lnTo>
                  <a:lnTo>
                    <a:pt x="0" y="2781"/>
                  </a:lnTo>
                  <a:lnTo>
                    <a:pt x="2336" y="2933"/>
                  </a:lnTo>
                  <a:lnTo>
                    <a:pt x="4432" y="2514"/>
                  </a:lnTo>
                  <a:lnTo>
                    <a:pt x="5664" y="241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F3D1E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570693" y="188481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517" y="0"/>
                  </a:moveTo>
                  <a:lnTo>
                    <a:pt x="2552" y="114"/>
                  </a:lnTo>
                  <a:lnTo>
                    <a:pt x="1574" y="203"/>
                  </a:lnTo>
                  <a:lnTo>
                    <a:pt x="609" y="253"/>
                  </a:lnTo>
                  <a:lnTo>
                    <a:pt x="241" y="1092"/>
                  </a:lnTo>
                  <a:lnTo>
                    <a:pt x="25" y="1968"/>
                  </a:lnTo>
                  <a:lnTo>
                    <a:pt x="0" y="2870"/>
                  </a:lnTo>
                  <a:lnTo>
                    <a:pt x="1701" y="2552"/>
                  </a:lnTo>
                  <a:lnTo>
                    <a:pt x="2857" y="1587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F3A6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574757" y="1824074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80" h="12700">
                  <a:moveTo>
                    <a:pt x="3568" y="0"/>
                  </a:moveTo>
                  <a:lnTo>
                    <a:pt x="0" y="3479"/>
                  </a:lnTo>
                  <a:lnTo>
                    <a:pt x="596" y="7924"/>
                  </a:lnTo>
                  <a:lnTo>
                    <a:pt x="685" y="12268"/>
                  </a:lnTo>
                  <a:lnTo>
                    <a:pt x="4826" y="8928"/>
                  </a:lnTo>
                  <a:lnTo>
                    <a:pt x="3479" y="4305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F6B2D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619250" y="1719164"/>
              <a:ext cx="42545" cy="48895"/>
            </a:xfrm>
            <a:custGeom>
              <a:avLst/>
              <a:gdLst/>
              <a:ahLst/>
              <a:cxnLst/>
              <a:rect l="l" t="t" r="r" b="b"/>
              <a:pathLst>
                <a:path w="42544" h="48894">
                  <a:moveTo>
                    <a:pt x="28549" y="38761"/>
                  </a:moveTo>
                  <a:lnTo>
                    <a:pt x="27254" y="39460"/>
                  </a:lnTo>
                  <a:lnTo>
                    <a:pt x="27158" y="42317"/>
                  </a:lnTo>
                  <a:lnTo>
                    <a:pt x="27063" y="48578"/>
                  </a:lnTo>
                  <a:lnTo>
                    <a:pt x="30099" y="48629"/>
                  </a:lnTo>
                  <a:lnTo>
                    <a:pt x="33261" y="44806"/>
                  </a:lnTo>
                  <a:lnTo>
                    <a:pt x="37490" y="43219"/>
                  </a:lnTo>
                  <a:lnTo>
                    <a:pt x="42291" y="42825"/>
                  </a:lnTo>
                  <a:lnTo>
                    <a:pt x="40420" y="41022"/>
                  </a:lnTo>
                  <a:lnTo>
                    <a:pt x="32702" y="41022"/>
                  </a:lnTo>
                  <a:lnTo>
                    <a:pt x="28549" y="38761"/>
                  </a:lnTo>
                  <a:close/>
                </a:path>
                <a:path w="42544" h="48894">
                  <a:moveTo>
                    <a:pt x="23631" y="0"/>
                  </a:moveTo>
                  <a:lnTo>
                    <a:pt x="13982" y="6833"/>
                  </a:lnTo>
                  <a:lnTo>
                    <a:pt x="10909" y="8421"/>
                  </a:lnTo>
                  <a:lnTo>
                    <a:pt x="9499" y="11812"/>
                  </a:lnTo>
                  <a:lnTo>
                    <a:pt x="11315" y="12663"/>
                  </a:lnTo>
                  <a:lnTo>
                    <a:pt x="14008" y="15038"/>
                  </a:lnTo>
                  <a:lnTo>
                    <a:pt x="7099" y="20130"/>
                  </a:lnTo>
                  <a:lnTo>
                    <a:pt x="6946" y="29135"/>
                  </a:lnTo>
                  <a:lnTo>
                    <a:pt x="12" y="32919"/>
                  </a:lnTo>
                  <a:lnTo>
                    <a:pt x="3296" y="36501"/>
                  </a:lnTo>
                  <a:lnTo>
                    <a:pt x="7086" y="39701"/>
                  </a:lnTo>
                  <a:lnTo>
                    <a:pt x="5956" y="45327"/>
                  </a:lnTo>
                  <a:lnTo>
                    <a:pt x="15011" y="42317"/>
                  </a:lnTo>
                  <a:lnTo>
                    <a:pt x="15938" y="40603"/>
                  </a:lnTo>
                  <a:lnTo>
                    <a:pt x="16971" y="38761"/>
                  </a:lnTo>
                  <a:lnTo>
                    <a:pt x="20485" y="31624"/>
                  </a:lnTo>
                  <a:lnTo>
                    <a:pt x="22987" y="29833"/>
                  </a:lnTo>
                  <a:lnTo>
                    <a:pt x="38751" y="29833"/>
                  </a:lnTo>
                  <a:lnTo>
                    <a:pt x="40805" y="23674"/>
                  </a:lnTo>
                  <a:lnTo>
                    <a:pt x="35013" y="19686"/>
                  </a:lnTo>
                  <a:lnTo>
                    <a:pt x="25755" y="13831"/>
                  </a:lnTo>
                  <a:lnTo>
                    <a:pt x="24384" y="11837"/>
                  </a:lnTo>
                  <a:lnTo>
                    <a:pt x="27838" y="9107"/>
                  </a:lnTo>
                  <a:lnTo>
                    <a:pt x="23631" y="0"/>
                  </a:lnTo>
                  <a:close/>
                </a:path>
                <a:path w="42544" h="48894">
                  <a:moveTo>
                    <a:pt x="37236" y="34380"/>
                  </a:moveTo>
                  <a:lnTo>
                    <a:pt x="29260" y="34380"/>
                  </a:lnTo>
                  <a:lnTo>
                    <a:pt x="30355" y="36577"/>
                  </a:lnTo>
                  <a:lnTo>
                    <a:pt x="32702" y="41022"/>
                  </a:lnTo>
                  <a:lnTo>
                    <a:pt x="40420" y="41022"/>
                  </a:lnTo>
                  <a:lnTo>
                    <a:pt x="39446" y="40082"/>
                  </a:lnTo>
                  <a:lnTo>
                    <a:pt x="36410" y="36856"/>
                  </a:lnTo>
                  <a:lnTo>
                    <a:pt x="37236" y="34380"/>
                  </a:lnTo>
                  <a:close/>
                </a:path>
                <a:path w="42544" h="48894">
                  <a:moveTo>
                    <a:pt x="38751" y="29833"/>
                  </a:moveTo>
                  <a:lnTo>
                    <a:pt x="22987" y="29833"/>
                  </a:lnTo>
                  <a:lnTo>
                    <a:pt x="25488" y="38228"/>
                  </a:lnTo>
                  <a:lnTo>
                    <a:pt x="26581" y="38787"/>
                  </a:lnTo>
                  <a:lnTo>
                    <a:pt x="27254" y="39460"/>
                  </a:lnTo>
                  <a:lnTo>
                    <a:pt x="27344" y="36462"/>
                  </a:lnTo>
                  <a:lnTo>
                    <a:pt x="28244" y="34507"/>
                  </a:lnTo>
                  <a:lnTo>
                    <a:pt x="29260" y="34380"/>
                  </a:lnTo>
                  <a:lnTo>
                    <a:pt x="37236" y="34380"/>
                  </a:lnTo>
                  <a:lnTo>
                    <a:pt x="38751" y="29833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555744" y="1705557"/>
              <a:ext cx="37465" cy="57785"/>
            </a:xfrm>
            <a:custGeom>
              <a:avLst/>
              <a:gdLst/>
              <a:ahLst/>
              <a:cxnLst/>
              <a:rect l="l" t="t" r="r" b="b"/>
              <a:pathLst>
                <a:path w="37464" h="57785">
                  <a:moveTo>
                    <a:pt x="36849" y="24739"/>
                  </a:moveTo>
                  <a:lnTo>
                    <a:pt x="8648" y="24739"/>
                  </a:lnTo>
                  <a:lnTo>
                    <a:pt x="12192" y="29667"/>
                  </a:lnTo>
                  <a:lnTo>
                    <a:pt x="14833" y="33388"/>
                  </a:lnTo>
                  <a:lnTo>
                    <a:pt x="19443" y="37884"/>
                  </a:lnTo>
                  <a:lnTo>
                    <a:pt x="8534" y="46240"/>
                  </a:lnTo>
                  <a:lnTo>
                    <a:pt x="9982" y="52311"/>
                  </a:lnTo>
                  <a:lnTo>
                    <a:pt x="14681" y="57785"/>
                  </a:lnTo>
                  <a:lnTo>
                    <a:pt x="14757" y="54749"/>
                  </a:lnTo>
                  <a:lnTo>
                    <a:pt x="14884" y="51409"/>
                  </a:lnTo>
                  <a:lnTo>
                    <a:pt x="14363" y="47840"/>
                  </a:lnTo>
                  <a:lnTo>
                    <a:pt x="17932" y="45694"/>
                  </a:lnTo>
                  <a:lnTo>
                    <a:pt x="21043" y="42710"/>
                  </a:lnTo>
                  <a:lnTo>
                    <a:pt x="21932" y="33680"/>
                  </a:lnTo>
                  <a:lnTo>
                    <a:pt x="33454" y="33680"/>
                  </a:lnTo>
                  <a:lnTo>
                    <a:pt x="36487" y="27813"/>
                  </a:lnTo>
                  <a:lnTo>
                    <a:pt x="36849" y="24739"/>
                  </a:lnTo>
                  <a:close/>
                </a:path>
                <a:path w="37464" h="57785">
                  <a:moveTo>
                    <a:pt x="33454" y="33680"/>
                  </a:moveTo>
                  <a:lnTo>
                    <a:pt x="21932" y="33680"/>
                  </a:lnTo>
                  <a:lnTo>
                    <a:pt x="30353" y="36385"/>
                  </a:lnTo>
                  <a:lnTo>
                    <a:pt x="31292" y="36664"/>
                  </a:lnTo>
                  <a:lnTo>
                    <a:pt x="32308" y="36703"/>
                  </a:lnTo>
                  <a:lnTo>
                    <a:pt x="33299" y="36855"/>
                  </a:lnTo>
                  <a:lnTo>
                    <a:pt x="33362" y="33858"/>
                  </a:lnTo>
                  <a:lnTo>
                    <a:pt x="33454" y="33680"/>
                  </a:lnTo>
                  <a:close/>
                </a:path>
                <a:path w="37464" h="57785">
                  <a:moveTo>
                    <a:pt x="12700" y="0"/>
                  </a:moveTo>
                  <a:lnTo>
                    <a:pt x="12547" y="990"/>
                  </a:lnTo>
                  <a:lnTo>
                    <a:pt x="12750" y="2463"/>
                  </a:lnTo>
                  <a:lnTo>
                    <a:pt x="12192" y="2857"/>
                  </a:lnTo>
                  <a:lnTo>
                    <a:pt x="6452" y="8498"/>
                  </a:lnTo>
                  <a:lnTo>
                    <a:pt x="2947" y="15117"/>
                  </a:lnTo>
                  <a:lnTo>
                    <a:pt x="1017" y="22429"/>
                  </a:lnTo>
                  <a:lnTo>
                    <a:pt x="0" y="30149"/>
                  </a:lnTo>
                  <a:lnTo>
                    <a:pt x="3898" y="25539"/>
                  </a:lnTo>
                  <a:lnTo>
                    <a:pt x="8648" y="24739"/>
                  </a:lnTo>
                  <a:lnTo>
                    <a:pt x="36849" y="24739"/>
                  </a:lnTo>
                  <a:lnTo>
                    <a:pt x="36867" y="24589"/>
                  </a:lnTo>
                  <a:lnTo>
                    <a:pt x="34251" y="23533"/>
                  </a:lnTo>
                  <a:lnTo>
                    <a:pt x="33616" y="21310"/>
                  </a:lnTo>
                  <a:lnTo>
                    <a:pt x="30733" y="13512"/>
                  </a:lnTo>
                  <a:lnTo>
                    <a:pt x="23063" y="13512"/>
                  </a:lnTo>
                  <a:lnTo>
                    <a:pt x="15709" y="11633"/>
                  </a:lnTo>
                  <a:lnTo>
                    <a:pt x="17056" y="3695"/>
                  </a:lnTo>
                  <a:lnTo>
                    <a:pt x="12700" y="0"/>
                  </a:lnTo>
                  <a:close/>
                </a:path>
                <a:path w="37464" h="57785">
                  <a:moveTo>
                    <a:pt x="30505" y="3314"/>
                  </a:moveTo>
                  <a:lnTo>
                    <a:pt x="23063" y="13512"/>
                  </a:lnTo>
                  <a:lnTo>
                    <a:pt x="30733" y="13512"/>
                  </a:lnTo>
                  <a:lnTo>
                    <a:pt x="29502" y="12331"/>
                  </a:lnTo>
                  <a:lnTo>
                    <a:pt x="31140" y="7569"/>
                  </a:lnTo>
                  <a:lnTo>
                    <a:pt x="30505" y="3314"/>
                  </a:lnTo>
                  <a:close/>
                </a:path>
              </a:pathLst>
            </a:custGeom>
            <a:solidFill>
              <a:srgbClr val="EE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573515" y="1739239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4" h="33655">
                  <a:moveTo>
                    <a:pt x="41668" y="21374"/>
                  </a:moveTo>
                  <a:lnTo>
                    <a:pt x="6121" y="21374"/>
                  </a:lnTo>
                  <a:lnTo>
                    <a:pt x="0" y="21374"/>
                  </a:lnTo>
                  <a:lnTo>
                    <a:pt x="419" y="32651"/>
                  </a:lnTo>
                  <a:lnTo>
                    <a:pt x="11899" y="33477"/>
                  </a:lnTo>
                  <a:lnTo>
                    <a:pt x="14935" y="33477"/>
                  </a:lnTo>
                  <a:lnTo>
                    <a:pt x="15735" y="24549"/>
                  </a:lnTo>
                  <a:lnTo>
                    <a:pt x="23266" y="29908"/>
                  </a:lnTo>
                  <a:lnTo>
                    <a:pt x="27228" y="27698"/>
                  </a:lnTo>
                  <a:lnTo>
                    <a:pt x="28371" y="26809"/>
                  </a:lnTo>
                  <a:lnTo>
                    <a:pt x="29425" y="25806"/>
                  </a:lnTo>
                  <a:lnTo>
                    <a:pt x="31534" y="24549"/>
                  </a:lnTo>
                  <a:lnTo>
                    <a:pt x="34213" y="22948"/>
                  </a:lnTo>
                  <a:lnTo>
                    <a:pt x="41313" y="25412"/>
                  </a:lnTo>
                  <a:lnTo>
                    <a:pt x="41529" y="22948"/>
                  </a:lnTo>
                  <a:lnTo>
                    <a:pt x="41668" y="21374"/>
                  </a:lnTo>
                  <a:close/>
                </a:path>
                <a:path w="42544" h="33655">
                  <a:moveTo>
                    <a:pt x="42443" y="12344"/>
                  </a:moveTo>
                  <a:lnTo>
                    <a:pt x="34264" y="20510"/>
                  </a:lnTo>
                  <a:lnTo>
                    <a:pt x="31178" y="15455"/>
                  </a:lnTo>
                  <a:lnTo>
                    <a:pt x="30975" y="13944"/>
                  </a:lnTo>
                  <a:lnTo>
                    <a:pt x="30530" y="12560"/>
                  </a:lnTo>
                  <a:lnTo>
                    <a:pt x="28206" y="7594"/>
                  </a:lnTo>
                  <a:lnTo>
                    <a:pt x="27546" y="6210"/>
                  </a:lnTo>
                  <a:lnTo>
                    <a:pt x="19723" y="7594"/>
                  </a:lnTo>
                  <a:lnTo>
                    <a:pt x="15519" y="3175"/>
                  </a:lnTo>
                  <a:lnTo>
                    <a:pt x="14541" y="3022"/>
                  </a:lnTo>
                  <a:lnTo>
                    <a:pt x="13500" y="2997"/>
                  </a:lnTo>
                  <a:lnTo>
                    <a:pt x="4140" y="0"/>
                  </a:lnTo>
                  <a:lnTo>
                    <a:pt x="3251" y="9042"/>
                  </a:lnTo>
                  <a:lnTo>
                    <a:pt x="8318" y="10261"/>
                  </a:lnTo>
                  <a:lnTo>
                    <a:pt x="13474" y="11277"/>
                  </a:lnTo>
                  <a:lnTo>
                    <a:pt x="17843" y="15709"/>
                  </a:lnTo>
                  <a:lnTo>
                    <a:pt x="11620" y="19570"/>
                  </a:lnTo>
                  <a:lnTo>
                    <a:pt x="6883" y="21120"/>
                  </a:lnTo>
                  <a:lnTo>
                    <a:pt x="41694" y="21120"/>
                  </a:lnTo>
                  <a:lnTo>
                    <a:pt x="41744" y="20510"/>
                  </a:lnTo>
                  <a:lnTo>
                    <a:pt x="42443" y="12344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624867" y="1769583"/>
              <a:ext cx="39370" cy="23495"/>
            </a:xfrm>
            <a:custGeom>
              <a:avLst/>
              <a:gdLst/>
              <a:ahLst/>
              <a:cxnLst/>
              <a:rect l="l" t="t" r="r" b="b"/>
              <a:pathLst>
                <a:path w="39369" h="23494">
                  <a:moveTo>
                    <a:pt x="6642" y="0"/>
                  </a:moveTo>
                  <a:lnTo>
                    <a:pt x="152" y="812"/>
                  </a:lnTo>
                  <a:lnTo>
                    <a:pt x="0" y="6908"/>
                  </a:lnTo>
                  <a:lnTo>
                    <a:pt x="2197" y="6413"/>
                  </a:lnTo>
                  <a:lnTo>
                    <a:pt x="3962" y="4152"/>
                  </a:lnTo>
                  <a:lnTo>
                    <a:pt x="7658" y="5816"/>
                  </a:lnTo>
                  <a:lnTo>
                    <a:pt x="3492" y="10604"/>
                  </a:lnTo>
                  <a:lnTo>
                    <a:pt x="1308" y="15709"/>
                  </a:lnTo>
                  <a:lnTo>
                    <a:pt x="8813" y="19227"/>
                  </a:lnTo>
                  <a:lnTo>
                    <a:pt x="10490" y="16878"/>
                  </a:lnTo>
                  <a:lnTo>
                    <a:pt x="12509" y="15849"/>
                  </a:lnTo>
                  <a:lnTo>
                    <a:pt x="17805" y="20015"/>
                  </a:lnTo>
                  <a:lnTo>
                    <a:pt x="20358" y="22466"/>
                  </a:lnTo>
                  <a:lnTo>
                    <a:pt x="27216" y="22910"/>
                  </a:lnTo>
                  <a:lnTo>
                    <a:pt x="38989" y="20205"/>
                  </a:lnTo>
                  <a:lnTo>
                    <a:pt x="37249" y="16294"/>
                  </a:lnTo>
                  <a:lnTo>
                    <a:pt x="35382" y="8508"/>
                  </a:lnTo>
                  <a:lnTo>
                    <a:pt x="24155" y="14541"/>
                  </a:lnTo>
                  <a:lnTo>
                    <a:pt x="22542" y="7353"/>
                  </a:lnTo>
                  <a:lnTo>
                    <a:pt x="18402" y="4444"/>
                  </a:lnTo>
                  <a:lnTo>
                    <a:pt x="12357" y="2997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618501" y="1773730"/>
              <a:ext cx="23495" cy="40005"/>
            </a:xfrm>
            <a:custGeom>
              <a:avLst/>
              <a:gdLst/>
              <a:ahLst/>
              <a:cxnLst/>
              <a:rect l="l" t="t" r="r" b="b"/>
              <a:pathLst>
                <a:path w="23494" h="40005">
                  <a:moveTo>
                    <a:pt x="3340" y="2692"/>
                  </a:moveTo>
                  <a:lnTo>
                    <a:pt x="0" y="5041"/>
                  </a:lnTo>
                  <a:lnTo>
                    <a:pt x="533" y="7988"/>
                  </a:lnTo>
                  <a:lnTo>
                    <a:pt x="9753" y="14935"/>
                  </a:lnTo>
                  <a:lnTo>
                    <a:pt x="7581" y="20954"/>
                  </a:lnTo>
                  <a:lnTo>
                    <a:pt x="5943" y="27076"/>
                  </a:lnTo>
                  <a:lnTo>
                    <a:pt x="7772" y="27343"/>
                  </a:lnTo>
                  <a:lnTo>
                    <a:pt x="10833" y="28041"/>
                  </a:lnTo>
                  <a:lnTo>
                    <a:pt x="3555" y="39281"/>
                  </a:lnTo>
                  <a:lnTo>
                    <a:pt x="18643" y="39433"/>
                  </a:lnTo>
                  <a:lnTo>
                    <a:pt x="21081" y="39522"/>
                  </a:lnTo>
                  <a:lnTo>
                    <a:pt x="23494" y="39547"/>
                  </a:lnTo>
                  <a:lnTo>
                    <a:pt x="20942" y="27482"/>
                  </a:lnTo>
                  <a:lnTo>
                    <a:pt x="17373" y="24117"/>
                  </a:lnTo>
                  <a:lnTo>
                    <a:pt x="16103" y="19684"/>
                  </a:lnTo>
                  <a:lnTo>
                    <a:pt x="15189" y="15087"/>
                  </a:lnTo>
                  <a:lnTo>
                    <a:pt x="7683" y="11544"/>
                  </a:lnTo>
                  <a:lnTo>
                    <a:pt x="9855" y="6451"/>
                  </a:lnTo>
                  <a:lnTo>
                    <a:pt x="11588" y="4470"/>
                  </a:lnTo>
                  <a:lnTo>
                    <a:pt x="5333" y="4470"/>
                  </a:lnTo>
                  <a:lnTo>
                    <a:pt x="4330" y="4444"/>
                  </a:lnTo>
                  <a:lnTo>
                    <a:pt x="3340" y="2692"/>
                  </a:lnTo>
                  <a:close/>
                </a:path>
                <a:path w="23494" h="40005">
                  <a:moveTo>
                    <a:pt x="10337" y="0"/>
                  </a:moveTo>
                  <a:lnTo>
                    <a:pt x="8547" y="2273"/>
                  </a:lnTo>
                  <a:lnTo>
                    <a:pt x="6367" y="2755"/>
                  </a:lnTo>
                  <a:lnTo>
                    <a:pt x="5333" y="4470"/>
                  </a:lnTo>
                  <a:lnTo>
                    <a:pt x="11588" y="4470"/>
                  </a:lnTo>
                  <a:lnTo>
                    <a:pt x="14033" y="1676"/>
                  </a:lnTo>
                  <a:lnTo>
                    <a:pt x="10337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589123" y="1733113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80" h="20319">
                  <a:moveTo>
                    <a:pt x="15958" y="0"/>
                  </a:moveTo>
                  <a:lnTo>
                    <a:pt x="4114" y="303"/>
                  </a:lnTo>
                  <a:lnTo>
                    <a:pt x="3111" y="265"/>
                  </a:lnTo>
                  <a:lnTo>
                    <a:pt x="0" y="6297"/>
                  </a:lnTo>
                  <a:lnTo>
                    <a:pt x="6045" y="6361"/>
                  </a:lnTo>
                  <a:lnTo>
                    <a:pt x="17119" y="5357"/>
                  </a:lnTo>
                  <a:lnTo>
                    <a:pt x="18707" y="7554"/>
                  </a:lnTo>
                  <a:lnTo>
                    <a:pt x="14922" y="18680"/>
                  </a:lnTo>
                  <a:lnTo>
                    <a:pt x="19977" y="19810"/>
                  </a:lnTo>
                  <a:lnTo>
                    <a:pt x="25120" y="15454"/>
                  </a:lnTo>
                  <a:lnTo>
                    <a:pt x="30124" y="18972"/>
                  </a:lnTo>
                  <a:lnTo>
                    <a:pt x="26329" y="7594"/>
                  </a:lnTo>
                  <a:lnTo>
                    <a:pt x="22396" y="185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616834" y="1800743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4570" y="0"/>
                  </a:moveTo>
                  <a:lnTo>
                    <a:pt x="0" y="4131"/>
                  </a:lnTo>
                  <a:lnTo>
                    <a:pt x="153" y="8664"/>
                  </a:lnTo>
                  <a:lnTo>
                    <a:pt x="2312" y="13298"/>
                  </a:lnTo>
                  <a:lnTo>
                    <a:pt x="3757" y="17729"/>
                  </a:lnTo>
                  <a:lnTo>
                    <a:pt x="3973" y="22987"/>
                  </a:lnTo>
                  <a:lnTo>
                    <a:pt x="9853" y="19646"/>
                  </a:lnTo>
                  <a:lnTo>
                    <a:pt x="13333" y="18402"/>
                  </a:lnTo>
                  <a:lnTo>
                    <a:pt x="16368" y="18415"/>
                  </a:lnTo>
                  <a:lnTo>
                    <a:pt x="17753" y="16052"/>
                  </a:lnTo>
                  <a:lnTo>
                    <a:pt x="20013" y="15532"/>
                  </a:lnTo>
                  <a:lnTo>
                    <a:pt x="22515" y="15532"/>
                  </a:lnTo>
                  <a:lnTo>
                    <a:pt x="26757" y="15100"/>
                  </a:lnTo>
                  <a:lnTo>
                    <a:pt x="25169" y="12547"/>
                  </a:lnTo>
                  <a:lnTo>
                    <a:pt x="17905" y="12395"/>
                  </a:lnTo>
                  <a:lnTo>
                    <a:pt x="5230" y="12280"/>
                  </a:lnTo>
                  <a:lnTo>
                    <a:pt x="12482" y="1016"/>
                  </a:lnTo>
                  <a:lnTo>
                    <a:pt x="9434" y="342"/>
                  </a:lnTo>
                  <a:lnTo>
                    <a:pt x="7605" y="50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EE2D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625020" y="1761366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4" h="12700">
                  <a:moveTo>
                    <a:pt x="12687" y="0"/>
                  </a:moveTo>
                  <a:lnTo>
                    <a:pt x="9245" y="114"/>
                  </a:lnTo>
                  <a:lnTo>
                    <a:pt x="190" y="3136"/>
                  </a:lnTo>
                  <a:lnTo>
                    <a:pt x="0" y="9029"/>
                  </a:lnTo>
                  <a:lnTo>
                    <a:pt x="6489" y="8216"/>
                  </a:lnTo>
                  <a:lnTo>
                    <a:pt x="12204" y="11214"/>
                  </a:lnTo>
                  <a:lnTo>
                    <a:pt x="18249" y="12661"/>
                  </a:lnTo>
                  <a:lnTo>
                    <a:pt x="18110" y="12280"/>
                  </a:lnTo>
                  <a:lnTo>
                    <a:pt x="17741" y="10261"/>
                  </a:lnTo>
                  <a:lnTo>
                    <a:pt x="14935" y="8115"/>
                  </a:lnTo>
                  <a:lnTo>
                    <a:pt x="18364" y="6223"/>
                  </a:lnTo>
                  <a:lnTo>
                    <a:pt x="18288" y="5245"/>
                  </a:lnTo>
                  <a:lnTo>
                    <a:pt x="18262" y="4279"/>
                  </a:lnTo>
                  <a:lnTo>
                    <a:pt x="18300" y="3314"/>
                  </a:lnTo>
                  <a:lnTo>
                    <a:pt x="15367" y="1981"/>
                  </a:lnTo>
                  <a:lnTo>
                    <a:pt x="12687" y="0"/>
                  </a:lnTo>
                  <a:close/>
                </a:path>
              </a:pathLst>
            </a:custGeom>
            <a:solidFill>
              <a:srgbClr val="EF4A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583367" y="177270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5092" y="0"/>
                  </a:moveTo>
                  <a:lnTo>
                    <a:pt x="2057" y="12"/>
                  </a:lnTo>
                  <a:lnTo>
                    <a:pt x="1600" y="1701"/>
                  </a:lnTo>
                  <a:lnTo>
                    <a:pt x="0" y="3543"/>
                  </a:lnTo>
                  <a:lnTo>
                    <a:pt x="1549" y="5067"/>
                  </a:lnTo>
                  <a:lnTo>
                    <a:pt x="3009" y="6553"/>
                  </a:lnTo>
                  <a:lnTo>
                    <a:pt x="5156" y="6197"/>
                  </a:lnTo>
                  <a:lnTo>
                    <a:pt x="6438" y="4559"/>
                  </a:lnTo>
                  <a:lnTo>
                    <a:pt x="7848" y="2717"/>
                  </a:lnTo>
                  <a:lnTo>
                    <a:pt x="6705" y="1193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570107" y="175124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556" y="0"/>
                  </a:moveTo>
                  <a:lnTo>
                    <a:pt x="0" y="2146"/>
                  </a:lnTo>
                  <a:lnTo>
                    <a:pt x="520" y="5727"/>
                  </a:lnTo>
                  <a:lnTo>
                    <a:pt x="393" y="9080"/>
                  </a:lnTo>
                  <a:lnTo>
                    <a:pt x="3403" y="9105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621836" y="177643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990" y="1752"/>
                  </a:lnTo>
                  <a:lnTo>
                    <a:pt x="2006" y="1765"/>
                  </a:lnTo>
                  <a:lnTo>
                    <a:pt x="3048" y="38"/>
                  </a:lnTo>
                  <a:lnTo>
                    <a:pt x="2032" y="12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600746" y="17669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60" y="1244"/>
                  </a:lnTo>
                  <a:lnTo>
                    <a:pt x="1206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601804" y="1825290"/>
              <a:ext cx="58419" cy="64135"/>
            </a:xfrm>
            <a:custGeom>
              <a:avLst/>
              <a:gdLst/>
              <a:ahLst/>
              <a:cxnLst/>
              <a:rect l="l" t="t" r="r" b="b"/>
              <a:pathLst>
                <a:path w="58419" h="64135">
                  <a:moveTo>
                    <a:pt x="45800" y="52171"/>
                  </a:moveTo>
                  <a:lnTo>
                    <a:pt x="32019" y="52171"/>
                  </a:lnTo>
                  <a:lnTo>
                    <a:pt x="36439" y="55232"/>
                  </a:lnTo>
                  <a:lnTo>
                    <a:pt x="34661" y="57048"/>
                  </a:lnTo>
                  <a:lnTo>
                    <a:pt x="33264" y="57772"/>
                  </a:lnTo>
                  <a:lnTo>
                    <a:pt x="36197" y="63880"/>
                  </a:lnTo>
                  <a:lnTo>
                    <a:pt x="39220" y="63931"/>
                  </a:lnTo>
                  <a:lnTo>
                    <a:pt x="45800" y="52171"/>
                  </a:lnTo>
                  <a:close/>
                </a:path>
                <a:path w="58419" h="64135">
                  <a:moveTo>
                    <a:pt x="16207" y="56756"/>
                  </a:moveTo>
                  <a:lnTo>
                    <a:pt x="15039" y="60464"/>
                  </a:lnTo>
                  <a:lnTo>
                    <a:pt x="17541" y="60566"/>
                  </a:lnTo>
                  <a:lnTo>
                    <a:pt x="19789" y="61175"/>
                  </a:lnTo>
                  <a:lnTo>
                    <a:pt x="21059" y="63626"/>
                  </a:lnTo>
                  <a:lnTo>
                    <a:pt x="28254" y="58966"/>
                  </a:lnTo>
                  <a:lnTo>
                    <a:pt x="22049" y="58966"/>
                  </a:lnTo>
                  <a:lnTo>
                    <a:pt x="16207" y="56756"/>
                  </a:lnTo>
                  <a:close/>
                </a:path>
                <a:path w="58419" h="64135">
                  <a:moveTo>
                    <a:pt x="91" y="44983"/>
                  </a:moveTo>
                  <a:lnTo>
                    <a:pt x="0" y="54203"/>
                  </a:lnTo>
                  <a:lnTo>
                    <a:pt x="4981" y="60075"/>
                  </a:lnTo>
                  <a:lnTo>
                    <a:pt x="7946" y="60440"/>
                  </a:lnTo>
                  <a:lnTo>
                    <a:pt x="11801" y="55524"/>
                  </a:lnTo>
                  <a:lnTo>
                    <a:pt x="12956" y="53352"/>
                  </a:lnTo>
                  <a:lnTo>
                    <a:pt x="18773" y="53263"/>
                  </a:lnTo>
                  <a:lnTo>
                    <a:pt x="31897" y="53263"/>
                  </a:lnTo>
                  <a:lnTo>
                    <a:pt x="32019" y="52171"/>
                  </a:lnTo>
                  <a:lnTo>
                    <a:pt x="45800" y="52171"/>
                  </a:lnTo>
                  <a:lnTo>
                    <a:pt x="46446" y="51015"/>
                  </a:lnTo>
                  <a:lnTo>
                    <a:pt x="57303" y="51015"/>
                  </a:lnTo>
                  <a:lnTo>
                    <a:pt x="57112" y="48320"/>
                  </a:lnTo>
                  <a:lnTo>
                    <a:pt x="56814" y="45211"/>
                  </a:lnTo>
                  <a:lnTo>
                    <a:pt x="3507" y="45211"/>
                  </a:lnTo>
                  <a:lnTo>
                    <a:pt x="91" y="44983"/>
                  </a:lnTo>
                  <a:close/>
                </a:path>
                <a:path w="58419" h="64135">
                  <a:moveTo>
                    <a:pt x="31897" y="53263"/>
                  </a:moveTo>
                  <a:lnTo>
                    <a:pt x="18773" y="53263"/>
                  </a:lnTo>
                  <a:lnTo>
                    <a:pt x="22761" y="54203"/>
                  </a:lnTo>
                  <a:lnTo>
                    <a:pt x="22049" y="58966"/>
                  </a:lnTo>
                  <a:lnTo>
                    <a:pt x="28254" y="58966"/>
                  </a:lnTo>
                  <a:lnTo>
                    <a:pt x="30254" y="57670"/>
                  </a:lnTo>
                  <a:lnTo>
                    <a:pt x="31600" y="55930"/>
                  </a:lnTo>
                  <a:lnTo>
                    <a:pt x="31897" y="53263"/>
                  </a:lnTo>
                  <a:close/>
                </a:path>
                <a:path w="58419" h="64135">
                  <a:moveTo>
                    <a:pt x="57303" y="51015"/>
                  </a:moveTo>
                  <a:lnTo>
                    <a:pt x="46446" y="51015"/>
                  </a:lnTo>
                  <a:lnTo>
                    <a:pt x="57597" y="55168"/>
                  </a:lnTo>
                  <a:lnTo>
                    <a:pt x="57303" y="51015"/>
                  </a:lnTo>
                  <a:close/>
                </a:path>
                <a:path w="58419" h="64135">
                  <a:moveTo>
                    <a:pt x="9261" y="42113"/>
                  </a:moveTo>
                  <a:lnTo>
                    <a:pt x="6301" y="43357"/>
                  </a:lnTo>
                  <a:lnTo>
                    <a:pt x="3507" y="45211"/>
                  </a:lnTo>
                  <a:lnTo>
                    <a:pt x="56814" y="45211"/>
                  </a:lnTo>
                  <a:lnTo>
                    <a:pt x="56573" y="42697"/>
                  </a:lnTo>
                  <a:lnTo>
                    <a:pt x="24907" y="42697"/>
                  </a:lnTo>
                  <a:lnTo>
                    <a:pt x="18354" y="42265"/>
                  </a:lnTo>
                  <a:lnTo>
                    <a:pt x="9261" y="42113"/>
                  </a:lnTo>
                  <a:close/>
                </a:path>
                <a:path w="58419" h="64135">
                  <a:moveTo>
                    <a:pt x="36807" y="30467"/>
                  </a:moveTo>
                  <a:lnTo>
                    <a:pt x="30711" y="33362"/>
                  </a:lnTo>
                  <a:lnTo>
                    <a:pt x="30101" y="41211"/>
                  </a:lnTo>
                  <a:lnTo>
                    <a:pt x="24907" y="42697"/>
                  </a:lnTo>
                  <a:lnTo>
                    <a:pt x="56573" y="42697"/>
                  </a:lnTo>
                  <a:lnTo>
                    <a:pt x="56506" y="34625"/>
                  </a:lnTo>
                  <a:lnTo>
                    <a:pt x="57215" y="31673"/>
                  </a:lnTo>
                  <a:lnTo>
                    <a:pt x="37340" y="31673"/>
                  </a:lnTo>
                  <a:lnTo>
                    <a:pt x="37048" y="30899"/>
                  </a:lnTo>
                  <a:lnTo>
                    <a:pt x="36807" y="30467"/>
                  </a:lnTo>
                  <a:close/>
                </a:path>
                <a:path w="58419" h="64135">
                  <a:moveTo>
                    <a:pt x="31308" y="0"/>
                  </a:moveTo>
                  <a:lnTo>
                    <a:pt x="31352" y="3124"/>
                  </a:lnTo>
                  <a:lnTo>
                    <a:pt x="32222" y="4051"/>
                  </a:lnTo>
                  <a:lnTo>
                    <a:pt x="33251" y="5067"/>
                  </a:lnTo>
                  <a:lnTo>
                    <a:pt x="34241" y="6108"/>
                  </a:lnTo>
                  <a:lnTo>
                    <a:pt x="38153" y="6299"/>
                  </a:lnTo>
                  <a:lnTo>
                    <a:pt x="40134" y="8356"/>
                  </a:lnTo>
                  <a:lnTo>
                    <a:pt x="40185" y="12255"/>
                  </a:lnTo>
                  <a:lnTo>
                    <a:pt x="45608" y="19532"/>
                  </a:lnTo>
                  <a:lnTo>
                    <a:pt x="40960" y="24955"/>
                  </a:lnTo>
                  <a:lnTo>
                    <a:pt x="36820" y="30467"/>
                  </a:lnTo>
                  <a:lnTo>
                    <a:pt x="38242" y="30975"/>
                  </a:lnTo>
                  <a:lnTo>
                    <a:pt x="38458" y="31457"/>
                  </a:lnTo>
                  <a:lnTo>
                    <a:pt x="37340" y="31673"/>
                  </a:lnTo>
                  <a:lnTo>
                    <a:pt x="57215" y="31673"/>
                  </a:lnTo>
                  <a:lnTo>
                    <a:pt x="58143" y="27812"/>
                  </a:lnTo>
                  <a:lnTo>
                    <a:pt x="52148" y="24650"/>
                  </a:lnTo>
                  <a:lnTo>
                    <a:pt x="50193" y="24383"/>
                  </a:lnTo>
                  <a:lnTo>
                    <a:pt x="46916" y="23253"/>
                  </a:lnTo>
                  <a:lnTo>
                    <a:pt x="51336" y="14604"/>
                  </a:lnTo>
                  <a:lnTo>
                    <a:pt x="43385" y="9778"/>
                  </a:lnTo>
                  <a:lnTo>
                    <a:pt x="43398" y="3251"/>
                  </a:lnTo>
                  <a:lnTo>
                    <a:pt x="40896" y="3124"/>
                  </a:lnTo>
                  <a:lnTo>
                    <a:pt x="38648" y="2527"/>
                  </a:lnTo>
                  <a:lnTo>
                    <a:pt x="37366" y="76"/>
                  </a:lnTo>
                  <a:lnTo>
                    <a:pt x="31308" y="0"/>
                  </a:lnTo>
                  <a:close/>
                </a:path>
              </a:pathLst>
            </a:custGeom>
            <a:solidFill>
              <a:srgbClr val="EE30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630185" y="1815839"/>
              <a:ext cx="57785" cy="41910"/>
            </a:xfrm>
            <a:custGeom>
              <a:avLst/>
              <a:gdLst/>
              <a:ahLst/>
              <a:cxnLst/>
              <a:rect l="l" t="t" r="r" b="b"/>
              <a:pathLst>
                <a:path w="57785" h="41910">
                  <a:moveTo>
                    <a:pt x="45025" y="30289"/>
                  </a:moveTo>
                  <a:lnTo>
                    <a:pt x="26873" y="30289"/>
                  </a:lnTo>
                  <a:lnTo>
                    <a:pt x="29908" y="30365"/>
                  </a:lnTo>
                  <a:lnTo>
                    <a:pt x="32854" y="34290"/>
                  </a:lnTo>
                  <a:lnTo>
                    <a:pt x="36207" y="37846"/>
                  </a:lnTo>
                  <a:lnTo>
                    <a:pt x="39522" y="41529"/>
                  </a:lnTo>
                  <a:lnTo>
                    <a:pt x="44945" y="37566"/>
                  </a:lnTo>
                  <a:lnTo>
                    <a:pt x="44971" y="33845"/>
                  </a:lnTo>
                  <a:lnTo>
                    <a:pt x="45554" y="30632"/>
                  </a:lnTo>
                  <a:lnTo>
                    <a:pt x="45025" y="30289"/>
                  </a:lnTo>
                  <a:close/>
                </a:path>
                <a:path w="57785" h="41910">
                  <a:moveTo>
                    <a:pt x="1003" y="3302"/>
                  </a:moveTo>
                  <a:lnTo>
                    <a:pt x="0" y="3302"/>
                  </a:lnTo>
                  <a:lnTo>
                    <a:pt x="12" y="5803"/>
                  </a:lnTo>
                  <a:lnTo>
                    <a:pt x="546" y="8077"/>
                  </a:lnTo>
                  <a:lnTo>
                    <a:pt x="2946" y="9436"/>
                  </a:lnTo>
                  <a:lnTo>
                    <a:pt x="8978" y="9537"/>
                  </a:lnTo>
                  <a:lnTo>
                    <a:pt x="11493" y="9639"/>
                  </a:lnTo>
                  <a:lnTo>
                    <a:pt x="13728" y="10236"/>
                  </a:lnTo>
                  <a:lnTo>
                    <a:pt x="15011" y="12687"/>
                  </a:lnTo>
                  <a:lnTo>
                    <a:pt x="14998" y="19240"/>
                  </a:lnTo>
                  <a:lnTo>
                    <a:pt x="22948" y="24041"/>
                  </a:lnTo>
                  <a:lnTo>
                    <a:pt x="18529" y="32689"/>
                  </a:lnTo>
                  <a:lnTo>
                    <a:pt x="21805" y="33845"/>
                  </a:lnTo>
                  <a:lnTo>
                    <a:pt x="23761" y="34099"/>
                  </a:lnTo>
                  <a:lnTo>
                    <a:pt x="26873" y="30289"/>
                  </a:lnTo>
                  <a:lnTo>
                    <a:pt x="45025" y="30289"/>
                  </a:lnTo>
                  <a:lnTo>
                    <a:pt x="42062" y="28371"/>
                  </a:lnTo>
                  <a:lnTo>
                    <a:pt x="41748" y="28041"/>
                  </a:lnTo>
                  <a:lnTo>
                    <a:pt x="32296" y="28041"/>
                  </a:lnTo>
                  <a:lnTo>
                    <a:pt x="30264" y="23469"/>
                  </a:lnTo>
                  <a:lnTo>
                    <a:pt x="31800" y="21640"/>
                  </a:lnTo>
                  <a:lnTo>
                    <a:pt x="36067" y="20421"/>
                  </a:lnTo>
                  <a:lnTo>
                    <a:pt x="41628" y="20421"/>
                  </a:lnTo>
                  <a:lnTo>
                    <a:pt x="41313" y="19418"/>
                  </a:lnTo>
                  <a:lnTo>
                    <a:pt x="39674" y="16230"/>
                  </a:lnTo>
                  <a:lnTo>
                    <a:pt x="56917" y="16230"/>
                  </a:lnTo>
                  <a:lnTo>
                    <a:pt x="55637" y="15189"/>
                  </a:lnTo>
                  <a:lnTo>
                    <a:pt x="41376" y="15189"/>
                  </a:lnTo>
                  <a:lnTo>
                    <a:pt x="38468" y="6946"/>
                  </a:lnTo>
                  <a:lnTo>
                    <a:pt x="37510" y="5791"/>
                  </a:lnTo>
                  <a:lnTo>
                    <a:pt x="9194" y="5791"/>
                  </a:lnTo>
                  <a:lnTo>
                    <a:pt x="6261" y="4927"/>
                  </a:lnTo>
                  <a:lnTo>
                    <a:pt x="3009" y="3327"/>
                  </a:lnTo>
                  <a:lnTo>
                    <a:pt x="1003" y="3302"/>
                  </a:lnTo>
                  <a:close/>
                </a:path>
                <a:path w="57785" h="41910">
                  <a:moveTo>
                    <a:pt x="37109" y="25844"/>
                  </a:moveTo>
                  <a:lnTo>
                    <a:pt x="36296" y="26377"/>
                  </a:lnTo>
                  <a:lnTo>
                    <a:pt x="34569" y="27432"/>
                  </a:lnTo>
                  <a:lnTo>
                    <a:pt x="32296" y="28041"/>
                  </a:lnTo>
                  <a:lnTo>
                    <a:pt x="41748" y="28041"/>
                  </a:lnTo>
                  <a:lnTo>
                    <a:pt x="40311" y="26530"/>
                  </a:lnTo>
                  <a:lnTo>
                    <a:pt x="39865" y="26530"/>
                  </a:lnTo>
                  <a:lnTo>
                    <a:pt x="37109" y="25844"/>
                  </a:lnTo>
                  <a:close/>
                </a:path>
                <a:path w="57785" h="41910">
                  <a:moveTo>
                    <a:pt x="38874" y="24739"/>
                  </a:moveTo>
                  <a:lnTo>
                    <a:pt x="39865" y="26530"/>
                  </a:lnTo>
                  <a:lnTo>
                    <a:pt x="40311" y="26530"/>
                  </a:lnTo>
                  <a:lnTo>
                    <a:pt x="40093" y="26301"/>
                  </a:lnTo>
                  <a:lnTo>
                    <a:pt x="38874" y="24739"/>
                  </a:lnTo>
                  <a:close/>
                </a:path>
                <a:path w="57785" h="41910">
                  <a:moveTo>
                    <a:pt x="41628" y="20421"/>
                  </a:moveTo>
                  <a:lnTo>
                    <a:pt x="36067" y="20421"/>
                  </a:lnTo>
                  <a:lnTo>
                    <a:pt x="37406" y="22250"/>
                  </a:lnTo>
                  <a:lnTo>
                    <a:pt x="38874" y="24739"/>
                  </a:lnTo>
                  <a:lnTo>
                    <a:pt x="40106" y="25298"/>
                  </a:lnTo>
                  <a:lnTo>
                    <a:pt x="42100" y="25349"/>
                  </a:lnTo>
                  <a:lnTo>
                    <a:pt x="42186" y="22199"/>
                  </a:lnTo>
                  <a:lnTo>
                    <a:pt x="41628" y="20421"/>
                  </a:lnTo>
                  <a:close/>
                </a:path>
                <a:path w="57785" h="41910">
                  <a:moveTo>
                    <a:pt x="56917" y="16230"/>
                  </a:moveTo>
                  <a:lnTo>
                    <a:pt x="39674" y="16230"/>
                  </a:lnTo>
                  <a:lnTo>
                    <a:pt x="49009" y="16929"/>
                  </a:lnTo>
                  <a:lnTo>
                    <a:pt x="50672" y="22974"/>
                  </a:lnTo>
                  <a:lnTo>
                    <a:pt x="55600" y="20586"/>
                  </a:lnTo>
                  <a:lnTo>
                    <a:pt x="57276" y="16522"/>
                  </a:lnTo>
                  <a:lnTo>
                    <a:pt x="56917" y="16230"/>
                  </a:lnTo>
                  <a:close/>
                </a:path>
                <a:path w="57785" h="41910">
                  <a:moveTo>
                    <a:pt x="54076" y="13919"/>
                  </a:moveTo>
                  <a:lnTo>
                    <a:pt x="41376" y="15189"/>
                  </a:lnTo>
                  <a:lnTo>
                    <a:pt x="55637" y="15189"/>
                  </a:lnTo>
                  <a:lnTo>
                    <a:pt x="54076" y="13919"/>
                  </a:lnTo>
                  <a:close/>
                </a:path>
                <a:path w="57785" h="41910">
                  <a:moveTo>
                    <a:pt x="13411" y="0"/>
                  </a:moveTo>
                  <a:lnTo>
                    <a:pt x="9156" y="431"/>
                  </a:lnTo>
                  <a:lnTo>
                    <a:pt x="9194" y="5791"/>
                  </a:lnTo>
                  <a:lnTo>
                    <a:pt x="37510" y="5791"/>
                  </a:lnTo>
                  <a:lnTo>
                    <a:pt x="37099" y="5295"/>
                  </a:lnTo>
                  <a:lnTo>
                    <a:pt x="20993" y="5295"/>
                  </a:lnTo>
                  <a:lnTo>
                    <a:pt x="17462" y="1054"/>
                  </a:lnTo>
                  <a:lnTo>
                    <a:pt x="13411" y="0"/>
                  </a:lnTo>
                  <a:close/>
                </a:path>
                <a:path w="57785" h="41910">
                  <a:moveTo>
                    <a:pt x="33604" y="1079"/>
                  </a:moveTo>
                  <a:lnTo>
                    <a:pt x="30175" y="3784"/>
                  </a:lnTo>
                  <a:lnTo>
                    <a:pt x="25704" y="3949"/>
                  </a:lnTo>
                  <a:lnTo>
                    <a:pt x="20993" y="5295"/>
                  </a:lnTo>
                  <a:lnTo>
                    <a:pt x="37099" y="5295"/>
                  </a:lnTo>
                  <a:lnTo>
                    <a:pt x="33604" y="1079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592222" y="1821674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31597" y="12534"/>
                  </a:moveTo>
                  <a:lnTo>
                    <a:pt x="30581" y="12115"/>
                  </a:lnTo>
                  <a:lnTo>
                    <a:pt x="31597" y="12534"/>
                  </a:lnTo>
                  <a:close/>
                </a:path>
                <a:path w="46989" h="45085">
                  <a:moveTo>
                    <a:pt x="32207" y="11480"/>
                  </a:moveTo>
                  <a:lnTo>
                    <a:pt x="31597" y="12534"/>
                  </a:lnTo>
                  <a:lnTo>
                    <a:pt x="31940" y="12357"/>
                  </a:lnTo>
                  <a:lnTo>
                    <a:pt x="32207" y="11480"/>
                  </a:lnTo>
                  <a:close/>
                </a:path>
                <a:path w="46989" h="45085">
                  <a:moveTo>
                    <a:pt x="46736" y="15811"/>
                  </a:moveTo>
                  <a:lnTo>
                    <a:pt x="44577" y="11328"/>
                  </a:lnTo>
                  <a:lnTo>
                    <a:pt x="44424" y="10998"/>
                  </a:lnTo>
                  <a:lnTo>
                    <a:pt x="43815" y="9740"/>
                  </a:lnTo>
                  <a:lnTo>
                    <a:pt x="43345" y="9258"/>
                  </a:lnTo>
                  <a:lnTo>
                    <a:pt x="41846" y="7708"/>
                  </a:lnTo>
                  <a:lnTo>
                    <a:pt x="40805" y="6629"/>
                  </a:lnTo>
                  <a:lnTo>
                    <a:pt x="40589" y="6629"/>
                  </a:lnTo>
                  <a:lnTo>
                    <a:pt x="40589" y="18783"/>
                  </a:lnTo>
                  <a:lnTo>
                    <a:pt x="39585" y="17957"/>
                  </a:lnTo>
                  <a:lnTo>
                    <a:pt x="36220" y="19951"/>
                  </a:lnTo>
                  <a:lnTo>
                    <a:pt x="37515" y="16954"/>
                  </a:lnTo>
                  <a:lnTo>
                    <a:pt x="37960" y="15900"/>
                  </a:lnTo>
                  <a:lnTo>
                    <a:pt x="39941" y="17487"/>
                  </a:lnTo>
                  <a:lnTo>
                    <a:pt x="40589" y="18783"/>
                  </a:lnTo>
                  <a:lnTo>
                    <a:pt x="40589" y="6629"/>
                  </a:lnTo>
                  <a:lnTo>
                    <a:pt x="36969" y="6413"/>
                  </a:lnTo>
                  <a:lnTo>
                    <a:pt x="32842" y="7454"/>
                  </a:lnTo>
                  <a:lnTo>
                    <a:pt x="32842" y="11887"/>
                  </a:lnTo>
                  <a:lnTo>
                    <a:pt x="31940" y="12357"/>
                  </a:lnTo>
                  <a:lnTo>
                    <a:pt x="31064" y="15328"/>
                  </a:lnTo>
                  <a:lnTo>
                    <a:pt x="30645" y="16954"/>
                  </a:lnTo>
                  <a:lnTo>
                    <a:pt x="27863" y="15938"/>
                  </a:lnTo>
                  <a:lnTo>
                    <a:pt x="26720" y="14503"/>
                  </a:lnTo>
                  <a:lnTo>
                    <a:pt x="26060" y="11684"/>
                  </a:lnTo>
                  <a:lnTo>
                    <a:pt x="27266" y="10998"/>
                  </a:lnTo>
                  <a:lnTo>
                    <a:pt x="29298" y="11722"/>
                  </a:lnTo>
                  <a:lnTo>
                    <a:pt x="29540" y="12547"/>
                  </a:lnTo>
                  <a:lnTo>
                    <a:pt x="30403" y="12192"/>
                  </a:lnTo>
                  <a:lnTo>
                    <a:pt x="30581" y="12115"/>
                  </a:lnTo>
                  <a:lnTo>
                    <a:pt x="31889" y="11582"/>
                  </a:lnTo>
                  <a:lnTo>
                    <a:pt x="32232" y="11442"/>
                  </a:lnTo>
                  <a:lnTo>
                    <a:pt x="32842" y="11887"/>
                  </a:lnTo>
                  <a:lnTo>
                    <a:pt x="32842" y="7454"/>
                  </a:lnTo>
                  <a:lnTo>
                    <a:pt x="31813" y="7708"/>
                  </a:lnTo>
                  <a:lnTo>
                    <a:pt x="23050" y="0"/>
                  </a:lnTo>
                  <a:lnTo>
                    <a:pt x="22555" y="7581"/>
                  </a:lnTo>
                  <a:lnTo>
                    <a:pt x="19507" y="9258"/>
                  </a:lnTo>
                  <a:lnTo>
                    <a:pt x="16471" y="9245"/>
                  </a:lnTo>
                  <a:lnTo>
                    <a:pt x="16484" y="12547"/>
                  </a:lnTo>
                  <a:lnTo>
                    <a:pt x="16002" y="15113"/>
                  </a:lnTo>
                  <a:lnTo>
                    <a:pt x="19964" y="19189"/>
                  </a:lnTo>
                  <a:lnTo>
                    <a:pt x="20612" y="20853"/>
                  </a:lnTo>
                  <a:lnTo>
                    <a:pt x="16014" y="21297"/>
                  </a:lnTo>
                  <a:lnTo>
                    <a:pt x="14097" y="21234"/>
                  </a:lnTo>
                  <a:lnTo>
                    <a:pt x="10744" y="17881"/>
                  </a:lnTo>
                  <a:lnTo>
                    <a:pt x="13716" y="15113"/>
                  </a:lnTo>
                  <a:lnTo>
                    <a:pt x="13627" y="13957"/>
                  </a:lnTo>
                  <a:lnTo>
                    <a:pt x="13335" y="12293"/>
                  </a:lnTo>
                  <a:lnTo>
                    <a:pt x="12852" y="12293"/>
                  </a:lnTo>
                  <a:lnTo>
                    <a:pt x="12306" y="12192"/>
                  </a:lnTo>
                  <a:lnTo>
                    <a:pt x="0" y="17703"/>
                  </a:lnTo>
                  <a:lnTo>
                    <a:pt x="3911" y="30276"/>
                  </a:lnTo>
                  <a:lnTo>
                    <a:pt x="6908" y="33337"/>
                  </a:lnTo>
                  <a:lnTo>
                    <a:pt x="12966" y="33477"/>
                  </a:lnTo>
                  <a:lnTo>
                    <a:pt x="13004" y="30416"/>
                  </a:lnTo>
                  <a:lnTo>
                    <a:pt x="11620" y="29908"/>
                  </a:lnTo>
                  <a:lnTo>
                    <a:pt x="11391" y="29438"/>
                  </a:lnTo>
                  <a:lnTo>
                    <a:pt x="12509" y="29235"/>
                  </a:lnTo>
                  <a:lnTo>
                    <a:pt x="12801" y="30010"/>
                  </a:lnTo>
                  <a:lnTo>
                    <a:pt x="13004" y="30416"/>
                  </a:lnTo>
                  <a:lnTo>
                    <a:pt x="17145" y="34988"/>
                  </a:lnTo>
                  <a:lnTo>
                    <a:pt x="20205" y="41211"/>
                  </a:lnTo>
                  <a:lnTo>
                    <a:pt x="28041" y="39839"/>
                  </a:lnTo>
                  <a:lnTo>
                    <a:pt x="35394" y="44729"/>
                  </a:lnTo>
                  <a:lnTo>
                    <a:pt x="35928" y="39839"/>
                  </a:lnTo>
                  <a:lnTo>
                    <a:pt x="36322" y="36144"/>
                  </a:lnTo>
                  <a:lnTo>
                    <a:pt x="40297" y="33985"/>
                  </a:lnTo>
                  <a:lnTo>
                    <a:pt x="38049" y="29235"/>
                  </a:lnTo>
                  <a:lnTo>
                    <a:pt x="37388" y="27838"/>
                  </a:lnTo>
                  <a:lnTo>
                    <a:pt x="34607" y="27533"/>
                  </a:lnTo>
                  <a:lnTo>
                    <a:pt x="31305" y="27406"/>
                  </a:lnTo>
                  <a:lnTo>
                    <a:pt x="30111" y="21844"/>
                  </a:lnTo>
                  <a:lnTo>
                    <a:pt x="32753" y="21907"/>
                  </a:lnTo>
                  <a:lnTo>
                    <a:pt x="33362" y="21844"/>
                  </a:lnTo>
                  <a:lnTo>
                    <a:pt x="34467" y="21729"/>
                  </a:lnTo>
                  <a:lnTo>
                    <a:pt x="40601" y="18783"/>
                  </a:lnTo>
                  <a:lnTo>
                    <a:pt x="46558" y="15900"/>
                  </a:lnTo>
                  <a:lnTo>
                    <a:pt x="46736" y="15811"/>
                  </a:lnTo>
                  <a:close/>
                </a:path>
              </a:pathLst>
            </a:custGeom>
            <a:solidFill>
              <a:srgbClr val="EE2E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552325" y="1738760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3378" y="0"/>
                  </a:moveTo>
                  <a:lnTo>
                    <a:pt x="3251" y="2489"/>
                  </a:lnTo>
                  <a:lnTo>
                    <a:pt x="2616" y="4737"/>
                  </a:lnTo>
                  <a:lnTo>
                    <a:pt x="215" y="6032"/>
                  </a:lnTo>
                  <a:lnTo>
                    <a:pt x="0" y="18148"/>
                  </a:lnTo>
                  <a:lnTo>
                    <a:pt x="7023" y="16637"/>
                  </a:lnTo>
                  <a:lnTo>
                    <a:pt x="8356" y="11087"/>
                  </a:lnTo>
                  <a:lnTo>
                    <a:pt x="9309" y="1320"/>
                  </a:lnTo>
                  <a:lnTo>
                    <a:pt x="6451" y="444"/>
                  </a:lnTo>
                  <a:lnTo>
                    <a:pt x="3378" y="25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556277" y="1641557"/>
              <a:ext cx="55244" cy="64769"/>
            </a:xfrm>
            <a:custGeom>
              <a:avLst/>
              <a:gdLst/>
              <a:ahLst/>
              <a:cxnLst/>
              <a:rect l="l" t="t" r="r" b="b"/>
              <a:pathLst>
                <a:path w="55244" h="64769">
                  <a:moveTo>
                    <a:pt x="42057" y="42557"/>
                  </a:moveTo>
                  <a:lnTo>
                    <a:pt x="30721" y="42557"/>
                  </a:lnTo>
                  <a:lnTo>
                    <a:pt x="33185" y="46545"/>
                  </a:lnTo>
                  <a:lnTo>
                    <a:pt x="33643" y="52260"/>
                  </a:lnTo>
                  <a:lnTo>
                    <a:pt x="34086" y="56718"/>
                  </a:lnTo>
                  <a:lnTo>
                    <a:pt x="32334" y="60655"/>
                  </a:lnTo>
                  <a:lnTo>
                    <a:pt x="30505" y="64566"/>
                  </a:lnTo>
                  <a:lnTo>
                    <a:pt x="33032" y="64350"/>
                  </a:lnTo>
                  <a:lnTo>
                    <a:pt x="35280" y="63563"/>
                  </a:lnTo>
                  <a:lnTo>
                    <a:pt x="36728" y="61264"/>
                  </a:lnTo>
                  <a:lnTo>
                    <a:pt x="39743" y="51246"/>
                  </a:lnTo>
                  <a:lnTo>
                    <a:pt x="37084" y="50406"/>
                  </a:lnTo>
                  <a:lnTo>
                    <a:pt x="39624" y="47967"/>
                  </a:lnTo>
                  <a:lnTo>
                    <a:pt x="39852" y="46266"/>
                  </a:lnTo>
                  <a:lnTo>
                    <a:pt x="43192" y="43268"/>
                  </a:lnTo>
                  <a:lnTo>
                    <a:pt x="42057" y="42557"/>
                  </a:lnTo>
                  <a:close/>
                </a:path>
                <a:path w="55244" h="64769">
                  <a:moveTo>
                    <a:pt x="12001" y="34772"/>
                  </a:moveTo>
                  <a:lnTo>
                    <a:pt x="10467" y="42064"/>
                  </a:lnTo>
                  <a:lnTo>
                    <a:pt x="9773" y="47967"/>
                  </a:lnTo>
                  <a:lnTo>
                    <a:pt x="9665" y="50406"/>
                  </a:lnTo>
                  <a:lnTo>
                    <a:pt x="9986" y="56652"/>
                  </a:lnTo>
                  <a:lnTo>
                    <a:pt x="12153" y="64008"/>
                  </a:lnTo>
                  <a:lnTo>
                    <a:pt x="12306" y="60655"/>
                  </a:lnTo>
                  <a:lnTo>
                    <a:pt x="11798" y="57073"/>
                  </a:lnTo>
                  <a:lnTo>
                    <a:pt x="15354" y="54927"/>
                  </a:lnTo>
                  <a:lnTo>
                    <a:pt x="14693" y="48247"/>
                  </a:lnTo>
                  <a:lnTo>
                    <a:pt x="18427" y="44704"/>
                  </a:lnTo>
                  <a:lnTo>
                    <a:pt x="30721" y="42557"/>
                  </a:lnTo>
                  <a:lnTo>
                    <a:pt x="42057" y="42557"/>
                  </a:lnTo>
                  <a:lnTo>
                    <a:pt x="38652" y="40424"/>
                  </a:lnTo>
                  <a:lnTo>
                    <a:pt x="17627" y="40424"/>
                  </a:lnTo>
                  <a:lnTo>
                    <a:pt x="14693" y="39611"/>
                  </a:lnTo>
                  <a:lnTo>
                    <a:pt x="16306" y="35356"/>
                  </a:lnTo>
                  <a:lnTo>
                    <a:pt x="12001" y="34772"/>
                  </a:lnTo>
                  <a:close/>
                </a:path>
                <a:path w="55244" h="64769">
                  <a:moveTo>
                    <a:pt x="42554" y="52135"/>
                  </a:moveTo>
                  <a:lnTo>
                    <a:pt x="48336" y="56007"/>
                  </a:lnTo>
                  <a:lnTo>
                    <a:pt x="54851" y="55664"/>
                  </a:lnTo>
                  <a:lnTo>
                    <a:pt x="54844" y="52260"/>
                  </a:lnTo>
                  <a:lnTo>
                    <a:pt x="42911" y="52247"/>
                  </a:lnTo>
                  <a:lnTo>
                    <a:pt x="42554" y="52135"/>
                  </a:lnTo>
                  <a:close/>
                </a:path>
                <a:path w="55244" h="64769">
                  <a:moveTo>
                    <a:pt x="45897" y="46367"/>
                  </a:moveTo>
                  <a:lnTo>
                    <a:pt x="44500" y="48958"/>
                  </a:lnTo>
                  <a:lnTo>
                    <a:pt x="42951" y="52260"/>
                  </a:lnTo>
                  <a:lnTo>
                    <a:pt x="54844" y="52260"/>
                  </a:lnTo>
                  <a:lnTo>
                    <a:pt x="54838" y="49720"/>
                  </a:lnTo>
                  <a:lnTo>
                    <a:pt x="49745" y="48653"/>
                  </a:lnTo>
                  <a:lnTo>
                    <a:pt x="45897" y="46367"/>
                  </a:lnTo>
                  <a:close/>
                </a:path>
                <a:path w="55244" h="64769">
                  <a:moveTo>
                    <a:pt x="39992" y="50419"/>
                  </a:moveTo>
                  <a:lnTo>
                    <a:pt x="39743" y="51246"/>
                  </a:lnTo>
                  <a:lnTo>
                    <a:pt x="42554" y="52135"/>
                  </a:lnTo>
                  <a:lnTo>
                    <a:pt x="39992" y="50419"/>
                  </a:lnTo>
                  <a:close/>
                </a:path>
                <a:path w="55244" h="64769">
                  <a:moveTo>
                    <a:pt x="1181" y="0"/>
                  </a:moveTo>
                  <a:lnTo>
                    <a:pt x="0" y="5562"/>
                  </a:lnTo>
                  <a:lnTo>
                    <a:pt x="3352" y="10528"/>
                  </a:lnTo>
                  <a:lnTo>
                    <a:pt x="2247" y="23050"/>
                  </a:lnTo>
                  <a:lnTo>
                    <a:pt x="4800" y="28752"/>
                  </a:lnTo>
                  <a:lnTo>
                    <a:pt x="21793" y="29756"/>
                  </a:lnTo>
                  <a:lnTo>
                    <a:pt x="22796" y="34556"/>
                  </a:lnTo>
                  <a:lnTo>
                    <a:pt x="17627" y="40424"/>
                  </a:lnTo>
                  <a:lnTo>
                    <a:pt x="38652" y="40424"/>
                  </a:lnTo>
                  <a:lnTo>
                    <a:pt x="38227" y="40157"/>
                  </a:lnTo>
                  <a:lnTo>
                    <a:pt x="40005" y="37147"/>
                  </a:lnTo>
                  <a:lnTo>
                    <a:pt x="37985" y="33324"/>
                  </a:lnTo>
                  <a:lnTo>
                    <a:pt x="36639" y="29362"/>
                  </a:lnTo>
                  <a:lnTo>
                    <a:pt x="37223" y="24955"/>
                  </a:lnTo>
                  <a:lnTo>
                    <a:pt x="37236" y="21920"/>
                  </a:lnTo>
                  <a:lnTo>
                    <a:pt x="25742" y="21069"/>
                  </a:lnTo>
                  <a:lnTo>
                    <a:pt x="25323" y="9550"/>
                  </a:lnTo>
                  <a:lnTo>
                    <a:pt x="22923" y="8178"/>
                  </a:lnTo>
                  <a:lnTo>
                    <a:pt x="22402" y="5905"/>
                  </a:lnTo>
                  <a:lnTo>
                    <a:pt x="22391" y="3632"/>
                  </a:lnTo>
                  <a:lnTo>
                    <a:pt x="8851" y="3632"/>
                  </a:lnTo>
                  <a:lnTo>
                    <a:pt x="4445" y="2921"/>
                  </a:lnTo>
                  <a:lnTo>
                    <a:pt x="1181" y="0"/>
                  </a:lnTo>
                  <a:close/>
                </a:path>
                <a:path w="55244" h="64769">
                  <a:moveTo>
                    <a:pt x="22390" y="3416"/>
                  </a:moveTo>
                  <a:lnTo>
                    <a:pt x="8851" y="3632"/>
                  </a:lnTo>
                  <a:lnTo>
                    <a:pt x="22391" y="3632"/>
                  </a:lnTo>
                  <a:lnTo>
                    <a:pt x="22390" y="3416"/>
                  </a:lnTo>
                  <a:close/>
                </a:path>
              </a:pathLst>
            </a:custGeom>
            <a:solidFill>
              <a:srgbClr val="EE2C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552541" y="173876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62" y="0"/>
                  </a:moveTo>
                  <a:lnTo>
                    <a:pt x="698" y="1282"/>
                  </a:lnTo>
                  <a:lnTo>
                    <a:pt x="101" y="3530"/>
                  </a:lnTo>
                  <a:lnTo>
                    <a:pt x="0" y="6032"/>
                  </a:lnTo>
                  <a:lnTo>
                    <a:pt x="2400" y="4737"/>
                  </a:lnTo>
                  <a:lnTo>
                    <a:pt x="3035" y="248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E2C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603807" y="1916325"/>
              <a:ext cx="40640" cy="24765"/>
            </a:xfrm>
            <a:custGeom>
              <a:avLst/>
              <a:gdLst/>
              <a:ahLst/>
              <a:cxnLst/>
              <a:rect l="l" t="t" r="r" b="b"/>
              <a:pathLst>
                <a:path w="40639" h="24764">
                  <a:moveTo>
                    <a:pt x="29717" y="0"/>
                  </a:moveTo>
                  <a:lnTo>
                    <a:pt x="25869" y="2235"/>
                  </a:lnTo>
                  <a:lnTo>
                    <a:pt x="22136" y="317"/>
                  </a:lnTo>
                  <a:lnTo>
                    <a:pt x="6134" y="11798"/>
                  </a:lnTo>
                  <a:lnTo>
                    <a:pt x="4140" y="15849"/>
                  </a:lnTo>
                  <a:lnTo>
                    <a:pt x="647" y="19126"/>
                  </a:lnTo>
                  <a:lnTo>
                    <a:pt x="0" y="23863"/>
                  </a:lnTo>
                  <a:lnTo>
                    <a:pt x="5041" y="23355"/>
                  </a:lnTo>
                  <a:lnTo>
                    <a:pt x="10147" y="19875"/>
                  </a:lnTo>
                  <a:lnTo>
                    <a:pt x="15074" y="24218"/>
                  </a:lnTo>
                  <a:lnTo>
                    <a:pt x="16370" y="15430"/>
                  </a:lnTo>
                  <a:lnTo>
                    <a:pt x="21793" y="11912"/>
                  </a:lnTo>
                  <a:lnTo>
                    <a:pt x="30251" y="12217"/>
                  </a:lnTo>
                  <a:lnTo>
                    <a:pt x="33667" y="11823"/>
                  </a:lnTo>
                  <a:lnTo>
                    <a:pt x="37642" y="13398"/>
                  </a:lnTo>
                  <a:lnTo>
                    <a:pt x="40043" y="9448"/>
                  </a:lnTo>
                  <a:lnTo>
                    <a:pt x="37680" y="6654"/>
                  </a:lnTo>
                  <a:lnTo>
                    <a:pt x="33451" y="5270"/>
                  </a:lnTo>
                  <a:lnTo>
                    <a:pt x="33477" y="673"/>
                  </a:lnTo>
                  <a:lnTo>
                    <a:pt x="29717" y="0"/>
                  </a:lnTo>
                  <a:close/>
                </a:path>
              </a:pathLst>
            </a:custGeom>
            <a:solidFill>
              <a:srgbClr val="F38EB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613103" y="19497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0498" y="0"/>
                  </a:moveTo>
                  <a:lnTo>
                    <a:pt x="9507" y="12"/>
                  </a:lnTo>
                  <a:lnTo>
                    <a:pt x="8542" y="63"/>
                  </a:lnTo>
                  <a:lnTo>
                    <a:pt x="2070" y="3075"/>
                  </a:lnTo>
                  <a:lnTo>
                    <a:pt x="0" y="6646"/>
                  </a:lnTo>
                  <a:lnTo>
                    <a:pt x="2346" y="11663"/>
                  </a:lnTo>
                  <a:lnTo>
                    <a:pt x="9126" y="19011"/>
                  </a:lnTo>
                  <a:lnTo>
                    <a:pt x="16695" y="12064"/>
                  </a:lnTo>
                  <a:lnTo>
                    <a:pt x="18343" y="12064"/>
                  </a:lnTo>
                  <a:lnTo>
                    <a:pt x="17263" y="9575"/>
                  </a:lnTo>
                  <a:lnTo>
                    <a:pt x="10091" y="9575"/>
                  </a:lnTo>
                  <a:lnTo>
                    <a:pt x="12085" y="4013"/>
                  </a:lnTo>
                  <a:lnTo>
                    <a:pt x="11476" y="50"/>
                  </a:lnTo>
                  <a:lnTo>
                    <a:pt x="10498" y="0"/>
                  </a:lnTo>
                  <a:close/>
                </a:path>
                <a:path w="19050" h="19050">
                  <a:moveTo>
                    <a:pt x="18343" y="12064"/>
                  </a:moveTo>
                  <a:lnTo>
                    <a:pt x="16695" y="12064"/>
                  </a:lnTo>
                  <a:lnTo>
                    <a:pt x="17610" y="12077"/>
                  </a:lnTo>
                  <a:lnTo>
                    <a:pt x="18486" y="12395"/>
                  </a:lnTo>
                  <a:lnTo>
                    <a:pt x="18343" y="12064"/>
                  </a:lnTo>
                  <a:close/>
                </a:path>
                <a:path w="19050" h="19050">
                  <a:moveTo>
                    <a:pt x="17252" y="9550"/>
                  </a:moveTo>
                  <a:lnTo>
                    <a:pt x="10091" y="9575"/>
                  </a:lnTo>
                  <a:lnTo>
                    <a:pt x="17263" y="9575"/>
                  </a:lnTo>
                  <a:close/>
                </a:path>
              </a:pathLst>
            </a:custGeom>
            <a:solidFill>
              <a:srgbClr val="EE31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618102" y="1934354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9626" y="0"/>
                  </a:moveTo>
                  <a:lnTo>
                    <a:pt x="761" y="6197"/>
                  </a:lnTo>
                  <a:lnTo>
                    <a:pt x="279" y="7962"/>
                  </a:lnTo>
                  <a:lnTo>
                    <a:pt x="0" y="8864"/>
                  </a:lnTo>
                  <a:lnTo>
                    <a:pt x="3886" y="9613"/>
                  </a:lnTo>
                  <a:lnTo>
                    <a:pt x="507" y="14249"/>
                  </a:lnTo>
                  <a:lnTo>
                    <a:pt x="3543" y="15455"/>
                  </a:lnTo>
                  <a:lnTo>
                    <a:pt x="4508" y="15405"/>
                  </a:lnTo>
                  <a:lnTo>
                    <a:pt x="5499" y="15392"/>
                  </a:lnTo>
                  <a:lnTo>
                    <a:pt x="6476" y="15443"/>
                  </a:lnTo>
                  <a:lnTo>
                    <a:pt x="6705" y="15062"/>
                  </a:lnTo>
                  <a:lnTo>
                    <a:pt x="6426" y="8648"/>
                  </a:lnTo>
                  <a:lnTo>
                    <a:pt x="13741" y="10299"/>
                  </a:lnTo>
                  <a:lnTo>
                    <a:pt x="15887" y="6438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E52C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603811" y="1936207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0147" y="0"/>
                  </a:moveTo>
                  <a:lnTo>
                    <a:pt x="5041" y="3467"/>
                  </a:lnTo>
                  <a:lnTo>
                    <a:pt x="0" y="3975"/>
                  </a:lnTo>
                  <a:lnTo>
                    <a:pt x="3860" y="9220"/>
                  </a:lnTo>
                  <a:lnTo>
                    <a:pt x="9296" y="7162"/>
                  </a:lnTo>
                  <a:lnTo>
                    <a:pt x="14300" y="7010"/>
                  </a:lnTo>
                  <a:lnTo>
                    <a:pt x="15062" y="4343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rgbClr val="F385A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" name="object 494"/>
            <p:cNvSpPr/>
            <p:nvPr/>
          </p:nvSpPr>
          <p:spPr>
            <a:xfrm>
              <a:off x="2591172" y="195529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108" y="0"/>
                  </a:moveTo>
                  <a:lnTo>
                    <a:pt x="3606" y="0"/>
                  </a:lnTo>
                  <a:lnTo>
                    <a:pt x="1358" y="533"/>
                  </a:lnTo>
                  <a:lnTo>
                    <a:pt x="0" y="2908"/>
                  </a:lnTo>
                  <a:lnTo>
                    <a:pt x="2171" y="3517"/>
                  </a:lnTo>
                  <a:lnTo>
                    <a:pt x="4063" y="6184"/>
                  </a:lnTo>
                  <a:lnTo>
                    <a:pt x="8521" y="3708"/>
                  </a:lnTo>
                  <a:lnTo>
                    <a:pt x="6349" y="1663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578643" y="197626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057" y="0"/>
                  </a:moveTo>
                  <a:lnTo>
                    <a:pt x="3568" y="63"/>
                  </a:lnTo>
                  <a:lnTo>
                    <a:pt x="1308" y="584"/>
                  </a:lnTo>
                  <a:lnTo>
                    <a:pt x="0" y="2997"/>
                  </a:lnTo>
                  <a:lnTo>
                    <a:pt x="2006" y="3009"/>
                  </a:lnTo>
                  <a:lnTo>
                    <a:pt x="3009" y="3035"/>
                  </a:lnTo>
                  <a:lnTo>
                    <a:pt x="4305" y="2311"/>
                  </a:lnTo>
                  <a:lnTo>
                    <a:pt x="8559" y="4584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EE32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629790" y="196181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927" y="0"/>
                  </a:moveTo>
                  <a:lnTo>
                    <a:pt x="0" y="0"/>
                  </a:lnTo>
                  <a:lnTo>
                    <a:pt x="736" y="571"/>
                  </a:lnTo>
                  <a:lnTo>
                    <a:pt x="1168" y="1295"/>
                  </a:lnTo>
                  <a:lnTo>
                    <a:pt x="1282" y="2235"/>
                  </a:lnTo>
                  <a:lnTo>
                    <a:pt x="4978" y="2946"/>
                  </a:lnTo>
                  <a:lnTo>
                    <a:pt x="6819" y="3327"/>
                  </a:lnTo>
                  <a:lnTo>
                    <a:pt x="7238" y="2730"/>
                  </a:lnTo>
                  <a:lnTo>
                    <a:pt x="5816" y="1079"/>
                  </a:lnTo>
                  <a:lnTo>
                    <a:pt x="4063" y="139"/>
                  </a:lnTo>
                  <a:lnTo>
                    <a:pt x="1790" y="330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E9E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" name="object 497"/>
            <p:cNvSpPr/>
            <p:nvPr/>
          </p:nvSpPr>
          <p:spPr>
            <a:xfrm>
              <a:off x="2729466" y="2006605"/>
              <a:ext cx="67945" cy="48895"/>
            </a:xfrm>
            <a:custGeom>
              <a:avLst/>
              <a:gdLst/>
              <a:ahLst/>
              <a:cxnLst/>
              <a:rect l="l" t="t" r="r" b="b"/>
              <a:pathLst>
                <a:path w="67944" h="48894">
                  <a:moveTo>
                    <a:pt x="61353" y="0"/>
                  </a:moveTo>
                  <a:lnTo>
                    <a:pt x="57264" y="3378"/>
                  </a:lnTo>
                  <a:lnTo>
                    <a:pt x="53022" y="7226"/>
                  </a:lnTo>
                  <a:lnTo>
                    <a:pt x="47478" y="11733"/>
                  </a:lnTo>
                  <a:lnTo>
                    <a:pt x="41465" y="15297"/>
                  </a:lnTo>
                  <a:lnTo>
                    <a:pt x="34880" y="17613"/>
                  </a:lnTo>
                  <a:lnTo>
                    <a:pt x="27546" y="18402"/>
                  </a:lnTo>
                  <a:lnTo>
                    <a:pt x="26276" y="21577"/>
                  </a:lnTo>
                  <a:lnTo>
                    <a:pt x="24117" y="24422"/>
                  </a:lnTo>
                  <a:lnTo>
                    <a:pt x="26466" y="35979"/>
                  </a:lnTo>
                  <a:lnTo>
                    <a:pt x="23431" y="37655"/>
                  </a:lnTo>
                  <a:lnTo>
                    <a:pt x="12623" y="30924"/>
                  </a:lnTo>
                  <a:lnTo>
                    <a:pt x="7505" y="31508"/>
                  </a:lnTo>
                  <a:lnTo>
                    <a:pt x="2857" y="29997"/>
                  </a:lnTo>
                  <a:lnTo>
                    <a:pt x="1917" y="29908"/>
                  </a:lnTo>
                  <a:lnTo>
                    <a:pt x="1015" y="29972"/>
                  </a:lnTo>
                  <a:lnTo>
                    <a:pt x="114" y="30213"/>
                  </a:lnTo>
                  <a:lnTo>
                    <a:pt x="0" y="36169"/>
                  </a:lnTo>
                  <a:lnTo>
                    <a:pt x="4216" y="36017"/>
                  </a:lnTo>
                  <a:lnTo>
                    <a:pt x="5422" y="44450"/>
                  </a:lnTo>
                  <a:lnTo>
                    <a:pt x="16497" y="36169"/>
                  </a:lnTo>
                  <a:lnTo>
                    <a:pt x="20916" y="42125"/>
                  </a:lnTo>
                  <a:lnTo>
                    <a:pt x="18008" y="48272"/>
                  </a:lnTo>
                  <a:lnTo>
                    <a:pt x="23113" y="48412"/>
                  </a:lnTo>
                  <a:lnTo>
                    <a:pt x="24117" y="47002"/>
                  </a:lnTo>
                  <a:lnTo>
                    <a:pt x="24498" y="46215"/>
                  </a:lnTo>
                  <a:lnTo>
                    <a:pt x="25526" y="39598"/>
                  </a:lnTo>
                  <a:lnTo>
                    <a:pt x="32727" y="35013"/>
                  </a:lnTo>
                  <a:lnTo>
                    <a:pt x="30365" y="26098"/>
                  </a:lnTo>
                  <a:lnTo>
                    <a:pt x="31216" y="23228"/>
                  </a:lnTo>
                  <a:lnTo>
                    <a:pt x="40411" y="29222"/>
                  </a:lnTo>
                  <a:lnTo>
                    <a:pt x="42265" y="16979"/>
                  </a:lnTo>
                  <a:lnTo>
                    <a:pt x="48767" y="18757"/>
                  </a:lnTo>
                  <a:lnTo>
                    <a:pt x="67513" y="1003"/>
                  </a:lnTo>
                  <a:lnTo>
                    <a:pt x="61353" y="0"/>
                  </a:lnTo>
                  <a:close/>
                </a:path>
              </a:pathLst>
            </a:custGeom>
            <a:solidFill>
              <a:srgbClr val="EF436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" name="object 498"/>
            <p:cNvSpPr/>
            <p:nvPr/>
          </p:nvSpPr>
          <p:spPr>
            <a:xfrm>
              <a:off x="2661640" y="1896137"/>
              <a:ext cx="76835" cy="126364"/>
            </a:xfrm>
            <a:custGeom>
              <a:avLst/>
              <a:gdLst/>
              <a:ahLst/>
              <a:cxnLst/>
              <a:rect l="l" t="t" r="r" b="b"/>
              <a:pathLst>
                <a:path w="76835" h="126364">
                  <a:moveTo>
                    <a:pt x="60958" y="76796"/>
                  </a:moveTo>
                  <a:lnTo>
                    <a:pt x="41021" y="76796"/>
                  </a:lnTo>
                  <a:lnTo>
                    <a:pt x="51600" y="78155"/>
                  </a:lnTo>
                  <a:lnTo>
                    <a:pt x="46012" y="80797"/>
                  </a:lnTo>
                  <a:lnTo>
                    <a:pt x="41008" y="83616"/>
                  </a:lnTo>
                  <a:lnTo>
                    <a:pt x="51117" y="89788"/>
                  </a:lnTo>
                  <a:lnTo>
                    <a:pt x="53340" y="90893"/>
                  </a:lnTo>
                  <a:lnTo>
                    <a:pt x="52120" y="97002"/>
                  </a:lnTo>
                  <a:lnTo>
                    <a:pt x="49542" y="97396"/>
                  </a:lnTo>
                  <a:lnTo>
                    <a:pt x="43992" y="97701"/>
                  </a:lnTo>
                  <a:lnTo>
                    <a:pt x="41059" y="97713"/>
                  </a:lnTo>
                  <a:lnTo>
                    <a:pt x="32600" y="102781"/>
                  </a:lnTo>
                  <a:lnTo>
                    <a:pt x="34099" y="106133"/>
                  </a:lnTo>
                  <a:lnTo>
                    <a:pt x="38049" y="109639"/>
                  </a:lnTo>
                  <a:lnTo>
                    <a:pt x="40474" y="110096"/>
                  </a:lnTo>
                  <a:lnTo>
                    <a:pt x="43103" y="110439"/>
                  </a:lnTo>
                  <a:lnTo>
                    <a:pt x="43903" y="117601"/>
                  </a:lnTo>
                  <a:lnTo>
                    <a:pt x="41021" y="118363"/>
                  </a:lnTo>
                  <a:lnTo>
                    <a:pt x="37922" y="118783"/>
                  </a:lnTo>
                  <a:lnTo>
                    <a:pt x="42697" y="125806"/>
                  </a:lnTo>
                  <a:lnTo>
                    <a:pt x="44323" y="126161"/>
                  </a:lnTo>
                  <a:lnTo>
                    <a:pt x="48717" y="115684"/>
                  </a:lnTo>
                  <a:lnTo>
                    <a:pt x="48564" y="109334"/>
                  </a:lnTo>
                  <a:lnTo>
                    <a:pt x="56663" y="109334"/>
                  </a:lnTo>
                  <a:lnTo>
                    <a:pt x="57315" y="108292"/>
                  </a:lnTo>
                  <a:lnTo>
                    <a:pt x="58305" y="108254"/>
                  </a:lnTo>
                  <a:lnTo>
                    <a:pt x="61891" y="108254"/>
                  </a:lnTo>
                  <a:lnTo>
                    <a:pt x="62357" y="106502"/>
                  </a:lnTo>
                  <a:lnTo>
                    <a:pt x="62471" y="104012"/>
                  </a:lnTo>
                  <a:lnTo>
                    <a:pt x="57924" y="97561"/>
                  </a:lnTo>
                  <a:lnTo>
                    <a:pt x="56121" y="91147"/>
                  </a:lnTo>
                  <a:lnTo>
                    <a:pt x="60744" y="77762"/>
                  </a:lnTo>
                  <a:lnTo>
                    <a:pt x="60958" y="76796"/>
                  </a:lnTo>
                  <a:close/>
                </a:path>
                <a:path w="76835" h="126364">
                  <a:moveTo>
                    <a:pt x="61891" y="108254"/>
                  </a:moveTo>
                  <a:lnTo>
                    <a:pt x="58305" y="108254"/>
                  </a:lnTo>
                  <a:lnTo>
                    <a:pt x="59296" y="109994"/>
                  </a:lnTo>
                  <a:lnTo>
                    <a:pt x="61760" y="108750"/>
                  </a:lnTo>
                  <a:lnTo>
                    <a:pt x="61891" y="108254"/>
                  </a:lnTo>
                  <a:close/>
                </a:path>
                <a:path w="76835" h="126364">
                  <a:moveTo>
                    <a:pt x="56663" y="109334"/>
                  </a:moveTo>
                  <a:lnTo>
                    <a:pt x="48564" y="109334"/>
                  </a:lnTo>
                  <a:lnTo>
                    <a:pt x="56273" y="109956"/>
                  </a:lnTo>
                  <a:lnTo>
                    <a:pt x="56663" y="109334"/>
                  </a:lnTo>
                  <a:close/>
                </a:path>
                <a:path w="76835" h="126364">
                  <a:moveTo>
                    <a:pt x="40009" y="78892"/>
                  </a:moveTo>
                  <a:lnTo>
                    <a:pt x="31889" y="78892"/>
                  </a:lnTo>
                  <a:lnTo>
                    <a:pt x="36017" y="87160"/>
                  </a:lnTo>
                  <a:lnTo>
                    <a:pt x="40009" y="78892"/>
                  </a:lnTo>
                  <a:close/>
                </a:path>
                <a:path w="76835" h="126364">
                  <a:moveTo>
                    <a:pt x="49425" y="56451"/>
                  </a:moveTo>
                  <a:lnTo>
                    <a:pt x="18402" y="56451"/>
                  </a:lnTo>
                  <a:lnTo>
                    <a:pt x="20066" y="56489"/>
                  </a:lnTo>
                  <a:lnTo>
                    <a:pt x="25946" y="58064"/>
                  </a:lnTo>
                  <a:lnTo>
                    <a:pt x="25136" y="60839"/>
                  </a:lnTo>
                  <a:lnTo>
                    <a:pt x="23698" y="63753"/>
                  </a:lnTo>
                  <a:lnTo>
                    <a:pt x="29718" y="72212"/>
                  </a:lnTo>
                  <a:lnTo>
                    <a:pt x="20205" y="74142"/>
                  </a:lnTo>
                  <a:lnTo>
                    <a:pt x="17348" y="78854"/>
                  </a:lnTo>
                  <a:lnTo>
                    <a:pt x="23609" y="81660"/>
                  </a:lnTo>
                  <a:lnTo>
                    <a:pt x="31889" y="78892"/>
                  </a:lnTo>
                  <a:lnTo>
                    <a:pt x="40009" y="78892"/>
                  </a:lnTo>
                  <a:lnTo>
                    <a:pt x="41021" y="76796"/>
                  </a:lnTo>
                  <a:lnTo>
                    <a:pt x="60958" y="76796"/>
                  </a:lnTo>
                  <a:lnTo>
                    <a:pt x="62890" y="68097"/>
                  </a:lnTo>
                  <a:lnTo>
                    <a:pt x="56108" y="66954"/>
                  </a:lnTo>
                  <a:lnTo>
                    <a:pt x="49195" y="64461"/>
                  </a:lnTo>
                  <a:lnTo>
                    <a:pt x="47815" y="60839"/>
                  </a:lnTo>
                  <a:lnTo>
                    <a:pt x="49425" y="56451"/>
                  </a:lnTo>
                  <a:close/>
                </a:path>
                <a:path w="76835" h="126364">
                  <a:moveTo>
                    <a:pt x="14922" y="45402"/>
                  </a:moveTo>
                  <a:lnTo>
                    <a:pt x="15011" y="49949"/>
                  </a:lnTo>
                  <a:lnTo>
                    <a:pt x="10553" y="53809"/>
                  </a:lnTo>
                  <a:lnTo>
                    <a:pt x="15074" y="65011"/>
                  </a:lnTo>
                  <a:lnTo>
                    <a:pt x="11798" y="66243"/>
                  </a:lnTo>
                  <a:lnTo>
                    <a:pt x="800" y="67436"/>
                  </a:lnTo>
                  <a:lnTo>
                    <a:pt x="0" y="70954"/>
                  </a:lnTo>
                  <a:lnTo>
                    <a:pt x="2209" y="75552"/>
                  </a:lnTo>
                  <a:lnTo>
                    <a:pt x="5245" y="75615"/>
                  </a:lnTo>
                  <a:lnTo>
                    <a:pt x="6400" y="73266"/>
                  </a:lnTo>
                  <a:lnTo>
                    <a:pt x="8001" y="70586"/>
                  </a:lnTo>
                  <a:lnTo>
                    <a:pt x="19458" y="70586"/>
                  </a:lnTo>
                  <a:lnTo>
                    <a:pt x="20624" y="68452"/>
                  </a:lnTo>
                  <a:lnTo>
                    <a:pt x="23660" y="63766"/>
                  </a:lnTo>
                  <a:lnTo>
                    <a:pt x="20408" y="63398"/>
                  </a:lnTo>
                  <a:lnTo>
                    <a:pt x="17691" y="62306"/>
                  </a:lnTo>
                  <a:lnTo>
                    <a:pt x="18402" y="56451"/>
                  </a:lnTo>
                  <a:lnTo>
                    <a:pt x="49425" y="56451"/>
                  </a:lnTo>
                  <a:lnTo>
                    <a:pt x="51295" y="52095"/>
                  </a:lnTo>
                  <a:lnTo>
                    <a:pt x="54356" y="49187"/>
                  </a:lnTo>
                  <a:lnTo>
                    <a:pt x="54401" y="46405"/>
                  </a:lnTo>
                  <a:lnTo>
                    <a:pt x="22720" y="46405"/>
                  </a:lnTo>
                  <a:lnTo>
                    <a:pt x="14922" y="45402"/>
                  </a:lnTo>
                  <a:close/>
                </a:path>
                <a:path w="76835" h="126364">
                  <a:moveTo>
                    <a:pt x="19458" y="70586"/>
                  </a:moveTo>
                  <a:lnTo>
                    <a:pt x="8001" y="70586"/>
                  </a:lnTo>
                  <a:lnTo>
                    <a:pt x="17945" y="73355"/>
                  </a:lnTo>
                  <a:lnTo>
                    <a:pt x="19458" y="70586"/>
                  </a:lnTo>
                  <a:close/>
                </a:path>
                <a:path w="76835" h="126364">
                  <a:moveTo>
                    <a:pt x="71138" y="32372"/>
                  </a:moveTo>
                  <a:lnTo>
                    <a:pt x="58445" y="32372"/>
                  </a:lnTo>
                  <a:lnTo>
                    <a:pt x="57476" y="40539"/>
                  </a:lnTo>
                  <a:lnTo>
                    <a:pt x="59297" y="46359"/>
                  </a:lnTo>
                  <a:lnTo>
                    <a:pt x="63454" y="50215"/>
                  </a:lnTo>
                  <a:lnTo>
                    <a:pt x="69494" y="52489"/>
                  </a:lnTo>
                  <a:lnTo>
                    <a:pt x="68468" y="49187"/>
                  </a:lnTo>
                  <a:lnTo>
                    <a:pt x="67576" y="46405"/>
                  </a:lnTo>
                  <a:lnTo>
                    <a:pt x="66941" y="43941"/>
                  </a:lnTo>
                  <a:lnTo>
                    <a:pt x="66611" y="43941"/>
                  </a:lnTo>
                  <a:lnTo>
                    <a:pt x="66605" y="43345"/>
                  </a:lnTo>
                  <a:lnTo>
                    <a:pt x="66192" y="43345"/>
                  </a:lnTo>
                  <a:lnTo>
                    <a:pt x="65062" y="42163"/>
                  </a:lnTo>
                  <a:lnTo>
                    <a:pt x="64002" y="40539"/>
                  </a:lnTo>
                  <a:lnTo>
                    <a:pt x="63955" y="40335"/>
                  </a:lnTo>
                  <a:lnTo>
                    <a:pt x="64401" y="39408"/>
                  </a:lnTo>
                  <a:lnTo>
                    <a:pt x="69911" y="39408"/>
                  </a:lnTo>
                  <a:lnTo>
                    <a:pt x="68961" y="36055"/>
                  </a:lnTo>
                  <a:lnTo>
                    <a:pt x="72859" y="34302"/>
                  </a:lnTo>
                  <a:lnTo>
                    <a:pt x="71138" y="32372"/>
                  </a:lnTo>
                  <a:close/>
                </a:path>
                <a:path w="76835" h="126364">
                  <a:moveTo>
                    <a:pt x="30416" y="42163"/>
                  </a:moveTo>
                  <a:lnTo>
                    <a:pt x="22720" y="46405"/>
                  </a:lnTo>
                  <a:lnTo>
                    <a:pt x="54401" y="46405"/>
                  </a:lnTo>
                  <a:lnTo>
                    <a:pt x="54406" y="46100"/>
                  </a:lnTo>
                  <a:lnTo>
                    <a:pt x="40614" y="46100"/>
                  </a:lnTo>
                  <a:lnTo>
                    <a:pt x="30416" y="42163"/>
                  </a:lnTo>
                  <a:close/>
                </a:path>
                <a:path w="76835" h="126364">
                  <a:moveTo>
                    <a:pt x="54554" y="37769"/>
                  </a:moveTo>
                  <a:lnTo>
                    <a:pt x="41351" y="37769"/>
                  </a:lnTo>
                  <a:lnTo>
                    <a:pt x="43237" y="39890"/>
                  </a:lnTo>
                  <a:lnTo>
                    <a:pt x="43294" y="43992"/>
                  </a:lnTo>
                  <a:lnTo>
                    <a:pt x="40614" y="46100"/>
                  </a:lnTo>
                  <a:lnTo>
                    <a:pt x="54406" y="46100"/>
                  </a:lnTo>
                  <a:lnTo>
                    <a:pt x="54554" y="37769"/>
                  </a:lnTo>
                  <a:close/>
                </a:path>
                <a:path w="76835" h="126364">
                  <a:moveTo>
                    <a:pt x="66733" y="43132"/>
                  </a:moveTo>
                  <a:lnTo>
                    <a:pt x="66611" y="43941"/>
                  </a:lnTo>
                  <a:lnTo>
                    <a:pt x="66884" y="43721"/>
                  </a:lnTo>
                  <a:lnTo>
                    <a:pt x="66733" y="43132"/>
                  </a:lnTo>
                  <a:close/>
                </a:path>
                <a:path w="76835" h="126364">
                  <a:moveTo>
                    <a:pt x="66884" y="43721"/>
                  </a:moveTo>
                  <a:lnTo>
                    <a:pt x="66611" y="43941"/>
                  </a:lnTo>
                  <a:lnTo>
                    <a:pt x="66941" y="43941"/>
                  </a:lnTo>
                  <a:lnTo>
                    <a:pt x="66884" y="43721"/>
                  </a:lnTo>
                  <a:close/>
                </a:path>
                <a:path w="76835" h="126364">
                  <a:moveTo>
                    <a:pt x="68453" y="42456"/>
                  </a:moveTo>
                  <a:lnTo>
                    <a:pt x="66733" y="43132"/>
                  </a:lnTo>
                  <a:lnTo>
                    <a:pt x="66884" y="43721"/>
                  </a:lnTo>
                  <a:lnTo>
                    <a:pt x="68453" y="42456"/>
                  </a:lnTo>
                  <a:close/>
                </a:path>
                <a:path w="76835" h="126364">
                  <a:moveTo>
                    <a:pt x="66604" y="43183"/>
                  </a:moveTo>
                  <a:lnTo>
                    <a:pt x="66192" y="43345"/>
                  </a:lnTo>
                  <a:lnTo>
                    <a:pt x="66605" y="43345"/>
                  </a:lnTo>
                  <a:lnTo>
                    <a:pt x="66604" y="43183"/>
                  </a:lnTo>
                  <a:close/>
                </a:path>
                <a:path w="76835" h="126364">
                  <a:moveTo>
                    <a:pt x="66598" y="42608"/>
                  </a:moveTo>
                  <a:lnTo>
                    <a:pt x="66604" y="43183"/>
                  </a:lnTo>
                  <a:lnTo>
                    <a:pt x="66733" y="43132"/>
                  </a:lnTo>
                  <a:lnTo>
                    <a:pt x="66598" y="42608"/>
                  </a:lnTo>
                  <a:close/>
                </a:path>
                <a:path w="76835" h="126364">
                  <a:moveTo>
                    <a:pt x="69911" y="39408"/>
                  </a:moveTo>
                  <a:lnTo>
                    <a:pt x="64401" y="39408"/>
                  </a:lnTo>
                  <a:lnTo>
                    <a:pt x="65963" y="39560"/>
                  </a:lnTo>
                  <a:lnTo>
                    <a:pt x="66243" y="41071"/>
                  </a:lnTo>
                  <a:lnTo>
                    <a:pt x="66598" y="42608"/>
                  </a:lnTo>
                  <a:lnTo>
                    <a:pt x="70523" y="41567"/>
                  </a:lnTo>
                  <a:lnTo>
                    <a:pt x="69911" y="39408"/>
                  </a:lnTo>
                  <a:close/>
                </a:path>
                <a:path w="76835" h="126364">
                  <a:moveTo>
                    <a:pt x="11303" y="20472"/>
                  </a:moveTo>
                  <a:lnTo>
                    <a:pt x="9067" y="29959"/>
                  </a:lnTo>
                  <a:lnTo>
                    <a:pt x="12915" y="30289"/>
                  </a:lnTo>
                  <a:lnTo>
                    <a:pt x="15024" y="32257"/>
                  </a:lnTo>
                  <a:lnTo>
                    <a:pt x="14973" y="42354"/>
                  </a:lnTo>
                  <a:lnTo>
                    <a:pt x="20829" y="38057"/>
                  </a:lnTo>
                  <a:lnTo>
                    <a:pt x="27343" y="37403"/>
                  </a:lnTo>
                  <a:lnTo>
                    <a:pt x="54562" y="37403"/>
                  </a:lnTo>
                  <a:lnTo>
                    <a:pt x="54610" y="35242"/>
                  </a:lnTo>
                  <a:lnTo>
                    <a:pt x="57212" y="33312"/>
                  </a:lnTo>
                  <a:lnTo>
                    <a:pt x="22453" y="33312"/>
                  </a:lnTo>
                  <a:lnTo>
                    <a:pt x="21781" y="30670"/>
                  </a:lnTo>
                  <a:lnTo>
                    <a:pt x="21652" y="29870"/>
                  </a:lnTo>
                  <a:lnTo>
                    <a:pt x="21377" y="27546"/>
                  </a:lnTo>
                  <a:lnTo>
                    <a:pt x="21318" y="27292"/>
                  </a:lnTo>
                  <a:lnTo>
                    <a:pt x="16624" y="25336"/>
                  </a:lnTo>
                  <a:lnTo>
                    <a:pt x="11303" y="20472"/>
                  </a:lnTo>
                  <a:close/>
                </a:path>
                <a:path w="76835" h="126364">
                  <a:moveTo>
                    <a:pt x="54562" y="37403"/>
                  </a:moveTo>
                  <a:lnTo>
                    <a:pt x="27343" y="37403"/>
                  </a:lnTo>
                  <a:lnTo>
                    <a:pt x="34104" y="38112"/>
                  </a:lnTo>
                  <a:lnTo>
                    <a:pt x="40703" y="37909"/>
                  </a:lnTo>
                  <a:lnTo>
                    <a:pt x="41351" y="37769"/>
                  </a:lnTo>
                  <a:lnTo>
                    <a:pt x="54554" y="37769"/>
                  </a:lnTo>
                  <a:lnTo>
                    <a:pt x="54562" y="37403"/>
                  </a:lnTo>
                  <a:close/>
                </a:path>
                <a:path w="76835" h="126364">
                  <a:moveTo>
                    <a:pt x="30473" y="27457"/>
                  </a:moveTo>
                  <a:lnTo>
                    <a:pt x="30010" y="29870"/>
                  </a:lnTo>
                  <a:lnTo>
                    <a:pt x="29692" y="32511"/>
                  </a:lnTo>
                  <a:lnTo>
                    <a:pt x="22453" y="33312"/>
                  </a:lnTo>
                  <a:lnTo>
                    <a:pt x="57212" y="33312"/>
                  </a:lnTo>
                  <a:lnTo>
                    <a:pt x="58445" y="32372"/>
                  </a:lnTo>
                  <a:lnTo>
                    <a:pt x="71138" y="32372"/>
                  </a:lnTo>
                  <a:lnTo>
                    <a:pt x="69949" y="31038"/>
                  </a:lnTo>
                  <a:lnTo>
                    <a:pt x="39446" y="31038"/>
                  </a:lnTo>
                  <a:lnTo>
                    <a:pt x="30473" y="27457"/>
                  </a:lnTo>
                  <a:close/>
                </a:path>
                <a:path w="76835" h="126364">
                  <a:moveTo>
                    <a:pt x="57792" y="20561"/>
                  </a:moveTo>
                  <a:lnTo>
                    <a:pt x="36563" y="20561"/>
                  </a:lnTo>
                  <a:lnTo>
                    <a:pt x="35699" y="24599"/>
                  </a:lnTo>
                  <a:lnTo>
                    <a:pt x="39446" y="31038"/>
                  </a:lnTo>
                  <a:lnTo>
                    <a:pt x="69949" y="31038"/>
                  </a:lnTo>
                  <a:lnTo>
                    <a:pt x="69621" y="30670"/>
                  </a:lnTo>
                  <a:lnTo>
                    <a:pt x="65608" y="27546"/>
                  </a:lnTo>
                  <a:lnTo>
                    <a:pt x="63959" y="21564"/>
                  </a:lnTo>
                  <a:lnTo>
                    <a:pt x="57353" y="21564"/>
                  </a:lnTo>
                  <a:lnTo>
                    <a:pt x="57792" y="20561"/>
                  </a:lnTo>
                  <a:close/>
                </a:path>
                <a:path w="76835" h="126364">
                  <a:moveTo>
                    <a:pt x="30439" y="27457"/>
                  </a:moveTo>
                  <a:close/>
                </a:path>
                <a:path w="76835" h="126364">
                  <a:moveTo>
                    <a:pt x="30458" y="27451"/>
                  </a:moveTo>
                  <a:close/>
                </a:path>
                <a:path w="76835" h="126364">
                  <a:moveTo>
                    <a:pt x="34112" y="3238"/>
                  </a:moveTo>
                  <a:lnTo>
                    <a:pt x="30441" y="5943"/>
                  </a:lnTo>
                  <a:lnTo>
                    <a:pt x="33584" y="7988"/>
                  </a:lnTo>
                  <a:lnTo>
                    <a:pt x="33959" y="10121"/>
                  </a:lnTo>
                  <a:lnTo>
                    <a:pt x="30581" y="12357"/>
                  </a:lnTo>
                  <a:lnTo>
                    <a:pt x="27622" y="15252"/>
                  </a:lnTo>
                  <a:lnTo>
                    <a:pt x="21348" y="27292"/>
                  </a:lnTo>
                  <a:lnTo>
                    <a:pt x="30439" y="27457"/>
                  </a:lnTo>
                  <a:lnTo>
                    <a:pt x="31940" y="25120"/>
                  </a:lnTo>
                  <a:lnTo>
                    <a:pt x="32321" y="21945"/>
                  </a:lnTo>
                  <a:lnTo>
                    <a:pt x="36563" y="20561"/>
                  </a:lnTo>
                  <a:lnTo>
                    <a:pt x="57792" y="20561"/>
                  </a:lnTo>
                  <a:lnTo>
                    <a:pt x="60896" y="13474"/>
                  </a:lnTo>
                  <a:lnTo>
                    <a:pt x="64338" y="12357"/>
                  </a:lnTo>
                  <a:lnTo>
                    <a:pt x="75674" y="12344"/>
                  </a:lnTo>
                  <a:lnTo>
                    <a:pt x="75819" y="11950"/>
                  </a:lnTo>
                  <a:lnTo>
                    <a:pt x="76301" y="8089"/>
                  </a:lnTo>
                  <a:lnTo>
                    <a:pt x="43802" y="8089"/>
                  </a:lnTo>
                  <a:lnTo>
                    <a:pt x="39700" y="4800"/>
                  </a:lnTo>
                  <a:lnTo>
                    <a:pt x="37223" y="3301"/>
                  </a:lnTo>
                  <a:lnTo>
                    <a:pt x="34112" y="3238"/>
                  </a:lnTo>
                  <a:close/>
                </a:path>
                <a:path w="76835" h="126364">
                  <a:moveTo>
                    <a:pt x="63461" y="19761"/>
                  </a:moveTo>
                  <a:lnTo>
                    <a:pt x="57353" y="21564"/>
                  </a:lnTo>
                  <a:lnTo>
                    <a:pt x="63959" y="21564"/>
                  </a:lnTo>
                  <a:lnTo>
                    <a:pt x="63461" y="19761"/>
                  </a:lnTo>
                  <a:close/>
                </a:path>
                <a:path w="76835" h="126364">
                  <a:moveTo>
                    <a:pt x="75669" y="12357"/>
                  </a:moveTo>
                  <a:lnTo>
                    <a:pt x="64338" y="12357"/>
                  </a:lnTo>
                  <a:lnTo>
                    <a:pt x="74422" y="15747"/>
                  </a:lnTo>
                  <a:lnTo>
                    <a:pt x="75669" y="12357"/>
                  </a:lnTo>
                  <a:close/>
                </a:path>
                <a:path w="76835" h="126364">
                  <a:moveTo>
                    <a:pt x="57048" y="1816"/>
                  </a:moveTo>
                  <a:lnTo>
                    <a:pt x="49110" y="4140"/>
                  </a:lnTo>
                  <a:lnTo>
                    <a:pt x="45605" y="7988"/>
                  </a:lnTo>
                  <a:lnTo>
                    <a:pt x="43802" y="8089"/>
                  </a:lnTo>
                  <a:lnTo>
                    <a:pt x="76301" y="8089"/>
                  </a:lnTo>
                  <a:lnTo>
                    <a:pt x="76441" y="6972"/>
                  </a:lnTo>
                  <a:lnTo>
                    <a:pt x="76478" y="2349"/>
                  </a:lnTo>
                  <a:lnTo>
                    <a:pt x="59766" y="2349"/>
                  </a:lnTo>
                  <a:lnTo>
                    <a:pt x="57048" y="1816"/>
                  </a:lnTo>
                  <a:close/>
                </a:path>
                <a:path w="76835" h="126364">
                  <a:moveTo>
                    <a:pt x="62788" y="0"/>
                  </a:moveTo>
                  <a:lnTo>
                    <a:pt x="62052" y="12"/>
                  </a:lnTo>
                  <a:lnTo>
                    <a:pt x="61315" y="406"/>
                  </a:lnTo>
                  <a:lnTo>
                    <a:pt x="60604" y="1054"/>
                  </a:lnTo>
                  <a:lnTo>
                    <a:pt x="59766" y="2349"/>
                  </a:lnTo>
                  <a:lnTo>
                    <a:pt x="76478" y="2349"/>
                  </a:lnTo>
                  <a:lnTo>
                    <a:pt x="76504" y="939"/>
                  </a:lnTo>
                  <a:lnTo>
                    <a:pt x="72745" y="520"/>
                  </a:lnTo>
                  <a:lnTo>
                    <a:pt x="71221" y="495"/>
                  </a:lnTo>
                  <a:lnTo>
                    <a:pt x="63538" y="355"/>
                  </a:lnTo>
                  <a:lnTo>
                    <a:pt x="62788" y="0"/>
                  </a:lnTo>
                  <a:close/>
                </a:path>
                <a:path w="76835" h="126364">
                  <a:moveTo>
                    <a:pt x="72237" y="317"/>
                  </a:moveTo>
                  <a:lnTo>
                    <a:pt x="71742" y="317"/>
                  </a:lnTo>
                  <a:lnTo>
                    <a:pt x="71221" y="495"/>
                  </a:lnTo>
                  <a:lnTo>
                    <a:pt x="72682" y="495"/>
                  </a:lnTo>
                  <a:lnTo>
                    <a:pt x="72237" y="317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" name="object 499"/>
            <p:cNvSpPr/>
            <p:nvPr/>
          </p:nvSpPr>
          <p:spPr>
            <a:xfrm>
              <a:off x="2672604" y="197292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4">
                  <a:moveTo>
                    <a:pt x="24628" y="30670"/>
                  </a:moveTo>
                  <a:lnTo>
                    <a:pt x="14706" y="30670"/>
                  </a:lnTo>
                  <a:lnTo>
                    <a:pt x="12623" y="31608"/>
                  </a:lnTo>
                  <a:lnTo>
                    <a:pt x="9728" y="35267"/>
                  </a:lnTo>
                  <a:lnTo>
                    <a:pt x="11887" y="42214"/>
                  </a:lnTo>
                  <a:lnTo>
                    <a:pt x="15746" y="39736"/>
                  </a:lnTo>
                  <a:lnTo>
                    <a:pt x="20397" y="39044"/>
                  </a:lnTo>
                  <a:lnTo>
                    <a:pt x="24594" y="37598"/>
                  </a:lnTo>
                  <a:lnTo>
                    <a:pt x="27089" y="32854"/>
                  </a:lnTo>
                  <a:lnTo>
                    <a:pt x="24628" y="30670"/>
                  </a:lnTo>
                  <a:close/>
                </a:path>
                <a:path w="42544" h="42544">
                  <a:moveTo>
                    <a:pt x="8631" y="30875"/>
                  </a:moveTo>
                  <a:lnTo>
                    <a:pt x="7175" y="32346"/>
                  </a:lnTo>
                  <a:lnTo>
                    <a:pt x="12534" y="31648"/>
                  </a:lnTo>
                  <a:lnTo>
                    <a:pt x="12903" y="31254"/>
                  </a:lnTo>
                  <a:lnTo>
                    <a:pt x="8631" y="30875"/>
                  </a:lnTo>
                  <a:close/>
                </a:path>
                <a:path w="42544" h="42544">
                  <a:moveTo>
                    <a:pt x="21735" y="26212"/>
                  </a:moveTo>
                  <a:lnTo>
                    <a:pt x="12979" y="26212"/>
                  </a:lnTo>
                  <a:lnTo>
                    <a:pt x="16230" y="27787"/>
                  </a:lnTo>
                  <a:lnTo>
                    <a:pt x="16446" y="28968"/>
                  </a:lnTo>
                  <a:lnTo>
                    <a:pt x="12903" y="31254"/>
                  </a:lnTo>
                  <a:lnTo>
                    <a:pt x="14706" y="30670"/>
                  </a:lnTo>
                  <a:lnTo>
                    <a:pt x="24628" y="30670"/>
                  </a:lnTo>
                  <a:lnTo>
                    <a:pt x="23126" y="29336"/>
                  </a:lnTo>
                  <a:lnTo>
                    <a:pt x="21735" y="26212"/>
                  </a:lnTo>
                  <a:close/>
                </a:path>
                <a:path w="42544" h="42544">
                  <a:moveTo>
                    <a:pt x="23839" y="7924"/>
                  </a:moveTo>
                  <a:lnTo>
                    <a:pt x="11658" y="7924"/>
                  </a:lnTo>
                  <a:lnTo>
                    <a:pt x="13843" y="9055"/>
                  </a:lnTo>
                  <a:lnTo>
                    <a:pt x="15328" y="11366"/>
                  </a:lnTo>
                  <a:lnTo>
                    <a:pt x="19824" y="16255"/>
                  </a:lnTo>
                  <a:lnTo>
                    <a:pt x="16027" y="16840"/>
                  </a:lnTo>
                  <a:lnTo>
                    <a:pt x="12179" y="17373"/>
                  </a:lnTo>
                  <a:lnTo>
                    <a:pt x="5994" y="23342"/>
                  </a:lnTo>
                  <a:lnTo>
                    <a:pt x="0" y="29997"/>
                  </a:lnTo>
                  <a:lnTo>
                    <a:pt x="8631" y="30875"/>
                  </a:lnTo>
                  <a:lnTo>
                    <a:pt x="9484" y="29997"/>
                  </a:lnTo>
                  <a:lnTo>
                    <a:pt x="10782" y="26936"/>
                  </a:lnTo>
                  <a:lnTo>
                    <a:pt x="12979" y="26212"/>
                  </a:lnTo>
                  <a:lnTo>
                    <a:pt x="21735" y="26212"/>
                  </a:lnTo>
                  <a:lnTo>
                    <a:pt x="21628" y="25971"/>
                  </a:lnTo>
                  <a:lnTo>
                    <a:pt x="30086" y="20942"/>
                  </a:lnTo>
                  <a:lnTo>
                    <a:pt x="33032" y="20904"/>
                  </a:lnTo>
                  <a:lnTo>
                    <a:pt x="38582" y="20612"/>
                  </a:lnTo>
                  <a:lnTo>
                    <a:pt x="41148" y="20218"/>
                  </a:lnTo>
                  <a:lnTo>
                    <a:pt x="42354" y="14096"/>
                  </a:lnTo>
                  <a:lnTo>
                    <a:pt x="40170" y="13004"/>
                  </a:lnTo>
                  <a:lnTo>
                    <a:pt x="35841" y="10363"/>
                  </a:lnTo>
                  <a:lnTo>
                    <a:pt x="25057" y="10363"/>
                  </a:lnTo>
                  <a:lnTo>
                    <a:pt x="23839" y="7924"/>
                  </a:lnTo>
                  <a:close/>
                </a:path>
                <a:path w="42544" h="42544">
                  <a:moveTo>
                    <a:pt x="4343" y="2044"/>
                  </a:moveTo>
                  <a:lnTo>
                    <a:pt x="3340" y="2044"/>
                  </a:lnTo>
                  <a:lnTo>
                    <a:pt x="3530" y="5740"/>
                  </a:lnTo>
                  <a:lnTo>
                    <a:pt x="2108" y="10693"/>
                  </a:lnTo>
                  <a:lnTo>
                    <a:pt x="11658" y="7924"/>
                  </a:lnTo>
                  <a:lnTo>
                    <a:pt x="23839" y="7924"/>
                  </a:lnTo>
                  <a:lnTo>
                    <a:pt x="22324" y="4889"/>
                  </a:lnTo>
                  <a:lnTo>
                    <a:pt x="12636" y="4889"/>
                  </a:lnTo>
                  <a:lnTo>
                    <a:pt x="6375" y="2057"/>
                  </a:lnTo>
                  <a:lnTo>
                    <a:pt x="4343" y="2044"/>
                  </a:lnTo>
                  <a:close/>
                </a:path>
                <a:path w="42544" h="42544">
                  <a:moveTo>
                    <a:pt x="30048" y="0"/>
                  </a:moveTo>
                  <a:lnTo>
                    <a:pt x="25057" y="10363"/>
                  </a:lnTo>
                  <a:lnTo>
                    <a:pt x="35841" y="10363"/>
                  </a:lnTo>
                  <a:lnTo>
                    <a:pt x="30035" y="6819"/>
                  </a:lnTo>
                  <a:lnTo>
                    <a:pt x="35052" y="4013"/>
                  </a:lnTo>
                  <a:lnTo>
                    <a:pt x="40640" y="1358"/>
                  </a:lnTo>
                  <a:lnTo>
                    <a:pt x="30048" y="0"/>
                  </a:lnTo>
                  <a:close/>
                </a:path>
                <a:path w="42544" h="42544">
                  <a:moveTo>
                    <a:pt x="20929" y="2095"/>
                  </a:moveTo>
                  <a:lnTo>
                    <a:pt x="12636" y="4889"/>
                  </a:lnTo>
                  <a:lnTo>
                    <a:pt x="22324" y="4889"/>
                  </a:lnTo>
                  <a:lnTo>
                    <a:pt x="20929" y="2095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" name="object 500"/>
            <p:cNvSpPr/>
            <p:nvPr/>
          </p:nvSpPr>
          <p:spPr>
            <a:xfrm>
              <a:off x="2663596" y="1913432"/>
              <a:ext cx="97790" cy="90805"/>
            </a:xfrm>
            <a:custGeom>
              <a:avLst/>
              <a:gdLst/>
              <a:ahLst/>
              <a:cxnLst/>
              <a:rect l="l" t="t" r="r" b="b"/>
              <a:pathLst>
                <a:path w="97789" h="90805">
                  <a:moveTo>
                    <a:pt x="24333" y="70853"/>
                  </a:moveTo>
                  <a:lnTo>
                    <a:pt x="23901" y="70192"/>
                  </a:lnTo>
                  <a:lnTo>
                    <a:pt x="22847" y="68554"/>
                  </a:lnTo>
                  <a:lnTo>
                    <a:pt x="20662" y="67424"/>
                  </a:lnTo>
                  <a:lnTo>
                    <a:pt x="11112" y="70192"/>
                  </a:lnTo>
                  <a:lnTo>
                    <a:pt x="12230" y="66281"/>
                  </a:lnTo>
                  <a:lnTo>
                    <a:pt x="12534" y="65227"/>
                  </a:lnTo>
                  <a:lnTo>
                    <a:pt x="12344" y="61544"/>
                  </a:lnTo>
                  <a:lnTo>
                    <a:pt x="3302" y="58331"/>
                  </a:lnTo>
                  <a:lnTo>
                    <a:pt x="3314" y="61658"/>
                  </a:lnTo>
                  <a:lnTo>
                    <a:pt x="2667" y="65227"/>
                  </a:lnTo>
                  <a:lnTo>
                    <a:pt x="6159" y="67487"/>
                  </a:lnTo>
                  <a:lnTo>
                    <a:pt x="6858" y="66281"/>
                  </a:lnTo>
                  <a:lnTo>
                    <a:pt x="7404" y="66840"/>
                  </a:lnTo>
                  <a:lnTo>
                    <a:pt x="6159" y="67487"/>
                  </a:lnTo>
                  <a:lnTo>
                    <a:pt x="4953" y="70345"/>
                  </a:lnTo>
                  <a:lnTo>
                    <a:pt x="2895" y="72339"/>
                  </a:lnTo>
                  <a:lnTo>
                    <a:pt x="0" y="73456"/>
                  </a:lnTo>
                  <a:lnTo>
                    <a:pt x="457" y="74853"/>
                  </a:lnTo>
                  <a:lnTo>
                    <a:pt x="1536" y="76377"/>
                  </a:lnTo>
                  <a:lnTo>
                    <a:pt x="431" y="82397"/>
                  </a:lnTo>
                  <a:lnTo>
                    <a:pt x="368" y="82842"/>
                  </a:lnTo>
                  <a:lnTo>
                    <a:pt x="63" y="85496"/>
                  </a:lnTo>
                  <a:lnTo>
                    <a:pt x="8445" y="80594"/>
                  </a:lnTo>
                  <a:lnTo>
                    <a:pt x="12115" y="82397"/>
                  </a:lnTo>
                  <a:lnTo>
                    <a:pt x="14998" y="82842"/>
                  </a:lnTo>
                  <a:lnTo>
                    <a:pt x="17322" y="80594"/>
                  </a:lnTo>
                  <a:lnTo>
                    <a:pt x="21183" y="76885"/>
                  </a:lnTo>
                  <a:lnTo>
                    <a:pt x="16700" y="71983"/>
                  </a:lnTo>
                  <a:lnTo>
                    <a:pt x="24333" y="70853"/>
                  </a:lnTo>
                  <a:close/>
                </a:path>
                <a:path w="97789" h="90805">
                  <a:moveTo>
                    <a:pt x="97637" y="47942"/>
                  </a:moveTo>
                  <a:lnTo>
                    <a:pt x="95288" y="46545"/>
                  </a:lnTo>
                  <a:lnTo>
                    <a:pt x="94754" y="44221"/>
                  </a:lnTo>
                  <a:lnTo>
                    <a:pt x="94513" y="41770"/>
                  </a:lnTo>
                  <a:lnTo>
                    <a:pt x="91592" y="38938"/>
                  </a:lnTo>
                  <a:lnTo>
                    <a:pt x="86931" y="34429"/>
                  </a:lnTo>
                  <a:lnTo>
                    <a:pt x="83616" y="26631"/>
                  </a:lnTo>
                  <a:lnTo>
                    <a:pt x="84531" y="18046"/>
                  </a:lnTo>
                  <a:lnTo>
                    <a:pt x="89623" y="8343"/>
                  </a:lnTo>
                  <a:lnTo>
                    <a:pt x="90246" y="8153"/>
                  </a:lnTo>
                  <a:lnTo>
                    <a:pt x="90893" y="8051"/>
                  </a:lnTo>
                  <a:lnTo>
                    <a:pt x="91541" y="8077"/>
                  </a:lnTo>
                  <a:lnTo>
                    <a:pt x="91694" y="7124"/>
                  </a:lnTo>
                  <a:lnTo>
                    <a:pt x="91694" y="6604"/>
                  </a:lnTo>
                  <a:lnTo>
                    <a:pt x="91643" y="5892"/>
                  </a:lnTo>
                  <a:lnTo>
                    <a:pt x="91516" y="5194"/>
                  </a:lnTo>
                  <a:lnTo>
                    <a:pt x="88569" y="3695"/>
                  </a:lnTo>
                  <a:lnTo>
                    <a:pt x="85394" y="0"/>
                  </a:lnTo>
                  <a:lnTo>
                    <a:pt x="80568" y="5892"/>
                  </a:lnTo>
                  <a:lnTo>
                    <a:pt x="80606" y="6604"/>
                  </a:lnTo>
                  <a:lnTo>
                    <a:pt x="75806" y="5384"/>
                  </a:lnTo>
                  <a:lnTo>
                    <a:pt x="75806" y="43700"/>
                  </a:lnTo>
                  <a:lnTo>
                    <a:pt x="74561" y="45999"/>
                  </a:lnTo>
                  <a:lnTo>
                    <a:pt x="71208" y="48729"/>
                  </a:lnTo>
                  <a:lnTo>
                    <a:pt x="70358" y="46837"/>
                  </a:lnTo>
                  <a:lnTo>
                    <a:pt x="68351" y="42875"/>
                  </a:lnTo>
                  <a:lnTo>
                    <a:pt x="69164" y="40779"/>
                  </a:lnTo>
                  <a:lnTo>
                    <a:pt x="72021" y="39535"/>
                  </a:lnTo>
                  <a:lnTo>
                    <a:pt x="73367" y="38938"/>
                  </a:lnTo>
                  <a:lnTo>
                    <a:pt x="74739" y="39433"/>
                  </a:lnTo>
                  <a:lnTo>
                    <a:pt x="75565" y="41097"/>
                  </a:lnTo>
                  <a:lnTo>
                    <a:pt x="75806" y="43700"/>
                  </a:lnTo>
                  <a:lnTo>
                    <a:pt x="75806" y="5384"/>
                  </a:lnTo>
                  <a:lnTo>
                    <a:pt x="69799" y="3848"/>
                  </a:lnTo>
                  <a:lnTo>
                    <a:pt x="69494" y="4622"/>
                  </a:lnTo>
                  <a:lnTo>
                    <a:pt x="73050" y="14274"/>
                  </a:lnTo>
                  <a:lnTo>
                    <a:pt x="72910" y="15735"/>
                  </a:lnTo>
                  <a:lnTo>
                    <a:pt x="70904" y="17018"/>
                  </a:lnTo>
                  <a:lnTo>
                    <a:pt x="70789" y="25628"/>
                  </a:lnTo>
                  <a:lnTo>
                    <a:pt x="72275" y="29895"/>
                  </a:lnTo>
                  <a:lnTo>
                    <a:pt x="73672" y="33820"/>
                  </a:lnTo>
                  <a:lnTo>
                    <a:pt x="70650" y="34785"/>
                  </a:lnTo>
                  <a:lnTo>
                    <a:pt x="67525" y="35191"/>
                  </a:lnTo>
                  <a:lnTo>
                    <a:pt x="65544" y="39535"/>
                  </a:lnTo>
                  <a:lnTo>
                    <a:pt x="59817" y="36423"/>
                  </a:lnTo>
                  <a:lnTo>
                    <a:pt x="57467" y="40132"/>
                  </a:lnTo>
                  <a:lnTo>
                    <a:pt x="58305" y="44640"/>
                  </a:lnTo>
                  <a:lnTo>
                    <a:pt x="65392" y="47028"/>
                  </a:lnTo>
                  <a:lnTo>
                    <a:pt x="58724" y="60020"/>
                  </a:lnTo>
                  <a:lnTo>
                    <a:pt x="63906" y="64770"/>
                  </a:lnTo>
                  <a:lnTo>
                    <a:pt x="69596" y="73787"/>
                  </a:lnTo>
                  <a:lnTo>
                    <a:pt x="72339" y="77127"/>
                  </a:lnTo>
                  <a:lnTo>
                    <a:pt x="71602" y="81495"/>
                  </a:lnTo>
                  <a:lnTo>
                    <a:pt x="67919" y="82042"/>
                  </a:lnTo>
                  <a:lnTo>
                    <a:pt x="66598" y="78295"/>
                  </a:lnTo>
                  <a:lnTo>
                    <a:pt x="63715" y="77673"/>
                  </a:lnTo>
                  <a:lnTo>
                    <a:pt x="63601" y="83731"/>
                  </a:lnTo>
                  <a:lnTo>
                    <a:pt x="67297" y="88087"/>
                  </a:lnTo>
                  <a:lnTo>
                    <a:pt x="71475" y="90665"/>
                  </a:lnTo>
                  <a:lnTo>
                    <a:pt x="84010" y="89662"/>
                  </a:lnTo>
                  <a:lnTo>
                    <a:pt x="84912" y="86017"/>
                  </a:lnTo>
                  <a:lnTo>
                    <a:pt x="84899" y="82042"/>
                  </a:lnTo>
                  <a:lnTo>
                    <a:pt x="84899" y="81114"/>
                  </a:lnTo>
                  <a:lnTo>
                    <a:pt x="81889" y="80987"/>
                  </a:lnTo>
                  <a:lnTo>
                    <a:pt x="78371" y="78536"/>
                  </a:lnTo>
                  <a:lnTo>
                    <a:pt x="77368" y="74498"/>
                  </a:lnTo>
                  <a:lnTo>
                    <a:pt x="74841" y="69024"/>
                  </a:lnTo>
                  <a:lnTo>
                    <a:pt x="74968" y="67525"/>
                  </a:lnTo>
                  <a:lnTo>
                    <a:pt x="76873" y="65874"/>
                  </a:lnTo>
                  <a:lnTo>
                    <a:pt x="81775" y="61061"/>
                  </a:lnTo>
                  <a:lnTo>
                    <a:pt x="86474" y="56019"/>
                  </a:lnTo>
                  <a:lnTo>
                    <a:pt x="91567" y="51422"/>
                  </a:lnTo>
                  <a:lnTo>
                    <a:pt x="96266" y="48729"/>
                  </a:lnTo>
                  <a:lnTo>
                    <a:pt x="97637" y="47942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" name="object 501"/>
            <p:cNvSpPr/>
            <p:nvPr/>
          </p:nvSpPr>
          <p:spPr>
            <a:xfrm>
              <a:off x="2709458" y="1928517"/>
              <a:ext cx="26670" cy="71755"/>
            </a:xfrm>
            <a:custGeom>
              <a:avLst/>
              <a:gdLst/>
              <a:ahLst/>
              <a:cxnLst/>
              <a:rect l="l" t="t" r="r" b="b"/>
              <a:pathLst>
                <a:path w="26669" h="71755">
                  <a:moveTo>
                    <a:pt x="12990" y="45008"/>
                  </a:moveTo>
                  <a:lnTo>
                    <a:pt x="12904" y="45389"/>
                  </a:lnTo>
                  <a:lnTo>
                    <a:pt x="11126" y="50596"/>
                  </a:lnTo>
                  <a:lnTo>
                    <a:pt x="8307" y="58750"/>
                  </a:lnTo>
                  <a:lnTo>
                    <a:pt x="10110" y="65189"/>
                  </a:lnTo>
                  <a:lnTo>
                    <a:pt x="14657" y="71640"/>
                  </a:lnTo>
                  <a:lnTo>
                    <a:pt x="17743" y="68643"/>
                  </a:lnTo>
                  <a:lnTo>
                    <a:pt x="17857" y="62585"/>
                  </a:lnTo>
                  <a:lnTo>
                    <a:pt x="16638" y="61861"/>
                  </a:lnTo>
                  <a:lnTo>
                    <a:pt x="17197" y="61328"/>
                  </a:lnTo>
                  <a:lnTo>
                    <a:pt x="25907" y="61328"/>
                  </a:lnTo>
                  <a:lnTo>
                    <a:pt x="23750" y="58699"/>
                  </a:lnTo>
                  <a:lnTo>
                    <a:pt x="18060" y="49656"/>
                  </a:lnTo>
                  <a:lnTo>
                    <a:pt x="12990" y="45008"/>
                  </a:lnTo>
                  <a:close/>
                </a:path>
                <a:path w="26669" h="71755">
                  <a:moveTo>
                    <a:pt x="25907" y="61328"/>
                  </a:moveTo>
                  <a:lnTo>
                    <a:pt x="17197" y="61328"/>
                  </a:lnTo>
                  <a:lnTo>
                    <a:pt x="17857" y="62585"/>
                  </a:lnTo>
                  <a:lnTo>
                    <a:pt x="20740" y="63207"/>
                  </a:lnTo>
                  <a:lnTo>
                    <a:pt x="22061" y="66954"/>
                  </a:lnTo>
                  <a:lnTo>
                    <a:pt x="25757" y="66408"/>
                  </a:lnTo>
                  <a:lnTo>
                    <a:pt x="26481" y="62026"/>
                  </a:lnTo>
                  <a:lnTo>
                    <a:pt x="25907" y="61328"/>
                  </a:lnTo>
                  <a:close/>
                </a:path>
                <a:path w="26669" h="71755">
                  <a:moveTo>
                    <a:pt x="10631" y="0"/>
                  </a:moveTo>
                  <a:lnTo>
                    <a:pt x="6783" y="2857"/>
                  </a:lnTo>
                  <a:lnTo>
                    <a:pt x="6529" y="16802"/>
                  </a:lnTo>
                  <a:lnTo>
                    <a:pt x="3481" y="19697"/>
                  </a:lnTo>
                  <a:lnTo>
                    <a:pt x="1565" y="24175"/>
                  </a:lnTo>
                  <a:lnTo>
                    <a:pt x="0" y="28459"/>
                  </a:lnTo>
                  <a:lnTo>
                    <a:pt x="1375" y="32083"/>
                  </a:lnTo>
                  <a:lnTo>
                    <a:pt x="8281" y="34582"/>
                  </a:lnTo>
                  <a:lnTo>
                    <a:pt x="15076" y="35712"/>
                  </a:lnTo>
                  <a:lnTo>
                    <a:pt x="13117" y="44443"/>
                  </a:lnTo>
                  <a:lnTo>
                    <a:pt x="19534" y="31927"/>
                  </a:lnTo>
                  <a:lnTo>
                    <a:pt x="12447" y="29552"/>
                  </a:lnTo>
                  <a:lnTo>
                    <a:pt x="11634" y="25031"/>
                  </a:lnTo>
                  <a:lnTo>
                    <a:pt x="13958" y="21335"/>
                  </a:lnTo>
                  <a:lnTo>
                    <a:pt x="21114" y="21335"/>
                  </a:lnTo>
                  <a:lnTo>
                    <a:pt x="21680" y="20091"/>
                  </a:lnTo>
                  <a:lnTo>
                    <a:pt x="15635" y="17825"/>
                  </a:lnTo>
                  <a:lnTo>
                    <a:pt x="11479" y="13974"/>
                  </a:lnTo>
                  <a:lnTo>
                    <a:pt x="9661" y="8159"/>
                  </a:lnTo>
                  <a:lnTo>
                    <a:pt x="10631" y="0"/>
                  </a:lnTo>
                  <a:close/>
                </a:path>
                <a:path w="26669" h="71755">
                  <a:moveTo>
                    <a:pt x="21114" y="21335"/>
                  </a:moveTo>
                  <a:lnTo>
                    <a:pt x="13958" y="21335"/>
                  </a:lnTo>
                  <a:lnTo>
                    <a:pt x="19699" y="24447"/>
                  </a:lnTo>
                  <a:lnTo>
                    <a:pt x="21114" y="21335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" name="object 502"/>
            <p:cNvSpPr/>
            <p:nvPr/>
          </p:nvSpPr>
          <p:spPr>
            <a:xfrm>
              <a:off x="2723184" y="1970175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4" h="51435">
                  <a:moveTo>
                    <a:pt x="37299" y="36741"/>
                  </a:moveTo>
                  <a:lnTo>
                    <a:pt x="27863" y="36499"/>
                  </a:lnTo>
                  <a:lnTo>
                    <a:pt x="18669" y="38011"/>
                  </a:lnTo>
                  <a:lnTo>
                    <a:pt x="9436" y="39776"/>
                  </a:lnTo>
                  <a:lnTo>
                    <a:pt x="0" y="40373"/>
                  </a:lnTo>
                  <a:lnTo>
                    <a:pt x="127" y="45364"/>
                  </a:lnTo>
                  <a:lnTo>
                    <a:pt x="5613" y="47091"/>
                  </a:lnTo>
                  <a:lnTo>
                    <a:pt x="6616" y="51358"/>
                  </a:lnTo>
                  <a:lnTo>
                    <a:pt x="12471" y="48463"/>
                  </a:lnTo>
                  <a:lnTo>
                    <a:pt x="18288" y="45415"/>
                  </a:lnTo>
                  <a:lnTo>
                    <a:pt x="24384" y="43192"/>
                  </a:lnTo>
                  <a:lnTo>
                    <a:pt x="31115" y="42722"/>
                  </a:lnTo>
                  <a:lnTo>
                    <a:pt x="34074" y="42710"/>
                  </a:lnTo>
                  <a:lnTo>
                    <a:pt x="37299" y="36741"/>
                  </a:lnTo>
                  <a:close/>
                </a:path>
                <a:path w="55244" h="51435">
                  <a:moveTo>
                    <a:pt x="54876" y="12141"/>
                  </a:moveTo>
                  <a:lnTo>
                    <a:pt x="47155" y="9245"/>
                  </a:lnTo>
                  <a:lnTo>
                    <a:pt x="46977" y="3454"/>
                  </a:lnTo>
                  <a:lnTo>
                    <a:pt x="41681" y="0"/>
                  </a:lnTo>
                  <a:lnTo>
                    <a:pt x="38112" y="1206"/>
                  </a:lnTo>
                  <a:lnTo>
                    <a:pt x="34531" y="11353"/>
                  </a:lnTo>
                  <a:lnTo>
                    <a:pt x="38112" y="14605"/>
                  </a:lnTo>
                  <a:lnTo>
                    <a:pt x="37604" y="18491"/>
                  </a:lnTo>
                  <a:lnTo>
                    <a:pt x="40563" y="21602"/>
                  </a:lnTo>
                  <a:lnTo>
                    <a:pt x="44754" y="24714"/>
                  </a:lnTo>
                  <a:lnTo>
                    <a:pt x="44729" y="27736"/>
                  </a:lnTo>
                  <a:lnTo>
                    <a:pt x="40373" y="30670"/>
                  </a:lnTo>
                  <a:lnTo>
                    <a:pt x="40500" y="30797"/>
                  </a:lnTo>
                  <a:lnTo>
                    <a:pt x="49580" y="31915"/>
                  </a:lnTo>
                  <a:lnTo>
                    <a:pt x="51130" y="30416"/>
                  </a:lnTo>
                  <a:lnTo>
                    <a:pt x="52819" y="18770"/>
                  </a:lnTo>
                  <a:lnTo>
                    <a:pt x="54876" y="12141"/>
                  </a:lnTo>
                  <a:close/>
                </a:path>
              </a:pathLst>
            </a:custGeom>
            <a:solidFill>
              <a:srgbClr val="EE2A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" name="object 503"/>
            <p:cNvSpPr/>
            <p:nvPr/>
          </p:nvSpPr>
          <p:spPr>
            <a:xfrm>
              <a:off x="2745146" y="1985436"/>
              <a:ext cx="19050" cy="13970"/>
            </a:xfrm>
            <a:custGeom>
              <a:avLst/>
              <a:gdLst/>
              <a:ahLst/>
              <a:cxnLst/>
              <a:rect l="l" t="t" r="r" b="b"/>
              <a:pathLst>
                <a:path w="19050" h="13969">
                  <a:moveTo>
                    <a:pt x="6565" y="0"/>
                  </a:moveTo>
                  <a:lnTo>
                    <a:pt x="4673" y="3124"/>
                  </a:lnTo>
                  <a:lnTo>
                    <a:pt x="0" y="4292"/>
                  </a:lnTo>
                  <a:lnTo>
                    <a:pt x="355" y="8978"/>
                  </a:lnTo>
                  <a:lnTo>
                    <a:pt x="3352" y="9093"/>
                  </a:lnTo>
                  <a:lnTo>
                    <a:pt x="9423" y="13677"/>
                  </a:lnTo>
                  <a:lnTo>
                    <a:pt x="13157" y="5245"/>
                  </a:lnTo>
                  <a:lnTo>
                    <a:pt x="18605" y="6337"/>
                  </a:lnTo>
                  <a:lnTo>
                    <a:pt x="15646" y="3225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EE2D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720378" y="2000859"/>
              <a:ext cx="43815" cy="28575"/>
            </a:xfrm>
            <a:custGeom>
              <a:avLst/>
              <a:gdLst/>
              <a:ahLst/>
              <a:cxnLst/>
              <a:rect l="l" t="t" r="r" b="b"/>
              <a:pathLst>
                <a:path w="43814" h="28575">
                  <a:moveTo>
                    <a:pt x="12585" y="28155"/>
                  </a:moveTo>
                  <a:lnTo>
                    <a:pt x="9423" y="20688"/>
                  </a:lnTo>
                  <a:lnTo>
                    <a:pt x="6705" y="21170"/>
                  </a:lnTo>
                  <a:lnTo>
                    <a:pt x="3746" y="17919"/>
                  </a:lnTo>
                  <a:lnTo>
                    <a:pt x="1625" y="20294"/>
                  </a:lnTo>
                  <a:lnTo>
                    <a:pt x="0" y="22072"/>
                  </a:lnTo>
                  <a:lnTo>
                    <a:pt x="2628" y="24447"/>
                  </a:lnTo>
                  <a:lnTo>
                    <a:pt x="3187" y="26606"/>
                  </a:lnTo>
                  <a:lnTo>
                    <a:pt x="7023" y="26466"/>
                  </a:lnTo>
                  <a:lnTo>
                    <a:pt x="12585" y="28155"/>
                  </a:lnTo>
                  <a:close/>
                </a:path>
                <a:path w="43814" h="28575">
                  <a:moveTo>
                    <a:pt x="43281" y="114"/>
                  </a:moveTo>
                  <a:lnTo>
                    <a:pt x="40792" y="1282"/>
                  </a:lnTo>
                  <a:lnTo>
                    <a:pt x="40170" y="3505"/>
                  </a:lnTo>
                  <a:lnTo>
                    <a:pt x="39992" y="5981"/>
                  </a:lnTo>
                  <a:lnTo>
                    <a:pt x="42494" y="4800"/>
                  </a:lnTo>
                  <a:lnTo>
                    <a:pt x="43129" y="2590"/>
                  </a:lnTo>
                  <a:lnTo>
                    <a:pt x="43281" y="114"/>
                  </a:lnTo>
                  <a:close/>
                </a:path>
              </a:pathLst>
            </a:custGeom>
            <a:solidFill>
              <a:srgbClr val="EE2A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717923" y="200438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019" y="0"/>
                  </a:moveTo>
                  <a:lnTo>
                    <a:pt x="1028" y="38"/>
                  </a:lnTo>
                  <a:lnTo>
                    <a:pt x="0" y="1701"/>
                  </a:lnTo>
                  <a:lnTo>
                    <a:pt x="1003" y="1739"/>
                  </a:lnTo>
                  <a:lnTo>
                    <a:pt x="2006" y="1752"/>
                  </a:lnTo>
                  <a:lnTo>
                    <a:pt x="3009" y="175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" name="object 506"/>
            <p:cNvSpPr/>
            <p:nvPr/>
          </p:nvSpPr>
          <p:spPr>
            <a:xfrm>
              <a:off x="2732312" y="202199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18808" y="0"/>
                  </a:moveTo>
                  <a:lnTo>
                    <a:pt x="11633" y="3695"/>
                  </a:lnTo>
                  <a:lnTo>
                    <a:pt x="4000" y="6807"/>
                  </a:lnTo>
                  <a:lnTo>
                    <a:pt x="0" y="14604"/>
                  </a:lnTo>
                  <a:lnTo>
                    <a:pt x="4648" y="16116"/>
                  </a:lnTo>
                  <a:lnTo>
                    <a:pt x="9766" y="15544"/>
                  </a:lnTo>
                  <a:lnTo>
                    <a:pt x="20586" y="22263"/>
                  </a:lnTo>
                  <a:lnTo>
                    <a:pt x="23609" y="20599"/>
                  </a:lnTo>
                  <a:lnTo>
                    <a:pt x="21285" y="9042"/>
                  </a:lnTo>
                  <a:lnTo>
                    <a:pt x="23431" y="6197"/>
                  </a:lnTo>
                  <a:lnTo>
                    <a:pt x="24701" y="3009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EF41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" name="object 507"/>
            <p:cNvSpPr/>
            <p:nvPr/>
          </p:nvSpPr>
          <p:spPr>
            <a:xfrm>
              <a:off x="2747657" y="201288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9613" y="0"/>
                  </a:moveTo>
                  <a:lnTo>
                    <a:pt x="6654" y="0"/>
                  </a:lnTo>
                  <a:lnTo>
                    <a:pt x="4571" y="2692"/>
                  </a:lnTo>
                  <a:lnTo>
                    <a:pt x="0" y="4483"/>
                  </a:lnTo>
                  <a:lnTo>
                    <a:pt x="3467" y="9093"/>
                  </a:lnTo>
                  <a:lnTo>
                    <a:pt x="9359" y="12128"/>
                  </a:lnTo>
                  <a:lnTo>
                    <a:pt x="13017" y="8940"/>
                  </a:lnTo>
                  <a:lnTo>
                    <a:pt x="16776" y="5854"/>
                  </a:lnTo>
                  <a:lnTo>
                    <a:pt x="15976" y="254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C9252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" name="object 508"/>
            <p:cNvSpPr/>
            <p:nvPr/>
          </p:nvSpPr>
          <p:spPr>
            <a:xfrm>
              <a:off x="2639644" y="1932383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4" h="47625">
                  <a:moveTo>
                    <a:pt x="37020" y="0"/>
                  </a:moveTo>
                  <a:lnTo>
                    <a:pt x="34023" y="0"/>
                  </a:lnTo>
                  <a:lnTo>
                    <a:pt x="30924" y="2946"/>
                  </a:lnTo>
                  <a:lnTo>
                    <a:pt x="24790" y="3302"/>
                  </a:lnTo>
                  <a:lnTo>
                    <a:pt x="21793" y="6692"/>
                  </a:lnTo>
                  <a:lnTo>
                    <a:pt x="21666" y="16891"/>
                  </a:lnTo>
                  <a:lnTo>
                    <a:pt x="20548" y="20701"/>
                  </a:lnTo>
                  <a:lnTo>
                    <a:pt x="15989" y="26873"/>
                  </a:lnTo>
                  <a:lnTo>
                    <a:pt x="13944" y="25908"/>
                  </a:lnTo>
                  <a:lnTo>
                    <a:pt x="12153" y="23520"/>
                  </a:lnTo>
                  <a:lnTo>
                    <a:pt x="8597" y="26898"/>
                  </a:lnTo>
                  <a:lnTo>
                    <a:pt x="8724" y="30607"/>
                  </a:lnTo>
                  <a:lnTo>
                    <a:pt x="7747" y="33362"/>
                  </a:lnTo>
                  <a:lnTo>
                    <a:pt x="3340" y="33350"/>
                  </a:lnTo>
                  <a:lnTo>
                    <a:pt x="3467" y="33401"/>
                  </a:lnTo>
                  <a:lnTo>
                    <a:pt x="0" y="35763"/>
                  </a:lnTo>
                  <a:lnTo>
                    <a:pt x="3251" y="40563"/>
                  </a:lnTo>
                  <a:lnTo>
                    <a:pt x="9702" y="39052"/>
                  </a:lnTo>
                  <a:lnTo>
                    <a:pt x="17805" y="47561"/>
                  </a:lnTo>
                  <a:lnTo>
                    <a:pt x="21767" y="43510"/>
                  </a:lnTo>
                  <a:lnTo>
                    <a:pt x="24206" y="39306"/>
                  </a:lnTo>
                  <a:lnTo>
                    <a:pt x="21996" y="34709"/>
                  </a:lnTo>
                  <a:lnTo>
                    <a:pt x="22796" y="31191"/>
                  </a:lnTo>
                  <a:lnTo>
                    <a:pt x="33794" y="29997"/>
                  </a:lnTo>
                  <a:lnTo>
                    <a:pt x="37071" y="28765"/>
                  </a:lnTo>
                  <a:lnTo>
                    <a:pt x="32550" y="17564"/>
                  </a:lnTo>
                  <a:lnTo>
                    <a:pt x="37007" y="13703"/>
                  </a:lnTo>
                  <a:lnTo>
                    <a:pt x="36918" y="9156"/>
                  </a:lnTo>
                  <a:lnTo>
                    <a:pt x="36537" y="8851"/>
                  </a:lnTo>
                  <a:lnTo>
                    <a:pt x="35966" y="8648"/>
                  </a:lnTo>
                  <a:lnTo>
                    <a:pt x="35306" y="7289"/>
                  </a:lnTo>
                  <a:lnTo>
                    <a:pt x="35788" y="6540"/>
                  </a:lnTo>
                  <a:lnTo>
                    <a:pt x="36969" y="6108"/>
                  </a:lnTo>
                  <a:lnTo>
                    <a:pt x="37020" y="0"/>
                  </a:lnTo>
                  <a:close/>
                </a:path>
              </a:pathLst>
            </a:custGeom>
            <a:solidFill>
              <a:srgbClr val="EE36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636598" y="196455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31" y="0"/>
                  </a:moveTo>
                  <a:lnTo>
                    <a:pt x="0" y="584"/>
                  </a:lnTo>
                  <a:lnTo>
                    <a:pt x="1003" y="1587"/>
                  </a:lnTo>
                  <a:lnTo>
                    <a:pt x="2032" y="2590"/>
                  </a:lnTo>
                  <a:lnTo>
                    <a:pt x="3035" y="3594"/>
                  </a:lnTo>
                  <a:lnTo>
                    <a:pt x="5346" y="2006"/>
                  </a:lnTo>
                  <a:lnTo>
                    <a:pt x="6502" y="1231"/>
                  </a:lnTo>
                  <a:lnTo>
                    <a:pt x="4483" y="81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9E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599442" y="200394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60" y="1244"/>
                  </a:lnTo>
                  <a:lnTo>
                    <a:pt x="1231" y="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2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777399" y="2037669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685" y="0"/>
                  </a:moveTo>
                  <a:lnTo>
                    <a:pt x="800" y="4749"/>
                  </a:lnTo>
                  <a:lnTo>
                    <a:pt x="0" y="8775"/>
                  </a:lnTo>
                  <a:lnTo>
                    <a:pt x="685" y="9397"/>
                  </a:lnTo>
                  <a:lnTo>
                    <a:pt x="13093" y="3365"/>
                  </a:lnTo>
                  <a:lnTo>
                    <a:pt x="10604" y="3060"/>
                  </a:lnTo>
                  <a:lnTo>
                    <a:pt x="8204" y="2578"/>
                  </a:lnTo>
                  <a:lnTo>
                    <a:pt x="6807" y="15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485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" name="object 512"/>
            <p:cNvSpPr/>
            <p:nvPr/>
          </p:nvSpPr>
          <p:spPr>
            <a:xfrm>
              <a:off x="2753957" y="2007806"/>
              <a:ext cx="73660" cy="45085"/>
            </a:xfrm>
            <a:custGeom>
              <a:avLst/>
              <a:gdLst/>
              <a:ahLst/>
              <a:cxnLst/>
              <a:rect l="l" t="t" r="r" b="b"/>
              <a:pathLst>
                <a:path w="73660" h="45085">
                  <a:moveTo>
                    <a:pt x="73190" y="6261"/>
                  </a:moveTo>
                  <a:lnTo>
                    <a:pt x="70269" y="241"/>
                  </a:lnTo>
                  <a:lnTo>
                    <a:pt x="59359" y="0"/>
                  </a:lnTo>
                  <a:lnTo>
                    <a:pt x="51511" y="203"/>
                  </a:lnTo>
                  <a:lnTo>
                    <a:pt x="47447" y="1739"/>
                  </a:lnTo>
                  <a:lnTo>
                    <a:pt x="53086" y="11861"/>
                  </a:lnTo>
                  <a:lnTo>
                    <a:pt x="47917" y="9702"/>
                  </a:lnTo>
                  <a:lnTo>
                    <a:pt x="40208" y="8686"/>
                  </a:lnTo>
                  <a:lnTo>
                    <a:pt x="37769" y="10236"/>
                  </a:lnTo>
                  <a:lnTo>
                    <a:pt x="33261" y="17399"/>
                  </a:lnTo>
                  <a:lnTo>
                    <a:pt x="28943" y="17983"/>
                  </a:lnTo>
                  <a:lnTo>
                    <a:pt x="24269" y="17564"/>
                  </a:lnTo>
                  <a:lnTo>
                    <a:pt x="17792" y="15786"/>
                  </a:lnTo>
                  <a:lnTo>
                    <a:pt x="15913" y="28016"/>
                  </a:lnTo>
                  <a:lnTo>
                    <a:pt x="6718" y="22047"/>
                  </a:lnTo>
                  <a:lnTo>
                    <a:pt x="5867" y="24892"/>
                  </a:lnTo>
                  <a:lnTo>
                    <a:pt x="8242" y="33807"/>
                  </a:lnTo>
                  <a:lnTo>
                    <a:pt x="1041" y="38392"/>
                  </a:lnTo>
                  <a:lnTo>
                    <a:pt x="0" y="45008"/>
                  </a:lnTo>
                  <a:lnTo>
                    <a:pt x="1016" y="44996"/>
                  </a:lnTo>
                  <a:lnTo>
                    <a:pt x="1968" y="44742"/>
                  </a:lnTo>
                  <a:lnTo>
                    <a:pt x="2870" y="44246"/>
                  </a:lnTo>
                  <a:lnTo>
                    <a:pt x="3543" y="42964"/>
                  </a:lnTo>
                  <a:lnTo>
                    <a:pt x="4292" y="42532"/>
                  </a:lnTo>
                  <a:lnTo>
                    <a:pt x="5270" y="43980"/>
                  </a:lnTo>
                  <a:lnTo>
                    <a:pt x="8509" y="44145"/>
                  </a:lnTo>
                  <a:lnTo>
                    <a:pt x="12001" y="41948"/>
                  </a:lnTo>
                  <a:lnTo>
                    <a:pt x="17818" y="40843"/>
                  </a:lnTo>
                  <a:lnTo>
                    <a:pt x="21005" y="38849"/>
                  </a:lnTo>
                  <a:lnTo>
                    <a:pt x="23444" y="38646"/>
                  </a:lnTo>
                  <a:lnTo>
                    <a:pt x="24244" y="34594"/>
                  </a:lnTo>
                  <a:lnTo>
                    <a:pt x="24142" y="29857"/>
                  </a:lnTo>
                  <a:lnTo>
                    <a:pt x="30251" y="29997"/>
                  </a:lnTo>
                  <a:lnTo>
                    <a:pt x="31610" y="27533"/>
                  </a:lnTo>
                  <a:lnTo>
                    <a:pt x="33807" y="27038"/>
                  </a:lnTo>
                  <a:lnTo>
                    <a:pt x="36245" y="27038"/>
                  </a:lnTo>
                  <a:lnTo>
                    <a:pt x="40728" y="20637"/>
                  </a:lnTo>
                  <a:lnTo>
                    <a:pt x="46228" y="16344"/>
                  </a:lnTo>
                  <a:lnTo>
                    <a:pt x="52882" y="14452"/>
                  </a:lnTo>
                  <a:lnTo>
                    <a:pt x="64135" y="15544"/>
                  </a:lnTo>
                  <a:lnTo>
                    <a:pt x="66040" y="11366"/>
                  </a:lnTo>
                  <a:lnTo>
                    <a:pt x="67335" y="6565"/>
                  </a:lnTo>
                  <a:lnTo>
                    <a:pt x="73190" y="6261"/>
                  </a:lnTo>
                  <a:close/>
                </a:path>
              </a:pathLst>
            </a:custGeom>
            <a:solidFill>
              <a:srgbClr val="F0618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756829" y="205033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09" y="0"/>
                  </a:moveTo>
                  <a:lnTo>
                    <a:pt x="660" y="431"/>
                  </a:lnTo>
                  <a:lnTo>
                    <a:pt x="0" y="1714"/>
                  </a:lnTo>
                  <a:lnTo>
                    <a:pt x="812" y="1790"/>
                  </a:lnTo>
                  <a:lnTo>
                    <a:pt x="1612" y="1701"/>
                  </a:lnTo>
                  <a:lnTo>
                    <a:pt x="2400" y="144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F436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573359" y="1575602"/>
              <a:ext cx="46355" cy="74930"/>
            </a:xfrm>
            <a:custGeom>
              <a:avLst/>
              <a:gdLst/>
              <a:ahLst/>
              <a:cxnLst/>
              <a:rect l="l" t="t" r="r" b="b"/>
              <a:pathLst>
                <a:path w="46355" h="74930">
                  <a:moveTo>
                    <a:pt x="43311" y="41617"/>
                  </a:moveTo>
                  <a:lnTo>
                    <a:pt x="12903" y="41617"/>
                  </a:lnTo>
                  <a:lnTo>
                    <a:pt x="18859" y="53098"/>
                  </a:lnTo>
                  <a:lnTo>
                    <a:pt x="20586" y="56324"/>
                  </a:lnTo>
                  <a:lnTo>
                    <a:pt x="18033" y="60655"/>
                  </a:lnTo>
                  <a:lnTo>
                    <a:pt x="17589" y="61442"/>
                  </a:lnTo>
                  <a:lnTo>
                    <a:pt x="17589" y="63512"/>
                  </a:lnTo>
                  <a:lnTo>
                    <a:pt x="20497" y="65404"/>
                  </a:lnTo>
                  <a:lnTo>
                    <a:pt x="20408" y="66725"/>
                  </a:lnTo>
                  <a:lnTo>
                    <a:pt x="20312" y="68745"/>
                  </a:lnTo>
                  <a:lnTo>
                    <a:pt x="21145" y="72961"/>
                  </a:lnTo>
                  <a:lnTo>
                    <a:pt x="21856" y="74574"/>
                  </a:lnTo>
                  <a:lnTo>
                    <a:pt x="26009" y="73863"/>
                  </a:lnTo>
                  <a:lnTo>
                    <a:pt x="26301" y="71704"/>
                  </a:lnTo>
                  <a:lnTo>
                    <a:pt x="26644" y="69761"/>
                  </a:lnTo>
                  <a:lnTo>
                    <a:pt x="26746" y="60629"/>
                  </a:lnTo>
                  <a:lnTo>
                    <a:pt x="27787" y="59651"/>
                  </a:lnTo>
                  <a:lnTo>
                    <a:pt x="29832" y="57657"/>
                  </a:lnTo>
                  <a:lnTo>
                    <a:pt x="32753" y="57594"/>
                  </a:lnTo>
                  <a:lnTo>
                    <a:pt x="35953" y="54762"/>
                  </a:lnTo>
                  <a:lnTo>
                    <a:pt x="36944" y="54762"/>
                  </a:lnTo>
                  <a:lnTo>
                    <a:pt x="38912" y="54724"/>
                  </a:lnTo>
                  <a:lnTo>
                    <a:pt x="38544" y="48450"/>
                  </a:lnTo>
                  <a:lnTo>
                    <a:pt x="43802" y="42316"/>
                  </a:lnTo>
                  <a:lnTo>
                    <a:pt x="43311" y="41617"/>
                  </a:lnTo>
                  <a:close/>
                </a:path>
                <a:path w="46355" h="74930">
                  <a:moveTo>
                    <a:pt x="42454" y="40398"/>
                  </a:moveTo>
                  <a:lnTo>
                    <a:pt x="6794" y="40398"/>
                  </a:lnTo>
                  <a:lnTo>
                    <a:pt x="6997" y="41516"/>
                  </a:lnTo>
                  <a:lnTo>
                    <a:pt x="6210" y="41808"/>
                  </a:lnTo>
                  <a:lnTo>
                    <a:pt x="5803" y="42024"/>
                  </a:lnTo>
                  <a:lnTo>
                    <a:pt x="5702" y="48094"/>
                  </a:lnTo>
                  <a:lnTo>
                    <a:pt x="9093" y="50723"/>
                  </a:lnTo>
                  <a:lnTo>
                    <a:pt x="12903" y="41617"/>
                  </a:lnTo>
                  <a:lnTo>
                    <a:pt x="43311" y="41617"/>
                  </a:lnTo>
                  <a:lnTo>
                    <a:pt x="42454" y="40398"/>
                  </a:lnTo>
                  <a:close/>
                </a:path>
                <a:path w="46355" h="74930">
                  <a:moveTo>
                    <a:pt x="3797" y="19049"/>
                  </a:moveTo>
                  <a:lnTo>
                    <a:pt x="0" y="26377"/>
                  </a:lnTo>
                  <a:lnTo>
                    <a:pt x="2908" y="32867"/>
                  </a:lnTo>
                  <a:lnTo>
                    <a:pt x="3314" y="33159"/>
                  </a:lnTo>
                  <a:lnTo>
                    <a:pt x="3860" y="33375"/>
                  </a:lnTo>
                  <a:lnTo>
                    <a:pt x="4546" y="34721"/>
                  </a:lnTo>
                  <a:lnTo>
                    <a:pt x="4063" y="35496"/>
                  </a:lnTo>
                  <a:lnTo>
                    <a:pt x="2895" y="35915"/>
                  </a:lnTo>
                  <a:lnTo>
                    <a:pt x="2755" y="41998"/>
                  </a:lnTo>
                  <a:lnTo>
                    <a:pt x="5803" y="42024"/>
                  </a:lnTo>
                  <a:lnTo>
                    <a:pt x="6337" y="40614"/>
                  </a:lnTo>
                  <a:lnTo>
                    <a:pt x="6794" y="40398"/>
                  </a:lnTo>
                  <a:lnTo>
                    <a:pt x="42454" y="40398"/>
                  </a:lnTo>
                  <a:lnTo>
                    <a:pt x="39046" y="35547"/>
                  </a:lnTo>
                  <a:lnTo>
                    <a:pt x="28016" y="35547"/>
                  </a:lnTo>
                  <a:lnTo>
                    <a:pt x="26352" y="35128"/>
                  </a:lnTo>
                  <a:lnTo>
                    <a:pt x="22910" y="34302"/>
                  </a:lnTo>
                  <a:lnTo>
                    <a:pt x="20383" y="32003"/>
                  </a:lnTo>
                  <a:lnTo>
                    <a:pt x="20257" y="29832"/>
                  </a:lnTo>
                  <a:lnTo>
                    <a:pt x="20142" y="27330"/>
                  </a:lnTo>
                  <a:lnTo>
                    <a:pt x="21882" y="25603"/>
                  </a:lnTo>
                  <a:lnTo>
                    <a:pt x="28447" y="24714"/>
                  </a:lnTo>
                  <a:lnTo>
                    <a:pt x="45303" y="24714"/>
                  </a:lnTo>
                  <a:lnTo>
                    <a:pt x="45528" y="23660"/>
                  </a:lnTo>
                  <a:lnTo>
                    <a:pt x="18351" y="23660"/>
                  </a:lnTo>
                  <a:lnTo>
                    <a:pt x="3797" y="19049"/>
                  </a:lnTo>
                  <a:close/>
                </a:path>
                <a:path w="46355" h="74930">
                  <a:moveTo>
                    <a:pt x="45303" y="24714"/>
                  </a:moveTo>
                  <a:lnTo>
                    <a:pt x="28447" y="24714"/>
                  </a:lnTo>
                  <a:lnTo>
                    <a:pt x="26631" y="29832"/>
                  </a:lnTo>
                  <a:lnTo>
                    <a:pt x="27990" y="32003"/>
                  </a:lnTo>
                  <a:lnTo>
                    <a:pt x="28527" y="33477"/>
                  </a:lnTo>
                  <a:lnTo>
                    <a:pt x="28622" y="34302"/>
                  </a:lnTo>
                  <a:lnTo>
                    <a:pt x="28016" y="35547"/>
                  </a:lnTo>
                  <a:lnTo>
                    <a:pt x="39046" y="35547"/>
                  </a:lnTo>
                  <a:lnTo>
                    <a:pt x="37591" y="33477"/>
                  </a:lnTo>
                  <a:lnTo>
                    <a:pt x="38849" y="31318"/>
                  </a:lnTo>
                  <a:lnTo>
                    <a:pt x="40843" y="29298"/>
                  </a:lnTo>
                  <a:lnTo>
                    <a:pt x="45303" y="24714"/>
                  </a:lnTo>
                  <a:close/>
                </a:path>
                <a:path w="46355" h="74930">
                  <a:moveTo>
                    <a:pt x="30454" y="0"/>
                  </a:moveTo>
                  <a:lnTo>
                    <a:pt x="24955" y="2400"/>
                  </a:lnTo>
                  <a:lnTo>
                    <a:pt x="24168" y="8928"/>
                  </a:lnTo>
                  <a:lnTo>
                    <a:pt x="16116" y="14922"/>
                  </a:lnTo>
                  <a:lnTo>
                    <a:pt x="18351" y="23660"/>
                  </a:lnTo>
                  <a:lnTo>
                    <a:pt x="45528" y="23660"/>
                  </a:lnTo>
                  <a:lnTo>
                    <a:pt x="46189" y="18668"/>
                  </a:lnTo>
                  <a:lnTo>
                    <a:pt x="45745" y="12433"/>
                  </a:lnTo>
                  <a:lnTo>
                    <a:pt x="44742" y="12420"/>
                  </a:lnTo>
                  <a:lnTo>
                    <a:pt x="43738" y="12331"/>
                  </a:lnTo>
                  <a:lnTo>
                    <a:pt x="42748" y="12179"/>
                  </a:lnTo>
                  <a:lnTo>
                    <a:pt x="35001" y="11810"/>
                  </a:lnTo>
                  <a:lnTo>
                    <a:pt x="31965" y="6667"/>
                  </a:lnTo>
                  <a:lnTo>
                    <a:pt x="30454" y="0"/>
                  </a:lnTo>
                  <a:close/>
                </a:path>
              </a:pathLst>
            </a:custGeom>
            <a:solidFill>
              <a:srgbClr val="D1232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572245" y="1608467"/>
              <a:ext cx="33020" cy="55244"/>
            </a:xfrm>
            <a:custGeom>
              <a:avLst/>
              <a:gdLst/>
              <a:ahLst/>
              <a:cxnLst/>
              <a:rect l="l" t="t" r="r" b="b"/>
              <a:pathLst>
                <a:path w="33019" h="55244">
                  <a:moveTo>
                    <a:pt x="3898" y="6070"/>
                  </a:moveTo>
                  <a:lnTo>
                    <a:pt x="2451" y="6184"/>
                  </a:lnTo>
                  <a:lnTo>
                    <a:pt x="901" y="5969"/>
                  </a:lnTo>
                  <a:lnTo>
                    <a:pt x="0" y="7531"/>
                  </a:lnTo>
                  <a:lnTo>
                    <a:pt x="3860" y="9118"/>
                  </a:lnTo>
                  <a:lnTo>
                    <a:pt x="3873" y="8102"/>
                  </a:lnTo>
                  <a:lnTo>
                    <a:pt x="3898" y="7086"/>
                  </a:lnTo>
                  <a:lnTo>
                    <a:pt x="3898" y="6070"/>
                  </a:lnTo>
                  <a:close/>
                </a:path>
                <a:path w="33019" h="55244">
                  <a:moveTo>
                    <a:pt x="5651" y="1879"/>
                  </a:moveTo>
                  <a:lnTo>
                    <a:pt x="5168" y="901"/>
                  </a:lnTo>
                  <a:lnTo>
                    <a:pt x="4991" y="508"/>
                  </a:lnTo>
                  <a:lnTo>
                    <a:pt x="4432" y="292"/>
                  </a:lnTo>
                  <a:lnTo>
                    <a:pt x="4038" y="0"/>
                  </a:lnTo>
                  <a:lnTo>
                    <a:pt x="4013" y="1028"/>
                  </a:lnTo>
                  <a:lnTo>
                    <a:pt x="4013" y="2032"/>
                  </a:lnTo>
                  <a:lnTo>
                    <a:pt x="4000" y="3048"/>
                  </a:lnTo>
                  <a:lnTo>
                    <a:pt x="5168" y="2628"/>
                  </a:lnTo>
                  <a:lnTo>
                    <a:pt x="5651" y="1879"/>
                  </a:lnTo>
                  <a:close/>
                </a:path>
                <a:path w="33019" h="55244">
                  <a:moveTo>
                    <a:pt x="6921" y="9156"/>
                  </a:moveTo>
                  <a:lnTo>
                    <a:pt x="5905" y="9156"/>
                  </a:lnTo>
                  <a:lnTo>
                    <a:pt x="4889" y="9144"/>
                  </a:lnTo>
                  <a:lnTo>
                    <a:pt x="3873" y="9118"/>
                  </a:lnTo>
                  <a:lnTo>
                    <a:pt x="3911" y="11620"/>
                  </a:lnTo>
                  <a:lnTo>
                    <a:pt x="4419" y="13868"/>
                  </a:lnTo>
                  <a:lnTo>
                    <a:pt x="6819" y="15214"/>
                  </a:lnTo>
                  <a:lnTo>
                    <a:pt x="6858" y="13208"/>
                  </a:lnTo>
                  <a:lnTo>
                    <a:pt x="6883" y="11188"/>
                  </a:lnTo>
                  <a:lnTo>
                    <a:pt x="6921" y="9156"/>
                  </a:lnTo>
                  <a:close/>
                </a:path>
                <a:path w="33019" h="55244">
                  <a:moveTo>
                    <a:pt x="32575" y="41275"/>
                  </a:moveTo>
                  <a:lnTo>
                    <a:pt x="27736" y="36893"/>
                  </a:lnTo>
                  <a:lnTo>
                    <a:pt x="27393" y="38823"/>
                  </a:lnTo>
                  <a:lnTo>
                    <a:pt x="27114" y="41008"/>
                  </a:lnTo>
                  <a:lnTo>
                    <a:pt x="22948" y="41706"/>
                  </a:lnTo>
                  <a:lnTo>
                    <a:pt x="22237" y="40093"/>
                  </a:lnTo>
                  <a:lnTo>
                    <a:pt x="21386" y="35712"/>
                  </a:lnTo>
                  <a:lnTo>
                    <a:pt x="21412" y="35407"/>
                  </a:lnTo>
                  <a:lnTo>
                    <a:pt x="21615" y="32524"/>
                  </a:lnTo>
                  <a:lnTo>
                    <a:pt x="18681" y="30657"/>
                  </a:lnTo>
                  <a:lnTo>
                    <a:pt x="18300" y="32524"/>
                  </a:lnTo>
                  <a:lnTo>
                    <a:pt x="18275" y="35407"/>
                  </a:lnTo>
                  <a:lnTo>
                    <a:pt x="14617" y="35140"/>
                  </a:lnTo>
                  <a:lnTo>
                    <a:pt x="14046" y="34556"/>
                  </a:lnTo>
                  <a:lnTo>
                    <a:pt x="13893" y="30873"/>
                  </a:lnTo>
                  <a:lnTo>
                    <a:pt x="16497" y="31013"/>
                  </a:lnTo>
                  <a:lnTo>
                    <a:pt x="17360" y="30873"/>
                  </a:lnTo>
                  <a:lnTo>
                    <a:pt x="18681" y="30657"/>
                  </a:lnTo>
                  <a:lnTo>
                    <a:pt x="18681" y="28575"/>
                  </a:lnTo>
                  <a:lnTo>
                    <a:pt x="21691" y="23469"/>
                  </a:lnTo>
                  <a:lnTo>
                    <a:pt x="18770" y="17868"/>
                  </a:lnTo>
                  <a:lnTo>
                    <a:pt x="14020" y="8763"/>
                  </a:lnTo>
                  <a:lnTo>
                    <a:pt x="10185" y="17868"/>
                  </a:lnTo>
                  <a:lnTo>
                    <a:pt x="6794" y="15240"/>
                  </a:lnTo>
                  <a:lnTo>
                    <a:pt x="10223" y="22390"/>
                  </a:lnTo>
                  <a:lnTo>
                    <a:pt x="7378" y="29438"/>
                  </a:lnTo>
                  <a:lnTo>
                    <a:pt x="6400" y="36512"/>
                  </a:lnTo>
                  <a:lnTo>
                    <a:pt x="8813" y="37871"/>
                  </a:lnTo>
                  <a:lnTo>
                    <a:pt x="9309" y="40093"/>
                  </a:lnTo>
                  <a:lnTo>
                    <a:pt x="9334" y="42646"/>
                  </a:lnTo>
                  <a:lnTo>
                    <a:pt x="9766" y="54152"/>
                  </a:lnTo>
                  <a:lnTo>
                    <a:pt x="21247" y="55016"/>
                  </a:lnTo>
                  <a:lnTo>
                    <a:pt x="23114" y="50190"/>
                  </a:lnTo>
                  <a:lnTo>
                    <a:pt x="26327" y="49707"/>
                  </a:lnTo>
                  <a:lnTo>
                    <a:pt x="30441" y="52108"/>
                  </a:lnTo>
                  <a:lnTo>
                    <a:pt x="30149" y="49707"/>
                  </a:lnTo>
                  <a:lnTo>
                    <a:pt x="29819" y="46990"/>
                  </a:lnTo>
                  <a:lnTo>
                    <a:pt x="32372" y="41706"/>
                  </a:lnTo>
                  <a:lnTo>
                    <a:pt x="32575" y="41275"/>
                  </a:lnTo>
                  <a:close/>
                </a:path>
              </a:pathLst>
            </a:custGeom>
            <a:solidFill>
              <a:srgbClr val="E229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677503" y="1586864"/>
              <a:ext cx="66040" cy="85090"/>
            </a:xfrm>
            <a:custGeom>
              <a:avLst/>
              <a:gdLst/>
              <a:ahLst/>
              <a:cxnLst/>
              <a:rect l="l" t="t" r="r" b="b"/>
              <a:pathLst>
                <a:path w="66039" h="85089">
                  <a:moveTo>
                    <a:pt x="65722" y="46964"/>
                  </a:moveTo>
                  <a:lnTo>
                    <a:pt x="62763" y="44869"/>
                  </a:lnTo>
                  <a:lnTo>
                    <a:pt x="62484" y="42837"/>
                  </a:lnTo>
                  <a:lnTo>
                    <a:pt x="59474" y="42799"/>
                  </a:lnTo>
                  <a:lnTo>
                    <a:pt x="58039" y="44437"/>
                  </a:lnTo>
                  <a:lnTo>
                    <a:pt x="55270" y="45453"/>
                  </a:lnTo>
                  <a:lnTo>
                    <a:pt x="52819" y="36550"/>
                  </a:lnTo>
                  <a:lnTo>
                    <a:pt x="50025" y="29667"/>
                  </a:lnTo>
                  <a:lnTo>
                    <a:pt x="51117" y="18072"/>
                  </a:lnTo>
                  <a:lnTo>
                    <a:pt x="52793" y="15760"/>
                  </a:lnTo>
                  <a:lnTo>
                    <a:pt x="56921" y="15392"/>
                  </a:lnTo>
                  <a:lnTo>
                    <a:pt x="54127" y="6057"/>
                  </a:lnTo>
                  <a:lnTo>
                    <a:pt x="50076" y="1498"/>
                  </a:lnTo>
                  <a:lnTo>
                    <a:pt x="43243" y="3873"/>
                  </a:lnTo>
                  <a:lnTo>
                    <a:pt x="38938" y="0"/>
                  </a:lnTo>
                  <a:lnTo>
                    <a:pt x="36969" y="6464"/>
                  </a:lnTo>
                  <a:lnTo>
                    <a:pt x="30873" y="5994"/>
                  </a:lnTo>
                  <a:lnTo>
                    <a:pt x="21437" y="8115"/>
                  </a:lnTo>
                  <a:lnTo>
                    <a:pt x="19075" y="23152"/>
                  </a:lnTo>
                  <a:lnTo>
                    <a:pt x="13563" y="29159"/>
                  </a:lnTo>
                  <a:lnTo>
                    <a:pt x="673" y="32842"/>
                  </a:lnTo>
                  <a:lnTo>
                    <a:pt x="2514" y="35864"/>
                  </a:lnTo>
                  <a:lnTo>
                    <a:pt x="0" y="45974"/>
                  </a:lnTo>
                  <a:lnTo>
                    <a:pt x="6273" y="50736"/>
                  </a:lnTo>
                  <a:lnTo>
                    <a:pt x="7531" y="57048"/>
                  </a:lnTo>
                  <a:lnTo>
                    <a:pt x="6146" y="59436"/>
                  </a:lnTo>
                  <a:lnTo>
                    <a:pt x="3886" y="59944"/>
                  </a:lnTo>
                  <a:lnTo>
                    <a:pt x="1384" y="59956"/>
                  </a:lnTo>
                  <a:lnTo>
                    <a:pt x="2679" y="62395"/>
                  </a:lnTo>
                  <a:lnTo>
                    <a:pt x="4927" y="62992"/>
                  </a:lnTo>
                  <a:lnTo>
                    <a:pt x="12623" y="63207"/>
                  </a:lnTo>
                  <a:lnTo>
                    <a:pt x="16129" y="66255"/>
                  </a:lnTo>
                  <a:lnTo>
                    <a:pt x="17945" y="78117"/>
                  </a:lnTo>
                  <a:lnTo>
                    <a:pt x="28295" y="84759"/>
                  </a:lnTo>
                  <a:lnTo>
                    <a:pt x="32473" y="82905"/>
                  </a:lnTo>
                  <a:lnTo>
                    <a:pt x="39268" y="83769"/>
                  </a:lnTo>
                  <a:lnTo>
                    <a:pt x="37541" y="75806"/>
                  </a:lnTo>
                  <a:lnTo>
                    <a:pt x="36423" y="75184"/>
                  </a:lnTo>
                  <a:lnTo>
                    <a:pt x="36639" y="74244"/>
                  </a:lnTo>
                  <a:lnTo>
                    <a:pt x="37376" y="72809"/>
                  </a:lnTo>
                  <a:lnTo>
                    <a:pt x="34734" y="63601"/>
                  </a:lnTo>
                  <a:lnTo>
                    <a:pt x="32816" y="62496"/>
                  </a:lnTo>
                  <a:lnTo>
                    <a:pt x="30187" y="61658"/>
                  </a:lnTo>
                  <a:lnTo>
                    <a:pt x="31432" y="58013"/>
                  </a:lnTo>
                  <a:lnTo>
                    <a:pt x="33578" y="57912"/>
                  </a:lnTo>
                  <a:lnTo>
                    <a:pt x="34874" y="57505"/>
                  </a:lnTo>
                  <a:lnTo>
                    <a:pt x="37973" y="54546"/>
                  </a:lnTo>
                  <a:lnTo>
                    <a:pt x="41084" y="48107"/>
                  </a:lnTo>
                  <a:lnTo>
                    <a:pt x="35534" y="47802"/>
                  </a:lnTo>
                  <a:lnTo>
                    <a:pt x="30480" y="48717"/>
                  </a:lnTo>
                  <a:lnTo>
                    <a:pt x="23012" y="53886"/>
                  </a:lnTo>
                  <a:lnTo>
                    <a:pt x="19723" y="52019"/>
                  </a:lnTo>
                  <a:lnTo>
                    <a:pt x="16573" y="46672"/>
                  </a:lnTo>
                  <a:lnTo>
                    <a:pt x="20485" y="42964"/>
                  </a:lnTo>
                  <a:lnTo>
                    <a:pt x="26250" y="39052"/>
                  </a:lnTo>
                  <a:lnTo>
                    <a:pt x="33020" y="37109"/>
                  </a:lnTo>
                  <a:lnTo>
                    <a:pt x="40030" y="37211"/>
                  </a:lnTo>
                  <a:lnTo>
                    <a:pt x="46583" y="39471"/>
                  </a:lnTo>
                  <a:lnTo>
                    <a:pt x="49682" y="41198"/>
                  </a:lnTo>
                  <a:lnTo>
                    <a:pt x="47840" y="43713"/>
                  </a:lnTo>
                  <a:lnTo>
                    <a:pt x="47282" y="45974"/>
                  </a:lnTo>
                  <a:lnTo>
                    <a:pt x="44094" y="51650"/>
                  </a:lnTo>
                  <a:lnTo>
                    <a:pt x="47117" y="51689"/>
                  </a:lnTo>
                  <a:lnTo>
                    <a:pt x="53594" y="58648"/>
                  </a:lnTo>
                  <a:lnTo>
                    <a:pt x="56616" y="58839"/>
                  </a:lnTo>
                  <a:lnTo>
                    <a:pt x="59982" y="52019"/>
                  </a:lnTo>
                  <a:lnTo>
                    <a:pt x="61264" y="50520"/>
                  </a:lnTo>
                  <a:lnTo>
                    <a:pt x="62344" y="48945"/>
                  </a:lnTo>
                  <a:lnTo>
                    <a:pt x="65722" y="46964"/>
                  </a:lnTo>
                  <a:close/>
                </a:path>
              </a:pathLst>
            </a:custGeom>
            <a:solidFill>
              <a:srgbClr val="EE2A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627732" y="1598261"/>
              <a:ext cx="70485" cy="85725"/>
            </a:xfrm>
            <a:custGeom>
              <a:avLst/>
              <a:gdLst/>
              <a:ahLst/>
              <a:cxnLst/>
              <a:rect l="l" t="t" r="r" b="b"/>
              <a:pathLst>
                <a:path w="70485" h="85725">
                  <a:moveTo>
                    <a:pt x="60437" y="68173"/>
                  </a:moveTo>
                  <a:lnTo>
                    <a:pt x="34099" y="68173"/>
                  </a:lnTo>
                  <a:lnTo>
                    <a:pt x="39928" y="69176"/>
                  </a:lnTo>
                  <a:lnTo>
                    <a:pt x="48717" y="75971"/>
                  </a:lnTo>
                  <a:lnTo>
                    <a:pt x="51003" y="79197"/>
                  </a:lnTo>
                  <a:lnTo>
                    <a:pt x="53606" y="82003"/>
                  </a:lnTo>
                  <a:lnTo>
                    <a:pt x="65697" y="85293"/>
                  </a:lnTo>
                  <a:lnTo>
                    <a:pt x="64554" y="81127"/>
                  </a:lnTo>
                  <a:lnTo>
                    <a:pt x="57696" y="79400"/>
                  </a:lnTo>
                  <a:lnTo>
                    <a:pt x="60437" y="68173"/>
                  </a:lnTo>
                  <a:close/>
                </a:path>
                <a:path w="70485" h="85725">
                  <a:moveTo>
                    <a:pt x="13347" y="74872"/>
                  </a:moveTo>
                  <a:lnTo>
                    <a:pt x="12911" y="75145"/>
                  </a:lnTo>
                  <a:lnTo>
                    <a:pt x="11155" y="76572"/>
                  </a:lnTo>
                  <a:lnTo>
                    <a:pt x="11125" y="78193"/>
                  </a:lnTo>
                  <a:lnTo>
                    <a:pt x="13855" y="80137"/>
                  </a:lnTo>
                  <a:lnTo>
                    <a:pt x="15582" y="84785"/>
                  </a:lnTo>
                  <a:lnTo>
                    <a:pt x="20180" y="81394"/>
                  </a:lnTo>
                  <a:lnTo>
                    <a:pt x="23279" y="78422"/>
                  </a:lnTo>
                  <a:lnTo>
                    <a:pt x="23977" y="77203"/>
                  </a:lnTo>
                  <a:lnTo>
                    <a:pt x="29383" y="77203"/>
                  </a:lnTo>
                  <a:lnTo>
                    <a:pt x="29474" y="75425"/>
                  </a:lnTo>
                  <a:lnTo>
                    <a:pt x="17056" y="75425"/>
                  </a:lnTo>
                  <a:lnTo>
                    <a:pt x="15417" y="75374"/>
                  </a:lnTo>
                  <a:lnTo>
                    <a:pt x="13347" y="74872"/>
                  </a:lnTo>
                  <a:close/>
                </a:path>
                <a:path w="70485" h="85725">
                  <a:moveTo>
                    <a:pt x="29383" y="77203"/>
                  </a:moveTo>
                  <a:lnTo>
                    <a:pt x="23977" y="77203"/>
                  </a:lnTo>
                  <a:lnTo>
                    <a:pt x="24523" y="77749"/>
                  </a:lnTo>
                  <a:lnTo>
                    <a:pt x="23279" y="78422"/>
                  </a:lnTo>
                  <a:lnTo>
                    <a:pt x="23215" y="81483"/>
                  </a:lnTo>
                  <a:lnTo>
                    <a:pt x="29273" y="81572"/>
                  </a:lnTo>
                  <a:lnTo>
                    <a:pt x="29383" y="77203"/>
                  </a:lnTo>
                  <a:close/>
                </a:path>
                <a:path w="70485" h="85725">
                  <a:moveTo>
                    <a:pt x="14465" y="74206"/>
                  </a:moveTo>
                  <a:lnTo>
                    <a:pt x="11163" y="74928"/>
                  </a:lnTo>
                  <a:lnTo>
                    <a:pt x="10833" y="76835"/>
                  </a:lnTo>
                  <a:lnTo>
                    <a:pt x="11155" y="76572"/>
                  </a:lnTo>
                  <a:lnTo>
                    <a:pt x="11163" y="76174"/>
                  </a:lnTo>
                  <a:lnTo>
                    <a:pt x="12975" y="75094"/>
                  </a:lnTo>
                  <a:lnTo>
                    <a:pt x="13271" y="74853"/>
                  </a:lnTo>
                  <a:lnTo>
                    <a:pt x="14465" y="74206"/>
                  </a:lnTo>
                  <a:close/>
                </a:path>
                <a:path w="70485" h="85725">
                  <a:moveTo>
                    <a:pt x="32463" y="70739"/>
                  </a:moveTo>
                  <a:lnTo>
                    <a:pt x="12433" y="70739"/>
                  </a:lnTo>
                  <a:lnTo>
                    <a:pt x="15519" y="71577"/>
                  </a:lnTo>
                  <a:lnTo>
                    <a:pt x="16624" y="72593"/>
                  </a:lnTo>
                  <a:lnTo>
                    <a:pt x="14465" y="74206"/>
                  </a:lnTo>
                  <a:lnTo>
                    <a:pt x="17056" y="75425"/>
                  </a:lnTo>
                  <a:lnTo>
                    <a:pt x="29474" y="75425"/>
                  </a:lnTo>
                  <a:lnTo>
                    <a:pt x="32463" y="70739"/>
                  </a:lnTo>
                  <a:close/>
                </a:path>
                <a:path w="70485" h="85725">
                  <a:moveTo>
                    <a:pt x="56870" y="61099"/>
                  </a:moveTo>
                  <a:lnTo>
                    <a:pt x="3365" y="61099"/>
                  </a:lnTo>
                  <a:lnTo>
                    <a:pt x="4368" y="61150"/>
                  </a:lnTo>
                  <a:lnTo>
                    <a:pt x="5321" y="62890"/>
                  </a:lnTo>
                  <a:lnTo>
                    <a:pt x="2260" y="65887"/>
                  </a:lnTo>
                  <a:lnTo>
                    <a:pt x="4978" y="68453"/>
                  </a:lnTo>
                  <a:lnTo>
                    <a:pt x="1130" y="75247"/>
                  </a:lnTo>
                  <a:lnTo>
                    <a:pt x="8153" y="75120"/>
                  </a:lnTo>
                  <a:lnTo>
                    <a:pt x="10288" y="75120"/>
                  </a:lnTo>
                  <a:lnTo>
                    <a:pt x="11163" y="74928"/>
                  </a:lnTo>
                  <a:lnTo>
                    <a:pt x="11633" y="72097"/>
                  </a:lnTo>
                  <a:lnTo>
                    <a:pt x="12433" y="70739"/>
                  </a:lnTo>
                  <a:lnTo>
                    <a:pt x="32463" y="70739"/>
                  </a:lnTo>
                  <a:lnTo>
                    <a:pt x="34099" y="68173"/>
                  </a:lnTo>
                  <a:lnTo>
                    <a:pt x="60437" y="68173"/>
                  </a:lnTo>
                  <a:lnTo>
                    <a:pt x="53073" y="68148"/>
                  </a:lnTo>
                  <a:lnTo>
                    <a:pt x="47815" y="66700"/>
                  </a:lnTo>
                  <a:lnTo>
                    <a:pt x="46202" y="65849"/>
                  </a:lnTo>
                  <a:lnTo>
                    <a:pt x="44805" y="64884"/>
                  </a:lnTo>
                  <a:lnTo>
                    <a:pt x="45923" y="62725"/>
                  </a:lnTo>
                  <a:lnTo>
                    <a:pt x="55810" y="62725"/>
                  </a:lnTo>
                  <a:lnTo>
                    <a:pt x="56870" y="61099"/>
                  </a:lnTo>
                  <a:close/>
                </a:path>
                <a:path w="70485" h="85725">
                  <a:moveTo>
                    <a:pt x="10288" y="75120"/>
                  </a:moveTo>
                  <a:lnTo>
                    <a:pt x="8153" y="75120"/>
                  </a:lnTo>
                  <a:lnTo>
                    <a:pt x="10172" y="75145"/>
                  </a:lnTo>
                  <a:close/>
                </a:path>
                <a:path w="70485" h="85725">
                  <a:moveTo>
                    <a:pt x="13378" y="74853"/>
                  </a:moveTo>
                  <a:close/>
                </a:path>
                <a:path w="70485" h="85725">
                  <a:moveTo>
                    <a:pt x="60896" y="66306"/>
                  </a:moveTo>
                  <a:lnTo>
                    <a:pt x="53073" y="68148"/>
                  </a:lnTo>
                  <a:lnTo>
                    <a:pt x="60443" y="68148"/>
                  </a:lnTo>
                  <a:lnTo>
                    <a:pt x="60896" y="66306"/>
                  </a:lnTo>
                  <a:close/>
                </a:path>
                <a:path w="70485" h="85725">
                  <a:moveTo>
                    <a:pt x="55810" y="62725"/>
                  </a:moveTo>
                  <a:lnTo>
                    <a:pt x="45923" y="62725"/>
                  </a:lnTo>
                  <a:lnTo>
                    <a:pt x="47231" y="63334"/>
                  </a:lnTo>
                  <a:lnTo>
                    <a:pt x="47955" y="63639"/>
                  </a:lnTo>
                  <a:lnTo>
                    <a:pt x="51269" y="63639"/>
                  </a:lnTo>
                  <a:lnTo>
                    <a:pt x="54800" y="64274"/>
                  </a:lnTo>
                  <a:lnTo>
                    <a:pt x="55810" y="62725"/>
                  </a:lnTo>
                  <a:close/>
                </a:path>
                <a:path w="70485" h="85725">
                  <a:moveTo>
                    <a:pt x="0" y="47599"/>
                  </a:moveTo>
                  <a:lnTo>
                    <a:pt x="12" y="62788"/>
                  </a:lnTo>
                  <a:lnTo>
                    <a:pt x="800" y="62801"/>
                  </a:lnTo>
                  <a:lnTo>
                    <a:pt x="2311" y="62801"/>
                  </a:lnTo>
                  <a:lnTo>
                    <a:pt x="3365" y="61099"/>
                  </a:lnTo>
                  <a:lnTo>
                    <a:pt x="56870" y="61099"/>
                  </a:lnTo>
                  <a:lnTo>
                    <a:pt x="57061" y="60807"/>
                  </a:lnTo>
                  <a:lnTo>
                    <a:pt x="54864" y="60325"/>
                  </a:lnTo>
                  <a:lnTo>
                    <a:pt x="51879" y="60325"/>
                  </a:lnTo>
                  <a:lnTo>
                    <a:pt x="2260" y="60299"/>
                  </a:lnTo>
                  <a:lnTo>
                    <a:pt x="2463" y="47853"/>
                  </a:lnTo>
                  <a:lnTo>
                    <a:pt x="0" y="47599"/>
                  </a:lnTo>
                  <a:close/>
                </a:path>
                <a:path w="70485" h="85725">
                  <a:moveTo>
                    <a:pt x="14732" y="44805"/>
                  </a:moveTo>
                  <a:lnTo>
                    <a:pt x="12268" y="46240"/>
                  </a:lnTo>
                  <a:lnTo>
                    <a:pt x="8470" y="47040"/>
                  </a:lnTo>
                  <a:lnTo>
                    <a:pt x="2260" y="60299"/>
                  </a:lnTo>
                  <a:lnTo>
                    <a:pt x="51884" y="60299"/>
                  </a:lnTo>
                  <a:lnTo>
                    <a:pt x="52908" y="55041"/>
                  </a:lnTo>
                  <a:lnTo>
                    <a:pt x="55295" y="54902"/>
                  </a:lnTo>
                  <a:lnTo>
                    <a:pt x="57150" y="54737"/>
                  </a:lnTo>
                  <a:lnTo>
                    <a:pt x="57213" y="51701"/>
                  </a:lnTo>
                  <a:lnTo>
                    <a:pt x="54711" y="51587"/>
                  </a:lnTo>
                  <a:lnTo>
                    <a:pt x="54477" y="51523"/>
                  </a:lnTo>
                  <a:lnTo>
                    <a:pt x="20129" y="51523"/>
                  </a:lnTo>
                  <a:lnTo>
                    <a:pt x="16268" y="50723"/>
                  </a:lnTo>
                  <a:lnTo>
                    <a:pt x="16242" y="47040"/>
                  </a:lnTo>
                  <a:lnTo>
                    <a:pt x="14732" y="44805"/>
                  </a:lnTo>
                  <a:close/>
                </a:path>
                <a:path w="70485" h="85725">
                  <a:moveTo>
                    <a:pt x="37810" y="43345"/>
                  </a:moveTo>
                  <a:lnTo>
                    <a:pt x="21209" y="43345"/>
                  </a:lnTo>
                  <a:lnTo>
                    <a:pt x="21856" y="49047"/>
                  </a:lnTo>
                  <a:lnTo>
                    <a:pt x="20129" y="51523"/>
                  </a:lnTo>
                  <a:lnTo>
                    <a:pt x="54477" y="51523"/>
                  </a:lnTo>
                  <a:lnTo>
                    <a:pt x="52463" y="50977"/>
                  </a:lnTo>
                  <a:lnTo>
                    <a:pt x="51256" y="48704"/>
                  </a:lnTo>
                  <a:lnTo>
                    <a:pt x="47028" y="48704"/>
                  </a:lnTo>
                  <a:lnTo>
                    <a:pt x="37706" y="44589"/>
                  </a:lnTo>
                  <a:lnTo>
                    <a:pt x="37810" y="43345"/>
                  </a:lnTo>
                  <a:close/>
                </a:path>
                <a:path w="70485" h="85725">
                  <a:moveTo>
                    <a:pt x="49212" y="48387"/>
                  </a:moveTo>
                  <a:lnTo>
                    <a:pt x="47028" y="48704"/>
                  </a:lnTo>
                  <a:lnTo>
                    <a:pt x="51256" y="48704"/>
                  </a:lnTo>
                  <a:lnTo>
                    <a:pt x="51168" y="48539"/>
                  </a:lnTo>
                  <a:lnTo>
                    <a:pt x="49212" y="48387"/>
                  </a:lnTo>
                  <a:close/>
                </a:path>
                <a:path w="70485" h="85725">
                  <a:moveTo>
                    <a:pt x="28460" y="17729"/>
                  </a:moveTo>
                  <a:lnTo>
                    <a:pt x="27432" y="17729"/>
                  </a:lnTo>
                  <a:lnTo>
                    <a:pt x="23477" y="24133"/>
                  </a:lnTo>
                  <a:lnTo>
                    <a:pt x="20648" y="31062"/>
                  </a:lnTo>
                  <a:lnTo>
                    <a:pt x="18036" y="38094"/>
                  </a:lnTo>
                  <a:lnTo>
                    <a:pt x="14732" y="44805"/>
                  </a:lnTo>
                  <a:lnTo>
                    <a:pt x="17272" y="45542"/>
                  </a:lnTo>
                  <a:lnTo>
                    <a:pt x="21209" y="43345"/>
                  </a:lnTo>
                  <a:lnTo>
                    <a:pt x="37810" y="43345"/>
                  </a:lnTo>
                  <a:lnTo>
                    <a:pt x="46304" y="35039"/>
                  </a:lnTo>
                  <a:lnTo>
                    <a:pt x="47879" y="32575"/>
                  </a:lnTo>
                  <a:lnTo>
                    <a:pt x="45123" y="27952"/>
                  </a:lnTo>
                  <a:lnTo>
                    <a:pt x="43442" y="26339"/>
                  </a:lnTo>
                  <a:lnTo>
                    <a:pt x="28295" y="26339"/>
                  </a:lnTo>
                  <a:lnTo>
                    <a:pt x="31330" y="20243"/>
                  </a:lnTo>
                  <a:lnTo>
                    <a:pt x="30467" y="17780"/>
                  </a:lnTo>
                  <a:lnTo>
                    <a:pt x="28460" y="17729"/>
                  </a:lnTo>
                  <a:close/>
                </a:path>
                <a:path w="70485" h="85725">
                  <a:moveTo>
                    <a:pt x="52183" y="24892"/>
                  </a:moveTo>
                  <a:lnTo>
                    <a:pt x="47815" y="24892"/>
                  </a:lnTo>
                  <a:lnTo>
                    <a:pt x="49771" y="26543"/>
                  </a:lnTo>
                  <a:lnTo>
                    <a:pt x="51562" y="27292"/>
                  </a:lnTo>
                  <a:lnTo>
                    <a:pt x="52183" y="24892"/>
                  </a:lnTo>
                  <a:close/>
                </a:path>
                <a:path w="70485" h="85725">
                  <a:moveTo>
                    <a:pt x="55079" y="0"/>
                  </a:moveTo>
                  <a:lnTo>
                    <a:pt x="55270" y="5143"/>
                  </a:lnTo>
                  <a:lnTo>
                    <a:pt x="49301" y="6743"/>
                  </a:lnTo>
                  <a:lnTo>
                    <a:pt x="47421" y="19253"/>
                  </a:lnTo>
                  <a:lnTo>
                    <a:pt x="40576" y="21348"/>
                  </a:lnTo>
                  <a:lnTo>
                    <a:pt x="28295" y="26339"/>
                  </a:lnTo>
                  <a:lnTo>
                    <a:pt x="43442" y="26339"/>
                  </a:lnTo>
                  <a:lnTo>
                    <a:pt x="42913" y="25831"/>
                  </a:lnTo>
                  <a:lnTo>
                    <a:pt x="47815" y="24892"/>
                  </a:lnTo>
                  <a:lnTo>
                    <a:pt x="52183" y="24892"/>
                  </a:lnTo>
                  <a:lnTo>
                    <a:pt x="52298" y="24447"/>
                  </a:lnTo>
                  <a:lnTo>
                    <a:pt x="50457" y="21424"/>
                  </a:lnTo>
                  <a:lnTo>
                    <a:pt x="63257" y="17780"/>
                  </a:lnTo>
                  <a:lnTo>
                    <a:pt x="68859" y="11747"/>
                  </a:lnTo>
                  <a:lnTo>
                    <a:pt x="68886" y="11582"/>
                  </a:lnTo>
                  <a:lnTo>
                    <a:pt x="63106" y="11582"/>
                  </a:lnTo>
                  <a:lnTo>
                    <a:pt x="58026" y="6108"/>
                  </a:lnTo>
                  <a:lnTo>
                    <a:pt x="58153" y="38"/>
                  </a:lnTo>
                  <a:lnTo>
                    <a:pt x="57124" y="38"/>
                  </a:lnTo>
                  <a:lnTo>
                    <a:pt x="55079" y="0"/>
                  </a:lnTo>
                  <a:close/>
                </a:path>
                <a:path w="70485" h="85725">
                  <a:moveTo>
                    <a:pt x="67208" y="3251"/>
                  </a:moveTo>
                  <a:lnTo>
                    <a:pt x="64858" y="6489"/>
                  </a:lnTo>
                  <a:lnTo>
                    <a:pt x="63106" y="11582"/>
                  </a:lnTo>
                  <a:lnTo>
                    <a:pt x="68886" y="11582"/>
                  </a:lnTo>
                  <a:lnTo>
                    <a:pt x="70243" y="3302"/>
                  </a:lnTo>
                  <a:lnTo>
                    <a:pt x="67208" y="3251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641582" y="1572621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36969" y="0"/>
                  </a:moveTo>
                  <a:lnTo>
                    <a:pt x="32003" y="254"/>
                  </a:lnTo>
                  <a:lnTo>
                    <a:pt x="28701" y="3594"/>
                  </a:lnTo>
                  <a:lnTo>
                    <a:pt x="25196" y="14389"/>
                  </a:lnTo>
                  <a:lnTo>
                    <a:pt x="23075" y="19329"/>
                  </a:lnTo>
                  <a:lnTo>
                    <a:pt x="13931" y="10528"/>
                  </a:lnTo>
                  <a:lnTo>
                    <a:pt x="11379" y="13081"/>
                  </a:lnTo>
                  <a:lnTo>
                    <a:pt x="6454" y="16968"/>
                  </a:lnTo>
                  <a:lnTo>
                    <a:pt x="5776" y="14884"/>
                  </a:lnTo>
                  <a:lnTo>
                    <a:pt x="6030" y="11123"/>
                  </a:lnTo>
                  <a:lnTo>
                    <a:pt x="3898" y="9982"/>
                  </a:lnTo>
                  <a:lnTo>
                    <a:pt x="0" y="13144"/>
                  </a:lnTo>
                  <a:lnTo>
                    <a:pt x="2641" y="19507"/>
                  </a:lnTo>
                  <a:lnTo>
                    <a:pt x="1790" y="24904"/>
                  </a:lnTo>
                  <a:lnTo>
                    <a:pt x="4279" y="25031"/>
                  </a:lnTo>
                  <a:lnTo>
                    <a:pt x="6502" y="25628"/>
                  </a:lnTo>
                  <a:lnTo>
                    <a:pt x="7772" y="28054"/>
                  </a:lnTo>
                  <a:lnTo>
                    <a:pt x="11531" y="30187"/>
                  </a:lnTo>
                  <a:lnTo>
                    <a:pt x="15455" y="31699"/>
                  </a:lnTo>
                  <a:lnTo>
                    <a:pt x="19888" y="31330"/>
                  </a:lnTo>
                  <a:lnTo>
                    <a:pt x="22948" y="28346"/>
                  </a:lnTo>
                  <a:lnTo>
                    <a:pt x="19100" y="26733"/>
                  </a:lnTo>
                  <a:lnTo>
                    <a:pt x="23025" y="25298"/>
                  </a:lnTo>
                  <a:lnTo>
                    <a:pt x="24142" y="23253"/>
                  </a:lnTo>
                  <a:lnTo>
                    <a:pt x="25501" y="20396"/>
                  </a:lnTo>
                  <a:lnTo>
                    <a:pt x="29197" y="22631"/>
                  </a:lnTo>
                  <a:lnTo>
                    <a:pt x="28740" y="26174"/>
                  </a:lnTo>
                  <a:lnTo>
                    <a:pt x="29044" y="28448"/>
                  </a:lnTo>
                  <a:lnTo>
                    <a:pt x="33451" y="29006"/>
                  </a:lnTo>
                  <a:lnTo>
                    <a:pt x="37401" y="27635"/>
                  </a:lnTo>
                  <a:lnTo>
                    <a:pt x="41236" y="25641"/>
                  </a:lnTo>
                  <a:lnTo>
                    <a:pt x="44297" y="25679"/>
                  </a:lnTo>
                  <a:lnTo>
                    <a:pt x="46024" y="19837"/>
                  </a:lnTo>
                  <a:lnTo>
                    <a:pt x="38290" y="17424"/>
                  </a:lnTo>
                  <a:lnTo>
                    <a:pt x="39446" y="8801"/>
                  </a:lnTo>
                  <a:lnTo>
                    <a:pt x="38582" y="4584"/>
                  </a:lnTo>
                  <a:lnTo>
                    <a:pt x="36969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619608" y="1595945"/>
              <a:ext cx="29845" cy="25400"/>
            </a:xfrm>
            <a:custGeom>
              <a:avLst/>
              <a:gdLst/>
              <a:ahLst/>
              <a:cxnLst/>
              <a:rect l="l" t="t" r="r" b="b"/>
              <a:pathLst>
                <a:path w="29844" h="25400">
                  <a:moveTo>
                    <a:pt x="17297" y="0"/>
                  </a:moveTo>
                  <a:lnTo>
                    <a:pt x="11061" y="101"/>
                  </a:lnTo>
                  <a:lnTo>
                    <a:pt x="5448" y="4292"/>
                  </a:lnTo>
                  <a:lnTo>
                    <a:pt x="0" y="8102"/>
                  </a:lnTo>
                  <a:lnTo>
                    <a:pt x="6451" y="12522"/>
                  </a:lnTo>
                  <a:lnTo>
                    <a:pt x="3746" y="19392"/>
                  </a:lnTo>
                  <a:lnTo>
                    <a:pt x="2654" y="23177"/>
                  </a:lnTo>
                  <a:lnTo>
                    <a:pt x="11696" y="25247"/>
                  </a:lnTo>
                  <a:lnTo>
                    <a:pt x="9080" y="20396"/>
                  </a:lnTo>
                  <a:lnTo>
                    <a:pt x="13550" y="11671"/>
                  </a:lnTo>
                  <a:lnTo>
                    <a:pt x="19977" y="10769"/>
                  </a:lnTo>
                  <a:lnTo>
                    <a:pt x="26606" y="10744"/>
                  </a:lnTo>
                  <a:lnTo>
                    <a:pt x="26733" y="8255"/>
                  </a:lnTo>
                  <a:lnTo>
                    <a:pt x="27330" y="6019"/>
                  </a:lnTo>
                  <a:lnTo>
                    <a:pt x="29743" y="4737"/>
                  </a:lnTo>
                  <a:lnTo>
                    <a:pt x="28486" y="2286"/>
                  </a:lnTo>
                  <a:lnTo>
                    <a:pt x="26238" y="1701"/>
                  </a:lnTo>
                  <a:lnTo>
                    <a:pt x="23749" y="1587"/>
                  </a:lnTo>
                  <a:lnTo>
                    <a:pt x="17297" y="0"/>
                  </a:lnTo>
                  <a:close/>
                </a:path>
              </a:pathLst>
            </a:custGeom>
            <a:solidFill>
              <a:srgbClr val="EE29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704654" y="1574214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4" h="19050">
                  <a:moveTo>
                    <a:pt x="8851" y="0"/>
                  </a:moveTo>
                  <a:lnTo>
                    <a:pt x="7912" y="469"/>
                  </a:lnTo>
                  <a:lnTo>
                    <a:pt x="6946" y="546"/>
                  </a:lnTo>
                  <a:lnTo>
                    <a:pt x="5956" y="254"/>
                  </a:lnTo>
                  <a:lnTo>
                    <a:pt x="0" y="25"/>
                  </a:lnTo>
                  <a:lnTo>
                    <a:pt x="1612" y="6388"/>
                  </a:lnTo>
                  <a:lnTo>
                    <a:pt x="10134" y="6324"/>
                  </a:lnTo>
                  <a:lnTo>
                    <a:pt x="11798" y="12636"/>
                  </a:lnTo>
                  <a:lnTo>
                    <a:pt x="16103" y="16522"/>
                  </a:lnTo>
                  <a:lnTo>
                    <a:pt x="22936" y="14135"/>
                  </a:lnTo>
                  <a:lnTo>
                    <a:pt x="26987" y="18694"/>
                  </a:lnTo>
                  <a:lnTo>
                    <a:pt x="30391" y="19024"/>
                  </a:lnTo>
                  <a:lnTo>
                    <a:pt x="35864" y="15684"/>
                  </a:lnTo>
                  <a:lnTo>
                    <a:pt x="34163" y="12598"/>
                  </a:lnTo>
                  <a:lnTo>
                    <a:pt x="33782" y="8737"/>
                  </a:lnTo>
                  <a:lnTo>
                    <a:pt x="30480" y="6578"/>
                  </a:lnTo>
                  <a:lnTo>
                    <a:pt x="28346" y="10604"/>
                  </a:lnTo>
                  <a:lnTo>
                    <a:pt x="25857" y="12941"/>
                  </a:lnTo>
                  <a:lnTo>
                    <a:pt x="17856" y="5156"/>
                  </a:lnTo>
                  <a:lnTo>
                    <a:pt x="15036" y="127"/>
                  </a:lnTo>
                  <a:lnTo>
                    <a:pt x="8851" y="0"/>
                  </a:lnTo>
                  <a:close/>
                </a:path>
              </a:pathLst>
            </a:custGeom>
            <a:solidFill>
              <a:srgbClr val="EF4B6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650183" y="1549053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90">
                  <a:moveTo>
                    <a:pt x="3149" y="0"/>
                  </a:moveTo>
                  <a:lnTo>
                    <a:pt x="0" y="2984"/>
                  </a:lnTo>
                  <a:lnTo>
                    <a:pt x="3213" y="7637"/>
                  </a:lnTo>
                  <a:lnTo>
                    <a:pt x="4714" y="13411"/>
                  </a:lnTo>
                  <a:lnTo>
                    <a:pt x="7383" y="18604"/>
                  </a:lnTo>
                  <a:lnTo>
                    <a:pt x="14096" y="21513"/>
                  </a:lnTo>
                  <a:lnTo>
                    <a:pt x="15608" y="20586"/>
                  </a:lnTo>
                  <a:lnTo>
                    <a:pt x="16332" y="16611"/>
                  </a:lnTo>
                  <a:lnTo>
                    <a:pt x="18453" y="13754"/>
                  </a:lnTo>
                  <a:lnTo>
                    <a:pt x="13710" y="11996"/>
                  </a:lnTo>
                  <a:lnTo>
                    <a:pt x="12496" y="7856"/>
                  </a:lnTo>
                  <a:lnTo>
                    <a:pt x="11959" y="3261"/>
                  </a:lnTo>
                  <a:lnTo>
                    <a:pt x="9245" y="13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627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635277" y="1564346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7150" y="0"/>
                  </a:moveTo>
                  <a:lnTo>
                    <a:pt x="3187" y="711"/>
                  </a:lnTo>
                  <a:lnTo>
                    <a:pt x="0" y="2463"/>
                  </a:lnTo>
                  <a:lnTo>
                    <a:pt x="1943" y="10287"/>
                  </a:lnTo>
                  <a:lnTo>
                    <a:pt x="6248" y="10541"/>
                  </a:lnTo>
                  <a:lnTo>
                    <a:pt x="12687" y="10083"/>
                  </a:lnTo>
                  <a:lnTo>
                    <a:pt x="14414" y="9715"/>
                  </a:lnTo>
                  <a:lnTo>
                    <a:pt x="13931" y="2336"/>
                  </a:lnTo>
                  <a:lnTo>
                    <a:pt x="10782" y="495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E829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87397" y="155896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5245" y="0"/>
                  </a:moveTo>
                  <a:lnTo>
                    <a:pt x="5880" y="4978"/>
                  </a:lnTo>
                  <a:lnTo>
                    <a:pt x="482" y="7429"/>
                  </a:lnTo>
                  <a:lnTo>
                    <a:pt x="0" y="12179"/>
                  </a:lnTo>
                  <a:lnTo>
                    <a:pt x="3987" y="13817"/>
                  </a:lnTo>
                  <a:lnTo>
                    <a:pt x="7746" y="11366"/>
                  </a:lnTo>
                  <a:lnTo>
                    <a:pt x="11544" y="11861"/>
                  </a:lnTo>
                  <a:lnTo>
                    <a:pt x="12052" y="6070"/>
                  </a:lnTo>
                  <a:lnTo>
                    <a:pt x="10934" y="3213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EE34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" name="object 524"/>
            <p:cNvSpPr/>
            <p:nvPr/>
          </p:nvSpPr>
          <p:spPr>
            <a:xfrm>
              <a:off x="2698742" y="1565045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711" y="0"/>
                  </a:moveTo>
                  <a:lnTo>
                    <a:pt x="203" y="5765"/>
                  </a:lnTo>
                  <a:lnTo>
                    <a:pt x="0" y="5854"/>
                  </a:lnTo>
                  <a:lnTo>
                    <a:pt x="3302" y="9029"/>
                  </a:lnTo>
                  <a:lnTo>
                    <a:pt x="4178" y="8966"/>
                  </a:lnTo>
                  <a:lnTo>
                    <a:pt x="5054" y="9042"/>
                  </a:lnTo>
                  <a:lnTo>
                    <a:pt x="5918" y="9194"/>
                  </a:lnTo>
                  <a:lnTo>
                    <a:pt x="7899" y="9283"/>
                  </a:lnTo>
                  <a:lnTo>
                    <a:pt x="9893" y="9347"/>
                  </a:lnTo>
                  <a:lnTo>
                    <a:pt x="11861" y="9436"/>
                  </a:lnTo>
                  <a:lnTo>
                    <a:pt x="11823" y="1917"/>
                  </a:lnTo>
                  <a:lnTo>
                    <a:pt x="3924" y="373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7B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685770" y="1597981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5">
                  <a:moveTo>
                    <a:pt x="4699" y="0"/>
                  </a:moveTo>
                  <a:lnTo>
                    <a:pt x="2794" y="4584"/>
                  </a:lnTo>
                  <a:lnTo>
                    <a:pt x="0" y="6400"/>
                  </a:lnTo>
                  <a:lnTo>
                    <a:pt x="5054" y="11849"/>
                  </a:lnTo>
                  <a:lnTo>
                    <a:pt x="6832" y="6756"/>
                  </a:lnTo>
                  <a:lnTo>
                    <a:pt x="9182" y="3543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EE2A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678748" y="15240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40">
                  <a:moveTo>
                    <a:pt x="495" y="0"/>
                  </a:moveTo>
                  <a:lnTo>
                    <a:pt x="0" y="457"/>
                  </a:lnTo>
                  <a:lnTo>
                    <a:pt x="165" y="1549"/>
                  </a:lnTo>
                  <a:lnTo>
                    <a:pt x="215" y="1841"/>
                  </a:lnTo>
                  <a:lnTo>
                    <a:pt x="698" y="2095"/>
                  </a:lnTo>
                  <a:lnTo>
                    <a:pt x="990" y="2349"/>
                  </a:lnTo>
                  <a:lnTo>
                    <a:pt x="1219" y="2044"/>
                  </a:lnTo>
                  <a:lnTo>
                    <a:pt x="1460" y="1739"/>
                  </a:lnTo>
                  <a:lnTo>
                    <a:pt x="1701" y="1409"/>
                  </a:lnTo>
                  <a:lnTo>
                    <a:pt x="1587" y="1054"/>
                  </a:lnTo>
                  <a:lnTo>
                    <a:pt x="1549" y="495"/>
                  </a:lnTo>
                  <a:lnTo>
                    <a:pt x="1308" y="36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F39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628437" y="158206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46" y="3060"/>
                  </a:lnTo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698732" y="157090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419" y="1765"/>
                  </a:lnTo>
                  <a:lnTo>
                    <a:pt x="1549" y="2806"/>
                  </a:lnTo>
                  <a:lnTo>
                    <a:pt x="3314" y="3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4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" name="object 529"/>
            <p:cNvSpPr/>
            <p:nvPr/>
          </p:nvSpPr>
          <p:spPr>
            <a:xfrm>
              <a:off x="2649448" y="1521700"/>
              <a:ext cx="10795" cy="27940"/>
            </a:xfrm>
            <a:custGeom>
              <a:avLst/>
              <a:gdLst/>
              <a:ahLst/>
              <a:cxnLst/>
              <a:rect l="l" t="t" r="r" b="b"/>
              <a:pathLst>
                <a:path w="10794" h="27940">
                  <a:moveTo>
                    <a:pt x="1257" y="6070"/>
                  </a:moveTo>
                  <a:lnTo>
                    <a:pt x="0" y="6731"/>
                  </a:lnTo>
                  <a:lnTo>
                    <a:pt x="546" y="7302"/>
                  </a:lnTo>
                  <a:lnTo>
                    <a:pt x="1257" y="6070"/>
                  </a:lnTo>
                  <a:close/>
                </a:path>
                <a:path w="10794" h="27940">
                  <a:moveTo>
                    <a:pt x="4406" y="2082"/>
                  </a:moveTo>
                  <a:lnTo>
                    <a:pt x="1358" y="0"/>
                  </a:lnTo>
                  <a:lnTo>
                    <a:pt x="1320" y="2032"/>
                  </a:lnTo>
                  <a:lnTo>
                    <a:pt x="1295" y="4051"/>
                  </a:lnTo>
                  <a:lnTo>
                    <a:pt x="1257" y="6070"/>
                  </a:lnTo>
                  <a:lnTo>
                    <a:pt x="4343" y="4102"/>
                  </a:lnTo>
                  <a:lnTo>
                    <a:pt x="4406" y="2082"/>
                  </a:lnTo>
                  <a:close/>
                </a:path>
                <a:path w="10794" h="27940">
                  <a:moveTo>
                    <a:pt x="10401" y="3213"/>
                  </a:moveTo>
                  <a:lnTo>
                    <a:pt x="10198" y="2806"/>
                  </a:lnTo>
                  <a:lnTo>
                    <a:pt x="9906" y="2006"/>
                  </a:lnTo>
                  <a:lnTo>
                    <a:pt x="9766" y="2044"/>
                  </a:lnTo>
                  <a:lnTo>
                    <a:pt x="8801" y="2222"/>
                  </a:lnTo>
                  <a:lnTo>
                    <a:pt x="9017" y="2679"/>
                  </a:lnTo>
                  <a:lnTo>
                    <a:pt x="10401" y="3213"/>
                  </a:lnTo>
                  <a:close/>
                </a:path>
                <a:path w="10794" h="27940">
                  <a:moveTo>
                    <a:pt x="10756" y="21361"/>
                  </a:moveTo>
                  <a:lnTo>
                    <a:pt x="5867" y="21005"/>
                  </a:lnTo>
                  <a:lnTo>
                    <a:pt x="5334" y="25057"/>
                  </a:lnTo>
                  <a:lnTo>
                    <a:pt x="3873" y="27355"/>
                  </a:lnTo>
                  <a:lnTo>
                    <a:pt x="9982" y="27495"/>
                  </a:lnTo>
                  <a:lnTo>
                    <a:pt x="9791" y="25247"/>
                  </a:lnTo>
                  <a:lnTo>
                    <a:pt x="10756" y="21361"/>
                  </a:lnTo>
                  <a:close/>
                </a:path>
              </a:pathLst>
            </a:custGeom>
            <a:solidFill>
              <a:srgbClr val="EE2E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" name="object 530"/>
            <p:cNvSpPr/>
            <p:nvPr/>
          </p:nvSpPr>
          <p:spPr>
            <a:xfrm>
              <a:off x="2693416" y="1589404"/>
              <a:ext cx="98425" cy="158115"/>
            </a:xfrm>
            <a:custGeom>
              <a:avLst/>
              <a:gdLst/>
              <a:ahLst/>
              <a:cxnLst/>
              <a:rect l="l" t="t" r="r" b="b"/>
              <a:pathLst>
                <a:path w="98425" h="158114">
                  <a:moveTo>
                    <a:pt x="36372" y="147485"/>
                  </a:moveTo>
                  <a:lnTo>
                    <a:pt x="35775" y="146481"/>
                  </a:lnTo>
                  <a:lnTo>
                    <a:pt x="35534" y="146443"/>
                  </a:lnTo>
                  <a:lnTo>
                    <a:pt x="36372" y="147485"/>
                  </a:lnTo>
                  <a:close/>
                </a:path>
                <a:path w="98425" h="158114">
                  <a:moveTo>
                    <a:pt x="97828" y="102819"/>
                  </a:moveTo>
                  <a:lnTo>
                    <a:pt x="97307" y="100965"/>
                  </a:lnTo>
                  <a:lnTo>
                    <a:pt x="97243" y="100698"/>
                  </a:lnTo>
                  <a:lnTo>
                    <a:pt x="96024" y="96304"/>
                  </a:lnTo>
                  <a:lnTo>
                    <a:pt x="95351" y="95161"/>
                  </a:lnTo>
                  <a:lnTo>
                    <a:pt x="95034" y="94602"/>
                  </a:lnTo>
                  <a:lnTo>
                    <a:pt x="94246" y="92798"/>
                  </a:lnTo>
                  <a:lnTo>
                    <a:pt x="93281" y="92798"/>
                  </a:lnTo>
                  <a:lnTo>
                    <a:pt x="91338" y="92684"/>
                  </a:lnTo>
                  <a:lnTo>
                    <a:pt x="87934" y="94145"/>
                  </a:lnTo>
                  <a:lnTo>
                    <a:pt x="85026" y="95161"/>
                  </a:lnTo>
                  <a:lnTo>
                    <a:pt x="85128" y="92240"/>
                  </a:lnTo>
                  <a:lnTo>
                    <a:pt x="85217" y="89636"/>
                  </a:lnTo>
                  <a:lnTo>
                    <a:pt x="83451" y="89801"/>
                  </a:lnTo>
                  <a:lnTo>
                    <a:pt x="80733" y="92240"/>
                  </a:lnTo>
                  <a:lnTo>
                    <a:pt x="79197" y="85267"/>
                  </a:lnTo>
                  <a:lnTo>
                    <a:pt x="79260" y="79692"/>
                  </a:lnTo>
                  <a:lnTo>
                    <a:pt x="79349" y="79044"/>
                  </a:lnTo>
                  <a:lnTo>
                    <a:pt x="82435" y="74371"/>
                  </a:lnTo>
                  <a:lnTo>
                    <a:pt x="79768" y="71018"/>
                  </a:lnTo>
                  <a:lnTo>
                    <a:pt x="78409" y="69303"/>
                  </a:lnTo>
                  <a:lnTo>
                    <a:pt x="77368" y="67995"/>
                  </a:lnTo>
                  <a:lnTo>
                    <a:pt x="77254" y="67157"/>
                  </a:lnTo>
                  <a:lnTo>
                    <a:pt x="76288" y="60299"/>
                  </a:lnTo>
                  <a:lnTo>
                    <a:pt x="75933" y="52362"/>
                  </a:lnTo>
                  <a:lnTo>
                    <a:pt x="73037" y="45212"/>
                  </a:lnTo>
                  <a:lnTo>
                    <a:pt x="75044" y="43370"/>
                  </a:lnTo>
                  <a:lnTo>
                    <a:pt x="78892" y="40640"/>
                  </a:lnTo>
                  <a:lnTo>
                    <a:pt x="79921" y="37960"/>
                  </a:lnTo>
                  <a:lnTo>
                    <a:pt x="80124" y="34823"/>
                  </a:lnTo>
                  <a:lnTo>
                    <a:pt x="78295" y="29311"/>
                  </a:lnTo>
                  <a:lnTo>
                    <a:pt x="69303" y="26149"/>
                  </a:lnTo>
                  <a:lnTo>
                    <a:pt x="75285" y="13525"/>
                  </a:lnTo>
                  <a:lnTo>
                    <a:pt x="68668" y="11747"/>
                  </a:lnTo>
                  <a:lnTo>
                    <a:pt x="68516" y="8153"/>
                  </a:lnTo>
                  <a:lnTo>
                    <a:pt x="68427" y="7226"/>
                  </a:lnTo>
                  <a:lnTo>
                    <a:pt x="66941" y="7531"/>
                  </a:lnTo>
                  <a:lnTo>
                    <a:pt x="66941" y="68135"/>
                  </a:lnTo>
                  <a:lnTo>
                    <a:pt x="66230" y="68834"/>
                  </a:lnTo>
                  <a:lnTo>
                    <a:pt x="66230" y="71018"/>
                  </a:lnTo>
                  <a:lnTo>
                    <a:pt x="63919" y="74053"/>
                  </a:lnTo>
                  <a:lnTo>
                    <a:pt x="65722" y="77241"/>
                  </a:lnTo>
                  <a:lnTo>
                    <a:pt x="65493" y="79387"/>
                  </a:lnTo>
                  <a:lnTo>
                    <a:pt x="60477" y="79692"/>
                  </a:lnTo>
                  <a:lnTo>
                    <a:pt x="59690" y="79044"/>
                  </a:lnTo>
                  <a:lnTo>
                    <a:pt x="59029" y="78498"/>
                  </a:lnTo>
                  <a:lnTo>
                    <a:pt x="60845" y="76212"/>
                  </a:lnTo>
                  <a:lnTo>
                    <a:pt x="64897" y="71120"/>
                  </a:lnTo>
                  <a:lnTo>
                    <a:pt x="66230" y="71018"/>
                  </a:lnTo>
                  <a:lnTo>
                    <a:pt x="66230" y="68834"/>
                  </a:lnTo>
                  <a:lnTo>
                    <a:pt x="64287" y="70739"/>
                  </a:lnTo>
                  <a:lnTo>
                    <a:pt x="64566" y="70739"/>
                  </a:lnTo>
                  <a:lnTo>
                    <a:pt x="65189" y="70739"/>
                  </a:lnTo>
                  <a:lnTo>
                    <a:pt x="64985" y="71005"/>
                  </a:lnTo>
                  <a:lnTo>
                    <a:pt x="64249" y="71005"/>
                  </a:lnTo>
                  <a:lnTo>
                    <a:pt x="64008" y="71005"/>
                  </a:lnTo>
                  <a:lnTo>
                    <a:pt x="64287" y="70739"/>
                  </a:lnTo>
                  <a:lnTo>
                    <a:pt x="64389" y="70091"/>
                  </a:lnTo>
                  <a:lnTo>
                    <a:pt x="64439" y="69151"/>
                  </a:lnTo>
                  <a:lnTo>
                    <a:pt x="64744" y="67843"/>
                  </a:lnTo>
                  <a:lnTo>
                    <a:pt x="65227" y="67157"/>
                  </a:lnTo>
                  <a:lnTo>
                    <a:pt x="66636" y="67360"/>
                  </a:lnTo>
                  <a:lnTo>
                    <a:pt x="66941" y="68135"/>
                  </a:lnTo>
                  <a:lnTo>
                    <a:pt x="66941" y="7531"/>
                  </a:lnTo>
                  <a:lnTo>
                    <a:pt x="63881" y="8153"/>
                  </a:lnTo>
                  <a:lnTo>
                    <a:pt x="63804" y="7861"/>
                  </a:lnTo>
                  <a:lnTo>
                    <a:pt x="63804" y="71208"/>
                  </a:lnTo>
                  <a:lnTo>
                    <a:pt x="58699" y="76212"/>
                  </a:lnTo>
                  <a:lnTo>
                    <a:pt x="58280" y="73063"/>
                  </a:lnTo>
                  <a:lnTo>
                    <a:pt x="60121" y="71488"/>
                  </a:lnTo>
                  <a:lnTo>
                    <a:pt x="63804" y="71208"/>
                  </a:lnTo>
                  <a:lnTo>
                    <a:pt x="63804" y="7861"/>
                  </a:lnTo>
                  <a:lnTo>
                    <a:pt x="61772" y="0"/>
                  </a:lnTo>
                  <a:lnTo>
                    <a:pt x="56388" y="3975"/>
                  </a:lnTo>
                  <a:lnTo>
                    <a:pt x="55587" y="5842"/>
                  </a:lnTo>
                  <a:lnTo>
                    <a:pt x="53632" y="8801"/>
                  </a:lnTo>
                  <a:lnTo>
                    <a:pt x="54178" y="9372"/>
                  </a:lnTo>
                  <a:lnTo>
                    <a:pt x="56908" y="16205"/>
                  </a:lnTo>
                  <a:lnTo>
                    <a:pt x="55994" y="23685"/>
                  </a:lnTo>
                  <a:lnTo>
                    <a:pt x="55486" y="31064"/>
                  </a:lnTo>
                  <a:lnTo>
                    <a:pt x="59448" y="37566"/>
                  </a:lnTo>
                  <a:lnTo>
                    <a:pt x="59651" y="37744"/>
                  </a:lnTo>
                  <a:lnTo>
                    <a:pt x="59093" y="39712"/>
                  </a:lnTo>
                  <a:lnTo>
                    <a:pt x="52235" y="41998"/>
                  </a:lnTo>
                  <a:lnTo>
                    <a:pt x="54686" y="44170"/>
                  </a:lnTo>
                  <a:lnTo>
                    <a:pt x="60452" y="47739"/>
                  </a:lnTo>
                  <a:lnTo>
                    <a:pt x="63119" y="48564"/>
                  </a:lnTo>
                  <a:lnTo>
                    <a:pt x="61950" y="52362"/>
                  </a:lnTo>
                  <a:lnTo>
                    <a:pt x="58369" y="64363"/>
                  </a:lnTo>
                  <a:lnTo>
                    <a:pt x="56159" y="71488"/>
                  </a:lnTo>
                  <a:lnTo>
                    <a:pt x="54178" y="77368"/>
                  </a:lnTo>
                  <a:lnTo>
                    <a:pt x="53581" y="79044"/>
                  </a:lnTo>
                  <a:lnTo>
                    <a:pt x="50990" y="77368"/>
                  </a:lnTo>
                  <a:lnTo>
                    <a:pt x="49225" y="76746"/>
                  </a:lnTo>
                  <a:lnTo>
                    <a:pt x="49085" y="79387"/>
                  </a:lnTo>
                  <a:lnTo>
                    <a:pt x="48971" y="83058"/>
                  </a:lnTo>
                  <a:lnTo>
                    <a:pt x="51460" y="93268"/>
                  </a:lnTo>
                  <a:lnTo>
                    <a:pt x="51549" y="102895"/>
                  </a:lnTo>
                  <a:lnTo>
                    <a:pt x="48691" y="110134"/>
                  </a:lnTo>
                  <a:lnTo>
                    <a:pt x="43002" y="115912"/>
                  </a:lnTo>
                  <a:lnTo>
                    <a:pt x="41897" y="113271"/>
                  </a:lnTo>
                  <a:lnTo>
                    <a:pt x="43053" y="109778"/>
                  </a:lnTo>
                  <a:lnTo>
                    <a:pt x="43192" y="106654"/>
                  </a:lnTo>
                  <a:lnTo>
                    <a:pt x="39039" y="105054"/>
                  </a:lnTo>
                  <a:lnTo>
                    <a:pt x="39446" y="103708"/>
                  </a:lnTo>
                  <a:lnTo>
                    <a:pt x="40474" y="100317"/>
                  </a:lnTo>
                  <a:lnTo>
                    <a:pt x="40500" y="100164"/>
                  </a:lnTo>
                  <a:lnTo>
                    <a:pt x="38100" y="96050"/>
                  </a:lnTo>
                  <a:lnTo>
                    <a:pt x="36525" y="91757"/>
                  </a:lnTo>
                  <a:lnTo>
                    <a:pt x="32588" y="93268"/>
                  </a:lnTo>
                  <a:lnTo>
                    <a:pt x="32791" y="100164"/>
                  </a:lnTo>
                  <a:lnTo>
                    <a:pt x="25806" y="99250"/>
                  </a:lnTo>
                  <a:lnTo>
                    <a:pt x="27114" y="96304"/>
                  </a:lnTo>
                  <a:lnTo>
                    <a:pt x="27495" y="95453"/>
                  </a:lnTo>
                  <a:lnTo>
                    <a:pt x="30746" y="92684"/>
                  </a:lnTo>
                  <a:lnTo>
                    <a:pt x="30695" y="91363"/>
                  </a:lnTo>
                  <a:lnTo>
                    <a:pt x="30568" y="89636"/>
                  </a:lnTo>
                  <a:lnTo>
                    <a:pt x="30543" y="85585"/>
                  </a:lnTo>
                  <a:lnTo>
                    <a:pt x="30086" y="85267"/>
                  </a:lnTo>
                  <a:lnTo>
                    <a:pt x="26974" y="83058"/>
                  </a:lnTo>
                  <a:lnTo>
                    <a:pt x="27330" y="81216"/>
                  </a:lnTo>
                  <a:lnTo>
                    <a:pt x="27635" y="79692"/>
                  </a:lnTo>
                  <a:lnTo>
                    <a:pt x="27749" y="78498"/>
                  </a:lnTo>
                  <a:lnTo>
                    <a:pt x="27876" y="76695"/>
                  </a:lnTo>
                  <a:lnTo>
                    <a:pt x="27927" y="74371"/>
                  </a:lnTo>
                  <a:lnTo>
                    <a:pt x="27254" y="73355"/>
                  </a:lnTo>
                  <a:lnTo>
                    <a:pt x="25857" y="72821"/>
                  </a:lnTo>
                  <a:lnTo>
                    <a:pt x="21653" y="73291"/>
                  </a:lnTo>
                  <a:lnTo>
                    <a:pt x="23355" y="81216"/>
                  </a:lnTo>
                  <a:lnTo>
                    <a:pt x="16573" y="80352"/>
                  </a:lnTo>
                  <a:lnTo>
                    <a:pt x="12395" y="82207"/>
                  </a:lnTo>
                  <a:lnTo>
                    <a:pt x="10795" y="85471"/>
                  </a:lnTo>
                  <a:lnTo>
                    <a:pt x="9994" y="88366"/>
                  </a:lnTo>
                  <a:lnTo>
                    <a:pt x="15303" y="88353"/>
                  </a:lnTo>
                  <a:lnTo>
                    <a:pt x="16090" y="86969"/>
                  </a:lnTo>
                  <a:lnTo>
                    <a:pt x="17945" y="85267"/>
                  </a:lnTo>
                  <a:lnTo>
                    <a:pt x="20840" y="89801"/>
                  </a:lnTo>
                  <a:lnTo>
                    <a:pt x="17056" y="90106"/>
                  </a:lnTo>
                  <a:lnTo>
                    <a:pt x="15252" y="91363"/>
                  </a:lnTo>
                  <a:lnTo>
                    <a:pt x="10896" y="96304"/>
                  </a:lnTo>
                  <a:lnTo>
                    <a:pt x="5156" y="93510"/>
                  </a:lnTo>
                  <a:lnTo>
                    <a:pt x="25" y="94119"/>
                  </a:lnTo>
                  <a:lnTo>
                    <a:pt x="3568" y="100317"/>
                  </a:lnTo>
                  <a:lnTo>
                    <a:pt x="5041" y="106654"/>
                  </a:lnTo>
                  <a:lnTo>
                    <a:pt x="4660" y="113271"/>
                  </a:lnTo>
                  <a:lnTo>
                    <a:pt x="2679" y="119862"/>
                  </a:lnTo>
                  <a:lnTo>
                    <a:pt x="2603" y="121500"/>
                  </a:lnTo>
                  <a:lnTo>
                    <a:pt x="5588" y="121551"/>
                  </a:lnTo>
                  <a:lnTo>
                    <a:pt x="8978" y="115963"/>
                  </a:lnTo>
                  <a:lnTo>
                    <a:pt x="15557" y="112217"/>
                  </a:lnTo>
                  <a:lnTo>
                    <a:pt x="13881" y="103708"/>
                  </a:lnTo>
                  <a:lnTo>
                    <a:pt x="17424" y="105016"/>
                  </a:lnTo>
                  <a:lnTo>
                    <a:pt x="19392" y="105511"/>
                  </a:lnTo>
                  <a:lnTo>
                    <a:pt x="28994" y="110642"/>
                  </a:lnTo>
                  <a:lnTo>
                    <a:pt x="28841" y="112750"/>
                  </a:lnTo>
                  <a:lnTo>
                    <a:pt x="20485" y="118757"/>
                  </a:lnTo>
                  <a:lnTo>
                    <a:pt x="20193" y="118986"/>
                  </a:lnTo>
                  <a:lnTo>
                    <a:pt x="20751" y="120446"/>
                  </a:lnTo>
                  <a:lnTo>
                    <a:pt x="24193" y="124485"/>
                  </a:lnTo>
                  <a:lnTo>
                    <a:pt x="28600" y="118592"/>
                  </a:lnTo>
                  <a:lnTo>
                    <a:pt x="31902" y="122402"/>
                  </a:lnTo>
                  <a:lnTo>
                    <a:pt x="29730" y="131140"/>
                  </a:lnTo>
                  <a:lnTo>
                    <a:pt x="28282" y="137515"/>
                  </a:lnTo>
                  <a:lnTo>
                    <a:pt x="32931" y="141592"/>
                  </a:lnTo>
                  <a:lnTo>
                    <a:pt x="35775" y="146481"/>
                  </a:lnTo>
                  <a:lnTo>
                    <a:pt x="36449" y="146558"/>
                  </a:lnTo>
                  <a:lnTo>
                    <a:pt x="37388" y="146608"/>
                  </a:lnTo>
                  <a:lnTo>
                    <a:pt x="38684" y="146939"/>
                  </a:lnTo>
                  <a:lnTo>
                    <a:pt x="39357" y="147408"/>
                  </a:lnTo>
                  <a:lnTo>
                    <a:pt x="39154" y="148831"/>
                  </a:lnTo>
                  <a:lnTo>
                    <a:pt x="38392" y="149110"/>
                  </a:lnTo>
                  <a:lnTo>
                    <a:pt x="36842" y="147866"/>
                  </a:lnTo>
                  <a:lnTo>
                    <a:pt x="36372" y="147485"/>
                  </a:lnTo>
                  <a:lnTo>
                    <a:pt x="32448" y="148412"/>
                  </a:lnTo>
                  <a:lnTo>
                    <a:pt x="26301" y="152349"/>
                  </a:lnTo>
                  <a:lnTo>
                    <a:pt x="32283" y="157492"/>
                  </a:lnTo>
                  <a:lnTo>
                    <a:pt x="38493" y="150253"/>
                  </a:lnTo>
                  <a:lnTo>
                    <a:pt x="44500" y="152704"/>
                  </a:lnTo>
                  <a:lnTo>
                    <a:pt x="47421" y="151587"/>
                  </a:lnTo>
                  <a:lnTo>
                    <a:pt x="48831" y="150253"/>
                  </a:lnTo>
                  <a:lnTo>
                    <a:pt x="49491" y="149631"/>
                  </a:lnTo>
                  <a:lnTo>
                    <a:pt x="49707" y="149110"/>
                  </a:lnTo>
                  <a:lnTo>
                    <a:pt x="50609" y="146939"/>
                  </a:lnTo>
                  <a:lnTo>
                    <a:pt x="50736" y="146443"/>
                  </a:lnTo>
                  <a:lnTo>
                    <a:pt x="51041" y="143979"/>
                  </a:lnTo>
                  <a:lnTo>
                    <a:pt x="51104" y="140652"/>
                  </a:lnTo>
                  <a:lnTo>
                    <a:pt x="56705" y="139433"/>
                  </a:lnTo>
                  <a:lnTo>
                    <a:pt x="56680" y="142062"/>
                  </a:lnTo>
                  <a:lnTo>
                    <a:pt x="56972" y="143802"/>
                  </a:lnTo>
                  <a:lnTo>
                    <a:pt x="58420" y="143814"/>
                  </a:lnTo>
                  <a:lnTo>
                    <a:pt x="59842" y="143852"/>
                  </a:lnTo>
                  <a:lnTo>
                    <a:pt x="63601" y="141744"/>
                  </a:lnTo>
                  <a:lnTo>
                    <a:pt x="63017" y="139433"/>
                  </a:lnTo>
                  <a:lnTo>
                    <a:pt x="62585" y="137731"/>
                  </a:lnTo>
                  <a:lnTo>
                    <a:pt x="65074" y="129933"/>
                  </a:lnTo>
                  <a:lnTo>
                    <a:pt x="68072" y="129730"/>
                  </a:lnTo>
                  <a:lnTo>
                    <a:pt x="71780" y="131838"/>
                  </a:lnTo>
                  <a:lnTo>
                    <a:pt x="73317" y="129730"/>
                  </a:lnTo>
                  <a:lnTo>
                    <a:pt x="74218" y="128498"/>
                  </a:lnTo>
                  <a:lnTo>
                    <a:pt x="78130" y="127393"/>
                  </a:lnTo>
                  <a:lnTo>
                    <a:pt x="81470" y="125437"/>
                  </a:lnTo>
                  <a:lnTo>
                    <a:pt x="78422" y="120015"/>
                  </a:lnTo>
                  <a:lnTo>
                    <a:pt x="78295" y="118986"/>
                  </a:lnTo>
                  <a:lnTo>
                    <a:pt x="78282" y="118592"/>
                  </a:lnTo>
                  <a:lnTo>
                    <a:pt x="78155" y="115912"/>
                  </a:lnTo>
                  <a:lnTo>
                    <a:pt x="78028" y="112941"/>
                  </a:lnTo>
                  <a:lnTo>
                    <a:pt x="70053" y="108089"/>
                  </a:lnTo>
                  <a:lnTo>
                    <a:pt x="78778" y="107734"/>
                  </a:lnTo>
                  <a:lnTo>
                    <a:pt x="78752" y="104762"/>
                  </a:lnTo>
                  <a:lnTo>
                    <a:pt x="77254" y="103809"/>
                  </a:lnTo>
                  <a:lnTo>
                    <a:pt x="75882" y="102895"/>
                  </a:lnTo>
                  <a:lnTo>
                    <a:pt x="76898" y="100698"/>
                  </a:lnTo>
                  <a:lnTo>
                    <a:pt x="78930" y="101790"/>
                  </a:lnTo>
                  <a:lnTo>
                    <a:pt x="81788" y="104584"/>
                  </a:lnTo>
                  <a:lnTo>
                    <a:pt x="78778" y="107734"/>
                  </a:lnTo>
                  <a:lnTo>
                    <a:pt x="84531" y="114096"/>
                  </a:lnTo>
                  <a:lnTo>
                    <a:pt x="86741" y="105156"/>
                  </a:lnTo>
                  <a:lnTo>
                    <a:pt x="90944" y="104914"/>
                  </a:lnTo>
                  <a:lnTo>
                    <a:pt x="92468" y="100965"/>
                  </a:lnTo>
                  <a:lnTo>
                    <a:pt x="96177" y="103505"/>
                  </a:lnTo>
                  <a:lnTo>
                    <a:pt x="97828" y="102819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" name="object 531"/>
            <p:cNvSpPr/>
            <p:nvPr/>
          </p:nvSpPr>
          <p:spPr>
            <a:xfrm>
              <a:off x="2737134" y="1588612"/>
              <a:ext cx="19685" cy="80010"/>
            </a:xfrm>
            <a:custGeom>
              <a:avLst/>
              <a:gdLst/>
              <a:ahLst/>
              <a:cxnLst/>
              <a:rect l="l" t="t" r="r" b="b"/>
              <a:pathLst>
                <a:path w="19685" h="80010">
                  <a:moveTo>
                    <a:pt x="9702" y="0"/>
                  </a:moveTo>
                  <a:lnTo>
                    <a:pt x="6603" y="3784"/>
                  </a:lnTo>
                  <a:lnTo>
                    <a:pt x="3568" y="4648"/>
                  </a:lnTo>
                  <a:lnTo>
                    <a:pt x="355" y="13690"/>
                  </a:lnTo>
                  <a:lnTo>
                    <a:pt x="0" y="34899"/>
                  </a:lnTo>
                  <a:lnTo>
                    <a:pt x="2324" y="36322"/>
                  </a:lnTo>
                  <a:lnTo>
                    <a:pt x="2844" y="38569"/>
                  </a:lnTo>
                  <a:lnTo>
                    <a:pt x="2870" y="41071"/>
                  </a:lnTo>
                  <a:lnTo>
                    <a:pt x="3124" y="43103"/>
                  </a:lnTo>
                  <a:lnTo>
                    <a:pt x="6095" y="45224"/>
                  </a:lnTo>
                  <a:lnTo>
                    <a:pt x="2717" y="47180"/>
                  </a:lnTo>
                  <a:lnTo>
                    <a:pt x="4777" y="54635"/>
                  </a:lnTo>
                  <a:lnTo>
                    <a:pt x="5434" y="62228"/>
                  </a:lnTo>
                  <a:lnTo>
                    <a:pt x="5511" y="77533"/>
                  </a:lnTo>
                  <a:lnTo>
                    <a:pt x="7277" y="78168"/>
                  </a:lnTo>
                  <a:lnTo>
                    <a:pt x="9855" y="79832"/>
                  </a:lnTo>
                  <a:lnTo>
                    <a:pt x="12745" y="71341"/>
                  </a:lnTo>
                  <a:lnTo>
                    <a:pt x="19380" y="49352"/>
                  </a:lnTo>
                  <a:lnTo>
                    <a:pt x="16725" y="48526"/>
                  </a:lnTo>
                  <a:lnTo>
                    <a:pt x="10960" y="44970"/>
                  </a:lnTo>
                  <a:lnTo>
                    <a:pt x="8521" y="42786"/>
                  </a:lnTo>
                  <a:lnTo>
                    <a:pt x="15379" y="40500"/>
                  </a:lnTo>
                  <a:lnTo>
                    <a:pt x="15925" y="38531"/>
                  </a:lnTo>
                  <a:lnTo>
                    <a:pt x="11763" y="31846"/>
                  </a:lnTo>
                  <a:lnTo>
                    <a:pt x="12269" y="24472"/>
                  </a:lnTo>
                  <a:lnTo>
                    <a:pt x="13188" y="16994"/>
                  </a:lnTo>
                  <a:lnTo>
                    <a:pt x="10464" y="10172"/>
                  </a:lnTo>
                  <a:lnTo>
                    <a:pt x="9905" y="9588"/>
                  </a:lnTo>
                  <a:lnTo>
                    <a:pt x="11874" y="6629"/>
                  </a:lnTo>
                  <a:lnTo>
                    <a:pt x="12661" y="4775"/>
                  </a:lnTo>
                  <a:lnTo>
                    <a:pt x="9702" y="0"/>
                  </a:lnTo>
                  <a:close/>
                </a:path>
              </a:pathLst>
            </a:custGeom>
            <a:solidFill>
              <a:srgbClr val="E6273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713493" y="156548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6718" y="0"/>
                  </a:moveTo>
                  <a:lnTo>
                    <a:pt x="3467" y="25"/>
                  </a:lnTo>
                  <a:lnTo>
                    <a:pt x="0" y="8737"/>
                  </a:lnTo>
                  <a:lnTo>
                    <a:pt x="6197" y="8839"/>
                  </a:lnTo>
                  <a:lnTo>
                    <a:pt x="9017" y="13893"/>
                  </a:lnTo>
                  <a:lnTo>
                    <a:pt x="17030" y="21678"/>
                  </a:lnTo>
                  <a:lnTo>
                    <a:pt x="19507" y="19342"/>
                  </a:lnTo>
                  <a:lnTo>
                    <a:pt x="21640" y="15303"/>
                  </a:lnTo>
                  <a:lnTo>
                    <a:pt x="12306" y="533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F277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723227" y="1547334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50" y="0"/>
                  </a:moveTo>
                  <a:lnTo>
                    <a:pt x="0" y="12115"/>
                  </a:lnTo>
                  <a:lnTo>
                    <a:pt x="10083" y="8775"/>
                  </a:lnTo>
                  <a:lnTo>
                    <a:pt x="10553" y="6959"/>
                  </a:lnTo>
                  <a:lnTo>
                    <a:pt x="3098" y="63"/>
                  </a:lnTo>
                  <a:lnTo>
                    <a:pt x="2082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2F3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711023" y="1547258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39" h="19050">
                  <a:moveTo>
                    <a:pt x="12192" y="0"/>
                  </a:moveTo>
                  <a:lnTo>
                    <a:pt x="11201" y="38"/>
                  </a:lnTo>
                  <a:lnTo>
                    <a:pt x="9207" y="38"/>
                  </a:lnTo>
                  <a:lnTo>
                    <a:pt x="6921" y="3441"/>
                  </a:lnTo>
                  <a:lnTo>
                    <a:pt x="3403" y="2794"/>
                  </a:lnTo>
                  <a:lnTo>
                    <a:pt x="88" y="2857"/>
                  </a:lnTo>
                  <a:lnTo>
                    <a:pt x="50" y="3632"/>
                  </a:lnTo>
                  <a:lnTo>
                    <a:pt x="63" y="4394"/>
                  </a:lnTo>
                  <a:lnTo>
                    <a:pt x="114" y="5156"/>
                  </a:lnTo>
                  <a:lnTo>
                    <a:pt x="0" y="6057"/>
                  </a:lnTo>
                  <a:lnTo>
                    <a:pt x="3149" y="6273"/>
                  </a:lnTo>
                  <a:lnTo>
                    <a:pt x="6197" y="5854"/>
                  </a:lnTo>
                  <a:lnTo>
                    <a:pt x="11341" y="8978"/>
                  </a:lnTo>
                  <a:lnTo>
                    <a:pt x="8191" y="14097"/>
                  </a:lnTo>
                  <a:lnTo>
                    <a:pt x="9194" y="18224"/>
                  </a:lnTo>
                  <a:lnTo>
                    <a:pt x="14770" y="18745"/>
                  </a:lnTo>
                  <a:lnTo>
                    <a:pt x="12204" y="12192"/>
                  </a:lnTo>
                  <a:lnTo>
                    <a:pt x="12255" y="76"/>
                  </a:lnTo>
                  <a:close/>
                </a:path>
              </a:pathLst>
            </a:custGeom>
            <a:solidFill>
              <a:srgbClr val="EF3E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731636" y="1589896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8890" y="0"/>
                  </a:moveTo>
                  <a:lnTo>
                    <a:pt x="3403" y="3340"/>
                  </a:lnTo>
                  <a:lnTo>
                    <a:pt x="0" y="3009"/>
                  </a:lnTo>
                  <a:lnTo>
                    <a:pt x="2806" y="12344"/>
                  </a:lnTo>
                  <a:lnTo>
                    <a:pt x="5854" y="12407"/>
                  </a:lnTo>
                  <a:lnTo>
                    <a:pt x="9055" y="336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E33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761844" y="159070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086" y="0"/>
                  </a:moveTo>
                  <a:lnTo>
                    <a:pt x="698" y="1282"/>
                  </a:lnTo>
                  <a:lnTo>
                    <a:pt x="152" y="3492"/>
                  </a:lnTo>
                  <a:lnTo>
                    <a:pt x="0" y="5930"/>
                  </a:lnTo>
                  <a:lnTo>
                    <a:pt x="3238" y="2781"/>
                  </a:lnTo>
                  <a:lnTo>
                    <a:pt x="3238" y="1841"/>
                  </a:lnTo>
                  <a:lnTo>
                    <a:pt x="3174" y="92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723222" y="154432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25" y="0"/>
                  </a:moveTo>
                  <a:lnTo>
                    <a:pt x="114" y="0"/>
                  </a:lnTo>
                  <a:lnTo>
                    <a:pt x="101" y="990"/>
                  </a:lnTo>
                  <a:lnTo>
                    <a:pt x="63" y="1955"/>
                  </a:lnTo>
                  <a:lnTo>
                    <a:pt x="0" y="2946"/>
                  </a:lnTo>
                  <a:lnTo>
                    <a:pt x="1066" y="3022"/>
                  </a:lnTo>
                  <a:lnTo>
                    <a:pt x="2095" y="3047"/>
                  </a:lnTo>
                  <a:lnTo>
                    <a:pt x="3098" y="3060"/>
                  </a:lnTo>
                  <a:lnTo>
                    <a:pt x="3111" y="2057"/>
                  </a:lnTo>
                  <a:lnTo>
                    <a:pt x="3149" y="1028"/>
                  </a:lnTo>
                  <a:lnTo>
                    <a:pt x="3149" y="25"/>
                  </a:lnTo>
                  <a:close/>
                </a:path>
              </a:pathLst>
            </a:custGeom>
            <a:solidFill>
              <a:srgbClr val="EF3E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797256" y="1602681"/>
              <a:ext cx="40005" cy="50165"/>
            </a:xfrm>
            <a:custGeom>
              <a:avLst/>
              <a:gdLst/>
              <a:ahLst/>
              <a:cxnLst/>
              <a:rect l="l" t="t" r="r" b="b"/>
              <a:pathLst>
                <a:path w="40005" h="50164">
                  <a:moveTo>
                    <a:pt x="24752" y="0"/>
                  </a:moveTo>
                  <a:lnTo>
                    <a:pt x="17310" y="7124"/>
                  </a:lnTo>
                  <a:lnTo>
                    <a:pt x="10439" y="7010"/>
                  </a:lnTo>
                  <a:lnTo>
                    <a:pt x="9956" y="7861"/>
                  </a:lnTo>
                  <a:lnTo>
                    <a:pt x="9283" y="9677"/>
                  </a:lnTo>
                  <a:lnTo>
                    <a:pt x="9728" y="16141"/>
                  </a:lnTo>
                  <a:lnTo>
                    <a:pt x="5753" y="19469"/>
                  </a:lnTo>
                  <a:lnTo>
                    <a:pt x="596" y="21970"/>
                  </a:lnTo>
                  <a:lnTo>
                    <a:pt x="5283" y="28143"/>
                  </a:lnTo>
                  <a:lnTo>
                    <a:pt x="0" y="34124"/>
                  </a:lnTo>
                  <a:lnTo>
                    <a:pt x="253" y="40208"/>
                  </a:lnTo>
                  <a:lnTo>
                    <a:pt x="6299" y="40322"/>
                  </a:lnTo>
                  <a:lnTo>
                    <a:pt x="6680" y="36461"/>
                  </a:lnTo>
                  <a:lnTo>
                    <a:pt x="7886" y="33108"/>
                  </a:lnTo>
                  <a:lnTo>
                    <a:pt x="12598" y="29819"/>
                  </a:lnTo>
                  <a:lnTo>
                    <a:pt x="12407" y="40424"/>
                  </a:lnTo>
                  <a:lnTo>
                    <a:pt x="15278" y="40462"/>
                  </a:lnTo>
                  <a:lnTo>
                    <a:pt x="21755" y="41668"/>
                  </a:lnTo>
                  <a:lnTo>
                    <a:pt x="16979" y="46469"/>
                  </a:lnTo>
                  <a:lnTo>
                    <a:pt x="18110" y="49364"/>
                  </a:lnTo>
                  <a:lnTo>
                    <a:pt x="18402" y="49758"/>
                  </a:lnTo>
                  <a:lnTo>
                    <a:pt x="24244" y="49656"/>
                  </a:lnTo>
                  <a:lnTo>
                    <a:pt x="24485" y="46774"/>
                  </a:lnTo>
                  <a:lnTo>
                    <a:pt x="23380" y="41414"/>
                  </a:lnTo>
                  <a:lnTo>
                    <a:pt x="20408" y="35915"/>
                  </a:lnTo>
                  <a:lnTo>
                    <a:pt x="32892" y="33197"/>
                  </a:lnTo>
                  <a:lnTo>
                    <a:pt x="37630" y="32689"/>
                  </a:lnTo>
                  <a:lnTo>
                    <a:pt x="39928" y="28790"/>
                  </a:lnTo>
                  <a:lnTo>
                    <a:pt x="38357" y="22735"/>
                  </a:lnTo>
                  <a:lnTo>
                    <a:pt x="37626" y="16489"/>
                  </a:lnTo>
                  <a:lnTo>
                    <a:pt x="36653" y="10297"/>
                  </a:lnTo>
                  <a:lnTo>
                    <a:pt x="34353" y="4406"/>
                  </a:lnTo>
                  <a:lnTo>
                    <a:pt x="29527" y="1460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EE31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" name="object 539"/>
            <p:cNvSpPr/>
            <p:nvPr/>
          </p:nvSpPr>
          <p:spPr>
            <a:xfrm>
              <a:off x="2785921" y="1606257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19">
                  <a:moveTo>
                    <a:pt x="21591" y="1803"/>
                  </a:moveTo>
                  <a:lnTo>
                    <a:pt x="12318" y="1803"/>
                  </a:lnTo>
                  <a:lnTo>
                    <a:pt x="16865" y="7543"/>
                  </a:lnTo>
                  <a:lnTo>
                    <a:pt x="19189" y="6451"/>
                  </a:lnTo>
                  <a:lnTo>
                    <a:pt x="20599" y="6096"/>
                  </a:lnTo>
                  <a:lnTo>
                    <a:pt x="20916" y="5181"/>
                  </a:lnTo>
                  <a:lnTo>
                    <a:pt x="21297" y="4292"/>
                  </a:lnTo>
                  <a:lnTo>
                    <a:pt x="21767" y="3441"/>
                  </a:lnTo>
                  <a:lnTo>
                    <a:pt x="21591" y="1803"/>
                  </a:lnTo>
                  <a:close/>
                </a:path>
                <a:path w="22225" h="7619">
                  <a:moveTo>
                    <a:pt x="4292" y="5435"/>
                  </a:moveTo>
                  <a:lnTo>
                    <a:pt x="1333" y="5435"/>
                  </a:lnTo>
                  <a:lnTo>
                    <a:pt x="2235" y="5588"/>
                  </a:lnTo>
                  <a:lnTo>
                    <a:pt x="3136" y="5981"/>
                  </a:lnTo>
                  <a:lnTo>
                    <a:pt x="4292" y="5435"/>
                  </a:lnTo>
                  <a:close/>
                </a:path>
                <a:path w="22225" h="7619">
                  <a:moveTo>
                    <a:pt x="532" y="5518"/>
                  </a:moveTo>
                  <a:lnTo>
                    <a:pt x="355" y="5537"/>
                  </a:lnTo>
                  <a:lnTo>
                    <a:pt x="495" y="5778"/>
                  </a:lnTo>
                  <a:lnTo>
                    <a:pt x="532" y="5518"/>
                  </a:lnTo>
                  <a:close/>
                </a:path>
                <a:path w="22225" h="7619">
                  <a:moveTo>
                    <a:pt x="50" y="0"/>
                  </a:moveTo>
                  <a:lnTo>
                    <a:pt x="0" y="3035"/>
                  </a:lnTo>
                  <a:lnTo>
                    <a:pt x="457" y="3898"/>
                  </a:lnTo>
                  <a:lnTo>
                    <a:pt x="532" y="5518"/>
                  </a:lnTo>
                  <a:lnTo>
                    <a:pt x="1333" y="5435"/>
                  </a:lnTo>
                  <a:lnTo>
                    <a:pt x="4292" y="5435"/>
                  </a:lnTo>
                  <a:lnTo>
                    <a:pt x="7785" y="3784"/>
                  </a:lnTo>
                  <a:lnTo>
                    <a:pt x="12318" y="1803"/>
                  </a:lnTo>
                  <a:lnTo>
                    <a:pt x="21591" y="1803"/>
                  </a:lnTo>
                  <a:lnTo>
                    <a:pt x="21437" y="38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85A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806445" y="159433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765" y="0"/>
                  </a:moveTo>
                  <a:lnTo>
                    <a:pt x="2286" y="469"/>
                  </a:lnTo>
                  <a:lnTo>
                    <a:pt x="0" y="406"/>
                  </a:lnTo>
                  <a:lnTo>
                    <a:pt x="1104" y="2311"/>
                  </a:lnTo>
                  <a:lnTo>
                    <a:pt x="1689" y="3251"/>
                  </a:lnTo>
                  <a:lnTo>
                    <a:pt x="3149" y="3302"/>
                  </a:lnTo>
                  <a:lnTo>
                    <a:pt x="5740" y="6070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EE31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799777" y="158543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08" y="0"/>
                  </a:moveTo>
                  <a:lnTo>
                    <a:pt x="254" y="609"/>
                  </a:lnTo>
                  <a:lnTo>
                    <a:pt x="0" y="1384"/>
                  </a:lnTo>
                  <a:lnTo>
                    <a:pt x="749" y="2146"/>
                  </a:lnTo>
                  <a:lnTo>
                    <a:pt x="1054" y="2463"/>
                  </a:lnTo>
                  <a:lnTo>
                    <a:pt x="1574" y="2590"/>
                  </a:lnTo>
                  <a:lnTo>
                    <a:pt x="2006" y="2806"/>
                  </a:lnTo>
                  <a:lnTo>
                    <a:pt x="2311" y="1739"/>
                  </a:lnTo>
                  <a:lnTo>
                    <a:pt x="2095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7B6D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770864" y="1577328"/>
              <a:ext cx="15875" cy="32384"/>
            </a:xfrm>
            <a:custGeom>
              <a:avLst/>
              <a:gdLst/>
              <a:ahLst/>
              <a:cxnLst/>
              <a:rect l="l" t="t" r="r" b="b"/>
              <a:pathLst>
                <a:path w="15875" h="32384">
                  <a:moveTo>
                    <a:pt x="2895" y="0"/>
                  </a:moveTo>
                  <a:lnTo>
                    <a:pt x="1600" y="711"/>
                  </a:lnTo>
                  <a:lnTo>
                    <a:pt x="114" y="12674"/>
                  </a:lnTo>
                  <a:lnTo>
                    <a:pt x="0" y="16624"/>
                  </a:lnTo>
                  <a:lnTo>
                    <a:pt x="254" y="17526"/>
                  </a:lnTo>
                  <a:lnTo>
                    <a:pt x="360" y="19418"/>
                  </a:lnTo>
                  <a:lnTo>
                    <a:pt x="2552" y="20726"/>
                  </a:lnTo>
                  <a:lnTo>
                    <a:pt x="3111" y="23025"/>
                  </a:lnTo>
                  <a:lnTo>
                    <a:pt x="3543" y="25412"/>
                  </a:lnTo>
                  <a:lnTo>
                    <a:pt x="12141" y="32219"/>
                  </a:lnTo>
                  <a:lnTo>
                    <a:pt x="15049" y="31965"/>
                  </a:lnTo>
                  <a:lnTo>
                    <a:pt x="15113" y="28917"/>
                  </a:lnTo>
                  <a:lnTo>
                    <a:pt x="10350" y="27063"/>
                  </a:lnTo>
                  <a:lnTo>
                    <a:pt x="9715" y="23876"/>
                  </a:lnTo>
                  <a:lnTo>
                    <a:pt x="12166" y="19710"/>
                  </a:lnTo>
                  <a:lnTo>
                    <a:pt x="11544" y="15125"/>
                  </a:lnTo>
                  <a:lnTo>
                    <a:pt x="6896" y="9410"/>
                  </a:lnTo>
                  <a:lnTo>
                    <a:pt x="15595" y="7416"/>
                  </a:lnTo>
                  <a:lnTo>
                    <a:pt x="14516" y="6413"/>
                  </a:lnTo>
                  <a:lnTo>
                    <a:pt x="13639" y="505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05B7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780579" y="15970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451" y="0"/>
                  </a:moveTo>
                  <a:lnTo>
                    <a:pt x="0" y="4165"/>
                  </a:lnTo>
                  <a:lnTo>
                    <a:pt x="635" y="7353"/>
                  </a:lnTo>
                  <a:lnTo>
                    <a:pt x="5410" y="9207"/>
                  </a:lnTo>
                  <a:lnTo>
                    <a:pt x="5384" y="5842"/>
                  </a:lnTo>
                  <a:lnTo>
                    <a:pt x="6045" y="2235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385A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" name="object 544"/>
            <p:cNvSpPr/>
            <p:nvPr/>
          </p:nvSpPr>
          <p:spPr>
            <a:xfrm>
              <a:off x="2761896" y="1593486"/>
              <a:ext cx="27305" cy="42545"/>
            </a:xfrm>
            <a:custGeom>
              <a:avLst/>
              <a:gdLst/>
              <a:ahLst/>
              <a:cxnLst/>
              <a:rect l="l" t="t" r="r" b="b"/>
              <a:pathLst>
                <a:path w="27305" h="42544">
                  <a:moveTo>
                    <a:pt x="25783" y="29171"/>
                  </a:moveTo>
                  <a:lnTo>
                    <a:pt x="15659" y="29171"/>
                  </a:lnTo>
                  <a:lnTo>
                    <a:pt x="15875" y="30276"/>
                  </a:lnTo>
                  <a:lnTo>
                    <a:pt x="15074" y="30568"/>
                  </a:lnTo>
                  <a:lnTo>
                    <a:pt x="14693" y="30797"/>
                  </a:lnTo>
                  <a:lnTo>
                    <a:pt x="15113" y="32194"/>
                  </a:lnTo>
                  <a:lnTo>
                    <a:pt x="15621" y="33566"/>
                  </a:lnTo>
                  <a:lnTo>
                    <a:pt x="16662" y="37299"/>
                  </a:lnTo>
                  <a:lnTo>
                    <a:pt x="13246" y="41262"/>
                  </a:lnTo>
                  <a:lnTo>
                    <a:pt x="21069" y="41948"/>
                  </a:lnTo>
                  <a:lnTo>
                    <a:pt x="22098" y="39166"/>
                  </a:lnTo>
                  <a:lnTo>
                    <a:pt x="26720" y="30911"/>
                  </a:lnTo>
                  <a:lnTo>
                    <a:pt x="25783" y="29171"/>
                  </a:lnTo>
                  <a:close/>
                </a:path>
                <a:path w="27305" h="42544">
                  <a:moveTo>
                    <a:pt x="14669" y="30797"/>
                  </a:moveTo>
                  <a:close/>
                </a:path>
                <a:path w="27305" h="42544">
                  <a:moveTo>
                    <a:pt x="3175" y="0"/>
                  </a:moveTo>
                  <a:lnTo>
                    <a:pt x="0" y="3174"/>
                  </a:lnTo>
                  <a:lnTo>
                    <a:pt x="190" y="7658"/>
                  </a:lnTo>
                  <a:lnTo>
                    <a:pt x="6807" y="9448"/>
                  </a:lnTo>
                  <a:lnTo>
                    <a:pt x="825" y="22072"/>
                  </a:lnTo>
                  <a:lnTo>
                    <a:pt x="9817" y="25247"/>
                  </a:lnTo>
                  <a:lnTo>
                    <a:pt x="11645" y="30746"/>
                  </a:lnTo>
                  <a:lnTo>
                    <a:pt x="14669" y="30797"/>
                  </a:lnTo>
                  <a:lnTo>
                    <a:pt x="14777" y="30568"/>
                  </a:lnTo>
                  <a:lnTo>
                    <a:pt x="15201" y="29400"/>
                  </a:lnTo>
                  <a:lnTo>
                    <a:pt x="15659" y="29171"/>
                  </a:lnTo>
                  <a:lnTo>
                    <a:pt x="25783" y="29171"/>
                  </a:lnTo>
                  <a:lnTo>
                    <a:pt x="23266" y="24498"/>
                  </a:lnTo>
                  <a:lnTo>
                    <a:pt x="24348" y="18427"/>
                  </a:lnTo>
                  <a:lnTo>
                    <a:pt x="21107" y="16065"/>
                  </a:lnTo>
                  <a:lnTo>
                    <a:pt x="18249" y="13779"/>
                  </a:lnTo>
                  <a:lnTo>
                    <a:pt x="12509" y="9258"/>
                  </a:lnTo>
                  <a:lnTo>
                    <a:pt x="9652" y="8178"/>
                  </a:lnTo>
                  <a:lnTo>
                    <a:pt x="9118" y="5854"/>
                  </a:lnTo>
                  <a:lnTo>
                    <a:pt x="9223" y="3200"/>
                  </a:lnTo>
                  <a:lnTo>
                    <a:pt x="6070" y="457"/>
                  </a:lnTo>
                  <a:lnTo>
                    <a:pt x="4152" y="126"/>
                  </a:lnTo>
                  <a:lnTo>
                    <a:pt x="3175" y="0"/>
                  </a:lnTo>
                  <a:close/>
                </a:path>
                <a:path w="27305" h="42544">
                  <a:moveTo>
                    <a:pt x="24371" y="18300"/>
                  </a:moveTo>
                  <a:lnTo>
                    <a:pt x="24523" y="18554"/>
                  </a:lnTo>
                  <a:lnTo>
                    <a:pt x="24371" y="18300"/>
                  </a:lnTo>
                  <a:close/>
                </a:path>
                <a:path w="27305" h="42544">
                  <a:moveTo>
                    <a:pt x="9223" y="3200"/>
                  </a:moveTo>
                  <a:close/>
                </a:path>
              </a:pathLst>
            </a:custGeom>
            <a:solidFill>
              <a:srgbClr val="DA282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767976" y="15938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35" y="0"/>
                  </a:moveTo>
                  <a:lnTo>
                    <a:pt x="0" y="50"/>
                  </a:lnTo>
                  <a:lnTo>
                    <a:pt x="1054" y="990"/>
                  </a:lnTo>
                  <a:lnTo>
                    <a:pt x="2133" y="1905"/>
                  </a:lnTo>
                  <a:lnTo>
                    <a:pt x="3200" y="2844"/>
                  </a:lnTo>
                  <a:lnTo>
                    <a:pt x="3251" y="1892"/>
                  </a:lnTo>
                  <a:lnTo>
                    <a:pt x="3149" y="965"/>
                  </a:lnTo>
                  <a:lnTo>
                    <a:pt x="2882" y="5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817680" y="1631079"/>
              <a:ext cx="31750" cy="18415"/>
            </a:xfrm>
            <a:custGeom>
              <a:avLst/>
              <a:gdLst/>
              <a:ahLst/>
              <a:cxnLst/>
              <a:rect l="l" t="t" r="r" b="b"/>
              <a:pathLst>
                <a:path w="31750" h="18414">
                  <a:moveTo>
                    <a:pt x="24815" y="0"/>
                  </a:moveTo>
                  <a:lnTo>
                    <a:pt x="19507" y="393"/>
                  </a:lnTo>
                  <a:lnTo>
                    <a:pt x="17208" y="4292"/>
                  </a:lnTo>
                  <a:lnTo>
                    <a:pt x="12458" y="4800"/>
                  </a:lnTo>
                  <a:lnTo>
                    <a:pt x="0" y="7505"/>
                  </a:lnTo>
                  <a:lnTo>
                    <a:pt x="2946" y="13030"/>
                  </a:lnTo>
                  <a:lnTo>
                    <a:pt x="4051" y="18376"/>
                  </a:lnTo>
                  <a:lnTo>
                    <a:pt x="9347" y="14655"/>
                  </a:lnTo>
                  <a:lnTo>
                    <a:pt x="14719" y="11379"/>
                  </a:lnTo>
                  <a:lnTo>
                    <a:pt x="25273" y="13080"/>
                  </a:lnTo>
                  <a:lnTo>
                    <a:pt x="28359" y="11010"/>
                  </a:lnTo>
                  <a:lnTo>
                    <a:pt x="31546" y="9728"/>
                  </a:lnTo>
                  <a:lnTo>
                    <a:pt x="31496" y="6680"/>
                  </a:lnTo>
                  <a:lnTo>
                    <a:pt x="26225" y="6997"/>
                  </a:lnTo>
                  <a:lnTo>
                    <a:pt x="24815" y="0"/>
                  </a:lnTo>
                  <a:close/>
                </a:path>
              </a:pathLst>
            </a:custGeom>
            <a:solidFill>
              <a:srgbClr val="E4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843974" y="1607451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12865" y="5397"/>
                  </a:moveTo>
                  <a:lnTo>
                    <a:pt x="8877" y="0"/>
                  </a:lnTo>
                  <a:lnTo>
                    <a:pt x="3848" y="2959"/>
                  </a:lnTo>
                  <a:lnTo>
                    <a:pt x="0" y="6248"/>
                  </a:lnTo>
                  <a:lnTo>
                    <a:pt x="5613" y="12090"/>
                  </a:lnTo>
                  <a:lnTo>
                    <a:pt x="4762" y="7531"/>
                  </a:lnTo>
                  <a:lnTo>
                    <a:pt x="12865" y="5397"/>
                  </a:lnTo>
                  <a:close/>
                </a:path>
                <a:path w="14605" h="24764">
                  <a:moveTo>
                    <a:pt x="14236" y="18681"/>
                  </a:moveTo>
                  <a:lnTo>
                    <a:pt x="10490" y="15265"/>
                  </a:lnTo>
                  <a:lnTo>
                    <a:pt x="5600" y="12103"/>
                  </a:lnTo>
                  <a:lnTo>
                    <a:pt x="6565" y="16167"/>
                  </a:lnTo>
                  <a:lnTo>
                    <a:pt x="8432" y="24320"/>
                  </a:lnTo>
                  <a:lnTo>
                    <a:pt x="14236" y="18681"/>
                  </a:lnTo>
                  <a:close/>
                </a:path>
              </a:pathLst>
            </a:custGeom>
            <a:solidFill>
              <a:srgbClr val="E828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858159" y="1616836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9766" y="0"/>
                  </a:moveTo>
                  <a:lnTo>
                    <a:pt x="558" y="2882"/>
                  </a:lnTo>
                  <a:lnTo>
                    <a:pt x="508" y="6235"/>
                  </a:lnTo>
                  <a:lnTo>
                    <a:pt x="0" y="9728"/>
                  </a:lnTo>
                  <a:lnTo>
                    <a:pt x="3251" y="12128"/>
                  </a:lnTo>
                  <a:lnTo>
                    <a:pt x="6007" y="8420"/>
                  </a:lnTo>
                  <a:lnTo>
                    <a:pt x="16154" y="8648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35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849178" y="1638294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9766" y="0"/>
                  </a:moveTo>
                  <a:lnTo>
                    <a:pt x="6515" y="838"/>
                  </a:lnTo>
                  <a:lnTo>
                    <a:pt x="3263" y="1651"/>
                  </a:lnTo>
                  <a:lnTo>
                    <a:pt x="12" y="2489"/>
                  </a:lnTo>
                  <a:lnTo>
                    <a:pt x="0" y="8737"/>
                  </a:lnTo>
                  <a:lnTo>
                    <a:pt x="3898" y="6540"/>
                  </a:lnTo>
                  <a:lnTo>
                    <a:pt x="8750" y="5422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4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685572" y="1536755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59">
                  <a:moveTo>
                    <a:pt x="4762" y="0"/>
                  </a:moveTo>
                  <a:lnTo>
                    <a:pt x="0" y="2158"/>
                  </a:lnTo>
                  <a:lnTo>
                    <a:pt x="13373" y="22567"/>
                  </a:lnTo>
                  <a:lnTo>
                    <a:pt x="16230" y="21031"/>
                  </a:lnTo>
                  <a:lnTo>
                    <a:pt x="19075" y="19392"/>
                  </a:lnTo>
                  <a:lnTo>
                    <a:pt x="22875" y="19392"/>
                  </a:lnTo>
                  <a:lnTo>
                    <a:pt x="25450" y="16560"/>
                  </a:lnTo>
                  <a:lnTo>
                    <a:pt x="25470" y="16408"/>
                  </a:lnTo>
                  <a:lnTo>
                    <a:pt x="21399" y="16408"/>
                  </a:lnTo>
                  <a:lnTo>
                    <a:pt x="19672" y="14198"/>
                  </a:lnTo>
                  <a:lnTo>
                    <a:pt x="19316" y="10401"/>
                  </a:lnTo>
                  <a:lnTo>
                    <a:pt x="16332" y="7315"/>
                  </a:lnTo>
                  <a:lnTo>
                    <a:pt x="14427" y="7137"/>
                  </a:lnTo>
                  <a:lnTo>
                    <a:pt x="13474" y="7010"/>
                  </a:lnTo>
                  <a:lnTo>
                    <a:pt x="10502" y="3949"/>
                  </a:lnTo>
                  <a:lnTo>
                    <a:pt x="7429" y="2908"/>
                  </a:lnTo>
                  <a:lnTo>
                    <a:pt x="4762" y="0"/>
                  </a:lnTo>
                  <a:close/>
                </a:path>
                <a:path w="26035" h="22859">
                  <a:moveTo>
                    <a:pt x="22875" y="19392"/>
                  </a:moveTo>
                  <a:lnTo>
                    <a:pt x="19075" y="19392"/>
                  </a:lnTo>
                  <a:lnTo>
                    <a:pt x="22517" y="19786"/>
                  </a:lnTo>
                  <a:lnTo>
                    <a:pt x="22875" y="19392"/>
                  </a:lnTo>
                  <a:close/>
                </a:path>
                <a:path w="26035" h="22859">
                  <a:moveTo>
                    <a:pt x="25561" y="15685"/>
                  </a:moveTo>
                  <a:lnTo>
                    <a:pt x="21399" y="16408"/>
                  </a:lnTo>
                  <a:lnTo>
                    <a:pt x="25470" y="16408"/>
                  </a:lnTo>
                  <a:lnTo>
                    <a:pt x="25561" y="15685"/>
                  </a:lnTo>
                  <a:close/>
                </a:path>
              </a:pathLst>
            </a:custGeom>
            <a:solidFill>
              <a:srgbClr val="F0597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698332" y="15561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311" y="0"/>
                  </a:moveTo>
                  <a:lnTo>
                    <a:pt x="3479" y="1638"/>
                  </a:lnTo>
                  <a:lnTo>
                    <a:pt x="622" y="3187"/>
                  </a:lnTo>
                  <a:lnTo>
                    <a:pt x="622" y="4178"/>
                  </a:lnTo>
                  <a:lnTo>
                    <a:pt x="419" y="5130"/>
                  </a:lnTo>
                  <a:lnTo>
                    <a:pt x="0" y="6032"/>
                  </a:lnTo>
                  <a:lnTo>
                    <a:pt x="1117" y="8902"/>
                  </a:lnTo>
                  <a:lnTo>
                    <a:pt x="4356" y="12636"/>
                  </a:lnTo>
                  <a:lnTo>
                    <a:pt x="12255" y="10833"/>
                  </a:lnTo>
                  <a:lnTo>
                    <a:pt x="12268" y="18326"/>
                  </a:lnTo>
                  <a:lnTo>
                    <a:pt x="13271" y="18605"/>
                  </a:lnTo>
                  <a:lnTo>
                    <a:pt x="14249" y="18529"/>
                  </a:lnTo>
                  <a:lnTo>
                    <a:pt x="15163" y="18084"/>
                  </a:lnTo>
                  <a:lnTo>
                    <a:pt x="18630" y="9359"/>
                  </a:lnTo>
                  <a:lnTo>
                    <a:pt x="12865" y="9156"/>
                  </a:lnTo>
                  <a:lnTo>
                    <a:pt x="11811" y="4292"/>
                  </a:lnTo>
                  <a:lnTo>
                    <a:pt x="9766" y="393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F498B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" name="object 552"/>
            <p:cNvSpPr/>
            <p:nvPr/>
          </p:nvSpPr>
          <p:spPr>
            <a:xfrm>
              <a:off x="2696070" y="1534756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5" h="18415">
                  <a:moveTo>
                    <a:pt x="5829" y="9321"/>
                  </a:moveTo>
                  <a:lnTo>
                    <a:pt x="4914" y="8229"/>
                  </a:lnTo>
                  <a:lnTo>
                    <a:pt x="3975" y="7124"/>
                  </a:lnTo>
                  <a:lnTo>
                    <a:pt x="3060" y="6019"/>
                  </a:lnTo>
                  <a:lnTo>
                    <a:pt x="3073" y="0"/>
                  </a:lnTo>
                  <a:lnTo>
                    <a:pt x="673" y="1270"/>
                  </a:lnTo>
                  <a:lnTo>
                    <a:pt x="76" y="3479"/>
                  </a:lnTo>
                  <a:lnTo>
                    <a:pt x="0" y="5956"/>
                  </a:lnTo>
                  <a:lnTo>
                    <a:pt x="2006" y="6032"/>
                  </a:lnTo>
                  <a:lnTo>
                    <a:pt x="2984" y="6070"/>
                  </a:lnTo>
                  <a:lnTo>
                    <a:pt x="2984" y="7061"/>
                  </a:lnTo>
                  <a:lnTo>
                    <a:pt x="2971" y="8026"/>
                  </a:lnTo>
                  <a:lnTo>
                    <a:pt x="2971" y="9017"/>
                  </a:lnTo>
                  <a:lnTo>
                    <a:pt x="5829" y="9321"/>
                  </a:lnTo>
                  <a:close/>
                </a:path>
                <a:path w="27305" h="18415">
                  <a:moveTo>
                    <a:pt x="15062" y="17691"/>
                  </a:moveTo>
                  <a:lnTo>
                    <a:pt x="15011" y="16903"/>
                  </a:lnTo>
                  <a:lnTo>
                    <a:pt x="14998" y="16141"/>
                  </a:lnTo>
                  <a:lnTo>
                    <a:pt x="15024" y="15367"/>
                  </a:lnTo>
                  <a:lnTo>
                    <a:pt x="13627" y="12966"/>
                  </a:lnTo>
                  <a:lnTo>
                    <a:pt x="11379" y="12357"/>
                  </a:lnTo>
                  <a:lnTo>
                    <a:pt x="8813" y="12407"/>
                  </a:lnTo>
                  <a:lnTo>
                    <a:pt x="9169" y="16205"/>
                  </a:lnTo>
                  <a:lnTo>
                    <a:pt x="10896" y="18415"/>
                  </a:lnTo>
                  <a:lnTo>
                    <a:pt x="15062" y="17691"/>
                  </a:lnTo>
                  <a:close/>
                </a:path>
                <a:path w="27305" h="18415">
                  <a:moveTo>
                    <a:pt x="27279" y="9563"/>
                  </a:moveTo>
                  <a:lnTo>
                    <a:pt x="24307" y="8445"/>
                  </a:lnTo>
                  <a:lnTo>
                    <a:pt x="18389" y="6159"/>
                  </a:lnTo>
                  <a:lnTo>
                    <a:pt x="19278" y="9220"/>
                  </a:lnTo>
                  <a:lnTo>
                    <a:pt x="21348" y="11214"/>
                  </a:lnTo>
                  <a:lnTo>
                    <a:pt x="24155" y="12522"/>
                  </a:lnTo>
                  <a:lnTo>
                    <a:pt x="25146" y="12547"/>
                  </a:lnTo>
                  <a:lnTo>
                    <a:pt x="27139" y="12509"/>
                  </a:lnTo>
                  <a:lnTo>
                    <a:pt x="27203" y="11518"/>
                  </a:lnTo>
                  <a:lnTo>
                    <a:pt x="27279" y="9563"/>
                  </a:lnTo>
                  <a:close/>
                </a:path>
              </a:pathLst>
            </a:custGeom>
            <a:solidFill>
              <a:srgbClr val="EF42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855941" y="1918149"/>
              <a:ext cx="44450" cy="60960"/>
            </a:xfrm>
            <a:custGeom>
              <a:avLst/>
              <a:gdLst/>
              <a:ahLst/>
              <a:cxnLst/>
              <a:rect l="l" t="t" r="r" b="b"/>
              <a:pathLst>
                <a:path w="44450" h="60960">
                  <a:moveTo>
                    <a:pt x="36829" y="0"/>
                  </a:moveTo>
                  <a:lnTo>
                    <a:pt x="33693" y="2959"/>
                  </a:lnTo>
                  <a:lnTo>
                    <a:pt x="31318" y="5968"/>
                  </a:lnTo>
                  <a:lnTo>
                    <a:pt x="27139" y="3428"/>
                  </a:lnTo>
                  <a:lnTo>
                    <a:pt x="24574" y="5880"/>
                  </a:lnTo>
                  <a:lnTo>
                    <a:pt x="19646" y="12153"/>
                  </a:lnTo>
                  <a:lnTo>
                    <a:pt x="17500" y="19646"/>
                  </a:lnTo>
                  <a:lnTo>
                    <a:pt x="15151" y="27025"/>
                  </a:lnTo>
                  <a:lnTo>
                    <a:pt x="15049" y="29527"/>
                  </a:lnTo>
                  <a:lnTo>
                    <a:pt x="14389" y="31775"/>
                  </a:lnTo>
                  <a:lnTo>
                    <a:pt x="12039" y="33197"/>
                  </a:lnTo>
                  <a:lnTo>
                    <a:pt x="11569" y="38849"/>
                  </a:lnTo>
                  <a:lnTo>
                    <a:pt x="6629" y="39852"/>
                  </a:lnTo>
                  <a:lnTo>
                    <a:pt x="2832" y="42011"/>
                  </a:lnTo>
                  <a:lnTo>
                    <a:pt x="5689" y="47853"/>
                  </a:lnTo>
                  <a:lnTo>
                    <a:pt x="0" y="54813"/>
                  </a:lnTo>
                  <a:lnTo>
                    <a:pt x="5270" y="60324"/>
                  </a:lnTo>
                  <a:lnTo>
                    <a:pt x="10502" y="60705"/>
                  </a:lnTo>
                  <a:lnTo>
                    <a:pt x="13271" y="56019"/>
                  </a:lnTo>
                  <a:lnTo>
                    <a:pt x="17475" y="54267"/>
                  </a:lnTo>
                  <a:lnTo>
                    <a:pt x="19875" y="50291"/>
                  </a:lnTo>
                  <a:lnTo>
                    <a:pt x="22771" y="46710"/>
                  </a:lnTo>
                  <a:lnTo>
                    <a:pt x="31000" y="44856"/>
                  </a:lnTo>
                  <a:lnTo>
                    <a:pt x="32689" y="42900"/>
                  </a:lnTo>
                  <a:lnTo>
                    <a:pt x="33083" y="39509"/>
                  </a:lnTo>
                  <a:lnTo>
                    <a:pt x="33828" y="33136"/>
                  </a:lnTo>
                  <a:lnTo>
                    <a:pt x="34172" y="26674"/>
                  </a:lnTo>
                  <a:lnTo>
                    <a:pt x="35798" y="20419"/>
                  </a:lnTo>
                  <a:lnTo>
                    <a:pt x="40385" y="14668"/>
                  </a:lnTo>
                  <a:lnTo>
                    <a:pt x="44297" y="11493"/>
                  </a:lnTo>
                  <a:lnTo>
                    <a:pt x="40271" y="447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38AB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877624" y="1875669"/>
              <a:ext cx="22225" cy="42545"/>
            </a:xfrm>
            <a:custGeom>
              <a:avLst/>
              <a:gdLst/>
              <a:ahLst/>
              <a:cxnLst/>
              <a:rect l="l" t="t" r="r" b="b"/>
              <a:pathLst>
                <a:path w="22225" h="42544">
                  <a:moveTo>
                    <a:pt x="12814" y="6032"/>
                  </a:moveTo>
                  <a:lnTo>
                    <a:pt x="12509" y="9791"/>
                  </a:lnTo>
                  <a:lnTo>
                    <a:pt x="16078" y="14274"/>
                  </a:lnTo>
                  <a:lnTo>
                    <a:pt x="7327" y="21526"/>
                  </a:lnTo>
                  <a:lnTo>
                    <a:pt x="7467" y="28574"/>
                  </a:lnTo>
                  <a:lnTo>
                    <a:pt x="3124" y="33134"/>
                  </a:lnTo>
                  <a:lnTo>
                    <a:pt x="1987" y="35344"/>
                  </a:lnTo>
                  <a:lnTo>
                    <a:pt x="1028" y="37147"/>
                  </a:lnTo>
                  <a:lnTo>
                    <a:pt x="0" y="39166"/>
                  </a:lnTo>
                  <a:lnTo>
                    <a:pt x="2476" y="39268"/>
                  </a:lnTo>
                  <a:lnTo>
                    <a:pt x="4711" y="39839"/>
                  </a:lnTo>
                  <a:lnTo>
                    <a:pt x="5994" y="42290"/>
                  </a:lnTo>
                  <a:lnTo>
                    <a:pt x="12052" y="39382"/>
                  </a:lnTo>
                  <a:lnTo>
                    <a:pt x="16344" y="35344"/>
                  </a:lnTo>
                  <a:lnTo>
                    <a:pt x="16243" y="30022"/>
                  </a:lnTo>
                  <a:lnTo>
                    <a:pt x="17894" y="18427"/>
                  </a:lnTo>
                  <a:lnTo>
                    <a:pt x="20269" y="12382"/>
                  </a:lnTo>
                  <a:lnTo>
                    <a:pt x="21703" y="7315"/>
                  </a:lnTo>
                  <a:lnTo>
                    <a:pt x="16471" y="7315"/>
                  </a:lnTo>
                  <a:lnTo>
                    <a:pt x="15811" y="6045"/>
                  </a:lnTo>
                  <a:lnTo>
                    <a:pt x="12814" y="6032"/>
                  </a:lnTo>
                  <a:close/>
                </a:path>
                <a:path w="22225" h="42544">
                  <a:moveTo>
                    <a:pt x="18910" y="0"/>
                  </a:moveTo>
                  <a:lnTo>
                    <a:pt x="16421" y="1269"/>
                  </a:lnTo>
                  <a:lnTo>
                    <a:pt x="15925" y="3543"/>
                  </a:lnTo>
                  <a:lnTo>
                    <a:pt x="15842" y="6045"/>
                  </a:lnTo>
                  <a:lnTo>
                    <a:pt x="17056" y="6743"/>
                  </a:lnTo>
                  <a:lnTo>
                    <a:pt x="16471" y="7315"/>
                  </a:lnTo>
                  <a:lnTo>
                    <a:pt x="21703" y="7315"/>
                  </a:lnTo>
                  <a:lnTo>
                    <a:pt x="22009" y="6235"/>
                  </a:lnTo>
                  <a:lnTo>
                    <a:pt x="21818" y="3746"/>
                  </a:lnTo>
                  <a:lnTo>
                    <a:pt x="21348" y="1384"/>
                  </a:lnTo>
                  <a:lnTo>
                    <a:pt x="18910" y="0"/>
                  </a:lnTo>
                  <a:close/>
                </a:path>
                <a:path w="22225" h="42544">
                  <a:moveTo>
                    <a:pt x="15798" y="6019"/>
                  </a:moveTo>
                  <a:lnTo>
                    <a:pt x="13817" y="6045"/>
                  </a:lnTo>
                  <a:lnTo>
                    <a:pt x="15811" y="6045"/>
                  </a:lnTo>
                  <a:close/>
                </a:path>
              </a:pathLst>
            </a:custGeom>
            <a:solidFill>
              <a:srgbClr val="F05C8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880377" y="191504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296" y="0"/>
                  </a:moveTo>
                  <a:lnTo>
                    <a:pt x="3238" y="2908"/>
                  </a:lnTo>
                  <a:lnTo>
                    <a:pt x="101" y="5842"/>
                  </a:lnTo>
                  <a:lnTo>
                    <a:pt x="101" y="6832"/>
                  </a:lnTo>
                  <a:lnTo>
                    <a:pt x="63" y="7797"/>
                  </a:lnTo>
                  <a:lnTo>
                    <a:pt x="0" y="8788"/>
                  </a:lnTo>
                  <a:lnTo>
                    <a:pt x="139" y="8991"/>
                  </a:lnTo>
                  <a:lnTo>
                    <a:pt x="2705" y="6540"/>
                  </a:lnTo>
                  <a:lnTo>
                    <a:pt x="6857" y="9067"/>
                  </a:lnTo>
                  <a:lnTo>
                    <a:pt x="9258" y="6057"/>
                  </a:lnTo>
                  <a:lnTo>
                    <a:pt x="9258" y="4038"/>
                  </a:lnTo>
                  <a:lnTo>
                    <a:pt x="9296" y="0"/>
                  </a:lnTo>
                  <a:close/>
                </a:path>
              </a:pathLst>
            </a:custGeom>
            <a:solidFill>
              <a:srgbClr val="F0619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874874" y="1729454"/>
              <a:ext cx="45720" cy="128270"/>
            </a:xfrm>
            <a:custGeom>
              <a:avLst/>
              <a:gdLst/>
              <a:ahLst/>
              <a:cxnLst/>
              <a:rect l="l" t="t" r="r" b="b"/>
              <a:pathLst>
                <a:path w="45719" h="128269">
                  <a:moveTo>
                    <a:pt x="25974" y="15265"/>
                  </a:moveTo>
                  <a:lnTo>
                    <a:pt x="17145" y="15265"/>
                  </a:lnTo>
                  <a:lnTo>
                    <a:pt x="16497" y="18110"/>
                  </a:lnTo>
                  <a:lnTo>
                    <a:pt x="14935" y="21424"/>
                  </a:lnTo>
                  <a:lnTo>
                    <a:pt x="17805" y="24599"/>
                  </a:lnTo>
                  <a:lnTo>
                    <a:pt x="17792" y="26606"/>
                  </a:lnTo>
                  <a:lnTo>
                    <a:pt x="17492" y="32346"/>
                  </a:lnTo>
                  <a:lnTo>
                    <a:pt x="17486" y="33312"/>
                  </a:lnTo>
                  <a:lnTo>
                    <a:pt x="18707" y="37973"/>
                  </a:lnTo>
                  <a:lnTo>
                    <a:pt x="21539" y="43116"/>
                  </a:lnTo>
                  <a:lnTo>
                    <a:pt x="25649" y="50856"/>
                  </a:lnTo>
                  <a:lnTo>
                    <a:pt x="28916" y="58894"/>
                  </a:lnTo>
                  <a:lnTo>
                    <a:pt x="30370" y="67378"/>
                  </a:lnTo>
                  <a:lnTo>
                    <a:pt x="29044" y="76454"/>
                  </a:lnTo>
                  <a:lnTo>
                    <a:pt x="31953" y="79692"/>
                  </a:lnTo>
                  <a:lnTo>
                    <a:pt x="31838" y="88709"/>
                  </a:lnTo>
                  <a:lnTo>
                    <a:pt x="31648" y="97193"/>
                  </a:lnTo>
                  <a:lnTo>
                    <a:pt x="31051" y="99453"/>
                  </a:lnTo>
                  <a:lnTo>
                    <a:pt x="28625" y="100749"/>
                  </a:lnTo>
                  <a:lnTo>
                    <a:pt x="28536" y="103759"/>
                  </a:lnTo>
                  <a:lnTo>
                    <a:pt x="25476" y="106768"/>
                  </a:lnTo>
                  <a:lnTo>
                    <a:pt x="25298" y="110147"/>
                  </a:lnTo>
                  <a:lnTo>
                    <a:pt x="25793" y="113753"/>
                  </a:lnTo>
                  <a:lnTo>
                    <a:pt x="22186" y="115862"/>
                  </a:lnTo>
                  <a:lnTo>
                    <a:pt x="22148" y="121907"/>
                  </a:lnTo>
                  <a:lnTo>
                    <a:pt x="25095" y="123012"/>
                  </a:lnTo>
                  <a:lnTo>
                    <a:pt x="22098" y="126911"/>
                  </a:lnTo>
                  <a:lnTo>
                    <a:pt x="25006" y="128016"/>
                  </a:lnTo>
                  <a:lnTo>
                    <a:pt x="29260" y="125145"/>
                  </a:lnTo>
                  <a:lnTo>
                    <a:pt x="28460" y="119595"/>
                  </a:lnTo>
                  <a:lnTo>
                    <a:pt x="31361" y="116014"/>
                  </a:lnTo>
                  <a:lnTo>
                    <a:pt x="31225" y="115862"/>
                  </a:lnTo>
                  <a:lnTo>
                    <a:pt x="30099" y="114947"/>
                  </a:lnTo>
                  <a:lnTo>
                    <a:pt x="27559" y="114261"/>
                  </a:lnTo>
                  <a:lnTo>
                    <a:pt x="30302" y="112102"/>
                  </a:lnTo>
                  <a:lnTo>
                    <a:pt x="35603" y="112102"/>
                  </a:lnTo>
                  <a:lnTo>
                    <a:pt x="34188" y="108153"/>
                  </a:lnTo>
                  <a:lnTo>
                    <a:pt x="35110" y="94365"/>
                  </a:lnTo>
                  <a:lnTo>
                    <a:pt x="35418" y="84775"/>
                  </a:lnTo>
                  <a:lnTo>
                    <a:pt x="36048" y="75218"/>
                  </a:lnTo>
                  <a:lnTo>
                    <a:pt x="37630" y="65747"/>
                  </a:lnTo>
                  <a:lnTo>
                    <a:pt x="38392" y="62522"/>
                  </a:lnTo>
                  <a:lnTo>
                    <a:pt x="37795" y="59918"/>
                  </a:lnTo>
                  <a:lnTo>
                    <a:pt x="34925" y="55867"/>
                  </a:lnTo>
                  <a:lnTo>
                    <a:pt x="32994" y="53911"/>
                  </a:lnTo>
                  <a:lnTo>
                    <a:pt x="45097" y="51447"/>
                  </a:lnTo>
                  <a:lnTo>
                    <a:pt x="42354" y="47345"/>
                  </a:lnTo>
                  <a:lnTo>
                    <a:pt x="38874" y="43103"/>
                  </a:lnTo>
                  <a:lnTo>
                    <a:pt x="35648" y="40995"/>
                  </a:lnTo>
                  <a:lnTo>
                    <a:pt x="33947" y="36893"/>
                  </a:lnTo>
                  <a:lnTo>
                    <a:pt x="27457" y="36169"/>
                  </a:lnTo>
                  <a:lnTo>
                    <a:pt x="25044" y="33312"/>
                  </a:lnTo>
                  <a:lnTo>
                    <a:pt x="26098" y="32346"/>
                  </a:lnTo>
                  <a:lnTo>
                    <a:pt x="29803" y="26196"/>
                  </a:lnTo>
                  <a:lnTo>
                    <a:pt x="28732" y="20529"/>
                  </a:lnTo>
                  <a:lnTo>
                    <a:pt x="25974" y="15265"/>
                  </a:lnTo>
                  <a:close/>
                </a:path>
                <a:path w="45719" h="128269">
                  <a:moveTo>
                    <a:pt x="35603" y="112102"/>
                  </a:moveTo>
                  <a:lnTo>
                    <a:pt x="30302" y="112102"/>
                  </a:lnTo>
                  <a:lnTo>
                    <a:pt x="31303" y="115862"/>
                  </a:lnTo>
                  <a:lnTo>
                    <a:pt x="35890" y="112903"/>
                  </a:lnTo>
                  <a:lnTo>
                    <a:pt x="35603" y="112102"/>
                  </a:lnTo>
                  <a:close/>
                </a:path>
                <a:path w="45719" h="128269">
                  <a:moveTo>
                    <a:pt x="3111" y="0"/>
                  </a:moveTo>
                  <a:lnTo>
                    <a:pt x="0" y="5854"/>
                  </a:lnTo>
                  <a:lnTo>
                    <a:pt x="2844" y="7150"/>
                  </a:lnTo>
                  <a:lnTo>
                    <a:pt x="4699" y="9372"/>
                  </a:lnTo>
                  <a:lnTo>
                    <a:pt x="5943" y="12166"/>
                  </a:lnTo>
                  <a:lnTo>
                    <a:pt x="8991" y="15227"/>
                  </a:lnTo>
                  <a:lnTo>
                    <a:pt x="10934" y="15316"/>
                  </a:lnTo>
                  <a:lnTo>
                    <a:pt x="11899" y="15379"/>
                  </a:lnTo>
                  <a:lnTo>
                    <a:pt x="17145" y="15265"/>
                  </a:lnTo>
                  <a:lnTo>
                    <a:pt x="25974" y="15265"/>
                  </a:lnTo>
                  <a:lnTo>
                    <a:pt x="25868" y="15062"/>
                  </a:lnTo>
                  <a:lnTo>
                    <a:pt x="25396" y="13500"/>
                  </a:lnTo>
                  <a:lnTo>
                    <a:pt x="17691" y="13500"/>
                  </a:lnTo>
                  <a:lnTo>
                    <a:pt x="14135" y="3162"/>
                  </a:lnTo>
                  <a:lnTo>
                    <a:pt x="7886" y="2870"/>
                  </a:lnTo>
                  <a:lnTo>
                    <a:pt x="3111" y="0"/>
                  </a:lnTo>
                  <a:close/>
                </a:path>
                <a:path w="45719" h="128269">
                  <a:moveTo>
                    <a:pt x="24193" y="9512"/>
                  </a:moveTo>
                  <a:lnTo>
                    <a:pt x="21577" y="10109"/>
                  </a:lnTo>
                  <a:lnTo>
                    <a:pt x="17691" y="13500"/>
                  </a:lnTo>
                  <a:lnTo>
                    <a:pt x="25396" y="13500"/>
                  </a:lnTo>
                  <a:lnTo>
                    <a:pt x="24193" y="9512"/>
                  </a:lnTo>
                  <a:close/>
                </a:path>
              </a:pathLst>
            </a:custGeom>
            <a:solidFill>
              <a:srgbClr val="EF4D7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884192" y="1851364"/>
              <a:ext cx="15875" cy="30480"/>
            </a:xfrm>
            <a:custGeom>
              <a:avLst/>
              <a:gdLst/>
              <a:ahLst/>
              <a:cxnLst/>
              <a:rect l="l" t="t" r="r" b="b"/>
              <a:pathLst>
                <a:path w="15875" h="30480">
                  <a:moveTo>
                    <a:pt x="12839" y="0"/>
                  </a:moveTo>
                  <a:lnTo>
                    <a:pt x="8788" y="2146"/>
                  </a:lnTo>
                  <a:lnTo>
                    <a:pt x="2603" y="2946"/>
                  </a:lnTo>
                  <a:lnTo>
                    <a:pt x="8699" y="11353"/>
                  </a:lnTo>
                  <a:lnTo>
                    <a:pt x="9563" y="15951"/>
                  </a:lnTo>
                  <a:lnTo>
                    <a:pt x="6413" y="18122"/>
                  </a:lnTo>
                  <a:lnTo>
                    <a:pt x="3784" y="22110"/>
                  </a:lnTo>
                  <a:lnTo>
                    <a:pt x="0" y="26098"/>
                  </a:lnTo>
                  <a:lnTo>
                    <a:pt x="6248" y="30340"/>
                  </a:lnTo>
                  <a:lnTo>
                    <a:pt x="9232" y="30314"/>
                  </a:lnTo>
                  <a:lnTo>
                    <a:pt x="9347" y="27851"/>
                  </a:lnTo>
                  <a:lnTo>
                    <a:pt x="9855" y="25565"/>
                  </a:lnTo>
                  <a:lnTo>
                    <a:pt x="12344" y="24307"/>
                  </a:lnTo>
                  <a:lnTo>
                    <a:pt x="12153" y="18961"/>
                  </a:lnTo>
                  <a:lnTo>
                    <a:pt x="12547" y="13741"/>
                  </a:lnTo>
                  <a:lnTo>
                    <a:pt x="15836" y="9194"/>
                  </a:lnTo>
                  <a:lnTo>
                    <a:pt x="15697" y="6108"/>
                  </a:lnTo>
                  <a:lnTo>
                    <a:pt x="12788" y="5003"/>
                  </a:lnTo>
                  <a:lnTo>
                    <a:pt x="15786" y="1104"/>
                  </a:lnTo>
                  <a:lnTo>
                    <a:pt x="12839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899068" y="1736020"/>
              <a:ext cx="18415" cy="36830"/>
            </a:xfrm>
            <a:custGeom>
              <a:avLst/>
              <a:gdLst/>
              <a:ahLst/>
              <a:cxnLst/>
              <a:rect l="l" t="t" r="r" b="b"/>
              <a:pathLst>
                <a:path w="18414" h="36830">
                  <a:moveTo>
                    <a:pt x="3149" y="0"/>
                  </a:moveTo>
                  <a:lnTo>
                    <a:pt x="0" y="2946"/>
                  </a:lnTo>
                  <a:lnTo>
                    <a:pt x="1674" y="8496"/>
                  </a:lnTo>
                  <a:lnTo>
                    <a:pt x="4538" y="13963"/>
                  </a:lnTo>
                  <a:lnTo>
                    <a:pt x="5609" y="19630"/>
                  </a:lnTo>
                  <a:lnTo>
                    <a:pt x="1905" y="25780"/>
                  </a:lnTo>
                  <a:lnTo>
                    <a:pt x="850" y="26746"/>
                  </a:lnTo>
                  <a:lnTo>
                    <a:pt x="3263" y="29603"/>
                  </a:lnTo>
                  <a:lnTo>
                    <a:pt x="9753" y="30327"/>
                  </a:lnTo>
                  <a:lnTo>
                    <a:pt x="11455" y="34429"/>
                  </a:lnTo>
                  <a:lnTo>
                    <a:pt x="14681" y="36537"/>
                  </a:lnTo>
                  <a:lnTo>
                    <a:pt x="14998" y="27152"/>
                  </a:lnTo>
                  <a:lnTo>
                    <a:pt x="14744" y="24460"/>
                  </a:lnTo>
                  <a:lnTo>
                    <a:pt x="15405" y="22212"/>
                  </a:lnTo>
                  <a:lnTo>
                    <a:pt x="17995" y="20891"/>
                  </a:lnTo>
                  <a:lnTo>
                    <a:pt x="17945" y="18478"/>
                  </a:lnTo>
                  <a:lnTo>
                    <a:pt x="15963" y="18694"/>
                  </a:lnTo>
                  <a:lnTo>
                    <a:pt x="13347" y="18694"/>
                  </a:lnTo>
                  <a:lnTo>
                    <a:pt x="10693" y="20751"/>
                  </a:lnTo>
                  <a:lnTo>
                    <a:pt x="10147" y="15493"/>
                  </a:lnTo>
                  <a:lnTo>
                    <a:pt x="13081" y="15608"/>
                  </a:lnTo>
                  <a:lnTo>
                    <a:pt x="14986" y="15379"/>
                  </a:lnTo>
                  <a:lnTo>
                    <a:pt x="13335" y="8483"/>
                  </a:lnTo>
                  <a:lnTo>
                    <a:pt x="3695" y="774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05B9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620374" y="1481759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6857" y="0"/>
                  </a:moveTo>
                  <a:lnTo>
                    <a:pt x="5321" y="2679"/>
                  </a:lnTo>
                  <a:lnTo>
                    <a:pt x="2641" y="2933"/>
                  </a:lnTo>
                  <a:lnTo>
                    <a:pt x="0" y="3238"/>
                  </a:lnTo>
                  <a:lnTo>
                    <a:pt x="1650" y="5194"/>
                  </a:lnTo>
                  <a:lnTo>
                    <a:pt x="3860" y="6032"/>
                  </a:lnTo>
                  <a:lnTo>
                    <a:pt x="6311" y="6337"/>
                  </a:lnTo>
                  <a:lnTo>
                    <a:pt x="7492" y="6248"/>
                  </a:lnTo>
                  <a:lnTo>
                    <a:pt x="8623" y="6184"/>
                  </a:lnTo>
                  <a:lnTo>
                    <a:pt x="9791" y="6096"/>
                  </a:lnTo>
                  <a:lnTo>
                    <a:pt x="9817" y="4089"/>
                  </a:lnTo>
                  <a:lnTo>
                    <a:pt x="9855" y="3086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EF3B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622389" y="149382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968" y="0"/>
                  </a:moveTo>
                  <a:lnTo>
                    <a:pt x="0" y="4114"/>
                  </a:lnTo>
                  <a:lnTo>
                    <a:pt x="3530" y="2209"/>
                  </a:lnTo>
                  <a:lnTo>
                    <a:pt x="4495" y="3073"/>
                  </a:lnTo>
                  <a:lnTo>
                    <a:pt x="3898" y="1714"/>
                  </a:lnTo>
                  <a:close/>
                </a:path>
              </a:pathLst>
            </a:custGeom>
            <a:solidFill>
              <a:srgbClr val="ECB3D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626697" y="148786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467" y="0"/>
                  </a:moveTo>
                  <a:lnTo>
                    <a:pt x="2311" y="63"/>
                  </a:lnTo>
                  <a:lnTo>
                    <a:pt x="0" y="241"/>
                  </a:lnTo>
                  <a:lnTo>
                    <a:pt x="1028" y="1346"/>
                  </a:lnTo>
                  <a:lnTo>
                    <a:pt x="3111" y="3556"/>
                  </a:lnTo>
                  <a:lnTo>
                    <a:pt x="3225" y="2387"/>
                  </a:lnTo>
                  <a:lnTo>
                    <a:pt x="3352" y="1193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EF437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620683" y="152727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92" y="0"/>
                  </a:moveTo>
                  <a:lnTo>
                    <a:pt x="1981" y="584"/>
                  </a:lnTo>
                  <a:lnTo>
                    <a:pt x="1257" y="1155"/>
                  </a:lnTo>
                  <a:lnTo>
                    <a:pt x="596" y="1689"/>
                  </a:lnTo>
                  <a:lnTo>
                    <a:pt x="0" y="2882"/>
                  </a:lnTo>
                  <a:lnTo>
                    <a:pt x="292" y="3644"/>
                  </a:lnTo>
                  <a:lnTo>
                    <a:pt x="1498" y="3822"/>
                  </a:lnTo>
                  <a:lnTo>
                    <a:pt x="1714" y="3848"/>
                  </a:lnTo>
                  <a:lnTo>
                    <a:pt x="2197" y="3175"/>
                  </a:lnTo>
                  <a:lnTo>
                    <a:pt x="2501" y="1854"/>
                  </a:lnTo>
                  <a:lnTo>
                    <a:pt x="2552" y="927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605116" y="1636589"/>
              <a:ext cx="22860" cy="29845"/>
            </a:xfrm>
            <a:custGeom>
              <a:avLst/>
              <a:gdLst/>
              <a:ahLst/>
              <a:cxnLst/>
              <a:rect l="l" t="t" r="r" b="b"/>
              <a:pathLst>
                <a:path w="22860" h="29844">
                  <a:moveTo>
                    <a:pt x="1435" y="0"/>
                  </a:moveTo>
                  <a:lnTo>
                    <a:pt x="0" y="1727"/>
                  </a:lnTo>
                  <a:lnTo>
                    <a:pt x="5194" y="15290"/>
                  </a:lnTo>
                  <a:lnTo>
                    <a:pt x="7251" y="19773"/>
                  </a:lnTo>
                  <a:lnTo>
                    <a:pt x="9169" y="24320"/>
                  </a:lnTo>
                  <a:lnTo>
                    <a:pt x="12814" y="27165"/>
                  </a:lnTo>
                  <a:lnTo>
                    <a:pt x="18021" y="29705"/>
                  </a:lnTo>
                  <a:lnTo>
                    <a:pt x="21729" y="27419"/>
                  </a:lnTo>
                  <a:lnTo>
                    <a:pt x="22631" y="24460"/>
                  </a:lnTo>
                  <a:lnTo>
                    <a:pt x="22618" y="9271"/>
                  </a:lnTo>
                  <a:lnTo>
                    <a:pt x="16129" y="355"/>
                  </a:lnTo>
                  <a:lnTo>
                    <a:pt x="13169" y="35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496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600001" y="1629577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22225" h="31750">
                  <a:moveTo>
                    <a:pt x="22072" y="0"/>
                  </a:moveTo>
                  <a:lnTo>
                    <a:pt x="14770" y="3644"/>
                  </a:lnTo>
                  <a:lnTo>
                    <a:pt x="12280" y="749"/>
                  </a:lnTo>
                  <a:lnTo>
                    <a:pt x="9321" y="787"/>
                  </a:lnTo>
                  <a:lnTo>
                    <a:pt x="6121" y="3619"/>
                  </a:lnTo>
                  <a:lnTo>
                    <a:pt x="3187" y="3682"/>
                  </a:lnTo>
                  <a:lnTo>
                    <a:pt x="101" y="6667"/>
                  </a:lnTo>
                  <a:lnTo>
                    <a:pt x="101" y="9690"/>
                  </a:lnTo>
                  <a:lnTo>
                    <a:pt x="482" y="9994"/>
                  </a:lnTo>
                  <a:lnTo>
                    <a:pt x="1231" y="10413"/>
                  </a:lnTo>
                  <a:lnTo>
                    <a:pt x="901" y="11341"/>
                  </a:lnTo>
                  <a:lnTo>
                    <a:pt x="444" y="12039"/>
                  </a:lnTo>
                  <a:lnTo>
                    <a:pt x="50" y="12763"/>
                  </a:lnTo>
                  <a:lnTo>
                    <a:pt x="0" y="15773"/>
                  </a:lnTo>
                  <a:lnTo>
                    <a:pt x="4826" y="20167"/>
                  </a:lnTo>
                  <a:lnTo>
                    <a:pt x="2070" y="25882"/>
                  </a:lnTo>
                  <a:lnTo>
                    <a:pt x="2692" y="30987"/>
                  </a:lnTo>
                  <a:lnTo>
                    <a:pt x="11798" y="31432"/>
                  </a:lnTo>
                  <a:lnTo>
                    <a:pt x="13449" y="31292"/>
                  </a:lnTo>
                  <a:lnTo>
                    <a:pt x="14287" y="31330"/>
                  </a:lnTo>
                  <a:lnTo>
                    <a:pt x="12369" y="26784"/>
                  </a:lnTo>
                  <a:lnTo>
                    <a:pt x="10299" y="22313"/>
                  </a:lnTo>
                  <a:lnTo>
                    <a:pt x="5130" y="8737"/>
                  </a:lnTo>
                  <a:lnTo>
                    <a:pt x="6540" y="6997"/>
                  </a:lnTo>
                  <a:lnTo>
                    <a:pt x="18275" y="7365"/>
                  </a:lnTo>
                  <a:lnTo>
                    <a:pt x="21234" y="7378"/>
                  </a:lnTo>
                  <a:lnTo>
                    <a:pt x="22072" y="0"/>
                  </a:lnTo>
                  <a:close/>
                </a:path>
              </a:pathLst>
            </a:custGeom>
            <a:solidFill>
              <a:srgbClr val="EE29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646215" y="1600682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4" h="12700">
                  <a:moveTo>
                    <a:pt x="3136" y="0"/>
                  </a:moveTo>
                  <a:lnTo>
                    <a:pt x="723" y="1282"/>
                  </a:lnTo>
                  <a:lnTo>
                    <a:pt x="127" y="3517"/>
                  </a:lnTo>
                  <a:lnTo>
                    <a:pt x="0" y="6032"/>
                  </a:lnTo>
                  <a:lnTo>
                    <a:pt x="5981" y="12204"/>
                  </a:lnTo>
                  <a:lnTo>
                    <a:pt x="15087" y="12382"/>
                  </a:lnTo>
                  <a:lnTo>
                    <a:pt x="18173" y="9398"/>
                  </a:lnTo>
                  <a:lnTo>
                    <a:pt x="15189" y="6299"/>
                  </a:lnTo>
                  <a:lnTo>
                    <a:pt x="15252" y="3263"/>
                  </a:lnTo>
                  <a:lnTo>
                    <a:pt x="10833" y="3644"/>
                  </a:lnTo>
                  <a:lnTo>
                    <a:pt x="6896" y="2133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" name="object 566"/>
            <p:cNvSpPr/>
            <p:nvPr/>
          </p:nvSpPr>
          <p:spPr>
            <a:xfrm>
              <a:off x="2630905" y="163878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39" y="0"/>
                  </a:moveTo>
                  <a:lnTo>
                    <a:pt x="0" y="850"/>
                  </a:lnTo>
                  <a:lnTo>
                    <a:pt x="50" y="1600"/>
                  </a:lnTo>
                  <a:lnTo>
                    <a:pt x="1104" y="2260"/>
                  </a:lnTo>
                  <a:lnTo>
                    <a:pt x="1320" y="1866"/>
                  </a:lnTo>
                  <a:lnTo>
                    <a:pt x="1752" y="1460"/>
                  </a:lnTo>
                  <a:lnTo>
                    <a:pt x="1739" y="1066"/>
                  </a:lnTo>
                  <a:lnTo>
                    <a:pt x="1701" y="698"/>
                  </a:lnTo>
                  <a:lnTo>
                    <a:pt x="1219" y="35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A354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" name="object 567"/>
            <p:cNvSpPr/>
            <p:nvPr/>
          </p:nvSpPr>
          <p:spPr>
            <a:xfrm>
              <a:off x="2616098" y="1585048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5">
                  <a:moveTo>
                    <a:pt x="3187" y="0"/>
                  </a:moveTo>
                  <a:lnTo>
                    <a:pt x="1054" y="1828"/>
                  </a:lnTo>
                  <a:lnTo>
                    <a:pt x="0" y="2743"/>
                  </a:lnTo>
                  <a:lnTo>
                    <a:pt x="990" y="2895"/>
                  </a:lnTo>
                  <a:lnTo>
                    <a:pt x="1993" y="2984"/>
                  </a:lnTo>
                  <a:lnTo>
                    <a:pt x="2997" y="3009"/>
                  </a:lnTo>
                  <a:lnTo>
                    <a:pt x="3098" y="2006"/>
                  </a:lnTo>
                  <a:lnTo>
                    <a:pt x="3162" y="1003"/>
                  </a:lnTo>
                  <a:lnTo>
                    <a:pt x="3187" y="0"/>
                  </a:lnTo>
                  <a:close/>
                </a:path>
                <a:path w="45719" h="31115">
                  <a:moveTo>
                    <a:pt x="45199" y="28003"/>
                  </a:moveTo>
                  <a:lnTo>
                    <a:pt x="43167" y="27965"/>
                  </a:lnTo>
                  <a:lnTo>
                    <a:pt x="41148" y="27940"/>
                  </a:lnTo>
                  <a:lnTo>
                    <a:pt x="39116" y="27901"/>
                  </a:lnTo>
                  <a:lnTo>
                    <a:pt x="39090" y="29921"/>
                  </a:lnTo>
                  <a:lnTo>
                    <a:pt x="39065" y="30937"/>
                  </a:lnTo>
                  <a:lnTo>
                    <a:pt x="41097" y="30962"/>
                  </a:lnTo>
                  <a:lnTo>
                    <a:pt x="42100" y="30988"/>
                  </a:lnTo>
                  <a:lnTo>
                    <a:pt x="43141" y="29997"/>
                  </a:lnTo>
                  <a:lnTo>
                    <a:pt x="45199" y="28003"/>
                  </a:lnTo>
                  <a:close/>
                </a:path>
              </a:pathLst>
            </a:custGeom>
            <a:solidFill>
              <a:srgbClr val="EE29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" name="object 568"/>
            <p:cNvSpPr/>
            <p:nvPr/>
          </p:nvSpPr>
          <p:spPr>
            <a:xfrm>
              <a:off x="2784297" y="203483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905" y="0"/>
                  </a:moveTo>
                  <a:lnTo>
                    <a:pt x="3467" y="0"/>
                  </a:lnTo>
                  <a:lnTo>
                    <a:pt x="1270" y="495"/>
                  </a:lnTo>
                  <a:lnTo>
                    <a:pt x="0" y="2895"/>
                  </a:lnTo>
                  <a:lnTo>
                    <a:pt x="2413" y="2844"/>
                  </a:lnTo>
                  <a:lnTo>
                    <a:pt x="4622" y="2387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85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814764" y="2007513"/>
              <a:ext cx="46355" cy="19050"/>
            </a:xfrm>
            <a:custGeom>
              <a:avLst/>
              <a:gdLst/>
              <a:ahLst/>
              <a:cxnLst/>
              <a:rect l="l" t="t" r="r" b="b"/>
              <a:pathLst>
                <a:path w="46355" h="19050">
                  <a:moveTo>
                    <a:pt x="3263" y="15875"/>
                  </a:moveTo>
                  <a:lnTo>
                    <a:pt x="2171" y="15760"/>
                  </a:lnTo>
                  <a:lnTo>
                    <a:pt x="1104" y="15633"/>
                  </a:lnTo>
                  <a:lnTo>
                    <a:pt x="12" y="15519"/>
                  </a:lnTo>
                  <a:lnTo>
                    <a:pt x="12" y="16573"/>
                  </a:lnTo>
                  <a:lnTo>
                    <a:pt x="0" y="17640"/>
                  </a:lnTo>
                  <a:lnTo>
                    <a:pt x="0" y="18707"/>
                  </a:lnTo>
                  <a:lnTo>
                    <a:pt x="1574" y="18326"/>
                  </a:lnTo>
                  <a:lnTo>
                    <a:pt x="2806" y="17538"/>
                  </a:lnTo>
                  <a:lnTo>
                    <a:pt x="3263" y="15875"/>
                  </a:lnTo>
                  <a:close/>
                </a:path>
                <a:path w="46355" h="19050">
                  <a:moveTo>
                    <a:pt x="46164" y="1409"/>
                  </a:moveTo>
                  <a:lnTo>
                    <a:pt x="38163" y="0"/>
                  </a:lnTo>
                  <a:lnTo>
                    <a:pt x="30899" y="1727"/>
                  </a:lnTo>
                  <a:lnTo>
                    <a:pt x="24384" y="6565"/>
                  </a:lnTo>
                  <a:lnTo>
                    <a:pt x="18415" y="6426"/>
                  </a:lnTo>
                  <a:lnTo>
                    <a:pt x="12382" y="6565"/>
                  </a:lnTo>
                  <a:lnTo>
                    <a:pt x="6515" y="6883"/>
                  </a:lnTo>
                  <a:lnTo>
                    <a:pt x="5232" y="11671"/>
                  </a:lnTo>
                  <a:lnTo>
                    <a:pt x="3302" y="15849"/>
                  </a:lnTo>
                  <a:lnTo>
                    <a:pt x="8331" y="13474"/>
                  </a:lnTo>
                  <a:lnTo>
                    <a:pt x="13258" y="10706"/>
                  </a:lnTo>
                  <a:lnTo>
                    <a:pt x="18491" y="9271"/>
                  </a:lnTo>
                  <a:lnTo>
                    <a:pt x="24434" y="10909"/>
                  </a:lnTo>
                  <a:lnTo>
                    <a:pt x="25247" y="10820"/>
                  </a:lnTo>
                  <a:lnTo>
                    <a:pt x="26085" y="10820"/>
                  </a:lnTo>
                  <a:lnTo>
                    <a:pt x="26898" y="10909"/>
                  </a:lnTo>
                  <a:lnTo>
                    <a:pt x="30772" y="10058"/>
                  </a:lnTo>
                  <a:lnTo>
                    <a:pt x="31013" y="9652"/>
                  </a:lnTo>
                  <a:lnTo>
                    <a:pt x="31572" y="8013"/>
                  </a:lnTo>
                  <a:lnTo>
                    <a:pt x="32816" y="7416"/>
                  </a:lnTo>
                  <a:lnTo>
                    <a:pt x="34429" y="7378"/>
                  </a:lnTo>
                  <a:lnTo>
                    <a:pt x="39992" y="6413"/>
                  </a:lnTo>
                  <a:lnTo>
                    <a:pt x="43599" y="4533"/>
                  </a:lnTo>
                  <a:lnTo>
                    <a:pt x="44513" y="4699"/>
                  </a:lnTo>
                  <a:lnTo>
                    <a:pt x="45389" y="4521"/>
                  </a:lnTo>
                  <a:lnTo>
                    <a:pt x="46164" y="1409"/>
                  </a:lnTo>
                  <a:close/>
                </a:path>
              </a:pathLst>
            </a:custGeom>
            <a:solidFill>
              <a:srgbClr val="E8567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842372" y="2011961"/>
              <a:ext cx="24765" cy="10795"/>
            </a:xfrm>
            <a:custGeom>
              <a:avLst/>
              <a:gdLst/>
              <a:ahLst/>
              <a:cxnLst/>
              <a:rect l="l" t="t" r="r" b="b"/>
              <a:pathLst>
                <a:path w="24764" h="10794">
                  <a:moveTo>
                    <a:pt x="16001" y="88"/>
                  </a:moveTo>
                  <a:lnTo>
                    <a:pt x="13588" y="1320"/>
                  </a:lnTo>
                  <a:lnTo>
                    <a:pt x="12395" y="1955"/>
                  </a:lnTo>
                  <a:lnTo>
                    <a:pt x="6832" y="2920"/>
                  </a:lnTo>
                  <a:lnTo>
                    <a:pt x="3403" y="5194"/>
                  </a:lnTo>
                  <a:lnTo>
                    <a:pt x="3162" y="5600"/>
                  </a:lnTo>
                  <a:lnTo>
                    <a:pt x="2984" y="7543"/>
                  </a:lnTo>
                  <a:lnTo>
                    <a:pt x="1689" y="8356"/>
                  </a:lnTo>
                  <a:lnTo>
                    <a:pt x="0" y="8801"/>
                  </a:lnTo>
                  <a:lnTo>
                    <a:pt x="7531" y="10529"/>
                  </a:lnTo>
                  <a:lnTo>
                    <a:pt x="13800" y="8734"/>
                  </a:lnTo>
                  <a:lnTo>
                    <a:pt x="19289" y="4772"/>
                  </a:lnTo>
                  <a:lnTo>
                    <a:pt x="24222" y="241"/>
                  </a:lnTo>
                  <a:lnTo>
                    <a:pt x="16903" y="241"/>
                  </a:lnTo>
                  <a:lnTo>
                    <a:pt x="16001" y="88"/>
                  </a:lnTo>
                  <a:close/>
                </a:path>
                <a:path w="24764" h="10794">
                  <a:moveTo>
                    <a:pt x="24485" y="0"/>
                  </a:moveTo>
                  <a:lnTo>
                    <a:pt x="22250" y="12"/>
                  </a:lnTo>
                  <a:lnTo>
                    <a:pt x="20027" y="50"/>
                  </a:lnTo>
                  <a:lnTo>
                    <a:pt x="17792" y="63"/>
                  </a:lnTo>
                  <a:lnTo>
                    <a:pt x="16903" y="241"/>
                  </a:lnTo>
                  <a:lnTo>
                    <a:pt x="24222" y="241"/>
                  </a:lnTo>
                  <a:lnTo>
                    <a:pt x="24485" y="0"/>
                  </a:lnTo>
                  <a:close/>
                </a:path>
              </a:pathLst>
            </a:custGeom>
            <a:solidFill>
              <a:srgbClr val="BAB0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860172" y="2005876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2598" y="0"/>
                  </a:moveTo>
                  <a:lnTo>
                    <a:pt x="4584" y="2006"/>
                  </a:lnTo>
                  <a:lnTo>
                    <a:pt x="558" y="3035"/>
                  </a:lnTo>
                  <a:lnTo>
                    <a:pt x="749" y="3035"/>
                  </a:lnTo>
                  <a:lnTo>
                    <a:pt x="0" y="6146"/>
                  </a:lnTo>
                  <a:lnTo>
                    <a:pt x="6692" y="6096"/>
                  </a:lnTo>
                  <a:lnTo>
                    <a:pt x="12801" y="4000"/>
                  </a:lnTo>
                  <a:lnTo>
                    <a:pt x="12738" y="3187"/>
                  </a:lnTo>
                  <a:lnTo>
                    <a:pt x="12598" y="0"/>
                  </a:lnTo>
                  <a:close/>
                </a:path>
              </a:pathLst>
            </a:custGeom>
            <a:solidFill>
              <a:srgbClr val="DE9B8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" name="object 572"/>
            <p:cNvSpPr/>
            <p:nvPr/>
          </p:nvSpPr>
          <p:spPr>
            <a:xfrm>
              <a:off x="2841677" y="201755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860" y="0"/>
                  </a:moveTo>
                  <a:lnTo>
                    <a:pt x="2565" y="292"/>
                  </a:lnTo>
                  <a:lnTo>
                    <a:pt x="1295" y="558"/>
                  </a:lnTo>
                  <a:lnTo>
                    <a:pt x="0" y="850"/>
                  </a:lnTo>
                  <a:lnTo>
                    <a:pt x="152" y="1650"/>
                  </a:lnTo>
                  <a:lnTo>
                    <a:pt x="393" y="2451"/>
                  </a:lnTo>
                  <a:lnTo>
                    <a:pt x="698" y="3200"/>
                  </a:lnTo>
                  <a:lnTo>
                    <a:pt x="2387" y="2755"/>
                  </a:lnTo>
                  <a:lnTo>
                    <a:pt x="3683" y="1943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DCC4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" name="object 573"/>
            <p:cNvSpPr/>
            <p:nvPr/>
          </p:nvSpPr>
          <p:spPr>
            <a:xfrm>
              <a:off x="2870048" y="1982011"/>
              <a:ext cx="31115" cy="21590"/>
            </a:xfrm>
            <a:custGeom>
              <a:avLst/>
              <a:gdLst/>
              <a:ahLst/>
              <a:cxnLst/>
              <a:rect l="l" t="t" r="r" b="b"/>
              <a:pathLst>
                <a:path w="31114" h="21589">
                  <a:moveTo>
                    <a:pt x="24561" y="0"/>
                  </a:moveTo>
                  <a:lnTo>
                    <a:pt x="19773" y="1231"/>
                  </a:lnTo>
                  <a:lnTo>
                    <a:pt x="19113" y="6718"/>
                  </a:lnTo>
                  <a:lnTo>
                    <a:pt x="15303" y="8928"/>
                  </a:lnTo>
                  <a:lnTo>
                    <a:pt x="9893" y="10071"/>
                  </a:lnTo>
                  <a:lnTo>
                    <a:pt x="6896" y="17525"/>
                  </a:lnTo>
                  <a:lnTo>
                    <a:pt x="8775" y="20739"/>
                  </a:lnTo>
                  <a:lnTo>
                    <a:pt x="16471" y="21031"/>
                  </a:lnTo>
                  <a:lnTo>
                    <a:pt x="16814" y="21132"/>
                  </a:lnTo>
                  <a:lnTo>
                    <a:pt x="18414" y="16217"/>
                  </a:lnTo>
                  <a:lnTo>
                    <a:pt x="20015" y="9499"/>
                  </a:lnTo>
                  <a:lnTo>
                    <a:pt x="24993" y="8839"/>
                  </a:lnTo>
                  <a:lnTo>
                    <a:pt x="30626" y="8839"/>
                  </a:lnTo>
                  <a:lnTo>
                    <a:pt x="30505" y="6146"/>
                  </a:lnTo>
                  <a:lnTo>
                    <a:pt x="28016" y="6032"/>
                  </a:lnTo>
                  <a:lnTo>
                    <a:pt x="25793" y="5448"/>
                  </a:lnTo>
                  <a:lnTo>
                    <a:pt x="24549" y="2997"/>
                  </a:lnTo>
                  <a:lnTo>
                    <a:pt x="24561" y="0"/>
                  </a:lnTo>
                  <a:close/>
                </a:path>
                <a:path w="31114" h="21589">
                  <a:moveTo>
                    <a:pt x="0" y="14731"/>
                  </a:moveTo>
                  <a:lnTo>
                    <a:pt x="0" y="17983"/>
                  </a:lnTo>
                  <a:lnTo>
                    <a:pt x="3225" y="17932"/>
                  </a:lnTo>
                  <a:lnTo>
                    <a:pt x="6320" y="17292"/>
                  </a:lnTo>
                  <a:lnTo>
                    <a:pt x="0" y="14731"/>
                  </a:lnTo>
                  <a:close/>
                </a:path>
                <a:path w="31114" h="21589">
                  <a:moveTo>
                    <a:pt x="6835" y="17501"/>
                  </a:moveTo>
                  <a:close/>
                </a:path>
                <a:path w="31114" h="21589">
                  <a:moveTo>
                    <a:pt x="6667" y="17221"/>
                  </a:moveTo>
                  <a:lnTo>
                    <a:pt x="6320" y="17292"/>
                  </a:lnTo>
                  <a:lnTo>
                    <a:pt x="6835" y="17501"/>
                  </a:lnTo>
                  <a:lnTo>
                    <a:pt x="6667" y="17221"/>
                  </a:lnTo>
                  <a:close/>
                </a:path>
                <a:path w="31114" h="21589">
                  <a:moveTo>
                    <a:pt x="30626" y="8839"/>
                  </a:moveTo>
                  <a:lnTo>
                    <a:pt x="24993" y="8839"/>
                  </a:lnTo>
                  <a:lnTo>
                    <a:pt x="30645" y="9347"/>
                  </a:lnTo>
                  <a:lnTo>
                    <a:pt x="30657" y="9537"/>
                  </a:lnTo>
                  <a:lnTo>
                    <a:pt x="30626" y="8839"/>
                  </a:lnTo>
                  <a:close/>
                </a:path>
              </a:pathLst>
            </a:custGeom>
            <a:solidFill>
              <a:srgbClr val="F16E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" name="object 574"/>
            <p:cNvSpPr/>
            <p:nvPr/>
          </p:nvSpPr>
          <p:spPr>
            <a:xfrm>
              <a:off x="2876028" y="200274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2793" y="0"/>
                  </a:moveTo>
                  <a:lnTo>
                    <a:pt x="2108" y="330"/>
                  </a:lnTo>
                  <a:lnTo>
                    <a:pt x="1396" y="508"/>
                  </a:lnTo>
                  <a:lnTo>
                    <a:pt x="647" y="584"/>
                  </a:lnTo>
                  <a:lnTo>
                    <a:pt x="203" y="2247"/>
                  </a:lnTo>
                  <a:lnTo>
                    <a:pt x="0" y="3086"/>
                  </a:lnTo>
                  <a:lnTo>
                    <a:pt x="1104" y="3225"/>
                  </a:lnTo>
                  <a:lnTo>
                    <a:pt x="2197" y="3340"/>
                  </a:lnTo>
                  <a:lnTo>
                    <a:pt x="4165" y="3606"/>
                  </a:lnTo>
                  <a:lnTo>
                    <a:pt x="5905" y="3975"/>
                  </a:lnTo>
                  <a:lnTo>
                    <a:pt x="10502" y="292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C8C29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" name="object 575"/>
            <p:cNvSpPr/>
            <p:nvPr/>
          </p:nvSpPr>
          <p:spPr>
            <a:xfrm>
              <a:off x="2872780" y="200556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0" y="0"/>
                  </a:moveTo>
                  <a:lnTo>
                    <a:pt x="0" y="304"/>
                  </a:lnTo>
                  <a:lnTo>
                    <a:pt x="114" y="3505"/>
                  </a:lnTo>
                  <a:lnTo>
                    <a:pt x="1142" y="3670"/>
                  </a:lnTo>
                  <a:lnTo>
                    <a:pt x="2146" y="3848"/>
                  </a:lnTo>
                  <a:lnTo>
                    <a:pt x="3162" y="4000"/>
                  </a:lnTo>
                  <a:lnTo>
                    <a:pt x="4495" y="3302"/>
                  </a:lnTo>
                  <a:lnTo>
                    <a:pt x="5994" y="3365"/>
                  </a:lnTo>
                  <a:lnTo>
                    <a:pt x="5918" y="2400"/>
                  </a:lnTo>
                  <a:lnTo>
                    <a:pt x="6095" y="1498"/>
                  </a:lnTo>
                  <a:lnTo>
                    <a:pt x="6553" y="660"/>
                  </a:lnTo>
                  <a:lnTo>
                    <a:pt x="5448" y="520"/>
                  </a:lnTo>
                  <a:lnTo>
                    <a:pt x="2158" y="177"/>
                  </a:lnTo>
                  <a:lnTo>
                    <a:pt x="109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BB8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875927" y="200623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844" y="2692"/>
                  </a:moveTo>
                  <a:lnTo>
                    <a:pt x="1346" y="2641"/>
                  </a:lnTo>
                  <a:lnTo>
                    <a:pt x="0" y="3327"/>
                  </a:lnTo>
                  <a:lnTo>
                    <a:pt x="1333" y="4787"/>
                  </a:lnTo>
                  <a:lnTo>
                    <a:pt x="2209" y="4343"/>
                  </a:lnTo>
                  <a:lnTo>
                    <a:pt x="2844" y="2692"/>
                  </a:lnTo>
                  <a:close/>
                </a:path>
                <a:path w="6350" h="5080">
                  <a:moveTo>
                    <a:pt x="6007" y="495"/>
                  </a:moveTo>
                  <a:lnTo>
                    <a:pt x="5156" y="304"/>
                  </a:lnTo>
                  <a:lnTo>
                    <a:pt x="4267" y="139"/>
                  </a:lnTo>
                  <a:lnTo>
                    <a:pt x="3403" y="0"/>
                  </a:lnTo>
                  <a:lnTo>
                    <a:pt x="2946" y="838"/>
                  </a:lnTo>
                  <a:lnTo>
                    <a:pt x="2768" y="1739"/>
                  </a:lnTo>
                  <a:lnTo>
                    <a:pt x="2895" y="2667"/>
                  </a:lnTo>
                  <a:lnTo>
                    <a:pt x="3937" y="1943"/>
                  </a:lnTo>
                  <a:lnTo>
                    <a:pt x="4965" y="1206"/>
                  </a:lnTo>
                  <a:lnTo>
                    <a:pt x="6007" y="495"/>
                  </a:lnTo>
                  <a:close/>
                </a:path>
              </a:pathLst>
            </a:custGeom>
            <a:solidFill>
              <a:srgbClr val="5E62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888462" y="1990858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6578" y="0"/>
                  </a:moveTo>
                  <a:lnTo>
                    <a:pt x="1587" y="647"/>
                  </a:lnTo>
                  <a:lnTo>
                    <a:pt x="0" y="7353"/>
                  </a:lnTo>
                  <a:lnTo>
                    <a:pt x="5359" y="6540"/>
                  </a:lnTo>
                  <a:lnTo>
                    <a:pt x="7632" y="4521"/>
                  </a:lnTo>
                  <a:lnTo>
                    <a:pt x="12217" y="507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F0608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802107" y="1652338"/>
              <a:ext cx="26034" cy="45720"/>
            </a:xfrm>
            <a:custGeom>
              <a:avLst/>
              <a:gdLst/>
              <a:ahLst/>
              <a:cxnLst/>
              <a:rect l="l" t="t" r="r" b="b"/>
              <a:pathLst>
                <a:path w="26035" h="45719">
                  <a:moveTo>
                    <a:pt x="19392" y="0"/>
                  </a:moveTo>
                  <a:lnTo>
                    <a:pt x="13550" y="101"/>
                  </a:lnTo>
                  <a:lnTo>
                    <a:pt x="13531" y="4203"/>
                  </a:lnTo>
                  <a:lnTo>
                    <a:pt x="13416" y="8953"/>
                  </a:lnTo>
                  <a:lnTo>
                    <a:pt x="13107" y="14312"/>
                  </a:lnTo>
                  <a:lnTo>
                    <a:pt x="11291" y="20839"/>
                  </a:lnTo>
                  <a:lnTo>
                    <a:pt x="7035" y="26238"/>
                  </a:lnTo>
                  <a:lnTo>
                    <a:pt x="0" y="31838"/>
                  </a:lnTo>
                  <a:lnTo>
                    <a:pt x="4330" y="34988"/>
                  </a:lnTo>
                  <a:lnTo>
                    <a:pt x="6743" y="39357"/>
                  </a:lnTo>
                  <a:lnTo>
                    <a:pt x="12560" y="45554"/>
                  </a:lnTo>
                  <a:lnTo>
                    <a:pt x="15735" y="42595"/>
                  </a:lnTo>
                  <a:lnTo>
                    <a:pt x="15900" y="36436"/>
                  </a:lnTo>
                  <a:lnTo>
                    <a:pt x="16090" y="32537"/>
                  </a:lnTo>
                  <a:lnTo>
                    <a:pt x="18148" y="30594"/>
                  </a:lnTo>
                  <a:lnTo>
                    <a:pt x="21997" y="30531"/>
                  </a:lnTo>
                  <a:lnTo>
                    <a:pt x="22085" y="27508"/>
                  </a:lnTo>
                  <a:lnTo>
                    <a:pt x="21691" y="27228"/>
                  </a:lnTo>
                  <a:lnTo>
                    <a:pt x="21145" y="27012"/>
                  </a:lnTo>
                  <a:lnTo>
                    <a:pt x="20446" y="25679"/>
                  </a:lnTo>
                  <a:lnTo>
                    <a:pt x="20904" y="24942"/>
                  </a:lnTo>
                  <a:lnTo>
                    <a:pt x="22097" y="24549"/>
                  </a:lnTo>
                  <a:lnTo>
                    <a:pt x="24599" y="23164"/>
                  </a:lnTo>
                  <a:lnTo>
                    <a:pt x="25158" y="20764"/>
                  </a:lnTo>
                  <a:lnTo>
                    <a:pt x="25303" y="19443"/>
                  </a:lnTo>
                  <a:lnTo>
                    <a:pt x="20434" y="19443"/>
                  </a:lnTo>
                  <a:lnTo>
                    <a:pt x="18694" y="16116"/>
                  </a:lnTo>
                  <a:lnTo>
                    <a:pt x="21094" y="13881"/>
                  </a:lnTo>
                  <a:lnTo>
                    <a:pt x="22199" y="12293"/>
                  </a:lnTo>
                  <a:lnTo>
                    <a:pt x="17983" y="8953"/>
                  </a:lnTo>
                  <a:lnTo>
                    <a:pt x="19926" y="4203"/>
                  </a:lnTo>
                  <a:lnTo>
                    <a:pt x="19392" y="0"/>
                  </a:lnTo>
                  <a:close/>
                </a:path>
                <a:path w="26035" h="45719">
                  <a:moveTo>
                    <a:pt x="23342" y="18059"/>
                  </a:moveTo>
                  <a:lnTo>
                    <a:pt x="20434" y="19443"/>
                  </a:lnTo>
                  <a:lnTo>
                    <a:pt x="25303" y="19443"/>
                  </a:lnTo>
                  <a:lnTo>
                    <a:pt x="25438" y="18211"/>
                  </a:lnTo>
                  <a:lnTo>
                    <a:pt x="25653" y="18135"/>
                  </a:lnTo>
                  <a:lnTo>
                    <a:pt x="23342" y="18059"/>
                  </a:lnTo>
                  <a:close/>
                </a:path>
              </a:pathLst>
            </a:custGeom>
            <a:solidFill>
              <a:srgbClr val="E928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836607" y="164632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6489" y="0"/>
                  </a:moveTo>
                  <a:lnTo>
                    <a:pt x="3314" y="4356"/>
                  </a:lnTo>
                  <a:lnTo>
                    <a:pt x="292" y="3378"/>
                  </a:lnTo>
                  <a:lnTo>
                    <a:pt x="0" y="6781"/>
                  </a:lnTo>
                  <a:lnTo>
                    <a:pt x="50" y="7581"/>
                  </a:lnTo>
                  <a:lnTo>
                    <a:pt x="215" y="8343"/>
                  </a:lnTo>
                  <a:lnTo>
                    <a:pt x="520" y="9080"/>
                  </a:lnTo>
                  <a:lnTo>
                    <a:pt x="5651" y="9944"/>
                  </a:lnTo>
                  <a:lnTo>
                    <a:pt x="8305" y="8661"/>
                  </a:lnTo>
                  <a:lnTo>
                    <a:pt x="9220" y="6350"/>
                  </a:lnTo>
                  <a:lnTo>
                    <a:pt x="9448" y="3594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CA25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820810" y="1661634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6502" y="0"/>
                  </a:moveTo>
                  <a:lnTo>
                    <a:pt x="3492" y="2997"/>
                  </a:lnTo>
                  <a:lnTo>
                    <a:pt x="2387" y="4584"/>
                  </a:lnTo>
                  <a:lnTo>
                    <a:pt x="0" y="6832"/>
                  </a:lnTo>
                  <a:lnTo>
                    <a:pt x="1727" y="10147"/>
                  </a:lnTo>
                  <a:lnTo>
                    <a:pt x="4635" y="8750"/>
                  </a:lnTo>
                  <a:lnTo>
                    <a:pt x="6946" y="8839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833832" y="164969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73" y="0"/>
                  </a:moveTo>
                  <a:lnTo>
                    <a:pt x="2044" y="1041"/>
                  </a:lnTo>
                  <a:lnTo>
                    <a:pt x="1028" y="2057"/>
                  </a:lnTo>
                  <a:lnTo>
                    <a:pt x="0" y="3098"/>
                  </a:lnTo>
                  <a:lnTo>
                    <a:pt x="927" y="3238"/>
                  </a:lnTo>
                  <a:lnTo>
                    <a:pt x="1866" y="3340"/>
                  </a:lnTo>
                  <a:lnTo>
                    <a:pt x="2781" y="3403"/>
                  </a:lnTo>
                  <a:lnTo>
                    <a:pt x="2870" y="2286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E4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817710" y="1670538"/>
              <a:ext cx="19050" cy="31115"/>
            </a:xfrm>
            <a:custGeom>
              <a:avLst/>
              <a:gdLst/>
              <a:ahLst/>
              <a:cxnLst/>
              <a:rect l="l" t="t" r="r" b="b"/>
              <a:pathLst>
                <a:path w="19050" h="31114">
                  <a:moveTo>
                    <a:pt x="18388" y="28574"/>
                  </a:moveTo>
                  <a:lnTo>
                    <a:pt x="6108" y="28574"/>
                  </a:lnTo>
                  <a:lnTo>
                    <a:pt x="12192" y="28701"/>
                  </a:lnTo>
                  <a:lnTo>
                    <a:pt x="18224" y="30822"/>
                  </a:lnTo>
                  <a:lnTo>
                    <a:pt x="18388" y="28574"/>
                  </a:lnTo>
                  <a:close/>
                </a:path>
                <a:path w="19050" h="31114">
                  <a:moveTo>
                    <a:pt x="10744" y="0"/>
                  </a:moveTo>
                  <a:lnTo>
                    <a:pt x="9842" y="12"/>
                  </a:lnTo>
                  <a:lnTo>
                    <a:pt x="9550" y="2565"/>
                  </a:lnTo>
                  <a:lnTo>
                    <a:pt x="9004" y="4978"/>
                  </a:lnTo>
                  <a:lnTo>
                    <a:pt x="6489" y="6349"/>
                  </a:lnTo>
                  <a:lnTo>
                    <a:pt x="6477" y="9309"/>
                  </a:lnTo>
                  <a:lnTo>
                    <a:pt x="6858" y="9613"/>
                  </a:lnTo>
                  <a:lnTo>
                    <a:pt x="7391" y="9829"/>
                  </a:lnTo>
                  <a:lnTo>
                    <a:pt x="8051" y="11214"/>
                  </a:lnTo>
                  <a:lnTo>
                    <a:pt x="7581" y="11963"/>
                  </a:lnTo>
                  <a:lnTo>
                    <a:pt x="6415" y="12369"/>
                  </a:lnTo>
                  <a:lnTo>
                    <a:pt x="5232" y="15163"/>
                  </a:lnTo>
                  <a:lnTo>
                    <a:pt x="3225" y="17170"/>
                  </a:lnTo>
                  <a:lnTo>
                    <a:pt x="304" y="18224"/>
                  </a:lnTo>
                  <a:lnTo>
                    <a:pt x="228" y="21374"/>
                  </a:lnTo>
                  <a:lnTo>
                    <a:pt x="596" y="21678"/>
                  </a:lnTo>
                  <a:lnTo>
                    <a:pt x="1143" y="21907"/>
                  </a:lnTo>
                  <a:lnTo>
                    <a:pt x="1778" y="23253"/>
                  </a:lnTo>
                  <a:lnTo>
                    <a:pt x="1295" y="24002"/>
                  </a:lnTo>
                  <a:lnTo>
                    <a:pt x="127" y="24409"/>
                  </a:lnTo>
                  <a:lnTo>
                    <a:pt x="0" y="30467"/>
                  </a:lnTo>
                  <a:lnTo>
                    <a:pt x="6108" y="28574"/>
                  </a:lnTo>
                  <a:lnTo>
                    <a:pt x="18388" y="28574"/>
                  </a:lnTo>
                  <a:lnTo>
                    <a:pt x="18478" y="27343"/>
                  </a:lnTo>
                  <a:lnTo>
                    <a:pt x="17894" y="19519"/>
                  </a:lnTo>
                  <a:lnTo>
                    <a:pt x="14541" y="17195"/>
                  </a:lnTo>
                  <a:lnTo>
                    <a:pt x="15100" y="13512"/>
                  </a:lnTo>
                  <a:lnTo>
                    <a:pt x="14643" y="10198"/>
                  </a:lnTo>
                  <a:lnTo>
                    <a:pt x="11836" y="7454"/>
                  </a:lnTo>
                  <a:lnTo>
                    <a:pt x="12750" y="3873"/>
                  </a:lnTo>
                  <a:lnTo>
                    <a:pt x="12433" y="571"/>
                  </a:lnTo>
                  <a:lnTo>
                    <a:pt x="11607" y="177"/>
                  </a:lnTo>
                  <a:lnTo>
                    <a:pt x="10744" y="0"/>
                  </a:lnTo>
                  <a:close/>
                </a:path>
                <a:path w="19050" h="31114">
                  <a:moveTo>
                    <a:pt x="127" y="24396"/>
                  </a:moveTo>
                  <a:close/>
                </a:path>
              </a:pathLst>
            </a:custGeom>
            <a:solidFill>
              <a:srgbClr val="E52D4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823232" y="171052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0" y="20993"/>
                  </a:moveTo>
                  <a:lnTo>
                    <a:pt x="2739" y="27165"/>
                  </a:lnTo>
                  <a:lnTo>
                    <a:pt x="7302" y="32531"/>
                  </a:lnTo>
                  <a:lnTo>
                    <a:pt x="11037" y="38305"/>
                  </a:lnTo>
                  <a:lnTo>
                    <a:pt x="11290" y="45707"/>
                  </a:lnTo>
                  <a:lnTo>
                    <a:pt x="11150" y="46202"/>
                  </a:lnTo>
                  <a:lnTo>
                    <a:pt x="14350" y="48044"/>
                  </a:lnTo>
                  <a:lnTo>
                    <a:pt x="19938" y="49542"/>
                  </a:lnTo>
                  <a:lnTo>
                    <a:pt x="22402" y="51714"/>
                  </a:lnTo>
                  <a:lnTo>
                    <a:pt x="23964" y="55156"/>
                  </a:lnTo>
                  <a:lnTo>
                    <a:pt x="35902" y="52006"/>
                  </a:lnTo>
                  <a:lnTo>
                    <a:pt x="36563" y="50406"/>
                  </a:lnTo>
                  <a:lnTo>
                    <a:pt x="35966" y="45313"/>
                  </a:lnTo>
                  <a:lnTo>
                    <a:pt x="43993" y="45313"/>
                  </a:lnTo>
                  <a:lnTo>
                    <a:pt x="43230" y="44018"/>
                  </a:lnTo>
                  <a:lnTo>
                    <a:pt x="43169" y="43802"/>
                  </a:lnTo>
                  <a:lnTo>
                    <a:pt x="25692" y="43802"/>
                  </a:lnTo>
                  <a:lnTo>
                    <a:pt x="24714" y="39954"/>
                  </a:lnTo>
                  <a:lnTo>
                    <a:pt x="29133" y="39408"/>
                  </a:lnTo>
                  <a:lnTo>
                    <a:pt x="27635" y="34404"/>
                  </a:lnTo>
                  <a:lnTo>
                    <a:pt x="27114" y="31813"/>
                  </a:lnTo>
                  <a:lnTo>
                    <a:pt x="53405" y="31813"/>
                  </a:lnTo>
                  <a:lnTo>
                    <a:pt x="52501" y="28638"/>
                  </a:lnTo>
                  <a:lnTo>
                    <a:pt x="52014" y="26454"/>
                  </a:lnTo>
                  <a:lnTo>
                    <a:pt x="5003" y="26454"/>
                  </a:lnTo>
                  <a:lnTo>
                    <a:pt x="4165" y="22872"/>
                  </a:lnTo>
                  <a:lnTo>
                    <a:pt x="3047" y="21069"/>
                  </a:lnTo>
                  <a:lnTo>
                    <a:pt x="0" y="20993"/>
                  </a:lnTo>
                  <a:close/>
                </a:path>
                <a:path w="55244" h="55244">
                  <a:moveTo>
                    <a:pt x="43993" y="45313"/>
                  </a:moveTo>
                  <a:lnTo>
                    <a:pt x="35966" y="45313"/>
                  </a:lnTo>
                  <a:lnTo>
                    <a:pt x="41960" y="54051"/>
                  </a:lnTo>
                  <a:lnTo>
                    <a:pt x="44602" y="53949"/>
                  </a:lnTo>
                  <a:lnTo>
                    <a:pt x="48044" y="52260"/>
                  </a:lnTo>
                  <a:lnTo>
                    <a:pt x="47937" y="52006"/>
                  </a:lnTo>
                  <a:lnTo>
                    <a:pt x="43993" y="45313"/>
                  </a:lnTo>
                  <a:close/>
                </a:path>
                <a:path w="55244" h="55244">
                  <a:moveTo>
                    <a:pt x="53405" y="31813"/>
                  </a:moveTo>
                  <a:lnTo>
                    <a:pt x="27114" y="31813"/>
                  </a:lnTo>
                  <a:lnTo>
                    <a:pt x="33362" y="33604"/>
                  </a:lnTo>
                  <a:lnTo>
                    <a:pt x="34912" y="35344"/>
                  </a:lnTo>
                  <a:lnTo>
                    <a:pt x="32105" y="41503"/>
                  </a:lnTo>
                  <a:lnTo>
                    <a:pt x="29781" y="43116"/>
                  </a:lnTo>
                  <a:lnTo>
                    <a:pt x="25692" y="43802"/>
                  </a:lnTo>
                  <a:lnTo>
                    <a:pt x="43169" y="43802"/>
                  </a:lnTo>
                  <a:lnTo>
                    <a:pt x="54101" y="40944"/>
                  </a:lnTo>
                  <a:lnTo>
                    <a:pt x="54376" y="39408"/>
                  </a:lnTo>
                  <a:lnTo>
                    <a:pt x="54411" y="38305"/>
                  </a:lnTo>
                  <a:lnTo>
                    <a:pt x="53593" y="32473"/>
                  </a:lnTo>
                  <a:lnTo>
                    <a:pt x="53405" y="31813"/>
                  </a:lnTo>
                  <a:close/>
                </a:path>
                <a:path w="55244" h="55244">
                  <a:moveTo>
                    <a:pt x="15582" y="0"/>
                  </a:moveTo>
                  <a:lnTo>
                    <a:pt x="13893" y="6769"/>
                  </a:lnTo>
                  <a:lnTo>
                    <a:pt x="9692" y="12293"/>
                  </a:lnTo>
                  <a:lnTo>
                    <a:pt x="6159" y="18059"/>
                  </a:lnTo>
                  <a:lnTo>
                    <a:pt x="6616" y="20269"/>
                  </a:lnTo>
                  <a:lnTo>
                    <a:pt x="9664" y="22898"/>
                  </a:lnTo>
                  <a:lnTo>
                    <a:pt x="5003" y="26454"/>
                  </a:lnTo>
                  <a:lnTo>
                    <a:pt x="52014" y="26454"/>
                  </a:lnTo>
                  <a:lnTo>
                    <a:pt x="51638" y="24764"/>
                  </a:lnTo>
                  <a:lnTo>
                    <a:pt x="54762" y="18922"/>
                  </a:lnTo>
                  <a:lnTo>
                    <a:pt x="54602" y="16040"/>
                  </a:lnTo>
                  <a:lnTo>
                    <a:pt x="22885" y="16040"/>
                  </a:lnTo>
                  <a:lnTo>
                    <a:pt x="22466" y="15290"/>
                  </a:lnTo>
                  <a:lnTo>
                    <a:pt x="21742" y="14516"/>
                  </a:lnTo>
                  <a:lnTo>
                    <a:pt x="21755" y="13017"/>
                  </a:lnTo>
                  <a:lnTo>
                    <a:pt x="22539" y="12255"/>
                  </a:lnTo>
                  <a:lnTo>
                    <a:pt x="22948" y="11556"/>
                  </a:lnTo>
                  <a:lnTo>
                    <a:pt x="35013" y="11556"/>
                  </a:lnTo>
                  <a:lnTo>
                    <a:pt x="29424" y="8483"/>
                  </a:lnTo>
                  <a:lnTo>
                    <a:pt x="22440" y="2641"/>
                  </a:lnTo>
                  <a:lnTo>
                    <a:pt x="20548" y="761"/>
                  </a:lnTo>
                  <a:lnTo>
                    <a:pt x="18135" y="203"/>
                  </a:lnTo>
                  <a:lnTo>
                    <a:pt x="15582" y="0"/>
                  </a:lnTo>
                  <a:close/>
                </a:path>
                <a:path w="55244" h="55244">
                  <a:moveTo>
                    <a:pt x="35013" y="11556"/>
                  </a:moveTo>
                  <a:lnTo>
                    <a:pt x="22948" y="11556"/>
                  </a:lnTo>
                  <a:lnTo>
                    <a:pt x="24155" y="13817"/>
                  </a:lnTo>
                  <a:lnTo>
                    <a:pt x="22885" y="16040"/>
                  </a:lnTo>
                  <a:lnTo>
                    <a:pt x="54602" y="16040"/>
                  </a:lnTo>
                  <a:lnTo>
                    <a:pt x="54584" y="15709"/>
                  </a:lnTo>
                  <a:lnTo>
                    <a:pt x="45443" y="15139"/>
                  </a:lnTo>
                  <a:lnTo>
                    <a:pt x="37074" y="12690"/>
                  </a:lnTo>
                  <a:lnTo>
                    <a:pt x="35013" y="11556"/>
                  </a:lnTo>
                  <a:close/>
                </a:path>
              </a:pathLst>
            </a:custGeom>
            <a:solidFill>
              <a:srgbClr val="EF3C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891035" y="17228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66" y="0"/>
                  </a:moveTo>
                  <a:lnTo>
                    <a:pt x="685" y="114"/>
                  </a:lnTo>
                  <a:lnTo>
                    <a:pt x="12" y="241"/>
                  </a:lnTo>
                  <a:lnTo>
                    <a:pt x="0" y="800"/>
                  </a:lnTo>
                  <a:lnTo>
                    <a:pt x="228" y="1219"/>
                  </a:lnTo>
                  <a:lnTo>
                    <a:pt x="368" y="1650"/>
                  </a:lnTo>
                  <a:lnTo>
                    <a:pt x="736" y="1536"/>
                  </a:lnTo>
                  <a:lnTo>
                    <a:pt x="1422" y="1409"/>
                  </a:lnTo>
                  <a:lnTo>
                    <a:pt x="1435" y="863"/>
                  </a:lnTo>
                  <a:lnTo>
                    <a:pt x="1206" y="43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F0658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" name="object 585"/>
            <p:cNvSpPr/>
            <p:nvPr/>
          </p:nvSpPr>
          <p:spPr>
            <a:xfrm>
              <a:off x="2770347" y="1699112"/>
              <a:ext cx="68580" cy="62230"/>
            </a:xfrm>
            <a:custGeom>
              <a:avLst/>
              <a:gdLst/>
              <a:ahLst/>
              <a:cxnLst/>
              <a:rect l="l" t="t" r="r" b="b"/>
              <a:pathLst>
                <a:path w="68580" h="62230">
                  <a:moveTo>
                    <a:pt x="53479" y="0"/>
                  </a:moveTo>
                  <a:lnTo>
                    <a:pt x="47370" y="1892"/>
                  </a:lnTo>
                  <a:lnTo>
                    <a:pt x="47396" y="5308"/>
                  </a:lnTo>
                  <a:lnTo>
                    <a:pt x="45529" y="8001"/>
                  </a:lnTo>
                  <a:lnTo>
                    <a:pt x="44043" y="10833"/>
                  </a:lnTo>
                  <a:lnTo>
                    <a:pt x="42452" y="18769"/>
                  </a:lnTo>
                  <a:lnTo>
                    <a:pt x="37704" y="23918"/>
                  </a:lnTo>
                  <a:lnTo>
                    <a:pt x="31497" y="27779"/>
                  </a:lnTo>
                  <a:lnTo>
                    <a:pt x="25526" y="31851"/>
                  </a:lnTo>
                  <a:lnTo>
                    <a:pt x="23952" y="34505"/>
                  </a:lnTo>
                  <a:lnTo>
                    <a:pt x="18618" y="35153"/>
                  </a:lnTo>
                  <a:lnTo>
                    <a:pt x="25438" y="42100"/>
                  </a:lnTo>
                  <a:lnTo>
                    <a:pt x="17932" y="48056"/>
                  </a:lnTo>
                  <a:lnTo>
                    <a:pt x="18033" y="55156"/>
                  </a:lnTo>
                  <a:lnTo>
                    <a:pt x="5778" y="52781"/>
                  </a:lnTo>
                  <a:lnTo>
                    <a:pt x="3403" y="44780"/>
                  </a:lnTo>
                  <a:lnTo>
                    <a:pt x="3784" y="34886"/>
                  </a:lnTo>
                  <a:lnTo>
                    <a:pt x="1320" y="34290"/>
                  </a:lnTo>
                  <a:lnTo>
                    <a:pt x="21945" y="62204"/>
                  </a:lnTo>
                  <a:lnTo>
                    <a:pt x="20688" y="58280"/>
                  </a:lnTo>
                  <a:lnTo>
                    <a:pt x="28486" y="56197"/>
                  </a:lnTo>
                  <a:lnTo>
                    <a:pt x="21399" y="48336"/>
                  </a:lnTo>
                  <a:lnTo>
                    <a:pt x="25069" y="45593"/>
                  </a:lnTo>
                  <a:lnTo>
                    <a:pt x="32194" y="43586"/>
                  </a:lnTo>
                  <a:lnTo>
                    <a:pt x="34035" y="46240"/>
                  </a:lnTo>
                  <a:lnTo>
                    <a:pt x="34340" y="50292"/>
                  </a:lnTo>
                  <a:lnTo>
                    <a:pt x="38341" y="46951"/>
                  </a:lnTo>
                  <a:lnTo>
                    <a:pt x="44945" y="49060"/>
                  </a:lnTo>
                  <a:lnTo>
                    <a:pt x="48374" y="44551"/>
                  </a:lnTo>
                  <a:lnTo>
                    <a:pt x="46431" y="40513"/>
                  </a:lnTo>
                  <a:lnTo>
                    <a:pt x="42329" y="42354"/>
                  </a:lnTo>
                  <a:lnTo>
                    <a:pt x="40182" y="39687"/>
                  </a:lnTo>
                  <a:lnTo>
                    <a:pt x="48526" y="35547"/>
                  </a:lnTo>
                  <a:lnTo>
                    <a:pt x="51625" y="27203"/>
                  </a:lnTo>
                  <a:lnTo>
                    <a:pt x="52285" y="31229"/>
                  </a:lnTo>
                  <a:lnTo>
                    <a:pt x="52882" y="32397"/>
                  </a:lnTo>
                  <a:lnTo>
                    <a:pt x="55930" y="32486"/>
                  </a:lnTo>
                  <a:lnTo>
                    <a:pt x="59042" y="29464"/>
                  </a:lnTo>
                  <a:lnTo>
                    <a:pt x="62598" y="23660"/>
                  </a:lnTo>
                  <a:lnTo>
                    <a:pt x="66776" y="18199"/>
                  </a:lnTo>
                  <a:lnTo>
                    <a:pt x="68478" y="11417"/>
                  </a:lnTo>
                  <a:lnTo>
                    <a:pt x="65582" y="2247"/>
                  </a:lnTo>
                  <a:lnTo>
                    <a:pt x="59550" y="114"/>
                  </a:lnTo>
                  <a:lnTo>
                    <a:pt x="53479" y="0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" name="object 586"/>
            <p:cNvSpPr/>
            <p:nvPr/>
          </p:nvSpPr>
          <p:spPr>
            <a:xfrm>
              <a:off x="2890636" y="1945653"/>
              <a:ext cx="20955" cy="39370"/>
            </a:xfrm>
            <a:custGeom>
              <a:avLst/>
              <a:gdLst/>
              <a:ahLst/>
              <a:cxnLst/>
              <a:rect l="l" t="t" r="r" b="b"/>
              <a:pathLst>
                <a:path w="20955" h="39369">
                  <a:moveTo>
                    <a:pt x="10694" y="0"/>
                  </a:moveTo>
                  <a:lnTo>
                    <a:pt x="7138" y="2146"/>
                  </a:lnTo>
                  <a:lnTo>
                    <a:pt x="7672" y="5715"/>
                  </a:lnTo>
                  <a:lnTo>
                    <a:pt x="7545" y="9118"/>
                  </a:lnTo>
                  <a:lnTo>
                    <a:pt x="10491" y="12153"/>
                  </a:lnTo>
                  <a:lnTo>
                    <a:pt x="3139" y="18565"/>
                  </a:lnTo>
                  <a:lnTo>
                    <a:pt x="0" y="23266"/>
                  </a:lnTo>
                  <a:lnTo>
                    <a:pt x="478" y="28463"/>
                  </a:lnTo>
                  <a:lnTo>
                    <a:pt x="3976" y="36360"/>
                  </a:lnTo>
                  <a:lnTo>
                    <a:pt x="3963" y="39357"/>
                  </a:lnTo>
                  <a:lnTo>
                    <a:pt x="7710" y="33959"/>
                  </a:lnTo>
                  <a:lnTo>
                    <a:pt x="11876" y="28917"/>
                  </a:lnTo>
                  <a:lnTo>
                    <a:pt x="10580" y="18453"/>
                  </a:lnTo>
                  <a:lnTo>
                    <a:pt x="13742" y="16560"/>
                  </a:lnTo>
                  <a:lnTo>
                    <a:pt x="16511" y="15290"/>
                  </a:lnTo>
                  <a:lnTo>
                    <a:pt x="15317" y="9906"/>
                  </a:lnTo>
                  <a:lnTo>
                    <a:pt x="20385" y="2146"/>
                  </a:lnTo>
                  <a:lnTo>
                    <a:pt x="10694" y="0"/>
                  </a:lnTo>
                  <a:close/>
                </a:path>
              </a:pathLst>
            </a:custGeom>
            <a:solidFill>
              <a:srgbClr val="F27BA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873416" y="1954708"/>
              <a:ext cx="27940" cy="36830"/>
            </a:xfrm>
            <a:custGeom>
              <a:avLst/>
              <a:gdLst/>
              <a:ahLst/>
              <a:cxnLst/>
              <a:rect l="l" t="t" r="r" b="b"/>
              <a:pathLst>
                <a:path w="27939" h="36830">
                  <a:moveTo>
                    <a:pt x="24739" y="0"/>
                  </a:moveTo>
                  <a:lnTo>
                    <a:pt x="15608" y="2946"/>
                  </a:lnTo>
                  <a:lnTo>
                    <a:pt x="15214" y="6337"/>
                  </a:lnTo>
                  <a:lnTo>
                    <a:pt x="13538" y="8305"/>
                  </a:lnTo>
                  <a:lnTo>
                    <a:pt x="5283" y="10159"/>
                  </a:lnTo>
                  <a:lnTo>
                    <a:pt x="2400" y="13741"/>
                  </a:lnTo>
                  <a:lnTo>
                    <a:pt x="0" y="17716"/>
                  </a:lnTo>
                  <a:lnTo>
                    <a:pt x="3048" y="18859"/>
                  </a:lnTo>
                  <a:lnTo>
                    <a:pt x="6248" y="14439"/>
                  </a:lnTo>
                  <a:lnTo>
                    <a:pt x="9232" y="17957"/>
                  </a:lnTo>
                  <a:lnTo>
                    <a:pt x="12738" y="20485"/>
                  </a:lnTo>
                  <a:lnTo>
                    <a:pt x="12687" y="24104"/>
                  </a:lnTo>
                  <a:lnTo>
                    <a:pt x="10388" y="30645"/>
                  </a:lnTo>
                  <a:lnTo>
                    <a:pt x="10642" y="33362"/>
                  </a:lnTo>
                  <a:lnTo>
                    <a:pt x="11938" y="36220"/>
                  </a:lnTo>
                  <a:lnTo>
                    <a:pt x="15748" y="34010"/>
                  </a:lnTo>
                  <a:lnTo>
                    <a:pt x="16408" y="28536"/>
                  </a:lnTo>
                  <a:lnTo>
                    <a:pt x="21196" y="27304"/>
                  </a:lnTo>
                  <a:lnTo>
                    <a:pt x="17697" y="19407"/>
                  </a:lnTo>
                  <a:lnTo>
                    <a:pt x="17219" y="14211"/>
                  </a:lnTo>
                  <a:lnTo>
                    <a:pt x="20358" y="9509"/>
                  </a:lnTo>
                  <a:lnTo>
                    <a:pt x="27711" y="3098"/>
                  </a:lnTo>
                  <a:lnTo>
                    <a:pt x="24739" y="0"/>
                  </a:lnTo>
                  <a:close/>
                </a:path>
              </a:pathLst>
            </a:custGeom>
            <a:solidFill>
              <a:srgbClr val="F175A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907845" y="192147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09" y="3098"/>
                  </a:lnTo>
                </a:path>
              </a:pathLst>
            </a:custGeom>
            <a:solidFill>
              <a:srgbClr val="F287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613637" y="1897948"/>
              <a:ext cx="27305" cy="20955"/>
            </a:xfrm>
            <a:custGeom>
              <a:avLst/>
              <a:gdLst/>
              <a:ahLst/>
              <a:cxnLst/>
              <a:rect l="l" t="t" r="r" b="b"/>
              <a:pathLst>
                <a:path w="27305" h="20955">
                  <a:moveTo>
                    <a:pt x="5994" y="0"/>
                  </a:moveTo>
                  <a:lnTo>
                    <a:pt x="8593" y="5651"/>
                  </a:lnTo>
                  <a:lnTo>
                    <a:pt x="6892" y="10153"/>
                  </a:lnTo>
                  <a:lnTo>
                    <a:pt x="3244" y="14198"/>
                  </a:lnTo>
                  <a:lnTo>
                    <a:pt x="0" y="18478"/>
                  </a:lnTo>
                  <a:lnTo>
                    <a:pt x="12306" y="18694"/>
                  </a:lnTo>
                  <a:lnTo>
                    <a:pt x="16040" y="20612"/>
                  </a:lnTo>
                  <a:lnTo>
                    <a:pt x="19888" y="18376"/>
                  </a:lnTo>
                  <a:lnTo>
                    <a:pt x="23998" y="18376"/>
                  </a:lnTo>
                  <a:lnTo>
                    <a:pt x="26681" y="13207"/>
                  </a:lnTo>
                  <a:lnTo>
                    <a:pt x="15570" y="13207"/>
                  </a:lnTo>
                  <a:lnTo>
                    <a:pt x="12153" y="2603"/>
                  </a:lnTo>
                  <a:lnTo>
                    <a:pt x="9956" y="50"/>
                  </a:lnTo>
                  <a:lnTo>
                    <a:pt x="5994" y="0"/>
                  </a:lnTo>
                  <a:close/>
                </a:path>
                <a:path w="27305" h="20955">
                  <a:moveTo>
                    <a:pt x="23998" y="18376"/>
                  </a:moveTo>
                  <a:lnTo>
                    <a:pt x="19888" y="18376"/>
                  </a:lnTo>
                  <a:lnTo>
                    <a:pt x="23647" y="19049"/>
                  </a:lnTo>
                  <a:lnTo>
                    <a:pt x="23998" y="18376"/>
                  </a:lnTo>
                  <a:close/>
                </a:path>
                <a:path w="27305" h="20955">
                  <a:moveTo>
                    <a:pt x="21056" y="6349"/>
                  </a:moveTo>
                  <a:lnTo>
                    <a:pt x="18351" y="8089"/>
                  </a:lnTo>
                  <a:lnTo>
                    <a:pt x="15570" y="13207"/>
                  </a:lnTo>
                  <a:lnTo>
                    <a:pt x="26681" y="13207"/>
                  </a:lnTo>
                  <a:lnTo>
                    <a:pt x="27012" y="12560"/>
                  </a:lnTo>
                  <a:lnTo>
                    <a:pt x="24523" y="12433"/>
                  </a:lnTo>
                  <a:lnTo>
                    <a:pt x="22263" y="11849"/>
                  </a:lnTo>
                  <a:lnTo>
                    <a:pt x="21005" y="9397"/>
                  </a:lnTo>
                  <a:lnTo>
                    <a:pt x="21056" y="6349"/>
                  </a:lnTo>
                  <a:close/>
                </a:path>
                <a:path w="27305" h="20955">
                  <a:moveTo>
                    <a:pt x="5994" y="0"/>
                  </a:moveTo>
                  <a:close/>
                </a:path>
              </a:pathLst>
            </a:custGeom>
            <a:solidFill>
              <a:srgbClr val="EE2D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" name="object 590"/>
            <p:cNvSpPr/>
            <p:nvPr/>
          </p:nvSpPr>
          <p:spPr>
            <a:xfrm>
              <a:off x="2594990" y="1899156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5" h="22225">
                  <a:moveTo>
                    <a:pt x="9829" y="0"/>
                  </a:moveTo>
                  <a:lnTo>
                    <a:pt x="2057" y="5968"/>
                  </a:lnTo>
                  <a:lnTo>
                    <a:pt x="0" y="11074"/>
                  </a:lnTo>
                  <a:lnTo>
                    <a:pt x="2133" y="21704"/>
                  </a:lnTo>
                  <a:lnTo>
                    <a:pt x="8064" y="18999"/>
                  </a:lnTo>
                  <a:lnTo>
                    <a:pt x="11825" y="18999"/>
                  </a:lnTo>
                  <a:lnTo>
                    <a:pt x="9575" y="11912"/>
                  </a:lnTo>
                  <a:lnTo>
                    <a:pt x="20624" y="4229"/>
                  </a:lnTo>
                  <a:lnTo>
                    <a:pt x="15379" y="800"/>
                  </a:lnTo>
                  <a:lnTo>
                    <a:pt x="9829" y="0"/>
                  </a:lnTo>
                  <a:close/>
                </a:path>
                <a:path w="20955" h="22225">
                  <a:moveTo>
                    <a:pt x="11825" y="18999"/>
                  </a:moveTo>
                  <a:lnTo>
                    <a:pt x="8064" y="18999"/>
                  </a:lnTo>
                  <a:lnTo>
                    <a:pt x="12115" y="19913"/>
                  </a:lnTo>
                  <a:lnTo>
                    <a:pt x="11825" y="18999"/>
                  </a:lnTo>
                  <a:close/>
                </a:path>
              </a:pathLst>
            </a:custGeom>
            <a:solidFill>
              <a:srgbClr val="EE2E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" name="object 591"/>
            <p:cNvSpPr/>
            <p:nvPr/>
          </p:nvSpPr>
          <p:spPr>
            <a:xfrm>
              <a:off x="2613214" y="1885739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3619" y="0"/>
                  </a:moveTo>
                  <a:lnTo>
                    <a:pt x="419" y="5029"/>
                  </a:lnTo>
                  <a:lnTo>
                    <a:pt x="0" y="9397"/>
                  </a:lnTo>
                  <a:lnTo>
                    <a:pt x="6413" y="12217"/>
                  </a:lnTo>
                  <a:lnTo>
                    <a:pt x="6311" y="8788"/>
                  </a:lnTo>
                  <a:lnTo>
                    <a:pt x="8254" y="6083"/>
                  </a:lnTo>
                  <a:lnTo>
                    <a:pt x="9651" y="3187"/>
                  </a:lnTo>
                  <a:lnTo>
                    <a:pt x="8369" y="736"/>
                  </a:lnTo>
                  <a:lnTo>
                    <a:pt x="6134" y="12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E2E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" name="object 592"/>
            <p:cNvSpPr/>
            <p:nvPr/>
          </p:nvSpPr>
          <p:spPr>
            <a:xfrm>
              <a:off x="2576856" y="19076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03" y="0"/>
                  </a:moveTo>
                  <a:lnTo>
                    <a:pt x="533" y="241"/>
                  </a:lnTo>
                  <a:lnTo>
                    <a:pt x="0" y="1650"/>
                  </a:lnTo>
                  <a:lnTo>
                    <a:pt x="406" y="1435"/>
                  </a:lnTo>
                  <a:lnTo>
                    <a:pt x="1206" y="1142"/>
                  </a:lnTo>
                  <a:lnTo>
                    <a:pt x="1193" y="99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E35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" name="object 593"/>
            <p:cNvSpPr/>
            <p:nvPr/>
          </p:nvSpPr>
          <p:spPr>
            <a:xfrm>
              <a:off x="2566225" y="1887473"/>
              <a:ext cx="23495" cy="10160"/>
            </a:xfrm>
            <a:custGeom>
              <a:avLst/>
              <a:gdLst/>
              <a:ahLst/>
              <a:cxnLst/>
              <a:rect l="l" t="t" r="r" b="b"/>
              <a:pathLst>
                <a:path w="23494" h="10160">
                  <a:moveTo>
                    <a:pt x="4864" y="6451"/>
                  </a:moveTo>
                  <a:lnTo>
                    <a:pt x="4610" y="0"/>
                  </a:lnTo>
                  <a:lnTo>
                    <a:pt x="3695" y="38"/>
                  </a:lnTo>
                  <a:lnTo>
                    <a:pt x="2819" y="241"/>
                  </a:lnTo>
                  <a:lnTo>
                    <a:pt x="1968" y="596"/>
                  </a:lnTo>
                  <a:lnTo>
                    <a:pt x="0" y="4000"/>
                  </a:lnTo>
                  <a:lnTo>
                    <a:pt x="101" y="6388"/>
                  </a:lnTo>
                  <a:lnTo>
                    <a:pt x="4864" y="6451"/>
                  </a:lnTo>
                  <a:close/>
                </a:path>
                <a:path w="23494" h="10160">
                  <a:moveTo>
                    <a:pt x="22948" y="6908"/>
                  </a:moveTo>
                  <a:lnTo>
                    <a:pt x="20104" y="9944"/>
                  </a:lnTo>
                  <a:lnTo>
                    <a:pt x="21805" y="9652"/>
                  </a:lnTo>
                  <a:lnTo>
                    <a:pt x="22796" y="8674"/>
                  </a:lnTo>
                  <a:lnTo>
                    <a:pt x="22948" y="6908"/>
                  </a:lnTo>
                  <a:close/>
                </a:path>
              </a:pathLst>
            </a:custGeom>
            <a:solidFill>
              <a:srgbClr val="F3A6C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" name="object 594"/>
            <p:cNvSpPr/>
            <p:nvPr/>
          </p:nvSpPr>
          <p:spPr>
            <a:xfrm>
              <a:off x="2591959" y="188840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711" y="0"/>
                  </a:moveTo>
                  <a:lnTo>
                    <a:pt x="152" y="888"/>
                  </a:lnTo>
                  <a:lnTo>
                    <a:pt x="0" y="1854"/>
                  </a:lnTo>
                  <a:lnTo>
                    <a:pt x="266" y="2895"/>
                  </a:lnTo>
                  <a:lnTo>
                    <a:pt x="761" y="2247"/>
                  </a:lnTo>
                  <a:lnTo>
                    <a:pt x="1320" y="1638"/>
                  </a:lnTo>
                  <a:lnTo>
                    <a:pt x="1701" y="939"/>
                  </a:lnTo>
                  <a:lnTo>
                    <a:pt x="1066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" name="object 595"/>
            <p:cNvSpPr/>
            <p:nvPr/>
          </p:nvSpPr>
          <p:spPr>
            <a:xfrm>
              <a:off x="2577203" y="1824545"/>
              <a:ext cx="7620" cy="27305"/>
            </a:xfrm>
            <a:custGeom>
              <a:avLst/>
              <a:gdLst/>
              <a:ahLst/>
              <a:cxnLst/>
              <a:rect l="l" t="t" r="r" b="b"/>
              <a:pathLst>
                <a:path w="7619" h="27305">
                  <a:moveTo>
                    <a:pt x="4165" y="0"/>
                  </a:moveTo>
                  <a:lnTo>
                    <a:pt x="3670" y="6350"/>
                  </a:lnTo>
                  <a:lnTo>
                    <a:pt x="4711" y="12801"/>
                  </a:lnTo>
                  <a:lnTo>
                    <a:pt x="0" y="23596"/>
                  </a:lnTo>
                  <a:lnTo>
                    <a:pt x="1625" y="26682"/>
                  </a:lnTo>
                  <a:lnTo>
                    <a:pt x="7010" y="27038"/>
                  </a:lnTo>
                  <a:lnTo>
                    <a:pt x="6776" y="20223"/>
                  </a:lnTo>
                  <a:lnTo>
                    <a:pt x="7340" y="13328"/>
                  </a:lnTo>
                  <a:lnTo>
                    <a:pt x="7028" y="6528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F6B2D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" name="object 596"/>
            <p:cNvSpPr/>
            <p:nvPr/>
          </p:nvSpPr>
          <p:spPr>
            <a:xfrm>
              <a:off x="2593606" y="1824545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1206" y="711"/>
                  </a:moveTo>
                  <a:lnTo>
                    <a:pt x="0" y="0"/>
                  </a:lnTo>
                  <a:lnTo>
                    <a:pt x="660" y="1244"/>
                  </a:lnTo>
                  <a:lnTo>
                    <a:pt x="1206" y="711"/>
                  </a:lnTo>
                  <a:close/>
                </a:path>
                <a:path w="19685" h="19050">
                  <a:moveTo>
                    <a:pt x="9118" y="165"/>
                  </a:moveTo>
                  <a:lnTo>
                    <a:pt x="7874" y="825"/>
                  </a:lnTo>
                  <a:lnTo>
                    <a:pt x="8407" y="1397"/>
                  </a:lnTo>
                  <a:lnTo>
                    <a:pt x="9118" y="165"/>
                  </a:lnTo>
                  <a:close/>
                </a:path>
                <a:path w="19685" h="19050">
                  <a:moveTo>
                    <a:pt x="19215" y="17983"/>
                  </a:moveTo>
                  <a:lnTo>
                    <a:pt x="18567" y="16332"/>
                  </a:lnTo>
                  <a:lnTo>
                    <a:pt x="14617" y="12242"/>
                  </a:lnTo>
                  <a:lnTo>
                    <a:pt x="15189" y="9245"/>
                  </a:lnTo>
                  <a:lnTo>
                    <a:pt x="15100" y="6375"/>
                  </a:lnTo>
                  <a:lnTo>
                    <a:pt x="11950" y="9385"/>
                  </a:lnTo>
                  <a:lnTo>
                    <a:pt x="12446" y="12141"/>
                  </a:lnTo>
                  <a:lnTo>
                    <a:pt x="9347" y="14998"/>
                  </a:lnTo>
                  <a:lnTo>
                    <a:pt x="12712" y="18351"/>
                  </a:lnTo>
                  <a:lnTo>
                    <a:pt x="14617" y="18427"/>
                  </a:lnTo>
                  <a:lnTo>
                    <a:pt x="19215" y="17983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594025" y="187020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892" y="0"/>
                  </a:moveTo>
                  <a:lnTo>
                    <a:pt x="4902" y="76"/>
                  </a:lnTo>
                  <a:lnTo>
                    <a:pt x="2971" y="266"/>
                  </a:lnTo>
                  <a:lnTo>
                    <a:pt x="0" y="76"/>
                  </a:lnTo>
                  <a:lnTo>
                    <a:pt x="457" y="5346"/>
                  </a:lnTo>
                  <a:lnTo>
                    <a:pt x="3200" y="3352"/>
                  </a:lnTo>
                  <a:lnTo>
                    <a:pt x="5829" y="3352"/>
                  </a:lnTo>
                  <a:lnTo>
                    <a:pt x="6819" y="3200"/>
                  </a:lnTo>
                  <a:lnTo>
                    <a:pt x="7810" y="3111"/>
                  </a:lnTo>
                  <a:lnTo>
                    <a:pt x="7861" y="63"/>
                  </a:lnTo>
                  <a:lnTo>
                    <a:pt x="6870" y="6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" name="object 598"/>
            <p:cNvSpPr/>
            <p:nvPr/>
          </p:nvSpPr>
          <p:spPr>
            <a:xfrm>
              <a:off x="2620152" y="185565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382" y="0"/>
                  </a:moveTo>
                  <a:lnTo>
                    <a:pt x="8394" y="2159"/>
                  </a:lnTo>
                  <a:lnTo>
                    <a:pt x="7467" y="10744"/>
                  </a:lnTo>
                  <a:lnTo>
                    <a:pt x="126" y="5854"/>
                  </a:lnTo>
                  <a:lnTo>
                    <a:pt x="0" y="11899"/>
                  </a:lnTo>
                  <a:lnTo>
                    <a:pt x="6565" y="12331"/>
                  </a:lnTo>
                  <a:lnTo>
                    <a:pt x="11747" y="10845"/>
                  </a:lnTo>
                  <a:lnTo>
                    <a:pt x="12369" y="2997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" name="object 599"/>
            <p:cNvSpPr/>
            <p:nvPr/>
          </p:nvSpPr>
          <p:spPr>
            <a:xfrm>
              <a:off x="2599143" y="185499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1003" y="2006"/>
                  </a:lnTo>
                  <a:lnTo>
                    <a:pt x="1727" y="4648"/>
                  </a:lnTo>
                  <a:lnTo>
                    <a:pt x="5422" y="3581"/>
                  </a:lnTo>
                  <a:lnTo>
                    <a:pt x="5613" y="1422"/>
                  </a:lnTo>
                  <a:lnTo>
                    <a:pt x="6057" y="139"/>
                  </a:lnTo>
                  <a:lnTo>
                    <a:pt x="402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" name="object 600"/>
            <p:cNvSpPr/>
            <p:nvPr/>
          </p:nvSpPr>
          <p:spPr>
            <a:xfrm>
              <a:off x="2611071" y="186437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82" y="0"/>
                  </a:moveTo>
                  <a:lnTo>
                    <a:pt x="0" y="3035"/>
                  </a:lnTo>
                  <a:lnTo>
                    <a:pt x="2032" y="3073"/>
                  </a:lnTo>
                  <a:lnTo>
                    <a:pt x="4038" y="3098"/>
                  </a:lnTo>
                  <a:lnTo>
                    <a:pt x="6057" y="3136"/>
                  </a:lnTo>
                  <a:lnTo>
                    <a:pt x="4102" y="50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" name="object 601"/>
            <p:cNvSpPr/>
            <p:nvPr/>
          </p:nvSpPr>
          <p:spPr>
            <a:xfrm>
              <a:off x="2607848" y="1694515"/>
              <a:ext cx="45720" cy="36830"/>
            </a:xfrm>
            <a:custGeom>
              <a:avLst/>
              <a:gdLst/>
              <a:ahLst/>
              <a:cxnLst/>
              <a:rect l="l" t="t" r="r" b="b"/>
              <a:pathLst>
                <a:path w="45719" h="36830">
                  <a:moveTo>
                    <a:pt x="1587" y="14300"/>
                  </a:moveTo>
                  <a:lnTo>
                    <a:pt x="774" y="14452"/>
                  </a:lnTo>
                  <a:lnTo>
                    <a:pt x="0" y="14820"/>
                  </a:lnTo>
                  <a:lnTo>
                    <a:pt x="8420" y="26619"/>
                  </a:lnTo>
                  <a:lnTo>
                    <a:pt x="5346" y="35407"/>
                  </a:lnTo>
                  <a:lnTo>
                    <a:pt x="10540" y="36525"/>
                  </a:lnTo>
                  <a:lnTo>
                    <a:pt x="16154" y="31915"/>
                  </a:lnTo>
                  <a:lnTo>
                    <a:pt x="24569" y="31915"/>
                  </a:lnTo>
                  <a:lnTo>
                    <a:pt x="25387" y="31495"/>
                  </a:lnTo>
                  <a:lnTo>
                    <a:pt x="35040" y="24659"/>
                  </a:lnTo>
                  <a:lnTo>
                    <a:pt x="39987" y="24574"/>
                  </a:lnTo>
                  <a:lnTo>
                    <a:pt x="38671" y="23609"/>
                  </a:lnTo>
                  <a:lnTo>
                    <a:pt x="39458" y="18554"/>
                  </a:lnTo>
                  <a:lnTo>
                    <a:pt x="31140" y="15214"/>
                  </a:lnTo>
                  <a:lnTo>
                    <a:pt x="30584" y="14401"/>
                  </a:lnTo>
                  <a:lnTo>
                    <a:pt x="2451" y="14401"/>
                  </a:lnTo>
                  <a:lnTo>
                    <a:pt x="1587" y="14300"/>
                  </a:lnTo>
                  <a:close/>
                </a:path>
                <a:path w="45719" h="36830">
                  <a:moveTo>
                    <a:pt x="24569" y="31915"/>
                  </a:moveTo>
                  <a:lnTo>
                    <a:pt x="16154" y="31915"/>
                  </a:lnTo>
                  <a:lnTo>
                    <a:pt x="20904" y="36461"/>
                  </a:lnTo>
                  <a:lnTo>
                    <a:pt x="22313" y="33070"/>
                  </a:lnTo>
                  <a:lnTo>
                    <a:pt x="24569" y="31915"/>
                  </a:lnTo>
                  <a:close/>
                </a:path>
                <a:path w="45719" h="36830">
                  <a:moveTo>
                    <a:pt x="39987" y="24574"/>
                  </a:moveTo>
                  <a:lnTo>
                    <a:pt x="35001" y="24574"/>
                  </a:lnTo>
                  <a:lnTo>
                    <a:pt x="39242" y="33756"/>
                  </a:lnTo>
                  <a:lnTo>
                    <a:pt x="45719" y="28778"/>
                  </a:lnTo>
                  <a:lnTo>
                    <a:pt x="39987" y="24574"/>
                  </a:lnTo>
                  <a:close/>
                </a:path>
                <a:path w="45719" h="36830">
                  <a:moveTo>
                    <a:pt x="15392" y="5956"/>
                  </a:moveTo>
                  <a:lnTo>
                    <a:pt x="8953" y="6172"/>
                  </a:lnTo>
                  <a:lnTo>
                    <a:pt x="8846" y="9182"/>
                  </a:lnTo>
                  <a:lnTo>
                    <a:pt x="8064" y="11175"/>
                  </a:lnTo>
                  <a:lnTo>
                    <a:pt x="5816" y="12814"/>
                  </a:lnTo>
                  <a:lnTo>
                    <a:pt x="2451" y="14401"/>
                  </a:lnTo>
                  <a:lnTo>
                    <a:pt x="30584" y="14401"/>
                  </a:lnTo>
                  <a:lnTo>
                    <a:pt x="27012" y="9182"/>
                  </a:lnTo>
                  <a:lnTo>
                    <a:pt x="27115" y="7746"/>
                  </a:lnTo>
                  <a:lnTo>
                    <a:pt x="17360" y="7746"/>
                  </a:lnTo>
                  <a:lnTo>
                    <a:pt x="16357" y="7708"/>
                  </a:lnTo>
                  <a:lnTo>
                    <a:pt x="15392" y="5956"/>
                  </a:lnTo>
                  <a:close/>
                </a:path>
                <a:path w="45719" h="36830">
                  <a:moveTo>
                    <a:pt x="18414" y="6019"/>
                  </a:moveTo>
                  <a:lnTo>
                    <a:pt x="17360" y="7746"/>
                  </a:lnTo>
                  <a:lnTo>
                    <a:pt x="27115" y="7746"/>
                  </a:lnTo>
                  <a:lnTo>
                    <a:pt x="27235" y="6070"/>
                  </a:lnTo>
                  <a:lnTo>
                    <a:pt x="21462" y="6070"/>
                  </a:lnTo>
                  <a:lnTo>
                    <a:pt x="18414" y="6019"/>
                  </a:lnTo>
                  <a:close/>
                </a:path>
                <a:path w="45719" h="36830">
                  <a:moveTo>
                    <a:pt x="21589" y="0"/>
                  </a:moveTo>
                  <a:lnTo>
                    <a:pt x="21513" y="3047"/>
                  </a:lnTo>
                  <a:lnTo>
                    <a:pt x="21907" y="3352"/>
                  </a:lnTo>
                  <a:lnTo>
                    <a:pt x="22466" y="3555"/>
                  </a:lnTo>
                  <a:lnTo>
                    <a:pt x="23113" y="4914"/>
                  </a:lnTo>
                  <a:lnTo>
                    <a:pt x="22656" y="5664"/>
                  </a:lnTo>
                  <a:lnTo>
                    <a:pt x="21462" y="6070"/>
                  </a:lnTo>
                  <a:lnTo>
                    <a:pt x="27235" y="6070"/>
                  </a:lnTo>
                  <a:lnTo>
                    <a:pt x="27660" y="126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EE2D4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592240" y="1709336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39799" y="23781"/>
                  </a:moveTo>
                  <a:lnTo>
                    <a:pt x="12847" y="23781"/>
                  </a:lnTo>
                  <a:lnTo>
                    <a:pt x="19283" y="25636"/>
                  </a:lnTo>
                  <a:lnTo>
                    <a:pt x="23212" y="31370"/>
                  </a:lnTo>
                  <a:lnTo>
                    <a:pt x="27025" y="42735"/>
                  </a:lnTo>
                  <a:lnTo>
                    <a:pt x="33959" y="38976"/>
                  </a:lnTo>
                  <a:lnTo>
                    <a:pt x="34112" y="29971"/>
                  </a:lnTo>
                  <a:lnTo>
                    <a:pt x="40271" y="25425"/>
                  </a:lnTo>
                  <a:lnTo>
                    <a:pt x="41021" y="24853"/>
                  </a:lnTo>
                  <a:lnTo>
                    <a:pt x="39799" y="23781"/>
                  </a:lnTo>
                  <a:close/>
                </a:path>
                <a:path w="41275" h="43180">
                  <a:moveTo>
                    <a:pt x="4699" y="4952"/>
                  </a:moveTo>
                  <a:lnTo>
                    <a:pt x="2959" y="9093"/>
                  </a:lnTo>
                  <a:lnTo>
                    <a:pt x="2819" y="13042"/>
                  </a:lnTo>
                  <a:lnTo>
                    <a:pt x="4876" y="17487"/>
                  </a:lnTo>
                  <a:lnTo>
                    <a:pt x="419" y="20485"/>
                  </a:lnTo>
                  <a:lnTo>
                    <a:pt x="0" y="24041"/>
                  </a:lnTo>
                  <a:lnTo>
                    <a:pt x="482" y="24041"/>
                  </a:lnTo>
                  <a:lnTo>
                    <a:pt x="1003" y="24079"/>
                  </a:lnTo>
                  <a:lnTo>
                    <a:pt x="12847" y="23781"/>
                  </a:lnTo>
                  <a:lnTo>
                    <a:pt x="39799" y="23781"/>
                  </a:lnTo>
                  <a:lnTo>
                    <a:pt x="38315" y="22478"/>
                  </a:lnTo>
                  <a:lnTo>
                    <a:pt x="36649" y="21704"/>
                  </a:lnTo>
                  <a:lnTo>
                    <a:pt x="26149" y="21704"/>
                  </a:lnTo>
                  <a:lnTo>
                    <a:pt x="20955" y="20586"/>
                  </a:lnTo>
                  <a:lnTo>
                    <a:pt x="24028" y="11798"/>
                  </a:lnTo>
                  <a:lnTo>
                    <a:pt x="23702" y="11341"/>
                  </a:lnTo>
                  <a:lnTo>
                    <a:pt x="10998" y="11341"/>
                  </a:lnTo>
                  <a:lnTo>
                    <a:pt x="4699" y="4952"/>
                  </a:lnTo>
                  <a:close/>
                </a:path>
                <a:path w="41275" h="43180">
                  <a:moveTo>
                    <a:pt x="31762" y="17094"/>
                  </a:moveTo>
                  <a:lnTo>
                    <a:pt x="26149" y="21704"/>
                  </a:lnTo>
                  <a:lnTo>
                    <a:pt x="36649" y="21704"/>
                  </a:lnTo>
                  <a:lnTo>
                    <a:pt x="36512" y="21640"/>
                  </a:lnTo>
                  <a:lnTo>
                    <a:pt x="31762" y="17094"/>
                  </a:lnTo>
                  <a:close/>
                </a:path>
                <a:path w="41275" h="43180">
                  <a:moveTo>
                    <a:pt x="15608" y="0"/>
                  </a:moveTo>
                  <a:lnTo>
                    <a:pt x="12750" y="584"/>
                  </a:lnTo>
                  <a:lnTo>
                    <a:pt x="12471" y="3035"/>
                  </a:lnTo>
                  <a:lnTo>
                    <a:pt x="11874" y="5232"/>
                  </a:lnTo>
                  <a:lnTo>
                    <a:pt x="10998" y="11341"/>
                  </a:lnTo>
                  <a:lnTo>
                    <a:pt x="23702" y="11341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EE30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643624" y="1704512"/>
              <a:ext cx="21590" cy="57785"/>
            </a:xfrm>
            <a:custGeom>
              <a:avLst/>
              <a:gdLst/>
              <a:ahLst/>
              <a:cxnLst/>
              <a:rect l="l" t="t" r="r" b="b"/>
              <a:pathLst>
                <a:path w="21589" h="57785">
                  <a:moveTo>
                    <a:pt x="8991" y="0"/>
                  </a:moveTo>
                  <a:lnTo>
                    <a:pt x="6400" y="1511"/>
                  </a:lnTo>
                  <a:lnTo>
                    <a:pt x="3822" y="2476"/>
                  </a:lnTo>
                  <a:lnTo>
                    <a:pt x="3682" y="8559"/>
                  </a:lnTo>
                  <a:lnTo>
                    <a:pt x="2920" y="13614"/>
                  </a:lnTo>
                  <a:lnTo>
                    <a:pt x="9969" y="18795"/>
                  </a:lnTo>
                  <a:lnTo>
                    <a:pt x="0" y="26504"/>
                  </a:lnTo>
                  <a:lnTo>
                    <a:pt x="1384" y="28473"/>
                  </a:lnTo>
                  <a:lnTo>
                    <a:pt x="10642" y="34340"/>
                  </a:lnTo>
                  <a:lnTo>
                    <a:pt x="16433" y="38315"/>
                  </a:lnTo>
                  <a:lnTo>
                    <a:pt x="12039" y="51511"/>
                  </a:lnTo>
                  <a:lnTo>
                    <a:pt x="15074" y="54724"/>
                  </a:lnTo>
                  <a:lnTo>
                    <a:pt x="17919" y="57492"/>
                  </a:lnTo>
                  <a:lnTo>
                    <a:pt x="20891" y="57442"/>
                  </a:lnTo>
                  <a:lnTo>
                    <a:pt x="21285" y="51371"/>
                  </a:lnTo>
                  <a:lnTo>
                    <a:pt x="20851" y="45054"/>
                  </a:lnTo>
                  <a:lnTo>
                    <a:pt x="21016" y="38590"/>
                  </a:lnTo>
                  <a:lnTo>
                    <a:pt x="19893" y="32424"/>
                  </a:lnTo>
                  <a:lnTo>
                    <a:pt x="15595" y="27000"/>
                  </a:lnTo>
                  <a:lnTo>
                    <a:pt x="7721" y="24168"/>
                  </a:lnTo>
                  <a:lnTo>
                    <a:pt x="12496" y="17500"/>
                  </a:lnTo>
                  <a:lnTo>
                    <a:pt x="11341" y="9702"/>
                  </a:lnTo>
                  <a:lnTo>
                    <a:pt x="15824" y="9055"/>
                  </a:lnTo>
                  <a:lnTo>
                    <a:pt x="18884" y="8801"/>
                  </a:lnTo>
                  <a:lnTo>
                    <a:pt x="19316" y="2946"/>
                  </a:lnTo>
                  <a:lnTo>
                    <a:pt x="16687" y="3505"/>
                  </a:lnTo>
                  <a:lnTo>
                    <a:pt x="14020" y="5422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" name="object 604"/>
            <p:cNvSpPr/>
            <p:nvPr/>
          </p:nvSpPr>
          <p:spPr>
            <a:xfrm>
              <a:off x="2643153" y="1767742"/>
              <a:ext cx="27940" cy="22225"/>
            </a:xfrm>
            <a:custGeom>
              <a:avLst/>
              <a:gdLst/>
              <a:ahLst/>
              <a:cxnLst/>
              <a:rect l="l" t="t" r="r" b="b"/>
              <a:pathLst>
                <a:path w="27939" h="22225">
                  <a:moveTo>
                    <a:pt x="3162" y="0"/>
                  </a:moveTo>
                  <a:lnTo>
                    <a:pt x="3073" y="127"/>
                  </a:lnTo>
                  <a:lnTo>
                    <a:pt x="3047" y="2578"/>
                  </a:lnTo>
                  <a:lnTo>
                    <a:pt x="2679" y="4876"/>
                  </a:lnTo>
                  <a:lnTo>
                    <a:pt x="0" y="5918"/>
                  </a:lnTo>
                  <a:lnTo>
                    <a:pt x="114" y="6286"/>
                  </a:lnTo>
                  <a:lnTo>
                    <a:pt x="4254" y="9182"/>
                  </a:lnTo>
                  <a:lnTo>
                    <a:pt x="5867" y="16370"/>
                  </a:lnTo>
                  <a:lnTo>
                    <a:pt x="17106" y="10337"/>
                  </a:lnTo>
                  <a:lnTo>
                    <a:pt x="18961" y="18135"/>
                  </a:lnTo>
                  <a:lnTo>
                    <a:pt x="20700" y="22034"/>
                  </a:lnTo>
                  <a:lnTo>
                    <a:pt x="27127" y="18681"/>
                  </a:lnTo>
                  <a:lnTo>
                    <a:pt x="25577" y="14528"/>
                  </a:lnTo>
                  <a:lnTo>
                    <a:pt x="21780" y="10299"/>
                  </a:lnTo>
                  <a:lnTo>
                    <a:pt x="27558" y="6426"/>
                  </a:lnTo>
                  <a:lnTo>
                    <a:pt x="26898" y="3467"/>
                  </a:lnTo>
                  <a:lnTo>
                    <a:pt x="19811" y="3505"/>
                  </a:lnTo>
                  <a:lnTo>
                    <a:pt x="12153" y="6997"/>
                  </a:lnTo>
                  <a:lnTo>
                    <a:pt x="6197" y="5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649352" y="1761948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5" h="13335">
                  <a:moveTo>
                    <a:pt x="15163" y="0"/>
                  </a:moveTo>
                  <a:lnTo>
                    <a:pt x="13182" y="63"/>
                  </a:lnTo>
                  <a:lnTo>
                    <a:pt x="12192" y="50"/>
                  </a:lnTo>
                  <a:lnTo>
                    <a:pt x="7391" y="444"/>
                  </a:lnTo>
                  <a:lnTo>
                    <a:pt x="3162" y="2006"/>
                  </a:lnTo>
                  <a:lnTo>
                    <a:pt x="0" y="5854"/>
                  </a:lnTo>
                  <a:lnTo>
                    <a:pt x="5956" y="12788"/>
                  </a:lnTo>
                  <a:lnTo>
                    <a:pt x="13601" y="9309"/>
                  </a:lnTo>
                  <a:lnTo>
                    <a:pt x="20701" y="9258"/>
                  </a:lnTo>
                  <a:lnTo>
                    <a:pt x="20853" y="6223"/>
                  </a:lnTo>
                  <a:lnTo>
                    <a:pt x="16941" y="6007"/>
                  </a:lnTo>
                  <a:lnTo>
                    <a:pt x="15316" y="3670"/>
                  </a:lnTo>
                  <a:lnTo>
                    <a:pt x="15163" y="0"/>
                  </a:lnTo>
                  <a:close/>
                </a:path>
              </a:pathLst>
            </a:custGeom>
            <a:solidFill>
              <a:srgbClr val="EE33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634273" y="1749017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7950" y="0"/>
                  </a:moveTo>
                  <a:lnTo>
                    <a:pt x="5461" y="1765"/>
                  </a:lnTo>
                  <a:lnTo>
                    <a:pt x="1866" y="9042"/>
                  </a:lnTo>
                  <a:lnTo>
                    <a:pt x="914" y="10744"/>
                  </a:lnTo>
                  <a:lnTo>
                    <a:pt x="0" y="12458"/>
                  </a:lnTo>
                  <a:lnTo>
                    <a:pt x="3416" y="12357"/>
                  </a:lnTo>
                  <a:lnTo>
                    <a:pt x="6134" y="14325"/>
                  </a:lnTo>
                  <a:lnTo>
                    <a:pt x="9055" y="15646"/>
                  </a:lnTo>
                  <a:lnTo>
                    <a:pt x="12115" y="12661"/>
                  </a:lnTo>
                  <a:lnTo>
                    <a:pt x="12242" y="9613"/>
                  </a:lnTo>
                  <a:lnTo>
                    <a:pt x="11544" y="8940"/>
                  </a:lnTo>
                  <a:lnTo>
                    <a:pt x="10464" y="8394"/>
                  </a:lnTo>
                  <a:lnTo>
                    <a:pt x="10236" y="7569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" name="object 607"/>
            <p:cNvSpPr/>
            <p:nvPr/>
          </p:nvSpPr>
          <p:spPr>
            <a:xfrm>
              <a:off x="2646508" y="175566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060" y="0"/>
                  </a:moveTo>
                  <a:lnTo>
                    <a:pt x="1054" y="25"/>
                  </a:lnTo>
                  <a:lnTo>
                    <a:pt x="38" y="76"/>
                  </a:lnTo>
                  <a:lnTo>
                    <a:pt x="38" y="1041"/>
                  </a:lnTo>
                  <a:lnTo>
                    <a:pt x="12" y="1993"/>
                  </a:lnTo>
                  <a:lnTo>
                    <a:pt x="0" y="2959"/>
                  </a:lnTo>
                  <a:lnTo>
                    <a:pt x="1295" y="2247"/>
                  </a:lnTo>
                  <a:lnTo>
                    <a:pt x="5448" y="452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" name="object 608"/>
            <p:cNvSpPr/>
            <p:nvPr/>
          </p:nvSpPr>
          <p:spPr>
            <a:xfrm>
              <a:off x="2643286" y="176461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01" y="0"/>
                  </a:moveTo>
                  <a:lnTo>
                    <a:pt x="0" y="1041"/>
                  </a:lnTo>
                  <a:lnTo>
                    <a:pt x="25" y="2006"/>
                  </a:lnTo>
                  <a:lnTo>
                    <a:pt x="88" y="2984"/>
                  </a:lnTo>
                  <a:lnTo>
                    <a:pt x="1041" y="3060"/>
                  </a:lnTo>
                  <a:lnTo>
                    <a:pt x="1993" y="3149"/>
                  </a:lnTo>
                  <a:lnTo>
                    <a:pt x="2946" y="3251"/>
                  </a:lnTo>
                  <a:lnTo>
                    <a:pt x="3047" y="2133"/>
                  </a:lnTo>
                  <a:lnTo>
                    <a:pt x="3073" y="1104"/>
                  </a:lnTo>
                  <a:lnTo>
                    <a:pt x="3086" y="101"/>
                  </a:lnTo>
                  <a:lnTo>
                    <a:pt x="2095" y="88"/>
                  </a:lnTo>
                  <a:lnTo>
                    <a:pt x="1092" y="5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" name="object 609"/>
            <p:cNvSpPr/>
            <p:nvPr/>
          </p:nvSpPr>
          <p:spPr>
            <a:xfrm>
              <a:off x="2643400" y="176167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97" y="0"/>
                  </a:moveTo>
                  <a:lnTo>
                    <a:pt x="2006" y="990"/>
                  </a:lnTo>
                  <a:lnTo>
                    <a:pt x="1003" y="1955"/>
                  </a:lnTo>
                  <a:lnTo>
                    <a:pt x="0" y="2946"/>
                  </a:lnTo>
                  <a:lnTo>
                    <a:pt x="990" y="2997"/>
                  </a:lnTo>
                  <a:lnTo>
                    <a:pt x="1968" y="3035"/>
                  </a:lnTo>
                  <a:lnTo>
                    <a:pt x="2959" y="3047"/>
                  </a:lnTo>
                  <a:lnTo>
                    <a:pt x="2984" y="2044"/>
                  </a:lnTo>
                  <a:lnTo>
                    <a:pt x="2997" y="1028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E33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" name="object 610"/>
            <p:cNvSpPr/>
            <p:nvPr/>
          </p:nvSpPr>
          <p:spPr>
            <a:xfrm>
              <a:off x="2646542" y="175355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81" y="0"/>
                  </a:moveTo>
                  <a:lnTo>
                    <a:pt x="952" y="101"/>
                  </a:lnTo>
                  <a:lnTo>
                    <a:pt x="0" y="2184"/>
                  </a:lnTo>
                  <a:lnTo>
                    <a:pt x="1016" y="2146"/>
                  </a:lnTo>
                  <a:lnTo>
                    <a:pt x="2032" y="2120"/>
                  </a:lnTo>
                  <a:lnTo>
                    <a:pt x="3035" y="2120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568087" y="1692626"/>
              <a:ext cx="22860" cy="26670"/>
            </a:xfrm>
            <a:custGeom>
              <a:avLst/>
              <a:gdLst/>
              <a:ahLst/>
              <a:cxnLst/>
              <a:rect l="l" t="t" r="r" b="b"/>
              <a:pathLst>
                <a:path w="22860" h="26669">
                  <a:moveTo>
                    <a:pt x="15443" y="0"/>
                  </a:moveTo>
                  <a:lnTo>
                    <a:pt x="9652" y="2971"/>
                  </a:lnTo>
                  <a:lnTo>
                    <a:pt x="3556" y="3860"/>
                  </a:lnTo>
                  <a:lnTo>
                    <a:pt x="0" y="6007"/>
                  </a:lnTo>
                  <a:lnTo>
                    <a:pt x="495" y="9575"/>
                  </a:lnTo>
                  <a:lnTo>
                    <a:pt x="355" y="12928"/>
                  </a:lnTo>
                  <a:lnTo>
                    <a:pt x="4711" y="16624"/>
                  </a:lnTo>
                  <a:lnTo>
                    <a:pt x="3365" y="24549"/>
                  </a:lnTo>
                  <a:lnTo>
                    <a:pt x="10718" y="26454"/>
                  </a:lnTo>
                  <a:lnTo>
                    <a:pt x="18161" y="16255"/>
                  </a:lnTo>
                  <a:lnTo>
                    <a:pt x="18453" y="15354"/>
                  </a:lnTo>
                  <a:lnTo>
                    <a:pt x="18618" y="14427"/>
                  </a:lnTo>
                  <a:lnTo>
                    <a:pt x="18694" y="13500"/>
                  </a:lnTo>
                  <a:lnTo>
                    <a:pt x="20523" y="9575"/>
                  </a:lnTo>
                  <a:lnTo>
                    <a:pt x="22263" y="5651"/>
                  </a:lnTo>
                  <a:lnTo>
                    <a:pt x="21844" y="1168"/>
                  </a:lnTo>
                  <a:lnTo>
                    <a:pt x="15443" y="0"/>
                  </a:lnTo>
                  <a:close/>
                </a:path>
              </a:pathLst>
            </a:custGeom>
            <a:solidFill>
              <a:srgbClr val="E3283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" name="object 612"/>
            <p:cNvSpPr/>
            <p:nvPr/>
          </p:nvSpPr>
          <p:spPr>
            <a:xfrm>
              <a:off x="2585245" y="17028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7747" y="0"/>
                  </a:moveTo>
                  <a:lnTo>
                    <a:pt x="6324" y="2286"/>
                  </a:lnTo>
                  <a:lnTo>
                    <a:pt x="4076" y="3073"/>
                  </a:lnTo>
                  <a:lnTo>
                    <a:pt x="1536" y="3289"/>
                  </a:lnTo>
                  <a:lnTo>
                    <a:pt x="1473" y="4229"/>
                  </a:lnTo>
                  <a:lnTo>
                    <a:pt x="1295" y="5143"/>
                  </a:lnTo>
                  <a:lnTo>
                    <a:pt x="1003" y="6045"/>
                  </a:lnTo>
                  <a:lnTo>
                    <a:pt x="1638" y="10299"/>
                  </a:lnTo>
                  <a:lnTo>
                    <a:pt x="0" y="15036"/>
                  </a:lnTo>
                  <a:lnTo>
                    <a:pt x="3721" y="18630"/>
                  </a:lnTo>
                  <a:lnTo>
                    <a:pt x="4597" y="16446"/>
                  </a:lnTo>
                  <a:lnTo>
                    <a:pt x="3124" y="13296"/>
                  </a:lnTo>
                  <a:lnTo>
                    <a:pt x="6426" y="11785"/>
                  </a:lnTo>
                  <a:lnTo>
                    <a:pt x="8496" y="14351"/>
                  </a:lnTo>
                  <a:lnTo>
                    <a:pt x="9969" y="15595"/>
                  </a:lnTo>
                  <a:lnTo>
                    <a:pt x="11684" y="11442"/>
                  </a:lnTo>
                  <a:lnTo>
                    <a:pt x="17983" y="17843"/>
                  </a:lnTo>
                  <a:lnTo>
                    <a:pt x="18884" y="11747"/>
                  </a:lnTo>
                  <a:lnTo>
                    <a:pt x="12979" y="9906"/>
                  </a:lnTo>
                  <a:lnTo>
                    <a:pt x="13538" y="1943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EF446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" name="object 613"/>
            <p:cNvSpPr/>
            <p:nvPr/>
          </p:nvSpPr>
          <p:spPr>
            <a:xfrm>
              <a:off x="2573511" y="1748283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4" h="12700">
                  <a:moveTo>
                    <a:pt x="3263" y="0"/>
                  </a:moveTo>
                  <a:lnTo>
                    <a:pt x="152" y="2959"/>
                  </a:lnTo>
                  <a:lnTo>
                    <a:pt x="0" y="12064"/>
                  </a:lnTo>
                  <a:lnTo>
                    <a:pt x="6134" y="12318"/>
                  </a:lnTo>
                  <a:lnTo>
                    <a:pt x="11633" y="10515"/>
                  </a:lnTo>
                  <a:lnTo>
                    <a:pt x="17868" y="6654"/>
                  </a:lnTo>
                  <a:lnTo>
                    <a:pt x="13487" y="2247"/>
                  </a:lnTo>
                  <a:lnTo>
                    <a:pt x="8318" y="1206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EE33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" name="object 614"/>
            <p:cNvSpPr/>
            <p:nvPr/>
          </p:nvSpPr>
          <p:spPr>
            <a:xfrm>
              <a:off x="2589040" y="1738469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5">
                  <a:moveTo>
                    <a:pt x="17221" y="0"/>
                  </a:moveTo>
                  <a:lnTo>
                    <a:pt x="6134" y="1003"/>
                  </a:lnTo>
                  <a:lnTo>
                    <a:pt x="5079" y="2717"/>
                  </a:lnTo>
                  <a:lnTo>
                    <a:pt x="4076" y="2705"/>
                  </a:lnTo>
                  <a:lnTo>
                    <a:pt x="3086" y="952"/>
                  </a:lnTo>
                  <a:lnTo>
                    <a:pt x="76" y="952"/>
                  </a:lnTo>
                  <a:lnTo>
                    <a:pt x="0" y="3937"/>
                  </a:lnTo>
                  <a:lnTo>
                    <a:pt x="4190" y="8356"/>
                  </a:lnTo>
                  <a:lnTo>
                    <a:pt x="12026" y="6985"/>
                  </a:lnTo>
                  <a:lnTo>
                    <a:pt x="15024" y="13335"/>
                  </a:lnTo>
                  <a:lnTo>
                    <a:pt x="18783" y="2197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EE30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" name="object 615"/>
            <p:cNvSpPr/>
            <p:nvPr/>
          </p:nvSpPr>
          <p:spPr>
            <a:xfrm>
              <a:off x="2588356" y="1714623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3301" y="0"/>
                  </a:moveTo>
                  <a:lnTo>
                    <a:pt x="0" y="1511"/>
                  </a:lnTo>
                  <a:lnTo>
                    <a:pt x="1485" y="4660"/>
                  </a:lnTo>
                  <a:lnTo>
                    <a:pt x="609" y="6845"/>
                  </a:lnTo>
                  <a:lnTo>
                    <a:pt x="761" y="7797"/>
                  </a:lnTo>
                  <a:lnTo>
                    <a:pt x="939" y="9715"/>
                  </a:lnTo>
                  <a:lnTo>
                    <a:pt x="3403" y="10871"/>
                  </a:lnTo>
                  <a:lnTo>
                    <a:pt x="4292" y="12953"/>
                  </a:lnTo>
                  <a:lnTo>
                    <a:pt x="4279" y="15519"/>
                  </a:lnTo>
                  <a:lnTo>
                    <a:pt x="4305" y="15201"/>
                  </a:lnTo>
                  <a:lnTo>
                    <a:pt x="8750" y="12204"/>
                  </a:lnTo>
                  <a:lnTo>
                    <a:pt x="6705" y="7759"/>
                  </a:lnTo>
                  <a:lnTo>
                    <a:pt x="6845" y="3809"/>
                  </a:lnTo>
                  <a:lnTo>
                    <a:pt x="5384" y="2565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F16A8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" name="object 616"/>
            <p:cNvSpPr/>
            <p:nvPr/>
          </p:nvSpPr>
          <p:spPr>
            <a:xfrm>
              <a:off x="2589295" y="172433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0" y="0"/>
                  </a:moveTo>
                  <a:lnTo>
                    <a:pt x="88" y="2527"/>
                  </a:lnTo>
                  <a:lnTo>
                    <a:pt x="698" y="4762"/>
                  </a:lnTo>
                  <a:lnTo>
                    <a:pt x="3340" y="5816"/>
                  </a:lnTo>
                  <a:lnTo>
                    <a:pt x="3352" y="3225"/>
                  </a:lnTo>
                  <a:lnTo>
                    <a:pt x="2476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" name="object 617"/>
            <p:cNvSpPr/>
            <p:nvPr/>
          </p:nvSpPr>
          <p:spPr>
            <a:xfrm>
              <a:off x="2583270" y="17657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33" y="0"/>
                  </a:moveTo>
                  <a:lnTo>
                    <a:pt x="165" y="419"/>
                  </a:lnTo>
                  <a:lnTo>
                    <a:pt x="114" y="914"/>
                  </a:lnTo>
                  <a:lnTo>
                    <a:pt x="0" y="1346"/>
                  </a:lnTo>
                  <a:lnTo>
                    <a:pt x="355" y="1460"/>
                  </a:lnTo>
                  <a:lnTo>
                    <a:pt x="952" y="1752"/>
                  </a:lnTo>
                  <a:lnTo>
                    <a:pt x="1333" y="1320"/>
                  </a:lnTo>
                  <a:lnTo>
                    <a:pt x="1358" y="838"/>
                  </a:lnTo>
                  <a:lnTo>
                    <a:pt x="1498" y="406"/>
                  </a:lnTo>
                  <a:lnTo>
                    <a:pt x="1142" y="30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" name="object 618"/>
            <p:cNvSpPr/>
            <p:nvPr/>
          </p:nvSpPr>
          <p:spPr>
            <a:xfrm>
              <a:off x="2633690" y="178542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695" y="0"/>
                  </a:moveTo>
                  <a:lnTo>
                    <a:pt x="1663" y="1041"/>
                  </a:lnTo>
                  <a:lnTo>
                    <a:pt x="0" y="3390"/>
                  </a:lnTo>
                  <a:lnTo>
                    <a:pt x="914" y="7988"/>
                  </a:lnTo>
                  <a:lnTo>
                    <a:pt x="2184" y="12420"/>
                  </a:lnTo>
                  <a:lnTo>
                    <a:pt x="5753" y="15786"/>
                  </a:lnTo>
                  <a:lnTo>
                    <a:pt x="8801" y="12522"/>
                  </a:lnTo>
                  <a:lnTo>
                    <a:pt x="15303" y="6883"/>
                  </a:lnTo>
                  <a:lnTo>
                    <a:pt x="11544" y="6629"/>
                  </a:lnTo>
                  <a:lnTo>
                    <a:pt x="8966" y="4178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F16C8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" name="object 619"/>
            <p:cNvSpPr/>
            <p:nvPr/>
          </p:nvSpPr>
          <p:spPr>
            <a:xfrm>
              <a:off x="2652090" y="1789781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4" h="12064">
                  <a:moveTo>
                    <a:pt x="11760" y="0"/>
                  </a:moveTo>
                  <a:lnTo>
                    <a:pt x="0" y="2705"/>
                  </a:lnTo>
                  <a:lnTo>
                    <a:pt x="2705" y="5651"/>
                  </a:lnTo>
                  <a:lnTo>
                    <a:pt x="8102" y="5130"/>
                  </a:lnTo>
                  <a:lnTo>
                    <a:pt x="10706" y="10096"/>
                  </a:lnTo>
                  <a:lnTo>
                    <a:pt x="14947" y="11849"/>
                  </a:lnTo>
                  <a:lnTo>
                    <a:pt x="16700" y="7112"/>
                  </a:lnTo>
                  <a:lnTo>
                    <a:pt x="14452" y="3517"/>
                  </a:lnTo>
                  <a:lnTo>
                    <a:pt x="11671" y="50"/>
                  </a:lnTo>
                  <a:close/>
                </a:path>
              </a:pathLst>
            </a:custGeom>
            <a:solidFill>
              <a:srgbClr val="F5D1E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" name="object 620"/>
            <p:cNvSpPr/>
            <p:nvPr/>
          </p:nvSpPr>
          <p:spPr>
            <a:xfrm>
              <a:off x="2642490" y="1792289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6515" y="0"/>
                  </a:moveTo>
                  <a:lnTo>
                    <a:pt x="0" y="5651"/>
                  </a:lnTo>
                  <a:lnTo>
                    <a:pt x="6222" y="8953"/>
                  </a:lnTo>
                  <a:lnTo>
                    <a:pt x="7556" y="6578"/>
                  </a:lnTo>
                  <a:lnTo>
                    <a:pt x="9791" y="6045"/>
                  </a:lnTo>
                  <a:lnTo>
                    <a:pt x="12255" y="6045"/>
                  </a:lnTo>
                  <a:lnTo>
                    <a:pt x="12306" y="5079"/>
                  </a:lnTo>
                  <a:lnTo>
                    <a:pt x="12306" y="3136"/>
                  </a:lnTo>
                  <a:lnTo>
                    <a:pt x="9601" y="2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39D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" name="object 621"/>
            <p:cNvSpPr/>
            <p:nvPr/>
          </p:nvSpPr>
          <p:spPr>
            <a:xfrm>
              <a:off x="2639453" y="1797942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89" h="19050">
                  <a:moveTo>
                    <a:pt x="3048" y="0"/>
                  </a:moveTo>
                  <a:lnTo>
                    <a:pt x="0" y="3263"/>
                  </a:lnTo>
                  <a:lnTo>
                    <a:pt x="825" y="7289"/>
                  </a:lnTo>
                  <a:lnTo>
                    <a:pt x="2552" y="15354"/>
                  </a:lnTo>
                  <a:lnTo>
                    <a:pt x="4127" y="17894"/>
                  </a:lnTo>
                  <a:lnTo>
                    <a:pt x="8191" y="18961"/>
                  </a:lnTo>
                  <a:lnTo>
                    <a:pt x="12407" y="16433"/>
                  </a:lnTo>
                  <a:lnTo>
                    <a:pt x="16662" y="15392"/>
                  </a:lnTo>
                  <a:lnTo>
                    <a:pt x="21018" y="18643"/>
                  </a:lnTo>
                  <a:lnTo>
                    <a:pt x="21221" y="15633"/>
                  </a:lnTo>
                  <a:lnTo>
                    <a:pt x="21170" y="13157"/>
                  </a:lnTo>
                  <a:lnTo>
                    <a:pt x="20675" y="10896"/>
                  </a:lnTo>
                  <a:lnTo>
                    <a:pt x="18326" y="9512"/>
                  </a:lnTo>
                  <a:lnTo>
                    <a:pt x="11861" y="12484"/>
                  </a:lnTo>
                  <a:lnTo>
                    <a:pt x="11950" y="5892"/>
                  </a:lnTo>
                  <a:lnTo>
                    <a:pt x="9258" y="3301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1A7C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" name="object 622"/>
            <p:cNvSpPr/>
            <p:nvPr/>
          </p:nvSpPr>
          <p:spPr>
            <a:xfrm>
              <a:off x="2592127" y="173942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990" y="1752"/>
                  </a:lnTo>
                  <a:lnTo>
                    <a:pt x="1993" y="1765"/>
                  </a:lnTo>
                  <a:lnTo>
                    <a:pt x="3048" y="50"/>
                  </a:lnTo>
                  <a:lnTo>
                    <a:pt x="2032" y="38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A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" name="object 623"/>
            <p:cNvSpPr/>
            <p:nvPr/>
          </p:nvSpPr>
          <p:spPr>
            <a:xfrm>
              <a:off x="2633200" y="181627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146" y="0"/>
                  </a:moveTo>
                  <a:lnTo>
                    <a:pt x="3644" y="0"/>
                  </a:lnTo>
                  <a:lnTo>
                    <a:pt x="1384" y="533"/>
                  </a:lnTo>
                  <a:lnTo>
                    <a:pt x="0" y="2895"/>
                  </a:lnTo>
                  <a:lnTo>
                    <a:pt x="3251" y="4495"/>
                  </a:lnTo>
                  <a:lnTo>
                    <a:pt x="6159" y="5359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" name="object 624"/>
            <p:cNvSpPr/>
            <p:nvPr/>
          </p:nvSpPr>
          <p:spPr>
            <a:xfrm>
              <a:off x="2639947" y="17676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429" y="0"/>
                  </a:moveTo>
                  <a:lnTo>
                    <a:pt x="0" y="1879"/>
                  </a:lnTo>
                  <a:lnTo>
                    <a:pt x="2819" y="4013"/>
                  </a:lnTo>
                  <a:lnTo>
                    <a:pt x="3187" y="6057"/>
                  </a:lnTo>
                  <a:lnTo>
                    <a:pt x="5892" y="5016"/>
                  </a:lnTo>
                  <a:lnTo>
                    <a:pt x="6248" y="2717"/>
                  </a:lnTo>
                  <a:lnTo>
                    <a:pt x="6286" y="266"/>
                  </a:lnTo>
                  <a:lnTo>
                    <a:pt x="5334" y="165"/>
                  </a:lnTo>
                  <a:lnTo>
                    <a:pt x="4381" y="76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F0597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" name="object 625"/>
            <p:cNvSpPr/>
            <p:nvPr/>
          </p:nvSpPr>
          <p:spPr>
            <a:xfrm>
              <a:off x="2629329" y="1889168"/>
              <a:ext cx="66675" cy="70485"/>
            </a:xfrm>
            <a:custGeom>
              <a:avLst/>
              <a:gdLst/>
              <a:ahLst/>
              <a:cxnLst/>
              <a:rect l="l" t="t" r="r" b="b"/>
              <a:pathLst>
                <a:path w="66675" h="70485">
                  <a:moveTo>
                    <a:pt x="32097" y="50634"/>
                  </a:moveTo>
                  <a:lnTo>
                    <a:pt x="27152" y="50634"/>
                  </a:lnTo>
                  <a:lnTo>
                    <a:pt x="25514" y="60998"/>
                  </a:lnTo>
                  <a:lnTo>
                    <a:pt x="24866" y="62738"/>
                  </a:lnTo>
                  <a:lnTo>
                    <a:pt x="23393" y="64185"/>
                  </a:lnTo>
                  <a:lnTo>
                    <a:pt x="22720" y="64897"/>
                  </a:lnTo>
                  <a:lnTo>
                    <a:pt x="22415" y="65773"/>
                  </a:lnTo>
                  <a:lnTo>
                    <a:pt x="22453" y="66738"/>
                  </a:lnTo>
                  <a:lnTo>
                    <a:pt x="24256" y="69126"/>
                  </a:lnTo>
                  <a:lnTo>
                    <a:pt x="26301" y="70091"/>
                  </a:lnTo>
                  <a:lnTo>
                    <a:pt x="30860" y="63919"/>
                  </a:lnTo>
                  <a:lnTo>
                    <a:pt x="31991" y="60096"/>
                  </a:lnTo>
                  <a:lnTo>
                    <a:pt x="32097" y="50634"/>
                  </a:lnTo>
                  <a:close/>
                </a:path>
                <a:path w="66675" h="70485">
                  <a:moveTo>
                    <a:pt x="8026" y="14643"/>
                  </a:moveTo>
                  <a:lnTo>
                    <a:pt x="5359" y="15138"/>
                  </a:lnTo>
                  <a:lnTo>
                    <a:pt x="5321" y="18173"/>
                  </a:lnTo>
                  <a:lnTo>
                    <a:pt x="7823" y="18288"/>
                  </a:lnTo>
                  <a:lnTo>
                    <a:pt x="10058" y="18884"/>
                  </a:lnTo>
                  <a:lnTo>
                    <a:pt x="11341" y="21348"/>
                  </a:lnTo>
                  <a:lnTo>
                    <a:pt x="7950" y="27838"/>
                  </a:lnTo>
                  <a:lnTo>
                    <a:pt x="7924" y="32423"/>
                  </a:lnTo>
                  <a:lnTo>
                    <a:pt x="12153" y="33794"/>
                  </a:lnTo>
                  <a:lnTo>
                    <a:pt x="14516" y="36588"/>
                  </a:lnTo>
                  <a:lnTo>
                    <a:pt x="21297" y="40017"/>
                  </a:lnTo>
                  <a:lnTo>
                    <a:pt x="16903" y="43840"/>
                  </a:lnTo>
                  <a:lnTo>
                    <a:pt x="15214" y="53301"/>
                  </a:lnTo>
                  <a:lnTo>
                    <a:pt x="27152" y="50634"/>
                  </a:lnTo>
                  <a:lnTo>
                    <a:pt x="32097" y="50634"/>
                  </a:lnTo>
                  <a:lnTo>
                    <a:pt x="32105" y="49898"/>
                  </a:lnTo>
                  <a:lnTo>
                    <a:pt x="35102" y="46520"/>
                  </a:lnTo>
                  <a:lnTo>
                    <a:pt x="41224" y="46151"/>
                  </a:lnTo>
                  <a:lnTo>
                    <a:pt x="41300" y="43180"/>
                  </a:lnTo>
                  <a:lnTo>
                    <a:pt x="38950" y="41744"/>
                  </a:lnTo>
                  <a:lnTo>
                    <a:pt x="38417" y="39484"/>
                  </a:lnTo>
                  <a:lnTo>
                    <a:pt x="38415" y="39077"/>
                  </a:lnTo>
                  <a:lnTo>
                    <a:pt x="35217" y="39077"/>
                  </a:lnTo>
                  <a:lnTo>
                    <a:pt x="33324" y="37172"/>
                  </a:lnTo>
                  <a:lnTo>
                    <a:pt x="33397" y="36588"/>
                  </a:lnTo>
                  <a:lnTo>
                    <a:pt x="33642" y="35534"/>
                  </a:lnTo>
                  <a:lnTo>
                    <a:pt x="36144" y="34048"/>
                  </a:lnTo>
                  <a:lnTo>
                    <a:pt x="42064" y="34048"/>
                  </a:lnTo>
                  <a:lnTo>
                    <a:pt x="43611" y="27444"/>
                  </a:lnTo>
                  <a:lnTo>
                    <a:pt x="57205" y="27444"/>
                  </a:lnTo>
                  <a:lnTo>
                    <a:pt x="59943" y="22225"/>
                  </a:lnTo>
                  <a:lnTo>
                    <a:pt x="62903" y="19304"/>
                  </a:lnTo>
                  <a:lnTo>
                    <a:pt x="63309" y="19037"/>
                  </a:lnTo>
                  <a:lnTo>
                    <a:pt x="33553" y="19037"/>
                  </a:lnTo>
                  <a:lnTo>
                    <a:pt x="31457" y="17970"/>
                  </a:lnTo>
                  <a:lnTo>
                    <a:pt x="30196" y="16002"/>
                  </a:lnTo>
                  <a:lnTo>
                    <a:pt x="13220" y="16002"/>
                  </a:lnTo>
                  <a:lnTo>
                    <a:pt x="8026" y="14643"/>
                  </a:lnTo>
                  <a:close/>
                </a:path>
                <a:path w="66675" h="70485">
                  <a:moveTo>
                    <a:pt x="38342" y="36989"/>
                  </a:moveTo>
                  <a:lnTo>
                    <a:pt x="36766" y="37172"/>
                  </a:lnTo>
                  <a:lnTo>
                    <a:pt x="35217" y="39077"/>
                  </a:lnTo>
                  <a:lnTo>
                    <a:pt x="38415" y="39077"/>
                  </a:lnTo>
                  <a:lnTo>
                    <a:pt x="38366" y="37033"/>
                  </a:lnTo>
                  <a:close/>
                </a:path>
                <a:path w="66675" h="70485">
                  <a:moveTo>
                    <a:pt x="40373" y="36982"/>
                  </a:moveTo>
                  <a:lnTo>
                    <a:pt x="38404" y="36982"/>
                  </a:lnTo>
                  <a:lnTo>
                    <a:pt x="40373" y="36982"/>
                  </a:lnTo>
                  <a:close/>
                </a:path>
                <a:path w="66675" h="70485">
                  <a:moveTo>
                    <a:pt x="42064" y="34048"/>
                  </a:moveTo>
                  <a:lnTo>
                    <a:pt x="36144" y="34048"/>
                  </a:lnTo>
                  <a:lnTo>
                    <a:pt x="37401" y="35318"/>
                  </a:lnTo>
                  <a:lnTo>
                    <a:pt x="38342" y="36989"/>
                  </a:lnTo>
                  <a:lnTo>
                    <a:pt x="40373" y="36982"/>
                  </a:lnTo>
                  <a:lnTo>
                    <a:pt x="41389" y="36931"/>
                  </a:lnTo>
                  <a:lnTo>
                    <a:pt x="42064" y="34048"/>
                  </a:lnTo>
                  <a:close/>
                </a:path>
                <a:path w="66675" h="70485">
                  <a:moveTo>
                    <a:pt x="57205" y="27444"/>
                  </a:moveTo>
                  <a:lnTo>
                    <a:pt x="43611" y="27444"/>
                  </a:lnTo>
                  <a:lnTo>
                    <a:pt x="48945" y="32296"/>
                  </a:lnTo>
                  <a:lnTo>
                    <a:pt x="53644" y="34277"/>
                  </a:lnTo>
                  <a:lnTo>
                    <a:pt x="57205" y="27444"/>
                  </a:lnTo>
                  <a:close/>
                </a:path>
                <a:path w="66675" h="70485">
                  <a:moveTo>
                    <a:pt x="34404" y="7670"/>
                  </a:moveTo>
                  <a:lnTo>
                    <a:pt x="35344" y="14668"/>
                  </a:lnTo>
                  <a:lnTo>
                    <a:pt x="38265" y="16383"/>
                  </a:lnTo>
                  <a:lnTo>
                    <a:pt x="33553" y="19037"/>
                  </a:lnTo>
                  <a:lnTo>
                    <a:pt x="63309" y="19037"/>
                  </a:lnTo>
                  <a:lnTo>
                    <a:pt x="66268" y="17094"/>
                  </a:lnTo>
                  <a:lnTo>
                    <a:pt x="65912" y="14973"/>
                  </a:lnTo>
                  <a:lnTo>
                    <a:pt x="64845" y="14274"/>
                  </a:lnTo>
                  <a:lnTo>
                    <a:pt x="56946" y="14274"/>
                  </a:lnTo>
                  <a:lnTo>
                    <a:pt x="53987" y="10668"/>
                  </a:lnTo>
                  <a:lnTo>
                    <a:pt x="53909" y="10541"/>
                  </a:lnTo>
                  <a:lnTo>
                    <a:pt x="41274" y="10541"/>
                  </a:lnTo>
                  <a:lnTo>
                    <a:pt x="34404" y="7670"/>
                  </a:lnTo>
                  <a:close/>
                </a:path>
                <a:path w="66675" h="70485">
                  <a:moveTo>
                    <a:pt x="14668" y="5994"/>
                  </a:moveTo>
                  <a:lnTo>
                    <a:pt x="11214" y="5994"/>
                  </a:lnTo>
                  <a:lnTo>
                    <a:pt x="13220" y="16002"/>
                  </a:lnTo>
                  <a:lnTo>
                    <a:pt x="30196" y="16002"/>
                  </a:lnTo>
                  <a:lnTo>
                    <a:pt x="28943" y="14046"/>
                  </a:lnTo>
                  <a:lnTo>
                    <a:pt x="27914" y="11696"/>
                  </a:lnTo>
                  <a:lnTo>
                    <a:pt x="26766" y="9486"/>
                  </a:lnTo>
                  <a:lnTo>
                    <a:pt x="19761" y="9486"/>
                  </a:lnTo>
                  <a:lnTo>
                    <a:pt x="14808" y="6273"/>
                  </a:lnTo>
                  <a:lnTo>
                    <a:pt x="14668" y="5994"/>
                  </a:lnTo>
                  <a:close/>
                </a:path>
                <a:path w="66675" h="70485">
                  <a:moveTo>
                    <a:pt x="62750" y="12903"/>
                  </a:moveTo>
                  <a:lnTo>
                    <a:pt x="56946" y="14274"/>
                  </a:lnTo>
                  <a:lnTo>
                    <a:pt x="64845" y="14274"/>
                  </a:lnTo>
                  <a:lnTo>
                    <a:pt x="62750" y="12903"/>
                  </a:lnTo>
                  <a:close/>
                </a:path>
                <a:path w="66675" h="70485">
                  <a:moveTo>
                    <a:pt x="8674" y="0"/>
                  </a:moveTo>
                  <a:lnTo>
                    <a:pt x="7073" y="3848"/>
                  </a:lnTo>
                  <a:lnTo>
                    <a:pt x="69" y="3848"/>
                  </a:lnTo>
                  <a:lnTo>
                    <a:pt x="1041" y="9550"/>
                  </a:lnTo>
                  <a:lnTo>
                    <a:pt x="4991" y="11087"/>
                  </a:lnTo>
                  <a:lnTo>
                    <a:pt x="11214" y="5994"/>
                  </a:lnTo>
                  <a:lnTo>
                    <a:pt x="14668" y="5994"/>
                  </a:lnTo>
                  <a:lnTo>
                    <a:pt x="13595" y="3848"/>
                  </a:lnTo>
                  <a:lnTo>
                    <a:pt x="7073" y="3848"/>
                  </a:lnTo>
                  <a:lnTo>
                    <a:pt x="0" y="3441"/>
                  </a:lnTo>
                  <a:lnTo>
                    <a:pt x="13392" y="3441"/>
                  </a:lnTo>
                  <a:lnTo>
                    <a:pt x="11709" y="76"/>
                  </a:lnTo>
                  <a:lnTo>
                    <a:pt x="8674" y="0"/>
                  </a:lnTo>
                  <a:close/>
                </a:path>
                <a:path w="66675" h="70485">
                  <a:moveTo>
                    <a:pt x="42011" y="6692"/>
                  </a:moveTo>
                  <a:lnTo>
                    <a:pt x="41274" y="10541"/>
                  </a:lnTo>
                  <a:lnTo>
                    <a:pt x="53909" y="10541"/>
                  </a:lnTo>
                  <a:lnTo>
                    <a:pt x="53629" y="10083"/>
                  </a:lnTo>
                  <a:lnTo>
                    <a:pt x="47307" y="10083"/>
                  </a:lnTo>
                  <a:lnTo>
                    <a:pt x="45021" y="6743"/>
                  </a:lnTo>
                  <a:lnTo>
                    <a:pt x="42011" y="6692"/>
                  </a:lnTo>
                  <a:close/>
                </a:path>
                <a:path w="66675" h="70485">
                  <a:moveTo>
                    <a:pt x="51371" y="6400"/>
                  </a:moveTo>
                  <a:lnTo>
                    <a:pt x="49415" y="9486"/>
                  </a:lnTo>
                  <a:lnTo>
                    <a:pt x="47307" y="10083"/>
                  </a:lnTo>
                  <a:lnTo>
                    <a:pt x="53629" y="10083"/>
                  </a:lnTo>
                  <a:lnTo>
                    <a:pt x="51371" y="6400"/>
                  </a:lnTo>
                  <a:close/>
                </a:path>
                <a:path w="66675" h="70485">
                  <a:moveTo>
                    <a:pt x="26746" y="9448"/>
                  </a:moveTo>
                  <a:lnTo>
                    <a:pt x="19761" y="9486"/>
                  </a:lnTo>
                  <a:lnTo>
                    <a:pt x="26766" y="9486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" name="object 626"/>
            <p:cNvSpPr/>
            <p:nvPr/>
          </p:nvSpPr>
          <p:spPr>
            <a:xfrm>
              <a:off x="2641037" y="1876301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4" h="23494">
                  <a:moveTo>
                    <a:pt x="39811" y="17970"/>
                  </a:moveTo>
                  <a:lnTo>
                    <a:pt x="34315" y="17970"/>
                  </a:lnTo>
                  <a:lnTo>
                    <a:pt x="34518" y="19100"/>
                  </a:lnTo>
                  <a:lnTo>
                    <a:pt x="33718" y="19392"/>
                  </a:lnTo>
                  <a:lnTo>
                    <a:pt x="33312" y="19608"/>
                  </a:lnTo>
                  <a:lnTo>
                    <a:pt x="35610" y="22948"/>
                  </a:lnTo>
                  <a:lnTo>
                    <a:pt x="37706" y="22351"/>
                  </a:lnTo>
                  <a:lnTo>
                    <a:pt x="39609" y="19392"/>
                  </a:lnTo>
                  <a:lnTo>
                    <a:pt x="39694" y="19100"/>
                  </a:lnTo>
                  <a:lnTo>
                    <a:pt x="39811" y="17970"/>
                  </a:lnTo>
                  <a:close/>
                </a:path>
                <a:path w="42544" h="23494">
                  <a:moveTo>
                    <a:pt x="7213" y="0"/>
                  </a:moveTo>
                  <a:lnTo>
                    <a:pt x="0" y="12941"/>
                  </a:lnTo>
                  <a:lnTo>
                    <a:pt x="3098" y="19151"/>
                  </a:lnTo>
                  <a:lnTo>
                    <a:pt x="8064" y="22351"/>
                  </a:lnTo>
                  <a:lnTo>
                    <a:pt x="15049" y="22313"/>
                  </a:lnTo>
                  <a:lnTo>
                    <a:pt x="18173" y="16294"/>
                  </a:lnTo>
                  <a:lnTo>
                    <a:pt x="15963" y="15773"/>
                  </a:lnTo>
                  <a:lnTo>
                    <a:pt x="12255" y="15062"/>
                  </a:lnTo>
                  <a:lnTo>
                    <a:pt x="19761" y="8750"/>
                  </a:lnTo>
                  <a:lnTo>
                    <a:pt x="27882" y="8750"/>
                  </a:lnTo>
                  <a:lnTo>
                    <a:pt x="29806" y="6642"/>
                  </a:lnTo>
                  <a:lnTo>
                    <a:pt x="30556" y="4356"/>
                  </a:lnTo>
                  <a:lnTo>
                    <a:pt x="18364" y="4165"/>
                  </a:lnTo>
                  <a:lnTo>
                    <a:pt x="7213" y="0"/>
                  </a:lnTo>
                  <a:close/>
                </a:path>
                <a:path w="42544" h="23494">
                  <a:moveTo>
                    <a:pt x="27882" y="8750"/>
                  </a:moveTo>
                  <a:lnTo>
                    <a:pt x="19761" y="8750"/>
                  </a:lnTo>
                  <a:lnTo>
                    <a:pt x="23571" y="10045"/>
                  </a:lnTo>
                  <a:lnTo>
                    <a:pt x="24218" y="16370"/>
                  </a:lnTo>
                  <a:lnTo>
                    <a:pt x="26746" y="16509"/>
                  </a:lnTo>
                  <a:lnTo>
                    <a:pt x="29006" y="17106"/>
                  </a:lnTo>
                  <a:lnTo>
                    <a:pt x="30302" y="19570"/>
                  </a:lnTo>
                  <a:lnTo>
                    <a:pt x="33312" y="19608"/>
                  </a:lnTo>
                  <a:lnTo>
                    <a:pt x="33845" y="18211"/>
                  </a:lnTo>
                  <a:lnTo>
                    <a:pt x="34315" y="17970"/>
                  </a:lnTo>
                  <a:lnTo>
                    <a:pt x="39811" y="17970"/>
                  </a:lnTo>
                  <a:lnTo>
                    <a:pt x="39916" y="16967"/>
                  </a:lnTo>
                  <a:lnTo>
                    <a:pt x="40576" y="14820"/>
                  </a:lnTo>
                  <a:lnTo>
                    <a:pt x="41279" y="14173"/>
                  </a:lnTo>
                  <a:lnTo>
                    <a:pt x="33451" y="14173"/>
                  </a:lnTo>
                  <a:lnTo>
                    <a:pt x="27012" y="9702"/>
                  </a:lnTo>
                  <a:lnTo>
                    <a:pt x="27882" y="8750"/>
                  </a:lnTo>
                  <a:close/>
                </a:path>
                <a:path w="42544" h="23494">
                  <a:moveTo>
                    <a:pt x="39712" y="4521"/>
                  </a:moveTo>
                  <a:lnTo>
                    <a:pt x="37680" y="4711"/>
                  </a:lnTo>
                  <a:lnTo>
                    <a:pt x="35801" y="5168"/>
                  </a:lnTo>
                  <a:lnTo>
                    <a:pt x="32867" y="8712"/>
                  </a:lnTo>
                  <a:lnTo>
                    <a:pt x="33451" y="14173"/>
                  </a:lnTo>
                  <a:lnTo>
                    <a:pt x="41279" y="14173"/>
                  </a:lnTo>
                  <a:lnTo>
                    <a:pt x="42367" y="13169"/>
                  </a:lnTo>
                  <a:lnTo>
                    <a:pt x="42379" y="12357"/>
                  </a:lnTo>
                  <a:lnTo>
                    <a:pt x="42506" y="10706"/>
                  </a:lnTo>
                  <a:lnTo>
                    <a:pt x="39662" y="7543"/>
                  </a:lnTo>
                  <a:lnTo>
                    <a:pt x="39712" y="4521"/>
                  </a:lnTo>
                  <a:close/>
                </a:path>
              </a:pathLst>
            </a:custGeom>
            <a:solidFill>
              <a:srgbClr val="EE2D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" name="object 627"/>
            <p:cNvSpPr/>
            <p:nvPr/>
          </p:nvSpPr>
          <p:spPr>
            <a:xfrm>
              <a:off x="2658270" y="1850125"/>
              <a:ext cx="29209" cy="31115"/>
            </a:xfrm>
            <a:custGeom>
              <a:avLst/>
              <a:gdLst/>
              <a:ahLst/>
              <a:cxnLst/>
              <a:rect l="l" t="t" r="r" b="b"/>
              <a:pathLst>
                <a:path w="29210" h="31114">
                  <a:moveTo>
                    <a:pt x="14215" y="27343"/>
                  </a:moveTo>
                  <a:lnTo>
                    <a:pt x="6286" y="27343"/>
                  </a:lnTo>
                  <a:lnTo>
                    <a:pt x="8318" y="27406"/>
                  </a:lnTo>
                  <a:lnTo>
                    <a:pt x="10312" y="30454"/>
                  </a:lnTo>
                  <a:lnTo>
                    <a:pt x="13322" y="30530"/>
                  </a:lnTo>
                  <a:lnTo>
                    <a:pt x="14215" y="27343"/>
                  </a:lnTo>
                  <a:close/>
                </a:path>
                <a:path w="29210" h="31114">
                  <a:moveTo>
                    <a:pt x="4762" y="0"/>
                  </a:moveTo>
                  <a:lnTo>
                    <a:pt x="1677" y="2984"/>
                  </a:lnTo>
                  <a:lnTo>
                    <a:pt x="34" y="9789"/>
                  </a:lnTo>
                  <a:lnTo>
                    <a:pt x="0" y="16789"/>
                  </a:lnTo>
                  <a:lnTo>
                    <a:pt x="640" y="23444"/>
                  </a:lnTo>
                  <a:lnTo>
                    <a:pt x="1130" y="30340"/>
                  </a:lnTo>
                  <a:lnTo>
                    <a:pt x="4229" y="30391"/>
                  </a:lnTo>
                  <a:lnTo>
                    <a:pt x="6286" y="27343"/>
                  </a:lnTo>
                  <a:lnTo>
                    <a:pt x="14215" y="27343"/>
                  </a:lnTo>
                  <a:lnTo>
                    <a:pt x="15126" y="24091"/>
                  </a:lnTo>
                  <a:lnTo>
                    <a:pt x="8928" y="21310"/>
                  </a:lnTo>
                  <a:lnTo>
                    <a:pt x="6223" y="16738"/>
                  </a:lnTo>
                  <a:lnTo>
                    <a:pt x="11366" y="14706"/>
                  </a:lnTo>
                  <a:lnTo>
                    <a:pt x="15684" y="14401"/>
                  </a:lnTo>
                  <a:lnTo>
                    <a:pt x="28109" y="14401"/>
                  </a:lnTo>
                  <a:lnTo>
                    <a:pt x="27026" y="12484"/>
                  </a:lnTo>
                  <a:lnTo>
                    <a:pt x="22377" y="11188"/>
                  </a:lnTo>
                  <a:lnTo>
                    <a:pt x="22851" y="7239"/>
                  </a:lnTo>
                  <a:lnTo>
                    <a:pt x="11443" y="7239"/>
                  </a:lnTo>
                  <a:lnTo>
                    <a:pt x="8128" y="3556"/>
                  </a:lnTo>
                  <a:lnTo>
                    <a:pt x="4762" y="0"/>
                  </a:lnTo>
                  <a:close/>
                </a:path>
                <a:path w="29210" h="31114">
                  <a:moveTo>
                    <a:pt x="28109" y="14401"/>
                  </a:moveTo>
                  <a:lnTo>
                    <a:pt x="15684" y="14401"/>
                  </a:lnTo>
                  <a:lnTo>
                    <a:pt x="24181" y="23444"/>
                  </a:lnTo>
                  <a:lnTo>
                    <a:pt x="25692" y="16789"/>
                  </a:lnTo>
                  <a:lnTo>
                    <a:pt x="28791" y="15646"/>
                  </a:lnTo>
                  <a:lnTo>
                    <a:pt x="28109" y="14401"/>
                  </a:lnTo>
                  <a:close/>
                </a:path>
                <a:path w="29210" h="31114">
                  <a:moveTo>
                    <a:pt x="16866" y="3276"/>
                  </a:moveTo>
                  <a:lnTo>
                    <a:pt x="11443" y="7239"/>
                  </a:lnTo>
                  <a:lnTo>
                    <a:pt x="22851" y="7239"/>
                  </a:lnTo>
                  <a:lnTo>
                    <a:pt x="22936" y="6527"/>
                  </a:lnTo>
                  <a:lnTo>
                    <a:pt x="21895" y="6477"/>
                  </a:lnTo>
                  <a:lnTo>
                    <a:pt x="19863" y="6337"/>
                  </a:lnTo>
                  <a:lnTo>
                    <a:pt x="16866" y="3276"/>
                  </a:lnTo>
                  <a:close/>
                </a:path>
              </a:pathLst>
            </a:custGeom>
            <a:solidFill>
              <a:srgbClr val="EE35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" name="object 628"/>
            <p:cNvSpPr/>
            <p:nvPr/>
          </p:nvSpPr>
          <p:spPr>
            <a:xfrm>
              <a:off x="2619524" y="1882970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4" h="28575">
                  <a:moveTo>
                    <a:pt x="12547" y="0"/>
                  </a:moveTo>
                  <a:lnTo>
                    <a:pt x="3352" y="5968"/>
                  </a:lnTo>
                  <a:lnTo>
                    <a:pt x="1955" y="8851"/>
                  </a:lnTo>
                  <a:lnTo>
                    <a:pt x="0" y="11544"/>
                  </a:lnTo>
                  <a:lnTo>
                    <a:pt x="101" y="14985"/>
                  </a:lnTo>
                  <a:lnTo>
                    <a:pt x="4076" y="15036"/>
                  </a:lnTo>
                  <a:lnTo>
                    <a:pt x="6261" y="17576"/>
                  </a:lnTo>
                  <a:lnTo>
                    <a:pt x="9702" y="28193"/>
                  </a:lnTo>
                  <a:lnTo>
                    <a:pt x="12458" y="23075"/>
                  </a:lnTo>
                  <a:lnTo>
                    <a:pt x="15163" y="21335"/>
                  </a:lnTo>
                  <a:lnTo>
                    <a:pt x="17830" y="20840"/>
                  </a:lnTo>
                  <a:lnTo>
                    <a:pt x="23025" y="22199"/>
                  </a:lnTo>
                  <a:lnTo>
                    <a:pt x="21018" y="12191"/>
                  </a:lnTo>
                  <a:lnTo>
                    <a:pt x="14795" y="17284"/>
                  </a:lnTo>
                  <a:lnTo>
                    <a:pt x="10845" y="15747"/>
                  </a:lnTo>
                  <a:lnTo>
                    <a:pt x="9804" y="9639"/>
                  </a:lnTo>
                  <a:lnTo>
                    <a:pt x="16878" y="10045"/>
                  </a:lnTo>
                  <a:lnTo>
                    <a:pt x="18478" y="6197"/>
                  </a:lnTo>
                  <a:lnTo>
                    <a:pt x="15532" y="88"/>
                  </a:lnTo>
                  <a:lnTo>
                    <a:pt x="12547" y="0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" name="object 629"/>
            <p:cNvSpPr/>
            <p:nvPr/>
          </p:nvSpPr>
          <p:spPr>
            <a:xfrm>
              <a:off x="2626718" y="1837491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2230" y="0"/>
                  </a:moveTo>
                  <a:lnTo>
                    <a:pt x="6108" y="2959"/>
                  </a:lnTo>
                  <a:lnTo>
                    <a:pt x="4749" y="5359"/>
                  </a:lnTo>
                  <a:lnTo>
                    <a:pt x="2476" y="5867"/>
                  </a:lnTo>
                  <a:lnTo>
                    <a:pt x="0" y="5905"/>
                  </a:lnTo>
                  <a:lnTo>
                    <a:pt x="1917" y="9994"/>
                  </a:lnTo>
                  <a:lnTo>
                    <a:pt x="5816" y="18160"/>
                  </a:lnTo>
                  <a:lnTo>
                    <a:pt x="5803" y="21158"/>
                  </a:lnTo>
                  <a:lnTo>
                    <a:pt x="11899" y="18262"/>
                  </a:lnTo>
                  <a:lnTo>
                    <a:pt x="16052" y="12750"/>
                  </a:lnTo>
                  <a:lnTo>
                    <a:pt x="20700" y="7327"/>
                  </a:lnTo>
                  <a:lnTo>
                    <a:pt x="15265" y="63"/>
                  </a:lnTo>
                  <a:lnTo>
                    <a:pt x="12230" y="0"/>
                  </a:lnTo>
                  <a:close/>
                </a:path>
              </a:pathLst>
            </a:custGeom>
            <a:solidFill>
              <a:srgbClr val="EE2C4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653941" y="184613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111" y="0"/>
                  </a:moveTo>
                  <a:lnTo>
                    <a:pt x="0" y="3797"/>
                  </a:lnTo>
                  <a:lnTo>
                    <a:pt x="6007" y="6972"/>
                  </a:lnTo>
                  <a:lnTo>
                    <a:pt x="8039" y="4991"/>
                  </a:lnTo>
                  <a:lnTo>
                    <a:pt x="9080" y="4000"/>
                  </a:lnTo>
                  <a:lnTo>
                    <a:pt x="6146" y="76"/>
                  </a:lnTo>
                  <a:close/>
                </a:path>
              </a:pathLst>
            </a:custGeom>
            <a:solidFill>
              <a:srgbClr val="EE35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" name="object 631"/>
            <p:cNvSpPr/>
            <p:nvPr/>
          </p:nvSpPr>
          <p:spPr>
            <a:xfrm>
              <a:off x="2636051" y="183140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2908" y="6083"/>
                  </a:lnTo>
                  <a:lnTo>
                    <a:pt x="3911" y="6121"/>
                  </a:lnTo>
                  <a:lnTo>
                    <a:pt x="4940" y="6134"/>
                  </a:lnTo>
                  <a:lnTo>
                    <a:pt x="5943" y="6134"/>
                  </a:lnTo>
                  <a:lnTo>
                    <a:pt x="5892" y="2235"/>
                  </a:lnTo>
                  <a:lnTo>
                    <a:pt x="3898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" name="object 632"/>
            <p:cNvSpPr/>
            <p:nvPr/>
          </p:nvSpPr>
          <p:spPr>
            <a:xfrm>
              <a:off x="2632062" y="187745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765" y="0"/>
                  </a:moveTo>
                  <a:lnTo>
                    <a:pt x="1346" y="3759"/>
                  </a:lnTo>
                  <a:lnTo>
                    <a:pt x="0" y="5511"/>
                  </a:lnTo>
                  <a:lnTo>
                    <a:pt x="1003" y="5524"/>
                  </a:lnTo>
                  <a:lnTo>
                    <a:pt x="3009" y="5600"/>
                  </a:lnTo>
                  <a:lnTo>
                    <a:pt x="4406" y="4864"/>
                  </a:lnTo>
                  <a:lnTo>
                    <a:pt x="6184" y="3073"/>
                  </a:lnTo>
                  <a:lnTo>
                    <a:pt x="5092" y="232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E2D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" name="object 633"/>
            <p:cNvSpPr/>
            <p:nvPr/>
          </p:nvSpPr>
          <p:spPr>
            <a:xfrm>
              <a:off x="2639164" y="182537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1295" y="2438"/>
                  </a:lnTo>
                  <a:lnTo>
                    <a:pt x="3543" y="3035"/>
                  </a:lnTo>
                  <a:lnTo>
                    <a:pt x="6032" y="3149"/>
                  </a:lnTo>
                  <a:lnTo>
                    <a:pt x="4749" y="698"/>
                  </a:lnTo>
                  <a:lnTo>
                    <a:pt x="251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" name="object 634"/>
            <p:cNvSpPr/>
            <p:nvPr/>
          </p:nvSpPr>
          <p:spPr>
            <a:xfrm>
              <a:off x="2638619" y="18557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15" y="406"/>
                  </a:lnTo>
                  <a:lnTo>
                    <a:pt x="508" y="1206"/>
                  </a:lnTo>
                  <a:lnTo>
                    <a:pt x="647" y="1168"/>
                  </a:lnTo>
                  <a:lnTo>
                    <a:pt x="1651" y="990"/>
                  </a:lnTo>
                  <a:lnTo>
                    <a:pt x="1409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" name="object 635"/>
            <p:cNvSpPr/>
            <p:nvPr/>
          </p:nvSpPr>
          <p:spPr>
            <a:xfrm>
              <a:off x="2663338" y="1798805"/>
              <a:ext cx="62230" cy="73660"/>
            </a:xfrm>
            <a:custGeom>
              <a:avLst/>
              <a:gdLst/>
              <a:ahLst/>
              <a:cxnLst/>
              <a:rect l="l" t="t" r="r" b="b"/>
              <a:pathLst>
                <a:path w="62230" h="73660">
                  <a:moveTo>
                    <a:pt x="6527" y="33261"/>
                  </a:moveTo>
                  <a:lnTo>
                    <a:pt x="8178" y="36449"/>
                  </a:lnTo>
                  <a:lnTo>
                    <a:pt x="9042" y="39306"/>
                  </a:lnTo>
                  <a:lnTo>
                    <a:pt x="14833" y="41592"/>
                  </a:lnTo>
                  <a:lnTo>
                    <a:pt x="17208" y="47955"/>
                  </a:lnTo>
                  <a:lnTo>
                    <a:pt x="28079" y="52692"/>
                  </a:lnTo>
                  <a:lnTo>
                    <a:pt x="27749" y="53403"/>
                  </a:lnTo>
                  <a:lnTo>
                    <a:pt x="20840" y="57861"/>
                  </a:lnTo>
                  <a:lnTo>
                    <a:pt x="22605" y="59309"/>
                  </a:lnTo>
                  <a:lnTo>
                    <a:pt x="24536" y="60642"/>
                  </a:lnTo>
                  <a:lnTo>
                    <a:pt x="29629" y="65900"/>
                  </a:lnTo>
                  <a:lnTo>
                    <a:pt x="27025" y="66649"/>
                  </a:lnTo>
                  <a:lnTo>
                    <a:pt x="23736" y="66941"/>
                  </a:lnTo>
                  <a:lnTo>
                    <a:pt x="25730" y="69011"/>
                  </a:lnTo>
                  <a:lnTo>
                    <a:pt x="29705" y="73101"/>
                  </a:lnTo>
                  <a:lnTo>
                    <a:pt x="31724" y="73190"/>
                  </a:lnTo>
                  <a:lnTo>
                    <a:pt x="32727" y="73202"/>
                  </a:lnTo>
                  <a:lnTo>
                    <a:pt x="35801" y="70243"/>
                  </a:lnTo>
                  <a:lnTo>
                    <a:pt x="35991" y="61112"/>
                  </a:lnTo>
                  <a:lnTo>
                    <a:pt x="38049" y="59105"/>
                  </a:lnTo>
                  <a:lnTo>
                    <a:pt x="39103" y="58115"/>
                  </a:lnTo>
                  <a:lnTo>
                    <a:pt x="42176" y="55143"/>
                  </a:lnTo>
                  <a:lnTo>
                    <a:pt x="41059" y="52222"/>
                  </a:lnTo>
                  <a:lnTo>
                    <a:pt x="39103" y="50165"/>
                  </a:lnTo>
                  <a:lnTo>
                    <a:pt x="36245" y="48958"/>
                  </a:lnTo>
                  <a:lnTo>
                    <a:pt x="32677" y="48641"/>
                  </a:lnTo>
                  <a:lnTo>
                    <a:pt x="29184" y="47713"/>
                  </a:lnTo>
                  <a:lnTo>
                    <a:pt x="27825" y="40373"/>
                  </a:lnTo>
                  <a:lnTo>
                    <a:pt x="30899" y="40208"/>
                  </a:lnTo>
                  <a:lnTo>
                    <a:pt x="32012" y="40017"/>
                  </a:lnTo>
                  <a:lnTo>
                    <a:pt x="17525" y="40017"/>
                  </a:lnTo>
                  <a:lnTo>
                    <a:pt x="15849" y="33959"/>
                  </a:lnTo>
                  <a:lnTo>
                    <a:pt x="6527" y="33261"/>
                  </a:lnTo>
                  <a:close/>
                </a:path>
                <a:path w="62230" h="73660">
                  <a:moveTo>
                    <a:pt x="59386" y="34391"/>
                  </a:moveTo>
                  <a:lnTo>
                    <a:pt x="41198" y="34391"/>
                  </a:lnTo>
                  <a:lnTo>
                    <a:pt x="46151" y="35039"/>
                  </a:lnTo>
                  <a:lnTo>
                    <a:pt x="46989" y="38874"/>
                  </a:lnTo>
                  <a:lnTo>
                    <a:pt x="41287" y="40322"/>
                  </a:lnTo>
                  <a:lnTo>
                    <a:pt x="45186" y="44373"/>
                  </a:lnTo>
                  <a:lnTo>
                    <a:pt x="59386" y="34391"/>
                  </a:lnTo>
                  <a:close/>
                </a:path>
                <a:path w="62230" h="73660">
                  <a:moveTo>
                    <a:pt x="38857" y="39801"/>
                  </a:moveTo>
                  <a:lnTo>
                    <a:pt x="33273" y="39801"/>
                  </a:lnTo>
                  <a:lnTo>
                    <a:pt x="38341" y="40995"/>
                  </a:lnTo>
                  <a:lnTo>
                    <a:pt x="38857" y="39801"/>
                  </a:lnTo>
                  <a:close/>
                </a:path>
                <a:path w="62230" h="73660">
                  <a:moveTo>
                    <a:pt x="33754" y="30949"/>
                  </a:moveTo>
                  <a:lnTo>
                    <a:pt x="20942" y="30949"/>
                  </a:lnTo>
                  <a:lnTo>
                    <a:pt x="24142" y="33553"/>
                  </a:lnTo>
                  <a:lnTo>
                    <a:pt x="22440" y="37617"/>
                  </a:lnTo>
                  <a:lnTo>
                    <a:pt x="17525" y="40017"/>
                  </a:lnTo>
                  <a:lnTo>
                    <a:pt x="32012" y="40017"/>
                  </a:lnTo>
                  <a:lnTo>
                    <a:pt x="33273" y="39801"/>
                  </a:lnTo>
                  <a:lnTo>
                    <a:pt x="38857" y="39801"/>
                  </a:lnTo>
                  <a:lnTo>
                    <a:pt x="41198" y="34391"/>
                  </a:lnTo>
                  <a:lnTo>
                    <a:pt x="59386" y="34391"/>
                  </a:lnTo>
                  <a:lnTo>
                    <a:pt x="61048" y="33223"/>
                  </a:lnTo>
                  <a:lnTo>
                    <a:pt x="36080" y="33223"/>
                  </a:lnTo>
                  <a:lnTo>
                    <a:pt x="33947" y="32346"/>
                  </a:lnTo>
                  <a:lnTo>
                    <a:pt x="33754" y="30949"/>
                  </a:lnTo>
                  <a:close/>
                </a:path>
                <a:path w="62230" h="73660">
                  <a:moveTo>
                    <a:pt x="54305" y="27863"/>
                  </a:moveTo>
                  <a:lnTo>
                    <a:pt x="47345" y="30226"/>
                  </a:lnTo>
                  <a:lnTo>
                    <a:pt x="36080" y="33223"/>
                  </a:lnTo>
                  <a:lnTo>
                    <a:pt x="61048" y="33223"/>
                  </a:lnTo>
                  <a:lnTo>
                    <a:pt x="61734" y="32740"/>
                  </a:lnTo>
                  <a:lnTo>
                    <a:pt x="54305" y="27863"/>
                  </a:lnTo>
                  <a:close/>
                </a:path>
                <a:path w="62230" h="73660">
                  <a:moveTo>
                    <a:pt x="5956" y="952"/>
                  </a:moveTo>
                  <a:lnTo>
                    <a:pt x="3949" y="8877"/>
                  </a:lnTo>
                  <a:lnTo>
                    <a:pt x="203" y="14846"/>
                  </a:lnTo>
                  <a:lnTo>
                    <a:pt x="203" y="16675"/>
                  </a:lnTo>
                  <a:lnTo>
                    <a:pt x="0" y="17564"/>
                  </a:lnTo>
                  <a:lnTo>
                    <a:pt x="5333" y="23990"/>
                  </a:lnTo>
                  <a:lnTo>
                    <a:pt x="8242" y="32245"/>
                  </a:lnTo>
                  <a:lnTo>
                    <a:pt x="20942" y="30949"/>
                  </a:lnTo>
                  <a:lnTo>
                    <a:pt x="33754" y="30949"/>
                  </a:lnTo>
                  <a:lnTo>
                    <a:pt x="33290" y="27589"/>
                  </a:lnTo>
                  <a:lnTo>
                    <a:pt x="32638" y="27508"/>
                  </a:lnTo>
                  <a:lnTo>
                    <a:pt x="31699" y="27470"/>
                  </a:lnTo>
                  <a:lnTo>
                    <a:pt x="30810" y="27254"/>
                  </a:lnTo>
                  <a:lnTo>
                    <a:pt x="29438" y="26873"/>
                  </a:lnTo>
                  <a:lnTo>
                    <a:pt x="29235" y="25946"/>
                  </a:lnTo>
                  <a:lnTo>
                    <a:pt x="31038" y="25196"/>
                  </a:lnTo>
                  <a:lnTo>
                    <a:pt x="42728" y="25196"/>
                  </a:lnTo>
                  <a:lnTo>
                    <a:pt x="42735" y="24752"/>
                  </a:lnTo>
                  <a:lnTo>
                    <a:pt x="21856" y="3073"/>
                  </a:lnTo>
                  <a:lnTo>
                    <a:pt x="21311" y="2514"/>
                  </a:lnTo>
                  <a:lnTo>
                    <a:pt x="13627" y="2514"/>
                  </a:lnTo>
                  <a:lnTo>
                    <a:pt x="5956" y="952"/>
                  </a:lnTo>
                  <a:close/>
                </a:path>
                <a:path w="62230" h="73660">
                  <a:moveTo>
                    <a:pt x="42700" y="26822"/>
                  </a:moveTo>
                  <a:lnTo>
                    <a:pt x="33096" y="26822"/>
                  </a:lnTo>
                  <a:lnTo>
                    <a:pt x="33213" y="27013"/>
                  </a:lnTo>
                  <a:lnTo>
                    <a:pt x="36601" y="27673"/>
                  </a:lnTo>
                  <a:lnTo>
                    <a:pt x="42684" y="27800"/>
                  </a:lnTo>
                  <a:lnTo>
                    <a:pt x="42700" y="26822"/>
                  </a:lnTo>
                  <a:close/>
                </a:path>
                <a:path w="62230" h="73660">
                  <a:moveTo>
                    <a:pt x="33210" y="27012"/>
                  </a:moveTo>
                  <a:lnTo>
                    <a:pt x="33290" y="27589"/>
                  </a:lnTo>
                  <a:lnTo>
                    <a:pt x="33553" y="27622"/>
                  </a:lnTo>
                  <a:lnTo>
                    <a:pt x="33210" y="27012"/>
                  </a:lnTo>
                  <a:close/>
                </a:path>
                <a:path w="62230" h="73660">
                  <a:moveTo>
                    <a:pt x="42728" y="25196"/>
                  </a:moveTo>
                  <a:lnTo>
                    <a:pt x="31038" y="25196"/>
                  </a:lnTo>
                  <a:lnTo>
                    <a:pt x="33210" y="27012"/>
                  </a:lnTo>
                  <a:lnTo>
                    <a:pt x="33096" y="26822"/>
                  </a:lnTo>
                  <a:lnTo>
                    <a:pt x="42700" y="26822"/>
                  </a:lnTo>
                  <a:lnTo>
                    <a:pt x="42728" y="25196"/>
                  </a:lnTo>
                  <a:close/>
                </a:path>
                <a:path w="62230" h="73660">
                  <a:moveTo>
                    <a:pt x="18859" y="0"/>
                  </a:moveTo>
                  <a:lnTo>
                    <a:pt x="13627" y="2514"/>
                  </a:lnTo>
                  <a:lnTo>
                    <a:pt x="21311" y="2514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EE33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" name="object 636"/>
            <p:cNvSpPr/>
            <p:nvPr/>
          </p:nvSpPr>
          <p:spPr>
            <a:xfrm>
              <a:off x="2672245" y="1838111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139" y="0"/>
                  </a:moveTo>
                  <a:lnTo>
                    <a:pt x="38" y="3073"/>
                  </a:lnTo>
                  <a:lnTo>
                    <a:pt x="0" y="6096"/>
                  </a:lnTo>
                  <a:lnTo>
                    <a:pt x="3492" y="8356"/>
                  </a:lnTo>
                  <a:lnTo>
                    <a:pt x="2844" y="11938"/>
                  </a:lnTo>
                  <a:lnTo>
                    <a:pt x="2882" y="15290"/>
                  </a:lnTo>
                  <a:lnTo>
                    <a:pt x="5880" y="18351"/>
                  </a:lnTo>
                  <a:lnTo>
                    <a:pt x="8953" y="18542"/>
                  </a:lnTo>
                  <a:lnTo>
                    <a:pt x="10452" y="18516"/>
                  </a:lnTo>
                  <a:lnTo>
                    <a:pt x="11937" y="18554"/>
                  </a:lnTo>
                  <a:lnTo>
                    <a:pt x="18846" y="14097"/>
                  </a:lnTo>
                  <a:lnTo>
                    <a:pt x="19151" y="13385"/>
                  </a:lnTo>
                  <a:lnTo>
                    <a:pt x="8305" y="8648"/>
                  </a:lnTo>
                  <a:lnTo>
                    <a:pt x="5905" y="22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E2E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" name="object 637"/>
            <p:cNvSpPr/>
            <p:nvPr/>
          </p:nvSpPr>
          <p:spPr>
            <a:xfrm>
              <a:off x="2660445" y="1836247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5803" y="0"/>
                  </a:moveTo>
                  <a:lnTo>
                    <a:pt x="1549" y="1244"/>
                  </a:lnTo>
                  <a:lnTo>
                    <a:pt x="0" y="3060"/>
                  </a:lnTo>
                  <a:lnTo>
                    <a:pt x="990" y="5257"/>
                  </a:lnTo>
                  <a:lnTo>
                    <a:pt x="2019" y="7645"/>
                  </a:lnTo>
                  <a:lnTo>
                    <a:pt x="4318" y="7023"/>
                  </a:lnTo>
                  <a:lnTo>
                    <a:pt x="6858" y="5448"/>
                  </a:lnTo>
                  <a:lnTo>
                    <a:pt x="9601" y="6121"/>
                  </a:lnTo>
                  <a:lnTo>
                    <a:pt x="8407" y="3809"/>
                  </a:lnTo>
                  <a:lnTo>
                    <a:pt x="7112" y="1790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EE35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" name="object 638"/>
            <p:cNvSpPr/>
            <p:nvPr/>
          </p:nvSpPr>
          <p:spPr>
            <a:xfrm>
              <a:off x="2647635" y="181333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8483" y="0"/>
                  </a:moveTo>
                  <a:lnTo>
                    <a:pt x="4229" y="1041"/>
                  </a:lnTo>
                  <a:lnTo>
                    <a:pt x="0" y="3568"/>
                  </a:lnTo>
                  <a:lnTo>
                    <a:pt x="3543" y="7797"/>
                  </a:lnTo>
                  <a:lnTo>
                    <a:pt x="8242" y="6451"/>
                  </a:lnTo>
                  <a:lnTo>
                    <a:pt x="12725" y="6286"/>
                  </a:lnTo>
                  <a:lnTo>
                    <a:pt x="12636" y="5257"/>
                  </a:lnTo>
                  <a:lnTo>
                    <a:pt x="12687" y="4254"/>
                  </a:lnTo>
                  <a:lnTo>
                    <a:pt x="12839" y="3251"/>
                  </a:lnTo>
                  <a:lnTo>
                    <a:pt x="8483" y="0"/>
                  </a:lnTo>
                  <a:close/>
                </a:path>
              </a:pathLst>
            </a:custGeom>
            <a:solidFill>
              <a:srgbClr val="F39D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" name="object 639"/>
            <p:cNvSpPr/>
            <p:nvPr/>
          </p:nvSpPr>
          <p:spPr>
            <a:xfrm>
              <a:off x="2669286" y="18411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977" y="1028"/>
                  </a:lnTo>
                  <a:lnTo>
                    <a:pt x="1968" y="2044"/>
                  </a:lnTo>
                  <a:lnTo>
                    <a:pt x="2959" y="3086"/>
                  </a:lnTo>
                  <a:lnTo>
                    <a:pt x="2971" y="2082"/>
                  </a:lnTo>
                  <a:lnTo>
                    <a:pt x="2997" y="1079"/>
                  </a:lnTo>
                  <a:lnTo>
                    <a:pt x="2997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" name="object 640"/>
            <p:cNvSpPr/>
            <p:nvPr/>
          </p:nvSpPr>
          <p:spPr>
            <a:xfrm>
              <a:off x="2660271" y="181637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060" y="0"/>
                  </a:moveTo>
                  <a:lnTo>
                    <a:pt x="2146" y="114"/>
                  </a:lnTo>
                  <a:lnTo>
                    <a:pt x="1219" y="177"/>
                  </a:lnTo>
                  <a:lnTo>
                    <a:pt x="292" y="165"/>
                  </a:lnTo>
                  <a:lnTo>
                    <a:pt x="50" y="1219"/>
                  </a:lnTo>
                  <a:lnTo>
                    <a:pt x="0" y="2222"/>
                  </a:lnTo>
                  <a:lnTo>
                    <a:pt x="88" y="3251"/>
                  </a:lnTo>
                  <a:lnTo>
                    <a:pt x="1244" y="2349"/>
                  </a:lnTo>
                  <a:lnTo>
                    <a:pt x="3505" y="533"/>
                  </a:lnTo>
                  <a:close/>
                </a:path>
              </a:pathLst>
            </a:custGeom>
            <a:solidFill>
              <a:srgbClr val="EE33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" name="object 641"/>
            <p:cNvSpPr/>
            <p:nvPr/>
          </p:nvSpPr>
          <p:spPr>
            <a:xfrm>
              <a:off x="2618282" y="18326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5" h="25400">
                  <a:moveTo>
                    <a:pt x="6159" y="444"/>
                  </a:moveTo>
                  <a:lnTo>
                    <a:pt x="3492" y="1549"/>
                  </a:lnTo>
                  <a:lnTo>
                    <a:pt x="3200" y="558"/>
                  </a:lnTo>
                  <a:lnTo>
                    <a:pt x="1219" y="0"/>
                  </a:lnTo>
                  <a:lnTo>
                    <a:pt x="0" y="660"/>
                  </a:lnTo>
                  <a:lnTo>
                    <a:pt x="393" y="2324"/>
                  </a:lnTo>
                  <a:lnTo>
                    <a:pt x="685" y="3505"/>
                  </a:lnTo>
                  <a:lnTo>
                    <a:pt x="1803" y="4940"/>
                  </a:lnTo>
                  <a:lnTo>
                    <a:pt x="2895" y="5321"/>
                  </a:lnTo>
                  <a:lnTo>
                    <a:pt x="4584" y="5956"/>
                  </a:lnTo>
                  <a:lnTo>
                    <a:pt x="5003" y="4305"/>
                  </a:lnTo>
                  <a:lnTo>
                    <a:pt x="6159" y="444"/>
                  </a:lnTo>
                  <a:close/>
                </a:path>
                <a:path w="14605" h="25400">
                  <a:moveTo>
                    <a:pt x="6235" y="24231"/>
                  </a:moveTo>
                  <a:lnTo>
                    <a:pt x="5842" y="24015"/>
                  </a:lnTo>
                  <a:lnTo>
                    <a:pt x="5448" y="23596"/>
                  </a:lnTo>
                  <a:lnTo>
                    <a:pt x="4699" y="23647"/>
                  </a:lnTo>
                  <a:lnTo>
                    <a:pt x="4381" y="24130"/>
                  </a:lnTo>
                  <a:lnTo>
                    <a:pt x="4038" y="24396"/>
                  </a:lnTo>
                  <a:lnTo>
                    <a:pt x="4851" y="25336"/>
                  </a:lnTo>
                  <a:lnTo>
                    <a:pt x="5588" y="25285"/>
                  </a:lnTo>
                  <a:lnTo>
                    <a:pt x="6235" y="24231"/>
                  </a:lnTo>
                  <a:close/>
                </a:path>
                <a:path w="14605" h="25400">
                  <a:moveTo>
                    <a:pt x="11328" y="16814"/>
                  </a:moveTo>
                  <a:lnTo>
                    <a:pt x="8420" y="10718"/>
                  </a:lnTo>
                  <a:lnTo>
                    <a:pt x="6692" y="10909"/>
                  </a:lnTo>
                  <a:lnTo>
                    <a:pt x="4064" y="10820"/>
                  </a:lnTo>
                  <a:lnTo>
                    <a:pt x="4546" y="13157"/>
                  </a:lnTo>
                  <a:lnTo>
                    <a:pt x="5245" y="16408"/>
                  </a:lnTo>
                  <a:lnTo>
                    <a:pt x="8534" y="16510"/>
                  </a:lnTo>
                  <a:lnTo>
                    <a:pt x="11328" y="16814"/>
                  </a:lnTo>
                  <a:close/>
                </a:path>
                <a:path w="14605" h="25400">
                  <a:moveTo>
                    <a:pt x="14528" y="7772"/>
                  </a:moveTo>
                  <a:lnTo>
                    <a:pt x="13881" y="6477"/>
                  </a:lnTo>
                  <a:lnTo>
                    <a:pt x="11912" y="4914"/>
                  </a:lnTo>
                  <a:lnTo>
                    <a:pt x="11620" y="5562"/>
                  </a:lnTo>
                  <a:lnTo>
                    <a:pt x="10172" y="8940"/>
                  </a:lnTo>
                  <a:lnTo>
                    <a:pt x="13525" y="6959"/>
                  </a:lnTo>
                  <a:lnTo>
                    <a:pt x="14528" y="7772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" name="object 642"/>
            <p:cNvSpPr/>
            <p:nvPr/>
          </p:nvSpPr>
          <p:spPr>
            <a:xfrm>
              <a:off x="2603614" y="18509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30" y="0"/>
                  </a:moveTo>
                  <a:lnTo>
                    <a:pt x="0" y="203"/>
                  </a:lnTo>
                  <a:lnTo>
                    <a:pt x="241" y="673"/>
                  </a:lnTo>
                  <a:lnTo>
                    <a:pt x="1650" y="1193"/>
                  </a:lnTo>
                  <a:lnTo>
                    <a:pt x="1422" y="800"/>
                  </a:lnTo>
                  <a:close/>
                </a:path>
              </a:pathLst>
            </a:custGeom>
            <a:solidFill>
              <a:srgbClr val="EE33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" name="object 643"/>
            <p:cNvSpPr/>
            <p:nvPr/>
          </p:nvSpPr>
          <p:spPr>
            <a:xfrm>
              <a:off x="2623823" y="18329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0" y="1206"/>
                  </a:lnTo>
                  <a:lnTo>
                    <a:pt x="1244" y="5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" name="object 644"/>
            <p:cNvSpPr/>
            <p:nvPr/>
          </p:nvSpPr>
          <p:spPr>
            <a:xfrm>
              <a:off x="2601564" y="1664005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4" h="36830">
                  <a:moveTo>
                    <a:pt x="25285" y="0"/>
                  </a:moveTo>
                  <a:lnTo>
                    <a:pt x="21564" y="2285"/>
                  </a:lnTo>
                  <a:lnTo>
                    <a:pt x="22009" y="7924"/>
                  </a:lnTo>
                  <a:lnTo>
                    <a:pt x="16636" y="12433"/>
                  </a:lnTo>
                  <a:lnTo>
                    <a:pt x="8966" y="241"/>
                  </a:lnTo>
                  <a:lnTo>
                    <a:pt x="5905" y="7581"/>
                  </a:lnTo>
                  <a:lnTo>
                    <a:pt x="5740" y="15697"/>
                  </a:lnTo>
                  <a:lnTo>
                    <a:pt x="0" y="18541"/>
                  </a:lnTo>
                  <a:lnTo>
                    <a:pt x="609" y="23926"/>
                  </a:lnTo>
                  <a:lnTo>
                    <a:pt x="4457" y="26200"/>
                  </a:lnTo>
                  <a:lnTo>
                    <a:pt x="9550" y="27279"/>
                  </a:lnTo>
                  <a:lnTo>
                    <a:pt x="9563" y="33223"/>
                  </a:lnTo>
                  <a:lnTo>
                    <a:pt x="12115" y="33337"/>
                  </a:lnTo>
                  <a:lnTo>
                    <a:pt x="14389" y="33985"/>
                  </a:lnTo>
                  <a:lnTo>
                    <a:pt x="15468" y="36677"/>
                  </a:lnTo>
                  <a:lnTo>
                    <a:pt x="15239" y="36690"/>
                  </a:lnTo>
                  <a:lnTo>
                    <a:pt x="21666" y="36474"/>
                  </a:lnTo>
                  <a:lnTo>
                    <a:pt x="21818" y="35026"/>
                  </a:lnTo>
                  <a:lnTo>
                    <a:pt x="21666" y="33451"/>
                  </a:lnTo>
                  <a:lnTo>
                    <a:pt x="23266" y="32600"/>
                  </a:lnTo>
                  <a:lnTo>
                    <a:pt x="24701" y="36537"/>
                  </a:lnTo>
                  <a:lnTo>
                    <a:pt x="27749" y="36588"/>
                  </a:lnTo>
                  <a:lnTo>
                    <a:pt x="27863" y="30518"/>
                  </a:lnTo>
                  <a:lnTo>
                    <a:pt x="27343" y="27736"/>
                  </a:lnTo>
                  <a:lnTo>
                    <a:pt x="22161" y="24434"/>
                  </a:lnTo>
                  <a:lnTo>
                    <a:pt x="31953" y="23850"/>
                  </a:lnTo>
                  <a:lnTo>
                    <a:pt x="30098" y="13030"/>
                  </a:lnTo>
                  <a:lnTo>
                    <a:pt x="37299" y="12445"/>
                  </a:lnTo>
                  <a:lnTo>
                    <a:pt x="34302" y="9372"/>
                  </a:lnTo>
                  <a:lnTo>
                    <a:pt x="27304" y="9499"/>
                  </a:lnTo>
                  <a:lnTo>
                    <a:pt x="31153" y="2730"/>
                  </a:lnTo>
                  <a:lnTo>
                    <a:pt x="28435" y="139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E629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" name="object 645"/>
            <p:cNvSpPr/>
            <p:nvPr/>
          </p:nvSpPr>
          <p:spPr>
            <a:xfrm>
              <a:off x="2593486" y="1658176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80" h="29844">
                  <a:moveTo>
                    <a:pt x="5092" y="0"/>
                  </a:moveTo>
                  <a:lnTo>
                    <a:pt x="1866" y="469"/>
                  </a:lnTo>
                  <a:lnTo>
                    <a:pt x="12" y="5295"/>
                  </a:lnTo>
                  <a:lnTo>
                    <a:pt x="0" y="8343"/>
                  </a:lnTo>
                  <a:lnTo>
                    <a:pt x="4864" y="11493"/>
                  </a:lnTo>
                  <a:lnTo>
                    <a:pt x="8610" y="14909"/>
                  </a:lnTo>
                  <a:lnTo>
                    <a:pt x="2794" y="20523"/>
                  </a:lnTo>
                  <a:lnTo>
                    <a:pt x="1003" y="23545"/>
                  </a:lnTo>
                  <a:lnTo>
                    <a:pt x="5981" y="26657"/>
                  </a:lnTo>
                  <a:lnTo>
                    <a:pt x="2654" y="29641"/>
                  </a:lnTo>
                  <a:lnTo>
                    <a:pt x="8699" y="29756"/>
                  </a:lnTo>
                  <a:lnTo>
                    <a:pt x="8064" y="24371"/>
                  </a:lnTo>
                  <a:lnTo>
                    <a:pt x="13804" y="21539"/>
                  </a:lnTo>
                  <a:lnTo>
                    <a:pt x="13982" y="13411"/>
                  </a:lnTo>
                  <a:lnTo>
                    <a:pt x="17056" y="6070"/>
                  </a:lnTo>
                  <a:lnTo>
                    <a:pt x="24714" y="18262"/>
                  </a:lnTo>
                  <a:lnTo>
                    <a:pt x="30099" y="13754"/>
                  </a:lnTo>
                  <a:lnTo>
                    <a:pt x="29641" y="8115"/>
                  </a:lnTo>
                  <a:lnTo>
                    <a:pt x="24447" y="5575"/>
                  </a:lnTo>
                  <a:lnTo>
                    <a:pt x="21945" y="5664"/>
                  </a:lnTo>
                  <a:lnTo>
                    <a:pt x="19748" y="5118"/>
                  </a:lnTo>
                  <a:lnTo>
                    <a:pt x="18313" y="2819"/>
                  </a:lnTo>
                  <a:lnTo>
                    <a:pt x="9207" y="240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DA28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" name="object 646"/>
            <p:cNvSpPr/>
            <p:nvPr/>
          </p:nvSpPr>
          <p:spPr>
            <a:xfrm>
              <a:off x="2592998" y="1691971"/>
              <a:ext cx="19050" cy="22860"/>
            </a:xfrm>
            <a:custGeom>
              <a:avLst/>
              <a:gdLst/>
              <a:ahLst/>
              <a:cxnLst/>
              <a:rect l="l" t="t" r="r" b="b"/>
              <a:pathLst>
                <a:path w="19050" h="22860">
                  <a:moveTo>
                    <a:pt x="3263" y="0"/>
                  </a:moveTo>
                  <a:lnTo>
                    <a:pt x="0" y="10858"/>
                  </a:lnTo>
                  <a:lnTo>
                    <a:pt x="5765" y="12814"/>
                  </a:lnTo>
                  <a:lnTo>
                    <a:pt x="5232" y="20764"/>
                  </a:lnTo>
                  <a:lnTo>
                    <a:pt x="11112" y="22606"/>
                  </a:lnTo>
                  <a:lnTo>
                    <a:pt x="11709" y="20396"/>
                  </a:lnTo>
                  <a:lnTo>
                    <a:pt x="11988" y="17957"/>
                  </a:lnTo>
                  <a:lnTo>
                    <a:pt x="14859" y="17360"/>
                  </a:lnTo>
                  <a:lnTo>
                    <a:pt x="15633" y="16992"/>
                  </a:lnTo>
                  <a:lnTo>
                    <a:pt x="16433" y="16852"/>
                  </a:lnTo>
                  <a:lnTo>
                    <a:pt x="17297" y="16941"/>
                  </a:lnTo>
                  <a:lnTo>
                    <a:pt x="17843" y="15392"/>
                  </a:lnTo>
                  <a:lnTo>
                    <a:pt x="18059" y="14592"/>
                  </a:lnTo>
                  <a:lnTo>
                    <a:pt x="16446" y="13563"/>
                  </a:lnTo>
                  <a:lnTo>
                    <a:pt x="13652" y="12725"/>
                  </a:lnTo>
                  <a:lnTo>
                    <a:pt x="12814" y="7861"/>
                  </a:lnTo>
                  <a:lnTo>
                    <a:pt x="16548" y="8623"/>
                  </a:lnTo>
                  <a:lnTo>
                    <a:pt x="18554" y="7670"/>
                  </a:lnTo>
                  <a:lnTo>
                    <a:pt x="18465" y="6858"/>
                  </a:lnTo>
                  <a:lnTo>
                    <a:pt x="18313" y="6057"/>
                  </a:lnTo>
                  <a:lnTo>
                    <a:pt x="18097" y="5295"/>
                  </a:lnTo>
                  <a:lnTo>
                    <a:pt x="11607" y="5600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16B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" name="object 647"/>
            <p:cNvSpPr/>
            <p:nvPr/>
          </p:nvSpPr>
          <p:spPr>
            <a:xfrm>
              <a:off x="2570957" y="1684105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6027" y="0"/>
                  </a:moveTo>
                  <a:lnTo>
                    <a:pt x="3746" y="2146"/>
                  </a:lnTo>
                  <a:lnTo>
                    <a:pt x="0" y="5689"/>
                  </a:lnTo>
                  <a:lnTo>
                    <a:pt x="685" y="12382"/>
                  </a:lnTo>
                  <a:lnTo>
                    <a:pt x="6781" y="11493"/>
                  </a:lnTo>
                  <a:lnTo>
                    <a:pt x="12573" y="8521"/>
                  </a:lnTo>
                  <a:lnTo>
                    <a:pt x="18973" y="9690"/>
                  </a:lnTo>
                  <a:lnTo>
                    <a:pt x="18491" y="3987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EB28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" name="object 648"/>
            <p:cNvSpPr/>
            <p:nvPr/>
          </p:nvSpPr>
          <p:spPr>
            <a:xfrm>
              <a:off x="2592929" y="1666514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558" y="0"/>
                  </a:moveTo>
                  <a:lnTo>
                    <a:pt x="0" y="4394"/>
                  </a:lnTo>
                  <a:lnTo>
                    <a:pt x="1320" y="8382"/>
                  </a:lnTo>
                  <a:lnTo>
                    <a:pt x="3352" y="12192"/>
                  </a:lnTo>
                  <a:lnTo>
                    <a:pt x="9169" y="6578"/>
                  </a:lnTo>
                  <a:lnTo>
                    <a:pt x="5435" y="314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229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" name="object 649"/>
            <p:cNvSpPr/>
            <p:nvPr/>
          </p:nvSpPr>
          <p:spPr>
            <a:xfrm>
              <a:off x="2593362" y="168781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781" y="0"/>
                  </a:moveTo>
                  <a:lnTo>
                    <a:pt x="2527" y="1714"/>
                  </a:lnTo>
                  <a:lnTo>
                    <a:pt x="0" y="4152"/>
                  </a:lnTo>
                  <a:lnTo>
                    <a:pt x="5867" y="6007"/>
                  </a:lnTo>
                  <a:lnTo>
                    <a:pt x="7416" y="2705"/>
                  </a:lnTo>
                  <a:lnTo>
                    <a:pt x="8813" y="114"/>
                  </a:lnTo>
                  <a:lnTo>
                    <a:pt x="4800" y="50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629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" name="object 650"/>
            <p:cNvSpPr/>
            <p:nvPr/>
          </p:nvSpPr>
          <p:spPr>
            <a:xfrm>
              <a:off x="2578660" y="164496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25" y="2501"/>
                  </a:lnTo>
                  <a:lnTo>
                    <a:pt x="533" y="4775"/>
                  </a:lnTo>
                  <a:lnTo>
                    <a:pt x="2933" y="6134"/>
                  </a:lnTo>
                  <a:lnTo>
                    <a:pt x="2920" y="3644"/>
                  </a:lnTo>
                  <a:lnTo>
                    <a:pt x="2400" y="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" name="object 651"/>
            <p:cNvSpPr/>
            <p:nvPr/>
          </p:nvSpPr>
          <p:spPr>
            <a:xfrm>
              <a:off x="2627730" y="1925754"/>
              <a:ext cx="29209" cy="27940"/>
            </a:xfrm>
            <a:custGeom>
              <a:avLst/>
              <a:gdLst/>
              <a:ahLst/>
              <a:cxnLst/>
              <a:rect l="l" t="t" r="r" b="b"/>
              <a:pathLst>
                <a:path w="29210" h="27939">
                  <a:moveTo>
                    <a:pt x="16116" y="0"/>
                  </a:moveTo>
                  <a:lnTo>
                    <a:pt x="13716" y="3949"/>
                  </a:lnTo>
                  <a:lnTo>
                    <a:pt x="9740" y="2400"/>
                  </a:lnTo>
                  <a:lnTo>
                    <a:pt x="6337" y="2781"/>
                  </a:lnTo>
                  <a:lnTo>
                    <a:pt x="0" y="8597"/>
                  </a:lnTo>
                  <a:lnTo>
                    <a:pt x="9283" y="18110"/>
                  </a:lnTo>
                  <a:lnTo>
                    <a:pt x="12547" y="18630"/>
                  </a:lnTo>
                  <a:lnTo>
                    <a:pt x="15494" y="17487"/>
                  </a:lnTo>
                  <a:lnTo>
                    <a:pt x="18440" y="17310"/>
                  </a:lnTo>
                  <a:lnTo>
                    <a:pt x="21374" y="18656"/>
                  </a:lnTo>
                  <a:lnTo>
                    <a:pt x="23190" y="18732"/>
                  </a:lnTo>
                  <a:lnTo>
                    <a:pt x="24193" y="19532"/>
                  </a:lnTo>
                  <a:lnTo>
                    <a:pt x="23990" y="21450"/>
                  </a:lnTo>
                  <a:lnTo>
                    <a:pt x="24130" y="24409"/>
                  </a:lnTo>
                  <a:lnTo>
                    <a:pt x="24980" y="27597"/>
                  </a:lnTo>
                  <a:lnTo>
                    <a:pt x="26466" y="26149"/>
                  </a:lnTo>
                  <a:lnTo>
                    <a:pt x="27114" y="24409"/>
                  </a:lnTo>
                  <a:lnTo>
                    <a:pt x="28740" y="14046"/>
                  </a:lnTo>
                  <a:lnTo>
                    <a:pt x="16814" y="16713"/>
                  </a:lnTo>
                  <a:lnTo>
                    <a:pt x="18516" y="7251"/>
                  </a:lnTo>
                  <a:lnTo>
                    <a:pt x="22885" y="3441"/>
                  </a:lnTo>
                  <a:lnTo>
                    <a:pt x="16116" y="0"/>
                  </a:lnTo>
                  <a:close/>
                </a:path>
              </a:pathLst>
            </a:custGeom>
            <a:solidFill>
              <a:srgbClr val="EF3B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" name="object 652"/>
            <p:cNvSpPr/>
            <p:nvPr/>
          </p:nvSpPr>
          <p:spPr>
            <a:xfrm>
              <a:off x="2618878" y="1928239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6718" y="0"/>
                  </a:moveTo>
                  <a:lnTo>
                    <a:pt x="1295" y="3517"/>
                  </a:lnTo>
                  <a:lnTo>
                    <a:pt x="0" y="12293"/>
                  </a:lnTo>
                  <a:lnTo>
                    <a:pt x="8851" y="6108"/>
                  </a:lnTo>
                  <a:lnTo>
                    <a:pt x="15189" y="304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F385A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" name="object 653"/>
            <p:cNvSpPr/>
            <p:nvPr/>
          </p:nvSpPr>
          <p:spPr>
            <a:xfrm>
              <a:off x="2623188" y="1943867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4" h="22225">
                  <a:moveTo>
                    <a:pt x="21056" y="18097"/>
                  </a:moveTo>
                  <a:lnTo>
                    <a:pt x="10655" y="18097"/>
                  </a:lnTo>
                  <a:lnTo>
                    <a:pt x="12407" y="19011"/>
                  </a:lnTo>
                  <a:lnTo>
                    <a:pt x="13843" y="20688"/>
                  </a:lnTo>
                  <a:lnTo>
                    <a:pt x="19926" y="21907"/>
                  </a:lnTo>
                  <a:lnTo>
                    <a:pt x="20383" y="18757"/>
                  </a:lnTo>
                  <a:lnTo>
                    <a:pt x="21056" y="18097"/>
                  </a:lnTo>
                  <a:close/>
                </a:path>
                <a:path w="29844" h="22225">
                  <a:moveTo>
                    <a:pt x="15113" y="9016"/>
                  </a:moveTo>
                  <a:lnTo>
                    <a:pt x="13652" y="9093"/>
                  </a:lnTo>
                  <a:lnTo>
                    <a:pt x="10627" y="9093"/>
                  </a:lnTo>
                  <a:lnTo>
                    <a:pt x="10502" y="11722"/>
                  </a:lnTo>
                  <a:lnTo>
                    <a:pt x="9740" y="14058"/>
                  </a:lnTo>
                  <a:lnTo>
                    <a:pt x="7194" y="15382"/>
                  </a:lnTo>
                  <a:lnTo>
                    <a:pt x="7556" y="16370"/>
                  </a:lnTo>
                  <a:lnTo>
                    <a:pt x="7988" y="17310"/>
                  </a:lnTo>
                  <a:lnTo>
                    <a:pt x="8394" y="18262"/>
                  </a:lnTo>
                  <a:lnTo>
                    <a:pt x="10655" y="18097"/>
                  </a:lnTo>
                  <a:lnTo>
                    <a:pt x="21056" y="18097"/>
                  </a:lnTo>
                  <a:lnTo>
                    <a:pt x="22377" y="16802"/>
                  </a:lnTo>
                  <a:lnTo>
                    <a:pt x="24970" y="15455"/>
                  </a:lnTo>
                  <a:lnTo>
                    <a:pt x="28573" y="12064"/>
                  </a:lnTo>
                  <a:lnTo>
                    <a:pt x="28549" y="11061"/>
                  </a:lnTo>
                  <a:lnTo>
                    <a:pt x="28854" y="10210"/>
                  </a:lnTo>
                  <a:lnTo>
                    <a:pt x="29167" y="9867"/>
                  </a:lnTo>
                  <a:lnTo>
                    <a:pt x="22059" y="9867"/>
                  </a:lnTo>
                  <a:lnTo>
                    <a:pt x="21966" y="9220"/>
                  </a:lnTo>
                  <a:lnTo>
                    <a:pt x="17399" y="9220"/>
                  </a:lnTo>
                  <a:lnTo>
                    <a:pt x="15970" y="9093"/>
                  </a:lnTo>
                  <a:lnTo>
                    <a:pt x="13652" y="9093"/>
                  </a:lnTo>
                  <a:lnTo>
                    <a:pt x="10629" y="9042"/>
                  </a:lnTo>
                  <a:lnTo>
                    <a:pt x="15398" y="9042"/>
                  </a:lnTo>
                  <a:lnTo>
                    <a:pt x="15113" y="9016"/>
                  </a:lnTo>
                  <a:close/>
                </a:path>
                <a:path w="29844" h="22225">
                  <a:moveTo>
                    <a:pt x="13830" y="0"/>
                  </a:moveTo>
                  <a:lnTo>
                    <a:pt x="1612" y="5549"/>
                  </a:lnTo>
                  <a:lnTo>
                    <a:pt x="1397" y="5918"/>
                  </a:lnTo>
                  <a:lnTo>
                    <a:pt x="1862" y="9016"/>
                  </a:lnTo>
                  <a:lnTo>
                    <a:pt x="1880" y="10210"/>
                  </a:lnTo>
                  <a:lnTo>
                    <a:pt x="0" y="15455"/>
                  </a:lnTo>
                  <a:lnTo>
                    <a:pt x="7155" y="15417"/>
                  </a:lnTo>
                  <a:lnTo>
                    <a:pt x="7759" y="12064"/>
                  </a:lnTo>
                  <a:lnTo>
                    <a:pt x="7086" y="8254"/>
                  </a:lnTo>
                  <a:lnTo>
                    <a:pt x="10680" y="6007"/>
                  </a:lnTo>
                  <a:lnTo>
                    <a:pt x="21500" y="6007"/>
                  </a:lnTo>
                  <a:lnTo>
                    <a:pt x="20980" y="2412"/>
                  </a:lnTo>
                  <a:lnTo>
                    <a:pt x="17094" y="507"/>
                  </a:lnTo>
                  <a:lnTo>
                    <a:pt x="13830" y="0"/>
                  </a:lnTo>
                  <a:close/>
                </a:path>
                <a:path w="29844" h="22225">
                  <a:moveTo>
                    <a:pt x="28676" y="6311"/>
                  </a:moveTo>
                  <a:lnTo>
                    <a:pt x="22059" y="9867"/>
                  </a:lnTo>
                  <a:lnTo>
                    <a:pt x="29167" y="9867"/>
                  </a:lnTo>
                  <a:lnTo>
                    <a:pt x="29527" y="9474"/>
                  </a:lnTo>
                  <a:lnTo>
                    <a:pt x="28943" y="7365"/>
                  </a:lnTo>
                  <a:lnTo>
                    <a:pt x="28676" y="6311"/>
                  </a:lnTo>
                  <a:close/>
                </a:path>
                <a:path w="29844" h="22225">
                  <a:moveTo>
                    <a:pt x="21510" y="6070"/>
                  </a:moveTo>
                  <a:lnTo>
                    <a:pt x="17449" y="6070"/>
                  </a:lnTo>
                  <a:lnTo>
                    <a:pt x="17399" y="9220"/>
                  </a:lnTo>
                  <a:lnTo>
                    <a:pt x="21966" y="9220"/>
                  </a:lnTo>
                  <a:lnTo>
                    <a:pt x="21510" y="6070"/>
                  </a:lnTo>
                  <a:close/>
                </a:path>
                <a:path w="29844" h="22225">
                  <a:moveTo>
                    <a:pt x="21500" y="6007"/>
                  </a:moveTo>
                  <a:lnTo>
                    <a:pt x="10680" y="6007"/>
                  </a:lnTo>
                  <a:lnTo>
                    <a:pt x="13826" y="6070"/>
                  </a:lnTo>
                  <a:lnTo>
                    <a:pt x="15176" y="6210"/>
                  </a:lnTo>
                  <a:lnTo>
                    <a:pt x="17449" y="6070"/>
                  </a:lnTo>
                  <a:lnTo>
                    <a:pt x="21510" y="6070"/>
                  </a:lnTo>
                  <a:close/>
                </a:path>
              </a:pathLst>
            </a:custGeom>
            <a:solidFill>
              <a:srgbClr val="EFB5C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624512" y="1940784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9474" y="0"/>
                  </a:moveTo>
                  <a:lnTo>
                    <a:pt x="7327" y="3873"/>
                  </a:lnTo>
                  <a:lnTo>
                    <a:pt x="0" y="2222"/>
                  </a:lnTo>
                  <a:lnTo>
                    <a:pt x="292" y="8635"/>
                  </a:lnTo>
                  <a:lnTo>
                    <a:pt x="12496" y="3086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EE31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" name="object 655"/>
            <p:cNvSpPr/>
            <p:nvPr/>
          </p:nvSpPr>
          <p:spPr>
            <a:xfrm>
              <a:off x="2778241" y="1953585"/>
              <a:ext cx="65405" cy="72390"/>
            </a:xfrm>
            <a:custGeom>
              <a:avLst/>
              <a:gdLst/>
              <a:ahLst/>
              <a:cxnLst/>
              <a:rect l="l" t="t" r="r" b="b"/>
              <a:pathLst>
                <a:path w="65405" h="72389">
                  <a:moveTo>
                    <a:pt x="65151" y="0"/>
                  </a:moveTo>
                  <a:lnTo>
                    <a:pt x="59143" y="3086"/>
                  </a:lnTo>
                  <a:lnTo>
                    <a:pt x="53606" y="7835"/>
                  </a:lnTo>
                  <a:lnTo>
                    <a:pt x="48856" y="12814"/>
                  </a:lnTo>
                  <a:lnTo>
                    <a:pt x="43281" y="26771"/>
                  </a:lnTo>
                  <a:lnTo>
                    <a:pt x="38036" y="32473"/>
                  </a:lnTo>
                  <a:lnTo>
                    <a:pt x="31102" y="35941"/>
                  </a:lnTo>
                  <a:lnTo>
                    <a:pt x="32384" y="45669"/>
                  </a:lnTo>
                  <a:lnTo>
                    <a:pt x="27711" y="51333"/>
                  </a:lnTo>
                  <a:lnTo>
                    <a:pt x="18732" y="54025"/>
                  </a:lnTo>
                  <a:lnTo>
                    <a:pt x="0" y="71780"/>
                  </a:lnTo>
                  <a:lnTo>
                    <a:pt x="4660" y="72186"/>
                  </a:lnTo>
                  <a:lnTo>
                    <a:pt x="8991" y="71628"/>
                  </a:lnTo>
                  <a:lnTo>
                    <a:pt x="13487" y="64439"/>
                  </a:lnTo>
                  <a:lnTo>
                    <a:pt x="15938" y="62915"/>
                  </a:lnTo>
                  <a:lnTo>
                    <a:pt x="23634" y="63931"/>
                  </a:lnTo>
                  <a:lnTo>
                    <a:pt x="28790" y="66090"/>
                  </a:lnTo>
                  <a:lnTo>
                    <a:pt x="23164" y="55943"/>
                  </a:lnTo>
                  <a:lnTo>
                    <a:pt x="27216" y="54419"/>
                  </a:lnTo>
                  <a:lnTo>
                    <a:pt x="35090" y="54216"/>
                  </a:lnTo>
                  <a:lnTo>
                    <a:pt x="45986" y="54444"/>
                  </a:lnTo>
                  <a:lnTo>
                    <a:pt x="40132" y="45186"/>
                  </a:lnTo>
                  <a:lnTo>
                    <a:pt x="40297" y="41275"/>
                  </a:lnTo>
                  <a:lnTo>
                    <a:pt x="42392" y="39331"/>
                  </a:lnTo>
                  <a:lnTo>
                    <a:pt x="46278" y="39281"/>
                  </a:lnTo>
                  <a:lnTo>
                    <a:pt x="46001" y="32183"/>
                  </a:lnTo>
                  <a:lnTo>
                    <a:pt x="47912" y="25952"/>
                  </a:lnTo>
                  <a:lnTo>
                    <a:pt x="51406" y="20350"/>
                  </a:lnTo>
                  <a:lnTo>
                    <a:pt x="55880" y="15138"/>
                  </a:lnTo>
                  <a:lnTo>
                    <a:pt x="65112" y="6172"/>
                  </a:lnTo>
                  <a:lnTo>
                    <a:pt x="65151" y="0"/>
                  </a:lnTo>
                  <a:close/>
                </a:path>
              </a:pathLst>
            </a:custGeom>
            <a:solidFill>
              <a:srgbClr val="F0578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" name="object 656"/>
            <p:cNvSpPr/>
            <p:nvPr/>
          </p:nvSpPr>
          <p:spPr>
            <a:xfrm>
              <a:off x="2757091" y="2004433"/>
              <a:ext cx="40005" cy="20955"/>
            </a:xfrm>
            <a:custGeom>
              <a:avLst/>
              <a:gdLst/>
              <a:ahLst/>
              <a:cxnLst/>
              <a:rect l="l" t="t" r="r" b="b"/>
              <a:pathLst>
                <a:path w="40005" h="20955">
                  <a:moveTo>
                    <a:pt x="12306" y="5143"/>
                  </a:moveTo>
                  <a:lnTo>
                    <a:pt x="6553" y="8712"/>
                  </a:lnTo>
                  <a:lnTo>
                    <a:pt x="7340" y="14312"/>
                  </a:lnTo>
                  <a:lnTo>
                    <a:pt x="3500" y="17481"/>
                  </a:lnTo>
                  <a:lnTo>
                    <a:pt x="0" y="20561"/>
                  </a:lnTo>
                  <a:lnTo>
                    <a:pt x="7251" y="19797"/>
                  </a:lnTo>
                  <a:lnTo>
                    <a:pt x="13833" y="17481"/>
                  </a:lnTo>
                  <a:lnTo>
                    <a:pt x="19848" y="13917"/>
                  </a:lnTo>
                  <a:lnTo>
                    <a:pt x="25399" y="9410"/>
                  </a:lnTo>
                  <a:lnTo>
                    <a:pt x="25776" y="9067"/>
                  </a:lnTo>
                  <a:lnTo>
                    <a:pt x="21666" y="9067"/>
                  </a:lnTo>
                  <a:lnTo>
                    <a:pt x="12306" y="5143"/>
                  </a:lnTo>
                  <a:close/>
                </a:path>
                <a:path w="40005" h="20955">
                  <a:moveTo>
                    <a:pt x="39839" y="0"/>
                  </a:moveTo>
                  <a:lnTo>
                    <a:pt x="24803" y="0"/>
                  </a:lnTo>
                  <a:lnTo>
                    <a:pt x="21666" y="9067"/>
                  </a:lnTo>
                  <a:lnTo>
                    <a:pt x="25776" y="9067"/>
                  </a:lnTo>
                  <a:lnTo>
                    <a:pt x="29641" y="5549"/>
                  </a:lnTo>
                  <a:lnTo>
                    <a:pt x="33718" y="2159"/>
                  </a:lnTo>
                  <a:lnTo>
                    <a:pt x="39857" y="2159"/>
                  </a:lnTo>
                  <a:lnTo>
                    <a:pt x="39839" y="0"/>
                  </a:lnTo>
                  <a:close/>
                </a:path>
                <a:path w="40005" h="20955">
                  <a:moveTo>
                    <a:pt x="39865" y="3170"/>
                  </a:moveTo>
                  <a:close/>
                </a:path>
                <a:path w="40005" h="20955">
                  <a:moveTo>
                    <a:pt x="39857" y="2159"/>
                  </a:moveTo>
                  <a:lnTo>
                    <a:pt x="33718" y="2159"/>
                  </a:lnTo>
                  <a:lnTo>
                    <a:pt x="39865" y="3170"/>
                  </a:lnTo>
                  <a:lnTo>
                    <a:pt x="39857" y="2159"/>
                  </a:lnTo>
                  <a:close/>
                </a:path>
              </a:pathLst>
            </a:custGeom>
            <a:solidFill>
              <a:srgbClr val="EF41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" name="object 657"/>
            <p:cNvSpPr/>
            <p:nvPr/>
          </p:nvSpPr>
          <p:spPr>
            <a:xfrm>
              <a:off x="2680684" y="1859914"/>
              <a:ext cx="42545" cy="44450"/>
            </a:xfrm>
            <a:custGeom>
              <a:avLst/>
              <a:gdLst/>
              <a:ahLst/>
              <a:cxnLst/>
              <a:rect l="l" t="t" r="r" b="b"/>
              <a:pathLst>
                <a:path w="42544" h="44450">
                  <a:moveTo>
                    <a:pt x="63" y="20929"/>
                  </a:moveTo>
                  <a:lnTo>
                    <a:pt x="0" y="23914"/>
                  </a:lnTo>
                  <a:lnTo>
                    <a:pt x="2844" y="27089"/>
                  </a:lnTo>
                  <a:lnTo>
                    <a:pt x="2730" y="28740"/>
                  </a:lnTo>
                  <a:lnTo>
                    <a:pt x="2705" y="29552"/>
                  </a:lnTo>
                  <a:lnTo>
                    <a:pt x="6248" y="29883"/>
                  </a:lnTo>
                  <a:lnTo>
                    <a:pt x="9639" y="30543"/>
                  </a:lnTo>
                  <a:lnTo>
                    <a:pt x="16789" y="33896"/>
                  </a:lnTo>
                  <a:lnTo>
                    <a:pt x="16408" y="36410"/>
                  </a:lnTo>
                  <a:lnTo>
                    <a:pt x="15062" y="39458"/>
                  </a:lnTo>
                  <a:lnTo>
                    <a:pt x="18186" y="39535"/>
                  </a:lnTo>
                  <a:lnTo>
                    <a:pt x="20650" y="41033"/>
                  </a:lnTo>
                  <a:lnTo>
                    <a:pt x="24752" y="44297"/>
                  </a:lnTo>
                  <a:lnTo>
                    <a:pt x="26555" y="44208"/>
                  </a:lnTo>
                  <a:lnTo>
                    <a:pt x="30060" y="40347"/>
                  </a:lnTo>
                  <a:lnTo>
                    <a:pt x="37998" y="38049"/>
                  </a:lnTo>
                  <a:lnTo>
                    <a:pt x="41062" y="38049"/>
                  </a:lnTo>
                  <a:lnTo>
                    <a:pt x="41554" y="37261"/>
                  </a:lnTo>
                  <a:lnTo>
                    <a:pt x="42278" y="36614"/>
                  </a:lnTo>
                  <a:lnTo>
                    <a:pt x="37579" y="31546"/>
                  </a:lnTo>
                  <a:lnTo>
                    <a:pt x="38083" y="30111"/>
                  </a:lnTo>
                  <a:lnTo>
                    <a:pt x="8585" y="30111"/>
                  </a:lnTo>
                  <a:lnTo>
                    <a:pt x="5308" y="20980"/>
                  </a:lnTo>
                  <a:lnTo>
                    <a:pt x="63" y="20929"/>
                  </a:lnTo>
                  <a:close/>
                </a:path>
                <a:path w="42544" h="44450">
                  <a:moveTo>
                    <a:pt x="41062" y="38049"/>
                  </a:moveTo>
                  <a:lnTo>
                    <a:pt x="37998" y="38049"/>
                  </a:lnTo>
                  <a:lnTo>
                    <a:pt x="40157" y="38455"/>
                  </a:lnTo>
                  <a:lnTo>
                    <a:pt x="40728" y="38582"/>
                  </a:lnTo>
                  <a:lnTo>
                    <a:pt x="41062" y="38049"/>
                  </a:lnTo>
                  <a:close/>
                </a:path>
                <a:path w="42544" h="44450">
                  <a:moveTo>
                    <a:pt x="15138" y="24244"/>
                  </a:moveTo>
                  <a:lnTo>
                    <a:pt x="8585" y="30111"/>
                  </a:lnTo>
                  <a:lnTo>
                    <a:pt x="38083" y="30111"/>
                  </a:lnTo>
                  <a:lnTo>
                    <a:pt x="39331" y="26555"/>
                  </a:lnTo>
                  <a:lnTo>
                    <a:pt x="39681" y="25996"/>
                  </a:lnTo>
                  <a:lnTo>
                    <a:pt x="16154" y="25996"/>
                  </a:lnTo>
                  <a:lnTo>
                    <a:pt x="15138" y="24244"/>
                  </a:lnTo>
                  <a:close/>
                </a:path>
                <a:path w="42544" h="44450">
                  <a:moveTo>
                    <a:pt x="18643" y="0"/>
                  </a:moveTo>
                  <a:lnTo>
                    <a:pt x="18186" y="24257"/>
                  </a:lnTo>
                  <a:lnTo>
                    <a:pt x="17157" y="25996"/>
                  </a:lnTo>
                  <a:lnTo>
                    <a:pt x="39681" y="25996"/>
                  </a:lnTo>
                  <a:lnTo>
                    <a:pt x="42456" y="21564"/>
                  </a:lnTo>
                  <a:lnTo>
                    <a:pt x="42189" y="21094"/>
                  </a:lnTo>
                  <a:lnTo>
                    <a:pt x="39192" y="19405"/>
                  </a:lnTo>
                  <a:lnTo>
                    <a:pt x="38582" y="17157"/>
                  </a:lnTo>
                  <a:lnTo>
                    <a:pt x="31495" y="17145"/>
                  </a:lnTo>
                  <a:lnTo>
                    <a:pt x="31010" y="15938"/>
                  </a:lnTo>
                  <a:lnTo>
                    <a:pt x="30479" y="15938"/>
                  </a:lnTo>
                  <a:lnTo>
                    <a:pt x="28282" y="13843"/>
                  </a:lnTo>
                  <a:lnTo>
                    <a:pt x="27508" y="12712"/>
                  </a:lnTo>
                  <a:lnTo>
                    <a:pt x="26644" y="11684"/>
                  </a:lnTo>
                  <a:lnTo>
                    <a:pt x="27241" y="11290"/>
                  </a:lnTo>
                  <a:lnTo>
                    <a:pt x="28308" y="10515"/>
                  </a:lnTo>
                  <a:lnTo>
                    <a:pt x="33149" y="10515"/>
                  </a:lnTo>
                  <a:lnTo>
                    <a:pt x="35129" y="6604"/>
                  </a:lnTo>
                  <a:lnTo>
                    <a:pt x="22491" y="6604"/>
                  </a:lnTo>
                  <a:lnTo>
                    <a:pt x="21589" y="1536"/>
                  </a:lnTo>
                  <a:lnTo>
                    <a:pt x="18643" y="0"/>
                  </a:lnTo>
                  <a:close/>
                </a:path>
                <a:path w="42544" h="44450">
                  <a:moveTo>
                    <a:pt x="37985" y="14960"/>
                  </a:moveTo>
                  <a:lnTo>
                    <a:pt x="33553" y="15455"/>
                  </a:lnTo>
                  <a:lnTo>
                    <a:pt x="32499" y="17157"/>
                  </a:lnTo>
                  <a:lnTo>
                    <a:pt x="38582" y="17157"/>
                  </a:lnTo>
                  <a:lnTo>
                    <a:pt x="37985" y="14960"/>
                  </a:lnTo>
                  <a:close/>
                </a:path>
                <a:path w="42544" h="44450">
                  <a:moveTo>
                    <a:pt x="30890" y="15641"/>
                  </a:moveTo>
                  <a:lnTo>
                    <a:pt x="30479" y="15938"/>
                  </a:lnTo>
                  <a:lnTo>
                    <a:pt x="31010" y="15938"/>
                  </a:lnTo>
                  <a:lnTo>
                    <a:pt x="30890" y="15641"/>
                  </a:lnTo>
                  <a:close/>
                </a:path>
                <a:path w="42544" h="44450">
                  <a:moveTo>
                    <a:pt x="30289" y="14147"/>
                  </a:moveTo>
                  <a:lnTo>
                    <a:pt x="30890" y="15641"/>
                  </a:lnTo>
                  <a:lnTo>
                    <a:pt x="30858" y="15430"/>
                  </a:lnTo>
                  <a:lnTo>
                    <a:pt x="30289" y="14147"/>
                  </a:lnTo>
                  <a:close/>
                </a:path>
                <a:path w="42544" h="44450">
                  <a:moveTo>
                    <a:pt x="33149" y="10515"/>
                  </a:moveTo>
                  <a:lnTo>
                    <a:pt x="28308" y="10515"/>
                  </a:lnTo>
                  <a:lnTo>
                    <a:pt x="29235" y="11595"/>
                  </a:lnTo>
                  <a:lnTo>
                    <a:pt x="29933" y="12712"/>
                  </a:lnTo>
                  <a:lnTo>
                    <a:pt x="30289" y="14147"/>
                  </a:lnTo>
                  <a:lnTo>
                    <a:pt x="31534" y="15430"/>
                  </a:lnTo>
                  <a:lnTo>
                    <a:pt x="33553" y="15455"/>
                  </a:lnTo>
                  <a:lnTo>
                    <a:pt x="32905" y="10998"/>
                  </a:lnTo>
                  <a:lnTo>
                    <a:pt x="33149" y="10515"/>
                  </a:lnTo>
                  <a:close/>
                </a:path>
                <a:path w="42544" h="44450">
                  <a:moveTo>
                    <a:pt x="36626" y="3644"/>
                  </a:moveTo>
                  <a:lnTo>
                    <a:pt x="22491" y="6604"/>
                  </a:lnTo>
                  <a:lnTo>
                    <a:pt x="35129" y="6604"/>
                  </a:lnTo>
                  <a:lnTo>
                    <a:pt x="36626" y="3644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" name="object 658"/>
            <p:cNvSpPr/>
            <p:nvPr/>
          </p:nvSpPr>
          <p:spPr>
            <a:xfrm>
              <a:off x="2719002" y="1891177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30" h="39369">
                  <a:moveTo>
                    <a:pt x="27991" y="24714"/>
                  </a:moveTo>
                  <a:lnTo>
                    <a:pt x="6108" y="24714"/>
                  </a:lnTo>
                  <a:lnTo>
                    <a:pt x="8255" y="32499"/>
                  </a:lnTo>
                  <a:lnTo>
                    <a:pt x="12268" y="35623"/>
                  </a:lnTo>
                  <a:lnTo>
                    <a:pt x="15506" y="39255"/>
                  </a:lnTo>
                  <a:lnTo>
                    <a:pt x="17513" y="37973"/>
                  </a:lnTo>
                  <a:lnTo>
                    <a:pt x="17653" y="36512"/>
                  </a:lnTo>
                  <a:lnTo>
                    <a:pt x="14097" y="26860"/>
                  </a:lnTo>
                  <a:lnTo>
                    <a:pt x="14414" y="26098"/>
                  </a:lnTo>
                  <a:lnTo>
                    <a:pt x="26857" y="26098"/>
                  </a:lnTo>
                  <a:lnTo>
                    <a:pt x="27991" y="24714"/>
                  </a:lnTo>
                  <a:close/>
                </a:path>
                <a:path w="49530" h="39369">
                  <a:moveTo>
                    <a:pt x="26857" y="26098"/>
                  </a:moveTo>
                  <a:lnTo>
                    <a:pt x="14414" y="26098"/>
                  </a:lnTo>
                  <a:lnTo>
                    <a:pt x="25209" y="28854"/>
                  </a:lnTo>
                  <a:lnTo>
                    <a:pt x="25171" y="28155"/>
                  </a:lnTo>
                  <a:lnTo>
                    <a:pt x="26857" y="26098"/>
                  </a:lnTo>
                  <a:close/>
                </a:path>
                <a:path w="49530" h="39369">
                  <a:moveTo>
                    <a:pt x="39873" y="22250"/>
                  </a:moveTo>
                  <a:lnTo>
                    <a:pt x="30010" y="22250"/>
                  </a:lnTo>
                  <a:lnTo>
                    <a:pt x="33172" y="25946"/>
                  </a:lnTo>
                  <a:lnTo>
                    <a:pt x="36118" y="27457"/>
                  </a:lnTo>
                  <a:lnTo>
                    <a:pt x="39873" y="22250"/>
                  </a:lnTo>
                  <a:close/>
                </a:path>
                <a:path w="49530" h="39369">
                  <a:moveTo>
                    <a:pt x="6972" y="17310"/>
                  </a:moveTo>
                  <a:lnTo>
                    <a:pt x="3517" y="18453"/>
                  </a:lnTo>
                  <a:lnTo>
                    <a:pt x="0" y="26517"/>
                  </a:lnTo>
                  <a:lnTo>
                    <a:pt x="6108" y="24714"/>
                  </a:lnTo>
                  <a:lnTo>
                    <a:pt x="27991" y="24714"/>
                  </a:lnTo>
                  <a:lnTo>
                    <a:pt x="30010" y="22250"/>
                  </a:lnTo>
                  <a:lnTo>
                    <a:pt x="39873" y="22250"/>
                  </a:lnTo>
                  <a:lnTo>
                    <a:pt x="40990" y="20701"/>
                  </a:lnTo>
                  <a:lnTo>
                    <a:pt x="17056" y="20701"/>
                  </a:lnTo>
                  <a:lnTo>
                    <a:pt x="6972" y="17310"/>
                  </a:lnTo>
                  <a:close/>
                </a:path>
                <a:path w="49530" h="39369">
                  <a:moveTo>
                    <a:pt x="19075" y="11938"/>
                  </a:moveTo>
                  <a:lnTo>
                    <a:pt x="18453" y="16903"/>
                  </a:lnTo>
                  <a:lnTo>
                    <a:pt x="17056" y="20701"/>
                  </a:lnTo>
                  <a:lnTo>
                    <a:pt x="40990" y="20701"/>
                  </a:lnTo>
                  <a:lnTo>
                    <a:pt x="41558" y="19913"/>
                  </a:lnTo>
                  <a:lnTo>
                    <a:pt x="30099" y="19913"/>
                  </a:lnTo>
                  <a:lnTo>
                    <a:pt x="29870" y="18796"/>
                  </a:lnTo>
                  <a:lnTo>
                    <a:pt x="30769" y="18453"/>
                  </a:lnTo>
                  <a:lnTo>
                    <a:pt x="31077" y="18294"/>
                  </a:lnTo>
                  <a:lnTo>
                    <a:pt x="28105" y="12115"/>
                  </a:lnTo>
                  <a:lnTo>
                    <a:pt x="19075" y="11938"/>
                  </a:lnTo>
                  <a:close/>
                </a:path>
                <a:path w="49530" h="39369">
                  <a:moveTo>
                    <a:pt x="39293" y="0"/>
                  </a:moveTo>
                  <a:lnTo>
                    <a:pt x="36360" y="355"/>
                  </a:lnTo>
                  <a:lnTo>
                    <a:pt x="34391" y="3162"/>
                  </a:lnTo>
                  <a:lnTo>
                    <a:pt x="35852" y="7213"/>
                  </a:lnTo>
                  <a:lnTo>
                    <a:pt x="39738" y="11315"/>
                  </a:lnTo>
                  <a:lnTo>
                    <a:pt x="34188" y="15265"/>
                  </a:lnTo>
                  <a:lnTo>
                    <a:pt x="31089" y="18262"/>
                  </a:lnTo>
                  <a:lnTo>
                    <a:pt x="30556" y="19672"/>
                  </a:lnTo>
                  <a:lnTo>
                    <a:pt x="30099" y="19913"/>
                  </a:lnTo>
                  <a:lnTo>
                    <a:pt x="41558" y="19913"/>
                  </a:lnTo>
                  <a:lnTo>
                    <a:pt x="43014" y="17894"/>
                  </a:lnTo>
                  <a:lnTo>
                    <a:pt x="40703" y="13919"/>
                  </a:lnTo>
                  <a:lnTo>
                    <a:pt x="40513" y="10642"/>
                  </a:lnTo>
                  <a:lnTo>
                    <a:pt x="47561" y="7023"/>
                  </a:lnTo>
                  <a:lnTo>
                    <a:pt x="49301" y="4597"/>
                  </a:lnTo>
                  <a:lnTo>
                    <a:pt x="46723" y="914"/>
                  </a:lnTo>
                  <a:lnTo>
                    <a:pt x="39293" y="0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" name="object 659"/>
            <p:cNvSpPr/>
            <p:nvPr/>
          </p:nvSpPr>
          <p:spPr>
            <a:xfrm>
              <a:off x="2718255" y="1877931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30" h="19050">
                  <a:moveTo>
                    <a:pt x="12471" y="0"/>
                  </a:moveTo>
                  <a:lnTo>
                    <a:pt x="8597" y="1473"/>
                  </a:lnTo>
                  <a:lnTo>
                    <a:pt x="4889" y="3555"/>
                  </a:lnTo>
                  <a:lnTo>
                    <a:pt x="1752" y="8521"/>
                  </a:lnTo>
                  <a:lnTo>
                    <a:pt x="0" y="13538"/>
                  </a:lnTo>
                  <a:lnTo>
                    <a:pt x="4698" y="18605"/>
                  </a:lnTo>
                  <a:lnTo>
                    <a:pt x="5435" y="18211"/>
                  </a:lnTo>
                  <a:lnTo>
                    <a:pt x="6172" y="18199"/>
                  </a:lnTo>
                  <a:lnTo>
                    <a:pt x="6921" y="18554"/>
                  </a:lnTo>
                  <a:lnTo>
                    <a:pt x="9524" y="16243"/>
                  </a:lnTo>
                  <a:lnTo>
                    <a:pt x="12103" y="15341"/>
                  </a:lnTo>
                  <a:lnTo>
                    <a:pt x="14604" y="18694"/>
                  </a:lnTo>
                  <a:lnTo>
                    <a:pt x="15125" y="18516"/>
                  </a:lnTo>
                  <a:lnTo>
                    <a:pt x="15620" y="18516"/>
                  </a:lnTo>
                  <a:lnTo>
                    <a:pt x="16128" y="18745"/>
                  </a:lnTo>
                  <a:lnTo>
                    <a:pt x="19507" y="15405"/>
                  </a:lnTo>
                  <a:lnTo>
                    <a:pt x="19545" y="14541"/>
                  </a:lnTo>
                  <a:lnTo>
                    <a:pt x="19850" y="13766"/>
                  </a:lnTo>
                  <a:lnTo>
                    <a:pt x="20446" y="13119"/>
                  </a:lnTo>
                  <a:lnTo>
                    <a:pt x="20243" y="12166"/>
                  </a:lnTo>
                  <a:lnTo>
                    <a:pt x="20180" y="11214"/>
                  </a:lnTo>
                  <a:lnTo>
                    <a:pt x="20243" y="10248"/>
                  </a:lnTo>
                  <a:lnTo>
                    <a:pt x="18440" y="9461"/>
                  </a:lnTo>
                  <a:lnTo>
                    <a:pt x="16675" y="8559"/>
                  </a:lnTo>
                  <a:lnTo>
                    <a:pt x="16243" y="6121"/>
                  </a:lnTo>
                  <a:lnTo>
                    <a:pt x="17640" y="5143"/>
                  </a:lnTo>
                  <a:lnTo>
                    <a:pt x="20104" y="6235"/>
                  </a:lnTo>
                  <a:lnTo>
                    <a:pt x="19938" y="8356"/>
                  </a:lnTo>
                  <a:lnTo>
                    <a:pt x="20256" y="10210"/>
                  </a:lnTo>
                  <a:lnTo>
                    <a:pt x="21691" y="10159"/>
                  </a:lnTo>
                  <a:lnTo>
                    <a:pt x="23126" y="10210"/>
                  </a:lnTo>
                  <a:lnTo>
                    <a:pt x="22821" y="9664"/>
                  </a:lnTo>
                  <a:lnTo>
                    <a:pt x="23596" y="4787"/>
                  </a:lnTo>
                  <a:lnTo>
                    <a:pt x="23177" y="660"/>
                  </a:lnTo>
                  <a:lnTo>
                    <a:pt x="16840" y="342"/>
                  </a:lnTo>
                  <a:lnTo>
                    <a:pt x="12471" y="0"/>
                  </a:lnTo>
                  <a:close/>
                </a:path>
              </a:pathLst>
            </a:custGeom>
            <a:solidFill>
              <a:srgbClr val="F5A4C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" name="object 660"/>
            <p:cNvSpPr/>
            <p:nvPr/>
          </p:nvSpPr>
          <p:spPr>
            <a:xfrm>
              <a:off x="2676566" y="1933546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12415" y="0"/>
                  </a:moveTo>
                  <a:lnTo>
                    <a:pt x="5905" y="653"/>
                  </a:lnTo>
                  <a:lnTo>
                    <a:pt x="50" y="4949"/>
                  </a:lnTo>
                  <a:lnTo>
                    <a:pt x="0" y="7985"/>
                  </a:lnTo>
                  <a:lnTo>
                    <a:pt x="7797" y="8988"/>
                  </a:lnTo>
                  <a:lnTo>
                    <a:pt x="15494" y="4746"/>
                  </a:lnTo>
                  <a:lnTo>
                    <a:pt x="25692" y="8696"/>
                  </a:lnTo>
                  <a:lnTo>
                    <a:pt x="28359" y="6575"/>
                  </a:lnTo>
                  <a:lnTo>
                    <a:pt x="28359" y="2536"/>
                  </a:lnTo>
                  <a:lnTo>
                    <a:pt x="26416" y="352"/>
                  </a:lnTo>
                  <a:lnTo>
                    <a:pt x="25780" y="517"/>
                  </a:lnTo>
                  <a:lnTo>
                    <a:pt x="19176" y="713"/>
                  </a:lnTo>
                  <a:lnTo>
                    <a:pt x="12415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737774" y="1890610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7988" y="0"/>
                  </a:moveTo>
                  <a:lnTo>
                    <a:pt x="3530" y="444"/>
                  </a:lnTo>
                  <a:lnTo>
                    <a:pt x="939" y="444"/>
                  </a:lnTo>
                  <a:lnTo>
                    <a:pt x="342" y="1092"/>
                  </a:lnTo>
                  <a:lnTo>
                    <a:pt x="25" y="1854"/>
                  </a:lnTo>
                  <a:lnTo>
                    <a:pt x="0" y="2730"/>
                  </a:lnTo>
                  <a:lnTo>
                    <a:pt x="355" y="6476"/>
                  </a:lnTo>
                  <a:lnTo>
                    <a:pt x="292" y="12496"/>
                  </a:lnTo>
                  <a:lnTo>
                    <a:pt x="9372" y="12674"/>
                  </a:lnTo>
                  <a:lnTo>
                    <a:pt x="11480" y="9690"/>
                  </a:lnTo>
                  <a:lnTo>
                    <a:pt x="13500" y="9702"/>
                  </a:lnTo>
                  <a:lnTo>
                    <a:pt x="15443" y="12852"/>
                  </a:lnTo>
                  <a:lnTo>
                    <a:pt x="15405" y="15836"/>
                  </a:lnTo>
                  <a:lnTo>
                    <a:pt x="20955" y="11887"/>
                  </a:lnTo>
                  <a:lnTo>
                    <a:pt x="17081" y="7785"/>
                  </a:lnTo>
                  <a:lnTo>
                    <a:pt x="15621" y="3733"/>
                  </a:lnTo>
                  <a:lnTo>
                    <a:pt x="11874" y="1587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E62B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680708" y="1889471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4" h="13969">
                  <a:moveTo>
                    <a:pt x="2692" y="0"/>
                  </a:moveTo>
                  <a:lnTo>
                    <a:pt x="901" y="1650"/>
                  </a:lnTo>
                  <a:lnTo>
                    <a:pt x="241" y="3797"/>
                  </a:lnTo>
                  <a:lnTo>
                    <a:pt x="0" y="6108"/>
                  </a:lnTo>
                  <a:lnTo>
                    <a:pt x="2603" y="10350"/>
                  </a:lnTo>
                  <a:lnTo>
                    <a:pt x="5549" y="13957"/>
                  </a:lnTo>
                  <a:lnTo>
                    <a:pt x="11353" y="12598"/>
                  </a:lnTo>
                  <a:lnTo>
                    <a:pt x="15036" y="9905"/>
                  </a:lnTo>
                  <a:lnTo>
                    <a:pt x="16395" y="6857"/>
                  </a:lnTo>
                  <a:lnTo>
                    <a:pt x="16776" y="4343"/>
                  </a:lnTo>
                  <a:lnTo>
                    <a:pt x="9601" y="990"/>
                  </a:lnTo>
                  <a:lnTo>
                    <a:pt x="6235" y="317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EC6D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" name="object 663"/>
            <p:cNvSpPr/>
            <p:nvPr/>
          </p:nvSpPr>
          <p:spPr>
            <a:xfrm>
              <a:off x="2666892" y="1959886"/>
              <a:ext cx="24765" cy="15240"/>
            </a:xfrm>
            <a:custGeom>
              <a:avLst/>
              <a:gdLst/>
              <a:ahLst/>
              <a:cxnLst/>
              <a:rect l="l" t="t" r="r" b="b"/>
              <a:pathLst>
                <a:path w="24764" h="15239">
                  <a:moveTo>
                    <a:pt x="18440" y="0"/>
                  </a:moveTo>
                  <a:lnTo>
                    <a:pt x="15367" y="4711"/>
                  </a:lnTo>
                  <a:lnTo>
                    <a:pt x="12700" y="9613"/>
                  </a:lnTo>
                  <a:lnTo>
                    <a:pt x="2755" y="6845"/>
                  </a:lnTo>
                  <a:lnTo>
                    <a:pt x="1143" y="9524"/>
                  </a:lnTo>
                  <a:lnTo>
                    <a:pt x="0" y="11861"/>
                  </a:lnTo>
                  <a:lnTo>
                    <a:pt x="9055" y="15074"/>
                  </a:lnTo>
                  <a:lnTo>
                    <a:pt x="12090" y="15100"/>
                  </a:lnTo>
                  <a:lnTo>
                    <a:pt x="14947" y="10375"/>
                  </a:lnTo>
                  <a:lnTo>
                    <a:pt x="24460" y="8458"/>
                  </a:lnTo>
                  <a:lnTo>
                    <a:pt x="18440" y="0"/>
                  </a:lnTo>
                  <a:close/>
                </a:path>
              </a:pathLst>
            </a:custGeom>
            <a:solidFill>
              <a:srgbClr val="E12A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" name="object 664"/>
            <p:cNvSpPr/>
            <p:nvPr/>
          </p:nvSpPr>
          <p:spPr>
            <a:xfrm>
              <a:off x="2728249" y="1930452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6235" y="0"/>
                  </a:moveTo>
                  <a:lnTo>
                    <a:pt x="2349" y="1752"/>
                  </a:lnTo>
                  <a:lnTo>
                    <a:pt x="3924" y="7251"/>
                  </a:lnTo>
                  <a:lnTo>
                    <a:pt x="0" y="8991"/>
                  </a:lnTo>
                  <a:lnTo>
                    <a:pt x="2882" y="18160"/>
                  </a:lnTo>
                  <a:lnTo>
                    <a:pt x="6019" y="17767"/>
                  </a:lnTo>
                  <a:lnTo>
                    <a:pt x="9042" y="16776"/>
                  </a:lnTo>
                  <a:lnTo>
                    <a:pt x="6134" y="859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682982" y="192342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368" y="3124"/>
                  </a:lnTo>
                  <a:lnTo>
                    <a:pt x="1104" y="6019"/>
                  </a:lnTo>
                  <a:lnTo>
                    <a:pt x="8343" y="5219"/>
                  </a:lnTo>
                  <a:lnTo>
                    <a:pt x="8661" y="2603"/>
                  </a:lnTo>
                  <a:lnTo>
                    <a:pt x="9105" y="152"/>
                  </a:lnTo>
                  <a:close/>
                </a:path>
              </a:pathLst>
            </a:custGeom>
            <a:solidFill>
              <a:srgbClr val="EF3B6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6" name="object 666"/>
            <p:cNvSpPr/>
            <p:nvPr/>
          </p:nvSpPr>
          <p:spPr>
            <a:xfrm>
              <a:off x="2667702" y="1926094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997" y="0"/>
                  </a:moveTo>
                  <a:lnTo>
                    <a:pt x="1003" y="88"/>
                  </a:lnTo>
                  <a:lnTo>
                    <a:pt x="0" y="101"/>
                  </a:lnTo>
                  <a:lnTo>
                    <a:pt x="38" y="2552"/>
                  </a:lnTo>
                  <a:lnTo>
                    <a:pt x="571" y="4838"/>
                  </a:lnTo>
                  <a:lnTo>
                    <a:pt x="2920" y="6248"/>
                  </a:lnTo>
                  <a:lnTo>
                    <a:pt x="5981" y="6299"/>
                  </a:lnTo>
                  <a:lnTo>
                    <a:pt x="8978" y="6286"/>
                  </a:lnTo>
                  <a:lnTo>
                    <a:pt x="8953" y="2298"/>
                  </a:lnTo>
                  <a:lnTo>
                    <a:pt x="6870" y="317"/>
                  </a:lnTo>
                  <a:close/>
                </a:path>
              </a:pathLst>
            </a:custGeom>
            <a:solidFill>
              <a:srgbClr val="EF3F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679322" y="1952595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11" y="0"/>
                  </a:moveTo>
                  <a:lnTo>
                    <a:pt x="495" y="1892"/>
                  </a:lnTo>
                  <a:lnTo>
                    <a:pt x="0" y="5841"/>
                  </a:lnTo>
                  <a:lnTo>
                    <a:pt x="2717" y="6934"/>
                  </a:lnTo>
                  <a:lnTo>
                    <a:pt x="5969" y="7302"/>
                  </a:lnTo>
                  <a:lnTo>
                    <a:pt x="7467" y="4343"/>
                  </a:lnTo>
                  <a:lnTo>
                    <a:pt x="8255" y="1625"/>
                  </a:lnTo>
                  <a:lnTo>
                    <a:pt x="2374" y="38"/>
                  </a:lnTo>
                  <a:close/>
                </a:path>
              </a:pathLst>
            </a:custGeom>
            <a:solidFill>
              <a:srgbClr val="EE36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692080" y="1916692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6108" y="0"/>
                  </a:moveTo>
                  <a:lnTo>
                    <a:pt x="1866" y="1384"/>
                  </a:lnTo>
                  <a:lnTo>
                    <a:pt x="1485" y="4572"/>
                  </a:lnTo>
                  <a:lnTo>
                    <a:pt x="0" y="6896"/>
                  </a:lnTo>
                  <a:lnTo>
                    <a:pt x="9004" y="10477"/>
                  </a:lnTo>
                  <a:lnTo>
                    <a:pt x="5257" y="4038"/>
                  </a:lnTo>
                  <a:close/>
                </a:path>
              </a:pathLst>
            </a:custGeom>
            <a:solidFill>
              <a:srgbClr val="EF3B6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725564" y="193554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2" y="0"/>
                  </a:moveTo>
                  <a:lnTo>
                    <a:pt x="0" y="1003"/>
                  </a:lnTo>
                  <a:lnTo>
                    <a:pt x="685" y="2044"/>
                  </a:lnTo>
                  <a:lnTo>
                    <a:pt x="1155" y="2794"/>
                  </a:lnTo>
                  <a:lnTo>
                    <a:pt x="2273" y="3937"/>
                  </a:lnTo>
                  <a:lnTo>
                    <a:pt x="2641" y="3797"/>
                  </a:lnTo>
                  <a:lnTo>
                    <a:pt x="4508" y="3048"/>
                  </a:lnTo>
                  <a:lnTo>
                    <a:pt x="2692" y="4533"/>
                  </a:lnTo>
                  <a:lnTo>
                    <a:pt x="2641" y="2501"/>
                  </a:lnTo>
                  <a:lnTo>
                    <a:pt x="2298" y="1663"/>
                  </a:lnTo>
                  <a:lnTo>
                    <a:pt x="2044" y="15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0" name="object 670"/>
            <p:cNvSpPr/>
            <p:nvPr/>
          </p:nvSpPr>
          <p:spPr>
            <a:xfrm>
              <a:off x="2725165" y="189327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5194" y="0"/>
                  </a:moveTo>
                  <a:lnTo>
                    <a:pt x="2628" y="889"/>
                  </a:lnTo>
                  <a:lnTo>
                    <a:pt x="0" y="3213"/>
                  </a:lnTo>
                  <a:lnTo>
                    <a:pt x="7696" y="3352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1" name="object 671"/>
            <p:cNvSpPr/>
            <p:nvPr/>
          </p:nvSpPr>
          <p:spPr>
            <a:xfrm>
              <a:off x="2689270" y="190847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59" y="0"/>
                  </a:moveTo>
                  <a:lnTo>
                    <a:pt x="0" y="2908"/>
                  </a:lnTo>
                </a:path>
              </a:pathLst>
            </a:custGeom>
            <a:solidFill>
              <a:srgbClr val="EF496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734381" y="189334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403" y="0"/>
                  </a:moveTo>
                  <a:lnTo>
                    <a:pt x="2260" y="1117"/>
                  </a:lnTo>
                  <a:lnTo>
                    <a:pt x="1142" y="2222"/>
                  </a:lnTo>
                  <a:lnTo>
                    <a:pt x="0" y="3327"/>
                  </a:lnTo>
                  <a:lnTo>
                    <a:pt x="1257" y="3467"/>
                  </a:lnTo>
                  <a:lnTo>
                    <a:pt x="2501" y="3594"/>
                  </a:lnTo>
                  <a:lnTo>
                    <a:pt x="3759" y="3733"/>
                  </a:lnTo>
                  <a:lnTo>
                    <a:pt x="3644" y="2489"/>
                  </a:lnTo>
                  <a:lnTo>
                    <a:pt x="3517" y="1244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3" name="object 673"/>
            <p:cNvSpPr/>
            <p:nvPr/>
          </p:nvSpPr>
          <p:spPr>
            <a:xfrm>
              <a:off x="2679773" y="199914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5803" y="0"/>
                  </a:moveTo>
                  <a:lnTo>
                    <a:pt x="3606" y="698"/>
                  </a:lnTo>
                  <a:lnTo>
                    <a:pt x="2311" y="3797"/>
                  </a:lnTo>
                  <a:lnTo>
                    <a:pt x="0" y="6121"/>
                  </a:lnTo>
                  <a:lnTo>
                    <a:pt x="3073" y="5702"/>
                  </a:lnTo>
                  <a:lnTo>
                    <a:pt x="5359" y="5422"/>
                  </a:lnTo>
                  <a:lnTo>
                    <a:pt x="7556" y="4470"/>
                  </a:lnTo>
                  <a:lnTo>
                    <a:pt x="9804" y="3784"/>
                  </a:lnTo>
                  <a:lnTo>
                    <a:pt x="9270" y="2768"/>
                  </a:lnTo>
                  <a:lnTo>
                    <a:pt x="9067" y="1574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EE304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684781" y="1984291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3149" y="0"/>
                  </a:moveTo>
                  <a:lnTo>
                    <a:pt x="0" y="6019"/>
                  </a:lnTo>
                  <a:lnTo>
                    <a:pt x="3848" y="5473"/>
                  </a:lnTo>
                  <a:lnTo>
                    <a:pt x="7645" y="490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5" name="object 675"/>
            <p:cNvSpPr/>
            <p:nvPr/>
          </p:nvSpPr>
          <p:spPr>
            <a:xfrm>
              <a:off x="2680298" y="1984291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632" y="0"/>
                  </a:moveTo>
                  <a:lnTo>
                    <a:pt x="0" y="1117"/>
                  </a:lnTo>
                  <a:lnTo>
                    <a:pt x="4483" y="6019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6" name="object 676"/>
            <p:cNvSpPr/>
            <p:nvPr/>
          </p:nvSpPr>
          <p:spPr>
            <a:xfrm>
              <a:off x="2669759" y="19797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0" y="1206"/>
                  </a:lnTo>
                  <a:lnTo>
                    <a:pt x="1244" y="5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1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7" name="object 677"/>
            <p:cNvSpPr/>
            <p:nvPr/>
          </p:nvSpPr>
          <p:spPr>
            <a:xfrm>
              <a:off x="2738437" y="1952993"/>
              <a:ext cx="53975" cy="41910"/>
            </a:xfrm>
            <a:custGeom>
              <a:avLst/>
              <a:gdLst/>
              <a:ahLst/>
              <a:cxnLst/>
              <a:rect l="l" t="t" r="r" b="b"/>
              <a:pathLst>
                <a:path w="53975" h="41910">
                  <a:moveTo>
                    <a:pt x="22796" y="8369"/>
                  </a:moveTo>
                  <a:lnTo>
                    <a:pt x="16725" y="11844"/>
                  </a:lnTo>
                  <a:lnTo>
                    <a:pt x="11641" y="16444"/>
                  </a:lnTo>
                  <a:lnTo>
                    <a:pt x="6949" y="21490"/>
                  </a:lnTo>
                  <a:lnTo>
                    <a:pt x="2057" y="26301"/>
                  </a:lnTo>
                  <a:lnTo>
                    <a:pt x="127" y="27952"/>
                  </a:lnTo>
                  <a:lnTo>
                    <a:pt x="0" y="29463"/>
                  </a:lnTo>
                  <a:lnTo>
                    <a:pt x="2552" y="34950"/>
                  </a:lnTo>
                  <a:lnTo>
                    <a:pt x="3543" y="38963"/>
                  </a:lnTo>
                  <a:lnTo>
                    <a:pt x="7061" y="41414"/>
                  </a:lnTo>
                  <a:lnTo>
                    <a:pt x="6705" y="36753"/>
                  </a:lnTo>
                  <a:lnTo>
                    <a:pt x="11379" y="35559"/>
                  </a:lnTo>
                  <a:lnTo>
                    <a:pt x="13271" y="32448"/>
                  </a:lnTo>
                  <a:lnTo>
                    <a:pt x="10261" y="32448"/>
                  </a:lnTo>
                  <a:lnTo>
                    <a:pt x="9410" y="30860"/>
                  </a:lnTo>
                  <a:lnTo>
                    <a:pt x="13255" y="29463"/>
                  </a:lnTo>
                  <a:lnTo>
                    <a:pt x="13868" y="28016"/>
                  </a:lnTo>
                  <a:lnTo>
                    <a:pt x="14325" y="27774"/>
                  </a:lnTo>
                  <a:lnTo>
                    <a:pt x="19575" y="27774"/>
                  </a:lnTo>
                  <a:lnTo>
                    <a:pt x="22872" y="18376"/>
                  </a:lnTo>
                  <a:lnTo>
                    <a:pt x="26454" y="17183"/>
                  </a:lnTo>
                  <a:lnTo>
                    <a:pt x="33767" y="17183"/>
                  </a:lnTo>
                  <a:lnTo>
                    <a:pt x="34544" y="15874"/>
                  </a:lnTo>
                  <a:lnTo>
                    <a:pt x="38468" y="12725"/>
                  </a:lnTo>
                  <a:lnTo>
                    <a:pt x="44094" y="11963"/>
                  </a:lnTo>
                  <a:lnTo>
                    <a:pt x="49882" y="11963"/>
                  </a:lnTo>
                  <a:lnTo>
                    <a:pt x="50406" y="10617"/>
                  </a:lnTo>
                  <a:lnTo>
                    <a:pt x="53200" y="8826"/>
                  </a:lnTo>
                  <a:lnTo>
                    <a:pt x="53218" y="8458"/>
                  </a:lnTo>
                  <a:lnTo>
                    <a:pt x="31927" y="8458"/>
                  </a:lnTo>
                  <a:lnTo>
                    <a:pt x="22796" y="8369"/>
                  </a:lnTo>
                  <a:close/>
                </a:path>
                <a:path w="53975" h="41910">
                  <a:moveTo>
                    <a:pt x="19575" y="27774"/>
                  </a:moveTo>
                  <a:lnTo>
                    <a:pt x="14325" y="27774"/>
                  </a:lnTo>
                  <a:lnTo>
                    <a:pt x="14554" y="28905"/>
                  </a:lnTo>
                  <a:lnTo>
                    <a:pt x="13766" y="29209"/>
                  </a:lnTo>
                  <a:lnTo>
                    <a:pt x="13368" y="29403"/>
                  </a:lnTo>
                  <a:lnTo>
                    <a:pt x="13271" y="32448"/>
                  </a:lnTo>
                  <a:lnTo>
                    <a:pt x="22352" y="35674"/>
                  </a:lnTo>
                  <a:lnTo>
                    <a:pt x="22860" y="31775"/>
                  </a:lnTo>
                  <a:lnTo>
                    <a:pt x="19304" y="28549"/>
                  </a:lnTo>
                  <a:lnTo>
                    <a:pt x="19575" y="27774"/>
                  </a:lnTo>
                  <a:close/>
                </a:path>
                <a:path w="53975" h="41910">
                  <a:moveTo>
                    <a:pt x="11823" y="32296"/>
                  </a:moveTo>
                  <a:lnTo>
                    <a:pt x="10261" y="32448"/>
                  </a:lnTo>
                  <a:lnTo>
                    <a:pt x="13271" y="32448"/>
                  </a:lnTo>
                  <a:lnTo>
                    <a:pt x="11823" y="32296"/>
                  </a:lnTo>
                  <a:close/>
                </a:path>
                <a:path w="53975" h="41910">
                  <a:moveTo>
                    <a:pt x="33767" y="17183"/>
                  </a:moveTo>
                  <a:lnTo>
                    <a:pt x="26454" y="17183"/>
                  </a:lnTo>
                  <a:lnTo>
                    <a:pt x="31724" y="20624"/>
                  </a:lnTo>
                  <a:lnTo>
                    <a:pt x="33767" y="17183"/>
                  </a:lnTo>
                  <a:close/>
                </a:path>
                <a:path w="53975" h="41910">
                  <a:moveTo>
                    <a:pt x="49882" y="11963"/>
                  </a:moveTo>
                  <a:lnTo>
                    <a:pt x="44094" y="11963"/>
                  </a:lnTo>
                  <a:lnTo>
                    <a:pt x="48602" y="15252"/>
                  </a:lnTo>
                  <a:lnTo>
                    <a:pt x="49882" y="11963"/>
                  </a:lnTo>
                  <a:close/>
                </a:path>
                <a:path w="53975" h="41910">
                  <a:moveTo>
                    <a:pt x="50342" y="0"/>
                  </a:moveTo>
                  <a:lnTo>
                    <a:pt x="44259" y="380"/>
                  </a:lnTo>
                  <a:lnTo>
                    <a:pt x="39890" y="2666"/>
                  </a:lnTo>
                  <a:lnTo>
                    <a:pt x="37719" y="8331"/>
                  </a:lnTo>
                  <a:lnTo>
                    <a:pt x="31927" y="8458"/>
                  </a:lnTo>
                  <a:lnTo>
                    <a:pt x="53218" y="8458"/>
                  </a:lnTo>
                  <a:lnTo>
                    <a:pt x="53365" y="5562"/>
                  </a:lnTo>
                  <a:lnTo>
                    <a:pt x="50342" y="0"/>
                  </a:lnTo>
                  <a:close/>
                </a:path>
              </a:pathLst>
            </a:custGeom>
            <a:solidFill>
              <a:srgbClr val="EE2D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747221" y="1921777"/>
              <a:ext cx="35560" cy="40005"/>
            </a:xfrm>
            <a:custGeom>
              <a:avLst/>
              <a:gdLst/>
              <a:ahLst/>
              <a:cxnLst/>
              <a:rect l="l" t="t" r="r" b="b"/>
              <a:pathLst>
                <a:path w="35560" h="40005">
                  <a:moveTo>
                    <a:pt x="6002" y="0"/>
                  </a:moveTo>
                  <a:lnTo>
                    <a:pt x="912" y="9703"/>
                  </a:lnTo>
                  <a:lnTo>
                    <a:pt x="0" y="18288"/>
                  </a:lnTo>
                  <a:lnTo>
                    <a:pt x="3314" y="26081"/>
                  </a:lnTo>
                  <a:lnTo>
                    <a:pt x="10904" y="33413"/>
                  </a:lnTo>
                  <a:lnTo>
                    <a:pt x="13431" y="30353"/>
                  </a:lnTo>
                  <a:lnTo>
                    <a:pt x="15260" y="24955"/>
                  </a:lnTo>
                  <a:lnTo>
                    <a:pt x="20340" y="30657"/>
                  </a:lnTo>
                  <a:lnTo>
                    <a:pt x="23236" y="33464"/>
                  </a:lnTo>
                  <a:lnTo>
                    <a:pt x="26563" y="35572"/>
                  </a:lnTo>
                  <a:lnTo>
                    <a:pt x="23553" y="37604"/>
                  </a:lnTo>
                  <a:lnTo>
                    <a:pt x="23147" y="39662"/>
                  </a:lnTo>
                  <a:lnTo>
                    <a:pt x="28938" y="39560"/>
                  </a:lnTo>
                  <a:lnTo>
                    <a:pt x="31097" y="33870"/>
                  </a:lnTo>
                  <a:lnTo>
                    <a:pt x="35479" y="31597"/>
                  </a:lnTo>
                  <a:lnTo>
                    <a:pt x="35491" y="30264"/>
                  </a:lnTo>
                  <a:lnTo>
                    <a:pt x="32037" y="30746"/>
                  </a:lnTo>
                  <a:lnTo>
                    <a:pt x="28659" y="31026"/>
                  </a:lnTo>
                  <a:lnTo>
                    <a:pt x="26258" y="27711"/>
                  </a:lnTo>
                  <a:lnTo>
                    <a:pt x="23541" y="24295"/>
                  </a:lnTo>
                  <a:lnTo>
                    <a:pt x="18410" y="19824"/>
                  </a:lnTo>
                  <a:lnTo>
                    <a:pt x="15705" y="14846"/>
                  </a:lnTo>
                  <a:lnTo>
                    <a:pt x="20061" y="8331"/>
                  </a:lnTo>
                  <a:lnTo>
                    <a:pt x="20035" y="6883"/>
                  </a:lnTo>
                  <a:lnTo>
                    <a:pt x="20137" y="6159"/>
                  </a:lnTo>
                  <a:lnTo>
                    <a:pt x="17800" y="6223"/>
                  </a:lnTo>
                  <a:lnTo>
                    <a:pt x="16454" y="6870"/>
                  </a:lnTo>
                  <a:lnTo>
                    <a:pt x="15044" y="7416"/>
                  </a:lnTo>
                  <a:lnTo>
                    <a:pt x="6383" y="12814"/>
                  </a:lnTo>
                  <a:lnTo>
                    <a:pt x="6091" y="12712"/>
                  </a:lnTo>
                  <a:lnTo>
                    <a:pt x="5545" y="3009"/>
                  </a:lnTo>
                  <a:lnTo>
                    <a:pt x="5862" y="1498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E831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79" name="object 679"/>
            <p:cNvSpPr/>
            <p:nvPr/>
          </p:nvSpPr>
          <p:spPr>
            <a:xfrm>
              <a:off x="2752772" y="1905921"/>
              <a:ext cx="34290" cy="29209"/>
            </a:xfrm>
            <a:custGeom>
              <a:avLst/>
              <a:gdLst/>
              <a:ahLst/>
              <a:cxnLst/>
              <a:rect l="l" t="t" r="r" b="b"/>
              <a:pathLst>
                <a:path w="34289" h="29210">
                  <a:moveTo>
                    <a:pt x="27216" y="0"/>
                  </a:moveTo>
                  <a:lnTo>
                    <a:pt x="21615" y="3962"/>
                  </a:lnTo>
                  <a:lnTo>
                    <a:pt x="14173" y="6134"/>
                  </a:lnTo>
                  <a:lnTo>
                    <a:pt x="10350" y="14287"/>
                  </a:lnTo>
                  <a:lnTo>
                    <a:pt x="2374" y="15582"/>
                  </a:lnTo>
                  <a:lnTo>
                    <a:pt x="1739" y="15557"/>
                  </a:lnTo>
                  <a:lnTo>
                    <a:pt x="1092" y="15659"/>
                  </a:lnTo>
                  <a:lnTo>
                    <a:pt x="457" y="15849"/>
                  </a:lnTo>
                  <a:lnTo>
                    <a:pt x="317" y="17348"/>
                  </a:lnTo>
                  <a:lnTo>
                    <a:pt x="0" y="18859"/>
                  </a:lnTo>
                  <a:lnTo>
                    <a:pt x="546" y="28587"/>
                  </a:lnTo>
                  <a:lnTo>
                    <a:pt x="812" y="28663"/>
                  </a:lnTo>
                  <a:lnTo>
                    <a:pt x="9499" y="23266"/>
                  </a:lnTo>
                  <a:lnTo>
                    <a:pt x="10909" y="22733"/>
                  </a:lnTo>
                  <a:lnTo>
                    <a:pt x="12242" y="22085"/>
                  </a:lnTo>
                  <a:lnTo>
                    <a:pt x="12344" y="20193"/>
                  </a:lnTo>
                  <a:lnTo>
                    <a:pt x="13398" y="19138"/>
                  </a:lnTo>
                  <a:lnTo>
                    <a:pt x="15151" y="18656"/>
                  </a:lnTo>
                  <a:lnTo>
                    <a:pt x="15494" y="17056"/>
                  </a:lnTo>
                  <a:lnTo>
                    <a:pt x="16497" y="16294"/>
                  </a:lnTo>
                  <a:lnTo>
                    <a:pt x="18122" y="16344"/>
                  </a:lnTo>
                  <a:lnTo>
                    <a:pt x="19367" y="11404"/>
                  </a:lnTo>
                  <a:lnTo>
                    <a:pt x="20891" y="10642"/>
                  </a:lnTo>
                  <a:lnTo>
                    <a:pt x="22656" y="10185"/>
                  </a:lnTo>
                  <a:lnTo>
                    <a:pt x="30657" y="10337"/>
                  </a:lnTo>
                  <a:lnTo>
                    <a:pt x="34112" y="7480"/>
                  </a:lnTo>
                  <a:lnTo>
                    <a:pt x="30048" y="5956"/>
                  </a:lnTo>
                  <a:lnTo>
                    <a:pt x="27216" y="0"/>
                  </a:lnTo>
                  <a:close/>
                </a:path>
              </a:pathLst>
            </a:custGeom>
            <a:solidFill>
              <a:srgbClr val="F2789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0" name="object 680"/>
            <p:cNvSpPr/>
            <p:nvPr/>
          </p:nvSpPr>
          <p:spPr>
            <a:xfrm>
              <a:off x="2758123" y="194673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368" y="0"/>
                  </a:moveTo>
                  <a:lnTo>
                    <a:pt x="2527" y="5384"/>
                  </a:lnTo>
                  <a:lnTo>
                    <a:pt x="0" y="8458"/>
                  </a:lnTo>
                  <a:lnTo>
                    <a:pt x="241" y="10909"/>
                  </a:lnTo>
                  <a:lnTo>
                    <a:pt x="749" y="13233"/>
                  </a:lnTo>
                  <a:lnTo>
                    <a:pt x="3098" y="14617"/>
                  </a:lnTo>
                  <a:lnTo>
                    <a:pt x="12242" y="14706"/>
                  </a:lnTo>
                  <a:lnTo>
                    <a:pt x="12649" y="12649"/>
                  </a:lnTo>
                  <a:lnTo>
                    <a:pt x="15671" y="10617"/>
                  </a:lnTo>
                  <a:lnTo>
                    <a:pt x="12331" y="8508"/>
                  </a:lnTo>
                  <a:lnTo>
                    <a:pt x="9436" y="570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D5263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1" name="object 681"/>
            <p:cNvSpPr/>
            <p:nvPr/>
          </p:nvSpPr>
          <p:spPr>
            <a:xfrm>
              <a:off x="2755136" y="1906104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5" h="15875">
                  <a:moveTo>
                    <a:pt x="13055" y="0"/>
                  </a:moveTo>
                  <a:lnTo>
                    <a:pt x="12179" y="558"/>
                  </a:lnTo>
                  <a:lnTo>
                    <a:pt x="11252" y="812"/>
                  </a:lnTo>
                  <a:lnTo>
                    <a:pt x="10210" y="774"/>
                  </a:lnTo>
                  <a:lnTo>
                    <a:pt x="9575" y="2209"/>
                  </a:lnTo>
                  <a:lnTo>
                    <a:pt x="8458" y="2933"/>
                  </a:lnTo>
                  <a:lnTo>
                    <a:pt x="6870" y="2959"/>
                  </a:lnTo>
                  <a:lnTo>
                    <a:pt x="0" y="12534"/>
                  </a:lnTo>
                  <a:lnTo>
                    <a:pt x="165" y="13487"/>
                  </a:lnTo>
                  <a:lnTo>
                    <a:pt x="165" y="14439"/>
                  </a:lnTo>
                  <a:lnTo>
                    <a:pt x="12" y="15392"/>
                  </a:lnTo>
                  <a:lnTo>
                    <a:pt x="7975" y="14096"/>
                  </a:lnTo>
                  <a:lnTo>
                    <a:pt x="11811" y="5943"/>
                  </a:lnTo>
                  <a:lnTo>
                    <a:pt x="19253" y="3784"/>
                  </a:lnTo>
                  <a:lnTo>
                    <a:pt x="19304" y="850"/>
                  </a:lnTo>
                  <a:lnTo>
                    <a:pt x="13944" y="152"/>
                  </a:lnTo>
                  <a:lnTo>
                    <a:pt x="13055" y="0"/>
                  </a:lnTo>
                  <a:close/>
                </a:path>
              </a:pathLst>
            </a:custGeom>
            <a:solidFill>
              <a:srgbClr val="F285A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2" name="object 682"/>
            <p:cNvSpPr/>
            <p:nvPr/>
          </p:nvSpPr>
          <p:spPr>
            <a:xfrm>
              <a:off x="2731966" y="1952374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5016" y="0"/>
                  </a:moveTo>
                  <a:lnTo>
                    <a:pt x="3556" y="647"/>
                  </a:lnTo>
                  <a:lnTo>
                    <a:pt x="812" y="1816"/>
                  </a:lnTo>
                  <a:lnTo>
                    <a:pt x="0" y="3924"/>
                  </a:lnTo>
                  <a:lnTo>
                    <a:pt x="1981" y="7899"/>
                  </a:lnTo>
                  <a:lnTo>
                    <a:pt x="2857" y="9766"/>
                  </a:lnTo>
                  <a:lnTo>
                    <a:pt x="6197" y="7061"/>
                  </a:lnTo>
                  <a:lnTo>
                    <a:pt x="7454" y="4749"/>
                  </a:lnTo>
                  <a:lnTo>
                    <a:pt x="7213" y="2158"/>
                  </a:lnTo>
                  <a:lnTo>
                    <a:pt x="6375" y="49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3" name="object 683"/>
            <p:cNvSpPr/>
            <p:nvPr/>
          </p:nvSpPr>
          <p:spPr>
            <a:xfrm>
              <a:off x="2726085" y="19898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71" y="0"/>
                  </a:moveTo>
                  <a:lnTo>
                    <a:pt x="0" y="533"/>
                  </a:lnTo>
                  <a:lnTo>
                    <a:pt x="1231" y="12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757256" y="1979947"/>
              <a:ext cx="46355" cy="33655"/>
            </a:xfrm>
            <a:custGeom>
              <a:avLst/>
              <a:gdLst/>
              <a:ahLst/>
              <a:cxnLst/>
              <a:rect l="l" t="t" r="r" b="b"/>
              <a:pathLst>
                <a:path w="46355" h="33655">
                  <a:moveTo>
                    <a:pt x="34442" y="0"/>
                  </a:moveTo>
                  <a:lnTo>
                    <a:pt x="31026" y="101"/>
                  </a:lnTo>
                  <a:lnTo>
                    <a:pt x="31940" y="2895"/>
                  </a:lnTo>
                  <a:lnTo>
                    <a:pt x="33299" y="5651"/>
                  </a:lnTo>
                  <a:lnTo>
                    <a:pt x="25222" y="6946"/>
                  </a:lnTo>
                  <a:lnTo>
                    <a:pt x="21996" y="8115"/>
                  </a:lnTo>
                  <a:lnTo>
                    <a:pt x="18770" y="9004"/>
                  </a:lnTo>
                  <a:lnTo>
                    <a:pt x="17056" y="20637"/>
                  </a:lnTo>
                  <a:lnTo>
                    <a:pt x="15532" y="22148"/>
                  </a:lnTo>
                  <a:lnTo>
                    <a:pt x="6426" y="21031"/>
                  </a:lnTo>
                  <a:lnTo>
                    <a:pt x="6273" y="23495"/>
                  </a:lnTo>
                  <a:lnTo>
                    <a:pt x="5638" y="25704"/>
                  </a:lnTo>
                  <a:lnTo>
                    <a:pt x="3225" y="26962"/>
                  </a:lnTo>
                  <a:lnTo>
                    <a:pt x="0" y="32943"/>
                  </a:lnTo>
                  <a:lnTo>
                    <a:pt x="6388" y="33197"/>
                  </a:lnTo>
                  <a:lnTo>
                    <a:pt x="12141" y="29629"/>
                  </a:lnTo>
                  <a:lnTo>
                    <a:pt x="21501" y="33553"/>
                  </a:lnTo>
                  <a:lnTo>
                    <a:pt x="25679" y="21450"/>
                  </a:lnTo>
                  <a:lnTo>
                    <a:pt x="27749" y="19431"/>
                  </a:lnTo>
                  <a:lnTo>
                    <a:pt x="30695" y="18262"/>
                  </a:lnTo>
                  <a:lnTo>
                    <a:pt x="30899" y="14401"/>
                  </a:lnTo>
                  <a:lnTo>
                    <a:pt x="32969" y="12433"/>
                  </a:lnTo>
                  <a:lnTo>
                    <a:pt x="36804" y="12331"/>
                  </a:lnTo>
                  <a:lnTo>
                    <a:pt x="38328" y="9906"/>
                  </a:lnTo>
                  <a:lnTo>
                    <a:pt x="40601" y="9448"/>
                  </a:lnTo>
                  <a:lnTo>
                    <a:pt x="44081" y="9512"/>
                  </a:lnTo>
                  <a:lnTo>
                    <a:pt x="45999" y="9410"/>
                  </a:lnTo>
                  <a:lnTo>
                    <a:pt x="40081" y="3289"/>
                  </a:lnTo>
                  <a:lnTo>
                    <a:pt x="37147" y="1981"/>
                  </a:lnTo>
                  <a:lnTo>
                    <a:pt x="34442" y="0"/>
                  </a:lnTo>
                  <a:close/>
                </a:path>
              </a:pathLst>
            </a:custGeom>
            <a:solidFill>
              <a:srgbClr val="D6282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5" name="object 685"/>
            <p:cNvSpPr/>
            <p:nvPr/>
          </p:nvSpPr>
          <p:spPr>
            <a:xfrm>
              <a:off x="2770171" y="1964943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5" h="24130">
                  <a:moveTo>
                    <a:pt x="12344" y="0"/>
                  </a:moveTo>
                  <a:lnTo>
                    <a:pt x="6743" y="787"/>
                  </a:lnTo>
                  <a:lnTo>
                    <a:pt x="2794" y="3911"/>
                  </a:lnTo>
                  <a:lnTo>
                    <a:pt x="0" y="8686"/>
                  </a:lnTo>
                  <a:lnTo>
                    <a:pt x="177" y="14465"/>
                  </a:lnTo>
                  <a:lnTo>
                    <a:pt x="7899" y="17360"/>
                  </a:lnTo>
                  <a:lnTo>
                    <a:pt x="5842" y="24002"/>
                  </a:lnTo>
                  <a:lnTo>
                    <a:pt x="9093" y="23113"/>
                  </a:lnTo>
                  <a:lnTo>
                    <a:pt x="12293" y="21945"/>
                  </a:lnTo>
                  <a:lnTo>
                    <a:pt x="20383" y="20662"/>
                  </a:lnTo>
                  <a:lnTo>
                    <a:pt x="19037" y="17906"/>
                  </a:lnTo>
                  <a:lnTo>
                    <a:pt x="18122" y="15112"/>
                  </a:lnTo>
                  <a:lnTo>
                    <a:pt x="13449" y="11112"/>
                  </a:lnTo>
                  <a:lnTo>
                    <a:pt x="12052" y="5892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DD28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642980" y="195928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257" y="0"/>
                  </a:moveTo>
                  <a:lnTo>
                    <a:pt x="2565" y="1384"/>
                  </a:lnTo>
                  <a:lnTo>
                    <a:pt x="596" y="3340"/>
                  </a:lnTo>
                  <a:lnTo>
                    <a:pt x="0" y="6438"/>
                  </a:lnTo>
                  <a:lnTo>
                    <a:pt x="4406" y="6464"/>
                  </a:lnTo>
                  <a:lnTo>
                    <a:pt x="5397" y="3695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EE9E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670556" y="193235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111" y="38"/>
                  </a:moveTo>
                  <a:lnTo>
                    <a:pt x="2095" y="25"/>
                  </a:lnTo>
                  <a:lnTo>
                    <a:pt x="1079" y="0"/>
                  </a:lnTo>
                  <a:lnTo>
                    <a:pt x="63" y="0"/>
                  </a:lnTo>
                  <a:lnTo>
                    <a:pt x="50" y="990"/>
                  </a:lnTo>
                  <a:lnTo>
                    <a:pt x="0" y="2971"/>
                  </a:lnTo>
                  <a:lnTo>
                    <a:pt x="1028" y="1993"/>
                  </a:lnTo>
                  <a:lnTo>
                    <a:pt x="2070" y="1028"/>
                  </a:lnTo>
                  <a:lnTo>
                    <a:pt x="3111" y="38"/>
                  </a:lnTo>
                  <a:close/>
                </a:path>
                <a:path w="6350" h="9525">
                  <a:moveTo>
                    <a:pt x="6057" y="6146"/>
                  </a:moveTo>
                  <a:lnTo>
                    <a:pt x="4864" y="6578"/>
                  </a:lnTo>
                  <a:lnTo>
                    <a:pt x="4394" y="7327"/>
                  </a:lnTo>
                  <a:lnTo>
                    <a:pt x="5054" y="8686"/>
                  </a:lnTo>
                  <a:lnTo>
                    <a:pt x="5613" y="8890"/>
                  </a:lnTo>
                  <a:lnTo>
                    <a:pt x="6007" y="9194"/>
                  </a:lnTo>
                  <a:lnTo>
                    <a:pt x="6019" y="8178"/>
                  </a:lnTo>
                  <a:lnTo>
                    <a:pt x="6045" y="7162"/>
                  </a:lnTo>
                  <a:lnTo>
                    <a:pt x="6057" y="6146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8" name="object 688"/>
            <p:cNvSpPr/>
            <p:nvPr/>
          </p:nvSpPr>
          <p:spPr>
            <a:xfrm>
              <a:off x="2824208" y="1969145"/>
              <a:ext cx="59055" cy="45085"/>
            </a:xfrm>
            <a:custGeom>
              <a:avLst/>
              <a:gdLst/>
              <a:ahLst/>
              <a:cxnLst/>
              <a:rect l="l" t="t" r="r" b="b"/>
              <a:pathLst>
                <a:path w="59055" h="45085">
                  <a:moveTo>
                    <a:pt x="6489" y="17767"/>
                  </a:moveTo>
                  <a:lnTo>
                    <a:pt x="3428" y="20815"/>
                  </a:lnTo>
                  <a:lnTo>
                    <a:pt x="2533" y="25819"/>
                  </a:lnTo>
                  <a:lnTo>
                    <a:pt x="2409" y="26974"/>
                  </a:lnTo>
                  <a:lnTo>
                    <a:pt x="5600" y="33705"/>
                  </a:lnTo>
                  <a:lnTo>
                    <a:pt x="0" y="38900"/>
                  </a:lnTo>
                  <a:lnTo>
                    <a:pt x="2946" y="44919"/>
                  </a:lnTo>
                  <a:lnTo>
                    <a:pt x="4952" y="44894"/>
                  </a:lnTo>
                  <a:lnTo>
                    <a:pt x="8978" y="44780"/>
                  </a:lnTo>
                  <a:lnTo>
                    <a:pt x="9131" y="42100"/>
                  </a:lnTo>
                  <a:lnTo>
                    <a:pt x="9077" y="35928"/>
                  </a:lnTo>
                  <a:lnTo>
                    <a:pt x="8826" y="35750"/>
                  </a:lnTo>
                  <a:lnTo>
                    <a:pt x="8254" y="35521"/>
                  </a:lnTo>
                  <a:lnTo>
                    <a:pt x="7619" y="34163"/>
                  </a:lnTo>
                  <a:lnTo>
                    <a:pt x="8077" y="33413"/>
                  </a:lnTo>
                  <a:lnTo>
                    <a:pt x="9270" y="33007"/>
                  </a:lnTo>
                  <a:lnTo>
                    <a:pt x="12344" y="30022"/>
                  </a:lnTo>
                  <a:lnTo>
                    <a:pt x="16484" y="25819"/>
                  </a:lnTo>
                  <a:lnTo>
                    <a:pt x="39892" y="25819"/>
                  </a:lnTo>
                  <a:lnTo>
                    <a:pt x="42606" y="21056"/>
                  </a:lnTo>
                  <a:lnTo>
                    <a:pt x="21653" y="21056"/>
                  </a:lnTo>
                  <a:lnTo>
                    <a:pt x="17767" y="19507"/>
                  </a:lnTo>
                  <a:lnTo>
                    <a:pt x="18647" y="17970"/>
                  </a:lnTo>
                  <a:lnTo>
                    <a:pt x="9918" y="17970"/>
                  </a:lnTo>
                  <a:lnTo>
                    <a:pt x="6489" y="17767"/>
                  </a:lnTo>
                  <a:close/>
                </a:path>
                <a:path w="59055" h="45085">
                  <a:moveTo>
                    <a:pt x="24498" y="30226"/>
                  </a:moveTo>
                  <a:lnTo>
                    <a:pt x="21298" y="33413"/>
                  </a:lnTo>
                  <a:lnTo>
                    <a:pt x="21290" y="33705"/>
                  </a:lnTo>
                  <a:lnTo>
                    <a:pt x="22428" y="36004"/>
                  </a:lnTo>
                  <a:lnTo>
                    <a:pt x="30886" y="35928"/>
                  </a:lnTo>
                  <a:lnTo>
                    <a:pt x="35318" y="34455"/>
                  </a:lnTo>
                  <a:lnTo>
                    <a:pt x="39725" y="33616"/>
                  </a:lnTo>
                  <a:lnTo>
                    <a:pt x="42151" y="33578"/>
                  </a:lnTo>
                  <a:lnTo>
                    <a:pt x="44386" y="33070"/>
                  </a:lnTo>
                  <a:lnTo>
                    <a:pt x="45077" y="32016"/>
                  </a:lnTo>
                  <a:lnTo>
                    <a:pt x="26517" y="32016"/>
                  </a:lnTo>
                  <a:lnTo>
                    <a:pt x="25476" y="31978"/>
                  </a:lnTo>
                  <a:lnTo>
                    <a:pt x="24498" y="30226"/>
                  </a:lnTo>
                  <a:close/>
                </a:path>
                <a:path w="59055" h="45085">
                  <a:moveTo>
                    <a:pt x="39110" y="28663"/>
                  </a:moveTo>
                  <a:lnTo>
                    <a:pt x="28549" y="28663"/>
                  </a:lnTo>
                  <a:lnTo>
                    <a:pt x="28778" y="29781"/>
                  </a:lnTo>
                  <a:lnTo>
                    <a:pt x="27978" y="30099"/>
                  </a:lnTo>
                  <a:lnTo>
                    <a:pt x="27584" y="30314"/>
                  </a:lnTo>
                  <a:lnTo>
                    <a:pt x="26517" y="32016"/>
                  </a:lnTo>
                  <a:lnTo>
                    <a:pt x="45077" y="32016"/>
                  </a:lnTo>
                  <a:lnTo>
                    <a:pt x="45834" y="30861"/>
                  </a:lnTo>
                  <a:lnTo>
                    <a:pt x="45834" y="30683"/>
                  </a:lnTo>
                  <a:lnTo>
                    <a:pt x="41744" y="30683"/>
                  </a:lnTo>
                  <a:lnTo>
                    <a:pt x="39168" y="28879"/>
                  </a:lnTo>
                  <a:lnTo>
                    <a:pt x="39110" y="28663"/>
                  </a:lnTo>
                  <a:close/>
                </a:path>
                <a:path w="59055" h="45085">
                  <a:moveTo>
                    <a:pt x="45834" y="27609"/>
                  </a:moveTo>
                  <a:lnTo>
                    <a:pt x="43586" y="28016"/>
                  </a:lnTo>
                  <a:lnTo>
                    <a:pt x="41744" y="30683"/>
                  </a:lnTo>
                  <a:lnTo>
                    <a:pt x="45834" y="30683"/>
                  </a:lnTo>
                  <a:lnTo>
                    <a:pt x="45834" y="27609"/>
                  </a:lnTo>
                  <a:close/>
                </a:path>
                <a:path w="59055" h="45085">
                  <a:moveTo>
                    <a:pt x="39892" y="25819"/>
                  </a:moveTo>
                  <a:lnTo>
                    <a:pt x="16484" y="25819"/>
                  </a:lnTo>
                  <a:lnTo>
                    <a:pt x="20523" y="25882"/>
                  </a:lnTo>
                  <a:lnTo>
                    <a:pt x="24498" y="30226"/>
                  </a:lnTo>
                  <a:lnTo>
                    <a:pt x="26517" y="30264"/>
                  </a:lnTo>
                  <a:lnTo>
                    <a:pt x="27533" y="30264"/>
                  </a:lnTo>
                  <a:lnTo>
                    <a:pt x="28079" y="28879"/>
                  </a:lnTo>
                  <a:lnTo>
                    <a:pt x="28549" y="28663"/>
                  </a:lnTo>
                  <a:lnTo>
                    <a:pt x="39110" y="28663"/>
                  </a:lnTo>
                  <a:lnTo>
                    <a:pt x="39446" y="26974"/>
                  </a:lnTo>
                  <a:lnTo>
                    <a:pt x="39725" y="26111"/>
                  </a:lnTo>
                  <a:lnTo>
                    <a:pt x="39892" y="25819"/>
                  </a:lnTo>
                  <a:close/>
                </a:path>
                <a:path w="59055" h="45085">
                  <a:moveTo>
                    <a:pt x="36995" y="9334"/>
                  </a:moveTo>
                  <a:lnTo>
                    <a:pt x="33019" y="14719"/>
                  </a:lnTo>
                  <a:lnTo>
                    <a:pt x="26390" y="16649"/>
                  </a:lnTo>
                  <a:lnTo>
                    <a:pt x="21653" y="21056"/>
                  </a:lnTo>
                  <a:lnTo>
                    <a:pt x="42606" y="21056"/>
                  </a:lnTo>
                  <a:lnTo>
                    <a:pt x="43411" y="19644"/>
                  </a:lnTo>
                  <a:lnTo>
                    <a:pt x="48779" y="14566"/>
                  </a:lnTo>
                  <a:lnTo>
                    <a:pt x="54196" y="9702"/>
                  </a:lnTo>
                  <a:lnTo>
                    <a:pt x="42240" y="9702"/>
                  </a:lnTo>
                  <a:lnTo>
                    <a:pt x="36995" y="9334"/>
                  </a:lnTo>
                  <a:close/>
                </a:path>
                <a:path w="59055" h="45085">
                  <a:moveTo>
                    <a:pt x="21625" y="17932"/>
                  </a:moveTo>
                  <a:lnTo>
                    <a:pt x="18668" y="17932"/>
                  </a:lnTo>
                  <a:lnTo>
                    <a:pt x="20231" y="18148"/>
                  </a:lnTo>
                  <a:lnTo>
                    <a:pt x="21678" y="18034"/>
                  </a:lnTo>
                  <a:close/>
                </a:path>
                <a:path w="59055" h="45085">
                  <a:moveTo>
                    <a:pt x="15671" y="14871"/>
                  </a:moveTo>
                  <a:lnTo>
                    <a:pt x="12687" y="16116"/>
                  </a:lnTo>
                  <a:lnTo>
                    <a:pt x="9918" y="17970"/>
                  </a:lnTo>
                  <a:lnTo>
                    <a:pt x="18647" y="17970"/>
                  </a:lnTo>
                  <a:lnTo>
                    <a:pt x="21625" y="17932"/>
                  </a:lnTo>
                  <a:lnTo>
                    <a:pt x="20396" y="15582"/>
                  </a:lnTo>
                  <a:lnTo>
                    <a:pt x="18148" y="14998"/>
                  </a:lnTo>
                  <a:lnTo>
                    <a:pt x="15671" y="14871"/>
                  </a:lnTo>
                  <a:close/>
                </a:path>
                <a:path w="59055" h="45085">
                  <a:moveTo>
                    <a:pt x="49199" y="3276"/>
                  </a:moveTo>
                  <a:lnTo>
                    <a:pt x="44996" y="5016"/>
                  </a:lnTo>
                  <a:lnTo>
                    <a:pt x="42240" y="9702"/>
                  </a:lnTo>
                  <a:lnTo>
                    <a:pt x="54196" y="9702"/>
                  </a:lnTo>
                  <a:lnTo>
                    <a:pt x="57820" y="4419"/>
                  </a:lnTo>
                  <a:lnTo>
                    <a:pt x="52247" y="4419"/>
                  </a:lnTo>
                  <a:lnTo>
                    <a:pt x="49199" y="3276"/>
                  </a:lnTo>
                  <a:close/>
                </a:path>
                <a:path w="59055" h="45085">
                  <a:moveTo>
                    <a:pt x="55448" y="0"/>
                  </a:moveTo>
                  <a:lnTo>
                    <a:pt x="52247" y="4419"/>
                  </a:lnTo>
                  <a:lnTo>
                    <a:pt x="57820" y="4419"/>
                  </a:lnTo>
                  <a:lnTo>
                    <a:pt x="58432" y="3517"/>
                  </a:lnTo>
                  <a:lnTo>
                    <a:pt x="55448" y="0"/>
                  </a:lnTo>
                  <a:close/>
                </a:path>
              </a:pathLst>
            </a:custGeom>
            <a:solidFill>
              <a:srgbClr val="F16D9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89" name="object 689"/>
            <p:cNvSpPr/>
            <p:nvPr/>
          </p:nvSpPr>
          <p:spPr>
            <a:xfrm>
              <a:off x="2771199" y="20383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863" y="0"/>
                  </a:lnTo>
                  <a:lnTo>
                    <a:pt x="431" y="241"/>
                  </a:lnTo>
                  <a:lnTo>
                    <a:pt x="0" y="368"/>
                  </a:lnTo>
                  <a:lnTo>
                    <a:pt x="127" y="736"/>
                  </a:lnTo>
                  <a:lnTo>
                    <a:pt x="254" y="1409"/>
                  </a:lnTo>
                  <a:lnTo>
                    <a:pt x="800" y="1422"/>
                  </a:lnTo>
                  <a:lnTo>
                    <a:pt x="1231" y="1193"/>
                  </a:lnTo>
                  <a:lnTo>
                    <a:pt x="1663" y="1054"/>
                  </a:lnTo>
                  <a:lnTo>
                    <a:pt x="1549" y="698"/>
                  </a:lnTo>
                  <a:lnTo>
                    <a:pt x="1422" y="12"/>
                  </a:lnTo>
                  <a:close/>
                </a:path>
              </a:pathLst>
            </a:custGeom>
            <a:solidFill>
              <a:srgbClr val="F485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0" name="object 690"/>
            <p:cNvSpPr/>
            <p:nvPr/>
          </p:nvSpPr>
          <p:spPr>
            <a:xfrm>
              <a:off x="2593506" y="1600316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8293" y="0"/>
                  </a:moveTo>
                  <a:lnTo>
                    <a:pt x="1714" y="888"/>
                  </a:lnTo>
                  <a:lnTo>
                    <a:pt x="0" y="2628"/>
                  </a:lnTo>
                  <a:lnTo>
                    <a:pt x="215" y="7289"/>
                  </a:lnTo>
                  <a:lnTo>
                    <a:pt x="2755" y="9588"/>
                  </a:lnTo>
                  <a:lnTo>
                    <a:pt x="7886" y="10833"/>
                  </a:lnTo>
                  <a:lnTo>
                    <a:pt x="8597" y="9347"/>
                  </a:lnTo>
                  <a:lnTo>
                    <a:pt x="7848" y="7289"/>
                  </a:lnTo>
                  <a:lnTo>
                    <a:pt x="6464" y="5130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C326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1" name="object 691"/>
            <p:cNvSpPr/>
            <p:nvPr/>
          </p:nvSpPr>
          <p:spPr>
            <a:xfrm>
              <a:off x="2579154" y="1615985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69">
                  <a:moveTo>
                    <a:pt x="1206" y="1143"/>
                  </a:moveTo>
                  <a:lnTo>
                    <a:pt x="1168" y="990"/>
                  </a:lnTo>
                  <a:lnTo>
                    <a:pt x="1003" y="0"/>
                  </a:lnTo>
                  <a:lnTo>
                    <a:pt x="533" y="228"/>
                  </a:lnTo>
                  <a:lnTo>
                    <a:pt x="0" y="1638"/>
                  </a:lnTo>
                  <a:lnTo>
                    <a:pt x="406" y="1422"/>
                  </a:lnTo>
                  <a:lnTo>
                    <a:pt x="1206" y="1143"/>
                  </a:lnTo>
                  <a:close/>
                </a:path>
                <a:path w="22225" h="26669">
                  <a:moveTo>
                    <a:pt x="22059" y="24003"/>
                  </a:moveTo>
                  <a:lnTo>
                    <a:pt x="21323" y="23571"/>
                  </a:lnTo>
                  <a:lnTo>
                    <a:pt x="20942" y="23291"/>
                  </a:lnTo>
                  <a:lnTo>
                    <a:pt x="20929" y="24307"/>
                  </a:lnTo>
                  <a:lnTo>
                    <a:pt x="20904" y="25336"/>
                  </a:lnTo>
                  <a:lnTo>
                    <a:pt x="20891" y="26352"/>
                  </a:lnTo>
                  <a:lnTo>
                    <a:pt x="21285" y="25641"/>
                  </a:lnTo>
                  <a:lnTo>
                    <a:pt x="21755" y="24942"/>
                  </a:lnTo>
                  <a:lnTo>
                    <a:pt x="22059" y="24003"/>
                  </a:lnTo>
                  <a:close/>
                </a:path>
              </a:pathLst>
            </a:custGeom>
            <a:solidFill>
              <a:srgbClr val="E229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586149" y="163912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787" y="0"/>
                  </a:moveTo>
                  <a:lnTo>
                    <a:pt x="2603" y="355"/>
                  </a:lnTo>
                  <a:lnTo>
                    <a:pt x="0" y="215"/>
                  </a:lnTo>
                  <a:lnTo>
                    <a:pt x="152" y="3898"/>
                  </a:lnTo>
                  <a:lnTo>
                    <a:pt x="723" y="4483"/>
                  </a:lnTo>
                  <a:lnTo>
                    <a:pt x="4381" y="4749"/>
                  </a:lnTo>
                  <a:lnTo>
                    <a:pt x="4343" y="2159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D1232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3" name="object 693"/>
            <p:cNvSpPr/>
            <p:nvPr/>
          </p:nvSpPr>
          <p:spPr>
            <a:xfrm>
              <a:off x="2675544" y="1649963"/>
              <a:ext cx="33655" cy="36195"/>
            </a:xfrm>
            <a:custGeom>
              <a:avLst/>
              <a:gdLst/>
              <a:ahLst/>
              <a:cxnLst/>
              <a:rect l="l" t="t" r="r" b="b"/>
              <a:pathLst>
                <a:path w="33655" h="36194">
                  <a:moveTo>
                    <a:pt x="9397" y="0"/>
                  </a:moveTo>
                  <a:lnTo>
                    <a:pt x="9334" y="3035"/>
                  </a:lnTo>
                  <a:lnTo>
                    <a:pt x="9601" y="5054"/>
                  </a:lnTo>
                  <a:lnTo>
                    <a:pt x="12572" y="7137"/>
                  </a:lnTo>
                  <a:lnTo>
                    <a:pt x="9245" y="9105"/>
                  </a:lnTo>
                  <a:lnTo>
                    <a:pt x="6984" y="12572"/>
                  </a:lnTo>
                  <a:lnTo>
                    <a:pt x="3454" y="11937"/>
                  </a:lnTo>
                  <a:lnTo>
                    <a:pt x="126" y="11937"/>
                  </a:lnTo>
                  <a:lnTo>
                    <a:pt x="0" y="15024"/>
                  </a:lnTo>
                  <a:lnTo>
                    <a:pt x="5270" y="16446"/>
                  </a:lnTo>
                  <a:lnTo>
                    <a:pt x="13080" y="14604"/>
                  </a:lnTo>
                  <a:lnTo>
                    <a:pt x="9880" y="27698"/>
                  </a:lnTo>
                  <a:lnTo>
                    <a:pt x="16738" y="29425"/>
                  </a:lnTo>
                  <a:lnTo>
                    <a:pt x="17894" y="33578"/>
                  </a:lnTo>
                  <a:lnTo>
                    <a:pt x="23025" y="32969"/>
                  </a:lnTo>
                  <a:lnTo>
                    <a:pt x="28778" y="35750"/>
                  </a:lnTo>
                  <a:lnTo>
                    <a:pt x="33134" y="30822"/>
                  </a:lnTo>
                  <a:lnTo>
                    <a:pt x="33185" y="27787"/>
                  </a:lnTo>
                  <a:lnTo>
                    <a:pt x="27876" y="27800"/>
                  </a:lnTo>
                  <a:lnTo>
                    <a:pt x="28676" y="24904"/>
                  </a:lnTo>
                  <a:lnTo>
                    <a:pt x="30276" y="21640"/>
                  </a:lnTo>
                  <a:lnTo>
                    <a:pt x="24942" y="18287"/>
                  </a:lnTo>
                  <a:lnTo>
                    <a:pt x="19926" y="15024"/>
                  </a:lnTo>
                  <a:lnTo>
                    <a:pt x="18097" y="3136"/>
                  </a:lnTo>
                  <a:lnTo>
                    <a:pt x="14592" y="101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4" name="object 694"/>
            <p:cNvSpPr/>
            <p:nvPr/>
          </p:nvSpPr>
          <p:spPr>
            <a:xfrm>
              <a:off x="2712242" y="1635792"/>
              <a:ext cx="30480" cy="42545"/>
            </a:xfrm>
            <a:custGeom>
              <a:avLst/>
              <a:gdLst/>
              <a:ahLst/>
              <a:cxnLst/>
              <a:rect l="l" t="t" r="r" b="b"/>
              <a:pathLst>
                <a:path w="30480" h="42544">
                  <a:moveTo>
                    <a:pt x="27609" y="0"/>
                  </a:moveTo>
                  <a:lnTo>
                    <a:pt x="26543" y="1600"/>
                  </a:lnTo>
                  <a:lnTo>
                    <a:pt x="25260" y="3086"/>
                  </a:lnTo>
                  <a:lnTo>
                    <a:pt x="21869" y="9893"/>
                  </a:lnTo>
                  <a:lnTo>
                    <a:pt x="18872" y="9702"/>
                  </a:lnTo>
                  <a:lnTo>
                    <a:pt x="15392" y="5841"/>
                  </a:lnTo>
                  <a:lnTo>
                    <a:pt x="12395" y="2743"/>
                  </a:lnTo>
                  <a:lnTo>
                    <a:pt x="9372" y="2705"/>
                  </a:lnTo>
                  <a:lnTo>
                    <a:pt x="7988" y="5054"/>
                  </a:lnTo>
                  <a:lnTo>
                    <a:pt x="5715" y="5562"/>
                  </a:lnTo>
                  <a:lnTo>
                    <a:pt x="3238" y="5600"/>
                  </a:lnTo>
                  <a:lnTo>
                    <a:pt x="152" y="8585"/>
                  </a:lnTo>
                  <a:lnTo>
                    <a:pt x="0" y="14655"/>
                  </a:lnTo>
                  <a:lnTo>
                    <a:pt x="2654" y="23888"/>
                  </a:lnTo>
                  <a:lnTo>
                    <a:pt x="2819" y="25857"/>
                  </a:lnTo>
                  <a:lnTo>
                    <a:pt x="2819" y="26860"/>
                  </a:lnTo>
                  <a:lnTo>
                    <a:pt x="7023" y="26441"/>
                  </a:lnTo>
                  <a:lnTo>
                    <a:pt x="5308" y="20637"/>
                  </a:lnTo>
                  <a:lnTo>
                    <a:pt x="2451" y="13322"/>
                  </a:lnTo>
                  <a:lnTo>
                    <a:pt x="16446" y="8610"/>
                  </a:lnTo>
                  <a:lnTo>
                    <a:pt x="20701" y="14808"/>
                  </a:lnTo>
                  <a:lnTo>
                    <a:pt x="24803" y="22593"/>
                  </a:lnTo>
                  <a:lnTo>
                    <a:pt x="25819" y="24955"/>
                  </a:lnTo>
                  <a:lnTo>
                    <a:pt x="27914" y="32156"/>
                  </a:lnTo>
                  <a:lnTo>
                    <a:pt x="25958" y="35483"/>
                  </a:lnTo>
                  <a:lnTo>
                    <a:pt x="18249" y="36588"/>
                  </a:lnTo>
                  <a:lnTo>
                    <a:pt x="15189" y="35610"/>
                  </a:lnTo>
                  <a:lnTo>
                    <a:pt x="12217" y="35267"/>
                  </a:lnTo>
                  <a:lnTo>
                    <a:pt x="11722" y="39192"/>
                  </a:lnTo>
                  <a:lnTo>
                    <a:pt x="11696" y="42214"/>
                  </a:lnTo>
                  <a:lnTo>
                    <a:pt x="14719" y="42290"/>
                  </a:lnTo>
                  <a:lnTo>
                    <a:pt x="19088" y="37414"/>
                  </a:lnTo>
                  <a:lnTo>
                    <a:pt x="24841" y="40157"/>
                  </a:lnTo>
                  <a:lnTo>
                    <a:pt x="29972" y="39509"/>
                  </a:lnTo>
                  <a:lnTo>
                    <a:pt x="30403" y="30352"/>
                  </a:lnTo>
                  <a:lnTo>
                    <a:pt x="30326" y="15047"/>
                  </a:lnTo>
                  <a:lnTo>
                    <a:pt x="29669" y="7455"/>
                  </a:lnTo>
                  <a:lnTo>
                    <a:pt x="27609" y="0"/>
                  </a:lnTo>
                  <a:close/>
                </a:path>
              </a:pathLst>
            </a:custGeom>
            <a:solidFill>
              <a:srgbClr val="EE30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5" name="object 695"/>
            <p:cNvSpPr/>
            <p:nvPr/>
          </p:nvSpPr>
          <p:spPr>
            <a:xfrm>
              <a:off x="2694089" y="1623960"/>
              <a:ext cx="33655" cy="17145"/>
            </a:xfrm>
            <a:custGeom>
              <a:avLst/>
              <a:gdLst/>
              <a:ahLst/>
              <a:cxnLst/>
              <a:rect l="l" t="t" r="r" b="b"/>
              <a:pathLst>
                <a:path w="33655" h="17144">
                  <a:moveTo>
                    <a:pt x="16435" y="0"/>
                  </a:moveTo>
                  <a:lnTo>
                    <a:pt x="9678" y="1953"/>
                  </a:lnTo>
                  <a:lnTo>
                    <a:pt x="3911" y="5870"/>
                  </a:lnTo>
                  <a:lnTo>
                    <a:pt x="0" y="9578"/>
                  </a:lnTo>
                  <a:lnTo>
                    <a:pt x="3149" y="14912"/>
                  </a:lnTo>
                  <a:lnTo>
                    <a:pt x="6426" y="16767"/>
                  </a:lnTo>
                  <a:lnTo>
                    <a:pt x="13906" y="11610"/>
                  </a:lnTo>
                  <a:lnTo>
                    <a:pt x="18961" y="10683"/>
                  </a:lnTo>
                  <a:lnTo>
                    <a:pt x="24511" y="11001"/>
                  </a:lnTo>
                  <a:lnTo>
                    <a:pt x="26098" y="8880"/>
                  </a:lnTo>
                  <a:lnTo>
                    <a:pt x="30708" y="8867"/>
                  </a:lnTo>
                  <a:lnTo>
                    <a:pt x="31267" y="6619"/>
                  </a:lnTo>
                  <a:lnTo>
                    <a:pt x="33108" y="4105"/>
                  </a:lnTo>
                  <a:lnTo>
                    <a:pt x="29997" y="2378"/>
                  </a:lnTo>
                  <a:lnTo>
                    <a:pt x="23451" y="109"/>
                  </a:lnTo>
                  <a:lnTo>
                    <a:pt x="16435" y="0"/>
                  </a:lnTo>
                  <a:close/>
                </a:path>
              </a:pathLst>
            </a:custGeom>
            <a:solidFill>
              <a:srgbClr val="F05F8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665439" y="1623153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30">
                  <a:moveTo>
                    <a:pt x="10109" y="0"/>
                  </a:moveTo>
                  <a:lnTo>
                    <a:pt x="5207" y="939"/>
                  </a:lnTo>
                  <a:lnTo>
                    <a:pt x="7416" y="3060"/>
                  </a:lnTo>
                  <a:lnTo>
                    <a:pt x="10172" y="7683"/>
                  </a:lnTo>
                  <a:lnTo>
                    <a:pt x="8597" y="10147"/>
                  </a:lnTo>
                  <a:lnTo>
                    <a:pt x="0" y="18554"/>
                  </a:lnTo>
                  <a:lnTo>
                    <a:pt x="0" y="19697"/>
                  </a:lnTo>
                  <a:lnTo>
                    <a:pt x="9321" y="23812"/>
                  </a:lnTo>
                  <a:lnTo>
                    <a:pt x="11506" y="23494"/>
                  </a:lnTo>
                  <a:lnTo>
                    <a:pt x="13462" y="23647"/>
                  </a:lnTo>
                  <a:lnTo>
                    <a:pt x="14846" y="21247"/>
                  </a:lnTo>
                  <a:lnTo>
                    <a:pt x="17106" y="20751"/>
                  </a:lnTo>
                  <a:lnTo>
                    <a:pt x="19608" y="20739"/>
                  </a:lnTo>
                  <a:lnTo>
                    <a:pt x="18351" y="14414"/>
                  </a:lnTo>
                  <a:lnTo>
                    <a:pt x="12090" y="9664"/>
                  </a:lnTo>
                  <a:lnTo>
                    <a:pt x="13855" y="2400"/>
                  </a:lnTo>
                  <a:lnTo>
                    <a:pt x="12065" y="1650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rgbClr val="EE30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727538" y="1602223"/>
              <a:ext cx="10160" cy="30480"/>
            </a:xfrm>
            <a:custGeom>
              <a:avLst/>
              <a:gdLst/>
              <a:ahLst/>
              <a:cxnLst/>
              <a:rect l="l" t="t" r="r" b="b"/>
              <a:pathLst>
                <a:path w="10160" h="30480">
                  <a:moveTo>
                    <a:pt x="6896" y="0"/>
                  </a:moveTo>
                  <a:lnTo>
                    <a:pt x="2781" y="381"/>
                  </a:lnTo>
                  <a:lnTo>
                    <a:pt x="1079" y="2717"/>
                  </a:lnTo>
                  <a:lnTo>
                    <a:pt x="0" y="14300"/>
                  </a:lnTo>
                  <a:lnTo>
                    <a:pt x="2793" y="21183"/>
                  </a:lnTo>
                  <a:lnTo>
                    <a:pt x="5245" y="30086"/>
                  </a:lnTo>
                  <a:lnTo>
                    <a:pt x="8026" y="29070"/>
                  </a:lnTo>
                  <a:lnTo>
                    <a:pt x="9448" y="27419"/>
                  </a:lnTo>
                  <a:lnTo>
                    <a:pt x="9588" y="21285"/>
                  </a:lnTo>
                  <a:lnTo>
                    <a:pt x="9842" y="3098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EE30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8" name="object 698"/>
            <p:cNvSpPr/>
            <p:nvPr/>
          </p:nvSpPr>
          <p:spPr>
            <a:xfrm>
              <a:off x="2707690" y="1632838"/>
              <a:ext cx="17145" cy="17780"/>
            </a:xfrm>
            <a:custGeom>
              <a:avLst/>
              <a:gdLst/>
              <a:ahLst/>
              <a:cxnLst/>
              <a:rect l="l" t="t" r="r" b="b"/>
              <a:pathLst>
                <a:path w="17144" h="17780">
                  <a:moveTo>
                    <a:pt x="4686" y="11531"/>
                  </a:moveTo>
                  <a:lnTo>
                    <a:pt x="3403" y="11950"/>
                  </a:lnTo>
                  <a:lnTo>
                    <a:pt x="1244" y="12026"/>
                  </a:lnTo>
                  <a:lnTo>
                    <a:pt x="0" y="15671"/>
                  </a:lnTo>
                  <a:lnTo>
                    <a:pt x="2628" y="16510"/>
                  </a:lnTo>
                  <a:lnTo>
                    <a:pt x="4546" y="17614"/>
                  </a:lnTo>
                  <a:lnTo>
                    <a:pt x="4584" y="15595"/>
                  </a:lnTo>
                  <a:lnTo>
                    <a:pt x="4686" y="11531"/>
                  </a:lnTo>
                  <a:close/>
                </a:path>
                <a:path w="17144" h="17780">
                  <a:moveTo>
                    <a:pt x="17106" y="0"/>
                  </a:moveTo>
                  <a:lnTo>
                    <a:pt x="12496" y="12"/>
                  </a:lnTo>
                  <a:lnTo>
                    <a:pt x="10909" y="2133"/>
                  </a:lnTo>
                  <a:lnTo>
                    <a:pt x="7797" y="8559"/>
                  </a:lnTo>
                  <a:lnTo>
                    <a:pt x="10274" y="8534"/>
                  </a:lnTo>
                  <a:lnTo>
                    <a:pt x="12522" y="8013"/>
                  </a:lnTo>
                  <a:lnTo>
                    <a:pt x="13919" y="5664"/>
                  </a:lnTo>
                  <a:lnTo>
                    <a:pt x="16052" y="1892"/>
                  </a:lnTo>
                  <a:lnTo>
                    <a:pt x="17106" y="0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99" name="object 699"/>
            <p:cNvSpPr/>
            <p:nvPr/>
          </p:nvSpPr>
          <p:spPr>
            <a:xfrm>
              <a:off x="2703484" y="165834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39" y="0"/>
                  </a:moveTo>
                  <a:lnTo>
                    <a:pt x="0" y="812"/>
                  </a:lnTo>
                  <a:lnTo>
                    <a:pt x="50" y="1549"/>
                  </a:lnTo>
                  <a:lnTo>
                    <a:pt x="1104" y="2197"/>
                  </a:lnTo>
                  <a:lnTo>
                    <a:pt x="1320" y="1803"/>
                  </a:lnTo>
                  <a:lnTo>
                    <a:pt x="1739" y="1409"/>
                  </a:lnTo>
                  <a:lnTo>
                    <a:pt x="1689" y="660"/>
                  </a:lnTo>
                  <a:lnTo>
                    <a:pt x="1219" y="34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0" name="object 700"/>
            <p:cNvSpPr/>
            <p:nvPr/>
          </p:nvSpPr>
          <p:spPr>
            <a:xfrm>
              <a:off x="2678899" y="164389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146" y="0"/>
                  </a:moveTo>
                  <a:lnTo>
                    <a:pt x="3644" y="0"/>
                  </a:lnTo>
                  <a:lnTo>
                    <a:pt x="1384" y="508"/>
                  </a:lnTo>
                  <a:lnTo>
                    <a:pt x="0" y="2908"/>
                  </a:lnTo>
                  <a:lnTo>
                    <a:pt x="2501" y="2895"/>
                  </a:lnTo>
                  <a:lnTo>
                    <a:pt x="4762" y="238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1" name="object 701"/>
            <p:cNvSpPr/>
            <p:nvPr/>
          </p:nvSpPr>
          <p:spPr>
            <a:xfrm>
              <a:off x="2736987" y="162350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139" y="0"/>
                  </a:moveTo>
                  <a:lnTo>
                    <a:pt x="88" y="2044"/>
                  </a:lnTo>
                  <a:lnTo>
                    <a:pt x="50" y="4089"/>
                  </a:lnTo>
                  <a:lnTo>
                    <a:pt x="0" y="6134"/>
                  </a:lnTo>
                  <a:lnTo>
                    <a:pt x="2006" y="6159"/>
                  </a:lnTo>
                  <a:lnTo>
                    <a:pt x="3022" y="6159"/>
                  </a:lnTo>
                  <a:lnTo>
                    <a:pt x="2984" y="3682"/>
                  </a:lnTo>
                  <a:lnTo>
                    <a:pt x="2476" y="140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2" name="object 702"/>
            <p:cNvSpPr/>
            <p:nvPr/>
          </p:nvSpPr>
          <p:spPr>
            <a:xfrm>
              <a:off x="2713939" y="165967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117" y="1993"/>
                  </a:moveTo>
                  <a:lnTo>
                    <a:pt x="1066" y="990"/>
                  </a:lnTo>
                  <a:lnTo>
                    <a:pt x="952" y="0"/>
                  </a:lnTo>
                  <a:lnTo>
                    <a:pt x="622" y="736"/>
                  </a:lnTo>
                  <a:lnTo>
                    <a:pt x="215" y="1435"/>
                  </a:lnTo>
                  <a:lnTo>
                    <a:pt x="25" y="2197"/>
                  </a:lnTo>
                  <a:lnTo>
                    <a:pt x="0" y="2362"/>
                  </a:lnTo>
                  <a:lnTo>
                    <a:pt x="749" y="2730"/>
                  </a:lnTo>
                  <a:lnTo>
                    <a:pt x="1117" y="2997"/>
                  </a:lnTo>
                  <a:lnTo>
                    <a:pt x="1117" y="1993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3" name="object 703"/>
            <p:cNvSpPr/>
            <p:nvPr/>
          </p:nvSpPr>
          <p:spPr>
            <a:xfrm>
              <a:off x="2640238" y="1679676"/>
              <a:ext cx="58419" cy="34925"/>
            </a:xfrm>
            <a:custGeom>
              <a:avLst/>
              <a:gdLst/>
              <a:ahLst/>
              <a:cxnLst/>
              <a:rect l="l" t="t" r="r" b="b"/>
              <a:pathLst>
                <a:path w="58419" h="34925">
                  <a:moveTo>
                    <a:pt x="7683" y="0"/>
                  </a:moveTo>
                  <a:lnTo>
                    <a:pt x="8559" y="5473"/>
                  </a:lnTo>
                  <a:lnTo>
                    <a:pt x="0" y="8877"/>
                  </a:lnTo>
                  <a:lnTo>
                    <a:pt x="4356" y="15125"/>
                  </a:lnTo>
                  <a:lnTo>
                    <a:pt x="8712" y="18414"/>
                  </a:lnTo>
                  <a:lnTo>
                    <a:pt x="6845" y="23113"/>
                  </a:lnTo>
                  <a:lnTo>
                    <a:pt x="7200" y="27317"/>
                  </a:lnTo>
                  <a:lnTo>
                    <a:pt x="9791" y="26352"/>
                  </a:lnTo>
                  <a:lnTo>
                    <a:pt x="12395" y="24828"/>
                  </a:lnTo>
                  <a:lnTo>
                    <a:pt x="17399" y="30264"/>
                  </a:lnTo>
                  <a:lnTo>
                    <a:pt x="20066" y="28333"/>
                  </a:lnTo>
                  <a:lnTo>
                    <a:pt x="22694" y="27774"/>
                  </a:lnTo>
                  <a:lnTo>
                    <a:pt x="29091" y="27817"/>
                  </a:lnTo>
                  <a:lnTo>
                    <a:pt x="34804" y="30348"/>
                  </a:lnTo>
                  <a:lnTo>
                    <a:pt x="40422" y="33223"/>
                  </a:lnTo>
                  <a:lnTo>
                    <a:pt x="46532" y="34302"/>
                  </a:lnTo>
                  <a:lnTo>
                    <a:pt x="48742" y="30657"/>
                  </a:lnTo>
                  <a:lnTo>
                    <a:pt x="52387" y="31305"/>
                  </a:lnTo>
                  <a:lnTo>
                    <a:pt x="55791" y="31216"/>
                  </a:lnTo>
                  <a:lnTo>
                    <a:pt x="55791" y="30721"/>
                  </a:lnTo>
                  <a:lnTo>
                    <a:pt x="55651" y="30162"/>
                  </a:lnTo>
                  <a:lnTo>
                    <a:pt x="57845" y="23000"/>
                  </a:lnTo>
                  <a:lnTo>
                    <a:pt x="58232" y="16424"/>
                  </a:lnTo>
                  <a:lnTo>
                    <a:pt x="56757" y="10042"/>
                  </a:lnTo>
                  <a:lnTo>
                    <a:pt x="53187" y="3873"/>
                  </a:lnTo>
                  <a:lnTo>
                    <a:pt x="41097" y="609"/>
                  </a:lnTo>
                  <a:lnTo>
                    <a:pt x="48133" y="14985"/>
                  </a:lnTo>
                  <a:lnTo>
                    <a:pt x="41554" y="15659"/>
                  </a:lnTo>
                  <a:lnTo>
                    <a:pt x="38912" y="24333"/>
                  </a:lnTo>
                  <a:lnTo>
                    <a:pt x="31559" y="20751"/>
                  </a:lnTo>
                  <a:lnTo>
                    <a:pt x="29692" y="16827"/>
                  </a:lnTo>
                  <a:lnTo>
                    <a:pt x="34785" y="15163"/>
                  </a:lnTo>
                  <a:lnTo>
                    <a:pt x="34163" y="5651"/>
                  </a:lnTo>
                  <a:lnTo>
                    <a:pt x="26949" y="13703"/>
                  </a:lnTo>
                  <a:lnTo>
                    <a:pt x="26517" y="6235"/>
                  </a:lnTo>
                  <a:lnTo>
                    <a:pt x="26111" y="4813"/>
                  </a:lnTo>
                  <a:lnTo>
                    <a:pt x="25857" y="3365"/>
                  </a:lnTo>
                  <a:lnTo>
                    <a:pt x="14249" y="3086"/>
                  </a:lnTo>
                  <a:lnTo>
                    <a:pt x="12001" y="2501"/>
                  </a:lnTo>
                  <a:lnTo>
                    <a:pt x="10718" y="63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E6293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4" name="object 704"/>
            <p:cNvSpPr/>
            <p:nvPr/>
          </p:nvSpPr>
          <p:spPr>
            <a:xfrm>
              <a:off x="2657152" y="1666439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26656" y="18884"/>
                  </a:moveTo>
                  <a:lnTo>
                    <a:pt x="17272" y="18884"/>
                  </a:lnTo>
                  <a:lnTo>
                    <a:pt x="17856" y="28397"/>
                  </a:lnTo>
                  <a:lnTo>
                    <a:pt x="12788" y="30086"/>
                  </a:lnTo>
                  <a:lnTo>
                    <a:pt x="14643" y="33985"/>
                  </a:lnTo>
                  <a:lnTo>
                    <a:pt x="21996" y="37579"/>
                  </a:lnTo>
                  <a:lnTo>
                    <a:pt x="24638" y="28892"/>
                  </a:lnTo>
                  <a:lnTo>
                    <a:pt x="31229" y="28244"/>
                  </a:lnTo>
                  <a:lnTo>
                    <a:pt x="26656" y="18884"/>
                  </a:lnTo>
                  <a:close/>
                </a:path>
                <a:path w="31750" h="38100">
                  <a:moveTo>
                    <a:pt x="24925" y="15341"/>
                  </a:moveTo>
                  <a:lnTo>
                    <a:pt x="9677" y="15341"/>
                  </a:lnTo>
                  <a:lnTo>
                    <a:pt x="10236" y="15913"/>
                  </a:lnTo>
                  <a:lnTo>
                    <a:pt x="8940" y="16598"/>
                  </a:lnTo>
                  <a:lnTo>
                    <a:pt x="9194" y="18046"/>
                  </a:lnTo>
                  <a:lnTo>
                    <a:pt x="9601" y="19481"/>
                  </a:lnTo>
                  <a:lnTo>
                    <a:pt x="10033" y="26936"/>
                  </a:lnTo>
                  <a:lnTo>
                    <a:pt x="17272" y="18884"/>
                  </a:lnTo>
                  <a:lnTo>
                    <a:pt x="26656" y="18884"/>
                  </a:lnTo>
                  <a:lnTo>
                    <a:pt x="24925" y="15341"/>
                  </a:lnTo>
                  <a:close/>
                </a:path>
                <a:path w="31750" h="38100">
                  <a:moveTo>
                    <a:pt x="4673" y="0"/>
                  </a:moveTo>
                  <a:lnTo>
                    <a:pt x="0" y="7340"/>
                  </a:lnTo>
                  <a:lnTo>
                    <a:pt x="3492" y="9588"/>
                  </a:lnTo>
                  <a:lnTo>
                    <a:pt x="2844" y="13131"/>
                  </a:lnTo>
                  <a:lnTo>
                    <a:pt x="2844" y="16484"/>
                  </a:lnTo>
                  <a:lnTo>
                    <a:pt x="8940" y="16598"/>
                  </a:lnTo>
                  <a:lnTo>
                    <a:pt x="9677" y="15341"/>
                  </a:lnTo>
                  <a:lnTo>
                    <a:pt x="24925" y="15341"/>
                  </a:lnTo>
                  <a:lnTo>
                    <a:pt x="24193" y="13843"/>
                  </a:lnTo>
                  <a:lnTo>
                    <a:pt x="21590" y="11010"/>
                  </a:lnTo>
                  <a:lnTo>
                    <a:pt x="19291" y="7797"/>
                  </a:lnTo>
                  <a:lnTo>
                    <a:pt x="10502" y="990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EE2A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5" name="object 705"/>
            <p:cNvSpPr/>
            <p:nvPr/>
          </p:nvSpPr>
          <p:spPr>
            <a:xfrm>
              <a:off x="2656014" y="159791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8597" y="0"/>
                  </a:moveTo>
                  <a:lnTo>
                    <a:pt x="8521" y="3073"/>
                  </a:lnTo>
                  <a:lnTo>
                    <a:pt x="5448" y="6045"/>
                  </a:lnTo>
                  <a:lnTo>
                    <a:pt x="5397" y="9055"/>
                  </a:lnTo>
                  <a:lnTo>
                    <a:pt x="8369" y="12179"/>
                  </a:lnTo>
                  <a:lnTo>
                    <a:pt x="5283" y="15138"/>
                  </a:lnTo>
                  <a:lnTo>
                    <a:pt x="2184" y="18122"/>
                  </a:lnTo>
                  <a:lnTo>
                    <a:pt x="3047" y="20599"/>
                  </a:lnTo>
                  <a:lnTo>
                    <a:pt x="0" y="26682"/>
                  </a:lnTo>
                  <a:lnTo>
                    <a:pt x="12293" y="21691"/>
                  </a:lnTo>
                  <a:lnTo>
                    <a:pt x="19138" y="19621"/>
                  </a:lnTo>
                  <a:lnTo>
                    <a:pt x="21018" y="7099"/>
                  </a:lnTo>
                  <a:lnTo>
                    <a:pt x="26987" y="5499"/>
                  </a:lnTo>
                  <a:lnTo>
                    <a:pt x="26796" y="342"/>
                  </a:lnTo>
                  <a:lnTo>
                    <a:pt x="22986" y="2336"/>
                  </a:lnTo>
                  <a:lnTo>
                    <a:pt x="19024" y="3721"/>
                  </a:lnTo>
                  <a:lnTo>
                    <a:pt x="14617" y="3149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E928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6" name="object 706"/>
            <p:cNvSpPr/>
            <p:nvPr/>
          </p:nvSpPr>
          <p:spPr>
            <a:xfrm>
              <a:off x="2623731" y="1676460"/>
              <a:ext cx="25400" cy="18415"/>
            </a:xfrm>
            <a:custGeom>
              <a:avLst/>
              <a:gdLst/>
              <a:ahLst/>
              <a:cxnLst/>
              <a:rect l="l" t="t" r="r" b="b"/>
              <a:pathLst>
                <a:path w="25400" h="18414">
                  <a:moveTo>
                    <a:pt x="15151" y="0"/>
                  </a:moveTo>
                  <a:lnTo>
                    <a:pt x="7950" y="584"/>
                  </a:lnTo>
                  <a:lnTo>
                    <a:pt x="9804" y="11404"/>
                  </a:lnTo>
                  <a:lnTo>
                    <a:pt x="0" y="11976"/>
                  </a:lnTo>
                  <a:lnTo>
                    <a:pt x="5181" y="15290"/>
                  </a:lnTo>
                  <a:lnTo>
                    <a:pt x="5702" y="18046"/>
                  </a:lnTo>
                  <a:lnTo>
                    <a:pt x="20866" y="18338"/>
                  </a:lnTo>
                  <a:lnTo>
                    <a:pt x="16510" y="12090"/>
                  </a:lnTo>
                  <a:lnTo>
                    <a:pt x="25069" y="8686"/>
                  </a:lnTo>
                  <a:lnTo>
                    <a:pt x="24180" y="3200"/>
                  </a:lnTo>
                  <a:lnTo>
                    <a:pt x="19583" y="6591"/>
                  </a:lnTo>
                  <a:lnTo>
                    <a:pt x="17856" y="1930"/>
                  </a:lnTo>
                  <a:lnTo>
                    <a:pt x="15151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7" name="object 707"/>
            <p:cNvSpPr/>
            <p:nvPr/>
          </p:nvSpPr>
          <p:spPr>
            <a:xfrm>
              <a:off x="2679607" y="165299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270" y="0"/>
                  </a:moveTo>
                  <a:lnTo>
                    <a:pt x="3416" y="177"/>
                  </a:lnTo>
                  <a:lnTo>
                    <a:pt x="1028" y="317"/>
                  </a:lnTo>
                  <a:lnTo>
                    <a:pt x="0" y="5588"/>
                  </a:lnTo>
                  <a:lnTo>
                    <a:pt x="2997" y="5588"/>
                  </a:lnTo>
                  <a:lnTo>
                    <a:pt x="5181" y="6083"/>
                  </a:lnTo>
                  <a:lnTo>
                    <a:pt x="8496" y="4114"/>
                  </a:lnTo>
                  <a:lnTo>
                    <a:pt x="5537" y="2032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EE2A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8" name="object 708"/>
            <p:cNvSpPr/>
            <p:nvPr/>
          </p:nvSpPr>
          <p:spPr>
            <a:xfrm>
              <a:off x="2642419" y="164161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6515" y="0"/>
                  </a:moveTo>
                  <a:lnTo>
                    <a:pt x="2590" y="2197"/>
                  </a:lnTo>
                  <a:lnTo>
                    <a:pt x="0" y="1447"/>
                  </a:lnTo>
                  <a:lnTo>
                    <a:pt x="1638" y="3797"/>
                  </a:lnTo>
                  <a:lnTo>
                    <a:pt x="1587" y="7366"/>
                  </a:lnTo>
                  <a:lnTo>
                    <a:pt x="4965" y="8089"/>
                  </a:lnTo>
                  <a:lnTo>
                    <a:pt x="5448" y="8166"/>
                  </a:lnTo>
                  <a:lnTo>
                    <a:pt x="7162" y="5702"/>
                  </a:lnTo>
                  <a:lnTo>
                    <a:pt x="7048" y="4559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E928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09" name="object 709"/>
            <p:cNvSpPr/>
            <p:nvPr/>
          </p:nvSpPr>
          <p:spPr>
            <a:xfrm>
              <a:off x="2638573" y="166900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600" y="0"/>
                  </a:moveTo>
                  <a:lnTo>
                    <a:pt x="800" y="1371"/>
                  </a:lnTo>
                  <a:lnTo>
                    <a:pt x="0" y="6096"/>
                  </a:lnTo>
                  <a:lnTo>
                    <a:pt x="2438" y="4127"/>
                  </a:lnTo>
                  <a:lnTo>
                    <a:pt x="4584" y="4635"/>
                  </a:lnTo>
                  <a:lnTo>
                    <a:pt x="6210" y="4673"/>
                  </a:lnTo>
                  <a:lnTo>
                    <a:pt x="6896" y="2540"/>
                  </a:lnTo>
                  <a:lnTo>
                    <a:pt x="5791" y="1854"/>
                  </a:lnTo>
                  <a:lnTo>
                    <a:pt x="4686" y="83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0" name="object 710"/>
            <p:cNvSpPr/>
            <p:nvPr/>
          </p:nvSpPr>
          <p:spPr>
            <a:xfrm>
              <a:off x="2656991" y="1673768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65" y="0"/>
                  </a:moveTo>
                  <a:lnTo>
                    <a:pt x="12" y="6057"/>
                  </a:lnTo>
                  <a:lnTo>
                    <a:pt x="0" y="9105"/>
                  </a:lnTo>
                  <a:lnTo>
                    <a:pt x="1003" y="9144"/>
                  </a:lnTo>
                  <a:lnTo>
                    <a:pt x="3009" y="9144"/>
                  </a:lnTo>
                  <a:lnTo>
                    <a:pt x="3009" y="5803"/>
                  </a:lnTo>
                  <a:lnTo>
                    <a:pt x="3657" y="226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E304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650949" y="167973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1295" y="2425"/>
                  </a:lnTo>
                  <a:lnTo>
                    <a:pt x="3543" y="3035"/>
                  </a:lnTo>
                  <a:lnTo>
                    <a:pt x="6032" y="3136"/>
                  </a:lnTo>
                  <a:lnTo>
                    <a:pt x="6045" y="88"/>
                  </a:lnTo>
                  <a:lnTo>
                    <a:pt x="4038" y="50"/>
                  </a:lnTo>
                  <a:lnTo>
                    <a:pt x="20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2" name="object 712"/>
            <p:cNvSpPr/>
            <p:nvPr/>
          </p:nvSpPr>
          <p:spPr>
            <a:xfrm>
              <a:off x="2626848" y="166104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901" y="0"/>
                  </a:moveTo>
                  <a:lnTo>
                    <a:pt x="0" y="2959"/>
                  </a:lnTo>
                  <a:lnTo>
                    <a:pt x="1054" y="2997"/>
                  </a:lnTo>
                  <a:lnTo>
                    <a:pt x="3149" y="3098"/>
                  </a:lnTo>
                  <a:lnTo>
                    <a:pt x="4165" y="2095"/>
                  </a:lnTo>
                  <a:lnTo>
                    <a:pt x="6210" y="114"/>
                  </a:lnTo>
                  <a:lnTo>
                    <a:pt x="5207" y="76"/>
                  </a:lnTo>
                  <a:lnTo>
                    <a:pt x="4203" y="63"/>
                  </a:lnTo>
                  <a:lnTo>
                    <a:pt x="3200" y="25"/>
                  </a:lnTo>
                  <a:lnTo>
                    <a:pt x="2438" y="2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928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672519" y="166097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143" y="0"/>
                  </a:moveTo>
                  <a:lnTo>
                    <a:pt x="0" y="2184"/>
                  </a:lnTo>
                  <a:lnTo>
                    <a:pt x="1422" y="3149"/>
                  </a:lnTo>
                  <a:lnTo>
                    <a:pt x="3035" y="4000"/>
                  </a:lnTo>
                  <a:lnTo>
                    <a:pt x="3073" y="2984"/>
                  </a:lnTo>
                  <a:lnTo>
                    <a:pt x="3098" y="1955"/>
                  </a:lnTo>
                  <a:lnTo>
                    <a:pt x="3149" y="939"/>
                  </a:lnTo>
                  <a:lnTo>
                    <a:pt x="2451" y="63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E33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635872" y="1673376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10" h="6350">
                  <a:moveTo>
                    <a:pt x="3048" y="50"/>
                  </a:moveTo>
                  <a:lnTo>
                    <a:pt x="0" y="0"/>
                  </a:lnTo>
                  <a:lnTo>
                    <a:pt x="2997" y="3098"/>
                  </a:lnTo>
                  <a:lnTo>
                    <a:pt x="3048" y="50"/>
                  </a:lnTo>
                  <a:close/>
                </a:path>
                <a:path w="16510" h="6350">
                  <a:moveTo>
                    <a:pt x="15138" y="3302"/>
                  </a:moveTo>
                  <a:lnTo>
                    <a:pt x="14097" y="4292"/>
                  </a:lnTo>
                  <a:lnTo>
                    <a:pt x="13081" y="5295"/>
                  </a:lnTo>
                  <a:lnTo>
                    <a:pt x="12039" y="6286"/>
                  </a:lnTo>
                  <a:lnTo>
                    <a:pt x="13042" y="6299"/>
                  </a:lnTo>
                  <a:lnTo>
                    <a:pt x="15074" y="6350"/>
                  </a:lnTo>
                  <a:lnTo>
                    <a:pt x="15100" y="4330"/>
                  </a:lnTo>
                  <a:lnTo>
                    <a:pt x="15138" y="3302"/>
                  </a:lnTo>
                  <a:close/>
                </a:path>
                <a:path w="16510" h="6350">
                  <a:moveTo>
                    <a:pt x="16383" y="2654"/>
                  </a:moveTo>
                  <a:lnTo>
                    <a:pt x="15849" y="2095"/>
                  </a:lnTo>
                  <a:lnTo>
                    <a:pt x="15138" y="3302"/>
                  </a:lnTo>
                  <a:lnTo>
                    <a:pt x="16383" y="2654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630049" y="165937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54" y="0"/>
                  </a:moveTo>
                  <a:lnTo>
                    <a:pt x="0" y="1701"/>
                  </a:lnTo>
                  <a:lnTo>
                    <a:pt x="1003" y="1739"/>
                  </a:lnTo>
                  <a:lnTo>
                    <a:pt x="2006" y="1752"/>
                  </a:lnTo>
                  <a:lnTo>
                    <a:pt x="3009" y="1790"/>
                  </a:lnTo>
                  <a:lnTo>
                    <a:pt x="2057" y="3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6293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6" name="object 716"/>
            <p:cNvSpPr/>
            <p:nvPr/>
          </p:nvSpPr>
          <p:spPr>
            <a:xfrm>
              <a:off x="2660675" y="159301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924" y="4914"/>
                  </a:moveTo>
                  <a:lnTo>
                    <a:pt x="2616" y="5397"/>
                  </a:lnTo>
                  <a:lnTo>
                    <a:pt x="1308" y="5867"/>
                  </a:lnTo>
                  <a:lnTo>
                    <a:pt x="0" y="6350"/>
                  </a:lnTo>
                  <a:lnTo>
                    <a:pt x="1295" y="6896"/>
                  </a:lnTo>
                  <a:lnTo>
                    <a:pt x="2565" y="7416"/>
                  </a:lnTo>
                  <a:lnTo>
                    <a:pt x="3860" y="7962"/>
                  </a:lnTo>
                  <a:lnTo>
                    <a:pt x="3873" y="6946"/>
                  </a:lnTo>
                  <a:lnTo>
                    <a:pt x="3924" y="4914"/>
                  </a:lnTo>
                  <a:close/>
                </a:path>
                <a:path w="10160" h="8255">
                  <a:moveTo>
                    <a:pt x="10096" y="2247"/>
                  </a:moveTo>
                  <a:lnTo>
                    <a:pt x="6400" y="0"/>
                  </a:lnTo>
                  <a:lnTo>
                    <a:pt x="5041" y="2857"/>
                  </a:lnTo>
                  <a:lnTo>
                    <a:pt x="3937" y="4902"/>
                  </a:lnTo>
                  <a:lnTo>
                    <a:pt x="7937" y="7010"/>
                  </a:lnTo>
                  <a:lnTo>
                    <a:pt x="9944" y="8051"/>
                  </a:lnTo>
                  <a:lnTo>
                    <a:pt x="9639" y="5791"/>
                  </a:lnTo>
                  <a:lnTo>
                    <a:pt x="10096" y="2247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7" name="object 717"/>
            <p:cNvSpPr/>
            <p:nvPr/>
          </p:nvSpPr>
          <p:spPr>
            <a:xfrm>
              <a:off x="2777780" y="1642892"/>
              <a:ext cx="38100" cy="91440"/>
            </a:xfrm>
            <a:custGeom>
              <a:avLst/>
              <a:gdLst/>
              <a:ahLst/>
              <a:cxnLst/>
              <a:rect l="l" t="t" r="r" b="b"/>
              <a:pathLst>
                <a:path w="38100" h="91439">
                  <a:moveTo>
                    <a:pt x="14678" y="84086"/>
                  </a:moveTo>
                  <a:lnTo>
                    <a:pt x="6959" y="84086"/>
                  </a:lnTo>
                  <a:lnTo>
                    <a:pt x="8280" y="88379"/>
                  </a:lnTo>
                  <a:lnTo>
                    <a:pt x="11163" y="91376"/>
                  </a:lnTo>
                  <a:lnTo>
                    <a:pt x="13855" y="91084"/>
                  </a:lnTo>
                  <a:lnTo>
                    <a:pt x="16509" y="90728"/>
                  </a:lnTo>
                  <a:lnTo>
                    <a:pt x="18097" y="88087"/>
                  </a:lnTo>
                  <a:lnTo>
                    <a:pt x="16128" y="87782"/>
                  </a:lnTo>
                  <a:lnTo>
                    <a:pt x="12903" y="86410"/>
                  </a:lnTo>
                  <a:lnTo>
                    <a:pt x="14678" y="84086"/>
                  </a:lnTo>
                  <a:close/>
                </a:path>
                <a:path w="38100" h="91439">
                  <a:moveTo>
                    <a:pt x="8102" y="47485"/>
                  </a:moveTo>
                  <a:lnTo>
                    <a:pt x="6591" y="51422"/>
                  </a:lnTo>
                  <a:lnTo>
                    <a:pt x="7453" y="55981"/>
                  </a:lnTo>
                  <a:lnTo>
                    <a:pt x="8585" y="60794"/>
                  </a:lnTo>
                  <a:lnTo>
                    <a:pt x="9778" y="70370"/>
                  </a:lnTo>
                  <a:lnTo>
                    <a:pt x="6934" y="72618"/>
                  </a:lnTo>
                  <a:lnTo>
                    <a:pt x="2387" y="73075"/>
                  </a:lnTo>
                  <a:lnTo>
                    <a:pt x="2489" y="76187"/>
                  </a:lnTo>
                  <a:lnTo>
                    <a:pt x="7492" y="80670"/>
                  </a:lnTo>
                  <a:lnTo>
                    <a:pt x="0" y="81686"/>
                  </a:lnTo>
                  <a:lnTo>
                    <a:pt x="88" y="84543"/>
                  </a:lnTo>
                  <a:lnTo>
                    <a:pt x="3136" y="85178"/>
                  </a:lnTo>
                  <a:lnTo>
                    <a:pt x="6959" y="84086"/>
                  </a:lnTo>
                  <a:lnTo>
                    <a:pt x="14678" y="84086"/>
                  </a:lnTo>
                  <a:lnTo>
                    <a:pt x="18491" y="79095"/>
                  </a:lnTo>
                  <a:lnTo>
                    <a:pt x="19748" y="73177"/>
                  </a:lnTo>
                  <a:lnTo>
                    <a:pt x="14630" y="66192"/>
                  </a:lnTo>
                  <a:lnTo>
                    <a:pt x="15379" y="64427"/>
                  </a:lnTo>
                  <a:lnTo>
                    <a:pt x="23952" y="61988"/>
                  </a:lnTo>
                  <a:lnTo>
                    <a:pt x="24046" y="59588"/>
                  </a:lnTo>
                  <a:lnTo>
                    <a:pt x="15608" y="59588"/>
                  </a:lnTo>
                  <a:lnTo>
                    <a:pt x="14389" y="59067"/>
                  </a:lnTo>
                  <a:lnTo>
                    <a:pt x="14236" y="57734"/>
                  </a:lnTo>
                  <a:lnTo>
                    <a:pt x="13855" y="56883"/>
                  </a:lnTo>
                  <a:lnTo>
                    <a:pt x="14731" y="56540"/>
                  </a:lnTo>
                  <a:lnTo>
                    <a:pt x="15786" y="55727"/>
                  </a:lnTo>
                  <a:lnTo>
                    <a:pt x="24197" y="55727"/>
                  </a:lnTo>
                  <a:lnTo>
                    <a:pt x="24333" y="52273"/>
                  </a:lnTo>
                  <a:lnTo>
                    <a:pt x="28771" y="49999"/>
                  </a:lnTo>
                  <a:lnTo>
                    <a:pt x="11798" y="49999"/>
                  </a:lnTo>
                  <a:lnTo>
                    <a:pt x="8102" y="47485"/>
                  </a:lnTo>
                  <a:close/>
                </a:path>
                <a:path w="38100" h="91439">
                  <a:moveTo>
                    <a:pt x="24197" y="55727"/>
                  </a:moveTo>
                  <a:lnTo>
                    <a:pt x="15786" y="55727"/>
                  </a:lnTo>
                  <a:lnTo>
                    <a:pt x="17005" y="56235"/>
                  </a:lnTo>
                  <a:lnTo>
                    <a:pt x="17183" y="57569"/>
                  </a:lnTo>
                  <a:lnTo>
                    <a:pt x="17538" y="58420"/>
                  </a:lnTo>
                  <a:lnTo>
                    <a:pt x="16662" y="58775"/>
                  </a:lnTo>
                  <a:lnTo>
                    <a:pt x="15608" y="59588"/>
                  </a:lnTo>
                  <a:lnTo>
                    <a:pt x="24046" y="59588"/>
                  </a:lnTo>
                  <a:lnTo>
                    <a:pt x="24197" y="55727"/>
                  </a:lnTo>
                  <a:close/>
                </a:path>
                <a:path w="38100" h="91439">
                  <a:moveTo>
                    <a:pt x="29179" y="37414"/>
                  </a:moveTo>
                  <a:lnTo>
                    <a:pt x="8013" y="37414"/>
                  </a:lnTo>
                  <a:lnTo>
                    <a:pt x="8978" y="37630"/>
                  </a:lnTo>
                  <a:lnTo>
                    <a:pt x="9880" y="39319"/>
                  </a:lnTo>
                  <a:lnTo>
                    <a:pt x="10680" y="41097"/>
                  </a:lnTo>
                  <a:lnTo>
                    <a:pt x="11683" y="42837"/>
                  </a:lnTo>
                  <a:lnTo>
                    <a:pt x="13461" y="49326"/>
                  </a:lnTo>
                  <a:lnTo>
                    <a:pt x="11798" y="49999"/>
                  </a:lnTo>
                  <a:lnTo>
                    <a:pt x="28771" y="49999"/>
                  </a:lnTo>
                  <a:lnTo>
                    <a:pt x="31076" y="48818"/>
                  </a:lnTo>
                  <a:lnTo>
                    <a:pt x="28651" y="44437"/>
                  </a:lnTo>
                  <a:lnTo>
                    <a:pt x="24333" y="41287"/>
                  </a:lnTo>
                  <a:lnTo>
                    <a:pt x="29179" y="37414"/>
                  </a:lnTo>
                  <a:close/>
                </a:path>
                <a:path w="38100" h="91439">
                  <a:moveTo>
                    <a:pt x="19735" y="0"/>
                  </a:moveTo>
                  <a:lnTo>
                    <a:pt x="7048" y="27127"/>
                  </a:lnTo>
                  <a:lnTo>
                    <a:pt x="4000" y="30149"/>
                  </a:lnTo>
                  <a:lnTo>
                    <a:pt x="3898" y="33147"/>
                  </a:lnTo>
                  <a:lnTo>
                    <a:pt x="838" y="36131"/>
                  </a:lnTo>
                  <a:lnTo>
                    <a:pt x="647" y="41668"/>
                  </a:lnTo>
                  <a:lnTo>
                    <a:pt x="3708" y="40601"/>
                  </a:lnTo>
                  <a:lnTo>
                    <a:pt x="6984" y="39192"/>
                  </a:lnTo>
                  <a:lnTo>
                    <a:pt x="8013" y="37414"/>
                  </a:lnTo>
                  <a:lnTo>
                    <a:pt x="29179" y="37414"/>
                  </a:lnTo>
                  <a:lnTo>
                    <a:pt x="37884" y="9537"/>
                  </a:lnTo>
                  <a:lnTo>
                    <a:pt x="37591" y="9169"/>
                  </a:lnTo>
                  <a:lnTo>
                    <a:pt x="35347" y="7785"/>
                  </a:lnTo>
                  <a:lnTo>
                    <a:pt x="25260" y="7785"/>
                  </a:lnTo>
                  <a:lnTo>
                    <a:pt x="27190" y="4648"/>
                  </a:lnTo>
                  <a:lnTo>
                    <a:pt x="27076" y="1727"/>
                  </a:lnTo>
                  <a:lnTo>
                    <a:pt x="26250" y="927"/>
                  </a:lnTo>
                  <a:lnTo>
                    <a:pt x="25780" y="127"/>
                  </a:lnTo>
                  <a:lnTo>
                    <a:pt x="19735" y="0"/>
                  </a:lnTo>
                  <a:close/>
                </a:path>
                <a:path w="38100" h="91439">
                  <a:moveTo>
                    <a:pt x="31889" y="228"/>
                  </a:moveTo>
                  <a:lnTo>
                    <a:pt x="31876" y="2184"/>
                  </a:lnTo>
                  <a:lnTo>
                    <a:pt x="31720" y="3492"/>
                  </a:lnTo>
                  <a:lnTo>
                    <a:pt x="31597" y="7785"/>
                  </a:lnTo>
                  <a:lnTo>
                    <a:pt x="35347" y="7785"/>
                  </a:lnTo>
                  <a:lnTo>
                    <a:pt x="34112" y="7023"/>
                  </a:lnTo>
                  <a:lnTo>
                    <a:pt x="34899" y="3492"/>
                  </a:lnTo>
                  <a:lnTo>
                    <a:pt x="34747" y="254"/>
                  </a:lnTo>
                  <a:lnTo>
                    <a:pt x="31889" y="228"/>
                  </a:lnTo>
                  <a:close/>
                </a:path>
              </a:pathLst>
            </a:custGeom>
            <a:solidFill>
              <a:srgbClr val="EE31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8" name="object 718"/>
            <p:cNvSpPr/>
            <p:nvPr/>
          </p:nvSpPr>
          <p:spPr>
            <a:xfrm>
              <a:off x="2766443" y="1611706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4" h="70485">
                  <a:moveTo>
                    <a:pt x="22234" y="50088"/>
                  </a:moveTo>
                  <a:lnTo>
                    <a:pt x="13081" y="50088"/>
                  </a:lnTo>
                  <a:lnTo>
                    <a:pt x="11858" y="50723"/>
                  </a:lnTo>
                  <a:lnTo>
                    <a:pt x="6273" y="56845"/>
                  </a:lnTo>
                  <a:lnTo>
                    <a:pt x="6073" y="61353"/>
                  </a:lnTo>
                  <a:lnTo>
                    <a:pt x="6049" y="62344"/>
                  </a:lnTo>
                  <a:lnTo>
                    <a:pt x="7696" y="69938"/>
                  </a:lnTo>
                  <a:lnTo>
                    <a:pt x="10439" y="67500"/>
                  </a:lnTo>
                  <a:lnTo>
                    <a:pt x="12179" y="67335"/>
                  </a:lnTo>
                  <a:lnTo>
                    <a:pt x="15240" y="64338"/>
                  </a:lnTo>
                  <a:lnTo>
                    <a:pt x="15341" y="61353"/>
                  </a:lnTo>
                  <a:lnTo>
                    <a:pt x="18389" y="58305"/>
                  </a:lnTo>
                  <a:lnTo>
                    <a:pt x="22234" y="50088"/>
                  </a:lnTo>
                  <a:close/>
                </a:path>
                <a:path w="36194" h="70485">
                  <a:moveTo>
                    <a:pt x="10330" y="49244"/>
                  </a:moveTo>
                  <a:lnTo>
                    <a:pt x="10147" y="49491"/>
                  </a:lnTo>
                  <a:lnTo>
                    <a:pt x="8890" y="52209"/>
                  </a:lnTo>
                  <a:lnTo>
                    <a:pt x="9309" y="52489"/>
                  </a:lnTo>
                  <a:lnTo>
                    <a:pt x="11849" y="50723"/>
                  </a:lnTo>
                  <a:lnTo>
                    <a:pt x="10330" y="49244"/>
                  </a:lnTo>
                  <a:close/>
                </a:path>
                <a:path w="36194" h="70485">
                  <a:moveTo>
                    <a:pt x="23541" y="47294"/>
                  </a:moveTo>
                  <a:lnTo>
                    <a:pt x="11645" y="47294"/>
                  </a:lnTo>
                  <a:lnTo>
                    <a:pt x="12827" y="48069"/>
                  </a:lnTo>
                  <a:lnTo>
                    <a:pt x="11950" y="50622"/>
                  </a:lnTo>
                  <a:lnTo>
                    <a:pt x="13081" y="50088"/>
                  </a:lnTo>
                  <a:lnTo>
                    <a:pt x="22234" y="50088"/>
                  </a:lnTo>
                  <a:lnTo>
                    <a:pt x="23541" y="47294"/>
                  </a:lnTo>
                  <a:close/>
                </a:path>
                <a:path w="36194" h="70485">
                  <a:moveTo>
                    <a:pt x="7086" y="12522"/>
                  </a:moveTo>
                  <a:lnTo>
                    <a:pt x="6896" y="15659"/>
                  </a:lnTo>
                  <a:lnTo>
                    <a:pt x="5854" y="18326"/>
                  </a:lnTo>
                  <a:lnTo>
                    <a:pt x="3187" y="20243"/>
                  </a:lnTo>
                  <a:lnTo>
                    <a:pt x="2006" y="21069"/>
                  </a:lnTo>
                  <a:lnTo>
                    <a:pt x="0" y="22910"/>
                  </a:lnTo>
                  <a:lnTo>
                    <a:pt x="77" y="23050"/>
                  </a:lnTo>
                  <a:lnTo>
                    <a:pt x="2965" y="30032"/>
                  </a:lnTo>
                  <a:lnTo>
                    <a:pt x="3602" y="37815"/>
                  </a:lnTo>
                  <a:lnTo>
                    <a:pt x="5431" y="45078"/>
                  </a:lnTo>
                  <a:lnTo>
                    <a:pt x="10330" y="49244"/>
                  </a:lnTo>
                  <a:lnTo>
                    <a:pt x="10947" y="48412"/>
                  </a:lnTo>
                  <a:lnTo>
                    <a:pt x="11645" y="47294"/>
                  </a:lnTo>
                  <a:lnTo>
                    <a:pt x="23541" y="47294"/>
                  </a:lnTo>
                  <a:lnTo>
                    <a:pt x="31076" y="31191"/>
                  </a:lnTo>
                  <a:lnTo>
                    <a:pt x="30822" y="25107"/>
                  </a:lnTo>
                  <a:lnTo>
                    <a:pt x="32040" y="23723"/>
                  </a:lnTo>
                  <a:lnTo>
                    <a:pt x="16522" y="23723"/>
                  </a:lnTo>
                  <a:lnTo>
                    <a:pt x="8699" y="23050"/>
                  </a:lnTo>
                  <a:lnTo>
                    <a:pt x="12128" y="19075"/>
                  </a:lnTo>
                  <a:lnTo>
                    <a:pt x="11074" y="15354"/>
                  </a:lnTo>
                  <a:lnTo>
                    <a:pt x="10233" y="12941"/>
                  </a:lnTo>
                  <a:lnTo>
                    <a:pt x="10134" y="12573"/>
                  </a:lnTo>
                  <a:lnTo>
                    <a:pt x="7086" y="12522"/>
                  </a:lnTo>
                  <a:close/>
                </a:path>
                <a:path w="36194" h="70485">
                  <a:moveTo>
                    <a:pt x="20802" y="0"/>
                  </a:moveTo>
                  <a:lnTo>
                    <a:pt x="19837" y="101"/>
                  </a:lnTo>
                  <a:lnTo>
                    <a:pt x="18732" y="6261"/>
                  </a:lnTo>
                  <a:lnTo>
                    <a:pt x="22174" y="12674"/>
                  </a:lnTo>
                  <a:lnTo>
                    <a:pt x="17551" y="20955"/>
                  </a:lnTo>
                  <a:lnTo>
                    <a:pt x="16522" y="23723"/>
                  </a:lnTo>
                  <a:lnTo>
                    <a:pt x="32040" y="23723"/>
                  </a:lnTo>
                  <a:lnTo>
                    <a:pt x="36093" y="19113"/>
                  </a:lnTo>
                  <a:lnTo>
                    <a:pt x="31407" y="12941"/>
                  </a:lnTo>
                  <a:lnTo>
                    <a:pt x="29591" y="8013"/>
                  </a:lnTo>
                  <a:lnTo>
                    <a:pt x="23698" y="5969"/>
                  </a:lnTo>
                  <a:lnTo>
                    <a:pt x="22606" y="520"/>
                  </a:lnTo>
                  <a:lnTo>
                    <a:pt x="21704" y="127"/>
                  </a:lnTo>
                  <a:lnTo>
                    <a:pt x="20802" y="0"/>
                  </a:lnTo>
                  <a:close/>
                </a:path>
              </a:pathLst>
            </a:custGeom>
            <a:solidFill>
              <a:srgbClr val="EA28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19" name="object 719"/>
            <p:cNvSpPr/>
            <p:nvPr/>
          </p:nvSpPr>
          <p:spPr>
            <a:xfrm>
              <a:off x="2686770" y="1710341"/>
              <a:ext cx="42545" cy="49530"/>
            </a:xfrm>
            <a:custGeom>
              <a:avLst/>
              <a:gdLst/>
              <a:ahLst/>
              <a:cxnLst/>
              <a:rect l="l" t="t" r="r" b="b"/>
              <a:pathLst>
                <a:path w="42544" h="49530">
                  <a:moveTo>
                    <a:pt x="10747" y="4800"/>
                  </a:moveTo>
                  <a:lnTo>
                    <a:pt x="4191" y="4800"/>
                  </a:lnTo>
                  <a:lnTo>
                    <a:pt x="4445" y="5854"/>
                  </a:lnTo>
                  <a:lnTo>
                    <a:pt x="3675" y="6197"/>
                  </a:lnTo>
                  <a:lnTo>
                    <a:pt x="3403" y="6362"/>
                  </a:lnTo>
                  <a:lnTo>
                    <a:pt x="3390" y="8318"/>
                  </a:lnTo>
                  <a:lnTo>
                    <a:pt x="3251" y="9296"/>
                  </a:lnTo>
                  <a:lnTo>
                    <a:pt x="3124" y="9372"/>
                  </a:lnTo>
                  <a:lnTo>
                    <a:pt x="7493" y="13715"/>
                  </a:lnTo>
                  <a:lnTo>
                    <a:pt x="9817" y="16065"/>
                  </a:lnTo>
                  <a:lnTo>
                    <a:pt x="11899" y="18402"/>
                  </a:lnTo>
                  <a:lnTo>
                    <a:pt x="15201" y="21945"/>
                  </a:lnTo>
                  <a:lnTo>
                    <a:pt x="20104" y="29844"/>
                  </a:lnTo>
                  <a:lnTo>
                    <a:pt x="16192" y="35559"/>
                  </a:lnTo>
                  <a:lnTo>
                    <a:pt x="10719" y="40723"/>
                  </a:lnTo>
                  <a:lnTo>
                    <a:pt x="12649" y="41109"/>
                  </a:lnTo>
                  <a:lnTo>
                    <a:pt x="13754" y="42417"/>
                  </a:lnTo>
                  <a:lnTo>
                    <a:pt x="14020" y="44500"/>
                  </a:lnTo>
                  <a:lnTo>
                    <a:pt x="13944" y="45389"/>
                  </a:lnTo>
                  <a:lnTo>
                    <a:pt x="14312" y="45999"/>
                  </a:lnTo>
                  <a:lnTo>
                    <a:pt x="15163" y="46342"/>
                  </a:lnTo>
                  <a:lnTo>
                    <a:pt x="16002" y="47294"/>
                  </a:lnTo>
                  <a:lnTo>
                    <a:pt x="16865" y="48221"/>
                  </a:lnTo>
                  <a:lnTo>
                    <a:pt x="17716" y="49187"/>
                  </a:lnTo>
                  <a:lnTo>
                    <a:pt x="20510" y="46393"/>
                  </a:lnTo>
                  <a:lnTo>
                    <a:pt x="18122" y="35991"/>
                  </a:lnTo>
                  <a:lnTo>
                    <a:pt x="26123" y="34188"/>
                  </a:lnTo>
                  <a:lnTo>
                    <a:pt x="32956" y="31407"/>
                  </a:lnTo>
                  <a:lnTo>
                    <a:pt x="42189" y="25501"/>
                  </a:lnTo>
                  <a:lnTo>
                    <a:pt x="39573" y="20650"/>
                  </a:lnTo>
                  <a:lnTo>
                    <a:pt x="34925" y="16573"/>
                  </a:lnTo>
                  <a:lnTo>
                    <a:pt x="35856" y="12471"/>
                  </a:lnTo>
                  <a:lnTo>
                    <a:pt x="21450" y="12471"/>
                  </a:lnTo>
                  <a:lnTo>
                    <a:pt x="10668" y="5664"/>
                  </a:lnTo>
                  <a:lnTo>
                    <a:pt x="10747" y="4800"/>
                  </a:lnTo>
                  <a:close/>
                </a:path>
                <a:path w="42544" h="49530">
                  <a:moveTo>
                    <a:pt x="10553" y="40690"/>
                  </a:moveTo>
                  <a:lnTo>
                    <a:pt x="10566" y="40868"/>
                  </a:lnTo>
                  <a:lnTo>
                    <a:pt x="10719" y="40723"/>
                  </a:lnTo>
                  <a:lnTo>
                    <a:pt x="10553" y="40690"/>
                  </a:lnTo>
                  <a:close/>
                </a:path>
                <a:path w="42544" h="49530">
                  <a:moveTo>
                    <a:pt x="36372" y="10198"/>
                  </a:moveTo>
                  <a:lnTo>
                    <a:pt x="28917" y="10299"/>
                  </a:lnTo>
                  <a:lnTo>
                    <a:pt x="21450" y="12471"/>
                  </a:lnTo>
                  <a:lnTo>
                    <a:pt x="35856" y="12471"/>
                  </a:lnTo>
                  <a:lnTo>
                    <a:pt x="36372" y="10198"/>
                  </a:lnTo>
                  <a:close/>
                </a:path>
                <a:path w="42544" h="49530">
                  <a:moveTo>
                    <a:pt x="2209" y="0"/>
                  </a:moveTo>
                  <a:lnTo>
                    <a:pt x="0" y="3644"/>
                  </a:lnTo>
                  <a:lnTo>
                    <a:pt x="3225" y="6197"/>
                  </a:lnTo>
                  <a:lnTo>
                    <a:pt x="3721" y="4965"/>
                  </a:lnTo>
                  <a:lnTo>
                    <a:pt x="4191" y="4800"/>
                  </a:lnTo>
                  <a:lnTo>
                    <a:pt x="10747" y="4800"/>
                  </a:lnTo>
                  <a:lnTo>
                    <a:pt x="10858" y="3606"/>
                  </a:lnTo>
                  <a:lnTo>
                    <a:pt x="12225" y="647"/>
                  </a:lnTo>
                  <a:lnTo>
                    <a:pt x="5854" y="647"/>
                  </a:lnTo>
                  <a:lnTo>
                    <a:pt x="2209" y="0"/>
                  </a:lnTo>
                  <a:close/>
                </a:path>
                <a:path w="42544" h="49530">
                  <a:moveTo>
                    <a:pt x="9258" y="558"/>
                  </a:moveTo>
                  <a:lnTo>
                    <a:pt x="5854" y="647"/>
                  </a:lnTo>
                  <a:lnTo>
                    <a:pt x="12225" y="647"/>
                  </a:lnTo>
                  <a:lnTo>
                    <a:pt x="10744" y="596"/>
                  </a:lnTo>
                  <a:lnTo>
                    <a:pt x="9258" y="558"/>
                  </a:lnTo>
                  <a:close/>
                </a:path>
              </a:pathLst>
            </a:custGeom>
            <a:solidFill>
              <a:srgbClr val="DF28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748675" y="1719122"/>
              <a:ext cx="31750" cy="46990"/>
            </a:xfrm>
            <a:custGeom>
              <a:avLst/>
              <a:gdLst/>
              <a:ahLst/>
              <a:cxnLst/>
              <a:rect l="l" t="t" r="r" b="b"/>
              <a:pathLst>
                <a:path w="31750" h="46989">
                  <a:moveTo>
                    <a:pt x="1282" y="32270"/>
                  </a:moveTo>
                  <a:lnTo>
                    <a:pt x="1345" y="35839"/>
                  </a:lnTo>
                  <a:lnTo>
                    <a:pt x="0" y="39446"/>
                  </a:lnTo>
                  <a:lnTo>
                    <a:pt x="6045" y="46799"/>
                  </a:lnTo>
                  <a:lnTo>
                    <a:pt x="5245" y="36004"/>
                  </a:lnTo>
                  <a:lnTo>
                    <a:pt x="28708" y="36004"/>
                  </a:lnTo>
                  <a:lnTo>
                    <a:pt x="26580" y="33591"/>
                  </a:lnTo>
                  <a:lnTo>
                    <a:pt x="4800" y="33591"/>
                  </a:lnTo>
                  <a:lnTo>
                    <a:pt x="4521" y="32791"/>
                  </a:lnTo>
                  <a:lnTo>
                    <a:pt x="4292" y="32384"/>
                  </a:lnTo>
                  <a:lnTo>
                    <a:pt x="1282" y="32270"/>
                  </a:lnTo>
                  <a:close/>
                </a:path>
                <a:path w="31750" h="46989">
                  <a:moveTo>
                    <a:pt x="20317" y="40487"/>
                  </a:moveTo>
                  <a:lnTo>
                    <a:pt x="14655" y="40487"/>
                  </a:lnTo>
                  <a:lnTo>
                    <a:pt x="14364" y="40728"/>
                  </a:lnTo>
                  <a:lnTo>
                    <a:pt x="14328" y="41643"/>
                  </a:lnTo>
                  <a:lnTo>
                    <a:pt x="14439" y="43980"/>
                  </a:lnTo>
                  <a:lnTo>
                    <a:pt x="16471" y="44640"/>
                  </a:lnTo>
                  <a:lnTo>
                    <a:pt x="18923" y="44386"/>
                  </a:lnTo>
                  <a:lnTo>
                    <a:pt x="19545" y="41744"/>
                  </a:lnTo>
                  <a:lnTo>
                    <a:pt x="20317" y="40487"/>
                  </a:lnTo>
                  <a:close/>
                </a:path>
                <a:path w="31750" h="46989">
                  <a:moveTo>
                    <a:pt x="30879" y="39903"/>
                  </a:moveTo>
                  <a:lnTo>
                    <a:pt x="20675" y="39903"/>
                  </a:lnTo>
                  <a:lnTo>
                    <a:pt x="26898" y="42151"/>
                  </a:lnTo>
                  <a:lnTo>
                    <a:pt x="29578" y="41821"/>
                  </a:lnTo>
                  <a:lnTo>
                    <a:pt x="30879" y="39903"/>
                  </a:lnTo>
                  <a:close/>
                </a:path>
                <a:path w="31750" h="46989">
                  <a:moveTo>
                    <a:pt x="14279" y="40793"/>
                  </a:moveTo>
                  <a:lnTo>
                    <a:pt x="13351" y="40873"/>
                  </a:lnTo>
                  <a:lnTo>
                    <a:pt x="13233" y="41643"/>
                  </a:lnTo>
                  <a:lnTo>
                    <a:pt x="14279" y="40793"/>
                  </a:lnTo>
                  <a:close/>
                </a:path>
                <a:path w="31750" h="46989">
                  <a:moveTo>
                    <a:pt x="28708" y="36004"/>
                  </a:moveTo>
                  <a:lnTo>
                    <a:pt x="5245" y="36004"/>
                  </a:lnTo>
                  <a:lnTo>
                    <a:pt x="10426" y="40601"/>
                  </a:lnTo>
                  <a:lnTo>
                    <a:pt x="11938" y="40995"/>
                  </a:lnTo>
                  <a:lnTo>
                    <a:pt x="13351" y="40873"/>
                  </a:lnTo>
                  <a:lnTo>
                    <a:pt x="13423" y="39789"/>
                  </a:lnTo>
                  <a:lnTo>
                    <a:pt x="13728" y="38480"/>
                  </a:lnTo>
                  <a:lnTo>
                    <a:pt x="14198" y="37795"/>
                  </a:lnTo>
                  <a:lnTo>
                    <a:pt x="30433" y="37795"/>
                  </a:lnTo>
                  <a:lnTo>
                    <a:pt x="28708" y="36004"/>
                  </a:lnTo>
                  <a:close/>
                </a:path>
                <a:path w="31750" h="46989">
                  <a:moveTo>
                    <a:pt x="30433" y="37795"/>
                  </a:moveTo>
                  <a:lnTo>
                    <a:pt x="14198" y="37795"/>
                  </a:lnTo>
                  <a:lnTo>
                    <a:pt x="15621" y="37998"/>
                  </a:lnTo>
                  <a:lnTo>
                    <a:pt x="15925" y="38773"/>
                  </a:lnTo>
                  <a:lnTo>
                    <a:pt x="14300" y="40776"/>
                  </a:lnTo>
                  <a:lnTo>
                    <a:pt x="14655" y="40487"/>
                  </a:lnTo>
                  <a:lnTo>
                    <a:pt x="20317" y="40487"/>
                  </a:lnTo>
                  <a:lnTo>
                    <a:pt x="20675" y="39903"/>
                  </a:lnTo>
                  <a:lnTo>
                    <a:pt x="30879" y="39903"/>
                  </a:lnTo>
                  <a:lnTo>
                    <a:pt x="31534" y="38938"/>
                  </a:lnTo>
                  <a:lnTo>
                    <a:pt x="30433" y="37795"/>
                  </a:lnTo>
                  <a:close/>
                </a:path>
                <a:path w="31750" h="46989">
                  <a:moveTo>
                    <a:pt x="12801" y="0"/>
                  </a:moveTo>
                  <a:lnTo>
                    <a:pt x="9804" y="203"/>
                  </a:lnTo>
                  <a:lnTo>
                    <a:pt x="7496" y="7492"/>
                  </a:lnTo>
                  <a:lnTo>
                    <a:pt x="7440" y="8470"/>
                  </a:lnTo>
                  <a:lnTo>
                    <a:pt x="8343" y="12026"/>
                  </a:lnTo>
                  <a:lnTo>
                    <a:pt x="4597" y="14135"/>
                  </a:lnTo>
                  <a:lnTo>
                    <a:pt x="4673" y="17094"/>
                  </a:lnTo>
                  <a:lnTo>
                    <a:pt x="3924" y="20548"/>
                  </a:lnTo>
                  <a:lnTo>
                    <a:pt x="6172" y="22720"/>
                  </a:lnTo>
                  <a:lnTo>
                    <a:pt x="10871" y="27203"/>
                  </a:lnTo>
                  <a:lnTo>
                    <a:pt x="6743" y="29502"/>
                  </a:lnTo>
                  <a:lnTo>
                    <a:pt x="4370" y="32270"/>
                  </a:lnTo>
                  <a:lnTo>
                    <a:pt x="5727" y="32880"/>
                  </a:lnTo>
                  <a:lnTo>
                    <a:pt x="5943" y="33350"/>
                  </a:lnTo>
                  <a:lnTo>
                    <a:pt x="4800" y="33591"/>
                  </a:lnTo>
                  <a:lnTo>
                    <a:pt x="26580" y="33591"/>
                  </a:lnTo>
                  <a:lnTo>
                    <a:pt x="23954" y="30594"/>
                  </a:lnTo>
                  <a:lnTo>
                    <a:pt x="15722" y="30594"/>
                  </a:lnTo>
                  <a:lnTo>
                    <a:pt x="14579" y="30492"/>
                  </a:lnTo>
                  <a:lnTo>
                    <a:pt x="14160" y="29933"/>
                  </a:lnTo>
                  <a:lnTo>
                    <a:pt x="14248" y="29324"/>
                  </a:lnTo>
                  <a:lnTo>
                    <a:pt x="14605" y="28219"/>
                  </a:lnTo>
                  <a:lnTo>
                    <a:pt x="14998" y="27736"/>
                  </a:lnTo>
                  <a:lnTo>
                    <a:pt x="16573" y="27050"/>
                  </a:lnTo>
                  <a:lnTo>
                    <a:pt x="22589" y="27050"/>
                  </a:lnTo>
                  <a:lnTo>
                    <a:pt x="21678" y="22288"/>
                  </a:lnTo>
                  <a:lnTo>
                    <a:pt x="22974" y="14274"/>
                  </a:lnTo>
                  <a:lnTo>
                    <a:pt x="22926" y="12471"/>
                  </a:lnTo>
                  <a:lnTo>
                    <a:pt x="16192" y="12471"/>
                  </a:lnTo>
                  <a:lnTo>
                    <a:pt x="12100" y="12026"/>
                  </a:lnTo>
                  <a:lnTo>
                    <a:pt x="11341" y="7848"/>
                  </a:lnTo>
                  <a:lnTo>
                    <a:pt x="14198" y="6629"/>
                  </a:lnTo>
                  <a:lnTo>
                    <a:pt x="16827" y="5232"/>
                  </a:lnTo>
                  <a:lnTo>
                    <a:pt x="16522" y="2108"/>
                  </a:lnTo>
                  <a:lnTo>
                    <a:pt x="12801" y="0"/>
                  </a:lnTo>
                  <a:close/>
                </a:path>
                <a:path w="31750" h="46989">
                  <a:moveTo>
                    <a:pt x="22589" y="27050"/>
                  </a:moveTo>
                  <a:lnTo>
                    <a:pt x="16573" y="27050"/>
                  </a:lnTo>
                  <a:lnTo>
                    <a:pt x="17627" y="27520"/>
                  </a:lnTo>
                  <a:lnTo>
                    <a:pt x="17399" y="29324"/>
                  </a:lnTo>
                  <a:lnTo>
                    <a:pt x="16344" y="29933"/>
                  </a:lnTo>
                  <a:lnTo>
                    <a:pt x="15722" y="30594"/>
                  </a:lnTo>
                  <a:lnTo>
                    <a:pt x="23954" y="30594"/>
                  </a:lnTo>
                  <a:lnTo>
                    <a:pt x="23075" y="29590"/>
                  </a:lnTo>
                  <a:lnTo>
                    <a:pt x="22589" y="27050"/>
                  </a:lnTo>
                  <a:close/>
                </a:path>
                <a:path w="31750" h="46989">
                  <a:moveTo>
                    <a:pt x="18643" y="7492"/>
                  </a:moveTo>
                  <a:lnTo>
                    <a:pt x="16192" y="12471"/>
                  </a:lnTo>
                  <a:lnTo>
                    <a:pt x="22926" y="12471"/>
                  </a:lnTo>
                  <a:lnTo>
                    <a:pt x="22824" y="8579"/>
                  </a:lnTo>
                  <a:lnTo>
                    <a:pt x="18643" y="7492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697450" y="1693115"/>
              <a:ext cx="27940" cy="29845"/>
            </a:xfrm>
            <a:custGeom>
              <a:avLst/>
              <a:gdLst/>
              <a:ahLst/>
              <a:cxnLst/>
              <a:rect l="l" t="t" r="r" b="b"/>
              <a:pathLst>
                <a:path w="27939" h="29844">
                  <a:moveTo>
                    <a:pt x="9829" y="0"/>
                  </a:moveTo>
                  <a:lnTo>
                    <a:pt x="11544" y="8508"/>
                  </a:lnTo>
                  <a:lnTo>
                    <a:pt x="4952" y="12242"/>
                  </a:lnTo>
                  <a:lnTo>
                    <a:pt x="1562" y="17843"/>
                  </a:lnTo>
                  <a:lnTo>
                    <a:pt x="177" y="20840"/>
                  </a:lnTo>
                  <a:lnTo>
                    <a:pt x="0" y="22898"/>
                  </a:lnTo>
                  <a:lnTo>
                    <a:pt x="10769" y="29705"/>
                  </a:lnTo>
                  <a:lnTo>
                    <a:pt x="18249" y="27508"/>
                  </a:lnTo>
                  <a:lnTo>
                    <a:pt x="25692" y="27431"/>
                  </a:lnTo>
                  <a:lnTo>
                    <a:pt x="27863" y="18681"/>
                  </a:lnTo>
                  <a:lnTo>
                    <a:pt x="24561" y="14884"/>
                  </a:lnTo>
                  <a:lnTo>
                    <a:pt x="20167" y="20777"/>
                  </a:lnTo>
                  <a:lnTo>
                    <a:pt x="16675" y="16649"/>
                  </a:lnTo>
                  <a:lnTo>
                    <a:pt x="16154" y="15278"/>
                  </a:lnTo>
                  <a:lnTo>
                    <a:pt x="24815" y="9042"/>
                  </a:lnTo>
                  <a:lnTo>
                    <a:pt x="24968" y="6908"/>
                  </a:lnTo>
                  <a:lnTo>
                    <a:pt x="15354" y="1803"/>
                  </a:lnTo>
                  <a:lnTo>
                    <a:pt x="13373" y="1308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E6293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714703" y="1644402"/>
              <a:ext cx="26034" cy="28575"/>
            </a:xfrm>
            <a:custGeom>
              <a:avLst/>
              <a:gdLst/>
              <a:ahLst/>
              <a:cxnLst/>
              <a:rect l="l" t="t" r="r" b="b"/>
              <a:pathLst>
                <a:path w="26035" h="28575">
                  <a:moveTo>
                    <a:pt x="13995" y="0"/>
                  </a:moveTo>
                  <a:lnTo>
                    <a:pt x="0" y="4711"/>
                  </a:lnTo>
                  <a:lnTo>
                    <a:pt x="2844" y="12014"/>
                  </a:lnTo>
                  <a:lnTo>
                    <a:pt x="4572" y="17818"/>
                  </a:lnTo>
                  <a:lnTo>
                    <a:pt x="5969" y="18351"/>
                  </a:lnTo>
                  <a:lnTo>
                    <a:pt x="6642" y="19367"/>
                  </a:lnTo>
                  <a:lnTo>
                    <a:pt x="6654" y="20840"/>
                  </a:lnTo>
                  <a:lnTo>
                    <a:pt x="8712" y="22225"/>
                  </a:lnTo>
                  <a:lnTo>
                    <a:pt x="9461" y="24320"/>
                  </a:lnTo>
                  <a:lnTo>
                    <a:pt x="9753" y="26657"/>
                  </a:lnTo>
                  <a:lnTo>
                    <a:pt x="12738" y="27012"/>
                  </a:lnTo>
                  <a:lnTo>
                    <a:pt x="15786" y="27990"/>
                  </a:lnTo>
                  <a:lnTo>
                    <a:pt x="23495" y="26873"/>
                  </a:lnTo>
                  <a:lnTo>
                    <a:pt x="25463" y="23545"/>
                  </a:lnTo>
                  <a:lnTo>
                    <a:pt x="23355" y="16344"/>
                  </a:lnTo>
                  <a:lnTo>
                    <a:pt x="22352" y="13995"/>
                  </a:lnTo>
                  <a:lnTo>
                    <a:pt x="18237" y="6210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F499C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729943" y="1672247"/>
              <a:ext cx="15240" cy="33655"/>
            </a:xfrm>
            <a:custGeom>
              <a:avLst/>
              <a:gdLst/>
              <a:ahLst/>
              <a:cxnLst/>
              <a:rect l="l" t="t" r="r" b="b"/>
              <a:pathLst>
                <a:path w="15239" h="33655">
                  <a:moveTo>
                    <a:pt x="12395" y="0"/>
                  </a:moveTo>
                  <a:lnTo>
                    <a:pt x="12280" y="3048"/>
                  </a:lnTo>
                  <a:lnTo>
                    <a:pt x="9182" y="7099"/>
                  </a:lnTo>
                  <a:lnTo>
                    <a:pt x="3708" y="6184"/>
                  </a:lnTo>
                  <a:lnTo>
                    <a:pt x="0" y="8915"/>
                  </a:lnTo>
                  <a:lnTo>
                    <a:pt x="1587" y="13208"/>
                  </a:lnTo>
                  <a:lnTo>
                    <a:pt x="3987" y="17348"/>
                  </a:lnTo>
                  <a:lnTo>
                    <a:pt x="2501" y="22199"/>
                  </a:lnTo>
                  <a:lnTo>
                    <a:pt x="6671" y="23800"/>
                  </a:lnTo>
                  <a:lnTo>
                    <a:pt x="6534" y="26927"/>
                  </a:lnTo>
                  <a:lnTo>
                    <a:pt x="5377" y="30411"/>
                  </a:lnTo>
                  <a:lnTo>
                    <a:pt x="6489" y="33083"/>
                  </a:lnTo>
                  <a:lnTo>
                    <a:pt x="12179" y="27303"/>
                  </a:lnTo>
                  <a:lnTo>
                    <a:pt x="15028" y="20046"/>
                  </a:lnTo>
                  <a:lnTo>
                    <a:pt x="15085" y="11037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EE30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704912" y="1739662"/>
              <a:ext cx="39370" cy="17780"/>
            </a:xfrm>
            <a:custGeom>
              <a:avLst/>
              <a:gdLst/>
              <a:ahLst/>
              <a:cxnLst/>
              <a:rect l="l" t="t" r="r" b="b"/>
              <a:pathLst>
                <a:path w="39369" h="17780">
                  <a:moveTo>
                    <a:pt x="27000" y="0"/>
                  </a:moveTo>
                  <a:lnTo>
                    <a:pt x="20789" y="7238"/>
                  </a:lnTo>
                  <a:lnTo>
                    <a:pt x="14808" y="2095"/>
                  </a:lnTo>
                  <a:lnTo>
                    <a:pt x="8000" y="4876"/>
                  </a:lnTo>
                  <a:lnTo>
                    <a:pt x="0" y="6654"/>
                  </a:lnTo>
                  <a:lnTo>
                    <a:pt x="2362" y="17081"/>
                  </a:lnTo>
                  <a:lnTo>
                    <a:pt x="7073" y="14655"/>
                  </a:lnTo>
                  <a:lnTo>
                    <a:pt x="11595" y="11531"/>
                  </a:lnTo>
                  <a:lnTo>
                    <a:pt x="22364" y="8293"/>
                  </a:lnTo>
                  <a:lnTo>
                    <a:pt x="24612" y="11760"/>
                  </a:lnTo>
                  <a:lnTo>
                    <a:pt x="23672" y="17411"/>
                  </a:lnTo>
                  <a:lnTo>
                    <a:pt x="26657" y="17500"/>
                  </a:lnTo>
                  <a:lnTo>
                    <a:pt x="29756" y="14579"/>
                  </a:lnTo>
                  <a:lnTo>
                    <a:pt x="29717" y="14389"/>
                  </a:lnTo>
                  <a:lnTo>
                    <a:pt x="31749" y="10731"/>
                  </a:lnTo>
                  <a:lnTo>
                    <a:pt x="37058" y="12433"/>
                  </a:lnTo>
                  <a:lnTo>
                    <a:pt x="39001" y="8686"/>
                  </a:lnTo>
                  <a:lnTo>
                    <a:pt x="33007" y="2451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rgbClr val="EE2D4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763483" y="1694324"/>
              <a:ext cx="24130" cy="22225"/>
            </a:xfrm>
            <a:custGeom>
              <a:avLst/>
              <a:gdLst/>
              <a:ahLst/>
              <a:cxnLst/>
              <a:rect l="l" t="t" r="r" b="b"/>
              <a:pathLst>
                <a:path w="24130" h="22225">
                  <a:moveTo>
                    <a:pt x="20891" y="0"/>
                  </a:moveTo>
                  <a:lnTo>
                    <a:pt x="16675" y="241"/>
                  </a:lnTo>
                  <a:lnTo>
                    <a:pt x="14477" y="9182"/>
                  </a:lnTo>
                  <a:lnTo>
                    <a:pt x="8724" y="2806"/>
                  </a:lnTo>
                  <a:lnTo>
                    <a:pt x="0" y="3174"/>
                  </a:lnTo>
                  <a:lnTo>
                    <a:pt x="7975" y="8026"/>
                  </a:lnTo>
                  <a:lnTo>
                    <a:pt x="8293" y="14947"/>
                  </a:lnTo>
                  <a:lnTo>
                    <a:pt x="11391" y="20510"/>
                  </a:lnTo>
                  <a:lnTo>
                    <a:pt x="16687" y="21640"/>
                  </a:lnTo>
                  <a:lnTo>
                    <a:pt x="21234" y="21183"/>
                  </a:lnTo>
                  <a:lnTo>
                    <a:pt x="24079" y="18935"/>
                  </a:lnTo>
                  <a:lnTo>
                    <a:pt x="22885" y="9372"/>
                  </a:lnTo>
                  <a:lnTo>
                    <a:pt x="21755" y="4686"/>
                  </a:lnTo>
                  <a:lnTo>
                    <a:pt x="20891" y="0"/>
                  </a:lnTo>
                  <a:close/>
                </a:path>
              </a:pathLst>
            </a:custGeom>
            <a:solidFill>
              <a:srgbClr val="EE2D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6" name="object 726"/>
            <p:cNvSpPr/>
            <p:nvPr/>
          </p:nvSpPr>
          <p:spPr>
            <a:xfrm>
              <a:off x="2737924" y="1733204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12458" y="0"/>
                  </a:moveTo>
                  <a:lnTo>
                    <a:pt x="12357" y="1905"/>
                  </a:lnTo>
                  <a:lnTo>
                    <a:pt x="12357" y="2857"/>
                  </a:lnTo>
                  <a:lnTo>
                    <a:pt x="11404" y="5156"/>
                  </a:lnTo>
                  <a:lnTo>
                    <a:pt x="10350" y="5486"/>
                  </a:lnTo>
                  <a:lnTo>
                    <a:pt x="9194" y="3009"/>
                  </a:lnTo>
                  <a:lnTo>
                    <a:pt x="6197" y="2946"/>
                  </a:lnTo>
                  <a:lnTo>
                    <a:pt x="4991" y="5816"/>
                  </a:lnTo>
                  <a:lnTo>
                    <a:pt x="2895" y="7785"/>
                  </a:lnTo>
                  <a:lnTo>
                    <a:pt x="0" y="8902"/>
                  </a:lnTo>
                  <a:lnTo>
                    <a:pt x="5994" y="15138"/>
                  </a:lnTo>
                  <a:lnTo>
                    <a:pt x="8496" y="15201"/>
                  </a:lnTo>
                  <a:lnTo>
                    <a:pt x="10744" y="15735"/>
                  </a:lnTo>
                  <a:lnTo>
                    <a:pt x="12039" y="18186"/>
                  </a:lnTo>
                  <a:lnTo>
                    <a:pt x="15036" y="18300"/>
                  </a:lnTo>
                  <a:lnTo>
                    <a:pt x="17500" y="15417"/>
                  </a:lnTo>
                  <a:lnTo>
                    <a:pt x="21615" y="13144"/>
                  </a:lnTo>
                  <a:lnTo>
                    <a:pt x="14681" y="6464"/>
                  </a:lnTo>
                  <a:lnTo>
                    <a:pt x="15430" y="3009"/>
                  </a:lnTo>
                  <a:lnTo>
                    <a:pt x="15341" y="50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DD27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7" name="object 727"/>
            <p:cNvSpPr/>
            <p:nvPr/>
          </p:nvSpPr>
          <p:spPr>
            <a:xfrm>
              <a:off x="2765210" y="1714835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19" h="10160">
                  <a:moveTo>
                    <a:pt x="9664" y="0"/>
                  </a:moveTo>
                  <a:lnTo>
                    <a:pt x="6324" y="1968"/>
                  </a:lnTo>
                  <a:lnTo>
                    <a:pt x="2412" y="3048"/>
                  </a:lnTo>
                  <a:lnTo>
                    <a:pt x="0" y="6413"/>
                  </a:lnTo>
                  <a:lnTo>
                    <a:pt x="177" y="8483"/>
                  </a:lnTo>
                  <a:lnTo>
                    <a:pt x="304" y="9525"/>
                  </a:lnTo>
                  <a:lnTo>
                    <a:pt x="6807" y="10160"/>
                  </a:lnTo>
                  <a:lnTo>
                    <a:pt x="12572" y="9740"/>
                  </a:lnTo>
                  <a:lnTo>
                    <a:pt x="20053" y="8724"/>
                  </a:lnTo>
                  <a:lnTo>
                    <a:pt x="15049" y="4241"/>
                  </a:lnTo>
                  <a:lnTo>
                    <a:pt x="14960" y="1130"/>
                  </a:lnTo>
                  <a:lnTo>
                    <a:pt x="9664" y="0"/>
                  </a:lnTo>
                  <a:close/>
                </a:path>
              </a:pathLst>
            </a:custGeom>
            <a:solidFill>
              <a:srgbClr val="F1719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8" name="object 728"/>
            <p:cNvSpPr/>
            <p:nvPr/>
          </p:nvSpPr>
          <p:spPr>
            <a:xfrm>
              <a:off x="2719233" y="1678022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4699" y="0"/>
                  </a:moveTo>
                  <a:lnTo>
                    <a:pt x="4978" y="4013"/>
                  </a:lnTo>
                  <a:lnTo>
                    <a:pt x="1676" y="6832"/>
                  </a:lnTo>
                  <a:lnTo>
                    <a:pt x="0" y="10617"/>
                  </a:lnTo>
                  <a:lnTo>
                    <a:pt x="6985" y="11544"/>
                  </a:lnTo>
                  <a:lnTo>
                    <a:pt x="6769" y="4660"/>
                  </a:lnTo>
                  <a:lnTo>
                    <a:pt x="10718" y="3149"/>
                  </a:lnTo>
                  <a:lnTo>
                    <a:pt x="9728" y="2108"/>
                  </a:lnTo>
                  <a:lnTo>
                    <a:pt x="8724" y="1092"/>
                  </a:lnTo>
                  <a:lnTo>
                    <a:pt x="7734" y="50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EE30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29" name="object 729"/>
            <p:cNvSpPr/>
            <p:nvPr/>
          </p:nvSpPr>
          <p:spPr>
            <a:xfrm>
              <a:off x="2751691" y="16604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7950" y="0"/>
                  </a:moveTo>
                  <a:lnTo>
                    <a:pt x="1841" y="469"/>
                  </a:lnTo>
                  <a:lnTo>
                    <a:pt x="0" y="2057"/>
                  </a:lnTo>
                  <a:lnTo>
                    <a:pt x="431" y="5206"/>
                  </a:lnTo>
                  <a:lnTo>
                    <a:pt x="749" y="7467"/>
                  </a:lnTo>
                  <a:lnTo>
                    <a:pt x="2197" y="8674"/>
                  </a:lnTo>
                  <a:lnTo>
                    <a:pt x="7213" y="8369"/>
                  </a:lnTo>
                  <a:lnTo>
                    <a:pt x="7442" y="6235"/>
                  </a:lnTo>
                  <a:lnTo>
                    <a:pt x="6426" y="4419"/>
                  </a:lnTo>
                  <a:lnTo>
                    <a:pt x="5638" y="3047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E6273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0" name="object 730"/>
            <p:cNvSpPr/>
            <p:nvPr/>
          </p:nvSpPr>
          <p:spPr>
            <a:xfrm>
              <a:off x="2744129" y="17288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994" y="0"/>
                  </a:moveTo>
                  <a:lnTo>
                    <a:pt x="406" y="1231"/>
                  </a:lnTo>
                  <a:lnTo>
                    <a:pt x="330" y="4546"/>
                  </a:lnTo>
                  <a:lnTo>
                    <a:pt x="0" y="7327"/>
                  </a:lnTo>
                  <a:lnTo>
                    <a:pt x="1981" y="7340"/>
                  </a:lnTo>
                  <a:lnTo>
                    <a:pt x="2984" y="7391"/>
                  </a:lnTo>
                  <a:lnTo>
                    <a:pt x="6146" y="7239"/>
                  </a:lnTo>
                  <a:lnTo>
                    <a:pt x="6146" y="6286"/>
                  </a:lnTo>
                  <a:lnTo>
                    <a:pt x="6184" y="5334"/>
                  </a:lnTo>
                  <a:lnTo>
                    <a:pt x="6248" y="4381"/>
                  </a:lnTo>
                  <a:lnTo>
                    <a:pt x="5981" y="264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E314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1" name="object 731"/>
            <p:cNvSpPr/>
            <p:nvPr/>
          </p:nvSpPr>
          <p:spPr>
            <a:xfrm>
              <a:off x="2720393" y="1665242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965" y="0"/>
                  </a:moveTo>
                  <a:lnTo>
                    <a:pt x="723" y="3530"/>
                  </a:lnTo>
                  <a:lnTo>
                    <a:pt x="0" y="7213"/>
                  </a:lnTo>
                  <a:lnTo>
                    <a:pt x="3568" y="9728"/>
                  </a:lnTo>
                  <a:lnTo>
                    <a:pt x="3911" y="7124"/>
                  </a:lnTo>
                  <a:lnTo>
                    <a:pt x="4063" y="5816"/>
                  </a:lnTo>
                  <a:lnTo>
                    <a:pt x="3771" y="3479"/>
                  </a:lnTo>
                  <a:lnTo>
                    <a:pt x="3022" y="138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E30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708678" y="167466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692" y="0"/>
                  </a:moveTo>
                  <a:lnTo>
                    <a:pt x="812" y="1701"/>
                  </a:lnTo>
                  <a:lnTo>
                    <a:pt x="50" y="3086"/>
                  </a:lnTo>
                  <a:lnTo>
                    <a:pt x="38" y="4114"/>
                  </a:lnTo>
                  <a:lnTo>
                    <a:pt x="12" y="5118"/>
                  </a:lnTo>
                  <a:lnTo>
                    <a:pt x="0" y="6121"/>
                  </a:lnTo>
                  <a:lnTo>
                    <a:pt x="1803" y="4838"/>
                  </a:lnTo>
                  <a:lnTo>
                    <a:pt x="5562" y="4533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EE2A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728944" y="173583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584" y="711"/>
                  </a:lnTo>
                  <a:lnTo>
                    <a:pt x="1143" y="1435"/>
                  </a:lnTo>
                  <a:lnTo>
                    <a:pt x="1689" y="2095"/>
                  </a:lnTo>
                  <a:lnTo>
                    <a:pt x="2857" y="2692"/>
                  </a:lnTo>
                  <a:lnTo>
                    <a:pt x="3632" y="2387"/>
                  </a:lnTo>
                  <a:lnTo>
                    <a:pt x="3822" y="1193"/>
                  </a:lnTo>
                  <a:lnTo>
                    <a:pt x="3835" y="977"/>
                  </a:lnTo>
                  <a:lnTo>
                    <a:pt x="3149" y="495"/>
                  </a:lnTo>
                  <a:lnTo>
                    <a:pt x="2743" y="393"/>
                  </a:lnTo>
                  <a:lnTo>
                    <a:pt x="1854" y="190"/>
                  </a:lnTo>
                  <a:lnTo>
                    <a:pt x="92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283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769236" y="169009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79" y="0"/>
                  </a:moveTo>
                  <a:lnTo>
                    <a:pt x="0" y="2146"/>
                  </a:lnTo>
                  <a:lnTo>
                    <a:pt x="1447" y="3124"/>
                  </a:lnTo>
                  <a:lnTo>
                    <a:pt x="2946" y="4076"/>
                  </a:lnTo>
                  <a:lnTo>
                    <a:pt x="3098" y="3937"/>
                  </a:lnTo>
                  <a:lnTo>
                    <a:pt x="3060" y="2984"/>
                  </a:lnTo>
                  <a:lnTo>
                    <a:pt x="3060" y="2044"/>
                  </a:lnTo>
                  <a:lnTo>
                    <a:pt x="3111" y="1092"/>
                  </a:lnTo>
                  <a:lnTo>
                    <a:pt x="2425" y="736"/>
                  </a:lnTo>
                  <a:lnTo>
                    <a:pt x="1765" y="38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E2D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5" name="object 735"/>
            <p:cNvSpPr/>
            <p:nvPr/>
          </p:nvSpPr>
          <p:spPr>
            <a:xfrm>
              <a:off x="2755136" y="167475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711" y="139"/>
                  </a:lnTo>
                  <a:lnTo>
                    <a:pt x="38" y="254"/>
                  </a:lnTo>
                  <a:lnTo>
                    <a:pt x="38" y="393"/>
                  </a:lnTo>
                  <a:lnTo>
                    <a:pt x="0" y="812"/>
                  </a:lnTo>
                  <a:lnTo>
                    <a:pt x="254" y="1257"/>
                  </a:lnTo>
                  <a:lnTo>
                    <a:pt x="393" y="1701"/>
                  </a:lnTo>
                  <a:lnTo>
                    <a:pt x="762" y="1587"/>
                  </a:lnTo>
                  <a:lnTo>
                    <a:pt x="1447" y="1460"/>
                  </a:lnTo>
                  <a:lnTo>
                    <a:pt x="1485" y="889"/>
                  </a:lnTo>
                  <a:lnTo>
                    <a:pt x="1244" y="44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55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6" name="object 736"/>
            <p:cNvSpPr/>
            <p:nvPr/>
          </p:nvSpPr>
          <p:spPr>
            <a:xfrm>
              <a:off x="2757667" y="165656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977" y="0"/>
                  </a:moveTo>
                  <a:lnTo>
                    <a:pt x="495" y="685"/>
                  </a:lnTo>
                  <a:lnTo>
                    <a:pt x="393" y="1092"/>
                  </a:lnTo>
                  <a:lnTo>
                    <a:pt x="190" y="1981"/>
                  </a:lnTo>
                  <a:lnTo>
                    <a:pt x="139" y="2908"/>
                  </a:lnTo>
                  <a:lnTo>
                    <a:pt x="0" y="3835"/>
                  </a:lnTo>
                  <a:lnTo>
                    <a:pt x="711" y="3251"/>
                  </a:lnTo>
                  <a:lnTo>
                    <a:pt x="1435" y="2679"/>
                  </a:lnTo>
                  <a:lnTo>
                    <a:pt x="2095" y="2146"/>
                  </a:lnTo>
                  <a:lnTo>
                    <a:pt x="2692" y="977"/>
                  </a:lnTo>
                  <a:lnTo>
                    <a:pt x="2387" y="190"/>
                  </a:lnTo>
                  <a:lnTo>
                    <a:pt x="1193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6273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764663" y="1693989"/>
              <a:ext cx="10795" cy="16510"/>
            </a:xfrm>
            <a:custGeom>
              <a:avLst/>
              <a:gdLst/>
              <a:ahLst/>
              <a:cxnLst/>
              <a:rect l="l" t="t" r="r" b="b"/>
              <a:pathLst>
                <a:path w="10794" h="16510">
                  <a:moveTo>
                    <a:pt x="1231" y="15189"/>
                  </a:moveTo>
                  <a:lnTo>
                    <a:pt x="571" y="13944"/>
                  </a:lnTo>
                  <a:lnTo>
                    <a:pt x="0" y="14490"/>
                  </a:lnTo>
                  <a:lnTo>
                    <a:pt x="1231" y="15189"/>
                  </a:lnTo>
                  <a:close/>
                </a:path>
                <a:path w="10794" h="16510">
                  <a:moveTo>
                    <a:pt x="2438" y="15900"/>
                  </a:moveTo>
                  <a:lnTo>
                    <a:pt x="1231" y="15189"/>
                  </a:lnTo>
                  <a:lnTo>
                    <a:pt x="1892" y="16433"/>
                  </a:lnTo>
                  <a:lnTo>
                    <a:pt x="2438" y="15900"/>
                  </a:lnTo>
                  <a:close/>
                </a:path>
                <a:path w="10794" h="16510">
                  <a:moveTo>
                    <a:pt x="10528" y="0"/>
                  </a:moveTo>
                  <a:lnTo>
                    <a:pt x="9575" y="101"/>
                  </a:lnTo>
                  <a:lnTo>
                    <a:pt x="8610" y="127"/>
                  </a:lnTo>
                  <a:lnTo>
                    <a:pt x="7658" y="50"/>
                  </a:lnTo>
                  <a:lnTo>
                    <a:pt x="7518" y="190"/>
                  </a:lnTo>
                  <a:lnTo>
                    <a:pt x="7531" y="1181"/>
                  </a:lnTo>
                  <a:lnTo>
                    <a:pt x="7556" y="2171"/>
                  </a:lnTo>
                  <a:lnTo>
                    <a:pt x="7531" y="3149"/>
                  </a:lnTo>
                  <a:lnTo>
                    <a:pt x="8534" y="2095"/>
                  </a:lnTo>
                  <a:lnTo>
                    <a:pt x="9550" y="1054"/>
                  </a:lnTo>
                  <a:lnTo>
                    <a:pt x="10528" y="0"/>
                  </a:lnTo>
                  <a:close/>
                </a:path>
              </a:pathLst>
            </a:custGeom>
            <a:solidFill>
              <a:srgbClr val="EE2D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8" name="object 738"/>
            <p:cNvSpPr/>
            <p:nvPr/>
          </p:nvSpPr>
          <p:spPr>
            <a:xfrm>
              <a:off x="2772284" y="16911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0" y="1892"/>
                  </a:lnTo>
                  <a:lnTo>
                    <a:pt x="38" y="2844"/>
                  </a:lnTo>
                  <a:lnTo>
                    <a:pt x="990" y="2895"/>
                  </a:lnTo>
                  <a:lnTo>
                    <a:pt x="1955" y="2882"/>
                  </a:lnTo>
                  <a:lnTo>
                    <a:pt x="2920" y="279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49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784763" y="168030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41" y="0"/>
                  </a:moveTo>
                  <a:lnTo>
                    <a:pt x="0" y="1790"/>
                  </a:lnTo>
                  <a:lnTo>
                    <a:pt x="952" y="1854"/>
                  </a:lnTo>
                  <a:lnTo>
                    <a:pt x="1930" y="1904"/>
                  </a:lnTo>
                  <a:lnTo>
                    <a:pt x="2895" y="1904"/>
                  </a:lnTo>
                  <a:lnTo>
                    <a:pt x="1993" y="21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F3E6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0" name="object 740"/>
            <p:cNvSpPr/>
            <p:nvPr/>
          </p:nvSpPr>
          <p:spPr>
            <a:xfrm>
              <a:off x="2734440" y="160223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46" y="3098"/>
                  </a:lnTo>
                  <a:lnTo>
                    <a:pt x="2984" y="2095"/>
                  </a:lnTo>
                  <a:lnTo>
                    <a:pt x="3009" y="1066"/>
                  </a:lnTo>
                  <a:lnTo>
                    <a:pt x="3048" y="63"/>
                  </a:lnTo>
                  <a:lnTo>
                    <a:pt x="2032" y="50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1" name="object 741"/>
            <p:cNvSpPr/>
            <p:nvPr/>
          </p:nvSpPr>
          <p:spPr>
            <a:xfrm>
              <a:off x="2708098" y="1553124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9131" y="0"/>
                  </a:moveTo>
                  <a:lnTo>
                    <a:pt x="8293" y="1549"/>
                  </a:lnTo>
                  <a:lnTo>
                    <a:pt x="7353" y="2222"/>
                  </a:lnTo>
                  <a:lnTo>
                    <a:pt x="6057" y="406"/>
                  </a:lnTo>
                  <a:lnTo>
                    <a:pt x="3962" y="254"/>
                  </a:lnTo>
                  <a:lnTo>
                    <a:pt x="2933" y="203"/>
                  </a:lnTo>
                  <a:lnTo>
                    <a:pt x="0" y="3416"/>
                  </a:lnTo>
                  <a:lnTo>
                    <a:pt x="2044" y="7315"/>
                  </a:lnTo>
                  <a:lnTo>
                    <a:pt x="3098" y="12179"/>
                  </a:lnTo>
                  <a:lnTo>
                    <a:pt x="8864" y="12382"/>
                  </a:lnTo>
                  <a:lnTo>
                    <a:pt x="12115" y="12357"/>
                  </a:lnTo>
                  <a:lnTo>
                    <a:pt x="11099" y="8229"/>
                  </a:lnTo>
                  <a:lnTo>
                    <a:pt x="14249" y="3111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F6AAC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714166" y="15531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3048" y="0"/>
                  </a:moveTo>
                  <a:lnTo>
                    <a:pt x="2032" y="139"/>
                  </a:lnTo>
                  <a:lnTo>
                    <a:pt x="1016" y="266"/>
                  </a:lnTo>
                  <a:lnTo>
                    <a:pt x="0" y="406"/>
                  </a:lnTo>
                  <a:lnTo>
                    <a:pt x="1282" y="2222"/>
                  </a:lnTo>
                  <a:lnTo>
                    <a:pt x="2209" y="154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4CFE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3" name="object 743"/>
            <p:cNvSpPr/>
            <p:nvPr/>
          </p:nvSpPr>
          <p:spPr>
            <a:xfrm>
              <a:off x="2789048" y="160804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9207" y="0"/>
                  </a:moveTo>
                  <a:lnTo>
                    <a:pt x="4648" y="1993"/>
                  </a:lnTo>
                  <a:lnTo>
                    <a:pt x="0" y="4191"/>
                  </a:lnTo>
                  <a:lnTo>
                    <a:pt x="1104" y="9626"/>
                  </a:lnTo>
                  <a:lnTo>
                    <a:pt x="6997" y="11671"/>
                  </a:lnTo>
                  <a:lnTo>
                    <a:pt x="8801" y="16598"/>
                  </a:lnTo>
                  <a:lnTo>
                    <a:pt x="13957" y="14122"/>
                  </a:lnTo>
                  <a:lnTo>
                    <a:pt x="17932" y="10782"/>
                  </a:lnTo>
                  <a:lnTo>
                    <a:pt x="17487" y="4305"/>
                  </a:lnTo>
                  <a:lnTo>
                    <a:pt x="16065" y="4673"/>
                  </a:lnTo>
                  <a:lnTo>
                    <a:pt x="13754" y="5753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F0587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4" name="object 744"/>
            <p:cNvSpPr/>
            <p:nvPr/>
          </p:nvSpPr>
          <p:spPr>
            <a:xfrm>
              <a:off x="2803053" y="1632507"/>
              <a:ext cx="6985" cy="18415"/>
            </a:xfrm>
            <a:custGeom>
              <a:avLst/>
              <a:gdLst/>
              <a:ahLst/>
              <a:cxnLst/>
              <a:rect l="l" t="t" r="r" b="b"/>
              <a:pathLst>
                <a:path w="6985" h="18414">
                  <a:moveTo>
                    <a:pt x="6807" y="0"/>
                  </a:moveTo>
                  <a:lnTo>
                    <a:pt x="2070" y="3289"/>
                  </a:lnTo>
                  <a:lnTo>
                    <a:pt x="863" y="6616"/>
                  </a:lnTo>
                  <a:lnTo>
                    <a:pt x="507" y="10502"/>
                  </a:lnTo>
                  <a:lnTo>
                    <a:pt x="965" y="11302"/>
                  </a:lnTo>
                  <a:lnTo>
                    <a:pt x="1803" y="12103"/>
                  </a:lnTo>
                  <a:lnTo>
                    <a:pt x="1917" y="15036"/>
                  </a:lnTo>
                  <a:lnTo>
                    <a:pt x="0" y="18186"/>
                  </a:lnTo>
                  <a:lnTo>
                    <a:pt x="6324" y="18160"/>
                  </a:lnTo>
                  <a:lnTo>
                    <a:pt x="6261" y="15443"/>
                  </a:lnTo>
                  <a:lnTo>
                    <a:pt x="6591" y="12560"/>
                  </a:lnTo>
                  <a:lnTo>
                    <a:pt x="6565" y="11569"/>
                  </a:lnTo>
                  <a:lnTo>
                    <a:pt x="6616" y="10604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EE33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5" name="object 745"/>
            <p:cNvSpPr/>
            <p:nvPr/>
          </p:nvSpPr>
          <p:spPr>
            <a:xfrm>
              <a:off x="2811889" y="1643152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635" y="0"/>
                  </a:moveTo>
                  <a:lnTo>
                    <a:pt x="787" y="3213"/>
                  </a:lnTo>
                  <a:lnTo>
                    <a:pt x="0" y="6743"/>
                  </a:lnTo>
                  <a:lnTo>
                    <a:pt x="3479" y="8902"/>
                  </a:lnTo>
                  <a:lnTo>
                    <a:pt x="2336" y="5994"/>
                  </a:lnTo>
                  <a:lnTo>
                    <a:pt x="7124" y="119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0535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6" name="object 746"/>
            <p:cNvSpPr/>
            <p:nvPr/>
          </p:nvSpPr>
          <p:spPr>
            <a:xfrm>
              <a:off x="2783004" y="16092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908" y="0"/>
                  </a:moveTo>
                  <a:lnTo>
                    <a:pt x="1943" y="88"/>
                  </a:lnTo>
                  <a:lnTo>
                    <a:pt x="965" y="165"/>
                  </a:lnTo>
                  <a:lnTo>
                    <a:pt x="0" y="253"/>
                  </a:lnTo>
                  <a:lnTo>
                    <a:pt x="1143" y="1092"/>
                  </a:lnTo>
                  <a:lnTo>
                    <a:pt x="2286" y="1917"/>
                  </a:lnTo>
                  <a:lnTo>
                    <a:pt x="3416" y="2743"/>
                  </a:lnTo>
                  <a:lnTo>
                    <a:pt x="3543" y="1765"/>
                  </a:lnTo>
                  <a:lnTo>
                    <a:pt x="3365" y="863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EA28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7" name="object 747"/>
            <p:cNvSpPr/>
            <p:nvPr/>
          </p:nvSpPr>
          <p:spPr>
            <a:xfrm>
              <a:off x="2771023" y="159668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01" y="0"/>
                  </a:moveTo>
                  <a:lnTo>
                    <a:pt x="0" y="2654"/>
                  </a:lnTo>
                  <a:lnTo>
                    <a:pt x="533" y="4991"/>
                  </a:lnTo>
                  <a:lnTo>
                    <a:pt x="3365" y="6045"/>
                  </a:lnTo>
                  <a:lnTo>
                    <a:pt x="2959" y="3682"/>
                  </a:lnTo>
                  <a:lnTo>
                    <a:pt x="2400" y="138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8" name="object 748"/>
            <p:cNvSpPr/>
            <p:nvPr/>
          </p:nvSpPr>
          <p:spPr>
            <a:xfrm>
              <a:off x="2776562" y="162264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03" y="0"/>
                  </a:moveTo>
                  <a:lnTo>
                    <a:pt x="546" y="228"/>
                  </a:lnTo>
                  <a:lnTo>
                    <a:pt x="12" y="1638"/>
                  </a:lnTo>
                  <a:lnTo>
                    <a:pt x="406" y="1422"/>
                  </a:lnTo>
                  <a:lnTo>
                    <a:pt x="1206" y="1130"/>
                  </a:lnTo>
                  <a:lnTo>
                    <a:pt x="1193" y="990"/>
                  </a:lnTo>
                  <a:close/>
                </a:path>
              </a:pathLst>
            </a:custGeom>
            <a:solidFill>
              <a:srgbClr val="EA283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49" name="object 749"/>
            <p:cNvSpPr/>
            <p:nvPr/>
          </p:nvSpPr>
          <p:spPr>
            <a:xfrm>
              <a:off x="2696094" y="15407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977" y="1028"/>
                  </a:lnTo>
                  <a:lnTo>
                    <a:pt x="1968" y="2032"/>
                  </a:lnTo>
                  <a:lnTo>
                    <a:pt x="2959" y="3048"/>
                  </a:lnTo>
                  <a:lnTo>
                    <a:pt x="2959" y="2057"/>
                  </a:lnTo>
                  <a:lnTo>
                    <a:pt x="2971" y="1092"/>
                  </a:lnTo>
                  <a:lnTo>
                    <a:pt x="2971" y="101"/>
                  </a:lnTo>
                  <a:lnTo>
                    <a:pt x="1993" y="63"/>
                  </a:lnTo>
                  <a:lnTo>
                    <a:pt x="97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6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834119" y="1959743"/>
              <a:ext cx="27940" cy="30480"/>
            </a:xfrm>
            <a:custGeom>
              <a:avLst/>
              <a:gdLst/>
              <a:ahLst/>
              <a:cxnLst/>
              <a:rect l="l" t="t" r="r" b="b"/>
              <a:pathLst>
                <a:path w="27939" h="30480">
                  <a:moveTo>
                    <a:pt x="9245" y="0"/>
                  </a:moveTo>
                  <a:lnTo>
                    <a:pt x="6184" y="3022"/>
                  </a:lnTo>
                  <a:lnTo>
                    <a:pt x="8521" y="7543"/>
                  </a:lnTo>
                  <a:lnTo>
                    <a:pt x="4356" y="5283"/>
                  </a:lnTo>
                  <a:lnTo>
                    <a:pt x="3060" y="5994"/>
                  </a:lnTo>
                  <a:lnTo>
                    <a:pt x="0" y="8978"/>
                  </a:lnTo>
                  <a:lnTo>
                    <a:pt x="1447" y="14249"/>
                  </a:lnTo>
                  <a:lnTo>
                    <a:pt x="7251" y="17894"/>
                  </a:lnTo>
                  <a:lnTo>
                    <a:pt x="5753" y="24282"/>
                  </a:lnTo>
                  <a:lnTo>
                    <a:pt x="8242" y="24396"/>
                  </a:lnTo>
                  <a:lnTo>
                    <a:pt x="10490" y="24993"/>
                  </a:lnTo>
                  <a:lnTo>
                    <a:pt x="11760" y="27444"/>
                  </a:lnTo>
                  <a:lnTo>
                    <a:pt x="11747" y="30467"/>
                  </a:lnTo>
                  <a:lnTo>
                    <a:pt x="16484" y="26047"/>
                  </a:lnTo>
                  <a:lnTo>
                    <a:pt x="23101" y="24130"/>
                  </a:lnTo>
                  <a:lnTo>
                    <a:pt x="27089" y="18732"/>
                  </a:lnTo>
                  <a:lnTo>
                    <a:pt x="21818" y="13233"/>
                  </a:lnTo>
                  <a:lnTo>
                    <a:pt x="27508" y="6248"/>
                  </a:lnTo>
                  <a:lnTo>
                    <a:pt x="24650" y="431"/>
                  </a:lnTo>
                  <a:lnTo>
                    <a:pt x="22555" y="469"/>
                  </a:lnTo>
                  <a:lnTo>
                    <a:pt x="20345" y="3568"/>
                  </a:lnTo>
                  <a:lnTo>
                    <a:pt x="18364" y="215"/>
                  </a:lnTo>
                  <a:lnTo>
                    <a:pt x="9245" y="0"/>
                  </a:lnTo>
                  <a:close/>
                </a:path>
              </a:pathLst>
            </a:custGeom>
            <a:solidFill>
              <a:srgbClr val="F0669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850445" y="1920834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80" h="24764">
                  <a:moveTo>
                    <a:pt x="24015" y="0"/>
                  </a:moveTo>
                  <a:lnTo>
                    <a:pt x="17310" y="1155"/>
                  </a:lnTo>
                  <a:lnTo>
                    <a:pt x="12496" y="6959"/>
                  </a:lnTo>
                  <a:lnTo>
                    <a:pt x="0" y="6705"/>
                  </a:lnTo>
                  <a:lnTo>
                    <a:pt x="965" y="11353"/>
                  </a:lnTo>
                  <a:lnTo>
                    <a:pt x="2489" y="14808"/>
                  </a:lnTo>
                  <a:lnTo>
                    <a:pt x="5156" y="18453"/>
                  </a:lnTo>
                  <a:lnTo>
                    <a:pt x="7607" y="22301"/>
                  </a:lnTo>
                  <a:lnTo>
                    <a:pt x="15684" y="22212"/>
                  </a:lnTo>
                  <a:lnTo>
                    <a:pt x="18948" y="20650"/>
                  </a:lnTo>
                  <a:lnTo>
                    <a:pt x="20650" y="24345"/>
                  </a:lnTo>
                  <a:lnTo>
                    <a:pt x="22999" y="16941"/>
                  </a:lnTo>
                  <a:lnTo>
                    <a:pt x="25146" y="9448"/>
                  </a:lnTo>
                  <a:lnTo>
                    <a:pt x="30086" y="3200"/>
                  </a:lnTo>
                  <a:lnTo>
                    <a:pt x="27063" y="50"/>
                  </a:lnTo>
                  <a:lnTo>
                    <a:pt x="24015" y="0"/>
                  </a:lnTo>
                  <a:close/>
                </a:path>
              </a:pathLst>
            </a:custGeom>
            <a:solidFill>
              <a:srgbClr val="F0619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852489" y="1935642"/>
              <a:ext cx="19050" cy="27940"/>
            </a:xfrm>
            <a:custGeom>
              <a:avLst/>
              <a:gdLst/>
              <a:ahLst/>
              <a:cxnLst/>
              <a:rect l="l" t="t" r="r" b="b"/>
              <a:pathLst>
                <a:path w="19050" h="27939">
                  <a:moveTo>
                    <a:pt x="444" y="0"/>
                  </a:moveTo>
                  <a:lnTo>
                    <a:pt x="101" y="18237"/>
                  </a:lnTo>
                  <a:lnTo>
                    <a:pt x="495" y="18529"/>
                  </a:lnTo>
                  <a:lnTo>
                    <a:pt x="1041" y="18745"/>
                  </a:lnTo>
                  <a:lnTo>
                    <a:pt x="1701" y="20104"/>
                  </a:lnTo>
                  <a:lnTo>
                    <a:pt x="1219" y="20853"/>
                  </a:lnTo>
                  <a:lnTo>
                    <a:pt x="50" y="21272"/>
                  </a:lnTo>
                  <a:lnTo>
                    <a:pt x="0" y="24320"/>
                  </a:lnTo>
                  <a:lnTo>
                    <a:pt x="1968" y="27647"/>
                  </a:lnTo>
                  <a:lnTo>
                    <a:pt x="4191" y="24549"/>
                  </a:lnTo>
                  <a:lnTo>
                    <a:pt x="6273" y="24523"/>
                  </a:lnTo>
                  <a:lnTo>
                    <a:pt x="10096" y="22339"/>
                  </a:lnTo>
                  <a:lnTo>
                    <a:pt x="15011" y="21348"/>
                  </a:lnTo>
                  <a:lnTo>
                    <a:pt x="15468" y="15697"/>
                  </a:lnTo>
                  <a:lnTo>
                    <a:pt x="15443" y="13080"/>
                  </a:lnTo>
                  <a:lnTo>
                    <a:pt x="16002" y="10782"/>
                  </a:lnTo>
                  <a:lnTo>
                    <a:pt x="18592" y="9486"/>
                  </a:lnTo>
                  <a:lnTo>
                    <a:pt x="16903" y="5841"/>
                  </a:lnTo>
                  <a:lnTo>
                    <a:pt x="13639" y="7404"/>
                  </a:lnTo>
                  <a:lnTo>
                    <a:pt x="5562" y="7492"/>
                  </a:lnTo>
                  <a:lnTo>
                    <a:pt x="3111" y="3644"/>
                  </a:lnTo>
                  <a:close/>
                </a:path>
              </a:pathLst>
            </a:custGeom>
            <a:solidFill>
              <a:srgbClr val="F0588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867920" y="194513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49" y="0"/>
                  </a:moveTo>
                  <a:lnTo>
                    <a:pt x="558" y="1295"/>
                  </a:lnTo>
                  <a:lnTo>
                    <a:pt x="0" y="3594"/>
                  </a:lnTo>
                  <a:lnTo>
                    <a:pt x="50" y="6210"/>
                  </a:lnTo>
                  <a:lnTo>
                    <a:pt x="2412" y="4800"/>
                  </a:lnTo>
                  <a:lnTo>
                    <a:pt x="3086" y="255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0619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843599" y="1908587"/>
              <a:ext cx="37465" cy="45720"/>
            </a:xfrm>
            <a:custGeom>
              <a:avLst/>
              <a:gdLst/>
              <a:ahLst/>
              <a:cxnLst/>
              <a:rect l="l" t="t" r="r" b="b"/>
              <a:pathLst>
                <a:path w="37464" h="45719">
                  <a:moveTo>
                    <a:pt x="25031" y="0"/>
                  </a:moveTo>
                  <a:lnTo>
                    <a:pt x="24904" y="2489"/>
                  </a:lnTo>
                  <a:lnTo>
                    <a:pt x="24307" y="4749"/>
                  </a:lnTo>
                  <a:lnTo>
                    <a:pt x="21856" y="6007"/>
                  </a:lnTo>
                  <a:lnTo>
                    <a:pt x="18275" y="6083"/>
                  </a:lnTo>
                  <a:lnTo>
                    <a:pt x="15303" y="7429"/>
                  </a:lnTo>
                  <a:lnTo>
                    <a:pt x="11836" y="13246"/>
                  </a:lnTo>
                  <a:lnTo>
                    <a:pt x="9626" y="14706"/>
                  </a:lnTo>
                  <a:lnTo>
                    <a:pt x="6502" y="14846"/>
                  </a:lnTo>
                  <a:lnTo>
                    <a:pt x="2298" y="18034"/>
                  </a:lnTo>
                  <a:lnTo>
                    <a:pt x="1790" y="21551"/>
                  </a:lnTo>
                  <a:lnTo>
                    <a:pt x="6756" y="31496"/>
                  </a:lnTo>
                  <a:lnTo>
                    <a:pt x="8686" y="37325"/>
                  </a:lnTo>
                  <a:lnTo>
                    <a:pt x="0" y="39052"/>
                  </a:lnTo>
                  <a:lnTo>
                    <a:pt x="0" y="42125"/>
                  </a:lnTo>
                  <a:lnTo>
                    <a:pt x="6007" y="45288"/>
                  </a:lnTo>
                  <a:lnTo>
                    <a:pt x="8991" y="45288"/>
                  </a:lnTo>
                  <a:lnTo>
                    <a:pt x="9334" y="27051"/>
                  </a:lnTo>
                  <a:lnTo>
                    <a:pt x="7823" y="23596"/>
                  </a:lnTo>
                  <a:lnTo>
                    <a:pt x="6845" y="18973"/>
                  </a:lnTo>
                  <a:lnTo>
                    <a:pt x="19342" y="19202"/>
                  </a:lnTo>
                  <a:lnTo>
                    <a:pt x="24155" y="13398"/>
                  </a:lnTo>
                  <a:lnTo>
                    <a:pt x="30873" y="12255"/>
                  </a:lnTo>
                  <a:lnTo>
                    <a:pt x="30987" y="9753"/>
                  </a:lnTo>
                  <a:lnTo>
                    <a:pt x="31584" y="7531"/>
                  </a:lnTo>
                  <a:lnTo>
                    <a:pt x="34023" y="6248"/>
                  </a:lnTo>
                  <a:lnTo>
                    <a:pt x="37147" y="203"/>
                  </a:lnTo>
                  <a:lnTo>
                    <a:pt x="25031" y="0"/>
                  </a:lnTo>
                  <a:close/>
                </a:path>
              </a:pathLst>
            </a:custGeom>
            <a:solidFill>
              <a:srgbClr val="EF52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867571" y="1881628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69" h="27305">
                  <a:moveTo>
                    <a:pt x="22796" y="0"/>
                  </a:moveTo>
                  <a:lnTo>
                    <a:pt x="18834" y="2070"/>
                  </a:lnTo>
                  <a:lnTo>
                    <a:pt x="20104" y="9613"/>
                  </a:lnTo>
                  <a:lnTo>
                    <a:pt x="13487" y="8940"/>
                  </a:lnTo>
                  <a:lnTo>
                    <a:pt x="10502" y="8915"/>
                  </a:lnTo>
                  <a:lnTo>
                    <a:pt x="12242" y="12166"/>
                  </a:lnTo>
                  <a:lnTo>
                    <a:pt x="12763" y="15913"/>
                  </a:lnTo>
                  <a:lnTo>
                    <a:pt x="5943" y="21056"/>
                  </a:lnTo>
                  <a:lnTo>
                    <a:pt x="4483" y="15151"/>
                  </a:lnTo>
                  <a:lnTo>
                    <a:pt x="1282" y="14808"/>
                  </a:lnTo>
                  <a:lnTo>
                    <a:pt x="0" y="20434"/>
                  </a:lnTo>
                  <a:lnTo>
                    <a:pt x="3949" y="23545"/>
                  </a:lnTo>
                  <a:lnTo>
                    <a:pt x="7099" y="27050"/>
                  </a:lnTo>
                  <a:lnTo>
                    <a:pt x="13182" y="27165"/>
                  </a:lnTo>
                  <a:lnTo>
                    <a:pt x="17538" y="22618"/>
                  </a:lnTo>
                  <a:lnTo>
                    <a:pt x="17386" y="15570"/>
                  </a:lnTo>
                  <a:lnTo>
                    <a:pt x="26149" y="8305"/>
                  </a:lnTo>
                  <a:lnTo>
                    <a:pt x="22555" y="3848"/>
                  </a:lnTo>
                  <a:lnTo>
                    <a:pt x="22885" y="63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877521" y="191483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1" y="0"/>
                  </a:moveTo>
                  <a:lnTo>
                    <a:pt x="0" y="6045"/>
                  </a:lnTo>
                  <a:lnTo>
                    <a:pt x="977" y="6057"/>
                  </a:lnTo>
                  <a:lnTo>
                    <a:pt x="1968" y="6057"/>
                  </a:lnTo>
                  <a:lnTo>
                    <a:pt x="2959" y="6045"/>
                  </a:lnTo>
                  <a:lnTo>
                    <a:pt x="6096" y="3111"/>
                  </a:lnTo>
                  <a:lnTo>
                    <a:pt x="4813" y="660"/>
                  </a:lnTo>
                  <a:lnTo>
                    <a:pt x="2590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528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893414" y="18816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685" y="1295"/>
                  </a:lnTo>
                  <a:lnTo>
                    <a:pt x="1282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877521" y="19208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59" y="0"/>
                  </a:moveTo>
                  <a:lnTo>
                    <a:pt x="1968" y="12"/>
                  </a:lnTo>
                  <a:lnTo>
                    <a:pt x="977" y="12"/>
                  </a:lnTo>
                  <a:lnTo>
                    <a:pt x="0" y="0"/>
                  </a:lnTo>
                  <a:lnTo>
                    <a:pt x="1905" y="1981"/>
                  </a:lnTo>
                  <a:lnTo>
                    <a:pt x="2857" y="2946"/>
                  </a:lnTo>
                  <a:lnTo>
                    <a:pt x="2946" y="1981"/>
                  </a:lnTo>
                  <a:lnTo>
                    <a:pt x="2959" y="99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05C8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861902" y="1757077"/>
              <a:ext cx="45085" cy="113030"/>
            </a:xfrm>
            <a:custGeom>
              <a:avLst/>
              <a:gdLst/>
              <a:ahLst/>
              <a:cxnLst/>
              <a:rect l="l" t="t" r="r" b="b"/>
              <a:pathLst>
                <a:path w="45085" h="113030">
                  <a:moveTo>
                    <a:pt x="30695" y="0"/>
                  </a:moveTo>
                  <a:lnTo>
                    <a:pt x="26898" y="1803"/>
                  </a:lnTo>
                  <a:lnTo>
                    <a:pt x="28384" y="7251"/>
                  </a:lnTo>
                  <a:lnTo>
                    <a:pt x="24510" y="9004"/>
                  </a:lnTo>
                  <a:lnTo>
                    <a:pt x="24244" y="11302"/>
                  </a:lnTo>
                  <a:lnTo>
                    <a:pt x="25285" y="14414"/>
                  </a:lnTo>
                  <a:lnTo>
                    <a:pt x="20700" y="16865"/>
                  </a:lnTo>
                  <a:lnTo>
                    <a:pt x="19049" y="14160"/>
                  </a:lnTo>
                  <a:lnTo>
                    <a:pt x="16687" y="11404"/>
                  </a:lnTo>
                  <a:lnTo>
                    <a:pt x="15405" y="8851"/>
                  </a:lnTo>
                  <a:lnTo>
                    <a:pt x="12369" y="5714"/>
                  </a:lnTo>
                  <a:lnTo>
                    <a:pt x="9397" y="5664"/>
                  </a:lnTo>
                  <a:lnTo>
                    <a:pt x="8699" y="12255"/>
                  </a:lnTo>
                  <a:lnTo>
                    <a:pt x="1219" y="14566"/>
                  </a:lnTo>
                  <a:lnTo>
                    <a:pt x="0" y="20777"/>
                  </a:lnTo>
                  <a:lnTo>
                    <a:pt x="6057" y="20777"/>
                  </a:lnTo>
                  <a:lnTo>
                    <a:pt x="9194" y="17868"/>
                  </a:lnTo>
                  <a:lnTo>
                    <a:pt x="10121" y="16179"/>
                  </a:lnTo>
                  <a:lnTo>
                    <a:pt x="11112" y="16078"/>
                  </a:lnTo>
                  <a:lnTo>
                    <a:pt x="12191" y="17767"/>
                  </a:lnTo>
                  <a:lnTo>
                    <a:pt x="17374" y="22932"/>
                  </a:lnTo>
                  <a:lnTo>
                    <a:pt x="20429" y="29075"/>
                  </a:lnTo>
                  <a:lnTo>
                    <a:pt x="22220" y="35796"/>
                  </a:lnTo>
                  <a:lnTo>
                    <a:pt x="23609" y="42697"/>
                  </a:lnTo>
                  <a:lnTo>
                    <a:pt x="25234" y="46558"/>
                  </a:lnTo>
                  <a:lnTo>
                    <a:pt x="28994" y="50152"/>
                  </a:lnTo>
                  <a:lnTo>
                    <a:pt x="21361" y="58851"/>
                  </a:lnTo>
                  <a:lnTo>
                    <a:pt x="18021" y="56413"/>
                  </a:lnTo>
                  <a:lnTo>
                    <a:pt x="14643" y="54355"/>
                  </a:lnTo>
                  <a:lnTo>
                    <a:pt x="12344" y="54444"/>
                  </a:lnTo>
                  <a:lnTo>
                    <a:pt x="11518" y="57645"/>
                  </a:lnTo>
                  <a:lnTo>
                    <a:pt x="13246" y="61125"/>
                  </a:lnTo>
                  <a:lnTo>
                    <a:pt x="13258" y="63665"/>
                  </a:lnTo>
                  <a:lnTo>
                    <a:pt x="8305" y="63449"/>
                  </a:lnTo>
                  <a:lnTo>
                    <a:pt x="7200" y="70015"/>
                  </a:lnTo>
                  <a:lnTo>
                    <a:pt x="15087" y="65468"/>
                  </a:lnTo>
                  <a:lnTo>
                    <a:pt x="16040" y="69799"/>
                  </a:lnTo>
                  <a:lnTo>
                    <a:pt x="14096" y="74777"/>
                  </a:lnTo>
                  <a:lnTo>
                    <a:pt x="7416" y="74091"/>
                  </a:lnTo>
                  <a:lnTo>
                    <a:pt x="5003" y="78600"/>
                  </a:lnTo>
                  <a:lnTo>
                    <a:pt x="10007" y="83172"/>
                  </a:lnTo>
                  <a:lnTo>
                    <a:pt x="18249" y="91795"/>
                  </a:lnTo>
                  <a:lnTo>
                    <a:pt x="17754" y="95415"/>
                  </a:lnTo>
                  <a:lnTo>
                    <a:pt x="7658" y="99618"/>
                  </a:lnTo>
                  <a:lnTo>
                    <a:pt x="4521" y="99275"/>
                  </a:lnTo>
                  <a:lnTo>
                    <a:pt x="1650" y="99593"/>
                  </a:lnTo>
                  <a:lnTo>
                    <a:pt x="4495" y="108965"/>
                  </a:lnTo>
                  <a:lnTo>
                    <a:pt x="8699" y="106552"/>
                  </a:lnTo>
                  <a:lnTo>
                    <a:pt x="11836" y="107264"/>
                  </a:lnTo>
                  <a:lnTo>
                    <a:pt x="13512" y="112102"/>
                  </a:lnTo>
                  <a:lnTo>
                    <a:pt x="19646" y="109207"/>
                  </a:lnTo>
                  <a:lnTo>
                    <a:pt x="28701" y="112407"/>
                  </a:lnTo>
                  <a:lnTo>
                    <a:pt x="31864" y="110223"/>
                  </a:lnTo>
                  <a:lnTo>
                    <a:pt x="31000" y="105625"/>
                  </a:lnTo>
                  <a:lnTo>
                    <a:pt x="24904" y="97243"/>
                  </a:lnTo>
                  <a:lnTo>
                    <a:pt x="31064" y="96443"/>
                  </a:lnTo>
                  <a:lnTo>
                    <a:pt x="35115" y="94297"/>
                  </a:lnTo>
                  <a:lnTo>
                    <a:pt x="35153" y="88252"/>
                  </a:lnTo>
                  <a:lnTo>
                    <a:pt x="32740" y="87452"/>
                  </a:lnTo>
                  <a:lnTo>
                    <a:pt x="28003" y="89649"/>
                  </a:lnTo>
                  <a:lnTo>
                    <a:pt x="29044" y="79870"/>
                  </a:lnTo>
                  <a:lnTo>
                    <a:pt x="31737" y="75450"/>
                  </a:lnTo>
                  <a:lnTo>
                    <a:pt x="38442" y="79159"/>
                  </a:lnTo>
                  <a:lnTo>
                    <a:pt x="41503" y="76123"/>
                  </a:lnTo>
                  <a:lnTo>
                    <a:pt x="41668" y="70611"/>
                  </a:lnTo>
                  <a:lnTo>
                    <a:pt x="42290" y="68402"/>
                  </a:lnTo>
                  <a:lnTo>
                    <a:pt x="44691" y="67055"/>
                  </a:lnTo>
                  <a:lnTo>
                    <a:pt x="44805" y="61074"/>
                  </a:lnTo>
                  <a:lnTo>
                    <a:pt x="42811" y="60007"/>
                  </a:lnTo>
                  <a:lnTo>
                    <a:pt x="42862" y="58953"/>
                  </a:lnTo>
                  <a:lnTo>
                    <a:pt x="44856" y="57950"/>
                  </a:lnTo>
                  <a:lnTo>
                    <a:pt x="44919" y="52069"/>
                  </a:lnTo>
                  <a:lnTo>
                    <a:pt x="43751" y="51168"/>
                  </a:lnTo>
                  <a:lnTo>
                    <a:pt x="39344" y="53174"/>
                  </a:lnTo>
                  <a:lnTo>
                    <a:pt x="42011" y="48844"/>
                  </a:lnTo>
                  <a:lnTo>
                    <a:pt x="43348" y="39755"/>
                  </a:lnTo>
                  <a:lnTo>
                    <a:pt x="41892" y="31267"/>
                  </a:lnTo>
                  <a:lnTo>
                    <a:pt x="38620" y="23226"/>
                  </a:lnTo>
                  <a:lnTo>
                    <a:pt x="31686" y="10363"/>
                  </a:lnTo>
                  <a:lnTo>
                    <a:pt x="30416" y="5549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EF3D6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866379" y="1735294"/>
              <a:ext cx="26670" cy="38735"/>
            </a:xfrm>
            <a:custGeom>
              <a:avLst/>
              <a:gdLst/>
              <a:ahLst/>
              <a:cxnLst/>
              <a:rect l="l" t="t" r="r" b="b"/>
              <a:pathLst>
                <a:path w="26669" h="38735">
                  <a:moveTo>
                    <a:pt x="22663" y="24485"/>
                  </a:moveTo>
                  <a:lnTo>
                    <a:pt x="10680" y="24485"/>
                  </a:lnTo>
                  <a:lnTo>
                    <a:pt x="14058" y="28003"/>
                  </a:lnTo>
                  <a:lnTo>
                    <a:pt x="12661" y="29552"/>
                  </a:lnTo>
                  <a:lnTo>
                    <a:pt x="10947" y="30632"/>
                  </a:lnTo>
                  <a:lnTo>
                    <a:pt x="11658" y="31838"/>
                  </a:lnTo>
                  <a:lnTo>
                    <a:pt x="12204" y="33185"/>
                  </a:lnTo>
                  <a:lnTo>
                    <a:pt x="14566" y="35940"/>
                  </a:lnTo>
                  <a:lnTo>
                    <a:pt x="16230" y="38646"/>
                  </a:lnTo>
                  <a:lnTo>
                    <a:pt x="18630" y="37376"/>
                  </a:lnTo>
                  <a:lnTo>
                    <a:pt x="20802" y="36194"/>
                  </a:lnTo>
                  <a:lnTo>
                    <a:pt x="19773" y="33083"/>
                  </a:lnTo>
                  <a:lnTo>
                    <a:pt x="20027" y="30784"/>
                  </a:lnTo>
                  <a:lnTo>
                    <a:pt x="18808" y="30086"/>
                  </a:lnTo>
                  <a:lnTo>
                    <a:pt x="19380" y="29540"/>
                  </a:lnTo>
                  <a:lnTo>
                    <a:pt x="22787" y="29540"/>
                  </a:lnTo>
                  <a:lnTo>
                    <a:pt x="23914" y="29032"/>
                  </a:lnTo>
                  <a:lnTo>
                    <a:pt x="22663" y="24485"/>
                  </a:lnTo>
                  <a:close/>
                </a:path>
                <a:path w="26669" h="38735">
                  <a:moveTo>
                    <a:pt x="22787" y="29540"/>
                  </a:moveTo>
                  <a:lnTo>
                    <a:pt x="19380" y="29540"/>
                  </a:lnTo>
                  <a:lnTo>
                    <a:pt x="20027" y="30784"/>
                  </a:lnTo>
                  <a:lnTo>
                    <a:pt x="22787" y="29540"/>
                  </a:lnTo>
                  <a:close/>
                </a:path>
                <a:path w="26669" h="38735">
                  <a:moveTo>
                    <a:pt x="8483" y="0"/>
                  </a:moveTo>
                  <a:lnTo>
                    <a:pt x="9359" y="3860"/>
                  </a:lnTo>
                  <a:lnTo>
                    <a:pt x="10452" y="7708"/>
                  </a:lnTo>
                  <a:lnTo>
                    <a:pt x="11328" y="14033"/>
                  </a:lnTo>
                  <a:lnTo>
                    <a:pt x="10960" y="16154"/>
                  </a:lnTo>
                  <a:lnTo>
                    <a:pt x="0" y="18961"/>
                  </a:lnTo>
                  <a:lnTo>
                    <a:pt x="76" y="19253"/>
                  </a:lnTo>
                  <a:lnTo>
                    <a:pt x="4914" y="27444"/>
                  </a:lnTo>
                  <a:lnTo>
                    <a:pt x="7899" y="27495"/>
                  </a:lnTo>
                  <a:lnTo>
                    <a:pt x="9080" y="25806"/>
                  </a:lnTo>
                  <a:lnTo>
                    <a:pt x="10680" y="24485"/>
                  </a:lnTo>
                  <a:lnTo>
                    <a:pt x="22663" y="24485"/>
                  </a:lnTo>
                  <a:lnTo>
                    <a:pt x="22415" y="23583"/>
                  </a:lnTo>
                  <a:lnTo>
                    <a:pt x="25116" y="22301"/>
                  </a:lnTo>
                  <a:lnTo>
                    <a:pt x="18503" y="22301"/>
                  </a:lnTo>
                  <a:lnTo>
                    <a:pt x="15227" y="15392"/>
                  </a:lnTo>
                  <a:lnTo>
                    <a:pt x="20396" y="9550"/>
                  </a:lnTo>
                  <a:lnTo>
                    <a:pt x="18453" y="9436"/>
                  </a:lnTo>
                  <a:lnTo>
                    <a:pt x="17475" y="9397"/>
                  </a:lnTo>
                  <a:lnTo>
                    <a:pt x="14452" y="6337"/>
                  </a:lnTo>
                  <a:lnTo>
                    <a:pt x="13182" y="3530"/>
                  </a:lnTo>
                  <a:lnTo>
                    <a:pt x="11328" y="1295"/>
                  </a:lnTo>
                  <a:lnTo>
                    <a:pt x="8483" y="0"/>
                  </a:lnTo>
                  <a:close/>
                </a:path>
                <a:path w="26669" h="38735">
                  <a:moveTo>
                    <a:pt x="23418" y="15582"/>
                  </a:moveTo>
                  <a:lnTo>
                    <a:pt x="20231" y="16662"/>
                  </a:lnTo>
                  <a:lnTo>
                    <a:pt x="21069" y="20726"/>
                  </a:lnTo>
                  <a:lnTo>
                    <a:pt x="18503" y="22301"/>
                  </a:lnTo>
                  <a:lnTo>
                    <a:pt x="25116" y="22301"/>
                  </a:lnTo>
                  <a:lnTo>
                    <a:pt x="26212" y="21780"/>
                  </a:lnTo>
                  <a:lnTo>
                    <a:pt x="26301" y="18757"/>
                  </a:lnTo>
                  <a:lnTo>
                    <a:pt x="23380" y="15608"/>
                  </a:lnTo>
                  <a:close/>
                </a:path>
              </a:pathLst>
            </a:custGeom>
            <a:solidFill>
              <a:srgbClr val="EF395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889925" y="1832532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5">
                  <a:moveTo>
                    <a:pt x="3708" y="0"/>
                  </a:moveTo>
                  <a:lnTo>
                    <a:pt x="1015" y="4419"/>
                  </a:lnTo>
                  <a:lnTo>
                    <a:pt x="0" y="14173"/>
                  </a:lnTo>
                  <a:lnTo>
                    <a:pt x="4724" y="11976"/>
                  </a:lnTo>
                  <a:lnTo>
                    <a:pt x="7150" y="12788"/>
                  </a:lnTo>
                  <a:lnTo>
                    <a:pt x="10756" y="10668"/>
                  </a:lnTo>
                  <a:lnTo>
                    <a:pt x="10248" y="7061"/>
                  </a:lnTo>
                  <a:lnTo>
                    <a:pt x="10413" y="3708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881617" y="174472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10414" y="0"/>
                  </a:moveTo>
                  <a:lnTo>
                    <a:pt x="5156" y="114"/>
                  </a:lnTo>
                  <a:lnTo>
                    <a:pt x="0" y="5956"/>
                  </a:lnTo>
                  <a:lnTo>
                    <a:pt x="3263" y="12877"/>
                  </a:lnTo>
                  <a:lnTo>
                    <a:pt x="5842" y="11303"/>
                  </a:lnTo>
                  <a:lnTo>
                    <a:pt x="5003" y="7226"/>
                  </a:lnTo>
                  <a:lnTo>
                    <a:pt x="8191" y="6146"/>
                  </a:lnTo>
                  <a:lnTo>
                    <a:pt x="9753" y="2832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EF3D6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902427" y="18415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743" y="0"/>
                  </a:moveTo>
                  <a:lnTo>
                    <a:pt x="0" y="2146"/>
                  </a:lnTo>
                  <a:lnTo>
                    <a:pt x="2540" y="2844"/>
                  </a:lnTo>
                  <a:lnTo>
                    <a:pt x="3810" y="3886"/>
                  </a:lnTo>
                  <a:lnTo>
                    <a:pt x="3441" y="2590"/>
                  </a:lnTo>
                  <a:lnTo>
                    <a:pt x="3098" y="1295"/>
                  </a:lnTo>
                  <a:close/>
                </a:path>
              </a:pathLst>
            </a:custGeom>
            <a:solidFill>
              <a:srgbClr val="F0679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901251" y="1805914"/>
              <a:ext cx="5715" cy="24765"/>
            </a:xfrm>
            <a:custGeom>
              <a:avLst/>
              <a:gdLst/>
              <a:ahLst/>
              <a:cxnLst/>
              <a:rect l="l" t="t" r="r" b="b"/>
              <a:pathLst>
                <a:path w="5714" h="24764">
                  <a:moveTo>
                    <a:pt x="5334" y="18224"/>
                  </a:moveTo>
                  <a:lnTo>
                    <a:pt x="2933" y="19570"/>
                  </a:lnTo>
                  <a:lnTo>
                    <a:pt x="2324" y="21780"/>
                  </a:lnTo>
                  <a:lnTo>
                    <a:pt x="2235" y="24307"/>
                  </a:lnTo>
                  <a:lnTo>
                    <a:pt x="4673" y="22987"/>
                  </a:lnTo>
                  <a:lnTo>
                    <a:pt x="5270" y="20739"/>
                  </a:lnTo>
                  <a:lnTo>
                    <a:pt x="5334" y="18224"/>
                  </a:lnTo>
                  <a:close/>
                </a:path>
                <a:path w="5714" h="24764">
                  <a:moveTo>
                    <a:pt x="5562" y="3238"/>
                  </a:moveTo>
                  <a:lnTo>
                    <a:pt x="3632" y="1066"/>
                  </a:lnTo>
                  <a:lnTo>
                    <a:pt x="2667" y="0"/>
                  </a:lnTo>
                  <a:lnTo>
                    <a:pt x="0" y="4343"/>
                  </a:lnTo>
                  <a:lnTo>
                    <a:pt x="4406" y="2336"/>
                  </a:lnTo>
                  <a:lnTo>
                    <a:pt x="5562" y="3238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880821" y="17416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8" y="3060"/>
                  </a:lnTo>
                </a:path>
              </a:pathLst>
            </a:custGeom>
            <a:solidFill>
              <a:srgbClr val="EF3D6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904712" y="181501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44" y="0"/>
                  </a:moveTo>
                  <a:lnTo>
                    <a:pt x="50" y="1016"/>
                  </a:lnTo>
                  <a:lnTo>
                    <a:pt x="0" y="2057"/>
                  </a:lnTo>
                  <a:lnTo>
                    <a:pt x="1993" y="314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880356" y="1866285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4" h="25400">
                  <a:moveTo>
                    <a:pt x="1193" y="0"/>
                  </a:moveTo>
                  <a:lnTo>
                    <a:pt x="0" y="7086"/>
                  </a:lnTo>
                  <a:lnTo>
                    <a:pt x="2793" y="14249"/>
                  </a:lnTo>
                  <a:lnTo>
                    <a:pt x="749" y="21297"/>
                  </a:lnTo>
                  <a:lnTo>
                    <a:pt x="698" y="24282"/>
                  </a:lnTo>
                  <a:lnTo>
                    <a:pt x="7315" y="24955"/>
                  </a:lnTo>
                  <a:lnTo>
                    <a:pt x="6045" y="17411"/>
                  </a:lnTo>
                  <a:lnTo>
                    <a:pt x="10007" y="15341"/>
                  </a:lnTo>
                  <a:lnTo>
                    <a:pt x="3835" y="11163"/>
                  </a:lnTo>
                  <a:lnTo>
                    <a:pt x="7607" y="7200"/>
                  </a:lnTo>
                  <a:lnTo>
                    <a:pt x="10248" y="320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F497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611801" y="166087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1" y="0"/>
                  </a:moveTo>
                  <a:lnTo>
                    <a:pt x="838" y="38"/>
                  </a:lnTo>
                  <a:lnTo>
                    <a:pt x="0" y="139"/>
                  </a:lnTo>
                  <a:lnTo>
                    <a:pt x="1435" y="2438"/>
                  </a:lnTo>
                  <a:lnTo>
                    <a:pt x="3632" y="2984"/>
                  </a:lnTo>
                  <a:lnTo>
                    <a:pt x="6134" y="2882"/>
                  </a:lnTo>
                  <a:lnTo>
                    <a:pt x="2489" y="38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229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833342" y="1994973"/>
              <a:ext cx="31115" cy="19685"/>
            </a:xfrm>
            <a:custGeom>
              <a:avLst/>
              <a:gdLst/>
              <a:ahLst/>
              <a:cxnLst/>
              <a:rect l="l" t="t" r="r" b="b"/>
              <a:pathLst>
                <a:path w="31114" h="19685">
                  <a:moveTo>
                    <a:pt x="7353" y="0"/>
                  </a:moveTo>
                  <a:lnTo>
                    <a:pt x="3225" y="4203"/>
                  </a:lnTo>
                  <a:lnTo>
                    <a:pt x="127" y="7188"/>
                  </a:lnTo>
                  <a:lnTo>
                    <a:pt x="0" y="16255"/>
                  </a:lnTo>
                  <a:lnTo>
                    <a:pt x="2324" y="16395"/>
                  </a:lnTo>
                  <a:lnTo>
                    <a:pt x="4521" y="16814"/>
                  </a:lnTo>
                  <a:lnTo>
                    <a:pt x="5816" y="19100"/>
                  </a:lnTo>
                  <a:lnTo>
                    <a:pt x="12331" y="14262"/>
                  </a:lnTo>
                  <a:lnTo>
                    <a:pt x="19583" y="12522"/>
                  </a:lnTo>
                  <a:lnTo>
                    <a:pt x="28127" y="12522"/>
                  </a:lnTo>
                  <a:lnTo>
                    <a:pt x="29367" y="10159"/>
                  </a:lnTo>
                  <a:lnTo>
                    <a:pt x="13284" y="10159"/>
                  </a:lnTo>
                  <a:lnTo>
                    <a:pt x="12065" y="7696"/>
                  </a:lnTo>
                  <a:lnTo>
                    <a:pt x="15367" y="4406"/>
                  </a:lnTo>
                  <a:lnTo>
                    <a:pt x="11404" y="63"/>
                  </a:lnTo>
                  <a:lnTo>
                    <a:pt x="7353" y="0"/>
                  </a:lnTo>
                  <a:close/>
                </a:path>
                <a:path w="31114" h="19685">
                  <a:moveTo>
                    <a:pt x="27398" y="13911"/>
                  </a:moveTo>
                  <a:lnTo>
                    <a:pt x="27584" y="13944"/>
                  </a:lnTo>
                  <a:lnTo>
                    <a:pt x="27398" y="13911"/>
                  </a:lnTo>
                  <a:close/>
                </a:path>
                <a:path w="31114" h="19685">
                  <a:moveTo>
                    <a:pt x="28127" y="12522"/>
                  </a:moveTo>
                  <a:lnTo>
                    <a:pt x="19583" y="12522"/>
                  </a:lnTo>
                  <a:lnTo>
                    <a:pt x="27398" y="13911"/>
                  </a:lnTo>
                  <a:lnTo>
                    <a:pt x="28127" y="12522"/>
                  </a:lnTo>
                  <a:close/>
                </a:path>
                <a:path w="31114" h="19685">
                  <a:moveTo>
                    <a:pt x="30607" y="7797"/>
                  </a:moveTo>
                  <a:lnTo>
                    <a:pt x="26174" y="8623"/>
                  </a:lnTo>
                  <a:lnTo>
                    <a:pt x="21755" y="10109"/>
                  </a:lnTo>
                  <a:lnTo>
                    <a:pt x="13284" y="10159"/>
                  </a:lnTo>
                  <a:lnTo>
                    <a:pt x="29367" y="10159"/>
                  </a:lnTo>
                  <a:lnTo>
                    <a:pt x="30607" y="7797"/>
                  </a:lnTo>
                  <a:close/>
                </a:path>
              </a:pathLst>
            </a:custGeom>
            <a:solidFill>
              <a:srgbClr val="F0679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833175" y="201122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127" y="901"/>
                  </a:lnTo>
                  <a:lnTo>
                    <a:pt x="76" y="1803"/>
                  </a:lnTo>
                  <a:lnTo>
                    <a:pt x="0" y="2705"/>
                  </a:lnTo>
                  <a:lnTo>
                    <a:pt x="3987" y="2806"/>
                  </a:lnTo>
                  <a:lnTo>
                    <a:pt x="5981" y="2844"/>
                  </a:lnTo>
                  <a:lnTo>
                    <a:pt x="4686" y="584"/>
                  </a:lnTo>
                  <a:lnTo>
                    <a:pt x="2489" y="13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16E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845778" y="201206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3416" y="2832"/>
                  </a:moveTo>
                  <a:lnTo>
                    <a:pt x="1803" y="2857"/>
                  </a:lnTo>
                  <a:lnTo>
                    <a:pt x="558" y="3454"/>
                  </a:lnTo>
                  <a:lnTo>
                    <a:pt x="0" y="5092"/>
                  </a:lnTo>
                  <a:lnTo>
                    <a:pt x="1143" y="4343"/>
                  </a:lnTo>
                  <a:lnTo>
                    <a:pt x="3416" y="2832"/>
                  </a:lnTo>
                  <a:close/>
                </a:path>
                <a:path w="12700" h="5714">
                  <a:moveTo>
                    <a:pt x="12573" y="0"/>
                  </a:moveTo>
                  <a:lnTo>
                    <a:pt x="10172" y="1231"/>
                  </a:lnTo>
                  <a:lnTo>
                    <a:pt x="8978" y="1866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EC617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2" name="object 772"/>
            <p:cNvSpPr/>
            <p:nvPr/>
          </p:nvSpPr>
          <p:spPr>
            <a:xfrm>
              <a:off x="2860737" y="1999219"/>
              <a:ext cx="18415" cy="10160"/>
            </a:xfrm>
            <a:custGeom>
              <a:avLst/>
              <a:gdLst/>
              <a:ahLst/>
              <a:cxnLst/>
              <a:rect l="l" t="t" r="r" b="b"/>
              <a:pathLst>
                <a:path w="18414" h="10160">
                  <a:moveTo>
                    <a:pt x="15963" y="0"/>
                  </a:moveTo>
                  <a:lnTo>
                    <a:pt x="12547" y="711"/>
                  </a:lnTo>
                  <a:lnTo>
                    <a:pt x="9309" y="761"/>
                  </a:lnTo>
                  <a:lnTo>
                    <a:pt x="7861" y="2997"/>
                  </a:lnTo>
                  <a:lnTo>
                    <a:pt x="5638" y="3505"/>
                  </a:lnTo>
                  <a:lnTo>
                    <a:pt x="3200" y="3543"/>
                  </a:lnTo>
                  <a:lnTo>
                    <a:pt x="0" y="9690"/>
                  </a:lnTo>
                  <a:lnTo>
                    <a:pt x="12039" y="6654"/>
                  </a:lnTo>
                  <a:lnTo>
                    <a:pt x="12052" y="6349"/>
                  </a:lnTo>
                  <a:lnTo>
                    <a:pt x="15951" y="4102"/>
                  </a:lnTo>
                  <a:lnTo>
                    <a:pt x="16687" y="4038"/>
                  </a:lnTo>
                  <a:lnTo>
                    <a:pt x="17399" y="3848"/>
                  </a:lnTo>
                  <a:lnTo>
                    <a:pt x="18097" y="3543"/>
                  </a:lnTo>
                  <a:lnTo>
                    <a:pt x="15963" y="0"/>
                  </a:lnTo>
                  <a:close/>
                </a:path>
              </a:pathLst>
            </a:custGeom>
            <a:solidFill>
              <a:srgbClr val="F0517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3" name="object 773"/>
            <p:cNvSpPr/>
            <p:nvPr/>
          </p:nvSpPr>
          <p:spPr>
            <a:xfrm>
              <a:off x="2863286" y="1972663"/>
              <a:ext cx="23495" cy="27305"/>
            </a:xfrm>
            <a:custGeom>
              <a:avLst/>
              <a:gdLst/>
              <a:ahLst/>
              <a:cxnLst/>
              <a:rect l="l" t="t" r="r" b="b"/>
              <a:pathLst>
                <a:path w="23494" h="27305">
                  <a:moveTo>
                    <a:pt x="19354" y="0"/>
                  </a:moveTo>
                  <a:lnTo>
                    <a:pt x="15219" y="6094"/>
                  </a:lnTo>
                  <a:lnTo>
                    <a:pt x="9701" y="11049"/>
                  </a:lnTo>
                  <a:lnTo>
                    <a:pt x="4333" y="16127"/>
                  </a:lnTo>
                  <a:lnTo>
                    <a:pt x="647" y="22593"/>
                  </a:lnTo>
                  <a:lnTo>
                    <a:pt x="368" y="23456"/>
                  </a:lnTo>
                  <a:lnTo>
                    <a:pt x="0" y="25298"/>
                  </a:lnTo>
                  <a:lnTo>
                    <a:pt x="2667" y="27165"/>
                  </a:lnTo>
                  <a:lnTo>
                    <a:pt x="4508" y="24498"/>
                  </a:lnTo>
                  <a:lnTo>
                    <a:pt x="6756" y="24091"/>
                  </a:lnTo>
                  <a:lnTo>
                    <a:pt x="13652" y="26860"/>
                  </a:lnTo>
                  <a:lnTo>
                    <a:pt x="16649" y="19405"/>
                  </a:lnTo>
                  <a:lnTo>
                    <a:pt x="22059" y="18288"/>
                  </a:lnTo>
                  <a:lnTo>
                    <a:pt x="20764" y="15430"/>
                  </a:lnTo>
                  <a:lnTo>
                    <a:pt x="20510" y="12687"/>
                  </a:lnTo>
                  <a:lnTo>
                    <a:pt x="22809" y="6146"/>
                  </a:lnTo>
                  <a:lnTo>
                    <a:pt x="22872" y="251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rgbClr val="F27CA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4" name="object 774"/>
            <p:cNvSpPr/>
            <p:nvPr/>
          </p:nvSpPr>
          <p:spPr>
            <a:xfrm>
              <a:off x="2872781" y="200332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898" y="0"/>
                  </a:moveTo>
                  <a:lnTo>
                    <a:pt x="2603" y="749"/>
                  </a:lnTo>
                  <a:lnTo>
                    <a:pt x="1295" y="1485"/>
                  </a:lnTo>
                  <a:lnTo>
                    <a:pt x="0" y="2235"/>
                  </a:lnTo>
                  <a:lnTo>
                    <a:pt x="1066" y="2336"/>
                  </a:lnTo>
                  <a:lnTo>
                    <a:pt x="2158" y="2413"/>
                  </a:lnTo>
                  <a:lnTo>
                    <a:pt x="3251" y="2501"/>
                  </a:lnTo>
                  <a:lnTo>
                    <a:pt x="3657" y="83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F16E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5" name="object 775"/>
            <p:cNvSpPr/>
            <p:nvPr/>
          </p:nvSpPr>
          <p:spPr>
            <a:xfrm>
              <a:off x="2790695" y="1691699"/>
              <a:ext cx="24130" cy="39370"/>
            </a:xfrm>
            <a:custGeom>
              <a:avLst/>
              <a:gdLst/>
              <a:ahLst/>
              <a:cxnLst/>
              <a:rect l="l" t="t" r="r" b="b"/>
              <a:pathLst>
                <a:path w="24130" h="39369">
                  <a:moveTo>
                    <a:pt x="18161" y="0"/>
                  </a:moveTo>
                  <a:lnTo>
                    <a:pt x="11417" y="3467"/>
                  </a:lnTo>
                  <a:lnTo>
                    <a:pt x="11049" y="13182"/>
                  </a:lnTo>
                  <a:lnTo>
                    <a:pt x="2463" y="15608"/>
                  </a:lnTo>
                  <a:lnTo>
                    <a:pt x="1714" y="17386"/>
                  </a:lnTo>
                  <a:lnTo>
                    <a:pt x="6819" y="24358"/>
                  </a:lnTo>
                  <a:lnTo>
                    <a:pt x="5562" y="30302"/>
                  </a:lnTo>
                  <a:lnTo>
                    <a:pt x="0" y="37592"/>
                  </a:lnTo>
                  <a:lnTo>
                    <a:pt x="3213" y="38963"/>
                  </a:lnTo>
                  <a:lnTo>
                    <a:pt x="5168" y="39281"/>
                  </a:lnTo>
                  <a:lnTo>
                    <a:pt x="11139" y="35200"/>
                  </a:lnTo>
                  <a:lnTo>
                    <a:pt x="17348" y="31332"/>
                  </a:lnTo>
                  <a:lnTo>
                    <a:pt x="22099" y="26181"/>
                  </a:lnTo>
                  <a:lnTo>
                    <a:pt x="23698" y="18249"/>
                  </a:lnTo>
                  <a:lnTo>
                    <a:pt x="19926" y="15138"/>
                  </a:lnTo>
                  <a:lnTo>
                    <a:pt x="20167" y="12141"/>
                  </a:lnTo>
                  <a:lnTo>
                    <a:pt x="23964" y="9245"/>
                  </a:lnTo>
                  <a:lnTo>
                    <a:pt x="23977" y="6197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6" name="object 776"/>
            <p:cNvSpPr/>
            <p:nvPr/>
          </p:nvSpPr>
          <p:spPr>
            <a:xfrm>
              <a:off x="2814675" y="1676894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30" h="24764">
                  <a:moveTo>
                    <a:pt x="3162" y="18046"/>
                  </a:moveTo>
                  <a:lnTo>
                    <a:pt x="0" y="21005"/>
                  </a:lnTo>
                  <a:lnTo>
                    <a:pt x="0" y="24053"/>
                  </a:lnTo>
                  <a:lnTo>
                    <a:pt x="1498" y="24142"/>
                  </a:lnTo>
                  <a:lnTo>
                    <a:pt x="3035" y="24117"/>
                  </a:lnTo>
                  <a:lnTo>
                    <a:pt x="3086" y="22072"/>
                  </a:lnTo>
                  <a:lnTo>
                    <a:pt x="3111" y="20053"/>
                  </a:lnTo>
                  <a:lnTo>
                    <a:pt x="3162" y="18046"/>
                  </a:lnTo>
                  <a:close/>
                </a:path>
                <a:path w="11430" h="24764">
                  <a:moveTo>
                    <a:pt x="4813" y="16903"/>
                  </a:moveTo>
                  <a:lnTo>
                    <a:pt x="4356" y="15938"/>
                  </a:lnTo>
                  <a:lnTo>
                    <a:pt x="4191" y="15544"/>
                  </a:lnTo>
                  <a:lnTo>
                    <a:pt x="3632" y="15328"/>
                  </a:lnTo>
                  <a:lnTo>
                    <a:pt x="3251" y="15036"/>
                  </a:lnTo>
                  <a:lnTo>
                    <a:pt x="3200" y="16040"/>
                  </a:lnTo>
                  <a:lnTo>
                    <a:pt x="3162" y="17043"/>
                  </a:lnTo>
                  <a:lnTo>
                    <a:pt x="3149" y="18046"/>
                  </a:lnTo>
                  <a:lnTo>
                    <a:pt x="4318" y="17653"/>
                  </a:lnTo>
                  <a:lnTo>
                    <a:pt x="4813" y="16903"/>
                  </a:lnTo>
                  <a:close/>
                </a:path>
                <a:path w="11430" h="24764">
                  <a:moveTo>
                    <a:pt x="9512" y="0"/>
                  </a:moveTo>
                  <a:lnTo>
                    <a:pt x="8331" y="393"/>
                  </a:lnTo>
                  <a:lnTo>
                    <a:pt x="7861" y="1117"/>
                  </a:lnTo>
                  <a:lnTo>
                    <a:pt x="8382" y="2095"/>
                  </a:lnTo>
                  <a:lnTo>
                    <a:pt x="8559" y="2463"/>
                  </a:lnTo>
                  <a:lnTo>
                    <a:pt x="9105" y="2667"/>
                  </a:lnTo>
                  <a:lnTo>
                    <a:pt x="9499" y="2959"/>
                  </a:lnTo>
                  <a:lnTo>
                    <a:pt x="9499" y="990"/>
                  </a:lnTo>
                  <a:lnTo>
                    <a:pt x="9512" y="0"/>
                  </a:lnTo>
                  <a:close/>
                </a:path>
                <a:path w="11430" h="24764">
                  <a:moveTo>
                    <a:pt x="11074" y="4864"/>
                  </a:moveTo>
                  <a:lnTo>
                    <a:pt x="10617" y="3886"/>
                  </a:lnTo>
                  <a:lnTo>
                    <a:pt x="10426" y="3505"/>
                  </a:lnTo>
                  <a:lnTo>
                    <a:pt x="9880" y="3263"/>
                  </a:lnTo>
                  <a:lnTo>
                    <a:pt x="9512" y="2971"/>
                  </a:lnTo>
                  <a:lnTo>
                    <a:pt x="9436" y="5003"/>
                  </a:lnTo>
                  <a:lnTo>
                    <a:pt x="9423" y="5994"/>
                  </a:lnTo>
                  <a:lnTo>
                    <a:pt x="5588" y="6032"/>
                  </a:lnTo>
                  <a:lnTo>
                    <a:pt x="3530" y="7975"/>
                  </a:lnTo>
                  <a:lnTo>
                    <a:pt x="3340" y="11874"/>
                  </a:lnTo>
                  <a:lnTo>
                    <a:pt x="6248" y="10820"/>
                  </a:lnTo>
                  <a:lnTo>
                    <a:pt x="8255" y="8813"/>
                  </a:lnTo>
                  <a:lnTo>
                    <a:pt x="9423" y="6019"/>
                  </a:lnTo>
                  <a:lnTo>
                    <a:pt x="10591" y="5613"/>
                  </a:lnTo>
                  <a:lnTo>
                    <a:pt x="11074" y="4864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7" name="object 777"/>
            <p:cNvSpPr/>
            <p:nvPr/>
          </p:nvSpPr>
          <p:spPr>
            <a:xfrm>
              <a:off x="2784838" y="1726316"/>
              <a:ext cx="62865" cy="67945"/>
            </a:xfrm>
            <a:custGeom>
              <a:avLst/>
              <a:gdLst/>
              <a:ahLst/>
              <a:cxnLst/>
              <a:rect l="l" t="t" r="r" b="b"/>
              <a:pathLst>
                <a:path w="62864" h="67944">
                  <a:moveTo>
                    <a:pt x="29932" y="60293"/>
                  </a:moveTo>
                  <a:lnTo>
                    <a:pt x="13006" y="60293"/>
                  </a:lnTo>
                  <a:lnTo>
                    <a:pt x="16802" y="61633"/>
                  </a:lnTo>
                  <a:lnTo>
                    <a:pt x="22910" y="67538"/>
                  </a:lnTo>
                  <a:lnTo>
                    <a:pt x="26695" y="61442"/>
                  </a:lnTo>
                  <a:lnTo>
                    <a:pt x="29932" y="60293"/>
                  </a:lnTo>
                  <a:close/>
                </a:path>
                <a:path w="62864" h="67944">
                  <a:moveTo>
                    <a:pt x="40299" y="58750"/>
                  </a:moveTo>
                  <a:lnTo>
                    <a:pt x="34404" y="58750"/>
                  </a:lnTo>
                  <a:lnTo>
                    <a:pt x="39649" y="64782"/>
                  </a:lnTo>
                  <a:lnTo>
                    <a:pt x="40299" y="58750"/>
                  </a:lnTo>
                  <a:close/>
                </a:path>
                <a:path w="62864" h="67944">
                  <a:moveTo>
                    <a:pt x="9944" y="41274"/>
                  </a:moveTo>
                  <a:lnTo>
                    <a:pt x="12028" y="48727"/>
                  </a:lnTo>
                  <a:lnTo>
                    <a:pt x="11101" y="53871"/>
                  </a:lnTo>
                  <a:lnTo>
                    <a:pt x="7109" y="56546"/>
                  </a:lnTo>
                  <a:lnTo>
                    <a:pt x="0" y="56591"/>
                  </a:lnTo>
                  <a:lnTo>
                    <a:pt x="3959" y="60424"/>
                  </a:lnTo>
                  <a:lnTo>
                    <a:pt x="8510" y="60774"/>
                  </a:lnTo>
                  <a:lnTo>
                    <a:pt x="13006" y="60293"/>
                  </a:lnTo>
                  <a:lnTo>
                    <a:pt x="29932" y="60293"/>
                  </a:lnTo>
                  <a:lnTo>
                    <a:pt x="31381" y="59778"/>
                  </a:lnTo>
                  <a:lnTo>
                    <a:pt x="34404" y="58750"/>
                  </a:lnTo>
                  <a:lnTo>
                    <a:pt x="40299" y="58750"/>
                  </a:lnTo>
                  <a:lnTo>
                    <a:pt x="40492" y="56874"/>
                  </a:lnTo>
                  <a:lnTo>
                    <a:pt x="33756" y="48907"/>
                  </a:lnTo>
                  <a:lnTo>
                    <a:pt x="35430" y="45351"/>
                  </a:lnTo>
                  <a:lnTo>
                    <a:pt x="19684" y="45351"/>
                  </a:lnTo>
                  <a:lnTo>
                    <a:pt x="16687" y="44983"/>
                  </a:lnTo>
                  <a:lnTo>
                    <a:pt x="9944" y="41274"/>
                  </a:lnTo>
                  <a:close/>
                </a:path>
                <a:path w="62864" h="67944">
                  <a:moveTo>
                    <a:pt x="51196" y="39408"/>
                  </a:moveTo>
                  <a:lnTo>
                    <a:pt x="38226" y="39408"/>
                  </a:lnTo>
                  <a:lnTo>
                    <a:pt x="38607" y="45694"/>
                  </a:lnTo>
                  <a:lnTo>
                    <a:pt x="44373" y="50558"/>
                  </a:lnTo>
                  <a:lnTo>
                    <a:pt x="40492" y="56874"/>
                  </a:lnTo>
                  <a:lnTo>
                    <a:pt x="48577" y="60083"/>
                  </a:lnTo>
                  <a:lnTo>
                    <a:pt x="48704" y="59994"/>
                  </a:lnTo>
                  <a:lnTo>
                    <a:pt x="49787" y="50558"/>
                  </a:lnTo>
                  <a:lnTo>
                    <a:pt x="51196" y="39408"/>
                  </a:lnTo>
                  <a:close/>
                </a:path>
                <a:path w="62864" h="67944">
                  <a:moveTo>
                    <a:pt x="23850" y="19748"/>
                  </a:moveTo>
                  <a:lnTo>
                    <a:pt x="19850" y="23088"/>
                  </a:lnTo>
                  <a:lnTo>
                    <a:pt x="19811" y="26454"/>
                  </a:lnTo>
                  <a:lnTo>
                    <a:pt x="26238" y="27787"/>
                  </a:lnTo>
                  <a:lnTo>
                    <a:pt x="22707" y="32245"/>
                  </a:lnTo>
                  <a:lnTo>
                    <a:pt x="22199" y="35407"/>
                  </a:lnTo>
                  <a:lnTo>
                    <a:pt x="30098" y="36652"/>
                  </a:lnTo>
                  <a:lnTo>
                    <a:pt x="19684" y="45351"/>
                  </a:lnTo>
                  <a:lnTo>
                    <a:pt x="35430" y="45351"/>
                  </a:lnTo>
                  <a:lnTo>
                    <a:pt x="38226" y="39408"/>
                  </a:lnTo>
                  <a:lnTo>
                    <a:pt x="51196" y="39408"/>
                  </a:lnTo>
                  <a:lnTo>
                    <a:pt x="51574" y="36410"/>
                  </a:lnTo>
                  <a:lnTo>
                    <a:pt x="61014" y="36410"/>
                  </a:lnTo>
                  <a:lnTo>
                    <a:pt x="60794" y="35928"/>
                  </a:lnTo>
                  <a:lnTo>
                    <a:pt x="58331" y="33743"/>
                  </a:lnTo>
                  <a:lnTo>
                    <a:pt x="52743" y="32245"/>
                  </a:lnTo>
                  <a:lnTo>
                    <a:pt x="49542" y="30403"/>
                  </a:lnTo>
                  <a:lnTo>
                    <a:pt x="49429" y="22523"/>
                  </a:lnTo>
                  <a:lnTo>
                    <a:pt x="48998" y="21856"/>
                  </a:lnTo>
                  <a:lnTo>
                    <a:pt x="30454" y="21856"/>
                  </a:lnTo>
                  <a:lnTo>
                    <a:pt x="23850" y="19748"/>
                  </a:lnTo>
                  <a:close/>
                </a:path>
                <a:path w="62864" h="67944">
                  <a:moveTo>
                    <a:pt x="61014" y="36410"/>
                  </a:moveTo>
                  <a:lnTo>
                    <a:pt x="51574" y="36410"/>
                  </a:lnTo>
                  <a:lnTo>
                    <a:pt x="62307" y="39249"/>
                  </a:lnTo>
                  <a:lnTo>
                    <a:pt x="61014" y="36410"/>
                  </a:lnTo>
                  <a:close/>
                </a:path>
                <a:path w="62864" h="67944">
                  <a:moveTo>
                    <a:pt x="42779" y="13309"/>
                  </a:moveTo>
                  <a:lnTo>
                    <a:pt x="31940" y="13309"/>
                  </a:lnTo>
                  <a:lnTo>
                    <a:pt x="33883" y="17348"/>
                  </a:lnTo>
                  <a:lnTo>
                    <a:pt x="30454" y="21856"/>
                  </a:lnTo>
                  <a:lnTo>
                    <a:pt x="48998" y="21856"/>
                  </a:lnTo>
                  <a:lnTo>
                    <a:pt x="45694" y="16740"/>
                  </a:lnTo>
                  <a:lnTo>
                    <a:pt x="42779" y="13309"/>
                  </a:lnTo>
                  <a:close/>
                </a:path>
                <a:path w="62864" h="67944">
                  <a:moveTo>
                    <a:pt x="37134" y="0"/>
                  </a:moveTo>
                  <a:lnTo>
                    <a:pt x="34035" y="8343"/>
                  </a:lnTo>
                  <a:lnTo>
                    <a:pt x="30035" y="10261"/>
                  </a:lnTo>
                  <a:lnTo>
                    <a:pt x="25692" y="12484"/>
                  </a:lnTo>
                  <a:lnTo>
                    <a:pt x="27838" y="15151"/>
                  </a:lnTo>
                  <a:lnTo>
                    <a:pt x="31940" y="13309"/>
                  </a:lnTo>
                  <a:lnTo>
                    <a:pt x="42779" y="13309"/>
                  </a:lnTo>
                  <a:lnTo>
                    <a:pt x="41131" y="11369"/>
                  </a:lnTo>
                  <a:lnTo>
                    <a:pt x="38392" y="5194"/>
                  </a:lnTo>
                  <a:lnTo>
                    <a:pt x="37795" y="4025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8" name="object 778"/>
            <p:cNvSpPr/>
            <p:nvPr/>
          </p:nvSpPr>
          <p:spPr>
            <a:xfrm>
              <a:off x="2831202" y="1755854"/>
              <a:ext cx="44450" cy="65405"/>
            </a:xfrm>
            <a:custGeom>
              <a:avLst/>
              <a:gdLst/>
              <a:ahLst/>
              <a:cxnLst/>
              <a:rect l="l" t="t" r="r" b="b"/>
              <a:pathLst>
                <a:path w="44450" h="65405">
                  <a:moveTo>
                    <a:pt x="26152" y="55994"/>
                  </a:moveTo>
                  <a:lnTo>
                    <a:pt x="18059" y="55994"/>
                  </a:lnTo>
                  <a:lnTo>
                    <a:pt x="17818" y="61201"/>
                  </a:lnTo>
                  <a:lnTo>
                    <a:pt x="22685" y="64716"/>
                  </a:lnTo>
                  <a:lnTo>
                    <a:pt x="28067" y="65071"/>
                  </a:lnTo>
                  <a:lnTo>
                    <a:pt x="33620" y="64355"/>
                  </a:lnTo>
                  <a:lnTo>
                    <a:pt x="43964" y="64355"/>
                  </a:lnTo>
                  <a:lnTo>
                    <a:pt x="43954" y="62344"/>
                  </a:lnTo>
                  <a:lnTo>
                    <a:pt x="43730" y="61887"/>
                  </a:lnTo>
                  <a:lnTo>
                    <a:pt x="34264" y="61887"/>
                  </a:lnTo>
                  <a:lnTo>
                    <a:pt x="29870" y="60959"/>
                  </a:lnTo>
                  <a:lnTo>
                    <a:pt x="25006" y="58089"/>
                  </a:lnTo>
                  <a:lnTo>
                    <a:pt x="26152" y="55994"/>
                  </a:lnTo>
                  <a:close/>
                </a:path>
                <a:path w="44450" h="65405">
                  <a:moveTo>
                    <a:pt x="43964" y="64355"/>
                  </a:moveTo>
                  <a:lnTo>
                    <a:pt x="33620" y="64355"/>
                  </a:lnTo>
                  <a:lnTo>
                    <a:pt x="43967" y="64896"/>
                  </a:lnTo>
                  <a:lnTo>
                    <a:pt x="43964" y="64355"/>
                  </a:lnTo>
                  <a:close/>
                </a:path>
                <a:path w="44450" h="65405">
                  <a:moveTo>
                    <a:pt x="42240" y="58851"/>
                  </a:moveTo>
                  <a:lnTo>
                    <a:pt x="38404" y="61201"/>
                  </a:lnTo>
                  <a:lnTo>
                    <a:pt x="34264" y="61887"/>
                  </a:lnTo>
                  <a:lnTo>
                    <a:pt x="43730" y="61887"/>
                  </a:lnTo>
                  <a:lnTo>
                    <a:pt x="42240" y="58851"/>
                  </a:lnTo>
                  <a:close/>
                </a:path>
                <a:path w="44450" h="65405">
                  <a:moveTo>
                    <a:pt x="8930" y="36550"/>
                  </a:moveTo>
                  <a:lnTo>
                    <a:pt x="50" y="36550"/>
                  </a:lnTo>
                  <a:lnTo>
                    <a:pt x="0" y="39585"/>
                  </a:lnTo>
                  <a:lnTo>
                    <a:pt x="2959" y="42697"/>
                  </a:lnTo>
                  <a:lnTo>
                    <a:pt x="6311" y="44907"/>
                  </a:lnTo>
                  <a:lnTo>
                    <a:pt x="7162" y="48691"/>
                  </a:lnTo>
                  <a:lnTo>
                    <a:pt x="11861" y="58026"/>
                  </a:lnTo>
                  <a:lnTo>
                    <a:pt x="15227" y="56489"/>
                  </a:lnTo>
                  <a:lnTo>
                    <a:pt x="18059" y="55994"/>
                  </a:lnTo>
                  <a:lnTo>
                    <a:pt x="26152" y="55994"/>
                  </a:lnTo>
                  <a:lnTo>
                    <a:pt x="27597" y="53352"/>
                  </a:lnTo>
                  <a:lnTo>
                    <a:pt x="27000" y="49402"/>
                  </a:lnTo>
                  <a:lnTo>
                    <a:pt x="20751" y="43357"/>
                  </a:lnTo>
                  <a:lnTo>
                    <a:pt x="30162" y="41490"/>
                  </a:lnTo>
                  <a:lnTo>
                    <a:pt x="30197" y="39979"/>
                  </a:lnTo>
                  <a:lnTo>
                    <a:pt x="12661" y="39979"/>
                  </a:lnTo>
                  <a:lnTo>
                    <a:pt x="8930" y="36550"/>
                  </a:lnTo>
                  <a:close/>
                </a:path>
                <a:path w="44450" h="65405">
                  <a:moveTo>
                    <a:pt x="28003" y="0"/>
                  </a:moveTo>
                  <a:lnTo>
                    <a:pt x="28600" y="5079"/>
                  </a:lnTo>
                  <a:lnTo>
                    <a:pt x="27927" y="6692"/>
                  </a:lnTo>
                  <a:lnTo>
                    <a:pt x="28714" y="8712"/>
                  </a:lnTo>
                  <a:lnTo>
                    <a:pt x="31546" y="10833"/>
                  </a:lnTo>
                  <a:lnTo>
                    <a:pt x="28663" y="12890"/>
                  </a:lnTo>
                  <a:lnTo>
                    <a:pt x="24193" y="16128"/>
                  </a:lnTo>
                  <a:lnTo>
                    <a:pt x="22326" y="21247"/>
                  </a:lnTo>
                  <a:lnTo>
                    <a:pt x="18961" y="25247"/>
                  </a:lnTo>
                  <a:lnTo>
                    <a:pt x="18059" y="30606"/>
                  </a:lnTo>
                  <a:lnTo>
                    <a:pt x="12661" y="39979"/>
                  </a:lnTo>
                  <a:lnTo>
                    <a:pt x="30197" y="39979"/>
                  </a:lnTo>
                  <a:lnTo>
                    <a:pt x="30264" y="37134"/>
                  </a:lnTo>
                  <a:lnTo>
                    <a:pt x="26225" y="32905"/>
                  </a:lnTo>
                  <a:lnTo>
                    <a:pt x="26365" y="28778"/>
                  </a:lnTo>
                  <a:lnTo>
                    <a:pt x="30505" y="24726"/>
                  </a:lnTo>
                  <a:lnTo>
                    <a:pt x="30607" y="23812"/>
                  </a:lnTo>
                  <a:lnTo>
                    <a:pt x="30708" y="21996"/>
                  </a:lnTo>
                  <a:lnTo>
                    <a:pt x="31940" y="15786"/>
                  </a:lnTo>
                  <a:lnTo>
                    <a:pt x="39395" y="13461"/>
                  </a:lnTo>
                  <a:lnTo>
                    <a:pt x="39885" y="8712"/>
                  </a:lnTo>
                  <a:lnTo>
                    <a:pt x="33997" y="8712"/>
                  </a:lnTo>
                  <a:lnTo>
                    <a:pt x="28003" y="0"/>
                  </a:lnTo>
                  <a:close/>
                </a:path>
                <a:path w="44450" h="65405">
                  <a:moveTo>
                    <a:pt x="5765" y="33642"/>
                  </a:moveTo>
                  <a:lnTo>
                    <a:pt x="3022" y="33642"/>
                  </a:lnTo>
                  <a:lnTo>
                    <a:pt x="12" y="36575"/>
                  </a:lnTo>
                  <a:lnTo>
                    <a:pt x="8930" y="36550"/>
                  </a:lnTo>
                  <a:lnTo>
                    <a:pt x="5765" y="33642"/>
                  </a:lnTo>
                  <a:close/>
                </a:path>
                <a:path w="44450" h="65405">
                  <a:moveTo>
                    <a:pt x="40068" y="6934"/>
                  </a:moveTo>
                  <a:lnTo>
                    <a:pt x="36652" y="8610"/>
                  </a:lnTo>
                  <a:lnTo>
                    <a:pt x="33997" y="8712"/>
                  </a:lnTo>
                  <a:lnTo>
                    <a:pt x="39885" y="8712"/>
                  </a:lnTo>
                  <a:lnTo>
                    <a:pt x="40068" y="6934"/>
                  </a:lnTo>
                  <a:close/>
                </a:path>
              </a:pathLst>
            </a:custGeom>
            <a:solidFill>
              <a:srgbClr val="EF426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79" name="object 779"/>
            <p:cNvSpPr/>
            <p:nvPr/>
          </p:nvSpPr>
          <p:spPr>
            <a:xfrm>
              <a:off x="2836972" y="1762550"/>
              <a:ext cx="26034" cy="33655"/>
            </a:xfrm>
            <a:custGeom>
              <a:avLst/>
              <a:gdLst/>
              <a:ahLst/>
              <a:cxnLst/>
              <a:rect l="l" t="t" r="r" b="b"/>
              <a:pathLst>
                <a:path w="26035" h="33655">
                  <a:moveTo>
                    <a:pt x="22148" y="0"/>
                  </a:moveTo>
                  <a:lnTo>
                    <a:pt x="10223" y="3136"/>
                  </a:lnTo>
                  <a:lnTo>
                    <a:pt x="10090" y="3136"/>
                  </a:lnTo>
                  <a:lnTo>
                    <a:pt x="419" y="14770"/>
                  </a:lnTo>
                  <a:lnTo>
                    <a:pt x="0" y="26949"/>
                  </a:lnTo>
                  <a:lnTo>
                    <a:pt x="6896" y="33286"/>
                  </a:lnTo>
                  <a:lnTo>
                    <a:pt x="12293" y="23914"/>
                  </a:lnTo>
                  <a:lnTo>
                    <a:pt x="10134" y="22555"/>
                  </a:lnTo>
                  <a:lnTo>
                    <a:pt x="9182" y="20497"/>
                  </a:lnTo>
                  <a:lnTo>
                    <a:pt x="11036" y="16344"/>
                  </a:lnTo>
                  <a:lnTo>
                    <a:pt x="15041" y="16344"/>
                  </a:lnTo>
                  <a:lnTo>
                    <a:pt x="16548" y="14554"/>
                  </a:lnTo>
                  <a:lnTo>
                    <a:pt x="18415" y="9423"/>
                  </a:lnTo>
                  <a:lnTo>
                    <a:pt x="25768" y="4140"/>
                  </a:lnTo>
                  <a:lnTo>
                    <a:pt x="24428" y="3136"/>
                  </a:lnTo>
                  <a:lnTo>
                    <a:pt x="10223" y="3136"/>
                  </a:lnTo>
                  <a:lnTo>
                    <a:pt x="24275" y="3022"/>
                  </a:lnTo>
                  <a:lnTo>
                    <a:pt x="22936" y="2019"/>
                  </a:lnTo>
                  <a:lnTo>
                    <a:pt x="22148" y="0"/>
                  </a:lnTo>
                  <a:close/>
                </a:path>
                <a:path w="26035" h="33655">
                  <a:moveTo>
                    <a:pt x="15041" y="16344"/>
                  </a:moveTo>
                  <a:lnTo>
                    <a:pt x="11036" y="16344"/>
                  </a:lnTo>
                  <a:lnTo>
                    <a:pt x="12242" y="17665"/>
                  </a:lnTo>
                  <a:lnTo>
                    <a:pt x="13182" y="18554"/>
                  </a:lnTo>
                  <a:lnTo>
                    <a:pt x="15041" y="16344"/>
                  </a:lnTo>
                  <a:close/>
                </a:path>
              </a:pathLst>
            </a:custGeom>
            <a:solidFill>
              <a:srgbClr val="F499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0" name="object 780"/>
            <p:cNvSpPr/>
            <p:nvPr/>
          </p:nvSpPr>
          <p:spPr>
            <a:xfrm>
              <a:off x="2847952" y="1742330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2400" y="0"/>
                  </a:moveTo>
                  <a:lnTo>
                    <a:pt x="2908" y="2603"/>
                  </a:lnTo>
                  <a:lnTo>
                    <a:pt x="3479" y="4546"/>
                  </a:lnTo>
                  <a:lnTo>
                    <a:pt x="4419" y="7594"/>
                  </a:lnTo>
                  <a:lnTo>
                    <a:pt x="0" y="8140"/>
                  </a:lnTo>
                  <a:lnTo>
                    <a:pt x="965" y="11988"/>
                  </a:lnTo>
                  <a:lnTo>
                    <a:pt x="5067" y="11302"/>
                  </a:lnTo>
                  <a:lnTo>
                    <a:pt x="7378" y="9690"/>
                  </a:lnTo>
                  <a:lnTo>
                    <a:pt x="10198" y="3530"/>
                  </a:lnTo>
                  <a:lnTo>
                    <a:pt x="8648" y="179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F437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1" name="object 781"/>
            <p:cNvSpPr/>
            <p:nvPr/>
          </p:nvSpPr>
          <p:spPr>
            <a:xfrm>
              <a:off x="2826278" y="172858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11" y="0"/>
                  </a:moveTo>
                  <a:lnTo>
                    <a:pt x="0" y="3009"/>
                  </a:lnTo>
                  <a:lnTo>
                    <a:pt x="1130" y="4813"/>
                  </a:lnTo>
                  <a:lnTo>
                    <a:pt x="1968" y="8394"/>
                  </a:lnTo>
                  <a:lnTo>
                    <a:pt x="6616" y="4838"/>
                  </a:lnTo>
                  <a:lnTo>
                    <a:pt x="3568" y="2209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844956" y="1722084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1231" y="0"/>
                  </a:moveTo>
                  <a:lnTo>
                    <a:pt x="787" y="749"/>
                  </a:lnTo>
                  <a:lnTo>
                    <a:pt x="38" y="1473"/>
                  </a:lnTo>
                  <a:lnTo>
                    <a:pt x="25" y="2222"/>
                  </a:lnTo>
                  <a:lnTo>
                    <a:pt x="0" y="2959"/>
                  </a:lnTo>
                  <a:lnTo>
                    <a:pt x="736" y="3721"/>
                  </a:lnTo>
                  <a:lnTo>
                    <a:pt x="1143" y="4470"/>
                  </a:lnTo>
                  <a:lnTo>
                    <a:pt x="1587" y="3721"/>
                  </a:lnTo>
                  <a:lnTo>
                    <a:pt x="2438" y="2260"/>
                  </a:lnTo>
                  <a:lnTo>
                    <a:pt x="2044" y="151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EF487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3" name="object 783"/>
            <p:cNvSpPr/>
            <p:nvPr/>
          </p:nvSpPr>
          <p:spPr>
            <a:xfrm>
              <a:off x="2773754" y="1729506"/>
              <a:ext cx="22225" cy="24765"/>
            </a:xfrm>
            <a:custGeom>
              <a:avLst/>
              <a:gdLst/>
              <a:ahLst/>
              <a:cxnLst/>
              <a:rect l="l" t="t" r="r" b="b"/>
              <a:pathLst>
                <a:path w="22225" h="24764">
                  <a:moveTo>
                    <a:pt x="3543" y="0"/>
                  </a:moveTo>
                  <a:lnTo>
                    <a:pt x="368" y="4470"/>
                  </a:lnTo>
                  <a:lnTo>
                    <a:pt x="0" y="14363"/>
                  </a:lnTo>
                  <a:lnTo>
                    <a:pt x="2387" y="22377"/>
                  </a:lnTo>
                  <a:lnTo>
                    <a:pt x="14617" y="24765"/>
                  </a:lnTo>
                  <a:lnTo>
                    <a:pt x="14516" y="17665"/>
                  </a:lnTo>
                  <a:lnTo>
                    <a:pt x="22034" y="11709"/>
                  </a:lnTo>
                  <a:lnTo>
                    <a:pt x="15201" y="4762"/>
                  </a:lnTo>
                  <a:lnTo>
                    <a:pt x="12306" y="1765"/>
                  </a:lnTo>
                  <a:lnTo>
                    <a:pt x="8115" y="176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493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4" name="object 784"/>
            <p:cNvSpPr/>
            <p:nvPr/>
          </p:nvSpPr>
          <p:spPr>
            <a:xfrm>
              <a:off x="2767596" y="1742706"/>
              <a:ext cx="43815" cy="33020"/>
            </a:xfrm>
            <a:custGeom>
              <a:avLst/>
              <a:gdLst/>
              <a:ahLst/>
              <a:cxnLst/>
              <a:rect l="l" t="t" r="r" b="b"/>
              <a:pathLst>
                <a:path w="43814" h="33019">
                  <a:moveTo>
                    <a:pt x="43484" y="11404"/>
                  </a:moveTo>
                  <a:lnTo>
                    <a:pt x="37045" y="10071"/>
                  </a:lnTo>
                  <a:lnTo>
                    <a:pt x="37084" y="6705"/>
                  </a:lnTo>
                  <a:lnTo>
                    <a:pt x="36779" y="2667"/>
                  </a:lnTo>
                  <a:lnTo>
                    <a:pt x="34937" y="0"/>
                  </a:lnTo>
                  <a:lnTo>
                    <a:pt x="27800" y="2019"/>
                  </a:lnTo>
                  <a:lnTo>
                    <a:pt x="24155" y="4749"/>
                  </a:lnTo>
                  <a:lnTo>
                    <a:pt x="31229" y="12611"/>
                  </a:lnTo>
                  <a:lnTo>
                    <a:pt x="23431" y="14693"/>
                  </a:lnTo>
                  <a:lnTo>
                    <a:pt x="24676" y="18605"/>
                  </a:lnTo>
                  <a:lnTo>
                    <a:pt x="12611" y="15354"/>
                  </a:lnTo>
                  <a:lnTo>
                    <a:pt x="10655" y="18237"/>
                  </a:lnTo>
                  <a:lnTo>
                    <a:pt x="7975" y="18567"/>
                  </a:lnTo>
                  <a:lnTo>
                    <a:pt x="1752" y="16319"/>
                  </a:lnTo>
                  <a:lnTo>
                    <a:pt x="609" y="18161"/>
                  </a:lnTo>
                  <a:lnTo>
                    <a:pt x="0" y="20802"/>
                  </a:lnTo>
                  <a:lnTo>
                    <a:pt x="406" y="21297"/>
                  </a:lnTo>
                  <a:lnTo>
                    <a:pt x="3098" y="21094"/>
                  </a:lnTo>
                  <a:lnTo>
                    <a:pt x="4927" y="22656"/>
                  </a:lnTo>
                  <a:lnTo>
                    <a:pt x="6705" y="24358"/>
                  </a:lnTo>
                  <a:lnTo>
                    <a:pt x="9398" y="24434"/>
                  </a:lnTo>
                  <a:lnTo>
                    <a:pt x="13208" y="25641"/>
                  </a:lnTo>
                  <a:lnTo>
                    <a:pt x="10947" y="32486"/>
                  </a:lnTo>
                  <a:lnTo>
                    <a:pt x="16916" y="32143"/>
                  </a:lnTo>
                  <a:lnTo>
                    <a:pt x="18478" y="27139"/>
                  </a:lnTo>
                  <a:lnTo>
                    <a:pt x="21755" y="22961"/>
                  </a:lnTo>
                  <a:lnTo>
                    <a:pt x="24688" y="18630"/>
                  </a:lnTo>
                  <a:lnTo>
                    <a:pt x="27749" y="18707"/>
                  </a:lnTo>
                  <a:lnTo>
                    <a:pt x="30759" y="18745"/>
                  </a:lnTo>
                  <a:lnTo>
                    <a:pt x="33185" y="15709"/>
                  </a:lnTo>
                  <a:lnTo>
                    <a:pt x="37350" y="18326"/>
                  </a:lnTo>
                  <a:lnTo>
                    <a:pt x="39941" y="15862"/>
                  </a:lnTo>
                  <a:lnTo>
                    <a:pt x="43484" y="11404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5" name="object 785"/>
            <p:cNvSpPr/>
            <p:nvPr/>
          </p:nvSpPr>
          <p:spPr>
            <a:xfrm>
              <a:off x="2771510" y="172697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13233" y="0"/>
                  </a:moveTo>
                  <a:lnTo>
                    <a:pt x="9397" y="1092"/>
                  </a:lnTo>
                  <a:lnTo>
                    <a:pt x="6362" y="469"/>
                  </a:lnTo>
                  <a:lnTo>
                    <a:pt x="0" y="622"/>
                  </a:lnTo>
                  <a:lnTo>
                    <a:pt x="101" y="4495"/>
                  </a:lnTo>
                  <a:lnTo>
                    <a:pt x="126" y="6413"/>
                  </a:lnTo>
                  <a:lnTo>
                    <a:pt x="952" y="6692"/>
                  </a:lnTo>
                  <a:lnTo>
                    <a:pt x="1777" y="6870"/>
                  </a:lnTo>
                  <a:lnTo>
                    <a:pt x="2616" y="7010"/>
                  </a:lnTo>
                  <a:lnTo>
                    <a:pt x="5778" y="2514"/>
                  </a:lnTo>
                  <a:lnTo>
                    <a:pt x="10375" y="4305"/>
                  </a:lnTo>
                  <a:lnTo>
                    <a:pt x="14554" y="4292"/>
                  </a:lnTo>
                  <a:lnTo>
                    <a:pt x="13233" y="0"/>
                  </a:lnTo>
                  <a:close/>
                </a:path>
              </a:pathLst>
            </a:custGeom>
            <a:solidFill>
              <a:srgbClr val="ED6C8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6" name="object 786"/>
            <p:cNvSpPr/>
            <p:nvPr/>
          </p:nvSpPr>
          <p:spPr>
            <a:xfrm>
              <a:off x="2810633" y="170095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4025" y="0"/>
                  </a:moveTo>
                  <a:lnTo>
                    <a:pt x="228" y="2895"/>
                  </a:lnTo>
                  <a:lnTo>
                    <a:pt x="0" y="5880"/>
                  </a:lnTo>
                  <a:lnTo>
                    <a:pt x="3759" y="9004"/>
                  </a:lnTo>
                  <a:lnTo>
                    <a:pt x="5257" y="6159"/>
                  </a:lnTo>
                  <a:lnTo>
                    <a:pt x="7112" y="3467"/>
                  </a:lnTo>
                  <a:lnTo>
                    <a:pt x="7061" y="63"/>
                  </a:lnTo>
                  <a:lnTo>
                    <a:pt x="5549" y="63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9283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7" name="object 787"/>
            <p:cNvSpPr/>
            <p:nvPr/>
          </p:nvSpPr>
          <p:spPr>
            <a:xfrm>
              <a:off x="2777234" y="17549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59" y="3098"/>
                  </a:lnTo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8" name="object 788"/>
            <p:cNvSpPr/>
            <p:nvPr/>
          </p:nvSpPr>
          <p:spPr>
            <a:xfrm>
              <a:off x="2634650" y="190732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0" y="0"/>
                  </a:moveTo>
                  <a:lnTo>
                    <a:pt x="1257" y="2476"/>
                  </a:lnTo>
                  <a:lnTo>
                    <a:pt x="3517" y="3047"/>
                  </a:lnTo>
                  <a:lnTo>
                    <a:pt x="6007" y="3187"/>
                  </a:lnTo>
                  <a:lnTo>
                    <a:pt x="4749" y="723"/>
                  </a:lnTo>
                  <a:lnTo>
                    <a:pt x="2501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89" name="object 789"/>
            <p:cNvSpPr/>
            <p:nvPr/>
          </p:nvSpPr>
          <p:spPr>
            <a:xfrm>
              <a:off x="2634881" y="1694647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622" y="0"/>
                  </a:moveTo>
                  <a:lnTo>
                    <a:pt x="0" y="9055"/>
                  </a:lnTo>
                  <a:lnTo>
                    <a:pt x="4102" y="15087"/>
                  </a:lnTo>
                  <a:lnTo>
                    <a:pt x="12420" y="18414"/>
                  </a:lnTo>
                  <a:lnTo>
                    <a:pt x="12560" y="12344"/>
                  </a:lnTo>
                  <a:lnTo>
                    <a:pt x="8204" y="9067"/>
                  </a:lnTo>
                  <a:lnTo>
                    <a:pt x="10058" y="4368"/>
                  </a:lnTo>
                  <a:lnTo>
                    <a:pt x="9715" y="15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E2E4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0" name="object 790"/>
            <p:cNvSpPr/>
            <p:nvPr/>
          </p:nvSpPr>
          <p:spPr>
            <a:xfrm>
              <a:off x="2623230" y="1696606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00" y="0"/>
                  </a:moveTo>
                  <a:lnTo>
                    <a:pt x="0" y="850"/>
                  </a:lnTo>
                  <a:lnTo>
                    <a:pt x="152" y="2425"/>
                  </a:lnTo>
                  <a:lnTo>
                    <a:pt x="0" y="3873"/>
                  </a:lnTo>
                  <a:lnTo>
                    <a:pt x="977" y="5626"/>
                  </a:lnTo>
                  <a:lnTo>
                    <a:pt x="1981" y="5638"/>
                  </a:lnTo>
                  <a:lnTo>
                    <a:pt x="3035" y="3936"/>
                  </a:lnTo>
                  <a:lnTo>
                    <a:pt x="2552" y="262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1" name="object 791"/>
            <p:cNvSpPr/>
            <p:nvPr/>
          </p:nvSpPr>
          <p:spPr>
            <a:xfrm>
              <a:off x="2613423" y="170064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44" y="0"/>
                  </a:moveTo>
                  <a:lnTo>
                    <a:pt x="444" y="4953"/>
                  </a:lnTo>
                  <a:lnTo>
                    <a:pt x="76" y="5499"/>
                  </a:lnTo>
                  <a:lnTo>
                    <a:pt x="0" y="6083"/>
                  </a:lnTo>
                  <a:lnTo>
                    <a:pt x="241" y="6692"/>
                  </a:lnTo>
                  <a:lnTo>
                    <a:pt x="2489" y="5041"/>
                  </a:lnTo>
                  <a:lnTo>
                    <a:pt x="3390" y="2755"/>
                  </a:lnTo>
                  <a:lnTo>
                    <a:pt x="3390" y="50"/>
                  </a:lnTo>
                  <a:lnTo>
                    <a:pt x="3606" y="3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16B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2" name="object 792"/>
            <p:cNvSpPr/>
            <p:nvPr/>
          </p:nvSpPr>
          <p:spPr>
            <a:xfrm>
              <a:off x="2610302" y="170560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68" y="0"/>
                  </a:moveTo>
                  <a:lnTo>
                    <a:pt x="2717" y="584"/>
                  </a:lnTo>
                  <a:lnTo>
                    <a:pt x="1778" y="901"/>
                  </a:lnTo>
                  <a:lnTo>
                    <a:pt x="762" y="952"/>
                  </a:lnTo>
                  <a:lnTo>
                    <a:pt x="546" y="1752"/>
                  </a:lnTo>
                  <a:lnTo>
                    <a:pt x="279" y="2540"/>
                  </a:lnTo>
                  <a:lnTo>
                    <a:pt x="0" y="3314"/>
                  </a:lnTo>
                  <a:lnTo>
                    <a:pt x="1117" y="2768"/>
                  </a:lnTo>
                  <a:lnTo>
                    <a:pt x="2247" y="2247"/>
                  </a:lnTo>
                  <a:lnTo>
                    <a:pt x="3365" y="1714"/>
                  </a:lnTo>
                  <a:lnTo>
                    <a:pt x="3124" y="1117"/>
                  </a:lnTo>
                  <a:lnTo>
                    <a:pt x="3200" y="546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EE304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3" name="object 793"/>
            <p:cNvSpPr/>
            <p:nvPr/>
          </p:nvSpPr>
          <p:spPr>
            <a:xfrm>
              <a:off x="2629317" y="169755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50" y="0"/>
                  </a:moveTo>
                  <a:lnTo>
                    <a:pt x="38" y="1016"/>
                  </a:lnTo>
                  <a:lnTo>
                    <a:pt x="12" y="2032"/>
                  </a:lnTo>
                  <a:lnTo>
                    <a:pt x="0" y="3035"/>
                  </a:lnTo>
                  <a:lnTo>
                    <a:pt x="1168" y="2616"/>
                  </a:lnTo>
                  <a:lnTo>
                    <a:pt x="1650" y="1866"/>
                  </a:lnTo>
                  <a:lnTo>
                    <a:pt x="1003" y="508"/>
                  </a:lnTo>
                  <a:lnTo>
                    <a:pt x="444" y="30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4" name="object 794"/>
            <p:cNvSpPr/>
            <p:nvPr/>
          </p:nvSpPr>
          <p:spPr>
            <a:xfrm>
              <a:off x="2655702" y="1719685"/>
              <a:ext cx="46355" cy="63500"/>
            </a:xfrm>
            <a:custGeom>
              <a:avLst/>
              <a:gdLst/>
              <a:ahLst/>
              <a:cxnLst/>
              <a:rect l="l" t="t" r="r" b="b"/>
              <a:pathLst>
                <a:path w="46355" h="63500">
                  <a:moveTo>
                    <a:pt x="9436" y="0"/>
                  </a:moveTo>
                  <a:lnTo>
                    <a:pt x="0" y="203"/>
                  </a:lnTo>
                  <a:lnTo>
                    <a:pt x="5067" y="7658"/>
                  </a:lnTo>
                  <a:lnTo>
                    <a:pt x="3530" y="11811"/>
                  </a:lnTo>
                  <a:lnTo>
                    <a:pt x="7814" y="17246"/>
                  </a:lnTo>
                  <a:lnTo>
                    <a:pt x="8929" y="23414"/>
                  </a:lnTo>
                  <a:lnTo>
                    <a:pt x="8761" y="29879"/>
                  </a:lnTo>
                  <a:lnTo>
                    <a:pt x="9194" y="36207"/>
                  </a:lnTo>
                  <a:lnTo>
                    <a:pt x="15278" y="33388"/>
                  </a:lnTo>
                  <a:lnTo>
                    <a:pt x="18427" y="32626"/>
                  </a:lnTo>
                  <a:lnTo>
                    <a:pt x="21170" y="26111"/>
                  </a:lnTo>
                  <a:lnTo>
                    <a:pt x="26644" y="34505"/>
                  </a:lnTo>
                  <a:lnTo>
                    <a:pt x="31737" y="32626"/>
                  </a:lnTo>
                  <a:lnTo>
                    <a:pt x="32829" y="36893"/>
                  </a:lnTo>
                  <a:lnTo>
                    <a:pt x="33187" y="47127"/>
                  </a:lnTo>
                  <a:lnTo>
                    <a:pt x="31994" y="51787"/>
                  </a:lnTo>
                  <a:lnTo>
                    <a:pt x="28082" y="51984"/>
                  </a:lnTo>
                  <a:lnTo>
                    <a:pt x="20281" y="48831"/>
                  </a:lnTo>
                  <a:lnTo>
                    <a:pt x="18135" y="50406"/>
                  </a:lnTo>
                  <a:lnTo>
                    <a:pt x="17894" y="52832"/>
                  </a:lnTo>
                  <a:lnTo>
                    <a:pt x="17513" y="55181"/>
                  </a:lnTo>
                  <a:lnTo>
                    <a:pt x="21031" y="62509"/>
                  </a:lnTo>
                  <a:lnTo>
                    <a:pt x="28181" y="62293"/>
                  </a:lnTo>
                  <a:lnTo>
                    <a:pt x="34683" y="63436"/>
                  </a:lnTo>
                  <a:lnTo>
                    <a:pt x="38938" y="60528"/>
                  </a:lnTo>
                  <a:lnTo>
                    <a:pt x="37566" y="54305"/>
                  </a:lnTo>
                  <a:lnTo>
                    <a:pt x="41744" y="51358"/>
                  </a:lnTo>
                  <a:lnTo>
                    <a:pt x="42938" y="45859"/>
                  </a:lnTo>
                  <a:lnTo>
                    <a:pt x="42710" y="44094"/>
                  </a:lnTo>
                  <a:lnTo>
                    <a:pt x="43662" y="43040"/>
                  </a:lnTo>
                  <a:lnTo>
                    <a:pt x="45110" y="42278"/>
                  </a:lnTo>
                  <a:lnTo>
                    <a:pt x="45034" y="41287"/>
                  </a:lnTo>
                  <a:lnTo>
                    <a:pt x="45389" y="40538"/>
                  </a:lnTo>
                  <a:lnTo>
                    <a:pt x="46215" y="39979"/>
                  </a:lnTo>
                  <a:lnTo>
                    <a:pt x="46227" y="36995"/>
                  </a:lnTo>
                  <a:lnTo>
                    <a:pt x="45389" y="36652"/>
                  </a:lnTo>
                  <a:lnTo>
                    <a:pt x="45021" y="36042"/>
                  </a:lnTo>
                  <a:lnTo>
                    <a:pt x="45110" y="35153"/>
                  </a:lnTo>
                  <a:lnTo>
                    <a:pt x="43294" y="34493"/>
                  </a:lnTo>
                  <a:lnTo>
                    <a:pt x="42113" y="33235"/>
                  </a:lnTo>
                  <a:lnTo>
                    <a:pt x="41617" y="31343"/>
                  </a:lnTo>
                  <a:lnTo>
                    <a:pt x="41630" y="31534"/>
                  </a:lnTo>
                  <a:lnTo>
                    <a:pt x="26298" y="18051"/>
                  </a:lnTo>
                  <a:lnTo>
                    <a:pt x="19017" y="10915"/>
                  </a:lnTo>
                  <a:lnTo>
                    <a:pt x="12547" y="2959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F5DFE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5" name="object 795"/>
            <p:cNvSpPr/>
            <p:nvPr/>
          </p:nvSpPr>
          <p:spPr>
            <a:xfrm>
              <a:off x="2651340" y="1713311"/>
              <a:ext cx="55880" cy="38100"/>
            </a:xfrm>
            <a:custGeom>
              <a:avLst/>
              <a:gdLst/>
              <a:ahLst/>
              <a:cxnLst/>
              <a:rect l="l" t="t" r="r" b="b"/>
              <a:pathLst>
                <a:path w="55880" h="38100">
                  <a:moveTo>
                    <a:pt x="21100" y="6388"/>
                  </a:moveTo>
                  <a:lnTo>
                    <a:pt x="13804" y="6388"/>
                  </a:lnTo>
                  <a:lnTo>
                    <a:pt x="16903" y="9334"/>
                  </a:lnTo>
                  <a:lnTo>
                    <a:pt x="23373" y="17296"/>
                  </a:lnTo>
                  <a:lnTo>
                    <a:pt x="30654" y="24431"/>
                  </a:lnTo>
                  <a:lnTo>
                    <a:pt x="45986" y="37909"/>
                  </a:lnTo>
                  <a:lnTo>
                    <a:pt x="51600" y="32600"/>
                  </a:lnTo>
                  <a:lnTo>
                    <a:pt x="55524" y="26860"/>
                  </a:lnTo>
                  <a:lnTo>
                    <a:pt x="54322" y="24930"/>
                  </a:lnTo>
                  <a:lnTo>
                    <a:pt x="45326" y="24930"/>
                  </a:lnTo>
                  <a:lnTo>
                    <a:pt x="43522" y="18757"/>
                  </a:lnTo>
                  <a:lnTo>
                    <a:pt x="40678" y="16116"/>
                  </a:lnTo>
                  <a:lnTo>
                    <a:pt x="38417" y="15900"/>
                  </a:lnTo>
                  <a:lnTo>
                    <a:pt x="36334" y="15290"/>
                  </a:lnTo>
                  <a:lnTo>
                    <a:pt x="34886" y="13347"/>
                  </a:lnTo>
                  <a:lnTo>
                    <a:pt x="32088" y="9931"/>
                  </a:lnTo>
                  <a:lnTo>
                    <a:pt x="31623" y="9931"/>
                  </a:lnTo>
                  <a:lnTo>
                    <a:pt x="23329" y="9651"/>
                  </a:lnTo>
                  <a:lnTo>
                    <a:pt x="21100" y="6388"/>
                  </a:lnTo>
                  <a:close/>
                </a:path>
                <a:path w="55880" h="38100">
                  <a:moveTo>
                    <a:pt x="50622" y="18986"/>
                  </a:moveTo>
                  <a:lnTo>
                    <a:pt x="45326" y="24930"/>
                  </a:lnTo>
                  <a:lnTo>
                    <a:pt x="54322" y="24930"/>
                  </a:lnTo>
                  <a:lnTo>
                    <a:pt x="50622" y="18986"/>
                  </a:lnTo>
                  <a:close/>
                </a:path>
                <a:path w="55880" h="38100">
                  <a:moveTo>
                    <a:pt x="4488" y="6742"/>
                  </a:moveTo>
                  <a:lnTo>
                    <a:pt x="4775" y="8699"/>
                  </a:lnTo>
                  <a:lnTo>
                    <a:pt x="0" y="15366"/>
                  </a:lnTo>
                  <a:lnTo>
                    <a:pt x="7886" y="18199"/>
                  </a:lnTo>
                  <a:lnTo>
                    <a:pt x="9423" y="14033"/>
                  </a:lnTo>
                  <a:lnTo>
                    <a:pt x="4488" y="6742"/>
                  </a:lnTo>
                  <a:close/>
                </a:path>
                <a:path w="55880" h="38100">
                  <a:moveTo>
                    <a:pt x="31953" y="9766"/>
                  </a:moveTo>
                  <a:lnTo>
                    <a:pt x="31623" y="9931"/>
                  </a:lnTo>
                  <a:lnTo>
                    <a:pt x="32088" y="9931"/>
                  </a:lnTo>
                  <a:lnTo>
                    <a:pt x="31953" y="9766"/>
                  </a:lnTo>
                  <a:close/>
                </a:path>
                <a:path w="55880" h="38100">
                  <a:moveTo>
                    <a:pt x="11176" y="0"/>
                  </a:moveTo>
                  <a:lnTo>
                    <a:pt x="8102" y="253"/>
                  </a:lnTo>
                  <a:lnTo>
                    <a:pt x="3632" y="901"/>
                  </a:lnTo>
                  <a:lnTo>
                    <a:pt x="4462" y="6564"/>
                  </a:lnTo>
                  <a:lnTo>
                    <a:pt x="13804" y="6388"/>
                  </a:lnTo>
                  <a:lnTo>
                    <a:pt x="21100" y="6388"/>
                  </a:lnTo>
                  <a:lnTo>
                    <a:pt x="18402" y="2438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rgbClr val="D328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6" name="object 796"/>
            <p:cNvSpPr/>
            <p:nvPr/>
          </p:nvSpPr>
          <p:spPr>
            <a:xfrm>
              <a:off x="2662510" y="1707456"/>
              <a:ext cx="27940" cy="15875"/>
            </a:xfrm>
            <a:custGeom>
              <a:avLst/>
              <a:gdLst/>
              <a:ahLst/>
              <a:cxnLst/>
              <a:rect l="l" t="t" r="r" b="b"/>
              <a:pathLst>
                <a:path w="27939" h="15875">
                  <a:moveTo>
                    <a:pt x="419" y="0"/>
                  </a:moveTo>
                  <a:lnTo>
                    <a:pt x="0" y="5854"/>
                  </a:lnTo>
                  <a:lnTo>
                    <a:pt x="7238" y="8293"/>
                  </a:lnTo>
                  <a:lnTo>
                    <a:pt x="12153" y="15494"/>
                  </a:lnTo>
                  <a:lnTo>
                    <a:pt x="20447" y="15786"/>
                  </a:lnTo>
                  <a:lnTo>
                    <a:pt x="22110" y="13208"/>
                  </a:lnTo>
                  <a:lnTo>
                    <a:pt x="24701" y="12471"/>
                  </a:lnTo>
                  <a:lnTo>
                    <a:pt x="27508" y="12166"/>
                  </a:lnTo>
                  <a:lnTo>
                    <a:pt x="27647" y="11201"/>
                  </a:lnTo>
                  <a:lnTo>
                    <a:pt x="27686" y="10236"/>
                  </a:lnTo>
                  <a:lnTo>
                    <a:pt x="27660" y="9245"/>
                  </a:lnTo>
                  <a:lnTo>
                    <a:pt x="24257" y="6515"/>
                  </a:lnTo>
                  <a:lnTo>
                    <a:pt x="18149" y="5443"/>
                  </a:lnTo>
                  <a:lnTo>
                    <a:pt x="12528" y="2571"/>
                  </a:lnTo>
                  <a:lnTo>
                    <a:pt x="6811" y="4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F567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7" name="object 797"/>
            <p:cNvSpPr/>
            <p:nvPr/>
          </p:nvSpPr>
          <p:spPr>
            <a:xfrm>
              <a:off x="2664661" y="1753072"/>
              <a:ext cx="12065" cy="22225"/>
            </a:xfrm>
            <a:custGeom>
              <a:avLst/>
              <a:gdLst/>
              <a:ahLst/>
              <a:cxnLst/>
              <a:rect l="l" t="t" r="r" b="b"/>
              <a:pathLst>
                <a:path w="12064" h="22225">
                  <a:moveTo>
                    <a:pt x="6311" y="0"/>
                  </a:moveTo>
                  <a:lnTo>
                    <a:pt x="254" y="2832"/>
                  </a:lnTo>
                  <a:lnTo>
                    <a:pt x="0" y="5994"/>
                  </a:lnTo>
                  <a:lnTo>
                    <a:pt x="2946" y="8382"/>
                  </a:lnTo>
                  <a:lnTo>
                    <a:pt x="4902" y="11341"/>
                  </a:lnTo>
                  <a:lnTo>
                    <a:pt x="5549" y="15113"/>
                  </a:lnTo>
                  <a:lnTo>
                    <a:pt x="5397" y="18135"/>
                  </a:lnTo>
                  <a:lnTo>
                    <a:pt x="6057" y="21094"/>
                  </a:lnTo>
                  <a:lnTo>
                    <a:pt x="7708" y="21602"/>
                  </a:lnTo>
                  <a:lnTo>
                    <a:pt x="8547" y="21793"/>
                  </a:lnTo>
                  <a:lnTo>
                    <a:pt x="8953" y="19443"/>
                  </a:lnTo>
                  <a:lnTo>
                    <a:pt x="9169" y="17030"/>
                  </a:lnTo>
                  <a:lnTo>
                    <a:pt x="11315" y="15443"/>
                  </a:lnTo>
                  <a:lnTo>
                    <a:pt x="11506" y="14655"/>
                  </a:lnTo>
                  <a:lnTo>
                    <a:pt x="11518" y="13881"/>
                  </a:lnTo>
                  <a:lnTo>
                    <a:pt x="11379" y="13093"/>
                  </a:lnTo>
                  <a:lnTo>
                    <a:pt x="7480" y="9588"/>
                  </a:lnTo>
                  <a:lnTo>
                    <a:pt x="5257" y="5435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F1AFB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8" name="object 798"/>
            <p:cNvSpPr/>
            <p:nvPr/>
          </p:nvSpPr>
          <p:spPr>
            <a:xfrm>
              <a:off x="2664519" y="175905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39" y="0"/>
                  </a:moveTo>
                  <a:lnTo>
                    <a:pt x="25" y="1930"/>
                  </a:lnTo>
                  <a:lnTo>
                    <a:pt x="0" y="2882"/>
                  </a:lnTo>
                  <a:lnTo>
                    <a:pt x="152" y="6565"/>
                  </a:lnTo>
                  <a:lnTo>
                    <a:pt x="1778" y="8890"/>
                  </a:lnTo>
                  <a:lnTo>
                    <a:pt x="5689" y="9131"/>
                  </a:lnTo>
                  <a:lnTo>
                    <a:pt x="5041" y="5346"/>
                  </a:lnTo>
                  <a:lnTo>
                    <a:pt x="3086" y="238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A2F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799" name="object 799"/>
            <p:cNvSpPr/>
            <p:nvPr/>
          </p:nvSpPr>
          <p:spPr>
            <a:xfrm>
              <a:off x="2664946" y="1774156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80" h="21589">
                  <a:moveTo>
                    <a:pt x="5765" y="0"/>
                  </a:moveTo>
                  <a:lnTo>
                    <a:pt x="0" y="3898"/>
                  </a:lnTo>
                  <a:lnTo>
                    <a:pt x="3797" y="8115"/>
                  </a:lnTo>
                  <a:lnTo>
                    <a:pt x="5346" y="12268"/>
                  </a:lnTo>
                  <a:lnTo>
                    <a:pt x="11468" y="12471"/>
                  </a:lnTo>
                  <a:lnTo>
                    <a:pt x="17411" y="15544"/>
                  </a:lnTo>
                  <a:lnTo>
                    <a:pt x="20154" y="16192"/>
                  </a:lnTo>
                  <a:lnTo>
                    <a:pt x="20053" y="21018"/>
                  </a:lnTo>
                  <a:lnTo>
                    <a:pt x="23939" y="20002"/>
                  </a:lnTo>
                  <a:lnTo>
                    <a:pt x="21043" y="15862"/>
                  </a:lnTo>
                  <a:lnTo>
                    <a:pt x="30353" y="13373"/>
                  </a:lnTo>
                  <a:lnTo>
                    <a:pt x="25438" y="8953"/>
                  </a:lnTo>
                  <a:lnTo>
                    <a:pt x="18923" y="7823"/>
                  </a:lnTo>
                  <a:lnTo>
                    <a:pt x="11772" y="8051"/>
                  </a:lnTo>
                  <a:lnTo>
                    <a:pt x="8255" y="711"/>
                  </a:lnTo>
                  <a:lnTo>
                    <a:pt x="6591" y="292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EE33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0" name="object 800"/>
            <p:cNvSpPr/>
            <p:nvPr/>
          </p:nvSpPr>
          <p:spPr>
            <a:xfrm>
              <a:off x="2663767" y="1786422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89">
                  <a:moveTo>
                    <a:pt x="6515" y="0"/>
                  </a:moveTo>
                  <a:lnTo>
                    <a:pt x="0" y="3416"/>
                  </a:lnTo>
                  <a:lnTo>
                    <a:pt x="2781" y="6870"/>
                  </a:lnTo>
                  <a:lnTo>
                    <a:pt x="5016" y="10477"/>
                  </a:lnTo>
                  <a:lnTo>
                    <a:pt x="3263" y="15201"/>
                  </a:lnTo>
                  <a:lnTo>
                    <a:pt x="3517" y="21272"/>
                  </a:lnTo>
                  <a:lnTo>
                    <a:pt x="5537" y="13347"/>
                  </a:lnTo>
                  <a:lnTo>
                    <a:pt x="13195" y="14909"/>
                  </a:lnTo>
                  <a:lnTo>
                    <a:pt x="18440" y="12369"/>
                  </a:lnTo>
                  <a:lnTo>
                    <a:pt x="18465" y="9321"/>
                  </a:lnTo>
                  <a:lnTo>
                    <a:pt x="14516" y="7569"/>
                  </a:lnTo>
                  <a:lnTo>
                    <a:pt x="12509" y="4572"/>
                  </a:lnTo>
                  <a:lnTo>
                    <a:pt x="12649" y="21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EF3C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1" name="object 801"/>
            <p:cNvSpPr/>
            <p:nvPr/>
          </p:nvSpPr>
          <p:spPr>
            <a:xfrm>
              <a:off x="2654743" y="1794907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5448" y="0"/>
                  </a:moveTo>
                  <a:lnTo>
                    <a:pt x="50" y="520"/>
                  </a:lnTo>
                  <a:lnTo>
                    <a:pt x="50" y="2476"/>
                  </a:lnTo>
                  <a:lnTo>
                    <a:pt x="0" y="3428"/>
                  </a:lnTo>
                  <a:lnTo>
                    <a:pt x="3644" y="5651"/>
                  </a:lnTo>
                  <a:lnTo>
                    <a:pt x="2908" y="9245"/>
                  </a:lnTo>
                  <a:lnTo>
                    <a:pt x="3035" y="12547"/>
                  </a:lnTo>
                  <a:lnTo>
                    <a:pt x="5397" y="13931"/>
                  </a:lnTo>
                  <a:lnTo>
                    <a:pt x="5892" y="16192"/>
                  </a:lnTo>
                  <a:lnTo>
                    <a:pt x="5930" y="18668"/>
                  </a:lnTo>
                  <a:lnTo>
                    <a:pt x="8801" y="18732"/>
                  </a:lnTo>
                  <a:lnTo>
                    <a:pt x="12547" y="12788"/>
                  </a:lnTo>
                  <a:lnTo>
                    <a:pt x="12293" y="6730"/>
                  </a:lnTo>
                  <a:lnTo>
                    <a:pt x="8051" y="4978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F2B3D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2" name="object 802"/>
            <p:cNvSpPr/>
            <p:nvPr/>
          </p:nvSpPr>
          <p:spPr>
            <a:xfrm>
              <a:off x="2648714" y="17983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32" y="0"/>
                  </a:moveTo>
                  <a:lnTo>
                    <a:pt x="3543" y="0"/>
                  </a:lnTo>
                  <a:lnTo>
                    <a:pt x="1333" y="533"/>
                  </a:lnTo>
                  <a:lnTo>
                    <a:pt x="0" y="2908"/>
                  </a:lnTo>
                  <a:lnTo>
                    <a:pt x="2476" y="2882"/>
                  </a:lnTo>
                  <a:lnTo>
                    <a:pt x="4737" y="2451"/>
                  </a:lnTo>
                  <a:lnTo>
                    <a:pt x="6083" y="63"/>
                  </a:lnTo>
                  <a:close/>
                </a:path>
              </a:pathLst>
            </a:custGeom>
            <a:solidFill>
              <a:srgbClr val="E18A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3" name="object 803"/>
            <p:cNvSpPr/>
            <p:nvPr/>
          </p:nvSpPr>
          <p:spPr>
            <a:xfrm>
              <a:off x="2648737" y="1798421"/>
              <a:ext cx="15240" cy="18415"/>
            </a:xfrm>
            <a:custGeom>
              <a:avLst/>
              <a:gdLst/>
              <a:ahLst/>
              <a:cxnLst/>
              <a:rect l="l" t="t" r="r" b="b"/>
              <a:pathLst>
                <a:path w="15239" h="18414">
                  <a:moveTo>
                    <a:pt x="9652" y="2146"/>
                  </a:moveTo>
                  <a:lnTo>
                    <a:pt x="6057" y="0"/>
                  </a:lnTo>
                  <a:lnTo>
                    <a:pt x="4711" y="2387"/>
                  </a:lnTo>
                  <a:lnTo>
                    <a:pt x="2451" y="2806"/>
                  </a:lnTo>
                  <a:lnTo>
                    <a:pt x="0" y="2844"/>
                  </a:lnTo>
                  <a:lnTo>
                    <a:pt x="2654" y="5410"/>
                  </a:lnTo>
                  <a:lnTo>
                    <a:pt x="2565" y="12014"/>
                  </a:lnTo>
                  <a:lnTo>
                    <a:pt x="9042" y="9042"/>
                  </a:lnTo>
                  <a:lnTo>
                    <a:pt x="8902" y="5740"/>
                  </a:lnTo>
                  <a:lnTo>
                    <a:pt x="9652" y="2146"/>
                  </a:lnTo>
                  <a:close/>
                </a:path>
                <a:path w="15239" h="18414">
                  <a:moveTo>
                    <a:pt x="14859" y="16141"/>
                  </a:moveTo>
                  <a:lnTo>
                    <a:pt x="14795" y="15227"/>
                  </a:lnTo>
                  <a:lnTo>
                    <a:pt x="13843" y="15214"/>
                  </a:lnTo>
                  <a:lnTo>
                    <a:pt x="11938" y="15163"/>
                  </a:lnTo>
                  <a:lnTo>
                    <a:pt x="11887" y="16141"/>
                  </a:lnTo>
                  <a:lnTo>
                    <a:pt x="11811" y="18122"/>
                  </a:lnTo>
                  <a:lnTo>
                    <a:pt x="12750" y="18135"/>
                  </a:lnTo>
                  <a:lnTo>
                    <a:pt x="13677" y="18072"/>
                  </a:lnTo>
                  <a:lnTo>
                    <a:pt x="14592" y="17970"/>
                  </a:lnTo>
                  <a:lnTo>
                    <a:pt x="14795" y="17068"/>
                  </a:lnTo>
                  <a:lnTo>
                    <a:pt x="14859" y="16141"/>
                  </a:lnTo>
                  <a:close/>
                </a:path>
              </a:pathLst>
            </a:custGeom>
            <a:solidFill>
              <a:srgbClr val="F39D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4" name="object 804"/>
            <p:cNvSpPr/>
            <p:nvPr/>
          </p:nvSpPr>
          <p:spPr>
            <a:xfrm>
              <a:off x="2656086" y="189258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136" y="0"/>
                  </a:moveTo>
                  <a:lnTo>
                    <a:pt x="0" y="6045"/>
                  </a:lnTo>
                  <a:lnTo>
                    <a:pt x="1155" y="8280"/>
                  </a:lnTo>
                  <a:lnTo>
                    <a:pt x="2171" y="10629"/>
                  </a:lnTo>
                  <a:lnTo>
                    <a:pt x="4698" y="14554"/>
                  </a:lnTo>
                  <a:lnTo>
                    <a:pt x="6794" y="15621"/>
                  </a:lnTo>
                  <a:lnTo>
                    <a:pt x="11506" y="12979"/>
                  </a:lnTo>
                  <a:lnTo>
                    <a:pt x="8572" y="11252"/>
                  </a:lnTo>
                  <a:lnTo>
                    <a:pt x="7645" y="4254"/>
                  </a:lnTo>
                  <a:lnTo>
                    <a:pt x="14541" y="7137"/>
                  </a:lnTo>
                  <a:lnTo>
                    <a:pt x="15252" y="3289"/>
                  </a:lnTo>
                  <a:lnTo>
                    <a:pt x="13957" y="825"/>
                  </a:lnTo>
                  <a:lnTo>
                    <a:pt x="11696" y="241"/>
                  </a:lnTo>
                  <a:lnTo>
                    <a:pt x="9169" y="101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428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5" name="object 805"/>
            <p:cNvSpPr/>
            <p:nvPr/>
          </p:nvSpPr>
          <p:spPr>
            <a:xfrm>
              <a:off x="2662604" y="192323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857" y="0"/>
                  </a:moveTo>
                  <a:lnTo>
                    <a:pt x="838" y="1193"/>
                  </a:lnTo>
                  <a:lnTo>
                    <a:pt x="355" y="1460"/>
                  </a:lnTo>
                  <a:lnTo>
                    <a:pt x="0" y="3047"/>
                  </a:lnTo>
                  <a:lnTo>
                    <a:pt x="279" y="3340"/>
                  </a:lnTo>
                  <a:lnTo>
                    <a:pt x="1943" y="5016"/>
                  </a:lnTo>
                  <a:lnTo>
                    <a:pt x="3492" y="3098"/>
                  </a:lnTo>
                  <a:lnTo>
                    <a:pt x="5130" y="2908"/>
                  </a:lnTo>
                  <a:lnTo>
                    <a:pt x="4127" y="1244"/>
                  </a:lnTo>
                  <a:close/>
                </a:path>
              </a:pathLst>
            </a:custGeom>
            <a:solidFill>
              <a:srgbClr val="EF406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6" name="object 806"/>
            <p:cNvSpPr/>
            <p:nvPr/>
          </p:nvSpPr>
          <p:spPr>
            <a:xfrm>
              <a:off x="2653271" y="1864524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4" h="31750">
                  <a:moveTo>
                    <a:pt x="11988" y="28155"/>
                  </a:moveTo>
                  <a:lnTo>
                    <a:pt x="11341" y="21818"/>
                  </a:lnTo>
                  <a:lnTo>
                    <a:pt x="7505" y="20535"/>
                  </a:lnTo>
                  <a:lnTo>
                    <a:pt x="3225" y="24155"/>
                  </a:lnTo>
                  <a:lnTo>
                    <a:pt x="0" y="26847"/>
                  </a:lnTo>
                  <a:lnTo>
                    <a:pt x="3733" y="27571"/>
                  </a:lnTo>
                  <a:lnTo>
                    <a:pt x="5943" y="28067"/>
                  </a:lnTo>
                  <a:lnTo>
                    <a:pt x="11988" y="28155"/>
                  </a:lnTo>
                  <a:close/>
                </a:path>
                <a:path w="42544" h="31750">
                  <a:moveTo>
                    <a:pt x="15290" y="16065"/>
                  </a:moveTo>
                  <a:lnTo>
                    <a:pt x="13296" y="13004"/>
                  </a:lnTo>
                  <a:lnTo>
                    <a:pt x="11290" y="12954"/>
                  </a:lnTo>
                  <a:lnTo>
                    <a:pt x="9232" y="16002"/>
                  </a:lnTo>
                  <a:lnTo>
                    <a:pt x="13258" y="16052"/>
                  </a:lnTo>
                  <a:lnTo>
                    <a:pt x="15290" y="16065"/>
                  </a:lnTo>
                  <a:close/>
                </a:path>
                <a:path w="42544" h="31750">
                  <a:moveTo>
                    <a:pt x="22275" y="30886"/>
                  </a:moveTo>
                  <a:lnTo>
                    <a:pt x="22263" y="30746"/>
                  </a:lnTo>
                  <a:lnTo>
                    <a:pt x="22072" y="29756"/>
                  </a:lnTo>
                  <a:lnTo>
                    <a:pt x="21602" y="29997"/>
                  </a:lnTo>
                  <a:lnTo>
                    <a:pt x="21069" y="31394"/>
                  </a:lnTo>
                  <a:lnTo>
                    <a:pt x="21475" y="31178"/>
                  </a:lnTo>
                  <a:lnTo>
                    <a:pt x="22275" y="30886"/>
                  </a:lnTo>
                  <a:close/>
                </a:path>
                <a:path w="42544" h="31750">
                  <a:moveTo>
                    <a:pt x="42532" y="19621"/>
                  </a:moveTo>
                  <a:lnTo>
                    <a:pt x="41986" y="15468"/>
                  </a:lnTo>
                  <a:lnTo>
                    <a:pt x="36055" y="12509"/>
                  </a:lnTo>
                  <a:lnTo>
                    <a:pt x="39776" y="7391"/>
                  </a:lnTo>
                  <a:lnTo>
                    <a:pt x="33782" y="1244"/>
                  </a:lnTo>
                  <a:lnTo>
                    <a:pt x="30683" y="2387"/>
                  </a:lnTo>
                  <a:lnTo>
                    <a:pt x="29171" y="9042"/>
                  </a:lnTo>
                  <a:lnTo>
                    <a:pt x="20675" y="0"/>
                  </a:lnTo>
                  <a:lnTo>
                    <a:pt x="16357" y="317"/>
                  </a:lnTo>
                  <a:lnTo>
                    <a:pt x="11214" y="2349"/>
                  </a:lnTo>
                  <a:lnTo>
                    <a:pt x="13919" y="6921"/>
                  </a:lnTo>
                  <a:lnTo>
                    <a:pt x="20116" y="9702"/>
                  </a:lnTo>
                  <a:lnTo>
                    <a:pt x="18313" y="16141"/>
                  </a:lnTo>
                  <a:lnTo>
                    <a:pt x="17564" y="18415"/>
                  </a:lnTo>
                  <a:lnTo>
                    <a:pt x="14770" y="21488"/>
                  </a:lnTo>
                  <a:lnTo>
                    <a:pt x="21209" y="25946"/>
                  </a:lnTo>
                  <a:lnTo>
                    <a:pt x="20624" y="20497"/>
                  </a:lnTo>
                  <a:lnTo>
                    <a:pt x="23558" y="16954"/>
                  </a:lnTo>
                  <a:lnTo>
                    <a:pt x="25438" y="16497"/>
                  </a:lnTo>
                  <a:lnTo>
                    <a:pt x="27470" y="16306"/>
                  </a:lnTo>
                  <a:lnTo>
                    <a:pt x="32727" y="16370"/>
                  </a:lnTo>
                  <a:lnTo>
                    <a:pt x="35979" y="25501"/>
                  </a:lnTo>
                  <a:lnTo>
                    <a:pt x="42532" y="19621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7" name="object 807"/>
            <p:cNvSpPr/>
            <p:nvPr/>
          </p:nvSpPr>
          <p:spPr>
            <a:xfrm>
              <a:off x="2680639" y="1758416"/>
              <a:ext cx="135890" cy="123189"/>
            </a:xfrm>
            <a:custGeom>
              <a:avLst/>
              <a:gdLst/>
              <a:ahLst/>
              <a:cxnLst/>
              <a:rect l="l" t="t" r="r" b="b"/>
              <a:pathLst>
                <a:path w="135889" h="123189">
                  <a:moveTo>
                    <a:pt x="12331" y="106299"/>
                  </a:moveTo>
                  <a:lnTo>
                    <a:pt x="7239" y="101041"/>
                  </a:lnTo>
                  <a:lnTo>
                    <a:pt x="5308" y="99707"/>
                  </a:lnTo>
                  <a:lnTo>
                    <a:pt x="3543" y="98259"/>
                  </a:lnTo>
                  <a:lnTo>
                    <a:pt x="2057" y="98221"/>
                  </a:lnTo>
                  <a:lnTo>
                    <a:pt x="558" y="98247"/>
                  </a:lnTo>
                  <a:lnTo>
                    <a:pt x="0" y="102895"/>
                  </a:lnTo>
                  <a:lnTo>
                    <a:pt x="4648" y="104203"/>
                  </a:lnTo>
                  <a:lnTo>
                    <a:pt x="6438" y="107340"/>
                  </a:lnTo>
                  <a:lnTo>
                    <a:pt x="9702" y="107048"/>
                  </a:lnTo>
                  <a:lnTo>
                    <a:pt x="12331" y="106299"/>
                  </a:lnTo>
                  <a:close/>
                </a:path>
                <a:path w="135889" h="123189">
                  <a:moveTo>
                    <a:pt x="135572" y="27673"/>
                  </a:moveTo>
                  <a:lnTo>
                    <a:pt x="130886" y="29349"/>
                  </a:lnTo>
                  <a:lnTo>
                    <a:pt x="127114" y="35445"/>
                  </a:lnTo>
                  <a:lnTo>
                    <a:pt x="126047" y="34417"/>
                  </a:lnTo>
                  <a:lnTo>
                    <a:pt x="120992" y="29527"/>
                  </a:lnTo>
                  <a:lnTo>
                    <a:pt x="118567" y="28676"/>
                  </a:lnTo>
                  <a:lnTo>
                    <a:pt x="117195" y="28194"/>
                  </a:lnTo>
                  <a:lnTo>
                    <a:pt x="112699" y="28676"/>
                  </a:lnTo>
                  <a:lnTo>
                    <a:pt x="108153" y="28333"/>
                  </a:lnTo>
                  <a:lnTo>
                    <a:pt x="105092" y="25361"/>
                  </a:lnTo>
                  <a:lnTo>
                    <a:pt x="105092" y="47269"/>
                  </a:lnTo>
                  <a:lnTo>
                    <a:pt x="103149" y="49707"/>
                  </a:lnTo>
                  <a:lnTo>
                    <a:pt x="101295" y="49644"/>
                  </a:lnTo>
                  <a:lnTo>
                    <a:pt x="100482" y="46659"/>
                  </a:lnTo>
                  <a:lnTo>
                    <a:pt x="101168" y="44742"/>
                  </a:lnTo>
                  <a:lnTo>
                    <a:pt x="101371" y="44196"/>
                  </a:lnTo>
                  <a:lnTo>
                    <a:pt x="103835" y="41300"/>
                  </a:lnTo>
                  <a:lnTo>
                    <a:pt x="104851" y="44665"/>
                  </a:lnTo>
                  <a:lnTo>
                    <a:pt x="104978" y="45656"/>
                  </a:lnTo>
                  <a:lnTo>
                    <a:pt x="105092" y="47269"/>
                  </a:lnTo>
                  <a:lnTo>
                    <a:pt x="105092" y="25361"/>
                  </a:lnTo>
                  <a:lnTo>
                    <a:pt x="104216" y="24498"/>
                  </a:lnTo>
                  <a:lnTo>
                    <a:pt x="111315" y="24447"/>
                  </a:lnTo>
                  <a:lnTo>
                    <a:pt x="115303" y="21767"/>
                  </a:lnTo>
                  <a:lnTo>
                    <a:pt x="116192" y="16776"/>
                  </a:lnTo>
                  <a:lnTo>
                    <a:pt x="116166" y="16421"/>
                  </a:lnTo>
                  <a:lnTo>
                    <a:pt x="114134" y="9169"/>
                  </a:lnTo>
                  <a:lnTo>
                    <a:pt x="120878" y="12877"/>
                  </a:lnTo>
                  <a:lnTo>
                    <a:pt x="123888" y="13258"/>
                  </a:lnTo>
                  <a:lnTo>
                    <a:pt x="128765" y="9169"/>
                  </a:lnTo>
                  <a:lnTo>
                    <a:pt x="134086" y="4724"/>
                  </a:lnTo>
                  <a:lnTo>
                    <a:pt x="134289" y="4559"/>
                  </a:lnTo>
                  <a:lnTo>
                    <a:pt x="126390" y="3314"/>
                  </a:lnTo>
                  <a:lnTo>
                    <a:pt x="126492" y="2603"/>
                  </a:lnTo>
                  <a:lnTo>
                    <a:pt x="126898" y="152"/>
                  </a:lnTo>
                  <a:lnTo>
                    <a:pt x="124320" y="2603"/>
                  </a:lnTo>
                  <a:lnTo>
                    <a:pt x="120142" y="0"/>
                  </a:lnTo>
                  <a:lnTo>
                    <a:pt x="117729" y="3022"/>
                  </a:lnTo>
                  <a:lnTo>
                    <a:pt x="116713" y="4711"/>
                  </a:lnTo>
                  <a:lnTo>
                    <a:pt x="115697" y="4724"/>
                  </a:lnTo>
                  <a:lnTo>
                    <a:pt x="114719" y="2997"/>
                  </a:lnTo>
                  <a:lnTo>
                    <a:pt x="111645" y="2908"/>
                  </a:lnTo>
                  <a:lnTo>
                    <a:pt x="108699" y="7264"/>
                  </a:lnTo>
                  <a:lnTo>
                    <a:pt x="105448" y="11442"/>
                  </a:lnTo>
                  <a:lnTo>
                    <a:pt x="103886" y="16421"/>
                  </a:lnTo>
                  <a:lnTo>
                    <a:pt x="97917" y="16776"/>
                  </a:lnTo>
                  <a:lnTo>
                    <a:pt x="100164" y="9944"/>
                  </a:lnTo>
                  <a:lnTo>
                    <a:pt x="96367" y="8712"/>
                  </a:lnTo>
                  <a:lnTo>
                    <a:pt x="95986" y="15443"/>
                  </a:lnTo>
                  <a:lnTo>
                    <a:pt x="92697" y="26898"/>
                  </a:lnTo>
                  <a:lnTo>
                    <a:pt x="91389" y="30822"/>
                  </a:lnTo>
                  <a:lnTo>
                    <a:pt x="90004" y="34417"/>
                  </a:lnTo>
                  <a:lnTo>
                    <a:pt x="87668" y="43713"/>
                  </a:lnTo>
                  <a:lnTo>
                    <a:pt x="87668" y="65354"/>
                  </a:lnTo>
                  <a:lnTo>
                    <a:pt x="81978" y="66001"/>
                  </a:lnTo>
                  <a:lnTo>
                    <a:pt x="78041" y="70459"/>
                  </a:lnTo>
                  <a:lnTo>
                    <a:pt x="72732" y="66090"/>
                  </a:lnTo>
                  <a:lnTo>
                    <a:pt x="77127" y="63893"/>
                  </a:lnTo>
                  <a:lnTo>
                    <a:pt x="80098" y="59309"/>
                  </a:lnTo>
                  <a:lnTo>
                    <a:pt x="81394" y="57315"/>
                  </a:lnTo>
                  <a:lnTo>
                    <a:pt x="87668" y="65354"/>
                  </a:lnTo>
                  <a:lnTo>
                    <a:pt x="87668" y="43713"/>
                  </a:lnTo>
                  <a:lnTo>
                    <a:pt x="87426" y="44665"/>
                  </a:lnTo>
                  <a:lnTo>
                    <a:pt x="82524" y="44742"/>
                  </a:lnTo>
                  <a:lnTo>
                    <a:pt x="77419" y="44615"/>
                  </a:lnTo>
                  <a:lnTo>
                    <a:pt x="77444" y="48171"/>
                  </a:lnTo>
                  <a:lnTo>
                    <a:pt x="77774" y="50406"/>
                  </a:lnTo>
                  <a:lnTo>
                    <a:pt x="81648" y="53543"/>
                  </a:lnTo>
                  <a:lnTo>
                    <a:pt x="74726" y="56591"/>
                  </a:lnTo>
                  <a:lnTo>
                    <a:pt x="74079" y="52539"/>
                  </a:lnTo>
                  <a:lnTo>
                    <a:pt x="73393" y="51612"/>
                  </a:lnTo>
                  <a:lnTo>
                    <a:pt x="72123" y="49847"/>
                  </a:lnTo>
                  <a:lnTo>
                    <a:pt x="69837" y="46977"/>
                  </a:lnTo>
                  <a:lnTo>
                    <a:pt x="69100" y="45974"/>
                  </a:lnTo>
                  <a:lnTo>
                    <a:pt x="69100" y="68503"/>
                  </a:lnTo>
                  <a:lnTo>
                    <a:pt x="64922" y="71818"/>
                  </a:lnTo>
                  <a:lnTo>
                    <a:pt x="64833" y="71958"/>
                  </a:lnTo>
                  <a:lnTo>
                    <a:pt x="62725" y="74955"/>
                  </a:lnTo>
                  <a:lnTo>
                    <a:pt x="60718" y="74917"/>
                  </a:lnTo>
                  <a:lnTo>
                    <a:pt x="58712" y="71818"/>
                  </a:lnTo>
                  <a:lnTo>
                    <a:pt x="57327" y="71310"/>
                  </a:lnTo>
                  <a:lnTo>
                    <a:pt x="57086" y="70853"/>
                  </a:lnTo>
                  <a:lnTo>
                    <a:pt x="58204" y="70624"/>
                  </a:lnTo>
                  <a:lnTo>
                    <a:pt x="58496" y="71412"/>
                  </a:lnTo>
                  <a:lnTo>
                    <a:pt x="58712" y="71818"/>
                  </a:lnTo>
                  <a:lnTo>
                    <a:pt x="64757" y="71958"/>
                  </a:lnTo>
                  <a:lnTo>
                    <a:pt x="64757" y="71818"/>
                  </a:lnTo>
                  <a:lnTo>
                    <a:pt x="64160" y="70624"/>
                  </a:lnTo>
                  <a:lnTo>
                    <a:pt x="62979" y="68249"/>
                  </a:lnTo>
                  <a:lnTo>
                    <a:pt x="62471" y="67221"/>
                  </a:lnTo>
                  <a:lnTo>
                    <a:pt x="61874" y="65519"/>
                  </a:lnTo>
                  <a:lnTo>
                    <a:pt x="60896" y="62661"/>
                  </a:lnTo>
                  <a:lnTo>
                    <a:pt x="67297" y="59309"/>
                  </a:lnTo>
                  <a:lnTo>
                    <a:pt x="69100" y="68503"/>
                  </a:lnTo>
                  <a:lnTo>
                    <a:pt x="69100" y="45974"/>
                  </a:lnTo>
                  <a:lnTo>
                    <a:pt x="68872" y="45656"/>
                  </a:lnTo>
                  <a:lnTo>
                    <a:pt x="68745" y="44196"/>
                  </a:lnTo>
                  <a:lnTo>
                    <a:pt x="68795" y="39420"/>
                  </a:lnTo>
                  <a:lnTo>
                    <a:pt x="68859" y="35928"/>
                  </a:lnTo>
                  <a:lnTo>
                    <a:pt x="68783" y="30657"/>
                  </a:lnTo>
                  <a:lnTo>
                    <a:pt x="68580" y="25996"/>
                  </a:lnTo>
                  <a:lnTo>
                    <a:pt x="67640" y="26022"/>
                  </a:lnTo>
                  <a:lnTo>
                    <a:pt x="66725" y="26225"/>
                  </a:lnTo>
                  <a:lnTo>
                    <a:pt x="65849" y="26593"/>
                  </a:lnTo>
                  <a:lnTo>
                    <a:pt x="65595" y="29146"/>
                  </a:lnTo>
                  <a:lnTo>
                    <a:pt x="65481" y="29527"/>
                  </a:lnTo>
                  <a:lnTo>
                    <a:pt x="64274" y="31318"/>
                  </a:lnTo>
                  <a:lnTo>
                    <a:pt x="68351" y="35928"/>
                  </a:lnTo>
                  <a:lnTo>
                    <a:pt x="62484" y="35560"/>
                  </a:lnTo>
                  <a:lnTo>
                    <a:pt x="58420" y="33375"/>
                  </a:lnTo>
                  <a:lnTo>
                    <a:pt x="57213" y="32740"/>
                  </a:lnTo>
                  <a:lnTo>
                    <a:pt x="57213" y="48666"/>
                  </a:lnTo>
                  <a:lnTo>
                    <a:pt x="57213" y="49060"/>
                  </a:lnTo>
                  <a:lnTo>
                    <a:pt x="56845" y="50495"/>
                  </a:lnTo>
                  <a:lnTo>
                    <a:pt x="55791" y="51015"/>
                  </a:lnTo>
                  <a:lnTo>
                    <a:pt x="55130" y="51612"/>
                  </a:lnTo>
                  <a:lnTo>
                    <a:pt x="54000" y="51358"/>
                  </a:lnTo>
                  <a:lnTo>
                    <a:pt x="53594" y="50596"/>
                  </a:lnTo>
                  <a:lnTo>
                    <a:pt x="54279" y="49060"/>
                  </a:lnTo>
                  <a:lnTo>
                    <a:pt x="54749" y="48666"/>
                  </a:lnTo>
                  <a:lnTo>
                    <a:pt x="56349" y="48171"/>
                  </a:lnTo>
                  <a:lnTo>
                    <a:pt x="57213" y="48666"/>
                  </a:lnTo>
                  <a:lnTo>
                    <a:pt x="57213" y="32740"/>
                  </a:lnTo>
                  <a:lnTo>
                    <a:pt x="50393" y="29146"/>
                  </a:lnTo>
                  <a:lnTo>
                    <a:pt x="50330" y="32169"/>
                  </a:lnTo>
                  <a:lnTo>
                    <a:pt x="47218" y="38214"/>
                  </a:lnTo>
                  <a:lnTo>
                    <a:pt x="48590" y="38747"/>
                  </a:lnTo>
                  <a:lnTo>
                    <a:pt x="48831" y="39204"/>
                  </a:lnTo>
                  <a:lnTo>
                    <a:pt x="47726" y="39420"/>
                  </a:lnTo>
                  <a:lnTo>
                    <a:pt x="47434" y="38646"/>
                  </a:lnTo>
                  <a:lnTo>
                    <a:pt x="47218" y="38239"/>
                  </a:lnTo>
                  <a:lnTo>
                    <a:pt x="44742" y="39458"/>
                  </a:lnTo>
                  <a:lnTo>
                    <a:pt x="44170" y="41706"/>
                  </a:lnTo>
                  <a:lnTo>
                    <a:pt x="44081" y="44196"/>
                  </a:lnTo>
                  <a:lnTo>
                    <a:pt x="47193" y="46113"/>
                  </a:lnTo>
                  <a:lnTo>
                    <a:pt x="50711" y="47815"/>
                  </a:lnTo>
                  <a:lnTo>
                    <a:pt x="50787" y="47942"/>
                  </a:lnTo>
                  <a:lnTo>
                    <a:pt x="42621" y="52755"/>
                  </a:lnTo>
                  <a:lnTo>
                    <a:pt x="40233" y="54546"/>
                  </a:lnTo>
                  <a:lnTo>
                    <a:pt x="37769" y="56210"/>
                  </a:lnTo>
                  <a:lnTo>
                    <a:pt x="38239" y="58839"/>
                  </a:lnTo>
                  <a:lnTo>
                    <a:pt x="41732" y="61620"/>
                  </a:lnTo>
                  <a:lnTo>
                    <a:pt x="36131" y="65519"/>
                  </a:lnTo>
                  <a:lnTo>
                    <a:pt x="33820" y="62992"/>
                  </a:lnTo>
                  <a:lnTo>
                    <a:pt x="31572" y="62217"/>
                  </a:lnTo>
                  <a:lnTo>
                    <a:pt x="31432" y="65354"/>
                  </a:lnTo>
                  <a:lnTo>
                    <a:pt x="30137" y="67652"/>
                  </a:lnTo>
                  <a:lnTo>
                    <a:pt x="27889" y="68160"/>
                  </a:lnTo>
                  <a:lnTo>
                    <a:pt x="25387" y="68199"/>
                  </a:lnTo>
                  <a:lnTo>
                    <a:pt x="16256" y="68021"/>
                  </a:lnTo>
                  <a:lnTo>
                    <a:pt x="16560" y="71818"/>
                  </a:lnTo>
                  <a:lnTo>
                    <a:pt x="16675" y="72758"/>
                  </a:lnTo>
                  <a:lnTo>
                    <a:pt x="18770" y="73621"/>
                  </a:lnTo>
                  <a:lnTo>
                    <a:pt x="30048" y="70624"/>
                  </a:lnTo>
                  <a:lnTo>
                    <a:pt x="37020" y="68249"/>
                  </a:lnTo>
                  <a:lnTo>
                    <a:pt x="44424" y="73139"/>
                  </a:lnTo>
                  <a:lnTo>
                    <a:pt x="27889" y="84772"/>
                  </a:lnTo>
                  <a:lnTo>
                    <a:pt x="24638" y="81394"/>
                  </a:lnTo>
                  <a:lnTo>
                    <a:pt x="23990" y="80721"/>
                  </a:lnTo>
                  <a:lnTo>
                    <a:pt x="29692" y="79260"/>
                  </a:lnTo>
                  <a:lnTo>
                    <a:pt x="28854" y="75438"/>
                  </a:lnTo>
                  <a:lnTo>
                    <a:pt x="23888" y="74764"/>
                  </a:lnTo>
                  <a:lnTo>
                    <a:pt x="21043" y="81394"/>
                  </a:lnTo>
                  <a:lnTo>
                    <a:pt x="15951" y="80200"/>
                  </a:lnTo>
                  <a:lnTo>
                    <a:pt x="17272" y="83146"/>
                  </a:lnTo>
                  <a:lnTo>
                    <a:pt x="19126" y="85915"/>
                  </a:lnTo>
                  <a:lnTo>
                    <a:pt x="18948" y="89344"/>
                  </a:lnTo>
                  <a:lnTo>
                    <a:pt x="21793" y="90551"/>
                  </a:lnTo>
                  <a:lnTo>
                    <a:pt x="23774" y="92621"/>
                  </a:lnTo>
                  <a:lnTo>
                    <a:pt x="24879" y="95516"/>
                  </a:lnTo>
                  <a:lnTo>
                    <a:pt x="27901" y="95592"/>
                  </a:lnTo>
                  <a:lnTo>
                    <a:pt x="28003" y="93116"/>
                  </a:lnTo>
                  <a:lnTo>
                    <a:pt x="28575" y="90893"/>
                  </a:lnTo>
                  <a:lnTo>
                    <a:pt x="30975" y="89598"/>
                  </a:lnTo>
                  <a:lnTo>
                    <a:pt x="36283" y="84772"/>
                  </a:lnTo>
                  <a:lnTo>
                    <a:pt x="39776" y="81597"/>
                  </a:lnTo>
                  <a:lnTo>
                    <a:pt x="39890" y="91655"/>
                  </a:lnTo>
                  <a:lnTo>
                    <a:pt x="42735" y="95364"/>
                  </a:lnTo>
                  <a:lnTo>
                    <a:pt x="43040" y="98361"/>
                  </a:lnTo>
                  <a:lnTo>
                    <a:pt x="44272" y="100787"/>
                  </a:lnTo>
                  <a:lnTo>
                    <a:pt x="47802" y="103390"/>
                  </a:lnTo>
                  <a:lnTo>
                    <a:pt x="48577" y="105143"/>
                  </a:lnTo>
                  <a:lnTo>
                    <a:pt x="45897" y="106286"/>
                  </a:lnTo>
                  <a:lnTo>
                    <a:pt x="44272" y="105359"/>
                  </a:lnTo>
                  <a:lnTo>
                    <a:pt x="42900" y="105054"/>
                  </a:lnTo>
                  <a:lnTo>
                    <a:pt x="45377" y="111010"/>
                  </a:lnTo>
                  <a:lnTo>
                    <a:pt x="43027" y="116763"/>
                  </a:lnTo>
                  <a:lnTo>
                    <a:pt x="42240" y="122593"/>
                  </a:lnTo>
                  <a:lnTo>
                    <a:pt x="42494" y="123088"/>
                  </a:lnTo>
                  <a:lnTo>
                    <a:pt x="46202" y="121005"/>
                  </a:lnTo>
                  <a:lnTo>
                    <a:pt x="50088" y="119519"/>
                  </a:lnTo>
                  <a:lnTo>
                    <a:pt x="54444" y="119862"/>
                  </a:lnTo>
                  <a:lnTo>
                    <a:pt x="54483" y="119519"/>
                  </a:lnTo>
                  <a:lnTo>
                    <a:pt x="54698" y="117259"/>
                  </a:lnTo>
                  <a:lnTo>
                    <a:pt x="52781" y="116967"/>
                  </a:lnTo>
                  <a:lnTo>
                    <a:pt x="50622" y="116916"/>
                  </a:lnTo>
                  <a:lnTo>
                    <a:pt x="50317" y="113855"/>
                  </a:lnTo>
                  <a:lnTo>
                    <a:pt x="51549" y="112661"/>
                  </a:lnTo>
                  <a:lnTo>
                    <a:pt x="52070" y="112750"/>
                  </a:lnTo>
                  <a:lnTo>
                    <a:pt x="54597" y="113093"/>
                  </a:lnTo>
                  <a:lnTo>
                    <a:pt x="54597" y="115506"/>
                  </a:lnTo>
                  <a:lnTo>
                    <a:pt x="54787" y="117170"/>
                  </a:lnTo>
                  <a:lnTo>
                    <a:pt x="58775" y="115506"/>
                  </a:lnTo>
                  <a:lnTo>
                    <a:pt x="57912" y="112661"/>
                  </a:lnTo>
                  <a:lnTo>
                    <a:pt x="57048" y="109804"/>
                  </a:lnTo>
                  <a:lnTo>
                    <a:pt x="61125" y="108191"/>
                  </a:lnTo>
                  <a:lnTo>
                    <a:pt x="61150" y="106286"/>
                  </a:lnTo>
                  <a:lnTo>
                    <a:pt x="61188" y="105054"/>
                  </a:lnTo>
                  <a:lnTo>
                    <a:pt x="61582" y="100355"/>
                  </a:lnTo>
                  <a:lnTo>
                    <a:pt x="60299" y="96913"/>
                  </a:lnTo>
                  <a:lnTo>
                    <a:pt x="50571" y="94297"/>
                  </a:lnTo>
                  <a:lnTo>
                    <a:pt x="46202" y="92214"/>
                  </a:lnTo>
                  <a:lnTo>
                    <a:pt x="46431" y="86309"/>
                  </a:lnTo>
                  <a:lnTo>
                    <a:pt x="46888" y="81597"/>
                  </a:lnTo>
                  <a:lnTo>
                    <a:pt x="47002" y="80492"/>
                  </a:lnTo>
                  <a:lnTo>
                    <a:pt x="51320" y="80708"/>
                  </a:lnTo>
                  <a:lnTo>
                    <a:pt x="55638" y="80987"/>
                  </a:lnTo>
                  <a:lnTo>
                    <a:pt x="57277" y="81318"/>
                  </a:lnTo>
                  <a:lnTo>
                    <a:pt x="58369" y="82169"/>
                  </a:lnTo>
                  <a:lnTo>
                    <a:pt x="58496" y="83947"/>
                  </a:lnTo>
                  <a:lnTo>
                    <a:pt x="55333" y="89789"/>
                  </a:lnTo>
                  <a:lnTo>
                    <a:pt x="56248" y="91655"/>
                  </a:lnTo>
                  <a:lnTo>
                    <a:pt x="57797" y="92900"/>
                  </a:lnTo>
                  <a:lnTo>
                    <a:pt x="64020" y="90741"/>
                  </a:lnTo>
                  <a:lnTo>
                    <a:pt x="65900" y="92900"/>
                  </a:lnTo>
                  <a:lnTo>
                    <a:pt x="66014" y="93116"/>
                  </a:lnTo>
                  <a:lnTo>
                    <a:pt x="67424" y="96304"/>
                  </a:lnTo>
                  <a:lnTo>
                    <a:pt x="74930" y="101536"/>
                  </a:lnTo>
                  <a:lnTo>
                    <a:pt x="77152" y="95694"/>
                  </a:lnTo>
                  <a:lnTo>
                    <a:pt x="79514" y="90741"/>
                  </a:lnTo>
                  <a:lnTo>
                    <a:pt x="79667" y="90449"/>
                  </a:lnTo>
                  <a:lnTo>
                    <a:pt x="76682" y="87350"/>
                  </a:lnTo>
                  <a:lnTo>
                    <a:pt x="63652" y="86309"/>
                  </a:lnTo>
                  <a:lnTo>
                    <a:pt x="67424" y="82169"/>
                  </a:lnTo>
                  <a:lnTo>
                    <a:pt x="68503" y="80492"/>
                  </a:lnTo>
                  <a:lnTo>
                    <a:pt x="69697" y="78651"/>
                  </a:lnTo>
                  <a:lnTo>
                    <a:pt x="74879" y="74955"/>
                  </a:lnTo>
                  <a:lnTo>
                    <a:pt x="80187" y="71170"/>
                  </a:lnTo>
                  <a:lnTo>
                    <a:pt x="85280" y="74498"/>
                  </a:lnTo>
                  <a:lnTo>
                    <a:pt x="85877" y="84493"/>
                  </a:lnTo>
                  <a:lnTo>
                    <a:pt x="91948" y="84569"/>
                  </a:lnTo>
                  <a:lnTo>
                    <a:pt x="92151" y="78613"/>
                  </a:lnTo>
                  <a:lnTo>
                    <a:pt x="97294" y="77787"/>
                  </a:lnTo>
                  <a:lnTo>
                    <a:pt x="101219" y="75653"/>
                  </a:lnTo>
                  <a:lnTo>
                    <a:pt x="102577" y="73253"/>
                  </a:lnTo>
                  <a:lnTo>
                    <a:pt x="104863" y="72758"/>
                  </a:lnTo>
                  <a:lnTo>
                    <a:pt x="107340" y="72720"/>
                  </a:lnTo>
                  <a:lnTo>
                    <a:pt x="105689" y="71170"/>
                  </a:lnTo>
                  <a:lnTo>
                    <a:pt x="104940" y="70459"/>
                  </a:lnTo>
                  <a:lnTo>
                    <a:pt x="101295" y="67005"/>
                  </a:lnTo>
                  <a:lnTo>
                    <a:pt x="108724" y="62115"/>
                  </a:lnTo>
                  <a:lnTo>
                    <a:pt x="107924" y="57315"/>
                  </a:lnTo>
                  <a:lnTo>
                    <a:pt x="107797" y="56591"/>
                  </a:lnTo>
                  <a:lnTo>
                    <a:pt x="112395" y="59169"/>
                  </a:lnTo>
                  <a:lnTo>
                    <a:pt x="108597" y="65138"/>
                  </a:lnTo>
                  <a:lnTo>
                    <a:pt x="112141" y="67614"/>
                  </a:lnTo>
                  <a:lnTo>
                    <a:pt x="115379" y="64833"/>
                  </a:lnTo>
                  <a:lnTo>
                    <a:pt x="115163" y="61175"/>
                  </a:lnTo>
                  <a:lnTo>
                    <a:pt x="114579" y="57518"/>
                  </a:lnTo>
                  <a:lnTo>
                    <a:pt x="115366" y="56515"/>
                  </a:lnTo>
                  <a:lnTo>
                    <a:pt x="116776" y="54711"/>
                  </a:lnTo>
                  <a:lnTo>
                    <a:pt x="121170" y="51612"/>
                  </a:lnTo>
                  <a:lnTo>
                    <a:pt x="121158" y="51358"/>
                  </a:lnTo>
                  <a:lnTo>
                    <a:pt x="120586" y="49707"/>
                  </a:lnTo>
                  <a:lnTo>
                    <a:pt x="119634" y="46977"/>
                  </a:lnTo>
                  <a:lnTo>
                    <a:pt x="119697" y="45656"/>
                  </a:lnTo>
                  <a:lnTo>
                    <a:pt x="120040" y="42608"/>
                  </a:lnTo>
                  <a:lnTo>
                    <a:pt x="117132" y="42164"/>
                  </a:lnTo>
                  <a:lnTo>
                    <a:pt x="114033" y="42049"/>
                  </a:lnTo>
                  <a:lnTo>
                    <a:pt x="113830" y="41300"/>
                  </a:lnTo>
                  <a:lnTo>
                    <a:pt x="113068" y="38404"/>
                  </a:lnTo>
                  <a:lnTo>
                    <a:pt x="123812" y="34417"/>
                  </a:lnTo>
                  <a:lnTo>
                    <a:pt x="123113" y="42621"/>
                  </a:lnTo>
                  <a:lnTo>
                    <a:pt x="128346" y="43116"/>
                  </a:lnTo>
                  <a:lnTo>
                    <a:pt x="131127" y="38442"/>
                  </a:lnTo>
                  <a:lnTo>
                    <a:pt x="135343" y="36753"/>
                  </a:lnTo>
                  <a:lnTo>
                    <a:pt x="135369" y="35445"/>
                  </a:lnTo>
                  <a:lnTo>
                    <a:pt x="135572" y="27673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8" name="object 808"/>
            <p:cNvSpPr/>
            <p:nvPr/>
          </p:nvSpPr>
          <p:spPr>
            <a:xfrm>
              <a:off x="2682206" y="1771036"/>
              <a:ext cx="41910" cy="53340"/>
            </a:xfrm>
            <a:custGeom>
              <a:avLst/>
              <a:gdLst/>
              <a:ahLst/>
              <a:cxnLst/>
              <a:rect l="l" t="t" r="r" b="b"/>
              <a:pathLst>
                <a:path w="41910" h="53339">
                  <a:moveTo>
                    <a:pt x="25488" y="43510"/>
                  </a:moveTo>
                  <a:lnTo>
                    <a:pt x="23964" y="46443"/>
                  </a:lnTo>
                  <a:lnTo>
                    <a:pt x="29997" y="49593"/>
                  </a:lnTo>
                  <a:lnTo>
                    <a:pt x="32245" y="50355"/>
                  </a:lnTo>
                  <a:lnTo>
                    <a:pt x="34582" y="52895"/>
                  </a:lnTo>
                  <a:lnTo>
                    <a:pt x="40157" y="48996"/>
                  </a:lnTo>
                  <a:lnTo>
                    <a:pt x="36664" y="46202"/>
                  </a:lnTo>
                  <a:lnTo>
                    <a:pt x="36229" y="43776"/>
                  </a:lnTo>
                  <a:lnTo>
                    <a:pt x="29197" y="43776"/>
                  </a:lnTo>
                  <a:lnTo>
                    <a:pt x="25488" y="43510"/>
                  </a:lnTo>
                  <a:close/>
                </a:path>
                <a:path w="41910" h="53339">
                  <a:moveTo>
                    <a:pt x="37679" y="29620"/>
                  </a:moveTo>
                  <a:lnTo>
                    <a:pt x="16516" y="29620"/>
                  </a:lnTo>
                  <a:lnTo>
                    <a:pt x="22615" y="30981"/>
                  </a:lnTo>
                  <a:lnTo>
                    <a:pt x="27509" y="35295"/>
                  </a:lnTo>
                  <a:lnTo>
                    <a:pt x="31546" y="41986"/>
                  </a:lnTo>
                  <a:lnTo>
                    <a:pt x="29197" y="43776"/>
                  </a:lnTo>
                  <a:lnTo>
                    <a:pt x="36229" y="43776"/>
                  </a:lnTo>
                  <a:lnTo>
                    <a:pt x="36215" y="43510"/>
                  </a:lnTo>
                  <a:lnTo>
                    <a:pt x="37287" y="39560"/>
                  </a:lnTo>
                  <a:lnTo>
                    <a:pt x="30860" y="35407"/>
                  </a:lnTo>
                  <a:lnTo>
                    <a:pt x="36398" y="31457"/>
                  </a:lnTo>
                  <a:lnTo>
                    <a:pt x="37679" y="29620"/>
                  </a:lnTo>
                  <a:close/>
                </a:path>
                <a:path w="41910" h="53339">
                  <a:moveTo>
                    <a:pt x="152" y="18656"/>
                  </a:moveTo>
                  <a:lnTo>
                    <a:pt x="0" y="27762"/>
                  </a:lnTo>
                  <a:lnTo>
                    <a:pt x="2997" y="30835"/>
                  </a:lnTo>
                  <a:lnTo>
                    <a:pt x="4991" y="31203"/>
                  </a:lnTo>
                  <a:lnTo>
                    <a:pt x="7404" y="32499"/>
                  </a:lnTo>
                  <a:lnTo>
                    <a:pt x="8864" y="31788"/>
                  </a:lnTo>
                  <a:lnTo>
                    <a:pt x="16516" y="29620"/>
                  </a:lnTo>
                  <a:lnTo>
                    <a:pt x="37679" y="29620"/>
                  </a:lnTo>
                  <a:lnTo>
                    <a:pt x="40913" y="24980"/>
                  </a:lnTo>
                  <a:lnTo>
                    <a:pt x="22644" y="24980"/>
                  </a:lnTo>
                  <a:lnTo>
                    <a:pt x="22364" y="24142"/>
                  </a:lnTo>
                  <a:lnTo>
                    <a:pt x="2793" y="24142"/>
                  </a:lnTo>
                  <a:lnTo>
                    <a:pt x="2895" y="19303"/>
                  </a:lnTo>
                  <a:lnTo>
                    <a:pt x="152" y="18656"/>
                  </a:lnTo>
                  <a:close/>
                </a:path>
                <a:path w="41910" h="53339">
                  <a:moveTo>
                    <a:pt x="29998" y="18596"/>
                  </a:moveTo>
                  <a:lnTo>
                    <a:pt x="30245" y="21704"/>
                  </a:lnTo>
                  <a:lnTo>
                    <a:pt x="30225" y="22694"/>
                  </a:lnTo>
                  <a:lnTo>
                    <a:pt x="28943" y="24333"/>
                  </a:lnTo>
                  <a:lnTo>
                    <a:pt x="22644" y="24980"/>
                  </a:lnTo>
                  <a:lnTo>
                    <a:pt x="40913" y="24980"/>
                  </a:lnTo>
                  <a:lnTo>
                    <a:pt x="41630" y="23952"/>
                  </a:lnTo>
                  <a:lnTo>
                    <a:pt x="35813" y="21704"/>
                  </a:lnTo>
                  <a:lnTo>
                    <a:pt x="29998" y="18596"/>
                  </a:lnTo>
                  <a:close/>
                </a:path>
                <a:path w="41910" h="53339">
                  <a:moveTo>
                    <a:pt x="15252" y="0"/>
                  </a:moveTo>
                  <a:lnTo>
                    <a:pt x="11061" y="2959"/>
                  </a:lnTo>
                  <a:lnTo>
                    <a:pt x="12445" y="9182"/>
                  </a:lnTo>
                  <a:lnTo>
                    <a:pt x="8166" y="12077"/>
                  </a:lnTo>
                  <a:lnTo>
                    <a:pt x="13093" y="16497"/>
                  </a:lnTo>
                  <a:lnTo>
                    <a:pt x="3784" y="18986"/>
                  </a:lnTo>
                  <a:lnTo>
                    <a:pt x="6667" y="23113"/>
                  </a:lnTo>
                  <a:lnTo>
                    <a:pt x="2793" y="24142"/>
                  </a:lnTo>
                  <a:lnTo>
                    <a:pt x="22364" y="24142"/>
                  </a:lnTo>
                  <a:lnTo>
                    <a:pt x="21742" y="22275"/>
                  </a:lnTo>
                  <a:lnTo>
                    <a:pt x="21592" y="19303"/>
                  </a:lnTo>
                  <a:lnTo>
                    <a:pt x="21653" y="15227"/>
                  </a:lnTo>
                  <a:lnTo>
                    <a:pt x="31116" y="15227"/>
                  </a:lnTo>
                  <a:lnTo>
                    <a:pt x="32905" y="11836"/>
                  </a:lnTo>
                  <a:lnTo>
                    <a:pt x="32448" y="8178"/>
                  </a:lnTo>
                  <a:lnTo>
                    <a:pt x="21843" y="6603"/>
                  </a:lnTo>
                  <a:lnTo>
                    <a:pt x="17335" y="5460"/>
                  </a:lnTo>
                  <a:lnTo>
                    <a:pt x="15252" y="0"/>
                  </a:lnTo>
                  <a:close/>
                </a:path>
                <a:path w="41910" h="53339">
                  <a:moveTo>
                    <a:pt x="27602" y="17316"/>
                  </a:moveTo>
                  <a:lnTo>
                    <a:pt x="29998" y="18596"/>
                  </a:lnTo>
                  <a:lnTo>
                    <a:pt x="29952" y="18012"/>
                  </a:lnTo>
                  <a:lnTo>
                    <a:pt x="27602" y="17316"/>
                  </a:lnTo>
                  <a:close/>
                </a:path>
                <a:path w="41910" h="53339">
                  <a:moveTo>
                    <a:pt x="31116" y="15227"/>
                  </a:moveTo>
                  <a:lnTo>
                    <a:pt x="21653" y="15227"/>
                  </a:lnTo>
                  <a:lnTo>
                    <a:pt x="27239" y="17194"/>
                  </a:lnTo>
                  <a:lnTo>
                    <a:pt x="29908" y="17462"/>
                  </a:lnTo>
                  <a:lnTo>
                    <a:pt x="29952" y="18012"/>
                  </a:lnTo>
                  <a:lnTo>
                    <a:pt x="30581" y="18199"/>
                  </a:lnTo>
                  <a:lnTo>
                    <a:pt x="30606" y="16192"/>
                  </a:lnTo>
                  <a:lnTo>
                    <a:pt x="31116" y="15227"/>
                  </a:lnTo>
                  <a:close/>
                </a:path>
                <a:path w="41910" h="53339">
                  <a:moveTo>
                    <a:pt x="27378" y="17243"/>
                  </a:moveTo>
                  <a:lnTo>
                    <a:pt x="27602" y="17316"/>
                  </a:lnTo>
                  <a:lnTo>
                    <a:pt x="27378" y="17243"/>
                  </a:lnTo>
                  <a:close/>
                </a:path>
                <a:path w="41910" h="53339">
                  <a:moveTo>
                    <a:pt x="26365" y="17106"/>
                  </a:moveTo>
                  <a:lnTo>
                    <a:pt x="27378" y="17243"/>
                  </a:lnTo>
                  <a:lnTo>
                    <a:pt x="27239" y="17194"/>
                  </a:lnTo>
                  <a:lnTo>
                    <a:pt x="26365" y="17106"/>
                  </a:lnTo>
                  <a:close/>
                </a:path>
              </a:pathLst>
            </a:custGeom>
            <a:solidFill>
              <a:srgbClr val="EE36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09" name="object 809"/>
            <p:cNvSpPr/>
            <p:nvPr/>
          </p:nvSpPr>
          <p:spPr>
            <a:xfrm>
              <a:off x="2685214" y="1800656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13511" y="0"/>
                  </a:moveTo>
                  <a:lnTo>
                    <a:pt x="5867" y="2167"/>
                  </a:lnTo>
                  <a:lnTo>
                    <a:pt x="4406" y="2878"/>
                  </a:lnTo>
                  <a:lnTo>
                    <a:pt x="1968" y="1583"/>
                  </a:lnTo>
                  <a:lnTo>
                    <a:pt x="17805" y="22856"/>
                  </a:lnTo>
                  <a:lnTo>
                    <a:pt x="17868" y="19808"/>
                  </a:lnTo>
                  <a:lnTo>
                    <a:pt x="20955" y="16823"/>
                  </a:lnTo>
                  <a:lnTo>
                    <a:pt x="22466" y="13889"/>
                  </a:lnTo>
                  <a:lnTo>
                    <a:pt x="26200" y="14156"/>
                  </a:lnTo>
                  <a:lnTo>
                    <a:pt x="28536" y="12365"/>
                  </a:lnTo>
                  <a:lnTo>
                    <a:pt x="24500" y="5675"/>
                  </a:lnTo>
                  <a:lnTo>
                    <a:pt x="19607" y="1361"/>
                  </a:lnTo>
                  <a:lnTo>
                    <a:pt x="13511" y="0"/>
                  </a:lnTo>
                  <a:close/>
                </a:path>
              </a:pathLst>
            </a:custGeom>
            <a:solidFill>
              <a:srgbClr val="EE30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0" name="object 810"/>
            <p:cNvSpPr/>
            <p:nvPr/>
          </p:nvSpPr>
          <p:spPr>
            <a:xfrm>
              <a:off x="2699331" y="1848011"/>
              <a:ext cx="27305" cy="33020"/>
            </a:xfrm>
            <a:custGeom>
              <a:avLst/>
              <a:gdLst/>
              <a:ahLst/>
              <a:cxnLst/>
              <a:rect l="l" t="t" r="r" b="b"/>
              <a:pathLst>
                <a:path w="27305" h="33019">
                  <a:moveTo>
                    <a:pt x="12280" y="0"/>
                  </a:moveTo>
                  <a:lnTo>
                    <a:pt x="9880" y="1282"/>
                  </a:lnTo>
                  <a:lnTo>
                    <a:pt x="9334" y="3530"/>
                  </a:lnTo>
                  <a:lnTo>
                    <a:pt x="9232" y="5981"/>
                  </a:lnTo>
                  <a:lnTo>
                    <a:pt x="10642" y="6502"/>
                  </a:lnTo>
                  <a:lnTo>
                    <a:pt x="10858" y="6984"/>
                  </a:lnTo>
                  <a:lnTo>
                    <a:pt x="9740" y="7200"/>
                  </a:lnTo>
                  <a:lnTo>
                    <a:pt x="9436" y="6400"/>
                  </a:lnTo>
                  <a:lnTo>
                    <a:pt x="9207" y="5994"/>
                  </a:lnTo>
                  <a:lnTo>
                    <a:pt x="6184" y="5930"/>
                  </a:lnTo>
                  <a:lnTo>
                    <a:pt x="0" y="11899"/>
                  </a:lnTo>
                  <a:lnTo>
                    <a:pt x="2946" y="13436"/>
                  </a:lnTo>
                  <a:lnTo>
                    <a:pt x="3848" y="18503"/>
                  </a:lnTo>
                  <a:lnTo>
                    <a:pt x="17957" y="15557"/>
                  </a:lnTo>
                  <a:lnTo>
                    <a:pt x="14262" y="22910"/>
                  </a:lnTo>
                  <a:lnTo>
                    <a:pt x="14909" y="27355"/>
                  </a:lnTo>
                  <a:lnTo>
                    <a:pt x="19329" y="26860"/>
                  </a:lnTo>
                  <a:lnTo>
                    <a:pt x="20535" y="31305"/>
                  </a:lnTo>
                  <a:lnTo>
                    <a:pt x="23545" y="32994"/>
                  </a:lnTo>
                  <a:lnTo>
                    <a:pt x="24333" y="27177"/>
                  </a:lnTo>
                  <a:lnTo>
                    <a:pt x="26695" y="21399"/>
                  </a:lnTo>
                  <a:lnTo>
                    <a:pt x="24206" y="15455"/>
                  </a:lnTo>
                  <a:lnTo>
                    <a:pt x="20243" y="13157"/>
                  </a:lnTo>
                  <a:lnTo>
                    <a:pt x="16903" y="10337"/>
                  </a:lnTo>
                  <a:lnTo>
                    <a:pt x="15582" y="5702"/>
                  </a:lnTo>
                  <a:lnTo>
                    <a:pt x="15354" y="4711"/>
                  </a:lnTo>
                  <a:lnTo>
                    <a:pt x="15036" y="3784"/>
                  </a:lnTo>
                  <a:lnTo>
                    <a:pt x="14592" y="2857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EE35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1" name="object 811"/>
            <p:cNvSpPr/>
            <p:nvPr/>
          </p:nvSpPr>
          <p:spPr>
            <a:xfrm>
              <a:off x="2691154" y="1838597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448" y="0"/>
                  </a:moveTo>
                  <a:lnTo>
                    <a:pt x="3086" y="406"/>
                  </a:lnTo>
                  <a:lnTo>
                    <a:pt x="0" y="596"/>
                  </a:lnTo>
                  <a:lnTo>
                    <a:pt x="1371" y="7912"/>
                  </a:lnTo>
                  <a:lnTo>
                    <a:pt x="4851" y="8839"/>
                  </a:lnTo>
                  <a:lnTo>
                    <a:pt x="8432" y="9156"/>
                  </a:lnTo>
                  <a:lnTo>
                    <a:pt x="8597" y="5715"/>
                  </a:lnTo>
                  <a:lnTo>
                    <a:pt x="6743" y="2959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E314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2" name="object 812"/>
            <p:cNvSpPr/>
            <p:nvPr/>
          </p:nvSpPr>
          <p:spPr>
            <a:xfrm>
              <a:off x="2689317" y="1871902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3733" y="0"/>
                  </a:moveTo>
                  <a:lnTo>
                    <a:pt x="0" y="5143"/>
                  </a:lnTo>
                  <a:lnTo>
                    <a:pt x="5943" y="8089"/>
                  </a:lnTo>
                  <a:lnTo>
                    <a:pt x="6527" y="12268"/>
                  </a:lnTo>
                  <a:lnTo>
                    <a:pt x="9537" y="12268"/>
                  </a:lnTo>
                  <a:lnTo>
                    <a:pt x="9626" y="8242"/>
                  </a:lnTo>
                  <a:lnTo>
                    <a:pt x="9652" y="6235"/>
                  </a:lnTo>
                  <a:lnTo>
                    <a:pt x="7277" y="4851"/>
                  </a:lnTo>
                  <a:lnTo>
                    <a:pt x="6769" y="2590"/>
                  </a:lnTo>
                  <a:lnTo>
                    <a:pt x="6743" y="101"/>
                  </a:lnTo>
                  <a:lnTo>
                    <a:pt x="5740" y="88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42B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3" name="object 813"/>
            <p:cNvSpPr/>
            <p:nvPr/>
          </p:nvSpPr>
          <p:spPr>
            <a:xfrm>
              <a:off x="2696062" y="1869044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3086" y="0"/>
                  </a:moveTo>
                  <a:lnTo>
                    <a:pt x="1016" y="1968"/>
                  </a:lnTo>
                  <a:lnTo>
                    <a:pt x="0" y="2959"/>
                  </a:lnTo>
                  <a:lnTo>
                    <a:pt x="12" y="5448"/>
                  </a:lnTo>
                  <a:lnTo>
                    <a:pt x="546" y="7708"/>
                  </a:lnTo>
                  <a:lnTo>
                    <a:pt x="2908" y="9093"/>
                  </a:lnTo>
                  <a:lnTo>
                    <a:pt x="2959" y="6057"/>
                  </a:lnTo>
                  <a:lnTo>
                    <a:pt x="3035" y="302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4" name="object 814"/>
            <p:cNvSpPr/>
            <p:nvPr/>
          </p:nvSpPr>
          <p:spPr>
            <a:xfrm>
              <a:off x="2692571" y="182399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816" y="0"/>
                  </a:moveTo>
                  <a:lnTo>
                    <a:pt x="1244" y="228"/>
                  </a:lnTo>
                  <a:lnTo>
                    <a:pt x="0" y="749"/>
                  </a:lnTo>
                  <a:lnTo>
                    <a:pt x="190" y="1676"/>
                  </a:lnTo>
                  <a:lnTo>
                    <a:pt x="2476" y="2285"/>
                  </a:lnTo>
                  <a:lnTo>
                    <a:pt x="3416" y="2298"/>
                  </a:lnTo>
                  <a:lnTo>
                    <a:pt x="4330" y="2438"/>
                  </a:lnTo>
                  <a:lnTo>
                    <a:pt x="4089" y="2031"/>
                  </a:lnTo>
                  <a:lnTo>
                    <a:pt x="3873" y="1625"/>
                  </a:lnTo>
                  <a:lnTo>
                    <a:pt x="3632" y="1231"/>
                  </a:lnTo>
                  <a:lnTo>
                    <a:pt x="2832" y="87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5" name="object 815"/>
            <p:cNvSpPr/>
            <p:nvPr/>
          </p:nvSpPr>
          <p:spPr>
            <a:xfrm>
              <a:off x="2706019" y="182355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0" y="0"/>
                  </a:moveTo>
                  <a:lnTo>
                    <a:pt x="0" y="3048"/>
                  </a:lnTo>
                  <a:lnTo>
                    <a:pt x="2501" y="3035"/>
                  </a:lnTo>
                  <a:lnTo>
                    <a:pt x="4762" y="2501"/>
                  </a:lnTo>
                  <a:lnTo>
                    <a:pt x="6108" y="101"/>
                  </a:lnTo>
                  <a:lnTo>
                    <a:pt x="4102" y="63"/>
                  </a:lnTo>
                  <a:lnTo>
                    <a:pt x="2082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6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6" name="object 816"/>
            <p:cNvSpPr/>
            <p:nvPr/>
          </p:nvSpPr>
          <p:spPr>
            <a:xfrm>
              <a:off x="2703036" y="18204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38" y="1016"/>
                  </a:lnTo>
                  <a:lnTo>
                    <a:pt x="12" y="2032"/>
                  </a:lnTo>
                  <a:lnTo>
                    <a:pt x="0" y="3048"/>
                  </a:lnTo>
                  <a:lnTo>
                    <a:pt x="3035" y="3098"/>
                  </a:lnTo>
                  <a:lnTo>
                    <a:pt x="2044" y="2057"/>
                  </a:lnTo>
                  <a:lnTo>
                    <a:pt x="1054" y="104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7" name="object 817"/>
            <p:cNvSpPr/>
            <p:nvPr/>
          </p:nvSpPr>
          <p:spPr>
            <a:xfrm>
              <a:off x="2611083" y="169724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0" y="0"/>
                  </a:moveTo>
                  <a:lnTo>
                    <a:pt x="241" y="787"/>
                  </a:lnTo>
                  <a:lnTo>
                    <a:pt x="393" y="1587"/>
                  </a:lnTo>
                  <a:lnTo>
                    <a:pt x="482" y="2387"/>
                  </a:lnTo>
                  <a:lnTo>
                    <a:pt x="1295" y="2590"/>
                  </a:lnTo>
                  <a:lnTo>
                    <a:pt x="2070" y="2921"/>
                  </a:lnTo>
                  <a:lnTo>
                    <a:pt x="2781" y="3403"/>
                  </a:lnTo>
                  <a:lnTo>
                    <a:pt x="5943" y="3416"/>
                  </a:lnTo>
                  <a:lnTo>
                    <a:pt x="4876" y="736"/>
                  </a:lnTo>
                  <a:lnTo>
                    <a:pt x="2616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8" name="object 818"/>
            <p:cNvSpPr/>
            <p:nvPr/>
          </p:nvSpPr>
          <p:spPr>
            <a:xfrm>
              <a:off x="2605812" y="169963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5753" y="0"/>
                  </a:moveTo>
                  <a:lnTo>
                    <a:pt x="3733" y="965"/>
                  </a:lnTo>
                  <a:lnTo>
                    <a:pt x="0" y="203"/>
                  </a:lnTo>
                  <a:lnTo>
                    <a:pt x="634" y="3822"/>
                  </a:lnTo>
                  <a:lnTo>
                    <a:pt x="838" y="5067"/>
                  </a:lnTo>
                  <a:lnTo>
                    <a:pt x="3619" y="5905"/>
                  </a:lnTo>
                  <a:lnTo>
                    <a:pt x="5245" y="6921"/>
                  </a:lnTo>
                  <a:lnTo>
                    <a:pt x="6286" y="6858"/>
                  </a:lnTo>
                  <a:lnTo>
                    <a:pt x="7200" y="6553"/>
                  </a:lnTo>
                  <a:lnTo>
                    <a:pt x="8051" y="5969"/>
                  </a:lnTo>
                  <a:lnTo>
                    <a:pt x="8051" y="1016"/>
                  </a:lnTo>
                  <a:lnTo>
                    <a:pt x="7340" y="533"/>
                  </a:lnTo>
                  <a:lnTo>
                    <a:pt x="6565" y="203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E8B4D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19" name="object 819"/>
            <p:cNvSpPr/>
            <p:nvPr/>
          </p:nvSpPr>
          <p:spPr>
            <a:xfrm>
              <a:off x="2640282" y="1943079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5892" y="0"/>
                  </a:moveTo>
                  <a:lnTo>
                    <a:pt x="2946" y="152"/>
                  </a:lnTo>
                  <a:lnTo>
                    <a:pt x="0" y="1295"/>
                  </a:lnTo>
                  <a:lnTo>
                    <a:pt x="3886" y="3200"/>
                  </a:lnTo>
                  <a:lnTo>
                    <a:pt x="4965" y="10655"/>
                  </a:lnTo>
                  <a:lnTo>
                    <a:pt x="11582" y="7099"/>
                  </a:lnTo>
                  <a:lnTo>
                    <a:pt x="11442" y="4140"/>
                  </a:lnTo>
                  <a:lnTo>
                    <a:pt x="8813" y="13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6EAE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0" name="object 820"/>
            <p:cNvSpPr/>
            <p:nvPr/>
          </p:nvSpPr>
          <p:spPr>
            <a:xfrm>
              <a:off x="2649103" y="19444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863" y="939"/>
                  </a:lnTo>
                  <a:lnTo>
                    <a:pt x="1752" y="1854"/>
                  </a:lnTo>
                  <a:lnTo>
                    <a:pt x="2616" y="2794"/>
                  </a:lnTo>
                  <a:lnTo>
                    <a:pt x="2832" y="863"/>
                  </a:lnTo>
                  <a:lnTo>
                    <a:pt x="180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5C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1" name="object 821"/>
            <p:cNvSpPr/>
            <p:nvPr/>
          </p:nvSpPr>
          <p:spPr>
            <a:xfrm>
              <a:off x="2630270" y="194986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594" y="0"/>
                  </a:moveTo>
                  <a:lnTo>
                    <a:pt x="0" y="2247"/>
                  </a:lnTo>
                  <a:lnTo>
                    <a:pt x="685" y="6057"/>
                  </a:lnTo>
                  <a:lnTo>
                    <a:pt x="106" y="9382"/>
                  </a:lnTo>
                  <a:lnTo>
                    <a:pt x="2654" y="8064"/>
                  </a:lnTo>
                  <a:lnTo>
                    <a:pt x="3428" y="5715"/>
                  </a:lnTo>
                  <a:lnTo>
                    <a:pt x="3543" y="3048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F9C7D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2" name="object 822"/>
            <p:cNvSpPr/>
            <p:nvPr/>
          </p:nvSpPr>
          <p:spPr>
            <a:xfrm>
              <a:off x="2636848" y="194992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50" y="0"/>
                  </a:moveTo>
                  <a:lnTo>
                    <a:pt x="38" y="1003"/>
                  </a:lnTo>
                  <a:lnTo>
                    <a:pt x="12" y="2032"/>
                  </a:lnTo>
                  <a:lnTo>
                    <a:pt x="0" y="3035"/>
                  </a:lnTo>
                  <a:lnTo>
                    <a:pt x="1460" y="2946"/>
                  </a:lnTo>
                  <a:lnTo>
                    <a:pt x="3746" y="3149"/>
                  </a:lnTo>
                  <a:lnTo>
                    <a:pt x="3784" y="1587"/>
                  </a:lnTo>
                  <a:lnTo>
                    <a:pt x="3797" y="25"/>
                  </a:lnTo>
                  <a:lnTo>
                    <a:pt x="1511" y="15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B9DC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3" name="object 823"/>
            <p:cNvSpPr/>
            <p:nvPr/>
          </p:nvSpPr>
          <p:spPr>
            <a:xfrm>
              <a:off x="2633800" y="19498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3" y="0"/>
                  </a:moveTo>
                  <a:lnTo>
                    <a:pt x="12" y="2044"/>
                  </a:lnTo>
                  <a:lnTo>
                    <a:pt x="0" y="3048"/>
                  </a:lnTo>
                  <a:lnTo>
                    <a:pt x="3048" y="3098"/>
                  </a:lnTo>
                  <a:lnTo>
                    <a:pt x="3060" y="2095"/>
                  </a:lnTo>
                  <a:lnTo>
                    <a:pt x="3086" y="1066"/>
                  </a:lnTo>
                  <a:lnTo>
                    <a:pt x="3098" y="63"/>
                  </a:lnTo>
                  <a:lnTo>
                    <a:pt x="1066" y="3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E9E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4" name="object 824"/>
            <p:cNvSpPr/>
            <p:nvPr/>
          </p:nvSpPr>
          <p:spPr>
            <a:xfrm>
              <a:off x="2805600" y="1914090"/>
              <a:ext cx="38100" cy="75565"/>
            </a:xfrm>
            <a:custGeom>
              <a:avLst/>
              <a:gdLst/>
              <a:ahLst/>
              <a:cxnLst/>
              <a:rect l="l" t="t" r="r" b="b"/>
              <a:pathLst>
                <a:path w="38100" h="75564">
                  <a:moveTo>
                    <a:pt x="29540" y="0"/>
                  </a:moveTo>
                  <a:lnTo>
                    <a:pt x="28054" y="3962"/>
                  </a:lnTo>
                  <a:lnTo>
                    <a:pt x="32054" y="13144"/>
                  </a:lnTo>
                  <a:lnTo>
                    <a:pt x="19113" y="7277"/>
                  </a:lnTo>
                  <a:lnTo>
                    <a:pt x="13982" y="10795"/>
                  </a:lnTo>
                  <a:lnTo>
                    <a:pt x="20510" y="18745"/>
                  </a:lnTo>
                  <a:lnTo>
                    <a:pt x="20307" y="21361"/>
                  </a:lnTo>
                  <a:lnTo>
                    <a:pt x="17056" y="24180"/>
                  </a:lnTo>
                  <a:lnTo>
                    <a:pt x="16662" y="30022"/>
                  </a:lnTo>
                  <a:lnTo>
                    <a:pt x="18033" y="30746"/>
                  </a:lnTo>
                  <a:lnTo>
                    <a:pt x="19697" y="31927"/>
                  </a:lnTo>
                  <a:lnTo>
                    <a:pt x="17449" y="36131"/>
                  </a:lnTo>
                  <a:lnTo>
                    <a:pt x="15646" y="33274"/>
                  </a:lnTo>
                  <a:lnTo>
                    <a:pt x="13944" y="33045"/>
                  </a:lnTo>
                  <a:lnTo>
                    <a:pt x="13436" y="38747"/>
                  </a:lnTo>
                  <a:lnTo>
                    <a:pt x="8407" y="39890"/>
                  </a:lnTo>
                  <a:lnTo>
                    <a:pt x="4610" y="42278"/>
                  </a:lnTo>
                  <a:lnTo>
                    <a:pt x="4279" y="45072"/>
                  </a:lnTo>
                  <a:lnTo>
                    <a:pt x="6464" y="49555"/>
                  </a:lnTo>
                  <a:lnTo>
                    <a:pt x="9499" y="54724"/>
                  </a:lnTo>
                  <a:lnTo>
                    <a:pt x="0" y="63703"/>
                  </a:lnTo>
                  <a:lnTo>
                    <a:pt x="1638" y="69786"/>
                  </a:lnTo>
                  <a:lnTo>
                    <a:pt x="342" y="75374"/>
                  </a:lnTo>
                  <a:lnTo>
                    <a:pt x="3746" y="75438"/>
                  </a:lnTo>
                  <a:lnTo>
                    <a:pt x="10680" y="71970"/>
                  </a:lnTo>
                  <a:lnTo>
                    <a:pt x="15913" y="66255"/>
                  </a:lnTo>
                  <a:lnTo>
                    <a:pt x="21488" y="52298"/>
                  </a:lnTo>
                  <a:lnTo>
                    <a:pt x="26250" y="47332"/>
                  </a:lnTo>
                  <a:lnTo>
                    <a:pt x="31762" y="42583"/>
                  </a:lnTo>
                  <a:lnTo>
                    <a:pt x="31813" y="38176"/>
                  </a:lnTo>
                  <a:lnTo>
                    <a:pt x="33896" y="35153"/>
                  </a:lnTo>
                  <a:lnTo>
                    <a:pt x="37998" y="33553"/>
                  </a:lnTo>
                  <a:lnTo>
                    <a:pt x="34402" y="26989"/>
                  </a:lnTo>
                  <a:lnTo>
                    <a:pt x="32389" y="20273"/>
                  </a:lnTo>
                  <a:lnTo>
                    <a:pt x="32545" y="13356"/>
                  </a:lnTo>
                  <a:lnTo>
                    <a:pt x="35458" y="6184"/>
                  </a:lnTo>
                  <a:lnTo>
                    <a:pt x="35394" y="2298"/>
                  </a:lnTo>
                  <a:lnTo>
                    <a:pt x="33502" y="177"/>
                  </a:lnTo>
                  <a:lnTo>
                    <a:pt x="29540" y="0"/>
                  </a:lnTo>
                  <a:close/>
                </a:path>
              </a:pathLst>
            </a:custGeom>
            <a:solidFill>
              <a:srgbClr val="EF3C6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5" name="object 825"/>
            <p:cNvSpPr/>
            <p:nvPr/>
          </p:nvSpPr>
          <p:spPr>
            <a:xfrm>
              <a:off x="2818371" y="1968722"/>
              <a:ext cx="23495" cy="39370"/>
            </a:xfrm>
            <a:custGeom>
              <a:avLst/>
              <a:gdLst/>
              <a:ahLst/>
              <a:cxnLst/>
              <a:rect l="l" t="t" r="r" b="b"/>
              <a:pathLst>
                <a:path w="23494" h="39369">
                  <a:moveTo>
                    <a:pt x="15748" y="0"/>
                  </a:moveTo>
                  <a:lnTo>
                    <a:pt x="11274" y="5211"/>
                  </a:lnTo>
                  <a:lnTo>
                    <a:pt x="7780" y="10815"/>
                  </a:lnTo>
                  <a:lnTo>
                    <a:pt x="5869" y="17050"/>
                  </a:lnTo>
                  <a:lnTo>
                    <a:pt x="6146" y="24155"/>
                  </a:lnTo>
                  <a:lnTo>
                    <a:pt x="5994" y="28067"/>
                  </a:lnTo>
                  <a:lnTo>
                    <a:pt x="3962" y="30060"/>
                  </a:lnTo>
                  <a:lnTo>
                    <a:pt x="0" y="30048"/>
                  </a:lnTo>
                  <a:lnTo>
                    <a:pt x="5854" y="39306"/>
                  </a:lnTo>
                  <a:lnTo>
                    <a:pt x="11442" y="34112"/>
                  </a:lnTo>
                  <a:lnTo>
                    <a:pt x="8191" y="27266"/>
                  </a:lnTo>
                  <a:lnTo>
                    <a:pt x="9258" y="21234"/>
                  </a:lnTo>
                  <a:lnTo>
                    <a:pt x="12319" y="18186"/>
                  </a:lnTo>
                  <a:lnTo>
                    <a:pt x="15760" y="18389"/>
                  </a:lnTo>
                  <a:lnTo>
                    <a:pt x="18542" y="16535"/>
                  </a:lnTo>
                  <a:lnTo>
                    <a:pt x="21501" y="15303"/>
                  </a:lnTo>
                  <a:lnTo>
                    <a:pt x="22999" y="8915"/>
                  </a:lnTo>
                  <a:lnTo>
                    <a:pt x="17195" y="5270"/>
                  </a:lnTo>
                  <a:lnTo>
                    <a:pt x="15748" y="0"/>
                  </a:lnTo>
                  <a:close/>
                </a:path>
              </a:pathLst>
            </a:custGeom>
            <a:solidFill>
              <a:srgbClr val="F05C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6" name="object 826"/>
            <p:cNvSpPr/>
            <p:nvPr/>
          </p:nvSpPr>
          <p:spPr>
            <a:xfrm>
              <a:off x="2796913" y="1989490"/>
              <a:ext cx="13970" cy="18415"/>
            </a:xfrm>
            <a:custGeom>
              <a:avLst/>
              <a:gdLst/>
              <a:ahLst/>
              <a:cxnLst/>
              <a:rect l="l" t="t" r="r" b="b"/>
              <a:pathLst>
                <a:path w="13969" h="18414">
                  <a:moveTo>
                    <a:pt x="9715" y="0"/>
                  </a:moveTo>
                  <a:lnTo>
                    <a:pt x="10388" y="7518"/>
                  </a:lnTo>
                  <a:lnTo>
                    <a:pt x="4902" y="11036"/>
                  </a:lnTo>
                  <a:lnTo>
                    <a:pt x="0" y="14935"/>
                  </a:lnTo>
                  <a:lnTo>
                    <a:pt x="38" y="18122"/>
                  </a:lnTo>
                  <a:lnTo>
                    <a:pt x="9042" y="15430"/>
                  </a:lnTo>
                  <a:lnTo>
                    <a:pt x="13716" y="9753"/>
                  </a:lnTo>
                  <a:lnTo>
                    <a:pt x="12433" y="3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EF436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7" name="object 827"/>
            <p:cNvSpPr/>
            <p:nvPr/>
          </p:nvSpPr>
          <p:spPr>
            <a:xfrm>
              <a:off x="2843354" y="19507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228" y="0"/>
                  </a:moveTo>
                  <a:lnTo>
                    <a:pt x="76" y="1917"/>
                  </a:lnTo>
                  <a:lnTo>
                    <a:pt x="50" y="2870"/>
                  </a:lnTo>
                  <a:lnTo>
                    <a:pt x="0" y="9029"/>
                  </a:lnTo>
                  <a:lnTo>
                    <a:pt x="9118" y="9245"/>
                  </a:lnTo>
                  <a:lnTo>
                    <a:pt x="9169" y="6210"/>
                  </a:lnTo>
                  <a:lnTo>
                    <a:pt x="6261" y="316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05C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8" name="object 828"/>
            <p:cNvSpPr/>
            <p:nvPr/>
          </p:nvSpPr>
          <p:spPr>
            <a:xfrm>
              <a:off x="2837364" y="194764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35" y="0"/>
                  </a:moveTo>
                  <a:lnTo>
                    <a:pt x="2133" y="1625"/>
                  </a:lnTo>
                  <a:lnTo>
                    <a:pt x="50" y="4622"/>
                  </a:lnTo>
                  <a:lnTo>
                    <a:pt x="0" y="9029"/>
                  </a:lnTo>
                  <a:lnTo>
                    <a:pt x="4025" y="6984"/>
                  </a:lnTo>
                  <a:lnTo>
                    <a:pt x="6032" y="5943"/>
                  </a:lnTo>
                  <a:lnTo>
                    <a:pt x="6070" y="4991"/>
                  </a:lnTo>
                  <a:lnTo>
                    <a:pt x="6134" y="4025"/>
                  </a:lnTo>
                  <a:lnTo>
                    <a:pt x="6222" y="3060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F447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29" name="object 829"/>
            <p:cNvSpPr/>
            <p:nvPr/>
          </p:nvSpPr>
          <p:spPr>
            <a:xfrm>
              <a:off x="2818375" y="199286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46" y="0"/>
                  </a:moveTo>
                  <a:lnTo>
                    <a:pt x="2247" y="50"/>
                  </a:lnTo>
                  <a:lnTo>
                    <a:pt x="165" y="1993"/>
                  </a:lnTo>
                  <a:lnTo>
                    <a:pt x="0" y="5905"/>
                  </a:lnTo>
                  <a:lnTo>
                    <a:pt x="3949" y="5918"/>
                  </a:lnTo>
                  <a:lnTo>
                    <a:pt x="5994" y="392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F16E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0" name="object 830"/>
            <p:cNvSpPr/>
            <p:nvPr/>
          </p:nvSpPr>
          <p:spPr>
            <a:xfrm>
              <a:off x="2837178" y="196276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11" y="0"/>
                  </a:moveTo>
                  <a:lnTo>
                    <a:pt x="1041" y="1993"/>
                  </a:lnTo>
                  <a:lnTo>
                    <a:pt x="0" y="2984"/>
                  </a:lnTo>
                  <a:lnTo>
                    <a:pt x="1295" y="2273"/>
                  </a:lnTo>
                  <a:lnTo>
                    <a:pt x="5461" y="4533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F05C9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1" name="object 831"/>
            <p:cNvSpPr/>
            <p:nvPr/>
          </p:nvSpPr>
          <p:spPr>
            <a:xfrm>
              <a:off x="2781884" y="1989345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39">
                  <a:moveTo>
                    <a:pt x="21374" y="0"/>
                  </a:moveTo>
                  <a:lnTo>
                    <a:pt x="19469" y="126"/>
                  </a:lnTo>
                  <a:lnTo>
                    <a:pt x="18503" y="139"/>
                  </a:lnTo>
                  <a:lnTo>
                    <a:pt x="17043" y="2451"/>
                  </a:lnTo>
                  <a:lnTo>
                    <a:pt x="14744" y="2895"/>
                  </a:lnTo>
                  <a:lnTo>
                    <a:pt x="12255" y="2882"/>
                  </a:lnTo>
                  <a:lnTo>
                    <a:pt x="10236" y="4991"/>
                  </a:lnTo>
                  <a:lnTo>
                    <a:pt x="11188" y="10045"/>
                  </a:lnTo>
                  <a:lnTo>
                    <a:pt x="6083" y="8877"/>
                  </a:lnTo>
                  <a:lnTo>
                    <a:pt x="3124" y="10032"/>
                  </a:lnTo>
                  <a:lnTo>
                    <a:pt x="1041" y="12039"/>
                  </a:lnTo>
                  <a:lnTo>
                    <a:pt x="0" y="15087"/>
                  </a:lnTo>
                  <a:lnTo>
                    <a:pt x="15036" y="15087"/>
                  </a:lnTo>
                  <a:lnTo>
                    <a:pt x="19938" y="11188"/>
                  </a:lnTo>
                  <a:lnTo>
                    <a:pt x="25425" y="7645"/>
                  </a:lnTo>
                  <a:lnTo>
                    <a:pt x="24739" y="139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rgbClr val="EE2E4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2" name="object 832"/>
            <p:cNvSpPr/>
            <p:nvPr/>
          </p:nvSpPr>
          <p:spPr>
            <a:xfrm>
              <a:off x="2707330" y="187043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663" y="0"/>
                  </a:moveTo>
                  <a:lnTo>
                    <a:pt x="596" y="762"/>
                  </a:lnTo>
                  <a:lnTo>
                    <a:pt x="0" y="1155"/>
                  </a:lnTo>
                  <a:lnTo>
                    <a:pt x="863" y="2197"/>
                  </a:lnTo>
                  <a:lnTo>
                    <a:pt x="1638" y="3314"/>
                  </a:lnTo>
                  <a:lnTo>
                    <a:pt x="3835" y="5410"/>
                  </a:lnTo>
                  <a:lnTo>
                    <a:pt x="4292" y="5080"/>
                  </a:lnTo>
                  <a:lnTo>
                    <a:pt x="3403" y="2362"/>
                  </a:lnTo>
                  <a:lnTo>
                    <a:pt x="3289" y="2197"/>
                  </a:lnTo>
                  <a:lnTo>
                    <a:pt x="2590" y="1066"/>
                  </a:lnTo>
                  <a:lnTo>
                    <a:pt x="1739" y="76"/>
                  </a:lnTo>
                  <a:close/>
                </a:path>
              </a:pathLst>
            </a:custGeom>
            <a:solidFill>
              <a:srgbClr val="EE35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3" name="object 833"/>
            <p:cNvSpPr/>
            <p:nvPr/>
          </p:nvSpPr>
          <p:spPr>
            <a:xfrm>
              <a:off x="2695853" y="188418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009" y="0"/>
                  </a:moveTo>
                  <a:lnTo>
                    <a:pt x="0" y="0"/>
                  </a:lnTo>
                  <a:lnTo>
                    <a:pt x="977" y="1739"/>
                  </a:lnTo>
                  <a:lnTo>
                    <a:pt x="1993" y="1739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E315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4" name="object 834"/>
            <p:cNvSpPr/>
            <p:nvPr/>
          </p:nvSpPr>
          <p:spPr>
            <a:xfrm>
              <a:off x="2711193" y="18753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990" y="1739"/>
                  </a:lnTo>
                  <a:lnTo>
                    <a:pt x="1993" y="1752"/>
                  </a:lnTo>
                  <a:lnTo>
                    <a:pt x="3048" y="50"/>
                  </a:lnTo>
                  <a:lnTo>
                    <a:pt x="2032" y="38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5" name="object 835"/>
            <p:cNvSpPr/>
            <p:nvPr/>
          </p:nvSpPr>
          <p:spPr>
            <a:xfrm>
              <a:off x="2741079" y="1848860"/>
              <a:ext cx="46990" cy="60325"/>
            </a:xfrm>
            <a:custGeom>
              <a:avLst/>
              <a:gdLst/>
              <a:ahLst/>
              <a:cxnLst/>
              <a:rect l="l" t="t" r="r" b="b"/>
              <a:pathLst>
                <a:path w="46989" h="60325">
                  <a:moveTo>
                    <a:pt x="32800" y="42329"/>
                  </a:moveTo>
                  <a:lnTo>
                    <a:pt x="17221" y="42329"/>
                  </a:lnTo>
                  <a:lnTo>
                    <a:pt x="22085" y="42900"/>
                  </a:lnTo>
                  <a:lnTo>
                    <a:pt x="24650" y="43230"/>
                  </a:lnTo>
                  <a:lnTo>
                    <a:pt x="27228" y="46901"/>
                  </a:lnTo>
                  <a:lnTo>
                    <a:pt x="25488" y="49352"/>
                  </a:lnTo>
                  <a:lnTo>
                    <a:pt x="18440" y="52946"/>
                  </a:lnTo>
                  <a:lnTo>
                    <a:pt x="18630" y="56248"/>
                  </a:lnTo>
                  <a:lnTo>
                    <a:pt x="20942" y="60197"/>
                  </a:lnTo>
                  <a:lnTo>
                    <a:pt x="22517" y="60159"/>
                  </a:lnTo>
                  <a:lnTo>
                    <a:pt x="23634" y="59461"/>
                  </a:lnTo>
                  <a:lnTo>
                    <a:pt x="24879" y="56527"/>
                  </a:lnTo>
                  <a:lnTo>
                    <a:pt x="25692" y="55752"/>
                  </a:lnTo>
                  <a:lnTo>
                    <a:pt x="33405" y="55752"/>
                  </a:lnTo>
                  <a:lnTo>
                    <a:pt x="42595" y="54457"/>
                  </a:lnTo>
                  <a:lnTo>
                    <a:pt x="38430" y="51409"/>
                  </a:lnTo>
                  <a:lnTo>
                    <a:pt x="42522" y="47853"/>
                  </a:lnTo>
                  <a:lnTo>
                    <a:pt x="37325" y="47853"/>
                  </a:lnTo>
                  <a:lnTo>
                    <a:pt x="32702" y="45059"/>
                  </a:lnTo>
                  <a:lnTo>
                    <a:pt x="32800" y="42329"/>
                  </a:lnTo>
                  <a:close/>
                </a:path>
                <a:path w="46989" h="60325">
                  <a:moveTo>
                    <a:pt x="33405" y="55752"/>
                  </a:moveTo>
                  <a:lnTo>
                    <a:pt x="25692" y="55752"/>
                  </a:lnTo>
                  <a:lnTo>
                    <a:pt x="27101" y="57238"/>
                  </a:lnTo>
                  <a:lnTo>
                    <a:pt x="27990" y="57403"/>
                  </a:lnTo>
                  <a:lnTo>
                    <a:pt x="29794" y="57632"/>
                  </a:lnTo>
                  <a:lnTo>
                    <a:pt x="33405" y="55752"/>
                  </a:lnTo>
                  <a:close/>
                </a:path>
                <a:path w="46989" h="60325">
                  <a:moveTo>
                    <a:pt x="39700" y="42925"/>
                  </a:moveTo>
                  <a:lnTo>
                    <a:pt x="38582" y="44932"/>
                  </a:lnTo>
                  <a:lnTo>
                    <a:pt x="37325" y="47853"/>
                  </a:lnTo>
                  <a:lnTo>
                    <a:pt x="42522" y="47853"/>
                  </a:lnTo>
                  <a:lnTo>
                    <a:pt x="45021" y="45681"/>
                  </a:lnTo>
                  <a:lnTo>
                    <a:pt x="39700" y="42925"/>
                  </a:lnTo>
                  <a:close/>
                </a:path>
                <a:path w="46989" h="60325">
                  <a:moveTo>
                    <a:pt x="32821" y="41757"/>
                  </a:moveTo>
                  <a:lnTo>
                    <a:pt x="4673" y="41757"/>
                  </a:lnTo>
                  <a:lnTo>
                    <a:pt x="8572" y="43345"/>
                  </a:lnTo>
                  <a:lnTo>
                    <a:pt x="12318" y="45478"/>
                  </a:lnTo>
                  <a:lnTo>
                    <a:pt x="14274" y="42684"/>
                  </a:lnTo>
                  <a:lnTo>
                    <a:pt x="17221" y="42329"/>
                  </a:lnTo>
                  <a:lnTo>
                    <a:pt x="32800" y="42329"/>
                  </a:lnTo>
                  <a:lnTo>
                    <a:pt x="32821" y="41757"/>
                  </a:lnTo>
                  <a:close/>
                </a:path>
                <a:path w="46989" h="60325">
                  <a:moveTo>
                    <a:pt x="46517" y="38188"/>
                  </a:moveTo>
                  <a:lnTo>
                    <a:pt x="36918" y="38188"/>
                  </a:lnTo>
                  <a:lnTo>
                    <a:pt x="37579" y="42481"/>
                  </a:lnTo>
                  <a:lnTo>
                    <a:pt x="39725" y="42925"/>
                  </a:lnTo>
                  <a:lnTo>
                    <a:pt x="40525" y="39395"/>
                  </a:lnTo>
                  <a:lnTo>
                    <a:pt x="46582" y="39395"/>
                  </a:lnTo>
                  <a:lnTo>
                    <a:pt x="46517" y="38188"/>
                  </a:lnTo>
                  <a:close/>
                </a:path>
                <a:path w="46989" h="60325">
                  <a:moveTo>
                    <a:pt x="0" y="38747"/>
                  </a:moveTo>
                  <a:lnTo>
                    <a:pt x="130" y="38976"/>
                  </a:lnTo>
                  <a:lnTo>
                    <a:pt x="228" y="42202"/>
                  </a:lnTo>
                  <a:lnTo>
                    <a:pt x="4673" y="41757"/>
                  </a:lnTo>
                  <a:lnTo>
                    <a:pt x="32821" y="41757"/>
                  </a:lnTo>
                  <a:lnTo>
                    <a:pt x="32842" y="41186"/>
                  </a:lnTo>
                  <a:lnTo>
                    <a:pt x="34742" y="39789"/>
                  </a:lnTo>
                  <a:lnTo>
                    <a:pt x="7035" y="39789"/>
                  </a:lnTo>
                  <a:lnTo>
                    <a:pt x="3441" y="38976"/>
                  </a:lnTo>
                  <a:lnTo>
                    <a:pt x="0" y="38747"/>
                  </a:lnTo>
                  <a:close/>
                </a:path>
                <a:path w="46989" h="60325">
                  <a:moveTo>
                    <a:pt x="46582" y="39395"/>
                  </a:moveTo>
                  <a:lnTo>
                    <a:pt x="40525" y="39395"/>
                  </a:lnTo>
                  <a:lnTo>
                    <a:pt x="46697" y="41541"/>
                  </a:lnTo>
                  <a:lnTo>
                    <a:pt x="46582" y="39395"/>
                  </a:lnTo>
                  <a:close/>
                </a:path>
                <a:path w="46989" h="60325">
                  <a:moveTo>
                    <a:pt x="6984" y="5854"/>
                  </a:moveTo>
                  <a:lnTo>
                    <a:pt x="6870" y="14655"/>
                  </a:lnTo>
                  <a:lnTo>
                    <a:pt x="736" y="14846"/>
                  </a:lnTo>
                  <a:lnTo>
                    <a:pt x="685" y="17729"/>
                  </a:lnTo>
                  <a:lnTo>
                    <a:pt x="3784" y="19697"/>
                  </a:lnTo>
                  <a:lnTo>
                    <a:pt x="7645" y="20612"/>
                  </a:lnTo>
                  <a:lnTo>
                    <a:pt x="9499" y="24256"/>
                  </a:lnTo>
                  <a:lnTo>
                    <a:pt x="17119" y="30327"/>
                  </a:lnTo>
                  <a:lnTo>
                    <a:pt x="9626" y="36448"/>
                  </a:lnTo>
                  <a:lnTo>
                    <a:pt x="7035" y="39789"/>
                  </a:lnTo>
                  <a:lnTo>
                    <a:pt x="34742" y="39789"/>
                  </a:lnTo>
                  <a:lnTo>
                    <a:pt x="36918" y="38188"/>
                  </a:lnTo>
                  <a:lnTo>
                    <a:pt x="46517" y="38188"/>
                  </a:lnTo>
                  <a:lnTo>
                    <a:pt x="46426" y="36512"/>
                  </a:lnTo>
                  <a:lnTo>
                    <a:pt x="34124" y="36512"/>
                  </a:lnTo>
                  <a:lnTo>
                    <a:pt x="34302" y="26034"/>
                  </a:lnTo>
                  <a:lnTo>
                    <a:pt x="31026" y="18427"/>
                  </a:lnTo>
                  <a:lnTo>
                    <a:pt x="28587" y="13944"/>
                  </a:lnTo>
                  <a:lnTo>
                    <a:pt x="22986" y="11747"/>
                  </a:lnTo>
                  <a:lnTo>
                    <a:pt x="22887" y="11061"/>
                  </a:lnTo>
                  <a:lnTo>
                    <a:pt x="14490" y="11061"/>
                  </a:lnTo>
                  <a:lnTo>
                    <a:pt x="6984" y="5854"/>
                  </a:lnTo>
                  <a:close/>
                </a:path>
                <a:path w="46989" h="60325">
                  <a:moveTo>
                    <a:pt x="46380" y="35648"/>
                  </a:moveTo>
                  <a:lnTo>
                    <a:pt x="34124" y="36512"/>
                  </a:lnTo>
                  <a:lnTo>
                    <a:pt x="46426" y="36512"/>
                  </a:lnTo>
                  <a:lnTo>
                    <a:pt x="46380" y="35648"/>
                  </a:lnTo>
                  <a:close/>
                </a:path>
                <a:path w="46989" h="60325">
                  <a:moveTo>
                    <a:pt x="19227" y="0"/>
                  </a:moveTo>
                  <a:lnTo>
                    <a:pt x="16725" y="5245"/>
                  </a:lnTo>
                  <a:lnTo>
                    <a:pt x="14490" y="11061"/>
                  </a:lnTo>
                  <a:lnTo>
                    <a:pt x="22887" y="11061"/>
                  </a:lnTo>
                  <a:lnTo>
                    <a:pt x="22174" y="6134"/>
                  </a:lnTo>
                  <a:lnTo>
                    <a:pt x="22136" y="3632"/>
                  </a:lnTo>
                  <a:lnTo>
                    <a:pt x="21602" y="1358"/>
                  </a:lnTo>
                  <a:lnTo>
                    <a:pt x="19227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6" name="object 836"/>
            <p:cNvSpPr/>
            <p:nvPr/>
          </p:nvSpPr>
          <p:spPr>
            <a:xfrm>
              <a:off x="2747098" y="1903297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2971" y="6184"/>
                  </a:moveTo>
                  <a:lnTo>
                    <a:pt x="2578" y="6388"/>
                  </a:lnTo>
                  <a:lnTo>
                    <a:pt x="1778" y="6680"/>
                  </a:lnTo>
                  <a:lnTo>
                    <a:pt x="1816" y="6819"/>
                  </a:lnTo>
                  <a:lnTo>
                    <a:pt x="1993" y="7810"/>
                  </a:lnTo>
                  <a:lnTo>
                    <a:pt x="2451" y="7569"/>
                  </a:lnTo>
                  <a:lnTo>
                    <a:pt x="2971" y="6184"/>
                  </a:lnTo>
                  <a:close/>
                </a:path>
                <a:path w="6350" h="8255">
                  <a:moveTo>
                    <a:pt x="6096" y="165"/>
                  </a:moveTo>
                  <a:lnTo>
                    <a:pt x="38" y="0"/>
                  </a:lnTo>
                  <a:lnTo>
                    <a:pt x="2971" y="6146"/>
                  </a:lnTo>
                  <a:lnTo>
                    <a:pt x="6083" y="3162"/>
                  </a:lnTo>
                  <a:lnTo>
                    <a:pt x="6096" y="165"/>
                  </a:lnTo>
                  <a:close/>
                </a:path>
              </a:pathLst>
            </a:custGeom>
            <a:solidFill>
              <a:srgbClr val="EE36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7" name="object 837"/>
            <p:cNvSpPr/>
            <p:nvPr/>
          </p:nvSpPr>
          <p:spPr>
            <a:xfrm>
              <a:off x="2735090" y="1866601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6654" y="0"/>
                  </a:moveTo>
                  <a:lnTo>
                    <a:pt x="2603" y="1612"/>
                  </a:lnTo>
                  <a:lnTo>
                    <a:pt x="4330" y="7315"/>
                  </a:lnTo>
                  <a:lnTo>
                    <a:pt x="330" y="9004"/>
                  </a:lnTo>
                  <a:lnTo>
                    <a:pt x="0" y="11671"/>
                  </a:lnTo>
                  <a:lnTo>
                    <a:pt x="6337" y="12001"/>
                  </a:lnTo>
                  <a:lnTo>
                    <a:pt x="6756" y="16103"/>
                  </a:lnTo>
                  <a:lnTo>
                    <a:pt x="5981" y="21005"/>
                  </a:lnTo>
                  <a:lnTo>
                    <a:pt x="9436" y="21221"/>
                  </a:lnTo>
                  <a:lnTo>
                    <a:pt x="13004" y="22059"/>
                  </a:lnTo>
                  <a:lnTo>
                    <a:pt x="15608" y="18707"/>
                  </a:lnTo>
                  <a:lnTo>
                    <a:pt x="11290" y="14681"/>
                  </a:lnTo>
                  <a:lnTo>
                    <a:pt x="11201" y="10617"/>
                  </a:lnTo>
                  <a:lnTo>
                    <a:pt x="15493" y="6515"/>
                  </a:lnTo>
                  <a:lnTo>
                    <a:pt x="13639" y="2870"/>
                  </a:lnTo>
                  <a:lnTo>
                    <a:pt x="9778" y="1955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1688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8" name="object 838"/>
            <p:cNvSpPr/>
            <p:nvPr/>
          </p:nvSpPr>
          <p:spPr>
            <a:xfrm>
              <a:off x="2734509" y="188307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1397" y="0"/>
                  </a:moveTo>
                  <a:lnTo>
                    <a:pt x="0" y="977"/>
                  </a:lnTo>
                  <a:lnTo>
                    <a:pt x="419" y="3416"/>
                  </a:lnTo>
                  <a:lnTo>
                    <a:pt x="2197" y="4318"/>
                  </a:lnTo>
                  <a:lnTo>
                    <a:pt x="4000" y="5080"/>
                  </a:lnTo>
                  <a:lnTo>
                    <a:pt x="3695" y="3213"/>
                  </a:lnTo>
                  <a:lnTo>
                    <a:pt x="3860" y="1079"/>
                  </a:lnTo>
                  <a:close/>
                </a:path>
              </a:pathLst>
            </a:custGeom>
            <a:solidFill>
              <a:srgbClr val="F3D0E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39" name="object 839"/>
            <p:cNvSpPr/>
            <p:nvPr/>
          </p:nvSpPr>
          <p:spPr>
            <a:xfrm>
              <a:off x="2738426" y="18880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0"/>
                  </a:moveTo>
                  <a:lnTo>
                    <a:pt x="88" y="76"/>
                  </a:lnTo>
                  <a:lnTo>
                    <a:pt x="0" y="1066"/>
                  </a:lnTo>
                  <a:lnTo>
                    <a:pt x="76" y="2032"/>
                  </a:lnTo>
                  <a:lnTo>
                    <a:pt x="279" y="2984"/>
                  </a:lnTo>
                  <a:lnTo>
                    <a:pt x="2882" y="2984"/>
                  </a:lnTo>
                  <a:lnTo>
                    <a:pt x="2895" y="1993"/>
                  </a:lnTo>
                  <a:lnTo>
                    <a:pt x="2946" y="50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0" name="object 840"/>
            <p:cNvSpPr/>
            <p:nvPr/>
          </p:nvSpPr>
          <p:spPr>
            <a:xfrm>
              <a:off x="2747142" y="190029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108" y="0"/>
                  </a:moveTo>
                  <a:lnTo>
                    <a:pt x="0" y="2984"/>
                  </a:lnTo>
                  <a:lnTo>
                    <a:pt x="2032" y="3035"/>
                  </a:lnTo>
                  <a:lnTo>
                    <a:pt x="4051" y="3098"/>
                  </a:lnTo>
                  <a:lnTo>
                    <a:pt x="6057" y="3149"/>
                  </a:lnTo>
                  <a:lnTo>
                    <a:pt x="4140" y="25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1" name="object 841"/>
            <p:cNvSpPr/>
            <p:nvPr/>
          </p:nvSpPr>
          <p:spPr>
            <a:xfrm>
              <a:off x="2782218" y="1961837"/>
              <a:ext cx="17780" cy="21590"/>
            </a:xfrm>
            <a:custGeom>
              <a:avLst/>
              <a:gdLst/>
              <a:ahLst/>
              <a:cxnLst/>
              <a:rect l="l" t="t" r="r" b="b"/>
              <a:pathLst>
                <a:path w="17780" h="21589">
                  <a:moveTo>
                    <a:pt x="9410" y="0"/>
                  </a:moveTo>
                  <a:lnTo>
                    <a:pt x="6642" y="1765"/>
                  </a:lnTo>
                  <a:lnTo>
                    <a:pt x="4813" y="6400"/>
                  </a:lnTo>
                  <a:lnTo>
                    <a:pt x="304" y="3111"/>
                  </a:lnTo>
                  <a:lnTo>
                    <a:pt x="0" y="9004"/>
                  </a:lnTo>
                  <a:lnTo>
                    <a:pt x="1397" y="14224"/>
                  </a:lnTo>
                  <a:lnTo>
                    <a:pt x="6057" y="18211"/>
                  </a:lnTo>
                  <a:lnTo>
                    <a:pt x="9499" y="18110"/>
                  </a:lnTo>
                  <a:lnTo>
                    <a:pt x="12192" y="20078"/>
                  </a:lnTo>
                  <a:lnTo>
                    <a:pt x="15113" y="21399"/>
                  </a:lnTo>
                  <a:lnTo>
                    <a:pt x="15265" y="15379"/>
                  </a:lnTo>
                  <a:lnTo>
                    <a:pt x="12547" y="8978"/>
                  </a:lnTo>
                  <a:lnTo>
                    <a:pt x="17767" y="3251"/>
                  </a:lnTo>
                  <a:lnTo>
                    <a:pt x="16243" y="1320"/>
                  </a:lnTo>
                  <a:lnTo>
                    <a:pt x="15519" y="152"/>
                  </a:lnTo>
                  <a:lnTo>
                    <a:pt x="9410" y="0"/>
                  </a:lnTo>
                  <a:close/>
                </a:path>
              </a:pathLst>
            </a:custGeom>
            <a:solidFill>
              <a:srgbClr val="CF232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2" name="object 842"/>
            <p:cNvSpPr/>
            <p:nvPr/>
          </p:nvSpPr>
          <p:spPr>
            <a:xfrm>
              <a:off x="2788766" y="194959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39" y="0"/>
                  </a:moveTo>
                  <a:lnTo>
                    <a:pt x="0" y="3403"/>
                  </a:lnTo>
                  <a:lnTo>
                    <a:pt x="3035" y="8966"/>
                  </a:lnTo>
                  <a:lnTo>
                    <a:pt x="4013" y="9093"/>
                  </a:lnTo>
                  <a:lnTo>
                    <a:pt x="5994" y="9296"/>
                  </a:lnTo>
                  <a:lnTo>
                    <a:pt x="6045" y="6261"/>
                  </a:lnTo>
                  <a:lnTo>
                    <a:pt x="2882" y="596"/>
                  </a:lnTo>
                  <a:lnTo>
                    <a:pt x="1993" y="317"/>
                  </a:lnTo>
                  <a:lnTo>
                    <a:pt x="1066" y="13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94A6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3" name="object 843"/>
            <p:cNvSpPr/>
            <p:nvPr/>
          </p:nvSpPr>
          <p:spPr>
            <a:xfrm>
              <a:off x="2782708" y="1943393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5956" y="0"/>
                  </a:moveTo>
                  <a:lnTo>
                    <a:pt x="76" y="6184"/>
                  </a:lnTo>
                  <a:lnTo>
                    <a:pt x="50" y="7835"/>
                  </a:lnTo>
                  <a:lnTo>
                    <a:pt x="0" y="8648"/>
                  </a:lnTo>
                  <a:lnTo>
                    <a:pt x="0" y="9982"/>
                  </a:lnTo>
                  <a:lnTo>
                    <a:pt x="4025" y="9740"/>
                  </a:lnTo>
                  <a:lnTo>
                    <a:pt x="6057" y="9601"/>
                  </a:lnTo>
                  <a:lnTo>
                    <a:pt x="6197" y="6197"/>
                  </a:lnTo>
                  <a:lnTo>
                    <a:pt x="6108" y="4140"/>
                  </a:lnTo>
                  <a:lnTo>
                    <a:pt x="6045" y="2057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E7638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4" name="object 844"/>
            <p:cNvSpPr/>
            <p:nvPr/>
          </p:nvSpPr>
          <p:spPr>
            <a:xfrm>
              <a:off x="2747848" y="198078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911" y="1663"/>
                  </a:moveTo>
                  <a:lnTo>
                    <a:pt x="0" y="3073"/>
                  </a:lnTo>
                  <a:lnTo>
                    <a:pt x="850" y="4660"/>
                  </a:lnTo>
                  <a:lnTo>
                    <a:pt x="2413" y="4508"/>
                  </a:lnTo>
                  <a:lnTo>
                    <a:pt x="3860" y="4660"/>
                  </a:lnTo>
                  <a:lnTo>
                    <a:pt x="3860" y="4508"/>
                  </a:lnTo>
                  <a:lnTo>
                    <a:pt x="3911" y="1663"/>
                  </a:lnTo>
                  <a:close/>
                </a:path>
                <a:path w="5714" h="5080">
                  <a:moveTo>
                    <a:pt x="5156" y="1130"/>
                  </a:moveTo>
                  <a:lnTo>
                    <a:pt x="5118" y="990"/>
                  </a:lnTo>
                  <a:lnTo>
                    <a:pt x="4927" y="0"/>
                  </a:lnTo>
                  <a:lnTo>
                    <a:pt x="4470" y="228"/>
                  </a:lnTo>
                  <a:lnTo>
                    <a:pt x="3937" y="1638"/>
                  </a:lnTo>
                  <a:lnTo>
                    <a:pt x="4356" y="1422"/>
                  </a:lnTo>
                  <a:lnTo>
                    <a:pt x="5156" y="1130"/>
                  </a:lnTo>
                  <a:close/>
                </a:path>
              </a:pathLst>
            </a:custGeom>
            <a:solidFill>
              <a:srgbClr val="EE35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5" name="object 845"/>
            <p:cNvSpPr/>
            <p:nvPr/>
          </p:nvSpPr>
          <p:spPr>
            <a:xfrm>
              <a:off x="2791621" y="195854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7" y="0"/>
                  </a:moveTo>
                  <a:lnTo>
                    <a:pt x="76" y="2197"/>
                  </a:lnTo>
                  <a:lnTo>
                    <a:pt x="0" y="3289"/>
                  </a:lnTo>
                  <a:lnTo>
                    <a:pt x="1028" y="3327"/>
                  </a:lnTo>
                  <a:lnTo>
                    <a:pt x="2070" y="3352"/>
                  </a:lnTo>
                  <a:lnTo>
                    <a:pt x="3086" y="3390"/>
                  </a:lnTo>
                  <a:lnTo>
                    <a:pt x="3136" y="342"/>
                  </a:lnTo>
                  <a:lnTo>
                    <a:pt x="1155" y="13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D5293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6" name="object 846"/>
            <p:cNvSpPr/>
            <p:nvPr/>
          </p:nvSpPr>
          <p:spPr>
            <a:xfrm>
              <a:off x="2762917" y="1930114"/>
              <a:ext cx="26670" cy="19685"/>
            </a:xfrm>
            <a:custGeom>
              <a:avLst/>
              <a:gdLst/>
              <a:ahLst/>
              <a:cxnLst/>
              <a:rect l="l" t="t" r="r" b="b"/>
              <a:pathLst>
                <a:path w="26669" h="19685">
                  <a:moveTo>
                    <a:pt x="19864" y="19454"/>
                  </a:moveTo>
                  <a:close/>
                </a:path>
                <a:path w="26669" h="19685">
                  <a:moveTo>
                    <a:pt x="26281" y="8140"/>
                  </a:moveTo>
                  <a:lnTo>
                    <a:pt x="13982" y="8140"/>
                  </a:lnTo>
                  <a:lnTo>
                    <a:pt x="13487" y="11849"/>
                  </a:lnTo>
                  <a:lnTo>
                    <a:pt x="16700" y="19189"/>
                  </a:lnTo>
                  <a:lnTo>
                    <a:pt x="19864" y="19454"/>
                  </a:lnTo>
                  <a:lnTo>
                    <a:pt x="25742" y="13284"/>
                  </a:lnTo>
                  <a:lnTo>
                    <a:pt x="26281" y="8140"/>
                  </a:lnTo>
                  <a:close/>
                </a:path>
                <a:path w="26669" h="19685">
                  <a:moveTo>
                    <a:pt x="4381" y="0"/>
                  </a:moveTo>
                  <a:lnTo>
                    <a:pt x="0" y="6527"/>
                  </a:lnTo>
                  <a:lnTo>
                    <a:pt x="2730" y="11493"/>
                  </a:lnTo>
                  <a:lnTo>
                    <a:pt x="7848" y="15951"/>
                  </a:lnTo>
                  <a:lnTo>
                    <a:pt x="8343" y="13334"/>
                  </a:lnTo>
                  <a:lnTo>
                    <a:pt x="6794" y="9436"/>
                  </a:lnTo>
                  <a:lnTo>
                    <a:pt x="13982" y="8140"/>
                  </a:lnTo>
                  <a:lnTo>
                    <a:pt x="26281" y="8140"/>
                  </a:lnTo>
                  <a:lnTo>
                    <a:pt x="26339" y="7581"/>
                  </a:lnTo>
                  <a:lnTo>
                    <a:pt x="22250" y="4787"/>
                  </a:lnTo>
                  <a:lnTo>
                    <a:pt x="14947" y="4787"/>
                  </a:lnTo>
                  <a:lnTo>
                    <a:pt x="11506" y="4038"/>
                  </a:lnTo>
                  <a:lnTo>
                    <a:pt x="8242" y="3936"/>
                  </a:lnTo>
                  <a:lnTo>
                    <a:pt x="4381" y="0"/>
                  </a:lnTo>
                  <a:close/>
                </a:path>
                <a:path w="26669" h="19685">
                  <a:moveTo>
                    <a:pt x="17157" y="1308"/>
                  </a:moveTo>
                  <a:lnTo>
                    <a:pt x="14947" y="4787"/>
                  </a:lnTo>
                  <a:lnTo>
                    <a:pt x="22250" y="4787"/>
                  </a:lnTo>
                  <a:lnTo>
                    <a:pt x="17157" y="1308"/>
                  </a:lnTo>
                  <a:close/>
                </a:path>
              </a:pathLst>
            </a:custGeom>
            <a:solidFill>
              <a:srgbClr val="EF9C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7" name="object 847"/>
            <p:cNvSpPr/>
            <p:nvPr/>
          </p:nvSpPr>
          <p:spPr>
            <a:xfrm>
              <a:off x="2769716" y="193825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7188" y="0"/>
                  </a:moveTo>
                  <a:lnTo>
                    <a:pt x="0" y="1295"/>
                  </a:lnTo>
                  <a:lnTo>
                    <a:pt x="1549" y="5194"/>
                  </a:lnTo>
                  <a:lnTo>
                    <a:pt x="1041" y="7797"/>
                  </a:lnTo>
                  <a:lnTo>
                    <a:pt x="3759" y="11239"/>
                  </a:lnTo>
                  <a:lnTo>
                    <a:pt x="9906" y="11036"/>
                  </a:lnTo>
                  <a:lnTo>
                    <a:pt x="9118" y="9271"/>
                  </a:lnTo>
                  <a:lnTo>
                    <a:pt x="8356" y="7480"/>
                  </a:lnTo>
                  <a:lnTo>
                    <a:pt x="7569" y="5727"/>
                  </a:lnTo>
                  <a:lnTo>
                    <a:pt x="6692" y="369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F4AAC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8" name="object 848"/>
            <p:cNvSpPr/>
            <p:nvPr/>
          </p:nvSpPr>
          <p:spPr>
            <a:xfrm>
              <a:off x="2773475" y="1949293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6146" y="0"/>
                  </a:moveTo>
                  <a:lnTo>
                    <a:pt x="0" y="203"/>
                  </a:lnTo>
                  <a:lnTo>
                    <a:pt x="2400" y="3505"/>
                  </a:lnTo>
                  <a:lnTo>
                    <a:pt x="5791" y="3213"/>
                  </a:lnTo>
                  <a:lnTo>
                    <a:pt x="9232" y="2755"/>
                  </a:lnTo>
                  <a:lnTo>
                    <a:pt x="9283" y="1917"/>
                  </a:lnTo>
                  <a:lnTo>
                    <a:pt x="9334" y="292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EA8BB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49" name="object 849"/>
            <p:cNvSpPr/>
            <p:nvPr/>
          </p:nvSpPr>
          <p:spPr>
            <a:xfrm>
              <a:off x="2767242" y="192755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96" y="0"/>
                  </a:moveTo>
                  <a:lnTo>
                    <a:pt x="101" y="380"/>
                  </a:lnTo>
                  <a:lnTo>
                    <a:pt x="12" y="1117"/>
                  </a:lnTo>
                  <a:lnTo>
                    <a:pt x="0" y="1828"/>
                  </a:lnTo>
                  <a:lnTo>
                    <a:pt x="50" y="2565"/>
                  </a:lnTo>
                  <a:lnTo>
                    <a:pt x="3936" y="6476"/>
                  </a:lnTo>
                  <a:lnTo>
                    <a:pt x="6997" y="1282"/>
                  </a:lnTo>
                  <a:lnTo>
                    <a:pt x="2946" y="215"/>
                  </a:lnTo>
                  <a:lnTo>
                    <a:pt x="2158" y="126"/>
                  </a:lnTo>
                  <a:lnTo>
                    <a:pt x="1384" y="7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B9F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0" name="object 850"/>
            <p:cNvSpPr/>
            <p:nvPr/>
          </p:nvSpPr>
          <p:spPr>
            <a:xfrm>
              <a:off x="2765009" y="192458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08" y="0"/>
                  </a:moveTo>
                  <a:lnTo>
                    <a:pt x="1155" y="482"/>
                  </a:lnTo>
                  <a:lnTo>
                    <a:pt x="101" y="1536"/>
                  </a:lnTo>
                  <a:lnTo>
                    <a:pt x="0" y="3416"/>
                  </a:lnTo>
                  <a:lnTo>
                    <a:pt x="1562" y="3390"/>
                  </a:lnTo>
                  <a:lnTo>
                    <a:pt x="2349" y="3352"/>
                  </a:lnTo>
                  <a:lnTo>
                    <a:pt x="2819" y="2959"/>
                  </a:lnTo>
                  <a:lnTo>
                    <a:pt x="2908" y="1981"/>
                  </a:lnTo>
                  <a:lnTo>
                    <a:pt x="2946" y="990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D730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1" name="object 851"/>
            <p:cNvSpPr/>
            <p:nvPr/>
          </p:nvSpPr>
          <p:spPr>
            <a:xfrm>
              <a:off x="2772112" y="1855582"/>
              <a:ext cx="69850" cy="64135"/>
            </a:xfrm>
            <a:custGeom>
              <a:avLst/>
              <a:gdLst/>
              <a:ahLst/>
              <a:cxnLst/>
              <a:rect l="l" t="t" r="r" b="b"/>
              <a:pathLst>
                <a:path w="69850" h="64135">
                  <a:moveTo>
                    <a:pt x="9486" y="32677"/>
                  </a:moveTo>
                  <a:lnTo>
                    <a:pt x="8686" y="36195"/>
                  </a:lnTo>
                  <a:lnTo>
                    <a:pt x="13982" y="38950"/>
                  </a:lnTo>
                  <a:lnTo>
                    <a:pt x="7391" y="44691"/>
                  </a:lnTo>
                  <a:lnTo>
                    <a:pt x="11556" y="47739"/>
                  </a:lnTo>
                  <a:lnTo>
                    <a:pt x="14249" y="50584"/>
                  </a:lnTo>
                  <a:lnTo>
                    <a:pt x="16700" y="53517"/>
                  </a:lnTo>
                  <a:lnTo>
                    <a:pt x="14757" y="57823"/>
                  </a:lnTo>
                  <a:lnTo>
                    <a:pt x="11315" y="60667"/>
                  </a:lnTo>
                  <a:lnTo>
                    <a:pt x="21856" y="63741"/>
                  </a:lnTo>
                  <a:lnTo>
                    <a:pt x="24256" y="62230"/>
                  </a:lnTo>
                  <a:lnTo>
                    <a:pt x="24790" y="53822"/>
                  </a:lnTo>
                  <a:lnTo>
                    <a:pt x="24785" y="44691"/>
                  </a:lnTo>
                  <a:lnTo>
                    <a:pt x="25188" y="37480"/>
                  </a:lnTo>
                  <a:lnTo>
                    <a:pt x="26483" y="34823"/>
                  </a:lnTo>
                  <a:lnTo>
                    <a:pt x="15684" y="34823"/>
                  </a:lnTo>
                  <a:lnTo>
                    <a:pt x="9486" y="32677"/>
                  </a:lnTo>
                  <a:close/>
                </a:path>
                <a:path w="69850" h="64135">
                  <a:moveTo>
                    <a:pt x="69572" y="33680"/>
                  </a:moveTo>
                  <a:lnTo>
                    <a:pt x="65836" y="33680"/>
                  </a:lnTo>
                  <a:lnTo>
                    <a:pt x="65557" y="40297"/>
                  </a:lnTo>
                  <a:lnTo>
                    <a:pt x="69481" y="37274"/>
                  </a:lnTo>
                  <a:lnTo>
                    <a:pt x="69572" y="33680"/>
                  </a:lnTo>
                  <a:close/>
                </a:path>
                <a:path w="69850" h="64135">
                  <a:moveTo>
                    <a:pt x="31731" y="28930"/>
                  </a:moveTo>
                  <a:lnTo>
                    <a:pt x="15341" y="28930"/>
                  </a:lnTo>
                  <a:lnTo>
                    <a:pt x="15684" y="34823"/>
                  </a:lnTo>
                  <a:lnTo>
                    <a:pt x="26483" y="34823"/>
                  </a:lnTo>
                  <a:lnTo>
                    <a:pt x="28535" y="30612"/>
                  </a:lnTo>
                  <a:lnTo>
                    <a:pt x="31731" y="28930"/>
                  </a:lnTo>
                  <a:close/>
                </a:path>
                <a:path w="69850" h="64135">
                  <a:moveTo>
                    <a:pt x="64081" y="15124"/>
                  </a:moveTo>
                  <a:lnTo>
                    <a:pt x="50514" y="15124"/>
                  </a:lnTo>
                  <a:lnTo>
                    <a:pt x="56901" y="16113"/>
                  </a:lnTo>
                  <a:lnTo>
                    <a:pt x="62191" y="19850"/>
                  </a:lnTo>
                  <a:lnTo>
                    <a:pt x="63601" y="21577"/>
                  </a:lnTo>
                  <a:lnTo>
                    <a:pt x="62484" y="23672"/>
                  </a:lnTo>
                  <a:lnTo>
                    <a:pt x="60693" y="25031"/>
                  </a:lnTo>
                  <a:lnTo>
                    <a:pt x="58000" y="28473"/>
                  </a:lnTo>
                  <a:lnTo>
                    <a:pt x="60350" y="34455"/>
                  </a:lnTo>
                  <a:lnTo>
                    <a:pt x="61607" y="34391"/>
                  </a:lnTo>
                  <a:lnTo>
                    <a:pt x="63040" y="34391"/>
                  </a:lnTo>
                  <a:lnTo>
                    <a:pt x="65836" y="33680"/>
                  </a:lnTo>
                  <a:lnTo>
                    <a:pt x="69572" y="33680"/>
                  </a:lnTo>
                  <a:lnTo>
                    <a:pt x="69692" y="28930"/>
                  </a:lnTo>
                  <a:lnTo>
                    <a:pt x="69710" y="19100"/>
                  </a:lnTo>
                  <a:lnTo>
                    <a:pt x="65404" y="16776"/>
                  </a:lnTo>
                  <a:lnTo>
                    <a:pt x="64081" y="15124"/>
                  </a:lnTo>
                  <a:close/>
                </a:path>
                <a:path w="69850" h="64135">
                  <a:moveTo>
                    <a:pt x="63040" y="34391"/>
                  </a:moveTo>
                  <a:lnTo>
                    <a:pt x="61607" y="34391"/>
                  </a:lnTo>
                  <a:lnTo>
                    <a:pt x="62890" y="34429"/>
                  </a:lnTo>
                  <a:lnTo>
                    <a:pt x="63040" y="34391"/>
                  </a:lnTo>
                  <a:close/>
                </a:path>
                <a:path w="69850" h="64135">
                  <a:moveTo>
                    <a:pt x="6794" y="8877"/>
                  </a:moveTo>
                  <a:lnTo>
                    <a:pt x="0" y="11696"/>
                  </a:lnTo>
                  <a:lnTo>
                    <a:pt x="3176" y="19100"/>
                  </a:lnTo>
                  <a:lnTo>
                    <a:pt x="3216" y="22339"/>
                  </a:lnTo>
                  <a:lnTo>
                    <a:pt x="3098" y="29794"/>
                  </a:lnTo>
                  <a:lnTo>
                    <a:pt x="15341" y="28930"/>
                  </a:lnTo>
                  <a:lnTo>
                    <a:pt x="31731" y="28930"/>
                  </a:lnTo>
                  <a:lnTo>
                    <a:pt x="37160" y="26073"/>
                  </a:lnTo>
                  <a:lnTo>
                    <a:pt x="38404" y="25755"/>
                  </a:lnTo>
                  <a:lnTo>
                    <a:pt x="38554" y="24828"/>
                  </a:lnTo>
                  <a:lnTo>
                    <a:pt x="29248" y="24828"/>
                  </a:lnTo>
                  <a:lnTo>
                    <a:pt x="26631" y="24028"/>
                  </a:lnTo>
                  <a:lnTo>
                    <a:pt x="24198" y="21043"/>
                  </a:lnTo>
                  <a:lnTo>
                    <a:pt x="10439" y="21043"/>
                  </a:lnTo>
                  <a:lnTo>
                    <a:pt x="8483" y="13982"/>
                  </a:lnTo>
                  <a:lnTo>
                    <a:pt x="6794" y="8877"/>
                  </a:lnTo>
                  <a:close/>
                </a:path>
                <a:path w="69850" h="64135">
                  <a:moveTo>
                    <a:pt x="51498" y="11684"/>
                  </a:moveTo>
                  <a:lnTo>
                    <a:pt x="29349" y="11684"/>
                  </a:lnTo>
                  <a:lnTo>
                    <a:pt x="29933" y="15786"/>
                  </a:lnTo>
                  <a:lnTo>
                    <a:pt x="34493" y="19100"/>
                  </a:lnTo>
                  <a:lnTo>
                    <a:pt x="34535" y="19304"/>
                  </a:lnTo>
                  <a:lnTo>
                    <a:pt x="29248" y="24828"/>
                  </a:lnTo>
                  <a:lnTo>
                    <a:pt x="38554" y="24828"/>
                  </a:lnTo>
                  <a:lnTo>
                    <a:pt x="38900" y="22682"/>
                  </a:lnTo>
                  <a:lnTo>
                    <a:pt x="39903" y="20980"/>
                  </a:lnTo>
                  <a:lnTo>
                    <a:pt x="44405" y="16776"/>
                  </a:lnTo>
                  <a:lnTo>
                    <a:pt x="50514" y="15124"/>
                  </a:lnTo>
                  <a:lnTo>
                    <a:pt x="64081" y="15124"/>
                  </a:lnTo>
                  <a:lnTo>
                    <a:pt x="62141" y="12700"/>
                  </a:lnTo>
                  <a:lnTo>
                    <a:pt x="52539" y="12344"/>
                  </a:lnTo>
                  <a:lnTo>
                    <a:pt x="51498" y="11684"/>
                  </a:lnTo>
                  <a:close/>
                </a:path>
                <a:path w="69850" h="64135">
                  <a:moveTo>
                    <a:pt x="22961" y="0"/>
                  </a:moveTo>
                  <a:lnTo>
                    <a:pt x="20370" y="2065"/>
                  </a:lnTo>
                  <a:lnTo>
                    <a:pt x="20281" y="11341"/>
                  </a:lnTo>
                  <a:lnTo>
                    <a:pt x="13461" y="13550"/>
                  </a:lnTo>
                  <a:lnTo>
                    <a:pt x="10439" y="21043"/>
                  </a:lnTo>
                  <a:lnTo>
                    <a:pt x="24198" y="21043"/>
                  </a:lnTo>
                  <a:lnTo>
                    <a:pt x="21031" y="17132"/>
                  </a:lnTo>
                  <a:lnTo>
                    <a:pt x="24612" y="14452"/>
                  </a:lnTo>
                  <a:lnTo>
                    <a:pt x="29349" y="11684"/>
                  </a:lnTo>
                  <a:lnTo>
                    <a:pt x="51498" y="11684"/>
                  </a:lnTo>
                  <a:lnTo>
                    <a:pt x="49136" y="10185"/>
                  </a:lnTo>
                  <a:lnTo>
                    <a:pt x="46405" y="6832"/>
                  </a:lnTo>
                  <a:lnTo>
                    <a:pt x="41523" y="3359"/>
                  </a:lnTo>
                  <a:lnTo>
                    <a:pt x="35875" y="2363"/>
                  </a:lnTo>
                  <a:lnTo>
                    <a:pt x="29987" y="2065"/>
                  </a:lnTo>
                  <a:lnTo>
                    <a:pt x="24383" y="685"/>
                  </a:lnTo>
                  <a:lnTo>
                    <a:pt x="22961" y="0"/>
                  </a:lnTo>
                  <a:close/>
                </a:path>
              </a:pathLst>
            </a:custGeom>
            <a:solidFill>
              <a:srgbClr val="EE32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2" name="object 852"/>
            <p:cNvSpPr/>
            <p:nvPr/>
          </p:nvSpPr>
          <p:spPr>
            <a:xfrm>
              <a:off x="2774486" y="1870703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4">
                  <a:moveTo>
                    <a:pt x="40582" y="53833"/>
                  </a:moveTo>
                  <a:lnTo>
                    <a:pt x="13363" y="53833"/>
                  </a:lnTo>
                  <a:lnTo>
                    <a:pt x="14976" y="60348"/>
                  </a:lnTo>
                  <a:lnTo>
                    <a:pt x="15712" y="60615"/>
                  </a:lnTo>
                  <a:lnTo>
                    <a:pt x="16474" y="60831"/>
                  </a:lnTo>
                  <a:lnTo>
                    <a:pt x="17236" y="60983"/>
                  </a:lnTo>
                  <a:lnTo>
                    <a:pt x="20792" y="60806"/>
                  </a:lnTo>
                  <a:lnTo>
                    <a:pt x="23827" y="57986"/>
                  </a:lnTo>
                  <a:lnTo>
                    <a:pt x="38652" y="57986"/>
                  </a:lnTo>
                  <a:lnTo>
                    <a:pt x="40731" y="57554"/>
                  </a:lnTo>
                  <a:lnTo>
                    <a:pt x="42065" y="55052"/>
                  </a:lnTo>
                  <a:lnTo>
                    <a:pt x="40582" y="53833"/>
                  </a:lnTo>
                  <a:close/>
                </a:path>
                <a:path w="61594" h="61594">
                  <a:moveTo>
                    <a:pt x="38652" y="57986"/>
                  </a:moveTo>
                  <a:lnTo>
                    <a:pt x="23827" y="57986"/>
                  </a:lnTo>
                  <a:lnTo>
                    <a:pt x="27815" y="60958"/>
                  </a:lnTo>
                  <a:lnTo>
                    <a:pt x="31841" y="58050"/>
                  </a:lnTo>
                  <a:lnTo>
                    <a:pt x="38407" y="58037"/>
                  </a:lnTo>
                  <a:lnTo>
                    <a:pt x="38652" y="57986"/>
                  </a:lnTo>
                  <a:close/>
                </a:path>
                <a:path w="61594" h="61594">
                  <a:moveTo>
                    <a:pt x="37984" y="58050"/>
                  </a:moveTo>
                  <a:lnTo>
                    <a:pt x="31841" y="58050"/>
                  </a:lnTo>
                  <a:lnTo>
                    <a:pt x="35867" y="58113"/>
                  </a:lnTo>
                  <a:lnTo>
                    <a:pt x="37984" y="58050"/>
                  </a:lnTo>
                  <a:close/>
                </a:path>
                <a:path w="61594" h="61594">
                  <a:moveTo>
                    <a:pt x="929" y="45388"/>
                  </a:moveTo>
                  <a:lnTo>
                    <a:pt x="523" y="46264"/>
                  </a:lnTo>
                  <a:lnTo>
                    <a:pt x="218" y="47191"/>
                  </a:lnTo>
                  <a:lnTo>
                    <a:pt x="0" y="48078"/>
                  </a:lnTo>
                  <a:lnTo>
                    <a:pt x="1615" y="48512"/>
                  </a:lnTo>
                  <a:lnTo>
                    <a:pt x="2466" y="49617"/>
                  </a:lnTo>
                  <a:lnTo>
                    <a:pt x="2491" y="51395"/>
                  </a:lnTo>
                  <a:lnTo>
                    <a:pt x="5527" y="55916"/>
                  </a:lnTo>
                  <a:lnTo>
                    <a:pt x="13363" y="53833"/>
                  </a:lnTo>
                  <a:lnTo>
                    <a:pt x="40582" y="53833"/>
                  </a:lnTo>
                  <a:lnTo>
                    <a:pt x="38420" y="52055"/>
                  </a:lnTo>
                  <a:lnTo>
                    <a:pt x="38456" y="48614"/>
                  </a:lnTo>
                  <a:lnTo>
                    <a:pt x="19484" y="48614"/>
                  </a:lnTo>
                  <a:lnTo>
                    <a:pt x="8943" y="45553"/>
                  </a:lnTo>
                  <a:lnTo>
                    <a:pt x="929" y="45388"/>
                  </a:lnTo>
                  <a:close/>
                </a:path>
                <a:path w="61594" h="61594">
                  <a:moveTo>
                    <a:pt x="48142" y="0"/>
                  </a:moveTo>
                  <a:lnTo>
                    <a:pt x="42021" y="1653"/>
                  </a:lnTo>
                  <a:lnTo>
                    <a:pt x="37531" y="5853"/>
                  </a:lnTo>
                  <a:lnTo>
                    <a:pt x="36527" y="7554"/>
                  </a:lnTo>
                  <a:lnTo>
                    <a:pt x="36032" y="10641"/>
                  </a:lnTo>
                  <a:lnTo>
                    <a:pt x="34788" y="10958"/>
                  </a:lnTo>
                  <a:lnTo>
                    <a:pt x="22418" y="38695"/>
                  </a:lnTo>
                  <a:lnTo>
                    <a:pt x="21884" y="47115"/>
                  </a:lnTo>
                  <a:lnTo>
                    <a:pt x="19484" y="48614"/>
                  </a:lnTo>
                  <a:lnTo>
                    <a:pt x="38456" y="48614"/>
                  </a:lnTo>
                  <a:lnTo>
                    <a:pt x="38483" y="45997"/>
                  </a:lnTo>
                  <a:lnTo>
                    <a:pt x="27015" y="43889"/>
                  </a:lnTo>
                  <a:lnTo>
                    <a:pt x="28768" y="37399"/>
                  </a:lnTo>
                  <a:lnTo>
                    <a:pt x="26037" y="32307"/>
                  </a:lnTo>
                  <a:lnTo>
                    <a:pt x="30266" y="30859"/>
                  </a:lnTo>
                  <a:lnTo>
                    <a:pt x="32857" y="30821"/>
                  </a:lnTo>
                  <a:lnTo>
                    <a:pt x="33937" y="27646"/>
                  </a:lnTo>
                  <a:lnTo>
                    <a:pt x="33873" y="25817"/>
                  </a:lnTo>
                  <a:lnTo>
                    <a:pt x="34762" y="24801"/>
                  </a:lnTo>
                  <a:lnTo>
                    <a:pt x="36503" y="24560"/>
                  </a:lnTo>
                  <a:lnTo>
                    <a:pt x="37340" y="21486"/>
                  </a:lnTo>
                  <a:lnTo>
                    <a:pt x="35613" y="17435"/>
                  </a:lnTo>
                  <a:lnTo>
                    <a:pt x="39698" y="15441"/>
                  </a:lnTo>
                  <a:lnTo>
                    <a:pt x="41620" y="12952"/>
                  </a:lnTo>
                  <a:lnTo>
                    <a:pt x="42585" y="11669"/>
                  </a:lnTo>
                  <a:lnTo>
                    <a:pt x="48923" y="2995"/>
                  </a:lnTo>
                  <a:lnTo>
                    <a:pt x="57348" y="2995"/>
                  </a:lnTo>
                  <a:lnTo>
                    <a:pt x="54529" y="997"/>
                  </a:lnTo>
                  <a:lnTo>
                    <a:pt x="48142" y="0"/>
                  </a:lnTo>
                  <a:close/>
                </a:path>
                <a:path w="61594" h="61594">
                  <a:moveTo>
                    <a:pt x="57348" y="2995"/>
                  </a:moveTo>
                  <a:lnTo>
                    <a:pt x="48923" y="2995"/>
                  </a:lnTo>
                  <a:lnTo>
                    <a:pt x="58321" y="9904"/>
                  </a:lnTo>
                  <a:lnTo>
                    <a:pt x="60111" y="8545"/>
                  </a:lnTo>
                  <a:lnTo>
                    <a:pt x="61229" y="6450"/>
                  </a:lnTo>
                  <a:lnTo>
                    <a:pt x="59819" y="4748"/>
                  </a:lnTo>
                  <a:lnTo>
                    <a:pt x="57348" y="2995"/>
                  </a:lnTo>
                  <a:close/>
                </a:path>
              </a:pathLst>
            </a:custGeom>
            <a:solidFill>
              <a:srgbClr val="EE2C4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3" name="object 853"/>
            <p:cNvSpPr/>
            <p:nvPr/>
          </p:nvSpPr>
          <p:spPr>
            <a:xfrm>
              <a:off x="2770189" y="191884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5" h="19050">
                  <a:moveTo>
                    <a:pt x="4207" y="0"/>
                  </a:moveTo>
                  <a:lnTo>
                    <a:pt x="3352" y="198"/>
                  </a:lnTo>
                  <a:lnTo>
                    <a:pt x="2400" y="351"/>
                  </a:lnTo>
                  <a:lnTo>
                    <a:pt x="1435" y="427"/>
                  </a:lnTo>
                  <a:lnTo>
                    <a:pt x="711" y="3412"/>
                  </a:lnTo>
                  <a:lnTo>
                    <a:pt x="0" y="8923"/>
                  </a:lnTo>
                  <a:lnTo>
                    <a:pt x="2705" y="9647"/>
                  </a:lnTo>
                  <a:lnTo>
                    <a:pt x="4051" y="9977"/>
                  </a:lnTo>
                  <a:lnTo>
                    <a:pt x="5981" y="10854"/>
                  </a:lnTo>
                  <a:lnTo>
                    <a:pt x="9880" y="12581"/>
                  </a:lnTo>
                  <a:lnTo>
                    <a:pt x="19051" y="18813"/>
                  </a:lnTo>
                  <a:lnTo>
                    <a:pt x="19265" y="12213"/>
                  </a:lnTo>
                  <a:lnTo>
                    <a:pt x="18168" y="7780"/>
                  </a:lnTo>
                  <a:lnTo>
                    <a:pt x="9829" y="7780"/>
                  </a:lnTo>
                  <a:lnTo>
                    <a:pt x="6807" y="3246"/>
                  </a:lnTo>
                  <a:lnTo>
                    <a:pt x="5270" y="2650"/>
                  </a:lnTo>
                  <a:lnTo>
                    <a:pt x="4279" y="1646"/>
                  </a:lnTo>
                  <a:lnTo>
                    <a:pt x="4207" y="0"/>
                  </a:lnTo>
                  <a:close/>
                </a:path>
                <a:path w="19685" h="19050">
                  <a:moveTo>
                    <a:pt x="17652" y="5698"/>
                  </a:moveTo>
                  <a:lnTo>
                    <a:pt x="9829" y="7780"/>
                  </a:lnTo>
                  <a:lnTo>
                    <a:pt x="18168" y="7780"/>
                  </a:lnTo>
                  <a:lnTo>
                    <a:pt x="17652" y="5698"/>
                  </a:lnTo>
                  <a:close/>
                </a:path>
              </a:pathLst>
            </a:custGeom>
            <a:solidFill>
              <a:srgbClr val="EFC5D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4" name="object 854"/>
            <p:cNvSpPr/>
            <p:nvPr/>
          </p:nvSpPr>
          <p:spPr>
            <a:xfrm>
              <a:off x="2774393" y="1903315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9283" y="0"/>
                  </a:moveTo>
                  <a:lnTo>
                    <a:pt x="203" y="1219"/>
                  </a:lnTo>
                  <a:lnTo>
                    <a:pt x="38" y="3632"/>
                  </a:lnTo>
                  <a:lnTo>
                    <a:pt x="0" y="6578"/>
                  </a:lnTo>
                  <a:lnTo>
                    <a:pt x="5600" y="2603"/>
                  </a:lnTo>
                  <a:lnTo>
                    <a:pt x="8420" y="8572"/>
                  </a:lnTo>
                  <a:lnTo>
                    <a:pt x="12484" y="10083"/>
                  </a:lnTo>
                  <a:lnTo>
                    <a:pt x="14427" y="5778"/>
                  </a:lnTo>
                  <a:lnTo>
                    <a:pt x="11950" y="2844"/>
                  </a:lnTo>
                  <a:lnTo>
                    <a:pt x="9283" y="0"/>
                  </a:lnTo>
                  <a:close/>
                </a:path>
              </a:pathLst>
            </a:custGeom>
            <a:solidFill>
              <a:srgbClr val="F386A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5" name="object 855"/>
            <p:cNvSpPr/>
            <p:nvPr/>
          </p:nvSpPr>
          <p:spPr>
            <a:xfrm>
              <a:off x="2767825" y="192221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447" y="0"/>
                  </a:moveTo>
                  <a:lnTo>
                    <a:pt x="444" y="762"/>
                  </a:lnTo>
                  <a:lnTo>
                    <a:pt x="101" y="2362"/>
                  </a:lnTo>
                  <a:lnTo>
                    <a:pt x="127" y="3352"/>
                  </a:lnTo>
                  <a:lnTo>
                    <a:pt x="101" y="4343"/>
                  </a:lnTo>
                  <a:lnTo>
                    <a:pt x="0" y="5334"/>
                  </a:lnTo>
                  <a:lnTo>
                    <a:pt x="1574" y="5486"/>
                  </a:lnTo>
                  <a:lnTo>
                    <a:pt x="2362" y="5549"/>
                  </a:lnTo>
                  <a:lnTo>
                    <a:pt x="2844" y="1879"/>
                  </a:lnTo>
                  <a:lnTo>
                    <a:pt x="3073" y="3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CF354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6" name="object 856"/>
            <p:cNvSpPr/>
            <p:nvPr/>
          </p:nvSpPr>
          <p:spPr>
            <a:xfrm>
              <a:off x="2771623" y="191609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97" y="0"/>
                  </a:moveTo>
                  <a:lnTo>
                    <a:pt x="2044" y="482"/>
                  </a:lnTo>
                  <a:lnTo>
                    <a:pt x="508" y="1231"/>
                  </a:lnTo>
                  <a:lnTo>
                    <a:pt x="0" y="3187"/>
                  </a:lnTo>
                  <a:lnTo>
                    <a:pt x="952" y="3098"/>
                  </a:lnTo>
                  <a:lnTo>
                    <a:pt x="1905" y="2946"/>
                  </a:lnTo>
                  <a:lnTo>
                    <a:pt x="2844" y="2743"/>
                  </a:lnTo>
                  <a:lnTo>
                    <a:pt x="3086" y="1790"/>
                  </a:lnTo>
                  <a:lnTo>
                    <a:pt x="3390" y="88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B9F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7" name="object 857"/>
            <p:cNvSpPr/>
            <p:nvPr/>
          </p:nvSpPr>
          <p:spPr>
            <a:xfrm>
              <a:off x="2765338" y="190461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35" y="0"/>
                  </a:moveTo>
                  <a:lnTo>
                    <a:pt x="634" y="774"/>
                  </a:lnTo>
                  <a:lnTo>
                    <a:pt x="0" y="2247"/>
                  </a:lnTo>
                  <a:lnTo>
                    <a:pt x="1041" y="2298"/>
                  </a:lnTo>
                  <a:lnTo>
                    <a:pt x="1981" y="2044"/>
                  </a:lnTo>
                  <a:lnTo>
                    <a:pt x="2844" y="148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8" name="object 858"/>
            <p:cNvSpPr/>
            <p:nvPr/>
          </p:nvSpPr>
          <p:spPr>
            <a:xfrm>
              <a:off x="2770878" y="190453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721" y="0"/>
                  </a:moveTo>
                  <a:lnTo>
                    <a:pt x="2489" y="660"/>
                  </a:lnTo>
                  <a:lnTo>
                    <a:pt x="0" y="1955"/>
                  </a:lnTo>
                  <a:lnTo>
                    <a:pt x="3556" y="2413"/>
                  </a:lnTo>
                  <a:lnTo>
                    <a:pt x="3657" y="81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F2789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59" name="object 859"/>
            <p:cNvSpPr/>
            <p:nvPr/>
          </p:nvSpPr>
          <p:spPr>
            <a:xfrm>
              <a:off x="2787954" y="1952865"/>
              <a:ext cx="27305" cy="46990"/>
            </a:xfrm>
            <a:custGeom>
              <a:avLst/>
              <a:gdLst/>
              <a:ahLst/>
              <a:cxnLst/>
              <a:rect l="l" t="t" r="r" b="b"/>
              <a:pathLst>
                <a:path w="27305" h="46989">
                  <a:moveTo>
                    <a:pt x="6108" y="39408"/>
                  </a:moveTo>
                  <a:lnTo>
                    <a:pt x="2247" y="39509"/>
                  </a:lnTo>
                  <a:lnTo>
                    <a:pt x="203" y="41490"/>
                  </a:lnTo>
                  <a:lnTo>
                    <a:pt x="0" y="45351"/>
                  </a:lnTo>
                  <a:lnTo>
                    <a:pt x="5105" y="46520"/>
                  </a:lnTo>
                  <a:lnTo>
                    <a:pt x="4165" y="41465"/>
                  </a:lnTo>
                  <a:lnTo>
                    <a:pt x="6108" y="39408"/>
                  </a:lnTo>
                  <a:close/>
                </a:path>
                <a:path w="27305" h="46989">
                  <a:moveTo>
                    <a:pt x="12433" y="36626"/>
                  </a:moveTo>
                  <a:lnTo>
                    <a:pt x="9918" y="36550"/>
                  </a:lnTo>
                  <a:lnTo>
                    <a:pt x="7620" y="36982"/>
                  </a:lnTo>
                  <a:lnTo>
                    <a:pt x="6184" y="39370"/>
                  </a:lnTo>
                  <a:lnTo>
                    <a:pt x="8674" y="39382"/>
                  </a:lnTo>
                  <a:lnTo>
                    <a:pt x="10972" y="38938"/>
                  </a:lnTo>
                  <a:lnTo>
                    <a:pt x="12433" y="36626"/>
                  </a:lnTo>
                  <a:close/>
                </a:path>
                <a:path w="27305" h="46989">
                  <a:moveTo>
                    <a:pt x="27165" y="15951"/>
                  </a:moveTo>
                  <a:lnTo>
                    <a:pt x="24117" y="10782"/>
                  </a:lnTo>
                  <a:lnTo>
                    <a:pt x="21920" y="6299"/>
                  </a:lnTo>
                  <a:lnTo>
                    <a:pt x="14389" y="9525"/>
                  </a:lnTo>
                  <a:lnTo>
                    <a:pt x="16230" y="3860"/>
                  </a:lnTo>
                  <a:lnTo>
                    <a:pt x="16040" y="127"/>
                  </a:lnTo>
                  <a:lnTo>
                    <a:pt x="9969" y="0"/>
                  </a:lnTo>
                  <a:lnTo>
                    <a:pt x="9779" y="9118"/>
                  </a:lnTo>
                  <a:lnTo>
                    <a:pt x="10490" y="10299"/>
                  </a:lnTo>
                  <a:lnTo>
                    <a:pt x="12039" y="12217"/>
                  </a:lnTo>
                  <a:lnTo>
                    <a:pt x="6794" y="17970"/>
                  </a:lnTo>
                  <a:lnTo>
                    <a:pt x="9537" y="24358"/>
                  </a:lnTo>
                  <a:lnTo>
                    <a:pt x="9372" y="30378"/>
                  </a:lnTo>
                  <a:lnTo>
                    <a:pt x="15290" y="36499"/>
                  </a:lnTo>
                  <a:lnTo>
                    <a:pt x="17995" y="36601"/>
                  </a:lnTo>
                  <a:lnTo>
                    <a:pt x="19278" y="31013"/>
                  </a:lnTo>
                  <a:lnTo>
                    <a:pt x="17640" y="24930"/>
                  </a:lnTo>
                  <a:lnTo>
                    <a:pt x="27165" y="15951"/>
                  </a:lnTo>
                  <a:close/>
                </a:path>
              </a:pathLst>
            </a:custGeom>
            <a:solidFill>
              <a:srgbClr val="DD283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0" name="object 860"/>
            <p:cNvSpPr/>
            <p:nvPr/>
          </p:nvSpPr>
          <p:spPr>
            <a:xfrm>
              <a:off x="2831820" y="1987066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1651" y="15087"/>
                  </a:moveTo>
                  <a:lnTo>
                    <a:pt x="482" y="15506"/>
                  </a:lnTo>
                  <a:lnTo>
                    <a:pt x="0" y="16256"/>
                  </a:lnTo>
                  <a:lnTo>
                    <a:pt x="647" y="17614"/>
                  </a:lnTo>
                  <a:lnTo>
                    <a:pt x="1206" y="17818"/>
                  </a:lnTo>
                  <a:lnTo>
                    <a:pt x="1600" y="18122"/>
                  </a:lnTo>
                  <a:lnTo>
                    <a:pt x="1612" y="17106"/>
                  </a:lnTo>
                  <a:lnTo>
                    <a:pt x="1638" y="16090"/>
                  </a:lnTo>
                  <a:lnTo>
                    <a:pt x="1651" y="15087"/>
                  </a:lnTo>
                  <a:close/>
                </a:path>
                <a:path w="21589" h="18414">
                  <a:moveTo>
                    <a:pt x="14058" y="127"/>
                  </a:moveTo>
                  <a:lnTo>
                    <a:pt x="12611" y="228"/>
                  </a:lnTo>
                  <a:lnTo>
                    <a:pt x="11049" y="0"/>
                  </a:lnTo>
                  <a:lnTo>
                    <a:pt x="10147" y="1587"/>
                  </a:lnTo>
                  <a:lnTo>
                    <a:pt x="11455" y="2095"/>
                  </a:lnTo>
                  <a:lnTo>
                    <a:pt x="12750" y="2628"/>
                  </a:lnTo>
                  <a:lnTo>
                    <a:pt x="14046" y="3136"/>
                  </a:lnTo>
                  <a:lnTo>
                    <a:pt x="14046" y="2133"/>
                  </a:lnTo>
                  <a:lnTo>
                    <a:pt x="14058" y="1130"/>
                  </a:lnTo>
                  <a:lnTo>
                    <a:pt x="14058" y="127"/>
                  </a:lnTo>
                  <a:close/>
                </a:path>
                <a:path w="21589" h="18414">
                  <a:moveTo>
                    <a:pt x="21145" y="11861"/>
                  </a:moveTo>
                  <a:lnTo>
                    <a:pt x="21107" y="11709"/>
                  </a:lnTo>
                  <a:lnTo>
                    <a:pt x="20942" y="10731"/>
                  </a:lnTo>
                  <a:lnTo>
                    <a:pt x="20447" y="10960"/>
                  </a:lnTo>
                  <a:lnTo>
                    <a:pt x="19900" y="12344"/>
                  </a:lnTo>
                  <a:lnTo>
                    <a:pt x="18910" y="12357"/>
                  </a:lnTo>
                  <a:lnTo>
                    <a:pt x="17894" y="12331"/>
                  </a:lnTo>
                  <a:lnTo>
                    <a:pt x="16878" y="12319"/>
                  </a:lnTo>
                  <a:lnTo>
                    <a:pt x="17868" y="14071"/>
                  </a:lnTo>
                  <a:lnTo>
                    <a:pt x="18884" y="14084"/>
                  </a:lnTo>
                  <a:lnTo>
                    <a:pt x="19964" y="12407"/>
                  </a:lnTo>
                  <a:lnTo>
                    <a:pt x="20358" y="12179"/>
                  </a:lnTo>
                  <a:lnTo>
                    <a:pt x="21145" y="11861"/>
                  </a:lnTo>
                  <a:close/>
                </a:path>
              </a:pathLst>
            </a:custGeom>
            <a:solidFill>
              <a:srgbClr val="F16E9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1" name="object 861"/>
            <p:cNvSpPr/>
            <p:nvPr/>
          </p:nvSpPr>
          <p:spPr>
            <a:xfrm>
              <a:off x="2726968" y="1673209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4356" y="0"/>
                  </a:moveTo>
                  <a:lnTo>
                    <a:pt x="0" y="4864"/>
                  </a:lnTo>
                  <a:lnTo>
                    <a:pt x="2984" y="7962"/>
                  </a:lnTo>
                  <a:lnTo>
                    <a:pt x="6692" y="5219"/>
                  </a:lnTo>
                  <a:lnTo>
                    <a:pt x="12153" y="6146"/>
                  </a:lnTo>
                  <a:lnTo>
                    <a:pt x="15252" y="2082"/>
                  </a:lnTo>
                  <a:lnTo>
                    <a:pt x="10109" y="2730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2" name="object 862"/>
            <p:cNvSpPr/>
            <p:nvPr/>
          </p:nvSpPr>
          <p:spPr>
            <a:xfrm>
              <a:off x="2643094" y="169481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1511" y="0"/>
                  </a:moveTo>
                  <a:lnTo>
                    <a:pt x="1854" y="4203"/>
                  </a:lnTo>
                  <a:lnTo>
                    <a:pt x="0" y="8902"/>
                  </a:lnTo>
                  <a:lnTo>
                    <a:pt x="4343" y="12166"/>
                  </a:lnTo>
                  <a:lnTo>
                    <a:pt x="4000" y="7988"/>
                  </a:lnTo>
                  <a:lnTo>
                    <a:pt x="5854" y="326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D293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3" name="object 863"/>
            <p:cNvSpPr/>
            <p:nvPr/>
          </p:nvSpPr>
          <p:spPr>
            <a:xfrm>
              <a:off x="2666093" y="16817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36" y="0"/>
                  </a:moveTo>
                  <a:lnTo>
                    <a:pt x="0" y="1257"/>
                  </a:lnTo>
                  <a:lnTo>
                    <a:pt x="1295" y="57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33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4" name="object 864"/>
            <p:cNvSpPr/>
            <p:nvPr/>
          </p:nvSpPr>
          <p:spPr>
            <a:xfrm>
              <a:off x="2791640" y="169861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917" y="0"/>
                  </a:moveTo>
                  <a:lnTo>
                    <a:pt x="850" y="825"/>
                  </a:lnTo>
                  <a:lnTo>
                    <a:pt x="0" y="1155"/>
                  </a:lnTo>
                  <a:lnTo>
                    <a:pt x="368" y="2006"/>
                  </a:lnTo>
                  <a:lnTo>
                    <a:pt x="520" y="3340"/>
                  </a:lnTo>
                  <a:lnTo>
                    <a:pt x="1739" y="3860"/>
                  </a:lnTo>
                  <a:lnTo>
                    <a:pt x="2819" y="3047"/>
                  </a:lnTo>
                  <a:lnTo>
                    <a:pt x="3682" y="2692"/>
                  </a:lnTo>
                  <a:lnTo>
                    <a:pt x="3327" y="1841"/>
                  </a:lnTo>
                  <a:lnTo>
                    <a:pt x="3149" y="507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F436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5" name="object 865"/>
            <p:cNvSpPr/>
            <p:nvPr/>
          </p:nvSpPr>
          <p:spPr>
            <a:xfrm>
              <a:off x="2771499" y="172458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86" y="0"/>
                  </a:moveTo>
                  <a:lnTo>
                    <a:pt x="12" y="3111"/>
                  </a:lnTo>
                  <a:lnTo>
                    <a:pt x="6388" y="2857"/>
                  </a:lnTo>
                  <a:lnTo>
                    <a:pt x="6299" y="1904"/>
                  </a:lnTo>
                  <a:lnTo>
                    <a:pt x="6261" y="952"/>
                  </a:lnTo>
                  <a:close/>
                </a:path>
              </a:pathLst>
            </a:custGeom>
            <a:solidFill>
              <a:srgbClr val="F04D6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6" name="object 866"/>
            <p:cNvSpPr/>
            <p:nvPr/>
          </p:nvSpPr>
          <p:spPr>
            <a:xfrm>
              <a:off x="2775331" y="165901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00" y="1905"/>
                  </a:moveTo>
                  <a:lnTo>
                    <a:pt x="2755" y="0"/>
                  </a:lnTo>
                  <a:lnTo>
                    <a:pt x="2057" y="1117"/>
                  </a:lnTo>
                  <a:lnTo>
                    <a:pt x="1257" y="2197"/>
                  </a:lnTo>
                  <a:lnTo>
                    <a:pt x="698" y="3365"/>
                  </a:lnTo>
                  <a:lnTo>
                    <a:pt x="0" y="4914"/>
                  </a:lnTo>
                  <a:lnTo>
                    <a:pt x="419" y="5194"/>
                  </a:lnTo>
                  <a:lnTo>
                    <a:pt x="1816" y="4216"/>
                  </a:lnTo>
                  <a:lnTo>
                    <a:pt x="2959" y="3441"/>
                  </a:lnTo>
                  <a:lnTo>
                    <a:pt x="4191" y="2768"/>
                  </a:lnTo>
                  <a:lnTo>
                    <a:pt x="5600" y="1905"/>
                  </a:lnTo>
                  <a:close/>
                </a:path>
              </a:pathLst>
            </a:custGeom>
            <a:solidFill>
              <a:srgbClr val="EE2C4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7" name="object 867"/>
            <p:cNvSpPr/>
            <p:nvPr/>
          </p:nvSpPr>
          <p:spPr>
            <a:xfrm>
              <a:off x="2697458" y="1747955"/>
              <a:ext cx="32384" cy="39370"/>
            </a:xfrm>
            <a:custGeom>
              <a:avLst/>
              <a:gdLst/>
              <a:ahLst/>
              <a:cxnLst/>
              <a:rect l="l" t="t" r="r" b="b"/>
              <a:pathLst>
                <a:path w="32385" h="39369">
                  <a:moveTo>
                    <a:pt x="29832" y="0"/>
                  </a:moveTo>
                  <a:lnTo>
                    <a:pt x="19050" y="3225"/>
                  </a:lnTo>
                  <a:lnTo>
                    <a:pt x="14541" y="6375"/>
                  </a:lnTo>
                  <a:lnTo>
                    <a:pt x="9817" y="8788"/>
                  </a:lnTo>
                  <a:lnTo>
                    <a:pt x="7035" y="11569"/>
                  </a:lnTo>
                  <a:lnTo>
                    <a:pt x="5308" y="11734"/>
                  </a:lnTo>
                  <a:lnTo>
                    <a:pt x="4457" y="11722"/>
                  </a:lnTo>
                  <a:lnTo>
                    <a:pt x="3644" y="12255"/>
                  </a:lnTo>
                  <a:lnTo>
                    <a:pt x="3263" y="13030"/>
                  </a:lnTo>
                  <a:lnTo>
                    <a:pt x="3352" y="13995"/>
                  </a:lnTo>
                  <a:lnTo>
                    <a:pt x="1168" y="17602"/>
                  </a:lnTo>
                  <a:lnTo>
                    <a:pt x="0" y="23088"/>
                  </a:lnTo>
                  <a:lnTo>
                    <a:pt x="2095" y="28536"/>
                  </a:lnTo>
                  <a:lnTo>
                    <a:pt x="6604" y="29679"/>
                  </a:lnTo>
                  <a:lnTo>
                    <a:pt x="17195" y="31241"/>
                  </a:lnTo>
                  <a:lnTo>
                    <a:pt x="17653" y="34924"/>
                  </a:lnTo>
                  <a:lnTo>
                    <a:pt x="15354" y="39281"/>
                  </a:lnTo>
                  <a:lnTo>
                    <a:pt x="21437" y="39369"/>
                  </a:lnTo>
                  <a:lnTo>
                    <a:pt x="26136" y="28447"/>
                  </a:lnTo>
                  <a:lnTo>
                    <a:pt x="13385" y="26987"/>
                  </a:lnTo>
                  <a:lnTo>
                    <a:pt x="12382" y="26936"/>
                  </a:lnTo>
                  <a:lnTo>
                    <a:pt x="10083" y="27089"/>
                  </a:lnTo>
                  <a:lnTo>
                    <a:pt x="9182" y="25679"/>
                  </a:lnTo>
                  <a:lnTo>
                    <a:pt x="15494" y="23939"/>
                  </a:lnTo>
                  <a:lnTo>
                    <a:pt x="10807" y="19291"/>
                  </a:lnTo>
                  <a:lnTo>
                    <a:pt x="13639" y="13131"/>
                  </a:lnTo>
                  <a:lnTo>
                    <a:pt x="15455" y="9956"/>
                  </a:lnTo>
                  <a:lnTo>
                    <a:pt x="23139" y="8928"/>
                  </a:lnTo>
                  <a:lnTo>
                    <a:pt x="27139" y="9232"/>
                  </a:lnTo>
                  <a:lnTo>
                    <a:pt x="31089" y="9182"/>
                  </a:lnTo>
                  <a:lnTo>
                    <a:pt x="32080" y="3479"/>
                  </a:lnTo>
                  <a:lnTo>
                    <a:pt x="29832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8" name="object 868"/>
            <p:cNvSpPr/>
            <p:nvPr/>
          </p:nvSpPr>
          <p:spPr>
            <a:xfrm>
              <a:off x="2682966" y="1719629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7061" y="0"/>
                  </a:moveTo>
                  <a:lnTo>
                    <a:pt x="4254" y="304"/>
                  </a:lnTo>
                  <a:lnTo>
                    <a:pt x="1663" y="1041"/>
                  </a:lnTo>
                  <a:lnTo>
                    <a:pt x="0" y="3594"/>
                  </a:lnTo>
                  <a:lnTo>
                    <a:pt x="330" y="3454"/>
                  </a:lnTo>
                  <a:lnTo>
                    <a:pt x="2057" y="4038"/>
                  </a:lnTo>
                  <a:lnTo>
                    <a:pt x="3022" y="5245"/>
                  </a:lnTo>
                  <a:lnTo>
                    <a:pt x="3263" y="7035"/>
                  </a:lnTo>
                  <a:lnTo>
                    <a:pt x="4711" y="8953"/>
                  </a:lnTo>
                  <a:lnTo>
                    <a:pt x="6794" y="9563"/>
                  </a:lnTo>
                  <a:lnTo>
                    <a:pt x="9067" y="9804"/>
                  </a:lnTo>
                  <a:lnTo>
                    <a:pt x="13373" y="9309"/>
                  </a:lnTo>
                  <a:lnTo>
                    <a:pt x="13246" y="8445"/>
                  </a:lnTo>
                  <a:lnTo>
                    <a:pt x="13322" y="7594"/>
                  </a:lnTo>
                  <a:lnTo>
                    <a:pt x="13627" y="6781"/>
                  </a:lnTo>
                  <a:lnTo>
                    <a:pt x="10121" y="3251"/>
                  </a:lnTo>
                  <a:lnTo>
                    <a:pt x="8470" y="2806"/>
                  </a:lnTo>
                  <a:lnTo>
                    <a:pt x="7378" y="1765"/>
                  </a:lnTo>
                  <a:lnTo>
                    <a:pt x="6921" y="88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E618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69" name="object 869"/>
            <p:cNvSpPr/>
            <p:nvPr/>
          </p:nvSpPr>
          <p:spPr>
            <a:xfrm>
              <a:off x="2692030" y="172874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6642" y="0"/>
                  </a:moveTo>
                  <a:lnTo>
                    <a:pt x="5867" y="88"/>
                  </a:lnTo>
                  <a:lnTo>
                    <a:pt x="4305" y="190"/>
                  </a:lnTo>
                  <a:lnTo>
                    <a:pt x="0" y="685"/>
                  </a:lnTo>
                  <a:lnTo>
                    <a:pt x="2819" y="3327"/>
                  </a:lnTo>
                  <a:lnTo>
                    <a:pt x="4648" y="9474"/>
                  </a:lnTo>
                  <a:lnTo>
                    <a:pt x="9944" y="354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E75A7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701875" y="175668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0" y="1981"/>
                  </a:lnTo>
                  <a:lnTo>
                    <a:pt x="38" y="2984"/>
                  </a:lnTo>
                  <a:lnTo>
                    <a:pt x="888" y="2997"/>
                  </a:lnTo>
                  <a:lnTo>
                    <a:pt x="1752" y="2971"/>
                  </a:lnTo>
                  <a:lnTo>
                    <a:pt x="2603" y="2844"/>
                  </a:lnTo>
                  <a:lnTo>
                    <a:pt x="901" y="93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6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696184" y="1726399"/>
              <a:ext cx="5080" cy="28575"/>
            </a:xfrm>
            <a:custGeom>
              <a:avLst/>
              <a:gdLst/>
              <a:ahLst/>
              <a:cxnLst/>
              <a:rect l="l" t="t" r="r" b="b"/>
              <a:pathLst>
                <a:path w="5080" h="28575">
                  <a:moveTo>
                    <a:pt x="2476" y="2349"/>
                  </a:moveTo>
                  <a:lnTo>
                    <a:pt x="1778" y="1574"/>
                  </a:lnTo>
                  <a:lnTo>
                    <a:pt x="1079" y="787"/>
                  </a:lnTo>
                  <a:lnTo>
                    <a:pt x="393" y="0"/>
                  </a:lnTo>
                  <a:lnTo>
                    <a:pt x="88" y="825"/>
                  </a:lnTo>
                  <a:lnTo>
                    <a:pt x="0" y="1676"/>
                  </a:lnTo>
                  <a:lnTo>
                    <a:pt x="139" y="2540"/>
                  </a:lnTo>
                  <a:lnTo>
                    <a:pt x="1701" y="2438"/>
                  </a:lnTo>
                  <a:lnTo>
                    <a:pt x="2476" y="2349"/>
                  </a:lnTo>
                  <a:close/>
                </a:path>
                <a:path w="5080" h="28575">
                  <a:moveTo>
                    <a:pt x="4597" y="28448"/>
                  </a:moveTo>
                  <a:lnTo>
                    <a:pt x="4330" y="26377"/>
                  </a:lnTo>
                  <a:lnTo>
                    <a:pt x="3225" y="25044"/>
                  </a:lnTo>
                  <a:lnTo>
                    <a:pt x="1130" y="24638"/>
                  </a:lnTo>
                  <a:lnTo>
                    <a:pt x="1612" y="26517"/>
                  </a:lnTo>
                  <a:lnTo>
                    <a:pt x="2794" y="27774"/>
                  </a:lnTo>
                  <a:lnTo>
                    <a:pt x="4597" y="28448"/>
                  </a:lnTo>
                  <a:close/>
                </a:path>
              </a:pathLst>
            </a:custGeom>
            <a:solidFill>
              <a:srgbClr val="D328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2" name="object 872"/>
            <p:cNvSpPr/>
            <p:nvPr/>
          </p:nvSpPr>
          <p:spPr>
            <a:xfrm>
              <a:off x="2689892" y="171972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457" y="1663"/>
                  </a:lnTo>
                  <a:lnTo>
                    <a:pt x="1536" y="2705"/>
                  </a:lnTo>
                  <a:lnTo>
                    <a:pt x="3200" y="3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67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3" name="object 873"/>
            <p:cNvSpPr/>
            <p:nvPr/>
          </p:nvSpPr>
          <p:spPr>
            <a:xfrm>
              <a:off x="2690003" y="17151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952" y="0"/>
                  </a:moveTo>
                  <a:lnTo>
                    <a:pt x="508" y="165"/>
                  </a:lnTo>
                  <a:lnTo>
                    <a:pt x="0" y="1397"/>
                  </a:lnTo>
                  <a:lnTo>
                    <a:pt x="165" y="1562"/>
                  </a:lnTo>
                  <a:lnTo>
                    <a:pt x="520" y="1346"/>
                  </a:lnTo>
                  <a:lnTo>
                    <a:pt x="1206" y="1054"/>
                  </a:lnTo>
                  <a:lnTo>
                    <a:pt x="1168" y="91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6293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733100" y="1748335"/>
              <a:ext cx="34925" cy="24765"/>
            </a:xfrm>
            <a:custGeom>
              <a:avLst/>
              <a:gdLst/>
              <a:ahLst/>
              <a:cxnLst/>
              <a:rect l="l" t="t" r="r" b="b"/>
              <a:pathLst>
                <a:path w="34925" h="24764">
                  <a:moveTo>
                    <a:pt x="10820" y="0"/>
                  </a:moveTo>
                  <a:lnTo>
                    <a:pt x="8864" y="3759"/>
                  </a:lnTo>
                  <a:lnTo>
                    <a:pt x="3555" y="2057"/>
                  </a:lnTo>
                  <a:lnTo>
                    <a:pt x="1549" y="5727"/>
                  </a:lnTo>
                  <a:lnTo>
                    <a:pt x="4508" y="7556"/>
                  </a:lnTo>
                  <a:lnTo>
                    <a:pt x="8597" y="9855"/>
                  </a:lnTo>
                  <a:lnTo>
                    <a:pt x="0" y="23050"/>
                  </a:lnTo>
                  <a:lnTo>
                    <a:pt x="7416" y="22796"/>
                  </a:lnTo>
                  <a:lnTo>
                    <a:pt x="12992" y="24180"/>
                  </a:lnTo>
                  <a:lnTo>
                    <a:pt x="17957" y="21678"/>
                  </a:lnTo>
                  <a:lnTo>
                    <a:pt x="23266" y="21310"/>
                  </a:lnTo>
                  <a:lnTo>
                    <a:pt x="28701" y="21678"/>
                  </a:lnTo>
                  <a:lnTo>
                    <a:pt x="31534" y="20434"/>
                  </a:lnTo>
                  <a:lnTo>
                    <a:pt x="33654" y="18503"/>
                  </a:lnTo>
                  <a:lnTo>
                    <a:pt x="34899" y="15659"/>
                  </a:lnTo>
                  <a:lnTo>
                    <a:pt x="34493" y="15163"/>
                  </a:lnTo>
                  <a:lnTo>
                    <a:pt x="32042" y="15430"/>
                  </a:lnTo>
                  <a:lnTo>
                    <a:pt x="30010" y="14757"/>
                  </a:lnTo>
                  <a:lnTo>
                    <a:pt x="28816" y="12433"/>
                  </a:lnTo>
                  <a:lnTo>
                    <a:pt x="27508" y="11785"/>
                  </a:lnTo>
                  <a:lnTo>
                    <a:pt x="25996" y="11391"/>
                  </a:lnTo>
                  <a:lnTo>
                    <a:pt x="20815" y="6794"/>
                  </a:lnTo>
                  <a:lnTo>
                    <a:pt x="21615" y="17589"/>
                  </a:lnTo>
                  <a:lnTo>
                    <a:pt x="15570" y="10236"/>
                  </a:lnTo>
                  <a:lnTo>
                    <a:pt x="17005" y="6388"/>
                  </a:lnTo>
                  <a:lnTo>
                    <a:pt x="16852" y="3048"/>
                  </a:lnTo>
                  <a:lnTo>
                    <a:pt x="15557" y="596"/>
                  </a:lnTo>
                  <a:lnTo>
                    <a:pt x="13309" y="6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760018" y="1724361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5473" y="0"/>
                  </a:moveTo>
                  <a:lnTo>
                    <a:pt x="2857" y="1397"/>
                  </a:lnTo>
                  <a:lnTo>
                    <a:pt x="0" y="2628"/>
                  </a:lnTo>
                  <a:lnTo>
                    <a:pt x="762" y="6807"/>
                  </a:lnTo>
                  <a:lnTo>
                    <a:pt x="4851" y="7226"/>
                  </a:lnTo>
                  <a:lnTo>
                    <a:pt x="7302" y="2247"/>
                  </a:lnTo>
                  <a:lnTo>
                    <a:pt x="11506" y="3340"/>
                  </a:lnTo>
                  <a:lnTo>
                    <a:pt x="11607" y="2425"/>
                  </a:lnTo>
                  <a:lnTo>
                    <a:pt x="11772" y="1524"/>
                  </a:lnTo>
                  <a:lnTo>
                    <a:pt x="11988" y="635"/>
                  </a:lnTo>
                  <a:lnTo>
                    <a:pt x="9817" y="431"/>
                  </a:lnTo>
                  <a:lnTo>
                    <a:pt x="7645" y="203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F05D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761907" y="1746186"/>
              <a:ext cx="4445" cy="14604"/>
            </a:xfrm>
            <a:custGeom>
              <a:avLst/>
              <a:gdLst/>
              <a:ahLst/>
              <a:cxnLst/>
              <a:rect l="l" t="t" r="r" b="b"/>
              <a:pathLst>
                <a:path w="4444" h="14605">
                  <a:moveTo>
                    <a:pt x="2692" y="11722"/>
                  </a:moveTo>
                  <a:lnTo>
                    <a:pt x="2387" y="10947"/>
                  </a:lnTo>
                  <a:lnTo>
                    <a:pt x="1193" y="10756"/>
                  </a:lnTo>
                  <a:lnTo>
                    <a:pt x="977" y="10744"/>
                  </a:lnTo>
                  <a:lnTo>
                    <a:pt x="495" y="11430"/>
                  </a:lnTo>
                  <a:lnTo>
                    <a:pt x="393" y="11836"/>
                  </a:lnTo>
                  <a:lnTo>
                    <a:pt x="190" y="12725"/>
                  </a:lnTo>
                  <a:lnTo>
                    <a:pt x="139" y="13652"/>
                  </a:lnTo>
                  <a:lnTo>
                    <a:pt x="0" y="14579"/>
                  </a:lnTo>
                  <a:lnTo>
                    <a:pt x="711" y="13995"/>
                  </a:lnTo>
                  <a:lnTo>
                    <a:pt x="1435" y="13436"/>
                  </a:lnTo>
                  <a:lnTo>
                    <a:pt x="2095" y="12890"/>
                  </a:lnTo>
                  <a:lnTo>
                    <a:pt x="2692" y="11722"/>
                  </a:lnTo>
                  <a:close/>
                </a:path>
                <a:path w="4444" h="14605">
                  <a:moveTo>
                    <a:pt x="4381" y="444"/>
                  </a:moveTo>
                  <a:lnTo>
                    <a:pt x="838" y="2781"/>
                  </a:lnTo>
                  <a:lnTo>
                    <a:pt x="1333" y="3441"/>
                  </a:lnTo>
                  <a:lnTo>
                    <a:pt x="2476" y="3543"/>
                  </a:lnTo>
                  <a:lnTo>
                    <a:pt x="3111" y="2882"/>
                  </a:lnTo>
                  <a:lnTo>
                    <a:pt x="4165" y="2260"/>
                  </a:lnTo>
                  <a:lnTo>
                    <a:pt x="4241" y="1536"/>
                  </a:lnTo>
                  <a:lnTo>
                    <a:pt x="4381" y="444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752961" y="175146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" y="0"/>
                  </a:moveTo>
                  <a:lnTo>
                    <a:pt x="215" y="444"/>
                  </a:lnTo>
                  <a:lnTo>
                    <a:pt x="533" y="1244"/>
                  </a:lnTo>
                  <a:lnTo>
                    <a:pt x="1663" y="1028"/>
                  </a:lnTo>
                  <a:lnTo>
                    <a:pt x="1435" y="546"/>
                  </a:lnTo>
                  <a:close/>
                </a:path>
              </a:pathLst>
            </a:custGeom>
            <a:solidFill>
              <a:srgbClr val="DD27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723099" y="1754062"/>
              <a:ext cx="23495" cy="36830"/>
            </a:xfrm>
            <a:custGeom>
              <a:avLst/>
              <a:gdLst/>
              <a:ahLst/>
              <a:cxnLst/>
              <a:rect l="l" t="t" r="r" b="b"/>
              <a:pathLst>
                <a:path w="23494" h="36830">
                  <a:moveTo>
                    <a:pt x="11544" y="0"/>
                  </a:moveTo>
                  <a:lnTo>
                    <a:pt x="11569" y="190"/>
                  </a:lnTo>
                  <a:lnTo>
                    <a:pt x="8470" y="3111"/>
                  </a:lnTo>
                  <a:lnTo>
                    <a:pt x="5435" y="3060"/>
                  </a:lnTo>
                  <a:lnTo>
                    <a:pt x="3937" y="5816"/>
                  </a:lnTo>
                  <a:lnTo>
                    <a:pt x="0" y="6997"/>
                  </a:lnTo>
                  <a:lnTo>
                    <a:pt x="4724" y="18770"/>
                  </a:lnTo>
                  <a:lnTo>
                    <a:pt x="6007" y="26250"/>
                  </a:lnTo>
                  <a:lnTo>
                    <a:pt x="7937" y="33489"/>
                  </a:lnTo>
                  <a:lnTo>
                    <a:pt x="13906" y="36639"/>
                  </a:lnTo>
                  <a:lnTo>
                    <a:pt x="14224" y="33350"/>
                  </a:lnTo>
                  <a:lnTo>
                    <a:pt x="13550" y="29705"/>
                  </a:lnTo>
                  <a:lnTo>
                    <a:pt x="17119" y="27546"/>
                  </a:lnTo>
                  <a:lnTo>
                    <a:pt x="22987" y="18453"/>
                  </a:lnTo>
                  <a:lnTo>
                    <a:pt x="17424" y="17068"/>
                  </a:lnTo>
                  <a:lnTo>
                    <a:pt x="9994" y="17335"/>
                  </a:lnTo>
                  <a:lnTo>
                    <a:pt x="18592" y="4140"/>
                  </a:lnTo>
                  <a:lnTo>
                    <a:pt x="14503" y="1816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731565" y="175423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98" y="0"/>
                  </a:moveTo>
                  <a:lnTo>
                    <a:pt x="0" y="2933"/>
                  </a:lnTo>
                  <a:lnTo>
                    <a:pt x="1041" y="1968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F48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747114" y="17360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62" y="0"/>
                  </a:moveTo>
                  <a:lnTo>
                    <a:pt x="0" y="152"/>
                  </a:lnTo>
                  <a:lnTo>
                    <a:pt x="1168" y="2616"/>
                  </a:lnTo>
                  <a:lnTo>
                    <a:pt x="2209" y="2298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B342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874459" y="191483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62" y="0"/>
                  </a:moveTo>
                  <a:lnTo>
                    <a:pt x="723" y="1269"/>
                  </a:lnTo>
                  <a:lnTo>
                    <a:pt x="127" y="3517"/>
                  </a:lnTo>
                  <a:lnTo>
                    <a:pt x="0" y="6007"/>
                  </a:lnTo>
                  <a:lnTo>
                    <a:pt x="1016" y="6019"/>
                  </a:lnTo>
                  <a:lnTo>
                    <a:pt x="2044" y="6045"/>
                  </a:lnTo>
                  <a:lnTo>
                    <a:pt x="3060" y="605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05C8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849615" y="195387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984" y="0"/>
                  </a:moveTo>
                  <a:lnTo>
                    <a:pt x="0" y="0"/>
                  </a:lnTo>
                  <a:lnTo>
                    <a:pt x="2908" y="3048"/>
                  </a:lnTo>
                  <a:lnTo>
                    <a:pt x="4102" y="2616"/>
                  </a:lnTo>
                  <a:lnTo>
                    <a:pt x="4584" y="1866"/>
                  </a:lnTo>
                  <a:lnTo>
                    <a:pt x="3911" y="508"/>
                  </a:lnTo>
                  <a:lnTo>
                    <a:pt x="3365" y="30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0669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850108" y="1896347"/>
              <a:ext cx="24765" cy="27305"/>
            </a:xfrm>
            <a:custGeom>
              <a:avLst/>
              <a:gdLst/>
              <a:ahLst/>
              <a:cxnLst/>
              <a:rect l="l" t="t" r="r" b="b"/>
              <a:pathLst>
                <a:path w="24764" h="27305">
                  <a:moveTo>
                    <a:pt x="15671" y="0"/>
                  </a:moveTo>
                  <a:lnTo>
                    <a:pt x="8064" y="2451"/>
                  </a:lnTo>
                  <a:lnTo>
                    <a:pt x="7302" y="11963"/>
                  </a:lnTo>
                  <a:lnTo>
                    <a:pt x="228" y="14947"/>
                  </a:lnTo>
                  <a:lnTo>
                    <a:pt x="0" y="27089"/>
                  </a:lnTo>
                  <a:lnTo>
                    <a:pt x="3111" y="26949"/>
                  </a:lnTo>
                  <a:lnTo>
                    <a:pt x="5321" y="25476"/>
                  </a:lnTo>
                  <a:lnTo>
                    <a:pt x="8801" y="19672"/>
                  </a:lnTo>
                  <a:lnTo>
                    <a:pt x="11772" y="18326"/>
                  </a:lnTo>
                  <a:lnTo>
                    <a:pt x="15354" y="18249"/>
                  </a:lnTo>
                  <a:lnTo>
                    <a:pt x="15468" y="15748"/>
                  </a:lnTo>
                  <a:lnTo>
                    <a:pt x="16065" y="13500"/>
                  </a:lnTo>
                  <a:lnTo>
                    <a:pt x="18529" y="12242"/>
                  </a:lnTo>
                  <a:lnTo>
                    <a:pt x="24561" y="12331"/>
                  </a:lnTo>
                  <a:lnTo>
                    <a:pt x="21412" y="8826"/>
                  </a:lnTo>
                  <a:lnTo>
                    <a:pt x="17462" y="5715"/>
                  </a:lnTo>
                  <a:lnTo>
                    <a:pt x="18719" y="101"/>
                  </a:lnTo>
                  <a:lnTo>
                    <a:pt x="15671" y="0"/>
                  </a:lnTo>
                  <a:close/>
                </a:path>
              </a:pathLst>
            </a:custGeom>
            <a:solidFill>
              <a:srgbClr val="EF497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837990" y="1920271"/>
              <a:ext cx="14604" cy="27940"/>
            </a:xfrm>
            <a:custGeom>
              <a:avLst/>
              <a:gdLst/>
              <a:ahLst/>
              <a:cxnLst/>
              <a:rect l="l" t="t" r="r" b="b"/>
              <a:pathLst>
                <a:path w="14605" h="27939">
                  <a:moveTo>
                    <a:pt x="3073" y="0"/>
                  </a:moveTo>
                  <a:lnTo>
                    <a:pt x="155" y="7176"/>
                  </a:lnTo>
                  <a:lnTo>
                    <a:pt x="0" y="14093"/>
                  </a:lnTo>
                  <a:lnTo>
                    <a:pt x="2016" y="20806"/>
                  </a:lnTo>
                  <a:lnTo>
                    <a:pt x="5613" y="27368"/>
                  </a:lnTo>
                  <a:lnTo>
                    <a:pt x="14300" y="25628"/>
                  </a:lnTo>
                  <a:lnTo>
                    <a:pt x="12369" y="19812"/>
                  </a:lnTo>
                  <a:lnTo>
                    <a:pt x="7404" y="9867"/>
                  </a:lnTo>
                  <a:lnTo>
                    <a:pt x="7912" y="6350"/>
                  </a:lnTo>
                  <a:lnTo>
                    <a:pt x="12115" y="3162"/>
                  </a:lnTo>
                  <a:lnTo>
                    <a:pt x="12128" y="76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EF447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865473" y="190859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62" y="0"/>
                  </a:moveTo>
                  <a:lnTo>
                    <a:pt x="698" y="1257"/>
                  </a:lnTo>
                  <a:lnTo>
                    <a:pt x="114" y="3505"/>
                  </a:lnTo>
                  <a:lnTo>
                    <a:pt x="0" y="6007"/>
                  </a:lnTo>
                  <a:lnTo>
                    <a:pt x="2451" y="4737"/>
                  </a:lnTo>
                  <a:lnTo>
                    <a:pt x="3022" y="248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6" name="object 886"/>
            <p:cNvSpPr/>
            <p:nvPr/>
          </p:nvSpPr>
          <p:spPr>
            <a:xfrm>
              <a:off x="2828103" y="1810706"/>
              <a:ext cx="53340" cy="86360"/>
            </a:xfrm>
            <a:custGeom>
              <a:avLst/>
              <a:gdLst/>
              <a:ahLst/>
              <a:cxnLst/>
              <a:rect l="l" t="t" r="r" b="b"/>
              <a:pathLst>
                <a:path w="53339" h="86360">
                  <a:moveTo>
                    <a:pt x="16827" y="60934"/>
                  </a:moveTo>
                  <a:lnTo>
                    <a:pt x="13728" y="63982"/>
                  </a:lnTo>
                  <a:lnTo>
                    <a:pt x="13792" y="70116"/>
                  </a:lnTo>
                  <a:lnTo>
                    <a:pt x="31788" y="76441"/>
                  </a:lnTo>
                  <a:lnTo>
                    <a:pt x="35775" y="78219"/>
                  </a:lnTo>
                  <a:lnTo>
                    <a:pt x="37731" y="81279"/>
                  </a:lnTo>
                  <a:lnTo>
                    <a:pt x="37668" y="85636"/>
                  </a:lnTo>
                  <a:lnTo>
                    <a:pt x="40741" y="85737"/>
                  </a:lnTo>
                  <a:lnTo>
                    <a:pt x="42925" y="82372"/>
                  </a:lnTo>
                  <a:lnTo>
                    <a:pt x="46723" y="81533"/>
                  </a:lnTo>
                  <a:lnTo>
                    <a:pt x="49974" y="79832"/>
                  </a:lnTo>
                  <a:lnTo>
                    <a:pt x="52959" y="79832"/>
                  </a:lnTo>
                  <a:lnTo>
                    <a:pt x="53005" y="77165"/>
                  </a:lnTo>
                  <a:lnTo>
                    <a:pt x="43078" y="77165"/>
                  </a:lnTo>
                  <a:lnTo>
                    <a:pt x="40944" y="73583"/>
                  </a:lnTo>
                  <a:lnTo>
                    <a:pt x="40944" y="72643"/>
                  </a:lnTo>
                  <a:lnTo>
                    <a:pt x="34696" y="72643"/>
                  </a:lnTo>
                  <a:lnTo>
                    <a:pt x="34849" y="70116"/>
                  </a:lnTo>
                  <a:lnTo>
                    <a:pt x="34833" y="65316"/>
                  </a:lnTo>
                  <a:lnTo>
                    <a:pt x="16890" y="65316"/>
                  </a:lnTo>
                  <a:lnTo>
                    <a:pt x="16999" y="63982"/>
                  </a:lnTo>
                  <a:lnTo>
                    <a:pt x="16875" y="61277"/>
                  </a:lnTo>
                  <a:lnTo>
                    <a:pt x="16827" y="60934"/>
                  </a:lnTo>
                  <a:close/>
                </a:path>
                <a:path w="53339" h="86360">
                  <a:moveTo>
                    <a:pt x="46672" y="76631"/>
                  </a:moveTo>
                  <a:lnTo>
                    <a:pt x="43078" y="77165"/>
                  </a:lnTo>
                  <a:lnTo>
                    <a:pt x="53005" y="77165"/>
                  </a:lnTo>
                  <a:lnTo>
                    <a:pt x="53009" y="76885"/>
                  </a:lnTo>
                  <a:lnTo>
                    <a:pt x="50025" y="76746"/>
                  </a:lnTo>
                  <a:lnTo>
                    <a:pt x="46672" y="76631"/>
                  </a:lnTo>
                  <a:close/>
                </a:path>
                <a:path w="53339" h="86360">
                  <a:moveTo>
                    <a:pt x="40944" y="70586"/>
                  </a:moveTo>
                  <a:lnTo>
                    <a:pt x="37579" y="72097"/>
                  </a:lnTo>
                  <a:lnTo>
                    <a:pt x="34696" y="72643"/>
                  </a:lnTo>
                  <a:lnTo>
                    <a:pt x="40944" y="72643"/>
                  </a:lnTo>
                  <a:lnTo>
                    <a:pt x="40944" y="70586"/>
                  </a:lnTo>
                  <a:close/>
                </a:path>
                <a:path w="53339" h="86360">
                  <a:moveTo>
                    <a:pt x="36127" y="48221"/>
                  </a:moveTo>
                  <a:lnTo>
                    <a:pt x="18211" y="48221"/>
                  </a:lnTo>
                  <a:lnTo>
                    <a:pt x="22478" y="53289"/>
                  </a:lnTo>
                  <a:lnTo>
                    <a:pt x="19164" y="59270"/>
                  </a:lnTo>
                  <a:lnTo>
                    <a:pt x="23418" y="62839"/>
                  </a:lnTo>
                  <a:lnTo>
                    <a:pt x="22186" y="63601"/>
                  </a:lnTo>
                  <a:lnTo>
                    <a:pt x="21043" y="64871"/>
                  </a:lnTo>
                  <a:lnTo>
                    <a:pt x="16890" y="65316"/>
                  </a:lnTo>
                  <a:lnTo>
                    <a:pt x="34833" y="65316"/>
                  </a:lnTo>
                  <a:lnTo>
                    <a:pt x="34802" y="64947"/>
                  </a:lnTo>
                  <a:lnTo>
                    <a:pt x="30568" y="64947"/>
                  </a:lnTo>
                  <a:lnTo>
                    <a:pt x="30137" y="64236"/>
                  </a:lnTo>
                  <a:lnTo>
                    <a:pt x="29445" y="63601"/>
                  </a:lnTo>
                  <a:lnTo>
                    <a:pt x="29324" y="62026"/>
                  </a:lnTo>
                  <a:lnTo>
                    <a:pt x="30081" y="61239"/>
                  </a:lnTo>
                  <a:lnTo>
                    <a:pt x="30467" y="60515"/>
                  </a:lnTo>
                  <a:lnTo>
                    <a:pt x="35568" y="60515"/>
                  </a:lnTo>
                  <a:lnTo>
                    <a:pt x="36118" y="59067"/>
                  </a:lnTo>
                  <a:lnTo>
                    <a:pt x="38290" y="55346"/>
                  </a:lnTo>
                  <a:lnTo>
                    <a:pt x="37982" y="54330"/>
                  </a:lnTo>
                  <a:lnTo>
                    <a:pt x="28828" y="54330"/>
                  </a:lnTo>
                  <a:lnTo>
                    <a:pt x="28422" y="53898"/>
                  </a:lnTo>
                  <a:lnTo>
                    <a:pt x="28028" y="53682"/>
                  </a:lnTo>
                  <a:lnTo>
                    <a:pt x="28384" y="53416"/>
                  </a:lnTo>
                  <a:lnTo>
                    <a:pt x="29070" y="52844"/>
                  </a:lnTo>
                  <a:lnTo>
                    <a:pt x="37531" y="52844"/>
                  </a:lnTo>
                  <a:lnTo>
                    <a:pt x="36127" y="48221"/>
                  </a:lnTo>
                  <a:close/>
                </a:path>
                <a:path w="53339" h="86360">
                  <a:moveTo>
                    <a:pt x="35568" y="60515"/>
                  </a:moveTo>
                  <a:lnTo>
                    <a:pt x="30467" y="60515"/>
                  </a:lnTo>
                  <a:lnTo>
                    <a:pt x="30909" y="61277"/>
                  </a:lnTo>
                  <a:lnTo>
                    <a:pt x="31775" y="62687"/>
                  </a:lnTo>
                  <a:lnTo>
                    <a:pt x="30568" y="64947"/>
                  </a:lnTo>
                  <a:lnTo>
                    <a:pt x="34802" y="64947"/>
                  </a:lnTo>
                  <a:lnTo>
                    <a:pt x="34679" y="63525"/>
                  </a:lnTo>
                  <a:lnTo>
                    <a:pt x="34743" y="62687"/>
                  </a:lnTo>
                  <a:lnTo>
                    <a:pt x="35568" y="60515"/>
                  </a:lnTo>
                  <a:close/>
                </a:path>
                <a:path w="53339" h="86360">
                  <a:moveTo>
                    <a:pt x="37531" y="52844"/>
                  </a:moveTo>
                  <a:lnTo>
                    <a:pt x="29070" y="52844"/>
                  </a:lnTo>
                  <a:lnTo>
                    <a:pt x="30238" y="53517"/>
                  </a:lnTo>
                  <a:lnTo>
                    <a:pt x="29895" y="53784"/>
                  </a:lnTo>
                  <a:lnTo>
                    <a:pt x="29565" y="54279"/>
                  </a:lnTo>
                  <a:lnTo>
                    <a:pt x="28828" y="54330"/>
                  </a:lnTo>
                  <a:lnTo>
                    <a:pt x="37982" y="54330"/>
                  </a:lnTo>
                  <a:lnTo>
                    <a:pt x="37531" y="52844"/>
                  </a:lnTo>
                  <a:close/>
                </a:path>
                <a:path w="53339" h="86360">
                  <a:moveTo>
                    <a:pt x="5841" y="0"/>
                  </a:moveTo>
                  <a:lnTo>
                    <a:pt x="5930" y="12687"/>
                  </a:lnTo>
                  <a:lnTo>
                    <a:pt x="2768" y="18491"/>
                  </a:lnTo>
                  <a:lnTo>
                    <a:pt x="9029" y="19240"/>
                  </a:lnTo>
                  <a:lnTo>
                    <a:pt x="15036" y="21399"/>
                  </a:lnTo>
                  <a:lnTo>
                    <a:pt x="15874" y="34531"/>
                  </a:lnTo>
                  <a:lnTo>
                    <a:pt x="10375" y="35979"/>
                  </a:lnTo>
                  <a:lnTo>
                    <a:pt x="5168" y="36448"/>
                  </a:lnTo>
                  <a:lnTo>
                    <a:pt x="0" y="43929"/>
                  </a:lnTo>
                  <a:lnTo>
                    <a:pt x="5714" y="46202"/>
                  </a:lnTo>
                  <a:lnTo>
                    <a:pt x="10985" y="48717"/>
                  </a:lnTo>
                  <a:lnTo>
                    <a:pt x="13944" y="49021"/>
                  </a:lnTo>
                  <a:lnTo>
                    <a:pt x="18211" y="48221"/>
                  </a:lnTo>
                  <a:lnTo>
                    <a:pt x="36127" y="48221"/>
                  </a:lnTo>
                  <a:lnTo>
                    <a:pt x="35445" y="45973"/>
                  </a:lnTo>
                  <a:lnTo>
                    <a:pt x="34112" y="43383"/>
                  </a:lnTo>
                  <a:lnTo>
                    <a:pt x="32626" y="40868"/>
                  </a:lnTo>
                  <a:lnTo>
                    <a:pt x="28232" y="30695"/>
                  </a:lnTo>
                  <a:lnTo>
                    <a:pt x="30175" y="25946"/>
                  </a:lnTo>
                  <a:lnTo>
                    <a:pt x="38811" y="24968"/>
                  </a:lnTo>
                  <a:lnTo>
                    <a:pt x="41224" y="20446"/>
                  </a:lnTo>
                  <a:lnTo>
                    <a:pt x="48164" y="20446"/>
                  </a:lnTo>
                  <a:lnTo>
                    <a:pt x="49745" y="16395"/>
                  </a:lnTo>
                  <a:lnTo>
                    <a:pt x="40995" y="16395"/>
                  </a:lnTo>
                  <a:lnTo>
                    <a:pt x="42042" y="10220"/>
                  </a:lnTo>
                  <a:lnTo>
                    <a:pt x="31162" y="10220"/>
                  </a:lnTo>
                  <a:lnTo>
                    <a:pt x="30441" y="10172"/>
                  </a:lnTo>
                  <a:lnTo>
                    <a:pt x="14490" y="10172"/>
                  </a:lnTo>
                  <a:lnTo>
                    <a:pt x="7746" y="9169"/>
                  </a:lnTo>
                  <a:lnTo>
                    <a:pt x="9016" y="5422"/>
                  </a:lnTo>
                  <a:lnTo>
                    <a:pt x="8828" y="3174"/>
                  </a:lnTo>
                  <a:lnTo>
                    <a:pt x="8864" y="76"/>
                  </a:lnTo>
                  <a:lnTo>
                    <a:pt x="5841" y="0"/>
                  </a:lnTo>
                  <a:close/>
                </a:path>
                <a:path w="53339" h="86360">
                  <a:moveTo>
                    <a:pt x="48164" y="20446"/>
                  </a:moveTo>
                  <a:lnTo>
                    <a:pt x="41224" y="20446"/>
                  </a:lnTo>
                  <a:lnTo>
                    <a:pt x="47891" y="21145"/>
                  </a:lnTo>
                  <a:lnTo>
                    <a:pt x="48164" y="20446"/>
                  </a:lnTo>
                  <a:close/>
                </a:path>
                <a:path w="53339" h="86360">
                  <a:moveTo>
                    <a:pt x="48882" y="11836"/>
                  </a:moveTo>
                  <a:lnTo>
                    <a:pt x="40995" y="16395"/>
                  </a:lnTo>
                  <a:lnTo>
                    <a:pt x="49745" y="16395"/>
                  </a:lnTo>
                  <a:lnTo>
                    <a:pt x="49834" y="16167"/>
                  </a:lnTo>
                  <a:lnTo>
                    <a:pt x="48882" y="11836"/>
                  </a:lnTo>
                  <a:close/>
                </a:path>
                <a:path w="53339" h="86360">
                  <a:moveTo>
                    <a:pt x="36718" y="9503"/>
                  </a:moveTo>
                  <a:lnTo>
                    <a:pt x="31162" y="10220"/>
                  </a:lnTo>
                  <a:lnTo>
                    <a:pt x="42042" y="10220"/>
                  </a:lnTo>
                  <a:lnTo>
                    <a:pt x="42113" y="9804"/>
                  </a:lnTo>
                  <a:lnTo>
                    <a:pt x="36718" y="9503"/>
                  </a:lnTo>
                  <a:close/>
                </a:path>
                <a:path w="53339" h="86360">
                  <a:moveTo>
                    <a:pt x="21145" y="1142"/>
                  </a:moveTo>
                  <a:lnTo>
                    <a:pt x="18326" y="1638"/>
                  </a:lnTo>
                  <a:lnTo>
                    <a:pt x="14947" y="3174"/>
                  </a:lnTo>
                  <a:lnTo>
                    <a:pt x="14449" y="5422"/>
                  </a:lnTo>
                  <a:lnTo>
                    <a:pt x="14395" y="7746"/>
                  </a:lnTo>
                  <a:lnTo>
                    <a:pt x="14490" y="10172"/>
                  </a:lnTo>
                  <a:lnTo>
                    <a:pt x="30441" y="10172"/>
                  </a:lnTo>
                  <a:lnTo>
                    <a:pt x="25782" y="9865"/>
                  </a:lnTo>
                  <a:lnTo>
                    <a:pt x="23184" y="7988"/>
                  </a:lnTo>
                  <a:lnTo>
                    <a:pt x="19926" y="7988"/>
                  </a:lnTo>
                  <a:lnTo>
                    <a:pt x="19697" y="6870"/>
                  </a:lnTo>
                  <a:lnTo>
                    <a:pt x="20497" y="6578"/>
                  </a:lnTo>
                  <a:lnTo>
                    <a:pt x="20916" y="6349"/>
                  </a:lnTo>
                  <a:lnTo>
                    <a:pt x="21145" y="1142"/>
                  </a:lnTo>
                  <a:close/>
                </a:path>
                <a:path w="53339" h="86360">
                  <a:moveTo>
                    <a:pt x="20916" y="6349"/>
                  </a:moveTo>
                  <a:lnTo>
                    <a:pt x="20383" y="7746"/>
                  </a:lnTo>
                  <a:lnTo>
                    <a:pt x="19926" y="7988"/>
                  </a:lnTo>
                  <a:lnTo>
                    <a:pt x="23184" y="7988"/>
                  </a:lnTo>
                  <a:lnTo>
                    <a:pt x="20916" y="6349"/>
                  </a:lnTo>
                  <a:close/>
                </a:path>
              </a:pathLst>
            </a:custGeom>
            <a:solidFill>
              <a:srgbClr val="EF3C6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7" name="object 887"/>
            <p:cNvSpPr/>
            <p:nvPr/>
          </p:nvSpPr>
          <p:spPr>
            <a:xfrm>
              <a:off x="2868846" y="1890540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9232" y="0"/>
                  </a:moveTo>
                  <a:lnTo>
                    <a:pt x="5981" y="1701"/>
                  </a:lnTo>
                  <a:lnTo>
                    <a:pt x="2184" y="2540"/>
                  </a:lnTo>
                  <a:lnTo>
                    <a:pt x="0" y="5905"/>
                  </a:lnTo>
                  <a:lnTo>
                    <a:pt x="3200" y="6235"/>
                  </a:lnTo>
                  <a:lnTo>
                    <a:pt x="4648" y="12141"/>
                  </a:lnTo>
                  <a:lnTo>
                    <a:pt x="11493" y="6997"/>
                  </a:lnTo>
                  <a:lnTo>
                    <a:pt x="10972" y="3263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EF497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8" name="object 888"/>
            <p:cNvSpPr/>
            <p:nvPr/>
          </p:nvSpPr>
          <p:spPr>
            <a:xfrm>
              <a:off x="2857442" y="1780579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5" h="35560">
                  <a:moveTo>
                    <a:pt x="4267" y="0"/>
                  </a:moveTo>
                  <a:lnTo>
                    <a:pt x="127" y="4051"/>
                  </a:lnTo>
                  <a:lnTo>
                    <a:pt x="0" y="8191"/>
                  </a:lnTo>
                  <a:lnTo>
                    <a:pt x="4013" y="12407"/>
                  </a:lnTo>
                  <a:lnTo>
                    <a:pt x="7175" y="15557"/>
                  </a:lnTo>
                  <a:lnTo>
                    <a:pt x="18948" y="16040"/>
                  </a:lnTo>
                  <a:lnTo>
                    <a:pt x="16383" y="25095"/>
                  </a:lnTo>
                  <a:lnTo>
                    <a:pt x="18999" y="26212"/>
                  </a:lnTo>
                  <a:lnTo>
                    <a:pt x="19113" y="30848"/>
                  </a:lnTo>
                  <a:lnTo>
                    <a:pt x="22479" y="32905"/>
                  </a:lnTo>
                  <a:lnTo>
                    <a:pt x="25819" y="35356"/>
                  </a:lnTo>
                  <a:lnTo>
                    <a:pt x="33451" y="26644"/>
                  </a:lnTo>
                  <a:lnTo>
                    <a:pt x="29705" y="23050"/>
                  </a:lnTo>
                  <a:lnTo>
                    <a:pt x="28079" y="19189"/>
                  </a:lnTo>
                  <a:lnTo>
                    <a:pt x="24168" y="15392"/>
                  </a:lnTo>
                  <a:lnTo>
                    <a:pt x="20154" y="11696"/>
                  </a:lnTo>
                  <a:lnTo>
                    <a:pt x="12966" y="4152"/>
                  </a:lnTo>
                  <a:lnTo>
                    <a:pt x="9880" y="139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F38EB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89" name="object 889"/>
            <p:cNvSpPr/>
            <p:nvPr/>
          </p:nvSpPr>
          <p:spPr>
            <a:xfrm>
              <a:off x="2856322" y="1835668"/>
              <a:ext cx="24130" cy="21590"/>
            </a:xfrm>
            <a:custGeom>
              <a:avLst/>
              <a:gdLst/>
              <a:ahLst/>
              <a:cxnLst/>
              <a:rect l="l" t="t" r="r" b="b"/>
              <a:pathLst>
                <a:path w="24130" h="21589">
                  <a:moveTo>
                    <a:pt x="10591" y="0"/>
                  </a:moveTo>
                  <a:lnTo>
                    <a:pt x="1955" y="990"/>
                  </a:lnTo>
                  <a:lnTo>
                    <a:pt x="0" y="5740"/>
                  </a:lnTo>
                  <a:lnTo>
                    <a:pt x="4406" y="15900"/>
                  </a:lnTo>
                  <a:lnTo>
                    <a:pt x="5892" y="18415"/>
                  </a:lnTo>
                  <a:lnTo>
                    <a:pt x="7226" y="21005"/>
                  </a:lnTo>
                  <a:lnTo>
                    <a:pt x="10096" y="20701"/>
                  </a:lnTo>
                  <a:lnTo>
                    <a:pt x="13233" y="21031"/>
                  </a:lnTo>
                  <a:lnTo>
                    <a:pt x="23342" y="16840"/>
                  </a:lnTo>
                  <a:lnTo>
                    <a:pt x="23837" y="13195"/>
                  </a:lnTo>
                  <a:lnTo>
                    <a:pt x="15595" y="4597"/>
                  </a:lnTo>
                  <a:lnTo>
                    <a:pt x="13042" y="2336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rgbClr val="F2759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0" name="object 890"/>
            <p:cNvSpPr/>
            <p:nvPr/>
          </p:nvSpPr>
          <p:spPr>
            <a:xfrm>
              <a:off x="2861709" y="1774838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12382" y="0"/>
                  </a:moveTo>
                  <a:lnTo>
                    <a:pt x="10388" y="126"/>
                  </a:lnTo>
                  <a:lnTo>
                    <a:pt x="9385" y="126"/>
                  </a:lnTo>
                  <a:lnTo>
                    <a:pt x="6261" y="3022"/>
                  </a:lnTo>
                  <a:lnTo>
                    <a:pt x="203" y="3022"/>
                  </a:lnTo>
                  <a:lnTo>
                    <a:pt x="0" y="5740"/>
                  </a:lnTo>
                  <a:lnTo>
                    <a:pt x="5613" y="5880"/>
                  </a:lnTo>
                  <a:lnTo>
                    <a:pt x="8699" y="9893"/>
                  </a:lnTo>
                  <a:lnTo>
                    <a:pt x="15887" y="17437"/>
                  </a:lnTo>
                  <a:lnTo>
                    <a:pt x="19900" y="21132"/>
                  </a:lnTo>
                  <a:lnTo>
                    <a:pt x="23812" y="24930"/>
                  </a:lnTo>
                  <a:lnTo>
                    <a:pt x="22415" y="18032"/>
                  </a:lnTo>
                  <a:lnTo>
                    <a:pt x="20621" y="11317"/>
                  </a:lnTo>
                  <a:lnTo>
                    <a:pt x="17565" y="5175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F05F8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851957" y="1792983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9499" y="0"/>
                  </a:moveTo>
                  <a:lnTo>
                    <a:pt x="9410" y="4356"/>
                  </a:lnTo>
                  <a:lnTo>
                    <a:pt x="0" y="6248"/>
                  </a:lnTo>
                  <a:lnTo>
                    <a:pt x="6248" y="12280"/>
                  </a:lnTo>
                  <a:lnTo>
                    <a:pt x="7480" y="10985"/>
                  </a:lnTo>
                  <a:lnTo>
                    <a:pt x="8458" y="10782"/>
                  </a:lnTo>
                  <a:lnTo>
                    <a:pt x="12268" y="16510"/>
                  </a:lnTo>
                  <a:lnTo>
                    <a:pt x="9398" y="20091"/>
                  </a:lnTo>
                  <a:lnTo>
                    <a:pt x="9118" y="23837"/>
                  </a:lnTo>
                  <a:lnTo>
                    <a:pt x="13512" y="24752"/>
                  </a:lnTo>
                  <a:lnTo>
                    <a:pt x="17627" y="24079"/>
                  </a:lnTo>
                  <a:lnTo>
                    <a:pt x="21475" y="21729"/>
                  </a:lnTo>
                  <a:lnTo>
                    <a:pt x="22275" y="18529"/>
                  </a:lnTo>
                  <a:lnTo>
                    <a:pt x="20993" y="18389"/>
                  </a:lnTo>
                  <a:lnTo>
                    <a:pt x="14452" y="15354"/>
                  </a:lnTo>
                  <a:lnTo>
                    <a:pt x="15976" y="7937"/>
                  </a:lnTo>
                  <a:lnTo>
                    <a:pt x="12661" y="314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F59CB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869166" y="186627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12369" y="0"/>
                  </a:moveTo>
                  <a:lnTo>
                    <a:pt x="6261" y="2921"/>
                  </a:lnTo>
                  <a:lnTo>
                    <a:pt x="2819" y="4978"/>
                  </a:lnTo>
                  <a:lnTo>
                    <a:pt x="1854" y="8775"/>
                  </a:lnTo>
                  <a:lnTo>
                    <a:pt x="0" y="11925"/>
                  </a:lnTo>
                  <a:lnTo>
                    <a:pt x="7937" y="10223"/>
                  </a:lnTo>
                  <a:lnTo>
                    <a:pt x="7099" y="16992"/>
                  </a:lnTo>
                  <a:lnTo>
                    <a:pt x="8953" y="21183"/>
                  </a:lnTo>
                  <a:lnTo>
                    <a:pt x="11938" y="21323"/>
                  </a:lnTo>
                  <a:lnTo>
                    <a:pt x="13970" y="14249"/>
                  </a:lnTo>
                  <a:lnTo>
                    <a:pt x="11201" y="7086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862752" y="1863642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7848" y="0"/>
                  </a:moveTo>
                  <a:lnTo>
                    <a:pt x="3632" y="2412"/>
                  </a:lnTo>
                  <a:lnTo>
                    <a:pt x="1460" y="6121"/>
                  </a:lnTo>
                  <a:lnTo>
                    <a:pt x="0" y="10045"/>
                  </a:lnTo>
                  <a:lnTo>
                    <a:pt x="355" y="14465"/>
                  </a:lnTo>
                  <a:lnTo>
                    <a:pt x="6413" y="14554"/>
                  </a:lnTo>
                  <a:lnTo>
                    <a:pt x="8267" y="11391"/>
                  </a:lnTo>
                  <a:lnTo>
                    <a:pt x="9245" y="7607"/>
                  </a:lnTo>
                  <a:lnTo>
                    <a:pt x="12674" y="5549"/>
                  </a:lnTo>
                  <a:lnTo>
                    <a:pt x="10972" y="711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EF457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872954" y="180567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888" y="0"/>
                  </a:moveTo>
                  <a:lnTo>
                    <a:pt x="584" y="1879"/>
                  </a:lnTo>
                  <a:lnTo>
                    <a:pt x="0" y="5702"/>
                  </a:lnTo>
                  <a:lnTo>
                    <a:pt x="2057" y="5905"/>
                  </a:lnTo>
                  <a:lnTo>
                    <a:pt x="2832" y="5880"/>
                  </a:lnTo>
                  <a:lnTo>
                    <a:pt x="3594" y="5765"/>
                  </a:lnTo>
                  <a:lnTo>
                    <a:pt x="3492" y="111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F1658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871076" y="1762784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2997" y="12065"/>
                  </a:moveTo>
                  <a:lnTo>
                    <a:pt x="1943" y="10375"/>
                  </a:lnTo>
                  <a:lnTo>
                    <a:pt x="939" y="10477"/>
                  </a:lnTo>
                  <a:lnTo>
                    <a:pt x="0" y="12179"/>
                  </a:lnTo>
                  <a:lnTo>
                    <a:pt x="1003" y="12179"/>
                  </a:lnTo>
                  <a:lnTo>
                    <a:pt x="2006" y="12141"/>
                  </a:lnTo>
                  <a:lnTo>
                    <a:pt x="2997" y="12065"/>
                  </a:lnTo>
                  <a:close/>
                </a:path>
                <a:path w="6350" h="12700">
                  <a:moveTo>
                    <a:pt x="6248" y="3149"/>
                  </a:moveTo>
                  <a:lnTo>
                    <a:pt x="5245" y="2095"/>
                  </a:lnTo>
                  <a:lnTo>
                    <a:pt x="4241" y="1028"/>
                  </a:lnTo>
                  <a:lnTo>
                    <a:pt x="3225" y="0"/>
                  </a:lnTo>
                  <a:lnTo>
                    <a:pt x="6235" y="3162"/>
                  </a:lnTo>
                  <a:close/>
                </a:path>
              </a:pathLst>
            </a:custGeom>
            <a:solidFill>
              <a:srgbClr val="EF426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874312" y="175978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755" y="0"/>
                  </a:moveTo>
                  <a:lnTo>
                    <a:pt x="1155" y="1320"/>
                  </a:lnTo>
                  <a:lnTo>
                    <a:pt x="0" y="2984"/>
                  </a:lnTo>
                  <a:lnTo>
                    <a:pt x="3009" y="6146"/>
                  </a:lnTo>
                  <a:lnTo>
                    <a:pt x="4711" y="5067"/>
                  </a:lnTo>
                  <a:lnTo>
                    <a:pt x="6108" y="3530"/>
                  </a:lnTo>
                  <a:lnTo>
                    <a:pt x="4445" y="1765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F3C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885183" y="17648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71" y="0"/>
                  </a:moveTo>
                  <a:lnTo>
                    <a:pt x="0" y="533"/>
                  </a:lnTo>
                  <a:lnTo>
                    <a:pt x="1231" y="12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EF3D6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816151" y="1777293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3098" y="7785"/>
                  </a:moveTo>
                  <a:lnTo>
                    <a:pt x="63" y="8788"/>
                  </a:lnTo>
                  <a:lnTo>
                    <a:pt x="0" y="11747"/>
                  </a:lnTo>
                  <a:lnTo>
                    <a:pt x="3047" y="13754"/>
                  </a:lnTo>
                  <a:lnTo>
                    <a:pt x="4254" y="18389"/>
                  </a:lnTo>
                  <a:lnTo>
                    <a:pt x="8953" y="18046"/>
                  </a:lnTo>
                  <a:lnTo>
                    <a:pt x="11966" y="18046"/>
                  </a:lnTo>
                  <a:lnTo>
                    <a:pt x="15086" y="15138"/>
                  </a:lnTo>
                  <a:lnTo>
                    <a:pt x="16417" y="13817"/>
                  </a:lnTo>
                  <a:lnTo>
                    <a:pt x="8331" y="13817"/>
                  </a:lnTo>
                  <a:lnTo>
                    <a:pt x="3098" y="7785"/>
                  </a:lnTo>
                  <a:close/>
                </a:path>
                <a:path w="21589" h="18414">
                  <a:moveTo>
                    <a:pt x="11966" y="18046"/>
                  </a:moveTo>
                  <a:lnTo>
                    <a:pt x="8953" y="18046"/>
                  </a:lnTo>
                  <a:lnTo>
                    <a:pt x="9931" y="18072"/>
                  </a:lnTo>
                  <a:lnTo>
                    <a:pt x="11925" y="18084"/>
                  </a:lnTo>
                  <a:close/>
                </a:path>
                <a:path w="21589" h="18414">
                  <a:moveTo>
                    <a:pt x="9193" y="5915"/>
                  </a:moveTo>
                  <a:lnTo>
                    <a:pt x="8331" y="13817"/>
                  </a:lnTo>
                  <a:lnTo>
                    <a:pt x="16417" y="13817"/>
                  </a:lnTo>
                  <a:lnTo>
                    <a:pt x="18072" y="12204"/>
                  </a:lnTo>
                  <a:lnTo>
                    <a:pt x="18973" y="12192"/>
                  </a:lnTo>
                  <a:lnTo>
                    <a:pt x="20815" y="12192"/>
                  </a:lnTo>
                  <a:lnTo>
                    <a:pt x="20925" y="9093"/>
                  </a:lnTo>
                  <a:lnTo>
                    <a:pt x="17259" y="9093"/>
                  </a:lnTo>
                  <a:lnTo>
                    <a:pt x="9193" y="5915"/>
                  </a:lnTo>
                  <a:close/>
                </a:path>
                <a:path w="21589" h="18414">
                  <a:moveTo>
                    <a:pt x="19367" y="0"/>
                  </a:moveTo>
                  <a:lnTo>
                    <a:pt x="18414" y="0"/>
                  </a:lnTo>
                  <a:lnTo>
                    <a:pt x="17411" y="9004"/>
                  </a:lnTo>
                  <a:lnTo>
                    <a:pt x="17259" y="9093"/>
                  </a:lnTo>
                  <a:lnTo>
                    <a:pt x="20925" y="9093"/>
                  </a:lnTo>
                  <a:lnTo>
                    <a:pt x="21247" y="25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rgbClr val="EF427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834568" y="1762737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1841" y="0"/>
                  </a:moveTo>
                  <a:lnTo>
                    <a:pt x="0" y="14566"/>
                  </a:lnTo>
                  <a:lnTo>
                    <a:pt x="2832" y="14579"/>
                  </a:lnTo>
                  <a:lnTo>
                    <a:pt x="12598" y="2832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EF3C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818585" y="1765735"/>
              <a:ext cx="10795" cy="17780"/>
            </a:xfrm>
            <a:custGeom>
              <a:avLst/>
              <a:gdLst/>
              <a:ahLst/>
              <a:cxnLst/>
              <a:rect l="l" t="t" r="r" b="b"/>
              <a:pathLst>
                <a:path w="10794" h="17780">
                  <a:moveTo>
                    <a:pt x="4483" y="0"/>
                  </a:moveTo>
                  <a:lnTo>
                    <a:pt x="0" y="9499"/>
                  </a:lnTo>
                  <a:lnTo>
                    <a:pt x="6731" y="17462"/>
                  </a:lnTo>
                  <a:lnTo>
                    <a:pt x="10617" y="11125"/>
                  </a:lnTo>
                  <a:lnTo>
                    <a:pt x="4876" y="627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EF436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835857" y="1807824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4165" y="0"/>
                  </a:moveTo>
                  <a:lnTo>
                    <a:pt x="1104" y="2946"/>
                  </a:lnTo>
                  <a:lnTo>
                    <a:pt x="1092" y="3949"/>
                  </a:lnTo>
                  <a:lnTo>
                    <a:pt x="990" y="4978"/>
                  </a:lnTo>
                  <a:lnTo>
                    <a:pt x="1257" y="8293"/>
                  </a:lnTo>
                  <a:lnTo>
                    <a:pt x="0" y="12039"/>
                  </a:lnTo>
                  <a:lnTo>
                    <a:pt x="6743" y="13042"/>
                  </a:lnTo>
                  <a:lnTo>
                    <a:pt x="6565" y="8877"/>
                  </a:lnTo>
                  <a:lnTo>
                    <a:pt x="7200" y="6045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F365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856188" y="1803768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5" h="13335">
                  <a:moveTo>
                    <a:pt x="4229" y="0"/>
                  </a:moveTo>
                  <a:lnTo>
                    <a:pt x="3251" y="203"/>
                  </a:lnTo>
                  <a:lnTo>
                    <a:pt x="2006" y="1498"/>
                  </a:lnTo>
                  <a:lnTo>
                    <a:pt x="2603" y="5448"/>
                  </a:lnTo>
                  <a:lnTo>
                    <a:pt x="0" y="10172"/>
                  </a:lnTo>
                  <a:lnTo>
                    <a:pt x="4889" y="13055"/>
                  </a:lnTo>
                  <a:lnTo>
                    <a:pt x="5156" y="9309"/>
                  </a:lnTo>
                  <a:lnTo>
                    <a:pt x="8039" y="5740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F5B3D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833952" y="179855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203" y="0"/>
                  </a:moveTo>
                  <a:lnTo>
                    <a:pt x="0" y="12153"/>
                  </a:lnTo>
                  <a:lnTo>
                    <a:pt x="1003" y="12166"/>
                  </a:lnTo>
                  <a:lnTo>
                    <a:pt x="2006" y="12204"/>
                  </a:lnTo>
                  <a:lnTo>
                    <a:pt x="3009" y="12217"/>
                  </a:lnTo>
                  <a:lnTo>
                    <a:pt x="6070" y="9270"/>
                  </a:lnTo>
                  <a:lnTo>
                    <a:pt x="4406" y="6007"/>
                  </a:lnTo>
                  <a:lnTo>
                    <a:pt x="3555" y="220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846155" y="177889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854" y="0"/>
                  </a:moveTo>
                  <a:lnTo>
                    <a:pt x="0" y="4152"/>
                  </a:lnTo>
                  <a:lnTo>
                    <a:pt x="952" y="6210"/>
                  </a:lnTo>
                  <a:lnTo>
                    <a:pt x="3111" y="7569"/>
                  </a:lnTo>
                  <a:lnTo>
                    <a:pt x="3695" y="4000"/>
                  </a:lnTo>
                  <a:lnTo>
                    <a:pt x="4000" y="2209"/>
                  </a:lnTo>
                  <a:lnTo>
                    <a:pt x="3060" y="132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6BAD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795346" y="1761400"/>
              <a:ext cx="39370" cy="37465"/>
            </a:xfrm>
            <a:custGeom>
              <a:avLst/>
              <a:gdLst/>
              <a:ahLst/>
              <a:cxnLst/>
              <a:rect l="l" t="t" r="r" b="b"/>
              <a:pathLst>
                <a:path w="39369" h="37464">
                  <a:moveTo>
                    <a:pt x="3009" y="38"/>
                  </a:moveTo>
                  <a:lnTo>
                    <a:pt x="1498" y="12"/>
                  </a:lnTo>
                  <a:lnTo>
                    <a:pt x="0" y="0"/>
                  </a:lnTo>
                  <a:lnTo>
                    <a:pt x="990" y="1739"/>
                  </a:lnTo>
                  <a:lnTo>
                    <a:pt x="1993" y="1714"/>
                  </a:lnTo>
                  <a:lnTo>
                    <a:pt x="3009" y="38"/>
                  </a:lnTo>
                  <a:close/>
                </a:path>
                <a:path w="39369" h="37464">
                  <a:moveTo>
                    <a:pt x="38811" y="37160"/>
                  </a:moveTo>
                  <a:lnTo>
                    <a:pt x="35852" y="34048"/>
                  </a:lnTo>
                  <a:lnTo>
                    <a:pt x="35864" y="33045"/>
                  </a:lnTo>
                  <a:lnTo>
                    <a:pt x="35890" y="32029"/>
                  </a:lnTo>
                  <a:lnTo>
                    <a:pt x="35902" y="31013"/>
                  </a:lnTo>
                  <a:lnTo>
                    <a:pt x="32740" y="33972"/>
                  </a:lnTo>
                  <a:lnTo>
                    <a:pt x="34798" y="34048"/>
                  </a:lnTo>
                  <a:lnTo>
                    <a:pt x="35814" y="34061"/>
                  </a:lnTo>
                  <a:lnTo>
                    <a:pt x="37795" y="36144"/>
                  </a:lnTo>
                  <a:lnTo>
                    <a:pt x="38798" y="37172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755464" y="1763805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89" h="26669">
                  <a:moveTo>
                    <a:pt x="15227" y="0"/>
                  </a:moveTo>
                  <a:lnTo>
                    <a:pt x="12534" y="190"/>
                  </a:lnTo>
                  <a:lnTo>
                    <a:pt x="11290" y="3035"/>
                  </a:lnTo>
                  <a:lnTo>
                    <a:pt x="9169" y="4978"/>
                  </a:lnTo>
                  <a:lnTo>
                    <a:pt x="6337" y="6197"/>
                  </a:lnTo>
                  <a:lnTo>
                    <a:pt x="0" y="15036"/>
                  </a:lnTo>
                  <a:lnTo>
                    <a:pt x="3022" y="18186"/>
                  </a:lnTo>
                  <a:lnTo>
                    <a:pt x="7937" y="13690"/>
                  </a:lnTo>
                  <a:lnTo>
                    <a:pt x="9029" y="21348"/>
                  </a:lnTo>
                  <a:lnTo>
                    <a:pt x="11887" y="26136"/>
                  </a:lnTo>
                  <a:lnTo>
                    <a:pt x="14897" y="22555"/>
                  </a:lnTo>
                  <a:lnTo>
                    <a:pt x="17868" y="21488"/>
                  </a:lnTo>
                  <a:lnTo>
                    <a:pt x="21145" y="10045"/>
                  </a:lnTo>
                  <a:lnTo>
                    <a:pt x="19583" y="8051"/>
                  </a:lnTo>
                  <a:lnTo>
                    <a:pt x="18745" y="5803"/>
                  </a:lnTo>
                  <a:lnTo>
                    <a:pt x="18834" y="3251"/>
                  </a:lnTo>
                  <a:lnTo>
                    <a:pt x="17068" y="1574"/>
                  </a:lnTo>
                  <a:lnTo>
                    <a:pt x="15227" y="0"/>
                  </a:lnTo>
                  <a:close/>
                </a:path>
              </a:pathLst>
            </a:custGeom>
            <a:solidFill>
              <a:srgbClr val="F8C0D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774213" y="1767062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88" y="0"/>
                  </a:moveTo>
                  <a:lnTo>
                    <a:pt x="0" y="2552"/>
                  </a:lnTo>
                  <a:lnTo>
                    <a:pt x="825" y="4800"/>
                  </a:lnTo>
                  <a:lnTo>
                    <a:pt x="2400" y="6794"/>
                  </a:lnTo>
                  <a:lnTo>
                    <a:pt x="2540" y="4559"/>
                  </a:lnTo>
                  <a:lnTo>
                    <a:pt x="2781" y="63"/>
                  </a:lnTo>
                  <a:lnTo>
                    <a:pt x="1435" y="1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669919" y="1745807"/>
              <a:ext cx="19050" cy="22860"/>
            </a:xfrm>
            <a:custGeom>
              <a:avLst/>
              <a:gdLst/>
              <a:ahLst/>
              <a:cxnLst/>
              <a:rect l="l" t="t" r="r" b="b"/>
              <a:pathLst>
                <a:path w="19050" h="22860">
                  <a:moveTo>
                    <a:pt x="6946" y="0"/>
                  </a:moveTo>
                  <a:lnTo>
                    <a:pt x="4216" y="6502"/>
                  </a:lnTo>
                  <a:lnTo>
                    <a:pt x="1054" y="7264"/>
                  </a:lnTo>
                  <a:lnTo>
                    <a:pt x="0" y="12700"/>
                  </a:lnTo>
                  <a:lnTo>
                    <a:pt x="2222" y="16852"/>
                  </a:lnTo>
                  <a:lnTo>
                    <a:pt x="6121" y="20358"/>
                  </a:lnTo>
                  <a:lnTo>
                    <a:pt x="6959" y="19075"/>
                  </a:lnTo>
                  <a:lnTo>
                    <a:pt x="8204" y="17576"/>
                  </a:lnTo>
                  <a:lnTo>
                    <a:pt x="15354" y="22618"/>
                  </a:lnTo>
                  <a:lnTo>
                    <a:pt x="16001" y="19202"/>
                  </a:lnTo>
                  <a:lnTo>
                    <a:pt x="16471" y="13169"/>
                  </a:lnTo>
                  <a:lnTo>
                    <a:pt x="17843" y="12001"/>
                  </a:lnTo>
                  <a:lnTo>
                    <a:pt x="18605" y="10769"/>
                  </a:lnTo>
                  <a:lnTo>
                    <a:pt x="17513" y="6502"/>
                  </a:lnTo>
                  <a:lnTo>
                    <a:pt x="12420" y="8369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EF436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675982" y="175658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547" y="0"/>
                  </a:moveTo>
                  <a:lnTo>
                    <a:pt x="11785" y="1231"/>
                  </a:lnTo>
                  <a:lnTo>
                    <a:pt x="10413" y="2400"/>
                  </a:lnTo>
                  <a:lnTo>
                    <a:pt x="9944" y="8432"/>
                  </a:lnTo>
                  <a:lnTo>
                    <a:pt x="9296" y="11849"/>
                  </a:lnTo>
                  <a:lnTo>
                    <a:pt x="2146" y="6807"/>
                  </a:lnTo>
                  <a:lnTo>
                    <a:pt x="888" y="8305"/>
                  </a:lnTo>
                  <a:lnTo>
                    <a:pt x="63" y="9588"/>
                  </a:lnTo>
                  <a:lnTo>
                    <a:pt x="203" y="10363"/>
                  </a:lnTo>
                  <a:lnTo>
                    <a:pt x="190" y="11150"/>
                  </a:lnTo>
                  <a:lnTo>
                    <a:pt x="0" y="11938"/>
                  </a:lnTo>
                  <a:lnTo>
                    <a:pt x="7800" y="15091"/>
                  </a:lnTo>
                  <a:lnTo>
                    <a:pt x="11712" y="14893"/>
                  </a:lnTo>
                  <a:lnTo>
                    <a:pt x="12905" y="10234"/>
                  </a:lnTo>
                  <a:lnTo>
                    <a:pt x="12547" y="0"/>
                  </a:lnTo>
                  <a:close/>
                </a:path>
              </a:pathLst>
            </a:custGeom>
            <a:solidFill>
              <a:srgbClr val="EF3A5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698396" y="176196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400" y="0"/>
                  </a:moveTo>
                  <a:lnTo>
                    <a:pt x="952" y="749"/>
                  </a:lnTo>
                  <a:lnTo>
                    <a:pt x="0" y="1828"/>
                  </a:lnTo>
                  <a:lnTo>
                    <a:pt x="241" y="3594"/>
                  </a:lnTo>
                  <a:lnTo>
                    <a:pt x="952" y="2387"/>
                  </a:lnTo>
                  <a:lnTo>
                    <a:pt x="1689" y="1193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E36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1" name="object 911"/>
            <p:cNvSpPr/>
            <p:nvPr/>
          </p:nvSpPr>
          <p:spPr>
            <a:xfrm>
              <a:off x="2683301" y="172309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977" y="1168"/>
                  </a:lnTo>
                  <a:lnTo>
                    <a:pt x="1943" y="2362"/>
                  </a:lnTo>
                  <a:lnTo>
                    <a:pt x="2933" y="3555"/>
                  </a:lnTo>
                  <a:lnTo>
                    <a:pt x="2679" y="1765"/>
                  </a:lnTo>
                  <a:lnTo>
                    <a:pt x="1727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67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2" name="object 912"/>
            <p:cNvSpPr/>
            <p:nvPr/>
          </p:nvSpPr>
          <p:spPr>
            <a:xfrm>
              <a:off x="2676288" y="17866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39" y="0"/>
                  </a:moveTo>
                  <a:lnTo>
                    <a:pt x="0" y="4368"/>
                  </a:lnTo>
                  <a:lnTo>
                    <a:pt x="2006" y="7353"/>
                  </a:lnTo>
                  <a:lnTo>
                    <a:pt x="5956" y="9105"/>
                  </a:lnTo>
                  <a:lnTo>
                    <a:pt x="6019" y="5067"/>
                  </a:lnTo>
                  <a:lnTo>
                    <a:pt x="6070" y="306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F436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3" name="object 913"/>
            <p:cNvSpPr/>
            <p:nvPr/>
          </p:nvSpPr>
          <p:spPr>
            <a:xfrm>
              <a:off x="2781926" y="1813115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15493" y="0"/>
                  </a:moveTo>
                  <a:lnTo>
                    <a:pt x="13301" y="2809"/>
                  </a:lnTo>
                  <a:lnTo>
                    <a:pt x="13871" y="6470"/>
                  </a:lnTo>
                  <a:lnTo>
                    <a:pt x="14093" y="10122"/>
                  </a:lnTo>
                  <a:lnTo>
                    <a:pt x="10858" y="12903"/>
                  </a:lnTo>
                  <a:lnTo>
                    <a:pt x="7327" y="10414"/>
                  </a:lnTo>
                  <a:lnTo>
                    <a:pt x="11112" y="4457"/>
                  </a:lnTo>
                  <a:lnTo>
                    <a:pt x="6527" y="1816"/>
                  </a:lnTo>
                  <a:lnTo>
                    <a:pt x="7442" y="7404"/>
                  </a:lnTo>
                  <a:lnTo>
                    <a:pt x="0" y="12306"/>
                  </a:lnTo>
                  <a:lnTo>
                    <a:pt x="6057" y="18034"/>
                  </a:lnTo>
                  <a:lnTo>
                    <a:pt x="10272" y="21403"/>
                  </a:lnTo>
                  <a:lnTo>
                    <a:pt x="14130" y="31689"/>
                  </a:lnTo>
                  <a:lnTo>
                    <a:pt x="18287" y="35229"/>
                  </a:lnTo>
                  <a:lnTo>
                    <a:pt x="22377" y="30441"/>
                  </a:lnTo>
                  <a:lnTo>
                    <a:pt x="17208" y="25831"/>
                  </a:lnTo>
                  <a:lnTo>
                    <a:pt x="18986" y="21348"/>
                  </a:lnTo>
                  <a:lnTo>
                    <a:pt x="23545" y="21805"/>
                  </a:lnTo>
                  <a:lnTo>
                    <a:pt x="29756" y="19431"/>
                  </a:lnTo>
                  <a:lnTo>
                    <a:pt x="36360" y="32956"/>
                  </a:lnTo>
                  <a:lnTo>
                    <a:pt x="40957" y="24384"/>
                  </a:lnTo>
                  <a:lnTo>
                    <a:pt x="45351" y="24879"/>
                  </a:lnTo>
                  <a:lnTo>
                    <a:pt x="45631" y="15659"/>
                  </a:lnTo>
                  <a:lnTo>
                    <a:pt x="45910" y="13182"/>
                  </a:lnTo>
                  <a:lnTo>
                    <a:pt x="45910" y="10629"/>
                  </a:lnTo>
                  <a:lnTo>
                    <a:pt x="47447" y="4699"/>
                  </a:lnTo>
                  <a:lnTo>
                    <a:pt x="45631" y="3797"/>
                  </a:lnTo>
                  <a:lnTo>
                    <a:pt x="42798" y="3505"/>
                  </a:lnTo>
                  <a:lnTo>
                    <a:pt x="40957" y="6286"/>
                  </a:lnTo>
                  <a:lnTo>
                    <a:pt x="36588" y="8712"/>
                  </a:lnTo>
                  <a:lnTo>
                    <a:pt x="30035" y="139"/>
                  </a:lnTo>
                  <a:lnTo>
                    <a:pt x="21894" y="2781"/>
                  </a:lnTo>
                  <a:lnTo>
                    <a:pt x="15493" y="0"/>
                  </a:lnTo>
                  <a:close/>
                </a:path>
              </a:pathLst>
            </a:custGeom>
            <a:solidFill>
              <a:srgbClr val="EF3A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4" name="object 914"/>
            <p:cNvSpPr/>
            <p:nvPr/>
          </p:nvSpPr>
          <p:spPr>
            <a:xfrm>
              <a:off x="2797420" y="1795170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30" h="34289">
                  <a:moveTo>
                    <a:pt x="36537" y="20193"/>
                  </a:moveTo>
                  <a:lnTo>
                    <a:pt x="26631" y="20193"/>
                  </a:lnTo>
                  <a:lnTo>
                    <a:pt x="27305" y="21450"/>
                  </a:lnTo>
                  <a:lnTo>
                    <a:pt x="30137" y="21742"/>
                  </a:lnTo>
                  <a:lnTo>
                    <a:pt x="31953" y="22644"/>
                  </a:lnTo>
                  <a:lnTo>
                    <a:pt x="30505" y="28232"/>
                  </a:lnTo>
                  <a:lnTo>
                    <a:pt x="30416" y="31127"/>
                  </a:lnTo>
                  <a:lnTo>
                    <a:pt x="30137" y="33604"/>
                  </a:lnTo>
                  <a:lnTo>
                    <a:pt x="31229" y="33705"/>
                  </a:lnTo>
                  <a:lnTo>
                    <a:pt x="32308" y="33832"/>
                  </a:lnTo>
                  <a:lnTo>
                    <a:pt x="33413" y="33909"/>
                  </a:lnTo>
                  <a:lnTo>
                    <a:pt x="36614" y="28232"/>
                  </a:lnTo>
                  <a:lnTo>
                    <a:pt x="36537" y="20193"/>
                  </a:lnTo>
                  <a:close/>
                </a:path>
                <a:path w="36830" h="34289">
                  <a:moveTo>
                    <a:pt x="36537" y="18084"/>
                  </a:moveTo>
                  <a:lnTo>
                    <a:pt x="14541" y="18084"/>
                  </a:lnTo>
                  <a:lnTo>
                    <a:pt x="21094" y="26657"/>
                  </a:lnTo>
                  <a:lnTo>
                    <a:pt x="25463" y="24231"/>
                  </a:lnTo>
                  <a:lnTo>
                    <a:pt x="27305" y="21450"/>
                  </a:lnTo>
                  <a:lnTo>
                    <a:pt x="26085" y="20739"/>
                  </a:lnTo>
                  <a:lnTo>
                    <a:pt x="26631" y="20193"/>
                  </a:lnTo>
                  <a:lnTo>
                    <a:pt x="36537" y="20193"/>
                  </a:lnTo>
                  <a:lnTo>
                    <a:pt x="36537" y="18084"/>
                  </a:lnTo>
                  <a:close/>
                </a:path>
                <a:path w="36830" h="34289">
                  <a:moveTo>
                    <a:pt x="5308" y="5854"/>
                  </a:moveTo>
                  <a:lnTo>
                    <a:pt x="3251" y="5854"/>
                  </a:lnTo>
                  <a:lnTo>
                    <a:pt x="2806" y="10058"/>
                  </a:lnTo>
                  <a:lnTo>
                    <a:pt x="4457" y="14808"/>
                  </a:lnTo>
                  <a:lnTo>
                    <a:pt x="0" y="17945"/>
                  </a:lnTo>
                  <a:lnTo>
                    <a:pt x="6400" y="20726"/>
                  </a:lnTo>
                  <a:lnTo>
                    <a:pt x="14541" y="18084"/>
                  </a:lnTo>
                  <a:lnTo>
                    <a:pt x="36537" y="18084"/>
                  </a:lnTo>
                  <a:lnTo>
                    <a:pt x="36610" y="10553"/>
                  </a:lnTo>
                  <a:lnTo>
                    <a:pt x="22936" y="10553"/>
                  </a:lnTo>
                  <a:lnTo>
                    <a:pt x="17843" y="8001"/>
                  </a:lnTo>
                  <a:lnTo>
                    <a:pt x="18958" y="6350"/>
                  </a:lnTo>
                  <a:lnTo>
                    <a:pt x="11582" y="6350"/>
                  </a:lnTo>
                  <a:lnTo>
                    <a:pt x="6337" y="5880"/>
                  </a:lnTo>
                  <a:lnTo>
                    <a:pt x="5308" y="5854"/>
                  </a:lnTo>
                  <a:close/>
                </a:path>
                <a:path w="36830" h="34289">
                  <a:moveTo>
                    <a:pt x="28663" y="190"/>
                  </a:moveTo>
                  <a:lnTo>
                    <a:pt x="27686" y="190"/>
                  </a:lnTo>
                  <a:lnTo>
                    <a:pt x="22936" y="10553"/>
                  </a:lnTo>
                  <a:lnTo>
                    <a:pt x="36610" y="10553"/>
                  </a:lnTo>
                  <a:lnTo>
                    <a:pt x="36715" y="3403"/>
                  </a:lnTo>
                  <a:lnTo>
                    <a:pt x="33743" y="292"/>
                  </a:lnTo>
                  <a:lnTo>
                    <a:pt x="30657" y="203"/>
                  </a:lnTo>
                  <a:lnTo>
                    <a:pt x="28663" y="190"/>
                  </a:lnTo>
                  <a:close/>
                </a:path>
                <a:path w="36830" h="34289">
                  <a:moveTo>
                    <a:pt x="18554" y="0"/>
                  </a:moveTo>
                  <a:lnTo>
                    <a:pt x="14350" y="1676"/>
                  </a:lnTo>
                  <a:lnTo>
                    <a:pt x="11582" y="6350"/>
                  </a:lnTo>
                  <a:lnTo>
                    <a:pt x="18958" y="6350"/>
                  </a:lnTo>
                  <a:lnTo>
                    <a:pt x="21361" y="2794"/>
                  </a:lnTo>
                  <a:lnTo>
                    <a:pt x="18554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5" name="object 915"/>
            <p:cNvSpPr/>
            <p:nvPr/>
          </p:nvSpPr>
          <p:spPr>
            <a:xfrm>
              <a:off x="2749351" y="1778830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6121" y="0"/>
                  </a:moveTo>
                  <a:lnTo>
                    <a:pt x="2882" y="63"/>
                  </a:lnTo>
                  <a:lnTo>
                    <a:pt x="2882" y="4508"/>
                  </a:lnTo>
                  <a:lnTo>
                    <a:pt x="3771" y="9118"/>
                  </a:lnTo>
                  <a:lnTo>
                    <a:pt x="215" y="12814"/>
                  </a:lnTo>
                  <a:lnTo>
                    <a:pt x="0" y="23368"/>
                  </a:lnTo>
                  <a:lnTo>
                    <a:pt x="8699" y="24193"/>
                  </a:lnTo>
                  <a:lnTo>
                    <a:pt x="13817" y="24307"/>
                  </a:lnTo>
                  <a:lnTo>
                    <a:pt x="18694" y="24244"/>
                  </a:lnTo>
                  <a:lnTo>
                    <a:pt x="21297" y="13957"/>
                  </a:lnTo>
                  <a:lnTo>
                    <a:pt x="22745" y="10248"/>
                  </a:lnTo>
                  <a:lnTo>
                    <a:pt x="23990" y="6464"/>
                  </a:lnTo>
                  <a:lnTo>
                    <a:pt x="21018" y="7543"/>
                  </a:lnTo>
                  <a:lnTo>
                    <a:pt x="17995" y="11112"/>
                  </a:lnTo>
                  <a:lnTo>
                    <a:pt x="15138" y="6324"/>
                  </a:lnTo>
                  <a:lnTo>
                    <a:pt x="12674" y="6172"/>
                  </a:lnTo>
                  <a:lnTo>
                    <a:pt x="10426" y="5575"/>
                  </a:lnTo>
                  <a:lnTo>
                    <a:pt x="9131" y="3162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EEA5C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6" name="object 916"/>
            <p:cNvSpPr/>
            <p:nvPr/>
          </p:nvSpPr>
          <p:spPr>
            <a:xfrm>
              <a:off x="2744301" y="1829593"/>
              <a:ext cx="28575" cy="26034"/>
            </a:xfrm>
            <a:custGeom>
              <a:avLst/>
              <a:gdLst/>
              <a:ahLst/>
              <a:cxnLst/>
              <a:rect l="l" t="t" r="r" b="b"/>
              <a:pathLst>
                <a:path w="28575" h="26035">
                  <a:moveTo>
                    <a:pt x="16535" y="0"/>
                  </a:moveTo>
                  <a:lnTo>
                    <a:pt x="6045" y="7467"/>
                  </a:lnTo>
                  <a:lnTo>
                    <a:pt x="3759" y="10998"/>
                  </a:lnTo>
                  <a:lnTo>
                    <a:pt x="0" y="15125"/>
                  </a:lnTo>
                  <a:lnTo>
                    <a:pt x="13017" y="16167"/>
                  </a:lnTo>
                  <a:lnTo>
                    <a:pt x="16001" y="19265"/>
                  </a:lnTo>
                  <a:lnTo>
                    <a:pt x="18389" y="20650"/>
                  </a:lnTo>
                  <a:lnTo>
                    <a:pt x="18910" y="22898"/>
                  </a:lnTo>
                  <a:lnTo>
                    <a:pt x="18948" y="25400"/>
                  </a:lnTo>
                  <a:lnTo>
                    <a:pt x="25006" y="25514"/>
                  </a:lnTo>
                  <a:lnTo>
                    <a:pt x="28092" y="22517"/>
                  </a:lnTo>
                  <a:lnTo>
                    <a:pt x="22212" y="13284"/>
                  </a:lnTo>
                  <a:lnTo>
                    <a:pt x="21615" y="3314"/>
                  </a:lnTo>
                  <a:lnTo>
                    <a:pt x="16535" y="0"/>
                  </a:lnTo>
                  <a:close/>
                </a:path>
              </a:pathLst>
            </a:custGeom>
            <a:solidFill>
              <a:srgbClr val="EE32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7" name="object 917"/>
            <p:cNvSpPr/>
            <p:nvPr/>
          </p:nvSpPr>
          <p:spPr>
            <a:xfrm>
              <a:off x="2740216" y="1769647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16154" y="0"/>
                  </a:moveTo>
                  <a:lnTo>
                    <a:pt x="10845" y="355"/>
                  </a:lnTo>
                  <a:lnTo>
                    <a:pt x="5867" y="2857"/>
                  </a:lnTo>
                  <a:lnTo>
                    <a:pt x="0" y="11963"/>
                  </a:lnTo>
                  <a:lnTo>
                    <a:pt x="177" y="14528"/>
                  </a:lnTo>
                  <a:lnTo>
                    <a:pt x="673" y="16903"/>
                  </a:lnTo>
                  <a:lnTo>
                    <a:pt x="3124" y="18351"/>
                  </a:lnTo>
                  <a:lnTo>
                    <a:pt x="3568" y="16636"/>
                  </a:lnTo>
                  <a:lnTo>
                    <a:pt x="4648" y="15697"/>
                  </a:lnTo>
                  <a:lnTo>
                    <a:pt x="6273" y="15341"/>
                  </a:lnTo>
                  <a:lnTo>
                    <a:pt x="7150" y="14985"/>
                  </a:lnTo>
                  <a:lnTo>
                    <a:pt x="8064" y="14795"/>
                  </a:lnTo>
                  <a:lnTo>
                    <a:pt x="9004" y="14757"/>
                  </a:lnTo>
                  <a:lnTo>
                    <a:pt x="9169" y="12458"/>
                  </a:lnTo>
                  <a:lnTo>
                    <a:pt x="9982" y="10540"/>
                  </a:lnTo>
                  <a:lnTo>
                    <a:pt x="12014" y="9245"/>
                  </a:lnTo>
                  <a:lnTo>
                    <a:pt x="15252" y="9194"/>
                  </a:lnTo>
                  <a:lnTo>
                    <a:pt x="21577" y="355"/>
                  </a:lnTo>
                  <a:lnTo>
                    <a:pt x="16154" y="0"/>
                  </a:lnTo>
                  <a:close/>
                </a:path>
              </a:pathLst>
            </a:custGeom>
            <a:solidFill>
              <a:srgbClr val="F27CA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8" name="object 918"/>
            <p:cNvSpPr/>
            <p:nvPr/>
          </p:nvSpPr>
          <p:spPr>
            <a:xfrm>
              <a:off x="2726855" y="1844898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89" h="19050">
                  <a:moveTo>
                    <a:pt x="203" y="0"/>
                  </a:moveTo>
                  <a:lnTo>
                    <a:pt x="0" y="5740"/>
                  </a:lnTo>
                  <a:lnTo>
                    <a:pt x="4356" y="7810"/>
                  </a:lnTo>
                  <a:lnTo>
                    <a:pt x="14096" y="10439"/>
                  </a:lnTo>
                  <a:lnTo>
                    <a:pt x="15354" y="13855"/>
                  </a:lnTo>
                  <a:lnTo>
                    <a:pt x="14960" y="18808"/>
                  </a:lnTo>
                  <a:lnTo>
                    <a:pt x="21094" y="18618"/>
                  </a:lnTo>
                  <a:lnTo>
                    <a:pt x="21208" y="9817"/>
                  </a:lnTo>
                  <a:lnTo>
                    <a:pt x="19748" y="6451"/>
                  </a:lnTo>
                  <a:lnTo>
                    <a:pt x="17805" y="4254"/>
                  </a:lnTo>
                  <a:lnTo>
                    <a:pt x="11595" y="6413"/>
                  </a:lnTo>
                  <a:lnTo>
                    <a:pt x="10045" y="5168"/>
                  </a:lnTo>
                  <a:lnTo>
                    <a:pt x="9118" y="330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25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19" name="object 919"/>
            <p:cNvSpPr/>
            <p:nvPr/>
          </p:nvSpPr>
          <p:spPr>
            <a:xfrm>
              <a:off x="2712750" y="1787223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63" y="0"/>
                  </a:moveTo>
                  <a:lnTo>
                    <a:pt x="0" y="3035"/>
                  </a:lnTo>
                  <a:lnTo>
                    <a:pt x="5283" y="5524"/>
                  </a:lnTo>
                  <a:lnTo>
                    <a:pt x="11087" y="7772"/>
                  </a:lnTo>
                  <a:lnTo>
                    <a:pt x="5854" y="15278"/>
                  </a:lnTo>
                  <a:lnTo>
                    <a:pt x="11963" y="15379"/>
                  </a:lnTo>
                  <a:lnTo>
                    <a:pt x="12052" y="12890"/>
                  </a:lnTo>
                  <a:lnTo>
                    <a:pt x="12636" y="10642"/>
                  </a:lnTo>
                  <a:lnTo>
                    <a:pt x="15100" y="9423"/>
                  </a:lnTo>
                  <a:lnTo>
                    <a:pt x="18211" y="3352"/>
                  </a:lnTo>
                  <a:lnTo>
                    <a:pt x="15240" y="279"/>
                  </a:lnTo>
                  <a:lnTo>
                    <a:pt x="6146" y="8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E32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0" name="object 920"/>
            <p:cNvSpPr/>
            <p:nvPr/>
          </p:nvSpPr>
          <p:spPr>
            <a:xfrm>
              <a:off x="2713070" y="1802498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5537" y="0"/>
                  </a:moveTo>
                  <a:lnTo>
                    <a:pt x="0" y="3949"/>
                  </a:lnTo>
                  <a:lnTo>
                    <a:pt x="6413" y="8102"/>
                  </a:lnTo>
                  <a:lnTo>
                    <a:pt x="5334" y="12115"/>
                  </a:lnTo>
                  <a:lnTo>
                    <a:pt x="7797" y="10452"/>
                  </a:lnTo>
                  <a:lnTo>
                    <a:pt x="10185" y="8661"/>
                  </a:lnTo>
                  <a:lnTo>
                    <a:pt x="18440" y="3797"/>
                  </a:lnTo>
                  <a:lnTo>
                    <a:pt x="14757" y="2019"/>
                  </a:lnTo>
                  <a:lnTo>
                    <a:pt x="11645" y="101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EE304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1" name="object 921"/>
            <p:cNvSpPr/>
            <p:nvPr/>
          </p:nvSpPr>
          <p:spPr>
            <a:xfrm>
              <a:off x="2753370" y="1815741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8661" y="0"/>
                  </a:moveTo>
                  <a:lnTo>
                    <a:pt x="4394" y="6553"/>
                  </a:lnTo>
                  <a:lnTo>
                    <a:pt x="0" y="8763"/>
                  </a:lnTo>
                  <a:lnTo>
                    <a:pt x="5308" y="13144"/>
                  </a:lnTo>
                  <a:lnTo>
                    <a:pt x="9245" y="8674"/>
                  </a:lnTo>
                  <a:lnTo>
                    <a:pt x="14935" y="8026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E335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2" name="object 922"/>
            <p:cNvSpPr/>
            <p:nvPr/>
          </p:nvSpPr>
          <p:spPr>
            <a:xfrm>
              <a:off x="2714906" y="1853723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0" y="0"/>
                  </a:moveTo>
                  <a:lnTo>
                    <a:pt x="1333" y="4610"/>
                  </a:lnTo>
                  <a:lnTo>
                    <a:pt x="4660" y="7454"/>
                  </a:lnTo>
                  <a:lnTo>
                    <a:pt x="8636" y="9740"/>
                  </a:lnTo>
                  <a:lnTo>
                    <a:pt x="10007" y="10045"/>
                  </a:lnTo>
                  <a:lnTo>
                    <a:pt x="11645" y="10985"/>
                  </a:lnTo>
                  <a:lnTo>
                    <a:pt x="12687" y="10515"/>
                  </a:lnTo>
                  <a:lnTo>
                    <a:pt x="14300" y="9842"/>
                  </a:lnTo>
                  <a:lnTo>
                    <a:pt x="13538" y="8089"/>
                  </a:lnTo>
                  <a:lnTo>
                    <a:pt x="9994" y="5461"/>
                  </a:lnTo>
                  <a:lnTo>
                    <a:pt x="8788" y="3048"/>
                  </a:lnTo>
                  <a:lnTo>
                    <a:pt x="8458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0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3" name="object 923"/>
            <p:cNvSpPr/>
            <p:nvPr/>
          </p:nvSpPr>
          <p:spPr>
            <a:xfrm>
              <a:off x="2793692" y="1792829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744" y="0"/>
                  </a:moveTo>
                  <a:lnTo>
                    <a:pt x="0" y="3975"/>
                  </a:lnTo>
                  <a:lnTo>
                    <a:pt x="977" y="7632"/>
                  </a:lnTo>
                  <a:lnTo>
                    <a:pt x="4076" y="7746"/>
                  </a:lnTo>
                  <a:lnTo>
                    <a:pt x="6985" y="8191"/>
                  </a:lnTo>
                  <a:lnTo>
                    <a:pt x="10045" y="8204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F3E6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4" name="object 924"/>
            <p:cNvSpPr/>
            <p:nvPr/>
          </p:nvSpPr>
          <p:spPr>
            <a:xfrm>
              <a:off x="2815269" y="1789033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4">
                  <a:moveTo>
                    <a:pt x="876" y="0"/>
                  </a:moveTo>
                  <a:lnTo>
                    <a:pt x="711" y="6134"/>
                  </a:lnTo>
                  <a:lnTo>
                    <a:pt x="3517" y="8940"/>
                  </a:lnTo>
                  <a:lnTo>
                    <a:pt x="0" y="14135"/>
                  </a:lnTo>
                  <a:lnTo>
                    <a:pt x="5080" y="16700"/>
                  </a:lnTo>
                  <a:lnTo>
                    <a:pt x="9842" y="6324"/>
                  </a:lnTo>
                  <a:lnTo>
                    <a:pt x="5118" y="6642"/>
                  </a:lnTo>
                  <a:lnTo>
                    <a:pt x="3911" y="203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5" name="object 925"/>
            <p:cNvSpPr/>
            <p:nvPr/>
          </p:nvSpPr>
          <p:spPr>
            <a:xfrm>
              <a:off x="2766512" y="184289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0" y="0"/>
                  </a:moveTo>
                  <a:lnTo>
                    <a:pt x="1955" y="3086"/>
                  </a:lnTo>
                  <a:lnTo>
                    <a:pt x="3937" y="6146"/>
                  </a:lnTo>
                  <a:lnTo>
                    <a:pt x="5892" y="9232"/>
                  </a:lnTo>
                  <a:lnTo>
                    <a:pt x="8815" y="7713"/>
                  </a:lnTo>
                  <a:lnTo>
                    <a:pt x="12171" y="6338"/>
                  </a:lnTo>
                  <a:lnTo>
                    <a:pt x="13181" y="4137"/>
                  </a:lnTo>
                  <a:lnTo>
                    <a:pt x="9067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6" name="object 926"/>
            <p:cNvSpPr/>
            <p:nvPr/>
          </p:nvSpPr>
          <p:spPr>
            <a:xfrm>
              <a:off x="2711617" y="1840007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8801" y="0"/>
                  </a:moveTo>
                  <a:lnTo>
                    <a:pt x="0" y="8001"/>
                  </a:lnTo>
                  <a:lnTo>
                    <a:pt x="2298" y="10871"/>
                  </a:lnTo>
                  <a:lnTo>
                    <a:pt x="2743" y="11772"/>
                  </a:lnTo>
                  <a:lnTo>
                    <a:pt x="3073" y="12725"/>
                  </a:lnTo>
                  <a:lnTo>
                    <a:pt x="3289" y="13716"/>
                  </a:lnTo>
                  <a:lnTo>
                    <a:pt x="11747" y="13779"/>
                  </a:lnTo>
                  <a:lnTo>
                    <a:pt x="8788" y="9880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F2739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7" name="object 927"/>
            <p:cNvSpPr/>
            <p:nvPr/>
          </p:nvSpPr>
          <p:spPr>
            <a:xfrm>
              <a:off x="2727051" y="1838887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596" y="0"/>
                  </a:moveTo>
                  <a:lnTo>
                    <a:pt x="0" y="6007"/>
                  </a:lnTo>
                  <a:lnTo>
                    <a:pt x="8915" y="9309"/>
                  </a:lnTo>
                  <a:lnTo>
                    <a:pt x="12090" y="3467"/>
                  </a:lnTo>
                  <a:lnTo>
                    <a:pt x="9232" y="50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0527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8" name="object 928"/>
            <p:cNvSpPr/>
            <p:nvPr/>
          </p:nvSpPr>
          <p:spPr>
            <a:xfrm>
              <a:off x="2741540" y="1817728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5" h="12700">
                  <a:moveTo>
                    <a:pt x="6388" y="0"/>
                  </a:moveTo>
                  <a:lnTo>
                    <a:pt x="0" y="3352"/>
                  </a:lnTo>
                  <a:lnTo>
                    <a:pt x="1562" y="7912"/>
                  </a:lnTo>
                  <a:lnTo>
                    <a:pt x="3911" y="12649"/>
                  </a:lnTo>
                  <a:lnTo>
                    <a:pt x="8204" y="9194"/>
                  </a:lnTo>
                  <a:close/>
                </a:path>
              </a:pathLst>
            </a:custGeom>
            <a:solidFill>
              <a:srgbClr val="EF3F6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29" name="object 929"/>
            <p:cNvSpPr/>
            <p:nvPr/>
          </p:nvSpPr>
          <p:spPr>
            <a:xfrm>
              <a:off x="2752055" y="1806234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5994" y="0"/>
                  </a:moveTo>
                  <a:lnTo>
                    <a:pt x="3987" y="50"/>
                  </a:lnTo>
                  <a:lnTo>
                    <a:pt x="0" y="114"/>
                  </a:lnTo>
                  <a:lnTo>
                    <a:pt x="406" y="1016"/>
                  </a:lnTo>
                  <a:lnTo>
                    <a:pt x="711" y="2019"/>
                  </a:lnTo>
                  <a:lnTo>
                    <a:pt x="2667" y="4711"/>
                  </a:lnTo>
                  <a:lnTo>
                    <a:pt x="3302" y="8763"/>
                  </a:lnTo>
                  <a:lnTo>
                    <a:pt x="10236" y="5715"/>
                  </a:lnTo>
                  <a:lnTo>
                    <a:pt x="6362" y="2578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E32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0" name="object 930"/>
            <p:cNvSpPr/>
            <p:nvPr/>
          </p:nvSpPr>
          <p:spPr>
            <a:xfrm>
              <a:off x="2736668" y="178161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530" y="0"/>
                  </a:moveTo>
                  <a:lnTo>
                    <a:pt x="0" y="2146"/>
                  </a:lnTo>
                  <a:lnTo>
                    <a:pt x="660" y="5791"/>
                  </a:lnTo>
                  <a:lnTo>
                    <a:pt x="330" y="9093"/>
                  </a:lnTo>
                  <a:lnTo>
                    <a:pt x="4419" y="11277"/>
                  </a:lnTo>
                  <a:lnTo>
                    <a:pt x="6464" y="12344"/>
                  </a:lnTo>
                  <a:lnTo>
                    <a:pt x="6667" y="6388"/>
                  </a:lnTo>
                  <a:lnTo>
                    <a:pt x="4229" y="4940"/>
                  </a:lnTo>
                  <a:lnTo>
                    <a:pt x="3721" y="254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F057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1" name="object 931"/>
            <p:cNvSpPr/>
            <p:nvPr/>
          </p:nvSpPr>
          <p:spPr>
            <a:xfrm>
              <a:off x="2781123" y="179971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352" y="0"/>
                  </a:moveTo>
                  <a:lnTo>
                    <a:pt x="889" y="2895"/>
                  </a:lnTo>
                  <a:lnTo>
                    <a:pt x="0" y="5359"/>
                  </a:lnTo>
                  <a:lnTo>
                    <a:pt x="787" y="8191"/>
                  </a:lnTo>
                  <a:lnTo>
                    <a:pt x="812" y="8343"/>
                  </a:lnTo>
                  <a:lnTo>
                    <a:pt x="2667" y="8407"/>
                  </a:lnTo>
                  <a:lnTo>
                    <a:pt x="4610" y="5956"/>
                  </a:lnTo>
                  <a:lnTo>
                    <a:pt x="4457" y="3632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EF406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2" name="object 932"/>
            <p:cNvSpPr/>
            <p:nvPr/>
          </p:nvSpPr>
          <p:spPr>
            <a:xfrm>
              <a:off x="2772589" y="183407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9258" y="0"/>
                  </a:moveTo>
                  <a:lnTo>
                    <a:pt x="5346" y="2120"/>
                  </a:lnTo>
                  <a:lnTo>
                    <a:pt x="203" y="2959"/>
                  </a:lnTo>
                  <a:lnTo>
                    <a:pt x="0" y="8915"/>
                  </a:lnTo>
                  <a:lnTo>
                    <a:pt x="2006" y="8953"/>
                  </a:lnTo>
                  <a:lnTo>
                    <a:pt x="2997" y="8953"/>
                  </a:lnTo>
                  <a:lnTo>
                    <a:pt x="4965" y="5905"/>
                  </a:lnTo>
                  <a:lnTo>
                    <a:pt x="9613" y="4673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rgbClr val="EF3A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3" name="object 933"/>
            <p:cNvSpPr/>
            <p:nvPr/>
          </p:nvSpPr>
          <p:spPr>
            <a:xfrm>
              <a:off x="2730939" y="18710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244" y="0"/>
                  </a:moveTo>
                  <a:lnTo>
                    <a:pt x="0" y="1193"/>
                  </a:lnTo>
                  <a:lnTo>
                    <a:pt x="317" y="4254"/>
                  </a:lnTo>
                  <a:lnTo>
                    <a:pt x="2489" y="4305"/>
                  </a:lnTo>
                  <a:lnTo>
                    <a:pt x="4394" y="4572"/>
                  </a:lnTo>
                  <a:lnTo>
                    <a:pt x="4279" y="2590"/>
                  </a:lnTo>
                  <a:lnTo>
                    <a:pt x="4292" y="406"/>
                  </a:lnTo>
                  <a:lnTo>
                    <a:pt x="1765" y="63"/>
                  </a:lnTo>
                  <a:close/>
                </a:path>
              </a:pathLst>
            </a:custGeom>
            <a:solidFill>
              <a:srgbClr val="EE3558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4" name="object 934"/>
            <p:cNvSpPr/>
            <p:nvPr/>
          </p:nvSpPr>
          <p:spPr>
            <a:xfrm>
              <a:off x="2749221" y="1778892"/>
              <a:ext cx="4445" cy="13335"/>
            </a:xfrm>
            <a:custGeom>
              <a:avLst/>
              <a:gdLst/>
              <a:ahLst/>
              <a:cxnLst/>
              <a:rect l="l" t="t" r="r" b="b"/>
              <a:pathLst>
                <a:path w="4444" h="13335">
                  <a:moveTo>
                    <a:pt x="3009" y="0"/>
                  </a:moveTo>
                  <a:lnTo>
                    <a:pt x="977" y="1295"/>
                  </a:lnTo>
                  <a:lnTo>
                    <a:pt x="165" y="3213"/>
                  </a:lnTo>
                  <a:lnTo>
                    <a:pt x="0" y="5511"/>
                  </a:lnTo>
                  <a:lnTo>
                    <a:pt x="342" y="12750"/>
                  </a:lnTo>
                  <a:lnTo>
                    <a:pt x="3898" y="9055"/>
                  </a:lnTo>
                  <a:lnTo>
                    <a:pt x="3009" y="4445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F3F6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5" name="object 935"/>
            <p:cNvSpPr/>
            <p:nvPr/>
          </p:nvSpPr>
          <p:spPr>
            <a:xfrm>
              <a:off x="2703087" y="1817480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086" y="0"/>
                  </a:moveTo>
                  <a:lnTo>
                    <a:pt x="0" y="2984"/>
                  </a:lnTo>
                  <a:lnTo>
                    <a:pt x="2984" y="6083"/>
                  </a:lnTo>
                  <a:lnTo>
                    <a:pt x="9055" y="6172"/>
                  </a:lnTo>
                  <a:lnTo>
                    <a:pt x="9067" y="5168"/>
                  </a:lnTo>
                  <a:lnTo>
                    <a:pt x="9131" y="3149"/>
                  </a:lnTo>
                  <a:lnTo>
                    <a:pt x="5092" y="106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3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6" name="object 936"/>
            <p:cNvSpPr/>
            <p:nvPr/>
          </p:nvSpPr>
          <p:spPr>
            <a:xfrm>
              <a:off x="2781851" y="183113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34" y="0"/>
                  </a:moveTo>
                  <a:lnTo>
                    <a:pt x="3644" y="12"/>
                  </a:lnTo>
                  <a:lnTo>
                    <a:pt x="1371" y="533"/>
                  </a:lnTo>
                  <a:lnTo>
                    <a:pt x="0" y="2933"/>
                  </a:lnTo>
                  <a:lnTo>
                    <a:pt x="1993" y="3962"/>
                  </a:lnTo>
                  <a:lnTo>
                    <a:pt x="4000" y="5029"/>
                  </a:lnTo>
                  <a:lnTo>
                    <a:pt x="6032" y="6083"/>
                  </a:lnTo>
                  <a:lnTo>
                    <a:pt x="6070" y="4051"/>
                  </a:lnTo>
                  <a:lnTo>
                    <a:pt x="6096" y="2032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EF3A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7" name="object 937"/>
            <p:cNvSpPr/>
            <p:nvPr/>
          </p:nvSpPr>
          <p:spPr>
            <a:xfrm>
              <a:off x="2727845" y="1787842"/>
              <a:ext cx="30480" cy="45720"/>
            </a:xfrm>
            <a:custGeom>
              <a:avLst/>
              <a:gdLst/>
              <a:ahLst/>
              <a:cxnLst/>
              <a:rect l="l" t="t" r="r" b="b"/>
              <a:pathLst>
                <a:path w="30480" h="45719">
                  <a:moveTo>
                    <a:pt x="1612" y="9766"/>
                  </a:moveTo>
                  <a:lnTo>
                    <a:pt x="1397" y="9309"/>
                  </a:lnTo>
                  <a:lnTo>
                    <a:pt x="0" y="8801"/>
                  </a:lnTo>
                  <a:lnTo>
                    <a:pt x="215" y="9207"/>
                  </a:lnTo>
                  <a:lnTo>
                    <a:pt x="508" y="9994"/>
                  </a:lnTo>
                  <a:lnTo>
                    <a:pt x="647" y="9956"/>
                  </a:lnTo>
                  <a:lnTo>
                    <a:pt x="1612" y="9766"/>
                  </a:lnTo>
                  <a:close/>
                </a:path>
                <a:path w="30480" h="45719">
                  <a:moveTo>
                    <a:pt x="10096" y="19291"/>
                  </a:moveTo>
                  <a:lnTo>
                    <a:pt x="9156" y="18745"/>
                  </a:lnTo>
                  <a:lnTo>
                    <a:pt x="7975" y="19100"/>
                  </a:lnTo>
                  <a:lnTo>
                    <a:pt x="7556" y="19240"/>
                  </a:lnTo>
                  <a:lnTo>
                    <a:pt x="7061" y="19634"/>
                  </a:lnTo>
                  <a:lnTo>
                    <a:pt x="6896" y="20040"/>
                  </a:lnTo>
                  <a:lnTo>
                    <a:pt x="6375" y="21158"/>
                  </a:lnTo>
                  <a:lnTo>
                    <a:pt x="6794" y="21932"/>
                  </a:lnTo>
                  <a:lnTo>
                    <a:pt x="7912" y="22199"/>
                  </a:lnTo>
                  <a:lnTo>
                    <a:pt x="8597" y="21590"/>
                  </a:lnTo>
                  <a:lnTo>
                    <a:pt x="9626" y="21082"/>
                  </a:lnTo>
                  <a:lnTo>
                    <a:pt x="9817" y="20332"/>
                  </a:lnTo>
                  <a:lnTo>
                    <a:pt x="10096" y="19291"/>
                  </a:lnTo>
                  <a:close/>
                </a:path>
                <a:path w="30480" h="45719">
                  <a:moveTo>
                    <a:pt x="17564" y="42545"/>
                  </a:moveTo>
                  <a:lnTo>
                    <a:pt x="11531" y="42418"/>
                  </a:lnTo>
                  <a:lnTo>
                    <a:pt x="13512" y="45504"/>
                  </a:lnTo>
                  <a:lnTo>
                    <a:pt x="15519" y="45542"/>
                  </a:lnTo>
                  <a:lnTo>
                    <a:pt x="17564" y="42545"/>
                  </a:lnTo>
                  <a:close/>
                </a:path>
                <a:path w="30480" h="45719">
                  <a:moveTo>
                    <a:pt x="21132" y="6515"/>
                  </a:moveTo>
                  <a:lnTo>
                    <a:pt x="17068" y="1905"/>
                  </a:lnTo>
                  <a:lnTo>
                    <a:pt x="18338" y="0"/>
                  </a:lnTo>
                  <a:lnTo>
                    <a:pt x="17399" y="63"/>
                  </a:lnTo>
                  <a:lnTo>
                    <a:pt x="16471" y="101"/>
                  </a:lnTo>
                  <a:lnTo>
                    <a:pt x="15519" y="101"/>
                  </a:lnTo>
                  <a:lnTo>
                    <a:pt x="15417" y="2159"/>
                  </a:lnTo>
                  <a:lnTo>
                    <a:pt x="15341" y="4127"/>
                  </a:lnTo>
                  <a:lnTo>
                    <a:pt x="15278" y="6121"/>
                  </a:lnTo>
                  <a:lnTo>
                    <a:pt x="21132" y="6515"/>
                  </a:lnTo>
                  <a:close/>
                </a:path>
                <a:path w="30480" h="45719">
                  <a:moveTo>
                    <a:pt x="30200" y="15201"/>
                  </a:moveTo>
                  <a:lnTo>
                    <a:pt x="24409" y="14630"/>
                  </a:lnTo>
                  <a:lnTo>
                    <a:pt x="21501" y="14363"/>
                  </a:lnTo>
                  <a:lnTo>
                    <a:pt x="21653" y="16230"/>
                  </a:lnTo>
                  <a:lnTo>
                    <a:pt x="22644" y="17564"/>
                  </a:lnTo>
                  <a:lnTo>
                    <a:pt x="24206" y="18516"/>
                  </a:lnTo>
                  <a:lnTo>
                    <a:pt x="28194" y="18453"/>
                  </a:lnTo>
                  <a:lnTo>
                    <a:pt x="30200" y="18402"/>
                  </a:lnTo>
                  <a:lnTo>
                    <a:pt x="30200" y="15201"/>
                  </a:lnTo>
                  <a:close/>
                </a:path>
              </a:pathLst>
            </a:custGeom>
            <a:solidFill>
              <a:srgbClr val="EF3F6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8" name="object 938"/>
            <p:cNvSpPr/>
            <p:nvPr/>
          </p:nvSpPr>
          <p:spPr>
            <a:xfrm>
              <a:off x="2727982" y="178750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003" y="1041"/>
                  </a:lnTo>
                  <a:lnTo>
                    <a:pt x="2997" y="3086"/>
                  </a:lnTo>
                  <a:lnTo>
                    <a:pt x="3009" y="2082"/>
                  </a:lnTo>
                  <a:lnTo>
                    <a:pt x="3060" y="38"/>
                  </a:lnTo>
                  <a:lnTo>
                    <a:pt x="2044" y="38"/>
                  </a:lnTo>
                  <a:lnTo>
                    <a:pt x="10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39" name="object 939"/>
            <p:cNvSpPr/>
            <p:nvPr/>
          </p:nvSpPr>
          <p:spPr>
            <a:xfrm>
              <a:off x="2743376" y="17849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11" y="0"/>
                  </a:moveTo>
                  <a:lnTo>
                    <a:pt x="1485" y="368"/>
                  </a:lnTo>
                  <a:lnTo>
                    <a:pt x="406" y="1282"/>
                  </a:lnTo>
                  <a:lnTo>
                    <a:pt x="0" y="2933"/>
                  </a:lnTo>
                  <a:lnTo>
                    <a:pt x="939" y="2933"/>
                  </a:lnTo>
                  <a:lnTo>
                    <a:pt x="1892" y="2895"/>
                  </a:lnTo>
                  <a:lnTo>
                    <a:pt x="2832" y="2832"/>
                  </a:lnTo>
                  <a:lnTo>
                    <a:pt x="3035" y="939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F057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0" name="object 940"/>
            <p:cNvSpPr/>
            <p:nvPr/>
          </p:nvSpPr>
          <p:spPr>
            <a:xfrm>
              <a:off x="2736286" y="18393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952" y="990"/>
                  </a:lnTo>
                  <a:lnTo>
                    <a:pt x="1892" y="1981"/>
                  </a:lnTo>
                  <a:lnTo>
                    <a:pt x="2844" y="2959"/>
                  </a:lnTo>
                  <a:lnTo>
                    <a:pt x="2705" y="1193"/>
                  </a:lnTo>
                  <a:lnTo>
                    <a:pt x="1638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B9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1" name="object 941"/>
            <p:cNvSpPr/>
            <p:nvPr/>
          </p:nvSpPr>
          <p:spPr>
            <a:xfrm>
              <a:off x="2737732" y="182903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30" y="0"/>
                  </a:moveTo>
                  <a:lnTo>
                    <a:pt x="0" y="215"/>
                  </a:lnTo>
                  <a:lnTo>
                    <a:pt x="228" y="685"/>
                  </a:lnTo>
                  <a:lnTo>
                    <a:pt x="1638" y="1206"/>
                  </a:lnTo>
                  <a:lnTo>
                    <a:pt x="1422" y="787"/>
                  </a:lnTo>
                  <a:close/>
                </a:path>
              </a:pathLst>
            </a:custGeom>
            <a:solidFill>
              <a:srgbClr val="EF3F6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2" name="object 942"/>
            <p:cNvSpPr/>
            <p:nvPr/>
          </p:nvSpPr>
          <p:spPr>
            <a:xfrm>
              <a:off x="2703700" y="178626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152" y="0"/>
                  </a:moveTo>
                  <a:lnTo>
                    <a:pt x="0" y="2006"/>
                  </a:lnTo>
                  <a:lnTo>
                    <a:pt x="241" y="7035"/>
                  </a:lnTo>
                  <a:lnTo>
                    <a:pt x="1142" y="9753"/>
                  </a:lnTo>
                  <a:lnTo>
                    <a:pt x="7442" y="9105"/>
                  </a:lnTo>
                  <a:lnTo>
                    <a:pt x="8826" y="7340"/>
                  </a:lnTo>
                  <a:lnTo>
                    <a:pt x="8420" y="2247"/>
                  </a:lnTo>
                  <a:lnTo>
                    <a:pt x="4876" y="1892"/>
                  </a:lnTo>
                  <a:lnTo>
                    <a:pt x="2933" y="10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25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3" name="object 943"/>
            <p:cNvSpPr/>
            <p:nvPr/>
          </p:nvSpPr>
          <p:spPr>
            <a:xfrm>
              <a:off x="2708548" y="185399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15" y="406"/>
                  </a:lnTo>
                  <a:lnTo>
                    <a:pt x="533" y="1206"/>
                  </a:lnTo>
                  <a:lnTo>
                    <a:pt x="1651" y="990"/>
                  </a:lnTo>
                  <a:lnTo>
                    <a:pt x="1409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75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4" name="object 944"/>
            <p:cNvSpPr/>
            <p:nvPr/>
          </p:nvSpPr>
          <p:spPr>
            <a:xfrm>
              <a:off x="2791645" y="1928677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5" h="34289">
                  <a:moveTo>
                    <a:pt x="6667" y="0"/>
                  </a:moveTo>
                  <a:lnTo>
                    <a:pt x="3644" y="2819"/>
                  </a:lnTo>
                  <a:lnTo>
                    <a:pt x="76" y="2997"/>
                  </a:lnTo>
                  <a:lnTo>
                    <a:pt x="114" y="8140"/>
                  </a:lnTo>
                  <a:lnTo>
                    <a:pt x="0" y="21513"/>
                  </a:lnTo>
                  <a:lnTo>
                    <a:pt x="3162" y="27165"/>
                  </a:lnTo>
                  <a:lnTo>
                    <a:pt x="6210" y="27241"/>
                  </a:lnTo>
                  <a:lnTo>
                    <a:pt x="6273" y="24168"/>
                  </a:lnTo>
                  <a:lnTo>
                    <a:pt x="9423" y="20523"/>
                  </a:lnTo>
                  <a:lnTo>
                    <a:pt x="5575" y="13919"/>
                  </a:lnTo>
                  <a:lnTo>
                    <a:pt x="11722" y="11353"/>
                  </a:lnTo>
                  <a:lnTo>
                    <a:pt x="14020" y="15659"/>
                  </a:lnTo>
                  <a:lnTo>
                    <a:pt x="18021" y="19710"/>
                  </a:lnTo>
                  <a:lnTo>
                    <a:pt x="12357" y="24307"/>
                  </a:lnTo>
                  <a:lnTo>
                    <a:pt x="12547" y="28054"/>
                  </a:lnTo>
                  <a:lnTo>
                    <a:pt x="10706" y="33718"/>
                  </a:lnTo>
                  <a:lnTo>
                    <a:pt x="18224" y="30492"/>
                  </a:lnTo>
                  <a:lnTo>
                    <a:pt x="18542" y="28638"/>
                  </a:lnTo>
                  <a:lnTo>
                    <a:pt x="18567" y="27673"/>
                  </a:lnTo>
                  <a:lnTo>
                    <a:pt x="20320" y="17475"/>
                  </a:lnTo>
                  <a:lnTo>
                    <a:pt x="20421" y="7658"/>
                  </a:lnTo>
                  <a:lnTo>
                    <a:pt x="18846" y="3098"/>
                  </a:lnTo>
                  <a:lnTo>
                    <a:pt x="18707" y="152"/>
                  </a:lnTo>
                  <a:lnTo>
                    <a:pt x="14693" y="63"/>
                  </a:lnTo>
                  <a:lnTo>
                    <a:pt x="10642" y="299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D0233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5" name="object 945"/>
            <p:cNvSpPr/>
            <p:nvPr/>
          </p:nvSpPr>
          <p:spPr>
            <a:xfrm>
              <a:off x="2810353" y="1904373"/>
              <a:ext cx="27305" cy="34290"/>
            </a:xfrm>
            <a:custGeom>
              <a:avLst/>
              <a:gdLst/>
              <a:ahLst/>
              <a:cxnLst/>
              <a:rect l="l" t="t" r="r" b="b"/>
              <a:pathLst>
                <a:path w="27305" h="34289">
                  <a:moveTo>
                    <a:pt x="23139" y="0"/>
                  </a:moveTo>
                  <a:lnTo>
                    <a:pt x="16459" y="304"/>
                  </a:lnTo>
                  <a:lnTo>
                    <a:pt x="13893" y="3581"/>
                  </a:lnTo>
                  <a:lnTo>
                    <a:pt x="10096" y="3149"/>
                  </a:lnTo>
                  <a:lnTo>
                    <a:pt x="6565" y="3555"/>
                  </a:lnTo>
                  <a:lnTo>
                    <a:pt x="6197" y="21386"/>
                  </a:lnTo>
                  <a:lnTo>
                    <a:pt x="4864" y="23888"/>
                  </a:lnTo>
                  <a:lnTo>
                    <a:pt x="2514" y="24358"/>
                  </a:lnTo>
                  <a:lnTo>
                    <a:pt x="0" y="24447"/>
                  </a:lnTo>
                  <a:lnTo>
                    <a:pt x="139" y="27406"/>
                  </a:lnTo>
                  <a:lnTo>
                    <a:pt x="4953" y="28130"/>
                  </a:lnTo>
                  <a:lnTo>
                    <a:pt x="11404" y="25780"/>
                  </a:lnTo>
                  <a:lnTo>
                    <a:pt x="12306" y="33896"/>
                  </a:lnTo>
                  <a:lnTo>
                    <a:pt x="15557" y="31089"/>
                  </a:lnTo>
                  <a:lnTo>
                    <a:pt x="15760" y="28460"/>
                  </a:lnTo>
                  <a:lnTo>
                    <a:pt x="9232" y="20510"/>
                  </a:lnTo>
                  <a:lnTo>
                    <a:pt x="14363" y="16992"/>
                  </a:lnTo>
                  <a:lnTo>
                    <a:pt x="27305" y="22859"/>
                  </a:lnTo>
                  <a:lnTo>
                    <a:pt x="23304" y="13690"/>
                  </a:lnTo>
                  <a:lnTo>
                    <a:pt x="24790" y="9715"/>
                  </a:lnTo>
                  <a:lnTo>
                    <a:pt x="25463" y="3530"/>
                  </a:lnTo>
                  <a:lnTo>
                    <a:pt x="23139" y="0"/>
                  </a:lnTo>
                  <a:close/>
                </a:path>
              </a:pathLst>
            </a:custGeom>
            <a:solidFill>
              <a:srgbClr val="EE325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6" name="object 946"/>
            <p:cNvSpPr/>
            <p:nvPr/>
          </p:nvSpPr>
          <p:spPr>
            <a:xfrm>
              <a:off x="2824979" y="1889263"/>
              <a:ext cx="22860" cy="31115"/>
            </a:xfrm>
            <a:custGeom>
              <a:avLst/>
              <a:gdLst/>
              <a:ahLst/>
              <a:cxnLst/>
              <a:rect l="l" t="t" r="r" b="b"/>
              <a:pathLst>
                <a:path w="22860" h="31114">
                  <a:moveTo>
                    <a:pt x="12954" y="0"/>
                  </a:moveTo>
                  <a:lnTo>
                    <a:pt x="10033" y="736"/>
                  </a:lnTo>
                  <a:lnTo>
                    <a:pt x="10642" y="4978"/>
                  </a:lnTo>
                  <a:lnTo>
                    <a:pt x="11899" y="9385"/>
                  </a:lnTo>
                  <a:lnTo>
                    <a:pt x="7086" y="12255"/>
                  </a:lnTo>
                  <a:lnTo>
                    <a:pt x="6184" y="12700"/>
                  </a:lnTo>
                  <a:lnTo>
                    <a:pt x="5283" y="12750"/>
                  </a:lnTo>
                  <a:lnTo>
                    <a:pt x="4330" y="12407"/>
                  </a:lnTo>
                  <a:lnTo>
                    <a:pt x="3429" y="12636"/>
                  </a:lnTo>
                  <a:lnTo>
                    <a:pt x="2501" y="12700"/>
                  </a:lnTo>
                  <a:lnTo>
                    <a:pt x="1549" y="12534"/>
                  </a:lnTo>
                  <a:lnTo>
                    <a:pt x="0" y="15570"/>
                  </a:lnTo>
                  <a:lnTo>
                    <a:pt x="901" y="15354"/>
                  </a:lnTo>
                  <a:lnTo>
                    <a:pt x="1841" y="15417"/>
                  </a:lnTo>
                  <a:lnTo>
                    <a:pt x="8509" y="15113"/>
                  </a:lnTo>
                  <a:lnTo>
                    <a:pt x="10833" y="18630"/>
                  </a:lnTo>
                  <a:lnTo>
                    <a:pt x="10147" y="24828"/>
                  </a:lnTo>
                  <a:lnTo>
                    <a:pt x="14122" y="24980"/>
                  </a:lnTo>
                  <a:lnTo>
                    <a:pt x="16027" y="27114"/>
                  </a:lnTo>
                  <a:lnTo>
                    <a:pt x="16078" y="31013"/>
                  </a:lnTo>
                  <a:lnTo>
                    <a:pt x="22136" y="31076"/>
                  </a:lnTo>
                  <a:lnTo>
                    <a:pt x="22402" y="25019"/>
                  </a:lnTo>
                  <a:lnTo>
                    <a:pt x="17094" y="21628"/>
                  </a:lnTo>
                  <a:lnTo>
                    <a:pt x="13398" y="11861"/>
                  </a:lnTo>
                  <a:lnTo>
                    <a:pt x="14998" y="10083"/>
                  </a:lnTo>
                  <a:lnTo>
                    <a:pt x="19494" y="9753"/>
                  </a:lnTo>
                  <a:lnTo>
                    <a:pt x="19558" y="3721"/>
                  </a:lnTo>
                  <a:lnTo>
                    <a:pt x="16598" y="3581"/>
                  </a:lnTo>
                  <a:lnTo>
                    <a:pt x="12700" y="6616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EF37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7" name="object 947"/>
            <p:cNvSpPr/>
            <p:nvPr/>
          </p:nvSpPr>
          <p:spPr>
            <a:xfrm>
              <a:off x="2810211" y="1930149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69">
                  <a:moveTo>
                    <a:pt x="11556" y="0"/>
                  </a:moveTo>
                  <a:lnTo>
                    <a:pt x="5092" y="2362"/>
                  </a:lnTo>
                  <a:lnTo>
                    <a:pt x="279" y="1625"/>
                  </a:lnTo>
                  <a:lnTo>
                    <a:pt x="1854" y="6197"/>
                  </a:lnTo>
                  <a:lnTo>
                    <a:pt x="1752" y="16014"/>
                  </a:lnTo>
                  <a:lnTo>
                    <a:pt x="0" y="26212"/>
                  </a:lnTo>
                  <a:lnTo>
                    <a:pt x="3797" y="23825"/>
                  </a:lnTo>
                  <a:lnTo>
                    <a:pt x="8839" y="22694"/>
                  </a:lnTo>
                  <a:lnTo>
                    <a:pt x="9334" y="16979"/>
                  </a:lnTo>
                  <a:lnTo>
                    <a:pt x="12077" y="13957"/>
                  </a:lnTo>
                  <a:lnTo>
                    <a:pt x="12445" y="8115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EA293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8" name="object 948"/>
            <p:cNvSpPr/>
            <p:nvPr/>
          </p:nvSpPr>
          <p:spPr>
            <a:xfrm>
              <a:off x="2819556" y="19441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717" y="0"/>
                  </a:moveTo>
                  <a:lnTo>
                    <a:pt x="0" y="3048"/>
                  </a:lnTo>
                  <a:lnTo>
                    <a:pt x="1676" y="3251"/>
                  </a:lnTo>
                  <a:lnTo>
                    <a:pt x="3479" y="6108"/>
                  </a:lnTo>
                  <a:lnTo>
                    <a:pt x="4978" y="3314"/>
                  </a:lnTo>
                  <a:lnTo>
                    <a:pt x="5753" y="1905"/>
                  </a:lnTo>
                  <a:lnTo>
                    <a:pt x="4076" y="73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EF497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49" name="object 949"/>
            <p:cNvSpPr/>
            <p:nvPr/>
          </p:nvSpPr>
          <p:spPr>
            <a:xfrm>
              <a:off x="2763245" y="1831136"/>
              <a:ext cx="82550" cy="45720"/>
            </a:xfrm>
            <a:custGeom>
              <a:avLst/>
              <a:gdLst/>
              <a:ahLst/>
              <a:cxnLst/>
              <a:rect l="l" t="t" r="r" b="b"/>
              <a:pathLst>
                <a:path w="82550" h="45719">
                  <a:moveTo>
                    <a:pt x="24739" y="0"/>
                  </a:moveTo>
                  <a:lnTo>
                    <a:pt x="24638" y="6083"/>
                  </a:lnTo>
                  <a:lnTo>
                    <a:pt x="26047" y="6604"/>
                  </a:lnTo>
                  <a:lnTo>
                    <a:pt x="26276" y="7086"/>
                  </a:lnTo>
                  <a:lnTo>
                    <a:pt x="25146" y="7302"/>
                  </a:lnTo>
                  <a:lnTo>
                    <a:pt x="24625" y="6083"/>
                  </a:lnTo>
                  <a:lnTo>
                    <a:pt x="18605" y="2933"/>
                  </a:lnTo>
                  <a:lnTo>
                    <a:pt x="18973" y="7632"/>
                  </a:lnTo>
                  <a:lnTo>
                    <a:pt x="14325" y="8839"/>
                  </a:lnTo>
                  <a:lnTo>
                    <a:pt x="12344" y="11899"/>
                  </a:lnTo>
                  <a:lnTo>
                    <a:pt x="16457" y="15888"/>
                  </a:lnTo>
                  <a:lnTo>
                    <a:pt x="15446" y="18083"/>
                  </a:lnTo>
                  <a:lnTo>
                    <a:pt x="12087" y="19456"/>
                  </a:lnTo>
                  <a:lnTo>
                    <a:pt x="9156" y="20980"/>
                  </a:lnTo>
                  <a:lnTo>
                    <a:pt x="9296" y="22745"/>
                  </a:lnTo>
                  <a:lnTo>
                    <a:pt x="11874" y="24688"/>
                  </a:lnTo>
                  <a:lnTo>
                    <a:pt x="7950" y="27000"/>
                  </a:lnTo>
                  <a:lnTo>
                    <a:pt x="6756" y="25361"/>
                  </a:lnTo>
                  <a:lnTo>
                    <a:pt x="6057" y="23977"/>
                  </a:lnTo>
                  <a:lnTo>
                    <a:pt x="0" y="23850"/>
                  </a:lnTo>
                  <a:lnTo>
                    <a:pt x="825" y="29463"/>
                  </a:lnTo>
                  <a:lnTo>
                    <a:pt x="6426" y="31661"/>
                  </a:lnTo>
                  <a:lnTo>
                    <a:pt x="8851" y="36156"/>
                  </a:lnTo>
                  <a:lnTo>
                    <a:pt x="15646" y="33337"/>
                  </a:lnTo>
                  <a:lnTo>
                    <a:pt x="17335" y="38430"/>
                  </a:lnTo>
                  <a:lnTo>
                    <a:pt x="19304" y="45491"/>
                  </a:lnTo>
                  <a:lnTo>
                    <a:pt x="22339" y="37998"/>
                  </a:lnTo>
                  <a:lnTo>
                    <a:pt x="29133" y="35788"/>
                  </a:lnTo>
                  <a:lnTo>
                    <a:pt x="29083" y="26644"/>
                  </a:lnTo>
                  <a:lnTo>
                    <a:pt x="31838" y="24460"/>
                  </a:lnTo>
                  <a:lnTo>
                    <a:pt x="33248" y="25133"/>
                  </a:lnTo>
                  <a:lnTo>
                    <a:pt x="38852" y="26513"/>
                  </a:lnTo>
                  <a:lnTo>
                    <a:pt x="44740" y="26811"/>
                  </a:lnTo>
                  <a:lnTo>
                    <a:pt x="50388" y="27806"/>
                  </a:lnTo>
                  <a:lnTo>
                    <a:pt x="55270" y="31280"/>
                  </a:lnTo>
                  <a:lnTo>
                    <a:pt x="58000" y="34632"/>
                  </a:lnTo>
                  <a:lnTo>
                    <a:pt x="61404" y="36791"/>
                  </a:lnTo>
                  <a:lnTo>
                    <a:pt x="71018" y="37147"/>
                  </a:lnTo>
                  <a:lnTo>
                    <a:pt x="74282" y="41211"/>
                  </a:lnTo>
                  <a:lnTo>
                    <a:pt x="78587" y="43548"/>
                  </a:lnTo>
                  <a:lnTo>
                    <a:pt x="81686" y="40500"/>
                  </a:lnTo>
                  <a:lnTo>
                    <a:pt x="82245" y="35242"/>
                  </a:lnTo>
                  <a:lnTo>
                    <a:pt x="75298" y="33553"/>
                  </a:lnTo>
                  <a:lnTo>
                    <a:pt x="75844" y="28282"/>
                  </a:lnTo>
                  <a:lnTo>
                    <a:pt x="70573" y="25780"/>
                  </a:lnTo>
                  <a:lnTo>
                    <a:pt x="64846" y="23495"/>
                  </a:lnTo>
                  <a:lnTo>
                    <a:pt x="70027" y="16014"/>
                  </a:lnTo>
                  <a:lnTo>
                    <a:pt x="67119" y="12712"/>
                  </a:lnTo>
                  <a:lnTo>
                    <a:pt x="67119" y="11734"/>
                  </a:lnTo>
                  <a:lnTo>
                    <a:pt x="66941" y="10756"/>
                  </a:lnTo>
                  <a:lnTo>
                    <a:pt x="66598" y="9842"/>
                  </a:lnTo>
                  <a:lnTo>
                    <a:pt x="64033" y="6858"/>
                  </a:lnTo>
                  <a:lnTo>
                    <a:pt x="59639" y="6362"/>
                  </a:lnTo>
                  <a:lnTo>
                    <a:pt x="55041" y="14935"/>
                  </a:lnTo>
                  <a:lnTo>
                    <a:pt x="48437" y="1397"/>
                  </a:lnTo>
                  <a:lnTo>
                    <a:pt x="42227" y="3797"/>
                  </a:lnTo>
                  <a:lnTo>
                    <a:pt x="37655" y="3314"/>
                  </a:lnTo>
                  <a:lnTo>
                    <a:pt x="35890" y="7797"/>
                  </a:lnTo>
                  <a:lnTo>
                    <a:pt x="41046" y="12407"/>
                  </a:lnTo>
                  <a:lnTo>
                    <a:pt x="36957" y="17208"/>
                  </a:lnTo>
                  <a:lnTo>
                    <a:pt x="32812" y="13674"/>
                  </a:lnTo>
                  <a:lnTo>
                    <a:pt x="28956" y="3383"/>
                  </a:lnTo>
                  <a:lnTo>
                    <a:pt x="24739" y="0"/>
                  </a:lnTo>
                  <a:close/>
                </a:path>
              </a:pathLst>
            </a:custGeom>
            <a:solidFill>
              <a:srgbClr val="EE375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0" name="object 950"/>
            <p:cNvSpPr/>
            <p:nvPr/>
          </p:nvSpPr>
          <p:spPr>
            <a:xfrm>
              <a:off x="2746292" y="187311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4292" y="0"/>
                  </a:moveTo>
                  <a:lnTo>
                    <a:pt x="0" y="4102"/>
                  </a:lnTo>
                  <a:lnTo>
                    <a:pt x="88" y="8166"/>
                  </a:lnTo>
                  <a:lnTo>
                    <a:pt x="4406" y="12192"/>
                  </a:lnTo>
                  <a:lnTo>
                    <a:pt x="11899" y="6057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F2789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1" name="object 951"/>
            <p:cNvSpPr/>
            <p:nvPr/>
          </p:nvSpPr>
          <p:spPr>
            <a:xfrm>
              <a:off x="2773782" y="1887037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4216" y="0"/>
                  </a:moveTo>
                  <a:lnTo>
                    <a:pt x="1803" y="1790"/>
                  </a:lnTo>
                  <a:lnTo>
                    <a:pt x="126" y="3009"/>
                  </a:lnTo>
                  <a:lnTo>
                    <a:pt x="0" y="6883"/>
                  </a:lnTo>
                  <a:lnTo>
                    <a:pt x="4610" y="9690"/>
                  </a:lnTo>
                  <a:lnTo>
                    <a:pt x="5880" y="6743"/>
                  </a:lnTo>
                  <a:lnTo>
                    <a:pt x="7010" y="4749"/>
                  </a:lnTo>
                  <a:lnTo>
                    <a:pt x="4864" y="430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EE304E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2" name="object 952"/>
            <p:cNvSpPr/>
            <p:nvPr/>
          </p:nvSpPr>
          <p:spPr>
            <a:xfrm>
              <a:off x="2794699" y="19588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0" y="3048"/>
                  </a:lnTo>
                  <a:lnTo>
                    <a:pt x="1003" y="3086"/>
                  </a:lnTo>
                  <a:lnTo>
                    <a:pt x="2032" y="3098"/>
                  </a:lnTo>
                  <a:lnTo>
                    <a:pt x="3035" y="3098"/>
                  </a:lnTo>
                  <a:lnTo>
                    <a:pt x="3048" y="2095"/>
                  </a:lnTo>
                  <a:lnTo>
                    <a:pt x="3073" y="1079"/>
                  </a:lnTo>
                  <a:lnTo>
                    <a:pt x="3086" y="63"/>
                  </a:lnTo>
                  <a:lnTo>
                    <a:pt x="1054" y="3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DB3D5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3" name="object 953"/>
            <p:cNvSpPr/>
            <p:nvPr/>
          </p:nvSpPr>
          <p:spPr>
            <a:xfrm>
              <a:off x="2788666" y="1936813"/>
              <a:ext cx="9525" cy="22225"/>
            </a:xfrm>
            <a:custGeom>
              <a:avLst/>
              <a:gdLst/>
              <a:ahLst/>
              <a:cxnLst/>
              <a:rect l="l" t="t" r="r" b="b"/>
              <a:pathLst>
                <a:path w="9525" h="22225">
                  <a:moveTo>
                    <a:pt x="3086" y="0"/>
                  </a:moveTo>
                  <a:lnTo>
                    <a:pt x="2298" y="495"/>
                  </a:lnTo>
                  <a:lnTo>
                    <a:pt x="1473" y="787"/>
                  </a:lnTo>
                  <a:lnTo>
                    <a:pt x="584" y="901"/>
                  </a:lnTo>
                  <a:lnTo>
                    <a:pt x="0" y="6591"/>
                  </a:lnTo>
                  <a:lnTo>
                    <a:pt x="241" y="12788"/>
                  </a:lnTo>
                  <a:lnTo>
                    <a:pt x="1181" y="12903"/>
                  </a:lnTo>
                  <a:lnTo>
                    <a:pt x="2082" y="13119"/>
                  </a:lnTo>
                  <a:lnTo>
                    <a:pt x="2984" y="13385"/>
                  </a:lnTo>
                  <a:lnTo>
                    <a:pt x="3086" y="0"/>
                  </a:lnTo>
                  <a:close/>
                </a:path>
                <a:path w="9525" h="22225">
                  <a:moveTo>
                    <a:pt x="9182" y="19100"/>
                  </a:moveTo>
                  <a:lnTo>
                    <a:pt x="7670" y="19075"/>
                  </a:lnTo>
                  <a:lnTo>
                    <a:pt x="6146" y="19037"/>
                  </a:lnTo>
                  <a:lnTo>
                    <a:pt x="6096" y="21069"/>
                  </a:lnTo>
                  <a:lnTo>
                    <a:pt x="6083" y="22085"/>
                  </a:lnTo>
                  <a:lnTo>
                    <a:pt x="7099" y="22098"/>
                  </a:lnTo>
                  <a:lnTo>
                    <a:pt x="8128" y="22123"/>
                  </a:lnTo>
                  <a:lnTo>
                    <a:pt x="9131" y="22136"/>
                  </a:lnTo>
                  <a:lnTo>
                    <a:pt x="9144" y="21132"/>
                  </a:lnTo>
                  <a:lnTo>
                    <a:pt x="9169" y="20104"/>
                  </a:lnTo>
                  <a:lnTo>
                    <a:pt x="9182" y="19100"/>
                  </a:lnTo>
                  <a:close/>
                </a:path>
              </a:pathLst>
            </a:custGeom>
            <a:solidFill>
              <a:srgbClr val="D5293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4" name="object 954"/>
            <p:cNvSpPr/>
            <p:nvPr/>
          </p:nvSpPr>
          <p:spPr>
            <a:xfrm>
              <a:off x="2771175" y="192882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060" y="0"/>
                  </a:moveTo>
                  <a:lnTo>
                    <a:pt x="2044" y="1752"/>
                  </a:lnTo>
                  <a:lnTo>
                    <a:pt x="1015" y="3467"/>
                  </a:lnTo>
                  <a:lnTo>
                    <a:pt x="0" y="5207"/>
                  </a:lnTo>
                  <a:lnTo>
                    <a:pt x="3251" y="5308"/>
                  </a:lnTo>
                  <a:lnTo>
                    <a:pt x="6705" y="6070"/>
                  </a:lnTo>
                  <a:lnTo>
                    <a:pt x="8902" y="2603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D88B1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5" name="object 955"/>
            <p:cNvSpPr/>
            <p:nvPr/>
          </p:nvSpPr>
          <p:spPr>
            <a:xfrm>
              <a:off x="2807343" y="1873699"/>
              <a:ext cx="26034" cy="31750"/>
            </a:xfrm>
            <a:custGeom>
              <a:avLst/>
              <a:gdLst/>
              <a:ahLst/>
              <a:cxnLst/>
              <a:rect l="l" t="t" r="r" b="b"/>
              <a:pathLst>
                <a:path w="26035" h="31750">
                  <a:moveTo>
                    <a:pt x="7792" y="27571"/>
                  </a:moveTo>
                  <a:lnTo>
                    <a:pt x="1054" y="27571"/>
                  </a:lnTo>
                  <a:lnTo>
                    <a:pt x="3606" y="30772"/>
                  </a:lnTo>
                  <a:lnTo>
                    <a:pt x="4406" y="31394"/>
                  </a:lnTo>
                  <a:lnTo>
                    <a:pt x="5410" y="31394"/>
                  </a:lnTo>
                  <a:lnTo>
                    <a:pt x="9905" y="30606"/>
                  </a:lnTo>
                  <a:lnTo>
                    <a:pt x="7792" y="27571"/>
                  </a:lnTo>
                  <a:close/>
                </a:path>
                <a:path w="26035" h="31750">
                  <a:moveTo>
                    <a:pt x="16065" y="0"/>
                  </a:moveTo>
                  <a:lnTo>
                    <a:pt x="9728" y="8674"/>
                  </a:lnTo>
                  <a:lnTo>
                    <a:pt x="9512" y="10540"/>
                  </a:lnTo>
                  <a:lnTo>
                    <a:pt x="8521" y="11823"/>
                  </a:lnTo>
                  <a:lnTo>
                    <a:pt x="6832" y="12501"/>
                  </a:lnTo>
                  <a:lnTo>
                    <a:pt x="6819" y="15862"/>
                  </a:lnTo>
                  <a:lnTo>
                    <a:pt x="7632" y="19596"/>
                  </a:lnTo>
                  <a:lnTo>
                    <a:pt x="3732" y="21564"/>
                  </a:lnTo>
                  <a:lnTo>
                    <a:pt x="1079" y="24650"/>
                  </a:lnTo>
                  <a:lnTo>
                    <a:pt x="0" y="27825"/>
                  </a:lnTo>
                  <a:lnTo>
                    <a:pt x="1054" y="27571"/>
                  </a:lnTo>
                  <a:lnTo>
                    <a:pt x="7792" y="27571"/>
                  </a:lnTo>
                  <a:lnTo>
                    <a:pt x="6934" y="26339"/>
                  </a:lnTo>
                  <a:lnTo>
                    <a:pt x="8331" y="23558"/>
                  </a:lnTo>
                  <a:lnTo>
                    <a:pt x="12903" y="21843"/>
                  </a:lnTo>
                  <a:lnTo>
                    <a:pt x="12903" y="18897"/>
                  </a:lnTo>
                  <a:lnTo>
                    <a:pt x="12471" y="18554"/>
                  </a:lnTo>
                  <a:lnTo>
                    <a:pt x="11722" y="18199"/>
                  </a:lnTo>
                  <a:lnTo>
                    <a:pt x="11950" y="17221"/>
                  </a:lnTo>
                  <a:lnTo>
                    <a:pt x="12357" y="16509"/>
                  </a:lnTo>
                  <a:lnTo>
                    <a:pt x="12699" y="15773"/>
                  </a:lnTo>
                  <a:lnTo>
                    <a:pt x="15354" y="12661"/>
                  </a:lnTo>
                  <a:lnTo>
                    <a:pt x="18872" y="11163"/>
                  </a:lnTo>
                  <a:lnTo>
                    <a:pt x="22771" y="10363"/>
                  </a:lnTo>
                  <a:lnTo>
                    <a:pt x="25463" y="6908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499B9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6" name="object 956"/>
            <p:cNvSpPr/>
            <p:nvPr/>
          </p:nvSpPr>
          <p:spPr>
            <a:xfrm>
              <a:off x="2841584" y="1880811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317" y="0"/>
                  </a:moveTo>
                  <a:lnTo>
                    <a:pt x="0" y="12039"/>
                  </a:lnTo>
                  <a:lnTo>
                    <a:pt x="2946" y="12179"/>
                  </a:lnTo>
                  <a:lnTo>
                    <a:pt x="6413" y="12026"/>
                  </a:lnTo>
                  <a:lnTo>
                    <a:pt x="9144" y="14020"/>
                  </a:lnTo>
                  <a:lnTo>
                    <a:pt x="12065" y="15379"/>
                  </a:lnTo>
                  <a:lnTo>
                    <a:pt x="16065" y="13677"/>
                  </a:lnTo>
                  <a:lnTo>
                    <a:pt x="18211" y="10718"/>
                  </a:lnTo>
                  <a:lnTo>
                    <a:pt x="18313" y="633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437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7" name="object 957"/>
            <p:cNvSpPr/>
            <p:nvPr/>
          </p:nvSpPr>
          <p:spPr>
            <a:xfrm>
              <a:off x="2820038" y="188405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0083" y="0"/>
                  </a:moveTo>
                  <a:lnTo>
                    <a:pt x="6184" y="800"/>
                  </a:lnTo>
                  <a:lnTo>
                    <a:pt x="2667" y="2298"/>
                  </a:lnTo>
                  <a:lnTo>
                    <a:pt x="0" y="5410"/>
                  </a:lnTo>
                  <a:lnTo>
                    <a:pt x="152" y="8483"/>
                  </a:lnTo>
                  <a:lnTo>
                    <a:pt x="1168" y="9563"/>
                  </a:lnTo>
                  <a:lnTo>
                    <a:pt x="3086" y="11658"/>
                  </a:lnTo>
                  <a:lnTo>
                    <a:pt x="3289" y="11493"/>
                  </a:lnTo>
                  <a:lnTo>
                    <a:pt x="7543" y="11684"/>
                  </a:lnTo>
                  <a:lnTo>
                    <a:pt x="11925" y="12052"/>
                  </a:lnTo>
                  <a:lnTo>
                    <a:pt x="12420" y="5994"/>
                  </a:lnTo>
                  <a:lnTo>
                    <a:pt x="11633" y="4000"/>
                  </a:lnTo>
                  <a:lnTo>
                    <a:pt x="10871" y="1993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F05A8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8" name="object 958"/>
            <p:cNvSpPr/>
            <p:nvPr/>
          </p:nvSpPr>
          <p:spPr>
            <a:xfrm>
              <a:off x="2793128" y="1867265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8331" y="0"/>
                  </a:moveTo>
                  <a:lnTo>
                    <a:pt x="3594" y="2781"/>
                  </a:lnTo>
                  <a:lnTo>
                    <a:pt x="0" y="5448"/>
                  </a:lnTo>
                  <a:lnTo>
                    <a:pt x="5613" y="12344"/>
                  </a:lnTo>
                  <a:lnTo>
                    <a:pt x="8229" y="13144"/>
                  </a:lnTo>
                  <a:lnTo>
                    <a:pt x="13614" y="7531"/>
                  </a:lnTo>
                  <a:lnTo>
                    <a:pt x="8928" y="4102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EF396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59" name="object 959"/>
            <p:cNvSpPr/>
            <p:nvPr/>
          </p:nvSpPr>
          <p:spPr>
            <a:xfrm>
              <a:off x="2823326" y="188996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10413" y="0"/>
                  </a:moveTo>
                  <a:lnTo>
                    <a:pt x="9131" y="88"/>
                  </a:lnTo>
                  <a:lnTo>
                    <a:pt x="8635" y="6146"/>
                  </a:lnTo>
                  <a:lnTo>
                    <a:pt x="4241" y="5753"/>
                  </a:lnTo>
                  <a:lnTo>
                    <a:pt x="0" y="5587"/>
                  </a:lnTo>
                  <a:lnTo>
                    <a:pt x="63" y="8191"/>
                  </a:lnTo>
                  <a:lnTo>
                    <a:pt x="495" y="10604"/>
                  </a:lnTo>
                  <a:lnTo>
                    <a:pt x="3200" y="11836"/>
                  </a:lnTo>
                  <a:lnTo>
                    <a:pt x="4165" y="11988"/>
                  </a:lnTo>
                  <a:lnTo>
                    <a:pt x="5079" y="11950"/>
                  </a:lnTo>
                  <a:lnTo>
                    <a:pt x="5981" y="11696"/>
                  </a:lnTo>
                  <a:lnTo>
                    <a:pt x="6819" y="10147"/>
                  </a:lnTo>
                  <a:lnTo>
                    <a:pt x="7734" y="9931"/>
                  </a:lnTo>
                  <a:lnTo>
                    <a:pt x="8737" y="11544"/>
                  </a:lnTo>
                  <a:lnTo>
                    <a:pt x="13563" y="8699"/>
                  </a:lnTo>
                  <a:lnTo>
                    <a:pt x="12293" y="4292"/>
                  </a:lnTo>
                  <a:lnTo>
                    <a:pt x="11683" y="50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F27B9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0" name="object 960"/>
            <p:cNvSpPr/>
            <p:nvPr/>
          </p:nvSpPr>
          <p:spPr>
            <a:xfrm>
              <a:off x="2800537" y="1901286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7861" y="0"/>
                  </a:moveTo>
                  <a:lnTo>
                    <a:pt x="6807" y="241"/>
                  </a:lnTo>
                  <a:lnTo>
                    <a:pt x="4203" y="292"/>
                  </a:lnTo>
                  <a:lnTo>
                    <a:pt x="0" y="1714"/>
                  </a:lnTo>
                  <a:lnTo>
                    <a:pt x="2717" y="6807"/>
                  </a:lnTo>
                  <a:lnTo>
                    <a:pt x="965" y="13309"/>
                  </a:lnTo>
                  <a:lnTo>
                    <a:pt x="12433" y="15405"/>
                  </a:lnTo>
                  <a:lnTo>
                    <a:pt x="12357" y="21475"/>
                  </a:lnTo>
                  <a:lnTo>
                    <a:pt x="16014" y="24460"/>
                  </a:lnTo>
                  <a:lnTo>
                    <a:pt x="16382" y="6654"/>
                  </a:lnTo>
                  <a:lnTo>
                    <a:pt x="12217" y="3809"/>
                  </a:lnTo>
                  <a:lnTo>
                    <a:pt x="11201" y="3809"/>
                  </a:lnTo>
                  <a:lnTo>
                    <a:pt x="10413" y="3174"/>
                  </a:lnTo>
                  <a:lnTo>
                    <a:pt x="8470" y="2997"/>
                  </a:lnTo>
                  <a:lnTo>
                    <a:pt x="7772" y="1803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E02832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1" name="object 961"/>
            <p:cNvSpPr/>
            <p:nvPr/>
          </p:nvSpPr>
          <p:spPr>
            <a:xfrm>
              <a:off x="2810089" y="1886128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089" y="0"/>
                  </a:moveTo>
                  <a:lnTo>
                    <a:pt x="0" y="2019"/>
                  </a:lnTo>
                  <a:lnTo>
                    <a:pt x="1739" y="6045"/>
                  </a:lnTo>
                  <a:lnTo>
                    <a:pt x="888" y="9182"/>
                  </a:lnTo>
                  <a:lnTo>
                    <a:pt x="4889" y="7150"/>
                  </a:lnTo>
                  <a:lnTo>
                    <a:pt x="4076" y="3441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F48EA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2" name="object 962"/>
            <p:cNvSpPr/>
            <p:nvPr/>
          </p:nvSpPr>
          <p:spPr>
            <a:xfrm>
              <a:off x="2789231" y="193106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15" y="0"/>
                  </a:moveTo>
                  <a:lnTo>
                    <a:pt x="0" y="6654"/>
                  </a:lnTo>
                  <a:lnTo>
                    <a:pt x="901" y="6540"/>
                  </a:lnTo>
                  <a:lnTo>
                    <a:pt x="1752" y="6248"/>
                  </a:lnTo>
                  <a:lnTo>
                    <a:pt x="2514" y="5753"/>
                  </a:lnTo>
                  <a:lnTo>
                    <a:pt x="2501" y="609"/>
                  </a:lnTo>
                  <a:lnTo>
                    <a:pt x="1739" y="457"/>
                  </a:lnTo>
                  <a:lnTo>
                    <a:pt x="965" y="2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F9CC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3" name="object 963"/>
            <p:cNvSpPr/>
            <p:nvPr/>
          </p:nvSpPr>
          <p:spPr>
            <a:xfrm>
              <a:off x="2774392" y="191876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88" y="1714"/>
                  </a:lnTo>
                  <a:lnTo>
                    <a:pt x="1054" y="2743"/>
                  </a:lnTo>
                  <a:lnTo>
                    <a:pt x="2590" y="3314"/>
                  </a:lnTo>
                  <a:lnTo>
                    <a:pt x="2552" y="1562"/>
                  </a:lnTo>
                  <a:lnTo>
                    <a:pt x="1701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FB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4" name="object 964"/>
            <p:cNvSpPr/>
            <p:nvPr/>
          </p:nvSpPr>
          <p:spPr>
            <a:xfrm>
              <a:off x="2808363" y="188238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10">
                  <a:moveTo>
                    <a:pt x="2667" y="12877"/>
                  </a:moveTo>
                  <a:lnTo>
                    <a:pt x="863" y="13119"/>
                  </a:lnTo>
                  <a:lnTo>
                    <a:pt x="0" y="14147"/>
                  </a:lnTo>
                  <a:lnTo>
                    <a:pt x="50" y="15963"/>
                  </a:lnTo>
                  <a:lnTo>
                    <a:pt x="914" y="14922"/>
                  </a:lnTo>
                  <a:lnTo>
                    <a:pt x="1803" y="13906"/>
                  </a:lnTo>
                  <a:lnTo>
                    <a:pt x="2667" y="12877"/>
                  </a:lnTo>
                  <a:close/>
                </a:path>
                <a:path w="8889" h="16510">
                  <a:moveTo>
                    <a:pt x="8699" y="0"/>
                  </a:moveTo>
                  <a:lnTo>
                    <a:pt x="7734" y="1282"/>
                  </a:lnTo>
                  <a:lnTo>
                    <a:pt x="6743" y="2552"/>
                  </a:lnTo>
                  <a:lnTo>
                    <a:pt x="5753" y="3848"/>
                  </a:lnTo>
                  <a:lnTo>
                    <a:pt x="7493" y="3136"/>
                  </a:lnTo>
                  <a:lnTo>
                    <a:pt x="8470" y="1854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F48EA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5" name="object 965"/>
            <p:cNvSpPr/>
            <p:nvPr/>
          </p:nvSpPr>
          <p:spPr>
            <a:xfrm>
              <a:off x="2797220" y="194003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6146" y="0"/>
                  </a:moveTo>
                  <a:lnTo>
                    <a:pt x="0" y="2565"/>
                  </a:lnTo>
                  <a:lnTo>
                    <a:pt x="3848" y="9169"/>
                  </a:lnTo>
                  <a:lnTo>
                    <a:pt x="698" y="12814"/>
                  </a:lnTo>
                  <a:lnTo>
                    <a:pt x="6781" y="12953"/>
                  </a:lnTo>
                  <a:lnTo>
                    <a:pt x="12445" y="8356"/>
                  </a:lnTo>
                  <a:lnTo>
                    <a:pt x="8445" y="430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E3293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6" name="object 966"/>
            <p:cNvSpPr/>
            <p:nvPr/>
          </p:nvSpPr>
          <p:spPr>
            <a:xfrm>
              <a:off x="2706611" y="1756904"/>
              <a:ext cx="24765" cy="31115"/>
            </a:xfrm>
            <a:custGeom>
              <a:avLst/>
              <a:gdLst/>
              <a:ahLst/>
              <a:cxnLst/>
              <a:rect l="l" t="t" r="r" b="b"/>
              <a:pathLst>
                <a:path w="24764" h="31114">
                  <a:moveTo>
                    <a:pt x="24422" y="30657"/>
                  </a:moveTo>
                  <a:lnTo>
                    <a:pt x="22517" y="23418"/>
                  </a:lnTo>
                  <a:lnTo>
                    <a:pt x="21564" y="18008"/>
                  </a:lnTo>
                  <a:lnTo>
                    <a:pt x="21196" y="15951"/>
                  </a:lnTo>
                  <a:lnTo>
                    <a:pt x="16497" y="4165"/>
                  </a:lnTo>
                  <a:lnTo>
                    <a:pt x="20434" y="2984"/>
                  </a:lnTo>
                  <a:lnTo>
                    <a:pt x="21894" y="279"/>
                  </a:lnTo>
                  <a:lnTo>
                    <a:pt x="17970" y="279"/>
                  </a:lnTo>
                  <a:lnTo>
                    <a:pt x="13982" y="0"/>
                  </a:lnTo>
                  <a:lnTo>
                    <a:pt x="6299" y="1016"/>
                  </a:lnTo>
                  <a:lnTo>
                    <a:pt x="4483" y="4178"/>
                  </a:lnTo>
                  <a:lnTo>
                    <a:pt x="1651" y="10350"/>
                  </a:lnTo>
                  <a:lnTo>
                    <a:pt x="6324" y="15011"/>
                  </a:lnTo>
                  <a:lnTo>
                    <a:pt x="0" y="16725"/>
                  </a:lnTo>
                  <a:lnTo>
                    <a:pt x="927" y="18161"/>
                  </a:lnTo>
                  <a:lnTo>
                    <a:pt x="2235" y="18059"/>
                  </a:lnTo>
                  <a:lnTo>
                    <a:pt x="3200" y="18008"/>
                  </a:lnTo>
                  <a:lnTo>
                    <a:pt x="4216" y="18034"/>
                  </a:lnTo>
                  <a:lnTo>
                    <a:pt x="5194" y="18161"/>
                  </a:lnTo>
                  <a:lnTo>
                    <a:pt x="16979" y="19507"/>
                  </a:lnTo>
                  <a:lnTo>
                    <a:pt x="12280" y="30416"/>
                  </a:lnTo>
                  <a:lnTo>
                    <a:pt x="24422" y="30657"/>
                  </a:lnTo>
                  <a:close/>
                </a:path>
              </a:pathLst>
            </a:custGeom>
            <a:solidFill>
              <a:srgbClr val="EE36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7" name="object 967"/>
            <p:cNvSpPr/>
            <p:nvPr/>
          </p:nvSpPr>
          <p:spPr>
            <a:xfrm>
              <a:off x="2844485" y="1887150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4">
                  <a:moveTo>
                    <a:pt x="3346" y="11849"/>
                  </a:moveTo>
                  <a:lnTo>
                    <a:pt x="0" y="11886"/>
                  </a:lnTo>
                  <a:lnTo>
                    <a:pt x="2749" y="15595"/>
                  </a:lnTo>
                  <a:lnTo>
                    <a:pt x="1810" y="21056"/>
                  </a:lnTo>
                  <a:lnTo>
                    <a:pt x="5848" y="24155"/>
                  </a:lnTo>
                  <a:lnTo>
                    <a:pt x="12922" y="21145"/>
                  </a:lnTo>
                  <a:lnTo>
                    <a:pt x="13628" y="12496"/>
                  </a:lnTo>
                  <a:lnTo>
                    <a:pt x="6902" y="12496"/>
                  </a:lnTo>
                  <a:lnTo>
                    <a:pt x="3346" y="11849"/>
                  </a:lnTo>
                  <a:close/>
                </a:path>
                <a:path w="21589" h="24764">
                  <a:moveTo>
                    <a:pt x="15411" y="0"/>
                  </a:moveTo>
                  <a:lnTo>
                    <a:pt x="15322" y="4381"/>
                  </a:lnTo>
                  <a:lnTo>
                    <a:pt x="13163" y="7340"/>
                  </a:lnTo>
                  <a:lnTo>
                    <a:pt x="9176" y="9042"/>
                  </a:lnTo>
                  <a:lnTo>
                    <a:pt x="6902" y="12496"/>
                  </a:lnTo>
                  <a:lnTo>
                    <a:pt x="13628" y="12496"/>
                  </a:lnTo>
                  <a:lnTo>
                    <a:pt x="13697" y="11658"/>
                  </a:lnTo>
                  <a:lnTo>
                    <a:pt x="21279" y="9207"/>
                  </a:lnTo>
                  <a:lnTo>
                    <a:pt x="21355" y="4838"/>
                  </a:lnTo>
                  <a:lnTo>
                    <a:pt x="19374" y="1765"/>
                  </a:lnTo>
                  <a:lnTo>
                    <a:pt x="15411" y="0"/>
                  </a:lnTo>
                  <a:close/>
                </a:path>
              </a:pathLst>
            </a:custGeom>
            <a:solidFill>
              <a:srgbClr val="EE375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8" name="object 968"/>
            <p:cNvSpPr/>
            <p:nvPr/>
          </p:nvSpPr>
          <p:spPr>
            <a:xfrm>
              <a:off x="2838387" y="1899011"/>
              <a:ext cx="12065" cy="21590"/>
            </a:xfrm>
            <a:custGeom>
              <a:avLst/>
              <a:gdLst/>
              <a:ahLst/>
              <a:cxnLst/>
              <a:rect l="l" t="t" r="r" b="b"/>
              <a:pathLst>
                <a:path w="12064" h="21589">
                  <a:moveTo>
                    <a:pt x="6096" y="0"/>
                  </a:moveTo>
                  <a:lnTo>
                    <a:pt x="1600" y="342"/>
                  </a:lnTo>
                  <a:lnTo>
                    <a:pt x="0" y="2095"/>
                  </a:lnTo>
                  <a:lnTo>
                    <a:pt x="3695" y="11887"/>
                  </a:lnTo>
                  <a:lnTo>
                    <a:pt x="9004" y="15278"/>
                  </a:lnTo>
                  <a:lnTo>
                    <a:pt x="8737" y="21335"/>
                  </a:lnTo>
                  <a:lnTo>
                    <a:pt x="11734" y="21335"/>
                  </a:lnTo>
                  <a:lnTo>
                    <a:pt x="11950" y="12293"/>
                  </a:lnTo>
                  <a:lnTo>
                    <a:pt x="7912" y="9194"/>
                  </a:lnTo>
                  <a:lnTo>
                    <a:pt x="8839" y="3733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EF3E6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69" name="object 969"/>
            <p:cNvSpPr/>
            <p:nvPr/>
          </p:nvSpPr>
          <p:spPr>
            <a:xfrm>
              <a:off x="2829848" y="1829085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5" h="18414">
                  <a:moveTo>
                    <a:pt x="990" y="0"/>
                  </a:moveTo>
                  <a:lnTo>
                    <a:pt x="0" y="11887"/>
                  </a:lnTo>
                  <a:lnTo>
                    <a:pt x="342" y="12827"/>
                  </a:lnTo>
                  <a:lnTo>
                    <a:pt x="508" y="13779"/>
                  </a:lnTo>
                  <a:lnTo>
                    <a:pt x="508" y="14770"/>
                  </a:lnTo>
                  <a:lnTo>
                    <a:pt x="3416" y="18072"/>
                  </a:lnTo>
                  <a:lnTo>
                    <a:pt x="8636" y="17589"/>
                  </a:lnTo>
                  <a:lnTo>
                    <a:pt x="14135" y="16154"/>
                  </a:lnTo>
                  <a:lnTo>
                    <a:pt x="13296" y="3022"/>
                  </a:lnTo>
                  <a:lnTo>
                    <a:pt x="7289" y="876"/>
                  </a:lnTo>
                  <a:lnTo>
                    <a:pt x="1016" y="127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280A3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0" name="object 970"/>
            <p:cNvSpPr/>
            <p:nvPr/>
          </p:nvSpPr>
          <p:spPr>
            <a:xfrm>
              <a:off x="2838545" y="1858921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7759" y="0"/>
                  </a:moveTo>
                  <a:lnTo>
                    <a:pt x="3505" y="800"/>
                  </a:lnTo>
                  <a:lnTo>
                    <a:pt x="546" y="495"/>
                  </a:lnTo>
                  <a:lnTo>
                    <a:pt x="0" y="5778"/>
                  </a:lnTo>
                  <a:lnTo>
                    <a:pt x="6946" y="7454"/>
                  </a:lnTo>
                  <a:lnTo>
                    <a:pt x="6388" y="12725"/>
                  </a:lnTo>
                  <a:lnTo>
                    <a:pt x="6654" y="14604"/>
                  </a:lnTo>
                  <a:lnTo>
                    <a:pt x="6451" y="17094"/>
                  </a:lnTo>
                  <a:lnTo>
                    <a:pt x="10604" y="16649"/>
                  </a:lnTo>
                  <a:lnTo>
                    <a:pt x="11747" y="15392"/>
                  </a:lnTo>
                  <a:lnTo>
                    <a:pt x="12954" y="14630"/>
                  </a:lnTo>
                  <a:lnTo>
                    <a:pt x="8699" y="11048"/>
                  </a:lnTo>
                  <a:lnTo>
                    <a:pt x="12039" y="5079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EF437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1" name="object 971"/>
            <p:cNvSpPr/>
            <p:nvPr/>
          </p:nvSpPr>
          <p:spPr>
            <a:xfrm>
              <a:off x="2869051" y="1876496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30">
                  <a:moveTo>
                    <a:pt x="8051" y="0"/>
                  </a:moveTo>
                  <a:lnTo>
                    <a:pt x="114" y="1701"/>
                  </a:lnTo>
                  <a:lnTo>
                    <a:pt x="38" y="4826"/>
                  </a:lnTo>
                  <a:lnTo>
                    <a:pt x="406" y="5067"/>
                  </a:lnTo>
                  <a:lnTo>
                    <a:pt x="965" y="5270"/>
                  </a:lnTo>
                  <a:lnTo>
                    <a:pt x="1663" y="6616"/>
                  </a:lnTo>
                  <a:lnTo>
                    <a:pt x="1206" y="7391"/>
                  </a:lnTo>
                  <a:lnTo>
                    <a:pt x="0" y="7797"/>
                  </a:lnTo>
                  <a:lnTo>
                    <a:pt x="2133" y="11366"/>
                  </a:lnTo>
                  <a:lnTo>
                    <a:pt x="5714" y="10845"/>
                  </a:lnTo>
                  <a:lnTo>
                    <a:pt x="9017" y="10845"/>
                  </a:lnTo>
                  <a:lnTo>
                    <a:pt x="7213" y="6769"/>
                  </a:lnTo>
                  <a:lnTo>
                    <a:pt x="8051" y="0"/>
                  </a:lnTo>
                  <a:close/>
                </a:path>
                <a:path w="9525" h="11430">
                  <a:moveTo>
                    <a:pt x="9017" y="10845"/>
                  </a:moveTo>
                  <a:lnTo>
                    <a:pt x="5714" y="10845"/>
                  </a:lnTo>
                  <a:lnTo>
                    <a:pt x="9067" y="10960"/>
                  </a:lnTo>
                  <a:close/>
                </a:path>
              </a:pathLst>
            </a:custGeom>
            <a:solidFill>
              <a:srgbClr val="EF497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2" name="object 972"/>
            <p:cNvSpPr/>
            <p:nvPr/>
          </p:nvSpPr>
          <p:spPr>
            <a:xfrm>
              <a:off x="2857430" y="187123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143" y="0"/>
                  </a:moveTo>
                  <a:lnTo>
                    <a:pt x="736" y="749"/>
                  </a:lnTo>
                  <a:lnTo>
                    <a:pt x="0" y="1498"/>
                  </a:lnTo>
                  <a:lnTo>
                    <a:pt x="12" y="2247"/>
                  </a:lnTo>
                  <a:lnTo>
                    <a:pt x="38" y="2997"/>
                  </a:lnTo>
                  <a:lnTo>
                    <a:pt x="800" y="3708"/>
                  </a:lnTo>
                  <a:lnTo>
                    <a:pt x="1244" y="4419"/>
                  </a:lnTo>
                  <a:lnTo>
                    <a:pt x="1651" y="3670"/>
                  </a:lnTo>
                  <a:lnTo>
                    <a:pt x="2044" y="2908"/>
                  </a:lnTo>
                  <a:lnTo>
                    <a:pt x="2451" y="2158"/>
                  </a:lnTo>
                  <a:lnTo>
                    <a:pt x="2006" y="144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F426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3" name="object 973"/>
            <p:cNvSpPr/>
            <p:nvPr/>
          </p:nvSpPr>
          <p:spPr>
            <a:xfrm>
              <a:off x="2862806" y="187811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92" y="0"/>
                  </a:moveTo>
                  <a:lnTo>
                    <a:pt x="0" y="5245"/>
                  </a:lnTo>
                  <a:lnTo>
                    <a:pt x="2870" y="4699"/>
                  </a:lnTo>
                  <a:lnTo>
                    <a:pt x="6235" y="3213"/>
                  </a:lnTo>
                  <a:lnTo>
                    <a:pt x="6324" y="1117"/>
                  </a:lnTo>
                  <a:lnTo>
                    <a:pt x="6350" y="76"/>
                  </a:lnTo>
                  <a:lnTo>
                    <a:pt x="2324" y="1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4" name="object 974"/>
            <p:cNvSpPr/>
            <p:nvPr/>
          </p:nvSpPr>
          <p:spPr>
            <a:xfrm>
              <a:off x="2856129" y="186355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41" y="0"/>
                  </a:moveTo>
                  <a:lnTo>
                    <a:pt x="685" y="266"/>
                  </a:lnTo>
                  <a:lnTo>
                    <a:pt x="342" y="558"/>
                  </a:lnTo>
                  <a:lnTo>
                    <a:pt x="0" y="838"/>
                  </a:lnTo>
                  <a:lnTo>
                    <a:pt x="393" y="1054"/>
                  </a:lnTo>
                  <a:lnTo>
                    <a:pt x="800" y="1460"/>
                  </a:lnTo>
                  <a:lnTo>
                    <a:pt x="1181" y="1447"/>
                  </a:lnTo>
                  <a:lnTo>
                    <a:pt x="1536" y="1409"/>
                  </a:lnTo>
                  <a:lnTo>
                    <a:pt x="1879" y="939"/>
                  </a:lnTo>
                  <a:lnTo>
                    <a:pt x="2209" y="660"/>
                  </a:lnTo>
                  <a:lnTo>
                    <a:pt x="1828" y="444"/>
                  </a:lnTo>
                  <a:lnTo>
                    <a:pt x="1435" y="21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F426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5" name="object 975"/>
            <p:cNvSpPr/>
            <p:nvPr/>
          </p:nvSpPr>
          <p:spPr>
            <a:xfrm>
              <a:off x="2869050" y="188129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0" y="2997"/>
                  </a:lnTo>
                  <a:lnTo>
                    <a:pt x="1193" y="2590"/>
                  </a:lnTo>
                  <a:lnTo>
                    <a:pt x="1663" y="1828"/>
                  </a:lnTo>
                  <a:lnTo>
                    <a:pt x="1168" y="863"/>
                  </a:lnTo>
                  <a:lnTo>
                    <a:pt x="965" y="482"/>
                  </a:lnTo>
                  <a:lnTo>
                    <a:pt x="393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6" name="object 976"/>
            <p:cNvSpPr/>
            <p:nvPr/>
          </p:nvSpPr>
          <p:spPr>
            <a:xfrm>
              <a:off x="2847809" y="181705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06" y="0"/>
                  </a:moveTo>
                  <a:lnTo>
                    <a:pt x="800" y="215"/>
                  </a:lnTo>
                  <a:lnTo>
                    <a:pt x="0" y="508"/>
                  </a:lnTo>
                  <a:lnTo>
                    <a:pt x="38" y="647"/>
                  </a:lnTo>
                  <a:lnTo>
                    <a:pt x="215" y="1638"/>
                  </a:lnTo>
                  <a:lnTo>
                    <a:pt x="673" y="140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426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7" name="object 977"/>
            <p:cNvSpPr/>
            <p:nvPr/>
          </p:nvSpPr>
          <p:spPr>
            <a:xfrm>
              <a:off x="2864618" y="1796121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4" h="15239">
                  <a:moveTo>
                    <a:pt x="0" y="0"/>
                  </a:moveTo>
                  <a:lnTo>
                    <a:pt x="3327" y="4787"/>
                  </a:lnTo>
                  <a:lnTo>
                    <a:pt x="1790" y="12230"/>
                  </a:lnTo>
                  <a:lnTo>
                    <a:pt x="8331" y="15240"/>
                  </a:lnTo>
                  <a:lnTo>
                    <a:pt x="9220" y="9550"/>
                  </a:lnTo>
                  <a:lnTo>
                    <a:pt x="11772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ED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8" name="object 978"/>
            <p:cNvSpPr/>
            <p:nvPr/>
          </p:nvSpPr>
          <p:spPr>
            <a:xfrm>
              <a:off x="2758483" y="1777497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4914" y="0"/>
                  </a:moveTo>
                  <a:lnTo>
                    <a:pt x="0" y="4495"/>
                  </a:lnTo>
                  <a:lnTo>
                    <a:pt x="1295" y="6908"/>
                  </a:lnTo>
                  <a:lnTo>
                    <a:pt x="3543" y="7505"/>
                  </a:lnTo>
                  <a:lnTo>
                    <a:pt x="6007" y="7658"/>
                  </a:lnTo>
                  <a:lnTo>
                    <a:pt x="5486" y="3784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6B2D0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79" name="object 979"/>
            <p:cNvSpPr/>
            <p:nvPr/>
          </p:nvSpPr>
          <p:spPr>
            <a:xfrm>
              <a:off x="2827282" y="1828780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266" y="0"/>
                  </a:moveTo>
                  <a:lnTo>
                    <a:pt x="76" y="6146"/>
                  </a:lnTo>
                  <a:lnTo>
                    <a:pt x="0" y="9207"/>
                  </a:lnTo>
                  <a:lnTo>
                    <a:pt x="2565" y="12192"/>
                  </a:lnTo>
                  <a:lnTo>
                    <a:pt x="3555" y="30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3C66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0" name="object 980"/>
            <p:cNvSpPr/>
            <p:nvPr/>
          </p:nvSpPr>
          <p:spPr>
            <a:xfrm>
              <a:off x="2823486" y="18153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71" y="0"/>
                  </a:moveTo>
                  <a:lnTo>
                    <a:pt x="0" y="533"/>
                  </a:lnTo>
                  <a:lnTo>
                    <a:pt x="1231" y="12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EF3A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1" name="object 981"/>
            <p:cNvSpPr/>
            <p:nvPr/>
          </p:nvSpPr>
          <p:spPr>
            <a:xfrm>
              <a:off x="2769304" y="185211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098" y="0"/>
                  </a:moveTo>
                  <a:lnTo>
                    <a:pt x="2057" y="990"/>
                  </a:lnTo>
                  <a:lnTo>
                    <a:pt x="1041" y="1993"/>
                  </a:lnTo>
                  <a:lnTo>
                    <a:pt x="0" y="2984"/>
                  </a:lnTo>
                  <a:lnTo>
                    <a:pt x="698" y="4381"/>
                  </a:lnTo>
                  <a:lnTo>
                    <a:pt x="1892" y="6032"/>
                  </a:lnTo>
                  <a:lnTo>
                    <a:pt x="3302" y="5181"/>
                  </a:lnTo>
                  <a:lnTo>
                    <a:pt x="5803" y="3695"/>
                  </a:lnTo>
                  <a:lnTo>
                    <a:pt x="3238" y="1778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2" name="object 982"/>
            <p:cNvSpPr/>
            <p:nvPr/>
          </p:nvSpPr>
          <p:spPr>
            <a:xfrm>
              <a:off x="2812755" y="190430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5" h="3810">
                  <a:moveTo>
                    <a:pt x="4495" y="0"/>
                  </a:moveTo>
                  <a:lnTo>
                    <a:pt x="0" y="787"/>
                  </a:lnTo>
                  <a:lnTo>
                    <a:pt x="4165" y="3632"/>
                  </a:lnTo>
                  <a:lnTo>
                    <a:pt x="7696" y="3200"/>
                  </a:lnTo>
                  <a:lnTo>
                    <a:pt x="11493" y="3644"/>
                  </a:lnTo>
                  <a:lnTo>
                    <a:pt x="14058" y="381"/>
                  </a:lnTo>
                  <a:lnTo>
                    <a:pt x="13131" y="317"/>
                  </a:lnTo>
                  <a:lnTo>
                    <a:pt x="12217" y="533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F48EA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3" name="object 983"/>
            <p:cNvSpPr/>
            <p:nvPr/>
          </p:nvSpPr>
          <p:spPr>
            <a:xfrm>
              <a:off x="2814285" y="1895543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5956" y="0"/>
                  </a:moveTo>
                  <a:lnTo>
                    <a:pt x="1397" y="1701"/>
                  </a:lnTo>
                  <a:lnTo>
                    <a:pt x="0" y="4495"/>
                  </a:lnTo>
                  <a:lnTo>
                    <a:pt x="2959" y="8763"/>
                  </a:lnTo>
                  <a:lnTo>
                    <a:pt x="10693" y="9296"/>
                  </a:lnTo>
                  <a:lnTo>
                    <a:pt x="11722" y="7264"/>
                  </a:lnTo>
                  <a:lnTo>
                    <a:pt x="12255" y="6261"/>
                  </a:lnTo>
                  <a:lnTo>
                    <a:pt x="9525" y="5016"/>
                  </a:lnTo>
                  <a:lnTo>
                    <a:pt x="9105" y="2616"/>
                  </a:lnTo>
                  <a:lnTo>
                    <a:pt x="9042" y="12"/>
                  </a:lnTo>
                  <a:lnTo>
                    <a:pt x="8826" y="177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F7B4CC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4" name="object 984"/>
            <p:cNvSpPr/>
            <p:nvPr/>
          </p:nvSpPr>
          <p:spPr>
            <a:xfrm>
              <a:off x="2844468" y="189283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543" y="0"/>
                  </a:moveTo>
                  <a:lnTo>
                    <a:pt x="63" y="177"/>
                  </a:lnTo>
                  <a:lnTo>
                    <a:pt x="0" y="6197"/>
                  </a:lnTo>
                  <a:lnTo>
                    <a:pt x="3352" y="6184"/>
                  </a:lnTo>
                  <a:lnTo>
                    <a:pt x="6908" y="6832"/>
                  </a:lnTo>
                  <a:lnTo>
                    <a:pt x="9194" y="3352"/>
                  </a:lnTo>
                  <a:lnTo>
                    <a:pt x="6261" y="1993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F3E6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5" name="object 985"/>
            <p:cNvSpPr/>
            <p:nvPr/>
          </p:nvSpPr>
          <p:spPr>
            <a:xfrm>
              <a:off x="2829310" y="189990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52" y="0"/>
                  </a:moveTo>
                  <a:lnTo>
                    <a:pt x="838" y="203"/>
                  </a:lnTo>
                  <a:lnTo>
                    <a:pt x="0" y="1765"/>
                  </a:lnTo>
                  <a:lnTo>
                    <a:pt x="952" y="2108"/>
                  </a:lnTo>
                  <a:lnTo>
                    <a:pt x="1854" y="2057"/>
                  </a:lnTo>
                  <a:lnTo>
                    <a:pt x="2755" y="161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494B7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6" name="object 986"/>
            <p:cNvSpPr/>
            <p:nvPr/>
          </p:nvSpPr>
          <p:spPr>
            <a:xfrm>
              <a:off x="2787867" y="18372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15" y="406"/>
                  </a:lnTo>
                  <a:lnTo>
                    <a:pt x="533" y="1206"/>
                  </a:lnTo>
                  <a:lnTo>
                    <a:pt x="1651" y="990"/>
                  </a:lnTo>
                  <a:lnTo>
                    <a:pt x="1409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65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7" name="object 987"/>
            <p:cNvSpPr/>
            <p:nvPr/>
          </p:nvSpPr>
          <p:spPr>
            <a:xfrm>
              <a:off x="2808300" y="188948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2641" y="14998"/>
                  </a:moveTo>
                  <a:lnTo>
                    <a:pt x="1790" y="13944"/>
                  </a:lnTo>
                  <a:lnTo>
                    <a:pt x="939" y="12865"/>
                  </a:lnTo>
                  <a:lnTo>
                    <a:pt x="88" y="11811"/>
                  </a:lnTo>
                  <a:lnTo>
                    <a:pt x="0" y="13614"/>
                  </a:lnTo>
                  <a:lnTo>
                    <a:pt x="698" y="14808"/>
                  </a:lnTo>
                  <a:lnTo>
                    <a:pt x="2641" y="14998"/>
                  </a:lnTo>
                  <a:close/>
                </a:path>
                <a:path w="15239" h="15239">
                  <a:moveTo>
                    <a:pt x="11887" y="3060"/>
                  </a:moveTo>
                  <a:lnTo>
                    <a:pt x="11734" y="0"/>
                  </a:lnTo>
                  <a:lnTo>
                    <a:pt x="11391" y="723"/>
                  </a:lnTo>
                  <a:lnTo>
                    <a:pt x="10985" y="1447"/>
                  </a:lnTo>
                  <a:lnTo>
                    <a:pt x="10820" y="2222"/>
                  </a:lnTo>
                  <a:lnTo>
                    <a:pt x="10769" y="2413"/>
                  </a:lnTo>
                  <a:lnTo>
                    <a:pt x="11518" y="2768"/>
                  </a:lnTo>
                  <a:lnTo>
                    <a:pt x="11887" y="3060"/>
                  </a:lnTo>
                  <a:close/>
                </a:path>
                <a:path w="15239" h="15239">
                  <a:moveTo>
                    <a:pt x="14820" y="6248"/>
                  </a:moveTo>
                  <a:lnTo>
                    <a:pt x="12903" y="4152"/>
                  </a:lnTo>
                  <a:lnTo>
                    <a:pt x="11938" y="3111"/>
                  </a:lnTo>
                  <a:lnTo>
                    <a:pt x="11938" y="6057"/>
                  </a:lnTo>
                  <a:lnTo>
                    <a:pt x="12903" y="6121"/>
                  </a:lnTo>
                  <a:lnTo>
                    <a:pt x="13855" y="6197"/>
                  </a:lnTo>
                  <a:lnTo>
                    <a:pt x="14820" y="6248"/>
                  </a:lnTo>
                  <a:close/>
                </a:path>
              </a:pathLst>
            </a:custGeom>
            <a:solidFill>
              <a:srgbClr val="F48EA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8" name="object 988"/>
            <p:cNvSpPr/>
            <p:nvPr/>
          </p:nvSpPr>
          <p:spPr>
            <a:xfrm>
              <a:off x="2716799" y="176191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27" y="0"/>
                  </a:moveTo>
                  <a:lnTo>
                    <a:pt x="0" y="825"/>
                  </a:lnTo>
                  <a:lnTo>
                    <a:pt x="38" y="1536"/>
                  </a:lnTo>
                  <a:lnTo>
                    <a:pt x="1092" y="2184"/>
                  </a:lnTo>
                  <a:lnTo>
                    <a:pt x="1308" y="1816"/>
                  </a:lnTo>
                  <a:lnTo>
                    <a:pt x="1727" y="1397"/>
                  </a:lnTo>
                  <a:lnTo>
                    <a:pt x="1676" y="673"/>
                  </a:lnTo>
                  <a:lnTo>
                    <a:pt x="1193" y="34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E355A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89" name="object 989"/>
            <p:cNvSpPr/>
            <p:nvPr/>
          </p:nvSpPr>
          <p:spPr>
            <a:xfrm>
              <a:off x="2974286" y="1344806"/>
              <a:ext cx="707390" cy="640715"/>
            </a:xfrm>
            <a:custGeom>
              <a:avLst/>
              <a:gdLst/>
              <a:ahLst/>
              <a:cxnLst/>
              <a:rect l="l" t="t" r="r" b="b"/>
              <a:pathLst>
                <a:path w="707389" h="640714">
                  <a:moveTo>
                    <a:pt x="344801" y="0"/>
                  </a:moveTo>
                  <a:lnTo>
                    <a:pt x="326634" y="19045"/>
                  </a:lnTo>
                  <a:lnTo>
                    <a:pt x="308415" y="33902"/>
                  </a:lnTo>
                  <a:lnTo>
                    <a:pt x="277491" y="53911"/>
                  </a:lnTo>
                  <a:lnTo>
                    <a:pt x="190013" y="100238"/>
                  </a:lnTo>
                  <a:lnTo>
                    <a:pt x="147688" y="139388"/>
                  </a:lnTo>
                  <a:lnTo>
                    <a:pt x="134009" y="166804"/>
                  </a:lnTo>
                  <a:lnTo>
                    <a:pt x="132470" y="177927"/>
                  </a:lnTo>
                  <a:lnTo>
                    <a:pt x="124103" y="189436"/>
                  </a:lnTo>
                  <a:lnTo>
                    <a:pt x="108653" y="217355"/>
                  </a:lnTo>
                  <a:lnTo>
                    <a:pt x="97653" y="256088"/>
                  </a:lnTo>
                  <a:lnTo>
                    <a:pt x="102638" y="300037"/>
                  </a:lnTo>
                  <a:lnTo>
                    <a:pt x="50647" y="333799"/>
                  </a:lnTo>
                  <a:lnTo>
                    <a:pt x="21797" y="373727"/>
                  </a:lnTo>
                  <a:lnTo>
                    <a:pt x="9462" y="413418"/>
                  </a:lnTo>
                  <a:lnTo>
                    <a:pt x="7020" y="446467"/>
                  </a:lnTo>
                  <a:lnTo>
                    <a:pt x="7845" y="466470"/>
                  </a:lnTo>
                  <a:lnTo>
                    <a:pt x="2653" y="476883"/>
                  </a:lnTo>
                  <a:lnTo>
                    <a:pt x="0" y="494763"/>
                  </a:lnTo>
                  <a:lnTo>
                    <a:pt x="123" y="518077"/>
                  </a:lnTo>
                  <a:lnTo>
                    <a:pt x="3260" y="544791"/>
                  </a:lnTo>
                  <a:lnTo>
                    <a:pt x="1588" y="573593"/>
                  </a:lnTo>
                  <a:lnTo>
                    <a:pt x="23991" y="591421"/>
                  </a:lnTo>
                  <a:lnTo>
                    <a:pt x="62280" y="600507"/>
                  </a:lnTo>
                  <a:lnTo>
                    <a:pt x="108264" y="603084"/>
                  </a:lnTo>
                  <a:lnTo>
                    <a:pt x="155354" y="631673"/>
                  </a:lnTo>
                  <a:lnTo>
                    <a:pt x="206692" y="635914"/>
                  </a:lnTo>
                  <a:lnTo>
                    <a:pt x="253139" y="631220"/>
                  </a:lnTo>
                  <a:lnTo>
                    <a:pt x="285556" y="633006"/>
                  </a:lnTo>
                  <a:lnTo>
                    <a:pt x="304954" y="640102"/>
                  </a:lnTo>
                  <a:lnTo>
                    <a:pt x="328964" y="638960"/>
                  </a:lnTo>
                  <a:lnTo>
                    <a:pt x="373378" y="626424"/>
                  </a:lnTo>
                  <a:lnTo>
                    <a:pt x="453983" y="599338"/>
                  </a:lnTo>
                  <a:lnTo>
                    <a:pt x="477418" y="597066"/>
                  </a:lnTo>
                  <a:lnTo>
                    <a:pt x="533733" y="585690"/>
                  </a:lnTo>
                  <a:lnTo>
                    <a:pt x="601945" y="558367"/>
                  </a:lnTo>
                  <a:lnTo>
                    <a:pt x="661069" y="508254"/>
                  </a:lnTo>
                  <a:lnTo>
                    <a:pt x="696585" y="458598"/>
                  </a:lnTo>
                  <a:lnTo>
                    <a:pt x="707310" y="430047"/>
                  </a:lnTo>
                  <a:lnTo>
                    <a:pt x="692241" y="411802"/>
                  </a:lnTo>
                  <a:lnTo>
                    <a:pt x="650376" y="393065"/>
                  </a:lnTo>
                  <a:lnTo>
                    <a:pt x="647897" y="393648"/>
                  </a:lnTo>
                  <a:lnTo>
                    <a:pt x="643094" y="393952"/>
                  </a:lnTo>
                  <a:lnTo>
                    <a:pt x="639923" y="391805"/>
                  </a:lnTo>
                  <a:lnTo>
                    <a:pt x="642337" y="385038"/>
                  </a:lnTo>
                  <a:lnTo>
                    <a:pt x="644673" y="373221"/>
                  </a:lnTo>
                  <a:lnTo>
                    <a:pt x="626767" y="337391"/>
                  </a:lnTo>
                  <a:lnTo>
                    <a:pt x="591377" y="293580"/>
                  </a:lnTo>
                  <a:lnTo>
                    <a:pt x="570941" y="284180"/>
                  </a:lnTo>
                  <a:lnTo>
                    <a:pt x="557882" y="290283"/>
                  </a:lnTo>
                  <a:lnTo>
                    <a:pt x="558415" y="281562"/>
                  </a:lnTo>
                  <a:lnTo>
                    <a:pt x="548775" y="221054"/>
                  </a:lnTo>
                  <a:lnTo>
                    <a:pt x="512531" y="179718"/>
                  </a:lnTo>
                  <a:lnTo>
                    <a:pt x="476910" y="158960"/>
                  </a:lnTo>
                  <a:lnTo>
                    <a:pt x="435505" y="147180"/>
                  </a:lnTo>
                  <a:lnTo>
                    <a:pt x="434336" y="131483"/>
                  </a:lnTo>
                  <a:lnTo>
                    <a:pt x="418579" y="110209"/>
                  </a:lnTo>
                  <a:lnTo>
                    <a:pt x="407301" y="93415"/>
                  </a:lnTo>
                  <a:lnTo>
                    <a:pt x="401240" y="81229"/>
                  </a:lnTo>
                  <a:lnTo>
                    <a:pt x="393829" y="72323"/>
                  </a:lnTo>
                  <a:lnTo>
                    <a:pt x="378345" y="58426"/>
                  </a:lnTo>
                  <a:lnTo>
                    <a:pt x="360199" y="35623"/>
                  </a:lnTo>
                  <a:lnTo>
                    <a:pt x="344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990" name="object 990"/>
            <p:cNvSpPr/>
            <p:nvPr/>
          </p:nvSpPr>
          <p:spPr>
            <a:xfrm>
              <a:off x="2957327" y="1336145"/>
              <a:ext cx="721360" cy="645160"/>
            </a:xfrm>
            <a:custGeom>
              <a:avLst/>
              <a:gdLst/>
              <a:ahLst/>
              <a:cxnLst/>
              <a:rect l="l" t="t" r="r" b="b"/>
              <a:pathLst>
                <a:path w="721360" h="645160">
                  <a:moveTo>
                    <a:pt x="375932" y="635000"/>
                  </a:moveTo>
                  <a:lnTo>
                    <a:pt x="369925" y="637540"/>
                  </a:lnTo>
                  <a:lnTo>
                    <a:pt x="367131" y="637540"/>
                  </a:lnTo>
                  <a:lnTo>
                    <a:pt x="363435" y="638810"/>
                  </a:lnTo>
                  <a:lnTo>
                    <a:pt x="360210" y="640080"/>
                  </a:lnTo>
                  <a:lnTo>
                    <a:pt x="347459" y="642620"/>
                  </a:lnTo>
                  <a:lnTo>
                    <a:pt x="333489" y="642620"/>
                  </a:lnTo>
                  <a:lnTo>
                    <a:pt x="328510" y="643890"/>
                  </a:lnTo>
                  <a:lnTo>
                    <a:pt x="318465" y="643890"/>
                  </a:lnTo>
                  <a:lnTo>
                    <a:pt x="352221" y="645160"/>
                  </a:lnTo>
                  <a:lnTo>
                    <a:pt x="357911" y="645160"/>
                  </a:lnTo>
                  <a:lnTo>
                    <a:pt x="357314" y="641350"/>
                  </a:lnTo>
                  <a:lnTo>
                    <a:pt x="360273" y="641350"/>
                  </a:lnTo>
                  <a:lnTo>
                    <a:pt x="370789" y="638810"/>
                  </a:lnTo>
                  <a:lnTo>
                    <a:pt x="376326" y="637540"/>
                  </a:lnTo>
                  <a:lnTo>
                    <a:pt x="375932" y="635000"/>
                  </a:lnTo>
                  <a:close/>
                </a:path>
                <a:path w="721360" h="645160">
                  <a:moveTo>
                    <a:pt x="201650" y="642620"/>
                  </a:moveTo>
                  <a:lnTo>
                    <a:pt x="187820" y="642620"/>
                  </a:lnTo>
                  <a:lnTo>
                    <a:pt x="199123" y="643890"/>
                  </a:lnTo>
                  <a:lnTo>
                    <a:pt x="201650" y="642620"/>
                  </a:lnTo>
                  <a:close/>
                </a:path>
                <a:path w="721360" h="645160">
                  <a:moveTo>
                    <a:pt x="372414" y="473710"/>
                  </a:moveTo>
                  <a:lnTo>
                    <a:pt x="358838" y="482600"/>
                  </a:lnTo>
                  <a:lnTo>
                    <a:pt x="350139" y="487680"/>
                  </a:lnTo>
                  <a:lnTo>
                    <a:pt x="346570" y="488950"/>
                  </a:lnTo>
                  <a:lnTo>
                    <a:pt x="309499" y="509270"/>
                  </a:lnTo>
                  <a:lnTo>
                    <a:pt x="290656" y="520700"/>
                  </a:lnTo>
                  <a:lnTo>
                    <a:pt x="257308" y="538480"/>
                  </a:lnTo>
                  <a:lnTo>
                    <a:pt x="250245" y="541020"/>
                  </a:lnTo>
                  <a:lnTo>
                    <a:pt x="243332" y="544830"/>
                  </a:lnTo>
                  <a:lnTo>
                    <a:pt x="239534" y="547370"/>
                  </a:lnTo>
                  <a:lnTo>
                    <a:pt x="237566" y="548640"/>
                  </a:lnTo>
                  <a:lnTo>
                    <a:pt x="233667" y="548640"/>
                  </a:lnTo>
                  <a:lnTo>
                    <a:pt x="219421" y="556260"/>
                  </a:lnTo>
                  <a:lnTo>
                    <a:pt x="212068" y="560070"/>
                  </a:lnTo>
                  <a:lnTo>
                    <a:pt x="204470" y="563880"/>
                  </a:lnTo>
                  <a:lnTo>
                    <a:pt x="203085" y="565150"/>
                  </a:lnTo>
                  <a:lnTo>
                    <a:pt x="200342" y="565150"/>
                  </a:lnTo>
                  <a:lnTo>
                    <a:pt x="202222" y="568960"/>
                  </a:lnTo>
                  <a:lnTo>
                    <a:pt x="193941" y="575310"/>
                  </a:lnTo>
                  <a:lnTo>
                    <a:pt x="122796" y="604520"/>
                  </a:lnTo>
                  <a:lnTo>
                    <a:pt x="124231" y="607060"/>
                  </a:lnTo>
                  <a:lnTo>
                    <a:pt x="120459" y="608330"/>
                  </a:lnTo>
                  <a:lnTo>
                    <a:pt x="125234" y="612140"/>
                  </a:lnTo>
                  <a:lnTo>
                    <a:pt x="119138" y="613410"/>
                  </a:lnTo>
                  <a:lnTo>
                    <a:pt x="116928" y="614680"/>
                  </a:lnTo>
                  <a:lnTo>
                    <a:pt x="110604" y="615950"/>
                  </a:lnTo>
                  <a:lnTo>
                    <a:pt x="110248" y="615950"/>
                  </a:lnTo>
                  <a:lnTo>
                    <a:pt x="114757" y="618490"/>
                  </a:lnTo>
                  <a:lnTo>
                    <a:pt x="119176" y="621030"/>
                  </a:lnTo>
                  <a:lnTo>
                    <a:pt x="125653" y="624840"/>
                  </a:lnTo>
                  <a:lnTo>
                    <a:pt x="129730" y="627380"/>
                  </a:lnTo>
                  <a:lnTo>
                    <a:pt x="130352" y="629920"/>
                  </a:lnTo>
                  <a:lnTo>
                    <a:pt x="137528" y="631190"/>
                  </a:lnTo>
                  <a:lnTo>
                    <a:pt x="142951" y="633730"/>
                  </a:lnTo>
                  <a:lnTo>
                    <a:pt x="146977" y="635000"/>
                  </a:lnTo>
                  <a:lnTo>
                    <a:pt x="158127" y="638810"/>
                  </a:lnTo>
                  <a:lnTo>
                    <a:pt x="167487" y="641350"/>
                  </a:lnTo>
                  <a:lnTo>
                    <a:pt x="177330" y="642620"/>
                  </a:lnTo>
                  <a:lnTo>
                    <a:pt x="211632" y="642620"/>
                  </a:lnTo>
                  <a:lnTo>
                    <a:pt x="219252" y="643890"/>
                  </a:lnTo>
                  <a:lnTo>
                    <a:pt x="226275" y="643890"/>
                  </a:lnTo>
                  <a:lnTo>
                    <a:pt x="226834" y="638810"/>
                  </a:lnTo>
                  <a:lnTo>
                    <a:pt x="232295" y="637540"/>
                  </a:lnTo>
                  <a:lnTo>
                    <a:pt x="176631" y="637540"/>
                  </a:lnTo>
                  <a:lnTo>
                    <a:pt x="166751" y="636270"/>
                  </a:lnTo>
                  <a:lnTo>
                    <a:pt x="163283" y="636270"/>
                  </a:lnTo>
                  <a:lnTo>
                    <a:pt x="160528" y="635000"/>
                  </a:lnTo>
                  <a:lnTo>
                    <a:pt x="156654" y="633730"/>
                  </a:lnTo>
                  <a:lnTo>
                    <a:pt x="152285" y="628650"/>
                  </a:lnTo>
                  <a:lnTo>
                    <a:pt x="151130" y="628650"/>
                  </a:lnTo>
                  <a:lnTo>
                    <a:pt x="151701" y="626110"/>
                  </a:lnTo>
                  <a:lnTo>
                    <a:pt x="147459" y="622300"/>
                  </a:lnTo>
                  <a:lnTo>
                    <a:pt x="149733" y="619760"/>
                  </a:lnTo>
                  <a:lnTo>
                    <a:pt x="145173" y="617220"/>
                  </a:lnTo>
                  <a:lnTo>
                    <a:pt x="141236" y="614680"/>
                  </a:lnTo>
                  <a:lnTo>
                    <a:pt x="131127" y="609600"/>
                  </a:lnTo>
                  <a:lnTo>
                    <a:pt x="143446" y="605790"/>
                  </a:lnTo>
                  <a:lnTo>
                    <a:pt x="148882" y="603250"/>
                  </a:lnTo>
                  <a:lnTo>
                    <a:pt x="154279" y="601980"/>
                  </a:lnTo>
                  <a:lnTo>
                    <a:pt x="160831" y="599440"/>
                  </a:lnTo>
                  <a:lnTo>
                    <a:pt x="167347" y="595630"/>
                  </a:lnTo>
                  <a:lnTo>
                    <a:pt x="180301" y="590550"/>
                  </a:lnTo>
                  <a:lnTo>
                    <a:pt x="241184" y="561340"/>
                  </a:lnTo>
                  <a:lnTo>
                    <a:pt x="273402" y="541020"/>
                  </a:lnTo>
                  <a:lnTo>
                    <a:pt x="279926" y="537210"/>
                  </a:lnTo>
                  <a:lnTo>
                    <a:pt x="286893" y="532130"/>
                  </a:lnTo>
                  <a:lnTo>
                    <a:pt x="316346" y="518160"/>
                  </a:lnTo>
                  <a:lnTo>
                    <a:pt x="345441" y="501650"/>
                  </a:lnTo>
                  <a:lnTo>
                    <a:pt x="375234" y="483870"/>
                  </a:lnTo>
                  <a:lnTo>
                    <a:pt x="382657" y="478790"/>
                  </a:lnTo>
                  <a:lnTo>
                    <a:pt x="374980" y="478790"/>
                  </a:lnTo>
                  <a:lnTo>
                    <a:pt x="372414" y="473710"/>
                  </a:lnTo>
                  <a:close/>
                </a:path>
                <a:path w="721360" h="645160">
                  <a:moveTo>
                    <a:pt x="330911" y="629920"/>
                  </a:moveTo>
                  <a:lnTo>
                    <a:pt x="264045" y="629920"/>
                  </a:lnTo>
                  <a:lnTo>
                    <a:pt x="264998" y="632460"/>
                  </a:lnTo>
                  <a:lnTo>
                    <a:pt x="273824" y="637540"/>
                  </a:lnTo>
                  <a:lnTo>
                    <a:pt x="253873" y="638810"/>
                  </a:lnTo>
                  <a:lnTo>
                    <a:pt x="312293" y="642620"/>
                  </a:lnTo>
                  <a:lnTo>
                    <a:pt x="311327" y="637540"/>
                  </a:lnTo>
                  <a:lnTo>
                    <a:pt x="313410" y="636270"/>
                  </a:lnTo>
                  <a:lnTo>
                    <a:pt x="317334" y="635000"/>
                  </a:lnTo>
                  <a:lnTo>
                    <a:pt x="320471" y="633730"/>
                  </a:lnTo>
                  <a:lnTo>
                    <a:pt x="324472" y="633730"/>
                  </a:lnTo>
                  <a:lnTo>
                    <a:pt x="330911" y="629920"/>
                  </a:lnTo>
                  <a:close/>
                </a:path>
                <a:path w="721360" h="645160">
                  <a:moveTo>
                    <a:pt x="165404" y="624840"/>
                  </a:moveTo>
                  <a:lnTo>
                    <a:pt x="173875" y="629920"/>
                  </a:lnTo>
                  <a:lnTo>
                    <a:pt x="178054" y="631190"/>
                  </a:lnTo>
                  <a:lnTo>
                    <a:pt x="176631" y="637540"/>
                  </a:lnTo>
                  <a:lnTo>
                    <a:pt x="243992" y="637540"/>
                  </a:lnTo>
                  <a:lnTo>
                    <a:pt x="245364" y="636270"/>
                  </a:lnTo>
                  <a:lnTo>
                    <a:pt x="228587" y="636270"/>
                  </a:lnTo>
                  <a:lnTo>
                    <a:pt x="227291" y="635000"/>
                  </a:lnTo>
                  <a:lnTo>
                    <a:pt x="208699" y="635000"/>
                  </a:lnTo>
                  <a:lnTo>
                    <a:pt x="177634" y="629920"/>
                  </a:lnTo>
                  <a:lnTo>
                    <a:pt x="173494" y="628650"/>
                  </a:lnTo>
                  <a:lnTo>
                    <a:pt x="169405" y="626110"/>
                  </a:lnTo>
                  <a:lnTo>
                    <a:pt x="165404" y="624840"/>
                  </a:lnTo>
                  <a:close/>
                </a:path>
                <a:path w="721360" h="645160">
                  <a:moveTo>
                    <a:pt x="368223" y="581660"/>
                  </a:moveTo>
                  <a:lnTo>
                    <a:pt x="351256" y="589280"/>
                  </a:lnTo>
                  <a:lnTo>
                    <a:pt x="333648" y="596900"/>
                  </a:lnTo>
                  <a:lnTo>
                    <a:pt x="315277" y="604520"/>
                  </a:lnTo>
                  <a:lnTo>
                    <a:pt x="296024" y="612140"/>
                  </a:lnTo>
                  <a:lnTo>
                    <a:pt x="280643" y="618490"/>
                  </a:lnTo>
                  <a:lnTo>
                    <a:pt x="264560" y="623570"/>
                  </a:lnTo>
                  <a:lnTo>
                    <a:pt x="247657" y="629920"/>
                  </a:lnTo>
                  <a:lnTo>
                    <a:pt x="229819" y="635000"/>
                  </a:lnTo>
                  <a:lnTo>
                    <a:pt x="228587" y="636270"/>
                  </a:lnTo>
                  <a:lnTo>
                    <a:pt x="245364" y="636270"/>
                  </a:lnTo>
                  <a:lnTo>
                    <a:pt x="246735" y="635000"/>
                  </a:lnTo>
                  <a:lnTo>
                    <a:pt x="247891" y="632460"/>
                  </a:lnTo>
                  <a:lnTo>
                    <a:pt x="253530" y="632460"/>
                  </a:lnTo>
                  <a:lnTo>
                    <a:pt x="257797" y="631190"/>
                  </a:lnTo>
                  <a:lnTo>
                    <a:pt x="262039" y="631190"/>
                  </a:lnTo>
                  <a:lnTo>
                    <a:pt x="264045" y="629920"/>
                  </a:lnTo>
                  <a:lnTo>
                    <a:pt x="330911" y="629920"/>
                  </a:lnTo>
                  <a:lnTo>
                    <a:pt x="341642" y="623570"/>
                  </a:lnTo>
                  <a:lnTo>
                    <a:pt x="360675" y="613410"/>
                  </a:lnTo>
                  <a:lnTo>
                    <a:pt x="369876" y="608330"/>
                  </a:lnTo>
                  <a:lnTo>
                    <a:pt x="372098" y="607060"/>
                  </a:lnTo>
                  <a:lnTo>
                    <a:pt x="335610" y="607060"/>
                  </a:lnTo>
                  <a:lnTo>
                    <a:pt x="333235" y="601980"/>
                  </a:lnTo>
                  <a:lnTo>
                    <a:pt x="337972" y="599440"/>
                  </a:lnTo>
                  <a:lnTo>
                    <a:pt x="342011" y="596900"/>
                  </a:lnTo>
                  <a:lnTo>
                    <a:pt x="342087" y="595630"/>
                  </a:lnTo>
                  <a:lnTo>
                    <a:pt x="368223" y="581660"/>
                  </a:lnTo>
                  <a:close/>
                </a:path>
                <a:path w="721360" h="645160">
                  <a:moveTo>
                    <a:pt x="555967" y="534670"/>
                  </a:moveTo>
                  <a:lnTo>
                    <a:pt x="550525" y="539750"/>
                  </a:lnTo>
                  <a:lnTo>
                    <a:pt x="545063" y="546100"/>
                  </a:lnTo>
                  <a:lnTo>
                    <a:pt x="539560" y="551180"/>
                  </a:lnTo>
                  <a:lnTo>
                    <a:pt x="533996" y="556260"/>
                  </a:lnTo>
                  <a:lnTo>
                    <a:pt x="526376" y="561340"/>
                  </a:lnTo>
                  <a:lnTo>
                    <a:pt x="521208" y="565150"/>
                  </a:lnTo>
                  <a:lnTo>
                    <a:pt x="517017" y="565150"/>
                  </a:lnTo>
                  <a:lnTo>
                    <a:pt x="499836" y="577850"/>
                  </a:lnTo>
                  <a:lnTo>
                    <a:pt x="482395" y="590550"/>
                  </a:lnTo>
                  <a:lnTo>
                    <a:pt x="464722" y="601980"/>
                  </a:lnTo>
                  <a:lnTo>
                    <a:pt x="446849" y="612140"/>
                  </a:lnTo>
                  <a:lnTo>
                    <a:pt x="450113" y="614680"/>
                  </a:lnTo>
                  <a:lnTo>
                    <a:pt x="450227" y="615950"/>
                  </a:lnTo>
                  <a:lnTo>
                    <a:pt x="449173" y="617220"/>
                  </a:lnTo>
                  <a:lnTo>
                    <a:pt x="467631" y="617220"/>
                  </a:lnTo>
                  <a:lnTo>
                    <a:pt x="485251" y="615950"/>
                  </a:lnTo>
                  <a:lnTo>
                    <a:pt x="518109" y="610870"/>
                  </a:lnTo>
                  <a:lnTo>
                    <a:pt x="518198" y="609600"/>
                  </a:lnTo>
                  <a:lnTo>
                    <a:pt x="516547" y="604520"/>
                  </a:lnTo>
                  <a:lnTo>
                    <a:pt x="524281" y="603250"/>
                  </a:lnTo>
                  <a:lnTo>
                    <a:pt x="484632" y="603250"/>
                  </a:lnTo>
                  <a:lnTo>
                    <a:pt x="517348" y="579120"/>
                  </a:lnTo>
                  <a:lnTo>
                    <a:pt x="561015" y="538480"/>
                  </a:lnTo>
                  <a:lnTo>
                    <a:pt x="562203" y="537210"/>
                  </a:lnTo>
                  <a:lnTo>
                    <a:pt x="559193" y="537210"/>
                  </a:lnTo>
                  <a:lnTo>
                    <a:pt x="555967" y="534670"/>
                  </a:lnTo>
                  <a:close/>
                </a:path>
                <a:path w="721360" h="645160">
                  <a:moveTo>
                    <a:pt x="115308" y="599580"/>
                  </a:moveTo>
                  <a:lnTo>
                    <a:pt x="109842" y="600710"/>
                  </a:lnTo>
                  <a:lnTo>
                    <a:pt x="103098" y="603250"/>
                  </a:lnTo>
                  <a:lnTo>
                    <a:pt x="88138" y="603250"/>
                  </a:lnTo>
                  <a:lnTo>
                    <a:pt x="82092" y="608330"/>
                  </a:lnTo>
                  <a:lnTo>
                    <a:pt x="81229" y="609600"/>
                  </a:lnTo>
                  <a:lnTo>
                    <a:pt x="76352" y="609600"/>
                  </a:lnTo>
                  <a:lnTo>
                    <a:pt x="66484" y="612140"/>
                  </a:lnTo>
                  <a:lnTo>
                    <a:pt x="69416" y="612140"/>
                  </a:lnTo>
                  <a:lnTo>
                    <a:pt x="76722" y="613410"/>
                  </a:lnTo>
                  <a:lnTo>
                    <a:pt x="84402" y="613410"/>
                  </a:lnTo>
                  <a:lnTo>
                    <a:pt x="92506" y="615950"/>
                  </a:lnTo>
                  <a:lnTo>
                    <a:pt x="97434" y="615950"/>
                  </a:lnTo>
                  <a:lnTo>
                    <a:pt x="103454" y="614680"/>
                  </a:lnTo>
                  <a:lnTo>
                    <a:pt x="99237" y="613410"/>
                  </a:lnTo>
                  <a:lnTo>
                    <a:pt x="102654" y="609600"/>
                  </a:lnTo>
                  <a:lnTo>
                    <a:pt x="97751" y="605790"/>
                  </a:lnTo>
                  <a:lnTo>
                    <a:pt x="116687" y="601980"/>
                  </a:lnTo>
                  <a:lnTo>
                    <a:pt x="115308" y="599580"/>
                  </a:lnTo>
                  <a:close/>
                </a:path>
                <a:path w="721360" h="645160">
                  <a:moveTo>
                    <a:pt x="110299" y="614680"/>
                  </a:moveTo>
                  <a:lnTo>
                    <a:pt x="109728" y="615950"/>
                  </a:lnTo>
                  <a:lnTo>
                    <a:pt x="110604" y="615950"/>
                  </a:lnTo>
                  <a:lnTo>
                    <a:pt x="110299" y="614680"/>
                  </a:lnTo>
                  <a:close/>
                </a:path>
                <a:path w="721360" h="645160">
                  <a:moveTo>
                    <a:pt x="22796" y="473710"/>
                  </a:moveTo>
                  <a:lnTo>
                    <a:pt x="21818" y="473710"/>
                  </a:lnTo>
                  <a:lnTo>
                    <a:pt x="20853" y="474980"/>
                  </a:lnTo>
                  <a:lnTo>
                    <a:pt x="19761" y="474980"/>
                  </a:lnTo>
                  <a:lnTo>
                    <a:pt x="19507" y="476250"/>
                  </a:lnTo>
                  <a:lnTo>
                    <a:pt x="19062" y="477520"/>
                  </a:lnTo>
                  <a:lnTo>
                    <a:pt x="13309" y="486410"/>
                  </a:lnTo>
                  <a:lnTo>
                    <a:pt x="11061" y="494030"/>
                  </a:lnTo>
                  <a:lnTo>
                    <a:pt x="10388" y="496570"/>
                  </a:lnTo>
                  <a:lnTo>
                    <a:pt x="11468" y="496570"/>
                  </a:lnTo>
                  <a:lnTo>
                    <a:pt x="9842" y="500380"/>
                  </a:lnTo>
                  <a:lnTo>
                    <a:pt x="8585" y="504190"/>
                  </a:lnTo>
                  <a:lnTo>
                    <a:pt x="7607" y="506730"/>
                  </a:lnTo>
                  <a:lnTo>
                    <a:pt x="6134" y="514350"/>
                  </a:lnTo>
                  <a:lnTo>
                    <a:pt x="5334" y="520700"/>
                  </a:lnTo>
                  <a:lnTo>
                    <a:pt x="5092" y="527050"/>
                  </a:lnTo>
                  <a:lnTo>
                    <a:pt x="5562" y="529590"/>
                  </a:lnTo>
                  <a:lnTo>
                    <a:pt x="6248" y="530860"/>
                  </a:lnTo>
                  <a:lnTo>
                    <a:pt x="7086" y="533400"/>
                  </a:lnTo>
                  <a:lnTo>
                    <a:pt x="11645" y="534670"/>
                  </a:lnTo>
                  <a:lnTo>
                    <a:pt x="11303" y="537210"/>
                  </a:lnTo>
                  <a:lnTo>
                    <a:pt x="11049" y="539750"/>
                  </a:lnTo>
                  <a:lnTo>
                    <a:pt x="11353" y="541020"/>
                  </a:lnTo>
                  <a:lnTo>
                    <a:pt x="12369" y="542290"/>
                  </a:lnTo>
                  <a:lnTo>
                    <a:pt x="4267" y="563880"/>
                  </a:lnTo>
                  <a:lnTo>
                    <a:pt x="2641" y="566420"/>
                  </a:lnTo>
                  <a:lnTo>
                    <a:pt x="1612" y="568960"/>
                  </a:lnTo>
                  <a:lnTo>
                    <a:pt x="0" y="576580"/>
                  </a:lnTo>
                  <a:lnTo>
                    <a:pt x="0" y="582930"/>
                  </a:lnTo>
                  <a:lnTo>
                    <a:pt x="1092" y="588010"/>
                  </a:lnTo>
                  <a:lnTo>
                    <a:pt x="292" y="591820"/>
                  </a:lnTo>
                  <a:lnTo>
                    <a:pt x="4711" y="594360"/>
                  </a:lnTo>
                  <a:lnTo>
                    <a:pt x="9486" y="598170"/>
                  </a:lnTo>
                  <a:lnTo>
                    <a:pt x="13296" y="603250"/>
                  </a:lnTo>
                  <a:lnTo>
                    <a:pt x="28655" y="613410"/>
                  </a:lnTo>
                  <a:lnTo>
                    <a:pt x="36573" y="614680"/>
                  </a:lnTo>
                  <a:lnTo>
                    <a:pt x="45110" y="614680"/>
                  </a:lnTo>
                  <a:lnTo>
                    <a:pt x="55600" y="612140"/>
                  </a:lnTo>
                  <a:lnTo>
                    <a:pt x="56997" y="612140"/>
                  </a:lnTo>
                  <a:lnTo>
                    <a:pt x="48666" y="609600"/>
                  </a:lnTo>
                  <a:lnTo>
                    <a:pt x="46786" y="608330"/>
                  </a:lnTo>
                  <a:lnTo>
                    <a:pt x="44716" y="608330"/>
                  </a:lnTo>
                  <a:lnTo>
                    <a:pt x="41630" y="607060"/>
                  </a:lnTo>
                  <a:lnTo>
                    <a:pt x="42481" y="601980"/>
                  </a:lnTo>
                  <a:lnTo>
                    <a:pt x="29552" y="601980"/>
                  </a:lnTo>
                  <a:lnTo>
                    <a:pt x="27546" y="593090"/>
                  </a:lnTo>
                  <a:lnTo>
                    <a:pt x="26492" y="585470"/>
                  </a:lnTo>
                  <a:lnTo>
                    <a:pt x="26682" y="576580"/>
                  </a:lnTo>
                  <a:lnTo>
                    <a:pt x="25565" y="572770"/>
                  </a:lnTo>
                  <a:lnTo>
                    <a:pt x="25514" y="571500"/>
                  </a:lnTo>
                  <a:lnTo>
                    <a:pt x="25768" y="570230"/>
                  </a:lnTo>
                  <a:lnTo>
                    <a:pt x="26263" y="570230"/>
                  </a:lnTo>
                  <a:lnTo>
                    <a:pt x="29108" y="565150"/>
                  </a:lnTo>
                  <a:lnTo>
                    <a:pt x="48552" y="544830"/>
                  </a:lnTo>
                  <a:lnTo>
                    <a:pt x="50131" y="543560"/>
                  </a:lnTo>
                  <a:lnTo>
                    <a:pt x="26835" y="543560"/>
                  </a:lnTo>
                  <a:lnTo>
                    <a:pt x="23533" y="542290"/>
                  </a:lnTo>
                  <a:lnTo>
                    <a:pt x="18643" y="538480"/>
                  </a:lnTo>
                  <a:lnTo>
                    <a:pt x="17551" y="534670"/>
                  </a:lnTo>
                  <a:lnTo>
                    <a:pt x="19646" y="524510"/>
                  </a:lnTo>
                  <a:lnTo>
                    <a:pt x="21501" y="518160"/>
                  </a:lnTo>
                  <a:lnTo>
                    <a:pt x="23736" y="513080"/>
                  </a:lnTo>
                  <a:lnTo>
                    <a:pt x="23660" y="510540"/>
                  </a:lnTo>
                  <a:lnTo>
                    <a:pt x="24066" y="509270"/>
                  </a:lnTo>
                  <a:lnTo>
                    <a:pt x="24853" y="508000"/>
                  </a:lnTo>
                  <a:lnTo>
                    <a:pt x="28016" y="501650"/>
                  </a:lnTo>
                  <a:lnTo>
                    <a:pt x="29337" y="499110"/>
                  </a:lnTo>
                  <a:lnTo>
                    <a:pt x="32258" y="494030"/>
                  </a:lnTo>
                  <a:lnTo>
                    <a:pt x="36111" y="486410"/>
                  </a:lnTo>
                  <a:lnTo>
                    <a:pt x="40447" y="480060"/>
                  </a:lnTo>
                  <a:lnTo>
                    <a:pt x="43991" y="476250"/>
                  </a:lnTo>
                  <a:lnTo>
                    <a:pt x="24803" y="476250"/>
                  </a:lnTo>
                  <a:lnTo>
                    <a:pt x="22796" y="473710"/>
                  </a:lnTo>
                  <a:close/>
                </a:path>
                <a:path w="721360" h="645160">
                  <a:moveTo>
                    <a:pt x="437959" y="541020"/>
                  </a:moveTo>
                  <a:lnTo>
                    <a:pt x="413272" y="556260"/>
                  </a:lnTo>
                  <a:lnTo>
                    <a:pt x="402259" y="562610"/>
                  </a:lnTo>
                  <a:lnTo>
                    <a:pt x="396773" y="566420"/>
                  </a:lnTo>
                  <a:lnTo>
                    <a:pt x="399935" y="571500"/>
                  </a:lnTo>
                  <a:lnTo>
                    <a:pt x="391187" y="576580"/>
                  </a:lnTo>
                  <a:lnTo>
                    <a:pt x="382449" y="582930"/>
                  </a:lnTo>
                  <a:lnTo>
                    <a:pt x="365010" y="593090"/>
                  </a:lnTo>
                  <a:lnTo>
                    <a:pt x="338086" y="605790"/>
                  </a:lnTo>
                  <a:lnTo>
                    <a:pt x="335610" y="607060"/>
                  </a:lnTo>
                  <a:lnTo>
                    <a:pt x="372098" y="607060"/>
                  </a:lnTo>
                  <a:lnTo>
                    <a:pt x="378764" y="603250"/>
                  </a:lnTo>
                  <a:lnTo>
                    <a:pt x="378510" y="601980"/>
                  </a:lnTo>
                  <a:lnTo>
                    <a:pt x="380174" y="600710"/>
                  </a:lnTo>
                  <a:lnTo>
                    <a:pt x="416253" y="576580"/>
                  </a:lnTo>
                  <a:lnTo>
                    <a:pt x="448037" y="553720"/>
                  </a:lnTo>
                  <a:lnTo>
                    <a:pt x="436118" y="553720"/>
                  </a:lnTo>
                  <a:lnTo>
                    <a:pt x="432104" y="548640"/>
                  </a:lnTo>
                  <a:lnTo>
                    <a:pt x="434162" y="546100"/>
                  </a:lnTo>
                  <a:lnTo>
                    <a:pt x="437311" y="543560"/>
                  </a:lnTo>
                  <a:lnTo>
                    <a:pt x="437959" y="541020"/>
                  </a:lnTo>
                  <a:close/>
                </a:path>
                <a:path w="721360" h="645160">
                  <a:moveTo>
                    <a:pt x="573405" y="582930"/>
                  </a:moveTo>
                  <a:lnTo>
                    <a:pt x="560460" y="588010"/>
                  </a:lnTo>
                  <a:lnTo>
                    <a:pt x="534003" y="595630"/>
                  </a:lnTo>
                  <a:lnTo>
                    <a:pt x="520573" y="598170"/>
                  </a:lnTo>
                  <a:lnTo>
                    <a:pt x="520458" y="599440"/>
                  </a:lnTo>
                  <a:lnTo>
                    <a:pt x="484632" y="603250"/>
                  </a:lnTo>
                  <a:lnTo>
                    <a:pt x="524281" y="603250"/>
                  </a:lnTo>
                  <a:lnTo>
                    <a:pt x="533773" y="601980"/>
                  </a:lnTo>
                  <a:lnTo>
                    <a:pt x="562102" y="594360"/>
                  </a:lnTo>
                  <a:lnTo>
                    <a:pt x="572674" y="594360"/>
                  </a:lnTo>
                  <a:lnTo>
                    <a:pt x="579424" y="591820"/>
                  </a:lnTo>
                  <a:lnTo>
                    <a:pt x="579462" y="590550"/>
                  </a:lnTo>
                  <a:lnTo>
                    <a:pt x="584619" y="588010"/>
                  </a:lnTo>
                  <a:lnTo>
                    <a:pt x="574192" y="588010"/>
                  </a:lnTo>
                  <a:lnTo>
                    <a:pt x="573405" y="582930"/>
                  </a:lnTo>
                  <a:close/>
                </a:path>
                <a:path w="721360" h="645160">
                  <a:moveTo>
                    <a:pt x="121996" y="596900"/>
                  </a:moveTo>
                  <a:lnTo>
                    <a:pt x="115227" y="599440"/>
                  </a:lnTo>
                  <a:lnTo>
                    <a:pt x="115308" y="599580"/>
                  </a:lnTo>
                  <a:lnTo>
                    <a:pt x="115989" y="599440"/>
                  </a:lnTo>
                  <a:lnTo>
                    <a:pt x="121996" y="596900"/>
                  </a:lnTo>
                  <a:close/>
                </a:path>
                <a:path w="721360" h="645160">
                  <a:moveTo>
                    <a:pt x="572674" y="594360"/>
                  </a:moveTo>
                  <a:lnTo>
                    <a:pt x="562102" y="594360"/>
                  </a:lnTo>
                  <a:lnTo>
                    <a:pt x="563257" y="598170"/>
                  </a:lnTo>
                  <a:lnTo>
                    <a:pt x="565924" y="596900"/>
                  </a:lnTo>
                  <a:lnTo>
                    <a:pt x="572674" y="594360"/>
                  </a:lnTo>
                  <a:close/>
                </a:path>
                <a:path w="721360" h="645160">
                  <a:moveTo>
                    <a:pt x="606056" y="575310"/>
                  </a:moveTo>
                  <a:lnTo>
                    <a:pt x="595122" y="580390"/>
                  </a:lnTo>
                  <a:lnTo>
                    <a:pt x="584492" y="584200"/>
                  </a:lnTo>
                  <a:lnTo>
                    <a:pt x="579361" y="585470"/>
                  </a:lnTo>
                  <a:lnTo>
                    <a:pt x="574192" y="588010"/>
                  </a:lnTo>
                  <a:lnTo>
                    <a:pt x="584619" y="588010"/>
                  </a:lnTo>
                  <a:lnTo>
                    <a:pt x="589699" y="585470"/>
                  </a:lnTo>
                  <a:lnTo>
                    <a:pt x="594944" y="582930"/>
                  </a:lnTo>
                  <a:lnTo>
                    <a:pt x="598309" y="581660"/>
                  </a:lnTo>
                  <a:lnTo>
                    <a:pt x="604964" y="577850"/>
                  </a:lnTo>
                  <a:lnTo>
                    <a:pt x="606717" y="577850"/>
                  </a:lnTo>
                  <a:lnTo>
                    <a:pt x="606056" y="575310"/>
                  </a:lnTo>
                  <a:close/>
                </a:path>
                <a:path w="721360" h="645160">
                  <a:moveTo>
                    <a:pt x="706793" y="481330"/>
                  </a:moveTo>
                  <a:lnTo>
                    <a:pt x="679208" y="481330"/>
                  </a:lnTo>
                  <a:lnTo>
                    <a:pt x="677938" y="482600"/>
                  </a:lnTo>
                  <a:lnTo>
                    <a:pt x="677951" y="483870"/>
                  </a:lnTo>
                  <a:lnTo>
                    <a:pt x="678717" y="487575"/>
                  </a:lnTo>
                  <a:lnTo>
                    <a:pt x="679043" y="487680"/>
                  </a:lnTo>
                  <a:lnTo>
                    <a:pt x="677392" y="491490"/>
                  </a:lnTo>
                  <a:lnTo>
                    <a:pt x="654070" y="532130"/>
                  </a:lnTo>
                  <a:lnTo>
                    <a:pt x="631952" y="553720"/>
                  </a:lnTo>
                  <a:lnTo>
                    <a:pt x="626706" y="562610"/>
                  </a:lnTo>
                  <a:lnTo>
                    <a:pt x="624306" y="565150"/>
                  </a:lnTo>
                  <a:lnTo>
                    <a:pt x="620318" y="567690"/>
                  </a:lnTo>
                  <a:lnTo>
                    <a:pt x="616204" y="571500"/>
                  </a:lnTo>
                  <a:lnTo>
                    <a:pt x="612000" y="574040"/>
                  </a:lnTo>
                  <a:lnTo>
                    <a:pt x="613067" y="574040"/>
                  </a:lnTo>
                  <a:lnTo>
                    <a:pt x="621753" y="568960"/>
                  </a:lnTo>
                  <a:lnTo>
                    <a:pt x="622312" y="567690"/>
                  </a:lnTo>
                  <a:lnTo>
                    <a:pt x="629326" y="562610"/>
                  </a:lnTo>
                  <a:lnTo>
                    <a:pt x="635515" y="557530"/>
                  </a:lnTo>
                  <a:lnTo>
                    <a:pt x="641498" y="552450"/>
                  </a:lnTo>
                  <a:lnTo>
                    <a:pt x="650697" y="542290"/>
                  </a:lnTo>
                  <a:lnTo>
                    <a:pt x="663613" y="542290"/>
                  </a:lnTo>
                  <a:lnTo>
                    <a:pt x="667994" y="537210"/>
                  </a:lnTo>
                  <a:lnTo>
                    <a:pt x="679457" y="537210"/>
                  </a:lnTo>
                  <a:lnTo>
                    <a:pt x="682610" y="532130"/>
                  </a:lnTo>
                  <a:lnTo>
                    <a:pt x="686295" y="527050"/>
                  </a:lnTo>
                  <a:lnTo>
                    <a:pt x="686498" y="524510"/>
                  </a:lnTo>
                  <a:lnTo>
                    <a:pt x="687590" y="524510"/>
                  </a:lnTo>
                  <a:lnTo>
                    <a:pt x="689203" y="521970"/>
                  </a:lnTo>
                  <a:lnTo>
                    <a:pt x="693039" y="514350"/>
                  </a:lnTo>
                  <a:lnTo>
                    <a:pt x="693597" y="511810"/>
                  </a:lnTo>
                  <a:lnTo>
                    <a:pt x="720328" y="511810"/>
                  </a:lnTo>
                  <a:lnTo>
                    <a:pt x="717537" y="504190"/>
                  </a:lnTo>
                  <a:lnTo>
                    <a:pt x="713714" y="497840"/>
                  </a:lnTo>
                  <a:lnTo>
                    <a:pt x="709244" y="491490"/>
                  </a:lnTo>
                  <a:lnTo>
                    <a:pt x="713701" y="487680"/>
                  </a:lnTo>
                  <a:lnTo>
                    <a:pt x="714895" y="487680"/>
                  </a:lnTo>
                  <a:lnTo>
                    <a:pt x="712889" y="486410"/>
                  </a:lnTo>
                  <a:lnTo>
                    <a:pt x="710399" y="485140"/>
                  </a:lnTo>
                  <a:lnTo>
                    <a:pt x="709841" y="483870"/>
                  </a:lnTo>
                  <a:lnTo>
                    <a:pt x="706793" y="481330"/>
                  </a:lnTo>
                  <a:close/>
                </a:path>
                <a:path w="721360" h="645160">
                  <a:moveTo>
                    <a:pt x="663613" y="542290"/>
                  </a:moveTo>
                  <a:lnTo>
                    <a:pt x="650697" y="542290"/>
                  </a:lnTo>
                  <a:lnTo>
                    <a:pt x="652500" y="547370"/>
                  </a:lnTo>
                  <a:lnTo>
                    <a:pt x="653351" y="548640"/>
                  </a:lnTo>
                  <a:lnTo>
                    <a:pt x="652068" y="552450"/>
                  </a:lnTo>
                  <a:lnTo>
                    <a:pt x="650354" y="556260"/>
                  </a:lnTo>
                  <a:lnTo>
                    <a:pt x="654807" y="551180"/>
                  </a:lnTo>
                  <a:lnTo>
                    <a:pt x="659231" y="547370"/>
                  </a:lnTo>
                  <a:lnTo>
                    <a:pt x="663613" y="542290"/>
                  </a:lnTo>
                  <a:close/>
                </a:path>
                <a:path w="721360" h="645160">
                  <a:moveTo>
                    <a:pt x="512433" y="501650"/>
                  </a:moveTo>
                  <a:lnTo>
                    <a:pt x="491070" y="501650"/>
                  </a:lnTo>
                  <a:lnTo>
                    <a:pt x="495173" y="505460"/>
                  </a:lnTo>
                  <a:lnTo>
                    <a:pt x="493052" y="508000"/>
                  </a:lnTo>
                  <a:lnTo>
                    <a:pt x="489648" y="510540"/>
                  </a:lnTo>
                  <a:lnTo>
                    <a:pt x="487083" y="513080"/>
                  </a:lnTo>
                  <a:lnTo>
                    <a:pt x="481901" y="516890"/>
                  </a:lnTo>
                  <a:lnTo>
                    <a:pt x="477367" y="519430"/>
                  </a:lnTo>
                  <a:lnTo>
                    <a:pt x="456814" y="537210"/>
                  </a:lnTo>
                  <a:lnTo>
                    <a:pt x="446486" y="544830"/>
                  </a:lnTo>
                  <a:lnTo>
                    <a:pt x="436118" y="553720"/>
                  </a:lnTo>
                  <a:lnTo>
                    <a:pt x="448037" y="553720"/>
                  </a:lnTo>
                  <a:lnTo>
                    <a:pt x="451569" y="551180"/>
                  </a:lnTo>
                  <a:lnTo>
                    <a:pt x="486182" y="523240"/>
                  </a:lnTo>
                  <a:lnTo>
                    <a:pt x="512433" y="501650"/>
                  </a:lnTo>
                  <a:close/>
                </a:path>
                <a:path w="721360" h="645160">
                  <a:moveTo>
                    <a:pt x="679457" y="537210"/>
                  </a:moveTo>
                  <a:lnTo>
                    <a:pt x="667994" y="537210"/>
                  </a:lnTo>
                  <a:lnTo>
                    <a:pt x="673201" y="541020"/>
                  </a:lnTo>
                  <a:lnTo>
                    <a:pt x="670052" y="549910"/>
                  </a:lnTo>
                  <a:lnTo>
                    <a:pt x="674479" y="543560"/>
                  </a:lnTo>
                  <a:lnTo>
                    <a:pt x="678668" y="538480"/>
                  </a:lnTo>
                  <a:lnTo>
                    <a:pt x="679457" y="537210"/>
                  </a:lnTo>
                  <a:close/>
                </a:path>
                <a:path w="721360" h="645160">
                  <a:moveTo>
                    <a:pt x="720858" y="516890"/>
                  </a:moveTo>
                  <a:lnTo>
                    <a:pt x="700887" y="516890"/>
                  </a:lnTo>
                  <a:lnTo>
                    <a:pt x="699185" y="528320"/>
                  </a:lnTo>
                  <a:lnTo>
                    <a:pt x="702144" y="530860"/>
                  </a:lnTo>
                  <a:lnTo>
                    <a:pt x="697890" y="537210"/>
                  </a:lnTo>
                  <a:lnTo>
                    <a:pt x="694893" y="542290"/>
                  </a:lnTo>
                  <a:lnTo>
                    <a:pt x="691451" y="547370"/>
                  </a:lnTo>
                  <a:lnTo>
                    <a:pt x="692213" y="547370"/>
                  </a:lnTo>
                  <a:lnTo>
                    <a:pt x="693534" y="546100"/>
                  </a:lnTo>
                  <a:lnTo>
                    <a:pt x="697534" y="541020"/>
                  </a:lnTo>
                  <a:lnTo>
                    <a:pt x="706488" y="541020"/>
                  </a:lnTo>
                  <a:lnTo>
                    <a:pt x="711530" y="537210"/>
                  </a:lnTo>
                  <a:lnTo>
                    <a:pt x="715594" y="533400"/>
                  </a:lnTo>
                  <a:lnTo>
                    <a:pt x="718629" y="527050"/>
                  </a:lnTo>
                  <a:lnTo>
                    <a:pt x="720458" y="519430"/>
                  </a:lnTo>
                  <a:lnTo>
                    <a:pt x="720858" y="516890"/>
                  </a:lnTo>
                  <a:close/>
                </a:path>
                <a:path w="721360" h="645160">
                  <a:moveTo>
                    <a:pt x="119684" y="511810"/>
                  </a:moveTo>
                  <a:lnTo>
                    <a:pt x="118541" y="511810"/>
                  </a:lnTo>
                  <a:lnTo>
                    <a:pt x="103381" y="516890"/>
                  </a:lnTo>
                  <a:lnTo>
                    <a:pt x="95699" y="518160"/>
                  </a:lnTo>
                  <a:lnTo>
                    <a:pt x="88087" y="520700"/>
                  </a:lnTo>
                  <a:lnTo>
                    <a:pt x="83502" y="521970"/>
                  </a:lnTo>
                  <a:lnTo>
                    <a:pt x="81584" y="521970"/>
                  </a:lnTo>
                  <a:lnTo>
                    <a:pt x="74371" y="524510"/>
                  </a:lnTo>
                  <a:lnTo>
                    <a:pt x="66638" y="527050"/>
                  </a:lnTo>
                  <a:lnTo>
                    <a:pt x="58240" y="529590"/>
                  </a:lnTo>
                  <a:lnTo>
                    <a:pt x="49034" y="530860"/>
                  </a:lnTo>
                  <a:lnTo>
                    <a:pt x="42341" y="534670"/>
                  </a:lnTo>
                  <a:lnTo>
                    <a:pt x="36550" y="537210"/>
                  </a:lnTo>
                  <a:lnTo>
                    <a:pt x="29603" y="542290"/>
                  </a:lnTo>
                  <a:lnTo>
                    <a:pt x="26835" y="543560"/>
                  </a:lnTo>
                  <a:lnTo>
                    <a:pt x="50131" y="543560"/>
                  </a:lnTo>
                  <a:lnTo>
                    <a:pt x="53289" y="541020"/>
                  </a:lnTo>
                  <a:lnTo>
                    <a:pt x="64579" y="538480"/>
                  </a:lnTo>
                  <a:lnTo>
                    <a:pt x="66179" y="535940"/>
                  </a:lnTo>
                  <a:lnTo>
                    <a:pt x="68783" y="535940"/>
                  </a:lnTo>
                  <a:lnTo>
                    <a:pt x="104887" y="528320"/>
                  </a:lnTo>
                  <a:lnTo>
                    <a:pt x="117144" y="524510"/>
                  </a:lnTo>
                  <a:lnTo>
                    <a:pt x="117932" y="521970"/>
                  </a:lnTo>
                  <a:lnTo>
                    <a:pt x="119849" y="520700"/>
                  </a:lnTo>
                  <a:lnTo>
                    <a:pt x="123444" y="519430"/>
                  </a:lnTo>
                  <a:lnTo>
                    <a:pt x="132244" y="515620"/>
                  </a:lnTo>
                  <a:lnTo>
                    <a:pt x="119646" y="515620"/>
                  </a:lnTo>
                  <a:lnTo>
                    <a:pt x="119684" y="511810"/>
                  </a:lnTo>
                  <a:close/>
                </a:path>
                <a:path w="721360" h="645160">
                  <a:moveTo>
                    <a:pt x="706488" y="541020"/>
                  </a:moveTo>
                  <a:lnTo>
                    <a:pt x="697534" y="541020"/>
                  </a:lnTo>
                  <a:lnTo>
                    <a:pt x="700544" y="543560"/>
                  </a:lnTo>
                  <a:lnTo>
                    <a:pt x="706488" y="541020"/>
                  </a:lnTo>
                  <a:close/>
                </a:path>
                <a:path w="721360" h="645160">
                  <a:moveTo>
                    <a:pt x="581215" y="516890"/>
                  </a:moveTo>
                  <a:lnTo>
                    <a:pt x="575926" y="521970"/>
                  </a:lnTo>
                  <a:lnTo>
                    <a:pt x="570495" y="527050"/>
                  </a:lnTo>
                  <a:lnTo>
                    <a:pt x="564918" y="532130"/>
                  </a:lnTo>
                  <a:lnTo>
                    <a:pt x="559193" y="537210"/>
                  </a:lnTo>
                  <a:lnTo>
                    <a:pt x="562203" y="537210"/>
                  </a:lnTo>
                  <a:lnTo>
                    <a:pt x="581215" y="516890"/>
                  </a:lnTo>
                  <a:close/>
                </a:path>
                <a:path w="721360" h="645160">
                  <a:moveTo>
                    <a:pt x="566293" y="406400"/>
                  </a:moveTo>
                  <a:lnTo>
                    <a:pt x="557555" y="422910"/>
                  </a:lnTo>
                  <a:lnTo>
                    <a:pt x="562127" y="424180"/>
                  </a:lnTo>
                  <a:lnTo>
                    <a:pt x="559257" y="427990"/>
                  </a:lnTo>
                  <a:lnTo>
                    <a:pt x="552383" y="435610"/>
                  </a:lnTo>
                  <a:lnTo>
                    <a:pt x="544871" y="444500"/>
                  </a:lnTo>
                  <a:lnTo>
                    <a:pt x="536668" y="453390"/>
                  </a:lnTo>
                  <a:lnTo>
                    <a:pt x="505980" y="483870"/>
                  </a:lnTo>
                  <a:lnTo>
                    <a:pt x="491959" y="492760"/>
                  </a:lnTo>
                  <a:lnTo>
                    <a:pt x="485305" y="496570"/>
                  </a:lnTo>
                  <a:lnTo>
                    <a:pt x="487921" y="500380"/>
                  </a:lnTo>
                  <a:lnTo>
                    <a:pt x="480649" y="506730"/>
                  </a:lnTo>
                  <a:lnTo>
                    <a:pt x="473297" y="513080"/>
                  </a:lnTo>
                  <a:lnTo>
                    <a:pt x="458368" y="525780"/>
                  </a:lnTo>
                  <a:lnTo>
                    <a:pt x="466885" y="519430"/>
                  </a:lnTo>
                  <a:lnTo>
                    <a:pt x="475186" y="514350"/>
                  </a:lnTo>
                  <a:lnTo>
                    <a:pt x="483253" y="508000"/>
                  </a:lnTo>
                  <a:lnTo>
                    <a:pt x="491070" y="501650"/>
                  </a:lnTo>
                  <a:lnTo>
                    <a:pt x="512433" y="501650"/>
                  </a:lnTo>
                  <a:lnTo>
                    <a:pt x="515521" y="499110"/>
                  </a:lnTo>
                  <a:lnTo>
                    <a:pt x="515010" y="499110"/>
                  </a:lnTo>
                  <a:lnTo>
                    <a:pt x="510628" y="495300"/>
                  </a:lnTo>
                  <a:lnTo>
                    <a:pt x="518290" y="486410"/>
                  </a:lnTo>
                  <a:lnTo>
                    <a:pt x="526319" y="476250"/>
                  </a:lnTo>
                  <a:lnTo>
                    <a:pt x="534481" y="466090"/>
                  </a:lnTo>
                  <a:lnTo>
                    <a:pt x="542544" y="455930"/>
                  </a:lnTo>
                  <a:lnTo>
                    <a:pt x="555672" y="440690"/>
                  </a:lnTo>
                  <a:lnTo>
                    <a:pt x="568667" y="425450"/>
                  </a:lnTo>
                  <a:lnTo>
                    <a:pt x="566051" y="424180"/>
                  </a:lnTo>
                  <a:lnTo>
                    <a:pt x="567677" y="421640"/>
                  </a:lnTo>
                  <a:lnTo>
                    <a:pt x="571038" y="415290"/>
                  </a:lnTo>
                  <a:lnTo>
                    <a:pt x="574095" y="410210"/>
                  </a:lnTo>
                  <a:lnTo>
                    <a:pt x="575199" y="407670"/>
                  </a:lnTo>
                  <a:lnTo>
                    <a:pt x="570814" y="407670"/>
                  </a:lnTo>
                  <a:lnTo>
                    <a:pt x="566293" y="406400"/>
                  </a:lnTo>
                  <a:close/>
                </a:path>
                <a:path w="721360" h="645160">
                  <a:moveTo>
                    <a:pt x="720328" y="511810"/>
                  </a:moveTo>
                  <a:lnTo>
                    <a:pt x="693597" y="511810"/>
                  </a:lnTo>
                  <a:lnTo>
                    <a:pt x="696201" y="513080"/>
                  </a:lnTo>
                  <a:lnTo>
                    <a:pt x="698703" y="515620"/>
                  </a:lnTo>
                  <a:lnTo>
                    <a:pt x="699211" y="518160"/>
                  </a:lnTo>
                  <a:lnTo>
                    <a:pt x="697534" y="520700"/>
                  </a:lnTo>
                  <a:lnTo>
                    <a:pt x="695782" y="523240"/>
                  </a:lnTo>
                  <a:lnTo>
                    <a:pt x="696366" y="524510"/>
                  </a:lnTo>
                  <a:lnTo>
                    <a:pt x="700887" y="516890"/>
                  </a:lnTo>
                  <a:lnTo>
                    <a:pt x="720858" y="516890"/>
                  </a:lnTo>
                  <a:lnTo>
                    <a:pt x="721258" y="514350"/>
                  </a:lnTo>
                  <a:lnTo>
                    <a:pt x="720328" y="511810"/>
                  </a:lnTo>
                  <a:close/>
                </a:path>
                <a:path w="721360" h="645160">
                  <a:moveTo>
                    <a:pt x="147548" y="509270"/>
                  </a:moveTo>
                  <a:lnTo>
                    <a:pt x="119646" y="515620"/>
                  </a:lnTo>
                  <a:lnTo>
                    <a:pt x="132244" y="515620"/>
                  </a:lnTo>
                  <a:lnTo>
                    <a:pt x="141298" y="511810"/>
                  </a:lnTo>
                  <a:lnTo>
                    <a:pt x="147548" y="509270"/>
                  </a:lnTo>
                  <a:close/>
                </a:path>
                <a:path w="721360" h="645160">
                  <a:moveTo>
                    <a:pt x="126218" y="506631"/>
                  </a:moveTo>
                  <a:lnTo>
                    <a:pt x="125907" y="506730"/>
                  </a:lnTo>
                  <a:lnTo>
                    <a:pt x="126199" y="506730"/>
                  </a:lnTo>
                  <a:close/>
                </a:path>
                <a:path w="721360" h="645160">
                  <a:moveTo>
                    <a:pt x="213741" y="472440"/>
                  </a:moveTo>
                  <a:lnTo>
                    <a:pt x="194508" y="480060"/>
                  </a:lnTo>
                  <a:lnTo>
                    <a:pt x="184764" y="485140"/>
                  </a:lnTo>
                  <a:lnTo>
                    <a:pt x="174980" y="488950"/>
                  </a:lnTo>
                  <a:lnTo>
                    <a:pt x="162822" y="492760"/>
                  </a:lnTo>
                  <a:lnTo>
                    <a:pt x="151117" y="496570"/>
                  </a:lnTo>
                  <a:lnTo>
                    <a:pt x="128739" y="504190"/>
                  </a:lnTo>
                  <a:lnTo>
                    <a:pt x="126580" y="504190"/>
                  </a:lnTo>
                  <a:lnTo>
                    <a:pt x="126441" y="505460"/>
                  </a:lnTo>
                  <a:lnTo>
                    <a:pt x="126218" y="506631"/>
                  </a:lnTo>
                  <a:lnTo>
                    <a:pt x="141967" y="501650"/>
                  </a:lnTo>
                  <a:lnTo>
                    <a:pt x="157995" y="495300"/>
                  </a:lnTo>
                  <a:lnTo>
                    <a:pt x="173997" y="490220"/>
                  </a:lnTo>
                  <a:lnTo>
                    <a:pt x="189979" y="483870"/>
                  </a:lnTo>
                  <a:lnTo>
                    <a:pt x="197287" y="483870"/>
                  </a:lnTo>
                  <a:lnTo>
                    <a:pt x="214579" y="474980"/>
                  </a:lnTo>
                  <a:lnTo>
                    <a:pt x="213741" y="472440"/>
                  </a:lnTo>
                  <a:close/>
                </a:path>
                <a:path w="721360" h="645160">
                  <a:moveTo>
                    <a:pt x="520153" y="495300"/>
                  </a:moveTo>
                  <a:lnTo>
                    <a:pt x="515010" y="499110"/>
                  </a:lnTo>
                  <a:lnTo>
                    <a:pt x="515521" y="499110"/>
                  </a:lnTo>
                  <a:lnTo>
                    <a:pt x="520153" y="495300"/>
                  </a:lnTo>
                  <a:close/>
                </a:path>
                <a:path w="721360" h="645160">
                  <a:moveTo>
                    <a:pt x="176237" y="495300"/>
                  </a:moveTo>
                  <a:lnTo>
                    <a:pt x="172554" y="496570"/>
                  </a:lnTo>
                  <a:lnTo>
                    <a:pt x="176237" y="495300"/>
                  </a:lnTo>
                  <a:close/>
                </a:path>
                <a:path w="721360" h="645160">
                  <a:moveTo>
                    <a:pt x="627900" y="449580"/>
                  </a:moveTo>
                  <a:lnTo>
                    <a:pt x="616813" y="463550"/>
                  </a:lnTo>
                  <a:lnTo>
                    <a:pt x="615099" y="463550"/>
                  </a:lnTo>
                  <a:lnTo>
                    <a:pt x="611262" y="469900"/>
                  </a:lnTo>
                  <a:lnTo>
                    <a:pt x="607171" y="476250"/>
                  </a:lnTo>
                  <a:lnTo>
                    <a:pt x="602836" y="482600"/>
                  </a:lnTo>
                  <a:lnTo>
                    <a:pt x="598271" y="488950"/>
                  </a:lnTo>
                  <a:lnTo>
                    <a:pt x="600405" y="486410"/>
                  </a:lnTo>
                  <a:lnTo>
                    <a:pt x="626313" y="454660"/>
                  </a:lnTo>
                  <a:lnTo>
                    <a:pt x="626554" y="452120"/>
                  </a:lnTo>
                  <a:lnTo>
                    <a:pt x="627570" y="450850"/>
                  </a:lnTo>
                  <a:lnTo>
                    <a:pt x="627900" y="449580"/>
                  </a:lnTo>
                  <a:close/>
                </a:path>
                <a:path w="721360" h="645160">
                  <a:moveTo>
                    <a:pt x="714895" y="487680"/>
                  </a:moveTo>
                  <a:lnTo>
                    <a:pt x="713701" y="487680"/>
                  </a:lnTo>
                  <a:lnTo>
                    <a:pt x="715137" y="488950"/>
                  </a:lnTo>
                  <a:lnTo>
                    <a:pt x="716965" y="488950"/>
                  </a:lnTo>
                  <a:lnTo>
                    <a:pt x="714895" y="487680"/>
                  </a:lnTo>
                  <a:close/>
                </a:path>
                <a:path w="721360" h="645160">
                  <a:moveTo>
                    <a:pt x="197287" y="483870"/>
                  </a:moveTo>
                  <a:lnTo>
                    <a:pt x="189979" y="483870"/>
                  </a:lnTo>
                  <a:lnTo>
                    <a:pt x="191198" y="487680"/>
                  </a:lnTo>
                  <a:lnTo>
                    <a:pt x="197287" y="483870"/>
                  </a:lnTo>
                  <a:close/>
                </a:path>
                <a:path w="721360" h="645160">
                  <a:moveTo>
                    <a:pt x="675068" y="486410"/>
                  </a:moveTo>
                  <a:lnTo>
                    <a:pt x="678738" y="487680"/>
                  </a:lnTo>
                  <a:lnTo>
                    <a:pt x="675068" y="486410"/>
                  </a:lnTo>
                  <a:close/>
                </a:path>
                <a:path w="721360" h="645160">
                  <a:moveTo>
                    <a:pt x="684098" y="405130"/>
                  </a:moveTo>
                  <a:lnTo>
                    <a:pt x="680986" y="405130"/>
                  </a:lnTo>
                  <a:lnTo>
                    <a:pt x="683818" y="407670"/>
                  </a:lnTo>
                  <a:lnTo>
                    <a:pt x="685914" y="410210"/>
                  </a:lnTo>
                  <a:lnTo>
                    <a:pt x="687603" y="412750"/>
                  </a:lnTo>
                  <a:lnTo>
                    <a:pt x="690943" y="419100"/>
                  </a:lnTo>
                  <a:lnTo>
                    <a:pt x="691624" y="424180"/>
                  </a:lnTo>
                  <a:lnTo>
                    <a:pt x="691728" y="426720"/>
                  </a:lnTo>
                  <a:lnTo>
                    <a:pt x="691400" y="433070"/>
                  </a:lnTo>
                  <a:lnTo>
                    <a:pt x="690803" y="438150"/>
                  </a:lnTo>
                  <a:lnTo>
                    <a:pt x="690054" y="441960"/>
                  </a:lnTo>
                  <a:lnTo>
                    <a:pt x="688759" y="445770"/>
                  </a:lnTo>
                  <a:lnTo>
                    <a:pt x="689952" y="447040"/>
                  </a:lnTo>
                  <a:lnTo>
                    <a:pt x="689711" y="448310"/>
                  </a:lnTo>
                  <a:lnTo>
                    <a:pt x="688651" y="454660"/>
                  </a:lnTo>
                  <a:lnTo>
                    <a:pt x="687333" y="461010"/>
                  </a:lnTo>
                  <a:lnTo>
                    <a:pt x="685753" y="467360"/>
                  </a:lnTo>
                  <a:lnTo>
                    <a:pt x="683907" y="473710"/>
                  </a:lnTo>
                  <a:lnTo>
                    <a:pt x="681901" y="477520"/>
                  </a:lnTo>
                  <a:lnTo>
                    <a:pt x="679983" y="481330"/>
                  </a:lnTo>
                  <a:lnTo>
                    <a:pt x="705497" y="481330"/>
                  </a:lnTo>
                  <a:lnTo>
                    <a:pt x="706650" y="467360"/>
                  </a:lnTo>
                  <a:lnTo>
                    <a:pt x="694537" y="467360"/>
                  </a:lnTo>
                  <a:lnTo>
                    <a:pt x="696468" y="458470"/>
                  </a:lnTo>
                  <a:lnTo>
                    <a:pt x="697191" y="453390"/>
                  </a:lnTo>
                  <a:lnTo>
                    <a:pt x="697382" y="449580"/>
                  </a:lnTo>
                  <a:lnTo>
                    <a:pt x="699960" y="441960"/>
                  </a:lnTo>
                  <a:lnTo>
                    <a:pt x="697191" y="440690"/>
                  </a:lnTo>
                  <a:lnTo>
                    <a:pt x="696849" y="438150"/>
                  </a:lnTo>
                  <a:lnTo>
                    <a:pt x="696137" y="436880"/>
                  </a:lnTo>
                  <a:lnTo>
                    <a:pt x="688759" y="412750"/>
                  </a:lnTo>
                  <a:lnTo>
                    <a:pt x="687451" y="410210"/>
                  </a:lnTo>
                  <a:lnTo>
                    <a:pt x="686117" y="408940"/>
                  </a:lnTo>
                  <a:lnTo>
                    <a:pt x="684098" y="405130"/>
                  </a:lnTo>
                  <a:close/>
                </a:path>
                <a:path w="721360" h="645160">
                  <a:moveTo>
                    <a:pt x="473019" y="419100"/>
                  </a:moveTo>
                  <a:lnTo>
                    <a:pt x="395706" y="419100"/>
                  </a:lnTo>
                  <a:lnTo>
                    <a:pt x="397535" y="421640"/>
                  </a:lnTo>
                  <a:lnTo>
                    <a:pt x="398322" y="422910"/>
                  </a:lnTo>
                  <a:lnTo>
                    <a:pt x="402907" y="427990"/>
                  </a:lnTo>
                  <a:lnTo>
                    <a:pt x="460159" y="427990"/>
                  </a:lnTo>
                  <a:lnTo>
                    <a:pt x="429666" y="447040"/>
                  </a:lnTo>
                  <a:lnTo>
                    <a:pt x="412877" y="457200"/>
                  </a:lnTo>
                  <a:lnTo>
                    <a:pt x="391756" y="468630"/>
                  </a:lnTo>
                  <a:lnTo>
                    <a:pt x="374980" y="478790"/>
                  </a:lnTo>
                  <a:lnTo>
                    <a:pt x="382657" y="478790"/>
                  </a:lnTo>
                  <a:lnTo>
                    <a:pt x="406781" y="462280"/>
                  </a:lnTo>
                  <a:lnTo>
                    <a:pt x="426342" y="453390"/>
                  </a:lnTo>
                  <a:lnTo>
                    <a:pt x="444725" y="444500"/>
                  </a:lnTo>
                  <a:lnTo>
                    <a:pt x="461970" y="434340"/>
                  </a:lnTo>
                  <a:lnTo>
                    <a:pt x="472734" y="426720"/>
                  </a:lnTo>
                  <a:lnTo>
                    <a:pt x="471855" y="426720"/>
                  </a:lnTo>
                  <a:lnTo>
                    <a:pt x="468718" y="421640"/>
                  </a:lnTo>
                  <a:lnTo>
                    <a:pt x="473019" y="419100"/>
                  </a:lnTo>
                  <a:close/>
                </a:path>
                <a:path w="721360" h="645160">
                  <a:moveTo>
                    <a:pt x="104190" y="304800"/>
                  </a:moveTo>
                  <a:lnTo>
                    <a:pt x="103403" y="308610"/>
                  </a:lnTo>
                  <a:lnTo>
                    <a:pt x="100977" y="309880"/>
                  </a:lnTo>
                  <a:lnTo>
                    <a:pt x="95135" y="311150"/>
                  </a:lnTo>
                  <a:lnTo>
                    <a:pt x="91313" y="312420"/>
                  </a:lnTo>
                  <a:lnTo>
                    <a:pt x="86385" y="313690"/>
                  </a:lnTo>
                  <a:lnTo>
                    <a:pt x="82435" y="314960"/>
                  </a:lnTo>
                  <a:lnTo>
                    <a:pt x="81762" y="314960"/>
                  </a:lnTo>
                  <a:lnTo>
                    <a:pt x="78447" y="317500"/>
                  </a:lnTo>
                  <a:lnTo>
                    <a:pt x="77800" y="318770"/>
                  </a:lnTo>
                  <a:lnTo>
                    <a:pt x="72723" y="322580"/>
                  </a:lnTo>
                  <a:lnTo>
                    <a:pt x="67868" y="327660"/>
                  </a:lnTo>
                  <a:lnTo>
                    <a:pt x="63251" y="332740"/>
                  </a:lnTo>
                  <a:lnTo>
                    <a:pt x="58013" y="337820"/>
                  </a:lnTo>
                  <a:lnTo>
                    <a:pt x="57035" y="339090"/>
                  </a:lnTo>
                  <a:lnTo>
                    <a:pt x="54292" y="339090"/>
                  </a:lnTo>
                  <a:lnTo>
                    <a:pt x="47688" y="347980"/>
                  </a:lnTo>
                  <a:lnTo>
                    <a:pt x="41408" y="358140"/>
                  </a:lnTo>
                  <a:lnTo>
                    <a:pt x="35375" y="368300"/>
                  </a:lnTo>
                  <a:lnTo>
                    <a:pt x="29514" y="378460"/>
                  </a:lnTo>
                  <a:lnTo>
                    <a:pt x="21844" y="391160"/>
                  </a:lnTo>
                  <a:lnTo>
                    <a:pt x="20586" y="394970"/>
                  </a:lnTo>
                  <a:lnTo>
                    <a:pt x="19507" y="400050"/>
                  </a:lnTo>
                  <a:lnTo>
                    <a:pt x="18694" y="405130"/>
                  </a:lnTo>
                  <a:lnTo>
                    <a:pt x="17716" y="406400"/>
                  </a:lnTo>
                  <a:lnTo>
                    <a:pt x="17868" y="406400"/>
                  </a:lnTo>
                  <a:lnTo>
                    <a:pt x="20256" y="429260"/>
                  </a:lnTo>
                  <a:lnTo>
                    <a:pt x="21285" y="430530"/>
                  </a:lnTo>
                  <a:lnTo>
                    <a:pt x="21983" y="431800"/>
                  </a:lnTo>
                  <a:lnTo>
                    <a:pt x="24142" y="441960"/>
                  </a:lnTo>
                  <a:lnTo>
                    <a:pt x="24540" y="447040"/>
                  </a:lnTo>
                  <a:lnTo>
                    <a:pt x="24621" y="452120"/>
                  </a:lnTo>
                  <a:lnTo>
                    <a:pt x="24384" y="457200"/>
                  </a:lnTo>
                  <a:lnTo>
                    <a:pt x="25438" y="459740"/>
                  </a:lnTo>
                  <a:lnTo>
                    <a:pt x="26111" y="464820"/>
                  </a:lnTo>
                  <a:lnTo>
                    <a:pt x="24993" y="468630"/>
                  </a:lnTo>
                  <a:lnTo>
                    <a:pt x="29362" y="471170"/>
                  </a:lnTo>
                  <a:lnTo>
                    <a:pt x="25209" y="473710"/>
                  </a:lnTo>
                  <a:lnTo>
                    <a:pt x="24803" y="476250"/>
                  </a:lnTo>
                  <a:lnTo>
                    <a:pt x="43991" y="476250"/>
                  </a:lnTo>
                  <a:lnTo>
                    <a:pt x="45172" y="474980"/>
                  </a:lnTo>
                  <a:lnTo>
                    <a:pt x="50190" y="469900"/>
                  </a:lnTo>
                  <a:lnTo>
                    <a:pt x="52171" y="467360"/>
                  </a:lnTo>
                  <a:lnTo>
                    <a:pt x="33299" y="467360"/>
                  </a:lnTo>
                  <a:lnTo>
                    <a:pt x="30086" y="455930"/>
                  </a:lnTo>
                  <a:lnTo>
                    <a:pt x="27508" y="448310"/>
                  </a:lnTo>
                  <a:lnTo>
                    <a:pt x="24396" y="439420"/>
                  </a:lnTo>
                  <a:lnTo>
                    <a:pt x="25336" y="433070"/>
                  </a:lnTo>
                  <a:lnTo>
                    <a:pt x="25209" y="429260"/>
                  </a:lnTo>
                  <a:lnTo>
                    <a:pt x="25565" y="426720"/>
                  </a:lnTo>
                  <a:lnTo>
                    <a:pt x="26949" y="420370"/>
                  </a:lnTo>
                  <a:lnTo>
                    <a:pt x="28714" y="411480"/>
                  </a:lnTo>
                  <a:lnTo>
                    <a:pt x="31457" y="407670"/>
                  </a:lnTo>
                  <a:lnTo>
                    <a:pt x="36207" y="400050"/>
                  </a:lnTo>
                  <a:lnTo>
                    <a:pt x="38051" y="392430"/>
                  </a:lnTo>
                  <a:lnTo>
                    <a:pt x="40319" y="386080"/>
                  </a:lnTo>
                  <a:lnTo>
                    <a:pt x="43029" y="379730"/>
                  </a:lnTo>
                  <a:lnTo>
                    <a:pt x="46202" y="373380"/>
                  </a:lnTo>
                  <a:lnTo>
                    <a:pt x="46685" y="372110"/>
                  </a:lnTo>
                  <a:lnTo>
                    <a:pt x="47244" y="372110"/>
                  </a:lnTo>
                  <a:lnTo>
                    <a:pt x="47815" y="370840"/>
                  </a:lnTo>
                  <a:lnTo>
                    <a:pt x="50901" y="365760"/>
                  </a:lnTo>
                  <a:lnTo>
                    <a:pt x="54165" y="360680"/>
                  </a:lnTo>
                  <a:lnTo>
                    <a:pt x="57581" y="356870"/>
                  </a:lnTo>
                  <a:lnTo>
                    <a:pt x="58508" y="355600"/>
                  </a:lnTo>
                  <a:lnTo>
                    <a:pt x="59702" y="354330"/>
                  </a:lnTo>
                  <a:lnTo>
                    <a:pt x="61137" y="353060"/>
                  </a:lnTo>
                  <a:lnTo>
                    <a:pt x="61785" y="353060"/>
                  </a:lnTo>
                  <a:lnTo>
                    <a:pt x="68237" y="345440"/>
                  </a:lnTo>
                  <a:lnTo>
                    <a:pt x="77484" y="337820"/>
                  </a:lnTo>
                  <a:lnTo>
                    <a:pt x="87106" y="332740"/>
                  </a:lnTo>
                  <a:lnTo>
                    <a:pt x="97065" y="326390"/>
                  </a:lnTo>
                  <a:lnTo>
                    <a:pt x="107327" y="322580"/>
                  </a:lnTo>
                  <a:lnTo>
                    <a:pt x="114757" y="320040"/>
                  </a:lnTo>
                  <a:lnTo>
                    <a:pt x="122453" y="317500"/>
                  </a:lnTo>
                  <a:lnTo>
                    <a:pt x="130302" y="316230"/>
                  </a:lnTo>
                  <a:lnTo>
                    <a:pt x="142748" y="313690"/>
                  </a:lnTo>
                  <a:lnTo>
                    <a:pt x="148022" y="313690"/>
                  </a:lnTo>
                  <a:lnTo>
                    <a:pt x="148590" y="311150"/>
                  </a:lnTo>
                  <a:lnTo>
                    <a:pt x="180835" y="311150"/>
                  </a:lnTo>
                  <a:lnTo>
                    <a:pt x="181264" y="309880"/>
                  </a:lnTo>
                  <a:lnTo>
                    <a:pt x="119595" y="309880"/>
                  </a:lnTo>
                  <a:lnTo>
                    <a:pt x="119811" y="307340"/>
                  </a:lnTo>
                  <a:lnTo>
                    <a:pt x="106692" y="307340"/>
                  </a:lnTo>
                  <a:lnTo>
                    <a:pt x="105359" y="306070"/>
                  </a:lnTo>
                  <a:lnTo>
                    <a:pt x="104190" y="304800"/>
                  </a:lnTo>
                  <a:close/>
                </a:path>
                <a:path w="721360" h="645160">
                  <a:moveTo>
                    <a:pt x="276237" y="406400"/>
                  </a:moveTo>
                  <a:lnTo>
                    <a:pt x="256324" y="406400"/>
                  </a:lnTo>
                  <a:lnTo>
                    <a:pt x="256832" y="411480"/>
                  </a:lnTo>
                  <a:lnTo>
                    <a:pt x="226479" y="416560"/>
                  </a:lnTo>
                  <a:lnTo>
                    <a:pt x="197481" y="419100"/>
                  </a:lnTo>
                  <a:lnTo>
                    <a:pt x="170484" y="424180"/>
                  </a:lnTo>
                  <a:lnTo>
                    <a:pt x="118503" y="424180"/>
                  </a:lnTo>
                  <a:lnTo>
                    <a:pt x="117398" y="425450"/>
                  </a:lnTo>
                  <a:lnTo>
                    <a:pt x="115062" y="425450"/>
                  </a:lnTo>
                  <a:lnTo>
                    <a:pt x="109435" y="426720"/>
                  </a:lnTo>
                  <a:lnTo>
                    <a:pt x="91084" y="426720"/>
                  </a:lnTo>
                  <a:lnTo>
                    <a:pt x="86029" y="431800"/>
                  </a:lnTo>
                  <a:lnTo>
                    <a:pt x="80098" y="438150"/>
                  </a:lnTo>
                  <a:lnTo>
                    <a:pt x="79184" y="439420"/>
                  </a:lnTo>
                  <a:lnTo>
                    <a:pt x="77914" y="440690"/>
                  </a:lnTo>
                  <a:lnTo>
                    <a:pt x="75399" y="441960"/>
                  </a:lnTo>
                  <a:lnTo>
                    <a:pt x="73101" y="441960"/>
                  </a:lnTo>
                  <a:lnTo>
                    <a:pt x="49208" y="457200"/>
                  </a:lnTo>
                  <a:lnTo>
                    <a:pt x="41287" y="463550"/>
                  </a:lnTo>
                  <a:lnTo>
                    <a:pt x="39763" y="463550"/>
                  </a:lnTo>
                  <a:lnTo>
                    <a:pt x="33299" y="467360"/>
                  </a:lnTo>
                  <a:lnTo>
                    <a:pt x="52171" y="467360"/>
                  </a:lnTo>
                  <a:lnTo>
                    <a:pt x="54152" y="464820"/>
                  </a:lnTo>
                  <a:lnTo>
                    <a:pt x="57099" y="462280"/>
                  </a:lnTo>
                  <a:lnTo>
                    <a:pt x="73372" y="454660"/>
                  </a:lnTo>
                  <a:lnTo>
                    <a:pt x="81704" y="450850"/>
                  </a:lnTo>
                  <a:lnTo>
                    <a:pt x="90131" y="448310"/>
                  </a:lnTo>
                  <a:lnTo>
                    <a:pt x="109503" y="440690"/>
                  </a:lnTo>
                  <a:lnTo>
                    <a:pt x="115874" y="439420"/>
                  </a:lnTo>
                  <a:lnTo>
                    <a:pt x="121805" y="436880"/>
                  </a:lnTo>
                  <a:lnTo>
                    <a:pt x="136588" y="433070"/>
                  </a:lnTo>
                  <a:lnTo>
                    <a:pt x="136842" y="433070"/>
                  </a:lnTo>
                  <a:lnTo>
                    <a:pt x="157238" y="429260"/>
                  </a:lnTo>
                  <a:lnTo>
                    <a:pt x="159727" y="427990"/>
                  </a:lnTo>
                  <a:lnTo>
                    <a:pt x="172916" y="425450"/>
                  </a:lnTo>
                  <a:lnTo>
                    <a:pt x="186370" y="424180"/>
                  </a:lnTo>
                  <a:lnTo>
                    <a:pt x="200070" y="421640"/>
                  </a:lnTo>
                  <a:lnTo>
                    <a:pt x="213995" y="420370"/>
                  </a:lnTo>
                  <a:lnTo>
                    <a:pt x="232926" y="420370"/>
                  </a:lnTo>
                  <a:lnTo>
                    <a:pt x="252001" y="419100"/>
                  </a:lnTo>
                  <a:lnTo>
                    <a:pt x="271193" y="419100"/>
                  </a:lnTo>
                  <a:lnTo>
                    <a:pt x="290474" y="417830"/>
                  </a:lnTo>
                  <a:lnTo>
                    <a:pt x="280949" y="417830"/>
                  </a:lnTo>
                  <a:lnTo>
                    <a:pt x="280847" y="411480"/>
                  </a:lnTo>
                  <a:lnTo>
                    <a:pt x="287464" y="411480"/>
                  </a:lnTo>
                  <a:lnTo>
                    <a:pt x="287235" y="410210"/>
                  </a:lnTo>
                  <a:lnTo>
                    <a:pt x="280695" y="410210"/>
                  </a:lnTo>
                  <a:lnTo>
                    <a:pt x="277825" y="408940"/>
                  </a:lnTo>
                  <a:lnTo>
                    <a:pt x="276237" y="406400"/>
                  </a:lnTo>
                  <a:close/>
                </a:path>
                <a:path w="721360" h="645160">
                  <a:moveTo>
                    <a:pt x="706755" y="466090"/>
                  </a:moveTo>
                  <a:lnTo>
                    <a:pt x="694537" y="467360"/>
                  </a:lnTo>
                  <a:lnTo>
                    <a:pt x="706650" y="467360"/>
                  </a:lnTo>
                  <a:lnTo>
                    <a:pt x="706755" y="466090"/>
                  </a:lnTo>
                  <a:close/>
                </a:path>
                <a:path w="721360" h="645160">
                  <a:moveTo>
                    <a:pt x="429323" y="427990"/>
                  </a:moveTo>
                  <a:lnTo>
                    <a:pt x="424268" y="427990"/>
                  </a:lnTo>
                  <a:lnTo>
                    <a:pt x="425183" y="431800"/>
                  </a:lnTo>
                  <a:lnTo>
                    <a:pt x="425665" y="431800"/>
                  </a:lnTo>
                  <a:lnTo>
                    <a:pt x="427964" y="435610"/>
                  </a:lnTo>
                  <a:lnTo>
                    <a:pt x="432752" y="433070"/>
                  </a:lnTo>
                  <a:lnTo>
                    <a:pt x="429323" y="427990"/>
                  </a:lnTo>
                  <a:close/>
                </a:path>
                <a:path w="721360" h="645160">
                  <a:moveTo>
                    <a:pt x="650608" y="407670"/>
                  </a:moveTo>
                  <a:lnTo>
                    <a:pt x="649211" y="415290"/>
                  </a:lnTo>
                  <a:lnTo>
                    <a:pt x="647103" y="421640"/>
                  </a:lnTo>
                  <a:lnTo>
                    <a:pt x="644271" y="429260"/>
                  </a:lnTo>
                  <a:lnTo>
                    <a:pt x="645439" y="429260"/>
                  </a:lnTo>
                  <a:lnTo>
                    <a:pt x="646163" y="427990"/>
                  </a:lnTo>
                  <a:lnTo>
                    <a:pt x="649363" y="424180"/>
                  </a:lnTo>
                  <a:lnTo>
                    <a:pt x="652094" y="419100"/>
                  </a:lnTo>
                  <a:lnTo>
                    <a:pt x="654900" y="412750"/>
                  </a:lnTo>
                  <a:lnTo>
                    <a:pt x="657567" y="410210"/>
                  </a:lnTo>
                  <a:lnTo>
                    <a:pt x="655193" y="410210"/>
                  </a:lnTo>
                  <a:lnTo>
                    <a:pt x="650608" y="407670"/>
                  </a:lnTo>
                  <a:close/>
                </a:path>
                <a:path w="721360" h="645160">
                  <a:moveTo>
                    <a:pt x="266024" y="360104"/>
                  </a:moveTo>
                  <a:lnTo>
                    <a:pt x="256874" y="361950"/>
                  </a:lnTo>
                  <a:lnTo>
                    <a:pt x="231270" y="364490"/>
                  </a:lnTo>
                  <a:lnTo>
                    <a:pt x="187718" y="368300"/>
                  </a:lnTo>
                  <a:lnTo>
                    <a:pt x="172588" y="370840"/>
                  </a:lnTo>
                  <a:lnTo>
                    <a:pt x="157975" y="374650"/>
                  </a:lnTo>
                  <a:lnTo>
                    <a:pt x="152539" y="375920"/>
                  </a:lnTo>
                  <a:lnTo>
                    <a:pt x="147154" y="378460"/>
                  </a:lnTo>
                  <a:lnTo>
                    <a:pt x="136588" y="384810"/>
                  </a:lnTo>
                  <a:lnTo>
                    <a:pt x="131445" y="388620"/>
                  </a:lnTo>
                  <a:lnTo>
                    <a:pt x="126149" y="392430"/>
                  </a:lnTo>
                  <a:lnTo>
                    <a:pt x="97840" y="416560"/>
                  </a:lnTo>
                  <a:lnTo>
                    <a:pt x="96659" y="417830"/>
                  </a:lnTo>
                  <a:lnTo>
                    <a:pt x="94361" y="419100"/>
                  </a:lnTo>
                  <a:lnTo>
                    <a:pt x="92329" y="419100"/>
                  </a:lnTo>
                  <a:lnTo>
                    <a:pt x="90551" y="421640"/>
                  </a:lnTo>
                  <a:lnTo>
                    <a:pt x="89636" y="422910"/>
                  </a:lnTo>
                  <a:lnTo>
                    <a:pt x="90246" y="426720"/>
                  </a:lnTo>
                  <a:lnTo>
                    <a:pt x="109435" y="426720"/>
                  </a:lnTo>
                  <a:lnTo>
                    <a:pt x="103898" y="424180"/>
                  </a:lnTo>
                  <a:lnTo>
                    <a:pt x="113309" y="419100"/>
                  </a:lnTo>
                  <a:lnTo>
                    <a:pt x="110705" y="415290"/>
                  </a:lnTo>
                  <a:lnTo>
                    <a:pt x="112636" y="414020"/>
                  </a:lnTo>
                  <a:lnTo>
                    <a:pt x="114528" y="411480"/>
                  </a:lnTo>
                  <a:lnTo>
                    <a:pt x="116382" y="410210"/>
                  </a:lnTo>
                  <a:lnTo>
                    <a:pt x="116484" y="407670"/>
                  </a:lnTo>
                  <a:lnTo>
                    <a:pt x="117703" y="405130"/>
                  </a:lnTo>
                  <a:lnTo>
                    <a:pt x="125310" y="400050"/>
                  </a:lnTo>
                  <a:lnTo>
                    <a:pt x="124841" y="398780"/>
                  </a:lnTo>
                  <a:lnTo>
                    <a:pt x="128536" y="396240"/>
                  </a:lnTo>
                  <a:lnTo>
                    <a:pt x="136029" y="392430"/>
                  </a:lnTo>
                  <a:lnTo>
                    <a:pt x="143586" y="389890"/>
                  </a:lnTo>
                  <a:lnTo>
                    <a:pt x="152755" y="386080"/>
                  </a:lnTo>
                  <a:lnTo>
                    <a:pt x="194882" y="372110"/>
                  </a:lnTo>
                  <a:lnTo>
                    <a:pt x="203276" y="372110"/>
                  </a:lnTo>
                  <a:lnTo>
                    <a:pt x="205740" y="370840"/>
                  </a:lnTo>
                  <a:lnTo>
                    <a:pt x="209842" y="369570"/>
                  </a:lnTo>
                  <a:lnTo>
                    <a:pt x="213969" y="369570"/>
                  </a:lnTo>
                  <a:lnTo>
                    <a:pt x="218084" y="368300"/>
                  </a:lnTo>
                  <a:lnTo>
                    <a:pt x="225193" y="368300"/>
                  </a:lnTo>
                  <a:lnTo>
                    <a:pt x="239029" y="365760"/>
                  </a:lnTo>
                  <a:lnTo>
                    <a:pt x="248746" y="364490"/>
                  </a:lnTo>
                  <a:lnTo>
                    <a:pt x="266024" y="360104"/>
                  </a:lnTo>
                  <a:close/>
                </a:path>
                <a:path w="721360" h="645160">
                  <a:moveTo>
                    <a:pt x="478066" y="415290"/>
                  </a:moveTo>
                  <a:lnTo>
                    <a:pt x="333171" y="415290"/>
                  </a:lnTo>
                  <a:lnTo>
                    <a:pt x="332486" y="422910"/>
                  </a:lnTo>
                  <a:lnTo>
                    <a:pt x="329336" y="422910"/>
                  </a:lnTo>
                  <a:lnTo>
                    <a:pt x="328815" y="424180"/>
                  </a:lnTo>
                  <a:lnTo>
                    <a:pt x="320573" y="426720"/>
                  </a:lnTo>
                  <a:lnTo>
                    <a:pt x="326428" y="425450"/>
                  </a:lnTo>
                  <a:lnTo>
                    <a:pt x="329311" y="425450"/>
                  </a:lnTo>
                  <a:lnTo>
                    <a:pt x="342745" y="421640"/>
                  </a:lnTo>
                  <a:lnTo>
                    <a:pt x="356463" y="419100"/>
                  </a:lnTo>
                  <a:lnTo>
                    <a:pt x="473019" y="419100"/>
                  </a:lnTo>
                  <a:lnTo>
                    <a:pt x="475170" y="417830"/>
                  </a:lnTo>
                  <a:lnTo>
                    <a:pt x="478066" y="415290"/>
                  </a:lnTo>
                  <a:close/>
                </a:path>
                <a:path w="721360" h="645160">
                  <a:moveTo>
                    <a:pt x="478116" y="422910"/>
                  </a:moveTo>
                  <a:lnTo>
                    <a:pt x="471855" y="426720"/>
                  </a:lnTo>
                  <a:lnTo>
                    <a:pt x="472734" y="426720"/>
                  </a:lnTo>
                  <a:lnTo>
                    <a:pt x="478116" y="422910"/>
                  </a:lnTo>
                  <a:close/>
                </a:path>
                <a:path w="721360" h="645160">
                  <a:moveTo>
                    <a:pt x="166585" y="419100"/>
                  </a:moveTo>
                  <a:lnTo>
                    <a:pt x="161747" y="420370"/>
                  </a:lnTo>
                  <a:lnTo>
                    <a:pt x="159346" y="421640"/>
                  </a:lnTo>
                  <a:lnTo>
                    <a:pt x="130468" y="421640"/>
                  </a:lnTo>
                  <a:lnTo>
                    <a:pt x="120192" y="422910"/>
                  </a:lnTo>
                  <a:lnTo>
                    <a:pt x="119456" y="424180"/>
                  </a:lnTo>
                  <a:lnTo>
                    <a:pt x="166979" y="424180"/>
                  </a:lnTo>
                  <a:lnTo>
                    <a:pt x="166839" y="420370"/>
                  </a:lnTo>
                  <a:lnTo>
                    <a:pt x="166585" y="419100"/>
                  </a:lnTo>
                  <a:close/>
                </a:path>
                <a:path w="721360" h="645160">
                  <a:moveTo>
                    <a:pt x="395706" y="419100"/>
                  </a:moveTo>
                  <a:lnTo>
                    <a:pt x="369848" y="419100"/>
                  </a:lnTo>
                  <a:lnTo>
                    <a:pt x="382282" y="421640"/>
                  </a:lnTo>
                  <a:lnTo>
                    <a:pt x="385419" y="421640"/>
                  </a:lnTo>
                  <a:lnTo>
                    <a:pt x="395706" y="419100"/>
                  </a:lnTo>
                  <a:close/>
                </a:path>
                <a:path w="721360" h="645160">
                  <a:moveTo>
                    <a:pt x="349923" y="408940"/>
                  </a:moveTo>
                  <a:lnTo>
                    <a:pt x="327482" y="408940"/>
                  </a:lnTo>
                  <a:lnTo>
                    <a:pt x="316877" y="414020"/>
                  </a:lnTo>
                  <a:lnTo>
                    <a:pt x="313613" y="415290"/>
                  </a:lnTo>
                  <a:lnTo>
                    <a:pt x="311086" y="416560"/>
                  </a:lnTo>
                  <a:lnTo>
                    <a:pt x="315379" y="416560"/>
                  </a:lnTo>
                  <a:lnTo>
                    <a:pt x="316979" y="415290"/>
                  </a:lnTo>
                  <a:lnTo>
                    <a:pt x="478066" y="415290"/>
                  </a:lnTo>
                  <a:lnTo>
                    <a:pt x="479513" y="414020"/>
                  </a:lnTo>
                  <a:lnTo>
                    <a:pt x="365912" y="414020"/>
                  </a:lnTo>
                  <a:lnTo>
                    <a:pt x="351091" y="410210"/>
                  </a:lnTo>
                  <a:lnTo>
                    <a:pt x="349923" y="408940"/>
                  </a:lnTo>
                  <a:close/>
                </a:path>
                <a:path w="721360" h="645160">
                  <a:moveTo>
                    <a:pt x="333171" y="415290"/>
                  </a:moveTo>
                  <a:lnTo>
                    <a:pt x="316979" y="415290"/>
                  </a:lnTo>
                  <a:lnTo>
                    <a:pt x="317893" y="416560"/>
                  </a:lnTo>
                  <a:lnTo>
                    <a:pt x="333171" y="415290"/>
                  </a:lnTo>
                  <a:close/>
                </a:path>
                <a:path w="721360" h="645160">
                  <a:moveTo>
                    <a:pt x="422668" y="330200"/>
                  </a:moveTo>
                  <a:lnTo>
                    <a:pt x="392204" y="363220"/>
                  </a:lnTo>
                  <a:lnTo>
                    <a:pt x="380750" y="400050"/>
                  </a:lnTo>
                  <a:lnTo>
                    <a:pt x="380885" y="402590"/>
                  </a:lnTo>
                  <a:lnTo>
                    <a:pt x="382016" y="410210"/>
                  </a:lnTo>
                  <a:lnTo>
                    <a:pt x="370217" y="412750"/>
                  </a:lnTo>
                  <a:lnTo>
                    <a:pt x="365912" y="414020"/>
                  </a:lnTo>
                  <a:lnTo>
                    <a:pt x="479513" y="414020"/>
                  </a:lnTo>
                  <a:lnTo>
                    <a:pt x="483857" y="410210"/>
                  </a:lnTo>
                  <a:lnTo>
                    <a:pt x="427759" y="410210"/>
                  </a:lnTo>
                  <a:lnTo>
                    <a:pt x="415621" y="408940"/>
                  </a:lnTo>
                  <a:lnTo>
                    <a:pt x="388785" y="408940"/>
                  </a:lnTo>
                  <a:lnTo>
                    <a:pt x="387883" y="401320"/>
                  </a:lnTo>
                  <a:lnTo>
                    <a:pt x="387870" y="396240"/>
                  </a:lnTo>
                  <a:lnTo>
                    <a:pt x="388366" y="392430"/>
                  </a:lnTo>
                  <a:lnTo>
                    <a:pt x="387477" y="389890"/>
                  </a:lnTo>
                  <a:lnTo>
                    <a:pt x="389686" y="389890"/>
                  </a:lnTo>
                  <a:lnTo>
                    <a:pt x="390029" y="388620"/>
                  </a:lnTo>
                  <a:lnTo>
                    <a:pt x="390385" y="386080"/>
                  </a:lnTo>
                  <a:lnTo>
                    <a:pt x="390855" y="384810"/>
                  </a:lnTo>
                  <a:lnTo>
                    <a:pt x="389356" y="384810"/>
                  </a:lnTo>
                  <a:lnTo>
                    <a:pt x="391109" y="378460"/>
                  </a:lnTo>
                  <a:lnTo>
                    <a:pt x="391325" y="378460"/>
                  </a:lnTo>
                  <a:lnTo>
                    <a:pt x="392709" y="374650"/>
                  </a:lnTo>
                  <a:lnTo>
                    <a:pt x="393357" y="373380"/>
                  </a:lnTo>
                  <a:lnTo>
                    <a:pt x="394081" y="372110"/>
                  </a:lnTo>
                  <a:lnTo>
                    <a:pt x="394868" y="370840"/>
                  </a:lnTo>
                  <a:lnTo>
                    <a:pt x="394614" y="368300"/>
                  </a:lnTo>
                  <a:lnTo>
                    <a:pt x="395109" y="365760"/>
                  </a:lnTo>
                  <a:lnTo>
                    <a:pt x="396328" y="364490"/>
                  </a:lnTo>
                  <a:lnTo>
                    <a:pt x="402534" y="355600"/>
                  </a:lnTo>
                  <a:lnTo>
                    <a:pt x="409079" y="346710"/>
                  </a:lnTo>
                  <a:lnTo>
                    <a:pt x="415834" y="337820"/>
                  </a:lnTo>
                  <a:lnTo>
                    <a:pt x="422668" y="330200"/>
                  </a:lnTo>
                  <a:close/>
                </a:path>
                <a:path w="721360" h="645160">
                  <a:moveTo>
                    <a:pt x="661047" y="407670"/>
                  </a:moveTo>
                  <a:lnTo>
                    <a:pt x="657758" y="407670"/>
                  </a:lnTo>
                  <a:lnTo>
                    <a:pt x="659942" y="411480"/>
                  </a:lnTo>
                  <a:lnTo>
                    <a:pt x="661047" y="407670"/>
                  </a:lnTo>
                  <a:close/>
                </a:path>
                <a:path w="721360" h="645160">
                  <a:moveTo>
                    <a:pt x="485305" y="408940"/>
                  </a:moveTo>
                  <a:lnTo>
                    <a:pt x="450202" y="408940"/>
                  </a:lnTo>
                  <a:lnTo>
                    <a:pt x="439248" y="410210"/>
                  </a:lnTo>
                  <a:lnTo>
                    <a:pt x="483857" y="410210"/>
                  </a:lnTo>
                  <a:lnTo>
                    <a:pt x="485305" y="408940"/>
                  </a:lnTo>
                  <a:close/>
                </a:path>
                <a:path w="721360" h="645160">
                  <a:moveTo>
                    <a:pt x="659536" y="386080"/>
                  </a:moveTo>
                  <a:lnTo>
                    <a:pt x="659244" y="393700"/>
                  </a:lnTo>
                  <a:lnTo>
                    <a:pt x="657809" y="401320"/>
                  </a:lnTo>
                  <a:lnTo>
                    <a:pt x="655193" y="410210"/>
                  </a:lnTo>
                  <a:lnTo>
                    <a:pt x="657567" y="410210"/>
                  </a:lnTo>
                  <a:lnTo>
                    <a:pt x="657758" y="407670"/>
                  </a:lnTo>
                  <a:lnTo>
                    <a:pt x="661047" y="407670"/>
                  </a:lnTo>
                  <a:lnTo>
                    <a:pt x="661784" y="405130"/>
                  </a:lnTo>
                  <a:lnTo>
                    <a:pt x="664984" y="403860"/>
                  </a:lnTo>
                  <a:lnTo>
                    <a:pt x="668515" y="401320"/>
                  </a:lnTo>
                  <a:lnTo>
                    <a:pt x="680631" y="401320"/>
                  </a:lnTo>
                  <a:lnTo>
                    <a:pt x="674344" y="394970"/>
                  </a:lnTo>
                  <a:lnTo>
                    <a:pt x="659295" y="394970"/>
                  </a:lnTo>
                  <a:lnTo>
                    <a:pt x="659415" y="391160"/>
                  </a:lnTo>
                  <a:lnTo>
                    <a:pt x="659536" y="386080"/>
                  </a:lnTo>
                  <a:close/>
                </a:path>
                <a:path w="721360" h="645160">
                  <a:moveTo>
                    <a:pt x="333375" y="407670"/>
                  </a:moveTo>
                  <a:lnTo>
                    <a:pt x="319671" y="407670"/>
                  </a:lnTo>
                  <a:lnTo>
                    <a:pt x="319722" y="408940"/>
                  </a:lnTo>
                  <a:lnTo>
                    <a:pt x="338620" y="408940"/>
                  </a:lnTo>
                  <a:lnTo>
                    <a:pt x="333375" y="407670"/>
                  </a:lnTo>
                  <a:close/>
                </a:path>
                <a:path w="721360" h="645160">
                  <a:moveTo>
                    <a:pt x="401205" y="406400"/>
                  </a:moveTo>
                  <a:lnTo>
                    <a:pt x="388785" y="408940"/>
                  </a:lnTo>
                  <a:lnTo>
                    <a:pt x="415621" y="408940"/>
                  </a:lnTo>
                  <a:lnTo>
                    <a:pt x="401205" y="406400"/>
                  </a:lnTo>
                  <a:close/>
                </a:path>
                <a:path w="721360" h="645160">
                  <a:moveTo>
                    <a:pt x="474751" y="392430"/>
                  </a:moveTo>
                  <a:lnTo>
                    <a:pt x="469385" y="396240"/>
                  </a:lnTo>
                  <a:lnTo>
                    <a:pt x="463867" y="400050"/>
                  </a:lnTo>
                  <a:lnTo>
                    <a:pt x="458206" y="403860"/>
                  </a:lnTo>
                  <a:lnTo>
                    <a:pt x="452412" y="407670"/>
                  </a:lnTo>
                  <a:lnTo>
                    <a:pt x="451662" y="408940"/>
                  </a:lnTo>
                  <a:lnTo>
                    <a:pt x="488619" y="408940"/>
                  </a:lnTo>
                  <a:lnTo>
                    <a:pt x="498069" y="401320"/>
                  </a:lnTo>
                  <a:lnTo>
                    <a:pt x="505175" y="396240"/>
                  </a:lnTo>
                  <a:lnTo>
                    <a:pt x="477113" y="396240"/>
                  </a:lnTo>
                  <a:lnTo>
                    <a:pt x="474751" y="392430"/>
                  </a:lnTo>
                  <a:close/>
                </a:path>
                <a:path w="721360" h="645160">
                  <a:moveTo>
                    <a:pt x="583653" y="306070"/>
                  </a:moveTo>
                  <a:lnTo>
                    <a:pt x="578853" y="306070"/>
                  </a:lnTo>
                  <a:lnTo>
                    <a:pt x="579247" y="316230"/>
                  </a:lnTo>
                  <a:lnTo>
                    <a:pt x="579805" y="316230"/>
                  </a:lnTo>
                  <a:lnTo>
                    <a:pt x="581202" y="318770"/>
                  </a:lnTo>
                  <a:lnTo>
                    <a:pt x="582726" y="321310"/>
                  </a:lnTo>
                  <a:lnTo>
                    <a:pt x="584212" y="321310"/>
                  </a:lnTo>
                  <a:lnTo>
                    <a:pt x="586409" y="326390"/>
                  </a:lnTo>
                  <a:lnTo>
                    <a:pt x="587667" y="330200"/>
                  </a:lnTo>
                  <a:lnTo>
                    <a:pt x="588657" y="334010"/>
                  </a:lnTo>
                  <a:lnTo>
                    <a:pt x="590245" y="336550"/>
                  </a:lnTo>
                  <a:lnTo>
                    <a:pt x="587375" y="337820"/>
                  </a:lnTo>
                  <a:lnTo>
                    <a:pt x="587112" y="351790"/>
                  </a:lnTo>
                  <a:lnTo>
                    <a:pt x="585420" y="367030"/>
                  </a:lnTo>
                  <a:lnTo>
                    <a:pt x="571246" y="402590"/>
                  </a:lnTo>
                  <a:lnTo>
                    <a:pt x="568426" y="403860"/>
                  </a:lnTo>
                  <a:lnTo>
                    <a:pt x="570814" y="407670"/>
                  </a:lnTo>
                  <a:lnTo>
                    <a:pt x="575199" y="407670"/>
                  </a:lnTo>
                  <a:lnTo>
                    <a:pt x="576855" y="403860"/>
                  </a:lnTo>
                  <a:lnTo>
                    <a:pt x="579323" y="397510"/>
                  </a:lnTo>
                  <a:lnTo>
                    <a:pt x="581342" y="393700"/>
                  </a:lnTo>
                  <a:lnTo>
                    <a:pt x="583298" y="389890"/>
                  </a:lnTo>
                  <a:lnTo>
                    <a:pt x="585165" y="386080"/>
                  </a:lnTo>
                  <a:lnTo>
                    <a:pt x="588529" y="379730"/>
                  </a:lnTo>
                  <a:lnTo>
                    <a:pt x="591678" y="370840"/>
                  </a:lnTo>
                  <a:lnTo>
                    <a:pt x="594110" y="361950"/>
                  </a:lnTo>
                  <a:lnTo>
                    <a:pt x="595325" y="353060"/>
                  </a:lnTo>
                  <a:lnTo>
                    <a:pt x="594855" y="351790"/>
                  </a:lnTo>
                  <a:lnTo>
                    <a:pt x="595363" y="350520"/>
                  </a:lnTo>
                  <a:lnTo>
                    <a:pt x="595312" y="346710"/>
                  </a:lnTo>
                  <a:lnTo>
                    <a:pt x="595845" y="342900"/>
                  </a:lnTo>
                  <a:lnTo>
                    <a:pt x="596353" y="340360"/>
                  </a:lnTo>
                  <a:lnTo>
                    <a:pt x="597954" y="339090"/>
                  </a:lnTo>
                  <a:lnTo>
                    <a:pt x="594652" y="339090"/>
                  </a:lnTo>
                  <a:lnTo>
                    <a:pt x="594817" y="335280"/>
                  </a:lnTo>
                  <a:lnTo>
                    <a:pt x="595261" y="332740"/>
                  </a:lnTo>
                  <a:lnTo>
                    <a:pt x="594855" y="332740"/>
                  </a:lnTo>
                  <a:lnTo>
                    <a:pt x="594410" y="331470"/>
                  </a:lnTo>
                  <a:lnTo>
                    <a:pt x="591350" y="331470"/>
                  </a:lnTo>
                  <a:lnTo>
                    <a:pt x="590956" y="330200"/>
                  </a:lnTo>
                  <a:lnTo>
                    <a:pt x="590524" y="327660"/>
                  </a:lnTo>
                  <a:lnTo>
                    <a:pt x="589991" y="326390"/>
                  </a:lnTo>
                  <a:lnTo>
                    <a:pt x="587565" y="325120"/>
                  </a:lnTo>
                  <a:lnTo>
                    <a:pt x="586346" y="322580"/>
                  </a:lnTo>
                  <a:lnTo>
                    <a:pt x="586625" y="318770"/>
                  </a:lnTo>
                  <a:lnTo>
                    <a:pt x="586841" y="317500"/>
                  </a:lnTo>
                  <a:lnTo>
                    <a:pt x="587692" y="314960"/>
                  </a:lnTo>
                  <a:lnTo>
                    <a:pt x="589000" y="313690"/>
                  </a:lnTo>
                  <a:lnTo>
                    <a:pt x="587870" y="312420"/>
                  </a:lnTo>
                  <a:lnTo>
                    <a:pt x="586714" y="309880"/>
                  </a:lnTo>
                  <a:lnTo>
                    <a:pt x="585368" y="308610"/>
                  </a:lnTo>
                  <a:lnTo>
                    <a:pt x="583653" y="306070"/>
                  </a:lnTo>
                  <a:close/>
                </a:path>
                <a:path w="721360" h="645160">
                  <a:moveTo>
                    <a:pt x="680631" y="401320"/>
                  </a:moveTo>
                  <a:lnTo>
                    <a:pt x="669798" y="401320"/>
                  </a:lnTo>
                  <a:lnTo>
                    <a:pt x="673011" y="402590"/>
                  </a:lnTo>
                  <a:lnTo>
                    <a:pt x="677405" y="405130"/>
                  </a:lnTo>
                  <a:lnTo>
                    <a:pt x="679716" y="406400"/>
                  </a:lnTo>
                  <a:lnTo>
                    <a:pt x="680986" y="405130"/>
                  </a:lnTo>
                  <a:lnTo>
                    <a:pt x="684098" y="405130"/>
                  </a:lnTo>
                  <a:lnTo>
                    <a:pt x="681888" y="402590"/>
                  </a:lnTo>
                  <a:lnTo>
                    <a:pt x="680631" y="401320"/>
                  </a:lnTo>
                  <a:close/>
                </a:path>
                <a:path w="721360" h="645160">
                  <a:moveTo>
                    <a:pt x="509549" y="365760"/>
                  </a:moveTo>
                  <a:lnTo>
                    <a:pt x="505231" y="372110"/>
                  </a:lnTo>
                  <a:lnTo>
                    <a:pt x="500672" y="377190"/>
                  </a:lnTo>
                  <a:lnTo>
                    <a:pt x="495719" y="383540"/>
                  </a:lnTo>
                  <a:lnTo>
                    <a:pt x="489724" y="388620"/>
                  </a:lnTo>
                  <a:lnTo>
                    <a:pt x="483476" y="392430"/>
                  </a:lnTo>
                  <a:lnTo>
                    <a:pt x="477113" y="396240"/>
                  </a:lnTo>
                  <a:lnTo>
                    <a:pt x="505175" y="396240"/>
                  </a:lnTo>
                  <a:lnTo>
                    <a:pt x="506952" y="394970"/>
                  </a:lnTo>
                  <a:lnTo>
                    <a:pt x="515330" y="387350"/>
                  </a:lnTo>
                  <a:lnTo>
                    <a:pt x="523265" y="379730"/>
                  </a:lnTo>
                  <a:lnTo>
                    <a:pt x="529706" y="379730"/>
                  </a:lnTo>
                  <a:lnTo>
                    <a:pt x="535425" y="373380"/>
                  </a:lnTo>
                  <a:lnTo>
                    <a:pt x="539163" y="368300"/>
                  </a:lnTo>
                  <a:lnTo>
                    <a:pt x="513257" y="368300"/>
                  </a:lnTo>
                  <a:lnTo>
                    <a:pt x="509549" y="365760"/>
                  </a:lnTo>
                  <a:close/>
                </a:path>
                <a:path w="721360" h="645160">
                  <a:moveTo>
                    <a:pt x="667092" y="391160"/>
                  </a:moveTo>
                  <a:lnTo>
                    <a:pt x="659295" y="394970"/>
                  </a:lnTo>
                  <a:lnTo>
                    <a:pt x="674344" y="394970"/>
                  </a:lnTo>
                  <a:lnTo>
                    <a:pt x="667092" y="391160"/>
                  </a:lnTo>
                  <a:close/>
                </a:path>
                <a:path w="721360" h="645160">
                  <a:moveTo>
                    <a:pt x="529706" y="379730"/>
                  </a:moveTo>
                  <a:lnTo>
                    <a:pt x="523265" y="379730"/>
                  </a:lnTo>
                  <a:lnTo>
                    <a:pt x="526275" y="383540"/>
                  </a:lnTo>
                  <a:lnTo>
                    <a:pt x="529706" y="379730"/>
                  </a:lnTo>
                  <a:close/>
                </a:path>
                <a:path w="721360" h="645160">
                  <a:moveTo>
                    <a:pt x="656465" y="364490"/>
                  </a:moveTo>
                  <a:lnTo>
                    <a:pt x="652843" y="364490"/>
                  </a:lnTo>
                  <a:lnTo>
                    <a:pt x="657263" y="372110"/>
                  </a:lnTo>
                  <a:lnTo>
                    <a:pt x="658406" y="373380"/>
                  </a:lnTo>
                  <a:lnTo>
                    <a:pt x="657440" y="368300"/>
                  </a:lnTo>
                  <a:lnTo>
                    <a:pt x="656465" y="364490"/>
                  </a:lnTo>
                  <a:close/>
                </a:path>
                <a:path w="721360" h="645160">
                  <a:moveTo>
                    <a:pt x="625330" y="312420"/>
                  </a:moveTo>
                  <a:lnTo>
                    <a:pt x="606806" y="312420"/>
                  </a:lnTo>
                  <a:lnTo>
                    <a:pt x="608711" y="313690"/>
                  </a:lnTo>
                  <a:lnTo>
                    <a:pt x="620516" y="318770"/>
                  </a:lnTo>
                  <a:lnTo>
                    <a:pt x="630682" y="327660"/>
                  </a:lnTo>
                  <a:lnTo>
                    <a:pt x="650392" y="363220"/>
                  </a:lnTo>
                  <a:lnTo>
                    <a:pt x="651497" y="370840"/>
                  </a:lnTo>
                  <a:lnTo>
                    <a:pt x="652843" y="364490"/>
                  </a:lnTo>
                  <a:lnTo>
                    <a:pt x="656465" y="364490"/>
                  </a:lnTo>
                  <a:lnTo>
                    <a:pt x="655815" y="361950"/>
                  </a:lnTo>
                  <a:lnTo>
                    <a:pt x="652195" y="354330"/>
                  </a:lnTo>
                  <a:lnTo>
                    <a:pt x="650290" y="350520"/>
                  </a:lnTo>
                  <a:lnTo>
                    <a:pt x="647357" y="346710"/>
                  </a:lnTo>
                  <a:lnTo>
                    <a:pt x="645388" y="340360"/>
                  </a:lnTo>
                  <a:lnTo>
                    <a:pt x="642645" y="334010"/>
                  </a:lnTo>
                  <a:lnTo>
                    <a:pt x="638810" y="326390"/>
                  </a:lnTo>
                  <a:lnTo>
                    <a:pt x="636943" y="325120"/>
                  </a:lnTo>
                  <a:lnTo>
                    <a:pt x="632348" y="318770"/>
                  </a:lnTo>
                  <a:lnTo>
                    <a:pt x="627226" y="313690"/>
                  </a:lnTo>
                  <a:lnTo>
                    <a:pt x="625330" y="312420"/>
                  </a:lnTo>
                  <a:close/>
                </a:path>
                <a:path w="721360" h="645160">
                  <a:moveTo>
                    <a:pt x="225193" y="368300"/>
                  </a:moveTo>
                  <a:lnTo>
                    <a:pt x="218084" y="368300"/>
                  </a:lnTo>
                  <a:lnTo>
                    <a:pt x="218274" y="369570"/>
                  </a:lnTo>
                  <a:lnTo>
                    <a:pt x="225193" y="368300"/>
                  </a:lnTo>
                  <a:close/>
                </a:path>
                <a:path w="721360" h="645160">
                  <a:moveTo>
                    <a:pt x="538904" y="331470"/>
                  </a:moveTo>
                  <a:lnTo>
                    <a:pt x="527723" y="331470"/>
                  </a:lnTo>
                  <a:lnTo>
                    <a:pt x="533463" y="332740"/>
                  </a:lnTo>
                  <a:lnTo>
                    <a:pt x="531368" y="340360"/>
                  </a:lnTo>
                  <a:lnTo>
                    <a:pt x="528662" y="346710"/>
                  </a:lnTo>
                  <a:lnTo>
                    <a:pt x="525221" y="354330"/>
                  </a:lnTo>
                  <a:lnTo>
                    <a:pt x="521601" y="359410"/>
                  </a:lnTo>
                  <a:lnTo>
                    <a:pt x="517575" y="363220"/>
                  </a:lnTo>
                  <a:lnTo>
                    <a:pt x="513257" y="368300"/>
                  </a:lnTo>
                  <a:lnTo>
                    <a:pt x="539163" y="368300"/>
                  </a:lnTo>
                  <a:lnTo>
                    <a:pt x="540098" y="367030"/>
                  </a:lnTo>
                  <a:lnTo>
                    <a:pt x="544918" y="361950"/>
                  </a:lnTo>
                  <a:lnTo>
                    <a:pt x="546476" y="359410"/>
                  </a:lnTo>
                  <a:lnTo>
                    <a:pt x="524103" y="359410"/>
                  </a:lnTo>
                  <a:lnTo>
                    <a:pt x="529628" y="351790"/>
                  </a:lnTo>
                  <a:lnTo>
                    <a:pt x="538288" y="334010"/>
                  </a:lnTo>
                  <a:lnTo>
                    <a:pt x="538904" y="331470"/>
                  </a:lnTo>
                  <a:close/>
                </a:path>
                <a:path w="721360" h="645160">
                  <a:moveTo>
                    <a:pt x="269468" y="359410"/>
                  </a:moveTo>
                  <a:lnTo>
                    <a:pt x="268795" y="359410"/>
                  </a:lnTo>
                  <a:lnTo>
                    <a:pt x="266024" y="360104"/>
                  </a:lnTo>
                  <a:lnTo>
                    <a:pt x="269468" y="359410"/>
                  </a:lnTo>
                  <a:close/>
                </a:path>
                <a:path w="721360" h="645160">
                  <a:moveTo>
                    <a:pt x="536905" y="355600"/>
                  </a:moveTo>
                  <a:lnTo>
                    <a:pt x="524103" y="359410"/>
                  </a:lnTo>
                  <a:lnTo>
                    <a:pt x="546476" y="359410"/>
                  </a:lnTo>
                  <a:lnTo>
                    <a:pt x="547255" y="358140"/>
                  </a:lnTo>
                  <a:lnTo>
                    <a:pt x="548405" y="356870"/>
                  </a:lnTo>
                  <a:lnTo>
                    <a:pt x="539203" y="356870"/>
                  </a:lnTo>
                  <a:lnTo>
                    <a:pt x="536905" y="355600"/>
                  </a:lnTo>
                  <a:close/>
                </a:path>
                <a:path w="721360" h="645160">
                  <a:moveTo>
                    <a:pt x="571258" y="289560"/>
                  </a:moveTo>
                  <a:lnTo>
                    <a:pt x="551810" y="340360"/>
                  </a:lnTo>
                  <a:lnTo>
                    <a:pt x="539864" y="354330"/>
                  </a:lnTo>
                  <a:lnTo>
                    <a:pt x="539203" y="356870"/>
                  </a:lnTo>
                  <a:lnTo>
                    <a:pt x="548405" y="356870"/>
                  </a:lnTo>
                  <a:lnTo>
                    <a:pt x="549554" y="355600"/>
                  </a:lnTo>
                  <a:lnTo>
                    <a:pt x="554799" y="347980"/>
                  </a:lnTo>
                  <a:lnTo>
                    <a:pt x="556272" y="345440"/>
                  </a:lnTo>
                  <a:lnTo>
                    <a:pt x="557669" y="342900"/>
                  </a:lnTo>
                  <a:lnTo>
                    <a:pt x="559117" y="341630"/>
                  </a:lnTo>
                  <a:lnTo>
                    <a:pt x="563397" y="334010"/>
                  </a:lnTo>
                  <a:lnTo>
                    <a:pt x="566712" y="330200"/>
                  </a:lnTo>
                  <a:lnTo>
                    <a:pt x="569976" y="325120"/>
                  </a:lnTo>
                  <a:lnTo>
                    <a:pt x="573151" y="321310"/>
                  </a:lnTo>
                  <a:lnTo>
                    <a:pt x="572300" y="317500"/>
                  </a:lnTo>
                  <a:lnTo>
                    <a:pt x="578853" y="306070"/>
                  </a:lnTo>
                  <a:lnTo>
                    <a:pt x="583653" y="306070"/>
                  </a:lnTo>
                  <a:lnTo>
                    <a:pt x="588124" y="302260"/>
                  </a:lnTo>
                  <a:lnTo>
                    <a:pt x="611327" y="302260"/>
                  </a:lnTo>
                  <a:lnTo>
                    <a:pt x="608711" y="299720"/>
                  </a:lnTo>
                  <a:lnTo>
                    <a:pt x="574840" y="299720"/>
                  </a:lnTo>
                  <a:lnTo>
                    <a:pt x="576440" y="292100"/>
                  </a:lnTo>
                  <a:lnTo>
                    <a:pt x="575373" y="292100"/>
                  </a:lnTo>
                  <a:lnTo>
                    <a:pt x="571258" y="289560"/>
                  </a:lnTo>
                  <a:close/>
                </a:path>
                <a:path w="721360" h="645160">
                  <a:moveTo>
                    <a:pt x="287657" y="353614"/>
                  </a:moveTo>
                  <a:lnTo>
                    <a:pt x="285711" y="354330"/>
                  </a:lnTo>
                  <a:lnTo>
                    <a:pt x="283171" y="355600"/>
                  </a:lnTo>
                  <a:lnTo>
                    <a:pt x="284530" y="355600"/>
                  </a:lnTo>
                  <a:lnTo>
                    <a:pt x="287657" y="353614"/>
                  </a:lnTo>
                  <a:close/>
                </a:path>
                <a:path w="721360" h="645160">
                  <a:moveTo>
                    <a:pt x="289166" y="353060"/>
                  </a:moveTo>
                  <a:lnTo>
                    <a:pt x="288531" y="353060"/>
                  </a:lnTo>
                  <a:lnTo>
                    <a:pt x="287657" y="353614"/>
                  </a:lnTo>
                  <a:lnTo>
                    <a:pt x="289166" y="353060"/>
                  </a:lnTo>
                  <a:close/>
                </a:path>
                <a:path w="721360" h="645160">
                  <a:moveTo>
                    <a:pt x="300493" y="348415"/>
                  </a:moveTo>
                  <a:lnTo>
                    <a:pt x="298475" y="349250"/>
                  </a:lnTo>
                  <a:lnTo>
                    <a:pt x="293941" y="351790"/>
                  </a:lnTo>
                  <a:lnTo>
                    <a:pt x="299377" y="349250"/>
                  </a:lnTo>
                  <a:lnTo>
                    <a:pt x="300493" y="348415"/>
                  </a:lnTo>
                  <a:close/>
                </a:path>
                <a:path w="721360" h="645160">
                  <a:moveTo>
                    <a:pt x="309245" y="342900"/>
                  </a:moveTo>
                  <a:lnTo>
                    <a:pt x="304469" y="345440"/>
                  </a:lnTo>
                  <a:lnTo>
                    <a:pt x="300493" y="348415"/>
                  </a:lnTo>
                  <a:lnTo>
                    <a:pt x="307682" y="345440"/>
                  </a:lnTo>
                  <a:lnTo>
                    <a:pt x="310997" y="345440"/>
                  </a:lnTo>
                  <a:lnTo>
                    <a:pt x="312572" y="344170"/>
                  </a:lnTo>
                  <a:lnTo>
                    <a:pt x="310311" y="344170"/>
                  </a:lnTo>
                  <a:lnTo>
                    <a:pt x="309245" y="342900"/>
                  </a:lnTo>
                  <a:close/>
                </a:path>
                <a:path w="721360" h="645160">
                  <a:moveTo>
                    <a:pt x="391954" y="287020"/>
                  </a:moveTo>
                  <a:lnTo>
                    <a:pt x="381292" y="287020"/>
                  </a:lnTo>
                  <a:lnTo>
                    <a:pt x="381508" y="292100"/>
                  </a:lnTo>
                  <a:lnTo>
                    <a:pt x="382168" y="293370"/>
                  </a:lnTo>
                  <a:lnTo>
                    <a:pt x="347675" y="323850"/>
                  </a:lnTo>
                  <a:lnTo>
                    <a:pt x="343065" y="326390"/>
                  </a:lnTo>
                  <a:lnTo>
                    <a:pt x="338378" y="330200"/>
                  </a:lnTo>
                  <a:lnTo>
                    <a:pt x="334264" y="331470"/>
                  </a:lnTo>
                  <a:lnTo>
                    <a:pt x="334289" y="334010"/>
                  </a:lnTo>
                  <a:lnTo>
                    <a:pt x="340762" y="330200"/>
                  </a:lnTo>
                  <a:lnTo>
                    <a:pt x="347011" y="326390"/>
                  </a:lnTo>
                  <a:lnTo>
                    <a:pt x="353056" y="323850"/>
                  </a:lnTo>
                  <a:lnTo>
                    <a:pt x="358914" y="318770"/>
                  </a:lnTo>
                  <a:lnTo>
                    <a:pt x="367811" y="313690"/>
                  </a:lnTo>
                  <a:lnTo>
                    <a:pt x="377032" y="306070"/>
                  </a:lnTo>
                  <a:lnTo>
                    <a:pt x="385837" y="297180"/>
                  </a:lnTo>
                  <a:lnTo>
                    <a:pt x="391954" y="287020"/>
                  </a:lnTo>
                  <a:close/>
                </a:path>
                <a:path w="721360" h="645160">
                  <a:moveTo>
                    <a:pt x="463054" y="204470"/>
                  </a:moveTo>
                  <a:lnTo>
                    <a:pt x="473468" y="209550"/>
                  </a:lnTo>
                  <a:lnTo>
                    <a:pt x="480783" y="213360"/>
                  </a:lnTo>
                  <a:lnTo>
                    <a:pt x="486867" y="217170"/>
                  </a:lnTo>
                  <a:lnTo>
                    <a:pt x="497751" y="219710"/>
                  </a:lnTo>
                  <a:lnTo>
                    <a:pt x="504253" y="222250"/>
                  </a:lnTo>
                  <a:lnTo>
                    <a:pt x="505282" y="223520"/>
                  </a:lnTo>
                  <a:lnTo>
                    <a:pt x="506082" y="224790"/>
                  </a:lnTo>
                  <a:lnTo>
                    <a:pt x="511327" y="224790"/>
                  </a:lnTo>
                  <a:lnTo>
                    <a:pt x="516013" y="228600"/>
                  </a:lnTo>
                  <a:lnTo>
                    <a:pt x="519760" y="234950"/>
                  </a:lnTo>
                  <a:lnTo>
                    <a:pt x="522325" y="236220"/>
                  </a:lnTo>
                  <a:lnTo>
                    <a:pt x="524713" y="238760"/>
                  </a:lnTo>
                  <a:lnTo>
                    <a:pt x="527558" y="241300"/>
                  </a:lnTo>
                  <a:lnTo>
                    <a:pt x="531993" y="254000"/>
                  </a:lnTo>
                  <a:lnTo>
                    <a:pt x="534925" y="266700"/>
                  </a:lnTo>
                  <a:lnTo>
                    <a:pt x="536207" y="279400"/>
                  </a:lnTo>
                  <a:lnTo>
                    <a:pt x="536322" y="281940"/>
                  </a:lnTo>
                  <a:lnTo>
                    <a:pt x="536206" y="293370"/>
                  </a:lnTo>
                  <a:lnTo>
                    <a:pt x="535051" y="298450"/>
                  </a:lnTo>
                  <a:lnTo>
                    <a:pt x="533755" y="302260"/>
                  </a:lnTo>
                  <a:lnTo>
                    <a:pt x="532345" y="306070"/>
                  </a:lnTo>
                  <a:lnTo>
                    <a:pt x="535914" y="307340"/>
                  </a:lnTo>
                  <a:lnTo>
                    <a:pt x="526567" y="332740"/>
                  </a:lnTo>
                  <a:lnTo>
                    <a:pt x="526961" y="332740"/>
                  </a:lnTo>
                  <a:lnTo>
                    <a:pt x="527329" y="331470"/>
                  </a:lnTo>
                  <a:lnTo>
                    <a:pt x="538904" y="331470"/>
                  </a:lnTo>
                  <a:lnTo>
                    <a:pt x="542907" y="314960"/>
                  </a:lnTo>
                  <a:lnTo>
                    <a:pt x="543385" y="292100"/>
                  </a:lnTo>
                  <a:lnTo>
                    <a:pt x="539623" y="269240"/>
                  </a:lnTo>
                  <a:lnTo>
                    <a:pt x="538733" y="259080"/>
                  </a:lnTo>
                  <a:lnTo>
                    <a:pt x="536771" y="250190"/>
                  </a:lnTo>
                  <a:lnTo>
                    <a:pt x="533743" y="242570"/>
                  </a:lnTo>
                  <a:lnTo>
                    <a:pt x="530335" y="236220"/>
                  </a:lnTo>
                  <a:lnTo>
                    <a:pt x="526262" y="236220"/>
                  </a:lnTo>
                  <a:lnTo>
                    <a:pt x="524624" y="234950"/>
                  </a:lnTo>
                  <a:lnTo>
                    <a:pt x="522897" y="232410"/>
                  </a:lnTo>
                  <a:lnTo>
                    <a:pt x="521360" y="231140"/>
                  </a:lnTo>
                  <a:lnTo>
                    <a:pt x="516572" y="226060"/>
                  </a:lnTo>
                  <a:lnTo>
                    <a:pt x="506209" y="219710"/>
                  </a:lnTo>
                  <a:lnTo>
                    <a:pt x="502500" y="217170"/>
                  </a:lnTo>
                  <a:lnTo>
                    <a:pt x="498881" y="214630"/>
                  </a:lnTo>
                  <a:lnTo>
                    <a:pt x="495452" y="212090"/>
                  </a:lnTo>
                  <a:lnTo>
                    <a:pt x="493610" y="212090"/>
                  </a:lnTo>
                  <a:lnTo>
                    <a:pt x="480999" y="209550"/>
                  </a:lnTo>
                  <a:lnTo>
                    <a:pt x="474078" y="208280"/>
                  </a:lnTo>
                  <a:lnTo>
                    <a:pt x="463054" y="204470"/>
                  </a:lnTo>
                  <a:close/>
                </a:path>
                <a:path w="721360" h="645160">
                  <a:moveTo>
                    <a:pt x="274965" y="316230"/>
                  </a:moveTo>
                  <a:lnTo>
                    <a:pt x="223446" y="316230"/>
                  </a:lnTo>
                  <a:lnTo>
                    <a:pt x="238290" y="317500"/>
                  </a:lnTo>
                  <a:lnTo>
                    <a:pt x="256719" y="317500"/>
                  </a:lnTo>
                  <a:lnTo>
                    <a:pt x="274965" y="316230"/>
                  </a:lnTo>
                  <a:close/>
                </a:path>
                <a:path w="721360" h="645160">
                  <a:moveTo>
                    <a:pt x="180835" y="311150"/>
                  </a:moveTo>
                  <a:lnTo>
                    <a:pt x="148590" y="311150"/>
                  </a:lnTo>
                  <a:lnTo>
                    <a:pt x="208597" y="316230"/>
                  </a:lnTo>
                  <a:lnTo>
                    <a:pt x="269989" y="316230"/>
                  </a:lnTo>
                  <a:lnTo>
                    <a:pt x="269807" y="314960"/>
                  </a:lnTo>
                  <a:lnTo>
                    <a:pt x="217284" y="314960"/>
                  </a:lnTo>
                  <a:lnTo>
                    <a:pt x="184454" y="312420"/>
                  </a:lnTo>
                  <a:lnTo>
                    <a:pt x="180835" y="311150"/>
                  </a:lnTo>
                  <a:close/>
                </a:path>
                <a:path w="721360" h="645160">
                  <a:moveTo>
                    <a:pt x="282284" y="315720"/>
                  </a:moveTo>
                  <a:lnTo>
                    <a:pt x="274965" y="316230"/>
                  </a:lnTo>
                  <a:lnTo>
                    <a:pt x="279044" y="316230"/>
                  </a:lnTo>
                  <a:lnTo>
                    <a:pt x="282284" y="315720"/>
                  </a:lnTo>
                  <a:close/>
                </a:path>
                <a:path w="721360" h="645160">
                  <a:moveTo>
                    <a:pt x="310438" y="308610"/>
                  </a:moveTo>
                  <a:lnTo>
                    <a:pt x="299872" y="311150"/>
                  </a:lnTo>
                  <a:lnTo>
                    <a:pt x="287121" y="314960"/>
                  </a:lnTo>
                  <a:lnTo>
                    <a:pt x="282284" y="315720"/>
                  </a:lnTo>
                  <a:lnTo>
                    <a:pt x="293211" y="314960"/>
                  </a:lnTo>
                  <a:lnTo>
                    <a:pt x="311226" y="311150"/>
                  </a:lnTo>
                  <a:lnTo>
                    <a:pt x="310438" y="308610"/>
                  </a:lnTo>
                  <a:close/>
                </a:path>
                <a:path w="721360" h="645160">
                  <a:moveTo>
                    <a:pt x="148022" y="313690"/>
                  </a:moveTo>
                  <a:lnTo>
                    <a:pt x="142748" y="313690"/>
                  </a:lnTo>
                  <a:lnTo>
                    <a:pt x="147739" y="314960"/>
                  </a:lnTo>
                  <a:lnTo>
                    <a:pt x="148022" y="313690"/>
                  </a:lnTo>
                  <a:close/>
                </a:path>
                <a:path w="721360" h="645160">
                  <a:moveTo>
                    <a:pt x="285658" y="300990"/>
                  </a:moveTo>
                  <a:lnTo>
                    <a:pt x="213677" y="300990"/>
                  </a:lnTo>
                  <a:lnTo>
                    <a:pt x="212585" y="306070"/>
                  </a:lnTo>
                  <a:lnTo>
                    <a:pt x="218351" y="308610"/>
                  </a:lnTo>
                  <a:lnTo>
                    <a:pt x="221246" y="308610"/>
                  </a:lnTo>
                  <a:lnTo>
                    <a:pt x="217284" y="314960"/>
                  </a:lnTo>
                  <a:lnTo>
                    <a:pt x="236444" y="314960"/>
                  </a:lnTo>
                  <a:lnTo>
                    <a:pt x="225526" y="312420"/>
                  </a:lnTo>
                  <a:lnTo>
                    <a:pt x="226377" y="306070"/>
                  </a:lnTo>
                  <a:lnTo>
                    <a:pt x="244166" y="306070"/>
                  </a:lnTo>
                  <a:lnTo>
                    <a:pt x="261983" y="304800"/>
                  </a:lnTo>
                  <a:lnTo>
                    <a:pt x="279764" y="302260"/>
                  </a:lnTo>
                  <a:lnTo>
                    <a:pt x="285658" y="300990"/>
                  </a:lnTo>
                  <a:close/>
                </a:path>
                <a:path w="721360" h="645160">
                  <a:moveTo>
                    <a:pt x="269443" y="312420"/>
                  </a:moveTo>
                  <a:lnTo>
                    <a:pt x="247470" y="314960"/>
                  </a:lnTo>
                  <a:lnTo>
                    <a:pt x="269807" y="314960"/>
                  </a:lnTo>
                  <a:lnTo>
                    <a:pt x="269443" y="312420"/>
                  </a:lnTo>
                  <a:close/>
                </a:path>
                <a:path w="721360" h="645160">
                  <a:moveTo>
                    <a:pt x="611327" y="302260"/>
                  </a:moveTo>
                  <a:lnTo>
                    <a:pt x="588124" y="302260"/>
                  </a:lnTo>
                  <a:lnTo>
                    <a:pt x="598017" y="309880"/>
                  </a:lnTo>
                  <a:lnTo>
                    <a:pt x="597560" y="311150"/>
                  </a:lnTo>
                  <a:lnTo>
                    <a:pt x="598639" y="311150"/>
                  </a:lnTo>
                  <a:lnTo>
                    <a:pt x="600824" y="313690"/>
                  </a:lnTo>
                  <a:lnTo>
                    <a:pt x="603097" y="313690"/>
                  </a:lnTo>
                  <a:lnTo>
                    <a:pt x="604888" y="312420"/>
                  </a:lnTo>
                  <a:lnTo>
                    <a:pt x="625330" y="312420"/>
                  </a:lnTo>
                  <a:lnTo>
                    <a:pt x="621539" y="309880"/>
                  </a:lnTo>
                  <a:lnTo>
                    <a:pt x="615251" y="306070"/>
                  </a:lnTo>
                  <a:lnTo>
                    <a:pt x="611327" y="302260"/>
                  </a:lnTo>
                  <a:close/>
                </a:path>
                <a:path w="721360" h="645160">
                  <a:moveTo>
                    <a:pt x="257022" y="214630"/>
                  </a:moveTo>
                  <a:lnTo>
                    <a:pt x="256768" y="214630"/>
                  </a:lnTo>
                  <a:lnTo>
                    <a:pt x="251383" y="220980"/>
                  </a:lnTo>
                  <a:lnTo>
                    <a:pt x="245173" y="226060"/>
                  </a:lnTo>
                  <a:lnTo>
                    <a:pt x="237197" y="231140"/>
                  </a:lnTo>
                  <a:lnTo>
                    <a:pt x="230233" y="237490"/>
                  </a:lnTo>
                  <a:lnTo>
                    <a:pt x="225024" y="242570"/>
                  </a:lnTo>
                  <a:lnTo>
                    <a:pt x="219892" y="248920"/>
                  </a:lnTo>
                  <a:lnTo>
                    <a:pt x="214871" y="254000"/>
                  </a:lnTo>
                  <a:lnTo>
                    <a:pt x="192646" y="288290"/>
                  </a:lnTo>
                  <a:lnTo>
                    <a:pt x="187896" y="298450"/>
                  </a:lnTo>
                  <a:lnTo>
                    <a:pt x="180771" y="302260"/>
                  </a:lnTo>
                  <a:lnTo>
                    <a:pt x="165874" y="303530"/>
                  </a:lnTo>
                  <a:lnTo>
                    <a:pt x="123609" y="308610"/>
                  </a:lnTo>
                  <a:lnTo>
                    <a:pt x="119595" y="309880"/>
                  </a:lnTo>
                  <a:lnTo>
                    <a:pt x="181264" y="309880"/>
                  </a:lnTo>
                  <a:lnTo>
                    <a:pt x="182981" y="304800"/>
                  </a:lnTo>
                  <a:lnTo>
                    <a:pt x="193319" y="304800"/>
                  </a:lnTo>
                  <a:lnTo>
                    <a:pt x="201625" y="303530"/>
                  </a:lnTo>
                  <a:lnTo>
                    <a:pt x="209943" y="303530"/>
                  </a:lnTo>
                  <a:lnTo>
                    <a:pt x="213677" y="300990"/>
                  </a:lnTo>
                  <a:lnTo>
                    <a:pt x="285658" y="300990"/>
                  </a:lnTo>
                  <a:lnTo>
                    <a:pt x="297446" y="298450"/>
                  </a:lnTo>
                  <a:lnTo>
                    <a:pt x="312115" y="298450"/>
                  </a:lnTo>
                  <a:lnTo>
                    <a:pt x="318643" y="295910"/>
                  </a:lnTo>
                  <a:lnTo>
                    <a:pt x="329089" y="292100"/>
                  </a:lnTo>
                  <a:lnTo>
                    <a:pt x="292722" y="292100"/>
                  </a:lnTo>
                  <a:lnTo>
                    <a:pt x="292223" y="290830"/>
                  </a:lnTo>
                  <a:lnTo>
                    <a:pt x="216700" y="290830"/>
                  </a:lnTo>
                  <a:lnTo>
                    <a:pt x="222377" y="278130"/>
                  </a:lnTo>
                  <a:lnTo>
                    <a:pt x="224320" y="273050"/>
                  </a:lnTo>
                  <a:lnTo>
                    <a:pt x="225945" y="266700"/>
                  </a:lnTo>
                  <a:lnTo>
                    <a:pt x="229222" y="261620"/>
                  </a:lnTo>
                  <a:lnTo>
                    <a:pt x="225425" y="260350"/>
                  </a:lnTo>
                  <a:lnTo>
                    <a:pt x="231584" y="247650"/>
                  </a:lnTo>
                  <a:lnTo>
                    <a:pt x="234721" y="243840"/>
                  </a:lnTo>
                  <a:lnTo>
                    <a:pt x="237883" y="238760"/>
                  </a:lnTo>
                  <a:lnTo>
                    <a:pt x="241084" y="236220"/>
                  </a:lnTo>
                  <a:lnTo>
                    <a:pt x="239725" y="233680"/>
                  </a:lnTo>
                  <a:lnTo>
                    <a:pt x="246570" y="226060"/>
                  </a:lnTo>
                  <a:lnTo>
                    <a:pt x="251739" y="220980"/>
                  </a:lnTo>
                  <a:lnTo>
                    <a:pt x="257022" y="214630"/>
                  </a:lnTo>
                  <a:close/>
                </a:path>
                <a:path w="721360" h="645160">
                  <a:moveTo>
                    <a:pt x="326390" y="38100"/>
                  </a:moveTo>
                  <a:lnTo>
                    <a:pt x="319077" y="45720"/>
                  </a:lnTo>
                  <a:lnTo>
                    <a:pt x="311335" y="53340"/>
                  </a:lnTo>
                  <a:lnTo>
                    <a:pt x="303138" y="58420"/>
                  </a:lnTo>
                  <a:lnTo>
                    <a:pt x="294462" y="63500"/>
                  </a:lnTo>
                  <a:lnTo>
                    <a:pt x="292341" y="63500"/>
                  </a:lnTo>
                  <a:lnTo>
                    <a:pt x="288582" y="66040"/>
                  </a:lnTo>
                  <a:lnTo>
                    <a:pt x="284683" y="66040"/>
                  </a:lnTo>
                  <a:lnTo>
                    <a:pt x="290880" y="68580"/>
                  </a:lnTo>
                  <a:lnTo>
                    <a:pt x="285064" y="72390"/>
                  </a:lnTo>
                  <a:lnTo>
                    <a:pt x="280797" y="73660"/>
                  </a:lnTo>
                  <a:lnTo>
                    <a:pt x="276186" y="76200"/>
                  </a:lnTo>
                  <a:lnTo>
                    <a:pt x="271437" y="76200"/>
                  </a:lnTo>
                  <a:lnTo>
                    <a:pt x="266585" y="77470"/>
                  </a:lnTo>
                  <a:lnTo>
                    <a:pt x="264896" y="77470"/>
                  </a:lnTo>
                  <a:lnTo>
                    <a:pt x="268325" y="80010"/>
                  </a:lnTo>
                  <a:lnTo>
                    <a:pt x="256489" y="83820"/>
                  </a:lnTo>
                  <a:lnTo>
                    <a:pt x="250278" y="86360"/>
                  </a:lnTo>
                  <a:lnTo>
                    <a:pt x="244043" y="87630"/>
                  </a:lnTo>
                  <a:lnTo>
                    <a:pt x="238696" y="90170"/>
                  </a:lnTo>
                  <a:lnTo>
                    <a:pt x="225082" y="95250"/>
                  </a:lnTo>
                  <a:lnTo>
                    <a:pt x="216446" y="100330"/>
                  </a:lnTo>
                  <a:lnTo>
                    <a:pt x="213728" y="100330"/>
                  </a:lnTo>
                  <a:lnTo>
                    <a:pt x="202081" y="106680"/>
                  </a:lnTo>
                  <a:lnTo>
                    <a:pt x="191274" y="115570"/>
                  </a:lnTo>
                  <a:lnTo>
                    <a:pt x="181220" y="125730"/>
                  </a:lnTo>
                  <a:lnTo>
                    <a:pt x="171831" y="139700"/>
                  </a:lnTo>
                  <a:lnTo>
                    <a:pt x="167342" y="146050"/>
                  </a:lnTo>
                  <a:lnTo>
                    <a:pt x="163336" y="153670"/>
                  </a:lnTo>
                  <a:lnTo>
                    <a:pt x="159770" y="161290"/>
                  </a:lnTo>
                  <a:lnTo>
                    <a:pt x="156603" y="170180"/>
                  </a:lnTo>
                  <a:lnTo>
                    <a:pt x="154228" y="175260"/>
                  </a:lnTo>
                  <a:lnTo>
                    <a:pt x="151803" y="180340"/>
                  </a:lnTo>
                  <a:lnTo>
                    <a:pt x="150482" y="186690"/>
                  </a:lnTo>
                  <a:lnTo>
                    <a:pt x="149428" y="186690"/>
                  </a:lnTo>
                  <a:lnTo>
                    <a:pt x="139348" y="194310"/>
                  </a:lnTo>
                  <a:lnTo>
                    <a:pt x="130433" y="203200"/>
                  </a:lnTo>
                  <a:lnTo>
                    <a:pt x="122640" y="212090"/>
                  </a:lnTo>
                  <a:lnTo>
                    <a:pt x="115925" y="220980"/>
                  </a:lnTo>
                  <a:lnTo>
                    <a:pt x="116395" y="222250"/>
                  </a:lnTo>
                  <a:lnTo>
                    <a:pt x="113779" y="226060"/>
                  </a:lnTo>
                  <a:lnTo>
                    <a:pt x="112953" y="227330"/>
                  </a:lnTo>
                  <a:lnTo>
                    <a:pt x="116484" y="229870"/>
                  </a:lnTo>
                  <a:lnTo>
                    <a:pt x="113906" y="236220"/>
                  </a:lnTo>
                  <a:lnTo>
                    <a:pt x="112128" y="242570"/>
                  </a:lnTo>
                  <a:lnTo>
                    <a:pt x="110947" y="250190"/>
                  </a:lnTo>
                  <a:lnTo>
                    <a:pt x="108826" y="256540"/>
                  </a:lnTo>
                  <a:lnTo>
                    <a:pt x="106959" y="261620"/>
                  </a:lnTo>
                  <a:lnTo>
                    <a:pt x="105410" y="267970"/>
                  </a:lnTo>
                  <a:lnTo>
                    <a:pt x="101981" y="267970"/>
                  </a:lnTo>
                  <a:lnTo>
                    <a:pt x="102044" y="275590"/>
                  </a:lnTo>
                  <a:lnTo>
                    <a:pt x="103060" y="281940"/>
                  </a:lnTo>
                  <a:lnTo>
                    <a:pt x="105054" y="288290"/>
                  </a:lnTo>
                  <a:lnTo>
                    <a:pt x="104584" y="292100"/>
                  </a:lnTo>
                  <a:lnTo>
                    <a:pt x="104228" y="294640"/>
                  </a:lnTo>
                  <a:lnTo>
                    <a:pt x="103962" y="297180"/>
                  </a:lnTo>
                  <a:lnTo>
                    <a:pt x="107746" y="298450"/>
                  </a:lnTo>
                  <a:lnTo>
                    <a:pt x="106934" y="300990"/>
                  </a:lnTo>
                  <a:lnTo>
                    <a:pt x="114439" y="303530"/>
                  </a:lnTo>
                  <a:lnTo>
                    <a:pt x="106692" y="307340"/>
                  </a:lnTo>
                  <a:lnTo>
                    <a:pt x="119811" y="307340"/>
                  </a:lnTo>
                  <a:lnTo>
                    <a:pt x="120027" y="304800"/>
                  </a:lnTo>
                  <a:lnTo>
                    <a:pt x="119799" y="303530"/>
                  </a:lnTo>
                  <a:lnTo>
                    <a:pt x="119951" y="302260"/>
                  </a:lnTo>
                  <a:lnTo>
                    <a:pt x="119735" y="302260"/>
                  </a:lnTo>
                  <a:lnTo>
                    <a:pt x="117208" y="274320"/>
                  </a:lnTo>
                  <a:lnTo>
                    <a:pt x="115874" y="274320"/>
                  </a:lnTo>
                  <a:lnTo>
                    <a:pt x="126691" y="236220"/>
                  </a:lnTo>
                  <a:lnTo>
                    <a:pt x="161319" y="203200"/>
                  </a:lnTo>
                  <a:lnTo>
                    <a:pt x="178935" y="189230"/>
                  </a:lnTo>
                  <a:lnTo>
                    <a:pt x="190359" y="179070"/>
                  </a:lnTo>
                  <a:lnTo>
                    <a:pt x="163055" y="179070"/>
                  </a:lnTo>
                  <a:lnTo>
                    <a:pt x="158623" y="175260"/>
                  </a:lnTo>
                  <a:lnTo>
                    <a:pt x="164795" y="163830"/>
                  </a:lnTo>
                  <a:lnTo>
                    <a:pt x="163322" y="162560"/>
                  </a:lnTo>
                  <a:lnTo>
                    <a:pt x="160235" y="162560"/>
                  </a:lnTo>
                  <a:lnTo>
                    <a:pt x="161975" y="157480"/>
                  </a:lnTo>
                  <a:lnTo>
                    <a:pt x="163855" y="153670"/>
                  </a:lnTo>
                  <a:lnTo>
                    <a:pt x="167284" y="148590"/>
                  </a:lnTo>
                  <a:lnTo>
                    <a:pt x="170946" y="143510"/>
                  </a:lnTo>
                  <a:lnTo>
                    <a:pt x="174872" y="137160"/>
                  </a:lnTo>
                  <a:lnTo>
                    <a:pt x="179095" y="132080"/>
                  </a:lnTo>
                  <a:lnTo>
                    <a:pt x="183730" y="127000"/>
                  </a:lnTo>
                  <a:lnTo>
                    <a:pt x="188874" y="121920"/>
                  </a:lnTo>
                  <a:lnTo>
                    <a:pt x="195046" y="115570"/>
                  </a:lnTo>
                  <a:lnTo>
                    <a:pt x="231775" y="96520"/>
                  </a:lnTo>
                  <a:lnTo>
                    <a:pt x="240921" y="93980"/>
                  </a:lnTo>
                  <a:lnTo>
                    <a:pt x="250153" y="90170"/>
                  </a:lnTo>
                  <a:lnTo>
                    <a:pt x="259387" y="87630"/>
                  </a:lnTo>
                  <a:lnTo>
                    <a:pt x="276531" y="82550"/>
                  </a:lnTo>
                  <a:lnTo>
                    <a:pt x="284502" y="81280"/>
                  </a:lnTo>
                  <a:lnTo>
                    <a:pt x="292430" y="78740"/>
                  </a:lnTo>
                  <a:lnTo>
                    <a:pt x="300291" y="74930"/>
                  </a:lnTo>
                  <a:lnTo>
                    <a:pt x="309511" y="72390"/>
                  </a:lnTo>
                  <a:lnTo>
                    <a:pt x="325618" y="72390"/>
                  </a:lnTo>
                  <a:lnTo>
                    <a:pt x="326849" y="69850"/>
                  </a:lnTo>
                  <a:lnTo>
                    <a:pt x="331038" y="62230"/>
                  </a:lnTo>
                  <a:lnTo>
                    <a:pt x="333971" y="59690"/>
                  </a:lnTo>
                  <a:lnTo>
                    <a:pt x="343281" y="52070"/>
                  </a:lnTo>
                  <a:lnTo>
                    <a:pt x="358978" y="52070"/>
                  </a:lnTo>
                  <a:lnTo>
                    <a:pt x="358381" y="49530"/>
                  </a:lnTo>
                  <a:lnTo>
                    <a:pt x="358838" y="46990"/>
                  </a:lnTo>
                  <a:lnTo>
                    <a:pt x="357124" y="45720"/>
                  </a:lnTo>
                  <a:lnTo>
                    <a:pt x="356412" y="41910"/>
                  </a:lnTo>
                  <a:lnTo>
                    <a:pt x="328218" y="41910"/>
                  </a:lnTo>
                  <a:lnTo>
                    <a:pt x="326390" y="38100"/>
                  </a:lnTo>
                  <a:close/>
                </a:path>
                <a:path w="721360" h="645160">
                  <a:moveTo>
                    <a:pt x="312115" y="298450"/>
                  </a:moveTo>
                  <a:lnTo>
                    <a:pt x="297446" y="298450"/>
                  </a:lnTo>
                  <a:lnTo>
                    <a:pt x="298627" y="303530"/>
                  </a:lnTo>
                  <a:lnTo>
                    <a:pt x="305587" y="300990"/>
                  </a:lnTo>
                  <a:lnTo>
                    <a:pt x="312115" y="298450"/>
                  </a:lnTo>
                  <a:close/>
                </a:path>
                <a:path w="721360" h="645160">
                  <a:moveTo>
                    <a:pt x="454380" y="227330"/>
                  </a:moveTo>
                  <a:lnTo>
                    <a:pt x="436067" y="227330"/>
                  </a:lnTo>
                  <a:lnTo>
                    <a:pt x="435305" y="231140"/>
                  </a:lnTo>
                  <a:lnTo>
                    <a:pt x="437007" y="231140"/>
                  </a:lnTo>
                  <a:lnTo>
                    <a:pt x="438708" y="232410"/>
                  </a:lnTo>
                  <a:lnTo>
                    <a:pt x="440169" y="233680"/>
                  </a:lnTo>
                  <a:lnTo>
                    <a:pt x="445020" y="237490"/>
                  </a:lnTo>
                  <a:lnTo>
                    <a:pt x="448622" y="243840"/>
                  </a:lnTo>
                  <a:lnTo>
                    <a:pt x="451293" y="248920"/>
                  </a:lnTo>
                  <a:lnTo>
                    <a:pt x="453351" y="255270"/>
                  </a:lnTo>
                  <a:lnTo>
                    <a:pt x="454329" y="255270"/>
                  </a:lnTo>
                  <a:lnTo>
                    <a:pt x="456374" y="257810"/>
                  </a:lnTo>
                  <a:lnTo>
                    <a:pt x="458457" y="259080"/>
                  </a:lnTo>
                  <a:lnTo>
                    <a:pt x="458508" y="261620"/>
                  </a:lnTo>
                  <a:lnTo>
                    <a:pt x="458266" y="262890"/>
                  </a:lnTo>
                  <a:lnTo>
                    <a:pt x="457974" y="267970"/>
                  </a:lnTo>
                  <a:lnTo>
                    <a:pt x="457771" y="269240"/>
                  </a:lnTo>
                  <a:lnTo>
                    <a:pt x="457631" y="270510"/>
                  </a:lnTo>
                  <a:lnTo>
                    <a:pt x="457352" y="270510"/>
                  </a:lnTo>
                  <a:lnTo>
                    <a:pt x="458355" y="273050"/>
                  </a:lnTo>
                  <a:lnTo>
                    <a:pt x="457809" y="275590"/>
                  </a:lnTo>
                  <a:lnTo>
                    <a:pt x="457504" y="275590"/>
                  </a:lnTo>
                  <a:lnTo>
                    <a:pt x="457161" y="276860"/>
                  </a:lnTo>
                  <a:lnTo>
                    <a:pt x="456704" y="279400"/>
                  </a:lnTo>
                  <a:lnTo>
                    <a:pt x="453669" y="287020"/>
                  </a:lnTo>
                  <a:lnTo>
                    <a:pt x="449503" y="294640"/>
                  </a:lnTo>
                  <a:lnTo>
                    <a:pt x="445236" y="302260"/>
                  </a:lnTo>
                  <a:lnTo>
                    <a:pt x="449947" y="295910"/>
                  </a:lnTo>
                  <a:lnTo>
                    <a:pt x="454426" y="288290"/>
                  </a:lnTo>
                  <a:lnTo>
                    <a:pt x="458622" y="281940"/>
                  </a:lnTo>
                  <a:lnTo>
                    <a:pt x="462483" y="274320"/>
                  </a:lnTo>
                  <a:lnTo>
                    <a:pt x="464217" y="261620"/>
                  </a:lnTo>
                  <a:lnTo>
                    <a:pt x="463337" y="248920"/>
                  </a:lnTo>
                  <a:lnTo>
                    <a:pt x="460004" y="237490"/>
                  </a:lnTo>
                  <a:lnTo>
                    <a:pt x="454380" y="227330"/>
                  </a:lnTo>
                  <a:close/>
                </a:path>
                <a:path w="721360" h="645160">
                  <a:moveTo>
                    <a:pt x="369163" y="294640"/>
                  </a:moveTo>
                  <a:lnTo>
                    <a:pt x="361378" y="298450"/>
                  </a:lnTo>
                  <a:lnTo>
                    <a:pt x="362712" y="299720"/>
                  </a:lnTo>
                  <a:lnTo>
                    <a:pt x="367017" y="295910"/>
                  </a:lnTo>
                  <a:lnTo>
                    <a:pt x="369163" y="294640"/>
                  </a:lnTo>
                  <a:close/>
                </a:path>
                <a:path w="721360" h="645160">
                  <a:moveTo>
                    <a:pt x="580364" y="297180"/>
                  </a:moveTo>
                  <a:lnTo>
                    <a:pt x="574840" y="299720"/>
                  </a:lnTo>
                  <a:lnTo>
                    <a:pt x="586816" y="299720"/>
                  </a:lnTo>
                  <a:lnTo>
                    <a:pt x="580364" y="297180"/>
                  </a:lnTo>
                  <a:close/>
                </a:path>
                <a:path w="721360" h="645160">
                  <a:moveTo>
                    <a:pt x="585292" y="293370"/>
                  </a:moveTo>
                  <a:lnTo>
                    <a:pt x="586816" y="299720"/>
                  </a:lnTo>
                  <a:lnTo>
                    <a:pt x="608711" y="299720"/>
                  </a:lnTo>
                  <a:lnTo>
                    <a:pt x="602145" y="297180"/>
                  </a:lnTo>
                  <a:lnTo>
                    <a:pt x="594194" y="295910"/>
                  </a:lnTo>
                  <a:lnTo>
                    <a:pt x="589470" y="295910"/>
                  </a:lnTo>
                  <a:lnTo>
                    <a:pt x="585711" y="294640"/>
                  </a:lnTo>
                  <a:lnTo>
                    <a:pt x="585292" y="293370"/>
                  </a:lnTo>
                  <a:close/>
                </a:path>
                <a:path w="721360" h="645160">
                  <a:moveTo>
                    <a:pt x="415125" y="133426"/>
                  </a:moveTo>
                  <a:lnTo>
                    <a:pt x="415328" y="134620"/>
                  </a:lnTo>
                  <a:lnTo>
                    <a:pt x="414413" y="134620"/>
                  </a:lnTo>
                  <a:lnTo>
                    <a:pt x="415353" y="138430"/>
                  </a:lnTo>
                  <a:lnTo>
                    <a:pt x="416306" y="146050"/>
                  </a:lnTo>
                  <a:lnTo>
                    <a:pt x="417029" y="148590"/>
                  </a:lnTo>
                  <a:lnTo>
                    <a:pt x="417703" y="149860"/>
                  </a:lnTo>
                  <a:lnTo>
                    <a:pt x="418388" y="153670"/>
                  </a:lnTo>
                  <a:lnTo>
                    <a:pt x="416979" y="153670"/>
                  </a:lnTo>
                  <a:lnTo>
                    <a:pt x="416966" y="161290"/>
                  </a:lnTo>
                  <a:lnTo>
                    <a:pt x="416585" y="163830"/>
                  </a:lnTo>
                  <a:lnTo>
                    <a:pt x="417029" y="166370"/>
                  </a:lnTo>
                  <a:lnTo>
                    <a:pt x="417271" y="168910"/>
                  </a:lnTo>
                  <a:lnTo>
                    <a:pt x="417360" y="172720"/>
                  </a:lnTo>
                  <a:lnTo>
                    <a:pt x="416211" y="179070"/>
                  </a:lnTo>
                  <a:lnTo>
                    <a:pt x="398957" y="213360"/>
                  </a:lnTo>
                  <a:lnTo>
                    <a:pt x="402170" y="215900"/>
                  </a:lnTo>
                  <a:lnTo>
                    <a:pt x="398709" y="222250"/>
                  </a:lnTo>
                  <a:lnTo>
                    <a:pt x="394822" y="228600"/>
                  </a:lnTo>
                  <a:lnTo>
                    <a:pt x="390456" y="236220"/>
                  </a:lnTo>
                  <a:lnTo>
                    <a:pt x="385559" y="243840"/>
                  </a:lnTo>
                  <a:lnTo>
                    <a:pt x="382257" y="247650"/>
                  </a:lnTo>
                  <a:lnTo>
                    <a:pt x="378917" y="250190"/>
                  </a:lnTo>
                  <a:lnTo>
                    <a:pt x="373938" y="255270"/>
                  </a:lnTo>
                  <a:lnTo>
                    <a:pt x="369138" y="257810"/>
                  </a:lnTo>
                  <a:lnTo>
                    <a:pt x="362559" y="261620"/>
                  </a:lnTo>
                  <a:lnTo>
                    <a:pt x="356311" y="266700"/>
                  </a:lnTo>
                  <a:lnTo>
                    <a:pt x="349516" y="273050"/>
                  </a:lnTo>
                  <a:lnTo>
                    <a:pt x="339686" y="278130"/>
                  </a:lnTo>
                  <a:lnTo>
                    <a:pt x="334721" y="279400"/>
                  </a:lnTo>
                  <a:lnTo>
                    <a:pt x="324731" y="283210"/>
                  </a:lnTo>
                  <a:lnTo>
                    <a:pt x="314374" y="287020"/>
                  </a:lnTo>
                  <a:lnTo>
                    <a:pt x="292722" y="292100"/>
                  </a:lnTo>
                  <a:lnTo>
                    <a:pt x="329089" y="292100"/>
                  </a:lnTo>
                  <a:lnTo>
                    <a:pt x="332571" y="290830"/>
                  </a:lnTo>
                  <a:lnTo>
                    <a:pt x="346517" y="284480"/>
                  </a:lnTo>
                  <a:lnTo>
                    <a:pt x="360442" y="276860"/>
                  </a:lnTo>
                  <a:lnTo>
                    <a:pt x="379768" y="265430"/>
                  </a:lnTo>
                  <a:lnTo>
                    <a:pt x="385191" y="262890"/>
                  </a:lnTo>
                  <a:lnTo>
                    <a:pt x="389940" y="260350"/>
                  </a:lnTo>
                  <a:lnTo>
                    <a:pt x="389674" y="257810"/>
                  </a:lnTo>
                  <a:lnTo>
                    <a:pt x="397586" y="252730"/>
                  </a:lnTo>
                  <a:lnTo>
                    <a:pt x="403783" y="247650"/>
                  </a:lnTo>
                  <a:lnTo>
                    <a:pt x="409854" y="243840"/>
                  </a:lnTo>
                  <a:lnTo>
                    <a:pt x="413537" y="240030"/>
                  </a:lnTo>
                  <a:lnTo>
                    <a:pt x="425462" y="240030"/>
                  </a:lnTo>
                  <a:lnTo>
                    <a:pt x="426212" y="237490"/>
                  </a:lnTo>
                  <a:lnTo>
                    <a:pt x="427431" y="234950"/>
                  </a:lnTo>
                  <a:lnTo>
                    <a:pt x="429260" y="232410"/>
                  </a:lnTo>
                  <a:lnTo>
                    <a:pt x="430961" y="231140"/>
                  </a:lnTo>
                  <a:lnTo>
                    <a:pt x="417169" y="231140"/>
                  </a:lnTo>
                  <a:lnTo>
                    <a:pt x="412203" y="228600"/>
                  </a:lnTo>
                  <a:lnTo>
                    <a:pt x="416200" y="215900"/>
                  </a:lnTo>
                  <a:lnTo>
                    <a:pt x="418636" y="204470"/>
                  </a:lnTo>
                  <a:lnTo>
                    <a:pt x="419396" y="191770"/>
                  </a:lnTo>
                  <a:lnTo>
                    <a:pt x="419311" y="187960"/>
                  </a:lnTo>
                  <a:lnTo>
                    <a:pt x="418748" y="179070"/>
                  </a:lnTo>
                  <a:lnTo>
                    <a:pt x="418630" y="168910"/>
                  </a:lnTo>
                  <a:lnTo>
                    <a:pt x="419633" y="161290"/>
                  </a:lnTo>
                  <a:lnTo>
                    <a:pt x="419658" y="154940"/>
                  </a:lnTo>
                  <a:lnTo>
                    <a:pt x="418668" y="147320"/>
                  </a:lnTo>
                  <a:lnTo>
                    <a:pt x="417982" y="142240"/>
                  </a:lnTo>
                  <a:lnTo>
                    <a:pt x="416534" y="137160"/>
                  </a:lnTo>
                  <a:lnTo>
                    <a:pt x="415125" y="133426"/>
                  </a:lnTo>
                  <a:close/>
                </a:path>
                <a:path w="721360" h="645160">
                  <a:moveTo>
                    <a:pt x="504269" y="186690"/>
                  </a:moveTo>
                  <a:lnTo>
                    <a:pt x="495947" y="186690"/>
                  </a:lnTo>
                  <a:lnTo>
                    <a:pt x="514426" y="191770"/>
                  </a:lnTo>
                  <a:lnTo>
                    <a:pt x="523545" y="196850"/>
                  </a:lnTo>
                  <a:lnTo>
                    <a:pt x="554879" y="220980"/>
                  </a:lnTo>
                  <a:lnTo>
                    <a:pt x="574103" y="252730"/>
                  </a:lnTo>
                  <a:lnTo>
                    <a:pt x="575513" y="254000"/>
                  </a:lnTo>
                  <a:lnTo>
                    <a:pt x="573544" y="255270"/>
                  </a:lnTo>
                  <a:lnTo>
                    <a:pt x="574343" y="264160"/>
                  </a:lnTo>
                  <a:lnTo>
                    <a:pt x="574443" y="266700"/>
                  </a:lnTo>
                  <a:lnTo>
                    <a:pt x="574549" y="275590"/>
                  </a:lnTo>
                  <a:lnTo>
                    <a:pt x="574453" y="279400"/>
                  </a:lnTo>
                  <a:lnTo>
                    <a:pt x="573773" y="288290"/>
                  </a:lnTo>
                  <a:lnTo>
                    <a:pt x="575373" y="292100"/>
                  </a:lnTo>
                  <a:lnTo>
                    <a:pt x="576440" y="292100"/>
                  </a:lnTo>
                  <a:lnTo>
                    <a:pt x="576707" y="290830"/>
                  </a:lnTo>
                  <a:lnTo>
                    <a:pt x="579936" y="280670"/>
                  </a:lnTo>
                  <a:lnTo>
                    <a:pt x="580928" y="270510"/>
                  </a:lnTo>
                  <a:lnTo>
                    <a:pt x="579669" y="260350"/>
                  </a:lnTo>
                  <a:lnTo>
                    <a:pt x="576148" y="248920"/>
                  </a:lnTo>
                  <a:lnTo>
                    <a:pt x="574709" y="241300"/>
                  </a:lnTo>
                  <a:lnTo>
                    <a:pt x="552469" y="204470"/>
                  </a:lnTo>
                  <a:lnTo>
                    <a:pt x="544337" y="198120"/>
                  </a:lnTo>
                  <a:lnTo>
                    <a:pt x="531609" y="198120"/>
                  </a:lnTo>
                  <a:lnTo>
                    <a:pt x="524585" y="194310"/>
                  </a:lnTo>
                  <a:lnTo>
                    <a:pt x="517017" y="190500"/>
                  </a:lnTo>
                  <a:lnTo>
                    <a:pt x="508781" y="187960"/>
                  </a:lnTo>
                  <a:lnTo>
                    <a:pt x="504269" y="186690"/>
                  </a:lnTo>
                  <a:close/>
                </a:path>
                <a:path w="721360" h="645160">
                  <a:moveTo>
                    <a:pt x="224193" y="287020"/>
                  </a:moveTo>
                  <a:lnTo>
                    <a:pt x="216700" y="290830"/>
                  </a:lnTo>
                  <a:lnTo>
                    <a:pt x="226123" y="290830"/>
                  </a:lnTo>
                  <a:lnTo>
                    <a:pt x="224193" y="287020"/>
                  </a:lnTo>
                  <a:close/>
                </a:path>
                <a:path w="721360" h="645160">
                  <a:moveTo>
                    <a:pt x="333692" y="226060"/>
                  </a:moveTo>
                  <a:lnTo>
                    <a:pt x="332917" y="226060"/>
                  </a:lnTo>
                  <a:lnTo>
                    <a:pt x="331990" y="227330"/>
                  </a:lnTo>
                  <a:lnTo>
                    <a:pt x="329780" y="227330"/>
                  </a:lnTo>
                  <a:lnTo>
                    <a:pt x="323197" y="237490"/>
                  </a:lnTo>
                  <a:lnTo>
                    <a:pt x="316401" y="246380"/>
                  </a:lnTo>
                  <a:lnTo>
                    <a:pt x="309396" y="255270"/>
                  </a:lnTo>
                  <a:lnTo>
                    <a:pt x="302183" y="262890"/>
                  </a:lnTo>
                  <a:lnTo>
                    <a:pt x="304990" y="265430"/>
                  </a:lnTo>
                  <a:lnTo>
                    <a:pt x="302082" y="267970"/>
                  </a:lnTo>
                  <a:lnTo>
                    <a:pt x="299326" y="270510"/>
                  </a:lnTo>
                  <a:lnTo>
                    <a:pt x="295529" y="271780"/>
                  </a:lnTo>
                  <a:lnTo>
                    <a:pt x="291871" y="274320"/>
                  </a:lnTo>
                  <a:lnTo>
                    <a:pt x="287985" y="275590"/>
                  </a:lnTo>
                  <a:lnTo>
                    <a:pt x="288721" y="278130"/>
                  </a:lnTo>
                  <a:lnTo>
                    <a:pt x="290741" y="280670"/>
                  </a:lnTo>
                  <a:lnTo>
                    <a:pt x="287578" y="283210"/>
                  </a:lnTo>
                  <a:lnTo>
                    <a:pt x="285991" y="283210"/>
                  </a:lnTo>
                  <a:lnTo>
                    <a:pt x="284365" y="284480"/>
                  </a:lnTo>
                  <a:lnTo>
                    <a:pt x="282041" y="285750"/>
                  </a:lnTo>
                  <a:lnTo>
                    <a:pt x="274637" y="287020"/>
                  </a:lnTo>
                  <a:lnTo>
                    <a:pt x="262486" y="287020"/>
                  </a:lnTo>
                  <a:lnTo>
                    <a:pt x="226123" y="290830"/>
                  </a:lnTo>
                  <a:lnTo>
                    <a:pt x="292223" y="290830"/>
                  </a:lnTo>
                  <a:lnTo>
                    <a:pt x="290728" y="287020"/>
                  </a:lnTo>
                  <a:lnTo>
                    <a:pt x="295592" y="284480"/>
                  </a:lnTo>
                  <a:lnTo>
                    <a:pt x="300189" y="281940"/>
                  </a:lnTo>
                  <a:lnTo>
                    <a:pt x="304495" y="279400"/>
                  </a:lnTo>
                  <a:lnTo>
                    <a:pt x="302679" y="276860"/>
                  </a:lnTo>
                  <a:lnTo>
                    <a:pt x="321006" y="261620"/>
                  </a:lnTo>
                  <a:lnTo>
                    <a:pt x="332208" y="247650"/>
                  </a:lnTo>
                  <a:lnTo>
                    <a:pt x="327634" y="247650"/>
                  </a:lnTo>
                  <a:lnTo>
                    <a:pt x="322567" y="245110"/>
                  </a:lnTo>
                  <a:lnTo>
                    <a:pt x="326593" y="238760"/>
                  </a:lnTo>
                  <a:lnTo>
                    <a:pt x="330276" y="232410"/>
                  </a:lnTo>
                  <a:lnTo>
                    <a:pt x="333692" y="226060"/>
                  </a:lnTo>
                  <a:close/>
                </a:path>
                <a:path w="721360" h="645160">
                  <a:moveTo>
                    <a:pt x="425462" y="240030"/>
                  </a:moveTo>
                  <a:lnTo>
                    <a:pt x="413537" y="240030"/>
                  </a:lnTo>
                  <a:lnTo>
                    <a:pt x="414705" y="245110"/>
                  </a:lnTo>
                  <a:lnTo>
                    <a:pt x="415823" y="247650"/>
                  </a:lnTo>
                  <a:lnTo>
                    <a:pt x="409625" y="252730"/>
                  </a:lnTo>
                  <a:lnTo>
                    <a:pt x="407454" y="254000"/>
                  </a:lnTo>
                  <a:lnTo>
                    <a:pt x="410235" y="257810"/>
                  </a:lnTo>
                  <a:lnTo>
                    <a:pt x="402993" y="265430"/>
                  </a:lnTo>
                  <a:lnTo>
                    <a:pt x="395497" y="273050"/>
                  </a:lnTo>
                  <a:lnTo>
                    <a:pt x="387714" y="280670"/>
                  </a:lnTo>
                  <a:lnTo>
                    <a:pt x="379615" y="288290"/>
                  </a:lnTo>
                  <a:lnTo>
                    <a:pt x="381292" y="287020"/>
                  </a:lnTo>
                  <a:lnTo>
                    <a:pt x="391954" y="287020"/>
                  </a:lnTo>
                  <a:lnTo>
                    <a:pt x="393484" y="284480"/>
                  </a:lnTo>
                  <a:lnTo>
                    <a:pt x="394830" y="281940"/>
                  </a:lnTo>
                  <a:lnTo>
                    <a:pt x="395719" y="281940"/>
                  </a:lnTo>
                  <a:lnTo>
                    <a:pt x="396811" y="280670"/>
                  </a:lnTo>
                  <a:lnTo>
                    <a:pt x="399923" y="279400"/>
                  </a:lnTo>
                  <a:lnTo>
                    <a:pt x="404703" y="279400"/>
                  </a:lnTo>
                  <a:lnTo>
                    <a:pt x="409463" y="271780"/>
                  </a:lnTo>
                  <a:lnTo>
                    <a:pt x="414477" y="264160"/>
                  </a:lnTo>
                  <a:lnTo>
                    <a:pt x="418976" y="255270"/>
                  </a:lnTo>
                  <a:lnTo>
                    <a:pt x="422986" y="247650"/>
                  </a:lnTo>
                  <a:lnTo>
                    <a:pt x="424268" y="245110"/>
                  </a:lnTo>
                  <a:lnTo>
                    <a:pt x="426681" y="243840"/>
                  </a:lnTo>
                  <a:lnTo>
                    <a:pt x="424713" y="242570"/>
                  </a:lnTo>
                  <a:lnTo>
                    <a:pt x="425462" y="240030"/>
                  </a:lnTo>
                  <a:close/>
                </a:path>
                <a:path w="721360" h="645160">
                  <a:moveTo>
                    <a:pt x="404703" y="279400"/>
                  </a:moveTo>
                  <a:lnTo>
                    <a:pt x="402018" y="279400"/>
                  </a:lnTo>
                  <a:lnTo>
                    <a:pt x="403910" y="280670"/>
                  </a:lnTo>
                  <a:lnTo>
                    <a:pt x="404703" y="279400"/>
                  </a:lnTo>
                  <a:close/>
                </a:path>
                <a:path w="721360" h="645160">
                  <a:moveTo>
                    <a:pt x="351942" y="204470"/>
                  </a:moveTo>
                  <a:lnTo>
                    <a:pt x="349307" y="210820"/>
                  </a:lnTo>
                  <a:lnTo>
                    <a:pt x="346325" y="217170"/>
                  </a:lnTo>
                  <a:lnTo>
                    <a:pt x="342948" y="223520"/>
                  </a:lnTo>
                  <a:lnTo>
                    <a:pt x="339128" y="231140"/>
                  </a:lnTo>
                  <a:lnTo>
                    <a:pt x="335534" y="236220"/>
                  </a:lnTo>
                  <a:lnTo>
                    <a:pt x="331711" y="242570"/>
                  </a:lnTo>
                  <a:lnTo>
                    <a:pt x="327634" y="247650"/>
                  </a:lnTo>
                  <a:lnTo>
                    <a:pt x="332208" y="247650"/>
                  </a:lnTo>
                  <a:lnTo>
                    <a:pt x="335264" y="243840"/>
                  </a:lnTo>
                  <a:lnTo>
                    <a:pt x="345545" y="224790"/>
                  </a:lnTo>
                  <a:lnTo>
                    <a:pt x="351942" y="204470"/>
                  </a:lnTo>
                  <a:close/>
                </a:path>
                <a:path w="721360" h="645160">
                  <a:moveTo>
                    <a:pt x="529653" y="234950"/>
                  </a:moveTo>
                  <a:lnTo>
                    <a:pt x="526262" y="236220"/>
                  </a:lnTo>
                  <a:lnTo>
                    <a:pt x="530335" y="236220"/>
                  </a:lnTo>
                  <a:lnTo>
                    <a:pt x="529653" y="234950"/>
                  </a:lnTo>
                  <a:close/>
                </a:path>
                <a:path w="721360" h="645160">
                  <a:moveTo>
                    <a:pt x="435165" y="209550"/>
                  </a:moveTo>
                  <a:lnTo>
                    <a:pt x="433616" y="212090"/>
                  </a:lnTo>
                  <a:lnTo>
                    <a:pt x="431927" y="215900"/>
                  </a:lnTo>
                  <a:lnTo>
                    <a:pt x="430174" y="218440"/>
                  </a:lnTo>
                  <a:lnTo>
                    <a:pt x="428282" y="220980"/>
                  </a:lnTo>
                  <a:lnTo>
                    <a:pt x="424662" y="224790"/>
                  </a:lnTo>
                  <a:lnTo>
                    <a:pt x="420928" y="228600"/>
                  </a:lnTo>
                  <a:lnTo>
                    <a:pt x="417169" y="231140"/>
                  </a:lnTo>
                  <a:lnTo>
                    <a:pt x="430961" y="231140"/>
                  </a:lnTo>
                  <a:lnTo>
                    <a:pt x="436067" y="227330"/>
                  </a:lnTo>
                  <a:lnTo>
                    <a:pt x="454380" y="227330"/>
                  </a:lnTo>
                  <a:lnTo>
                    <a:pt x="453821" y="226060"/>
                  </a:lnTo>
                  <a:lnTo>
                    <a:pt x="450735" y="226060"/>
                  </a:lnTo>
                  <a:lnTo>
                    <a:pt x="447713" y="224790"/>
                  </a:lnTo>
                  <a:lnTo>
                    <a:pt x="441566" y="220980"/>
                  </a:lnTo>
                  <a:lnTo>
                    <a:pt x="439712" y="218440"/>
                  </a:lnTo>
                  <a:lnTo>
                    <a:pt x="438073" y="213360"/>
                  </a:lnTo>
                  <a:lnTo>
                    <a:pt x="435165" y="209550"/>
                  </a:lnTo>
                  <a:close/>
                </a:path>
                <a:path w="721360" h="645160">
                  <a:moveTo>
                    <a:pt x="374432" y="52186"/>
                  </a:moveTo>
                  <a:lnTo>
                    <a:pt x="379088" y="59690"/>
                  </a:lnTo>
                  <a:lnTo>
                    <a:pt x="389423" y="72390"/>
                  </a:lnTo>
                  <a:lnTo>
                    <a:pt x="411607" y="92710"/>
                  </a:lnTo>
                  <a:lnTo>
                    <a:pt x="416521" y="99060"/>
                  </a:lnTo>
                  <a:lnTo>
                    <a:pt x="420306" y="100330"/>
                  </a:lnTo>
                  <a:lnTo>
                    <a:pt x="423316" y="104140"/>
                  </a:lnTo>
                  <a:lnTo>
                    <a:pt x="426364" y="106680"/>
                  </a:lnTo>
                  <a:lnTo>
                    <a:pt x="446047" y="147320"/>
                  </a:lnTo>
                  <a:lnTo>
                    <a:pt x="446706" y="166370"/>
                  </a:lnTo>
                  <a:lnTo>
                    <a:pt x="446580" y="170180"/>
                  </a:lnTo>
                  <a:lnTo>
                    <a:pt x="445820" y="179070"/>
                  </a:lnTo>
                  <a:lnTo>
                    <a:pt x="446278" y="180340"/>
                  </a:lnTo>
                  <a:lnTo>
                    <a:pt x="445516" y="181610"/>
                  </a:lnTo>
                  <a:lnTo>
                    <a:pt x="445071" y="184150"/>
                  </a:lnTo>
                  <a:lnTo>
                    <a:pt x="443119" y="190500"/>
                  </a:lnTo>
                  <a:lnTo>
                    <a:pt x="440821" y="196850"/>
                  </a:lnTo>
                  <a:lnTo>
                    <a:pt x="438197" y="203200"/>
                  </a:lnTo>
                  <a:lnTo>
                    <a:pt x="435267" y="209550"/>
                  </a:lnTo>
                  <a:lnTo>
                    <a:pt x="453999" y="207010"/>
                  </a:lnTo>
                  <a:lnTo>
                    <a:pt x="461772" y="207010"/>
                  </a:lnTo>
                  <a:lnTo>
                    <a:pt x="462851" y="204470"/>
                  </a:lnTo>
                  <a:lnTo>
                    <a:pt x="461264" y="204470"/>
                  </a:lnTo>
                  <a:lnTo>
                    <a:pt x="459663" y="203200"/>
                  </a:lnTo>
                  <a:lnTo>
                    <a:pt x="455117" y="203200"/>
                  </a:lnTo>
                  <a:lnTo>
                    <a:pt x="451713" y="200660"/>
                  </a:lnTo>
                  <a:lnTo>
                    <a:pt x="449453" y="198120"/>
                  </a:lnTo>
                  <a:lnTo>
                    <a:pt x="448805" y="191770"/>
                  </a:lnTo>
                  <a:lnTo>
                    <a:pt x="451383" y="190500"/>
                  </a:lnTo>
                  <a:lnTo>
                    <a:pt x="472690" y="187960"/>
                  </a:lnTo>
                  <a:lnTo>
                    <a:pt x="495573" y="187960"/>
                  </a:lnTo>
                  <a:lnTo>
                    <a:pt x="495947" y="186690"/>
                  </a:lnTo>
                  <a:lnTo>
                    <a:pt x="504269" y="186690"/>
                  </a:lnTo>
                  <a:lnTo>
                    <a:pt x="499757" y="185420"/>
                  </a:lnTo>
                  <a:lnTo>
                    <a:pt x="494906" y="182880"/>
                  </a:lnTo>
                  <a:lnTo>
                    <a:pt x="489927" y="180340"/>
                  </a:lnTo>
                  <a:lnTo>
                    <a:pt x="484898" y="179070"/>
                  </a:lnTo>
                  <a:lnTo>
                    <a:pt x="475869" y="175260"/>
                  </a:lnTo>
                  <a:lnTo>
                    <a:pt x="487006" y="172720"/>
                  </a:lnTo>
                  <a:lnTo>
                    <a:pt x="487921" y="171450"/>
                  </a:lnTo>
                  <a:lnTo>
                    <a:pt x="495085" y="171450"/>
                  </a:lnTo>
                  <a:lnTo>
                    <a:pt x="485864" y="168910"/>
                  </a:lnTo>
                  <a:lnTo>
                    <a:pt x="479501" y="168910"/>
                  </a:lnTo>
                  <a:lnTo>
                    <a:pt x="480110" y="165100"/>
                  </a:lnTo>
                  <a:lnTo>
                    <a:pt x="462699" y="165100"/>
                  </a:lnTo>
                  <a:lnTo>
                    <a:pt x="459054" y="163830"/>
                  </a:lnTo>
                  <a:lnTo>
                    <a:pt x="455853" y="161290"/>
                  </a:lnTo>
                  <a:lnTo>
                    <a:pt x="452462" y="156210"/>
                  </a:lnTo>
                  <a:lnTo>
                    <a:pt x="451586" y="152400"/>
                  </a:lnTo>
                  <a:lnTo>
                    <a:pt x="452285" y="147320"/>
                  </a:lnTo>
                  <a:lnTo>
                    <a:pt x="452183" y="144780"/>
                  </a:lnTo>
                  <a:lnTo>
                    <a:pt x="448919" y="132080"/>
                  </a:lnTo>
                  <a:lnTo>
                    <a:pt x="444385" y="124460"/>
                  </a:lnTo>
                  <a:lnTo>
                    <a:pt x="439902" y="119380"/>
                  </a:lnTo>
                  <a:lnTo>
                    <a:pt x="436893" y="113030"/>
                  </a:lnTo>
                  <a:lnTo>
                    <a:pt x="433254" y="106680"/>
                  </a:lnTo>
                  <a:lnTo>
                    <a:pt x="428890" y="100330"/>
                  </a:lnTo>
                  <a:lnTo>
                    <a:pt x="423710" y="93980"/>
                  </a:lnTo>
                  <a:lnTo>
                    <a:pt x="413435" y="93980"/>
                  </a:lnTo>
                  <a:lnTo>
                    <a:pt x="410362" y="91440"/>
                  </a:lnTo>
                  <a:lnTo>
                    <a:pt x="396933" y="77470"/>
                  </a:lnTo>
                  <a:lnTo>
                    <a:pt x="392129" y="72390"/>
                  </a:lnTo>
                  <a:lnTo>
                    <a:pt x="387180" y="66040"/>
                  </a:lnTo>
                  <a:lnTo>
                    <a:pt x="382016" y="60960"/>
                  </a:lnTo>
                  <a:lnTo>
                    <a:pt x="374432" y="52186"/>
                  </a:lnTo>
                  <a:close/>
                </a:path>
                <a:path w="721360" h="645160">
                  <a:moveTo>
                    <a:pt x="454317" y="207010"/>
                  </a:moveTo>
                  <a:lnTo>
                    <a:pt x="453999" y="207010"/>
                  </a:lnTo>
                  <a:lnTo>
                    <a:pt x="454279" y="208280"/>
                  </a:lnTo>
                  <a:lnTo>
                    <a:pt x="454317" y="207010"/>
                  </a:lnTo>
                  <a:close/>
                </a:path>
                <a:path w="721360" h="645160">
                  <a:moveTo>
                    <a:pt x="272275" y="201930"/>
                  </a:moveTo>
                  <a:lnTo>
                    <a:pt x="271272" y="203200"/>
                  </a:lnTo>
                  <a:lnTo>
                    <a:pt x="273431" y="203200"/>
                  </a:lnTo>
                  <a:lnTo>
                    <a:pt x="272275" y="201930"/>
                  </a:lnTo>
                  <a:close/>
                </a:path>
                <a:path w="721360" h="645160">
                  <a:moveTo>
                    <a:pt x="495085" y="171450"/>
                  </a:moveTo>
                  <a:lnTo>
                    <a:pt x="490359" y="171450"/>
                  </a:lnTo>
                  <a:lnTo>
                    <a:pt x="496557" y="172720"/>
                  </a:lnTo>
                  <a:lnTo>
                    <a:pt x="503123" y="173990"/>
                  </a:lnTo>
                  <a:lnTo>
                    <a:pt x="511073" y="176530"/>
                  </a:lnTo>
                  <a:lnTo>
                    <a:pt x="514921" y="179070"/>
                  </a:lnTo>
                  <a:lnTo>
                    <a:pt x="516216" y="179070"/>
                  </a:lnTo>
                  <a:lnTo>
                    <a:pt x="515366" y="181610"/>
                  </a:lnTo>
                  <a:lnTo>
                    <a:pt x="517715" y="181610"/>
                  </a:lnTo>
                  <a:lnTo>
                    <a:pt x="520026" y="182880"/>
                  </a:lnTo>
                  <a:lnTo>
                    <a:pt x="523074" y="182880"/>
                  </a:lnTo>
                  <a:lnTo>
                    <a:pt x="527265" y="186690"/>
                  </a:lnTo>
                  <a:lnTo>
                    <a:pt x="531317" y="189230"/>
                  </a:lnTo>
                  <a:lnTo>
                    <a:pt x="535203" y="193040"/>
                  </a:lnTo>
                  <a:lnTo>
                    <a:pt x="531609" y="198120"/>
                  </a:lnTo>
                  <a:lnTo>
                    <a:pt x="544337" y="198120"/>
                  </a:lnTo>
                  <a:lnTo>
                    <a:pt x="535698" y="191770"/>
                  </a:lnTo>
                  <a:lnTo>
                    <a:pt x="534403" y="190500"/>
                  </a:lnTo>
                  <a:lnTo>
                    <a:pt x="534619" y="189230"/>
                  </a:lnTo>
                  <a:lnTo>
                    <a:pt x="521816" y="181610"/>
                  </a:lnTo>
                  <a:lnTo>
                    <a:pt x="508622" y="175260"/>
                  </a:lnTo>
                  <a:lnTo>
                    <a:pt x="495085" y="171450"/>
                  </a:lnTo>
                  <a:close/>
                </a:path>
                <a:path w="721360" h="645160">
                  <a:moveTo>
                    <a:pt x="360133" y="165100"/>
                  </a:moveTo>
                  <a:lnTo>
                    <a:pt x="359981" y="168910"/>
                  </a:lnTo>
                  <a:lnTo>
                    <a:pt x="359778" y="171450"/>
                  </a:lnTo>
                  <a:lnTo>
                    <a:pt x="359511" y="173990"/>
                  </a:lnTo>
                  <a:lnTo>
                    <a:pt x="357530" y="173990"/>
                  </a:lnTo>
                  <a:lnTo>
                    <a:pt x="357073" y="176530"/>
                  </a:lnTo>
                  <a:lnTo>
                    <a:pt x="356527" y="179070"/>
                  </a:lnTo>
                  <a:lnTo>
                    <a:pt x="355828" y="181610"/>
                  </a:lnTo>
                  <a:lnTo>
                    <a:pt x="355904" y="186690"/>
                  </a:lnTo>
                  <a:lnTo>
                    <a:pt x="355790" y="190500"/>
                  </a:lnTo>
                  <a:lnTo>
                    <a:pt x="355307" y="194310"/>
                  </a:lnTo>
                  <a:lnTo>
                    <a:pt x="355219" y="195580"/>
                  </a:lnTo>
                  <a:lnTo>
                    <a:pt x="357378" y="195580"/>
                  </a:lnTo>
                  <a:lnTo>
                    <a:pt x="358038" y="191770"/>
                  </a:lnTo>
                  <a:lnTo>
                    <a:pt x="358559" y="186690"/>
                  </a:lnTo>
                  <a:lnTo>
                    <a:pt x="358914" y="181610"/>
                  </a:lnTo>
                  <a:lnTo>
                    <a:pt x="359879" y="176530"/>
                  </a:lnTo>
                  <a:lnTo>
                    <a:pt x="360175" y="172720"/>
                  </a:lnTo>
                  <a:lnTo>
                    <a:pt x="360133" y="165100"/>
                  </a:lnTo>
                  <a:close/>
                </a:path>
                <a:path w="721360" h="645160">
                  <a:moveTo>
                    <a:pt x="495573" y="187960"/>
                  </a:moveTo>
                  <a:lnTo>
                    <a:pt x="483762" y="187960"/>
                  </a:lnTo>
                  <a:lnTo>
                    <a:pt x="495198" y="189230"/>
                  </a:lnTo>
                  <a:lnTo>
                    <a:pt x="495573" y="187960"/>
                  </a:lnTo>
                  <a:close/>
                </a:path>
                <a:path w="721360" h="645160">
                  <a:moveTo>
                    <a:pt x="171831" y="172720"/>
                  </a:moveTo>
                  <a:lnTo>
                    <a:pt x="168922" y="175260"/>
                  </a:lnTo>
                  <a:lnTo>
                    <a:pt x="165989" y="176530"/>
                  </a:lnTo>
                  <a:lnTo>
                    <a:pt x="163055" y="179070"/>
                  </a:lnTo>
                  <a:lnTo>
                    <a:pt x="190359" y="179070"/>
                  </a:lnTo>
                  <a:lnTo>
                    <a:pt x="196071" y="173990"/>
                  </a:lnTo>
                  <a:lnTo>
                    <a:pt x="172605" y="173990"/>
                  </a:lnTo>
                  <a:lnTo>
                    <a:pt x="171831" y="172720"/>
                  </a:lnTo>
                  <a:close/>
                </a:path>
                <a:path w="721360" h="645160">
                  <a:moveTo>
                    <a:pt x="217703" y="153670"/>
                  </a:moveTo>
                  <a:lnTo>
                    <a:pt x="211340" y="157480"/>
                  </a:lnTo>
                  <a:lnTo>
                    <a:pt x="206336" y="158750"/>
                  </a:lnTo>
                  <a:lnTo>
                    <a:pt x="182105" y="170180"/>
                  </a:lnTo>
                  <a:lnTo>
                    <a:pt x="172605" y="173990"/>
                  </a:lnTo>
                  <a:lnTo>
                    <a:pt x="196071" y="173990"/>
                  </a:lnTo>
                  <a:lnTo>
                    <a:pt x="212699" y="157480"/>
                  </a:lnTo>
                  <a:lnTo>
                    <a:pt x="217703" y="153670"/>
                  </a:lnTo>
                  <a:close/>
                </a:path>
                <a:path w="721360" h="645160">
                  <a:moveTo>
                    <a:pt x="318160" y="100330"/>
                  </a:moveTo>
                  <a:lnTo>
                    <a:pt x="300774" y="100330"/>
                  </a:lnTo>
                  <a:lnTo>
                    <a:pt x="302171" y="106680"/>
                  </a:lnTo>
                  <a:lnTo>
                    <a:pt x="303237" y="107950"/>
                  </a:lnTo>
                  <a:lnTo>
                    <a:pt x="302539" y="110490"/>
                  </a:lnTo>
                  <a:lnTo>
                    <a:pt x="304596" y="111760"/>
                  </a:lnTo>
                  <a:lnTo>
                    <a:pt x="305663" y="114300"/>
                  </a:lnTo>
                  <a:lnTo>
                    <a:pt x="305346" y="118110"/>
                  </a:lnTo>
                  <a:lnTo>
                    <a:pt x="303608" y="130810"/>
                  </a:lnTo>
                  <a:lnTo>
                    <a:pt x="300872" y="143510"/>
                  </a:lnTo>
                  <a:lnTo>
                    <a:pt x="297141" y="156210"/>
                  </a:lnTo>
                  <a:lnTo>
                    <a:pt x="292417" y="168910"/>
                  </a:lnTo>
                  <a:lnTo>
                    <a:pt x="293979" y="166370"/>
                  </a:lnTo>
                  <a:lnTo>
                    <a:pt x="310230" y="127000"/>
                  </a:lnTo>
                  <a:lnTo>
                    <a:pt x="313131" y="114300"/>
                  </a:lnTo>
                  <a:lnTo>
                    <a:pt x="314820" y="110490"/>
                  </a:lnTo>
                  <a:lnTo>
                    <a:pt x="316382" y="105410"/>
                  </a:lnTo>
                  <a:lnTo>
                    <a:pt x="318160" y="100330"/>
                  </a:lnTo>
                  <a:close/>
                </a:path>
                <a:path w="721360" h="645160">
                  <a:moveTo>
                    <a:pt x="481253" y="167640"/>
                  </a:moveTo>
                  <a:lnTo>
                    <a:pt x="479501" y="168910"/>
                  </a:lnTo>
                  <a:lnTo>
                    <a:pt x="485864" y="168910"/>
                  </a:lnTo>
                  <a:lnTo>
                    <a:pt x="481253" y="167640"/>
                  </a:lnTo>
                  <a:close/>
                </a:path>
                <a:path w="721360" h="645160">
                  <a:moveTo>
                    <a:pt x="235280" y="140970"/>
                  </a:moveTo>
                  <a:lnTo>
                    <a:pt x="236435" y="143510"/>
                  </a:lnTo>
                  <a:lnTo>
                    <a:pt x="229552" y="147320"/>
                  </a:lnTo>
                  <a:lnTo>
                    <a:pt x="221449" y="151130"/>
                  </a:lnTo>
                  <a:lnTo>
                    <a:pt x="227798" y="148590"/>
                  </a:lnTo>
                  <a:lnTo>
                    <a:pt x="234683" y="146050"/>
                  </a:lnTo>
                  <a:lnTo>
                    <a:pt x="241920" y="142240"/>
                  </a:lnTo>
                  <a:lnTo>
                    <a:pt x="236740" y="142240"/>
                  </a:lnTo>
                  <a:lnTo>
                    <a:pt x="235280" y="140970"/>
                  </a:lnTo>
                  <a:close/>
                </a:path>
                <a:path w="721360" h="645160">
                  <a:moveTo>
                    <a:pt x="358978" y="52070"/>
                  </a:moveTo>
                  <a:lnTo>
                    <a:pt x="343281" y="52070"/>
                  </a:lnTo>
                  <a:lnTo>
                    <a:pt x="339712" y="64770"/>
                  </a:lnTo>
                  <a:lnTo>
                    <a:pt x="339140" y="67310"/>
                  </a:lnTo>
                  <a:lnTo>
                    <a:pt x="338772" y="71120"/>
                  </a:lnTo>
                  <a:lnTo>
                    <a:pt x="339788" y="71120"/>
                  </a:lnTo>
                  <a:lnTo>
                    <a:pt x="341185" y="72390"/>
                  </a:lnTo>
                  <a:lnTo>
                    <a:pt x="341744" y="77470"/>
                  </a:lnTo>
                  <a:lnTo>
                    <a:pt x="342493" y="81280"/>
                  </a:lnTo>
                  <a:lnTo>
                    <a:pt x="343433" y="86360"/>
                  </a:lnTo>
                  <a:lnTo>
                    <a:pt x="354852" y="133426"/>
                  </a:lnTo>
                  <a:lnTo>
                    <a:pt x="356641" y="138430"/>
                  </a:lnTo>
                  <a:lnTo>
                    <a:pt x="358089" y="142240"/>
                  </a:lnTo>
                  <a:lnTo>
                    <a:pt x="358736" y="144780"/>
                  </a:lnTo>
                  <a:lnTo>
                    <a:pt x="359016" y="146050"/>
                  </a:lnTo>
                  <a:lnTo>
                    <a:pt x="358931" y="143510"/>
                  </a:lnTo>
                  <a:lnTo>
                    <a:pt x="358825" y="134620"/>
                  </a:lnTo>
                  <a:lnTo>
                    <a:pt x="358584" y="132080"/>
                  </a:lnTo>
                  <a:lnTo>
                    <a:pt x="358127" y="130810"/>
                  </a:lnTo>
                  <a:lnTo>
                    <a:pt x="357492" y="128270"/>
                  </a:lnTo>
                  <a:lnTo>
                    <a:pt x="357060" y="123190"/>
                  </a:lnTo>
                  <a:lnTo>
                    <a:pt x="355384" y="109220"/>
                  </a:lnTo>
                  <a:lnTo>
                    <a:pt x="353758" y="95250"/>
                  </a:lnTo>
                  <a:lnTo>
                    <a:pt x="353072" y="88900"/>
                  </a:lnTo>
                  <a:lnTo>
                    <a:pt x="353390" y="88900"/>
                  </a:lnTo>
                  <a:lnTo>
                    <a:pt x="351307" y="82550"/>
                  </a:lnTo>
                  <a:lnTo>
                    <a:pt x="350431" y="76200"/>
                  </a:lnTo>
                  <a:lnTo>
                    <a:pt x="350735" y="68580"/>
                  </a:lnTo>
                  <a:lnTo>
                    <a:pt x="350913" y="66040"/>
                  </a:lnTo>
                  <a:lnTo>
                    <a:pt x="352463" y="63500"/>
                  </a:lnTo>
                  <a:lnTo>
                    <a:pt x="357619" y="60960"/>
                  </a:lnTo>
                  <a:lnTo>
                    <a:pt x="362150" y="60960"/>
                  </a:lnTo>
                  <a:lnTo>
                    <a:pt x="361530" y="59690"/>
                  </a:lnTo>
                  <a:lnTo>
                    <a:pt x="360464" y="57150"/>
                  </a:lnTo>
                  <a:lnTo>
                    <a:pt x="358978" y="52070"/>
                  </a:lnTo>
                  <a:close/>
                </a:path>
                <a:path w="721360" h="645160">
                  <a:moveTo>
                    <a:pt x="325618" y="72390"/>
                  </a:moveTo>
                  <a:lnTo>
                    <a:pt x="309511" y="72390"/>
                  </a:lnTo>
                  <a:lnTo>
                    <a:pt x="303872" y="80010"/>
                  </a:lnTo>
                  <a:lnTo>
                    <a:pt x="297697" y="87630"/>
                  </a:lnTo>
                  <a:lnTo>
                    <a:pt x="291009" y="95250"/>
                  </a:lnTo>
                  <a:lnTo>
                    <a:pt x="284132" y="101600"/>
                  </a:lnTo>
                  <a:lnTo>
                    <a:pt x="277393" y="107950"/>
                  </a:lnTo>
                  <a:lnTo>
                    <a:pt x="266623" y="116840"/>
                  </a:lnTo>
                  <a:lnTo>
                    <a:pt x="266395" y="116840"/>
                  </a:lnTo>
                  <a:lnTo>
                    <a:pt x="265988" y="118110"/>
                  </a:lnTo>
                  <a:lnTo>
                    <a:pt x="265264" y="119380"/>
                  </a:lnTo>
                  <a:lnTo>
                    <a:pt x="238531" y="140970"/>
                  </a:lnTo>
                  <a:lnTo>
                    <a:pt x="237921" y="140970"/>
                  </a:lnTo>
                  <a:lnTo>
                    <a:pt x="236740" y="142240"/>
                  </a:lnTo>
                  <a:lnTo>
                    <a:pt x="241920" y="142240"/>
                  </a:lnTo>
                  <a:lnTo>
                    <a:pt x="249326" y="138430"/>
                  </a:lnTo>
                  <a:lnTo>
                    <a:pt x="253149" y="137160"/>
                  </a:lnTo>
                  <a:lnTo>
                    <a:pt x="254876" y="137160"/>
                  </a:lnTo>
                  <a:lnTo>
                    <a:pt x="256540" y="135890"/>
                  </a:lnTo>
                  <a:lnTo>
                    <a:pt x="259600" y="133350"/>
                  </a:lnTo>
                  <a:lnTo>
                    <a:pt x="264977" y="133350"/>
                  </a:lnTo>
                  <a:lnTo>
                    <a:pt x="266179" y="132080"/>
                  </a:lnTo>
                  <a:lnTo>
                    <a:pt x="270167" y="128270"/>
                  </a:lnTo>
                  <a:lnTo>
                    <a:pt x="273888" y="125730"/>
                  </a:lnTo>
                  <a:lnTo>
                    <a:pt x="277482" y="123190"/>
                  </a:lnTo>
                  <a:lnTo>
                    <a:pt x="281089" y="119380"/>
                  </a:lnTo>
                  <a:lnTo>
                    <a:pt x="286588" y="115570"/>
                  </a:lnTo>
                  <a:lnTo>
                    <a:pt x="291922" y="110490"/>
                  </a:lnTo>
                  <a:lnTo>
                    <a:pt x="296887" y="105410"/>
                  </a:lnTo>
                  <a:lnTo>
                    <a:pt x="300774" y="100330"/>
                  </a:lnTo>
                  <a:lnTo>
                    <a:pt x="318160" y="100330"/>
                  </a:lnTo>
                  <a:lnTo>
                    <a:pt x="316560" y="99060"/>
                  </a:lnTo>
                  <a:lnTo>
                    <a:pt x="317030" y="97790"/>
                  </a:lnTo>
                  <a:lnTo>
                    <a:pt x="319904" y="87630"/>
                  </a:lnTo>
                  <a:lnTo>
                    <a:pt x="323157" y="77470"/>
                  </a:lnTo>
                  <a:lnTo>
                    <a:pt x="325618" y="72390"/>
                  </a:lnTo>
                  <a:close/>
                </a:path>
                <a:path w="721360" h="645160">
                  <a:moveTo>
                    <a:pt x="264977" y="133350"/>
                  </a:moveTo>
                  <a:lnTo>
                    <a:pt x="259600" y="133350"/>
                  </a:lnTo>
                  <a:lnTo>
                    <a:pt x="258775" y="138430"/>
                  </a:lnTo>
                  <a:lnTo>
                    <a:pt x="262572" y="135890"/>
                  </a:lnTo>
                  <a:lnTo>
                    <a:pt x="264977" y="133350"/>
                  </a:lnTo>
                  <a:close/>
                </a:path>
                <a:path w="721360" h="645160">
                  <a:moveTo>
                    <a:pt x="414616" y="132080"/>
                  </a:moveTo>
                  <a:lnTo>
                    <a:pt x="415125" y="133426"/>
                  </a:lnTo>
                  <a:lnTo>
                    <a:pt x="414616" y="132080"/>
                  </a:lnTo>
                  <a:close/>
                </a:path>
                <a:path w="721360" h="645160">
                  <a:moveTo>
                    <a:pt x="403313" y="113030"/>
                  </a:moveTo>
                  <a:lnTo>
                    <a:pt x="404228" y="114300"/>
                  </a:lnTo>
                  <a:lnTo>
                    <a:pt x="405015" y="116840"/>
                  </a:lnTo>
                  <a:lnTo>
                    <a:pt x="405625" y="118110"/>
                  </a:lnTo>
                  <a:lnTo>
                    <a:pt x="407238" y="118110"/>
                  </a:lnTo>
                  <a:lnTo>
                    <a:pt x="405980" y="116840"/>
                  </a:lnTo>
                  <a:lnTo>
                    <a:pt x="404660" y="114300"/>
                  </a:lnTo>
                  <a:lnTo>
                    <a:pt x="403313" y="113030"/>
                  </a:lnTo>
                  <a:close/>
                </a:path>
                <a:path w="721360" h="645160">
                  <a:moveTo>
                    <a:pt x="362150" y="60960"/>
                  </a:moveTo>
                  <a:lnTo>
                    <a:pt x="357619" y="60960"/>
                  </a:lnTo>
                  <a:lnTo>
                    <a:pt x="361137" y="67310"/>
                  </a:lnTo>
                  <a:lnTo>
                    <a:pt x="363969" y="71120"/>
                  </a:lnTo>
                  <a:lnTo>
                    <a:pt x="367830" y="74930"/>
                  </a:lnTo>
                  <a:lnTo>
                    <a:pt x="372656" y="81280"/>
                  </a:lnTo>
                  <a:lnTo>
                    <a:pt x="377875" y="87630"/>
                  </a:lnTo>
                  <a:lnTo>
                    <a:pt x="384086" y="93980"/>
                  </a:lnTo>
                  <a:lnTo>
                    <a:pt x="386054" y="95250"/>
                  </a:lnTo>
                  <a:lnTo>
                    <a:pt x="394157" y="101600"/>
                  </a:lnTo>
                  <a:lnTo>
                    <a:pt x="396074" y="102870"/>
                  </a:lnTo>
                  <a:lnTo>
                    <a:pt x="394677" y="101600"/>
                  </a:lnTo>
                  <a:lnTo>
                    <a:pt x="385991" y="91440"/>
                  </a:lnTo>
                  <a:lnTo>
                    <a:pt x="364007" y="64770"/>
                  </a:lnTo>
                  <a:lnTo>
                    <a:pt x="362150" y="60960"/>
                  </a:lnTo>
                  <a:close/>
                </a:path>
                <a:path w="721360" h="645160">
                  <a:moveTo>
                    <a:pt x="401904" y="69850"/>
                  </a:moveTo>
                  <a:lnTo>
                    <a:pt x="400634" y="71120"/>
                  </a:lnTo>
                  <a:lnTo>
                    <a:pt x="405200" y="74930"/>
                  </a:lnTo>
                  <a:lnTo>
                    <a:pt x="409665" y="80010"/>
                  </a:lnTo>
                  <a:lnTo>
                    <a:pt x="414009" y="85090"/>
                  </a:lnTo>
                  <a:lnTo>
                    <a:pt x="418211" y="90170"/>
                  </a:lnTo>
                  <a:lnTo>
                    <a:pt x="413435" y="93980"/>
                  </a:lnTo>
                  <a:lnTo>
                    <a:pt x="423710" y="93980"/>
                  </a:lnTo>
                  <a:lnTo>
                    <a:pt x="418300" y="86360"/>
                  </a:lnTo>
                  <a:lnTo>
                    <a:pt x="412669" y="80010"/>
                  </a:lnTo>
                  <a:lnTo>
                    <a:pt x="407106" y="74930"/>
                  </a:lnTo>
                  <a:lnTo>
                    <a:pt x="401904" y="69850"/>
                  </a:lnTo>
                  <a:close/>
                </a:path>
                <a:path w="721360" h="645160">
                  <a:moveTo>
                    <a:pt x="370420" y="45720"/>
                  </a:moveTo>
                  <a:lnTo>
                    <a:pt x="374332" y="52070"/>
                  </a:lnTo>
                  <a:lnTo>
                    <a:pt x="370420" y="45720"/>
                  </a:lnTo>
                  <a:close/>
                </a:path>
                <a:path w="721360" h="645160">
                  <a:moveTo>
                    <a:pt x="362191" y="0"/>
                  </a:moveTo>
                  <a:lnTo>
                    <a:pt x="354973" y="10160"/>
                  </a:lnTo>
                  <a:lnTo>
                    <a:pt x="347298" y="20320"/>
                  </a:lnTo>
                  <a:lnTo>
                    <a:pt x="339193" y="29210"/>
                  </a:lnTo>
                  <a:lnTo>
                    <a:pt x="330682" y="38100"/>
                  </a:lnTo>
                  <a:lnTo>
                    <a:pt x="328218" y="41910"/>
                  </a:lnTo>
                  <a:lnTo>
                    <a:pt x="356412" y="41910"/>
                  </a:lnTo>
                  <a:lnTo>
                    <a:pt x="356171" y="39370"/>
                  </a:lnTo>
                  <a:lnTo>
                    <a:pt x="356120" y="35560"/>
                  </a:lnTo>
                  <a:lnTo>
                    <a:pt x="355092" y="34290"/>
                  </a:lnTo>
                  <a:lnTo>
                    <a:pt x="356082" y="34290"/>
                  </a:lnTo>
                  <a:lnTo>
                    <a:pt x="356425" y="27940"/>
                  </a:lnTo>
                  <a:lnTo>
                    <a:pt x="357428" y="27940"/>
                  </a:lnTo>
                  <a:lnTo>
                    <a:pt x="354685" y="25400"/>
                  </a:lnTo>
                  <a:lnTo>
                    <a:pt x="356069" y="20320"/>
                  </a:lnTo>
                  <a:lnTo>
                    <a:pt x="363535" y="20320"/>
                  </a:lnTo>
                  <a:lnTo>
                    <a:pt x="362737" y="17780"/>
                  </a:lnTo>
                  <a:lnTo>
                    <a:pt x="361759" y="8890"/>
                  </a:lnTo>
                  <a:lnTo>
                    <a:pt x="361226" y="7620"/>
                  </a:lnTo>
                  <a:lnTo>
                    <a:pt x="362762" y="5080"/>
                  </a:lnTo>
                  <a:lnTo>
                    <a:pt x="363613" y="3810"/>
                  </a:lnTo>
                  <a:lnTo>
                    <a:pt x="364363" y="1270"/>
                  </a:lnTo>
                  <a:lnTo>
                    <a:pt x="362191" y="0"/>
                  </a:lnTo>
                  <a:close/>
                </a:path>
                <a:path w="721360" h="645160">
                  <a:moveTo>
                    <a:pt x="363535" y="20320"/>
                  </a:moveTo>
                  <a:lnTo>
                    <a:pt x="362127" y="20320"/>
                  </a:lnTo>
                  <a:lnTo>
                    <a:pt x="362826" y="25400"/>
                  </a:lnTo>
                  <a:lnTo>
                    <a:pt x="364007" y="30480"/>
                  </a:lnTo>
                  <a:lnTo>
                    <a:pt x="365569" y="35560"/>
                  </a:lnTo>
                  <a:lnTo>
                    <a:pt x="369430" y="33020"/>
                  </a:lnTo>
                  <a:lnTo>
                    <a:pt x="365531" y="26670"/>
                  </a:lnTo>
                  <a:lnTo>
                    <a:pt x="363535" y="20320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991" name="object 991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429" y="7013797"/>
              <a:ext cx="2026856" cy="2026843"/>
            </a:xfrm>
            <a:prstGeom prst="rect">
              <a:avLst/>
            </a:prstGeom>
          </p:spPr>
        </p:pic>
        <p:pic>
          <p:nvPicPr>
            <p:cNvPr id="992" name="object 992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7854" y="4340085"/>
              <a:ext cx="834631" cy="833119"/>
            </a:xfrm>
            <a:prstGeom prst="rect">
              <a:avLst/>
            </a:prstGeom>
          </p:spPr>
        </p:pic>
        <p:pic>
          <p:nvPicPr>
            <p:cNvPr id="993" name="object 993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6836" y="4222965"/>
              <a:ext cx="876033" cy="858519"/>
            </a:xfrm>
            <a:prstGeom prst="rect">
              <a:avLst/>
            </a:prstGeom>
          </p:spPr>
        </p:pic>
        <p:pic>
          <p:nvPicPr>
            <p:cNvPr id="994" name="object 994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8948" y="4359687"/>
              <a:ext cx="846062" cy="858520"/>
            </a:xfrm>
            <a:prstGeom prst="rect">
              <a:avLst/>
            </a:prstGeom>
          </p:spPr>
        </p:pic>
        <p:pic>
          <p:nvPicPr>
            <p:cNvPr id="995" name="object 995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3659" y="5474042"/>
              <a:ext cx="1922830" cy="222021"/>
            </a:xfrm>
            <a:prstGeom prst="rect">
              <a:avLst/>
            </a:prstGeom>
          </p:spPr>
        </p:pic>
        <p:pic>
          <p:nvPicPr>
            <p:cNvPr id="996" name="object 996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5763" y="5983297"/>
              <a:ext cx="386816" cy="233539"/>
            </a:xfrm>
            <a:prstGeom prst="rect">
              <a:avLst/>
            </a:prstGeom>
          </p:spPr>
        </p:pic>
        <p:pic>
          <p:nvPicPr>
            <p:cNvPr id="997" name="object 997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2576" y="5979745"/>
              <a:ext cx="164071" cy="231889"/>
            </a:xfrm>
            <a:prstGeom prst="rect">
              <a:avLst/>
            </a:prstGeom>
          </p:spPr>
        </p:pic>
        <p:sp>
          <p:nvSpPr>
            <p:cNvPr id="998" name="object 998"/>
            <p:cNvSpPr/>
            <p:nvPr/>
          </p:nvSpPr>
          <p:spPr>
            <a:xfrm>
              <a:off x="10476890" y="5964745"/>
              <a:ext cx="1805305" cy="252095"/>
            </a:xfrm>
            <a:custGeom>
              <a:avLst/>
              <a:gdLst/>
              <a:ahLst/>
              <a:cxnLst/>
              <a:rect l="l" t="t" r="r" b="b"/>
              <a:pathLst>
                <a:path w="1805304" h="252095">
                  <a:moveTo>
                    <a:pt x="109588" y="131978"/>
                  </a:moveTo>
                  <a:lnTo>
                    <a:pt x="0" y="51168"/>
                  </a:lnTo>
                  <a:lnTo>
                    <a:pt x="0" y="213156"/>
                  </a:lnTo>
                  <a:lnTo>
                    <a:pt x="109588" y="131978"/>
                  </a:lnTo>
                  <a:close/>
                </a:path>
                <a:path w="1805304" h="252095">
                  <a:moveTo>
                    <a:pt x="371411" y="216103"/>
                  </a:moveTo>
                  <a:lnTo>
                    <a:pt x="344043" y="220370"/>
                  </a:lnTo>
                  <a:lnTo>
                    <a:pt x="319519" y="222554"/>
                  </a:lnTo>
                  <a:lnTo>
                    <a:pt x="300774" y="223354"/>
                  </a:lnTo>
                  <a:lnTo>
                    <a:pt x="290728" y="223469"/>
                  </a:lnTo>
                  <a:lnTo>
                    <a:pt x="264033" y="223469"/>
                  </a:lnTo>
                  <a:lnTo>
                    <a:pt x="242252" y="221678"/>
                  </a:lnTo>
                  <a:lnTo>
                    <a:pt x="230212" y="216458"/>
                  </a:lnTo>
                  <a:lnTo>
                    <a:pt x="225069" y="208076"/>
                  </a:lnTo>
                  <a:lnTo>
                    <a:pt x="223989" y="196773"/>
                  </a:lnTo>
                  <a:lnTo>
                    <a:pt x="224243" y="128638"/>
                  </a:lnTo>
                  <a:lnTo>
                    <a:pt x="246913" y="125412"/>
                  </a:lnTo>
                  <a:lnTo>
                    <a:pt x="279323" y="119748"/>
                  </a:lnTo>
                  <a:lnTo>
                    <a:pt x="317703" y="110985"/>
                  </a:lnTo>
                  <a:lnTo>
                    <a:pt x="323989" y="109029"/>
                  </a:lnTo>
                  <a:lnTo>
                    <a:pt x="358317" y="98399"/>
                  </a:lnTo>
                  <a:lnTo>
                    <a:pt x="359676" y="98107"/>
                  </a:lnTo>
                  <a:lnTo>
                    <a:pt x="367576" y="97294"/>
                  </a:lnTo>
                  <a:lnTo>
                    <a:pt x="367576" y="94843"/>
                  </a:lnTo>
                  <a:lnTo>
                    <a:pt x="365683" y="92392"/>
                  </a:lnTo>
                  <a:lnTo>
                    <a:pt x="343331" y="65151"/>
                  </a:lnTo>
                  <a:lnTo>
                    <a:pt x="320040" y="78790"/>
                  </a:lnTo>
                  <a:lnTo>
                    <a:pt x="290537" y="91071"/>
                  </a:lnTo>
                  <a:lnTo>
                    <a:pt x="257644" y="101371"/>
                  </a:lnTo>
                  <a:lnTo>
                    <a:pt x="224243" y="109029"/>
                  </a:lnTo>
                  <a:lnTo>
                    <a:pt x="224790" y="31089"/>
                  </a:lnTo>
                  <a:lnTo>
                    <a:pt x="226428" y="24803"/>
                  </a:lnTo>
                  <a:lnTo>
                    <a:pt x="226428" y="22352"/>
                  </a:lnTo>
                  <a:lnTo>
                    <a:pt x="225882" y="21539"/>
                  </a:lnTo>
                  <a:lnTo>
                    <a:pt x="184454" y="19088"/>
                  </a:lnTo>
                  <a:lnTo>
                    <a:pt x="184658" y="27266"/>
                  </a:lnTo>
                  <a:lnTo>
                    <a:pt x="184810" y="35433"/>
                  </a:lnTo>
                  <a:lnTo>
                    <a:pt x="184924" y="65151"/>
                  </a:lnTo>
                  <a:lnTo>
                    <a:pt x="184200" y="193751"/>
                  </a:lnTo>
                  <a:lnTo>
                    <a:pt x="186524" y="213829"/>
                  </a:lnTo>
                  <a:lnTo>
                    <a:pt x="196557" y="229019"/>
                  </a:lnTo>
                  <a:lnTo>
                    <a:pt x="218173" y="238633"/>
                  </a:lnTo>
                  <a:lnTo>
                    <a:pt x="255320" y="241985"/>
                  </a:lnTo>
                  <a:lnTo>
                    <a:pt x="282282" y="241985"/>
                  </a:lnTo>
                  <a:lnTo>
                    <a:pt x="346710" y="241198"/>
                  </a:lnTo>
                  <a:lnTo>
                    <a:pt x="371411" y="240626"/>
                  </a:lnTo>
                  <a:lnTo>
                    <a:pt x="371411" y="223469"/>
                  </a:lnTo>
                  <a:lnTo>
                    <a:pt x="371411" y="216103"/>
                  </a:lnTo>
                  <a:close/>
                </a:path>
                <a:path w="1805304" h="252095">
                  <a:moveTo>
                    <a:pt x="390474" y="28092"/>
                  </a:moveTo>
                  <a:lnTo>
                    <a:pt x="388239" y="17030"/>
                  </a:lnTo>
                  <a:lnTo>
                    <a:pt x="386486" y="14452"/>
                  </a:lnTo>
                  <a:lnTo>
                    <a:pt x="382193" y="8115"/>
                  </a:lnTo>
                  <a:lnTo>
                    <a:pt x="376034" y="3987"/>
                  </a:lnTo>
                  <a:lnTo>
                    <a:pt x="376034" y="20167"/>
                  </a:lnTo>
                  <a:lnTo>
                    <a:pt x="376034" y="35991"/>
                  </a:lnTo>
                  <a:lnTo>
                    <a:pt x="369773" y="41706"/>
                  </a:lnTo>
                  <a:lnTo>
                    <a:pt x="355066" y="41706"/>
                  </a:lnTo>
                  <a:lnTo>
                    <a:pt x="349059" y="35433"/>
                  </a:lnTo>
                  <a:lnTo>
                    <a:pt x="349059" y="20713"/>
                  </a:lnTo>
                  <a:lnTo>
                    <a:pt x="355066" y="14452"/>
                  </a:lnTo>
                  <a:lnTo>
                    <a:pt x="369773" y="14452"/>
                  </a:lnTo>
                  <a:lnTo>
                    <a:pt x="376034" y="20167"/>
                  </a:lnTo>
                  <a:lnTo>
                    <a:pt x="376034" y="3987"/>
                  </a:lnTo>
                  <a:lnTo>
                    <a:pt x="373341" y="2171"/>
                  </a:lnTo>
                  <a:lnTo>
                    <a:pt x="362673" y="0"/>
                  </a:lnTo>
                  <a:lnTo>
                    <a:pt x="352005" y="2171"/>
                  </a:lnTo>
                  <a:lnTo>
                    <a:pt x="343154" y="8115"/>
                  </a:lnTo>
                  <a:lnTo>
                    <a:pt x="337108" y="17030"/>
                  </a:lnTo>
                  <a:lnTo>
                    <a:pt x="334886" y="28092"/>
                  </a:lnTo>
                  <a:lnTo>
                    <a:pt x="337070" y="39027"/>
                  </a:lnTo>
                  <a:lnTo>
                    <a:pt x="343052" y="47942"/>
                  </a:lnTo>
                  <a:lnTo>
                    <a:pt x="351891" y="53949"/>
                  </a:lnTo>
                  <a:lnTo>
                    <a:pt x="362673" y="56146"/>
                  </a:lnTo>
                  <a:lnTo>
                    <a:pt x="373443" y="53949"/>
                  </a:lnTo>
                  <a:lnTo>
                    <a:pt x="382282" y="47942"/>
                  </a:lnTo>
                  <a:lnTo>
                    <a:pt x="386473" y="41706"/>
                  </a:lnTo>
                  <a:lnTo>
                    <a:pt x="388264" y="39027"/>
                  </a:lnTo>
                  <a:lnTo>
                    <a:pt x="390474" y="28092"/>
                  </a:lnTo>
                  <a:close/>
                </a:path>
                <a:path w="1805304" h="252095">
                  <a:moveTo>
                    <a:pt x="521081" y="57518"/>
                  </a:moveTo>
                  <a:lnTo>
                    <a:pt x="499414" y="42608"/>
                  </a:lnTo>
                  <a:lnTo>
                    <a:pt x="477329" y="30670"/>
                  </a:lnTo>
                  <a:lnTo>
                    <a:pt x="453618" y="21183"/>
                  </a:lnTo>
                  <a:lnTo>
                    <a:pt x="427062" y="13639"/>
                  </a:lnTo>
                  <a:lnTo>
                    <a:pt x="418617" y="28346"/>
                  </a:lnTo>
                  <a:lnTo>
                    <a:pt x="445770" y="43827"/>
                  </a:lnTo>
                  <a:lnTo>
                    <a:pt x="466090" y="60032"/>
                  </a:lnTo>
                  <a:lnTo>
                    <a:pt x="480999" y="75717"/>
                  </a:lnTo>
                  <a:lnTo>
                    <a:pt x="491921" y="89674"/>
                  </a:lnTo>
                  <a:lnTo>
                    <a:pt x="521081" y="57518"/>
                  </a:lnTo>
                  <a:close/>
                </a:path>
                <a:path w="1805304" h="252095">
                  <a:moveTo>
                    <a:pt x="630351" y="91033"/>
                  </a:moveTo>
                  <a:lnTo>
                    <a:pt x="616445" y="80683"/>
                  </a:lnTo>
                  <a:lnTo>
                    <a:pt x="583082" y="124421"/>
                  </a:lnTo>
                  <a:lnTo>
                    <a:pt x="546379" y="157505"/>
                  </a:lnTo>
                  <a:lnTo>
                    <a:pt x="505294" y="181267"/>
                  </a:lnTo>
                  <a:lnTo>
                    <a:pt x="458774" y="197091"/>
                  </a:lnTo>
                  <a:lnTo>
                    <a:pt x="405790" y="206311"/>
                  </a:lnTo>
                  <a:lnTo>
                    <a:pt x="424078" y="248005"/>
                  </a:lnTo>
                  <a:lnTo>
                    <a:pt x="475856" y="231914"/>
                  </a:lnTo>
                  <a:lnTo>
                    <a:pt x="527519" y="207429"/>
                  </a:lnTo>
                  <a:lnTo>
                    <a:pt x="572858" y="172516"/>
                  </a:lnTo>
                  <a:lnTo>
                    <a:pt x="610387" y="126961"/>
                  </a:lnTo>
                  <a:lnTo>
                    <a:pt x="622122" y="107086"/>
                  </a:lnTo>
                  <a:lnTo>
                    <a:pt x="630351" y="91033"/>
                  </a:lnTo>
                  <a:close/>
                </a:path>
                <a:path w="1805304" h="252095">
                  <a:moveTo>
                    <a:pt x="858659" y="69240"/>
                  </a:moveTo>
                  <a:lnTo>
                    <a:pt x="842848" y="54241"/>
                  </a:lnTo>
                  <a:lnTo>
                    <a:pt x="837196" y="54648"/>
                  </a:lnTo>
                  <a:lnTo>
                    <a:pt x="817105" y="55232"/>
                  </a:lnTo>
                  <a:lnTo>
                    <a:pt x="743394" y="55321"/>
                  </a:lnTo>
                  <a:lnTo>
                    <a:pt x="746125" y="49199"/>
                  </a:lnTo>
                  <a:lnTo>
                    <a:pt x="754011" y="28359"/>
                  </a:lnTo>
                  <a:lnTo>
                    <a:pt x="757008" y="24003"/>
                  </a:lnTo>
                  <a:lnTo>
                    <a:pt x="757008" y="22352"/>
                  </a:lnTo>
                  <a:lnTo>
                    <a:pt x="755650" y="21539"/>
                  </a:lnTo>
                  <a:lnTo>
                    <a:pt x="712609" y="10642"/>
                  </a:lnTo>
                  <a:lnTo>
                    <a:pt x="710933" y="21717"/>
                  </a:lnTo>
                  <a:lnTo>
                    <a:pt x="708952" y="30759"/>
                  </a:lnTo>
                  <a:lnTo>
                    <a:pt x="695452" y="70675"/>
                  </a:lnTo>
                  <a:lnTo>
                    <a:pt x="663549" y="113550"/>
                  </a:lnTo>
                  <a:lnTo>
                    <a:pt x="640664" y="129451"/>
                  </a:lnTo>
                  <a:lnTo>
                    <a:pt x="651281" y="144703"/>
                  </a:lnTo>
                  <a:lnTo>
                    <a:pt x="678167" y="129984"/>
                  </a:lnTo>
                  <a:lnTo>
                    <a:pt x="699617" y="113957"/>
                  </a:lnTo>
                  <a:lnTo>
                    <a:pt x="717537" y="95313"/>
                  </a:lnTo>
                  <a:lnTo>
                    <a:pt x="733856" y="72771"/>
                  </a:lnTo>
                  <a:lnTo>
                    <a:pt x="813409" y="72771"/>
                  </a:lnTo>
                  <a:lnTo>
                    <a:pt x="798677" y="132613"/>
                  </a:lnTo>
                  <a:lnTo>
                    <a:pt x="774179" y="174993"/>
                  </a:lnTo>
                  <a:lnTo>
                    <a:pt x="743699" y="203034"/>
                  </a:lnTo>
                  <a:lnTo>
                    <a:pt x="680085" y="228765"/>
                  </a:lnTo>
                  <a:lnTo>
                    <a:pt x="654558" y="232727"/>
                  </a:lnTo>
                  <a:lnTo>
                    <a:pt x="660006" y="249897"/>
                  </a:lnTo>
                  <a:lnTo>
                    <a:pt x="700227" y="244500"/>
                  </a:lnTo>
                  <a:lnTo>
                    <a:pt x="743902" y="231990"/>
                  </a:lnTo>
                  <a:lnTo>
                    <a:pt x="786498" y="207530"/>
                  </a:lnTo>
                  <a:lnTo>
                    <a:pt x="823506" y="166243"/>
                  </a:lnTo>
                  <a:lnTo>
                    <a:pt x="843940" y="123774"/>
                  </a:lnTo>
                  <a:lnTo>
                    <a:pt x="851103" y="99466"/>
                  </a:lnTo>
                  <a:lnTo>
                    <a:pt x="858659" y="69240"/>
                  </a:lnTo>
                  <a:close/>
                </a:path>
                <a:path w="1805304" h="252095">
                  <a:moveTo>
                    <a:pt x="1061681" y="131978"/>
                  </a:moveTo>
                  <a:lnTo>
                    <a:pt x="952093" y="51168"/>
                  </a:lnTo>
                  <a:lnTo>
                    <a:pt x="952093" y="213156"/>
                  </a:lnTo>
                  <a:lnTo>
                    <a:pt x="1061681" y="131978"/>
                  </a:lnTo>
                  <a:close/>
                </a:path>
                <a:path w="1805304" h="252095">
                  <a:moveTo>
                    <a:pt x="1189266" y="120446"/>
                  </a:moveTo>
                  <a:lnTo>
                    <a:pt x="1172375" y="113118"/>
                  </a:lnTo>
                  <a:lnTo>
                    <a:pt x="1163459" y="132562"/>
                  </a:lnTo>
                  <a:lnTo>
                    <a:pt x="1151534" y="153022"/>
                  </a:lnTo>
                  <a:lnTo>
                    <a:pt x="1134897" y="174713"/>
                  </a:lnTo>
                  <a:lnTo>
                    <a:pt x="1111885" y="197840"/>
                  </a:lnTo>
                  <a:lnTo>
                    <a:pt x="1143215" y="225386"/>
                  </a:lnTo>
                  <a:lnTo>
                    <a:pt x="1162939" y="192697"/>
                  </a:lnTo>
                  <a:lnTo>
                    <a:pt x="1176159" y="163410"/>
                  </a:lnTo>
                  <a:lnTo>
                    <a:pt x="1184414" y="138874"/>
                  </a:lnTo>
                  <a:lnTo>
                    <a:pt x="1189266" y="120446"/>
                  </a:lnTo>
                  <a:close/>
                </a:path>
                <a:path w="1805304" h="252095">
                  <a:moveTo>
                    <a:pt x="1339697" y="69240"/>
                  </a:moveTo>
                  <a:lnTo>
                    <a:pt x="1323936" y="69723"/>
                  </a:lnTo>
                  <a:lnTo>
                    <a:pt x="1310474" y="69964"/>
                  </a:lnTo>
                  <a:lnTo>
                    <a:pt x="1252499" y="70065"/>
                  </a:lnTo>
                  <a:lnTo>
                    <a:pt x="1252499" y="29451"/>
                  </a:lnTo>
                  <a:lnTo>
                    <a:pt x="1254404" y="23177"/>
                  </a:lnTo>
                  <a:lnTo>
                    <a:pt x="1254404" y="19900"/>
                  </a:lnTo>
                  <a:lnTo>
                    <a:pt x="1249222" y="19634"/>
                  </a:lnTo>
                  <a:lnTo>
                    <a:pt x="1246759" y="19354"/>
                  </a:lnTo>
                  <a:lnTo>
                    <a:pt x="1212430" y="17449"/>
                  </a:lnTo>
                  <a:lnTo>
                    <a:pt x="1212634" y="24511"/>
                  </a:lnTo>
                  <a:lnTo>
                    <a:pt x="1212811" y="32550"/>
                  </a:lnTo>
                  <a:lnTo>
                    <a:pt x="1212926" y="39725"/>
                  </a:lnTo>
                  <a:lnTo>
                    <a:pt x="1212977" y="70065"/>
                  </a:lnTo>
                  <a:lnTo>
                    <a:pt x="1169377" y="70065"/>
                  </a:lnTo>
                  <a:lnTo>
                    <a:pt x="1154811" y="70015"/>
                  </a:lnTo>
                  <a:lnTo>
                    <a:pt x="1143355" y="69862"/>
                  </a:lnTo>
                  <a:lnTo>
                    <a:pt x="1133741" y="69596"/>
                  </a:lnTo>
                  <a:lnTo>
                    <a:pt x="1124686" y="69240"/>
                  </a:lnTo>
                  <a:lnTo>
                    <a:pt x="1124686" y="88315"/>
                  </a:lnTo>
                  <a:lnTo>
                    <a:pt x="1133170" y="87960"/>
                  </a:lnTo>
                  <a:lnTo>
                    <a:pt x="1142644" y="87706"/>
                  </a:lnTo>
                  <a:lnTo>
                    <a:pt x="1212977" y="87630"/>
                  </a:lnTo>
                  <a:lnTo>
                    <a:pt x="1212977" y="221018"/>
                  </a:lnTo>
                  <a:lnTo>
                    <a:pt x="1209979" y="224282"/>
                  </a:lnTo>
                  <a:lnTo>
                    <a:pt x="1201534" y="224282"/>
                  </a:lnTo>
                  <a:lnTo>
                    <a:pt x="1195044" y="223723"/>
                  </a:lnTo>
                  <a:lnTo>
                    <a:pt x="1188427" y="222237"/>
                  </a:lnTo>
                  <a:lnTo>
                    <a:pt x="1181950" y="220154"/>
                  </a:lnTo>
                  <a:lnTo>
                    <a:pt x="1175918" y="217741"/>
                  </a:lnTo>
                  <a:lnTo>
                    <a:pt x="1170736" y="235204"/>
                  </a:lnTo>
                  <a:lnTo>
                    <a:pt x="1189164" y="241388"/>
                  </a:lnTo>
                  <a:lnTo>
                    <a:pt x="1204493" y="244919"/>
                  </a:lnTo>
                  <a:lnTo>
                    <a:pt x="1216304" y="246519"/>
                  </a:lnTo>
                  <a:lnTo>
                    <a:pt x="1224153" y="246888"/>
                  </a:lnTo>
                  <a:lnTo>
                    <a:pt x="1235024" y="245643"/>
                  </a:lnTo>
                  <a:lnTo>
                    <a:pt x="1244053" y="240804"/>
                  </a:lnTo>
                  <a:lnTo>
                    <a:pt x="1250213" y="230695"/>
                  </a:lnTo>
                  <a:lnTo>
                    <a:pt x="1251077" y="224282"/>
                  </a:lnTo>
                  <a:lnTo>
                    <a:pt x="1252499" y="213664"/>
                  </a:lnTo>
                  <a:lnTo>
                    <a:pt x="1252499" y="87591"/>
                  </a:lnTo>
                  <a:lnTo>
                    <a:pt x="1299032" y="87541"/>
                  </a:lnTo>
                  <a:lnTo>
                    <a:pt x="1321904" y="87706"/>
                  </a:lnTo>
                  <a:lnTo>
                    <a:pt x="1331493" y="87960"/>
                  </a:lnTo>
                  <a:lnTo>
                    <a:pt x="1339697" y="88315"/>
                  </a:lnTo>
                  <a:lnTo>
                    <a:pt x="1339697" y="87490"/>
                  </a:lnTo>
                  <a:lnTo>
                    <a:pt x="1339697" y="70065"/>
                  </a:lnTo>
                  <a:lnTo>
                    <a:pt x="1339697" y="69240"/>
                  </a:lnTo>
                  <a:close/>
                </a:path>
                <a:path w="1805304" h="252095">
                  <a:moveTo>
                    <a:pt x="1350873" y="197586"/>
                  </a:moveTo>
                  <a:lnTo>
                    <a:pt x="1329563" y="164109"/>
                  </a:lnTo>
                  <a:lnTo>
                    <a:pt x="1311859" y="139433"/>
                  </a:lnTo>
                  <a:lnTo>
                    <a:pt x="1297787" y="121970"/>
                  </a:lnTo>
                  <a:lnTo>
                    <a:pt x="1287373" y="110096"/>
                  </a:lnTo>
                  <a:lnTo>
                    <a:pt x="1271562" y="120446"/>
                  </a:lnTo>
                  <a:lnTo>
                    <a:pt x="1284884" y="143675"/>
                  </a:lnTo>
                  <a:lnTo>
                    <a:pt x="1296835" y="169443"/>
                  </a:lnTo>
                  <a:lnTo>
                    <a:pt x="1307045" y="196342"/>
                  </a:lnTo>
                  <a:lnTo>
                    <a:pt x="1315161" y="222923"/>
                  </a:lnTo>
                  <a:lnTo>
                    <a:pt x="1350873" y="197586"/>
                  </a:lnTo>
                  <a:close/>
                </a:path>
                <a:path w="1805304" h="252095">
                  <a:moveTo>
                    <a:pt x="1574266" y="47167"/>
                  </a:moveTo>
                  <a:lnTo>
                    <a:pt x="1557655" y="34366"/>
                  </a:lnTo>
                  <a:lnTo>
                    <a:pt x="1546237" y="35026"/>
                  </a:lnTo>
                  <a:lnTo>
                    <a:pt x="1526882" y="35661"/>
                  </a:lnTo>
                  <a:lnTo>
                    <a:pt x="1409153" y="35725"/>
                  </a:lnTo>
                  <a:lnTo>
                    <a:pt x="1368259" y="35445"/>
                  </a:lnTo>
                  <a:lnTo>
                    <a:pt x="1368818" y="49631"/>
                  </a:lnTo>
                  <a:lnTo>
                    <a:pt x="1368818" y="94576"/>
                  </a:lnTo>
                  <a:lnTo>
                    <a:pt x="1368259" y="124015"/>
                  </a:lnTo>
                  <a:lnTo>
                    <a:pt x="1408861" y="124015"/>
                  </a:lnTo>
                  <a:lnTo>
                    <a:pt x="1408493" y="107759"/>
                  </a:lnTo>
                  <a:lnTo>
                    <a:pt x="1408315" y="52882"/>
                  </a:lnTo>
                  <a:lnTo>
                    <a:pt x="1528216" y="52882"/>
                  </a:lnTo>
                  <a:lnTo>
                    <a:pt x="1529054" y="53428"/>
                  </a:lnTo>
                  <a:lnTo>
                    <a:pt x="1528572" y="66192"/>
                  </a:lnTo>
                  <a:lnTo>
                    <a:pt x="1521460" y="112509"/>
                  </a:lnTo>
                  <a:lnTo>
                    <a:pt x="1489290" y="179070"/>
                  </a:lnTo>
                  <a:lnTo>
                    <a:pt x="1435239" y="215798"/>
                  </a:lnTo>
                  <a:lnTo>
                    <a:pt x="1413217" y="222110"/>
                  </a:lnTo>
                  <a:lnTo>
                    <a:pt x="1422209" y="238455"/>
                  </a:lnTo>
                  <a:lnTo>
                    <a:pt x="1459204" y="228790"/>
                  </a:lnTo>
                  <a:lnTo>
                    <a:pt x="1494510" y="212471"/>
                  </a:lnTo>
                  <a:lnTo>
                    <a:pt x="1526019" y="185877"/>
                  </a:lnTo>
                  <a:lnTo>
                    <a:pt x="1551597" y="145415"/>
                  </a:lnTo>
                  <a:lnTo>
                    <a:pt x="1569097" y="87490"/>
                  </a:lnTo>
                  <a:lnTo>
                    <a:pt x="1574266" y="47167"/>
                  </a:lnTo>
                  <a:close/>
                </a:path>
                <a:path w="1805304" h="252095">
                  <a:moveTo>
                    <a:pt x="1804784" y="29451"/>
                  </a:moveTo>
                  <a:lnTo>
                    <a:pt x="1765541" y="4635"/>
                  </a:lnTo>
                  <a:lnTo>
                    <a:pt x="1733981" y="45504"/>
                  </a:lnTo>
                  <a:lnTo>
                    <a:pt x="1700987" y="77330"/>
                  </a:lnTo>
                  <a:lnTo>
                    <a:pt x="1665795" y="101815"/>
                  </a:lnTo>
                  <a:lnTo>
                    <a:pt x="1627695" y="120624"/>
                  </a:lnTo>
                  <a:lnTo>
                    <a:pt x="1585963" y="135458"/>
                  </a:lnTo>
                  <a:lnTo>
                    <a:pt x="1592503" y="150444"/>
                  </a:lnTo>
                  <a:lnTo>
                    <a:pt x="1629321" y="141198"/>
                  </a:lnTo>
                  <a:lnTo>
                    <a:pt x="1657489" y="132080"/>
                  </a:lnTo>
                  <a:lnTo>
                    <a:pt x="1679943" y="122821"/>
                  </a:lnTo>
                  <a:lnTo>
                    <a:pt x="1699602" y="113118"/>
                  </a:lnTo>
                  <a:lnTo>
                    <a:pt x="1699602" y="215290"/>
                  </a:lnTo>
                  <a:lnTo>
                    <a:pt x="1699310" y="252095"/>
                  </a:lnTo>
                  <a:lnTo>
                    <a:pt x="1739646" y="252095"/>
                  </a:lnTo>
                  <a:lnTo>
                    <a:pt x="1739277" y="233959"/>
                  </a:lnTo>
                  <a:lnTo>
                    <a:pt x="1739099" y="89674"/>
                  </a:lnTo>
                  <a:lnTo>
                    <a:pt x="1752409" y="79133"/>
                  </a:lnTo>
                  <a:lnTo>
                    <a:pt x="1767344" y="66446"/>
                  </a:lnTo>
                  <a:lnTo>
                    <a:pt x="1782521" y="52438"/>
                  </a:lnTo>
                  <a:lnTo>
                    <a:pt x="1797964" y="36525"/>
                  </a:lnTo>
                  <a:lnTo>
                    <a:pt x="1804784" y="32181"/>
                  </a:lnTo>
                  <a:lnTo>
                    <a:pt x="1804784" y="2945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999" name="object 999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0703" y="5979750"/>
              <a:ext cx="152057" cy="231889"/>
            </a:xfrm>
            <a:prstGeom prst="rect">
              <a:avLst/>
            </a:prstGeom>
          </p:spPr>
        </p:pic>
        <p:pic>
          <p:nvPicPr>
            <p:cNvPr id="1000" name="object 1000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5200" y="6459092"/>
              <a:ext cx="1809529" cy="225591"/>
            </a:xfrm>
            <a:prstGeom prst="rect">
              <a:avLst/>
            </a:prstGeom>
          </p:spPr>
        </p:pic>
        <p:sp>
          <p:nvSpPr>
            <p:cNvPr id="1001" name="object 1001"/>
            <p:cNvSpPr/>
            <p:nvPr/>
          </p:nvSpPr>
          <p:spPr>
            <a:xfrm>
              <a:off x="10222462" y="4081890"/>
              <a:ext cx="215900" cy="268605"/>
            </a:xfrm>
            <a:custGeom>
              <a:avLst/>
              <a:gdLst/>
              <a:ahLst/>
              <a:cxnLst/>
              <a:rect l="l" t="t" r="r" b="b"/>
              <a:pathLst>
                <a:path w="215900" h="268604">
                  <a:moveTo>
                    <a:pt x="80244" y="76127"/>
                  </a:moveTo>
                  <a:lnTo>
                    <a:pt x="64477" y="76127"/>
                  </a:lnTo>
                  <a:lnTo>
                    <a:pt x="65417" y="78401"/>
                  </a:lnTo>
                  <a:lnTo>
                    <a:pt x="62860" y="103864"/>
                  </a:lnTo>
                  <a:lnTo>
                    <a:pt x="56681" y="158550"/>
                  </a:lnTo>
                  <a:lnTo>
                    <a:pt x="52839" y="218961"/>
                  </a:lnTo>
                  <a:lnTo>
                    <a:pt x="57289" y="261598"/>
                  </a:lnTo>
                  <a:lnTo>
                    <a:pt x="58432" y="264367"/>
                  </a:lnTo>
                  <a:lnTo>
                    <a:pt x="61290" y="268507"/>
                  </a:lnTo>
                  <a:lnTo>
                    <a:pt x="69875" y="264989"/>
                  </a:lnTo>
                  <a:lnTo>
                    <a:pt x="72682" y="255312"/>
                  </a:lnTo>
                  <a:lnTo>
                    <a:pt x="73393" y="250600"/>
                  </a:lnTo>
                  <a:lnTo>
                    <a:pt x="73534" y="249254"/>
                  </a:lnTo>
                  <a:lnTo>
                    <a:pt x="70192" y="249254"/>
                  </a:lnTo>
                  <a:lnTo>
                    <a:pt x="70086" y="248949"/>
                  </a:lnTo>
                  <a:lnTo>
                    <a:pt x="69980" y="248098"/>
                  </a:lnTo>
                  <a:lnTo>
                    <a:pt x="68003" y="211333"/>
                  </a:lnTo>
                  <a:lnTo>
                    <a:pt x="73718" y="153786"/>
                  </a:lnTo>
                  <a:lnTo>
                    <a:pt x="80049" y="98860"/>
                  </a:lnTo>
                  <a:lnTo>
                    <a:pt x="80174" y="92406"/>
                  </a:lnTo>
                  <a:lnTo>
                    <a:pt x="80244" y="76127"/>
                  </a:lnTo>
                  <a:close/>
                </a:path>
                <a:path w="215900" h="268604">
                  <a:moveTo>
                    <a:pt x="139162" y="0"/>
                  </a:moveTo>
                  <a:lnTo>
                    <a:pt x="109275" y="24711"/>
                  </a:lnTo>
                  <a:lnTo>
                    <a:pt x="95188" y="68734"/>
                  </a:lnTo>
                  <a:lnTo>
                    <a:pt x="85554" y="121040"/>
                  </a:lnTo>
                  <a:lnTo>
                    <a:pt x="79174" y="171074"/>
                  </a:lnTo>
                  <a:lnTo>
                    <a:pt x="74306" y="215647"/>
                  </a:lnTo>
                  <a:lnTo>
                    <a:pt x="73409" y="226557"/>
                  </a:lnTo>
                  <a:lnTo>
                    <a:pt x="72621" y="235730"/>
                  </a:lnTo>
                  <a:lnTo>
                    <a:pt x="71515" y="245342"/>
                  </a:lnTo>
                  <a:lnTo>
                    <a:pt x="71485" y="246422"/>
                  </a:lnTo>
                  <a:lnTo>
                    <a:pt x="70942" y="248949"/>
                  </a:lnTo>
                  <a:lnTo>
                    <a:pt x="70192" y="249254"/>
                  </a:lnTo>
                  <a:lnTo>
                    <a:pt x="73534" y="249254"/>
                  </a:lnTo>
                  <a:lnTo>
                    <a:pt x="77657" y="210073"/>
                  </a:lnTo>
                  <a:lnTo>
                    <a:pt x="84175" y="150186"/>
                  </a:lnTo>
                  <a:lnTo>
                    <a:pt x="94273" y="85940"/>
                  </a:lnTo>
                  <a:lnTo>
                    <a:pt x="109282" y="32336"/>
                  </a:lnTo>
                  <a:lnTo>
                    <a:pt x="130530" y="4372"/>
                  </a:lnTo>
                  <a:lnTo>
                    <a:pt x="136588" y="1883"/>
                  </a:lnTo>
                  <a:lnTo>
                    <a:pt x="144032" y="1883"/>
                  </a:lnTo>
                  <a:lnTo>
                    <a:pt x="139162" y="0"/>
                  </a:lnTo>
                  <a:close/>
                </a:path>
                <a:path w="215900" h="268604">
                  <a:moveTo>
                    <a:pt x="213359" y="232820"/>
                  </a:moveTo>
                  <a:lnTo>
                    <a:pt x="212826" y="233023"/>
                  </a:lnTo>
                  <a:lnTo>
                    <a:pt x="211226" y="233404"/>
                  </a:lnTo>
                  <a:lnTo>
                    <a:pt x="204317" y="245342"/>
                  </a:lnTo>
                  <a:lnTo>
                    <a:pt x="200463" y="246928"/>
                  </a:lnTo>
                  <a:lnTo>
                    <a:pt x="208406" y="248098"/>
                  </a:lnTo>
                  <a:lnTo>
                    <a:pt x="213182" y="246142"/>
                  </a:lnTo>
                  <a:lnTo>
                    <a:pt x="215811" y="238891"/>
                  </a:lnTo>
                  <a:lnTo>
                    <a:pt x="213359" y="232820"/>
                  </a:lnTo>
                  <a:close/>
                </a:path>
                <a:path w="215900" h="268604">
                  <a:moveTo>
                    <a:pt x="197028" y="246422"/>
                  </a:moveTo>
                  <a:lnTo>
                    <a:pt x="200304" y="246993"/>
                  </a:lnTo>
                  <a:lnTo>
                    <a:pt x="200463" y="246928"/>
                  </a:lnTo>
                  <a:lnTo>
                    <a:pt x="197028" y="246422"/>
                  </a:lnTo>
                  <a:close/>
                </a:path>
                <a:path w="215900" h="268604">
                  <a:moveTo>
                    <a:pt x="144032" y="1883"/>
                  </a:moveTo>
                  <a:lnTo>
                    <a:pt x="136588" y="1883"/>
                  </a:lnTo>
                  <a:lnTo>
                    <a:pt x="141173" y="7370"/>
                  </a:lnTo>
                  <a:lnTo>
                    <a:pt x="143154" y="12170"/>
                  </a:lnTo>
                  <a:lnTo>
                    <a:pt x="148875" y="47406"/>
                  </a:lnTo>
                  <a:lnTo>
                    <a:pt x="143822" y="92406"/>
                  </a:lnTo>
                  <a:lnTo>
                    <a:pt x="127132" y="135543"/>
                  </a:lnTo>
                  <a:lnTo>
                    <a:pt x="97942" y="165193"/>
                  </a:lnTo>
                  <a:lnTo>
                    <a:pt x="117463" y="190141"/>
                  </a:lnTo>
                  <a:lnTo>
                    <a:pt x="147364" y="220504"/>
                  </a:lnTo>
                  <a:lnTo>
                    <a:pt x="180170" y="243938"/>
                  </a:lnTo>
                  <a:lnTo>
                    <a:pt x="197028" y="246422"/>
                  </a:lnTo>
                  <a:lnTo>
                    <a:pt x="191221" y="245409"/>
                  </a:lnTo>
                  <a:lnTo>
                    <a:pt x="181400" y="237060"/>
                  </a:lnTo>
                  <a:lnTo>
                    <a:pt x="172522" y="226557"/>
                  </a:lnTo>
                  <a:lnTo>
                    <a:pt x="166268" y="218507"/>
                  </a:lnTo>
                  <a:lnTo>
                    <a:pt x="151376" y="200400"/>
                  </a:lnTo>
                  <a:lnTo>
                    <a:pt x="138655" y="187256"/>
                  </a:lnTo>
                  <a:lnTo>
                    <a:pt x="124291" y="175888"/>
                  </a:lnTo>
                  <a:lnTo>
                    <a:pt x="104470" y="163110"/>
                  </a:lnTo>
                  <a:lnTo>
                    <a:pt x="135746" y="139596"/>
                  </a:lnTo>
                  <a:lnTo>
                    <a:pt x="157691" y="101678"/>
                  </a:lnTo>
                  <a:lnTo>
                    <a:pt x="167465" y="58691"/>
                  </a:lnTo>
                  <a:lnTo>
                    <a:pt x="162229" y="19968"/>
                  </a:lnTo>
                  <a:lnTo>
                    <a:pt x="156799" y="10918"/>
                  </a:lnTo>
                  <a:lnTo>
                    <a:pt x="148821" y="3736"/>
                  </a:lnTo>
                  <a:lnTo>
                    <a:pt x="144032" y="1883"/>
                  </a:lnTo>
                  <a:close/>
                </a:path>
                <a:path w="215900" h="268604">
                  <a:moveTo>
                    <a:pt x="9842" y="111713"/>
                  </a:moveTo>
                  <a:lnTo>
                    <a:pt x="0" y="115726"/>
                  </a:lnTo>
                  <a:lnTo>
                    <a:pt x="1943" y="129074"/>
                  </a:lnTo>
                  <a:lnTo>
                    <a:pt x="3886" y="133862"/>
                  </a:lnTo>
                  <a:lnTo>
                    <a:pt x="5562" y="137913"/>
                  </a:lnTo>
                  <a:lnTo>
                    <a:pt x="10515" y="143526"/>
                  </a:lnTo>
                  <a:lnTo>
                    <a:pt x="15786" y="141367"/>
                  </a:lnTo>
                  <a:lnTo>
                    <a:pt x="23227" y="133811"/>
                  </a:lnTo>
                  <a:lnTo>
                    <a:pt x="17691" y="133811"/>
                  </a:lnTo>
                  <a:lnTo>
                    <a:pt x="18630" y="129607"/>
                  </a:lnTo>
                  <a:lnTo>
                    <a:pt x="17767" y="121720"/>
                  </a:lnTo>
                  <a:lnTo>
                    <a:pt x="14579" y="113897"/>
                  </a:lnTo>
                  <a:lnTo>
                    <a:pt x="9842" y="111713"/>
                  </a:lnTo>
                  <a:close/>
                </a:path>
                <a:path w="215900" h="268604">
                  <a:moveTo>
                    <a:pt x="76619" y="61154"/>
                  </a:moveTo>
                  <a:lnTo>
                    <a:pt x="73596" y="62386"/>
                  </a:lnTo>
                  <a:lnTo>
                    <a:pt x="57833" y="76300"/>
                  </a:lnTo>
                  <a:lnTo>
                    <a:pt x="42981" y="98860"/>
                  </a:lnTo>
                  <a:lnTo>
                    <a:pt x="29460" y="121040"/>
                  </a:lnTo>
                  <a:lnTo>
                    <a:pt x="17691" y="133811"/>
                  </a:lnTo>
                  <a:lnTo>
                    <a:pt x="23227" y="133811"/>
                  </a:lnTo>
                  <a:lnTo>
                    <a:pt x="27454" y="129519"/>
                  </a:lnTo>
                  <a:lnTo>
                    <a:pt x="40393" y="108643"/>
                  </a:lnTo>
                  <a:lnTo>
                    <a:pt x="52763" y="88000"/>
                  </a:lnTo>
                  <a:lnTo>
                    <a:pt x="62725" y="76851"/>
                  </a:lnTo>
                  <a:lnTo>
                    <a:pt x="64477" y="76127"/>
                  </a:lnTo>
                  <a:lnTo>
                    <a:pt x="80244" y="76127"/>
                  </a:lnTo>
                  <a:lnTo>
                    <a:pt x="80289" y="65828"/>
                  </a:lnTo>
                  <a:lnTo>
                    <a:pt x="79171" y="63059"/>
                  </a:lnTo>
                  <a:lnTo>
                    <a:pt x="76619" y="6115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1002" name="object 1002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4975" y="4044215"/>
              <a:ext cx="202353" cy="249335"/>
            </a:xfrm>
            <a:prstGeom prst="rect">
              <a:avLst/>
            </a:prstGeom>
          </p:spPr>
        </p:pic>
        <p:pic>
          <p:nvPicPr>
            <p:cNvPr id="1003" name="object 1003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7713" y="3967689"/>
              <a:ext cx="465002" cy="239928"/>
            </a:xfrm>
            <a:prstGeom prst="rect">
              <a:avLst/>
            </a:prstGeom>
          </p:spPr>
        </p:pic>
        <p:sp>
          <p:nvSpPr>
            <p:cNvPr id="1004" name="object 1004"/>
            <p:cNvSpPr/>
            <p:nvPr/>
          </p:nvSpPr>
          <p:spPr>
            <a:xfrm>
              <a:off x="11606092" y="4036057"/>
              <a:ext cx="332740" cy="226695"/>
            </a:xfrm>
            <a:custGeom>
              <a:avLst/>
              <a:gdLst/>
              <a:ahLst/>
              <a:cxnLst/>
              <a:rect l="l" t="t" r="r" b="b"/>
              <a:pathLst>
                <a:path w="332740" h="226695">
                  <a:moveTo>
                    <a:pt x="22263" y="0"/>
                  </a:moveTo>
                  <a:lnTo>
                    <a:pt x="5245" y="26644"/>
                  </a:lnTo>
                  <a:lnTo>
                    <a:pt x="6388" y="34505"/>
                  </a:lnTo>
                  <a:lnTo>
                    <a:pt x="13055" y="35890"/>
                  </a:lnTo>
                  <a:lnTo>
                    <a:pt x="33682" y="33600"/>
                  </a:lnTo>
                  <a:lnTo>
                    <a:pt x="58378" y="24449"/>
                  </a:lnTo>
                  <a:lnTo>
                    <a:pt x="81374" y="14928"/>
                  </a:lnTo>
                  <a:lnTo>
                    <a:pt x="96901" y="11531"/>
                  </a:lnTo>
                  <a:lnTo>
                    <a:pt x="97434" y="11658"/>
                  </a:lnTo>
                  <a:lnTo>
                    <a:pt x="75373" y="52018"/>
                  </a:lnTo>
                  <a:lnTo>
                    <a:pt x="45559" y="100166"/>
                  </a:lnTo>
                  <a:lnTo>
                    <a:pt x="17915" y="147430"/>
                  </a:lnTo>
                  <a:lnTo>
                    <a:pt x="2362" y="185140"/>
                  </a:lnTo>
                  <a:lnTo>
                    <a:pt x="990" y="191820"/>
                  </a:lnTo>
                  <a:lnTo>
                    <a:pt x="0" y="201409"/>
                  </a:lnTo>
                  <a:lnTo>
                    <a:pt x="12306" y="203911"/>
                  </a:lnTo>
                  <a:lnTo>
                    <a:pt x="16802" y="198272"/>
                  </a:lnTo>
                  <a:lnTo>
                    <a:pt x="19558" y="196164"/>
                  </a:lnTo>
                  <a:lnTo>
                    <a:pt x="68810" y="146835"/>
                  </a:lnTo>
                  <a:lnTo>
                    <a:pt x="103648" y="113284"/>
                  </a:lnTo>
                  <a:lnTo>
                    <a:pt x="121539" y="98793"/>
                  </a:lnTo>
                  <a:lnTo>
                    <a:pt x="112259" y="114954"/>
                  </a:lnTo>
                  <a:lnTo>
                    <a:pt x="94300" y="142311"/>
                  </a:lnTo>
                  <a:lnTo>
                    <a:pt x="75393" y="175176"/>
                  </a:lnTo>
                  <a:lnTo>
                    <a:pt x="63271" y="207860"/>
                  </a:lnTo>
                  <a:lnTo>
                    <a:pt x="62230" y="212090"/>
                  </a:lnTo>
                  <a:lnTo>
                    <a:pt x="61239" y="223913"/>
                  </a:lnTo>
                  <a:lnTo>
                    <a:pt x="72224" y="226085"/>
                  </a:lnTo>
                  <a:lnTo>
                    <a:pt x="110050" y="189658"/>
                  </a:lnTo>
                  <a:lnTo>
                    <a:pt x="137947" y="157073"/>
                  </a:lnTo>
                  <a:lnTo>
                    <a:pt x="169018" y="122438"/>
                  </a:lnTo>
                  <a:lnTo>
                    <a:pt x="200337" y="88612"/>
                  </a:lnTo>
                  <a:lnTo>
                    <a:pt x="233793" y="56584"/>
                  </a:lnTo>
                  <a:lnTo>
                    <a:pt x="271272" y="27343"/>
                  </a:lnTo>
                  <a:lnTo>
                    <a:pt x="306447" y="9231"/>
                  </a:lnTo>
                  <a:lnTo>
                    <a:pt x="317309" y="8178"/>
                  </a:lnTo>
                  <a:lnTo>
                    <a:pt x="320484" y="8953"/>
                  </a:lnTo>
                  <a:lnTo>
                    <a:pt x="321017" y="11341"/>
                  </a:lnTo>
                  <a:lnTo>
                    <a:pt x="319112" y="20142"/>
                  </a:lnTo>
                  <a:lnTo>
                    <a:pt x="310984" y="29083"/>
                  </a:lnTo>
                  <a:lnTo>
                    <a:pt x="317271" y="35407"/>
                  </a:lnTo>
                  <a:lnTo>
                    <a:pt x="329565" y="30035"/>
                  </a:lnTo>
                  <a:lnTo>
                    <a:pt x="332714" y="15100"/>
                  </a:lnTo>
                  <a:lnTo>
                    <a:pt x="325907" y="7493"/>
                  </a:lnTo>
                  <a:lnTo>
                    <a:pt x="317817" y="6057"/>
                  </a:lnTo>
                  <a:lnTo>
                    <a:pt x="285486" y="13747"/>
                  </a:lnTo>
                  <a:lnTo>
                    <a:pt x="244667" y="42298"/>
                  </a:lnTo>
                  <a:lnTo>
                    <a:pt x="199920" y="83738"/>
                  </a:lnTo>
                  <a:lnTo>
                    <a:pt x="155807" y="130095"/>
                  </a:lnTo>
                  <a:lnTo>
                    <a:pt x="87722" y="205666"/>
                  </a:lnTo>
                  <a:lnTo>
                    <a:pt x="72872" y="218935"/>
                  </a:lnTo>
                  <a:lnTo>
                    <a:pt x="70091" y="218821"/>
                  </a:lnTo>
                  <a:lnTo>
                    <a:pt x="72453" y="213791"/>
                  </a:lnTo>
                  <a:lnTo>
                    <a:pt x="72936" y="211937"/>
                  </a:lnTo>
                  <a:lnTo>
                    <a:pt x="88685" y="179097"/>
                  </a:lnTo>
                  <a:lnTo>
                    <a:pt x="116933" y="137939"/>
                  </a:lnTo>
                  <a:lnTo>
                    <a:pt x="144493" y="99978"/>
                  </a:lnTo>
                  <a:lnTo>
                    <a:pt x="158178" y="76733"/>
                  </a:lnTo>
                  <a:lnTo>
                    <a:pt x="159296" y="71120"/>
                  </a:lnTo>
                  <a:lnTo>
                    <a:pt x="157581" y="65633"/>
                  </a:lnTo>
                  <a:lnTo>
                    <a:pt x="152031" y="64249"/>
                  </a:lnTo>
                  <a:lnTo>
                    <a:pt x="146035" y="65108"/>
                  </a:lnTo>
                  <a:lnTo>
                    <a:pt x="139707" y="69197"/>
                  </a:lnTo>
                  <a:lnTo>
                    <a:pt x="133877" y="74670"/>
                  </a:lnTo>
                  <a:lnTo>
                    <a:pt x="129374" y="79679"/>
                  </a:lnTo>
                  <a:lnTo>
                    <a:pt x="93036" y="117065"/>
                  </a:lnTo>
                  <a:lnTo>
                    <a:pt x="68930" y="141143"/>
                  </a:lnTo>
                  <a:lnTo>
                    <a:pt x="29889" y="179447"/>
                  </a:lnTo>
                  <a:lnTo>
                    <a:pt x="22421" y="185904"/>
                  </a:lnTo>
                  <a:lnTo>
                    <a:pt x="17500" y="188620"/>
                  </a:lnTo>
                  <a:lnTo>
                    <a:pt x="17246" y="188544"/>
                  </a:lnTo>
                  <a:lnTo>
                    <a:pt x="28788" y="165099"/>
                  </a:lnTo>
                  <a:lnTo>
                    <a:pt x="50399" y="127552"/>
                  </a:lnTo>
                  <a:lnTo>
                    <a:pt x="88900" y="62890"/>
                  </a:lnTo>
                  <a:lnTo>
                    <a:pt x="103403" y="40868"/>
                  </a:lnTo>
                  <a:lnTo>
                    <a:pt x="111302" y="28257"/>
                  </a:lnTo>
                  <a:lnTo>
                    <a:pt x="115430" y="19494"/>
                  </a:lnTo>
                  <a:lnTo>
                    <a:pt x="116674" y="13347"/>
                  </a:lnTo>
                  <a:lnTo>
                    <a:pt x="112547" y="5029"/>
                  </a:lnTo>
                  <a:lnTo>
                    <a:pt x="105803" y="3911"/>
                  </a:lnTo>
                  <a:lnTo>
                    <a:pt x="92207" y="7917"/>
                  </a:lnTo>
                  <a:lnTo>
                    <a:pt x="66982" y="17926"/>
                  </a:lnTo>
                  <a:lnTo>
                    <a:pt x="40391" y="27696"/>
                  </a:lnTo>
                  <a:lnTo>
                    <a:pt x="22694" y="30988"/>
                  </a:lnTo>
                  <a:lnTo>
                    <a:pt x="19989" y="30594"/>
                  </a:lnTo>
                  <a:lnTo>
                    <a:pt x="17487" y="28295"/>
                  </a:lnTo>
                  <a:lnTo>
                    <a:pt x="19253" y="21145"/>
                  </a:lnTo>
                  <a:lnTo>
                    <a:pt x="24206" y="17043"/>
                  </a:lnTo>
                  <a:lnTo>
                    <a:pt x="28028" y="5080"/>
                  </a:lnTo>
                  <a:lnTo>
                    <a:pt x="24104" y="444"/>
                  </a:lnTo>
                  <a:lnTo>
                    <a:pt x="22263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1005" name="object 1005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1766" y="4099761"/>
              <a:ext cx="329205" cy="272634"/>
            </a:xfrm>
            <a:prstGeom prst="rect">
              <a:avLst/>
            </a:prstGeom>
          </p:spPr>
        </p:pic>
        <p:sp>
          <p:nvSpPr>
            <p:cNvPr id="1006" name="object 1006"/>
            <p:cNvSpPr/>
            <p:nvPr/>
          </p:nvSpPr>
          <p:spPr>
            <a:xfrm>
              <a:off x="11863436" y="6778693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5">
                  <a:moveTo>
                    <a:pt x="430579" y="115"/>
                  </a:moveTo>
                  <a:lnTo>
                    <a:pt x="427366" y="0"/>
                  </a:lnTo>
                  <a:lnTo>
                    <a:pt x="424503" y="2532"/>
                  </a:lnTo>
                  <a:lnTo>
                    <a:pt x="423265" y="4165"/>
                  </a:lnTo>
                  <a:lnTo>
                    <a:pt x="411124" y="31623"/>
                  </a:lnTo>
                  <a:lnTo>
                    <a:pt x="377431" y="49072"/>
                  </a:lnTo>
                  <a:lnTo>
                    <a:pt x="365874" y="46697"/>
                  </a:lnTo>
                  <a:lnTo>
                    <a:pt x="336359" y="58851"/>
                  </a:lnTo>
                  <a:lnTo>
                    <a:pt x="320078" y="60312"/>
                  </a:lnTo>
                  <a:lnTo>
                    <a:pt x="271094" y="73444"/>
                  </a:lnTo>
                  <a:lnTo>
                    <a:pt x="245084" y="70408"/>
                  </a:lnTo>
                  <a:lnTo>
                    <a:pt x="195681" y="97497"/>
                  </a:lnTo>
                  <a:lnTo>
                    <a:pt x="143700" y="95173"/>
                  </a:lnTo>
                  <a:lnTo>
                    <a:pt x="107797" y="110667"/>
                  </a:lnTo>
                  <a:lnTo>
                    <a:pt x="94195" y="128790"/>
                  </a:lnTo>
                  <a:lnTo>
                    <a:pt x="85686" y="118668"/>
                  </a:lnTo>
                  <a:lnTo>
                    <a:pt x="75958" y="107746"/>
                  </a:lnTo>
                  <a:lnTo>
                    <a:pt x="59689" y="114693"/>
                  </a:lnTo>
                  <a:lnTo>
                    <a:pt x="42341" y="135242"/>
                  </a:lnTo>
                  <a:lnTo>
                    <a:pt x="28651" y="154190"/>
                  </a:lnTo>
                  <a:lnTo>
                    <a:pt x="39357" y="183794"/>
                  </a:lnTo>
                  <a:lnTo>
                    <a:pt x="29311" y="195364"/>
                  </a:lnTo>
                  <a:lnTo>
                    <a:pt x="40703" y="219151"/>
                  </a:lnTo>
                  <a:lnTo>
                    <a:pt x="35598" y="257327"/>
                  </a:lnTo>
                  <a:lnTo>
                    <a:pt x="23888" y="284657"/>
                  </a:lnTo>
                  <a:lnTo>
                    <a:pt x="27838" y="316636"/>
                  </a:lnTo>
                  <a:lnTo>
                    <a:pt x="8254" y="329755"/>
                  </a:lnTo>
                  <a:lnTo>
                    <a:pt x="5092" y="370751"/>
                  </a:lnTo>
                  <a:lnTo>
                    <a:pt x="0" y="395236"/>
                  </a:lnTo>
                  <a:lnTo>
                    <a:pt x="2781" y="409168"/>
                  </a:lnTo>
                  <a:lnTo>
                    <a:pt x="20446" y="419036"/>
                  </a:lnTo>
                  <a:lnTo>
                    <a:pt x="14135" y="470420"/>
                  </a:lnTo>
                  <a:lnTo>
                    <a:pt x="23914" y="531787"/>
                  </a:lnTo>
                  <a:lnTo>
                    <a:pt x="5511" y="578561"/>
                  </a:lnTo>
                  <a:lnTo>
                    <a:pt x="8204" y="610006"/>
                  </a:lnTo>
                  <a:lnTo>
                    <a:pt x="25679" y="622325"/>
                  </a:lnTo>
                  <a:lnTo>
                    <a:pt x="21412" y="669721"/>
                  </a:lnTo>
                  <a:lnTo>
                    <a:pt x="39877" y="729373"/>
                  </a:lnTo>
                  <a:lnTo>
                    <a:pt x="183222" y="784961"/>
                  </a:lnTo>
                  <a:lnTo>
                    <a:pt x="359613" y="811949"/>
                  </a:lnTo>
                  <a:lnTo>
                    <a:pt x="575360" y="804494"/>
                  </a:lnTo>
                  <a:lnTo>
                    <a:pt x="748360" y="758063"/>
                  </a:lnTo>
                  <a:lnTo>
                    <a:pt x="785621" y="693115"/>
                  </a:lnTo>
                  <a:lnTo>
                    <a:pt x="787590" y="648411"/>
                  </a:lnTo>
                  <a:lnTo>
                    <a:pt x="773531" y="625424"/>
                  </a:lnTo>
                  <a:lnTo>
                    <a:pt x="798829" y="604723"/>
                  </a:lnTo>
                  <a:lnTo>
                    <a:pt x="808100" y="580771"/>
                  </a:lnTo>
                  <a:lnTo>
                    <a:pt x="811591" y="570402"/>
                  </a:lnTo>
                  <a:lnTo>
                    <a:pt x="810025" y="563118"/>
                  </a:lnTo>
                  <a:lnTo>
                    <a:pt x="800942" y="555471"/>
                  </a:lnTo>
                  <a:lnTo>
                    <a:pt x="781888" y="544017"/>
                  </a:lnTo>
                  <a:lnTo>
                    <a:pt x="787325" y="516264"/>
                  </a:lnTo>
                  <a:lnTo>
                    <a:pt x="792713" y="482523"/>
                  </a:lnTo>
                  <a:lnTo>
                    <a:pt x="795041" y="445744"/>
                  </a:lnTo>
                  <a:lnTo>
                    <a:pt x="791298" y="408876"/>
                  </a:lnTo>
                  <a:lnTo>
                    <a:pt x="795873" y="379915"/>
                  </a:lnTo>
                  <a:lnTo>
                    <a:pt x="795554" y="352261"/>
                  </a:lnTo>
                  <a:lnTo>
                    <a:pt x="789629" y="329914"/>
                  </a:lnTo>
                  <a:lnTo>
                    <a:pt x="777379" y="316877"/>
                  </a:lnTo>
                  <a:lnTo>
                    <a:pt x="776171" y="292434"/>
                  </a:lnTo>
                  <a:lnTo>
                    <a:pt x="773588" y="269449"/>
                  </a:lnTo>
                  <a:lnTo>
                    <a:pt x="763681" y="248397"/>
                  </a:lnTo>
                  <a:lnTo>
                    <a:pt x="740498" y="229755"/>
                  </a:lnTo>
                  <a:lnTo>
                    <a:pt x="757570" y="228851"/>
                  </a:lnTo>
                  <a:lnTo>
                    <a:pt x="772950" y="224177"/>
                  </a:lnTo>
                  <a:lnTo>
                    <a:pt x="785325" y="216364"/>
                  </a:lnTo>
                  <a:lnTo>
                    <a:pt x="793381" y="206044"/>
                  </a:lnTo>
                  <a:lnTo>
                    <a:pt x="795980" y="193451"/>
                  </a:lnTo>
                  <a:lnTo>
                    <a:pt x="792956" y="178911"/>
                  </a:lnTo>
                  <a:lnTo>
                    <a:pt x="770737" y="147053"/>
                  </a:lnTo>
                  <a:lnTo>
                    <a:pt x="742265" y="117935"/>
                  </a:lnTo>
                  <a:lnTo>
                    <a:pt x="728555" y="110384"/>
                  </a:lnTo>
                  <a:lnTo>
                    <a:pt x="712850" y="111696"/>
                  </a:lnTo>
                  <a:lnTo>
                    <a:pt x="694301" y="100657"/>
                  </a:lnTo>
                  <a:lnTo>
                    <a:pt x="678211" y="93375"/>
                  </a:lnTo>
                  <a:lnTo>
                    <a:pt x="662512" y="90052"/>
                  </a:lnTo>
                  <a:lnTo>
                    <a:pt x="645134" y="90893"/>
                  </a:lnTo>
                  <a:lnTo>
                    <a:pt x="630259" y="89501"/>
                  </a:lnTo>
                  <a:lnTo>
                    <a:pt x="621023" y="82592"/>
                  </a:lnTo>
                  <a:lnTo>
                    <a:pt x="613759" y="74986"/>
                  </a:lnTo>
                  <a:lnTo>
                    <a:pt x="604799" y="71501"/>
                  </a:lnTo>
                  <a:lnTo>
                    <a:pt x="592173" y="68054"/>
                  </a:lnTo>
                  <a:lnTo>
                    <a:pt x="574859" y="60856"/>
                  </a:lnTo>
                  <a:lnTo>
                    <a:pt x="550553" y="55161"/>
                  </a:lnTo>
                  <a:lnTo>
                    <a:pt x="479720" y="45257"/>
                  </a:lnTo>
                  <a:lnTo>
                    <a:pt x="438674" y="18441"/>
                  </a:lnTo>
                  <a:lnTo>
                    <a:pt x="432866" y="6426"/>
                  </a:lnTo>
                  <a:lnTo>
                    <a:pt x="430579" y="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1855031" y="6768833"/>
              <a:ext cx="900430" cy="839469"/>
            </a:xfrm>
            <a:custGeom>
              <a:avLst/>
              <a:gdLst/>
              <a:ahLst/>
              <a:cxnLst/>
              <a:rect l="l" t="t" r="r" b="b"/>
              <a:pathLst>
                <a:path w="900429" h="839470">
                  <a:moveTo>
                    <a:pt x="33045" y="496570"/>
                  </a:moveTo>
                  <a:lnTo>
                    <a:pt x="25120" y="492760"/>
                  </a:lnTo>
                  <a:lnTo>
                    <a:pt x="24422" y="492760"/>
                  </a:lnTo>
                  <a:lnTo>
                    <a:pt x="25222" y="494030"/>
                  </a:lnTo>
                  <a:lnTo>
                    <a:pt x="28740" y="495300"/>
                  </a:lnTo>
                  <a:lnTo>
                    <a:pt x="32588" y="497840"/>
                  </a:lnTo>
                  <a:lnTo>
                    <a:pt x="33045" y="496570"/>
                  </a:lnTo>
                  <a:close/>
                </a:path>
                <a:path w="900429" h="839470">
                  <a:moveTo>
                    <a:pt x="55968" y="317500"/>
                  </a:moveTo>
                  <a:lnTo>
                    <a:pt x="50431" y="314960"/>
                  </a:lnTo>
                  <a:lnTo>
                    <a:pt x="34226" y="303530"/>
                  </a:lnTo>
                  <a:lnTo>
                    <a:pt x="32931" y="303530"/>
                  </a:lnTo>
                  <a:lnTo>
                    <a:pt x="41732" y="311150"/>
                  </a:lnTo>
                  <a:lnTo>
                    <a:pt x="48298" y="316230"/>
                  </a:lnTo>
                  <a:lnTo>
                    <a:pt x="55486" y="320040"/>
                  </a:lnTo>
                  <a:lnTo>
                    <a:pt x="55968" y="317500"/>
                  </a:lnTo>
                  <a:close/>
                </a:path>
                <a:path w="900429" h="839470">
                  <a:moveTo>
                    <a:pt x="60896" y="419100"/>
                  </a:moveTo>
                  <a:lnTo>
                    <a:pt x="55841" y="419100"/>
                  </a:lnTo>
                  <a:lnTo>
                    <a:pt x="49098" y="421640"/>
                  </a:lnTo>
                  <a:lnTo>
                    <a:pt x="50165" y="421640"/>
                  </a:lnTo>
                  <a:lnTo>
                    <a:pt x="50990" y="422910"/>
                  </a:lnTo>
                  <a:lnTo>
                    <a:pt x="51498" y="424180"/>
                  </a:lnTo>
                  <a:lnTo>
                    <a:pt x="53467" y="422910"/>
                  </a:lnTo>
                  <a:lnTo>
                    <a:pt x="57467" y="422910"/>
                  </a:lnTo>
                  <a:lnTo>
                    <a:pt x="60896" y="419100"/>
                  </a:lnTo>
                  <a:close/>
                </a:path>
                <a:path w="900429" h="839470">
                  <a:moveTo>
                    <a:pt x="61480" y="186690"/>
                  </a:moveTo>
                  <a:lnTo>
                    <a:pt x="59766" y="185420"/>
                  </a:lnTo>
                  <a:lnTo>
                    <a:pt x="58737" y="185420"/>
                  </a:lnTo>
                  <a:lnTo>
                    <a:pt x="59372" y="182880"/>
                  </a:lnTo>
                  <a:lnTo>
                    <a:pt x="55587" y="185420"/>
                  </a:lnTo>
                  <a:lnTo>
                    <a:pt x="52895" y="186690"/>
                  </a:lnTo>
                  <a:lnTo>
                    <a:pt x="47866" y="186690"/>
                  </a:lnTo>
                  <a:lnTo>
                    <a:pt x="44780" y="184150"/>
                  </a:lnTo>
                  <a:lnTo>
                    <a:pt x="43395" y="180340"/>
                  </a:lnTo>
                  <a:lnTo>
                    <a:pt x="43383" y="179070"/>
                  </a:lnTo>
                  <a:lnTo>
                    <a:pt x="43700" y="177800"/>
                  </a:lnTo>
                  <a:lnTo>
                    <a:pt x="42291" y="175260"/>
                  </a:lnTo>
                  <a:lnTo>
                    <a:pt x="42545" y="173990"/>
                  </a:lnTo>
                  <a:lnTo>
                    <a:pt x="43916" y="170180"/>
                  </a:lnTo>
                  <a:lnTo>
                    <a:pt x="44145" y="168910"/>
                  </a:lnTo>
                  <a:lnTo>
                    <a:pt x="43675" y="167640"/>
                  </a:lnTo>
                  <a:lnTo>
                    <a:pt x="42329" y="166370"/>
                  </a:lnTo>
                  <a:lnTo>
                    <a:pt x="41097" y="166370"/>
                  </a:lnTo>
                  <a:lnTo>
                    <a:pt x="40081" y="165100"/>
                  </a:lnTo>
                  <a:lnTo>
                    <a:pt x="38722" y="162560"/>
                  </a:lnTo>
                  <a:lnTo>
                    <a:pt x="37985" y="162560"/>
                  </a:lnTo>
                  <a:lnTo>
                    <a:pt x="37122" y="163830"/>
                  </a:lnTo>
                  <a:lnTo>
                    <a:pt x="36931" y="167640"/>
                  </a:lnTo>
                  <a:lnTo>
                    <a:pt x="37338" y="170180"/>
                  </a:lnTo>
                  <a:lnTo>
                    <a:pt x="38430" y="173990"/>
                  </a:lnTo>
                  <a:lnTo>
                    <a:pt x="38481" y="175260"/>
                  </a:lnTo>
                  <a:lnTo>
                    <a:pt x="38265" y="176530"/>
                  </a:lnTo>
                  <a:lnTo>
                    <a:pt x="38265" y="179070"/>
                  </a:lnTo>
                  <a:lnTo>
                    <a:pt x="38341" y="180340"/>
                  </a:lnTo>
                  <a:lnTo>
                    <a:pt x="39700" y="181610"/>
                  </a:lnTo>
                  <a:lnTo>
                    <a:pt x="40386" y="184150"/>
                  </a:lnTo>
                  <a:lnTo>
                    <a:pt x="41275" y="186690"/>
                  </a:lnTo>
                  <a:lnTo>
                    <a:pt x="42214" y="189230"/>
                  </a:lnTo>
                  <a:lnTo>
                    <a:pt x="43091" y="191770"/>
                  </a:lnTo>
                  <a:lnTo>
                    <a:pt x="44818" y="193040"/>
                  </a:lnTo>
                  <a:lnTo>
                    <a:pt x="46799" y="193040"/>
                  </a:lnTo>
                  <a:lnTo>
                    <a:pt x="47764" y="194310"/>
                  </a:lnTo>
                  <a:lnTo>
                    <a:pt x="52197" y="190500"/>
                  </a:lnTo>
                  <a:lnTo>
                    <a:pt x="58597" y="186690"/>
                  </a:lnTo>
                  <a:lnTo>
                    <a:pt x="61480" y="186690"/>
                  </a:lnTo>
                  <a:close/>
                </a:path>
                <a:path w="900429" h="839470">
                  <a:moveTo>
                    <a:pt x="63614" y="359410"/>
                  </a:moveTo>
                  <a:lnTo>
                    <a:pt x="63373" y="358140"/>
                  </a:lnTo>
                  <a:lnTo>
                    <a:pt x="60883" y="358140"/>
                  </a:lnTo>
                  <a:lnTo>
                    <a:pt x="62230" y="360680"/>
                  </a:lnTo>
                  <a:lnTo>
                    <a:pt x="63296" y="360680"/>
                  </a:lnTo>
                  <a:lnTo>
                    <a:pt x="63614" y="359410"/>
                  </a:lnTo>
                  <a:close/>
                </a:path>
                <a:path w="900429" h="839470">
                  <a:moveTo>
                    <a:pt x="141427" y="172720"/>
                  </a:moveTo>
                  <a:lnTo>
                    <a:pt x="141033" y="172720"/>
                  </a:lnTo>
                  <a:lnTo>
                    <a:pt x="140970" y="171450"/>
                  </a:lnTo>
                  <a:lnTo>
                    <a:pt x="140563" y="170180"/>
                  </a:lnTo>
                  <a:lnTo>
                    <a:pt x="139217" y="170180"/>
                  </a:lnTo>
                  <a:lnTo>
                    <a:pt x="132880" y="171450"/>
                  </a:lnTo>
                  <a:lnTo>
                    <a:pt x="115163" y="173990"/>
                  </a:lnTo>
                  <a:lnTo>
                    <a:pt x="110159" y="173990"/>
                  </a:lnTo>
                  <a:lnTo>
                    <a:pt x="105168" y="175260"/>
                  </a:lnTo>
                  <a:lnTo>
                    <a:pt x="102489" y="175260"/>
                  </a:lnTo>
                  <a:lnTo>
                    <a:pt x="102235" y="173990"/>
                  </a:lnTo>
                  <a:lnTo>
                    <a:pt x="100914" y="173990"/>
                  </a:lnTo>
                  <a:lnTo>
                    <a:pt x="98171" y="176530"/>
                  </a:lnTo>
                  <a:lnTo>
                    <a:pt x="96634" y="176530"/>
                  </a:lnTo>
                  <a:lnTo>
                    <a:pt x="96278" y="175260"/>
                  </a:lnTo>
                  <a:lnTo>
                    <a:pt x="95834" y="173990"/>
                  </a:lnTo>
                  <a:lnTo>
                    <a:pt x="100533" y="171450"/>
                  </a:lnTo>
                  <a:lnTo>
                    <a:pt x="101511" y="171450"/>
                  </a:lnTo>
                  <a:lnTo>
                    <a:pt x="101765" y="170180"/>
                  </a:lnTo>
                  <a:lnTo>
                    <a:pt x="101561" y="170180"/>
                  </a:lnTo>
                  <a:lnTo>
                    <a:pt x="101333" y="168910"/>
                  </a:lnTo>
                  <a:lnTo>
                    <a:pt x="99974" y="168910"/>
                  </a:lnTo>
                  <a:lnTo>
                    <a:pt x="92278" y="171450"/>
                  </a:lnTo>
                  <a:lnTo>
                    <a:pt x="90665" y="170180"/>
                  </a:lnTo>
                  <a:lnTo>
                    <a:pt x="88214" y="170180"/>
                  </a:lnTo>
                  <a:lnTo>
                    <a:pt x="87922" y="172720"/>
                  </a:lnTo>
                  <a:lnTo>
                    <a:pt x="89319" y="177800"/>
                  </a:lnTo>
                  <a:lnTo>
                    <a:pt x="90271" y="181610"/>
                  </a:lnTo>
                  <a:lnTo>
                    <a:pt x="89814" y="182880"/>
                  </a:lnTo>
                  <a:lnTo>
                    <a:pt x="87261" y="186690"/>
                  </a:lnTo>
                  <a:lnTo>
                    <a:pt x="85382" y="187960"/>
                  </a:lnTo>
                  <a:lnTo>
                    <a:pt x="83223" y="187960"/>
                  </a:lnTo>
                  <a:lnTo>
                    <a:pt x="76581" y="186690"/>
                  </a:lnTo>
                  <a:lnTo>
                    <a:pt x="70878" y="185420"/>
                  </a:lnTo>
                  <a:lnTo>
                    <a:pt x="65862" y="182880"/>
                  </a:lnTo>
                  <a:lnTo>
                    <a:pt x="65646" y="184150"/>
                  </a:lnTo>
                  <a:lnTo>
                    <a:pt x="65913" y="184150"/>
                  </a:lnTo>
                  <a:lnTo>
                    <a:pt x="67144" y="186690"/>
                  </a:lnTo>
                  <a:lnTo>
                    <a:pt x="70637" y="186690"/>
                  </a:lnTo>
                  <a:lnTo>
                    <a:pt x="73926" y="187960"/>
                  </a:lnTo>
                  <a:lnTo>
                    <a:pt x="77546" y="190500"/>
                  </a:lnTo>
                  <a:lnTo>
                    <a:pt x="79794" y="191770"/>
                  </a:lnTo>
                  <a:lnTo>
                    <a:pt x="85725" y="195580"/>
                  </a:lnTo>
                  <a:lnTo>
                    <a:pt x="88366" y="196850"/>
                  </a:lnTo>
                  <a:lnTo>
                    <a:pt x="88417" y="195580"/>
                  </a:lnTo>
                  <a:lnTo>
                    <a:pt x="91833" y="195580"/>
                  </a:lnTo>
                  <a:lnTo>
                    <a:pt x="92036" y="194310"/>
                  </a:lnTo>
                  <a:lnTo>
                    <a:pt x="91986" y="191770"/>
                  </a:lnTo>
                  <a:lnTo>
                    <a:pt x="92443" y="189230"/>
                  </a:lnTo>
                  <a:lnTo>
                    <a:pt x="93395" y="187960"/>
                  </a:lnTo>
                  <a:lnTo>
                    <a:pt x="95681" y="182880"/>
                  </a:lnTo>
                  <a:lnTo>
                    <a:pt x="97675" y="179070"/>
                  </a:lnTo>
                  <a:lnTo>
                    <a:pt x="110591" y="176530"/>
                  </a:lnTo>
                  <a:lnTo>
                    <a:pt x="122961" y="175260"/>
                  </a:lnTo>
                  <a:lnTo>
                    <a:pt x="135343" y="173990"/>
                  </a:lnTo>
                  <a:lnTo>
                    <a:pt x="141427" y="172720"/>
                  </a:lnTo>
                  <a:close/>
                </a:path>
                <a:path w="900429" h="839470">
                  <a:moveTo>
                    <a:pt x="172364" y="410210"/>
                  </a:moveTo>
                  <a:lnTo>
                    <a:pt x="169760" y="411645"/>
                  </a:lnTo>
                  <a:lnTo>
                    <a:pt x="170091" y="411480"/>
                  </a:lnTo>
                  <a:lnTo>
                    <a:pt x="172364" y="410210"/>
                  </a:lnTo>
                  <a:close/>
                </a:path>
                <a:path w="900429" h="839470">
                  <a:moveTo>
                    <a:pt x="184492" y="403085"/>
                  </a:moveTo>
                  <a:lnTo>
                    <a:pt x="182575" y="403860"/>
                  </a:lnTo>
                  <a:lnTo>
                    <a:pt x="182422" y="403860"/>
                  </a:lnTo>
                  <a:lnTo>
                    <a:pt x="182029" y="405130"/>
                  </a:lnTo>
                  <a:lnTo>
                    <a:pt x="184492" y="403085"/>
                  </a:lnTo>
                  <a:close/>
                </a:path>
                <a:path w="900429" h="839470">
                  <a:moveTo>
                    <a:pt x="188874" y="401320"/>
                  </a:moveTo>
                  <a:lnTo>
                    <a:pt x="188163" y="401320"/>
                  </a:lnTo>
                  <a:lnTo>
                    <a:pt x="185089" y="402590"/>
                  </a:lnTo>
                  <a:lnTo>
                    <a:pt x="184492" y="403085"/>
                  </a:lnTo>
                  <a:lnTo>
                    <a:pt x="188874" y="401320"/>
                  </a:lnTo>
                  <a:close/>
                </a:path>
                <a:path w="900429" h="839470">
                  <a:moveTo>
                    <a:pt x="268605" y="86360"/>
                  </a:moveTo>
                  <a:lnTo>
                    <a:pt x="268249" y="85090"/>
                  </a:lnTo>
                  <a:lnTo>
                    <a:pt x="262001" y="85090"/>
                  </a:lnTo>
                  <a:lnTo>
                    <a:pt x="263182" y="86360"/>
                  </a:lnTo>
                  <a:lnTo>
                    <a:pt x="264007" y="87630"/>
                  </a:lnTo>
                  <a:lnTo>
                    <a:pt x="264414" y="88900"/>
                  </a:lnTo>
                  <a:lnTo>
                    <a:pt x="268325" y="88900"/>
                  </a:lnTo>
                  <a:lnTo>
                    <a:pt x="268528" y="87630"/>
                  </a:lnTo>
                  <a:lnTo>
                    <a:pt x="268605" y="86360"/>
                  </a:lnTo>
                  <a:close/>
                </a:path>
                <a:path w="900429" h="839470">
                  <a:moveTo>
                    <a:pt x="304190" y="87439"/>
                  </a:moveTo>
                  <a:lnTo>
                    <a:pt x="302742" y="88455"/>
                  </a:lnTo>
                  <a:lnTo>
                    <a:pt x="303364" y="88900"/>
                  </a:lnTo>
                  <a:lnTo>
                    <a:pt x="304190" y="87439"/>
                  </a:lnTo>
                  <a:close/>
                </a:path>
                <a:path w="900429" h="839470">
                  <a:moveTo>
                    <a:pt x="307949" y="84086"/>
                  </a:moveTo>
                  <a:lnTo>
                    <a:pt x="306476" y="85090"/>
                  </a:lnTo>
                  <a:lnTo>
                    <a:pt x="304800" y="86360"/>
                  </a:lnTo>
                  <a:lnTo>
                    <a:pt x="304190" y="87439"/>
                  </a:lnTo>
                  <a:lnTo>
                    <a:pt x="307530" y="85090"/>
                  </a:lnTo>
                  <a:lnTo>
                    <a:pt x="307949" y="84086"/>
                  </a:lnTo>
                  <a:close/>
                </a:path>
                <a:path w="900429" h="839470">
                  <a:moveTo>
                    <a:pt x="308356" y="83820"/>
                  </a:moveTo>
                  <a:lnTo>
                    <a:pt x="308063" y="83820"/>
                  </a:lnTo>
                  <a:lnTo>
                    <a:pt x="307949" y="84086"/>
                  </a:lnTo>
                  <a:lnTo>
                    <a:pt x="308356" y="83820"/>
                  </a:lnTo>
                  <a:close/>
                </a:path>
                <a:path w="900429" h="839470">
                  <a:moveTo>
                    <a:pt x="323443" y="459473"/>
                  </a:moveTo>
                  <a:lnTo>
                    <a:pt x="321525" y="459092"/>
                  </a:lnTo>
                  <a:lnTo>
                    <a:pt x="321716" y="459740"/>
                  </a:lnTo>
                  <a:lnTo>
                    <a:pt x="322656" y="459740"/>
                  </a:lnTo>
                  <a:lnTo>
                    <a:pt x="323443" y="459473"/>
                  </a:lnTo>
                  <a:close/>
                </a:path>
                <a:path w="900429" h="839470">
                  <a:moveTo>
                    <a:pt x="384098" y="116840"/>
                  </a:moveTo>
                  <a:close/>
                </a:path>
                <a:path w="900429" h="839470">
                  <a:moveTo>
                    <a:pt x="426986" y="99060"/>
                  </a:moveTo>
                  <a:lnTo>
                    <a:pt x="423468" y="99060"/>
                  </a:lnTo>
                  <a:lnTo>
                    <a:pt x="423900" y="100330"/>
                  </a:lnTo>
                  <a:lnTo>
                    <a:pt x="426669" y="100330"/>
                  </a:lnTo>
                  <a:lnTo>
                    <a:pt x="426986" y="99060"/>
                  </a:lnTo>
                  <a:close/>
                </a:path>
                <a:path w="900429" h="839470">
                  <a:moveTo>
                    <a:pt x="486803" y="130810"/>
                  </a:moveTo>
                  <a:lnTo>
                    <a:pt x="485584" y="130810"/>
                  </a:lnTo>
                  <a:lnTo>
                    <a:pt x="484657" y="128270"/>
                  </a:lnTo>
                  <a:lnTo>
                    <a:pt x="484263" y="127000"/>
                  </a:lnTo>
                  <a:lnTo>
                    <a:pt x="483438" y="129540"/>
                  </a:lnTo>
                  <a:lnTo>
                    <a:pt x="481939" y="132080"/>
                  </a:lnTo>
                  <a:lnTo>
                    <a:pt x="480288" y="134620"/>
                  </a:lnTo>
                  <a:lnTo>
                    <a:pt x="480009" y="137160"/>
                  </a:lnTo>
                  <a:lnTo>
                    <a:pt x="482638" y="137160"/>
                  </a:lnTo>
                  <a:lnTo>
                    <a:pt x="486803" y="130810"/>
                  </a:lnTo>
                  <a:close/>
                </a:path>
                <a:path w="900429" h="839470">
                  <a:moveTo>
                    <a:pt x="524230" y="485140"/>
                  </a:moveTo>
                  <a:lnTo>
                    <a:pt x="524002" y="486410"/>
                  </a:lnTo>
                  <a:lnTo>
                    <a:pt x="524230" y="485140"/>
                  </a:lnTo>
                  <a:close/>
                </a:path>
                <a:path w="900429" h="839470">
                  <a:moveTo>
                    <a:pt x="539915" y="199478"/>
                  </a:moveTo>
                  <a:lnTo>
                    <a:pt x="539584" y="199504"/>
                  </a:lnTo>
                  <a:lnTo>
                    <a:pt x="539915" y="199478"/>
                  </a:lnTo>
                  <a:close/>
                </a:path>
                <a:path w="900429" h="839470">
                  <a:moveTo>
                    <a:pt x="629843" y="137160"/>
                  </a:moveTo>
                  <a:lnTo>
                    <a:pt x="629373" y="137160"/>
                  </a:lnTo>
                  <a:lnTo>
                    <a:pt x="629272" y="137668"/>
                  </a:lnTo>
                  <a:lnTo>
                    <a:pt x="629843" y="137160"/>
                  </a:lnTo>
                  <a:close/>
                </a:path>
                <a:path w="900429" h="839470">
                  <a:moveTo>
                    <a:pt x="632472" y="133350"/>
                  </a:moveTo>
                  <a:lnTo>
                    <a:pt x="632231" y="133350"/>
                  </a:lnTo>
                  <a:lnTo>
                    <a:pt x="631253" y="134620"/>
                  </a:lnTo>
                  <a:lnTo>
                    <a:pt x="632472" y="133350"/>
                  </a:lnTo>
                  <a:close/>
                </a:path>
                <a:path w="900429" h="839470">
                  <a:moveTo>
                    <a:pt x="639267" y="496481"/>
                  </a:moveTo>
                  <a:lnTo>
                    <a:pt x="637590" y="496849"/>
                  </a:lnTo>
                  <a:lnTo>
                    <a:pt x="639178" y="496570"/>
                  </a:lnTo>
                  <a:close/>
                </a:path>
                <a:path w="900429" h="839470">
                  <a:moveTo>
                    <a:pt x="667829" y="170180"/>
                  </a:moveTo>
                  <a:lnTo>
                    <a:pt x="662597" y="170180"/>
                  </a:lnTo>
                  <a:lnTo>
                    <a:pt x="639673" y="170180"/>
                  </a:lnTo>
                  <a:lnTo>
                    <a:pt x="628497" y="170180"/>
                  </a:lnTo>
                  <a:lnTo>
                    <a:pt x="601776" y="171450"/>
                  </a:lnTo>
                  <a:lnTo>
                    <a:pt x="594829" y="173990"/>
                  </a:lnTo>
                  <a:lnTo>
                    <a:pt x="597903" y="173990"/>
                  </a:lnTo>
                  <a:lnTo>
                    <a:pt x="600049" y="172720"/>
                  </a:lnTo>
                  <a:lnTo>
                    <a:pt x="600506" y="175260"/>
                  </a:lnTo>
                  <a:lnTo>
                    <a:pt x="588975" y="179070"/>
                  </a:lnTo>
                  <a:lnTo>
                    <a:pt x="588289" y="177800"/>
                  </a:lnTo>
                  <a:lnTo>
                    <a:pt x="573481" y="185420"/>
                  </a:lnTo>
                  <a:lnTo>
                    <a:pt x="557415" y="193040"/>
                  </a:lnTo>
                  <a:lnTo>
                    <a:pt x="541020" y="199390"/>
                  </a:lnTo>
                  <a:lnTo>
                    <a:pt x="539915" y="199478"/>
                  </a:lnTo>
                  <a:lnTo>
                    <a:pt x="540778" y="201930"/>
                  </a:lnTo>
                  <a:lnTo>
                    <a:pt x="528472" y="207010"/>
                  </a:lnTo>
                  <a:lnTo>
                    <a:pt x="515823" y="210820"/>
                  </a:lnTo>
                  <a:lnTo>
                    <a:pt x="502856" y="213360"/>
                  </a:lnTo>
                  <a:lnTo>
                    <a:pt x="489610" y="214630"/>
                  </a:lnTo>
                  <a:lnTo>
                    <a:pt x="489305" y="213360"/>
                  </a:lnTo>
                  <a:lnTo>
                    <a:pt x="492836" y="212090"/>
                  </a:lnTo>
                  <a:lnTo>
                    <a:pt x="496379" y="210820"/>
                  </a:lnTo>
                  <a:lnTo>
                    <a:pt x="503364" y="209550"/>
                  </a:lnTo>
                  <a:lnTo>
                    <a:pt x="506793" y="208280"/>
                  </a:lnTo>
                  <a:lnTo>
                    <a:pt x="513575" y="205740"/>
                  </a:lnTo>
                  <a:lnTo>
                    <a:pt x="516928" y="204470"/>
                  </a:lnTo>
                  <a:lnTo>
                    <a:pt x="518515" y="204470"/>
                  </a:lnTo>
                  <a:lnTo>
                    <a:pt x="518401" y="205740"/>
                  </a:lnTo>
                  <a:lnTo>
                    <a:pt x="518604" y="207010"/>
                  </a:lnTo>
                  <a:lnTo>
                    <a:pt x="520052" y="207010"/>
                  </a:lnTo>
                  <a:lnTo>
                    <a:pt x="539584" y="199504"/>
                  </a:lnTo>
                  <a:lnTo>
                    <a:pt x="525233" y="200660"/>
                  </a:lnTo>
                  <a:lnTo>
                    <a:pt x="517702" y="200660"/>
                  </a:lnTo>
                  <a:lnTo>
                    <a:pt x="515683" y="201930"/>
                  </a:lnTo>
                  <a:lnTo>
                    <a:pt x="513613" y="201930"/>
                  </a:lnTo>
                  <a:lnTo>
                    <a:pt x="511327" y="203200"/>
                  </a:lnTo>
                  <a:lnTo>
                    <a:pt x="499605" y="203200"/>
                  </a:lnTo>
                  <a:lnTo>
                    <a:pt x="496265" y="201930"/>
                  </a:lnTo>
                  <a:lnTo>
                    <a:pt x="493382" y="203200"/>
                  </a:lnTo>
                  <a:lnTo>
                    <a:pt x="491515" y="203200"/>
                  </a:lnTo>
                  <a:lnTo>
                    <a:pt x="489610" y="204470"/>
                  </a:lnTo>
                  <a:lnTo>
                    <a:pt x="488645" y="204470"/>
                  </a:lnTo>
                  <a:lnTo>
                    <a:pt x="488010" y="203200"/>
                  </a:lnTo>
                  <a:lnTo>
                    <a:pt x="487451" y="201930"/>
                  </a:lnTo>
                  <a:lnTo>
                    <a:pt x="485952" y="201930"/>
                  </a:lnTo>
                  <a:lnTo>
                    <a:pt x="479094" y="205740"/>
                  </a:lnTo>
                  <a:lnTo>
                    <a:pt x="477812" y="205740"/>
                  </a:lnTo>
                  <a:lnTo>
                    <a:pt x="477583" y="204470"/>
                  </a:lnTo>
                  <a:lnTo>
                    <a:pt x="477456" y="204470"/>
                  </a:lnTo>
                  <a:lnTo>
                    <a:pt x="477050" y="203200"/>
                  </a:lnTo>
                  <a:lnTo>
                    <a:pt x="475449" y="203200"/>
                  </a:lnTo>
                  <a:lnTo>
                    <a:pt x="472859" y="205740"/>
                  </a:lnTo>
                  <a:lnTo>
                    <a:pt x="467601" y="208280"/>
                  </a:lnTo>
                  <a:lnTo>
                    <a:pt x="465099" y="207010"/>
                  </a:lnTo>
                  <a:lnTo>
                    <a:pt x="465213" y="205740"/>
                  </a:lnTo>
                  <a:lnTo>
                    <a:pt x="464997" y="204470"/>
                  </a:lnTo>
                  <a:lnTo>
                    <a:pt x="463232" y="204470"/>
                  </a:lnTo>
                  <a:lnTo>
                    <a:pt x="459663" y="207010"/>
                  </a:lnTo>
                  <a:lnTo>
                    <a:pt x="455904" y="208280"/>
                  </a:lnTo>
                  <a:lnTo>
                    <a:pt x="456260" y="207010"/>
                  </a:lnTo>
                  <a:lnTo>
                    <a:pt x="456184" y="205740"/>
                  </a:lnTo>
                  <a:lnTo>
                    <a:pt x="454761" y="204470"/>
                  </a:lnTo>
                  <a:lnTo>
                    <a:pt x="450265" y="207010"/>
                  </a:lnTo>
                  <a:lnTo>
                    <a:pt x="447941" y="205740"/>
                  </a:lnTo>
                  <a:lnTo>
                    <a:pt x="448360" y="204470"/>
                  </a:lnTo>
                  <a:lnTo>
                    <a:pt x="448170" y="204470"/>
                  </a:lnTo>
                  <a:lnTo>
                    <a:pt x="447916" y="203200"/>
                  </a:lnTo>
                  <a:lnTo>
                    <a:pt x="447090" y="203200"/>
                  </a:lnTo>
                  <a:lnTo>
                    <a:pt x="446697" y="204470"/>
                  </a:lnTo>
                  <a:lnTo>
                    <a:pt x="446151" y="204470"/>
                  </a:lnTo>
                  <a:lnTo>
                    <a:pt x="443699" y="205740"/>
                  </a:lnTo>
                  <a:lnTo>
                    <a:pt x="441007" y="208280"/>
                  </a:lnTo>
                  <a:lnTo>
                    <a:pt x="437045" y="209550"/>
                  </a:lnTo>
                  <a:lnTo>
                    <a:pt x="436308" y="209550"/>
                  </a:lnTo>
                  <a:lnTo>
                    <a:pt x="436067" y="208280"/>
                  </a:lnTo>
                  <a:lnTo>
                    <a:pt x="435267" y="208280"/>
                  </a:lnTo>
                  <a:lnTo>
                    <a:pt x="434860" y="209550"/>
                  </a:lnTo>
                  <a:lnTo>
                    <a:pt x="434301" y="209550"/>
                  </a:lnTo>
                  <a:lnTo>
                    <a:pt x="430758" y="210820"/>
                  </a:lnTo>
                  <a:lnTo>
                    <a:pt x="428447" y="209550"/>
                  </a:lnTo>
                  <a:lnTo>
                    <a:pt x="427888" y="208280"/>
                  </a:lnTo>
                  <a:lnTo>
                    <a:pt x="428142" y="207010"/>
                  </a:lnTo>
                  <a:lnTo>
                    <a:pt x="427901" y="205740"/>
                  </a:lnTo>
                  <a:lnTo>
                    <a:pt x="427393" y="205740"/>
                  </a:lnTo>
                  <a:lnTo>
                    <a:pt x="426707" y="204470"/>
                  </a:lnTo>
                  <a:lnTo>
                    <a:pt x="420966" y="204470"/>
                  </a:lnTo>
                  <a:lnTo>
                    <a:pt x="420966" y="207010"/>
                  </a:lnTo>
                  <a:lnTo>
                    <a:pt x="421487" y="208280"/>
                  </a:lnTo>
                  <a:lnTo>
                    <a:pt x="423456" y="208280"/>
                  </a:lnTo>
                  <a:lnTo>
                    <a:pt x="423252" y="209550"/>
                  </a:lnTo>
                  <a:lnTo>
                    <a:pt x="423265" y="210820"/>
                  </a:lnTo>
                  <a:lnTo>
                    <a:pt x="424014" y="210820"/>
                  </a:lnTo>
                  <a:lnTo>
                    <a:pt x="430644" y="214630"/>
                  </a:lnTo>
                  <a:lnTo>
                    <a:pt x="437642" y="218440"/>
                  </a:lnTo>
                  <a:lnTo>
                    <a:pt x="452640" y="220980"/>
                  </a:lnTo>
                  <a:lnTo>
                    <a:pt x="453834" y="220980"/>
                  </a:lnTo>
                  <a:lnTo>
                    <a:pt x="453936" y="218440"/>
                  </a:lnTo>
                  <a:lnTo>
                    <a:pt x="453644" y="217170"/>
                  </a:lnTo>
                  <a:lnTo>
                    <a:pt x="450862" y="217170"/>
                  </a:lnTo>
                  <a:lnTo>
                    <a:pt x="451053" y="214630"/>
                  </a:lnTo>
                  <a:lnTo>
                    <a:pt x="455904" y="212090"/>
                  </a:lnTo>
                  <a:lnTo>
                    <a:pt x="456565" y="214630"/>
                  </a:lnTo>
                  <a:lnTo>
                    <a:pt x="459549" y="214630"/>
                  </a:lnTo>
                  <a:lnTo>
                    <a:pt x="462318" y="213360"/>
                  </a:lnTo>
                  <a:lnTo>
                    <a:pt x="464299" y="213360"/>
                  </a:lnTo>
                  <a:lnTo>
                    <a:pt x="464794" y="214630"/>
                  </a:lnTo>
                  <a:lnTo>
                    <a:pt x="466115" y="213360"/>
                  </a:lnTo>
                  <a:lnTo>
                    <a:pt x="467360" y="213360"/>
                  </a:lnTo>
                  <a:lnTo>
                    <a:pt x="468566" y="212090"/>
                  </a:lnTo>
                  <a:lnTo>
                    <a:pt x="473583" y="212090"/>
                  </a:lnTo>
                  <a:lnTo>
                    <a:pt x="473798" y="214630"/>
                  </a:lnTo>
                  <a:lnTo>
                    <a:pt x="469633" y="214630"/>
                  </a:lnTo>
                  <a:lnTo>
                    <a:pt x="469468" y="215900"/>
                  </a:lnTo>
                  <a:lnTo>
                    <a:pt x="469455" y="217170"/>
                  </a:lnTo>
                  <a:lnTo>
                    <a:pt x="469747" y="218440"/>
                  </a:lnTo>
                  <a:lnTo>
                    <a:pt x="494614" y="218440"/>
                  </a:lnTo>
                  <a:lnTo>
                    <a:pt x="500646" y="217170"/>
                  </a:lnTo>
                  <a:lnTo>
                    <a:pt x="502158" y="217170"/>
                  </a:lnTo>
                  <a:lnTo>
                    <a:pt x="519480" y="214630"/>
                  </a:lnTo>
                  <a:lnTo>
                    <a:pt x="535978" y="208280"/>
                  </a:lnTo>
                  <a:lnTo>
                    <a:pt x="552170" y="199390"/>
                  </a:lnTo>
                  <a:lnTo>
                    <a:pt x="568604" y="189230"/>
                  </a:lnTo>
                  <a:lnTo>
                    <a:pt x="578396" y="185420"/>
                  </a:lnTo>
                  <a:lnTo>
                    <a:pt x="597331" y="180340"/>
                  </a:lnTo>
                  <a:lnTo>
                    <a:pt x="600417" y="179070"/>
                  </a:lnTo>
                  <a:lnTo>
                    <a:pt x="606602" y="176530"/>
                  </a:lnTo>
                  <a:lnTo>
                    <a:pt x="607402" y="176530"/>
                  </a:lnTo>
                  <a:lnTo>
                    <a:pt x="607745" y="175260"/>
                  </a:lnTo>
                  <a:lnTo>
                    <a:pt x="607580" y="175260"/>
                  </a:lnTo>
                  <a:lnTo>
                    <a:pt x="605790" y="172720"/>
                  </a:lnTo>
                  <a:lnTo>
                    <a:pt x="638352" y="172720"/>
                  </a:lnTo>
                  <a:lnTo>
                    <a:pt x="645502" y="173990"/>
                  </a:lnTo>
                  <a:lnTo>
                    <a:pt x="654088" y="176530"/>
                  </a:lnTo>
                  <a:lnTo>
                    <a:pt x="650697" y="181610"/>
                  </a:lnTo>
                  <a:lnTo>
                    <a:pt x="647877" y="184150"/>
                  </a:lnTo>
                  <a:lnTo>
                    <a:pt x="644677" y="186690"/>
                  </a:lnTo>
                  <a:lnTo>
                    <a:pt x="639991" y="191770"/>
                  </a:lnTo>
                  <a:lnTo>
                    <a:pt x="634479" y="194310"/>
                  </a:lnTo>
                  <a:lnTo>
                    <a:pt x="627773" y="196850"/>
                  </a:lnTo>
                  <a:lnTo>
                    <a:pt x="627430" y="196850"/>
                  </a:lnTo>
                  <a:lnTo>
                    <a:pt x="627151" y="198120"/>
                  </a:lnTo>
                  <a:lnTo>
                    <a:pt x="627380" y="199390"/>
                  </a:lnTo>
                  <a:lnTo>
                    <a:pt x="629081" y="200660"/>
                  </a:lnTo>
                  <a:lnTo>
                    <a:pt x="620877" y="204470"/>
                  </a:lnTo>
                  <a:lnTo>
                    <a:pt x="613854" y="205740"/>
                  </a:lnTo>
                  <a:lnTo>
                    <a:pt x="601002" y="205740"/>
                  </a:lnTo>
                  <a:lnTo>
                    <a:pt x="595325" y="204470"/>
                  </a:lnTo>
                  <a:lnTo>
                    <a:pt x="589102" y="201930"/>
                  </a:lnTo>
                  <a:lnTo>
                    <a:pt x="589102" y="200660"/>
                  </a:lnTo>
                  <a:lnTo>
                    <a:pt x="585343" y="200660"/>
                  </a:lnTo>
                  <a:lnTo>
                    <a:pt x="581634" y="199390"/>
                  </a:lnTo>
                  <a:lnTo>
                    <a:pt x="578091" y="196850"/>
                  </a:lnTo>
                  <a:lnTo>
                    <a:pt x="574128" y="194310"/>
                  </a:lnTo>
                  <a:lnTo>
                    <a:pt x="573227" y="194310"/>
                  </a:lnTo>
                  <a:lnTo>
                    <a:pt x="572858" y="195580"/>
                  </a:lnTo>
                  <a:lnTo>
                    <a:pt x="572592" y="196850"/>
                  </a:lnTo>
                  <a:lnTo>
                    <a:pt x="573544" y="198120"/>
                  </a:lnTo>
                  <a:lnTo>
                    <a:pt x="577240" y="200660"/>
                  </a:lnTo>
                  <a:lnTo>
                    <a:pt x="581304" y="203200"/>
                  </a:lnTo>
                  <a:lnTo>
                    <a:pt x="586193" y="205740"/>
                  </a:lnTo>
                  <a:lnTo>
                    <a:pt x="587578" y="209550"/>
                  </a:lnTo>
                  <a:lnTo>
                    <a:pt x="592531" y="210820"/>
                  </a:lnTo>
                  <a:lnTo>
                    <a:pt x="602424" y="214630"/>
                  </a:lnTo>
                  <a:lnTo>
                    <a:pt x="611492" y="214630"/>
                  </a:lnTo>
                  <a:lnTo>
                    <a:pt x="622173" y="212090"/>
                  </a:lnTo>
                  <a:lnTo>
                    <a:pt x="635800" y="212090"/>
                  </a:lnTo>
                  <a:lnTo>
                    <a:pt x="642975" y="210820"/>
                  </a:lnTo>
                  <a:lnTo>
                    <a:pt x="645807" y="209550"/>
                  </a:lnTo>
                  <a:lnTo>
                    <a:pt x="648639" y="208280"/>
                  </a:lnTo>
                  <a:lnTo>
                    <a:pt x="646430" y="208280"/>
                  </a:lnTo>
                  <a:lnTo>
                    <a:pt x="644753" y="209550"/>
                  </a:lnTo>
                  <a:lnTo>
                    <a:pt x="641769" y="209550"/>
                  </a:lnTo>
                  <a:lnTo>
                    <a:pt x="640029" y="208280"/>
                  </a:lnTo>
                  <a:lnTo>
                    <a:pt x="637768" y="205740"/>
                  </a:lnTo>
                  <a:lnTo>
                    <a:pt x="637120" y="204470"/>
                  </a:lnTo>
                  <a:lnTo>
                    <a:pt x="636905" y="203200"/>
                  </a:lnTo>
                  <a:lnTo>
                    <a:pt x="635939" y="203200"/>
                  </a:lnTo>
                  <a:lnTo>
                    <a:pt x="634987" y="204470"/>
                  </a:lnTo>
                  <a:lnTo>
                    <a:pt x="633996" y="204470"/>
                  </a:lnTo>
                  <a:lnTo>
                    <a:pt x="633272" y="201930"/>
                  </a:lnTo>
                  <a:lnTo>
                    <a:pt x="634923" y="200660"/>
                  </a:lnTo>
                  <a:lnTo>
                    <a:pt x="636739" y="199390"/>
                  </a:lnTo>
                  <a:lnTo>
                    <a:pt x="636485" y="199390"/>
                  </a:lnTo>
                  <a:lnTo>
                    <a:pt x="635635" y="196850"/>
                  </a:lnTo>
                  <a:lnTo>
                    <a:pt x="638581" y="195580"/>
                  </a:lnTo>
                  <a:lnTo>
                    <a:pt x="640435" y="194310"/>
                  </a:lnTo>
                  <a:lnTo>
                    <a:pt x="642721" y="193040"/>
                  </a:lnTo>
                  <a:lnTo>
                    <a:pt x="645236" y="191770"/>
                  </a:lnTo>
                  <a:lnTo>
                    <a:pt x="647585" y="189230"/>
                  </a:lnTo>
                  <a:lnTo>
                    <a:pt x="649782" y="186690"/>
                  </a:lnTo>
                  <a:lnTo>
                    <a:pt x="651535" y="187960"/>
                  </a:lnTo>
                  <a:lnTo>
                    <a:pt x="650887" y="189230"/>
                  </a:lnTo>
                  <a:lnTo>
                    <a:pt x="654532" y="186690"/>
                  </a:lnTo>
                  <a:lnTo>
                    <a:pt x="657796" y="182880"/>
                  </a:lnTo>
                  <a:lnTo>
                    <a:pt x="665530" y="172720"/>
                  </a:lnTo>
                  <a:lnTo>
                    <a:pt x="667829" y="170180"/>
                  </a:lnTo>
                  <a:close/>
                </a:path>
                <a:path w="900429" h="839470">
                  <a:moveTo>
                    <a:pt x="669645" y="655320"/>
                  </a:moveTo>
                  <a:lnTo>
                    <a:pt x="668693" y="655320"/>
                  </a:lnTo>
                  <a:lnTo>
                    <a:pt x="667080" y="655586"/>
                  </a:lnTo>
                  <a:lnTo>
                    <a:pt x="669645" y="655320"/>
                  </a:lnTo>
                  <a:close/>
                </a:path>
                <a:path w="900429" h="839470">
                  <a:moveTo>
                    <a:pt x="743623" y="459740"/>
                  </a:moveTo>
                  <a:lnTo>
                    <a:pt x="743292" y="458470"/>
                  </a:lnTo>
                  <a:lnTo>
                    <a:pt x="740537" y="461010"/>
                  </a:lnTo>
                  <a:lnTo>
                    <a:pt x="731062" y="466090"/>
                  </a:lnTo>
                  <a:lnTo>
                    <a:pt x="710946" y="473710"/>
                  </a:lnTo>
                  <a:lnTo>
                    <a:pt x="700722" y="476250"/>
                  </a:lnTo>
                  <a:lnTo>
                    <a:pt x="695198" y="478790"/>
                  </a:lnTo>
                  <a:lnTo>
                    <a:pt x="668743" y="486410"/>
                  </a:lnTo>
                  <a:lnTo>
                    <a:pt x="654723" y="490220"/>
                  </a:lnTo>
                  <a:lnTo>
                    <a:pt x="639991" y="494030"/>
                  </a:lnTo>
                  <a:lnTo>
                    <a:pt x="640435" y="495300"/>
                  </a:lnTo>
                  <a:lnTo>
                    <a:pt x="639267" y="496481"/>
                  </a:lnTo>
                  <a:lnTo>
                    <a:pt x="650367" y="494030"/>
                  </a:lnTo>
                  <a:lnTo>
                    <a:pt x="649630" y="492760"/>
                  </a:lnTo>
                  <a:lnTo>
                    <a:pt x="662927" y="488950"/>
                  </a:lnTo>
                  <a:lnTo>
                    <a:pt x="674268" y="486410"/>
                  </a:lnTo>
                  <a:lnTo>
                    <a:pt x="685126" y="482600"/>
                  </a:lnTo>
                  <a:lnTo>
                    <a:pt x="695591" y="480060"/>
                  </a:lnTo>
                  <a:lnTo>
                    <a:pt x="711555" y="474980"/>
                  </a:lnTo>
                  <a:lnTo>
                    <a:pt x="722617" y="471170"/>
                  </a:lnTo>
                  <a:lnTo>
                    <a:pt x="733386" y="466090"/>
                  </a:lnTo>
                  <a:lnTo>
                    <a:pt x="743623" y="459740"/>
                  </a:lnTo>
                  <a:close/>
                </a:path>
                <a:path w="900429" h="839470">
                  <a:moveTo>
                    <a:pt x="900163" y="722134"/>
                  </a:moveTo>
                  <a:lnTo>
                    <a:pt x="886421" y="699744"/>
                  </a:lnTo>
                  <a:lnTo>
                    <a:pt x="856119" y="687666"/>
                  </a:lnTo>
                  <a:lnTo>
                    <a:pt x="818921" y="683082"/>
                  </a:lnTo>
                  <a:lnTo>
                    <a:pt x="796239" y="683120"/>
                  </a:lnTo>
                  <a:lnTo>
                    <a:pt x="795959" y="679450"/>
                  </a:lnTo>
                  <a:lnTo>
                    <a:pt x="795197" y="669290"/>
                  </a:lnTo>
                  <a:lnTo>
                    <a:pt x="794626" y="661670"/>
                  </a:lnTo>
                  <a:lnTo>
                    <a:pt x="789749" y="647700"/>
                  </a:lnTo>
                  <a:lnTo>
                    <a:pt x="787527" y="641350"/>
                  </a:lnTo>
                  <a:lnTo>
                    <a:pt x="787082" y="640080"/>
                  </a:lnTo>
                  <a:lnTo>
                    <a:pt x="786930" y="639127"/>
                  </a:lnTo>
                  <a:lnTo>
                    <a:pt x="786930" y="683133"/>
                  </a:lnTo>
                  <a:lnTo>
                    <a:pt x="784771" y="683133"/>
                  </a:lnTo>
                  <a:lnTo>
                    <a:pt x="784771" y="705065"/>
                  </a:lnTo>
                  <a:lnTo>
                    <a:pt x="784631" y="706996"/>
                  </a:lnTo>
                  <a:lnTo>
                    <a:pt x="784529" y="707390"/>
                  </a:lnTo>
                  <a:lnTo>
                    <a:pt x="783221" y="709930"/>
                  </a:lnTo>
                  <a:lnTo>
                    <a:pt x="781786" y="707390"/>
                  </a:lnTo>
                  <a:lnTo>
                    <a:pt x="780770" y="707390"/>
                  </a:lnTo>
                  <a:lnTo>
                    <a:pt x="780910" y="706120"/>
                  </a:lnTo>
                  <a:lnTo>
                    <a:pt x="781291" y="703580"/>
                  </a:lnTo>
                  <a:lnTo>
                    <a:pt x="781507" y="701040"/>
                  </a:lnTo>
                  <a:lnTo>
                    <a:pt x="781621" y="699770"/>
                  </a:lnTo>
                  <a:lnTo>
                    <a:pt x="782142" y="695960"/>
                  </a:lnTo>
                  <a:lnTo>
                    <a:pt x="784326" y="693420"/>
                  </a:lnTo>
                  <a:lnTo>
                    <a:pt x="784606" y="693420"/>
                  </a:lnTo>
                  <a:lnTo>
                    <a:pt x="784771" y="705065"/>
                  </a:lnTo>
                  <a:lnTo>
                    <a:pt x="784771" y="683133"/>
                  </a:lnTo>
                  <a:lnTo>
                    <a:pt x="784479" y="683133"/>
                  </a:lnTo>
                  <a:lnTo>
                    <a:pt x="784580" y="691616"/>
                  </a:lnTo>
                  <a:lnTo>
                    <a:pt x="784059" y="692150"/>
                  </a:lnTo>
                  <a:lnTo>
                    <a:pt x="782040" y="693420"/>
                  </a:lnTo>
                  <a:lnTo>
                    <a:pt x="782142" y="688340"/>
                  </a:lnTo>
                  <a:lnTo>
                    <a:pt x="782231" y="685800"/>
                  </a:lnTo>
                  <a:lnTo>
                    <a:pt x="782434" y="683260"/>
                  </a:lnTo>
                  <a:lnTo>
                    <a:pt x="783856" y="681990"/>
                  </a:lnTo>
                  <a:lnTo>
                    <a:pt x="786688" y="679450"/>
                  </a:lnTo>
                  <a:lnTo>
                    <a:pt x="786930" y="683133"/>
                  </a:lnTo>
                  <a:lnTo>
                    <a:pt x="786930" y="639127"/>
                  </a:lnTo>
                  <a:lnTo>
                    <a:pt x="786879" y="638810"/>
                  </a:lnTo>
                  <a:lnTo>
                    <a:pt x="785964" y="638810"/>
                  </a:lnTo>
                  <a:lnTo>
                    <a:pt x="785964" y="675640"/>
                  </a:lnTo>
                  <a:lnTo>
                    <a:pt x="785964" y="678180"/>
                  </a:lnTo>
                  <a:lnTo>
                    <a:pt x="781888" y="681990"/>
                  </a:lnTo>
                  <a:lnTo>
                    <a:pt x="781431" y="676910"/>
                  </a:lnTo>
                  <a:lnTo>
                    <a:pt x="781113" y="675640"/>
                  </a:lnTo>
                  <a:lnTo>
                    <a:pt x="780618" y="673100"/>
                  </a:lnTo>
                  <a:lnTo>
                    <a:pt x="781291" y="671830"/>
                  </a:lnTo>
                  <a:lnTo>
                    <a:pt x="782878" y="670560"/>
                  </a:lnTo>
                  <a:lnTo>
                    <a:pt x="784479" y="669290"/>
                  </a:lnTo>
                  <a:lnTo>
                    <a:pt x="785533" y="673100"/>
                  </a:lnTo>
                  <a:lnTo>
                    <a:pt x="785964" y="675640"/>
                  </a:lnTo>
                  <a:lnTo>
                    <a:pt x="785964" y="638810"/>
                  </a:lnTo>
                  <a:lnTo>
                    <a:pt x="785761" y="638810"/>
                  </a:lnTo>
                  <a:lnTo>
                    <a:pt x="784085" y="640080"/>
                  </a:lnTo>
                  <a:lnTo>
                    <a:pt x="783869" y="639648"/>
                  </a:lnTo>
                  <a:lnTo>
                    <a:pt x="783869" y="666750"/>
                  </a:lnTo>
                  <a:lnTo>
                    <a:pt x="780072" y="670560"/>
                  </a:lnTo>
                  <a:lnTo>
                    <a:pt x="779729" y="669290"/>
                  </a:lnTo>
                  <a:lnTo>
                    <a:pt x="779043" y="666750"/>
                  </a:lnTo>
                  <a:lnTo>
                    <a:pt x="778738" y="665480"/>
                  </a:lnTo>
                  <a:lnTo>
                    <a:pt x="779310" y="664210"/>
                  </a:lnTo>
                  <a:lnTo>
                    <a:pt x="780681" y="662940"/>
                  </a:lnTo>
                  <a:lnTo>
                    <a:pt x="782066" y="661670"/>
                  </a:lnTo>
                  <a:lnTo>
                    <a:pt x="782662" y="662940"/>
                  </a:lnTo>
                  <a:lnTo>
                    <a:pt x="783869" y="666750"/>
                  </a:lnTo>
                  <a:lnTo>
                    <a:pt x="783869" y="639648"/>
                  </a:lnTo>
                  <a:lnTo>
                    <a:pt x="783463" y="638810"/>
                  </a:lnTo>
                  <a:lnTo>
                    <a:pt x="782574" y="637540"/>
                  </a:lnTo>
                  <a:lnTo>
                    <a:pt x="782535" y="636270"/>
                  </a:lnTo>
                  <a:lnTo>
                    <a:pt x="781926" y="636270"/>
                  </a:lnTo>
                  <a:lnTo>
                    <a:pt x="781062" y="635546"/>
                  </a:lnTo>
                  <a:lnTo>
                    <a:pt x="781062" y="646430"/>
                  </a:lnTo>
                  <a:lnTo>
                    <a:pt x="780935" y="646430"/>
                  </a:lnTo>
                  <a:lnTo>
                    <a:pt x="780935" y="659130"/>
                  </a:lnTo>
                  <a:lnTo>
                    <a:pt x="779716" y="661670"/>
                  </a:lnTo>
                  <a:lnTo>
                    <a:pt x="777887" y="662940"/>
                  </a:lnTo>
                  <a:lnTo>
                    <a:pt x="777481" y="662228"/>
                  </a:lnTo>
                  <a:lnTo>
                    <a:pt x="777481" y="701040"/>
                  </a:lnTo>
                  <a:lnTo>
                    <a:pt x="777367" y="704850"/>
                  </a:lnTo>
                  <a:lnTo>
                    <a:pt x="777214" y="708063"/>
                  </a:lnTo>
                  <a:lnTo>
                    <a:pt x="777214" y="728980"/>
                  </a:lnTo>
                  <a:lnTo>
                    <a:pt x="776325" y="730250"/>
                  </a:lnTo>
                  <a:lnTo>
                    <a:pt x="773442" y="736600"/>
                  </a:lnTo>
                  <a:lnTo>
                    <a:pt x="770394" y="742950"/>
                  </a:lnTo>
                  <a:lnTo>
                    <a:pt x="767537" y="747179"/>
                  </a:lnTo>
                  <a:lnTo>
                    <a:pt x="755269" y="755980"/>
                  </a:lnTo>
                  <a:lnTo>
                    <a:pt x="745451" y="760006"/>
                  </a:lnTo>
                  <a:lnTo>
                    <a:pt x="753478" y="753110"/>
                  </a:lnTo>
                  <a:lnTo>
                    <a:pt x="764413" y="741680"/>
                  </a:lnTo>
                  <a:lnTo>
                    <a:pt x="763917" y="740410"/>
                  </a:lnTo>
                  <a:lnTo>
                    <a:pt x="767562" y="736600"/>
                  </a:lnTo>
                  <a:lnTo>
                    <a:pt x="770534" y="732790"/>
                  </a:lnTo>
                  <a:lnTo>
                    <a:pt x="773430" y="728980"/>
                  </a:lnTo>
                  <a:lnTo>
                    <a:pt x="777214" y="728980"/>
                  </a:lnTo>
                  <a:lnTo>
                    <a:pt x="777214" y="708063"/>
                  </a:lnTo>
                  <a:lnTo>
                    <a:pt x="777125" y="709930"/>
                  </a:lnTo>
                  <a:lnTo>
                    <a:pt x="776478" y="713740"/>
                  </a:lnTo>
                  <a:lnTo>
                    <a:pt x="776376" y="716280"/>
                  </a:lnTo>
                  <a:lnTo>
                    <a:pt x="775576" y="721360"/>
                  </a:lnTo>
                  <a:lnTo>
                    <a:pt x="774611" y="725170"/>
                  </a:lnTo>
                  <a:lnTo>
                    <a:pt x="770382" y="730250"/>
                  </a:lnTo>
                  <a:lnTo>
                    <a:pt x="766292" y="735330"/>
                  </a:lnTo>
                  <a:lnTo>
                    <a:pt x="762330" y="740410"/>
                  </a:lnTo>
                  <a:lnTo>
                    <a:pt x="758444" y="744220"/>
                  </a:lnTo>
                  <a:lnTo>
                    <a:pt x="758088" y="746760"/>
                  </a:lnTo>
                  <a:lnTo>
                    <a:pt x="746302" y="758190"/>
                  </a:lnTo>
                  <a:lnTo>
                    <a:pt x="741222" y="761733"/>
                  </a:lnTo>
                  <a:lnTo>
                    <a:pt x="734568" y="764463"/>
                  </a:lnTo>
                  <a:lnTo>
                    <a:pt x="732472" y="765073"/>
                  </a:lnTo>
                  <a:lnTo>
                    <a:pt x="737933" y="760730"/>
                  </a:lnTo>
                  <a:lnTo>
                    <a:pt x="745591" y="753110"/>
                  </a:lnTo>
                  <a:lnTo>
                    <a:pt x="752576" y="744220"/>
                  </a:lnTo>
                  <a:lnTo>
                    <a:pt x="758837" y="735330"/>
                  </a:lnTo>
                  <a:lnTo>
                    <a:pt x="764336" y="725170"/>
                  </a:lnTo>
                  <a:lnTo>
                    <a:pt x="767715" y="722630"/>
                  </a:lnTo>
                  <a:lnTo>
                    <a:pt x="770877" y="721360"/>
                  </a:lnTo>
                  <a:lnTo>
                    <a:pt x="774014" y="718820"/>
                  </a:lnTo>
                  <a:lnTo>
                    <a:pt x="776376" y="716280"/>
                  </a:lnTo>
                  <a:lnTo>
                    <a:pt x="776376" y="713854"/>
                  </a:lnTo>
                  <a:lnTo>
                    <a:pt x="774014" y="716280"/>
                  </a:lnTo>
                  <a:lnTo>
                    <a:pt x="771144" y="718820"/>
                  </a:lnTo>
                  <a:lnTo>
                    <a:pt x="765060" y="722630"/>
                  </a:lnTo>
                  <a:lnTo>
                    <a:pt x="769366" y="711200"/>
                  </a:lnTo>
                  <a:lnTo>
                    <a:pt x="770115" y="708660"/>
                  </a:lnTo>
                  <a:lnTo>
                    <a:pt x="770864" y="706120"/>
                  </a:lnTo>
                  <a:lnTo>
                    <a:pt x="774039" y="703580"/>
                  </a:lnTo>
                  <a:lnTo>
                    <a:pt x="775563" y="702310"/>
                  </a:lnTo>
                  <a:lnTo>
                    <a:pt x="777481" y="701040"/>
                  </a:lnTo>
                  <a:lnTo>
                    <a:pt x="777481" y="662228"/>
                  </a:lnTo>
                  <a:lnTo>
                    <a:pt x="777227" y="661784"/>
                  </a:lnTo>
                  <a:lnTo>
                    <a:pt x="777227" y="695960"/>
                  </a:lnTo>
                  <a:lnTo>
                    <a:pt x="777036" y="698500"/>
                  </a:lnTo>
                  <a:lnTo>
                    <a:pt x="776211" y="699770"/>
                  </a:lnTo>
                  <a:lnTo>
                    <a:pt x="771194" y="703580"/>
                  </a:lnTo>
                  <a:lnTo>
                    <a:pt x="772121" y="698500"/>
                  </a:lnTo>
                  <a:lnTo>
                    <a:pt x="772388" y="695960"/>
                  </a:lnTo>
                  <a:lnTo>
                    <a:pt x="770978" y="695960"/>
                  </a:lnTo>
                  <a:lnTo>
                    <a:pt x="770509" y="698500"/>
                  </a:lnTo>
                  <a:lnTo>
                    <a:pt x="769874" y="702310"/>
                  </a:lnTo>
                  <a:lnTo>
                    <a:pt x="768769" y="704850"/>
                  </a:lnTo>
                  <a:lnTo>
                    <a:pt x="762914" y="709930"/>
                  </a:lnTo>
                  <a:lnTo>
                    <a:pt x="757123" y="713740"/>
                  </a:lnTo>
                  <a:lnTo>
                    <a:pt x="750722" y="716280"/>
                  </a:lnTo>
                  <a:lnTo>
                    <a:pt x="750811" y="717550"/>
                  </a:lnTo>
                  <a:lnTo>
                    <a:pt x="752144" y="717550"/>
                  </a:lnTo>
                  <a:lnTo>
                    <a:pt x="756691" y="715010"/>
                  </a:lnTo>
                  <a:lnTo>
                    <a:pt x="761123" y="712470"/>
                  </a:lnTo>
                  <a:lnTo>
                    <a:pt x="768286" y="708660"/>
                  </a:lnTo>
                  <a:lnTo>
                    <a:pt x="746760" y="749300"/>
                  </a:lnTo>
                  <a:lnTo>
                    <a:pt x="668845" y="783463"/>
                  </a:lnTo>
                  <a:lnTo>
                    <a:pt x="624141" y="797331"/>
                  </a:lnTo>
                  <a:lnTo>
                    <a:pt x="579120" y="808824"/>
                  </a:lnTo>
                  <a:lnTo>
                    <a:pt x="533882" y="814641"/>
                  </a:lnTo>
                  <a:lnTo>
                    <a:pt x="482765" y="816102"/>
                  </a:lnTo>
                  <a:lnTo>
                    <a:pt x="431685" y="817029"/>
                  </a:lnTo>
                  <a:lnTo>
                    <a:pt x="380619" y="818426"/>
                  </a:lnTo>
                  <a:lnTo>
                    <a:pt x="360540" y="819581"/>
                  </a:lnTo>
                  <a:lnTo>
                    <a:pt x="355638" y="819150"/>
                  </a:lnTo>
                  <a:lnTo>
                    <a:pt x="268160" y="808990"/>
                  </a:lnTo>
                  <a:lnTo>
                    <a:pt x="224624" y="801370"/>
                  </a:lnTo>
                  <a:lnTo>
                    <a:pt x="185610" y="789940"/>
                  </a:lnTo>
                  <a:lnTo>
                    <a:pt x="185508" y="791210"/>
                  </a:lnTo>
                  <a:lnTo>
                    <a:pt x="192176" y="793750"/>
                  </a:lnTo>
                  <a:lnTo>
                    <a:pt x="191630" y="795020"/>
                  </a:lnTo>
                  <a:lnTo>
                    <a:pt x="178523" y="792480"/>
                  </a:lnTo>
                  <a:lnTo>
                    <a:pt x="173469" y="791210"/>
                  </a:lnTo>
                  <a:lnTo>
                    <a:pt x="169913" y="791210"/>
                  </a:lnTo>
                  <a:lnTo>
                    <a:pt x="167589" y="789940"/>
                  </a:lnTo>
                  <a:lnTo>
                    <a:pt x="163283" y="789940"/>
                  </a:lnTo>
                  <a:lnTo>
                    <a:pt x="162318" y="788670"/>
                  </a:lnTo>
                  <a:lnTo>
                    <a:pt x="161124" y="788670"/>
                  </a:lnTo>
                  <a:lnTo>
                    <a:pt x="158737" y="787400"/>
                  </a:lnTo>
                  <a:lnTo>
                    <a:pt x="159080" y="787400"/>
                  </a:lnTo>
                  <a:lnTo>
                    <a:pt x="159308" y="786130"/>
                  </a:lnTo>
                  <a:lnTo>
                    <a:pt x="158229" y="784860"/>
                  </a:lnTo>
                  <a:lnTo>
                    <a:pt x="144945" y="781050"/>
                  </a:lnTo>
                  <a:lnTo>
                    <a:pt x="105511" y="765810"/>
                  </a:lnTo>
                  <a:lnTo>
                    <a:pt x="106286" y="763270"/>
                  </a:lnTo>
                  <a:lnTo>
                    <a:pt x="113207" y="765810"/>
                  </a:lnTo>
                  <a:lnTo>
                    <a:pt x="120142" y="767080"/>
                  </a:lnTo>
                  <a:lnTo>
                    <a:pt x="127292" y="769620"/>
                  </a:lnTo>
                  <a:lnTo>
                    <a:pt x="128016" y="769620"/>
                  </a:lnTo>
                  <a:lnTo>
                    <a:pt x="128435" y="768350"/>
                  </a:lnTo>
                  <a:lnTo>
                    <a:pt x="129120" y="767080"/>
                  </a:lnTo>
                  <a:lnTo>
                    <a:pt x="130022" y="768350"/>
                  </a:lnTo>
                  <a:lnTo>
                    <a:pt x="150825" y="775970"/>
                  </a:lnTo>
                  <a:lnTo>
                    <a:pt x="161328" y="778510"/>
                  </a:lnTo>
                  <a:lnTo>
                    <a:pt x="171869" y="782320"/>
                  </a:lnTo>
                  <a:lnTo>
                    <a:pt x="172085" y="779780"/>
                  </a:lnTo>
                  <a:lnTo>
                    <a:pt x="152209" y="774700"/>
                  </a:lnTo>
                  <a:lnTo>
                    <a:pt x="132803" y="767080"/>
                  </a:lnTo>
                  <a:lnTo>
                    <a:pt x="124714" y="763270"/>
                  </a:lnTo>
                  <a:lnTo>
                    <a:pt x="122021" y="762000"/>
                  </a:lnTo>
                  <a:lnTo>
                    <a:pt x="113931" y="758190"/>
                  </a:lnTo>
                  <a:lnTo>
                    <a:pt x="112191" y="757351"/>
                  </a:lnTo>
                  <a:lnTo>
                    <a:pt x="112191" y="759460"/>
                  </a:lnTo>
                  <a:lnTo>
                    <a:pt x="111366" y="762000"/>
                  </a:lnTo>
                  <a:lnTo>
                    <a:pt x="103479" y="759460"/>
                  </a:lnTo>
                  <a:lnTo>
                    <a:pt x="95961" y="756920"/>
                  </a:lnTo>
                  <a:lnTo>
                    <a:pt x="89027" y="753110"/>
                  </a:lnTo>
                  <a:lnTo>
                    <a:pt x="88176" y="753110"/>
                  </a:lnTo>
                  <a:lnTo>
                    <a:pt x="88061" y="751840"/>
                  </a:lnTo>
                  <a:lnTo>
                    <a:pt x="84683" y="749300"/>
                  </a:lnTo>
                  <a:lnTo>
                    <a:pt x="80987" y="746760"/>
                  </a:lnTo>
                  <a:lnTo>
                    <a:pt x="74066" y="741680"/>
                  </a:lnTo>
                  <a:lnTo>
                    <a:pt x="70891" y="740410"/>
                  </a:lnTo>
                  <a:lnTo>
                    <a:pt x="67729" y="737870"/>
                  </a:lnTo>
                  <a:lnTo>
                    <a:pt x="68935" y="735330"/>
                  </a:lnTo>
                  <a:lnTo>
                    <a:pt x="74434" y="739140"/>
                  </a:lnTo>
                  <a:lnTo>
                    <a:pt x="79997" y="741680"/>
                  </a:lnTo>
                  <a:lnTo>
                    <a:pt x="85712" y="744220"/>
                  </a:lnTo>
                  <a:lnTo>
                    <a:pt x="112191" y="759460"/>
                  </a:lnTo>
                  <a:lnTo>
                    <a:pt x="112191" y="757351"/>
                  </a:lnTo>
                  <a:lnTo>
                    <a:pt x="95669" y="749300"/>
                  </a:lnTo>
                  <a:lnTo>
                    <a:pt x="94742" y="748030"/>
                  </a:lnTo>
                  <a:lnTo>
                    <a:pt x="94742" y="746760"/>
                  </a:lnTo>
                  <a:lnTo>
                    <a:pt x="86182" y="742950"/>
                  </a:lnTo>
                  <a:lnTo>
                    <a:pt x="78295" y="737870"/>
                  </a:lnTo>
                  <a:lnTo>
                    <a:pt x="74460" y="735330"/>
                  </a:lnTo>
                  <a:lnTo>
                    <a:pt x="70624" y="732790"/>
                  </a:lnTo>
                  <a:lnTo>
                    <a:pt x="67195" y="729881"/>
                  </a:lnTo>
                  <a:lnTo>
                    <a:pt x="67195" y="739140"/>
                  </a:lnTo>
                  <a:lnTo>
                    <a:pt x="65963" y="741680"/>
                  </a:lnTo>
                  <a:lnTo>
                    <a:pt x="55968" y="734060"/>
                  </a:lnTo>
                  <a:lnTo>
                    <a:pt x="54838" y="732790"/>
                  </a:lnTo>
                  <a:lnTo>
                    <a:pt x="52844" y="730250"/>
                  </a:lnTo>
                  <a:lnTo>
                    <a:pt x="53035" y="727710"/>
                  </a:lnTo>
                  <a:lnTo>
                    <a:pt x="62928" y="736600"/>
                  </a:lnTo>
                  <a:lnTo>
                    <a:pt x="67195" y="739140"/>
                  </a:lnTo>
                  <a:lnTo>
                    <a:pt x="67195" y="729881"/>
                  </a:lnTo>
                  <a:lnTo>
                    <a:pt x="64643" y="727710"/>
                  </a:lnTo>
                  <a:lnTo>
                    <a:pt x="63144" y="726440"/>
                  </a:lnTo>
                  <a:lnTo>
                    <a:pt x="55816" y="721360"/>
                  </a:lnTo>
                  <a:lnTo>
                    <a:pt x="55016" y="722630"/>
                  </a:lnTo>
                  <a:lnTo>
                    <a:pt x="57772" y="725170"/>
                  </a:lnTo>
                  <a:lnTo>
                    <a:pt x="56489" y="726440"/>
                  </a:lnTo>
                  <a:lnTo>
                    <a:pt x="50190" y="722630"/>
                  </a:lnTo>
                  <a:lnTo>
                    <a:pt x="49072" y="721360"/>
                  </a:lnTo>
                  <a:lnTo>
                    <a:pt x="46837" y="718820"/>
                  </a:lnTo>
                  <a:lnTo>
                    <a:pt x="44196" y="716280"/>
                  </a:lnTo>
                  <a:lnTo>
                    <a:pt x="41884" y="711200"/>
                  </a:lnTo>
                  <a:lnTo>
                    <a:pt x="39827" y="706755"/>
                  </a:lnTo>
                  <a:lnTo>
                    <a:pt x="39827" y="720090"/>
                  </a:lnTo>
                  <a:lnTo>
                    <a:pt x="37769" y="721360"/>
                  </a:lnTo>
                  <a:lnTo>
                    <a:pt x="34353" y="713740"/>
                  </a:lnTo>
                  <a:lnTo>
                    <a:pt x="31864" y="707390"/>
                  </a:lnTo>
                  <a:lnTo>
                    <a:pt x="30302" y="699770"/>
                  </a:lnTo>
                  <a:lnTo>
                    <a:pt x="29692" y="692150"/>
                  </a:lnTo>
                  <a:lnTo>
                    <a:pt x="31915" y="692150"/>
                  </a:lnTo>
                  <a:lnTo>
                    <a:pt x="32943" y="695960"/>
                  </a:lnTo>
                  <a:lnTo>
                    <a:pt x="34201" y="701040"/>
                  </a:lnTo>
                  <a:lnTo>
                    <a:pt x="35496" y="706120"/>
                  </a:lnTo>
                  <a:lnTo>
                    <a:pt x="35598" y="707390"/>
                  </a:lnTo>
                  <a:lnTo>
                    <a:pt x="36182" y="708660"/>
                  </a:lnTo>
                  <a:lnTo>
                    <a:pt x="36969" y="711200"/>
                  </a:lnTo>
                  <a:lnTo>
                    <a:pt x="37820" y="713740"/>
                  </a:lnTo>
                  <a:lnTo>
                    <a:pt x="39827" y="720090"/>
                  </a:lnTo>
                  <a:lnTo>
                    <a:pt x="39827" y="706755"/>
                  </a:lnTo>
                  <a:lnTo>
                    <a:pt x="39535" y="706120"/>
                  </a:lnTo>
                  <a:lnTo>
                    <a:pt x="37719" y="699770"/>
                  </a:lnTo>
                  <a:lnTo>
                    <a:pt x="36271" y="693420"/>
                  </a:lnTo>
                  <a:lnTo>
                    <a:pt x="36271" y="692150"/>
                  </a:lnTo>
                  <a:lnTo>
                    <a:pt x="36271" y="688340"/>
                  </a:lnTo>
                  <a:lnTo>
                    <a:pt x="37071" y="684530"/>
                  </a:lnTo>
                  <a:lnTo>
                    <a:pt x="38442" y="679450"/>
                  </a:lnTo>
                  <a:lnTo>
                    <a:pt x="39992" y="676910"/>
                  </a:lnTo>
                  <a:lnTo>
                    <a:pt x="41922" y="679450"/>
                  </a:lnTo>
                  <a:lnTo>
                    <a:pt x="41833" y="687070"/>
                  </a:lnTo>
                  <a:lnTo>
                    <a:pt x="42430" y="693420"/>
                  </a:lnTo>
                  <a:lnTo>
                    <a:pt x="44729" y="699770"/>
                  </a:lnTo>
                  <a:lnTo>
                    <a:pt x="45681" y="698500"/>
                  </a:lnTo>
                  <a:lnTo>
                    <a:pt x="44246" y="693420"/>
                  </a:lnTo>
                  <a:lnTo>
                    <a:pt x="43535" y="687070"/>
                  </a:lnTo>
                  <a:lnTo>
                    <a:pt x="43586" y="680720"/>
                  </a:lnTo>
                  <a:lnTo>
                    <a:pt x="44081" y="679450"/>
                  </a:lnTo>
                  <a:lnTo>
                    <a:pt x="46634" y="680720"/>
                  </a:lnTo>
                  <a:lnTo>
                    <a:pt x="47434" y="680720"/>
                  </a:lnTo>
                  <a:lnTo>
                    <a:pt x="47625" y="679450"/>
                  </a:lnTo>
                  <a:lnTo>
                    <a:pt x="47815" y="678180"/>
                  </a:lnTo>
                  <a:lnTo>
                    <a:pt x="45567" y="678180"/>
                  </a:lnTo>
                  <a:lnTo>
                    <a:pt x="43688" y="676910"/>
                  </a:lnTo>
                  <a:lnTo>
                    <a:pt x="43980" y="673100"/>
                  </a:lnTo>
                  <a:lnTo>
                    <a:pt x="44475" y="669290"/>
                  </a:lnTo>
                  <a:lnTo>
                    <a:pt x="45542" y="664210"/>
                  </a:lnTo>
                  <a:lnTo>
                    <a:pt x="52349" y="666750"/>
                  </a:lnTo>
                  <a:lnTo>
                    <a:pt x="58293" y="668020"/>
                  </a:lnTo>
                  <a:lnTo>
                    <a:pt x="67183" y="668020"/>
                  </a:lnTo>
                  <a:lnTo>
                    <a:pt x="59588" y="666750"/>
                  </a:lnTo>
                  <a:lnTo>
                    <a:pt x="53035" y="665480"/>
                  </a:lnTo>
                  <a:lnTo>
                    <a:pt x="49504" y="664210"/>
                  </a:lnTo>
                  <a:lnTo>
                    <a:pt x="45986" y="662940"/>
                  </a:lnTo>
                  <a:lnTo>
                    <a:pt x="46304" y="661670"/>
                  </a:lnTo>
                  <a:lnTo>
                    <a:pt x="46621" y="660400"/>
                  </a:lnTo>
                  <a:lnTo>
                    <a:pt x="47828" y="656590"/>
                  </a:lnTo>
                  <a:lnTo>
                    <a:pt x="55372" y="659130"/>
                  </a:lnTo>
                  <a:lnTo>
                    <a:pt x="61937" y="660400"/>
                  </a:lnTo>
                  <a:lnTo>
                    <a:pt x="69189" y="660400"/>
                  </a:lnTo>
                  <a:lnTo>
                    <a:pt x="69024" y="659130"/>
                  </a:lnTo>
                  <a:lnTo>
                    <a:pt x="62077" y="659130"/>
                  </a:lnTo>
                  <a:lnTo>
                    <a:pt x="55765" y="657860"/>
                  </a:lnTo>
                  <a:lnTo>
                    <a:pt x="52095" y="656590"/>
                  </a:lnTo>
                  <a:lnTo>
                    <a:pt x="48425" y="655320"/>
                  </a:lnTo>
                  <a:lnTo>
                    <a:pt x="49314" y="652780"/>
                  </a:lnTo>
                  <a:lnTo>
                    <a:pt x="50215" y="650240"/>
                  </a:lnTo>
                  <a:lnTo>
                    <a:pt x="57086" y="652780"/>
                  </a:lnTo>
                  <a:lnTo>
                    <a:pt x="69519" y="655320"/>
                  </a:lnTo>
                  <a:lnTo>
                    <a:pt x="74244" y="656590"/>
                  </a:lnTo>
                  <a:lnTo>
                    <a:pt x="74637" y="655320"/>
                  </a:lnTo>
                  <a:lnTo>
                    <a:pt x="69862" y="654050"/>
                  </a:lnTo>
                  <a:lnTo>
                    <a:pt x="57848" y="651510"/>
                  </a:lnTo>
                  <a:lnTo>
                    <a:pt x="54965" y="650240"/>
                  </a:lnTo>
                  <a:lnTo>
                    <a:pt x="52082" y="648970"/>
                  </a:lnTo>
                  <a:lnTo>
                    <a:pt x="50914" y="648970"/>
                  </a:lnTo>
                  <a:lnTo>
                    <a:pt x="53594" y="643890"/>
                  </a:lnTo>
                  <a:lnTo>
                    <a:pt x="54483" y="643890"/>
                  </a:lnTo>
                  <a:lnTo>
                    <a:pt x="68757" y="648970"/>
                  </a:lnTo>
                  <a:lnTo>
                    <a:pt x="75971" y="650240"/>
                  </a:lnTo>
                  <a:lnTo>
                    <a:pt x="83223" y="652780"/>
                  </a:lnTo>
                  <a:lnTo>
                    <a:pt x="83515" y="651510"/>
                  </a:lnTo>
                  <a:lnTo>
                    <a:pt x="76644" y="648970"/>
                  </a:lnTo>
                  <a:lnTo>
                    <a:pt x="69723" y="647700"/>
                  </a:lnTo>
                  <a:lnTo>
                    <a:pt x="59334" y="643890"/>
                  </a:lnTo>
                  <a:lnTo>
                    <a:pt x="55867" y="642620"/>
                  </a:lnTo>
                  <a:lnTo>
                    <a:pt x="54686" y="642620"/>
                  </a:lnTo>
                  <a:lnTo>
                    <a:pt x="55257" y="641350"/>
                  </a:lnTo>
                  <a:lnTo>
                    <a:pt x="55841" y="640080"/>
                  </a:lnTo>
                  <a:lnTo>
                    <a:pt x="56718" y="640080"/>
                  </a:lnTo>
                  <a:lnTo>
                    <a:pt x="65443" y="643890"/>
                  </a:lnTo>
                  <a:lnTo>
                    <a:pt x="72898" y="645160"/>
                  </a:lnTo>
                  <a:lnTo>
                    <a:pt x="84086" y="645160"/>
                  </a:lnTo>
                  <a:lnTo>
                    <a:pt x="83362" y="643890"/>
                  </a:lnTo>
                  <a:lnTo>
                    <a:pt x="72872" y="643890"/>
                  </a:lnTo>
                  <a:lnTo>
                    <a:pt x="65316" y="641350"/>
                  </a:lnTo>
                  <a:lnTo>
                    <a:pt x="61099" y="640080"/>
                  </a:lnTo>
                  <a:lnTo>
                    <a:pt x="56883" y="638810"/>
                  </a:lnTo>
                  <a:lnTo>
                    <a:pt x="59283" y="635000"/>
                  </a:lnTo>
                  <a:lnTo>
                    <a:pt x="60642" y="633730"/>
                  </a:lnTo>
                  <a:lnTo>
                    <a:pt x="62725" y="633730"/>
                  </a:lnTo>
                  <a:lnTo>
                    <a:pt x="64782" y="632460"/>
                  </a:lnTo>
                  <a:lnTo>
                    <a:pt x="66840" y="632460"/>
                  </a:lnTo>
                  <a:lnTo>
                    <a:pt x="67970" y="635000"/>
                  </a:lnTo>
                  <a:lnTo>
                    <a:pt x="73113" y="637540"/>
                  </a:lnTo>
                  <a:lnTo>
                    <a:pt x="78613" y="638810"/>
                  </a:lnTo>
                  <a:lnTo>
                    <a:pt x="84391" y="640080"/>
                  </a:lnTo>
                  <a:lnTo>
                    <a:pt x="84874" y="638810"/>
                  </a:lnTo>
                  <a:lnTo>
                    <a:pt x="84124" y="637540"/>
                  </a:lnTo>
                  <a:lnTo>
                    <a:pt x="83388" y="636270"/>
                  </a:lnTo>
                  <a:lnTo>
                    <a:pt x="91287" y="637540"/>
                  </a:lnTo>
                  <a:lnTo>
                    <a:pt x="96227" y="638810"/>
                  </a:lnTo>
                  <a:lnTo>
                    <a:pt x="101269" y="638810"/>
                  </a:lnTo>
                  <a:lnTo>
                    <a:pt x="101117" y="637540"/>
                  </a:lnTo>
                  <a:lnTo>
                    <a:pt x="93129" y="637540"/>
                  </a:lnTo>
                  <a:lnTo>
                    <a:pt x="89230" y="636270"/>
                  </a:lnTo>
                  <a:lnTo>
                    <a:pt x="85344" y="635000"/>
                  </a:lnTo>
                  <a:lnTo>
                    <a:pt x="82270" y="633844"/>
                  </a:lnTo>
                  <a:lnTo>
                    <a:pt x="82270" y="635000"/>
                  </a:lnTo>
                  <a:lnTo>
                    <a:pt x="81775" y="637540"/>
                  </a:lnTo>
                  <a:lnTo>
                    <a:pt x="77216" y="637540"/>
                  </a:lnTo>
                  <a:lnTo>
                    <a:pt x="72885" y="636270"/>
                  </a:lnTo>
                  <a:lnTo>
                    <a:pt x="68567" y="633730"/>
                  </a:lnTo>
                  <a:lnTo>
                    <a:pt x="68364" y="632460"/>
                  </a:lnTo>
                  <a:lnTo>
                    <a:pt x="68160" y="631190"/>
                  </a:lnTo>
                  <a:lnTo>
                    <a:pt x="69684" y="631190"/>
                  </a:lnTo>
                  <a:lnTo>
                    <a:pt x="71183" y="629920"/>
                  </a:lnTo>
                  <a:lnTo>
                    <a:pt x="74168" y="629920"/>
                  </a:lnTo>
                  <a:lnTo>
                    <a:pt x="74688" y="631190"/>
                  </a:lnTo>
                  <a:lnTo>
                    <a:pt x="75984" y="632460"/>
                  </a:lnTo>
                  <a:lnTo>
                    <a:pt x="75615" y="632460"/>
                  </a:lnTo>
                  <a:lnTo>
                    <a:pt x="80022" y="635000"/>
                  </a:lnTo>
                  <a:lnTo>
                    <a:pt x="82270" y="635000"/>
                  </a:lnTo>
                  <a:lnTo>
                    <a:pt x="82270" y="633844"/>
                  </a:lnTo>
                  <a:lnTo>
                    <a:pt x="75222" y="631190"/>
                  </a:lnTo>
                  <a:lnTo>
                    <a:pt x="77952" y="629920"/>
                  </a:lnTo>
                  <a:lnTo>
                    <a:pt x="80683" y="628650"/>
                  </a:lnTo>
                  <a:lnTo>
                    <a:pt x="85229" y="628650"/>
                  </a:lnTo>
                  <a:lnTo>
                    <a:pt x="86626" y="629920"/>
                  </a:lnTo>
                  <a:lnTo>
                    <a:pt x="88734" y="629920"/>
                  </a:lnTo>
                  <a:lnTo>
                    <a:pt x="100571" y="632460"/>
                  </a:lnTo>
                  <a:lnTo>
                    <a:pt x="108915" y="632460"/>
                  </a:lnTo>
                  <a:lnTo>
                    <a:pt x="105422" y="631190"/>
                  </a:lnTo>
                  <a:lnTo>
                    <a:pt x="99085" y="631190"/>
                  </a:lnTo>
                  <a:lnTo>
                    <a:pt x="99479" y="629920"/>
                  </a:lnTo>
                  <a:lnTo>
                    <a:pt x="99644" y="628650"/>
                  </a:lnTo>
                  <a:lnTo>
                    <a:pt x="99212" y="627380"/>
                  </a:lnTo>
                  <a:lnTo>
                    <a:pt x="95732" y="627380"/>
                  </a:lnTo>
                  <a:lnTo>
                    <a:pt x="95592" y="626110"/>
                  </a:lnTo>
                  <a:lnTo>
                    <a:pt x="95465" y="624840"/>
                  </a:lnTo>
                  <a:lnTo>
                    <a:pt x="96024" y="624840"/>
                  </a:lnTo>
                  <a:lnTo>
                    <a:pt x="97129" y="623570"/>
                  </a:lnTo>
                  <a:lnTo>
                    <a:pt x="98374" y="623570"/>
                  </a:lnTo>
                  <a:lnTo>
                    <a:pt x="98844" y="624840"/>
                  </a:lnTo>
                  <a:lnTo>
                    <a:pt x="106578" y="624840"/>
                  </a:lnTo>
                  <a:lnTo>
                    <a:pt x="110832" y="626110"/>
                  </a:lnTo>
                  <a:lnTo>
                    <a:pt x="111417" y="626110"/>
                  </a:lnTo>
                  <a:lnTo>
                    <a:pt x="111988" y="627380"/>
                  </a:lnTo>
                  <a:lnTo>
                    <a:pt x="112776" y="627380"/>
                  </a:lnTo>
                  <a:lnTo>
                    <a:pt x="113525" y="629920"/>
                  </a:lnTo>
                  <a:lnTo>
                    <a:pt x="115214" y="632460"/>
                  </a:lnTo>
                  <a:lnTo>
                    <a:pt x="146964" y="651510"/>
                  </a:lnTo>
                  <a:lnTo>
                    <a:pt x="157010" y="656590"/>
                  </a:lnTo>
                  <a:lnTo>
                    <a:pt x="163042" y="657860"/>
                  </a:lnTo>
                  <a:lnTo>
                    <a:pt x="162725" y="660400"/>
                  </a:lnTo>
                  <a:lnTo>
                    <a:pt x="163576" y="660400"/>
                  </a:lnTo>
                  <a:lnTo>
                    <a:pt x="177241" y="666750"/>
                  </a:lnTo>
                  <a:lnTo>
                    <a:pt x="191262" y="671830"/>
                  </a:lnTo>
                  <a:lnTo>
                    <a:pt x="205600" y="674370"/>
                  </a:lnTo>
                  <a:lnTo>
                    <a:pt x="220205" y="675640"/>
                  </a:lnTo>
                  <a:lnTo>
                    <a:pt x="227304" y="675640"/>
                  </a:lnTo>
                  <a:lnTo>
                    <a:pt x="230860" y="674370"/>
                  </a:lnTo>
                  <a:lnTo>
                    <a:pt x="235254" y="674370"/>
                  </a:lnTo>
                  <a:lnTo>
                    <a:pt x="240779" y="673100"/>
                  </a:lnTo>
                  <a:lnTo>
                    <a:pt x="246316" y="673100"/>
                  </a:lnTo>
                  <a:lnTo>
                    <a:pt x="249199" y="671830"/>
                  </a:lnTo>
                  <a:lnTo>
                    <a:pt x="252082" y="670560"/>
                  </a:lnTo>
                  <a:lnTo>
                    <a:pt x="272326" y="668020"/>
                  </a:lnTo>
                  <a:lnTo>
                    <a:pt x="295148" y="665480"/>
                  </a:lnTo>
                  <a:lnTo>
                    <a:pt x="302437" y="671830"/>
                  </a:lnTo>
                  <a:lnTo>
                    <a:pt x="311480" y="676910"/>
                  </a:lnTo>
                  <a:lnTo>
                    <a:pt x="322440" y="680720"/>
                  </a:lnTo>
                  <a:lnTo>
                    <a:pt x="335495" y="681990"/>
                  </a:lnTo>
                  <a:lnTo>
                    <a:pt x="342163" y="680720"/>
                  </a:lnTo>
                  <a:lnTo>
                    <a:pt x="348818" y="680720"/>
                  </a:lnTo>
                  <a:lnTo>
                    <a:pt x="355409" y="679450"/>
                  </a:lnTo>
                  <a:lnTo>
                    <a:pt x="372071" y="678180"/>
                  </a:lnTo>
                  <a:lnTo>
                    <a:pt x="387362" y="673100"/>
                  </a:lnTo>
                  <a:lnTo>
                    <a:pt x="389763" y="674370"/>
                  </a:lnTo>
                  <a:lnTo>
                    <a:pt x="389153" y="675640"/>
                  </a:lnTo>
                  <a:lnTo>
                    <a:pt x="390321" y="676910"/>
                  </a:lnTo>
                  <a:lnTo>
                    <a:pt x="394804" y="676910"/>
                  </a:lnTo>
                  <a:lnTo>
                    <a:pt x="395947" y="675640"/>
                  </a:lnTo>
                  <a:lnTo>
                    <a:pt x="396201" y="673100"/>
                  </a:lnTo>
                  <a:lnTo>
                    <a:pt x="398068" y="671830"/>
                  </a:lnTo>
                  <a:lnTo>
                    <a:pt x="400291" y="673100"/>
                  </a:lnTo>
                  <a:lnTo>
                    <a:pt x="401916" y="673100"/>
                  </a:lnTo>
                  <a:lnTo>
                    <a:pt x="402564" y="675640"/>
                  </a:lnTo>
                  <a:lnTo>
                    <a:pt x="402437" y="675640"/>
                  </a:lnTo>
                  <a:lnTo>
                    <a:pt x="404469" y="687070"/>
                  </a:lnTo>
                  <a:lnTo>
                    <a:pt x="404787" y="687070"/>
                  </a:lnTo>
                  <a:lnTo>
                    <a:pt x="404761" y="688340"/>
                  </a:lnTo>
                  <a:lnTo>
                    <a:pt x="406793" y="688340"/>
                  </a:lnTo>
                  <a:lnTo>
                    <a:pt x="409155" y="687070"/>
                  </a:lnTo>
                  <a:lnTo>
                    <a:pt x="413969" y="687070"/>
                  </a:lnTo>
                  <a:lnTo>
                    <a:pt x="421005" y="683260"/>
                  </a:lnTo>
                  <a:lnTo>
                    <a:pt x="426504" y="681990"/>
                  </a:lnTo>
                  <a:lnTo>
                    <a:pt x="431266" y="679450"/>
                  </a:lnTo>
                  <a:lnTo>
                    <a:pt x="436994" y="678180"/>
                  </a:lnTo>
                  <a:lnTo>
                    <a:pt x="437603" y="679450"/>
                  </a:lnTo>
                  <a:lnTo>
                    <a:pt x="439216" y="679450"/>
                  </a:lnTo>
                  <a:lnTo>
                    <a:pt x="440613" y="678180"/>
                  </a:lnTo>
                  <a:lnTo>
                    <a:pt x="442036" y="678180"/>
                  </a:lnTo>
                  <a:lnTo>
                    <a:pt x="443890" y="676910"/>
                  </a:lnTo>
                  <a:lnTo>
                    <a:pt x="457936" y="674370"/>
                  </a:lnTo>
                  <a:lnTo>
                    <a:pt x="464972" y="674370"/>
                  </a:lnTo>
                  <a:lnTo>
                    <a:pt x="481698" y="673100"/>
                  </a:lnTo>
                  <a:lnTo>
                    <a:pt x="486537" y="671830"/>
                  </a:lnTo>
                  <a:lnTo>
                    <a:pt x="493598" y="671830"/>
                  </a:lnTo>
                  <a:lnTo>
                    <a:pt x="497611" y="670560"/>
                  </a:lnTo>
                  <a:lnTo>
                    <a:pt x="502361" y="673100"/>
                  </a:lnTo>
                  <a:lnTo>
                    <a:pt x="504698" y="673100"/>
                  </a:lnTo>
                  <a:lnTo>
                    <a:pt x="507136" y="674370"/>
                  </a:lnTo>
                  <a:lnTo>
                    <a:pt x="507339" y="674370"/>
                  </a:lnTo>
                  <a:lnTo>
                    <a:pt x="516039" y="678180"/>
                  </a:lnTo>
                  <a:lnTo>
                    <a:pt x="524560" y="683260"/>
                  </a:lnTo>
                  <a:lnTo>
                    <a:pt x="541134" y="693420"/>
                  </a:lnTo>
                  <a:lnTo>
                    <a:pt x="542391" y="693420"/>
                  </a:lnTo>
                  <a:lnTo>
                    <a:pt x="543382" y="694690"/>
                  </a:lnTo>
                  <a:lnTo>
                    <a:pt x="544144" y="694690"/>
                  </a:lnTo>
                  <a:lnTo>
                    <a:pt x="545604" y="695960"/>
                  </a:lnTo>
                  <a:lnTo>
                    <a:pt x="545807" y="697230"/>
                  </a:lnTo>
                  <a:lnTo>
                    <a:pt x="552526" y="701040"/>
                  </a:lnTo>
                  <a:lnTo>
                    <a:pt x="559485" y="702310"/>
                  </a:lnTo>
                  <a:lnTo>
                    <a:pt x="573163" y="702310"/>
                  </a:lnTo>
                  <a:lnTo>
                    <a:pt x="579729" y="701040"/>
                  </a:lnTo>
                  <a:lnTo>
                    <a:pt x="581863" y="699770"/>
                  </a:lnTo>
                  <a:lnTo>
                    <a:pt x="586117" y="697230"/>
                  </a:lnTo>
                  <a:lnTo>
                    <a:pt x="592328" y="693420"/>
                  </a:lnTo>
                  <a:lnTo>
                    <a:pt x="600735" y="693420"/>
                  </a:lnTo>
                  <a:lnTo>
                    <a:pt x="613194" y="694690"/>
                  </a:lnTo>
                  <a:lnTo>
                    <a:pt x="620026" y="695960"/>
                  </a:lnTo>
                  <a:lnTo>
                    <a:pt x="626529" y="695960"/>
                  </a:lnTo>
                  <a:lnTo>
                    <a:pt x="635635" y="697230"/>
                  </a:lnTo>
                  <a:lnTo>
                    <a:pt x="657720" y="697230"/>
                  </a:lnTo>
                  <a:lnTo>
                    <a:pt x="665886" y="695960"/>
                  </a:lnTo>
                  <a:lnTo>
                    <a:pt x="674344" y="695960"/>
                  </a:lnTo>
                  <a:lnTo>
                    <a:pt x="719023" y="684530"/>
                  </a:lnTo>
                  <a:lnTo>
                    <a:pt x="754341" y="660400"/>
                  </a:lnTo>
                  <a:lnTo>
                    <a:pt x="760285" y="656590"/>
                  </a:lnTo>
                  <a:lnTo>
                    <a:pt x="765784" y="651510"/>
                  </a:lnTo>
                  <a:lnTo>
                    <a:pt x="768108" y="648970"/>
                  </a:lnTo>
                  <a:lnTo>
                    <a:pt x="771588" y="645160"/>
                  </a:lnTo>
                  <a:lnTo>
                    <a:pt x="773163" y="647700"/>
                  </a:lnTo>
                  <a:lnTo>
                    <a:pt x="775119" y="650240"/>
                  </a:lnTo>
                  <a:lnTo>
                    <a:pt x="774611" y="651510"/>
                  </a:lnTo>
                  <a:lnTo>
                    <a:pt x="774014" y="652780"/>
                  </a:lnTo>
                  <a:lnTo>
                    <a:pt x="771931" y="652780"/>
                  </a:lnTo>
                  <a:lnTo>
                    <a:pt x="771309" y="654050"/>
                  </a:lnTo>
                  <a:lnTo>
                    <a:pt x="771842" y="655320"/>
                  </a:lnTo>
                  <a:lnTo>
                    <a:pt x="771194" y="655320"/>
                  </a:lnTo>
                  <a:lnTo>
                    <a:pt x="764743" y="661670"/>
                  </a:lnTo>
                  <a:lnTo>
                    <a:pt x="757897" y="666750"/>
                  </a:lnTo>
                  <a:lnTo>
                    <a:pt x="750646" y="673100"/>
                  </a:lnTo>
                  <a:lnTo>
                    <a:pt x="742975" y="676910"/>
                  </a:lnTo>
                  <a:lnTo>
                    <a:pt x="744283" y="678180"/>
                  </a:lnTo>
                  <a:lnTo>
                    <a:pt x="751586" y="674370"/>
                  </a:lnTo>
                  <a:lnTo>
                    <a:pt x="758609" y="669290"/>
                  </a:lnTo>
                  <a:lnTo>
                    <a:pt x="765314" y="662940"/>
                  </a:lnTo>
                  <a:lnTo>
                    <a:pt x="771677" y="657860"/>
                  </a:lnTo>
                  <a:lnTo>
                    <a:pt x="772744" y="656590"/>
                  </a:lnTo>
                  <a:lnTo>
                    <a:pt x="774484" y="659130"/>
                  </a:lnTo>
                  <a:lnTo>
                    <a:pt x="775373" y="661670"/>
                  </a:lnTo>
                  <a:lnTo>
                    <a:pt x="776160" y="664210"/>
                  </a:lnTo>
                  <a:lnTo>
                    <a:pt x="775830" y="665480"/>
                  </a:lnTo>
                  <a:lnTo>
                    <a:pt x="773811" y="665480"/>
                  </a:lnTo>
                  <a:lnTo>
                    <a:pt x="773315" y="664210"/>
                  </a:lnTo>
                  <a:lnTo>
                    <a:pt x="771639" y="664210"/>
                  </a:lnTo>
                  <a:lnTo>
                    <a:pt x="771944" y="665480"/>
                  </a:lnTo>
                  <a:lnTo>
                    <a:pt x="772388" y="668020"/>
                  </a:lnTo>
                  <a:lnTo>
                    <a:pt x="771791" y="668020"/>
                  </a:lnTo>
                  <a:lnTo>
                    <a:pt x="765200" y="673100"/>
                  </a:lnTo>
                  <a:lnTo>
                    <a:pt x="758418" y="676910"/>
                  </a:lnTo>
                  <a:lnTo>
                    <a:pt x="751420" y="680720"/>
                  </a:lnTo>
                  <a:lnTo>
                    <a:pt x="744194" y="684530"/>
                  </a:lnTo>
                  <a:lnTo>
                    <a:pt x="744283" y="685800"/>
                  </a:lnTo>
                  <a:lnTo>
                    <a:pt x="745667" y="685800"/>
                  </a:lnTo>
                  <a:lnTo>
                    <a:pt x="752284" y="681990"/>
                  </a:lnTo>
                  <a:lnTo>
                    <a:pt x="758837" y="679450"/>
                  </a:lnTo>
                  <a:lnTo>
                    <a:pt x="765302" y="674370"/>
                  </a:lnTo>
                  <a:lnTo>
                    <a:pt x="772985" y="669290"/>
                  </a:lnTo>
                  <a:lnTo>
                    <a:pt x="773391" y="670560"/>
                  </a:lnTo>
                  <a:lnTo>
                    <a:pt x="773772" y="675640"/>
                  </a:lnTo>
                  <a:lnTo>
                    <a:pt x="761161" y="683260"/>
                  </a:lnTo>
                  <a:lnTo>
                    <a:pt x="754722" y="688340"/>
                  </a:lnTo>
                  <a:lnTo>
                    <a:pt x="748093" y="692150"/>
                  </a:lnTo>
                  <a:lnTo>
                    <a:pt x="749465" y="692150"/>
                  </a:lnTo>
                  <a:lnTo>
                    <a:pt x="755497" y="689610"/>
                  </a:lnTo>
                  <a:lnTo>
                    <a:pt x="767473" y="681990"/>
                  </a:lnTo>
                  <a:lnTo>
                    <a:pt x="773379" y="676910"/>
                  </a:lnTo>
                  <a:lnTo>
                    <a:pt x="774788" y="676910"/>
                  </a:lnTo>
                  <a:lnTo>
                    <a:pt x="775157" y="678180"/>
                  </a:lnTo>
                  <a:lnTo>
                    <a:pt x="775639" y="680720"/>
                  </a:lnTo>
                  <a:lnTo>
                    <a:pt x="775855" y="681990"/>
                  </a:lnTo>
                  <a:lnTo>
                    <a:pt x="775982" y="687070"/>
                  </a:lnTo>
                  <a:lnTo>
                    <a:pt x="768210" y="692150"/>
                  </a:lnTo>
                  <a:lnTo>
                    <a:pt x="760183" y="697230"/>
                  </a:lnTo>
                  <a:lnTo>
                    <a:pt x="751928" y="702310"/>
                  </a:lnTo>
                  <a:lnTo>
                    <a:pt x="743470" y="706120"/>
                  </a:lnTo>
                  <a:lnTo>
                    <a:pt x="742696" y="706120"/>
                  </a:lnTo>
                  <a:lnTo>
                    <a:pt x="742848" y="707390"/>
                  </a:lnTo>
                  <a:lnTo>
                    <a:pt x="743661" y="707390"/>
                  </a:lnTo>
                  <a:lnTo>
                    <a:pt x="759764" y="699770"/>
                  </a:lnTo>
                  <a:lnTo>
                    <a:pt x="767575" y="694690"/>
                  </a:lnTo>
                  <a:lnTo>
                    <a:pt x="775169" y="689610"/>
                  </a:lnTo>
                  <a:lnTo>
                    <a:pt x="776770" y="688340"/>
                  </a:lnTo>
                  <a:lnTo>
                    <a:pt x="776935" y="689610"/>
                  </a:lnTo>
                  <a:lnTo>
                    <a:pt x="777176" y="692150"/>
                  </a:lnTo>
                  <a:lnTo>
                    <a:pt x="777227" y="695960"/>
                  </a:lnTo>
                  <a:lnTo>
                    <a:pt x="777227" y="661784"/>
                  </a:lnTo>
                  <a:lnTo>
                    <a:pt x="776439" y="660400"/>
                  </a:lnTo>
                  <a:lnTo>
                    <a:pt x="775487" y="657860"/>
                  </a:lnTo>
                  <a:lnTo>
                    <a:pt x="774928" y="656590"/>
                  </a:lnTo>
                  <a:lnTo>
                    <a:pt x="774382" y="655320"/>
                  </a:lnTo>
                  <a:lnTo>
                    <a:pt x="774573" y="654050"/>
                  </a:lnTo>
                  <a:lnTo>
                    <a:pt x="776719" y="652780"/>
                  </a:lnTo>
                  <a:lnTo>
                    <a:pt x="778789" y="655320"/>
                  </a:lnTo>
                  <a:lnTo>
                    <a:pt x="779919" y="657860"/>
                  </a:lnTo>
                  <a:lnTo>
                    <a:pt x="780935" y="659130"/>
                  </a:lnTo>
                  <a:lnTo>
                    <a:pt x="780935" y="646430"/>
                  </a:lnTo>
                  <a:lnTo>
                    <a:pt x="779818" y="646430"/>
                  </a:lnTo>
                  <a:lnTo>
                    <a:pt x="778662" y="647700"/>
                  </a:lnTo>
                  <a:lnTo>
                    <a:pt x="777163" y="647700"/>
                  </a:lnTo>
                  <a:lnTo>
                    <a:pt x="775093" y="645160"/>
                  </a:lnTo>
                  <a:lnTo>
                    <a:pt x="774433" y="643890"/>
                  </a:lnTo>
                  <a:lnTo>
                    <a:pt x="773988" y="642620"/>
                  </a:lnTo>
                  <a:lnTo>
                    <a:pt x="775512" y="641350"/>
                  </a:lnTo>
                  <a:lnTo>
                    <a:pt x="779932" y="643890"/>
                  </a:lnTo>
                  <a:lnTo>
                    <a:pt x="780542" y="643890"/>
                  </a:lnTo>
                  <a:lnTo>
                    <a:pt x="781062" y="646430"/>
                  </a:lnTo>
                  <a:lnTo>
                    <a:pt x="781062" y="635546"/>
                  </a:lnTo>
                  <a:lnTo>
                    <a:pt x="780427" y="635000"/>
                  </a:lnTo>
                  <a:lnTo>
                    <a:pt x="787958" y="632460"/>
                  </a:lnTo>
                  <a:lnTo>
                    <a:pt x="816063" y="604520"/>
                  </a:lnTo>
                  <a:lnTo>
                    <a:pt x="818896" y="588010"/>
                  </a:lnTo>
                  <a:lnTo>
                    <a:pt x="817626" y="579120"/>
                  </a:lnTo>
                  <a:lnTo>
                    <a:pt x="816521" y="575919"/>
                  </a:lnTo>
                  <a:lnTo>
                    <a:pt x="816521" y="588010"/>
                  </a:lnTo>
                  <a:lnTo>
                    <a:pt x="815200" y="598170"/>
                  </a:lnTo>
                  <a:lnTo>
                    <a:pt x="811834" y="607060"/>
                  </a:lnTo>
                  <a:lnTo>
                    <a:pt x="807224" y="614680"/>
                  </a:lnTo>
                  <a:lnTo>
                    <a:pt x="805586" y="618490"/>
                  </a:lnTo>
                  <a:lnTo>
                    <a:pt x="803490" y="619760"/>
                  </a:lnTo>
                  <a:lnTo>
                    <a:pt x="800811" y="622300"/>
                  </a:lnTo>
                  <a:lnTo>
                    <a:pt x="799261" y="621030"/>
                  </a:lnTo>
                  <a:lnTo>
                    <a:pt x="802995" y="613410"/>
                  </a:lnTo>
                  <a:lnTo>
                    <a:pt x="804418" y="605790"/>
                  </a:lnTo>
                  <a:lnTo>
                    <a:pt x="803503" y="596900"/>
                  </a:lnTo>
                  <a:lnTo>
                    <a:pt x="800239" y="589280"/>
                  </a:lnTo>
                  <a:lnTo>
                    <a:pt x="797814" y="589280"/>
                  </a:lnTo>
                  <a:lnTo>
                    <a:pt x="797267" y="590550"/>
                  </a:lnTo>
                  <a:lnTo>
                    <a:pt x="797610" y="590550"/>
                  </a:lnTo>
                  <a:lnTo>
                    <a:pt x="800989" y="599440"/>
                  </a:lnTo>
                  <a:lnTo>
                    <a:pt x="783920" y="627380"/>
                  </a:lnTo>
                  <a:lnTo>
                    <a:pt x="782726" y="626110"/>
                  </a:lnTo>
                  <a:lnTo>
                    <a:pt x="791616" y="612140"/>
                  </a:lnTo>
                  <a:lnTo>
                    <a:pt x="794524" y="596900"/>
                  </a:lnTo>
                  <a:lnTo>
                    <a:pt x="791349" y="580390"/>
                  </a:lnTo>
                  <a:lnTo>
                    <a:pt x="782015" y="566420"/>
                  </a:lnTo>
                  <a:lnTo>
                    <a:pt x="780834" y="566420"/>
                  </a:lnTo>
                  <a:lnTo>
                    <a:pt x="780415" y="567690"/>
                  </a:lnTo>
                  <a:lnTo>
                    <a:pt x="780224" y="568960"/>
                  </a:lnTo>
                  <a:lnTo>
                    <a:pt x="780872" y="568960"/>
                  </a:lnTo>
                  <a:lnTo>
                    <a:pt x="786396" y="576580"/>
                  </a:lnTo>
                  <a:lnTo>
                    <a:pt x="790003" y="585470"/>
                  </a:lnTo>
                  <a:lnTo>
                    <a:pt x="791616" y="594360"/>
                  </a:lnTo>
                  <a:lnTo>
                    <a:pt x="791133" y="603250"/>
                  </a:lnTo>
                  <a:lnTo>
                    <a:pt x="788670" y="610870"/>
                  </a:lnTo>
                  <a:lnTo>
                    <a:pt x="784377" y="618490"/>
                  </a:lnTo>
                  <a:lnTo>
                    <a:pt x="778408" y="626110"/>
                  </a:lnTo>
                  <a:lnTo>
                    <a:pt x="774293" y="628904"/>
                  </a:lnTo>
                  <a:lnTo>
                    <a:pt x="774293" y="640080"/>
                  </a:lnTo>
                  <a:lnTo>
                    <a:pt x="770293" y="645160"/>
                  </a:lnTo>
                  <a:lnTo>
                    <a:pt x="767892" y="646430"/>
                  </a:lnTo>
                  <a:lnTo>
                    <a:pt x="765441" y="648970"/>
                  </a:lnTo>
                  <a:lnTo>
                    <a:pt x="764336" y="646430"/>
                  </a:lnTo>
                  <a:lnTo>
                    <a:pt x="764692" y="646430"/>
                  </a:lnTo>
                  <a:lnTo>
                    <a:pt x="764362" y="645160"/>
                  </a:lnTo>
                  <a:lnTo>
                    <a:pt x="763930" y="645160"/>
                  </a:lnTo>
                  <a:lnTo>
                    <a:pt x="761568" y="643890"/>
                  </a:lnTo>
                  <a:lnTo>
                    <a:pt x="763016" y="642620"/>
                  </a:lnTo>
                  <a:lnTo>
                    <a:pt x="763714" y="641350"/>
                  </a:lnTo>
                  <a:lnTo>
                    <a:pt x="763676" y="640080"/>
                  </a:lnTo>
                  <a:lnTo>
                    <a:pt x="770026" y="638810"/>
                  </a:lnTo>
                  <a:lnTo>
                    <a:pt x="770432" y="638810"/>
                  </a:lnTo>
                  <a:lnTo>
                    <a:pt x="770661" y="640080"/>
                  </a:lnTo>
                  <a:lnTo>
                    <a:pt x="774293" y="640080"/>
                  </a:lnTo>
                  <a:lnTo>
                    <a:pt x="774293" y="628904"/>
                  </a:lnTo>
                  <a:lnTo>
                    <a:pt x="770915" y="631190"/>
                  </a:lnTo>
                  <a:lnTo>
                    <a:pt x="769785" y="631190"/>
                  </a:lnTo>
                  <a:lnTo>
                    <a:pt x="763028" y="632460"/>
                  </a:lnTo>
                  <a:lnTo>
                    <a:pt x="764578" y="629920"/>
                  </a:lnTo>
                  <a:lnTo>
                    <a:pt x="768781" y="622300"/>
                  </a:lnTo>
                  <a:lnTo>
                    <a:pt x="771461" y="613410"/>
                  </a:lnTo>
                  <a:lnTo>
                    <a:pt x="772414" y="605790"/>
                  </a:lnTo>
                  <a:lnTo>
                    <a:pt x="772287" y="599440"/>
                  </a:lnTo>
                  <a:lnTo>
                    <a:pt x="772071" y="595630"/>
                  </a:lnTo>
                  <a:lnTo>
                    <a:pt x="774484" y="589280"/>
                  </a:lnTo>
                  <a:lnTo>
                    <a:pt x="774966" y="588010"/>
                  </a:lnTo>
                  <a:lnTo>
                    <a:pt x="777036" y="581660"/>
                  </a:lnTo>
                  <a:lnTo>
                    <a:pt x="778395" y="572770"/>
                  </a:lnTo>
                  <a:lnTo>
                    <a:pt x="778141" y="572770"/>
                  </a:lnTo>
                  <a:lnTo>
                    <a:pt x="777557" y="571500"/>
                  </a:lnTo>
                  <a:lnTo>
                    <a:pt x="775525" y="571500"/>
                  </a:lnTo>
                  <a:lnTo>
                    <a:pt x="775423" y="572770"/>
                  </a:lnTo>
                  <a:lnTo>
                    <a:pt x="774623" y="577850"/>
                  </a:lnTo>
                  <a:lnTo>
                    <a:pt x="773430" y="582930"/>
                  </a:lnTo>
                  <a:lnTo>
                    <a:pt x="771944" y="586740"/>
                  </a:lnTo>
                  <a:lnTo>
                    <a:pt x="770115" y="589280"/>
                  </a:lnTo>
                  <a:lnTo>
                    <a:pt x="769442" y="587743"/>
                  </a:lnTo>
                  <a:lnTo>
                    <a:pt x="769442" y="605790"/>
                  </a:lnTo>
                  <a:lnTo>
                    <a:pt x="766521" y="619760"/>
                  </a:lnTo>
                  <a:lnTo>
                    <a:pt x="759815" y="631190"/>
                  </a:lnTo>
                  <a:lnTo>
                    <a:pt x="749846" y="640080"/>
                  </a:lnTo>
                  <a:lnTo>
                    <a:pt x="737171" y="645160"/>
                  </a:lnTo>
                  <a:lnTo>
                    <a:pt x="736130" y="645160"/>
                  </a:lnTo>
                  <a:lnTo>
                    <a:pt x="736079" y="646430"/>
                  </a:lnTo>
                  <a:lnTo>
                    <a:pt x="736219" y="647700"/>
                  </a:lnTo>
                  <a:lnTo>
                    <a:pt x="740168" y="647700"/>
                  </a:lnTo>
                  <a:lnTo>
                    <a:pt x="740613" y="648970"/>
                  </a:lnTo>
                  <a:lnTo>
                    <a:pt x="752462" y="643890"/>
                  </a:lnTo>
                  <a:lnTo>
                    <a:pt x="753516" y="646430"/>
                  </a:lnTo>
                  <a:lnTo>
                    <a:pt x="750570" y="648970"/>
                  </a:lnTo>
                  <a:lnTo>
                    <a:pt x="747572" y="650240"/>
                  </a:lnTo>
                  <a:lnTo>
                    <a:pt x="744524" y="652780"/>
                  </a:lnTo>
                  <a:lnTo>
                    <a:pt x="745274" y="654050"/>
                  </a:lnTo>
                  <a:lnTo>
                    <a:pt x="745820" y="655320"/>
                  </a:lnTo>
                  <a:lnTo>
                    <a:pt x="746125" y="655320"/>
                  </a:lnTo>
                  <a:lnTo>
                    <a:pt x="754176" y="650240"/>
                  </a:lnTo>
                  <a:lnTo>
                    <a:pt x="758037" y="646430"/>
                  </a:lnTo>
                  <a:lnTo>
                    <a:pt x="759688" y="647700"/>
                  </a:lnTo>
                  <a:lnTo>
                    <a:pt x="745388" y="664210"/>
                  </a:lnTo>
                  <a:lnTo>
                    <a:pt x="726122" y="676910"/>
                  </a:lnTo>
                  <a:lnTo>
                    <a:pt x="701979" y="685800"/>
                  </a:lnTo>
                  <a:lnTo>
                    <a:pt x="673036" y="692150"/>
                  </a:lnTo>
                  <a:lnTo>
                    <a:pt x="669798" y="693420"/>
                  </a:lnTo>
                  <a:lnTo>
                    <a:pt x="668172" y="693420"/>
                  </a:lnTo>
                  <a:lnTo>
                    <a:pt x="667994" y="692150"/>
                  </a:lnTo>
                  <a:lnTo>
                    <a:pt x="661225" y="692150"/>
                  </a:lnTo>
                  <a:lnTo>
                    <a:pt x="657034" y="690880"/>
                  </a:lnTo>
                  <a:lnTo>
                    <a:pt x="652653" y="689610"/>
                  </a:lnTo>
                  <a:lnTo>
                    <a:pt x="640130" y="692150"/>
                  </a:lnTo>
                  <a:lnTo>
                    <a:pt x="633526" y="692150"/>
                  </a:lnTo>
                  <a:lnTo>
                    <a:pt x="627240" y="690880"/>
                  </a:lnTo>
                  <a:lnTo>
                    <a:pt x="603935" y="687070"/>
                  </a:lnTo>
                  <a:lnTo>
                    <a:pt x="598538" y="687070"/>
                  </a:lnTo>
                  <a:lnTo>
                    <a:pt x="596646" y="685800"/>
                  </a:lnTo>
                  <a:lnTo>
                    <a:pt x="598995" y="683260"/>
                  </a:lnTo>
                  <a:lnTo>
                    <a:pt x="601179" y="681990"/>
                  </a:lnTo>
                  <a:lnTo>
                    <a:pt x="604431" y="681990"/>
                  </a:lnTo>
                  <a:lnTo>
                    <a:pt x="604748" y="680720"/>
                  </a:lnTo>
                  <a:lnTo>
                    <a:pt x="605396" y="679450"/>
                  </a:lnTo>
                  <a:lnTo>
                    <a:pt x="607847" y="678180"/>
                  </a:lnTo>
                  <a:lnTo>
                    <a:pt x="610387" y="676910"/>
                  </a:lnTo>
                  <a:lnTo>
                    <a:pt x="612482" y="676910"/>
                  </a:lnTo>
                  <a:lnTo>
                    <a:pt x="621474" y="668020"/>
                  </a:lnTo>
                  <a:lnTo>
                    <a:pt x="633171" y="661670"/>
                  </a:lnTo>
                  <a:lnTo>
                    <a:pt x="646671" y="659130"/>
                  </a:lnTo>
                  <a:lnTo>
                    <a:pt x="667080" y="655586"/>
                  </a:lnTo>
                  <a:lnTo>
                    <a:pt x="645414" y="657860"/>
                  </a:lnTo>
                  <a:lnTo>
                    <a:pt x="606463" y="670560"/>
                  </a:lnTo>
                  <a:lnTo>
                    <a:pt x="591553" y="680720"/>
                  </a:lnTo>
                  <a:lnTo>
                    <a:pt x="584428" y="680720"/>
                  </a:lnTo>
                  <a:lnTo>
                    <a:pt x="583031" y="683260"/>
                  </a:lnTo>
                  <a:lnTo>
                    <a:pt x="582079" y="685800"/>
                  </a:lnTo>
                  <a:lnTo>
                    <a:pt x="580504" y="689610"/>
                  </a:lnTo>
                  <a:lnTo>
                    <a:pt x="578091" y="692150"/>
                  </a:lnTo>
                  <a:lnTo>
                    <a:pt x="576897" y="692150"/>
                  </a:lnTo>
                  <a:lnTo>
                    <a:pt x="576897" y="693420"/>
                  </a:lnTo>
                  <a:lnTo>
                    <a:pt x="575094" y="695960"/>
                  </a:lnTo>
                  <a:lnTo>
                    <a:pt x="575195" y="697230"/>
                  </a:lnTo>
                  <a:lnTo>
                    <a:pt x="575386" y="697230"/>
                  </a:lnTo>
                  <a:lnTo>
                    <a:pt x="575881" y="698500"/>
                  </a:lnTo>
                  <a:lnTo>
                    <a:pt x="574586" y="698500"/>
                  </a:lnTo>
                  <a:lnTo>
                    <a:pt x="571944" y="699770"/>
                  </a:lnTo>
                  <a:lnTo>
                    <a:pt x="562724" y="699770"/>
                  </a:lnTo>
                  <a:lnTo>
                    <a:pt x="560793" y="698500"/>
                  </a:lnTo>
                  <a:lnTo>
                    <a:pt x="560603" y="697230"/>
                  </a:lnTo>
                  <a:lnTo>
                    <a:pt x="564883" y="694690"/>
                  </a:lnTo>
                  <a:lnTo>
                    <a:pt x="569404" y="694690"/>
                  </a:lnTo>
                  <a:lnTo>
                    <a:pt x="574433" y="693420"/>
                  </a:lnTo>
                  <a:lnTo>
                    <a:pt x="576897" y="693420"/>
                  </a:lnTo>
                  <a:lnTo>
                    <a:pt x="576897" y="692150"/>
                  </a:lnTo>
                  <a:lnTo>
                    <a:pt x="573646" y="692150"/>
                  </a:lnTo>
                  <a:lnTo>
                    <a:pt x="572223" y="690880"/>
                  </a:lnTo>
                  <a:lnTo>
                    <a:pt x="568858" y="690880"/>
                  </a:lnTo>
                  <a:lnTo>
                    <a:pt x="569607" y="689610"/>
                  </a:lnTo>
                  <a:lnTo>
                    <a:pt x="568236" y="688340"/>
                  </a:lnTo>
                  <a:lnTo>
                    <a:pt x="567855" y="685800"/>
                  </a:lnTo>
                  <a:lnTo>
                    <a:pt x="570636" y="676910"/>
                  </a:lnTo>
                  <a:lnTo>
                    <a:pt x="574103" y="671830"/>
                  </a:lnTo>
                  <a:lnTo>
                    <a:pt x="579005" y="666750"/>
                  </a:lnTo>
                  <a:lnTo>
                    <a:pt x="572046" y="671830"/>
                  </a:lnTo>
                  <a:lnTo>
                    <a:pt x="566013" y="676910"/>
                  </a:lnTo>
                  <a:lnTo>
                    <a:pt x="560832" y="683260"/>
                  </a:lnTo>
                  <a:lnTo>
                    <a:pt x="556475" y="689610"/>
                  </a:lnTo>
                  <a:lnTo>
                    <a:pt x="554101" y="690880"/>
                  </a:lnTo>
                  <a:lnTo>
                    <a:pt x="551878" y="692150"/>
                  </a:lnTo>
                  <a:lnTo>
                    <a:pt x="547738" y="692150"/>
                  </a:lnTo>
                  <a:lnTo>
                    <a:pt x="545846" y="690880"/>
                  </a:lnTo>
                  <a:lnTo>
                    <a:pt x="544004" y="690880"/>
                  </a:lnTo>
                  <a:lnTo>
                    <a:pt x="543026" y="689610"/>
                  </a:lnTo>
                  <a:lnTo>
                    <a:pt x="543737" y="688340"/>
                  </a:lnTo>
                  <a:lnTo>
                    <a:pt x="543953" y="688340"/>
                  </a:lnTo>
                  <a:lnTo>
                    <a:pt x="538187" y="681990"/>
                  </a:lnTo>
                  <a:lnTo>
                    <a:pt x="532434" y="678180"/>
                  </a:lnTo>
                  <a:lnTo>
                    <a:pt x="526135" y="675640"/>
                  </a:lnTo>
                  <a:lnTo>
                    <a:pt x="523633" y="674370"/>
                  </a:lnTo>
                  <a:lnTo>
                    <a:pt x="521830" y="673100"/>
                  </a:lnTo>
                  <a:lnTo>
                    <a:pt x="518033" y="671830"/>
                  </a:lnTo>
                  <a:lnTo>
                    <a:pt x="509562" y="671830"/>
                  </a:lnTo>
                  <a:lnTo>
                    <a:pt x="509524" y="670560"/>
                  </a:lnTo>
                  <a:lnTo>
                    <a:pt x="509498" y="669290"/>
                  </a:lnTo>
                  <a:lnTo>
                    <a:pt x="516343" y="668020"/>
                  </a:lnTo>
                  <a:lnTo>
                    <a:pt x="526542" y="668020"/>
                  </a:lnTo>
                  <a:lnTo>
                    <a:pt x="523379" y="670560"/>
                  </a:lnTo>
                  <a:lnTo>
                    <a:pt x="523151" y="671830"/>
                  </a:lnTo>
                  <a:lnTo>
                    <a:pt x="523494" y="673100"/>
                  </a:lnTo>
                  <a:lnTo>
                    <a:pt x="526453" y="673100"/>
                  </a:lnTo>
                  <a:lnTo>
                    <a:pt x="556272" y="668020"/>
                  </a:lnTo>
                  <a:lnTo>
                    <a:pt x="584923" y="657860"/>
                  </a:lnTo>
                  <a:lnTo>
                    <a:pt x="585939" y="659130"/>
                  </a:lnTo>
                  <a:lnTo>
                    <a:pt x="581901" y="661670"/>
                  </a:lnTo>
                  <a:lnTo>
                    <a:pt x="578929" y="664210"/>
                  </a:lnTo>
                  <a:lnTo>
                    <a:pt x="579259" y="664210"/>
                  </a:lnTo>
                  <a:lnTo>
                    <a:pt x="579653" y="665480"/>
                  </a:lnTo>
                  <a:lnTo>
                    <a:pt x="590003" y="657860"/>
                  </a:lnTo>
                  <a:lnTo>
                    <a:pt x="591731" y="656590"/>
                  </a:lnTo>
                  <a:lnTo>
                    <a:pt x="601268" y="652780"/>
                  </a:lnTo>
                  <a:lnTo>
                    <a:pt x="604443" y="651510"/>
                  </a:lnTo>
                  <a:lnTo>
                    <a:pt x="607631" y="650240"/>
                  </a:lnTo>
                  <a:lnTo>
                    <a:pt x="627341" y="645160"/>
                  </a:lnTo>
                  <a:lnTo>
                    <a:pt x="650849" y="642620"/>
                  </a:lnTo>
                  <a:lnTo>
                    <a:pt x="653580" y="642620"/>
                  </a:lnTo>
                  <a:lnTo>
                    <a:pt x="655739" y="645160"/>
                  </a:lnTo>
                  <a:lnTo>
                    <a:pt x="656590" y="646430"/>
                  </a:lnTo>
                  <a:lnTo>
                    <a:pt x="663473" y="646430"/>
                  </a:lnTo>
                  <a:lnTo>
                    <a:pt x="690968" y="643890"/>
                  </a:lnTo>
                  <a:lnTo>
                    <a:pt x="697877" y="642620"/>
                  </a:lnTo>
                  <a:lnTo>
                    <a:pt x="704786" y="641350"/>
                  </a:lnTo>
                  <a:lnTo>
                    <a:pt x="718616" y="640080"/>
                  </a:lnTo>
                  <a:lnTo>
                    <a:pt x="732320" y="636270"/>
                  </a:lnTo>
                  <a:lnTo>
                    <a:pt x="733171" y="638810"/>
                  </a:lnTo>
                  <a:lnTo>
                    <a:pt x="720140" y="645160"/>
                  </a:lnTo>
                  <a:lnTo>
                    <a:pt x="706577" y="650240"/>
                  </a:lnTo>
                  <a:lnTo>
                    <a:pt x="692975" y="652780"/>
                  </a:lnTo>
                  <a:lnTo>
                    <a:pt x="679869" y="654050"/>
                  </a:lnTo>
                  <a:lnTo>
                    <a:pt x="669645" y="655320"/>
                  </a:lnTo>
                  <a:lnTo>
                    <a:pt x="701700" y="655320"/>
                  </a:lnTo>
                  <a:lnTo>
                    <a:pt x="711758" y="654050"/>
                  </a:lnTo>
                  <a:lnTo>
                    <a:pt x="721614" y="654050"/>
                  </a:lnTo>
                  <a:lnTo>
                    <a:pt x="731088" y="652780"/>
                  </a:lnTo>
                  <a:lnTo>
                    <a:pt x="731316" y="652780"/>
                  </a:lnTo>
                  <a:lnTo>
                    <a:pt x="731240" y="651510"/>
                  </a:lnTo>
                  <a:lnTo>
                    <a:pt x="729919" y="650240"/>
                  </a:lnTo>
                  <a:lnTo>
                    <a:pt x="719620" y="651510"/>
                  </a:lnTo>
                  <a:lnTo>
                    <a:pt x="719124" y="648970"/>
                  </a:lnTo>
                  <a:lnTo>
                    <a:pt x="733590" y="642620"/>
                  </a:lnTo>
                  <a:lnTo>
                    <a:pt x="741756" y="636270"/>
                  </a:lnTo>
                  <a:lnTo>
                    <a:pt x="746658" y="632460"/>
                  </a:lnTo>
                  <a:lnTo>
                    <a:pt x="757999" y="619760"/>
                  </a:lnTo>
                  <a:lnTo>
                    <a:pt x="767334" y="605790"/>
                  </a:lnTo>
                  <a:lnTo>
                    <a:pt x="769442" y="605790"/>
                  </a:lnTo>
                  <a:lnTo>
                    <a:pt x="769442" y="587743"/>
                  </a:lnTo>
                  <a:lnTo>
                    <a:pt x="769010" y="586740"/>
                  </a:lnTo>
                  <a:lnTo>
                    <a:pt x="768184" y="585470"/>
                  </a:lnTo>
                  <a:lnTo>
                    <a:pt x="769340" y="580390"/>
                  </a:lnTo>
                  <a:lnTo>
                    <a:pt x="769480" y="580390"/>
                  </a:lnTo>
                  <a:lnTo>
                    <a:pt x="769378" y="579120"/>
                  </a:lnTo>
                  <a:lnTo>
                    <a:pt x="768731" y="579120"/>
                  </a:lnTo>
                  <a:lnTo>
                    <a:pt x="768223" y="577850"/>
                  </a:lnTo>
                  <a:lnTo>
                    <a:pt x="767245" y="577850"/>
                  </a:lnTo>
                  <a:lnTo>
                    <a:pt x="766673" y="579120"/>
                  </a:lnTo>
                  <a:lnTo>
                    <a:pt x="766470" y="579120"/>
                  </a:lnTo>
                  <a:lnTo>
                    <a:pt x="762850" y="594360"/>
                  </a:lnTo>
                  <a:lnTo>
                    <a:pt x="757034" y="610870"/>
                  </a:lnTo>
                  <a:lnTo>
                    <a:pt x="747572" y="623570"/>
                  </a:lnTo>
                  <a:lnTo>
                    <a:pt x="733044" y="632460"/>
                  </a:lnTo>
                  <a:lnTo>
                    <a:pt x="731735" y="633730"/>
                  </a:lnTo>
                  <a:lnTo>
                    <a:pt x="703351" y="638810"/>
                  </a:lnTo>
                  <a:lnTo>
                    <a:pt x="675081" y="641350"/>
                  </a:lnTo>
                  <a:lnTo>
                    <a:pt x="674687" y="640080"/>
                  </a:lnTo>
                  <a:lnTo>
                    <a:pt x="675627" y="638810"/>
                  </a:lnTo>
                  <a:lnTo>
                    <a:pt x="676033" y="638810"/>
                  </a:lnTo>
                  <a:lnTo>
                    <a:pt x="675843" y="637540"/>
                  </a:lnTo>
                  <a:lnTo>
                    <a:pt x="675601" y="636270"/>
                  </a:lnTo>
                  <a:lnTo>
                    <a:pt x="674674" y="636270"/>
                  </a:lnTo>
                  <a:lnTo>
                    <a:pt x="637184" y="641350"/>
                  </a:lnTo>
                  <a:lnTo>
                    <a:pt x="619061" y="645160"/>
                  </a:lnTo>
                  <a:lnTo>
                    <a:pt x="601446" y="651510"/>
                  </a:lnTo>
                  <a:lnTo>
                    <a:pt x="600456" y="648970"/>
                  </a:lnTo>
                  <a:lnTo>
                    <a:pt x="604494" y="647700"/>
                  </a:lnTo>
                  <a:lnTo>
                    <a:pt x="608444" y="645160"/>
                  </a:lnTo>
                  <a:lnTo>
                    <a:pt x="612546" y="642620"/>
                  </a:lnTo>
                  <a:lnTo>
                    <a:pt x="633285" y="635000"/>
                  </a:lnTo>
                  <a:lnTo>
                    <a:pt x="635444" y="633730"/>
                  </a:lnTo>
                  <a:lnTo>
                    <a:pt x="648373" y="628650"/>
                  </a:lnTo>
                  <a:lnTo>
                    <a:pt x="660450" y="623570"/>
                  </a:lnTo>
                  <a:lnTo>
                    <a:pt x="671652" y="614680"/>
                  </a:lnTo>
                  <a:lnTo>
                    <a:pt x="681990" y="604520"/>
                  </a:lnTo>
                  <a:lnTo>
                    <a:pt x="681939" y="603250"/>
                  </a:lnTo>
                  <a:lnTo>
                    <a:pt x="693623" y="603250"/>
                  </a:lnTo>
                  <a:lnTo>
                    <a:pt x="738886" y="591820"/>
                  </a:lnTo>
                  <a:lnTo>
                    <a:pt x="772934" y="568960"/>
                  </a:lnTo>
                  <a:lnTo>
                    <a:pt x="785583" y="557530"/>
                  </a:lnTo>
                  <a:lnTo>
                    <a:pt x="787234" y="556260"/>
                  </a:lnTo>
                  <a:lnTo>
                    <a:pt x="787577" y="556260"/>
                  </a:lnTo>
                  <a:lnTo>
                    <a:pt x="788974" y="554990"/>
                  </a:lnTo>
                  <a:lnTo>
                    <a:pt x="789584" y="553720"/>
                  </a:lnTo>
                  <a:lnTo>
                    <a:pt x="790308" y="554990"/>
                  </a:lnTo>
                  <a:lnTo>
                    <a:pt x="816521" y="588010"/>
                  </a:lnTo>
                  <a:lnTo>
                    <a:pt x="816521" y="575919"/>
                  </a:lnTo>
                  <a:lnTo>
                    <a:pt x="791260" y="551180"/>
                  </a:lnTo>
                  <a:lnTo>
                    <a:pt x="790486" y="549910"/>
                  </a:lnTo>
                  <a:lnTo>
                    <a:pt x="792810" y="544830"/>
                  </a:lnTo>
                  <a:lnTo>
                    <a:pt x="793267" y="543560"/>
                  </a:lnTo>
                  <a:lnTo>
                    <a:pt x="800417" y="521970"/>
                  </a:lnTo>
                  <a:lnTo>
                    <a:pt x="802106" y="516890"/>
                  </a:lnTo>
                  <a:lnTo>
                    <a:pt x="807415" y="476250"/>
                  </a:lnTo>
                  <a:lnTo>
                    <a:pt x="807643" y="468630"/>
                  </a:lnTo>
                  <a:lnTo>
                    <a:pt x="807847" y="462280"/>
                  </a:lnTo>
                  <a:lnTo>
                    <a:pt x="807415" y="458470"/>
                  </a:lnTo>
                  <a:lnTo>
                    <a:pt x="806246" y="448310"/>
                  </a:lnTo>
                  <a:lnTo>
                    <a:pt x="805675" y="443230"/>
                  </a:lnTo>
                  <a:lnTo>
                    <a:pt x="804659" y="434340"/>
                  </a:lnTo>
                  <a:lnTo>
                    <a:pt x="805116" y="433070"/>
                  </a:lnTo>
                  <a:lnTo>
                    <a:pt x="806323" y="430530"/>
                  </a:lnTo>
                  <a:lnTo>
                    <a:pt x="805459" y="429260"/>
                  </a:lnTo>
                  <a:lnTo>
                    <a:pt x="804062" y="430530"/>
                  </a:lnTo>
                  <a:lnTo>
                    <a:pt x="803719" y="429260"/>
                  </a:lnTo>
                  <a:lnTo>
                    <a:pt x="803224" y="426720"/>
                  </a:lnTo>
                  <a:lnTo>
                    <a:pt x="802728" y="424180"/>
                  </a:lnTo>
                  <a:lnTo>
                    <a:pt x="802017" y="421728"/>
                  </a:lnTo>
                  <a:lnTo>
                    <a:pt x="802017" y="485140"/>
                  </a:lnTo>
                  <a:lnTo>
                    <a:pt x="801458" y="486410"/>
                  </a:lnTo>
                  <a:lnTo>
                    <a:pt x="800671" y="487680"/>
                  </a:lnTo>
                  <a:lnTo>
                    <a:pt x="799274" y="487680"/>
                  </a:lnTo>
                  <a:lnTo>
                    <a:pt x="799172" y="490220"/>
                  </a:lnTo>
                  <a:lnTo>
                    <a:pt x="794829" y="495300"/>
                  </a:lnTo>
                  <a:lnTo>
                    <a:pt x="789393" y="500380"/>
                  </a:lnTo>
                  <a:lnTo>
                    <a:pt x="782662" y="504190"/>
                  </a:lnTo>
                  <a:lnTo>
                    <a:pt x="784021" y="505460"/>
                  </a:lnTo>
                  <a:lnTo>
                    <a:pt x="789190" y="502920"/>
                  </a:lnTo>
                  <a:lnTo>
                    <a:pt x="793889" y="499110"/>
                  </a:lnTo>
                  <a:lnTo>
                    <a:pt x="799731" y="491490"/>
                  </a:lnTo>
                  <a:lnTo>
                    <a:pt x="799922" y="495300"/>
                  </a:lnTo>
                  <a:lnTo>
                    <a:pt x="800011" y="497840"/>
                  </a:lnTo>
                  <a:lnTo>
                    <a:pt x="799719" y="500380"/>
                  </a:lnTo>
                  <a:lnTo>
                    <a:pt x="795185" y="504190"/>
                  </a:lnTo>
                  <a:lnTo>
                    <a:pt x="790359" y="509270"/>
                  </a:lnTo>
                  <a:lnTo>
                    <a:pt x="785202" y="513080"/>
                  </a:lnTo>
                  <a:lnTo>
                    <a:pt x="779729" y="518160"/>
                  </a:lnTo>
                  <a:lnTo>
                    <a:pt x="780923" y="518160"/>
                  </a:lnTo>
                  <a:lnTo>
                    <a:pt x="786460" y="514350"/>
                  </a:lnTo>
                  <a:lnTo>
                    <a:pt x="791679" y="510540"/>
                  </a:lnTo>
                  <a:lnTo>
                    <a:pt x="796467" y="505460"/>
                  </a:lnTo>
                  <a:lnTo>
                    <a:pt x="798322" y="506730"/>
                  </a:lnTo>
                  <a:lnTo>
                    <a:pt x="773239" y="535940"/>
                  </a:lnTo>
                  <a:lnTo>
                    <a:pt x="773976" y="538480"/>
                  </a:lnTo>
                  <a:lnTo>
                    <a:pt x="778573" y="534670"/>
                  </a:lnTo>
                  <a:lnTo>
                    <a:pt x="782891" y="530860"/>
                  </a:lnTo>
                  <a:lnTo>
                    <a:pt x="786828" y="527050"/>
                  </a:lnTo>
                  <a:lnTo>
                    <a:pt x="788568" y="528320"/>
                  </a:lnTo>
                  <a:lnTo>
                    <a:pt x="781265" y="538480"/>
                  </a:lnTo>
                  <a:lnTo>
                    <a:pt x="772642" y="547370"/>
                  </a:lnTo>
                  <a:lnTo>
                    <a:pt x="762774" y="556260"/>
                  </a:lnTo>
                  <a:lnTo>
                    <a:pt x="751763" y="562610"/>
                  </a:lnTo>
                  <a:lnTo>
                    <a:pt x="753097" y="563880"/>
                  </a:lnTo>
                  <a:lnTo>
                    <a:pt x="765784" y="556260"/>
                  </a:lnTo>
                  <a:lnTo>
                    <a:pt x="776960" y="546100"/>
                  </a:lnTo>
                  <a:lnTo>
                    <a:pt x="786460" y="534670"/>
                  </a:lnTo>
                  <a:lnTo>
                    <a:pt x="791083" y="527050"/>
                  </a:lnTo>
                  <a:lnTo>
                    <a:pt x="794169" y="521970"/>
                  </a:lnTo>
                  <a:lnTo>
                    <a:pt x="796226" y="523240"/>
                  </a:lnTo>
                  <a:lnTo>
                    <a:pt x="794639" y="527050"/>
                  </a:lnTo>
                  <a:lnTo>
                    <a:pt x="792416" y="532130"/>
                  </a:lnTo>
                  <a:lnTo>
                    <a:pt x="789635" y="537210"/>
                  </a:lnTo>
                  <a:lnTo>
                    <a:pt x="788390" y="538480"/>
                  </a:lnTo>
                  <a:lnTo>
                    <a:pt x="787692" y="538480"/>
                  </a:lnTo>
                  <a:lnTo>
                    <a:pt x="780694" y="546100"/>
                  </a:lnTo>
                  <a:lnTo>
                    <a:pt x="773061" y="553720"/>
                  </a:lnTo>
                  <a:lnTo>
                    <a:pt x="764794" y="561340"/>
                  </a:lnTo>
                  <a:lnTo>
                    <a:pt x="755942" y="567690"/>
                  </a:lnTo>
                  <a:lnTo>
                    <a:pt x="753922" y="568960"/>
                  </a:lnTo>
                  <a:lnTo>
                    <a:pt x="753275" y="567690"/>
                  </a:lnTo>
                  <a:lnTo>
                    <a:pt x="746671" y="570230"/>
                  </a:lnTo>
                  <a:lnTo>
                    <a:pt x="746671" y="572770"/>
                  </a:lnTo>
                  <a:lnTo>
                    <a:pt x="745223" y="575310"/>
                  </a:lnTo>
                  <a:lnTo>
                    <a:pt x="744829" y="575310"/>
                  </a:lnTo>
                  <a:lnTo>
                    <a:pt x="742391" y="576300"/>
                  </a:lnTo>
                  <a:lnTo>
                    <a:pt x="742391" y="580390"/>
                  </a:lnTo>
                  <a:lnTo>
                    <a:pt x="732637" y="585470"/>
                  </a:lnTo>
                  <a:lnTo>
                    <a:pt x="712292" y="593090"/>
                  </a:lnTo>
                  <a:lnTo>
                    <a:pt x="701789" y="594360"/>
                  </a:lnTo>
                  <a:lnTo>
                    <a:pt x="698030" y="595630"/>
                  </a:lnTo>
                  <a:lnTo>
                    <a:pt x="694220" y="595630"/>
                  </a:lnTo>
                  <a:lnTo>
                    <a:pt x="690422" y="596900"/>
                  </a:lnTo>
                  <a:lnTo>
                    <a:pt x="690067" y="594360"/>
                  </a:lnTo>
                  <a:lnTo>
                    <a:pt x="715848" y="586740"/>
                  </a:lnTo>
                  <a:lnTo>
                    <a:pt x="732955" y="581660"/>
                  </a:lnTo>
                  <a:lnTo>
                    <a:pt x="741514" y="579120"/>
                  </a:lnTo>
                  <a:lnTo>
                    <a:pt x="742391" y="580390"/>
                  </a:lnTo>
                  <a:lnTo>
                    <a:pt x="742391" y="576300"/>
                  </a:lnTo>
                  <a:lnTo>
                    <a:pt x="738530" y="577850"/>
                  </a:lnTo>
                  <a:lnTo>
                    <a:pt x="732586" y="580390"/>
                  </a:lnTo>
                  <a:lnTo>
                    <a:pt x="726630" y="581660"/>
                  </a:lnTo>
                  <a:lnTo>
                    <a:pt x="725932" y="580390"/>
                  </a:lnTo>
                  <a:lnTo>
                    <a:pt x="743826" y="572770"/>
                  </a:lnTo>
                  <a:lnTo>
                    <a:pt x="746671" y="572770"/>
                  </a:lnTo>
                  <a:lnTo>
                    <a:pt x="746671" y="570230"/>
                  </a:lnTo>
                  <a:lnTo>
                    <a:pt x="730072" y="576580"/>
                  </a:lnTo>
                  <a:lnTo>
                    <a:pt x="706348" y="584200"/>
                  </a:lnTo>
                  <a:lnTo>
                    <a:pt x="701941" y="585368"/>
                  </a:lnTo>
                  <a:lnTo>
                    <a:pt x="701941" y="589280"/>
                  </a:lnTo>
                  <a:lnTo>
                    <a:pt x="686079" y="593090"/>
                  </a:lnTo>
                  <a:lnTo>
                    <a:pt x="685850" y="595630"/>
                  </a:lnTo>
                  <a:lnTo>
                    <a:pt x="687590" y="596900"/>
                  </a:lnTo>
                  <a:lnTo>
                    <a:pt x="679399" y="596900"/>
                  </a:lnTo>
                  <a:lnTo>
                    <a:pt x="679399" y="603250"/>
                  </a:lnTo>
                  <a:lnTo>
                    <a:pt x="674090" y="608330"/>
                  </a:lnTo>
                  <a:lnTo>
                    <a:pt x="670331" y="612140"/>
                  </a:lnTo>
                  <a:lnTo>
                    <a:pt x="666419" y="614680"/>
                  </a:lnTo>
                  <a:lnTo>
                    <a:pt x="664781" y="613410"/>
                  </a:lnTo>
                  <a:lnTo>
                    <a:pt x="666038" y="610870"/>
                  </a:lnTo>
                  <a:lnTo>
                    <a:pt x="666991" y="609600"/>
                  </a:lnTo>
                  <a:lnTo>
                    <a:pt x="667816" y="607060"/>
                  </a:lnTo>
                  <a:lnTo>
                    <a:pt x="668235" y="605790"/>
                  </a:lnTo>
                  <a:lnTo>
                    <a:pt x="672122" y="603250"/>
                  </a:lnTo>
                  <a:lnTo>
                    <a:pt x="679399" y="603250"/>
                  </a:lnTo>
                  <a:lnTo>
                    <a:pt x="679399" y="596900"/>
                  </a:lnTo>
                  <a:lnTo>
                    <a:pt x="662635" y="596900"/>
                  </a:lnTo>
                  <a:lnTo>
                    <a:pt x="662470" y="595630"/>
                  </a:lnTo>
                  <a:lnTo>
                    <a:pt x="672211" y="593090"/>
                  </a:lnTo>
                  <a:lnTo>
                    <a:pt x="681977" y="591820"/>
                  </a:lnTo>
                  <a:lnTo>
                    <a:pt x="701370" y="586740"/>
                  </a:lnTo>
                  <a:lnTo>
                    <a:pt x="701941" y="589280"/>
                  </a:lnTo>
                  <a:lnTo>
                    <a:pt x="701941" y="585368"/>
                  </a:lnTo>
                  <a:lnTo>
                    <a:pt x="682155" y="590550"/>
                  </a:lnTo>
                  <a:lnTo>
                    <a:pt x="662292" y="593636"/>
                  </a:lnTo>
                  <a:lnTo>
                    <a:pt x="662292" y="612140"/>
                  </a:lnTo>
                  <a:lnTo>
                    <a:pt x="658952" y="617220"/>
                  </a:lnTo>
                  <a:lnTo>
                    <a:pt x="653135" y="622300"/>
                  </a:lnTo>
                  <a:lnTo>
                    <a:pt x="644334" y="627380"/>
                  </a:lnTo>
                  <a:lnTo>
                    <a:pt x="643077" y="627380"/>
                  </a:lnTo>
                  <a:lnTo>
                    <a:pt x="641794" y="628650"/>
                  </a:lnTo>
                  <a:lnTo>
                    <a:pt x="640524" y="628650"/>
                  </a:lnTo>
                  <a:lnTo>
                    <a:pt x="639330" y="627380"/>
                  </a:lnTo>
                  <a:lnTo>
                    <a:pt x="641083" y="624840"/>
                  </a:lnTo>
                  <a:lnTo>
                    <a:pt x="642493" y="622300"/>
                  </a:lnTo>
                  <a:lnTo>
                    <a:pt x="643534" y="621030"/>
                  </a:lnTo>
                  <a:lnTo>
                    <a:pt x="644969" y="617220"/>
                  </a:lnTo>
                  <a:lnTo>
                    <a:pt x="645769" y="621030"/>
                  </a:lnTo>
                  <a:lnTo>
                    <a:pt x="646201" y="622300"/>
                  </a:lnTo>
                  <a:lnTo>
                    <a:pt x="647687" y="622300"/>
                  </a:lnTo>
                  <a:lnTo>
                    <a:pt x="650773" y="619760"/>
                  </a:lnTo>
                  <a:lnTo>
                    <a:pt x="653326" y="617220"/>
                  </a:lnTo>
                  <a:lnTo>
                    <a:pt x="654900" y="614680"/>
                  </a:lnTo>
                  <a:lnTo>
                    <a:pt x="655688" y="613410"/>
                  </a:lnTo>
                  <a:lnTo>
                    <a:pt x="657390" y="612140"/>
                  </a:lnTo>
                  <a:lnTo>
                    <a:pt x="660730" y="609600"/>
                  </a:lnTo>
                  <a:lnTo>
                    <a:pt x="662292" y="612140"/>
                  </a:lnTo>
                  <a:lnTo>
                    <a:pt x="662292" y="593636"/>
                  </a:lnTo>
                  <a:lnTo>
                    <a:pt x="657593" y="594360"/>
                  </a:lnTo>
                  <a:lnTo>
                    <a:pt x="656831" y="595630"/>
                  </a:lnTo>
                  <a:lnTo>
                    <a:pt x="657987" y="596900"/>
                  </a:lnTo>
                  <a:lnTo>
                    <a:pt x="655942" y="596900"/>
                  </a:lnTo>
                  <a:lnTo>
                    <a:pt x="652145" y="597827"/>
                  </a:lnTo>
                  <a:lnTo>
                    <a:pt x="652145" y="610870"/>
                  </a:lnTo>
                  <a:lnTo>
                    <a:pt x="647446" y="613410"/>
                  </a:lnTo>
                  <a:lnTo>
                    <a:pt x="645401" y="614680"/>
                  </a:lnTo>
                  <a:lnTo>
                    <a:pt x="645693" y="612140"/>
                  </a:lnTo>
                  <a:lnTo>
                    <a:pt x="645477" y="610870"/>
                  </a:lnTo>
                  <a:lnTo>
                    <a:pt x="647268" y="609600"/>
                  </a:lnTo>
                  <a:lnTo>
                    <a:pt x="648423" y="608330"/>
                  </a:lnTo>
                  <a:lnTo>
                    <a:pt x="649668" y="608330"/>
                  </a:lnTo>
                  <a:lnTo>
                    <a:pt x="651395" y="607060"/>
                  </a:lnTo>
                  <a:lnTo>
                    <a:pt x="651471" y="609600"/>
                  </a:lnTo>
                  <a:lnTo>
                    <a:pt x="652145" y="610870"/>
                  </a:lnTo>
                  <a:lnTo>
                    <a:pt x="652145" y="597827"/>
                  </a:lnTo>
                  <a:lnTo>
                    <a:pt x="650697" y="598170"/>
                  </a:lnTo>
                  <a:lnTo>
                    <a:pt x="647890" y="598170"/>
                  </a:lnTo>
                  <a:lnTo>
                    <a:pt x="640092" y="597077"/>
                  </a:lnTo>
                  <a:lnTo>
                    <a:pt x="640092" y="603250"/>
                  </a:lnTo>
                  <a:lnTo>
                    <a:pt x="639953" y="607060"/>
                  </a:lnTo>
                  <a:lnTo>
                    <a:pt x="639635" y="608330"/>
                  </a:lnTo>
                  <a:lnTo>
                    <a:pt x="639051" y="610870"/>
                  </a:lnTo>
                  <a:lnTo>
                    <a:pt x="638238" y="613410"/>
                  </a:lnTo>
                  <a:lnTo>
                    <a:pt x="636485" y="609600"/>
                  </a:lnTo>
                  <a:lnTo>
                    <a:pt x="636473" y="615950"/>
                  </a:lnTo>
                  <a:lnTo>
                    <a:pt x="635749" y="617220"/>
                  </a:lnTo>
                  <a:lnTo>
                    <a:pt x="633488" y="619760"/>
                  </a:lnTo>
                  <a:lnTo>
                    <a:pt x="632396" y="619760"/>
                  </a:lnTo>
                  <a:lnTo>
                    <a:pt x="631799" y="621030"/>
                  </a:lnTo>
                  <a:lnTo>
                    <a:pt x="630923" y="622300"/>
                  </a:lnTo>
                  <a:lnTo>
                    <a:pt x="628586" y="624840"/>
                  </a:lnTo>
                  <a:lnTo>
                    <a:pt x="626338" y="627380"/>
                  </a:lnTo>
                  <a:lnTo>
                    <a:pt x="623938" y="629920"/>
                  </a:lnTo>
                  <a:lnTo>
                    <a:pt x="619658" y="633730"/>
                  </a:lnTo>
                  <a:lnTo>
                    <a:pt x="615327" y="636270"/>
                  </a:lnTo>
                  <a:lnTo>
                    <a:pt x="610577" y="640080"/>
                  </a:lnTo>
                  <a:lnTo>
                    <a:pt x="608647" y="640080"/>
                  </a:lnTo>
                  <a:lnTo>
                    <a:pt x="606806" y="641350"/>
                  </a:lnTo>
                  <a:lnTo>
                    <a:pt x="605155" y="641350"/>
                  </a:lnTo>
                  <a:lnTo>
                    <a:pt x="590511" y="646430"/>
                  </a:lnTo>
                  <a:lnTo>
                    <a:pt x="582599" y="649084"/>
                  </a:lnTo>
                  <a:lnTo>
                    <a:pt x="582599" y="655320"/>
                  </a:lnTo>
                  <a:lnTo>
                    <a:pt x="562152" y="662940"/>
                  </a:lnTo>
                  <a:lnTo>
                    <a:pt x="541147" y="668020"/>
                  </a:lnTo>
                  <a:lnTo>
                    <a:pt x="539343" y="666750"/>
                  </a:lnTo>
                  <a:lnTo>
                    <a:pt x="536689" y="666750"/>
                  </a:lnTo>
                  <a:lnTo>
                    <a:pt x="536587" y="664210"/>
                  </a:lnTo>
                  <a:lnTo>
                    <a:pt x="543039" y="662940"/>
                  </a:lnTo>
                  <a:lnTo>
                    <a:pt x="552196" y="662940"/>
                  </a:lnTo>
                  <a:lnTo>
                    <a:pt x="552335" y="661670"/>
                  </a:lnTo>
                  <a:lnTo>
                    <a:pt x="552386" y="660400"/>
                  </a:lnTo>
                  <a:lnTo>
                    <a:pt x="559054" y="659130"/>
                  </a:lnTo>
                  <a:lnTo>
                    <a:pt x="566699" y="656590"/>
                  </a:lnTo>
                  <a:lnTo>
                    <a:pt x="574294" y="655320"/>
                  </a:lnTo>
                  <a:lnTo>
                    <a:pt x="581850" y="652780"/>
                  </a:lnTo>
                  <a:lnTo>
                    <a:pt x="582599" y="655320"/>
                  </a:lnTo>
                  <a:lnTo>
                    <a:pt x="582599" y="649084"/>
                  </a:lnTo>
                  <a:lnTo>
                    <a:pt x="575360" y="651510"/>
                  </a:lnTo>
                  <a:lnTo>
                    <a:pt x="559562" y="655320"/>
                  </a:lnTo>
                  <a:lnTo>
                    <a:pt x="542988" y="659130"/>
                  </a:lnTo>
                  <a:lnTo>
                    <a:pt x="519658" y="659130"/>
                  </a:lnTo>
                  <a:lnTo>
                    <a:pt x="519087" y="659028"/>
                  </a:lnTo>
                  <a:lnTo>
                    <a:pt x="519087" y="661670"/>
                  </a:lnTo>
                  <a:lnTo>
                    <a:pt x="517982" y="664210"/>
                  </a:lnTo>
                  <a:lnTo>
                    <a:pt x="497713" y="664210"/>
                  </a:lnTo>
                  <a:lnTo>
                    <a:pt x="497611" y="661670"/>
                  </a:lnTo>
                  <a:lnTo>
                    <a:pt x="519087" y="661670"/>
                  </a:lnTo>
                  <a:lnTo>
                    <a:pt x="519087" y="659028"/>
                  </a:lnTo>
                  <a:lnTo>
                    <a:pt x="513080" y="657860"/>
                  </a:lnTo>
                  <a:lnTo>
                    <a:pt x="478726" y="660400"/>
                  </a:lnTo>
                  <a:lnTo>
                    <a:pt x="460933" y="665480"/>
                  </a:lnTo>
                  <a:lnTo>
                    <a:pt x="444144" y="673100"/>
                  </a:lnTo>
                  <a:lnTo>
                    <a:pt x="430707" y="675640"/>
                  </a:lnTo>
                  <a:lnTo>
                    <a:pt x="424408" y="678180"/>
                  </a:lnTo>
                  <a:lnTo>
                    <a:pt x="418414" y="679450"/>
                  </a:lnTo>
                  <a:lnTo>
                    <a:pt x="412686" y="681990"/>
                  </a:lnTo>
                  <a:lnTo>
                    <a:pt x="410908" y="683260"/>
                  </a:lnTo>
                  <a:lnTo>
                    <a:pt x="411441" y="678180"/>
                  </a:lnTo>
                  <a:lnTo>
                    <a:pt x="411441" y="676910"/>
                  </a:lnTo>
                  <a:lnTo>
                    <a:pt x="411441" y="675640"/>
                  </a:lnTo>
                  <a:lnTo>
                    <a:pt x="411111" y="673100"/>
                  </a:lnTo>
                  <a:lnTo>
                    <a:pt x="411048" y="671830"/>
                  </a:lnTo>
                  <a:lnTo>
                    <a:pt x="408305" y="671830"/>
                  </a:lnTo>
                  <a:lnTo>
                    <a:pt x="408114" y="673100"/>
                  </a:lnTo>
                  <a:lnTo>
                    <a:pt x="408089" y="675640"/>
                  </a:lnTo>
                  <a:lnTo>
                    <a:pt x="407365" y="676910"/>
                  </a:lnTo>
                  <a:lnTo>
                    <a:pt x="404749" y="674370"/>
                  </a:lnTo>
                  <a:lnTo>
                    <a:pt x="405739" y="673100"/>
                  </a:lnTo>
                  <a:lnTo>
                    <a:pt x="408114" y="673100"/>
                  </a:lnTo>
                  <a:lnTo>
                    <a:pt x="405358" y="671830"/>
                  </a:lnTo>
                  <a:lnTo>
                    <a:pt x="403440" y="671830"/>
                  </a:lnTo>
                  <a:lnTo>
                    <a:pt x="401853" y="670560"/>
                  </a:lnTo>
                  <a:lnTo>
                    <a:pt x="399542" y="668020"/>
                  </a:lnTo>
                  <a:lnTo>
                    <a:pt x="406908" y="665480"/>
                  </a:lnTo>
                  <a:lnTo>
                    <a:pt x="416166" y="659130"/>
                  </a:lnTo>
                  <a:lnTo>
                    <a:pt x="418020" y="657860"/>
                  </a:lnTo>
                  <a:lnTo>
                    <a:pt x="424332" y="652780"/>
                  </a:lnTo>
                  <a:lnTo>
                    <a:pt x="430834" y="648970"/>
                  </a:lnTo>
                  <a:lnTo>
                    <a:pt x="437629" y="646430"/>
                  </a:lnTo>
                  <a:lnTo>
                    <a:pt x="444817" y="642620"/>
                  </a:lnTo>
                  <a:lnTo>
                    <a:pt x="446011" y="642620"/>
                  </a:lnTo>
                  <a:lnTo>
                    <a:pt x="445897" y="641350"/>
                  </a:lnTo>
                  <a:lnTo>
                    <a:pt x="445655" y="640080"/>
                  </a:lnTo>
                  <a:lnTo>
                    <a:pt x="449910" y="638810"/>
                  </a:lnTo>
                  <a:lnTo>
                    <a:pt x="456895" y="636270"/>
                  </a:lnTo>
                  <a:lnTo>
                    <a:pt x="457847" y="638810"/>
                  </a:lnTo>
                  <a:lnTo>
                    <a:pt x="457365" y="638810"/>
                  </a:lnTo>
                  <a:lnTo>
                    <a:pt x="457352" y="640080"/>
                  </a:lnTo>
                  <a:lnTo>
                    <a:pt x="457746" y="641350"/>
                  </a:lnTo>
                  <a:lnTo>
                    <a:pt x="459397" y="641350"/>
                  </a:lnTo>
                  <a:lnTo>
                    <a:pt x="529920" y="629920"/>
                  </a:lnTo>
                  <a:lnTo>
                    <a:pt x="541756" y="628650"/>
                  </a:lnTo>
                  <a:lnTo>
                    <a:pt x="553593" y="627380"/>
                  </a:lnTo>
                  <a:lnTo>
                    <a:pt x="554634" y="627380"/>
                  </a:lnTo>
                  <a:lnTo>
                    <a:pt x="554939" y="626110"/>
                  </a:lnTo>
                  <a:lnTo>
                    <a:pt x="555929" y="624840"/>
                  </a:lnTo>
                  <a:lnTo>
                    <a:pt x="570522" y="622300"/>
                  </a:lnTo>
                  <a:lnTo>
                    <a:pt x="585165" y="618490"/>
                  </a:lnTo>
                  <a:lnTo>
                    <a:pt x="614654" y="608330"/>
                  </a:lnTo>
                  <a:lnTo>
                    <a:pt x="624573" y="608330"/>
                  </a:lnTo>
                  <a:lnTo>
                    <a:pt x="624674" y="609600"/>
                  </a:lnTo>
                  <a:lnTo>
                    <a:pt x="628345" y="609600"/>
                  </a:lnTo>
                  <a:lnTo>
                    <a:pt x="628675" y="608330"/>
                  </a:lnTo>
                  <a:lnTo>
                    <a:pt x="633272" y="609600"/>
                  </a:lnTo>
                  <a:lnTo>
                    <a:pt x="635038" y="609600"/>
                  </a:lnTo>
                  <a:lnTo>
                    <a:pt x="635520" y="610870"/>
                  </a:lnTo>
                  <a:lnTo>
                    <a:pt x="635444" y="613410"/>
                  </a:lnTo>
                  <a:lnTo>
                    <a:pt x="635025" y="613410"/>
                  </a:lnTo>
                  <a:lnTo>
                    <a:pt x="635444" y="614680"/>
                  </a:lnTo>
                  <a:lnTo>
                    <a:pt x="636473" y="615950"/>
                  </a:lnTo>
                  <a:lnTo>
                    <a:pt x="636473" y="609587"/>
                  </a:lnTo>
                  <a:lnTo>
                    <a:pt x="635444" y="608330"/>
                  </a:lnTo>
                  <a:lnTo>
                    <a:pt x="631850" y="607060"/>
                  </a:lnTo>
                  <a:lnTo>
                    <a:pt x="640092" y="603250"/>
                  </a:lnTo>
                  <a:lnTo>
                    <a:pt x="640092" y="597077"/>
                  </a:lnTo>
                  <a:lnTo>
                    <a:pt x="638886" y="596900"/>
                  </a:lnTo>
                  <a:lnTo>
                    <a:pt x="638048" y="596900"/>
                  </a:lnTo>
                  <a:lnTo>
                    <a:pt x="637882" y="598170"/>
                  </a:lnTo>
                  <a:lnTo>
                    <a:pt x="637794" y="599440"/>
                  </a:lnTo>
                  <a:lnTo>
                    <a:pt x="632828" y="599440"/>
                  </a:lnTo>
                  <a:lnTo>
                    <a:pt x="624725" y="601980"/>
                  </a:lnTo>
                  <a:lnTo>
                    <a:pt x="622630" y="601980"/>
                  </a:lnTo>
                  <a:lnTo>
                    <a:pt x="618807" y="603250"/>
                  </a:lnTo>
                  <a:lnTo>
                    <a:pt x="612089" y="604520"/>
                  </a:lnTo>
                  <a:lnTo>
                    <a:pt x="608736" y="605790"/>
                  </a:lnTo>
                  <a:lnTo>
                    <a:pt x="595490" y="609600"/>
                  </a:lnTo>
                  <a:lnTo>
                    <a:pt x="568985" y="614680"/>
                  </a:lnTo>
                  <a:lnTo>
                    <a:pt x="553326" y="616165"/>
                  </a:lnTo>
                  <a:lnTo>
                    <a:pt x="553326" y="622300"/>
                  </a:lnTo>
                  <a:lnTo>
                    <a:pt x="537260" y="624840"/>
                  </a:lnTo>
                  <a:lnTo>
                    <a:pt x="528891" y="624840"/>
                  </a:lnTo>
                  <a:lnTo>
                    <a:pt x="520204" y="626110"/>
                  </a:lnTo>
                  <a:lnTo>
                    <a:pt x="518096" y="624840"/>
                  </a:lnTo>
                  <a:lnTo>
                    <a:pt x="519734" y="623570"/>
                  </a:lnTo>
                  <a:lnTo>
                    <a:pt x="519849" y="622300"/>
                  </a:lnTo>
                  <a:lnTo>
                    <a:pt x="528853" y="622300"/>
                  </a:lnTo>
                  <a:lnTo>
                    <a:pt x="536905" y="621030"/>
                  </a:lnTo>
                  <a:lnTo>
                    <a:pt x="544957" y="621030"/>
                  </a:lnTo>
                  <a:lnTo>
                    <a:pt x="552996" y="619760"/>
                  </a:lnTo>
                  <a:lnTo>
                    <a:pt x="553326" y="622300"/>
                  </a:lnTo>
                  <a:lnTo>
                    <a:pt x="553326" y="616165"/>
                  </a:lnTo>
                  <a:lnTo>
                    <a:pt x="515150" y="619760"/>
                  </a:lnTo>
                  <a:lnTo>
                    <a:pt x="498957" y="619760"/>
                  </a:lnTo>
                  <a:lnTo>
                    <a:pt x="498957" y="631190"/>
                  </a:lnTo>
                  <a:lnTo>
                    <a:pt x="469709" y="636270"/>
                  </a:lnTo>
                  <a:lnTo>
                    <a:pt x="470242" y="632460"/>
                  </a:lnTo>
                  <a:lnTo>
                    <a:pt x="489585" y="628650"/>
                  </a:lnTo>
                  <a:lnTo>
                    <a:pt x="498779" y="628650"/>
                  </a:lnTo>
                  <a:lnTo>
                    <a:pt x="498957" y="631190"/>
                  </a:lnTo>
                  <a:lnTo>
                    <a:pt x="498957" y="619760"/>
                  </a:lnTo>
                  <a:lnTo>
                    <a:pt x="490042" y="619760"/>
                  </a:lnTo>
                  <a:lnTo>
                    <a:pt x="490042" y="626110"/>
                  </a:lnTo>
                  <a:lnTo>
                    <a:pt x="484403" y="626110"/>
                  </a:lnTo>
                  <a:lnTo>
                    <a:pt x="481355" y="627380"/>
                  </a:lnTo>
                  <a:lnTo>
                    <a:pt x="474205" y="627380"/>
                  </a:lnTo>
                  <a:lnTo>
                    <a:pt x="470560" y="626110"/>
                  </a:lnTo>
                  <a:lnTo>
                    <a:pt x="469455" y="629920"/>
                  </a:lnTo>
                  <a:lnTo>
                    <a:pt x="466013" y="629920"/>
                  </a:lnTo>
                  <a:lnTo>
                    <a:pt x="467017" y="627380"/>
                  </a:lnTo>
                  <a:lnTo>
                    <a:pt x="466902" y="626110"/>
                  </a:lnTo>
                  <a:lnTo>
                    <a:pt x="464959" y="624840"/>
                  </a:lnTo>
                  <a:lnTo>
                    <a:pt x="463016" y="623570"/>
                  </a:lnTo>
                  <a:lnTo>
                    <a:pt x="489813" y="623570"/>
                  </a:lnTo>
                  <a:lnTo>
                    <a:pt x="490042" y="626110"/>
                  </a:lnTo>
                  <a:lnTo>
                    <a:pt x="490042" y="619760"/>
                  </a:lnTo>
                  <a:lnTo>
                    <a:pt x="488365" y="619760"/>
                  </a:lnTo>
                  <a:lnTo>
                    <a:pt x="459282" y="620649"/>
                  </a:lnTo>
                  <a:lnTo>
                    <a:pt x="459282" y="632460"/>
                  </a:lnTo>
                  <a:lnTo>
                    <a:pt x="447357" y="635000"/>
                  </a:lnTo>
                  <a:lnTo>
                    <a:pt x="436194" y="638810"/>
                  </a:lnTo>
                  <a:lnTo>
                    <a:pt x="425704" y="643890"/>
                  </a:lnTo>
                  <a:lnTo>
                    <a:pt x="415810" y="647700"/>
                  </a:lnTo>
                  <a:lnTo>
                    <a:pt x="414870" y="648970"/>
                  </a:lnTo>
                  <a:lnTo>
                    <a:pt x="415048" y="648970"/>
                  </a:lnTo>
                  <a:lnTo>
                    <a:pt x="415607" y="651510"/>
                  </a:lnTo>
                  <a:lnTo>
                    <a:pt x="405193" y="656590"/>
                  </a:lnTo>
                  <a:lnTo>
                    <a:pt x="401167" y="659130"/>
                  </a:lnTo>
                  <a:lnTo>
                    <a:pt x="399872" y="656590"/>
                  </a:lnTo>
                  <a:lnTo>
                    <a:pt x="412877" y="646430"/>
                  </a:lnTo>
                  <a:lnTo>
                    <a:pt x="427189" y="637540"/>
                  </a:lnTo>
                  <a:lnTo>
                    <a:pt x="442595" y="632460"/>
                  </a:lnTo>
                  <a:lnTo>
                    <a:pt x="458901" y="629920"/>
                  </a:lnTo>
                  <a:lnTo>
                    <a:pt x="459282" y="632460"/>
                  </a:lnTo>
                  <a:lnTo>
                    <a:pt x="459282" y="620649"/>
                  </a:lnTo>
                  <a:lnTo>
                    <a:pt x="457034" y="620712"/>
                  </a:lnTo>
                  <a:lnTo>
                    <a:pt x="457034" y="626110"/>
                  </a:lnTo>
                  <a:lnTo>
                    <a:pt x="437718" y="631190"/>
                  </a:lnTo>
                  <a:lnTo>
                    <a:pt x="419595" y="638810"/>
                  </a:lnTo>
                  <a:lnTo>
                    <a:pt x="403047" y="650240"/>
                  </a:lnTo>
                  <a:lnTo>
                    <a:pt x="388454" y="664210"/>
                  </a:lnTo>
                  <a:lnTo>
                    <a:pt x="377825" y="668020"/>
                  </a:lnTo>
                  <a:lnTo>
                    <a:pt x="367004" y="670560"/>
                  </a:lnTo>
                  <a:lnTo>
                    <a:pt x="344474" y="673100"/>
                  </a:lnTo>
                  <a:lnTo>
                    <a:pt x="336753" y="673100"/>
                  </a:lnTo>
                  <a:lnTo>
                    <a:pt x="331457" y="671830"/>
                  </a:lnTo>
                  <a:lnTo>
                    <a:pt x="326542" y="671830"/>
                  </a:lnTo>
                  <a:lnTo>
                    <a:pt x="321513" y="670560"/>
                  </a:lnTo>
                  <a:lnTo>
                    <a:pt x="318300" y="669290"/>
                  </a:lnTo>
                  <a:lnTo>
                    <a:pt x="315214" y="666750"/>
                  </a:lnTo>
                  <a:lnTo>
                    <a:pt x="311543" y="664210"/>
                  </a:lnTo>
                  <a:lnTo>
                    <a:pt x="309714" y="662940"/>
                  </a:lnTo>
                  <a:lnTo>
                    <a:pt x="319405" y="662940"/>
                  </a:lnTo>
                  <a:lnTo>
                    <a:pt x="326047" y="661670"/>
                  </a:lnTo>
                  <a:lnTo>
                    <a:pt x="335508" y="661670"/>
                  </a:lnTo>
                  <a:lnTo>
                    <a:pt x="336613" y="660400"/>
                  </a:lnTo>
                  <a:lnTo>
                    <a:pt x="339521" y="660400"/>
                  </a:lnTo>
                  <a:lnTo>
                    <a:pt x="349504" y="659130"/>
                  </a:lnTo>
                  <a:lnTo>
                    <a:pt x="358394" y="656590"/>
                  </a:lnTo>
                  <a:lnTo>
                    <a:pt x="366306" y="652780"/>
                  </a:lnTo>
                  <a:lnTo>
                    <a:pt x="373341" y="647700"/>
                  </a:lnTo>
                  <a:lnTo>
                    <a:pt x="360172" y="652780"/>
                  </a:lnTo>
                  <a:lnTo>
                    <a:pt x="346265" y="656590"/>
                  </a:lnTo>
                  <a:lnTo>
                    <a:pt x="317474" y="659130"/>
                  </a:lnTo>
                  <a:lnTo>
                    <a:pt x="313169" y="659130"/>
                  </a:lnTo>
                  <a:lnTo>
                    <a:pt x="307911" y="659485"/>
                  </a:lnTo>
                  <a:lnTo>
                    <a:pt x="307911" y="664210"/>
                  </a:lnTo>
                  <a:lnTo>
                    <a:pt x="307822" y="665480"/>
                  </a:lnTo>
                  <a:lnTo>
                    <a:pt x="306971" y="666750"/>
                  </a:lnTo>
                  <a:lnTo>
                    <a:pt x="305079" y="666750"/>
                  </a:lnTo>
                  <a:lnTo>
                    <a:pt x="305130" y="670560"/>
                  </a:lnTo>
                  <a:lnTo>
                    <a:pt x="303276" y="669290"/>
                  </a:lnTo>
                  <a:lnTo>
                    <a:pt x="301155" y="666750"/>
                  </a:lnTo>
                  <a:lnTo>
                    <a:pt x="300164" y="665480"/>
                  </a:lnTo>
                  <a:lnTo>
                    <a:pt x="298462" y="664210"/>
                  </a:lnTo>
                  <a:lnTo>
                    <a:pt x="307911" y="664210"/>
                  </a:lnTo>
                  <a:lnTo>
                    <a:pt x="307911" y="659485"/>
                  </a:lnTo>
                  <a:lnTo>
                    <a:pt x="294208" y="660400"/>
                  </a:lnTo>
                  <a:lnTo>
                    <a:pt x="274739" y="662940"/>
                  </a:lnTo>
                  <a:lnTo>
                    <a:pt x="234480" y="670560"/>
                  </a:lnTo>
                  <a:lnTo>
                    <a:pt x="229730" y="671830"/>
                  </a:lnTo>
                  <a:lnTo>
                    <a:pt x="210629" y="671830"/>
                  </a:lnTo>
                  <a:lnTo>
                    <a:pt x="201193" y="670560"/>
                  </a:lnTo>
                  <a:lnTo>
                    <a:pt x="182626" y="665480"/>
                  </a:lnTo>
                  <a:lnTo>
                    <a:pt x="183172" y="662940"/>
                  </a:lnTo>
                  <a:lnTo>
                    <a:pt x="188036" y="664210"/>
                  </a:lnTo>
                  <a:lnTo>
                    <a:pt x="211823" y="664210"/>
                  </a:lnTo>
                  <a:lnTo>
                    <a:pt x="215214" y="662940"/>
                  </a:lnTo>
                  <a:lnTo>
                    <a:pt x="218617" y="661670"/>
                  </a:lnTo>
                  <a:lnTo>
                    <a:pt x="219710" y="661670"/>
                  </a:lnTo>
                  <a:lnTo>
                    <a:pt x="219684" y="660400"/>
                  </a:lnTo>
                  <a:lnTo>
                    <a:pt x="219532" y="659130"/>
                  </a:lnTo>
                  <a:lnTo>
                    <a:pt x="217779" y="659130"/>
                  </a:lnTo>
                  <a:lnTo>
                    <a:pt x="204482" y="661670"/>
                  </a:lnTo>
                  <a:lnTo>
                    <a:pt x="197624" y="661670"/>
                  </a:lnTo>
                  <a:lnTo>
                    <a:pt x="179895" y="659130"/>
                  </a:lnTo>
                  <a:lnTo>
                    <a:pt x="162839" y="655320"/>
                  </a:lnTo>
                  <a:lnTo>
                    <a:pt x="146710" y="647700"/>
                  </a:lnTo>
                  <a:lnTo>
                    <a:pt x="131724" y="641350"/>
                  </a:lnTo>
                  <a:lnTo>
                    <a:pt x="132486" y="638810"/>
                  </a:lnTo>
                  <a:lnTo>
                    <a:pt x="138874" y="640080"/>
                  </a:lnTo>
                  <a:lnTo>
                    <a:pt x="165430" y="652780"/>
                  </a:lnTo>
                  <a:lnTo>
                    <a:pt x="173786" y="654050"/>
                  </a:lnTo>
                  <a:lnTo>
                    <a:pt x="174929" y="652780"/>
                  </a:lnTo>
                  <a:lnTo>
                    <a:pt x="175285" y="651510"/>
                  </a:lnTo>
                  <a:lnTo>
                    <a:pt x="179679" y="652780"/>
                  </a:lnTo>
                  <a:lnTo>
                    <a:pt x="193967" y="652780"/>
                  </a:lnTo>
                  <a:lnTo>
                    <a:pt x="201168" y="651510"/>
                  </a:lnTo>
                  <a:lnTo>
                    <a:pt x="215912" y="648970"/>
                  </a:lnTo>
                  <a:lnTo>
                    <a:pt x="236918" y="638810"/>
                  </a:lnTo>
                  <a:lnTo>
                    <a:pt x="240233" y="636270"/>
                  </a:lnTo>
                  <a:lnTo>
                    <a:pt x="250151" y="633730"/>
                  </a:lnTo>
                  <a:lnTo>
                    <a:pt x="260845" y="629920"/>
                  </a:lnTo>
                  <a:lnTo>
                    <a:pt x="272351" y="627380"/>
                  </a:lnTo>
                  <a:lnTo>
                    <a:pt x="284670" y="626110"/>
                  </a:lnTo>
                  <a:lnTo>
                    <a:pt x="300405" y="628650"/>
                  </a:lnTo>
                  <a:lnTo>
                    <a:pt x="308267" y="628650"/>
                  </a:lnTo>
                  <a:lnTo>
                    <a:pt x="316103" y="629920"/>
                  </a:lnTo>
                  <a:lnTo>
                    <a:pt x="322732" y="629920"/>
                  </a:lnTo>
                  <a:lnTo>
                    <a:pt x="329387" y="628650"/>
                  </a:lnTo>
                  <a:lnTo>
                    <a:pt x="336080" y="628650"/>
                  </a:lnTo>
                  <a:lnTo>
                    <a:pt x="342811" y="627380"/>
                  </a:lnTo>
                  <a:lnTo>
                    <a:pt x="392557" y="631190"/>
                  </a:lnTo>
                  <a:lnTo>
                    <a:pt x="393153" y="632460"/>
                  </a:lnTo>
                  <a:lnTo>
                    <a:pt x="391706" y="635000"/>
                  </a:lnTo>
                  <a:lnTo>
                    <a:pt x="390118" y="635000"/>
                  </a:lnTo>
                  <a:lnTo>
                    <a:pt x="388556" y="636270"/>
                  </a:lnTo>
                  <a:lnTo>
                    <a:pt x="386664" y="638810"/>
                  </a:lnTo>
                  <a:lnTo>
                    <a:pt x="386969" y="638810"/>
                  </a:lnTo>
                  <a:lnTo>
                    <a:pt x="383794" y="641350"/>
                  </a:lnTo>
                  <a:lnTo>
                    <a:pt x="381114" y="643890"/>
                  </a:lnTo>
                  <a:lnTo>
                    <a:pt x="378358" y="645160"/>
                  </a:lnTo>
                  <a:lnTo>
                    <a:pt x="379272" y="645160"/>
                  </a:lnTo>
                  <a:lnTo>
                    <a:pt x="379768" y="646430"/>
                  </a:lnTo>
                  <a:lnTo>
                    <a:pt x="386118" y="642620"/>
                  </a:lnTo>
                  <a:lnTo>
                    <a:pt x="392823" y="638810"/>
                  </a:lnTo>
                  <a:lnTo>
                    <a:pt x="400240" y="635000"/>
                  </a:lnTo>
                  <a:lnTo>
                    <a:pt x="402742" y="635000"/>
                  </a:lnTo>
                  <a:lnTo>
                    <a:pt x="409422" y="632460"/>
                  </a:lnTo>
                  <a:lnTo>
                    <a:pt x="409740" y="632460"/>
                  </a:lnTo>
                  <a:lnTo>
                    <a:pt x="412686" y="631190"/>
                  </a:lnTo>
                  <a:lnTo>
                    <a:pt x="412521" y="631190"/>
                  </a:lnTo>
                  <a:lnTo>
                    <a:pt x="414210" y="629920"/>
                  </a:lnTo>
                  <a:lnTo>
                    <a:pt x="415912" y="628650"/>
                  </a:lnTo>
                  <a:lnTo>
                    <a:pt x="416966" y="628650"/>
                  </a:lnTo>
                  <a:lnTo>
                    <a:pt x="416890" y="627380"/>
                  </a:lnTo>
                  <a:lnTo>
                    <a:pt x="420497" y="626110"/>
                  </a:lnTo>
                  <a:lnTo>
                    <a:pt x="421817" y="626110"/>
                  </a:lnTo>
                  <a:lnTo>
                    <a:pt x="423392" y="624840"/>
                  </a:lnTo>
                  <a:lnTo>
                    <a:pt x="456895" y="624840"/>
                  </a:lnTo>
                  <a:lnTo>
                    <a:pt x="457034" y="626110"/>
                  </a:lnTo>
                  <a:lnTo>
                    <a:pt x="457034" y="620712"/>
                  </a:lnTo>
                  <a:lnTo>
                    <a:pt x="409067" y="622173"/>
                  </a:lnTo>
                  <a:lnTo>
                    <a:pt x="409067" y="627380"/>
                  </a:lnTo>
                  <a:lnTo>
                    <a:pt x="400900" y="629920"/>
                  </a:lnTo>
                  <a:lnTo>
                    <a:pt x="383438" y="628650"/>
                  </a:lnTo>
                  <a:lnTo>
                    <a:pt x="383451" y="627380"/>
                  </a:lnTo>
                  <a:lnTo>
                    <a:pt x="383476" y="626110"/>
                  </a:lnTo>
                  <a:lnTo>
                    <a:pt x="404190" y="626110"/>
                  </a:lnTo>
                  <a:lnTo>
                    <a:pt x="409067" y="627380"/>
                  </a:lnTo>
                  <a:lnTo>
                    <a:pt x="409067" y="622173"/>
                  </a:lnTo>
                  <a:lnTo>
                    <a:pt x="404571" y="622300"/>
                  </a:lnTo>
                  <a:lnTo>
                    <a:pt x="398335" y="621030"/>
                  </a:lnTo>
                  <a:lnTo>
                    <a:pt x="391998" y="619760"/>
                  </a:lnTo>
                  <a:lnTo>
                    <a:pt x="385660" y="618490"/>
                  </a:lnTo>
                  <a:lnTo>
                    <a:pt x="371894" y="618490"/>
                  </a:lnTo>
                  <a:lnTo>
                    <a:pt x="367195" y="619760"/>
                  </a:lnTo>
                  <a:lnTo>
                    <a:pt x="366839" y="618490"/>
                  </a:lnTo>
                  <a:lnTo>
                    <a:pt x="366420" y="617220"/>
                  </a:lnTo>
                  <a:lnTo>
                    <a:pt x="365290" y="617220"/>
                  </a:lnTo>
                  <a:lnTo>
                    <a:pt x="352615" y="621030"/>
                  </a:lnTo>
                  <a:lnTo>
                    <a:pt x="307136" y="617220"/>
                  </a:lnTo>
                  <a:lnTo>
                    <a:pt x="292227" y="614680"/>
                  </a:lnTo>
                  <a:lnTo>
                    <a:pt x="290207" y="614680"/>
                  </a:lnTo>
                  <a:lnTo>
                    <a:pt x="279920" y="613410"/>
                  </a:lnTo>
                  <a:lnTo>
                    <a:pt x="279946" y="610870"/>
                  </a:lnTo>
                  <a:lnTo>
                    <a:pt x="278955" y="610870"/>
                  </a:lnTo>
                  <a:lnTo>
                    <a:pt x="276352" y="610069"/>
                  </a:lnTo>
                  <a:lnTo>
                    <a:pt x="276352" y="613410"/>
                  </a:lnTo>
                  <a:lnTo>
                    <a:pt x="275323" y="615950"/>
                  </a:lnTo>
                  <a:lnTo>
                    <a:pt x="272897" y="615950"/>
                  </a:lnTo>
                  <a:lnTo>
                    <a:pt x="272275" y="617220"/>
                  </a:lnTo>
                  <a:lnTo>
                    <a:pt x="272059" y="618490"/>
                  </a:lnTo>
                  <a:lnTo>
                    <a:pt x="271132" y="618490"/>
                  </a:lnTo>
                  <a:lnTo>
                    <a:pt x="262826" y="619429"/>
                  </a:lnTo>
                  <a:lnTo>
                    <a:pt x="262826" y="624840"/>
                  </a:lnTo>
                  <a:lnTo>
                    <a:pt x="259562" y="626110"/>
                  </a:lnTo>
                  <a:lnTo>
                    <a:pt x="258064" y="627380"/>
                  </a:lnTo>
                  <a:lnTo>
                    <a:pt x="257225" y="628650"/>
                  </a:lnTo>
                  <a:lnTo>
                    <a:pt x="249555" y="629920"/>
                  </a:lnTo>
                  <a:lnTo>
                    <a:pt x="241947" y="632460"/>
                  </a:lnTo>
                  <a:lnTo>
                    <a:pt x="234454" y="636270"/>
                  </a:lnTo>
                  <a:lnTo>
                    <a:pt x="227101" y="638810"/>
                  </a:lnTo>
                  <a:lnTo>
                    <a:pt x="216674" y="643890"/>
                  </a:lnTo>
                  <a:lnTo>
                    <a:pt x="195973" y="648970"/>
                  </a:lnTo>
                  <a:lnTo>
                    <a:pt x="176415" y="648970"/>
                  </a:lnTo>
                  <a:lnTo>
                    <a:pt x="171361" y="647700"/>
                  </a:lnTo>
                  <a:lnTo>
                    <a:pt x="171069" y="647700"/>
                  </a:lnTo>
                  <a:lnTo>
                    <a:pt x="171767" y="645160"/>
                  </a:lnTo>
                  <a:lnTo>
                    <a:pt x="173723" y="646430"/>
                  </a:lnTo>
                  <a:lnTo>
                    <a:pt x="177622" y="646430"/>
                  </a:lnTo>
                  <a:lnTo>
                    <a:pt x="189788" y="645160"/>
                  </a:lnTo>
                  <a:lnTo>
                    <a:pt x="201866" y="642620"/>
                  </a:lnTo>
                  <a:lnTo>
                    <a:pt x="213804" y="638810"/>
                  </a:lnTo>
                  <a:lnTo>
                    <a:pt x="225564" y="633730"/>
                  </a:lnTo>
                  <a:lnTo>
                    <a:pt x="234569" y="631190"/>
                  </a:lnTo>
                  <a:lnTo>
                    <a:pt x="243713" y="627380"/>
                  </a:lnTo>
                  <a:lnTo>
                    <a:pt x="262331" y="622300"/>
                  </a:lnTo>
                  <a:lnTo>
                    <a:pt x="262826" y="624840"/>
                  </a:lnTo>
                  <a:lnTo>
                    <a:pt x="262826" y="619429"/>
                  </a:lnTo>
                  <a:lnTo>
                    <a:pt x="259867" y="619760"/>
                  </a:lnTo>
                  <a:lnTo>
                    <a:pt x="248678" y="622300"/>
                  </a:lnTo>
                  <a:lnTo>
                    <a:pt x="237604" y="626110"/>
                  </a:lnTo>
                  <a:lnTo>
                    <a:pt x="214795" y="635000"/>
                  </a:lnTo>
                  <a:lnTo>
                    <a:pt x="202730" y="638810"/>
                  </a:lnTo>
                  <a:lnTo>
                    <a:pt x="190538" y="641350"/>
                  </a:lnTo>
                  <a:lnTo>
                    <a:pt x="178219" y="642620"/>
                  </a:lnTo>
                  <a:lnTo>
                    <a:pt x="171170" y="642620"/>
                  </a:lnTo>
                  <a:lnTo>
                    <a:pt x="164617" y="641350"/>
                  </a:lnTo>
                  <a:lnTo>
                    <a:pt x="158165" y="638810"/>
                  </a:lnTo>
                  <a:lnTo>
                    <a:pt x="157010" y="638810"/>
                  </a:lnTo>
                  <a:lnTo>
                    <a:pt x="153314" y="636993"/>
                  </a:lnTo>
                  <a:lnTo>
                    <a:pt x="153314" y="641350"/>
                  </a:lnTo>
                  <a:lnTo>
                    <a:pt x="148209" y="641350"/>
                  </a:lnTo>
                  <a:lnTo>
                    <a:pt x="141630" y="638810"/>
                  </a:lnTo>
                  <a:lnTo>
                    <a:pt x="135432" y="635000"/>
                  </a:lnTo>
                  <a:lnTo>
                    <a:pt x="127533" y="635000"/>
                  </a:lnTo>
                  <a:lnTo>
                    <a:pt x="127393" y="636270"/>
                  </a:lnTo>
                  <a:lnTo>
                    <a:pt x="127723" y="638810"/>
                  </a:lnTo>
                  <a:lnTo>
                    <a:pt x="122720" y="635000"/>
                  </a:lnTo>
                  <a:lnTo>
                    <a:pt x="120078" y="632460"/>
                  </a:lnTo>
                  <a:lnTo>
                    <a:pt x="115874" y="627380"/>
                  </a:lnTo>
                  <a:lnTo>
                    <a:pt x="118872" y="627380"/>
                  </a:lnTo>
                  <a:lnTo>
                    <a:pt x="134632" y="632460"/>
                  </a:lnTo>
                  <a:lnTo>
                    <a:pt x="142328" y="636270"/>
                  </a:lnTo>
                  <a:lnTo>
                    <a:pt x="149860" y="638810"/>
                  </a:lnTo>
                  <a:lnTo>
                    <a:pt x="153314" y="641350"/>
                  </a:lnTo>
                  <a:lnTo>
                    <a:pt x="153314" y="636993"/>
                  </a:lnTo>
                  <a:lnTo>
                    <a:pt x="146710" y="633730"/>
                  </a:lnTo>
                  <a:lnTo>
                    <a:pt x="136029" y="629920"/>
                  </a:lnTo>
                  <a:lnTo>
                    <a:pt x="124942" y="626110"/>
                  </a:lnTo>
                  <a:lnTo>
                    <a:pt x="113411" y="623570"/>
                  </a:lnTo>
                  <a:lnTo>
                    <a:pt x="112128" y="621030"/>
                  </a:lnTo>
                  <a:lnTo>
                    <a:pt x="110261" y="619760"/>
                  </a:lnTo>
                  <a:lnTo>
                    <a:pt x="108661" y="619760"/>
                  </a:lnTo>
                  <a:lnTo>
                    <a:pt x="107340" y="618490"/>
                  </a:lnTo>
                  <a:lnTo>
                    <a:pt x="98425" y="618490"/>
                  </a:lnTo>
                  <a:lnTo>
                    <a:pt x="91643" y="621030"/>
                  </a:lnTo>
                  <a:lnTo>
                    <a:pt x="84632" y="623570"/>
                  </a:lnTo>
                  <a:lnTo>
                    <a:pt x="83375" y="623570"/>
                  </a:lnTo>
                  <a:lnTo>
                    <a:pt x="81927" y="624840"/>
                  </a:lnTo>
                  <a:lnTo>
                    <a:pt x="81280" y="623570"/>
                  </a:lnTo>
                  <a:lnTo>
                    <a:pt x="80860" y="622300"/>
                  </a:lnTo>
                  <a:lnTo>
                    <a:pt x="79222" y="623570"/>
                  </a:lnTo>
                  <a:lnTo>
                    <a:pt x="73494" y="623570"/>
                  </a:lnTo>
                  <a:lnTo>
                    <a:pt x="71031" y="622300"/>
                  </a:lnTo>
                  <a:lnTo>
                    <a:pt x="69049" y="622300"/>
                  </a:lnTo>
                  <a:lnTo>
                    <a:pt x="66294" y="623430"/>
                  </a:lnTo>
                  <a:lnTo>
                    <a:pt x="66294" y="628650"/>
                  </a:lnTo>
                  <a:lnTo>
                    <a:pt x="57594" y="632460"/>
                  </a:lnTo>
                  <a:lnTo>
                    <a:pt x="56489" y="632650"/>
                  </a:lnTo>
                  <a:lnTo>
                    <a:pt x="56489" y="635000"/>
                  </a:lnTo>
                  <a:lnTo>
                    <a:pt x="53365" y="638810"/>
                  </a:lnTo>
                  <a:lnTo>
                    <a:pt x="50990" y="641350"/>
                  </a:lnTo>
                  <a:lnTo>
                    <a:pt x="49771" y="640816"/>
                  </a:lnTo>
                  <a:lnTo>
                    <a:pt x="49771" y="642620"/>
                  </a:lnTo>
                  <a:lnTo>
                    <a:pt x="46380" y="646430"/>
                  </a:lnTo>
                  <a:lnTo>
                    <a:pt x="46240" y="646353"/>
                  </a:lnTo>
                  <a:lnTo>
                    <a:pt x="46240" y="655320"/>
                  </a:lnTo>
                  <a:lnTo>
                    <a:pt x="45135" y="659130"/>
                  </a:lnTo>
                  <a:lnTo>
                    <a:pt x="44792" y="660400"/>
                  </a:lnTo>
                  <a:lnTo>
                    <a:pt x="43992" y="660400"/>
                  </a:lnTo>
                  <a:lnTo>
                    <a:pt x="43992" y="662940"/>
                  </a:lnTo>
                  <a:lnTo>
                    <a:pt x="43014" y="668020"/>
                  </a:lnTo>
                  <a:lnTo>
                    <a:pt x="42468" y="670560"/>
                  </a:lnTo>
                  <a:lnTo>
                    <a:pt x="42151" y="674370"/>
                  </a:lnTo>
                  <a:lnTo>
                    <a:pt x="42024" y="676910"/>
                  </a:lnTo>
                  <a:lnTo>
                    <a:pt x="39001" y="674370"/>
                  </a:lnTo>
                  <a:lnTo>
                    <a:pt x="37769" y="673100"/>
                  </a:lnTo>
                  <a:lnTo>
                    <a:pt x="36423" y="671830"/>
                  </a:lnTo>
                  <a:lnTo>
                    <a:pt x="37299" y="668020"/>
                  </a:lnTo>
                  <a:lnTo>
                    <a:pt x="38430" y="665480"/>
                  </a:lnTo>
                  <a:lnTo>
                    <a:pt x="40297" y="661670"/>
                  </a:lnTo>
                  <a:lnTo>
                    <a:pt x="43992" y="662940"/>
                  </a:lnTo>
                  <a:lnTo>
                    <a:pt x="43992" y="660400"/>
                  </a:lnTo>
                  <a:lnTo>
                    <a:pt x="40830" y="660400"/>
                  </a:lnTo>
                  <a:lnTo>
                    <a:pt x="41363" y="659130"/>
                  </a:lnTo>
                  <a:lnTo>
                    <a:pt x="42418" y="656590"/>
                  </a:lnTo>
                  <a:lnTo>
                    <a:pt x="42989" y="655320"/>
                  </a:lnTo>
                  <a:lnTo>
                    <a:pt x="46240" y="655320"/>
                  </a:lnTo>
                  <a:lnTo>
                    <a:pt x="46240" y="646353"/>
                  </a:lnTo>
                  <a:lnTo>
                    <a:pt x="45478" y="645922"/>
                  </a:lnTo>
                  <a:lnTo>
                    <a:pt x="45478" y="647700"/>
                  </a:lnTo>
                  <a:lnTo>
                    <a:pt x="42786" y="652780"/>
                  </a:lnTo>
                  <a:lnTo>
                    <a:pt x="41935" y="652360"/>
                  </a:lnTo>
                  <a:lnTo>
                    <a:pt x="41935" y="654050"/>
                  </a:lnTo>
                  <a:lnTo>
                    <a:pt x="39331" y="659130"/>
                  </a:lnTo>
                  <a:lnTo>
                    <a:pt x="38277" y="657860"/>
                  </a:lnTo>
                  <a:lnTo>
                    <a:pt x="35826" y="655320"/>
                  </a:lnTo>
                  <a:lnTo>
                    <a:pt x="36080" y="654050"/>
                  </a:lnTo>
                  <a:lnTo>
                    <a:pt x="37084" y="651510"/>
                  </a:lnTo>
                  <a:lnTo>
                    <a:pt x="41935" y="654050"/>
                  </a:lnTo>
                  <a:lnTo>
                    <a:pt x="41935" y="652360"/>
                  </a:lnTo>
                  <a:lnTo>
                    <a:pt x="40259" y="651510"/>
                  </a:lnTo>
                  <a:lnTo>
                    <a:pt x="37731" y="650240"/>
                  </a:lnTo>
                  <a:lnTo>
                    <a:pt x="38569" y="647700"/>
                  </a:lnTo>
                  <a:lnTo>
                    <a:pt x="39052" y="646430"/>
                  </a:lnTo>
                  <a:lnTo>
                    <a:pt x="39573" y="645160"/>
                  </a:lnTo>
                  <a:lnTo>
                    <a:pt x="40195" y="643890"/>
                  </a:lnTo>
                  <a:lnTo>
                    <a:pt x="42278" y="646430"/>
                  </a:lnTo>
                  <a:lnTo>
                    <a:pt x="43345" y="646430"/>
                  </a:lnTo>
                  <a:lnTo>
                    <a:pt x="45478" y="647700"/>
                  </a:lnTo>
                  <a:lnTo>
                    <a:pt x="45478" y="645922"/>
                  </a:lnTo>
                  <a:lnTo>
                    <a:pt x="44132" y="645160"/>
                  </a:lnTo>
                  <a:lnTo>
                    <a:pt x="42849" y="645160"/>
                  </a:lnTo>
                  <a:lnTo>
                    <a:pt x="41719" y="643890"/>
                  </a:lnTo>
                  <a:lnTo>
                    <a:pt x="41668" y="642620"/>
                  </a:lnTo>
                  <a:lnTo>
                    <a:pt x="42125" y="641350"/>
                  </a:lnTo>
                  <a:lnTo>
                    <a:pt x="42633" y="640080"/>
                  </a:lnTo>
                  <a:lnTo>
                    <a:pt x="49771" y="642620"/>
                  </a:lnTo>
                  <a:lnTo>
                    <a:pt x="49771" y="640816"/>
                  </a:lnTo>
                  <a:lnTo>
                    <a:pt x="48120" y="640080"/>
                  </a:lnTo>
                  <a:lnTo>
                    <a:pt x="45250" y="638810"/>
                  </a:lnTo>
                  <a:lnTo>
                    <a:pt x="45580" y="637540"/>
                  </a:lnTo>
                  <a:lnTo>
                    <a:pt x="48031" y="636270"/>
                  </a:lnTo>
                  <a:lnTo>
                    <a:pt x="52971" y="636270"/>
                  </a:lnTo>
                  <a:lnTo>
                    <a:pt x="56489" y="635000"/>
                  </a:lnTo>
                  <a:lnTo>
                    <a:pt x="56489" y="632650"/>
                  </a:lnTo>
                  <a:lnTo>
                    <a:pt x="49999" y="633730"/>
                  </a:lnTo>
                  <a:lnTo>
                    <a:pt x="36931" y="633730"/>
                  </a:lnTo>
                  <a:lnTo>
                    <a:pt x="34086" y="632460"/>
                  </a:lnTo>
                  <a:lnTo>
                    <a:pt x="34264" y="631190"/>
                  </a:lnTo>
                  <a:lnTo>
                    <a:pt x="34772" y="631190"/>
                  </a:lnTo>
                  <a:lnTo>
                    <a:pt x="35052" y="629920"/>
                  </a:lnTo>
                  <a:lnTo>
                    <a:pt x="50533" y="629920"/>
                  </a:lnTo>
                  <a:lnTo>
                    <a:pt x="57785" y="628650"/>
                  </a:lnTo>
                  <a:lnTo>
                    <a:pt x="65620" y="627380"/>
                  </a:lnTo>
                  <a:lnTo>
                    <a:pt x="66294" y="628650"/>
                  </a:lnTo>
                  <a:lnTo>
                    <a:pt x="66294" y="623430"/>
                  </a:lnTo>
                  <a:lnTo>
                    <a:pt x="62814" y="624840"/>
                  </a:lnTo>
                  <a:lnTo>
                    <a:pt x="57086" y="626110"/>
                  </a:lnTo>
                  <a:lnTo>
                    <a:pt x="38481" y="626110"/>
                  </a:lnTo>
                  <a:lnTo>
                    <a:pt x="35788" y="624840"/>
                  </a:lnTo>
                  <a:lnTo>
                    <a:pt x="33020" y="624840"/>
                  </a:lnTo>
                  <a:lnTo>
                    <a:pt x="30327" y="623570"/>
                  </a:lnTo>
                  <a:lnTo>
                    <a:pt x="28282" y="618490"/>
                  </a:lnTo>
                  <a:lnTo>
                    <a:pt x="28879" y="615950"/>
                  </a:lnTo>
                  <a:lnTo>
                    <a:pt x="34734" y="610870"/>
                  </a:lnTo>
                  <a:lnTo>
                    <a:pt x="42087" y="604520"/>
                  </a:lnTo>
                  <a:lnTo>
                    <a:pt x="48780" y="601980"/>
                  </a:lnTo>
                  <a:lnTo>
                    <a:pt x="56222" y="598170"/>
                  </a:lnTo>
                  <a:lnTo>
                    <a:pt x="64274" y="594360"/>
                  </a:lnTo>
                  <a:lnTo>
                    <a:pt x="72961" y="591820"/>
                  </a:lnTo>
                  <a:lnTo>
                    <a:pt x="82321" y="590550"/>
                  </a:lnTo>
                  <a:lnTo>
                    <a:pt x="84175" y="590550"/>
                  </a:lnTo>
                  <a:lnTo>
                    <a:pt x="86194" y="589280"/>
                  </a:lnTo>
                  <a:lnTo>
                    <a:pt x="88112" y="588010"/>
                  </a:lnTo>
                  <a:lnTo>
                    <a:pt x="88519" y="586740"/>
                  </a:lnTo>
                  <a:lnTo>
                    <a:pt x="94195" y="589280"/>
                  </a:lnTo>
                  <a:lnTo>
                    <a:pt x="91363" y="590550"/>
                  </a:lnTo>
                  <a:lnTo>
                    <a:pt x="105473" y="590550"/>
                  </a:lnTo>
                  <a:lnTo>
                    <a:pt x="113182" y="591820"/>
                  </a:lnTo>
                  <a:lnTo>
                    <a:pt x="121564" y="593090"/>
                  </a:lnTo>
                  <a:lnTo>
                    <a:pt x="122262" y="593090"/>
                  </a:lnTo>
                  <a:lnTo>
                    <a:pt x="122682" y="591820"/>
                  </a:lnTo>
                  <a:lnTo>
                    <a:pt x="131432" y="594360"/>
                  </a:lnTo>
                  <a:lnTo>
                    <a:pt x="139839" y="596900"/>
                  </a:lnTo>
                  <a:lnTo>
                    <a:pt x="157988" y="599440"/>
                  </a:lnTo>
                  <a:lnTo>
                    <a:pt x="157911" y="601980"/>
                  </a:lnTo>
                  <a:lnTo>
                    <a:pt x="150774" y="601980"/>
                  </a:lnTo>
                  <a:lnTo>
                    <a:pt x="144322" y="600710"/>
                  </a:lnTo>
                  <a:lnTo>
                    <a:pt x="138277" y="600710"/>
                  </a:lnTo>
                  <a:lnTo>
                    <a:pt x="138760" y="601980"/>
                  </a:lnTo>
                  <a:lnTo>
                    <a:pt x="138531" y="604520"/>
                  </a:lnTo>
                  <a:lnTo>
                    <a:pt x="137693" y="605790"/>
                  </a:lnTo>
                  <a:lnTo>
                    <a:pt x="141681" y="605790"/>
                  </a:lnTo>
                  <a:lnTo>
                    <a:pt x="145757" y="607060"/>
                  </a:lnTo>
                  <a:lnTo>
                    <a:pt x="153911" y="607060"/>
                  </a:lnTo>
                  <a:lnTo>
                    <a:pt x="158038" y="605790"/>
                  </a:lnTo>
                  <a:lnTo>
                    <a:pt x="167043" y="605790"/>
                  </a:lnTo>
                  <a:lnTo>
                    <a:pt x="164439" y="608330"/>
                  </a:lnTo>
                  <a:lnTo>
                    <a:pt x="164261" y="608330"/>
                  </a:lnTo>
                  <a:lnTo>
                    <a:pt x="164541" y="609600"/>
                  </a:lnTo>
                  <a:lnTo>
                    <a:pt x="165722" y="610870"/>
                  </a:lnTo>
                  <a:lnTo>
                    <a:pt x="224561" y="607060"/>
                  </a:lnTo>
                  <a:lnTo>
                    <a:pt x="224866" y="605790"/>
                  </a:lnTo>
                  <a:lnTo>
                    <a:pt x="225120" y="604520"/>
                  </a:lnTo>
                  <a:lnTo>
                    <a:pt x="226136" y="604520"/>
                  </a:lnTo>
                  <a:lnTo>
                    <a:pt x="250609" y="607060"/>
                  </a:lnTo>
                  <a:lnTo>
                    <a:pt x="263486" y="609600"/>
                  </a:lnTo>
                  <a:lnTo>
                    <a:pt x="276352" y="613410"/>
                  </a:lnTo>
                  <a:lnTo>
                    <a:pt x="276352" y="610069"/>
                  </a:lnTo>
                  <a:lnTo>
                    <a:pt x="262674" y="605790"/>
                  </a:lnTo>
                  <a:lnTo>
                    <a:pt x="254304" y="604520"/>
                  </a:lnTo>
                  <a:lnTo>
                    <a:pt x="228981" y="600710"/>
                  </a:lnTo>
                  <a:lnTo>
                    <a:pt x="212064" y="600710"/>
                  </a:lnTo>
                  <a:lnTo>
                    <a:pt x="204279" y="599440"/>
                  </a:lnTo>
                  <a:lnTo>
                    <a:pt x="201282" y="599440"/>
                  </a:lnTo>
                  <a:lnTo>
                    <a:pt x="201282" y="601980"/>
                  </a:lnTo>
                  <a:lnTo>
                    <a:pt x="201282" y="604520"/>
                  </a:lnTo>
                  <a:lnTo>
                    <a:pt x="177736" y="605790"/>
                  </a:lnTo>
                  <a:lnTo>
                    <a:pt x="178727" y="604520"/>
                  </a:lnTo>
                  <a:lnTo>
                    <a:pt x="179082" y="603250"/>
                  </a:lnTo>
                  <a:lnTo>
                    <a:pt x="178638" y="601980"/>
                  </a:lnTo>
                  <a:lnTo>
                    <a:pt x="176961" y="600710"/>
                  </a:lnTo>
                  <a:lnTo>
                    <a:pt x="186804" y="601980"/>
                  </a:lnTo>
                  <a:lnTo>
                    <a:pt x="201282" y="601980"/>
                  </a:lnTo>
                  <a:lnTo>
                    <a:pt x="201282" y="599440"/>
                  </a:lnTo>
                  <a:lnTo>
                    <a:pt x="196443" y="599440"/>
                  </a:lnTo>
                  <a:lnTo>
                    <a:pt x="180835" y="596900"/>
                  </a:lnTo>
                  <a:lnTo>
                    <a:pt x="165963" y="595630"/>
                  </a:lnTo>
                  <a:lnTo>
                    <a:pt x="150837" y="593090"/>
                  </a:lnTo>
                  <a:lnTo>
                    <a:pt x="145732" y="591820"/>
                  </a:lnTo>
                  <a:lnTo>
                    <a:pt x="135509" y="589280"/>
                  </a:lnTo>
                  <a:lnTo>
                    <a:pt x="124117" y="586740"/>
                  </a:lnTo>
                  <a:lnTo>
                    <a:pt x="118414" y="585470"/>
                  </a:lnTo>
                  <a:lnTo>
                    <a:pt x="119367" y="584200"/>
                  </a:lnTo>
                  <a:lnTo>
                    <a:pt x="119735" y="584200"/>
                  </a:lnTo>
                  <a:lnTo>
                    <a:pt x="119862" y="582930"/>
                  </a:lnTo>
                  <a:lnTo>
                    <a:pt x="118719" y="581660"/>
                  </a:lnTo>
                  <a:lnTo>
                    <a:pt x="85712" y="570166"/>
                  </a:lnTo>
                  <a:lnTo>
                    <a:pt x="85712" y="574040"/>
                  </a:lnTo>
                  <a:lnTo>
                    <a:pt x="85039" y="576580"/>
                  </a:lnTo>
                  <a:lnTo>
                    <a:pt x="81216" y="575310"/>
                  </a:lnTo>
                  <a:lnTo>
                    <a:pt x="79425" y="574687"/>
                  </a:lnTo>
                  <a:lnTo>
                    <a:pt x="79425" y="584200"/>
                  </a:lnTo>
                  <a:lnTo>
                    <a:pt x="76682" y="584200"/>
                  </a:lnTo>
                  <a:lnTo>
                    <a:pt x="65532" y="589280"/>
                  </a:lnTo>
                  <a:lnTo>
                    <a:pt x="43764" y="599440"/>
                  </a:lnTo>
                  <a:lnTo>
                    <a:pt x="22339" y="610870"/>
                  </a:lnTo>
                  <a:lnTo>
                    <a:pt x="22567" y="604520"/>
                  </a:lnTo>
                  <a:lnTo>
                    <a:pt x="23025" y="600710"/>
                  </a:lnTo>
                  <a:lnTo>
                    <a:pt x="23495" y="598170"/>
                  </a:lnTo>
                  <a:lnTo>
                    <a:pt x="23964" y="595630"/>
                  </a:lnTo>
                  <a:lnTo>
                    <a:pt x="23596" y="594360"/>
                  </a:lnTo>
                  <a:lnTo>
                    <a:pt x="23025" y="594360"/>
                  </a:lnTo>
                  <a:lnTo>
                    <a:pt x="22517" y="593090"/>
                  </a:lnTo>
                  <a:lnTo>
                    <a:pt x="22072" y="593090"/>
                  </a:lnTo>
                  <a:lnTo>
                    <a:pt x="21170" y="594360"/>
                  </a:lnTo>
                  <a:lnTo>
                    <a:pt x="19723" y="598170"/>
                  </a:lnTo>
                  <a:lnTo>
                    <a:pt x="17576" y="596900"/>
                  </a:lnTo>
                  <a:lnTo>
                    <a:pt x="17741" y="595630"/>
                  </a:lnTo>
                  <a:lnTo>
                    <a:pt x="17995" y="593090"/>
                  </a:lnTo>
                  <a:lnTo>
                    <a:pt x="18592" y="590550"/>
                  </a:lnTo>
                  <a:lnTo>
                    <a:pt x="18275" y="590550"/>
                  </a:lnTo>
                  <a:lnTo>
                    <a:pt x="18046" y="589280"/>
                  </a:lnTo>
                  <a:lnTo>
                    <a:pt x="15951" y="589280"/>
                  </a:lnTo>
                  <a:lnTo>
                    <a:pt x="13931" y="593090"/>
                  </a:lnTo>
                  <a:lnTo>
                    <a:pt x="13893" y="582930"/>
                  </a:lnTo>
                  <a:lnTo>
                    <a:pt x="15633" y="576580"/>
                  </a:lnTo>
                  <a:lnTo>
                    <a:pt x="19621" y="568960"/>
                  </a:lnTo>
                  <a:lnTo>
                    <a:pt x="18681" y="567690"/>
                  </a:lnTo>
                  <a:lnTo>
                    <a:pt x="30391" y="553720"/>
                  </a:lnTo>
                  <a:lnTo>
                    <a:pt x="36525" y="560070"/>
                  </a:lnTo>
                  <a:lnTo>
                    <a:pt x="43840" y="565150"/>
                  </a:lnTo>
                  <a:lnTo>
                    <a:pt x="49593" y="568960"/>
                  </a:lnTo>
                  <a:lnTo>
                    <a:pt x="54317" y="571500"/>
                  </a:lnTo>
                  <a:lnTo>
                    <a:pt x="57213" y="572770"/>
                  </a:lnTo>
                  <a:lnTo>
                    <a:pt x="52476" y="574040"/>
                  </a:lnTo>
                  <a:lnTo>
                    <a:pt x="52082" y="574040"/>
                  </a:lnTo>
                  <a:lnTo>
                    <a:pt x="52146" y="575310"/>
                  </a:lnTo>
                  <a:lnTo>
                    <a:pt x="52285" y="576580"/>
                  </a:lnTo>
                  <a:lnTo>
                    <a:pt x="63792" y="576580"/>
                  </a:lnTo>
                  <a:lnTo>
                    <a:pt x="69075" y="579120"/>
                  </a:lnTo>
                  <a:lnTo>
                    <a:pt x="61645" y="580390"/>
                  </a:lnTo>
                  <a:lnTo>
                    <a:pt x="57492" y="581660"/>
                  </a:lnTo>
                  <a:lnTo>
                    <a:pt x="52146" y="584200"/>
                  </a:lnTo>
                  <a:lnTo>
                    <a:pt x="52070" y="585470"/>
                  </a:lnTo>
                  <a:lnTo>
                    <a:pt x="52298" y="586740"/>
                  </a:lnTo>
                  <a:lnTo>
                    <a:pt x="53733" y="586740"/>
                  </a:lnTo>
                  <a:lnTo>
                    <a:pt x="67665" y="581660"/>
                  </a:lnTo>
                  <a:lnTo>
                    <a:pt x="74879" y="581660"/>
                  </a:lnTo>
                  <a:lnTo>
                    <a:pt x="76492" y="582930"/>
                  </a:lnTo>
                  <a:lnTo>
                    <a:pt x="79425" y="584200"/>
                  </a:lnTo>
                  <a:lnTo>
                    <a:pt x="79425" y="574687"/>
                  </a:lnTo>
                  <a:lnTo>
                    <a:pt x="73939" y="572770"/>
                  </a:lnTo>
                  <a:lnTo>
                    <a:pt x="70294" y="571500"/>
                  </a:lnTo>
                  <a:lnTo>
                    <a:pt x="65341" y="572770"/>
                  </a:lnTo>
                  <a:lnTo>
                    <a:pt x="64528" y="572770"/>
                  </a:lnTo>
                  <a:lnTo>
                    <a:pt x="60528" y="570230"/>
                  </a:lnTo>
                  <a:lnTo>
                    <a:pt x="57721" y="568960"/>
                  </a:lnTo>
                  <a:lnTo>
                    <a:pt x="52641" y="566420"/>
                  </a:lnTo>
                  <a:lnTo>
                    <a:pt x="47396" y="563880"/>
                  </a:lnTo>
                  <a:lnTo>
                    <a:pt x="42545" y="560070"/>
                  </a:lnTo>
                  <a:lnTo>
                    <a:pt x="44589" y="558800"/>
                  </a:lnTo>
                  <a:lnTo>
                    <a:pt x="68770" y="568960"/>
                  </a:lnTo>
                  <a:lnTo>
                    <a:pt x="70396" y="571500"/>
                  </a:lnTo>
                  <a:lnTo>
                    <a:pt x="71767" y="570230"/>
                  </a:lnTo>
                  <a:lnTo>
                    <a:pt x="72123" y="570230"/>
                  </a:lnTo>
                  <a:lnTo>
                    <a:pt x="72682" y="568960"/>
                  </a:lnTo>
                  <a:lnTo>
                    <a:pt x="77635" y="571500"/>
                  </a:lnTo>
                  <a:lnTo>
                    <a:pt x="85712" y="574040"/>
                  </a:lnTo>
                  <a:lnTo>
                    <a:pt x="85712" y="570166"/>
                  </a:lnTo>
                  <a:lnTo>
                    <a:pt x="82257" y="568960"/>
                  </a:lnTo>
                  <a:lnTo>
                    <a:pt x="74993" y="566420"/>
                  </a:lnTo>
                  <a:lnTo>
                    <a:pt x="60617" y="560070"/>
                  </a:lnTo>
                  <a:lnTo>
                    <a:pt x="59080" y="558800"/>
                  </a:lnTo>
                  <a:lnTo>
                    <a:pt x="59613" y="557530"/>
                  </a:lnTo>
                  <a:lnTo>
                    <a:pt x="42697" y="549910"/>
                  </a:lnTo>
                  <a:lnTo>
                    <a:pt x="36449" y="548640"/>
                  </a:lnTo>
                  <a:lnTo>
                    <a:pt x="33197" y="544830"/>
                  </a:lnTo>
                  <a:lnTo>
                    <a:pt x="32778" y="544830"/>
                  </a:lnTo>
                  <a:lnTo>
                    <a:pt x="32600" y="543560"/>
                  </a:lnTo>
                  <a:lnTo>
                    <a:pt x="32321" y="542290"/>
                  </a:lnTo>
                  <a:lnTo>
                    <a:pt x="35217" y="542290"/>
                  </a:lnTo>
                  <a:lnTo>
                    <a:pt x="35801" y="541020"/>
                  </a:lnTo>
                  <a:lnTo>
                    <a:pt x="35877" y="538480"/>
                  </a:lnTo>
                  <a:lnTo>
                    <a:pt x="66141" y="552450"/>
                  </a:lnTo>
                  <a:lnTo>
                    <a:pt x="67094" y="553720"/>
                  </a:lnTo>
                  <a:lnTo>
                    <a:pt x="73799" y="558800"/>
                  </a:lnTo>
                  <a:lnTo>
                    <a:pt x="81000" y="563880"/>
                  </a:lnTo>
                  <a:lnTo>
                    <a:pt x="88557" y="566420"/>
                  </a:lnTo>
                  <a:lnTo>
                    <a:pt x="98577" y="571500"/>
                  </a:lnTo>
                  <a:lnTo>
                    <a:pt x="108737" y="575310"/>
                  </a:lnTo>
                  <a:lnTo>
                    <a:pt x="119443" y="579120"/>
                  </a:lnTo>
                  <a:lnTo>
                    <a:pt x="130771" y="581660"/>
                  </a:lnTo>
                  <a:lnTo>
                    <a:pt x="142824" y="585470"/>
                  </a:lnTo>
                  <a:lnTo>
                    <a:pt x="143141" y="582930"/>
                  </a:lnTo>
                  <a:lnTo>
                    <a:pt x="134467" y="581660"/>
                  </a:lnTo>
                  <a:lnTo>
                    <a:pt x="117259" y="576580"/>
                  </a:lnTo>
                  <a:lnTo>
                    <a:pt x="108775" y="572770"/>
                  </a:lnTo>
                  <a:lnTo>
                    <a:pt x="99237" y="570230"/>
                  </a:lnTo>
                  <a:lnTo>
                    <a:pt x="78701" y="560070"/>
                  </a:lnTo>
                  <a:lnTo>
                    <a:pt x="69418" y="553720"/>
                  </a:lnTo>
                  <a:lnTo>
                    <a:pt x="68364" y="552450"/>
                  </a:lnTo>
                  <a:lnTo>
                    <a:pt x="59169" y="548640"/>
                  </a:lnTo>
                  <a:lnTo>
                    <a:pt x="50266" y="544830"/>
                  </a:lnTo>
                  <a:lnTo>
                    <a:pt x="41757" y="539750"/>
                  </a:lnTo>
                  <a:lnTo>
                    <a:pt x="39738" y="538480"/>
                  </a:lnTo>
                  <a:lnTo>
                    <a:pt x="33680" y="534670"/>
                  </a:lnTo>
                  <a:lnTo>
                    <a:pt x="32981" y="533400"/>
                  </a:lnTo>
                  <a:lnTo>
                    <a:pt x="31038" y="529590"/>
                  </a:lnTo>
                  <a:lnTo>
                    <a:pt x="34480" y="532130"/>
                  </a:lnTo>
                  <a:lnTo>
                    <a:pt x="40843" y="534670"/>
                  </a:lnTo>
                  <a:lnTo>
                    <a:pt x="47307" y="538480"/>
                  </a:lnTo>
                  <a:lnTo>
                    <a:pt x="60540" y="543560"/>
                  </a:lnTo>
                  <a:lnTo>
                    <a:pt x="60528" y="541020"/>
                  </a:lnTo>
                  <a:lnTo>
                    <a:pt x="45440" y="535940"/>
                  </a:lnTo>
                  <a:lnTo>
                    <a:pt x="30734" y="528320"/>
                  </a:lnTo>
                  <a:lnTo>
                    <a:pt x="29375" y="523240"/>
                  </a:lnTo>
                  <a:lnTo>
                    <a:pt x="31724" y="524510"/>
                  </a:lnTo>
                  <a:lnTo>
                    <a:pt x="37287" y="528320"/>
                  </a:lnTo>
                  <a:lnTo>
                    <a:pt x="43230" y="532130"/>
                  </a:lnTo>
                  <a:lnTo>
                    <a:pt x="49720" y="534670"/>
                  </a:lnTo>
                  <a:lnTo>
                    <a:pt x="49720" y="532130"/>
                  </a:lnTo>
                  <a:lnTo>
                    <a:pt x="42633" y="529590"/>
                  </a:lnTo>
                  <a:lnTo>
                    <a:pt x="36017" y="525780"/>
                  </a:lnTo>
                  <a:lnTo>
                    <a:pt x="32816" y="523240"/>
                  </a:lnTo>
                  <a:lnTo>
                    <a:pt x="29629" y="520700"/>
                  </a:lnTo>
                  <a:lnTo>
                    <a:pt x="29692" y="519430"/>
                  </a:lnTo>
                  <a:lnTo>
                    <a:pt x="29984" y="518160"/>
                  </a:lnTo>
                  <a:lnTo>
                    <a:pt x="30327" y="516890"/>
                  </a:lnTo>
                  <a:lnTo>
                    <a:pt x="31686" y="516890"/>
                  </a:lnTo>
                  <a:lnTo>
                    <a:pt x="34798" y="519430"/>
                  </a:lnTo>
                  <a:lnTo>
                    <a:pt x="38074" y="520700"/>
                  </a:lnTo>
                  <a:lnTo>
                    <a:pt x="42316" y="521970"/>
                  </a:lnTo>
                  <a:lnTo>
                    <a:pt x="42418" y="520700"/>
                  </a:lnTo>
                  <a:lnTo>
                    <a:pt x="36017" y="518160"/>
                  </a:lnTo>
                  <a:lnTo>
                    <a:pt x="33362" y="516890"/>
                  </a:lnTo>
                  <a:lnTo>
                    <a:pt x="30721" y="515620"/>
                  </a:lnTo>
                  <a:lnTo>
                    <a:pt x="25984" y="510540"/>
                  </a:lnTo>
                  <a:lnTo>
                    <a:pt x="25374" y="509270"/>
                  </a:lnTo>
                  <a:lnTo>
                    <a:pt x="24803" y="505460"/>
                  </a:lnTo>
                  <a:lnTo>
                    <a:pt x="29387" y="509270"/>
                  </a:lnTo>
                  <a:lnTo>
                    <a:pt x="31889" y="510540"/>
                  </a:lnTo>
                  <a:lnTo>
                    <a:pt x="35420" y="511810"/>
                  </a:lnTo>
                  <a:lnTo>
                    <a:pt x="35547" y="510540"/>
                  </a:lnTo>
                  <a:lnTo>
                    <a:pt x="30873" y="509270"/>
                  </a:lnTo>
                  <a:lnTo>
                    <a:pt x="27520" y="506730"/>
                  </a:lnTo>
                  <a:lnTo>
                    <a:pt x="26720" y="505460"/>
                  </a:lnTo>
                  <a:lnTo>
                    <a:pt x="25120" y="502920"/>
                  </a:lnTo>
                  <a:lnTo>
                    <a:pt x="24282" y="501650"/>
                  </a:lnTo>
                  <a:lnTo>
                    <a:pt x="23393" y="494030"/>
                  </a:lnTo>
                  <a:lnTo>
                    <a:pt x="22440" y="483870"/>
                  </a:lnTo>
                  <a:lnTo>
                    <a:pt x="22339" y="480060"/>
                  </a:lnTo>
                  <a:lnTo>
                    <a:pt x="22428" y="472440"/>
                  </a:lnTo>
                  <a:lnTo>
                    <a:pt x="22682" y="467360"/>
                  </a:lnTo>
                  <a:lnTo>
                    <a:pt x="27178" y="469900"/>
                  </a:lnTo>
                  <a:lnTo>
                    <a:pt x="30543" y="471170"/>
                  </a:lnTo>
                  <a:lnTo>
                    <a:pt x="34036" y="471170"/>
                  </a:lnTo>
                  <a:lnTo>
                    <a:pt x="35382" y="469900"/>
                  </a:lnTo>
                  <a:lnTo>
                    <a:pt x="29997" y="469900"/>
                  </a:lnTo>
                  <a:lnTo>
                    <a:pt x="26225" y="468630"/>
                  </a:lnTo>
                  <a:lnTo>
                    <a:pt x="25387" y="467360"/>
                  </a:lnTo>
                  <a:lnTo>
                    <a:pt x="22872" y="463550"/>
                  </a:lnTo>
                  <a:lnTo>
                    <a:pt x="23088" y="461010"/>
                  </a:lnTo>
                  <a:lnTo>
                    <a:pt x="23380" y="458470"/>
                  </a:lnTo>
                  <a:lnTo>
                    <a:pt x="23990" y="454660"/>
                  </a:lnTo>
                  <a:lnTo>
                    <a:pt x="30441" y="458470"/>
                  </a:lnTo>
                  <a:lnTo>
                    <a:pt x="35826" y="461010"/>
                  </a:lnTo>
                  <a:lnTo>
                    <a:pt x="41783" y="463550"/>
                  </a:lnTo>
                  <a:lnTo>
                    <a:pt x="41770" y="462280"/>
                  </a:lnTo>
                  <a:lnTo>
                    <a:pt x="35941" y="459740"/>
                  </a:lnTo>
                  <a:lnTo>
                    <a:pt x="30289" y="457200"/>
                  </a:lnTo>
                  <a:lnTo>
                    <a:pt x="26720" y="454660"/>
                  </a:lnTo>
                  <a:lnTo>
                    <a:pt x="24942" y="453390"/>
                  </a:lnTo>
                  <a:lnTo>
                    <a:pt x="24447" y="452120"/>
                  </a:lnTo>
                  <a:lnTo>
                    <a:pt x="24930" y="449580"/>
                  </a:lnTo>
                  <a:lnTo>
                    <a:pt x="25247" y="448310"/>
                  </a:lnTo>
                  <a:lnTo>
                    <a:pt x="25717" y="445770"/>
                  </a:lnTo>
                  <a:lnTo>
                    <a:pt x="26123" y="444500"/>
                  </a:lnTo>
                  <a:lnTo>
                    <a:pt x="33070" y="450850"/>
                  </a:lnTo>
                  <a:lnTo>
                    <a:pt x="39395" y="453390"/>
                  </a:lnTo>
                  <a:lnTo>
                    <a:pt x="46621" y="455930"/>
                  </a:lnTo>
                  <a:lnTo>
                    <a:pt x="46799" y="453390"/>
                  </a:lnTo>
                  <a:lnTo>
                    <a:pt x="39446" y="452120"/>
                  </a:lnTo>
                  <a:lnTo>
                    <a:pt x="32829" y="448310"/>
                  </a:lnTo>
                  <a:lnTo>
                    <a:pt x="28549" y="444500"/>
                  </a:lnTo>
                  <a:lnTo>
                    <a:pt x="27127" y="443230"/>
                  </a:lnTo>
                  <a:lnTo>
                    <a:pt x="26987" y="440690"/>
                  </a:lnTo>
                  <a:lnTo>
                    <a:pt x="27698" y="438150"/>
                  </a:lnTo>
                  <a:lnTo>
                    <a:pt x="28994" y="439420"/>
                  </a:lnTo>
                  <a:lnTo>
                    <a:pt x="34683" y="444500"/>
                  </a:lnTo>
                  <a:lnTo>
                    <a:pt x="40817" y="447040"/>
                  </a:lnTo>
                  <a:lnTo>
                    <a:pt x="47383" y="449580"/>
                  </a:lnTo>
                  <a:lnTo>
                    <a:pt x="54368" y="452120"/>
                  </a:lnTo>
                  <a:lnTo>
                    <a:pt x="54762" y="450850"/>
                  </a:lnTo>
                  <a:lnTo>
                    <a:pt x="47612" y="448310"/>
                  </a:lnTo>
                  <a:lnTo>
                    <a:pt x="40894" y="445770"/>
                  </a:lnTo>
                  <a:lnTo>
                    <a:pt x="34645" y="441960"/>
                  </a:lnTo>
                  <a:lnTo>
                    <a:pt x="30314" y="438150"/>
                  </a:lnTo>
                  <a:lnTo>
                    <a:pt x="28867" y="436880"/>
                  </a:lnTo>
                  <a:lnTo>
                    <a:pt x="28765" y="435610"/>
                  </a:lnTo>
                  <a:lnTo>
                    <a:pt x="29527" y="433070"/>
                  </a:lnTo>
                  <a:lnTo>
                    <a:pt x="30721" y="434340"/>
                  </a:lnTo>
                  <a:lnTo>
                    <a:pt x="36563" y="438150"/>
                  </a:lnTo>
                  <a:lnTo>
                    <a:pt x="42697" y="440690"/>
                  </a:lnTo>
                  <a:lnTo>
                    <a:pt x="49187" y="443230"/>
                  </a:lnTo>
                  <a:lnTo>
                    <a:pt x="56095" y="445770"/>
                  </a:lnTo>
                  <a:lnTo>
                    <a:pt x="56692" y="444500"/>
                  </a:lnTo>
                  <a:lnTo>
                    <a:pt x="57619" y="440690"/>
                  </a:lnTo>
                  <a:lnTo>
                    <a:pt x="57924" y="439420"/>
                  </a:lnTo>
                  <a:lnTo>
                    <a:pt x="58762" y="438150"/>
                  </a:lnTo>
                  <a:lnTo>
                    <a:pt x="59893" y="435610"/>
                  </a:lnTo>
                  <a:lnTo>
                    <a:pt x="57746" y="434340"/>
                  </a:lnTo>
                  <a:lnTo>
                    <a:pt x="57696" y="431800"/>
                  </a:lnTo>
                  <a:lnTo>
                    <a:pt x="58039" y="430530"/>
                  </a:lnTo>
                  <a:lnTo>
                    <a:pt x="54775" y="430530"/>
                  </a:lnTo>
                  <a:lnTo>
                    <a:pt x="53771" y="431800"/>
                  </a:lnTo>
                  <a:lnTo>
                    <a:pt x="53581" y="431800"/>
                  </a:lnTo>
                  <a:lnTo>
                    <a:pt x="53822" y="433070"/>
                  </a:lnTo>
                  <a:lnTo>
                    <a:pt x="54127" y="434340"/>
                  </a:lnTo>
                  <a:lnTo>
                    <a:pt x="57277" y="434340"/>
                  </a:lnTo>
                  <a:lnTo>
                    <a:pt x="56222" y="435610"/>
                  </a:lnTo>
                  <a:lnTo>
                    <a:pt x="55626" y="436880"/>
                  </a:lnTo>
                  <a:lnTo>
                    <a:pt x="55168" y="438150"/>
                  </a:lnTo>
                  <a:lnTo>
                    <a:pt x="54381" y="440690"/>
                  </a:lnTo>
                  <a:lnTo>
                    <a:pt x="52349" y="439420"/>
                  </a:lnTo>
                  <a:lnTo>
                    <a:pt x="50317" y="438150"/>
                  </a:lnTo>
                  <a:lnTo>
                    <a:pt x="47498" y="436880"/>
                  </a:lnTo>
                  <a:lnTo>
                    <a:pt x="44297" y="436880"/>
                  </a:lnTo>
                  <a:lnTo>
                    <a:pt x="43535" y="438150"/>
                  </a:lnTo>
                  <a:lnTo>
                    <a:pt x="44030" y="439420"/>
                  </a:lnTo>
                  <a:lnTo>
                    <a:pt x="37731" y="436880"/>
                  </a:lnTo>
                  <a:lnTo>
                    <a:pt x="33528" y="434340"/>
                  </a:lnTo>
                  <a:lnTo>
                    <a:pt x="29476" y="430530"/>
                  </a:lnTo>
                  <a:lnTo>
                    <a:pt x="28841" y="429260"/>
                  </a:lnTo>
                  <a:lnTo>
                    <a:pt x="26644" y="429260"/>
                  </a:lnTo>
                  <a:lnTo>
                    <a:pt x="22352" y="426720"/>
                  </a:lnTo>
                  <a:lnTo>
                    <a:pt x="20688" y="426720"/>
                  </a:lnTo>
                  <a:lnTo>
                    <a:pt x="19545" y="425450"/>
                  </a:lnTo>
                  <a:lnTo>
                    <a:pt x="18199" y="424180"/>
                  </a:lnTo>
                  <a:lnTo>
                    <a:pt x="17195" y="422910"/>
                  </a:lnTo>
                  <a:lnTo>
                    <a:pt x="18872" y="421640"/>
                  </a:lnTo>
                  <a:lnTo>
                    <a:pt x="19050" y="417830"/>
                  </a:lnTo>
                  <a:lnTo>
                    <a:pt x="21945" y="415290"/>
                  </a:lnTo>
                  <a:lnTo>
                    <a:pt x="28321" y="415290"/>
                  </a:lnTo>
                  <a:lnTo>
                    <a:pt x="33274" y="412750"/>
                  </a:lnTo>
                  <a:lnTo>
                    <a:pt x="38519" y="411480"/>
                  </a:lnTo>
                  <a:lnTo>
                    <a:pt x="48945" y="411480"/>
                  </a:lnTo>
                  <a:lnTo>
                    <a:pt x="49276" y="414020"/>
                  </a:lnTo>
                  <a:lnTo>
                    <a:pt x="36626" y="417830"/>
                  </a:lnTo>
                  <a:lnTo>
                    <a:pt x="37122" y="417830"/>
                  </a:lnTo>
                  <a:lnTo>
                    <a:pt x="37541" y="419100"/>
                  </a:lnTo>
                  <a:lnTo>
                    <a:pt x="37833" y="419100"/>
                  </a:lnTo>
                  <a:lnTo>
                    <a:pt x="39027" y="417830"/>
                  </a:lnTo>
                  <a:lnTo>
                    <a:pt x="44716" y="417830"/>
                  </a:lnTo>
                  <a:lnTo>
                    <a:pt x="44869" y="419100"/>
                  </a:lnTo>
                  <a:lnTo>
                    <a:pt x="57035" y="415290"/>
                  </a:lnTo>
                  <a:lnTo>
                    <a:pt x="59372" y="416560"/>
                  </a:lnTo>
                  <a:lnTo>
                    <a:pt x="62534" y="419100"/>
                  </a:lnTo>
                  <a:lnTo>
                    <a:pt x="64071" y="419100"/>
                  </a:lnTo>
                  <a:lnTo>
                    <a:pt x="66192" y="421640"/>
                  </a:lnTo>
                  <a:lnTo>
                    <a:pt x="70396" y="424180"/>
                  </a:lnTo>
                  <a:lnTo>
                    <a:pt x="72237" y="425450"/>
                  </a:lnTo>
                  <a:lnTo>
                    <a:pt x="71666" y="425450"/>
                  </a:lnTo>
                  <a:lnTo>
                    <a:pt x="73240" y="426720"/>
                  </a:lnTo>
                  <a:lnTo>
                    <a:pt x="74739" y="429260"/>
                  </a:lnTo>
                  <a:lnTo>
                    <a:pt x="75730" y="430530"/>
                  </a:lnTo>
                  <a:lnTo>
                    <a:pt x="80162" y="430530"/>
                  </a:lnTo>
                  <a:lnTo>
                    <a:pt x="86741" y="435610"/>
                  </a:lnTo>
                  <a:lnTo>
                    <a:pt x="81178" y="435610"/>
                  </a:lnTo>
                  <a:lnTo>
                    <a:pt x="82143" y="436880"/>
                  </a:lnTo>
                  <a:lnTo>
                    <a:pt x="89877" y="439420"/>
                  </a:lnTo>
                  <a:lnTo>
                    <a:pt x="105702" y="441960"/>
                  </a:lnTo>
                  <a:lnTo>
                    <a:pt x="125056" y="441960"/>
                  </a:lnTo>
                  <a:lnTo>
                    <a:pt x="136245" y="439420"/>
                  </a:lnTo>
                  <a:lnTo>
                    <a:pt x="147548" y="438150"/>
                  </a:lnTo>
                  <a:lnTo>
                    <a:pt x="163588" y="434340"/>
                  </a:lnTo>
                  <a:lnTo>
                    <a:pt x="168224" y="433070"/>
                  </a:lnTo>
                  <a:lnTo>
                    <a:pt x="172961" y="433070"/>
                  </a:lnTo>
                  <a:lnTo>
                    <a:pt x="185077" y="430530"/>
                  </a:lnTo>
                  <a:lnTo>
                    <a:pt x="191617" y="430530"/>
                  </a:lnTo>
                  <a:lnTo>
                    <a:pt x="198666" y="429260"/>
                  </a:lnTo>
                  <a:lnTo>
                    <a:pt x="210375" y="429260"/>
                  </a:lnTo>
                  <a:lnTo>
                    <a:pt x="217004" y="430530"/>
                  </a:lnTo>
                  <a:lnTo>
                    <a:pt x="223621" y="430530"/>
                  </a:lnTo>
                  <a:lnTo>
                    <a:pt x="222999" y="429260"/>
                  </a:lnTo>
                  <a:lnTo>
                    <a:pt x="222377" y="427990"/>
                  </a:lnTo>
                  <a:lnTo>
                    <a:pt x="227050" y="427990"/>
                  </a:lnTo>
                  <a:lnTo>
                    <a:pt x="231978" y="429260"/>
                  </a:lnTo>
                  <a:lnTo>
                    <a:pt x="231876" y="431800"/>
                  </a:lnTo>
                  <a:lnTo>
                    <a:pt x="229222" y="431800"/>
                  </a:lnTo>
                  <a:lnTo>
                    <a:pt x="245414" y="434340"/>
                  </a:lnTo>
                  <a:lnTo>
                    <a:pt x="256501" y="436880"/>
                  </a:lnTo>
                  <a:lnTo>
                    <a:pt x="257670" y="439420"/>
                  </a:lnTo>
                  <a:lnTo>
                    <a:pt x="268503" y="439420"/>
                  </a:lnTo>
                  <a:lnTo>
                    <a:pt x="274866" y="443230"/>
                  </a:lnTo>
                  <a:lnTo>
                    <a:pt x="274370" y="444500"/>
                  </a:lnTo>
                  <a:lnTo>
                    <a:pt x="269214" y="444500"/>
                  </a:lnTo>
                  <a:lnTo>
                    <a:pt x="263804" y="445770"/>
                  </a:lnTo>
                  <a:lnTo>
                    <a:pt x="258254" y="445770"/>
                  </a:lnTo>
                  <a:lnTo>
                    <a:pt x="257251" y="448310"/>
                  </a:lnTo>
                  <a:lnTo>
                    <a:pt x="254901" y="449580"/>
                  </a:lnTo>
                  <a:lnTo>
                    <a:pt x="263283" y="449580"/>
                  </a:lnTo>
                  <a:lnTo>
                    <a:pt x="271856" y="450850"/>
                  </a:lnTo>
                  <a:lnTo>
                    <a:pt x="280263" y="450850"/>
                  </a:lnTo>
                  <a:lnTo>
                    <a:pt x="288366" y="452120"/>
                  </a:lnTo>
                  <a:lnTo>
                    <a:pt x="296062" y="454660"/>
                  </a:lnTo>
                  <a:lnTo>
                    <a:pt x="297662" y="454660"/>
                  </a:lnTo>
                  <a:lnTo>
                    <a:pt x="299313" y="455930"/>
                  </a:lnTo>
                  <a:lnTo>
                    <a:pt x="302260" y="455930"/>
                  </a:lnTo>
                  <a:lnTo>
                    <a:pt x="312127" y="457200"/>
                  </a:lnTo>
                  <a:lnTo>
                    <a:pt x="321525" y="459092"/>
                  </a:lnTo>
                  <a:lnTo>
                    <a:pt x="321348" y="458470"/>
                  </a:lnTo>
                  <a:lnTo>
                    <a:pt x="317969" y="457200"/>
                  </a:lnTo>
                  <a:lnTo>
                    <a:pt x="325310" y="455930"/>
                  </a:lnTo>
                  <a:lnTo>
                    <a:pt x="333895" y="455930"/>
                  </a:lnTo>
                  <a:lnTo>
                    <a:pt x="334060" y="457200"/>
                  </a:lnTo>
                  <a:lnTo>
                    <a:pt x="330250" y="458470"/>
                  </a:lnTo>
                  <a:lnTo>
                    <a:pt x="326453" y="458470"/>
                  </a:lnTo>
                  <a:lnTo>
                    <a:pt x="323443" y="459473"/>
                  </a:lnTo>
                  <a:lnTo>
                    <a:pt x="331050" y="461010"/>
                  </a:lnTo>
                  <a:lnTo>
                    <a:pt x="337794" y="459740"/>
                  </a:lnTo>
                  <a:lnTo>
                    <a:pt x="354876" y="454660"/>
                  </a:lnTo>
                  <a:lnTo>
                    <a:pt x="358571" y="454660"/>
                  </a:lnTo>
                  <a:lnTo>
                    <a:pt x="362242" y="453390"/>
                  </a:lnTo>
                  <a:lnTo>
                    <a:pt x="367944" y="452120"/>
                  </a:lnTo>
                  <a:lnTo>
                    <a:pt x="373646" y="450850"/>
                  </a:lnTo>
                  <a:lnTo>
                    <a:pt x="397332" y="448310"/>
                  </a:lnTo>
                  <a:lnTo>
                    <a:pt x="409536" y="448310"/>
                  </a:lnTo>
                  <a:lnTo>
                    <a:pt x="409943" y="449580"/>
                  </a:lnTo>
                  <a:lnTo>
                    <a:pt x="400481" y="454660"/>
                  </a:lnTo>
                  <a:lnTo>
                    <a:pt x="391706" y="458470"/>
                  </a:lnTo>
                  <a:lnTo>
                    <a:pt x="383501" y="464820"/>
                  </a:lnTo>
                  <a:lnTo>
                    <a:pt x="375767" y="471170"/>
                  </a:lnTo>
                  <a:lnTo>
                    <a:pt x="370497" y="473710"/>
                  </a:lnTo>
                  <a:lnTo>
                    <a:pt x="367792" y="474980"/>
                  </a:lnTo>
                  <a:lnTo>
                    <a:pt x="365239" y="476250"/>
                  </a:lnTo>
                  <a:lnTo>
                    <a:pt x="362661" y="476250"/>
                  </a:lnTo>
                  <a:lnTo>
                    <a:pt x="359791" y="477520"/>
                  </a:lnTo>
                  <a:lnTo>
                    <a:pt x="357797" y="478790"/>
                  </a:lnTo>
                  <a:lnTo>
                    <a:pt x="355942" y="478790"/>
                  </a:lnTo>
                  <a:lnTo>
                    <a:pt x="354126" y="480060"/>
                  </a:lnTo>
                  <a:lnTo>
                    <a:pt x="348234" y="483870"/>
                  </a:lnTo>
                  <a:lnTo>
                    <a:pt x="342353" y="486410"/>
                  </a:lnTo>
                  <a:lnTo>
                    <a:pt x="336473" y="490220"/>
                  </a:lnTo>
                  <a:lnTo>
                    <a:pt x="330593" y="492760"/>
                  </a:lnTo>
                  <a:lnTo>
                    <a:pt x="327355" y="494030"/>
                  </a:lnTo>
                  <a:lnTo>
                    <a:pt x="325716" y="494030"/>
                  </a:lnTo>
                  <a:lnTo>
                    <a:pt x="302933" y="497840"/>
                  </a:lnTo>
                  <a:lnTo>
                    <a:pt x="287655" y="497840"/>
                  </a:lnTo>
                  <a:lnTo>
                    <a:pt x="277749" y="496570"/>
                  </a:lnTo>
                  <a:lnTo>
                    <a:pt x="267944" y="494030"/>
                  </a:lnTo>
                  <a:lnTo>
                    <a:pt x="258191" y="490220"/>
                  </a:lnTo>
                  <a:lnTo>
                    <a:pt x="248412" y="485140"/>
                  </a:lnTo>
                  <a:lnTo>
                    <a:pt x="243662" y="483870"/>
                  </a:lnTo>
                  <a:lnTo>
                    <a:pt x="234467" y="477520"/>
                  </a:lnTo>
                  <a:lnTo>
                    <a:pt x="232981" y="477520"/>
                  </a:lnTo>
                  <a:lnTo>
                    <a:pt x="230619" y="473710"/>
                  </a:lnTo>
                  <a:lnTo>
                    <a:pt x="228917" y="471170"/>
                  </a:lnTo>
                  <a:lnTo>
                    <a:pt x="227431" y="467360"/>
                  </a:lnTo>
                  <a:lnTo>
                    <a:pt x="228371" y="467360"/>
                  </a:lnTo>
                  <a:lnTo>
                    <a:pt x="229146" y="466090"/>
                  </a:lnTo>
                  <a:lnTo>
                    <a:pt x="229933" y="464820"/>
                  </a:lnTo>
                  <a:lnTo>
                    <a:pt x="229984" y="463550"/>
                  </a:lnTo>
                  <a:lnTo>
                    <a:pt x="230251" y="462280"/>
                  </a:lnTo>
                  <a:lnTo>
                    <a:pt x="226555" y="464820"/>
                  </a:lnTo>
                  <a:lnTo>
                    <a:pt x="226352" y="462280"/>
                  </a:lnTo>
                  <a:lnTo>
                    <a:pt x="226123" y="461010"/>
                  </a:lnTo>
                  <a:lnTo>
                    <a:pt x="225983" y="459740"/>
                  </a:lnTo>
                  <a:lnTo>
                    <a:pt x="226314" y="457200"/>
                  </a:lnTo>
                  <a:lnTo>
                    <a:pt x="231432" y="453390"/>
                  </a:lnTo>
                  <a:lnTo>
                    <a:pt x="249809" y="449580"/>
                  </a:lnTo>
                  <a:lnTo>
                    <a:pt x="250977" y="449580"/>
                  </a:lnTo>
                  <a:lnTo>
                    <a:pt x="246227" y="448310"/>
                  </a:lnTo>
                  <a:lnTo>
                    <a:pt x="242023" y="448310"/>
                  </a:lnTo>
                  <a:lnTo>
                    <a:pt x="238023" y="447040"/>
                  </a:lnTo>
                  <a:lnTo>
                    <a:pt x="224294" y="449580"/>
                  </a:lnTo>
                  <a:lnTo>
                    <a:pt x="220764" y="450545"/>
                  </a:lnTo>
                  <a:lnTo>
                    <a:pt x="220764" y="455930"/>
                  </a:lnTo>
                  <a:lnTo>
                    <a:pt x="219075" y="457200"/>
                  </a:lnTo>
                  <a:lnTo>
                    <a:pt x="215684" y="458470"/>
                  </a:lnTo>
                  <a:lnTo>
                    <a:pt x="215303" y="459740"/>
                  </a:lnTo>
                  <a:lnTo>
                    <a:pt x="212686" y="459740"/>
                  </a:lnTo>
                  <a:lnTo>
                    <a:pt x="212902" y="457200"/>
                  </a:lnTo>
                  <a:lnTo>
                    <a:pt x="213271" y="455930"/>
                  </a:lnTo>
                  <a:lnTo>
                    <a:pt x="214083" y="455930"/>
                  </a:lnTo>
                  <a:lnTo>
                    <a:pt x="216014" y="453390"/>
                  </a:lnTo>
                  <a:lnTo>
                    <a:pt x="218757" y="453390"/>
                  </a:lnTo>
                  <a:lnTo>
                    <a:pt x="219036" y="454660"/>
                  </a:lnTo>
                  <a:lnTo>
                    <a:pt x="220764" y="455930"/>
                  </a:lnTo>
                  <a:lnTo>
                    <a:pt x="220764" y="450545"/>
                  </a:lnTo>
                  <a:lnTo>
                    <a:pt x="210197" y="453390"/>
                  </a:lnTo>
                  <a:lnTo>
                    <a:pt x="195618" y="458470"/>
                  </a:lnTo>
                  <a:lnTo>
                    <a:pt x="180467" y="466090"/>
                  </a:lnTo>
                  <a:lnTo>
                    <a:pt x="147091" y="473710"/>
                  </a:lnTo>
                  <a:lnTo>
                    <a:pt x="133121" y="473710"/>
                  </a:lnTo>
                  <a:lnTo>
                    <a:pt x="132715" y="474980"/>
                  </a:lnTo>
                  <a:lnTo>
                    <a:pt x="131826" y="476250"/>
                  </a:lnTo>
                  <a:lnTo>
                    <a:pt x="132410" y="476250"/>
                  </a:lnTo>
                  <a:lnTo>
                    <a:pt x="134277" y="477520"/>
                  </a:lnTo>
                  <a:lnTo>
                    <a:pt x="137541" y="477520"/>
                  </a:lnTo>
                  <a:lnTo>
                    <a:pt x="140284" y="476250"/>
                  </a:lnTo>
                  <a:lnTo>
                    <a:pt x="140462" y="478790"/>
                  </a:lnTo>
                  <a:lnTo>
                    <a:pt x="137083" y="480060"/>
                  </a:lnTo>
                  <a:lnTo>
                    <a:pt x="124891" y="480060"/>
                  </a:lnTo>
                  <a:lnTo>
                    <a:pt x="114033" y="477520"/>
                  </a:lnTo>
                  <a:lnTo>
                    <a:pt x="106387" y="476250"/>
                  </a:lnTo>
                  <a:lnTo>
                    <a:pt x="98933" y="473710"/>
                  </a:lnTo>
                  <a:lnTo>
                    <a:pt x="91668" y="469900"/>
                  </a:lnTo>
                  <a:lnTo>
                    <a:pt x="84632" y="466090"/>
                  </a:lnTo>
                  <a:lnTo>
                    <a:pt x="85204" y="464820"/>
                  </a:lnTo>
                  <a:lnTo>
                    <a:pt x="85788" y="463550"/>
                  </a:lnTo>
                  <a:lnTo>
                    <a:pt x="83083" y="462280"/>
                  </a:lnTo>
                  <a:lnTo>
                    <a:pt x="81775" y="461010"/>
                  </a:lnTo>
                  <a:lnTo>
                    <a:pt x="80098" y="462280"/>
                  </a:lnTo>
                  <a:lnTo>
                    <a:pt x="74764" y="458470"/>
                  </a:lnTo>
                  <a:lnTo>
                    <a:pt x="69723" y="453390"/>
                  </a:lnTo>
                  <a:lnTo>
                    <a:pt x="64998" y="448310"/>
                  </a:lnTo>
                  <a:lnTo>
                    <a:pt x="60617" y="443230"/>
                  </a:lnTo>
                  <a:lnTo>
                    <a:pt x="59169" y="443230"/>
                  </a:lnTo>
                  <a:lnTo>
                    <a:pt x="56896" y="444500"/>
                  </a:lnTo>
                  <a:lnTo>
                    <a:pt x="59169" y="445770"/>
                  </a:lnTo>
                  <a:lnTo>
                    <a:pt x="63893" y="452120"/>
                  </a:lnTo>
                  <a:lnTo>
                    <a:pt x="69430" y="458470"/>
                  </a:lnTo>
                  <a:lnTo>
                    <a:pt x="76047" y="463550"/>
                  </a:lnTo>
                  <a:lnTo>
                    <a:pt x="74587" y="464820"/>
                  </a:lnTo>
                  <a:lnTo>
                    <a:pt x="69646" y="462280"/>
                  </a:lnTo>
                  <a:lnTo>
                    <a:pt x="65024" y="457200"/>
                  </a:lnTo>
                  <a:lnTo>
                    <a:pt x="60312" y="453390"/>
                  </a:lnTo>
                  <a:lnTo>
                    <a:pt x="96812" y="478790"/>
                  </a:lnTo>
                  <a:lnTo>
                    <a:pt x="111188" y="482600"/>
                  </a:lnTo>
                  <a:lnTo>
                    <a:pt x="112877" y="482600"/>
                  </a:lnTo>
                  <a:lnTo>
                    <a:pt x="114973" y="483870"/>
                  </a:lnTo>
                  <a:lnTo>
                    <a:pt x="119227" y="483870"/>
                  </a:lnTo>
                  <a:lnTo>
                    <a:pt x="120827" y="485140"/>
                  </a:lnTo>
                  <a:lnTo>
                    <a:pt x="139522" y="485140"/>
                  </a:lnTo>
                  <a:lnTo>
                    <a:pt x="152666" y="482600"/>
                  </a:lnTo>
                  <a:lnTo>
                    <a:pt x="161759" y="480060"/>
                  </a:lnTo>
                  <a:lnTo>
                    <a:pt x="166306" y="478790"/>
                  </a:lnTo>
                  <a:lnTo>
                    <a:pt x="180517" y="473710"/>
                  </a:lnTo>
                  <a:lnTo>
                    <a:pt x="183972" y="473710"/>
                  </a:lnTo>
                  <a:lnTo>
                    <a:pt x="184619" y="474980"/>
                  </a:lnTo>
                  <a:lnTo>
                    <a:pt x="186321" y="474980"/>
                  </a:lnTo>
                  <a:lnTo>
                    <a:pt x="202107" y="469900"/>
                  </a:lnTo>
                  <a:lnTo>
                    <a:pt x="210299" y="467360"/>
                  </a:lnTo>
                  <a:lnTo>
                    <a:pt x="218655" y="466090"/>
                  </a:lnTo>
                  <a:lnTo>
                    <a:pt x="219900" y="466090"/>
                  </a:lnTo>
                  <a:lnTo>
                    <a:pt x="219925" y="469900"/>
                  </a:lnTo>
                  <a:lnTo>
                    <a:pt x="225552" y="474980"/>
                  </a:lnTo>
                  <a:lnTo>
                    <a:pt x="228904" y="477520"/>
                  </a:lnTo>
                  <a:lnTo>
                    <a:pt x="244322" y="490220"/>
                  </a:lnTo>
                  <a:lnTo>
                    <a:pt x="264058" y="497840"/>
                  </a:lnTo>
                  <a:lnTo>
                    <a:pt x="283133" y="500380"/>
                  </a:lnTo>
                  <a:lnTo>
                    <a:pt x="296595" y="501650"/>
                  </a:lnTo>
                  <a:lnTo>
                    <a:pt x="303961" y="501650"/>
                  </a:lnTo>
                  <a:lnTo>
                    <a:pt x="310946" y="500380"/>
                  </a:lnTo>
                  <a:lnTo>
                    <a:pt x="316776" y="500380"/>
                  </a:lnTo>
                  <a:lnTo>
                    <a:pt x="319722" y="499110"/>
                  </a:lnTo>
                  <a:lnTo>
                    <a:pt x="321805" y="499110"/>
                  </a:lnTo>
                  <a:lnTo>
                    <a:pt x="322110" y="500380"/>
                  </a:lnTo>
                  <a:lnTo>
                    <a:pt x="324332" y="499110"/>
                  </a:lnTo>
                  <a:lnTo>
                    <a:pt x="326567" y="497840"/>
                  </a:lnTo>
                  <a:lnTo>
                    <a:pt x="334213" y="495300"/>
                  </a:lnTo>
                  <a:lnTo>
                    <a:pt x="342023" y="494030"/>
                  </a:lnTo>
                  <a:lnTo>
                    <a:pt x="351358" y="490220"/>
                  </a:lnTo>
                  <a:lnTo>
                    <a:pt x="351853" y="490220"/>
                  </a:lnTo>
                  <a:lnTo>
                    <a:pt x="353263" y="492760"/>
                  </a:lnTo>
                  <a:lnTo>
                    <a:pt x="356527" y="495300"/>
                  </a:lnTo>
                  <a:lnTo>
                    <a:pt x="361899" y="495300"/>
                  </a:lnTo>
                  <a:lnTo>
                    <a:pt x="363562" y="494030"/>
                  </a:lnTo>
                  <a:lnTo>
                    <a:pt x="364439" y="496570"/>
                  </a:lnTo>
                  <a:lnTo>
                    <a:pt x="364998" y="496570"/>
                  </a:lnTo>
                  <a:lnTo>
                    <a:pt x="366852" y="500380"/>
                  </a:lnTo>
                  <a:lnTo>
                    <a:pt x="364655" y="500380"/>
                  </a:lnTo>
                  <a:lnTo>
                    <a:pt x="357593" y="499110"/>
                  </a:lnTo>
                  <a:lnTo>
                    <a:pt x="350608" y="499110"/>
                  </a:lnTo>
                  <a:lnTo>
                    <a:pt x="343687" y="497840"/>
                  </a:lnTo>
                  <a:lnTo>
                    <a:pt x="335800" y="497840"/>
                  </a:lnTo>
                  <a:lnTo>
                    <a:pt x="336245" y="499110"/>
                  </a:lnTo>
                  <a:lnTo>
                    <a:pt x="344271" y="500380"/>
                  </a:lnTo>
                  <a:lnTo>
                    <a:pt x="352386" y="500380"/>
                  </a:lnTo>
                  <a:lnTo>
                    <a:pt x="360616" y="501650"/>
                  </a:lnTo>
                  <a:lnTo>
                    <a:pt x="369023" y="501650"/>
                  </a:lnTo>
                  <a:lnTo>
                    <a:pt x="373062" y="505460"/>
                  </a:lnTo>
                  <a:lnTo>
                    <a:pt x="378739" y="508000"/>
                  </a:lnTo>
                  <a:lnTo>
                    <a:pt x="389102" y="511810"/>
                  </a:lnTo>
                  <a:lnTo>
                    <a:pt x="391414" y="513080"/>
                  </a:lnTo>
                  <a:lnTo>
                    <a:pt x="393865" y="513080"/>
                  </a:lnTo>
                  <a:lnTo>
                    <a:pt x="400812" y="515620"/>
                  </a:lnTo>
                  <a:lnTo>
                    <a:pt x="408698" y="516890"/>
                  </a:lnTo>
                  <a:lnTo>
                    <a:pt x="424421" y="516890"/>
                  </a:lnTo>
                  <a:lnTo>
                    <a:pt x="432219" y="515620"/>
                  </a:lnTo>
                  <a:lnTo>
                    <a:pt x="443014" y="514350"/>
                  </a:lnTo>
                  <a:lnTo>
                    <a:pt x="445554" y="513080"/>
                  </a:lnTo>
                  <a:lnTo>
                    <a:pt x="449948" y="513080"/>
                  </a:lnTo>
                  <a:lnTo>
                    <a:pt x="459486" y="514350"/>
                  </a:lnTo>
                  <a:lnTo>
                    <a:pt x="488200" y="514350"/>
                  </a:lnTo>
                  <a:lnTo>
                    <a:pt x="528955" y="513080"/>
                  </a:lnTo>
                  <a:lnTo>
                    <a:pt x="569645" y="509270"/>
                  </a:lnTo>
                  <a:lnTo>
                    <a:pt x="610146" y="502920"/>
                  </a:lnTo>
                  <a:lnTo>
                    <a:pt x="615886" y="501650"/>
                  </a:lnTo>
                  <a:lnTo>
                    <a:pt x="637590" y="496849"/>
                  </a:lnTo>
                  <a:lnTo>
                    <a:pt x="610781" y="501650"/>
                  </a:lnTo>
                  <a:lnTo>
                    <a:pt x="610285" y="499110"/>
                  </a:lnTo>
                  <a:lnTo>
                    <a:pt x="622820" y="495300"/>
                  </a:lnTo>
                  <a:lnTo>
                    <a:pt x="635000" y="488950"/>
                  </a:lnTo>
                  <a:lnTo>
                    <a:pt x="646772" y="482600"/>
                  </a:lnTo>
                  <a:lnTo>
                    <a:pt x="658101" y="473710"/>
                  </a:lnTo>
                  <a:lnTo>
                    <a:pt x="659168" y="472440"/>
                  </a:lnTo>
                  <a:lnTo>
                    <a:pt x="659803" y="473710"/>
                  </a:lnTo>
                  <a:lnTo>
                    <a:pt x="663638" y="472440"/>
                  </a:lnTo>
                  <a:lnTo>
                    <a:pt x="671296" y="469900"/>
                  </a:lnTo>
                  <a:lnTo>
                    <a:pt x="682802" y="466090"/>
                  </a:lnTo>
                  <a:lnTo>
                    <a:pt x="705739" y="455930"/>
                  </a:lnTo>
                  <a:lnTo>
                    <a:pt x="707301" y="455930"/>
                  </a:lnTo>
                  <a:lnTo>
                    <a:pt x="713447" y="457200"/>
                  </a:lnTo>
                  <a:lnTo>
                    <a:pt x="718083" y="458470"/>
                  </a:lnTo>
                  <a:lnTo>
                    <a:pt x="718489" y="459740"/>
                  </a:lnTo>
                  <a:lnTo>
                    <a:pt x="727570" y="459740"/>
                  </a:lnTo>
                  <a:lnTo>
                    <a:pt x="731735" y="458470"/>
                  </a:lnTo>
                  <a:lnTo>
                    <a:pt x="743292" y="458470"/>
                  </a:lnTo>
                  <a:lnTo>
                    <a:pt x="750468" y="458470"/>
                  </a:lnTo>
                  <a:lnTo>
                    <a:pt x="753364" y="457200"/>
                  </a:lnTo>
                  <a:lnTo>
                    <a:pt x="755916" y="458470"/>
                  </a:lnTo>
                  <a:lnTo>
                    <a:pt x="755192" y="461010"/>
                  </a:lnTo>
                  <a:lnTo>
                    <a:pt x="761961" y="457200"/>
                  </a:lnTo>
                  <a:lnTo>
                    <a:pt x="765187" y="455930"/>
                  </a:lnTo>
                  <a:lnTo>
                    <a:pt x="768413" y="454660"/>
                  </a:lnTo>
                  <a:lnTo>
                    <a:pt x="774585" y="450850"/>
                  </a:lnTo>
                  <a:lnTo>
                    <a:pt x="780529" y="445770"/>
                  </a:lnTo>
                  <a:lnTo>
                    <a:pt x="783717" y="443230"/>
                  </a:lnTo>
                  <a:lnTo>
                    <a:pt x="786676" y="440690"/>
                  </a:lnTo>
                  <a:lnTo>
                    <a:pt x="790473" y="436880"/>
                  </a:lnTo>
                  <a:lnTo>
                    <a:pt x="792238" y="435610"/>
                  </a:lnTo>
                  <a:lnTo>
                    <a:pt x="793877" y="435610"/>
                  </a:lnTo>
                  <a:lnTo>
                    <a:pt x="794867" y="438150"/>
                  </a:lnTo>
                  <a:lnTo>
                    <a:pt x="794435" y="438150"/>
                  </a:lnTo>
                  <a:lnTo>
                    <a:pt x="788466" y="444500"/>
                  </a:lnTo>
                  <a:lnTo>
                    <a:pt x="782091" y="449580"/>
                  </a:lnTo>
                  <a:lnTo>
                    <a:pt x="775322" y="454660"/>
                  </a:lnTo>
                  <a:lnTo>
                    <a:pt x="768184" y="459740"/>
                  </a:lnTo>
                  <a:lnTo>
                    <a:pt x="768388" y="461010"/>
                  </a:lnTo>
                  <a:lnTo>
                    <a:pt x="770178" y="461010"/>
                  </a:lnTo>
                  <a:lnTo>
                    <a:pt x="764286" y="464820"/>
                  </a:lnTo>
                  <a:lnTo>
                    <a:pt x="759942" y="467360"/>
                  </a:lnTo>
                  <a:lnTo>
                    <a:pt x="755078" y="469900"/>
                  </a:lnTo>
                  <a:lnTo>
                    <a:pt x="756488" y="471170"/>
                  </a:lnTo>
                  <a:lnTo>
                    <a:pt x="767003" y="466090"/>
                  </a:lnTo>
                  <a:lnTo>
                    <a:pt x="776947" y="459740"/>
                  </a:lnTo>
                  <a:lnTo>
                    <a:pt x="786269" y="452120"/>
                  </a:lnTo>
                  <a:lnTo>
                    <a:pt x="794943" y="444500"/>
                  </a:lnTo>
                  <a:lnTo>
                    <a:pt x="796480" y="443230"/>
                  </a:lnTo>
                  <a:lnTo>
                    <a:pt x="797242" y="445770"/>
                  </a:lnTo>
                  <a:lnTo>
                    <a:pt x="796785" y="447040"/>
                  </a:lnTo>
                  <a:lnTo>
                    <a:pt x="788873" y="453390"/>
                  </a:lnTo>
                  <a:lnTo>
                    <a:pt x="780630" y="461010"/>
                  </a:lnTo>
                  <a:lnTo>
                    <a:pt x="772007" y="467360"/>
                  </a:lnTo>
                  <a:lnTo>
                    <a:pt x="763028" y="473710"/>
                  </a:lnTo>
                  <a:lnTo>
                    <a:pt x="764260" y="473710"/>
                  </a:lnTo>
                  <a:lnTo>
                    <a:pt x="796391" y="449580"/>
                  </a:lnTo>
                  <a:lnTo>
                    <a:pt x="797788" y="448310"/>
                  </a:lnTo>
                  <a:lnTo>
                    <a:pt x="798576" y="450850"/>
                  </a:lnTo>
                  <a:lnTo>
                    <a:pt x="799109" y="453390"/>
                  </a:lnTo>
                  <a:lnTo>
                    <a:pt x="799122" y="457200"/>
                  </a:lnTo>
                  <a:lnTo>
                    <a:pt x="791997" y="463550"/>
                  </a:lnTo>
                  <a:lnTo>
                    <a:pt x="784453" y="469900"/>
                  </a:lnTo>
                  <a:lnTo>
                    <a:pt x="776452" y="476250"/>
                  </a:lnTo>
                  <a:lnTo>
                    <a:pt x="767994" y="481330"/>
                  </a:lnTo>
                  <a:lnTo>
                    <a:pt x="769277" y="481330"/>
                  </a:lnTo>
                  <a:lnTo>
                    <a:pt x="777024" y="477520"/>
                  </a:lnTo>
                  <a:lnTo>
                    <a:pt x="784479" y="472440"/>
                  </a:lnTo>
                  <a:lnTo>
                    <a:pt x="791629" y="466090"/>
                  </a:lnTo>
                  <a:lnTo>
                    <a:pt x="798423" y="459740"/>
                  </a:lnTo>
                  <a:lnTo>
                    <a:pt x="799973" y="458470"/>
                  </a:lnTo>
                  <a:lnTo>
                    <a:pt x="800569" y="462280"/>
                  </a:lnTo>
                  <a:lnTo>
                    <a:pt x="801077" y="466090"/>
                  </a:lnTo>
                  <a:lnTo>
                    <a:pt x="800722" y="466090"/>
                  </a:lnTo>
                  <a:lnTo>
                    <a:pt x="795261" y="471170"/>
                  </a:lnTo>
                  <a:lnTo>
                    <a:pt x="789482" y="476250"/>
                  </a:lnTo>
                  <a:lnTo>
                    <a:pt x="783348" y="481330"/>
                  </a:lnTo>
                  <a:lnTo>
                    <a:pt x="776871" y="486410"/>
                  </a:lnTo>
                  <a:lnTo>
                    <a:pt x="778116" y="486410"/>
                  </a:lnTo>
                  <a:lnTo>
                    <a:pt x="783844" y="482600"/>
                  </a:lnTo>
                  <a:lnTo>
                    <a:pt x="789355" y="478790"/>
                  </a:lnTo>
                  <a:lnTo>
                    <a:pt x="794626" y="474980"/>
                  </a:lnTo>
                  <a:lnTo>
                    <a:pt x="799642" y="469900"/>
                  </a:lnTo>
                  <a:lnTo>
                    <a:pt x="801370" y="468630"/>
                  </a:lnTo>
                  <a:lnTo>
                    <a:pt x="801763" y="473710"/>
                  </a:lnTo>
                  <a:lnTo>
                    <a:pt x="801243" y="474980"/>
                  </a:lnTo>
                  <a:lnTo>
                    <a:pt x="796048" y="481330"/>
                  </a:lnTo>
                  <a:lnTo>
                    <a:pt x="791083" y="487680"/>
                  </a:lnTo>
                  <a:lnTo>
                    <a:pt x="785317" y="492760"/>
                  </a:lnTo>
                  <a:lnTo>
                    <a:pt x="778738" y="496570"/>
                  </a:lnTo>
                  <a:lnTo>
                    <a:pt x="780084" y="497840"/>
                  </a:lnTo>
                  <a:lnTo>
                    <a:pt x="785876" y="494030"/>
                  </a:lnTo>
                  <a:lnTo>
                    <a:pt x="791133" y="490220"/>
                  </a:lnTo>
                  <a:lnTo>
                    <a:pt x="795845" y="485140"/>
                  </a:lnTo>
                  <a:lnTo>
                    <a:pt x="800011" y="478790"/>
                  </a:lnTo>
                  <a:lnTo>
                    <a:pt x="801966" y="476250"/>
                  </a:lnTo>
                  <a:lnTo>
                    <a:pt x="802017" y="485140"/>
                  </a:lnTo>
                  <a:lnTo>
                    <a:pt x="802017" y="421728"/>
                  </a:lnTo>
                  <a:lnTo>
                    <a:pt x="801141" y="421640"/>
                  </a:lnTo>
                  <a:lnTo>
                    <a:pt x="801141" y="431800"/>
                  </a:lnTo>
                  <a:lnTo>
                    <a:pt x="801014" y="434340"/>
                  </a:lnTo>
                  <a:lnTo>
                    <a:pt x="800036" y="435610"/>
                  </a:lnTo>
                  <a:lnTo>
                    <a:pt x="799223" y="434340"/>
                  </a:lnTo>
                  <a:lnTo>
                    <a:pt x="796912" y="434340"/>
                  </a:lnTo>
                  <a:lnTo>
                    <a:pt x="796010" y="431800"/>
                  </a:lnTo>
                  <a:lnTo>
                    <a:pt x="797115" y="430530"/>
                  </a:lnTo>
                  <a:lnTo>
                    <a:pt x="797521" y="429260"/>
                  </a:lnTo>
                  <a:lnTo>
                    <a:pt x="798334" y="429260"/>
                  </a:lnTo>
                  <a:lnTo>
                    <a:pt x="800036" y="426720"/>
                  </a:lnTo>
                  <a:lnTo>
                    <a:pt x="801141" y="431800"/>
                  </a:lnTo>
                  <a:lnTo>
                    <a:pt x="801141" y="421640"/>
                  </a:lnTo>
                  <a:lnTo>
                    <a:pt x="798207" y="421640"/>
                  </a:lnTo>
                  <a:lnTo>
                    <a:pt x="799693" y="419100"/>
                  </a:lnTo>
                  <a:lnTo>
                    <a:pt x="801738" y="416560"/>
                  </a:lnTo>
                  <a:lnTo>
                    <a:pt x="803465" y="414020"/>
                  </a:lnTo>
                  <a:lnTo>
                    <a:pt x="804862" y="410210"/>
                  </a:lnTo>
                  <a:lnTo>
                    <a:pt x="806729" y="410210"/>
                  </a:lnTo>
                  <a:lnTo>
                    <a:pt x="807516" y="408940"/>
                  </a:lnTo>
                  <a:lnTo>
                    <a:pt x="807389" y="407670"/>
                  </a:lnTo>
                  <a:lnTo>
                    <a:pt x="807008" y="405130"/>
                  </a:lnTo>
                  <a:lnTo>
                    <a:pt x="808520" y="398780"/>
                  </a:lnTo>
                  <a:lnTo>
                    <a:pt x="808647" y="396240"/>
                  </a:lnTo>
                  <a:lnTo>
                    <a:pt x="808786" y="393700"/>
                  </a:lnTo>
                  <a:lnTo>
                    <a:pt x="807821" y="386080"/>
                  </a:lnTo>
                  <a:lnTo>
                    <a:pt x="808189" y="384810"/>
                  </a:lnTo>
                  <a:lnTo>
                    <a:pt x="808761" y="382270"/>
                  </a:lnTo>
                  <a:lnTo>
                    <a:pt x="811390" y="375920"/>
                  </a:lnTo>
                  <a:lnTo>
                    <a:pt x="812419" y="369570"/>
                  </a:lnTo>
                  <a:lnTo>
                    <a:pt x="812025" y="365760"/>
                  </a:lnTo>
                  <a:lnTo>
                    <a:pt x="811758" y="363220"/>
                  </a:lnTo>
                  <a:lnTo>
                    <a:pt x="809269" y="363220"/>
                  </a:lnTo>
                  <a:lnTo>
                    <a:pt x="808837" y="361950"/>
                  </a:lnTo>
                  <a:lnTo>
                    <a:pt x="807072" y="358140"/>
                  </a:lnTo>
                  <a:lnTo>
                    <a:pt x="804722" y="353060"/>
                  </a:lnTo>
                  <a:lnTo>
                    <a:pt x="804138" y="351790"/>
                  </a:lnTo>
                  <a:lnTo>
                    <a:pt x="803262" y="349885"/>
                  </a:lnTo>
                  <a:lnTo>
                    <a:pt x="803262" y="396240"/>
                  </a:lnTo>
                  <a:lnTo>
                    <a:pt x="803071" y="403860"/>
                  </a:lnTo>
                  <a:lnTo>
                    <a:pt x="802360" y="407670"/>
                  </a:lnTo>
                  <a:lnTo>
                    <a:pt x="800976" y="411480"/>
                  </a:lnTo>
                  <a:lnTo>
                    <a:pt x="792784" y="421271"/>
                  </a:lnTo>
                  <a:lnTo>
                    <a:pt x="792784" y="431800"/>
                  </a:lnTo>
                  <a:lnTo>
                    <a:pt x="790371" y="434340"/>
                  </a:lnTo>
                  <a:lnTo>
                    <a:pt x="788314" y="436880"/>
                  </a:lnTo>
                  <a:lnTo>
                    <a:pt x="786180" y="439420"/>
                  </a:lnTo>
                  <a:lnTo>
                    <a:pt x="783856" y="441960"/>
                  </a:lnTo>
                  <a:lnTo>
                    <a:pt x="781367" y="443230"/>
                  </a:lnTo>
                  <a:lnTo>
                    <a:pt x="778776" y="445770"/>
                  </a:lnTo>
                  <a:lnTo>
                    <a:pt x="778065" y="444500"/>
                  </a:lnTo>
                  <a:lnTo>
                    <a:pt x="777367" y="443230"/>
                  </a:lnTo>
                  <a:lnTo>
                    <a:pt x="780288" y="440690"/>
                  </a:lnTo>
                  <a:lnTo>
                    <a:pt x="783031" y="438150"/>
                  </a:lnTo>
                  <a:lnTo>
                    <a:pt x="785685" y="435610"/>
                  </a:lnTo>
                  <a:lnTo>
                    <a:pt x="787387" y="433070"/>
                  </a:lnTo>
                  <a:lnTo>
                    <a:pt x="790536" y="430530"/>
                  </a:lnTo>
                  <a:lnTo>
                    <a:pt x="791895" y="429260"/>
                  </a:lnTo>
                  <a:lnTo>
                    <a:pt x="792784" y="431800"/>
                  </a:lnTo>
                  <a:lnTo>
                    <a:pt x="792784" y="421271"/>
                  </a:lnTo>
                  <a:lnTo>
                    <a:pt x="787158" y="427990"/>
                  </a:lnTo>
                  <a:lnTo>
                    <a:pt x="767854" y="439420"/>
                  </a:lnTo>
                  <a:lnTo>
                    <a:pt x="764311" y="440499"/>
                  </a:lnTo>
                  <a:lnTo>
                    <a:pt x="764311" y="447040"/>
                  </a:lnTo>
                  <a:lnTo>
                    <a:pt x="757021" y="450850"/>
                  </a:lnTo>
                  <a:lnTo>
                    <a:pt x="750189" y="452120"/>
                  </a:lnTo>
                  <a:lnTo>
                    <a:pt x="743343" y="454660"/>
                  </a:lnTo>
                  <a:lnTo>
                    <a:pt x="714870" y="454660"/>
                  </a:lnTo>
                  <a:lnTo>
                    <a:pt x="709676" y="453390"/>
                  </a:lnTo>
                  <a:lnTo>
                    <a:pt x="709231" y="452120"/>
                  </a:lnTo>
                  <a:lnTo>
                    <a:pt x="708799" y="452120"/>
                  </a:lnTo>
                  <a:lnTo>
                    <a:pt x="706577" y="453390"/>
                  </a:lnTo>
                  <a:lnTo>
                    <a:pt x="702602" y="453390"/>
                  </a:lnTo>
                  <a:lnTo>
                    <a:pt x="702437" y="453326"/>
                  </a:lnTo>
                  <a:lnTo>
                    <a:pt x="702437" y="455930"/>
                  </a:lnTo>
                  <a:lnTo>
                    <a:pt x="699922" y="457200"/>
                  </a:lnTo>
                  <a:lnTo>
                    <a:pt x="691769" y="461010"/>
                  </a:lnTo>
                  <a:lnTo>
                    <a:pt x="683425" y="463550"/>
                  </a:lnTo>
                  <a:lnTo>
                    <a:pt x="674928" y="467360"/>
                  </a:lnTo>
                  <a:lnTo>
                    <a:pt x="666318" y="469900"/>
                  </a:lnTo>
                  <a:lnTo>
                    <a:pt x="665492" y="467360"/>
                  </a:lnTo>
                  <a:lnTo>
                    <a:pt x="669302" y="464820"/>
                  </a:lnTo>
                  <a:lnTo>
                    <a:pt x="672947" y="463550"/>
                  </a:lnTo>
                  <a:lnTo>
                    <a:pt x="676681" y="459740"/>
                  </a:lnTo>
                  <a:lnTo>
                    <a:pt x="682637" y="458470"/>
                  </a:lnTo>
                  <a:lnTo>
                    <a:pt x="688289" y="455930"/>
                  </a:lnTo>
                  <a:lnTo>
                    <a:pt x="689940" y="454660"/>
                  </a:lnTo>
                  <a:lnTo>
                    <a:pt x="693242" y="452120"/>
                  </a:lnTo>
                  <a:lnTo>
                    <a:pt x="694080" y="452120"/>
                  </a:lnTo>
                  <a:lnTo>
                    <a:pt x="696137" y="453390"/>
                  </a:lnTo>
                  <a:lnTo>
                    <a:pt x="697801" y="454660"/>
                  </a:lnTo>
                  <a:lnTo>
                    <a:pt x="702437" y="455930"/>
                  </a:lnTo>
                  <a:lnTo>
                    <a:pt x="702437" y="453326"/>
                  </a:lnTo>
                  <a:lnTo>
                    <a:pt x="699744" y="452120"/>
                  </a:lnTo>
                  <a:lnTo>
                    <a:pt x="697471" y="450850"/>
                  </a:lnTo>
                  <a:lnTo>
                    <a:pt x="698195" y="448310"/>
                  </a:lnTo>
                  <a:lnTo>
                    <a:pt x="706450" y="449580"/>
                  </a:lnTo>
                  <a:lnTo>
                    <a:pt x="724382" y="449580"/>
                  </a:lnTo>
                  <a:lnTo>
                    <a:pt x="724877" y="452120"/>
                  </a:lnTo>
                  <a:lnTo>
                    <a:pt x="727240" y="452120"/>
                  </a:lnTo>
                  <a:lnTo>
                    <a:pt x="744804" y="449580"/>
                  </a:lnTo>
                  <a:lnTo>
                    <a:pt x="763409" y="444500"/>
                  </a:lnTo>
                  <a:lnTo>
                    <a:pt x="764311" y="447040"/>
                  </a:lnTo>
                  <a:lnTo>
                    <a:pt x="764311" y="440499"/>
                  </a:lnTo>
                  <a:lnTo>
                    <a:pt x="746950" y="445770"/>
                  </a:lnTo>
                  <a:lnTo>
                    <a:pt x="728319" y="448310"/>
                  </a:lnTo>
                  <a:lnTo>
                    <a:pt x="727481" y="448310"/>
                  </a:lnTo>
                  <a:lnTo>
                    <a:pt x="727113" y="447040"/>
                  </a:lnTo>
                  <a:lnTo>
                    <a:pt x="710501" y="447040"/>
                  </a:lnTo>
                  <a:lnTo>
                    <a:pt x="706831" y="445770"/>
                  </a:lnTo>
                  <a:lnTo>
                    <a:pt x="704875" y="445770"/>
                  </a:lnTo>
                  <a:lnTo>
                    <a:pt x="706018" y="444500"/>
                  </a:lnTo>
                  <a:lnTo>
                    <a:pt x="706742" y="443230"/>
                  </a:lnTo>
                  <a:lnTo>
                    <a:pt x="707593" y="443230"/>
                  </a:lnTo>
                  <a:lnTo>
                    <a:pt x="706996" y="441960"/>
                  </a:lnTo>
                  <a:lnTo>
                    <a:pt x="706564" y="441960"/>
                  </a:lnTo>
                  <a:lnTo>
                    <a:pt x="705993" y="439420"/>
                  </a:lnTo>
                  <a:lnTo>
                    <a:pt x="705929" y="438150"/>
                  </a:lnTo>
                  <a:lnTo>
                    <a:pt x="707999" y="435610"/>
                  </a:lnTo>
                  <a:lnTo>
                    <a:pt x="706831" y="433070"/>
                  </a:lnTo>
                  <a:lnTo>
                    <a:pt x="707199" y="429260"/>
                  </a:lnTo>
                  <a:lnTo>
                    <a:pt x="711390" y="426720"/>
                  </a:lnTo>
                  <a:lnTo>
                    <a:pt x="712800" y="426720"/>
                  </a:lnTo>
                  <a:lnTo>
                    <a:pt x="712597" y="425450"/>
                  </a:lnTo>
                  <a:lnTo>
                    <a:pt x="714781" y="424180"/>
                  </a:lnTo>
                  <a:lnTo>
                    <a:pt x="716965" y="422910"/>
                  </a:lnTo>
                  <a:lnTo>
                    <a:pt x="718578" y="421640"/>
                  </a:lnTo>
                  <a:lnTo>
                    <a:pt x="721817" y="419100"/>
                  </a:lnTo>
                  <a:lnTo>
                    <a:pt x="726998" y="417830"/>
                  </a:lnTo>
                  <a:lnTo>
                    <a:pt x="729691" y="416560"/>
                  </a:lnTo>
                  <a:lnTo>
                    <a:pt x="728433" y="419100"/>
                  </a:lnTo>
                  <a:lnTo>
                    <a:pt x="730186" y="417830"/>
                  </a:lnTo>
                  <a:lnTo>
                    <a:pt x="732447" y="417830"/>
                  </a:lnTo>
                  <a:lnTo>
                    <a:pt x="734733" y="416560"/>
                  </a:lnTo>
                  <a:lnTo>
                    <a:pt x="737692" y="415290"/>
                  </a:lnTo>
                  <a:lnTo>
                    <a:pt x="745134" y="415290"/>
                  </a:lnTo>
                  <a:lnTo>
                    <a:pt x="749515" y="414020"/>
                  </a:lnTo>
                  <a:lnTo>
                    <a:pt x="757440" y="414020"/>
                  </a:lnTo>
                  <a:lnTo>
                    <a:pt x="758939" y="415290"/>
                  </a:lnTo>
                  <a:lnTo>
                    <a:pt x="758977" y="416560"/>
                  </a:lnTo>
                  <a:lnTo>
                    <a:pt x="764019" y="414020"/>
                  </a:lnTo>
                  <a:lnTo>
                    <a:pt x="769023" y="412750"/>
                  </a:lnTo>
                  <a:lnTo>
                    <a:pt x="773938" y="410210"/>
                  </a:lnTo>
                  <a:lnTo>
                    <a:pt x="773963" y="408940"/>
                  </a:lnTo>
                  <a:lnTo>
                    <a:pt x="776008" y="408940"/>
                  </a:lnTo>
                  <a:lnTo>
                    <a:pt x="778967" y="407670"/>
                  </a:lnTo>
                  <a:lnTo>
                    <a:pt x="785672" y="407670"/>
                  </a:lnTo>
                  <a:lnTo>
                    <a:pt x="791870" y="406400"/>
                  </a:lnTo>
                  <a:lnTo>
                    <a:pt x="797090" y="403860"/>
                  </a:lnTo>
                  <a:lnTo>
                    <a:pt x="803262" y="396240"/>
                  </a:lnTo>
                  <a:lnTo>
                    <a:pt x="803262" y="349885"/>
                  </a:lnTo>
                  <a:lnTo>
                    <a:pt x="802386" y="347980"/>
                  </a:lnTo>
                  <a:lnTo>
                    <a:pt x="800265" y="344766"/>
                  </a:lnTo>
                  <a:lnTo>
                    <a:pt x="800265" y="382270"/>
                  </a:lnTo>
                  <a:lnTo>
                    <a:pt x="799922" y="384810"/>
                  </a:lnTo>
                  <a:lnTo>
                    <a:pt x="799338" y="387350"/>
                  </a:lnTo>
                  <a:lnTo>
                    <a:pt x="798233" y="389890"/>
                  </a:lnTo>
                  <a:lnTo>
                    <a:pt x="796036" y="392430"/>
                  </a:lnTo>
                  <a:lnTo>
                    <a:pt x="793559" y="393700"/>
                  </a:lnTo>
                  <a:lnTo>
                    <a:pt x="790829" y="395884"/>
                  </a:lnTo>
                  <a:lnTo>
                    <a:pt x="790829" y="400050"/>
                  </a:lnTo>
                  <a:lnTo>
                    <a:pt x="787514" y="402590"/>
                  </a:lnTo>
                  <a:lnTo>
                    <a:pt x="784123" y="403860"/>
                  </a:lnTo>
                  <a:lnTo>
                    <a:pt x="780415" y="405130"/>
                  </a:lnTo>
                  <a:lnTo>
                    <a:pt x="777417" y="406400"/>
                  </a:lnTo>
                  <a:lnTo>
                    <a:pt x="771258" y="406400"/>
                  </a:lnTo>
                  <a:lnTo>
                    <a:pt x="770788" y="403860"/>
                  </a:lnTo>
                  <a:lnTo>
                    <a:pt x="771931" y="403860"/>
                  </a:lnTo>
                  <a:lnTo>
                    <a:pt x="773074" y="402590"/>
                  </a:lnTo>
                  <a:lnTo>
                    <a:pt x="778459" y="402590"/>
                  </a:lnTo>
                  <a:lnTo>
                    <a:pt x="779462" y="401320"/>
                  </a:lnTo>
                  <a:lnTo>
                    <a:pt x="782624" y="401320"/>
                  </a:lnTo>
                  <a:lnTo>
                    <a:pt x="786358" y="400050"/>
                  </a:lnTo>
                  <a:lnTo>
                    <a:pt x="789876" y="398780"/>
                  </a:lnTo>
                  <a:lnTo>
                    <a:pt x="790829" y="400050"/>
                  </a:lnTo>
                  <a:lnTo>
                    <a:pt x="790829" y="395884"/>
                  </a:lnTo>
                  <a:lnTo>
                    <a:pt x="790371" y="396240"/>
                  </a:lnTo>
                  <a:lnTo>
                    <a:pt x="789381" y="397510"/>
                  </a:lnTo>
                  <a:lnTo>
                    <a:pt x="788365" y="397510"/>
                  </a:lnTo>
                  <a:lnTo>
                    <a:pt x="786714" y="398780"/>
                  </a:lnTo>
                  <a:lnTo>
                    <a:pt x="785025" y="398780"/>
                  </a:lnTo>
                  <a:lnTo>
                    <a:pt x="784072" y="396240"/>
                  </a:lnTo>
                  <a:lnTo>
                    <a:pt x="788162" y="393700"/>
                  </a:lnTo>
                  <a:lnTo>
                    <a:pt x="791413" y="392430"/>
                  </a:lnTo>
                  <a:lnTo>
                    <a:pt x="794816" y="388620"/>
                  </a:lnTo>
                  <a:lnTo>
                    <a:pt x="794943" y="388620"/>
                  </a:lnTo>
                  <a:lnTo>
                    <a:pt x="794740" y="387350"/>
                  </a:lnTo>
                  <a:lnTo>
                    <a:pt x="792086" y="387350"/>
                  </a:lnTo>
                  <a:lnTo>
                    <a:pt x="786739" y="391160"/>
                  </a:lnTo>
                  <a:lnTo>
                    <a:pt x="780834" y="396240"/>
                  </a:lnTo>
                  <a:lnTo>
                    <a:pt x="773836" y="398780"/>
                  </a:lnTo>
                  <a:lnTo>
                    <a:pt x="769772" y="397510"/>
                  </a:lnTo>
                  <a:lnTo>
                    <a:pt x="762177" y="397510"/>
                  </a:lnTo>
                  <a:lnTo>
                    <a:pt x="762177" y="402590"/>
                  </a:lnTo>
                  <a:lnTo>
                    <a:pt x="761060" y="403860"/>
                  </a:lnTo>
                  <a:lnTo>
                    <a:pt x="759942" y="403860"/>
                  </a:lnTo>
                  <a:lnTo>
                    <a:pt x="758317" y="405130"/>
                  </a:lnTo>
                  <a:lnTo>
                    <a:pt x="756526" y="406400"/>
                  </a:lnTo>
                  <a:lnTo>
                    <a:pt x="753338" y="406400"/>
                  </a:lnTo>
                  <a:lnTo>
                    <a:pt x="744067" y="407670"/>
                  </a:lnTo>
                  <a:lnTo>
                    <a:pt x="736727" y="410210"/>
                  </a:lnTo>
                  <a:lnTo>
                    <a:pt x="729996" y="412750"/>
                  </a:lnTo>
                  <a:lnTo>
                    <a:pt x="728992" y="410210"/>
                  </a:lnTo>
                  <a:lnTo>
                    <a:pt x="734174" y="407670"/>
                  </a:lnTo>
                  <a:lnTo>
                    <a:pt x="736765" y="406400"/>
                  </a:lnTo>
                  <a:lnTo>
                    <a:pt x="753135" y="401320"/>
                  </a:lnTo>
                  <a:lnTo>
                    <a:pt x="761822" y="401320"/>
                  </a:lnTo>
                  <a:lnTo>
                    <a:pt x="762177" y="402590"/>
                  </a:lnTo>
                  <a:lnTo>
                    <a:pt x="762177" y="397510"/>
                  </a:lnTo>
                  <a:lnTo>
                    <a:pt x="756018" y="397510"/>
                  </a:lnTo>
                  <a:lnTo>
                    <a:pt x="745045" y="400050"/>
                  </a:lnTo>
                  <a:lnTo>
                    <a:pt x="743762" y="400050"/>
                  </a:lnTo>
                  <a:lnTo>
                    <a:pt x="742937" y="398780"/>
                  </a:lnTo>
                  <a:lnTo>
                    <a:pt x="744715" y="396240"/>
                  </a:lnTo>
                  <a:lnTo>
                    <a:pt x="750112" y="392430"/>
                  </a:lnTo>
                  <a:lnTo>
                    <a:pt x="755116" y="387350"/>
                  </a:lnTo>
                  <a:lnTo>
                    <a:pt x="759688" y="382270"/>
                  </a:lnTo>
                  <a:lnTo>
                    <a:pt x="763828" y="377190"/>
                  </a:lnTo>
                  <a:lnTo>
                    <a:pt x="765175" y="375920"/>
                  </a:lnTo>
                  <a:lnTo>
                    <a:pt x="765987" y="378460"/>
                  </a:lnTo>
                  <a:lnTo>
                    <a:pt x="767664" y="378460"/>
                  </a:lnTo>
                  <a:lnTo>
                    <a:pt x="772363" y="374650"/>
                  </a:lnTo>
                  <a:lnTo>
                    <a:pt x="791159" y="359410"/>
                  </a:lnTo>
                  <a:lnTo>
                    <a:pt x="792022" y="358140"/>
                  </a:lnTo>
                  <a:lnTo>
                    <a:pt x="792937" y="359410"/>
                  </a:lnTo>
                  <a:lnTo>
                    <a:pt x="794334" y="361950"/>
                  </a:lnTo>
                  <a:lnTo>
                    <a:pt x="793165" y="364490"/>
                  </a:lnTo>
                  <a:lnTo>
                    <a:pt x="791819" y="365760"/>
                  </a:lnTo>
                  <a:lnTo>
                    <a:pt x="790079" y="368300"/>
                  </a:lnTo>
                  <a:lnTo>
                    <a:pt x="788377" y="368300"/>
                  </a:lnTo>
                  <a:lnTo>
                    <a:pt x="783132" y="372110"/>
                  </a:lnTo>
                  <a:lnTo>
                    <a:pt x="782472" y="373380"/>
                  </a:lnTo>
                  <a:lnTo>
                    <a:pt x="781939" y="373380"/>
                  </a:lnTo>
                  <a:lnTo>
                    <a:pt x="782688" y="374650"/>
                  </a:lnTo>
                  <a:lnTo>
                    <a:pt x="783158" y="375920"/>
                  </a:lnTo>
                  <a:lnTo>
                    <a:pt x="784390" y="375920"/>
                  </a:lnTo>
                  <a:lnTo>
                    <a:pt x="789343" y="370840"/>
                  </a:lnTo>
                  <a:lnTo>
                    <a:pt x="791464" y="370840"/>
                  </a:lnTo>
                  <a:lnTo>
                    <a:pt x="792772" y="369570"/>
                  </a:lnTo>
                  <a:lnTo>
                    <a:pt x="793927" y="368300"/>
                  </a:lnTo>
                  <a:lnTo>
                    <a:pt x="794943" y="367030"/>
                  </a:lnTo>
                  <a:lnTo>
                    <a:pt x="796137" y="365760"/>
                  </a:lnTo>
                  <a:lnTo>
                    <a:pt x="797064" y="367030"/>
                  </a:lnTo>
                  <a:lnTo>
                    <a:pt x="797839" y="367030"/>
                  </a:lnTo>
                  <a:lnTo>
                    <a:pt x="798093" y="368300"/>
                  </a:lnTo>
                  <a:lnTo>
                    <a:pt x="798271" y="369570"/>
                  </a:lnTo>
                  <a:lnTo>
                    <a:pt x="797877" y="369570"/>
                  </a:lnTo>
                  <a:lnTo>
                    <a:pt x="799414" y="374650"/>
                  </a:lnTo>
                  <a:lnTo>
                    <a:pt x="800214" y="378460"/>
                  </a:lnTo>
                  <a:lnTo>
                    <a:pt x="800265" y="382270"/>
                  </a:lnTo>
                  <a:lnTo>
                    <a:pt x="800265" y="344766"/>
                  </a:lnTo>
                  <a:lnTo>
                    <a:pt x="799871" y="344170"/>
                  </a:lnTo>
                  <a:lnTo>
                    <a:pt x="798207" y="341630"/>
                  </a:lnTo>
                  <a:lnTo>
                    <a:pt x="795578" y="338201"/>
                  </a:lnTo>
                  <a:lnTo>
                    <a:pt x="795578" y="350520"/>
                  </a:lnTo>
                  <a:lnTo>
                    <a:pt x="795261" y="351790"/>
                  </a:lnTo>
                  <a:lnTo>
                    <a:pt x="793191" y="351790"/>
                  </a:lnTo>
                  <a:lnTo>
                    <a:pt x="792238" y="350520"/>
                  </a:lnTo>
                  <a:lnTo>
                    <a:pt x="791235" y="349250"/>
                  </a:lnTo>
                  <a:lnTo>
                    <a:pt x="790702" y="347980"/>
                  </a:lnTo>
                  <a:lnTo>
                    <a:pt x="790168" y="346710"/>
                  </a:lnTo>
                  <a:lnTo>
                    <a:pt x="789724" y="346176"/>
                  </a:lnTo>
                  <a:lnTo>
                    <a:pt x="789724" y="356870"/>
                  </a:lnTo>
                  <a:lnTo>
                    <a:pt x="767727" y="374650"/>
                  </a:lnTo>
                  <a:lnTo>
                    <a:pt x="765937" y="374650"/>
                  </a:lnTo>
                  <a:lnTo>
                    <a:pt x="765670" y="373380"/>
                  </a:lnTo>
                  <a:lnTo>
                    <a:pt x="764984" y="372110"/>
                  </a:lnTo>
                  <a:lnTo>
                    <a:pt x="765937" y="372110"/>
                  </a:lnTo>
                  <a:lnTo>
                    <a:pt x="771067" y="368300"/>
                  </a:lnTo>
                  <a:lnTo>
                    <a:pt x="775944" y="363220"/>
                  </a:lnTo>
                  <a:lnTo>
                    <a:pt x="780542" y="359410"/>
                  </a:lnTo>
                  <a:lnTo>
                    <a:pt x="784860" y="354330"/>
                  </a:lnTo>
                  <a:lnTo>
                    <a:pt x="785533" y="353060"/>
                  </a:lnTo>
                  <a:lnTo>
                    <a:pt x="787463" y="354330"/>
                  </a:lnTo>
                  <a:lnTo>
                    <a:pt x="789178" y="355600"/>
                  </a:lnTo>
                  <a:lnTo>
                    <a:pt x="789724" y="356870"/>
                  </a:lnTo>
                  <a:lnTo>
                    <a:pt x="789724" y="346176"/>
                  </a:lnTo>
                  <a:lnTo>
                    <a:pt x="788073" y="344170"/>
                  </a:lnTo>
                  <a:lnTo>
                    <a:pt x="792086" y="345440"/>
                  </a:lnTo>
                  <a:lnTo>
                    <a:pt x="792810" y="345440"/>
                  </a:lnTo>
                  <a:lnTo>
                    <a:pt x="794512" y="346710"/>
                  </a:lnTo>
                  <a:lnTo>
                    <a:pt x="795464" y="347980"/>
                  </a:lnTo>
                  <a:lnTo>
                    <a:pt x="795578" y="350520"/>
                  </a:lnTo>
                  <a:lnTo>
                    <a:pt x="795578" y="338201"/>
                  </a:lnTo>
                  <a:lnTo>
                    <a:pt x="793343" y="335280"/>
                  </a:lnTo>
                  <a:lnTo>
                    <a:pt x="792619" y="334010"/>
                  </a:lnTo>
                  <a:lnTo>
                    <a:pt x="791641" y="332740"/>
                  </a:lnTo>
                  <a:lnTo>
                    <a:pt x="788593" y="331470"/>
                  </a:lnTo>
                  <a:lnTo>
                    <a:pt x="788123" y="330200"/>
                  </a:lnTo>
                  <a:lnTo>
                    <a:pt x="786815" y="328930"/>
                  </a:lnTo>
                  <a:lnTo>
                    <a:pt x="785114" y="328930"/>
                  </a:lnTo>
                  <a:lnTo>
                    <a:pt x="788517" y="321310"/>
                  </a:lnTo>
                  <a:lnTo>
                    <a:pt x="788797" y="320040"/>
                  </a:lnTo>
                  <a:lnTo>
                    <a:pt x="790219" y="313690"/>
                  </a:lnTo>
                  <a:lnTo>
                    <a:pt x="790486" y="307340"/>
                  </a:lnTo>
                  <a:lnTo>
                    <a:pt x="790536" y="306070"/>
                  </a:lnTo>
                  <a:lnTo>
                    <a:pt x="788568" y="306070"/>
                  </a:lnTo>
                  <a:lnTo>
                    <a:pt x="786892" y="307340"/>
                  </a:lnTo>
                  <a:lnTo>
                    <a:pt x="786841" y="304800"/>
                  </a:lnTo>
                  <a:lnTo>
                    <a:pt x="786574" y="302260"/>
                  </a:lnTo>
                  <a:lnTo>
                    <a:pt x="786180" y="298450"/>
                  </a:lnTo>
                  <a:lnTo>
                    <a:pt x="785418" y="294640"/>
                  </a:lnTo>
                  <a:lnTo>
                    <a:pt x="784669" y="290830"/>
                  </a:lnTo>
                  <a:lnTo>
                    <a:pt x="784174" y="289293"/>
                  </a:lnTo>
                  <a:lnTo>
                    <a:pt x="784174" y="308610"/>
                  </a:lnTo>
                  <a:lnTo>
                    <a:pt x="783983" y="309880"/>
                  </a:lnTo>
                  <a:lnTo>
                    <a:pt x="783323" y="311150"/>
                  </a:lnTo>
                  <a:lnTo>
                    <a:pt x="783323" y="350520"/>
                  </a:lnTo>
                  <a:lnTo>
                    <a:pt x="782510" y="351790"/>
                  </a:lnTo>
                  <a:lnTo>
                    <a:pt x="758888" y="372110"/>
                  </a:lnTo>
                  <a:lnTo>
                    <a:pt x="759891" y="369570"/>
                  </a:lnTo>
                  <a:lnTo>
                    <a:pt x="761123" y="367030"/>
                  </a:lnTo>
                  <a:lnTo>
                    <a:pt x="767080" y="363220"/>
                  </a:lnTo>
                  <a:lnTo>
                    <a:pt x="772591" y="358140"/>
                  </a:lnTo>
                  <a:lnTo>
                    <a:pt x="778268" y="353060"/>
                  </a:lnTo>
                  <a:lnTo>
                    <a:pt x="777963" y="351790"/>
                  </a:lnTo>
                  <a:lnTo>
                    <a:pt x="777468" y="350520"/>
                  </a:lnTo>
                  <a:lnTo>
                    <a:pt x="776935" y="350520"/>
                  </a:lnTo>
                  <a:lnTo>
                    <a:pt x="778776" y="347980"/>
                  </a:lnTo>
                  <a:lnTo>
                    <a:pt x="780376" y="349250"/>
                  </a:lnTo>
                  <a:lnTo>
                    <a:pt x="781291" y="349250"/>
                  </a:lnTo>
                  <a:lnTo>
                    <a:pt x="782218" y="350520"/>
                  </a:lnTo>
                  <a:lnTo>
                    <a:pt x="783323" y="350520"/>
                  </a:lnTo>
                  <a:lnTo>
                    <a:pt x="783323" y="311150"/>
                  </a:lnTo>
                  <a:lnTo>
                    <a:pt x="782485" y="312420"/>
                  </a:lnTo>
                  <a:lnTo>
                    <a:pt x="774674" y="322580"/>
                  </a:lnTo>
                  <a:lnTo>
                    <a:pt x="765327" y="331470"/>
                  </a:lnTo>
                  <a:lnTo>
                    <a:pt x="754583" y="339090"/>
                  </a:lnTo>
                  <a:lnTo>
                    <a:pt x="742581" y="344170"/>
                  </a:lnTo>
                  <a:lnTo>
                    <a:pt x="742873" y="346710"/>
                  </a:lnTo>
                  <a:lnTo>
                    <a:pt x="753351" y="341630"/>
                  </a:lnTo>
                  <a:lnTo>
                    <a:pt x="762977" y="335280"/>
                  </a:lnTo>
                  <a:lnTo>
                    <a:pt x="771626" y="327660"/>
                  </a:lnTo>
                  <a:lnTo>
                    <a:pt x="779170" y="320040"/>
                  </a:lnTo>
                  <a:lnTo>
                    <a:pt x="781088" y="321310"/>
                  </a:lnTo>
                  <a:lnTo>
                    <a:pt x="778929" y="325120"/>
                  </a:lnTo>
                  <a:lnTo>
                    <a:pt x="775589" y="330200"/>
                  </a:lnTo>
                  <a:lnTo>
                    <a:pt x="771791" y="335165"/>
                  </a:lnTo>
                  <a:lnTo>
                    <a:pt x="771791" y="342900"/>
                  </a:lnTo>
                  <a:lnTo>
                    <a:pt x="769645" y="345440"/>
                  </a:lnTo>
                  <a:lnTo>
                    <a:pt x="767295" y="347980"/>
                  </a:lnTo>
                  <a:lnTo>
                    <a:pt x="764844" y="349250"/>
                  </a:lnTo>
                  <a:lnTo>
                    <a:pt x="762228" y="349250"/>
                  </a:lnTo>
                  <a:lnTo>
                    <a:pt x="760133" y="351790"/>
                  </a:lnTo>
                  <a:lnTo>
                    <a:pt x="757923" y="353060"/>
                  </a:lnTo>
                  <a:lnTo>
                    <a:pt x="756894" y="354203"/>
                  </a:lnTo>
                  <a:lnTo>
                    <a:pt x="756894" y="368300"/>
                  </a:lnTo>
                  <a:lnTo>
                    <a:pt x="755573" y="372110"/>
                  </a:lnTo>
                  <a:lnTo>
                    <a:pt x="755167" y="373380"/>
                  </a:lnTo>
                  <a:lnTo>
                    <a:pt x="753986" y="374650"/>
                  </a:lnTo>
                  <a:lnTo>
                    <a:pt x="753325" y="375920"/>
                  </a:lnTo>
                  <a:lnTo>
                    <a:pt x="753122" y="375920"/>
                  </a:lnTo>
                  <a:lnTo>
                    <a:pt x="753313" y="377190"/>
                  </a:lnTo>
                  <a:lnTo>
                    <a:pt x="750468" y="383540"/>
                  </a:lnTo>
                  <a:lnTo>
                    <a:pt x="742492" y="394970"/>
                  </a:lnTo>
                  <a:lnTo>
                    <a:pt x="736282" y="398780"/>
                  </a:lnTo>
                  <a:lnTo>
                    <a:pt x="729513" y="401320"/>
                  </a:lnTo>
                  <a:lnTo>
                    <a:pt x="728472" y="401866"/>
                  </a:lnTo>
                  <a:lnTo>
                    <a:pt x="728472" y="412750"/>
                  </a:lnTo>
                  <a:lnTo>
                    <a:pt x="720915" y="416560"/>
                  </a:lnTo>
                  <a:lnTo>
                    <a:pt x="716216" y="419100"/>
                  </a:lnTo>
                  <a:lnTo>
                    <a:pt x="711898" y="421640"/>
                  </a:lnTo>
                  <a:lnTo>
                    <a:pt x="709790" y="421640"/>
                  </a:lnTo>
                  <a:lnTo>
                    <a:pt x="709866" y="420370"/>
                  </a:lnTo>
                  <a:lnTo>
                    <a:pt x="709396" y="419100"/>
                  </a:lnTo>
                  <a:lnTo>
                    <a:pt x="710044" y="419100"/>
                  </a:lnTo>
                  <a:lnTo>
                    <a:pt x="712622" y="416560"/>
                  </a:lnTo>
                  <a:lnTo>
                    <a:pt x="716089" y="412750"/>
                  </a:lnTo>
                  <a:lnTo>
                    <a:pt x="718629" y="411480"/>
                  </a:lnTo>
                  <a:lnTo>
                    <a:pt x="721182" y="410210"/>
                  </a:lnTo>
                  <a:lnTo>
                    <a:pt x="722147" y="408940"/>
                  </a:lnTo>
                  <a:lnTo>
                    <a:pt x="723125" y="408940"/>
                  </a:lnTo>
                  <a:lnTo>
                    <a:pt x="725017" y="407670"/>
                  </a:lnTo>
                  <a:lnTo>
                    <a:pt x="724636" y="411480"/>
                  </a:lnTo>
                  <a:lnTo>
                    <a:pt x="725131" y="411480"/>
                  </a:lnTo>
                  <a:lnTo>
                    <a:pt x="728472" y="412750"/>
                  </a:lnTo>
                  <a:lnTo>
                    <a:pt x="728472" y="401866"/>
                  </a:lnTo>
                  <a:lnTo>
                    <a:pt x="722147" y="405130"/>
                  </a:lnTo>
                  <a:lnTo>
                    <a:pt x="714121" y="407670"/>
                  </a:lnTo>
                  <a:lnTo>
                    <a:pt x="712089" y="408940"/>
                  </a:lnTo>
                  <a:lnTo>
                    <a:pt x="712927" y="405130"/>
                  </a:lnTo>
                  <a:lnTo>
                    <a:pt x="712800" y="405130"/>
                  </a:lnTo>
                  <a:lnTo>
                    <a:pt x="711149" y="403860"/>
                  </a:lnTo>
                  <a:lnTo>
                    <a:pt x="708634" y="404761"/>
                  </a:lnTo>
                  <a:lnTo>
                    <a:pt x="708634" y="415290"/>
                  </a:lnTo>
                  <a:lnTo>
                    <a:pt x="706615" y="416344"/>
                  </a:lnTo>
                  <a:lnTo>
                    <a:pt x="706615" y="426720"/>
                  </a:lnTo>
                  <a:lnTo>
                    <a:pt x="703986" y="427990"/>
                  </a:lnTo>
                  <a:lnTo>
                    <a:pt x="701471" y="430530"/>
                  </a:lnTo>
                  <a:lnTo>
                    <a:pt x="696125" y="435610"/>
                  </a:lnTo>
                  <a:lnTo>
                    <a:pt x="693597" y="436880"/>
                  </a:lnTo>
                  <a:lnTo>
                    <a:pt x="693597" y="445770"/>
                  </a:lnTo>
                  <a:lnTo>
                    <a:pt x="692137" y="449580"/>
                  </a:lnTo>
                  <a:lnTo>
                    <a:pt x="692492" y="450850"/>
                  </a:lnTo>
                  <a:lnTo>
                    <a:pt x="689279" y="453390"/>
                  </a:lnTo>
                  <a:lnTo>
                    <a:pt x="686866" y="453390"/>
                  </a:lnTo>
                  <a:lnTo>
                    <a:pt x="684428" y="454660"/>
                  </a:lnTo>
                  <a:lnTo>
                    <a:pt x="683742" y="452120"/>
                  </a:lnTo>
                  <a:lnTo>
                    <a:pt x="684695" y="452120"/>
                  </a:lnTo>
                  <a:lnTo>
                    <a:pt x="686676" y="450850"/>
                  </a:lnTo>
                  <a:lnTo>
                    <a:pt x="688594" y="449580"/>
                  </a:lnTo>
                  <a:lnTo>
                    <a:pt x="690397" y="448310"/>
                  </a:lnTo>
                  <a:lnTo>
                    <a:pt x="693597" y="445770"/>
                  </a:lnTo>
                  <a:lnTo>
                    <a:pt x="693597" y="436880"/>
                  </a:lnTo>
                  <a:lnTo>
                    <a:pt x="689864" y="439420"/>
                  </a:lnTo>
                  <a:lnTo>
                    <a:pt x="684517" y="439420"/>
                  </a:lnTo>
                  <a:lnTo>
                    <a:pt x="684517" y="443230"/>
                  </a:lnTo>
                  <a:lnTo>
                    <a:pt x="679869" y="447040"/>
                  </a:lnTo>
                  <a:lnTo>
                    <a:pt x="674090" y="452120"/>
                  </a:lnTo>
                  <a:lnTo>
                    <a:pt x="670179" y="454660"/>
                  </a:lnTo>
                  <a:lnTo>
                    <a:pt x="666153" y="455930"/>
                  </a:lnTo>
                  <a:lnTo>
                    <a:pt x="661352" y="457200"/>
                  </a:lnTo>
                  <a:lnTo>
                    <a:pt x="658101" y="458470"/>
                  </a:lnTo>
                  <a:lnTo>
                    <a:pt x="656386" y="458470"/>
                  </a:lnTo>
                  <a:lnTo>
                    <a:pt x="651179" y="459359"/>
                  </a:lnTo>
                  <a:lnTo>
                    <a:pt x="651179" y="468630"/>
                  </a:lnTo>
                  <a:lnTo>
                    <a:pt x="649401" y="469671"/>
                  </a:lnTo>
                  <a:lnTo>
                    <a:pt x="649401" y="474980"/>
                  </a:lnTo>
                  <a:lnTo>
                    <a:pt x="643890" y="480060"/>
                  </a:lnTo>
                  <a:lnTo>
                    <a:pt x="606729" y="496570"/>
                  </a:lnTo>
                  <a:lnTo>
                    <a:pt x="591197" y="500380"/>
                  </a:lnTo>
                  <a:lnTo>
                    <a:pt x="582409" y="500380"/>
                  </a:lnTo>
                  <a:lnTo>
                    <a:pt x="582409" y="506730"/>
                  </a:lnTo>
                  <a:lnTo>
                    <a:pt x="558977" y="509270"/>
                  </a:lnTo>
                  <a:lnTo>
                    <a:pt x="488188" y="513080"/>
                  </a:lnTo>
                  <a:lnTo>
                    <a:pt x="472668" y="513080"/>
                  </a:lnTo>
                  <a:lnTo>
                    <a:pt x="464908" y="511810"/>
                  </a:lnTo>
                  <a:lnTo>
                    <a:pt x="457149" y="511810"/>
                  </a:lnTo>
                  <a:lnTo>
                    <a:pt x="456844" y="509270"/>
                  </a:lnTo>
                  <a:lnTo>
                    <a:pt x="466051" y="506730"/>
                  </a:lnTo>
                  <a:lnTo>
                    <a:pt x="470535" y="504190"/>
                  </a:lnTo>
                  <a:lnTo>
                    <a:pt x="472198" y="504190"/>
                  </a:lnTo>
                  <a:lnTo>
                    <a:pt x="472668" y="505460"/>
                  </a:lnTo>
                  <a:lnTo>
                    <a:pt x="494525" y="505460"/>
                  </a:lnTo>
                  <a:lnTo>
                    <a:pt x="511136" y="504190"/>
                  </a:lnTo>
                  <a:lnTo>
                    <a:pt x="527748" y="502920"/>
                  </a:lnTo>
                  <a:lnTo>
                    <a:pt x="544360" y="501650"/>
                  </a:lnTo>
                  <a:lnTo>
                    <a:pt x="547941" y="501650"/>
                  </a:lnTo>
                  <a:lnTo>
                    <a:pt x="548335" y="500380"/>
                  </a:lnTo>
                  <a:lnTo>
                    <a:pt x="549211" y="501650"/>
                  </a:lnTo>
                  <a:lnTo>
                    <a:pt x="555510" y="502920"/>
                  </a:lnTo>
                  <a:lnTo>
                    <a:pt x="561987" y="502920"/>
                  </a:lnTo>
                  <a:lnTo>
                    <a:pt x="568642" y="504190"/>
                  </a:lnTo>
                  <a:lnTo>
                    <a:pt x="582193" y="504190"/>
                  </a:lnTo>
                  <a:lnTo>
                    <a:pt x="582409" y="506730"/>
                  </a:lnTo>
                  <a:lnTo>
                    <a:pt x="582409" y="500380"/>
                  </a:lnTo>
                  <a:lnTo>
                    <a:pt x="560514" y="500380"/>
                  </a:lnTo>
                  <a:lnTo>
                    <a:pt x="552894" y="499110"/>
                  </a:lnTo>
                  <a:lnTo>
                    <a:pt x="544830" y="496570"/>
                  </a:lnTo>
                  <a:lnTo>
                    <a:pt x="540981" y="495566"/>
                  </a:lnTo>
                  <a:lnTo>
                    <a:pt x="540981" y="500380"/>
                  </a:lnTo>
                  <a:lnTo>
                    <a:pt x="536702" y="500380"/>
                  </a:lnTo>
                  <a:lnTo>
                    <a:pt x="507314" y="502920"/>
                  </a:lnTo>
                  <a:lnTo>
                    <a:pt x="477393" y="502920"/>
                  </a:lnTo>
                  <a:lnTo>
                    <a:pt x="476885" y="501650"/>
                  </a:lnTo>
                  <a:lnTo>
                    <a:pt x="483743" y="497840"/>
                  </a:lnTo>
                  <a:lnTo>
                    <a:pt x="485648" y="497840"/>
                  </a:lnTo>
                  <a:lnTo>
                    <a:pt x="490448" y="499110"/>
                  </a:lnTo>
                  <a:lnTo>
                    <a:pt x="506857" y="499110"/>
                  </a:lnTo>
                  <a:lnTo>
                    <a:pt x="513664" y="497840"/>
                  </a:lnTo>
                  <a:lnTo>
                    <a:pt x="528091" y="497840"/>
                  </a:lnTo>
                  <a:lnTo>
                    <a:pt x="528104" y="496570"/>
                  </a:lnTo>
                  <a:lnTo>
                    <a:pt x="528091" y="495300"/>
                  </a:lnTo>
                  <a:lnTo>
                    <a:pt x="529602" y="495300"/>
                  </a:lnTo>
                  <a:lnTo>
                    <a:pt x="533260" y="496570"/>
                  </a:lnTo>
                  <a:lnTo>
                    <a:pt x="535038" y="497840"/>
                  </a:lnTo>
                  <a:lnTo>
                    <a:pt x="540981" y="500380"/>
                  </a:lnTo>
                  <a:lnTo>
                    <a:pt x="540981" y="495566"/>
                  </a:lnTo>
                  <a:lnTo>
                    <a:pt x="540004" y="495300"/>
                  </a:lnTo>
                  <a:lnTo>
                    <a:pt x="535190" y="494030"/>
                  </a:lnTo>
                  <a:lnTo>
                    <a:pt x="528650" y="491490"/>
                  </a:lnTo>
                  <a:lnTo>
                    <a:pt x="527380" y="490220"/>
                  </a:lnTo>
                  <a:lnTo>
                    <a:pt x="527939" y="488950"/>
                  </a:lnTo>
                  <a:lnTo>
                    <a:pt x="525297" y="488950"/>
                  </a:lnTo>
                  <a:lnTo>
                    <a:pt x="525297" y="494030"/>
                  </a:lnTo>
                  <a:lnTo>
                    <a:pt x="524954" y="496570"/>
                  </a:lnTo>
                  <a:lnTo>
                    <a:pt x="486092" y="496570"/>
                  </a:lnTo>
                  <a:lnTo>
                    <a:pt x="494131" y="492760"/>
                  </a:lnTo>
                  <a:lnTo>
                    <a:pt x="496189" y="492760"/>
                  </a:lnTo>
                  <a:lnTo>
                    <a:pt x="496481" y="494030"/>
                  </a:lnTo>
                  <a:lnTo>
                    <a:pt x="504202" y="494030"/>
                  </a:lnTo>
                  <a:lnTo>
                    <a:pt x="512013" y="492760"/>
                  </a:lnTo>
                  <a:lnTo>
                    <a:pt x="520382" y="491490"/>
                  </a:lnTo>
                  <a:lnTo>
                    <a:pt x="521957" y="492760"/>
                  </a:lnTo>
                  <a:lnTo>
                    <a:pt x="525297" y="494030"/>
                  </a:lnTo>
                  <a:lnTo>
                    <a:pt x="525297" y="488950"/>
                  </a:lnTo>
                  <a:lnTo>
                    <a:pt x="523735" y="488950"/>
                  </a:lnTo>
                  <a:lnTo>
                    <a:pt x="523887" y="486410"/>
                  </a:lnTo>
                  <a:lnTo>
                    <a:pt x="523303" y="485140"/>
                  </a:lnTo>
                  <a:lnTo>
                    <a:pt x="521690" y="483870"/>
                  </a:lnTo>
                  <a:lnTo>
                    <a:pt x="521347" y="485140"/>
                  </a:lnTo>
                  <a:lnTo>
                    <a:pt x="522249" y="488950"/>
                  </a:lnTo>
                  <a:lnTo>
                    <a:pt x="519645" y="487680"/>
                  </a:lnTo>
                  <a:lnTo>
                    <a:pt x="517334" y="485927"/>
                  </a:lnTo>
                  <a:lnTo>
                    <a:pt x="517334" y="490220"/>
                  </a:lnTo>
                  <a:lnTo>
                    <a:pt x="509460" y="491490"/>
                  </a:lnTo>
                  <a:lnTo>
                    <a:pt x="499440" y="491490"/>
                  </a:lnTo>
                  <a:lnTo>
                    <a:pt x="498830" y="490220"/>
                  </a:lnTo>
                  <a:lnTo>
                    <a:pt x="507314" y="485140"/>
                  </a:lnTo>
                  <a:lnTo>
                    <a:pt x="509295" y="485140"/>
                  </a:lnTo>
                  <a:lnTo>
                    <a:pt x="510159" y="483870"/>
                  </a:lnTo>
                  <a:lnTo>
                    <a:pt x="511860" y="486410"/>
                  </a:lnTo>
                  <a:lnTo>
                    <a:pt x="513245" y="487680"/>
                  </a:lnTo>
                  <a:lnTo>
                    <a:pt x="517334" y="490220"/>
                  </a:lnTo>
                  <a:lnTo>
                    <a:pt x="517334" y="485927"/>
                  </a:lnTo>
                  <a:lnTo>
                    <a:pt x="516305" y="485140"/>
                  </a:lnTo>
                  <a:lnTo>
                    <a:pt x="514769" y="483870"/>
                  </a:lnTo>
                  <a:lnTo>
                    <a:pt x="513232" y="482600"/>
                  </a:lnTo>
                  <a:lnTo>
                    <a:pt x="516064" y="481330"/>
                  </a:lnTo>
                  <a:lnTo>
                    <a:pt x="518896" y="480060"/>
                  </a:lnTo>
                  <a:lnTo>
                    <a:pt x="518947" y="478790"/>
                  </a:lnTo>
                  <a:lnTo>
                    <a:pt x="519353" y="477520"/>
                  </a:lnTo>
                  <a:lnTo>
                    <a:pt x="526288" y="473710"/>
                  </a:lnTo>
                  <a:lnTo>
                    <a:pt x="534085" y="469900"/>
                  </a:lnTo>
                  <a:lnTo>
                    <a:pt x="542582" y="466090"/>
                  </a:lnTo>
                  <a:lnTo>
                    <a:pt x="551624" y="462280"/>
                  </a:lnTo>
                  <a:lnTo>
                    <a:pt x="563740" y="462280"/>
                  </a:lnTo>
                  <a:lnTo>
                    <a:pt x="570712" y="463550"/>
                  </a:lnTo>
                  <a:lnTo>
                    <a:pt x="577672" y="463550"/>
                  </a:lnTo>
                  <a:lnTo>
                    <a:pt x="584581" y="464820"/>
                  </a:lnTo>
                  <a:lnTo>
                    <a:pt x="590994" y="466090"/>
                  </a:lnTo>
                  <a:lnTo>
                    <a:pt x="596874" y="466090"/>
                  </a:lnTo>
                  <a:lnTo>
                    <a:pt x="599655" y="467360"/>
                  </a:lnTo>
                  <a:lnTo>
                    <a:pt x="609231" y="467360"/>
                  </a:lnTo>
                  <a:lnTo>
                    <a:pt x="609803" y="471170"/>
                  </a:lnTo>
                  <a:lnTo>
                    <a:pt x="614095" y="471170"/>
                  </a:lnTo>
                  <a:lnTo>
                    <a:pt x="616178" y="472440"/>
                  </a:lnTo>
                  <a:lnTo>
                    <a:pt x="615238" y="474980"/>
                  </a:lnTo>
                  <a:lnTo>
                    <a:pt x="642696" y="474980"/>
                  </a:lnTo>
                  <a:lnTo>
                    <a:pt x="648449" y="473710"/>
                  </a:lnTo>
                  <a:lnTo>
                    <a:pt x="649401" y="474980"/>
                  </a:lnTo>
                  <a:lnTo>
                    <a:pt x="649401" y="469671"/>
                  </a:lnTo>
                  <a:lnTo>
                    <a:pt x="646798" y="471170"/>
                  </a:lnTo>
                  <a:lnTo>
                    <a:pt x="630034" y="471170"/>
                  </a:lnTo>
                  <a:lnTo>
                    <a:pt x="632053" y="469900"/>
                  </a:lnTo>
                  <a:lnTo>
                    <a:pt x="632929" y="468630"/>
                  </a:lnTo>
                  <a:lnTo>
                    <a:pt x="638479" y="468630"/>
                  </a:lnTo>
                  <a:lnTo>
                    <a:pt x="643978" y="467360"/>
                  </a:lnTo>
                  <a:lnTo>
                    <a:pt x="650646" y="467360"/>
                  </a:lnTo>
                  <a:lnTo>
                    <a:pt x="651179" y="468630"/>
                  </a:lnTo>
                  <a:lnTo>
                    <a:pt x="651179" y="459359"/>
                  </a:lnTo>
                  <a:lnTo>
                    <a:pt x="648893" y="459740"/>
                  </a:lnTo>
                  <a:lnTo>
                    <a:pt x="632383" y="459740"/>
                  </a:lnTo>
                  <a:lnTo>
                    <a:pt x="632383" y="463550"/>
                  </a:lnTo>
                  <a:lnTo>
                    <a:pt x="629031" y="467360"/>
                  </a:lnTo>
                  <a:lnTo>
                    <a:pt x="617677" y="467360"/>
                  </a:lnTo>
                  <a:lnTo>
                    <a:pt x="617753" y="464820"/>
                  </a:lnTo>
                  <a:lnTo>
                    <a:pt x="629246" y="464820"/>
                  </a:lnTo>
                  <a:lnTo>
                    <a:pt x="632383" y="463550"/>
                  </a:lnTo>
                  <a:lnTo>
                    <a:pt x="632383" y="459740"/>
                  </a:lnTo>
                  <a:lnTo>
                    <a:pt x="632129" y="459740"/>
                  </a:lnTo>
                  <a:lnTo>
                    <a:pt x="632104" y="462280"/>
                  </a:lnTo>
                  <a:lnTo>
                    <a:pt x="624344" y="462280"/>
                  </a:lnTo>
                  <a:lnTo>
                    <a:pt x="617499" y="463550"/>
                  </a:lnTo>
                  <a:lnTo>
                    <a:pt x="605294" y="463550"/>
                  </a:lnTo>
                  <a:lnTo>
                    <a:pt x="568515" y="449580"/>
                  </a:lnTo>
                  <a:lnTo>
                    <a:pt x="565035" y="447040"/>
                  </a:lnTo>
                  <a:lnTo>
                    <a:pt x="563397" y="445770"/>
                  </a:lnTo>
                  <a:lnTo>
                    <a:pt x="562749" y="447040"/>
                  </a:lnTo>
                  <a:lnTo>
                    <a:pt x="562063" y="447040"/>
                  </a:lnTo>
                  <a:lnTo>
                    <a:pt x="561225" y="448310"/>
                  </a:lnTo>
                  <a:lnTo>
                    <a:pt x="560806" y="449580"/>
                  </a:lnTo>
                  <a:lnTo>
                    <a:pt x="558101" y="448310"/>
                  </a:lnTo>
                  <a:lnTo>
                    <a:pt x="557987" y="458470"/>
                  </a:lnTo>
                  <a:lnTo>
                    <a:pt x="554939" y="459740"/>
                  </a:lnTo>
                  <a:lnTo>
                    <a:pt x="537362" y="463550"/>
                  </a:lnTo>
                  <a:lnTo>
                    <a:pt x="520242" y="469900"/>
                  </a:lnTo>
                  <a:lnTo>
                    <a:pt x="506742" y="476046"/>
                  </a:lnTo>
                  <a:lnTo>
                    <a:pt x="506742" y="482600"/>
                  </a:lnTo>
                  <a:lnTo>
                    <a:pt x="498906" y="487680"/>
                  </a:lnTo>
                  <a:lnTo>
                    <a:pt x="493014" y="490220"/>
                  </a:lnTo>
                  <a:lnTo>
                    <a:pt x="487095" y="494030"/>
                  </a:lnTo>
                  <a:lnTo>
                    <a:pt x="481139" y="496570"/>
                  </a:lnTo>
                  <a:lnTo>
                    <a:pt x="467995" y="502920"/>
                  </a:lnTo>
                  <a:lnTo>
                    <a:pt x="455193" y="508000"/>
                  </a:lnTo>
                  <a:lnTo>
                    <a:pt x="442798" y="511810"/>
                  </a:lnTo>
                  <a:lnTo>
                    <a:pt x="430847" y="514350"/>
                  </a:lnTo>
                  <a:lnTo>
                    <a:pt x="430466" y="511810"/>
                  </a:lnTo>
                  <a:lnTo>
                    <a:pt x="440093" y="509270"/>
                  </a:lnTo>
                  <a:lnTo>
                    <a:pt x="444715" y="508000"/>
                  </a:lnTo>
                  <a:lnTo>
                    <a:pt x="457352" y="504190"/>
                  </a:lnTo>
                  <a:lnTo>
                    <a:pt x="469722" y="499110"/>
                  </a:lnTo>
                  <a:lnTo>
                    <a:pt x="493788" y="486410"/>
                  </a:lnTo>
                  <a:lnTo>
                    <a:pt x="497751" y="485140"/>
                  </a:lnTo>
                  <a:lnTo>
                    <a:pt x="505701" y="481330"/>
                  </a:lnTo>
                  <a:lnTo>
                    <a:pt x="506742" y="482600"/>
                  </a:lnTo>
                  <a:lnTo>
                    <a:pt x="506742" y="476046"/>
                  </a:lnTo>
                  <a:lnTo>
                    <a:pt x="503504" y="477520"/>
                  </a:lnTo>
                  <a:lnTo>
                    <a:pt x="485813" y="486410"/>
                  </a:lnTo>
                  <a:lnTo>
                    <a:pt x="473544" y="492760"/>
                  </a:lnTo>
                  <a:lnTo>
                    <a:pt x="460184" y="499110"/>
                  </a:lnTo>
                  <a:lnTo>
                    <a:pt x="445833" y="504190"/>
                  </a:lnTo>
                  <a:lnTo>
                    <a:pt x="430606" y="509270"/>
                  </a:lnTo>
                  <a:lnTo>
                    <a:pt x="424357" y="510540"/>
                  </a:lnTo>
                  <a:lnTo>
                    <a:pt x="399110" y="510540"/>
                  </a:lnTo>
                  <a:lnTo>
                    <a:pt x="398157" y="511810"/>
                  </a:lnTo>
                  <a:lnTo>
                    <a:pt x="396341" y="511810"/>
                  </a:lnTo>
                  <a:lnTo>
                    <a:pt x="393674" y="510540"/>
                  </a:lnTo>
                  <a:lnTo>
                    <a:pt x="389991" y="509270"/>
                  </a:lnTo>
                  <a:lnTo>
                    <a:pt x="370446" y="492760"/>
                  </a:lnTo>
                  <a:lnTo>
                    <a:pt x="370713" y="490220"/>
                  </a:lnTo>
                  <a:lnTo>
                    <a:pt x="370624" y="485140"/>
                  </a:lnTo>
                  <a:lnTo>
                    <a:pt x="370547" y="483870"/>
                  </a:lnTo>
                  <a:lnTo>
                    <a:pt x="370090" y="481330"/>
                  </a:lnTo>
                  <a:lnTo>
                    <a:pt x="376123" y="478790"/>
                  </a:lnTo>
                  <a:lnTo>
                    <a:pt x="378561" y="477520"/>
                  </a:lnTo>
                  <a:lnTo>
                    <a:pt x="381762" y="474980"/>
                  </a:lnTo>
                  <a:lnTo>
                    <a:pt x="385660" y="472440"/>
                  </a:lnTo>
                  <a:lnTo>
                    <a:pt x="396659" y="468630"/>
                  </a:lnTo>
                  <a:lnTo>
                    <a:pt x="417969" y="462280"/>
                  </a:lnTo>
                  <a:lnTo>
                    <a:pt x="428790" y="459740"/>
                  </a:lnTo>
                  <a:lnTo>
                    <a:pt x="439597" y="457200"/>
                  </a:lnTo>
                  <a:lnTo>
                    <a:pt x="461225" y="454660"/>
                  </a:lnTo>
                  <a:lnTo>
                    <a:pt x="482498" y="453390"/>
                  </a:lnTo>
                  <a:lnTo>
                    <a:pt x="483247" y="453390"/>
                  </a:lnTo>
                  <a:lnTo>
                    <a:pt x="498106" y="454660"/>
                  </a:lnTo>
                  <a:lnTo>
                    <a:pt x="503161" y="455930"/>
                  </a:lnTo>
                  <a:lnTo>
                    <a:pt x="500862" y="453390"/>
                  </a:lnTo>
                  <a:lnTo>
                    <a:pt x="520954" y="453390"/>
                  </a:lnTo>
                  <a:lnTo>
                    <a:pt x="513181" y="450850"/>
                  </a:lnTo>
                  <a:lnTo>
                    <a:pt x="500964" y="447040"/>
                  </a:lnTo>
                  <a:lnTo>
                    <a:pt x="499783" y="447040"/>
                  </a:lnTo>
                  <a:lnTo>
                    <a:pt x="493369" y="445770"/>
                  </a:lnTo>
                  <a:lnTo>
                    <a:pt x="480555" y="443230"/>
                  </a:lnTo>
                  <a:lnTo>
                    <a:pt x="474141" y="441960"/>
                  </a:lnTo>
                  <a:lnTo>
                    <a:pt x="475665" y="439420"/>
                  </a:lnTo>
                  <a:lnTo>
                    <a:pt x="476542" y="439420"/>
                  </a:lnTo>
                  <a:lnTo>
                    <a:pt x="475818" y="438150"/>
                  </a:lnTo>
                  <a:lnTo>
                    <a:pt x="472389" y="438150"/>
                  </a:lnTo>
                  <a:lnTo>
                    <a:pt x="472389" y="447040"/>
                  </a:lnTo>
                  <a:lnTo>
                    <a:pt x="468388" y="448310"/>
                  </a:lnTo>
                  <a:lnTo>
                    <a:pt x="466636" y="449580"/>
                  </a:lnTo>
                  <a:lnTo>
                    <a:pt x="466509" y="450850"/>
                  </a:lnTo>
                  <a:lnTo>
                    <a:pt x="459955" y="449580"/>
                  </a:lnTo>
                  <a:lnTo>
                    <a:pt x="458965" y="449580"/>
                  </a:lnTo>
                  <a:lnTo>
                    <a:pt x="459003" y="447040"/>
                  </a:lnTo>
                  <a:lnTo>
                    <a:pt x="464096" y="445770"/>
                  </a:lnTo>
                  <a:lnTo>
                    <a:pt x="468833" y="445770"/>
                  </a:lnTo>
                  <a:lnTo>
                    <a:pt x="472389" y="447040"/>
                  </a:lnTo>
                  <a:lnTo>
                    <a:pt x="472389" y="438150"/>
                  </a:lnTo>
                  <a:lnTo>
                    <a:pt x="469366" y="438150"/>
                  </a:lnTo>
                  <a:lnTo>
                    <a:pt x="462876" y="439420"/>
                  </a:lnTo>
                  <a:lnTo>
                    <a:pt x="456336" y="439420"/>
                  </a:lnTo>
                  <a:lnTo>
                    <a:pt x="455409" y="439597"/>
                  </a:lnTo>
                  <a:lnTo>
                    <a:pt x="455409" y="444500"/>
                  </a:lnTo>
                  <a:lnTo>
                    <a:pt x="455015" y="445770"/>
                  </a:lnTo>
                  <a:lnTo>
                    <a:pt x="454101" y="447040"/>
                  </a:lnTo>
                  <a:lnTo>
                    <a:pt x="450469" y="448310"/>
                  </a:lnTo>
                  <a:lnTo>
                    <a:pt x="447497" y="447040"/>
                  </a:lnTo>
                  <a:lnTo>
                    <a:pt x="444487" y="447040"/>
                  </a:lnTo>
                  <a:lnTo>
                    <a:pt x="438696" y="445770"/>
                  </a:lnTo>
                  <a:lnTo>
                    <a:pt x="440944" y="444500"/>
                  </a:lnTo>
                  <a:lnTo>
                    <a:pt x="443649" y="443230"/>
                  </a:lnTo>
                  <a:lnTo>
                    <a:pt x="444144" y="443230"/>
                  </a:lnTo>
                  <a:lnTo>
                    <a:pt x="454164" y="444500"/>
                  </a:lnTo>
                  <a:lnTo>
                    <a:pt x="455409" y="444500"/>
                  </a:lnTo>
                  <a:lnTo>
                    <a:pt x="455409" y="439597"/>
                  </a:lnTo>
                  <a:lnTo>
                    <a:pt x="449707" y="440690"/>
                  </a:lnTo>
                  <a:lnTo>
                    <a:pt x="446544" y="440690"/>
                  </a:lnTo>
                  <a:lnTo>
                    <a:pt x="444588" y="439420"/>
                  </a:lnTo>
                  <a:lnTo>
                    <a:pt x="438962" y="439420"/>
                  </a:lnTo>
                  <a:lnTo>
                    <a:pt x="437997" y="436880"/>
                  </a:lnTo>
                  <a:lnTo>
                    <a:pt x="437705" y="436880"/>
                  </a:lnTo>
                  <a:lnTo>
                    <a:pt x="435114" y="439420"/>
                  </a:lnTo>
                  <a:lnTo>
                    <a:pt x="435546" y="435610"/>
                  </a:lnTo>
                  <a:lnTo>
                    <a:pt x="435292" y="435610"/>
                  </a:lnTo>
                  <a:lnTo>
                    <a:pt x="434835" y="434340"/>
                  </a:lnTo>
                  <a:lnTo>
                    <a:pt x="434594" y="434340"/>
                  </a:lnTo>
                  <a:lnTo>
                    <a:pt x="435406" y="433070"/>
                  </a:lnTo>
                  <a:lnTo>
                    <a:pt x="435254" y="430530"/>
                  </a:lnTo>
                  <a:lnTo>
                    <a:pt x="435851" y="429260"/>
                  </a:lnTo>
                  <a:lnTo>
                    <a:pt x="437311" y="426720"/>
                  </a:lnTo>
                  <a:lnTo>
                    <a:pt x="440042" y="425450"/>
                  </a:lnTo>
                  <a:lnTo>
                    <a:pt x="444703" y="425450"/>
                  </a:lnTo>
                  <a:lnTo>
                    <a:pt x="446201" y="424180"/>
                  </a:lnTo>
                  <a:lnTo>
                    <a:pt x="448665" y="422910"/>
                  </a:lnTo>
                  <a:lnTo>
                    <a:pt x="452120" y="425450"/>
                  </a:lnTo>
                  <a:lnTo>
                    <a:pt x="452653" y="425450"/>
                  </a:lnTo>
                  <a:lnTo>
                    <a:pt x="453186" y="424180"/>
                  </a:lnTo>
                  <a:lnTo>
                    <a:pt x="453859" y="422910"/>
                  </a:lnTo>
                  <a:lnTo>
                    <a:pt x="453364" y="421640"/>
                  </a:lnTo>
                  <a:lnTo>
                    <a:pt x="454583" y="421640"/>
                  </a:lnTo>
                  <a:lnTo>
                    <a:pt x="459155" y="420370"/>
                  </a:lnTo>
                  <a:lnTo>
                    <a:pt x="464286" y="419100"/>
                  </a:lnTo>
                  <a:lnTo>
                    <a:pt x="478650" y="419100"/>
                  </a:lnTo>
                  <a:lnTo>
                    <a:pt x="488238" y="421640"/>
                  </a:lnTo>
                  <a:lnTo>
                    <a:pt x="498652" y="424180"/>
                  </a:lnTo>
                  <a:lnTo>
                    <a:pt x="509981" y="426720"/>
                  </a:lnTo>
                  <a:lnTo>
                    <a:pt x="515366" y="430530"/>
                  </a:lnTo>
                  <a:lnTo>
                    <a:pt x="536257" y="445770"/>
                  </a:lnTo>
                  <a:lnTo>
                    <a:pt x="541362" y="449580"/>
                  </a:lnTo>
                  <a:lnTo>
                    <a:pt x="540677" y="450850"/>
                  </a:lnTo>
                  <a:lnTo>
                    <a:pt x="531660" y="450850"/>
                  </a:lnTo>
                  <a:lnTo>
                    <a:pt x="528205" y="449580"/>
                  </a:lnTo>
                  <a:lnTo>
                    <a:pt x="527443" y="452120"/>
                  </a:lnTo>
                  <a:lnTo>
                    <a:pt x="526059" y="453390"/>
                  </a:lnTo>
                  <a:lnTo>
                    <a:pt x="532765" y="453390"/>
                  </a:lnTo>
                  <a:lnTo>
                    <a:pt x="540524" y="454660"/>
                  </a:lnTo>
                  <a:lnTo>
                    <a:pt x="547738" y="454660"/>
                  </a:lnTo>
                  <a:lnTo>
                    <a:pt x="554545" y="455930"/>
                  </a:lnTo>
                  <a:lnTo>
                    <a:pt x="555828" y="457200"/>
                  </a:lnTo>
                  <a:lnTo>
                    <a:pt x="557987" y="458470"/>
                  </a:lnTo>
                  <a:lnTo>
                    <a:pt x="557987" y="448259"/>
                  </a:lnTo>
                  <a:lnTo>
                    <a:pt x="553351" y="445770"/>
                  </a:lnTo>
                  <a:lnTo>
                    <a:pt x="555345" y="444500"/>
                  </a:lnTo>
                  <a:lnTo>
                    <a:pt x="556755" y="444500"/>
                  </a:lnTo>
                  <a:lnTo>
                    <a:pt x="559587" y="443230"/>
                  </a:lnTo>
                  <a:lnTo>
                    <a:pt x="555586" y="440690"/>
                  </a:lnTo>
                  <a:lnTo>
                    <a:pt x="552754" y="438150"/>
                  </a:lnTo>
                  <a:lnTo>
                    <a:pt x="551332" y="436880"/>
                  </a:lnTo>
                  <a:lnTo>
                    <a:pt x="547408" y="435610"/>
                  </a:lnTo>
                  <a:lnTo>
                    <a:pt x="544880" y="436880"/>
                  </a:lnTo>
                  <a:lnTo>
                    <a:pt x="541756" y="438150"/>
                  </a:lnTo>
                  <a:lnTo>
                    <a:pt x="537603" y="435610"/>
                  </a:lnTo>
                  <a:lnTo>
                    <a:pt x="542582" y="434340"/>
                  </a:lnTo>
                  <a:lnTo>
                    <a:pt x="543902" y="433070"/>
                  </a:lnTo>
                  <a:lnTo>
                    <a:pt x="543204" y="433070"/>
                  </a:lnTo>
                  <a:lnTo>
                    <a:pt x="542785" y="431800"/>
                  </a:lnTo>
                  <a:lnTo>
                    <a:pt x="542632" y="430530"/>
                  </a:lnTo>
                  <a:lnTo>
                    <a:pt x="539991" y="430530"/>
                  </a:lnTo>
                  <a:lnTo>
                    <a:pt x="538695" y="431800"/>
                  </a:lnTo>
                  <a:lnTo>
                    <a:pt x="537578" y="431800"/>
                  </a:lnTo>
                  <a:lnTo>
                    <a:pt x="537641" y="433070"/>
                  </a:lnTo>
                  <a:lnTo>
                    <a:pt x="536727" y="434340"/>
                  </a:lnTo>
                  <a:lnTo>
                    <a:pt x="534797" y="434340"/>
                  </a:lnTo>
                  <a:lnTo>
                    <a:pt x="532447" y="433070"/>
                  </a:lnTo>
                  <a:lnTo>
                    <a:pt x="527646" y="430530"/>
                  </a:lnTo>
                  <a:lnTo>
                    <a:pt x="524344" y="429260"/>
                  </a:lnTo>
                  <a:lnTo>
                    <a:pt x="532841" y="427990"/>
                  </a:lnTo>
                  <a:lnTo>
                    <a:pt x="537756" y="426720"/>
                  </a:lnTo>
                  <a:lnTo>
                    <a:pt x="543039" y="426720"/>
                  </a:lnTo>
                  <a:lnTo>
                    <a:pt x="544004" y="424180"/>
                  </a:lnTo>
                  <a:lnTo>
                    <a:pt x="546125" y="422910"/>
                  </a:lnTo>
                  <a:lnTo>
                    <a:pt x="557276" y="422910"/>
                  </a:lnTo>
                  <a:lnTo>
                    <a:pt x="561251" y="424180"/>
                  </a:lnTo>
                  <a:lnTo>
                    <a:pt x="590232" y="424180"/>
                  </a:lnTo>
                  <a:lnTo>
                    <a:pt x="597827" y="425450"/>
                  </a:lnTo>
                  <a:lnTo>
                    <a:pt x="605383" y="425450"/>
                  </a:lnTo>
                  <a:lnTo>
                    <a:pt x="620229" y="427990"/>
                  </a:lnTo>
                  <a:lnTo>
                    <a:pt x="628357" y="429260"/>
                  </a:lnTo>
                  <a:lnTo>
                    <a:pt x="636435" y="431800"/>
                  </a:lnTo>
                  <a:lnTo>
                    <a:pt x="644436" y="433070"/>
                  </a:lnTo>
                  <a:lnTo>
                    <a:pt x="659688" y="438150"/>
                  </a:lnTo>
                  <a:lnTo>
                    <a:pt x="667143" y="439420"/>
                  </a:lnTo>
                  <a:lnTo>
                    <a:pt x="674636" y="441960"/>
                  </a:lnTo>
                  <a:lnTo>
                    <a:pt x="682142" y="443230"/>
                  </a:lnTo>
                  <a:lnTo>
                    <a:pt x="684517" y="443230"/>
                  </a:lnTo>
                  <a:lnTo>
                    <a:pt x="684517" y="439420"/>
                  </a:lnTo>
                  <a:lnTo>
                    <a:pt x="683564" y="439420"/>
                  </a:lnTo>
                  <a:lnTo>
                    <a:pt x="683425" y="436880"/>
                  </a:lnTo>
                  <a:lnTo>
                    <a:pt x="690194" y="435610"/>
                  </a:lnTo>
                  <a:lnTo>
                    <a:pt x="695871" y="431800"/>
                  </a:lnTo>
                  <a:lnTo>
                    <a:pt x="697395" y="430530"/>
                  </a:lnTo>
                  <a:lnTo>
                    <a:pt x="700430" y="427990"/>
                  </a:lnTo>
                  <a:lnTo>
                    <a:pt x="701954" y="426720"/>
                  </a:lnTo>
                  <a:lnTo>
                    <a:pt x="703478" y="425450"/>
                  </a:lnTo>
                  <a:lnTo>
                    <a:pt x="705446" y="424180"/>
                  </a:lnTo>
                  <a:lnTo>
                    <a:pt x="706615" y="426720"/>
                  </a:lnTo>
                  <a:lnTo>
                    <a:pt x="706615" y="416344"/>
                  </a:lnTo>
                  <a:lnTo>
                    <a:pt x="706196" y="416560"/>
                  </a:lnTo>
                  <a:lnTo>
                    <a:pt x="703973" y="419100"/>
                  </a:lnTo>
                  <a:lnTo>
                    <a:pt x="701395" y="421640"/>
                  </a:lnTo>
                  <a:lnTo>
                    <a:pt x="683577" y="425005"/>
                  </a:lnTo>
                  <a:lnTo>
                    <a:pt x="683577" y="433070"/>
                  </a:lnTo>
                  <a:lnTo>
                    <a:pt x="680580" y="434340"/>
                  </a:lnTo>
                  <a:lnTo>
                    <a:pt x="677570" y="434340"/>
                  </a:lnTo>
                  <a:lnTo>
                    <a:pt x="674319" y="435610"/>
                  </a:lnTo>
                  <a:lnTo>
                    <a:pt x="672795" y="435610"/>
                  </a:lnTo>
                  <a:lnTo>
                    <a:pt x="670941" y="434340"/>
                  </a:lnTo>
                  <a:lnTo>
                    <a:pt x="665632" y="431800"/>
                  </a:lnTo>
                  <a:lnTo>
                    <a:pt x="662952" y="431800"/>
                  </a:lnTo>
                  <a:lnTo>
                    <a:pt x="661873" y="430530"/>
                  </a:lnTo>
                  <a:lnTo>
                    <a:pt x="662800" y="429260"/>
                  </a:lnTo>
                  <a:lnTo>
                    <a:pt x="663740" y="427990"/>
                  </a:lnTo>
                  <a:lnTo>
                    <a:pt x="666940" y="427990"/>
                  </a:lnTo>
                  <a:lnTo>
                    <a:pt x="669569" y="429260"/>
                  </a:lnTo>
                  <a:lnTo>
                    <a:pt x="673138" y="429260"/>
                  </a:lnTo>
                  <a:lnTo>
                    <a:pt x="673303" y="430530"/>
                  </a:lnTo>
                  <a:lnTo>
                    <a:pt x="673569" y="431800"/>
                  </a:lnTo>
                  <a:lnTo>
                    <a:pt x="681075" y="431800"/>
                  </a:lnTo>
                  <a:lnTo>
                    <a:pt x="683120" y="430530"/>
                  </a:lnTo>
                  <a:lnTo>
                    <a:pt x="683577" y="433070"/>
                  </a:lnTo>
                  <a:lnTo>
                    <a:pt x="683577" y="425005"/>
                  </a:lnTo>
                  <a:lnTo>
                    <a:pt x="681164" y="425450"/>
                  </a:lnTo>
                  <a:lnTo>
                    <a:pt x="668896" y="425450"/>
                  </a:lnTo>
                  <a:lnTo>
                    <a:pt x="665276" y="424180"/>
                  </a:lnTo>
                  <a:lnTo>
                    <a:pt x="664019" y="422910"/>
                  </a:lnTo>
                  <a:lnTo>
                    <a:pt x="692188" y="417830"/>
                  </a:lnTo>
                  <a:lnTo>
                    <a:pt x="693724" y="416560"/>
                  </a:lnTo>
                  <a:lnTo>
                    <a:pt x="707618" y="412750"/>
                  </a:lnTo>
                  <a:lnTo>
                    <a:pt x="708634" y="415290"/>
                  </a:lnTo>
                  <a:lnTo>
                    <a:pt x="708634" y="404761"/>
                  </a:lnTo>
                  <a:lnTo>
                    <a:pt x="704024" y="406400"/>
                  </a:lnTo>
                  <a:lnTo>
                    <a:pt x="696607" y="407670"/>
                  </a:lnTo>
                  <a:lnTo>
                    <a:pt x="691997" y="407670"/>
                  </a:lnTo>
                  <a:lnTo>
                    <a:pt x="691997" y="412750"/>
                  </a:lnTo>
                  <a:lnTo>
                    <a:pt x="675284" y="416560"/>
                  </a:lnTo>
                  <a:lnTo>
                    <a:pt x="673531" y="417830"/>
                  </a:lnTo>
                  <a:lnTo>
                    <a:pt x="658647" y="420370"/>
                  </a:lnTo>
                  <a:lnTo>
                    <a:pt x="658469" y="420370"/>
                  </a:lnTo>
                  <a:lnTo>
                    <a:pt x="658469" y="429260"/>
                  </a:lnTo>
                  <a:lnTo>
                    <a:pt x="657529" y="430530"/>
                  </a:lnTo>
                  <a:lnTo>
                    <a:pt x="657034" y="433070"/>
                  </a:lnTo>
                  <a:lnTo>
                    <a:pt x="657440" y="434340"/>
                  </a:lnTo>
                  <a:lnTo>
                    <a:pt x="647103" y="431800"/>
                  </a:lnTo>
                  <a:lnTo>
                    <a:pt x="658469" y="429260"/>
                  </a:lnTo>
                  <a:lnTo>
                    <a:pt x="658469" y="420370"/>
                  </a:lnTo>
                  <a:lnTo>
                    <a:pt x="653999" y="420370"/>
                  </a:lnTo>
                  <a:lnTo>
                    <a:pt x="651992" y="421640"/>
                  </a:lnTo>
                  <a:lnTo>
                    <a:pt x="649185" y="421640"/>
                  </a:lnTo>
                  <a:lnTo>
                    <a:pt x="648042" y="420370"/>
                  </a:lnTo>
                  <a:lnTo>
                    <a:pt x="648398" y="419100"/>
                  </a:lnTo>
                  <a:lnTo>
                    <a:pt x="648017" y="417830"/>
                  </a:lnTo>
                  <a:lnTo>
                    <a:pt x="648881" y="417830"/>
                  </a:lnTo>
                  <a:lnTo>
                    <a:pt x="656844" y="414020"/>
                  </a:lnTo>
                  <a:lnTo>
                    <a:pt x="674344" y="411480"/>
                  </a:lnTo>
                  <a:lnTo>
                    <a:pt x="691743" y="411480"/>
                  </a:lnTo>
                  <a:lnTo>
                    <a:pt x="691997" y="412750"/>
                  </a:lnTo>
                  <a:lnTo>
                    <a:pt x="691997" y="407670"/>
                  </a:lnTo>
                  <a:lnTo>
                    <a:pt x="689025" y="407670"/>
                  </a:lnTo>
                  <a:lnTo>
                    <a:pt x="681431" y="408940"/>
                  </a:lnTo>
                  <a:lnTo>
                    <a:pt x="671131" y="408940"/>
                  </a:lnTo>
                  <a:lnTo>
                    <a:pt x="661289" y="410210"/>
                  </a:lnTo>
                  <a:lnTo>
                    <a:pt x="652081" y="412750"/>
                  </a:lnTo>
                  <a:lnTo>
                    <a:pt x="647522" y="415505"/>
                  </a:lnTo>
                  <a:lnTo>
                    <a:pt x="647522" y="427990"/>
                  </a:lnTo>
                  <a:lnTo>
                    <a:pt x="646620" y="429260"/>
                  </a:lnTo>
                  <a:lnTo>
                    <a:pt x="646836" y="431800"/>
                  </a:lnTo>
                  <a:lnTo>
                    <a:pt x="638670" y="429260"/>
                  </a:lnTo>
                  <a:lnTo>
                    <a:pt x="636790" y="427990"/>
                  </a:lnTo>
                  <a:lnTo>
                    <a:pt x="638454" y="426720"/>
                  </a:lnTo>
                  <a:lnTo>
                    <a:pt x="645439" y="426720"/>
                  </a:lnTo>
                  <a:lnTo>
                    <a:pt x="647522" y="427990"/>
                  </a:lnTo>
                  <a:lnTo>
                    <a:pt x="647522" y="415505"/>
                  </a:lnTo>
                  <a:lnTo>
                    <a:pt x="643674" y="417830"/>
                  </a:lnTo>
                  <a:lnTo>
                    <a:pt x="642226" y="419100"/>
                  </a:lnTo>
                  <a:lnTo>
                    <a:pt x="642035" y="417830"/>
                  </a:lnTo>
                  <a:lnTo>
                    <a:pt x="641845" y="416560"/>
                  </a:lnTo>
                  <a:lnTo>
                    <a:pt x="641604" y="415290"/>
                  </a:lnTo>
                  <a:lnTo>
                    <a:pt x="640245" y="415290"/>
                  </a:lnTo>
                  <a:lnTo>
                    <a:pt x="629577" y="417830"/>
                  </a:lnTo>
                  <a:lnTo>
                    <a:pt x="630491" y="415290"/>
                  </a:lnTo>
                  <a:lnTo>
                    <a:pt x="630072" y="415290"/>
                  </a:lnTo>
                  <a:lnTo>
                    <a:pt x="629729" y="414020"/>
                  </a:lnTo>
                  <a:lnTo>
                    <a:pt x="628675" y="414020"/>
                  </a:lnTo>
                  <a:lnTo>
                    <a:pt x="628040" y="411480"/>
                  </a:lnTo>
                  <a:lnTo>
                    <a:pt x="630148" y="411480"/>
                  </a:lnTo>
                  <a:lnTo>
                    <a:pt x="632193" y="410210"/>
                  </a:lnTo>
                  <a:lnTo>
                    <a:pt x="634238" y="408940"/>
                  </a:lnTo>
                  <a:lnTo>
                    <a:pt x="638149" y="406400"/>
                  </a:lnTo>
                  <a:lnTo>
                    <a:pt x="640918" y="403860"/>
                  </a:lnTo>
                  <a:lnTo>
                    <a:pt x="644118" y="401320"/>
                  </a:lnTo>
                  <a:lnTo>
                    <a:pt x="646938" y="401320"/>
                  </a:lnTo>
                  <a:lnTo>
                    <a:pt x="647827" y="402590"/>
                  </a:lnTo>
                  <a:lnTo>
                    <a:pt x="646442" y="403860"/>
                  </a:lnTo>
                  <a:lnTo>
                    <a:pt x="643750" y="406400"/>
                  </a:lnTo>
                  <a:lnTo>
                    <a:pt x="642797" y="406400"/>
                  </a:lnTo>
                  <a:lnTo>
                    <a:pt x="643051" y="407670"/>
                  </a:lnTo>
                  <a:lnTo>
                    <a:pt x="643369" y="408940"/>
                  </a:lnTo>
                  <a:lnTo>
                    <a:pt x="645083" y="408940"/>
                  </a:lnTo>
                  <a:lnTo>
                    <a:pt x="650748" y="405130"/>
                  </a:lnTo>
                  <a:lnTo>
                    <a:pt x="656755" y="401320"/>
                  </a:lnTo>
                  <a:lnTo>
                    <a:pt x="663219" y="397510"/>
                  </a:lnTo>
                  <a:lnTo>
                    <a:pt x="670979" y="394970"/>
                  </a:lnTo>
                  <a:lnTo>
                    <a:pt x="678738" y="392430"/>
                  </a:lnTo>
                  <a:lnTo>
                    <a:pt x="694194" y="388620"/>
                  </a:lnTo>
                  <a:lnTo>
                    <a:pt x="706526" y="383540"/>
                  </a:lnTo>
                  <a:lnTo>
                    <a:pt x="709612" y="382270"/>
                  </a:lnTo>
                  <a:lnTo>
                    <a:pt x="728789" y="375920"/>
                  </a:lnTo>
                  <a:lnTo>
                    <a:pt x="732497" y="374650"/>
                  </a:lnTo>
                  <a:lnTo>
                    <a:pt x="737323" y="373380"/>
                  </a:lnTo>
                  <a:lnTo>
                    <a:pt x="737641" y="373380"/>
                  </a:lnTo>
                  <a:lnTo>
                    <a:pt x="737781" y="374650"/>
                  </a:lnTo>
                  <a:lnTo>
                    <a:pt x="744524" y="374650"/>
                  </a:lnTo>
                  <a:lnTo>
                    <a:pt x="747039" y="373380"/>
                  </a:lnTo>
                  <a:lnTo>
                    <a:pt x="749566" y="372110"/>
                  </a:lnTo>
                  <a:lnTo>
                    <a:pt x="756894" y="368300"/>
                  </a:lnTo>
                  <a:lnTo>
                    <a:pt x="756894" y="354203"/>
                  </a:lnTo>
                  <a:lnTo>
                    <a:pt x="755637" y="355600"/>
                  </a:lnTo>
                  <a:lnTo>
                    <a:pt x="754011" y="355600"/>
                  </a:lnTo>
                  <a:lnTo>
                    <a:pt x="729284" y="368300"/>
                  </a:lnTo>
                  <a:lnTo>
                    <a:pt x="721448" y="368300"/>
                  </a:lnTo>
                  <a:lnTo>
                    <a:pt x="720877" y="367030"/>
                  </a:lnTo>
                  <a:lnTo>
                    <a:pt x="733971" y="360680"/>
                  </a:lnTo>
                  <a:lnTo>
                    <a:pt x="745998" y="355600"/>
                  </a:lnTo>
                  <a:lnTo>
                    <a:pt x="757021" y="347980"/>
                  </a:lnTo>
                  <a:lnTo>
                    <a:pt x="767143" y="341630"/>
                  </a:lnTo>
                  <a:lnTo>
                    <a:pt x="770166" y="341630"/>
                  </a:lnTo>
                  <a:lnTo>
                    <a:pt x="771791" y="342900"/>
                  </a:lnTo>
                  <a:lnTo>
                    <a:pt x="771791" y="335165"/>
                  </a:lnTo>
                  <a:lnTo>
                    <a:pt x="735952" y="356870"/>
                  </a:lnTo>
                  <a:lnTo>
                    <a:pt x="708126" y="369570"/>
                  </a:lnTo>
                  <a:lnTo>
                    <a:pt x="702297" y="369570"/>
                  </a:lnTo>
                  <a:lnTo>
                    <a:pt x="701344" y="370840"/>
                  </a:lnTo>
                  <a:lnTo>
                    <a:pt x="702322" y="372110"/>
                  </a:lnTo>
                  <a:lnTo>
                    <a:pt x="693470" y="374650"/>
                  </a:lnTo>
                  <a:lnTo>
                    <a:pt x="681101" y="378460"/>
                  </a:lnTo>
                  <a:lnTo>
                    <a:pt x="677481" y="379450"/>
                  </a:lnTo>
                  <a:lnTo>
                    <a:pt x="677481" y="384810"/>
                  </a:lnTo>
                  <a:lnTo>
                    <a:pt x="671817" y="387350"/>
                  </a:lnTo>
                  <a:lnTo>
                    <a:pt x="666191" y="391160"/>
                  </a:lnTo>
                  <a:lnTo>
                    <a:pt x="660120" y="393700"/>
                  </a:lnTo>
                  <a:lnTo>
                    <a:pt x="656640" y="394970"/>
                  </a:lnTo>
                  <a:lnTo>
                    <a:pt x="655789" y="393700"/>
                  </a:lnTo>
                  <a:lnTo>
                    <a:pt x="661924" y="389890"/>
                  </a:lnTo>
                  <a:lnTo>
                    <a:pt x="664184" y="388620"/>
                  </a:lnTo>
                  <a:lnTo>
                    <a:pt x="668718" y="386080"/>
                  </a:lnTo>
                  <a:lnTo>
                    <a:pt x="676617" y="383540"/>
                  </a:lnTo>
                  <a:lnTo>
                    <a:pt x="677481" y="384810"/>
                  </a:lnTo>
                  <a:lnTo>
                    <a:pt x="677481" y="379450"/>
                  </a:lnTo>
                  <a:lnTo>
                    <a:pt x="676440" y="379730"/>
                  </a:lnTo>
                  <a:lnTo>
                    <a:pt x="667486" y="382270"/>
                  </a:lnTo>
                  <a:lnTo>
                    <a:pt x="665340" y="382270"/>
                  </a:lnTo>
                  <a:lnTo>
                    <a:pt x="665708" y="381000"/>
                  </a:lnTo>
                  <a:lnTo>
                    <a:pt x="666076" y="379730"/>
                  </a:lnTo>
                  <a:lnTo>
                    <a:pt x="665543" y="378460"/>
                  </a:lnTo>
                  <a:lnTo>
                    <a:pt x="681570" y="373380"/>
                  </a:lnTo>
                  <a:lnTo>
                    <a:pt x="696214" y="367030"/>
                  </a:lnTo>
                  <a:lnTo>
                    <a:pt x="710590" y="359410"/>
                  </a:lnTo>
                  <a:lnTo>
                    <a:pt x="724687" y="351790"/>
                  </a:lnTo>
                  <a:lnTo>
                    <a:pt x="723341" y="351790"/>
                  </a:lnTo>
                  <a:lnTo>
                    <a:pt x="691565" y="367030"/>
                  </a:lnTo>
                  <a:lnTo>
                    <a:pt x="658698" y="379730"/>
                  </a:lnTo>
                  <a:lnTo>
                    <a:pt x="624840" y="389890"/>
                  </a:lnTo>
                  <a:lnTo>
                    <a:pt x="590029" y="397510"/>
                  </a:lnTo>
                  <a:lnTo>
                    <a:pt x="590080" y="398780"/>
                  </a:lnTo>
                  <a:lnTo>
                    <a:pt x="591197" y="398780"/>
                  </a:lnTo>
                  <a:lnTo>
                    <a:pt x="626211" y="391160"/>
                  </a:lnTo>
                  <a:lnTo>
                    <a:pt x="660628" y="381000"/>
                  </a:lnTo>
                  <a:lnTo>
                    <a:pt x="662444" y="381000"/>
                  </a:lnTo>
                  <a:lnTo>
                    <a:pt x="662152" y="382270"/>
                  </a:lnTo>
                  <a:lnTo>
                    <a:pt x="662673" y="383540"/>
                  </a:lnTo>
                  <a:lnTo>
                    <a:pt x="650925" y="387350"/>
                  </a:lnTo>
                  <a:lnTo>
                    <a:pt x="645706" y="388620"/>
                  </a:lnTo>
                  <a:lnTo>
                    <a:pt x="646150" y="389890"/>
                  </a:lnTo>
                  <a:lnTo>
                    <a:pt x="652640" y="388620"/>
                  </a:lnTo>
                  <a:lnTo>
                    <a:pt x="653288" y="391160"/>
                  </a:lnTo>
                  <a:lnTo>
                    <a:pt x="647801" y="393700"/>
                  </a:lnTo>
                  <a:lnTo>
                    <a:pt x="643521" y="396240"/>
                  </a:lnTo>
                  <a:lnTo>
                    <a:pt x="638822" y="398780"/>
                  </a:lnTo>
                  <a:lnTo>
                    <a:pt x="605777" y="403860"/>
                  </a:lnTo>
                  <a:lnTo>
                    <a:pt x="572985" y="406298"/>
                  </a:lnTo>
                  <a:lnTo>
                    <a:pt x="572985" y="412750"/>
                  </a:lnTo>
                  <a:lnTo>
                    <a:pt x="572985" y="415290"/>
                  </a:lnTo>
                  <a:lnTo>
                    <a:pt x="567639" y="415290"/>
                  </a:lnTo>
                  <a:lnTo>
                    <a:pt x="561505" y="416560"/>
                  </a:lnTo>
                  <a:lnTo>
                    <a:pt x="561251" y="417830"/>
                  </a:lnTo>
                  <a:lnTo>
                    <a:pt x="561390" y="419100"/>
                  </a:lnTo>
                  <a:lnTo>
                    <a:pt x="563283" y="421640"/>
                  </a:lnTo>
                  <a:lnTo>
                    <a:pt x="551853" y="421640"/>
                  </a:lnTo>
                  <a:lnTo>
                    <a:pt x="524141" y="425450"/>
                  </a:lnTo>
                  <a:lnTo>
                    <a:pt x="523176" y="425450"/>
                  </a:lnTo>
                  <a:lnTo>
                    <a:pt x="523151" y="427990"/>
                  </a:lnTo>
                  <a:lnTo>
                    <a:pt x="520153" y="426720"/>
                  </a:lnTo>
                  <a:lnTo>
                    <a:pt x="512064" y="424180"/>
                  </a:lnTo>
                  <a:lnTo>
                    <a:pt x="520128" y="422910"/>
                  </a:lnTo>
                  <a:lnTo>
                    <a:pt x="523176" y="421640"/>
                  </a:lnTo>
                  <a:lnTo>
                    <a:pt x="526262" y="417830"/>
                  </a:lnTo>
                  <a:lnTo>
                    <a:pt x="533044" y="415290"/>
                  </a:lnTo>
                  <a:lnTo>
                    <a:pt x="539292" y="414020"/>
                  </a:lnTo>
                  <a:lnTo>
                    <a:pt x="545096" y="411480"/>
                  </a:lnTo>
                  <a:lnTo>
                    <a:pt x="550583" y="410210"/>
                  </a:lnTo>
                  <a:lnTo>
                    <a:pt x="562686" y="410210"/>
                  </a:lnTo>
                  <a:lnTo>
                    <a:pt x="569531" y="411480"/>
                  </a:lnTo>
                  <a:lnTo>
                    <a:pt x="572985" y="412750"/>
                  </a:lnTo>
                  <a:lnTo>
                    <a:pt x="572985" y="406298"/>
                  </a:lnTo>
                  <a:lnTo>
                    <a:pt x="571449" y="406400"/>
                  </a:lnTo>
                  <a:lnTo>
                    <a:pt x="566026" y="405130"/>
                  </a:lnTo>
                  <a:lnTo>
                    <a:pt x="560349" y="403860"/>
                  </a:lnTo>
                  <a:lnTo>
                    <a:pt x="548754" y="403860"/>
                  </a:lnTo>
                  <a:lnTo>
                    <a:pt x="536892" y="406400"/>
                  </a:lnTo>
                  <a:lnTo>
                    <a:pt x="528942" y="406400"/>
                  </a:lnTo>
                  <a:lnTo>
                    <a:pt x="528942" y="410210"/>
                  </a:lnTo>
                  <a:lnTo>
                    <a:pt x="524713" y="411480"/>
                  </a:lnTo>
                  <a:lnTo>
                    <a:pt x="522757" y="412750"/>
                  </a:lnTo>
                  <a:lnTo>
                    <a:pt x="517156" y="415290"/>
                  </a:lnTo>
                  <a:lnTo>
                    <a:pt x="512305" y="417830"/>
                  </a:lnTo>
                  <a:lnTo>
                    <a:pt x="507288" y="421640"/>
                  </a:lnTo>
                  <a:lnTo>
                    <a:pt x="506996" y="422910"/>
                  </a:lnTo>
                  <a:lnTo>
                    <a:pt x="503186" y="421640"/>
                  </a:lnTo>
                  <a:lnTo>
                    <a:pt x="498856" y="419100"/>
                  </a:lnTo>
                  <a:lnTo>
                    <a:pt x="490905" y="416560"/>
                  </a:lnTo>
                  <a:lnTo>
                    <a:pt x="491401" y="414020"/>
                  </a:lnTo>
                  <a:lnTo>
                    <a:pt x="507098" y="417830"/>
                  </a:lnTo>
                  <a:lnTo>
                    <a:pt x="507085" y="416560"/>
                  </a:lnTo>
                  <a:lnTo>
                    <a:pt x="500519" y="414020"/>
                  </a:lnTo>
                  <a:lnTo>
                    <a:pt x="486968" y="411480"/>
                  </a:lnTo>
                  <a:lnTo>
                    <a:pt x="471449" y="411480"/>
                  </a:lnTo>
                  <a:lnTo>
                    <a:pt x="462838" y="412750"/>
                  </a:lnTo>
                  <a:lnTo>
                    <a:pt x="454240" y="415290"/>
                  </a:lnTo>
                  <a:lnTo>
                    <a:pt x="445706" y="419100"/>
                  </a:lnTo>
                  <a:lnTo>
                    <a:pt x="441998" y="417347"/>
                  </a:lnTo>
                  <a:lnTo>
                    <a:pt x="441998" y="421640"/>
                  </a:lnTo>
                  <a:lnTo>
                    <a:pt x="439813" y="421640"/>
                  </a:lnTo>
                  <a:lnTo>
                    <a:pt x="438937" y="422910"/>
                  </a:lnTo>
                  <a:lnTo>
                    <a:pt x="438518" y="422910"/>
                  </a:lnTo>
                  <a:lnTo>
                    <a:pt x="435444" y="424180"/>
                  </a:lnTo>
                  <a:lnTo>
                    <a:pt x="432549" y="426720"/>
                  </a:lnTo>
                  <a:lnTo>
                    <a:pt x="430796" y="428307"/>
                  </a:lnTo>
                  <a:lnTo>
                    <a:pt x="430796" y="450850"/>
                  </a:lnTo>
                  <a:lnTo>
                    <a:pt x="411822" y="455930"/>
                  </a:lnTo>
                  <a:lnTo>
                    <a:pt x="407822" y="457479"/>
                  </a:lnTo>
                  <a:lnTo>
                    <a:pt x="407822" y="461010"/>
                  </a:lnTo>
                  <a:lnTo>
                    <a:pt x="392493" y="468630"/>
                  </a:lnTo>
                  <a:lnTo>
                    <a:pt x="391147" y="468630"/>
                  </a:lnTo>
                  <a:lnTo>
                    <a:pt x="390804" y="467360"/>
                  </a:lnTo>
                  <a:lnTo>
                    <a:pt x="390017" y="466090"/>
                  </a:lnTo>
                  <a:lnTo>
                    <a:pt x="391287" y="466090"/>
                  </a:lnTo>
                  <a:lnTo>
                    <a:pt x="396455" y="463550"/>
                  </a:lnTo>
                  <a:lnTo>
                    <a:pt x="401701" y="461010"/>
                  </a:lnTo>
                  <a:lnTo>
                    <a:pt x="407022" y="459740"/>
                  </a:lnTo>
                  <a:lnTo>
                    <a:pt x="407822" y="461010"/>
                  </a:lnTo>
                  <a:lnTo>
                    <a:pt x="407822" y="457479"/>
                  </a:lnTo>
                  <a:lnTo>
                    <a:pt x="401942" y="459740"/>
                  </a:lnTo>
                  <a:lnTo>
                    <a:pt x="391706" y="463550"/>
                  </a:lnTo>
                  <a:lnTo>
                    <a:pt x="390664" y="461010"/>
                  </a:lnTo>
                  <a:lnTo>
                    <a:pt x="397548" y="457200"/>
                  </a:lnTo>
                  <a:lnTo>
                    <a:pt x="404888" y="453390"/>
                  </a:lnTo>
                  <a:lnTo>
                    <a:pt x="412711" y="450850"/>
                  </a:lnTo>
                  <a:lnTo>
                    <a:pt x="421093" y="448310"/>
                  </a:lnTo>
                  <a:lnTo>
                    <a:pt x="430695" y="448310"/>
                  </a:lnTo>
                  <a:lnTo>
                    <a:pt x="430796" y="450850"/>
                  </a:lnTo>
                  <a:lnTo>
                    <a:pt x="430796" y="428307"/>
                  </a:lnTo>
                  <a:lnTo>
                    <a:pt x="429742" y="429260"/>
                  </a:lnTo>
                  <a:lnTo>
                    <a:pt x="428358" y="429260"/>
                  </a:lnTo>
                  <a:lnTo>
                    <a:pt x="427062" y="429577"/>
                  </a:lnTo>
                  <a:lnTo>
                    <a:pt x="427062" y="438150"/>
                  </a:lnTo>
                  <a:lnTo>
                    <a:pt x="425970" y="440690"/>
                  </a:lnTo>
                  <a:lnTo>
                    <a:pt x="426262" y="440690"/>
                  </a:lnTo>
                  <a:lnTo>
                    <a:pt x="426618" y="441960"/>
                  </a:lnTo>
                  <a:lnTo>
                    <a:pt x="426059" y="443230"/>
                  </a:lnTo>
                  <a:lnTo>
                    <a:pt x="424700" y="444500"/>
                  </a:lnTo>
                  <a:lnTo>
                    <a:pt x="415366" y="444500"/>
                  </a:lnTo>
                  <a:lnTo>
                    <a:pt x="415099" y="443230"/>
                  </a:lnTo>
                  <a:lnTo>
                    <a:pt x="380428" y="443230"/>
                  </a:lnTo>
                  <a:lnTo>
                    <a:pt x="373418" y="444500"/>
                  </a:lnTo>
                  <a:lnTo>
                    <a:pt x="373253" y="444500"/>
                  </a:lnTo>
                  <a:lnTo>
                    <a:pt x="372821" y="443230"/>
                  </a:lnTo>
                  <a:lnTo>
                    <a:pt x="371792" y="443230"/>
                  </a:lnTo>
                  <a:lnTo>
                    <a:pt x="362673" y="445770"/>
                  </a:lnTo>
                  <a:lnTo>
                    <a:pt x="334124" y="449580"/>
                  </a:lnTo>
                  <a:lnTo>
                    <a:pt x="325259" y="449580"/>
                  </a:lnTo>
                  <a:lnTo>
                    <a:pt x="323913" y="450850"/>
                  </a:lnTo>
                  <a:lnTo>
                    <a:pt x="314261" y="452120"/>
                  </a:lnTo>
                  <a:lnTo>
                    <a:pt x="311175" y="452120"/>
                  </a:lnTo>
                  <a:lnTo>
                    <a:pt x="308152" y="450850"/>
                  </a:lnTo>
                  <a:lnTo>
                    <a:pt x="305206" y="450850"/>
                  </a:lnTo>
                  <a:lnTo>
                    <a:pt x="305346" y="448310"/>
                  </a:lnTo>
                  <a:lnTo>
                    <a:pt x="310451" y="448310"/>
                  </a:lnTo>
                  <a:lnTo>
                    <a:pt x="310527" y="447040"/>
                  </a:lnTo>
                  <a:lnTo>
                    <a:pt x="310553" y="445770"/>
                  </a:lnTo>
                  <a:lnTo>
                    <a:pt x="310248" y="444500"/>
                  </a:lnTo>
                  <a:lnTo>
                    <a:pt x="304495" y="444500"/>
                  </a:lnTo>
                  <a:lnTo>
                    <a:pt x="300799" y="445770"/>
                  </a:lnTo>
                  <a:lnTo>
                    <a:pt x="296354" y="447040"/>
                  </a:lnTo>
                  <a:lnTo>
                    <a:pt x="295313" y="447040"/>
                  </a:lnTo>
                  <a:lnTo>
                    <a:pt x="294297" y="445770"/>
                  </a:lnTo>
                  <a:lnTo>
                    <a:pt x="293281" y="445770"/>
                  </a:lnTo>
                  <a:lnTo>
                    <a:pt x="291820" y="444500"/>
                  </a:lnTo>
                  <a:lnTo>
                    <a:pt x="293928" y="443230"/>
                  </a:lnTo>
                  <a:lnTo>
                    <a:pt x="297611" y="443230"/>
                  </a:lnTo>
                  <a:lnTo>
                    <a:pt x="297776" y="441960"/>
                  </a:lnTo>
                  <a:lnTo>
                    <a:pt x="303898" y="441960"/>
                  </a:lnTo>
                  <a:lnTo>
                    <a:pt x="303974" y="440690"/>
                  </a:lnTo>
                  <a:lnTo>
                    <a:pt x="303618" y="439420"/>
                  </a:lnTo>
                  <a:lnTo>
                    <a:pt x="294843" y="439420"/>
                  </a:lnTo>
                  <a:lnTo>
                    <a:pt x="291604" y="440690"/>
                  </a:lnTo>
                  <a:lnTo>
                    <a:pt x="289166" y="439420"/>
                  </a:lnTo>
                  <a:lnTo>
                    <a:pt x="286829" y="438150"/>
                  </a:lnTo>
                  <a:lnTo>
                    <a:pt x="284073" y="435610"/>
                  </a:lnTo>
                  <a:lnTo>
                    <a:pt x="283679" y="434340"/>
                  </a:lnTo>
                  <a:lnTo>
                    <a:pt x="281813" y="434340"/>
                  </a:lnTo>
                  <a:lnTo>
                    <a:pt x="281597" y="433070"/>
                  </a:lnTo>
                  <a:lnTo>
                    <a:pt x="281165" y="431800"/>
                  </a:lnTo>
                  <a:lnTo>
                    <a:pt x="279920" y="431800"/>
                  </a:lnTo>
                  <a:lnTo>
                    <a:pt x="276631" y="433070"/>
                  </a:lnTo>
                  <a:lnTo>
                    <a:pt x="272503" y="434340"/>
                  </a:lnTo>
                  <a:lnTo>
                    <a:pt x="270662" y="433070"/>
                  </a:lnTo>
                  <a:lnTo>
                    <a:pt x="267296" y="431800"/>
                  </a:lnTo>
                  <a:lnTo>
                    <a:pt x="272605" y="429260"/>
                  </a:lnTo>
                  <a:lnTo>
                    <a:pt x="273583" y="429260"/>
                  </a:lnTo>
                  <a:lnTo>
                    <a:pt x="273773" y="427990"/>
                  </a:lnTo>
                  <a:lnTo>
                    <a:pt x="273558" y="426720"/>
                  </a:lnTo>
                  <a:lnTo>
                    <a:pt x="271983" y="426720"/>
                  </a:lnTo>
                  <a:lnTo>
                    <a:pt x="261124" y="430530"/>
                  </a:lnTo>
                  <a:lnTo>
                    <a:pt x="259384" y="430530"/>
                  </a:lnTo>
                  <a:lnTo>
                    <a:pt x="258152" y="431800"/>
                  </a:lnTo>
                  <a:lnTo>
                    <a:pt x="257606" y="431800"/>
                  </a:lnTo>
                  <a:lnTo>
                    <a:pt x="255511" y="430530"/>
                  </a:lnTo>
                  <a:lnTo>
                    <a:pt x="253403" y="430530"/>
                  </a:lnTo>
                  <a:lnTo>
                    <a:pt x="248818" y="429260"/>
                  </a:lnTo>
                  <a:lnTo>
                    <a:pt x="251015" y="427990"/>
                  </a:lnTo>
                  <a:lnTo>
                    <a:pt x="262305" y="421640"/>
                  </a:lnTo>
                  <a:lnTo>
                    <a:pt x="274332" y="417830"/>
                  </a:lnTo>
                  <a:lnTo>
                    <a:pt x="287147" y="415290"/>
                  </a:lnTo>
                  <a:lnTo>
                    <a:pt x="300863" y="414020"/>
                  </a:lnTo>
                  <a:lnTo>
                    <a:pt x="306971" y="414020"/>
                  </a:lnTo>
                  <a:lnTo>
                    <a:pt x="310311" y="415290"/>
                  </a:lnTo>
                  <a:lnTo>
                    <a:pt x="324205" y="419100"/>
                  </a:lnTo>
                  <a:lnTo>
                    <a:pt x="352615" y="424180"/>
                  </a:lnTo>
                  <a:lnTo>
                    <a:pt x="367055" y="425450"/>
                  </a:lnTo>
                  <a:lnTo>
                    <a:pt x="368515" y="426720"/>
                  </a:lnTo>
                  <a:lnTo>
                    <a:pt x="382206" y="429260"/>
                  </a:lnTo>
                  <a:lnTo>
                    <a:pt x="396087" y="433070"/>
                  </a:lnTo>
                  <a:lnTo>
                    <a:pt x="410146" y="435610"/>
                  </a:lnTo>
                  <a:lnTo>
                    <a:pt x="424357" y="436880"/>
                  </a:lnTo>
                  <a:lnTo>
                    <a:pt x="425792" y="436880"/>
                  </a:lnTo>
                  <a:lnTo>
                    <a:pt x="427062" y="438150"/>
                  </a:lnTo>
                  <a:lnTo>
                    <a:pt x="427062" y="429577"/>
                  </a:lnTo>
                  <a:lnTo>
                    <a:pt x="417842" y="431800"/>
                  </a:lnTo>
                  <a:lnTo>
                    <a:pt x="416064" y="433070"/>
                  </a:lnTo>
                  <a:lnTo>
                    <a:pt x="405155" y="431800"/>
                  </a:lnTo>
                  <a:lnTo>
                    <a:pt x="383095" y="426720"/>
                  </a:lnTo>
                  <a:lnTo>
                    <a:pt x="372046" y="422910"/>
                  </a:lnTo>
                  <a:lnTo>
                    <a:pt x="371652" y="422910"/>
                  </a:lnTo>
                  <a:lnTo>
                    <a:pt x="365125" y="421640"/>
                  </a:lnTo>
                  <a:lnTo>
                    <a:pt x="346646" y="417830"/>
                  </a:lnTo>
                  <a:lnTo>
                    <a:pt x="345351" y="417830"/>
                  </a:lnTo>
                  <a:lnTo>
                    <a:pt x="346113" y="415290"/>
                  </a:lnTo>
                  <a:lnTo>
                    <a:pt x="345478" y="414020"/>
                  </a:lnTo>
                  <a:lnTo>
                    <a:pt x="335457" y="414020"/>
                  </a:lnTo>
                  <a:lnTo>
                    <a:pt x="331343" y="412750"/>
                  </a:lnTo>
                  <a:lnTo>
                    <a:pt x="327228" y="411480"/>
                  </a:lnTo>
                  <a:lnTo>
                    <a:pt x="319519" y="408940"/>
                  </a:lnTo>
                  <a:lnTo>
                    <a:pt x="320167" y="406400"/>
                  </a:lnTo>
                  <a:lnTo>
                    <a:pt x="332676" y="408940"/>
                  </a:lnTo>
                  <a:lnTo>
                    <a:pt x="339305" y="410210"/>
                  </a:lnTo>
                  <a:lnTo>
                    <a:pt x="340614" y="410210"/>
                  </a:lnTo>
                  <a:lnTo>
                    <a:pt x="340944" y="407670"/>
                  </a:lnTo>
                  <a:lnTo>
                    <a:pt x="339966" y="407670"/>
                  </a:lnTo>
                  <a:lnTo>
                    <a:pt x="340182" y="406400"/>
                  </a:lnTo>
                  <a:lnTo>
                    <a:pt x="340398" y="405130"/>
                  </a:lnTo>
                  <a:lnTo>
                    <a:pt x="369747" y="405130"/>
                  </a:lnTo>
                  <a:lnTo>
                    <a:pt x="366560" y="407670"/>
                  </a:lnTo>
                  <a:lnTo>
                    <a:pt x="366661" y="408940"/>
                  </a:lnTo>
                  <a:lnTo>
                    <a:pt x="366966" y="408940"/>
                  </a:lnTo>
                  <a:lnTo>
                    <a:pt x="367499" y="410210"/>
                  </a:lnTo>
                  <a:lnTo>
                    <a:pt x="369062" y="410210"/>
                  </a:lnTo>
                  <a:lnTo>
                    <a:pt x="372541" y="407670"/>
                  </a:lnTo>
                  <a:lnTo>
                    <a:pt x="387565" y="407670"/>
                  </a:lnTo>
                  <a:lnTo>
                    <a:pt x="391223" y="408940"/>
                  </a:lnTo>
                  <a:lnTo>
                    <a:pt x="392137" y="408940"/>
                  </a:lnTo>
                  <a:lnTo>
                    <a:pt x="392201" y="410210"/>
                  </a:lnTo>
                  <a:lnTo>
                    <a:pt x="392569" y="411480"/>
                  </a:lnTo>
                  <a:lnTo>
                    <a:pt x="393700" y="411480"/>
                  </a:lnTo>
                  <a:lnTo>
                    <a:pt x="395795" y="410210"/>
                  </a:lnTo>
                  <a:lnTo>
                    <a:pt x="397941" y="410210"/>
                  </a:lnTo>
                  <a:lnTo>
                    <a:pt x="400570" y="411480"/>
                  </a:lnTo>
                  <a:lnTo>
                    <a:pt x="400570" y="412750"/>
                  </a:lnTo>
                  <a:lnTo>
                    <a:pt x="401218" y="412750"/>
                  </a:lnTo>
                  <a:lnTo>
                    <a:pt x="402564" y="414020"/>
                  </a:lnTo>
                  <a:lnTo>
                    <a:pt x="404215" y="414020"/>
                  </a:lnTo>
                  <a:lnTo>
                    <a:pt x="405853" y="412750"/>
                  </a:lnTo>
                  <a:lnTo>
                    <a:pt x="407911" y="412750"/>
                  </a:lnTo>
                  <a:lnTo>
                    <a:pt x="411594" y="414020"/>
                  </a:lnTo>
                  <a:lnTo>
                    <a:pt x="426402" y="420370"/>
                  </a:lnTo>
                  <a:lnTo>
                    <a:pt x="429742" y="421640"/>
                  </a:lnTo>
                  <a:lnTo>
                    <a:pt x="431215" y="420370"/>
                  </a:lnTo>
                  <a:lnTo>
                    <a:pt x="431546" y="420370"/>
                  </a:lnTo>
                  <a:lnTo>
                    <a:pt x="431507" y="419100"/>
                  </a:lnTo>
                  <a:lnTo>
                    <a:pt x="428967" y="415290"/>
                  </a:lnTo>
                  <a:lnTo>
                    <a:pt x="432358" y="416560"/>
                  </a:lnTo>
                  <a:lnTo>
                    <a:pt x="440156" y="420370"/>
                  </a:lnTo>
                  <a:lnTo>
                    <a:pt x="441998" y="421640"/>
                  </a:lnTo>
                  <a:lnTo>
                    <a:pt x="441998" y="417347"/>
                  </a:lnTo>
                  <a:lnTo>
                    <a:pt x="437654" y="415290"/>
                  </a:lnTo>
                  <a:lnTo>
                    <a:pt x="428955" y="412750"/>
                  </a:lnTo>
                  <a:lnTo>
                    <a:pt x="419760" y="410210"/>
                  </a:lnTo>
                  <a:lnTo>
                    <a:pt x="408343" y="410210"/>
                  </a:lnTo>
                  <a:lnTo>
                    <a:pt x="406463" y="408940"/>
                  </a:lnTo>
                  <a:lnTo>
                    <a:pt x="402704" y="407670"/>
                  </a:lnTo>
                  <a:lnTo>
                    <a:pt x="408051" y="406400"/>
                  </a:lnTo>
                  <a:lnTo>
                    <a:pt x="431660" y="406400"/>
                  </a:lnTo>
                  <a:lnTo>
                    <a:pt x="439013" y="405130"/>
                  </a:lnTo>
                  <a:lnTo>
                    <a:pt x="446316" y="405130"/>
                  </a:lnTo>
                  <a:lnTo>
                    <a:pt x="460209" y="403860"/>
                  </a:lnTo>
                  <a:lnTo>
                    <a:pt x="467410" y="403860"/>
                  </a:lnTo>
                  <a:lnTo>
                    <a:pt x="479132" y="406400"/>
                  </a:lnTo>
                  <a:lnTo>
                    <a:pt x="485305" y="407670"/>
                  </a:lnTo>
                  <a:lnTo>
                    <a:pt x="486092" y="407670"/>
                  </a:lnTo>
                  <a:lnTo>
                    <a:pt x="486549" y="406400"/>
                  </a:lnTo>
                  <a:lnTo>
                    <a:pt x="486930" y="405130"/>
                  </a:lnTo>
                  <a:lnTo>
                    <a:pt x="487934" y="405130"/>
                  </a:lnTo>
                  <a:lnTo>
                    <a:pt x="515874" y="408940"/>
                  </a:lnTo>
                  <a:lnTo>
                    <a:pt x="525195" y="408940"/>
                  </a:lnTo>
                  <a:lnTo>
                    <a:pt x="528942" y="410210"/>
                  </a:lnTo>
                  <a:lnTo>
                    <a:pt x="528942" y="406400"/>
                  </a:lnTo>
                  <a:lnTo>
                    <a:pt x="520280" y="406400"/>
                  </a:lnTo>
                  <a:lnTo>
                    <a:pt x="510311" y="405130"/>
                  </a:lnTo>
                  <a:lnTo>
                    <a:pt x="500329" y="403860"/>
                  </a:lnTo>
                  <a:lnTo>
                    <a:pt x="478053" y="401320"/>
                  </a:lnTo>
                  <a:lnTo>
                    <a:pt x="473786" y="400050"/>
                  </a:lnTo>
                  <a:lnTo>
                    <a:pt x="463397" y="400050"/>
                  </a:lnTo>
                  <a:lnTo>
                    <a:pt x="457212" y="398780"/>
                  </a:lnTo>
                  <a:lnTo>
                    <a:pt x="436384" y="398780"/>
                  </a:lnTo>
                  <a:lnTo>
                    <a:pt x="410972" y="402590"/>
                  </a:lnTo>
                  <a:lnTo>
                    <a:pt x="377139" y="402590"/>
                  </a:lnTo>
                  <a:lnTo>
                    <a:pt x="355625" y="401320"/>
                  </a:lnTo>
                  <a:lnTo>
                    <a:pt x="319011" y="401320"/>
                  </a:lnTo>
                  <a:lnTo>
                    <a:pt x="319011" y="406400"/>
                  </a:lnTo>
                  <a:lnTo>
                    <a:pt x="315709" y="407670"/>
                  </a:lnTo>
                  <a:lnTo>
                    <a:pt x="315302" y="408940"/>
                  </a:lnTo>
                  <a:lnTo>
                    <a:pt x="315429" y="410210"/>
                  </a:lnTo>
                  <a:lnTo>
                    <a:pt x="317258" y="412750"/>
                  </a:lnTo>
                  <a:lnTo>
                    <a:pt x="312064" y="411480"/>
                  </a:lnTo>
                  <a:lnTo>
                    <a:pt x="307873" y="410210"/>
                  </a:lnTo>
                  <a:lnTo>
                    <a:pt x="306120" y="411480"/>
                  </a:lnTo>
                  <a:lnTo>
                    <a:pt x="299859" y="411480"/>
                  </a:lnTo>
                  <a:lnTo>
                    <a:pt x="284670" y="412750"/>
                  </a:lnTo>
                  <a:lnTo>
                    <a:pt x="270433" y="415290"/>
                  </a:lnTo>
                  <a:lnTo>
                    <a:pt x="256971" y="420370"/>
                  </a:lnTo>
                  <a:lnTo>
                    <a:pt x="244119" y="427990"/>
                  </a:lnTo>
                  <a:lnTo>
                    <a:pt x="235712" y="425450"/>
                  </a:lnTo>
                  <a:lnTo>
                    <a:pt x="227215" y="424180"/>
                  </a:lnTo>
                  <a:lnTo>
                    <a:pt x="218655" y="424180"/>
                  </a:lnTo>
                  <a:lnTo>
                    <a:pt x="210083" y="422910"/>
                  </a:lnTo>
                  <a:lnTo>
                    <a:pt x="205168" y="422910"/>
                  </a:lnTo>
                  <a:lnTo>
                    <a:pt x="200202" y="424180"/>
                  </a:lnTo>
                  <a:lnTo>
                    <a:pt x="195224" y="424180"/>
                  </a:lnTo>
                  <a:lnTo>
                    <a:pt x="172212" y="427990"/>
                  </a:lnTo>
                  <a:lnTo>
                    <a:pt x="152933" y="433070"/>
                  </a:lnTo>
                  <a:lnTo>
                    <a:pt x="147332" y="434340"/>
                  </a:lnTo>
                  <a:lnTo>
                    <a:pt x="146710" y="431800"/>
                  </a:lnTo>
                  <a:lnTo>
                    <a:pt x="154724" y="429260"/>
                  </a:lnTo>
                  <a:lnTo>
                    <a:pt x="162407" y="424180"/>
                  </a:lnTo>
                  <a:lnTo>
                    <a:pt x="168236" y="421640"/>
                  </a:lnTo>
                  <a:lnTo>
                    <a:pt x="183527" y="414020"/>
                  </a:lnTo>
                  <a:lnTo>
                    <a:pt x="199313" y="408940"/>
                  </a:lnTo>
                  <a:lnTo>
                    <a:pt x="215531" y="406400"/>
                  </a:lnTo>
                  <a:lnTo>
                    <a:pt x="232130" y="405130"/>
                  </a:lnTo>
                  <a:lnTo>
                    <a:pt x="233934" y="403860"/>
                  </a:lnTo>
                  <a:lnTo>
                    <a:pt x="241160" y="403860"/>
                  </a:lnTo>
                  <a:lnTo>
                    <a:pt x="243522" y="405130"/>
                  </a:lnTo>
                  <a:lnTo>
                    <a:pt x="245554" y="403860"/>
                  </a:lnTo>
                  <a:lnTo>
                    <a:pt x="250964" y="402590"/>
                  </a:lnTo>
                  <a:lnTo>
                    <a:pt x="250101" y="405130"/>
                  </a:lnTo>
                  <a:lnTo>
                    <a:pt x="249821" y="405130"/>
                  </a:lnTo>
                  <a:lnTo>
                    <a:pt x="249834" y="406400"/>
                  </a:lnTo>
                  <a:lnTo>
                    <a:pt x="250431" y="406400"/>
                  </a:lnTo>
                  <a:lnTo>
                    <a:pt x="250786" y="407670"/>
                  </a:lnTo>
                  <a:lnTo>
                    <a:pt x="302679" y="407670"/>
                  </a:lnTo>
                  <a:lnTo>
                    <a:pt x="302729" y="406400"/>
                  </a:lnTo>
                  <a:lnTo>
                    <a:pt x="302463" y="406400"/>
                  </a:lnTo>
                  <a:lnTo>
                    <a:pt x="305168" y="405130"/>
                  </a:lnTo>
                  <a:lnTo>
                    <a:pt x="312864" y="405130"/>
                  </a:lnTo>
                  <a:lnTo>
                    <a:pt x="319011" y="406400"/>
                  </a:lnTo>
                  <a:lnTo>
                    <a:pt x="319011" y="401320"/>
                  </a:lnTo>
                  <a:lnTo>
                    <a:pt x="303415" y="401320"/>
                  </a:lnTo>
                  <a:lnTo>
                    <a:pt x="292684" y="400050"/>
                  </a:lnTo>
                  <a:lnTo>
                    <a:pt x="288556" y="399567"/>
                  </a:lnTo>
                  <a:lnTo>
                    <a:pt x="288556" y="402590"/>
                  </a:lnTo>
                  <a:lnTo>
                    <a:pt x="288429" y="405130"/>
                  </a:lnTo>
                  <a:lnTo>
                    <a:pt x="269963" y="403860"/>
                  </a:lnTo>
                  <a:lnTo>
                    <a:pt x="270002" y="402590"/>
                  </a:lnTo>
                  <a:lnTo>
                    <a:pt x="288556" y="402590"/>
                  </a:lnTo>
                  <a:lnTo>
                    <a:pt x="288556" y="399567"/>
                  </a:lnTo>
                  <a:lnTo>
                    <a:pt x="271221" y="397510"/>
                  </a:lnTo>
                  <a:lnTo>
                    <a:pt x="244678" y="393700"/>
                  </a:lnTo>
                  <a:lnTo>
                    <a:pt x="244563" y="392430"/>
                  </a:lnTo>
                  <a:lnTo>
                    <a:pt x="244221" y="392430"/>
                  </a:lnTo>
                  <a:lnTo>
                    <a:pt x="241554" y="391160"/>
                  </a:lnTo>
                  <a:lnTo>
                    <a:pt x="237109" y="391160"/>
                  </a:lnTo>
                  <a:lnTo>
                    <a:pt x="236766" y="389890"/>
                  </a:lnTo>
                  <a:lnTo>
                    <a:pt x="233286" y="389890"/>
                  </a:lnTo>
                  <a:lnTo>
                    <a:pt x="233286" y="398780"/>
                  </a:lnTo>
                  <a:lnTo>
                    <a:pt x="225971" y="398780"/>
                  </a:lnTo>
                  <a:lnTo>
                    <a:pt x="221361" y="400050"/>
                  </a:lnTo>
                  <a:lnTo>
                    <a:pt x="221056" y="397510"/>
                  </a:lnTo>
                  <a:lnTo>
                    <a:pt x="220230" y="397510"/>
                  </a:lnTo>
                  <a:lnTo>
                    <a:pt x="217512" y="396240"/>
                  </a:lnTo>
                  <a:lnTo>
                    <a:pt x="220522" y="394970"/>
                  </a:lnTo>
                  <a:lnTo>
                    <a:pt x="223875" y="394970"/>
                  </a:lnTo>
                  <a:lnTo>
                    <a:pt x="233260" y="396240"/>
                  </a:lnTo>
                  <a:lnTo>
                    <a:pt x="233286" y="398780"/>
                  </a:lnTo>
                  <a:lnTo>
                    <a:pt x="233286" y="389890"/>
                  </a:lnTo>
                  <a:lnTo>
                    <a:pt x="227063" y="389890"/>
                  </a:lnTo>
                  <a:lnTo>
                    <a:pt x="221716" y="391160"/>
                  </a:lnTo>
                  <a:lnTo>
                    <a:pt x="207772" y="389890"/>
                  </a:lnTo>
                  <a:lnTo>
                    <a:pt x="208026" y="388620"/>
                  </a:lnTo>
                  <a:lnTo>
                    <a:pt x="208178" y="387350"/>
                  </a:lnTo>
                  <a:lnTo>
                    <a:pt x="206870" y="386080"/>
                  </a:lnTo>
                  <a:lnTo>
                    <a:pt x="204050" y="387350"/>
                  </a:lnTo>
                  <a:lnTo>
                    <a:pt x="200482" y="387350"/>
                  </a:lnTo>
                  <a:lnTo>
                    <a:pt x="200482" y="391160"/>
                  </a:lnTo>
                  <a:lnTo>
                    <a:pt x="200482" y="393700"/>
                  </a:lnTo>
                  <a:lnTo>
                    <a:pt x="197713" y="394970"/>
                  </a:lnTo>
                  <a:lnTo>
                    <a:pt x="194957" y="394970"/>
                  </a:lnTo>
                  <a:lnTo>
                    <a:pt x="192214" y="396240"/>
                  </a:lnTo>
                  <a:lnTo>
                    <a:pt x="192227" y="398780"/>
                  </a:lnTo>
                  <a:lnTo>
                    <a:pt x="191008" y="400050"/>
                  </a:lnTo>
                  <a:lnTo>
                    <a:pt x="188874" y="401320"/>
                  </a:lnTo>
                  <a:lnTo>
                    <a:pt x="196634" y="401320"/>
                  </a:lnTo>
                  <a:lnTo>
                    <a:pt x="193865" y="402590"/>
                  </a:lnTo>
                  <a:lnTo>
                    <a:pt x="189014" y="406400"/>
                  </a:lnTo>
                  <a:lnTo>
                    <a:pt x="184238" y="408940"/>
                  </a:lnTo>
                  <a:lnTo>
                    <a:pt x="175831" y="414020"/>
                  </a:lnTo>
                  <a:lnTo>
                    <a:pt x="169862" y="416560"/>
                  </a:lnTo>
                  <a:lnTo>
                    <a:pt x="164122" y="419100"/>
                  </a:lnTo>
                  <a:lnTo>
                    <a:pt x="158762" y="422910"/>
                  </a:lnTo>
                  <a:lnTo>
                    <a:pt x="157518" y="424180"/>
                  </a:lnTo>
                  <a:lnTo>
                    <a:pt x="154025" y="426720"/>
                  </a:lnTo>
                  <a:lnTo>
                    <a:pt x="146875" y="429260"/>
                  </a:lnTo>
                  <a:lnTo>
                    <a:pt x="145910" y="426720"/>
                  </a:lnTo>
                  <a:lnTo>
                    <a:pt x="151866" y="424180"/>
                  </a:lnTo>
                  <a:lnTo>
                    <a:pt x="167741" y="412750"/>
                  </a:lnTo>
                  <a:lnTo>
                    <a:pt x="169760" y="411645"/>
                  </a:lnTo>
                  <a:lnTo>
                    <a:pt x="151828" y="420370"/>
                  </a:lnTo>
                  <a:lnTo>
                    <a:pt x="144881" y="424180"/>
                  </a:lnTo>
                  <a:lnTo>
                    <a:pt x="137464" y="427990"/>
                  </a:lnTo>
                  <a:lnTo>
                    <a:pt x="131025" y="431800"/>
                  </a:lnTo>
                  <a:lnTo>
                    <a:pt x="124612" y="433070"/>
                  </a:lnTo>
                  <a:lnTo>
                    <a:pt x="120040" y="433070"/>
                  </a:lnTo>
                  <a:lnTo>
                    <a:pt x="119761" y="431800"/>
                  </a:lnTo>
                  <a:lnTo>
                    <a:pt x="121780" y="430530"/>
                  </a:lnTo>
                  <a:lnTo>
                    <a:pt x="123837" y="430530"/>
                  </a:lnTo>
                  <a:lnTo>
                    <a:pt x="125971" y="429260"/>
                  </a:lnTo>
                  <a:lnTo>
                    <a:pt x="113436" y="429260"/>
                  </a:lnTo>
                  <a:lnTo>
                    <a:pt x="110070" y="430530"/>
                  </a:lnTo>
                  <a:lnTo>
                    <a:pt x="105943" y="430530"/>
                  </a:lnTo>
                  <a:lnTo>
                    <a:pt x="105524" y="431800"/>
                  </a:lnTo>
                  <a:lnTo>
                    <a:pt x="104965" y="433070"/>
                  </a:lnTo>
                  <a:lnTo>
                    <a:pt x="105283" y="434340"/>
                  </a:lnTo>
                  <a:lnTo>
                    <a:pt x="106794" y="435610"/>
                  </a:lnTo>
                  <a:lnTo>
                    <a:pt x="104063" y="435610"/>
                  </a:lnTo>
                  <a:lnTo>
                    <a:pt x="96062" y="433070"/>
                  </a:lnTo>
                  <a:lnTo>
                    <a:pt x="88760" y="429260"/>
                  </a:lnTo>
                  <a:lnTo>
                    <a:pt x="82092" y="422910"/>
                  </a:lnTo>
                  <a:lnTo>
                    <a:pt x="75730" y="416560"/>
                  </a:lnTo>
                  <a:lnTo>
                    <a:pt x="73698" y="416560"/>
                  </a:lnTo>
                  <a:lnTo>
                    <a:pt x="73634" y="417830"/>
                  </a:lnTo>
                  <a:lnTo>
                    <a:pt x="72377" y="419100"/>
                  </a:lnTo>
                  <a:lnTo>
                    <a:pt x="71183" y="419100"/>
                  </a:lnTo>
                  <a:lnTo>
                    <a:pt x="69824" y="417830"/>
                  </a:lnTo>
                  <a:lnTo>
                    <a:pt x="68618" y="416560"/>
                  </a:lnTo>
                  <a:lnTo>
                    <a:pt x="68427" y="415290"/>
                  </a:lnTo>
                  <a:lnTo>
                    <a:pt x="65214" y="415290"/>
                  </a:lnTo>
                  <a:lnTo>
                    <a:pt x="64846" y="414020"/>
                  </a:lnTo>
                  <a:lnTo>
                    <a:pt x="63423" y="412750"/>
                  </a:lnTo>
                  <a:lnTo>
                    <a:pt x="63030" y="411480"/>
                  </a:lnTo>
                  <a:lnTo>
                    <a:pt x="60490" y="410210"/>
                  </a:lnTo>
                  <a:lnTo>
                    <a:pt x="62788" y="408940"/>
                  </a:lnTo>
                  <a:lnTo>
                    <a:pt x="66586" y="408940"/>
                  </a:lnTo>
                  <a:lnTo>
                    <a:pt x="70485" y="406400"/>
                  </a:lnTo>
                  <a:lnTo>
                    <a:pt x="74434" y="405130"/>
                  </a:lnTo>
                  <a:lnTo>
                    <a:pt x="75793" y="403860"/>
                  </a:lnTo>
                  <a:lnTo>
                    <a:pt x="80797" y="400050"/>
                  </a:lnTo>
                  <a:lnTo>
                    <a:pt x="86017" y="396240"/>
                  </a:lnTo>
                  <a:lnTo>
                    <a:pt x="91173" y="393700"/>
                  </a:lnTo>
                  <a:lnTo>
                    <a:pt x="92887" y="393700"/>
                  </a:lnTo>
                  <a:lnTo>
                    <a:pt x="95872" y="391160"/>
                  </a:lnTo>
                  <a:lnTo>
                    <a:pt x="99212" y="389890"/>
                  </a:lnTo>
                  <a:lnTo>
                    <a:pt x="101917" y="388620"/>
                  </a:lnTo>
                  <a:lnTo>
                    <a:pt x="103289" y="387350"/>
                  </a:lnTo>
                  <a:lnTo>
                    <a:pt x="102069" y="387350"/>
                  </a:lnTo>
                  <a:lnTo>
                    <a:pt x="105524" y="384810"/>
                  </a:lnTo>
                  <a:lnTo>
                    <a:pt x="107137" y="383540"/>
                  </a:lnTo>
                  <a:lnTo>
                    <a:pt x="109740" y="382270"/>
                  </a:lnTo>
                  <a:lnTo>
                    <a:pt x="110680" y="383540"/>
                  </a:lnTo>
                  <a:lnTo>
                    <a:pt x="111861" y="383540"/>
                  </a:lnTo>
                  <a:lnTo>
                    <a:pt x="113842" y="382270"/>
                  </a:lnTo>
                  <a:lnTo>
                    <a:pt x="115862" y="382270"/>
                  </a:lnTo>
                  <a:lnTo>
                    <a:pt x="117932" y="381000"/>
                  </a:lnTo>
                  <a:lnTo>
                    <a:pt x="116078" y="381000"/>
                  </a:lnTo>
                  <a:lnTo>
                    <a:pt x="114769" y="379730"/>
                  </a:lnTo>
                  <a:lnTo>
                    <a:pt x="118935" y="377190"/>
                  </a:lnTo>
                  <a:lnTo>
                    <a:pt x="121018" y="375920"/>
                  </a:lnTo>
                  <a:lnTo>
                    <a:pt x="120865" y="378460"/>
                  </a:lnTo>
                  <a:lnTo>
                    <a:pt x="121285" y="379730"/>
                  </a:lnTo>
                  <a:lnTo>
                    <a:pt x="123736" y="379730"/>
                  </a:lnTo>
                  <a:lnTo>
                    <a:pt x="123380" y="381000"/>
                  </a:lnTo>
                  <a:lnTo>
                    <a:pt x="123888" y="381000"/>
                  </a:lnTo>
                  <a:lnTo>
                    <a:pt x="126568" y="382270"/>
                  </a:lnTo>
                  <a:lnTo>
                    <a:pt x="139065" y="378460"/>
                  </a:lnTo>
                  <a:lnTo>
                    <a:pt x="134467" y="375920"/>
                  </a:lnTo>
                  <a:lnTo>
                    <a:pt x="143078" y="375920"/>
                  </a:lnTo>
                  <a:lnTo>
                    <a:pt x="146507" y="377190"/>
                  </a:lnTo>
                  <a:lnTo>
                    <a:pt x="150012" y="379730"/>
                  </a:lnTo>
                  <a:lnTo>
                    <a:pt x="155803" y="382270"/>
                  </a:lnTo>
                  <a:lnTo>
                    <a:pt x="153517" y="383540"/>
                  </a:lnTo>
                  <a:lnTo>
                    <a:pt x="152806" y="383540"/>
                  </a:lnTo>
                  <a:lnTo>
                    <a:pt x="152565" y="384810"/>
                  </a:lnTo>
                  <a:lnTo>
                    <a:pt x="156832" y="384810"/>
                  </a:lnTo>
                  <a:lnTo>
                    <a:pt x="159207" y="386080"/>
                  </a:lnTo>
                  <a:lnTo>
                    <a:pt x="159016" y="388620"/>
                  </a:lnTo>
                  <a:lnTo>
                    <a:pt x="172516" y="388620"/>
                  </a:lnTo>
                  <a:lnTo>
                    <a:pt x="173367" y="387350"/>
                  </a:lnTo>
                  <a:lnTo>
                    <a:pt x="173786" y="387350"/>
                  </a:lnTo>
                  <a:lnTo>
                    <a:pt x="173583" y="384810"/>
                  </a:lnTo>
                  <a:lnTo>
                    <a:pt x="178917" y="386080"/>
                  </a:lnTo>
                  <a:lnTo>
                    <a:pt x="182575" y="387350"/>
                  </a:lnTo>
                  <a:lnTo>
                    <a:pt x="186029" y="388620"/>
                  </a:lnTo>
                  <a:lnTo>
                    <a:pt x="188658" y="388620"/>
                  </a:lnTo>
                  <a:lnTo>
                    <a:pt x="190881" y="391160"/>
                  </a:lnTo>
                  <a:lnTo>
                    <a:pt x="191770" y="393700"/>
                  </a:lnTo>
                  <a:lnTo>
                    <a:pt x="193802" y="392430"/>
                  </a:lnTo>
                  <a:lnTo>
                    <a:pt x="195872" y="392430"/>
                  </a:lnTo>
                  <a:lnTo>
                    <a:pt x="198323" y="391160"/>
                  </a:lnTo>
                  <a:lnTo>
                    <a:pt x="200482" y="391160"/>
                  </a:lnTo>
                  <a:lnTo>
                    <a:pt x="200482" y="387350"/>
                  </a:lnTo>
                  <a:lnTo>
                    <a:pt x="198107" y="387350"/>
                  </a:lnTo>
                  <a:lnTo>
                    <a:pt x="190169" y="386080"/>
                  </a:lnTo>
                  <a:lnTo>
                    <a:pt x="174218" y="381000"/>
                  </a:lnTo>
                  <a:lnTo>
                    <a:pt x="166090" y="377190"/>
                  </a:lnTo>
                  <a:lnTo>
                    <a:pt x="162128" y="375920"/>
                  </a:lnTo>
                  <a:lnTo>
                    <a:pt x="158165" y="374650"/>
                  </a:lnTo>
                  <a:lnTo>
                    <a:pt x="149898" y="370840"/>
                  </a:lnTo>
                  <a:lnTo>
                    <a:pt x="132080" y="368300"/>
                  </a:lnTo>
                  <a:lnTo>
                    <a:pt x="130644" y="368300"/>
                  </a:lnTo>
                  <a:lnTo>
                    <a:pt x="130314" y="369570"/>
                  </a:lnTo>
                  <a:lnTo>
                    <a:pt x="130784" y="374650"/>
                  </a:lnTo>
                  <a:lnTo>
                    <a:pt x="127876" y="370840"/>
                  </a:lnTo>
                  <a:lnTo>
                    <a:pt x="125145" y="370840"/>
                  </a:lnTo>
                  <a:lnTo>
                    <a:pt x="124942" y="369570"/>
                  </a:lnTo>
                  <a:lnTo>
                    <a:pt x="124383" y="368300"/>
                  </a:lnTo>
                  <a:lnTo>
                    <a:pt x="123837" y="367030"/>
                  </a:lnTo>
                  <a:lnTo>
                    <a:pt x="115709" y="367030"/>
                  </a:lnTo>
                  <a:lnTo>
                    <a:pt x="115709" y="372110"/>
                  </a:lnTo>
                  <a:lnTo>
                    <a:pt x="112229" y="374650"/>
                  </a:lnTo>
                  <a:lnTo>
                    <a:pt x="105841" y="377190"/>
                  </a:lnTo>
                  <a:lnTo>
                    <a:pt x="104127" y="375920"/>
                  </a:lnTo>
                  <a:lnTo>
                    <a:pt x="102984" y="374853"/>
                  </a:lnTo>
                  <a:lnTo>
                    <a:pt x="102984" y="379730"/>
                  </a:lnTo>
                  <a:lnTo>
                    <a:pt x="99060" y="381000"/>
                  </a:lnTo>
                  <a:lnTo>
                    <a:pt x="94767" y="383540"/>
                  </a:lnTo>
                  <a:lnTo>
                    <a:pt x="92786" y="382270"/>
                  </a:lnTo>
                  <a:lnTo>
                    <a:pt x="91897" y="381000"/>
                  </a:lnTo>
                  <a:lnTo>
                    <a:pt x="91376" y="380250"/>
                  </a:lnTo>
                  <a:lnTo>
                    <a:pt x="91376" y="386080"/>
                  </a:lnTo>
                  <a:lnTo>
                    <a:pt x="89535" y="386080"/>
                  </a:lnTo>
                  <a:lnTo>
                    <a:pt x="86715" y="387350"/>
                  </a:lnTo>
                  <a:lnTo>
                    <a:pt x="84797" y="387350"/>
                  </a:lnTo>
                  <a:lnTo>
                    <a:pt x="81267" y="384810"/>
                  </a:lnTo>
                  <a:lnTo>
                    <a:pt x="80860" y="383540"/>
                  </a:lnTo>
                  <a:lnTo>
                    <a:pt x="82448" y="382270"/>
                  </a:lnTo>
                  <a:lnTo>
                    <a:pt x="84048" y="381000"/>
                  </a:lnTo>
                  <a:lnTo>
                    <a:pt x="86182" y="382270"/>
                  </a:lnTo>
                  <a:lnTo>
                    <a:pt x="87795" y="383540"/>
                  </a:lnTo>
                  <a:lnTo>
                    <a:pt x="91376" y="386080"/>
                  </a:lnTo>
                  <a:lnTo>
                    <a:pt x="91376" y="380250"/>
                  </a:lnTo>
                  <a:lnTo>
                    <a:pt x="91020" y="379730"/>
                  </a:lnTo>
                  <a:lnTo>
                    <a:pt x="89573" y="378460"/>
                  </a:lnTo>
                  <a:lnTo>
                    <a:pt x="88633" y="378460"/>
                  </a:lnTo>
                  <a:lnTo>
                    <a:pt x="91922" y="375920"/>
                  </a:lnTo>
                  <a:lnTo>
                    <a:pt x="95224" y="373380"/>
                  </a:lnTo>
                  <a:lnTo>
                    <a:pt x="97675" y="375920"/>
                  </a:lnTo>
                  <a:lnTo>
                    <a:pt x="99479" y="377190"/>
                  </a:lnTo>
                  <a:lnTo>
                    <a:pt x="102984" y="379730"/>
                  </a:lnTo>
                  <a:lnTo>
                    <a:pt x="102984" y="374853"/>
                  </a:lnTo>
                  <a:lnTo>
                    <a:pt x="102781" y="374650"/>
                  </a:lnTo>
                  <a:lnTo>
                    <a:pt x="102577" y="373380"/>
                  </a:lnTo>
                  <a:lnTo>
                    <a:pt x="102044" y="373380"/>
                  </a:lnTo>
                  <a:lnTo>
                    <a:pt x="102666" y="370840"/>
                  </a:lnTo>
                  <a:lnTo>
                    <a:pt x="105689" y="372110"/>
                  </a:lnTo>
                  <a:lnTo>
                    <a:pt x="115709" y="372110"/>
                  </a:lnTo>
                  <a:lnTo>
                    <a:pt x="115709" y="367030"/>
                  </a:lnTo>
                  <a:lnTo>
                    <a:pt x="112077" y="367030"/>
                  </a:lnTo>
                  <a:lnTo>
                    <a:pt x="94068" y="361861"/>
                  </a:lnTo>
                  <a:lnTo>
                    <a:pt x="94068" y="369570"/>
                  </a:lnTo>
                  <a:lnTo>
                    <a:pt x="86868" y="375920"/>
                  </a:lnTo>
                  <a:lnTo>
                    <a:pt x="86106" y="374650"/>
                  </a:lnTo>
                  <a:lnTo>
                    <a:pt x="85344" y="373380"/>
                  </a:lnTo>
                  <a:lnTo>
                    <a:pt x="84747" y="370840"/>
                  </a:lnTo>
                  <a:lnTo>
                    <a:pt x="84416" y="369570"/>
                  </a:lnTo>
                  <a:lnTo>
                    <a:pt x="83997" y="368300"/>
                  </a:lnTo>
                  <a:lnTo>
                    <a:pt x="87718" y="368300"/>
                  </a:lnTo>
                  <a:lnTo>
                    <a:pt x="89662" y="369570"/>
                  </a:lnTo>
                  <a:lnTo>
                    <a:pt x="94068" y="369570"/>
                  </a:lnTo>
                  <a:lnTo>
                    <a:pt x="94068" y="361861"/>
                  </a:lnTo>
                  <a:lnTo>
                    <a:pt x="89966" y="360680"/>
                  </a:lnTo>
                  <a:lnTo>
                    <a:pt x="88379" y="360680"/>
                  </a:lnTo>
                  <a:lnTo>
                    <a:pt x="86664" y="359410"/>
                  </a:lnTo>
                  <a:lnTo>
                    <a:pt x="84823" y="359410"/>
                  </a:lnTo>
                  <a:lnTo>
                    <a:pt x="82867" y="358863"/>
                  </a:lnTo>
                  <a:lnTo>
                    <a:pt x="82867" y="367030"/>
                  </a:lnTo>
                  <a:lnTo>
                    <a:pt x="81394" y="369570"/>
                  </a:lnTo>
                  <a:lnTo>
                    <a:pt x="81267" y="369570"/>
                  </a:lnTo>
                  <a:lnTo>
                    <a:pt x="81597" y="370840"/>
                  </a:lnTo>
                  <a:lnTo>
                    <a:pt x="81965" y="372110"/>
                  </a:lnTo>
                  <a:lnTo>
                    <a:pt x="82537" y="373380"/>
                  </a:lnTo>
                  <a:lnTo>
                    <a:pt x="80632" y="374650"/>
                  </a:lnTo>
                  <a:lnTo>
                    <a:pt x="78765" y="372110"/>
                  </a:lnTo>
                  <a:lnTo>
                    <a:pt x="77279" y="369570"/>
                  </a:lnTo>
                  <a:lnTo>
                    <a:pt x="75971" y="365760"/>
                  </a:lnTo>
                  <a:lnTo>
                    <a:pt x="74422" y="367030"/>
                  </a:lnTo>
                  <a:lnTo>
                    <a:pt x="75780" y="370840"/>
                  </a:lnTo>
                  <a:lnTo>
                    <a:pt x="78016" y="374650"/>
                  </a:lnTo>
                  <a:lnTo>
                    <a:pt x="81038" y="378460"/>
                  </a:lnTo>
                  <a:lnTo>
                    <a:pt x="81114" y="379730"/>
                  </a:lnTo>
                  <a:lnTo>
                    <a:pt x="77495" y="382270"/>
                  </a:lnTo>
                  <a:lnTo>
                    <a:pt x="76860" y="381000"/>
                  </a:lnTo>
                  <a:lnTo>
                    <a:pt x="74523" y="379730"/>
                  </a:lnTo>
                  <a:lnTo>
                    <a:pt x="72390" y="377190"/>
                  </a:lnTo>
                  <a:lnTo>
                    <a:pt x="70485" y="374650"/>
                  </a:lnTo>
                  <a:lnTo>
                    <a:pt x="70878" y="377190"/>
                  </a:lnTo>
                  <a:lnTo>
                    <a:pt x="71120" y="378460"/>
                  </a:lnTo>
                  <a:lnTo>
                    <a:pt x="71221" y="379730"/>
                  </a:lnTo>
                  <a:lnTo>
                    <a:pt x="70700" y="381000"/>
                  </a:lnTo>
                  <a:lnTo>
                    <a:pt x="69481" y="381000"/>
                  </a:lnTo>
                  <a:lnTo>
                    <a:pt x="68719" y="382270"/>
                  </a:lnTo>
                  <a:lnTo>
                    <a:pt x="67525" y="381000"/>
                  </a:lnTo>
                  <a:lnTo>
                    <a:pt x="66141" y="379730"/>
                  </a:lnTo>
                  <a:lnTo>
                    <a:pt x="65290" y="381000"/>
                  </a:lnTo>
                  <a:lnTo>
                    <a:pt x="71678" y="389890"/>
                  </a:lnTo>
                  <a:lnTo>
                    <a:pt x="71869" y="391160"/>
                  </a:lnTo>
                  <a:lnTo>
                    <a:pt x="71564" y="392430"/>
                  </a:lnTo>
                  <a:lnTo>
                    <a:pt x="72174" y="392430"/>
                  </a:lnTo>
                  <a:lnTo>
                    <a:pt x="75082" y="393700"/>
                  </a:lnTo>
                  <a:lnTo>
                    <a:pt x="73342" y="394970"/>
                  </a:lnTo>
                  <a:lnTo>
                    <a:pt x="68821" y="397510"/>
                  </a:lnTo>
                  <a:lnTo>
                    <a:pt x="66700" y="398780"/>
                  </a:lnTo>
                  <a:lnTo>
                    <a:pt x="59448" y="403860"/>
                  </a:lnTo>
                  <a:lnTo>
                    <a:pt x="50596" y="406400"/>
                  </a:lnTo>
                  <a:lnTo>
                    <a:pt x="41249" y="408940"/>
                  </a:lnTo>
                  <a:lnTo>
                    <a:pt x="30327" y="408940"/>
                  </a:lnTo>
                  <a:lnTo>
                    <a:pt x="28498" y="407670"/>
                  </a:lnTo>
                  <a:lnTo>
                    <a:pt x="28219" y="406400"/>
                  </a:lnTo>
                  <a:lnTo>
                    <a:pt x="27000" y="406400"/>
                  </a:lnTo>
                  <a:lnTo>
                    <a:pt x="27000" y="412750"/>
                  </a:lnTo>
                  <a:lnTo>
                    <a:pt x="22377" y="414020"/>
                  </a:lnTo>
                  <a:lnTo>
                    <a:pt x="18072" y="417830"/>
                  </a:lnTo>
                  <a:lnTo>
                    <a:pt x="14033" y="420370"/>
                  </a:lnTo>
                  <a:lnTo>
                    <a:pt x="13335" y="421640"/>
                  </a:lnTo>
                  <a:lnTo>
                    <a:pt x="12039" y="420370"/>
                  </a:lnTo>
                  <a:lnTo>
                    <a:pt x="10223" y="419100"/>
                  </a:lnTo>
                  <a:lnTo>
                    <a:pt x="14693" y="415290"/>
                  </a:lnTo>
                  <a:lnTo>
                    <a:pt x="20040" y="411480"/>
                  </a:lnTo>
                  <a:lnTo>
                    <a:pt x="21894" y="410210"/>
                  </a:lnTo>
                  <a:lnTo>
                    <a:pt x="26581" y="410210"/>
                  </a:lnTo>
                  <a:lnTo>
                    <a:pt x="27000" y="412750"/>
                  </a:lnTo>
                  <a:lnTo>
                    <a:pt x="27000" y="406400"/>
                  </a:lnTo>
                  <a:lnTo>
                    <a:pt x="22225" y="406400"/>
                  </a:lnTo>
                  <a:lnTo>
                    <a:pt x="19088" y="405485"/>
                  </a:lnTo>
                  <a:lnTo>
                    <a:pt x="19088" y="408940"/>
                  </a:lnTo>
                  <a:lnTo>
                    <a:pt x="16395" y="408940"/>
                  </a:lnTo>
                  <a:lnTo>
                    <a:pt x="15367" y="410210"/>
                  </a:lnTo>
                  <a:lnTo>
                    <a:pt x="14338" y="410210"/>
                  </a:lnTo>
                  <a:lnTo>
                    <a:pt x="14084" y="411480"/>
                  </a:lnTo>
                  <a:lnTo>
                    <a:pt x="12598" y="411480"/>
                  </a:lnTo>
                  <a:lnTo>
                    <a:pt x="10401" y="414020"/>
                  </a:lnTo>
                  <a:lnTo>
                    <a:pt x="8229" y="415290"/>
                  </a:lnTo>
                  <a:lnTo>
                    <a:pt x="6769" y="411480"/>
                  </a:lnTo>
                  <a:lnTo>
                    <a:pt x="6350" y="408940"/>
                  </a:lnTo>
                  <a:lnTo>
                    <a:pt x="6324" y="402590"/>
                  </a:lnTo>
                  <a:lnTo>
                    <a:pt x="8394" y="405130"/>
                  </a:lnTo>
                  <a:lnTo>
                    <a:pt x="9334" y="407670"/>
                  </a:lnTo>
                  <a:lnTo>
                    <a:pt x="10388" y="408940"/>
                  </a:lnTo>
                  <a:lnTo>
                    <a:pt x="11849" y="410210"/>
                  </a:lnTo>
                  <a:lnTo>
                    <a:pt x="12585" y="408940"/>
                  </a:lnTo>
                  <a:lnTo>
                    <a:pt x="9728" y="405130"/>
                  </a:lnTo>
                  <a:lnTo>
                    <a:pt x="8547" y="402590"/>
                  </a:lnTo>
                  <a:lnTo>
                    <a:pt x="8966" y="400050"/>
                  </a:lnTo>
                  <a:lnTo>
                    <a:pt x="11125" y="400050"/>
                  </a:lnTo>
                  <a:lnTo>
                    <a:pt x="11925" y="402590"/>
                  </a:lnTo>
                  <a:lnTo>
                    <a:pt x="13627" y="403860"/>
                  </a:lnTo>
                  <a:lnTo>
                    <a:pt x="16471" y="406400"/>
                  </a:lnTo>
                  <a:lnTo>
                    <a:pt x="17246" y="406400"/>
                  </a:lnTo>
                  <a:lnTo>
                    <a:pt x="17678" y="407670"/>
                  </a:lnTo>
                  <a:lnTo>
                    <a:pt x="19088" y="408940"/>
                  </a:lnTo>
                  <a:lnTo>
                    <a:pt x="19088" y="405485"/>
                  </a:lnTo>
                  <a:lnTo>
                    <a:pt x="17919" y="405130"/>
                  </a:lnTo>
                  <a:lnTo>
                    <a:pt x="16421" y="403860"/>
                  </a:lnTo>
                  <a:lnTo>
                    <a:pt x="14871" y="400050"/>
                  </a:lnTo>
                  <a:lnTo>
                    <a:pt x="15049" y="397510"/>
                  </a:lnTo>
                  <a:lnTo>
                    <a:pt x="16598" y="396240"/>
                  </a:lnTo>
                  <a:lnTo>
                    <a:pt x="19316" y="393700"/>
                  </a:lnTo>
                  <a:lnTo>
                    <a:pt x="21094" y="392430"/>
                  </a:lnTo>
                  <a:lnTo>
                    <a:pt x="22250" y="389890"/>
                  </a:lnTo>
                  <a:lnTo>
                    <a:pt x="23279" y="388620"/>
                  </a:lnTo>
                  <a:lnTo>
                    <a:pt x="24333" y="388620"/>
                  </a:lnTo>
                  <a:lnTo>
                    <a:pt x="24498" y="387350"/>
                  </a:lnTo>
                  <a:lnTo>
                    <a:pt x="23380" y="379730"/>
                  </a:lnTo>
                  <a:lnTo>
                    <a:pt x="22034" y="379730"/>
                  </a:lnTo>
                  <a:lnTo>
                    <a:pt x="19418" y="374650"/>
                  </a:lnTo>
                  <a:lnTo>
                    <a:pt x="19126" y="370840"/>
                  </a:lnTo>
                  <a:lnTo>
                    <a:pt x="18580" y="368300"/>
                  </a:lnTo>
                  <a:lnTo>
                    <a:pt x="17183" y="365760"/>
                  </a:lnTo>
                  <a:lnTo>
                    <a:pt x="16294" y="364490"/>
                  </a:lnTo>
                  <a:lnTo>
                    <a:pt x="15100" y="358140"/>
                  </a:lnTo>
                  <a:lnTo>
                    <a:pt x="23037" y="335280"/>
                  </a:lnTo>
                  <a:lnTo>
                    <a:pt x="24295" y="337820"/>
                  </a:lnTo>
                  <a:lnTo>
                    <a:pt x="26301" y="337820"/>
                  </a:lnTo>
                  <a:lnTo>
                    <a:pt x="26682" y="335280"/>
                  </a:lnTo>
                  <a:lnTo>
                    <a:pt x="27266" y="331470"/>
                  </a:lnTo>
                  <a:lnTo>
                    <a:pt x="30480" y="328930"/>
                  </a:lnTo>
                  <a:lnTo>
                    <a:pt x="35344" y="327660"/>
                  </a:lnTo>
                  <a:lnTo>
                    <a:pt x="38074" y="327660"/>
                  </a:lnTo>
                  <a:lnTo>
                    <a:pt x="32880" y="332740"/>
                  </a:lnTo>
                  <a:lnTo>
                    <a:pt x="30492" y="337820"/>
                  </a:lnTo>
                  <a:lnTo>
                    <a:pt x="30226" y="342900"/>
                  </a:lnTo>
                  <a:lnTo>
                    <a:pt x="31432" y="341630"/>
                  </a:lnTo>
                  <a:lnTo>
                    <a:pt x="33324" y="340360"/>
                  </a:lnTo>
                  <a:lnTo>
                    <a:pt x="35293" y="340360"/>
                  </a:lnTo>
                  <a:lnTo>
                    <a:pt x="34036" y="339090"/>
                  </a:lnTo>
                  <a:lnTo>
                    <a:pt x="34950" y="336550"/>
                  </a:lnTo>
                  <a:lnTo>
                    <a:pt x="36842" y="332740"/>
                  </a:lnTo>
                  <a:lnTo>
                    <a:pt x="39433" y="331470"/>
                  </a:lnTo>
                  <a:lnTo>
                    <a:pt x="41097" y="331470"/>
                  </a:lnTo>
                  <a:lnTo>
                    <a:pt x="41744" y="332740"/>
                  </a:lnTo>
                  <a:lnTo>
                    <a:pt x="42976" y="332740"/>
                  </a:lnTo>
                  <a:lnTo>
                    <a:pt x="42329" y="334010"/>
                  </a:lnTo>
                  <a:lnTo>
                    <a:pt x="41567" y="335280"/>
                  </a:lnTo>
                  <a:lnTo>
                    <a:pt x="43688" y="336550"/>
                  </a:lnTo>
                  <a:lnTo>
                    <a:pt x="41948" y="340360"/>
                  </a:lnTo>
                  <a:lnTo>
                    <a:pt x="41440" y="342900"/>
                  </a:lnTo>
                  <a:lnTo>
                    <a:pt x="43167" y="344170"/>
                  </a:lnTo>
                  <a:lnTo>
                    <a:pt x="44069" y="344170"/>
                  </a:lnTo>
                  <a:lnTo>
                    <a:pt x="44526" y="342900"/>
                  </a:lnTo>
                  <a:lnTo>
                    <a:pt x="45097" y="340360"/>
                  </a:lnTo>
                  <a:lnTo>
                    <a:pt x="45796" y="339090"/>
                  </a:lnTo>
                  <a:lnTo>
                    <a:pt x="48895" y="339090"/>
                  </a:lnTo>
                  <a:lnTo>
                    <a:pt x="49949" y="341630"/>
                  </a:lnTo>
                  <a:lnTo>
                    <a:pt x="48323" y="342900"/>
                  </a:lnTo>
                  <a:lnTo>
                    <a:pt x="48044" y="344170"/>
                  </a:lnTo>
                  <a:lnTo>
                    <a:pt x="47828" y="345440"/>
                  </a:lnTo>
                  <a:lnTo>
                    <a:pt x="47218" y="346710"/>
                  </a:lnTo>
                  <a:lnTo>
                    <a:pt x="48336" y="346710"/>
                  </a:lnTo>
                  <a:lnTo>
                    <a:pt x="50533" y="349250"/>
                  </a:lnTo>
                  <a:lnTo>
                    <a:pt x="50673" y="346710"/>
                  </a:lnTo>
                  <a:lnTo>
                    <a:pt x="50876" y="345440"/>
                  </a:lnTo>
                  <a:lnTo>
                    <a:pt x="51142" y="342900"/>
                  </a:lnTo>
                  <a:lnTo>
                    <a:pt x="51028" y="341630"/>
                  </a:lnTo>
                  <a:lnTo>
                    <a:pt x="56845" y="345440"/>
                  </a:lnTo>
                  <a:lnTo>
                    <a:pt x="55232" y="346710"/>
                  </a:lnTo>
                  <a:lnTo>
                    <a:pt x="54825" y="346710"/>
                  </a:lnTo>
                  <a:lnTo>
                    <a:pt x="55346" y="349250"/>
                  </a:lnTo>
                  <a:lnTo>
                    <a:pt x="53327" y="349250"/>
                  </a:lnTo>
                  <a:lnTo>
                    <a:pt x="52412" y="350520"/>
                  </a:lnTo>
                  <a:lnTo>
                    <a:pt x="54495" y="351790"/>
                  </a:lnTo>
                  <a:lnTo>
                    <a:pt x="55499" y="353060"/>
                  </a:lnTo>
                  <a:lnTo>
                    <a:pt x="56464" y="349250"/>
                  </a:lnTo>
                  <a:lnTo>
                    <a:pt x="57797" y="351790"/>
                  </a:lnTo>
                  <a:lnTo>
                    <a:pt x="59397" y="353060"/>
                  </a:lnTo>
                  <a:lnTo>
                    <a:pt x="62826" y="355600"/>
                  </a:lnTo>
                  <a:lnTo>
                    <a:pt x="63741" y="356870"/>
                  </a:lnTo>
                  <a:lnTo>
                    <a:pt x="68173" y="360680"/>
                  </a:lnTo>
                  <a:lnTo>
                    <a:pt x="71196" y="361950"/>
                  </a:lnTo>
                  <a:lnTo>
                    <a:pt x="74688" y="364490"/>
                  </a:lnTo>
                  <a:lnTo>
                    <a:pt x="75463" y="364490"/>
                  </a:lnTo>
                  <a:lnTo>
                    <a:pt x="80098" y="365760"/>
                  </a:lnTo>
                  <a:lnTo>
                    <a:pt x="82867" y="367030"/>
                  </a:lnTo>
                  <a:lnTo>
                    <a:pt x="82867" y="358863"/>
                  </a:lnTo>
                  <a:lnTo>
                    <a:pt x="80327" y="358140"/>
                  </a:lnTo>
                  <a:lnTo>
                    <a:pt x="78943" y="356870"/>
                  </a:lnTo>
                  <a:lnTo>
                    <a:pt x="77597" y="356870"/>
                  </a:lnTo>
                  <a:lnTo>
                    <a:pt x="75184" y="354330"/>
                  </a:lnTo>
                  <a:lnTo>
                    <a:pt x="76542" y="353060"/>
                  </a:lnTo>
                  <a:lnTo>
                    <a:pt x="76784" y="353060"/>
                  </a:lnTo>
                  <a:lnTo>
                    <a:pt x="75996" y="351790"/>
                  </a:lnTo>
                  <a:lnTo>
                    <a:pt x="72478" y="349250"/>
                  </a:lnTo>
                  <a:lnTo>
                    <a:pt x="72669" y="347980"/>
                  </a:lnTo>
                  <a:lnTo>
                    <a:pt x="72529" y="346710"/>
                  </a:lnTo>
                  <a:lnTo>
                    <a:pt x="71526" y="346710"/>
                  </a:lnTo>
                  <a:lnTo>
                    <a:pt x="66992" y="345440"/>
                  </a:lnTo>
                  <a:lnTo>
                    <a:pt x="61976" y="344170"/>
                  </a:lnTo>
                  <a:lnTo>
                    <a:pt x="59372" y="341630"/>
                  </a:lnTo>
                  <a:lnTo>
                    <a:pt x="58064" y="340360"/>
                  </a:lnTo>
                  <a:lnTo>
                    <a:pt x="60045" y="339090"/>
                  </a:lnTo>
                  <a:lnTo>
                    <a:pt x="60477" y="339090"/>
                  </a:lnTo>
                  <a:lnTo>
                    <a:pt x="60934" y="336550"/>
                  </a:lnTo>
                  <a:lnTo>
                    <a:pt x="59944" y="336550"/>
                  </a:lnTo>
                  <a:lnTo>
                    <a:pt x="52832" y="332740"/>
                  </a:lnTo>
                  <a:lnTo>
                    <a:pt x="50761" y="331470"/>
                  </a:lnTo>
                  <a:lnTo>
                    <a:pt x="46634" y="328930"/>
                  </a:lnTo>
                  <a:lnTo>
                    <a:pt x="45707" y="327660"/>
                  </a:lnTo>
                  <a:lnTo>
                    <a:pt x="43865" y="325120"/>
                  </a:lnTo>
                  <a:lnTo>
                    <a:pt x="42024" y="322580"/>
                  </a:lnTo>
                  <a:lnTo>
                    <a:pt x="43522" y="321310"/>
                  </a:lnTo>
                  <a:lnTo>
                    <a:pt x="49136" y="325120"/>
                  </a:lnTo>
                  <a:lnTo>
                    <a:pt x="55067" y="330200"/>
                  </a:lnTo>
                  <a:lnTo>
                    <a:pt x="61671" y="334010"/>
                  </a:lnTo>
                  <a:lnTo>
                    <a:pt x="62661" y="335280"/>
                  </a:lnTo>
                  <a:lnTo>
                    <a:pt x="61442" y="335280"/>
                  </a:lnTo>
                  <a:lnTo>
                    <a:pt x="61175" y="336550"/>
                  </a:lnTo>
                  <a:lnTo>
                    <a:pt x="62318" y="337820"/>
                  </a:lnTo>
                  <a:lnTo>
                    <a:pt x="72707" y="342900"/>
                  </a:lnTo>
                  <a:lnTo>
                    <a:pt x="83515" y="349250"/>
                  </a:lnTo>
                  <a:lnTo>
                    <a:pt x="94742" y="353060"/>
                  </a:lnTo>
                  <a:lnTo>
                    <a:pt x="106375" y="356870"/>
                  </a:lnTo>
                  <a:lnTo>
                    <a:pt x="106565" y="355600"/>
                  </a:lnTo>
                  <a:lnTo>
                    <a:pt x="94234" y="350520"/>
                  </a:lnTo>
                  <a:lnTo>
                    <a:pt x="88099" y="349250"/>
                  </a:lnTo>
                  <a:lnTo>
                    <a:pt x="82016" y="345440"/>
                  </a:lnTo>
                  <a:lnTo>
                    <a:pt x="80391" y="344170"/>
                  </a:lnTo>
                  <a:lnTo>
                    <a:pt x="81889" y="342900"/>
                  </a:lnTo>
                  <a:lnTo>
                    <a:pt x="69735" y="336550"/>
                  </a:lnTo>
                  <a:lnTo>
                    <a:pt x="35687" y="312420"/>
                  </a:lnTo>
                  <a:lnTo>
                    <a:pt x="34239" y="308610"/>
                  </a:lnTo>
                  <a:lnTo>
                    <a:pt x="32778" y="303530"/>
                  </a:lnTo>
                  <a:lnTo>
                    <a:pt x="32931" y="303530"/>
                  </a:lnTo>
                  <a:lnTo>
                    <a:pt x="32385" y="299720"/>
                  </a:lnTo>
                  <a:lnTo>
                    <a:pt x="32181" y="298450"/>
                  </a:lnTo>
                  <a:lnTo>
                    <a:pt x="32283" y="294640"/>
                  </a:lnTo>
                  <a:lnTo>
                    <a:pt x="33642" y="289560"/>
                  </a:lnTo>
                  <a:lnTo>
                    <a:pt x="40335" y="276860"/>
                  </a:lnTo>
                  <a:lnTo>
                    <a:pt x="44170" y="266700"/>
                  </a:lnTo>
                  <a:lnTo>
                    <a:pt x="45999" y="256540"/>
                  </a:lnTo>
                  <a:lnTo>
                    <a:pt x="46443" y="246380"/>
                  </a:lnTo>
                  <a:lnTo>
                    <a:pt x="46329" y="234950"/>
                  </a:lnTo>
                  <a:lnTo>
                    <a:pt x="46291" y="233680"/>
                  </a:lnTo>
                  <a:lnTo>
                    <a:pt x="52679" y="238760"/>
                  </a:lnTo>
                  <a:lnTo>
                    <a:pt x="57975" y="241300"/>
                  </a:lnTo>
                  <a:lnTo>
                    <a:pt x="65176" y="241300"/>
                  </a:lnTo>
                  <a:lnTo>
                    <a:pt x="65214" y="240030"/>
                  </a:lnTo>
                  <a:lnTo>
                    <a:pt x="64287" y="240030"/>
                  </a:lnTo>
                  <a:lnTo>
                    <a:pt x="58420" y="238760"/>
                  </a:lnTo>
                  <a:lnTo>
                    <a:pt x="52895" y="236220"/>
                  </a:lnTo>
                  <a:lnTo>
                    <a:pt x="49847" y="233680"/>
                  </a:lnTo>
                  <a:lnTo>
                    <a:pt x="48323" y="232410"/>
                  </a:lnTo>
                  <a:lnTo>
                    <a:pt x="47498" y="231140"/>
                  </a:lnTo>
                  <a:lnTo>
                    <a:pt x="48729" y="231140"/>
                  </a:lnTo>
                  <a:lnTo>
                    <a:pt x="49123" y="229870"/>
                  </a:lnTo>
                  <a:lnTo>
                    <a:pt x="51612" y="229870"/>
                  </a:lnTo>
                  <a:lnTo>
                    <a:pt x="57023" y="232410"/>
                  </a:lnTo>
                  <a:lnTo>
                    <a:pt x="69380" y="234950"/>
                  </a:lnTo>
                  <a:lnTo>
                    <a:pt x="69545" y="233680"/>
                  </a:lnTo>
                  <a:lnTo>
                    <a:pt x="56375" y="229870"/>
                  </a:lnTo>
                  <a:lnTo>
                    <a:pt x="51587" y="228600"/>
                  </a:lnTo>
                  <a:lnTo>
                    <a:pt x="58534" y="226060"/>
                  </a:lnTo>
                  <a:lnTo>
                    <a:pt x="59766" y="226060"/>
                  </a:lnTo>
                  <a:lnTo>
                    <a:pt x="60223" y="227330"/>
                  </a:lnTo>
                  <a:lnTo>
                    <a:pt x="78232" y="231140"/>
                  </a:lnTo>
                  <a:lnTo>
                    <a:pt x="78892" y="229870"/>
                  </a:lnTo>
                  <a:lnTo>
                    <a:pt x="78244" y="228600"/>
                  </a:lnTo>
                  <a:lnTo>
                    <a:pt x="81140" y="228600"/>
                  </a:lnTo>
                  <a:lnTo>
                    <a:pt x="83146" y="229870"/>
                  </a:lnTo>
                  <a:lnTo>
                    <a:pt x="84175" y="231140"/>
                  </a:lnTo>
                  <a:lnTo>
                    <a:pt x="85382" y="231140"/>
                  </a:lnTo>
                  <a:lnTo>
                    <a:pt x="116408" y="247650"/>
                  </a:lnTo>
                  <a:lnTo>
                    <a:pt x="140995" y="243840"/>
                  </a:lnTo>
                  <a:lnTo>
                    <a:pt x="149364" y="241300"/>
                  </a:lnTo>
                  <a:lnTo>
                    <a:pt x="153733" y="240030"/>
                  </a:lnTo>
                  <a:lnTo>
                    <a:pt x="158115" y="238760"/>
                  </a:lnTo>
                  <a:lnTo>
                    <a:pt x="171716" y="241300"/>
                  </a:lnTo>
                  <a:lnTo>
                    <a:pt x="186436" y="245110"/>
                  </a:lnTo>
                  <a:lnTo>
                    <a:pt x="195351" y="247650"/>
                  </a:lnTo>
                  <a:lnTo>
                    <a:pt x="214312" y="247650"/>
                  </a:lnTo>
                  <a:lnTo>
                    <a:pt x="230657" y="245110"/>
                  </a:lnTo>
                  <a:lnTo>
                    <a:pt x="235699" y="247650"/>
                  </a:lnTo>
                  <a:lnTo>
                    <a:pt x="240652" y="248920"/>
                  </a:lnTo>
                  <a:lnTo>
                    <a:pt x="245808" y="251460"/>
                  </a:lnTo>
                  <a:lnTo>
                    <a:pt x="248564" y="254000"/>
                  </a:lnTo>
                  <a:lnTo>
                    <a:pt x="251282" y="255270"/>
                  </a:lnTo>
                  <a:lnTo>
                    <a:pt x="254876" y="259080"/>
                  </a:lnTo>
                  <a:lnTo>
                    <a:pt x="255625" y="259080"/>
                  </a:lnTo>
                  <a:lnTo>
                    <a:pt x="256413" y="257810"/>
                  </a:lnTo>
                  <a:lnTo>
                    <a:pt x="256552" y="256540"/>
                  </a:lnTo>
                  <a:lnTo>
                    <a:pt x="256755" y="255270"/>
                  </a:lnTo>
                  <a:lnTo>
                    <a:pt x="263169" y="257810"/>
                  </a:lnTo>
                  <a:lnTo>
                    <a:pt x="268312" y="260350"/>
                  </a:lnTo>
                  <a:lnTo>
                    <a:pt x="273748" y="261620"/>
                  </a:lnTo>
                  <a:lnTo>
                    <a:pt x="275348" y="262890"/>
                  </a:lnTo>
                  <a:lnTo>
                    <a:pt x="276974" y="262890"/>
                  </a:lnTo>
                  <a:lnTo>
                    <a:pt x="278650" y="264160"/>
                  </a:lnTo>
                  <a:lnTo>
                    <a:pt x="280149" y="262890"/>
                  </a:lnTo>
                  <a:lnTo>
                    <a:pt x="277596" y="261620"/>
                  </a:lnTo>
                  <a:lnTo>
                    <a:pt x="270243" y="257810"/>
                  </a:lnTo>
                  <a:lnTo>
                    <a:pt x="265798" y="255270"/>
                  </a:lnTo>
                  <a:lnTo>
                    <a:pt x="263588" y="254000"/>
                  </a:lnTo>
                  <a:lnTo>
                    <a:pt x="257429" y="250190"/>
                  </a:lnTo>
                  <a:lnTo>
                    <a:pt x="251853" y="245110"/>
                  </a:lnTo>
                  <a:lnTo>
                    <a:pt x="246265" y="240030"/>
                  </a:lnTo>
                  <a:lnTo>
                    <a:pt x="228409" y="228600"/>
                  </a:lnTo>
                  <a:lnTo>
                    <a:pt x="226885" y="228600"/>
                  </a:lnTo>
                  <a:lnTo>
                    <a:pt x="225717" y="227330"/>
                  </a:lnTo>
                  <a:lnTo>
                    <a:pt x="225450" y="226060"/>
                  </a:lnTo>
                  <a:lnTo>
                    <a:pt x="220319" y="223977"/>
                  </a:lnTo>
                  <a:lnTo>
                    <a:pt x="220319" y="228600"/>
                  </a:lnTo>
                  <a:lnTo>
                    <a:pt x="219824" y="229870"/>
                  </a:lnTo>
                  <a:lnTo>
                    <a:pt x="219837" y="231140"/>
                  </a:lnTo>
                  <a:lnTo>
                    <a:pt x="215861" y="229870"/>
                  </a:lnTo>
                  <a:lnTo>
                    <a:pt x="213410" y="228600"/>
                  </a:lnTo>
                  <a:lnTo>
                    <a:pt x="210934" y="228600"/>
                  </a:lnTo>
                  <a:lnTo>
                    <a:pt x="211429" y="226060"/>
                  </a:lnTo>
                  <a:lnTo>
                    <a:pt x="214134" y="226060"/>
                  </a:lnTo>
                  <a:lnTo>
                    <a:pt x="216738" y="227330"/>
                  </a:lnTo>
                  <a:lnTo>
                    <a:pt x="219316" y="227330"/>
                  </a:lnTo>
                  <a:lnTo>
                    <a:pt x="220319" y="228600"/>
                  </a:lnTo>
                  <a:lnTo>
                    <a:pt x="220319" y="223977"/>
                  </a:lnTo>
                  <a:lnTo>
                    <a:pt x="219202" y="223520"/>
                  </a:lnTo>
                  <a:lnTo>
                    <a:pt x="213169" y="222250"/>
                  </a:lnTo>
                  <a:lnTo>
                    <a:pt x="203835" y="222250"/>
                  </a:lnTo>
                  <a:lnTo>
                    <a:pt x="203568" y="223520"/>
                  </a:lnTo>
                  <a:lnTo>
                    <a:pt x="203631" y="226060"/>
                  </a:lnTo>
                  <a:lnTo>
                    <a:pt x="199923" y="224790"/>
                  </a:lnTo>
                  <a:lnTo>
                    <a:pt x="197675" y="224790"/>
                  </a:lnTo>
                  <a:lnTo>
                    <a:pt x="195033" y="223520"/>
                  </a:lnTo>
                  <a:lnTo>
                    <a:pt x="194119" y="223520"/>
                  </a:lnTo>
                  <a:lnTo>
                    <a:pt x="193535" y="224790"/>
                  </a:lnTo>
                  <a:lnTo>
                    <a:pt x="193459" y="226060"/>
                  </a:lnTo>
                  <a:lnTo>
                    <a:pt x="193459" y="227330"/>
                  </a:lnTo>
                  <a:lnTo>
                    <a:pt x="194437" y="227330"/>
                  </a:lnTo>
                  <a:lnTo>
                    <a:pt x="210324" y="231140"/>
                  </a:lnTo>
                  <a:lnTo>
                    <a:pt x="210121" y="233680"/>
                  </a:lnTo>
                  <a:lnTo>
                    <a:pt x="207657" y="233680"/>
                  </a:lnTo>
                  <a:lnTo>
                    <a:pt x="205181" y="234950"/>
                  </a:lnTo>
                  <a:lnTo>
                    <a:pt x="202082" y="234950"/>
                  </a:lnTo>
                  <a:lnTo>
                    <a:pt x="197307" y="232410"/>
                  </a:lnTo>
                  <a:lnTo>
                    <a:pt x="192278" y="231140"/>
                  </a:lnTo>
                  <a:lnTo>
                    <a:pt x="186334" y="231140"/>
                  </a:lnTo>
                  <a:lnTo>
                    <a:pt x="184048" y="229870"/>
                  </a:lnTo>
                  <a:lnTo>
                    <a:pt x="179476" y="227330"/>
                  </a:lnTo>
                  <a:lnTo>
                    <a:pt x="171640" y="226060"/>
                  </a:lnTo>
                  <a:lnTo>
                    <a:pt x="170713" y="226060"/>
                  </a:lnTo>
                  <a:lnTo>
                    <a:pt x="170713" y="232410"/>
                  </a:lnTo>
                  <a:lnTo>
                    <a:pt x="166077" y="232410"/>
                  </a:lnTo>
                  <a:lnTo>
                    <a:pt x="161429" y="233680"/>
                  </a:lnTo>
                  <a:lnTo>
                    <a:pt x="156387" y="234950"/>
                  </a:lnTo>
                  <a:lnTo>
                    <a:pt x="147828" y="234950"/>
                  </a:lnTo>
                  <a:lnTo>
                    <a:pt x="143535" y="236220"/>
                  </a:lnTo>
                  <a:lnTo>
                    <a:pt x="138518" y="237490"/>
                  </a:lnTo>
                  <a:lnTo>
                    <a:pt x="138328" y="237490"/>
                  </a:lnTo>
                  <a:lnTo>
                    <a:pt x="138214" y="240030"/>
                  </a:lnTo>
                  <a:lnTo>
                    <a:pt x="130175" y="240030"/>
                  </a:lnTo>
                  <a:lnTo>
                    <a:pt x="117678" y="237731"/>
                  </a:lnTo>
                  <a:lnTo>
                    <a:pt x="117678" y="241300"/>
                  </a:lnTo>
                  <a:lnTo>
                    <a:pt x="117487" y="243840"/>
                  </a:lnTo>
                  <a:lnTo>
                    <a:pt x="110439" y="243840"/>
                  </a:lnTo>
                  <a:lnTo>
                    <a:pt x="104419" y="242570"/>
                  </a:lnTo>
                  <a:lnTo>
                    <a:pt x="99085" y="240030"/>
                  </a:lnTo>
                  <a:lnTo>
                    <a:pt x="99974" y="237490"/>
                  </a:lnTo>
                  <a:lnTo>
                    <a:pt x="105384" y="238760"/>
                  </a:lnTo>
                  <a:lnTo>
                    <a:pt x="111366" y="240030"/>
                  </a:lnTo>
                  <a:lnTo>
                    <a:pt x="117678" y="241300"/>
                  </a:lnTo>
                  <a:lnTo>
                    <a:pt x="117678" y="237731"/>
                  </a:lnTo>
                  <a:lnTo>
                    <a:pt x="116370" y="237490"/>
                  </a:lnTo>
                  <a:lnTo>
                    <a:pt x="116509" y="234950"/>
                  </a:lnTo>
                  <a:lnTo>
                    <a:pt x="123583" y="234950"/>
                  </a:lnTo>
                  <a:lnTo>
                    <a:pt x="130886" y="233680"/>
                  </a:lnTo>
                  <a:lnTo>
                    <a:pt x="137566" y="232410"/>
                  </a:lnTo>
                  <a:lnTo>
                    <a:pt x="144246" y="231140"/>
                  </a:lnTo>
                  <a:lnTo>
                    <a:pt x="150596" y="229870"/>
                  </a:lnTo>
                  <a:lnTo>
                    <a:pt x="170662" y="229870"/>
                  </a:lnTo>
                  <a:lnTo>
                    <a:pt x="170713" y="232410"/>
                  </a:lnTo>
                  <a:lnTo>
                    <a:pt x="170713" y="226060"/>
                  </a:lnTo>
                  <a:lnTo>
                    <a:pt x="153974" y="226060"/>
                  </a:lnTo>
                  <a:lnTo>
                    <a:pt x="148424" y="227330"/>
                  </a:lnTo>
                  <a:lnTo>
                    <a:pt x="146215" y="227330"/>
                  </a:lnTo>
                  <a:lnTo>
                    <a:pt x="135636" y="229870"/>
                  </a:lnTo>
                  <a:lnTo>
                    <a:pt x="116662" y="232410"/>
                  </a:lnTo>
                  <a:lnTo>
                    <a:pt x="99885" y="232410"/>
                  </a:lnTo>
                  <a:lnTo>
                    <a:pt x="94437" y="231140"/>
                  </a:lnTo>
                  <a:lnTo>
                    <a:pt x="89179" y="228600"/>
                  </a:lnTo>
                  <a:lnTo>
                    <a:pt x="90462" y="227330"/>
                  </a:lnTo>
                  <a:lnTo>
                    <a:pt x="92163" y="226060"/>
                  </a:lnTo>
                  <a:lnTo>
                    <a:pt x="97345" y="222250"/>
                  </a:lnTo>
                  <a:lnTo>
                    <a:pt x="102819" y="217170"/>
                  </a:lnTo>
                  <a:lnTo>
                    <a:pt x="102641" y="220980"/>
                  </a:lnTo>
                  <a:lnTo>
                    <a:pt x="102870" y="220980"/>
                  </a:lnTo>
                  <a:lnTo>
                    <a:pt x="103238" y="222250"/>
                  </a:lnTo>
                  <a:lnTo>
                    <a:pt x="104635" y="222250"/>
                  </a:lnTo>
                  <a:lnTo>
                    <a:pt x="110172" y="217170"/>
                  </a:lnTo>
                  <a:lnTo>
                    <a:pt x="111556" y="215900"/>
                  </a:lnTo>
                  <a:lnTo>
                    <a:pt x="112115" y="218440"/>
                  </a:lnTo>
                  <a:lnTo>
                    <a:pt x="112788" y="219710"/>
                  </a:lnTo>
                  <a:lnTo>
                    <a:pt x="114325" y="219710"/>
                  </a:lnTo>
                  <a:lnTo>
                    <a:pt x="118364" y="217170"/>
                  </a:lnTo>
                  <a:lnTo>
                    <a:pt x="120281" y="215900"/>
                  </a:lnTo>
                  <a:lnTo>
                    <a:pt x="122212" y="214630"/>
                  </a:lnTo>
                  <a:lnTo>
                    <a:pt x="125971" y="212090"/>
                  </a:lnTo>
                  <a:lnTo>
                    <a:pt x="127241" y="210820"/>
                  </a:lnTo>
                  <a:lnTo>
                    <a:pt x="127711" y="212090"/>
                  </a:lnTo>
                  <a:lnTo>
                    <a:pt x="127863" y="213360"/>
                  </a:lnTo>
                  <a:lnTo>
                    <a:pt x="129540" y="213360"/>
                  </a:lnTo>
                  <a:lnTo>
                    <a:pt x="132194" y="210820"/>
                  </a:lnTo>
                  <a:lnTo>
                    <a:pt x="134912" y="209550"/>
                  </a:lnTo>
                  <a:lnTo>
                    <a:pt x="139928" y="205740"/>
                  </a:lnTo>
                  <a:lnTo>
                    <a:pt x="139268" y="209550"/>
                  </a:lnTo>
                  <a:lnTo>
                    <a:pt x="139420" y="209550"/>
                  </a:lnTo>
                  <a:lnTo>
                    <a:pt x="139788" y="210820"/>
                  </a:lnTo>
                  <a:lnTo>
                    <a:pt x="141465" y="210820"/>
                  </a:lnTo>
                  <a:lnTo>
                    <a:pt x="145288" y="208280"/>
                  </a:lnTo>
                  <a:lnTo>
                    <a:pt x="152628" y="203200"/>
                  </a:lnTo>
                  <a:lnTo>
                    <a:pt x="154330" y="201930"/>
                  </a:lnTo>
                  <a:lnTo>
                    <a:pt x="154927" y="203200"/>
                  </a:lnTo>
                  <a:lnTo>
                    <a:pt x="187680" y="194310"/>
                  </a:lnTo>
                  <a:lnTo>
                    <a:pt x="186702" y="196850"/>
                  </a:lnTo>
                  <a:lnTo>
                    <a:pt x="186677" y="198120"/>
                  </a:lnTo>
                  <a:lnTo>
                    <a:pt x="187706" y="198120"/>
                  </a:lnTo>
                  <a:lnTo>
                    <a:pt x="199072" y="200660"/>
                  </a:lnTo>
                  <a:lnTo>
                    <a:pt x="204635" y="200660"/>
                  </a:lnTo>
                  <a:lnTo>
                    <a:pt x="228219" y="196850"/>
                  </a:lnTo>
                  <a:lnTo>
                    <a:pt x="235877" y="194310"/>
                  </a:lnTo>
                  <a:lnTo>
                    <a:pt x="236867" y="194310"/>
                  </a:lnTo>
                  <a:lnTo>
                    <a:pt x="237070" y="193040"/>
                  </a:lnTo>
                  <a:lnTo>
                    <a:pt x="236829" y="191770"/>
                  </a:lnTo>
                  <a:lnTo>
                    <a:pt x="236524" y="190500"/>
                  </a:lnTo>
                  <a:lnTo>
                    <a:pt x="235381" y="190500"/>
                  </a:lnTo>
                  <a:lnTo>
                    <a:pt x="220065" y="195580"/>
                  </a:lnTo>
                  <a:lnTo>
                    <a:pt x="212331" y="196850"/>
                  </a:lnTo>
                  <a:lnTo>
                    <a:pt x="196354" y="196850"/>
                  </a:lnTo>
                  <a:lnTo>
                    <a:pt x="196430" y="194310"/>
                  </a:lnTo>
                  <a:lnTo>
                    <a:pt x="203022" y="194310"/>
                  </a:lnTo>
                  <a:lnTo>
                    <a:pt x="206438" y="193040"/>
                  </a:lnTo>
                  <a:lnTo>
                    <a:pt x="206832" y="193040"/>
                  </a:lnTo>
                  <a:lnTo>
                    <a:pt x="206616" y="191770"/>
                  </a:lnTo>
                  <a:lnTo>
                    <a:pt x="206832" y="190500"/>
                  </a:lnTo>
                  <a:lnTo>
                    <a:pt x="210159" y="190500"/>
                  </a:lnTo>
                  <a:lnTo>
                    <a:pt x="209130" y="193040"/>
                  </a:lnTo>
                  <a:lnTo>
                    <a:pt x="210553" y="194310"/>
                  </a:lnTo>
                  <a:lnTo>
                    <a:pt x="213766" y="194310"/>
                  </a:lnTo>
                  <a:lnTo>
                    <a:pt x="216636" y="193040"/>
                  </a:lnTo>
                  <a:lnTo>
                    <a:pt x="219837" y="190500"/>
                  </a:lnTo>
                  <a:lnTo>
                    <a:pt x="219786" y="189230"/>
                  </a:lnTo>
                  <a:lnTo>
                    <a:pt x="219633" y="187960"/>
                  </a:lnTo>
                  <a:lnTo>
                    <a:pt x="222910" y="187960"/>
                  </a:lnTo>
                  <a:lnTo>
                    <a:pt x="225209" y="186690"/>
                  </a:lnTo>
                  <a:lnTo>
                    <a:pt x="233210" y="184150"/>
                  </a:lnTo>
                  <a:lnTo>
                    <a:pt x="236067" y="182880"/>
                  </a:lnTo>
                  <a:lnTo>
                    <a:pt x="252958" y="180340"/>
                  </a:lnTo>
                  <a:lnTo>
                    <a:pt x="295224" y="180340"/>
                  </a:lnTo>
                  <a:lnTo>
                    <a:pt x="336854" y="198120"/>
                  </a:lnTo>
                  <a:lnTo>
                    <a:pt x="338315" y="198120"/>
                  </a:lnTo>
                  <a:lnTo>
                    <a:pt x="338975" y="196850"/>
                  </a:lnTo>
                  <a:lnTo>
                    <a:pt x="339813" y="196850"/>
                  </a:lnTo>
                  <a:lnTo>
                    <a:pt x="344322" y="200660"/>
                  </a:lnTo>
                  <a:lnTo>
                    <a:pt x="345313" y="201930"/>
                  </a:lnTo>
                  <a:lnTo>
                    <a:pt x="343217" y="203200"/>
                  </a:lnTo>
                  <a:lnTo>
                    <a:pt x="336702" y="203200"/>
                  </a:lnTo>
                  <a:lnTo>
                    <a:pt x="336905" y="201930"/>
                  </a:lnTo>
                  <a:lnTo>
                    <a:pt x="336765" y="200660"/>
                  </a:lnTo>
                  <a:lnTo>
                    <a:pt x="319405" y="200660"/>
                  </a:lnTo>
                  <a:lnTo>
                    <a:pt x="319773" y="199390"/>
                  </a:lnTo>
                  <a:lnTo>
                    <a:pt x="319620" y="198120"/>
                  </a:lnTo>
                  <a:lnTo>
                    <a:pt x="316572" y="198120"/>
                  </a:lnTo>
                  <a:lnTo>
                    <a:pt x="315366" y="199390"/>
                  </a:lnTo>
                  <a:lnTo>
                    <a:pt x="313817" y="200660"/>
                  </a:lnTo>
                  <a:lnTo>
                    <a:pt x="313359" y="199390"/>
                  </a:lnTo>
                  <a:lnTo>
                    <a:pt x="312915" y="198120"/>
                  </a:lnTo>
                  <a:lnTo>
                    <a:pt x="313563" y="196850"/>
                  </a:lnTo>
                  <a:lnTo>
                    <a:pt x="313397" y="196850"/>
                  </a:lnTo>
                  <a:lnTo>
                    <a:pt x="313220" y="195580"/>
                  </a:lnTo>
                  <a:lnTo>
                    <a:pt x="311124" y="195580"/>
                  </a:lnTo>
                  <a:lnTo>
                    <a:pt x="309321" y="196850"/>
                  </a:lnTo>
                  <a:lnTo>
                    <a:pt x="305727" y="198120"/>
                  </a:lnTo>
                  <a:lnTo>
                    <a:pt x="304660" y="199288"/>
                  </a:lnTo>
                  <a:lnTo>
                    <a:pt x="304660" y="205740"/>
                  </a:lnTo>
                  <a:lnTo>
                    <a:pt x="304304" y="207010"/>
                  </a:lnTo>
                  <a:lnTo>
                    <a:pt x="298526" y="208280"/>
                  </a:lnTo>
                  <a:lnTo>
                    <a:pt x="298018" y="205740"/>
                  </a:lnTo>
                  <a:lnTo>
                    <a:pt x="299478" y="204470"/>
                  </a:lnTo>
                  <a:lnTo>
                    <a:pt x="300951" y="204470"/>
                  </a:lnTo>
                  <a:lnTo>
                    <a:pt x="302361" y="203200"/>
                  </a:lnTo>
                  <a:lnTo>
                    <a:pt x="304266" y="204470"/>
                  </a:lnTo>
                  <a:lnTo>
                    <a:pt x="304660" y="205740"/>
                  </a:lnTo>
                  <a:lnTo>
                    <a:pt x="304660" y="199288"/>
                  </a:lnTo>
                  <a:lnTo>
                    <a:pt x="303911" y="196850"/>
                  </a:lnTo>
                  <a:lnTo>
                    <a:pt x="301879" y="196850"/>
                  </a:lnTo>
                  <a:lnTo>
                    <a:pt x="296303" y="199390"/>
                  </a:lnTo>
                  <a:lnTo>
                    <a:pt x="296176" y="198120"/>
                  </a:lnTo>
                  <a:lnTo>
                    <a:pt x="296062" y="196850"/>
                  </a:lnTo>
                  <a:lnTo>
                    <a:pt x="294055" y="196850"/>
                  </a:lnTo>
                  <a:lnTo>
                    <a:pt x="292417" y="198120"/>
                  </a:lnTo>
                  <a:lnTo>
                    <a:pt x="289648" y="198120"/>
                  </a:lnTo>
                  <a:lnTo>
                    <a:pt x="289052" y="196850"/>
                  </a:lnTo>
                  <a:lnTo>
                    <a:pt x="283806" y="200660"/>
                  </a:lnTo>
                  <a:lnTo>
                    <a:pt x="278472" y="204470"/>
                  </a:lnTo>
                  <a:lnTo>
                    <a:pt x="272148" y="208280"/>
                  </a:lnTo>
                  <a:lnTo>
                    <a:pt x="271868" y="209550"/>
                  </a:lnTo>
                  <a:lnTo>
                    <a:pt x="265264" y="208280"/>
                  </a:lnTo>
                  <a:lnTo>
                    <a:pt x="259753" y="207010"/>
                  </a:lnTo>
                  <a:lnTo>
                    <a:pt x="253771" y="203200"/>
                  </a:lnTo>
                  <a:lnTo>
                    <a:pt x="253174" y="203200"/>
                  </a:lnTo>
                  <a:lnTo>
                    <a:pt x="252818" y="204470"/>
                  </a:lnTo>
                  <a:lnTo>
                    <a:pt x="252425" y="204470"/>
                  </a:lnTo>
                  <a:lnTo>
                    <a:pt x="252310" y="205740"/>
                  </a:lnTo>
                  <a:lnTo>
                    <a:pt x="252869" y="207010"/>
                  </a:lnTo>
                  <a:lnTo>
                    <a:pt x="256501" y="210820"/>
                  </a:lnTo>
                  <a:lnTo>
                    <a:pt x="257352" y="210820"/>
                  </a:lnTo>
                  <a:lnTo>
                    <a:pt x="258165" y="209550"/>
                  </a:lnTo>
                  <a:lnTo>
                    <a:pt x="263372" y="212090"/>
                  </a:lnTo>
                  <a:lnTo>
                    <a:pt x="292112" y="212090"/>
                  </a:lnTo>
                  <a:lnTo>
                    <a:pt x="322491" y="209550"/>
                  </a:lnTo>
                  <a:lnTo>
                    <a:pt x="330555" y="208280"/>
                  </a:lnTo>
                  <a:lnTo>
                    <a:pt x="338607" y="207010"/>
                  </a:lnTo>
                  <a:lnTo>
                    <a:pt x="342506" y="207010"/>
                  </a:lnTo>
                  <a:lnTo>
                    <a:pt x="353263" y="204470"/>
                  </a:lnTo>
                  <a:lnTo>
                    <a:pt x="364324" y="203200"/>
                  </a:lnTo>
                  <a:lnTo>
                    <a:pt x="375793" y="200660"/>
                  </a:lnTo>
                  <a:lnTo>
                    <a:pt x="382549" y="199390"/>
                  </a:lnTo>
                  <a:lnTo>
                    <a:pt x="396049" y="196850"/>
                  </a:lnTo>
                  <a:lnTo>
                    <a:pt x="402805" y="195580"/>
                  </a:lnTo>
                  <a:lnTo>
                    <a:pt x="418249" y="193040"/>
                  </a:lnTo>
                  <a:lnTo>
                    <a:pt x="449846" y="190500"/>
                  </a:lnTo>
                  <a:lnTo>
                    <a:pt x="457149" y="190500"/>
                  </a:lnTo>
                  <a:lnTo>
                    <a:pt x="471665" y="193040"/>
                  </a:lnTo>
                  <a:lnTo>
                    <a:pt x="478853" y="195580"/>
                  </a:lnTo>
                  <a:lnTo>
                    <a:pt x="475805" y="194310"/>
                  </a:lnTo>
                  <a:lnTo>
                    <a:pt x="469912" y="191770"/>
                  </a:lnTo>
                  <a:lnTo>
                    <a:pt x="466090" y="191770"/>
                  </a:lnTo>
                  <a:lnTo>
                    <a:pt x="464337" y="190500"/>
                  </a:lnTo>
                  <a:lnTo>
                    <a:pt x="463283" y="189230"/>
                  </a:lnTo>
                  <a:lnTo>
                    <a:pt x="462254" y="186690"/>
                  </a:lnTo>
                  <a:lnTo>
                    <a:pt x="461987" y="185420"/>
                  </a:lnTo>
                  <a:lnTo>
                    <a:pt x="462483" y="182880"/>
                  </a:lnTo>
                  <a:lnTo>
                    <a:pt x="458063" y="182880"/>
                  </a:lnTo>
                  <a:lnTo>
                    <a:pt x="456260" y="181610"/>
                  </a:lnTo>
                  <a:lnTo>
                    <a:pt x="454761" y="180340"/>
                  </a:lnTo>
                  <a:lnTo>
                    <a:pt x="457415" y="179070"/>
                  </a:lnTo>
                  <a:lnTo>
                    <a:pt x="461162" y="179070"/>
                  </a:lnTo>
                  <a:lnTo>
                    <a:pt x="462953" y="180340"/>
                  </a:lnTo>
                  <a:lnTo>
                    <a:pt x="463651" y="180340"/>
                  </a:lnTo>
                  <a:lnTo>
                    <a:pt x="464845" y="179070"/>
                  </a:lnTo>
                  <a:lnTo>
                    <a:pt x="466559" y="177800"/>
                  </a:lnTo>
                  <a:lnTo>
                    <a:pt x="465010" y="176530"/>
                  </a:lnTo>
                  <a:lnTo>
                    <a:pt x="463118" y="176530"/>
                  </a:lnTo>
                  <a:lnTo>
                    <a:pt x="467664" y="172720"/>
                  </a:lnTo>
                  <a:lnTo>
                    <a:pt x="486168" y="168910"/>
                  </a:lnTo>
                  <a:lnTo>
                    <a:pt x="486791" y="170180"/>
                  </a:lnTo>
                  <a:lnTo>
                    <a:pt x="488200" y="170180"/>
                  </a:lnTo>
                  <a:lnTo>
                    <a:pt x="494855" y="168910"/>
                  </a:lnTo>
                  <a:lnTo>
                    <a:pt x="501840" y="167640"/>
                  </a:lnTo>
                  <a:lnTo>
                    <a:pt x="509333" y="167640"/>
                  </a:lnTo>
                  <a:lnTo>
                    <a:pt x="517461" y="166370"/>
                  </a:lnTo>
                  <a:lnTo>
                    <a:pt x="519391" y="166370"/>
                  </a:lnTo>
                  <a:lnTo>
                    <a:pt x="518248" y="168910"/>
                  </a:lnTo>
                  <a:lnTo>
                    <a:pt x="518312" y="170180"/>
                  </a:lnTo>
                  <a:lnTo>
                    <a:pt x="524014" y="168910"/>
                  </a:lnTo>
                  <a:lnTo>
                    <a:pt x="524662" y="168910"/>
                  </a:lnTo>
                  <a:lnTo>
                    <a:pt x="524903" y="166370"/>
                  </a:lnTo>
                  <a:lnTo>
                    <a:pt x="546760" y="165100"/>
                  </a:lnTo>
                  <a:lnTo>
                    <a:pt x="556437" y="165100"/>
                  </a:lnTo>
                  <a:lnTo>
                    <a:pt x="566293" y="163830"/>
                  </a:lnTo>
                  <a:lnTo>
                    <a:pt x="576338" y="163830"/>
                  </a:lnTo>
                  <a:lnTo>
                    <a:pt x="579501" y="162560"/>
                  </a:lnTo>
                  <a:lnTo>
                    <a:pt x="582676" y="162560"/>
                  </a:lnTo>
                  <a:lnTo>
                    <a:pt x="585838" y="161290"/>
                  </a:lnTo>
                  <a:lnTo>
                    <a:pt x="597585" y="158750"/>
                  </a:lnTo>
                  <a:lnTo>
                    <a:pt x="603084" y="156210"/>
                  </a:lnTo>
                  <a:lnTo>
                    <a:pt x="613448" y="153670"/>
                  </a:lnTo>
                  <a:lnTo>
                    <a:pt x="617905" y="151130"/>
                  </a:lnTo>
                  <a:lnTo>
                    <a:pt x="618972" y="151130"/>
                  </a:lnTo>
                  <a:lnTo>
                    <a:pt x="618947" y="152400"/>
                  </a:lnTo>
                  <a:lnTo>
                    <a:pt x="623684" y="151130"/>
                  </a:lnTo>
                  <a:lnTo>
                    <a:pt x="668756" y="139700"/>
                  </a:lnTo>
                  <a:lnTo>
                    <a:pt x="680986" y="133350"/>
                  </a:lnTo>
                  <a:lnTo>
                    <a:pt x="694537" y="133350"/>
                  </a:lnTo>
                  <a:lnTo>
                    <a:pt x="698182" y="130810"/>
                  </a:lnTo>
                  <a:lnTo>
                    <a:pt x="703072" y="129540"/>
                  </a:lnTo>
                  <a:lnTo>
                    <a:pt x="707771" y="127000"/>
                  </a:lnTo>
                  <a:lnTo>
                    <a:pt x="712825" y="124460"/>
                  </a:lnTo>
                  <a:lnTo>
                    <a:pt x="718997" y="124460"/>
                  </a:lnTo>
                  <a:lnTo>
                    <a:pt x="720382" y="123190"/>
                  </a:lnTo>
                  <a:lnTo>
                    <a:pt x="721245" y="121920"/>
                  </a:lnTo>
                  <a:lnTo>
                    <a:pt x="724585" y="121920"/>
                  </a:lnTo>
                  <a:lnTo>
                    <a:pt x="727367" y="123190"/>
                  </a:lnTo>
                  <a:lnTo>
                    <a:pt x="730186" y="123190"/>
                  </a:lnTo>
                  <a:lnTo>
                    <a:pt x="755484" y="139700"/>
                  </a:lnTo>
                  <a:lnTo>
                    <a:pt x="756031" y="139700"/>
                  </a:lnTo>
                  <a:lnTo>
                    <a:pt x="755370" y="140970"/>
                  </a:lnTo>
                  <a:lnTo>
                    <a:pt x="753745" y="142240"/>
                  </a:lnTo>
                  <a:lnTo>
                    <a:pt x="750379" y="142240"/>
                  </a:lnTo>
                  <a:lnTo>
                    <a:pt x="750379" y="167640"/>
                  </a:lnTo>
                  <a:lnTo>
                    <a:pt x="749922" y="171450"/>
                  </a:lnTo>
                  <a:lnTo>
                    <a:pt x="748080" y="176530"/>
                  </a:lnTo>
                  <a:lnTo>
                    <a:pt x="746429" y="173990"/>
                  </a:lnTo>
                  <a:lnTo>
                    <a:pt x="744880" y="173990"/>
                  </a:lnTo>
                  <a:lnTo>
                    <a:pt x="743788" y="172720"/>
                  </a:lnTo>
                  <a:lnTo>
                    <a:pt x="744766" y="171450"/>
                  </a:lnTo>
                  <a:lnTo>
                    <a:pt x="745718" y="171450"/>
                  </a:lnTo>
                  <a:lnTo>
                    <a:pt x="747293" y="168910"/>
                  </a:lnTo>
                  <a:lnTo>
                    <a:pt x="747039" y="168910"/>
                  </a:lnTo>
                  <a:lnTo>
                    <a:pt x="746721" y="167640"/>
                  </a:lnTo>
                  <a:lnTo>
                    <a:pt x="744461" y="167640"/>
                  </a:lnTo>
                  <a:lnTo>
                    <a:pt x="741692" y="168910"/>
                  </a:lnTo>
                  <a:lnTo>
                    <a:pt x="741476" y="168376"/>
                  </a:lnTo>
                  <a:lnTo>
                    <a:pt x="741476" y="179070"/>
                  </a:lnTo>
                  <a:lnTo>
                    <a:pt x="741083" y="180340"/>
                  </a:lnTo>
                  <a:lnTo>
                    <a:pt x="741045" y="181610"/>
                  </a:lnTo>
                  <a:lnTo>
                    <a:pt x="740676" y="182880"/>
                  </a:lnTo>
                  <a:lnTo>
                    <a:pt x="735469" y="182880"/>
                  </a:lnTo>
                  <a:lnTo>
                    <a:pt x="730275" y="180340"/>
                  </a:lnTo>
                  <a:lnTo>
                    <a:pt x="729081" y="180340"/>
                  </a:lnTo>
                  <a:lnTo>
                    <a:pt x="728738" y="179070"/>
                  </a:lnTo>
                  <a:lnTo>
                    <a:pt x="727024" y="176530"/>
                  </a:lnTo>
                  <a:lnTo>
                    <a:pt x="725525" y="173990"/>
                  </a:lnTo>
                  <a:lnTo>
                    <a:pt x="724420" y="171450"/>
                  </a:lnTo>
                  <a:lnTo>
                    <a:pt x="723861" y="168910"/>
                  </a:lnTo>
                  <a:lnTo>
                    <a:pt x="725462" y="168910"/>
                  </a:lnTo>
                  <a:lnTo>
                    <a:pt x="726694" y="170180"/>
                  </a:lnTo>
                  <a:lnTo>
                    <a:pt x="728370" y="173990"/>
                  </a:lnTo>
                  <a:lnTo>
                    <a:pt x="730694" y="176530"/>
                  </a:lnTo>
                  <a:lnTo>
                    <a:pt x="732942" y="179070"/>
                  </a:lnTo>
                  <a:lnTo>
                    <a:pt x="730592" y="180340"/>
                  </a:lnTo>
                  <a:lnTo>
                    <a:pt x="734771" y="180340"/>
                  </a:lnTo>
                  <a:lnTo>
                    <a:pt x="735126" y="179070"/>
                  </a:lnTo>
                  <a:lnTo>
                    <a:pt x="741476" y="179070"/>
                  </a:lnTo>
                  <a:lnTo>
                    <a:pt x="741476" y="168376"/>
                  </a:lnTo>
                  <a:lnTo>
                    <a:pt x="740676" y="166370"/>
                  </a:lnTo>
                  <a:lnTo>
                    <a:pt x="741591" y="166370"/>
                  </a:lnTo>
                  <a:lnTo>
                    <a:pt x="742581" y="165100"/>
                  </a:lnTo>
                  <a:lnTo>
                    <a:pt x="743635" y="165100"/>
                  </a:lnTo>
                  <a:lnTo>
                    <a:pt x="744334" y="163830"/>
                  </a:lnTo>
                  <a:lnTo>
                    <a:pt x="745045" y="162560"/>
                  </a:lnTo>
                  <a:lnTo>
                    <a:pt x="745820" y="162560"/>
                  </a:lnTo>
                  <a:lnTo>
                    <a:pt x="746582" y="161290"/>
                  </a:lnTo>
                  <a:lnTo>
                    <a:pt x="748334" y="160020"/>
                  </a:lnTo>
                  <a:lnTo>
                    <a:pt x="749020" y="161290"/>
                  </a:lnTo>
                  <a:lnTo>
                    <a:pt x="749274" y="161290"/>
                  </a:lnTo>
                  <a:lnTo>
                    <a:pt x="749630" y="162560"/>
                  </a:lnTo>
                  <a:lnTo>
                    <a:pt x="750176" y="163830"/>
                  </a:lnTo>
                  <a:lnTo>
                    <a:pt x="750379" y="167640"/>
                  </a:lnTo>
                  <a:lnTo>
                    <a:pt x="750379" y="142240"/>
                  </a:lnTo>
                  <a:lnTo>
                    <a:pt x="749198" y="142240"/>
                  </a:lnTo>
                  <a:lnTo>
                    <a:pt x="747522" y="146050"/>
                  </a:lnTo>
                  <a:lnTo>
                    <a:pt x="746912" y="148590"/>
                  </a:lnTo>
                  <a:lnTo>
                    <a:pt x="746721" y="149860"/>
                  </a:lnTo>
                  <a:lnTo>
                    <a:pt x="746429" y="152400"/>
                  </a:lnTo>
                  <a:lnTo>
                    <a:pt x="746594" y="153670"/>
                  </a:lnTo>
                  <a:lnTo>
                    <a:pt x="746772" y="157480"/>
                  </a:lnTo>
                  <a:lnTo>
                    <a:pt x="744880" y="158750"/>
                  </a:lnTo>
                  <a:lnTo>
                    <a:pt x="742784" y="161290"/>
                  </a:lnTo>
                  <a:lnTo>
                    <a:pt x="740143" y="162560"/>
                  </a:lnTo>
                  <a:lnTo>
                    <a:pt x="733044" y="163830"/>
                  </a:lnTo>
                  <a:lnTo>
                    <a:pt x="737387" y="158750"/>
                  </a:lnTo>
                  <a:lnTo>
                    <a:pt x="739825" y="156210"/>
                  </a:lnTo>
                  <a:lnTo>
                    <a:pt x="742378" y="154940"/>
                  </a:lnTo>
                  <a:lnTo>
                    <a:pt x="742823" y="154940"/>
                  </a:lnTo>
                  <a:lnTo>
                    <a:pt x="743064" y="153670"/>
                  </a:lnTo>
                  <a:lnTo>
                    <a:pt x="742924" y="152400"/>
                  </a:lnTo>
                  <a:lnTo>
                    <a:pt x="741832" y="151130"/>
                  </a:lnTo>
                  <a:lnTo>
                    <a:pt x="744867" y="147320"/>
                  </a:lnTo>
                  <a:lnTo>
                    <a:pt x="745934" y="144780"/>
                  </a:lnTo>
                  <a:lnTo>
                    <a:pt x="745477" y="142240"/>
                  </a:lnTo>
                  <a:lnTo>
                    <a:pt x="745096" y="139700"/>
                  </a:lnTo>
                  <a:lnTo>
                    <a:pt x="743864" y="138430"/>
                  </a:lnTo>
                  <a:lnTo>
                    <a:pt x="740829" y="135890"/>
                  </a:lnTo>
                  <a:lnTo>
                    <a:pt x="732078" y="135890"/>
                  </a:lnTo>
                  <a:lnTo>
                    <a:pt x="723277" y="144780"/>
                  </a:lnTo>
                  <a:lnTo>
                    <a:pt x="718896" y="149860"/>
                  </a:lnTo>
                  <a:lnTo>
                    <a:pt x="715441" y="149860"/>
                  </a:lnTo>
                  <a:lnTo>
                    <a:pt x="712787" y="151130"/>
                  </a:lnTo>
                  <a:lnTo>
                    <a:pt x="710666" y="150558"/>
                  </a:lnTo>
                  <a:lnTo>
                    <a:pt x="710666" y="185420"/>
                  </a:lnTo>
                  <a:lnTo>
                    <a:pt x="707491" y="193040"/>
                  </a:lnTo>
                  <a:lnTo>
                    <a:pt x="706640" y="194310"/>
                  </a:lnTo>
                  <a:lnTo>
                    <a:pt x="705218" y="196850"/>
                  </a:lnTo>
                  <a:lnTo>
                    <a:pt x="704215" y="196850"/>
                  </a:lnTo>
                  <a:lnTo>
                    <a:pt x="703122" y="198120"/>
                  </a:lnTo>
                  <a:lnTo>
                    <a:pt x="701827" y="198120"/>
                  </a:lnTo>
                  <a:lnTo>
                    <a:pt x="700417" y="199390"/>
                  </a:lnTo>
                  <a:lnTo>
                    <a:pt x="700176" y="196850"/>
                  </a:lnTo>
                  <a:lnTo>
                    <a:pt x="699668" y="196850"/>
                  </a:lnTo>
                  <a:lnTo>
                    <a:pt x="697801" y="195580"/>
                  </a:lnTo>
                  <a:lnTo>
                    <a:pt x="699439" y="193040"/>
                  </a:lnTo>
                  <a:lnTo>
                    <a:pt x="700290" y="191770"/>
                  </a:lnTo>
                  <a:lnTo>
                    <a:pt x="701446" y="187960"/>
                  </a:lnTo>
                  <a:lnTo>
                    <a:pt x="705700" y="171450"/>
                  </a:lnTo>
                  <a:lnTo>
                    <a:pt x="707796" y="166370"/>
                  </a:lnTo>
                  <a:lnTo>
                    <a:pt x="709980" y="166370"/>
                  </a:lnTo>
                  <a:lnTo>
                    <a:pt x="709866" y="170180"/>
                  </a:lnTo>
                  <a:lnTo>
                    <a:pt x="710133" y="175260"/>
                  </a:lnTo>
                  <a:lnTo>
                    <a:pt x="710349" y="180340"/>
                  </a:lnTo>
                  <a:lnTo>
                    <a:pt x="710666" y="185420"/>
                  </a:lnTo>
                  <a:lnTo>
                    <a:pt x="710666" y="150558"/>
                  </a:lnTo>
                  <a:lnTo>
                    <a:pt x="703516" y="148590"/>
                  </a:lnTo>
                  <a:lnTo>
                    <a:pt x="698500" y="148590"/>
                  </a:lnTo>
                  <a:lnTo>
                    <a:pt x="664641" y="167640"/>
                  </a:lnTo>
                  <a:lnTo>
                    <a:pt x="661733" y="168910"/>
                  </a:lnTo>
                  <a:lnTo>
                    <a:pt x="663968" y="168910"/>
                  </a:lnTo>
                  <a:lnTo>
                    <a:pt x="668985" y="168910"/>
                  </a:lnTo>
                  <a:lnTo>
                    <a:pt x="670140" y="167640"/>
                  </a:lnTo>
                  <a:lnTo>
                    <a:pt x="675894" y="163830"/>
                  </a:lnTo>
                  <a:lnTo>
                    <a:pt x="675233" y="162560"/>
                  </a:lnTo>
                  <a:lnTo>
                    <a:pt x="678497" y="158750"/>
                  </a:lnTo>
                  <a:lnTo>
                    <a:pt x="682866" y="157480"/>
                  </a:lnTo>
                  <a:lnTo>
                    <a:pt x="687527" y="156210"/>
                  </a:lnTo>
                  <a:lnTo>
                    <a:pt x="690600" y="154940"/>
                  </a:lnTo>
                  <a:lnTo>
                    <a:pt x="693788" y="153670"/>
                  </a:lnTo>
                  <a:lnTo>
                    <a:pt x="700278" y="153670"/>
                  </a:lnTo>
                  <a:lnTo>
                    <a:pt x="701929" y="154940"/>
                  </a:lnTo>
                  <a:lnTo>
                    <a:pt x="704443" y="154940"/>
                  </a:lnTo>
                  <a:lnTo>
                    <a:pt x="706145" y="157480"/>
                  </a:lnTo>
                  <a:lnTo>
                    <a:pt x="706615" y="158750"/>
                  </a:lnTo>
                  <a:lnTo>
                    <a:pt x="707085" y="162560"/>
                  </a:lnTo>
                  <a:lnTo>
                    <a:pt x="705967" y="165100"/>
                  </a:lnTo>
                  <a:lnTo>
                    <a:pt x="704240" y="166370"/>
                  </a:lnTo>
                  <a:lnTo>
                    <a:pt x="703148" y="168910"/>
                  </a:lnTo>
                  <a:lnTo>
                    <a:pt x="701636" y="175260"/>
                  </a:lnTo>
                  <a:lnTo>
                    <a:pt x="699935" y="182880"/>
                  </a:lnTo>
                  <a:lnTo>
                    <a:pt x="697547" y="189230"/>
                  </a:lnTo>
                  <a:lnTo>
                    <a:pt x="693839" y="195580"/>
                  </a:lnTo>
                  <a:lnTo>
                    <a:pt x="688149" y="200660"/>
                  </a:lnTo>
                  <a:lnTo>
                    <a:pt x="687489" y="200660"/>
                  </a:lnTo>
                  <a:lnTo>
                    <a:pt x="686777" y="201930"/>
                  </a:lnTo>
                  <a:lnTo>
                    <a:pt x="685622" y="204470"/>
                  </a:lnTo>
                  <a:lnTo>
                    <a:pt x="683717" y="205740"/>
                  </a:lnTo>
                  <a:lnTo>
                    <a:pt x="665670" y="205740"/>
                  </a:lnTo>
                  <a:lnTo>
                    <a:pt x="666775" y="208280"/>
                  </a:lnTo>
                  <a:lnTo>
                    <a:pt x="662597" y="207010"/>
                  </a:lnTo>
                  <a:lnTo>
                    <a:pt x="659574" y="207010"/>
                  </a:lnTo>
                  <a:lnTo>
                    <a:pt x="657720" y="208280"/>
                  </a:lnTo>
                  <a:lnTo>
                    <a:pt x="651002" y="208280"/>
                  </a:lnTo>
                  <a:lnTo>
                    <a:pt x="658698" y="210820"/>
                  </a:lnTo>
                  <a:lnTo>
                    <a:pt x="666877" y="212090"/>
                  </a:lnTo>
                  <a:lnTo>
                    <a:pt x="674890" y="212090"/>
                  </a:lnTo>
                  <a:lnTo>
                    <a:pt x="703745" y="201930"/>
                  </a:lnTo>
                  <a:lnTo>
                    <a:pt x="705675" y="200660"/>
                  </a:lnTo>
                  <a:lnTo>
                    <a:pt x="707771" y="199390"/>
                  </a:lnTo>
                  <a:lnTo>
                    <a:pt x="709866" y="198120"/>
                  </a:lnTo>
                  <a:lnTo>
                    <a:pt x="712889" y="194310"/>
                  </a:lnTo>
                  <a:lnTo>
                    <a:pt x="717346" y="185420"/>
                  </a:lnTo>
                  <a:lnTo>
                    <a:pt x="717118" y="172720"/>
                  </a:lnTo>
                  <a:lnTo>
                    <a:pt x="717143" y="168910"/>
                  </a:lnTo>
                  <a:lnTo>
                    <a:pt x="717016" y="167640"/>
                  </a:lnTo>
                  <a:lnTo>
                    <a:pt x="716876" y="166370"/>
                  </a:lnTo>
                  <a:lnTo>
                    <a:pt x="718997" y="166370"/>
                  </a:lnTo>
                  <a:lnTo>
                    <a:pt x="720178" y="168910"/>
                  </a:lnTo>
                  <a:lnTo>
                    <a:pt x="722071" y="173990"/>
                  </a:lnTo>
                  <a:lnTo>
                    <a:pt x="723798" y="179070"/>
                  </a:lnTo>
                  <a:lnTo>
                    <a:pt x="725639" y="182880"/>
                  </a:lnTo>
                  <a:lnTo>
                    <a:pt x="730338" y="187960"/>
                  </a:lnTo>
                  <a:lnTo>
                    <a:pt x="726236" y="189230"/>
                  </a:lnTo>
                  <a:lnTo>
                    <a:pt x="724039" y="190500"/>
                  </a:lnTo>
                  <a:lnTo>
                    <a:pt x="721182" y="191770"/>
                  </a:lnTo>
                  <a:lnTo>
                    <a:pt x="720496" y="191770"/>
                  </a:lnTo>
                  <a:lnTo>
                    <a:pt x="720521" y="193040"/>
                  </a:lnTo>
                  <a:lnTo>
                    <a:pt x="720979" y="194310"/>
                  </a:lnTo>
                  <a:lnTo>
                    <a:pt x="721575" y="194310"/>
                  </a:lnTo>
                  <a:lnTo>
                    <a:pt x="723392" y="195580"/>
                  </a:lnTo>
                  <a:lnTo>
                    <a:pt x="715797" y="200660"/>
                  </a:lnTo>
                  <a:lnTo>
                    <a:pt x="710628" y="204470"/>
                  </a:lnTo>
                  <a:lnTo>
                    <a:pt x="706323" y="210820"/>
                  </a:lnTo>
                  <a:lnTo>
                    <a:pt x="705726" y="212090"/>
                  </a:lnTo>
                  <a:lnTo>
                    <a:pt x="705942" y="212090"/>
                  </a:lnTo>
                  <a:lnTo>
                    <a:pt x="705929" y="213360"/>
                  </a:lnTo>
                  <a:lnTo>
                    <a:pt x="705434" y="214630"/>
                  </a:lnTo>
                  <a:lnTo>
                    <a:pt x="705929" y="215900"/>
                  </a:lnTo>
                  <a:lnTo>
                    <a:pt x="706488" y="217170"/>
                  </a:lnTo>
                  <a:lnTo>
                    <a:pt x="700557" y="226060"/>
                  </a:lnTo>
                  <a:lnTo>
                    <a:pt x="691857" y="232410"/>
                  </a:lnTo>
                  <a:lnTo>
                    <a:pt x="680313" y="236220"/>
                  </a:lnTo>
                  <a:lnTo>
                    <a:pt x="665848" y="237490"/>
                  </a:lnTo>
                  <a:lnTo>
                    <a:pt x="649884" y="237490"/>
                  </a:lnTo>
                  <a:lnTo>
                    <a:pt x="642137" y="236220"/>
                  </a:lnTo>
                  <a:lnTo>
                    <a:pt x="633183" y="234950"/>
                  </a:lnTo>
                  <a:lnTo>
                    <a:pt x="624230" y="233680"/>
                  </a:lnTo>
                  <a:lnTo>
                    <a:pt x="620991" y="233680"/>
                  </a:lnTo>
                  <a:lnTo>
                    <a:pt x="616343" y="232410"/>
                  </a:lnTo>
                  <a:lnTo>
                    <a:pt x="616991" y="231140"/>
                  </a:lnTo>
                  <a:lnTo>
                    <a:pt x="616902" y="229870"/>
                  </a:lnTo>
                  <a:lnTo>
                    <a:pt x="616585" y="229870"/>
                  </a:lnTo>
                  <a:lnTo>
                    <a:pt x="616292" y="228600"/>
                  </a:lnTo>
                  <a:lnTo>
                    <a:pt x="615378" y="228600"/>
                  </a:lnTo>
                  <a:lnTo>
                    <a:pt x="610704" y="227330"/>
                  </a:lnTo>
                  <a:lnTo>
                    <a:pt x="601383" y="227330"/>
                  </a:lnTo>
                  <a:lnTo>
                    <a:pt x="592594" y="228600"/>
                  </a:lnTo>
                  <a:lnTo>
                    <a:pt x="583844" y="228600"/>
                  </a:lnTo>
                  <a:lnTo>
                    <a:pt x="582536" y="228993"/>
                  </a:lnTo>
                  <a:lnTo>
                    <a:pt x="582536" y="247650"/>
                  </a:lnTo>
                  <a:lnTo>
                    <a:pt x="579793" y="250190"/>
                  </a:lnTo>
                  <a:lnTo>
                    <a:pt x="576834" y="252730"/>
                  </a:lnTo>
                  <a:lnTo>
                    <a:pt x="573125" y="255270"/>
                  </a:lnTo>
                  <a:lnTo>
                    <a:pt x="569899" y="256540"/>
                  </a:lnTo>
                  <a:lnTo>
                    <a:pt x="566953" y="257810"/>
                  </a:lnTo>
                  <a:lnTo>
                    <a:pt x="563283" y="260350"/>
                  </a:lnTo>
                  <a:lnTo>
                    <a:pt x="559892" y="261620"/>
                  </a:lnTo>
                  <a:lnTo>
                    <a:pt x="552780" y="261620"/>
                  </a:lnTo>
                  <a:lnTo>
                    <a:pt x="553173" y="260350"/>
                  </a:lnTo>
                  <a:lnTo>
                    <a:pt x="554748" y="259080"/>
                  </a:lnTo>
                  <a:lnTo>
                    <a:pt x="559727" y="257810"/>
                  </a:lnTo>
                  <a:lnTo>
                    <a:pt x="568896" y="252730"/>
                  </a:lnTo>
                  <a:lnTo>
                    <a:pt x="573938" y="248920"/>
                  </a:lnTo>
                  <a:lnTo>
                    <a:pt x="576300" y="247650"/>
                  </a:lnTo>
                  <a:lnTo>
                    <a:pt x="578802" y="246380"/>
                  </a:lnTo>
                  <a:lnTo>
                    <a:pt x="581380" y="246380"/>
                  </a:lnTo>
                  <a:lnTo>
                    <a:pt x="582536" y="247650"/>
                  </a:lnTo>
                  <a:lnTo>
                    <a:pt x="582536" y="228993"/>
                  </a:lnTo>
                  <a:lnTo>
                    <a:pt x="566597" y="233680"/>
                  </a:lnTo>
                  <a:lnTo>
                    <a:pt x="565429" y="234950"/>
                  </a:lnTo>
                  <a:lnTo>
                    <a:pt x="564959" y="232410"/>
                  </a:lnTo>
                  <a:lnTo>
                    <a:pt x="563283" y="232410"/>
                  </a:lnTo>
                  <a:lnTo>
                    <a:pt x="560527" y="234429"/>
                  </a:lnTo>
                  <a:lnTo>
                    <a:pt x="560527" y="247650"/>
                  </a:lnTo>
                  <a:lnTo>
                    <a:pt x="556602" y="250190"/>
                  </a:lnTo>
                  <a:lnTo>
                    <a:pt x="549757" y="257810"/>
                  </a:lnTo>
                  <a:lnTo>
                    <a:pt x="547039" y="257810"/>
                  </a:lnTo>
                  <a:lnTo>
                    <a:pt x="544144" y="259080"/>
                  </a:lnTo>
                  <a:lnTo>
                    <a:pt x="538632" y="259080"/>
                  </a:lnTo>
                  <a:lnTo>
                    <a:pt x="536409" y="257810"/>
                  </a:lnTo>
                  <a:lnTo>
                    <a:pt x="530580" y="256540"/>
                  </a:lnTo>
                  <a:lnTo>
                    <a:pt x="545477" y="250190"/>
                  </a:lnTo>
                  <a:lnTo>
                    <a:pt x="551992" y="245110"/>
                  </a:lnTo>
                  <a:lnTo>
                    <a:pt x="554951" y="242570"/>
                  </a:lnTo>
                  <a:lnTo>
                    <a:pt x="553478" y="246380"/>
                  </a:lnTo>
                  <a:lnTo>
                    <a:pt x="553580" y="247650"/>
                  </a:lnTo>
                  <a:lnTo>
                    <a:pt x="553986" y="247650"/>
                  </a:lnTo>
                  <a:lnTo>
                    <a:pt x="555650" y="248920"/>
                  </a:lnTo>
                  <a:lnTo>
                    <a:pt x="558063" y="246380"/>
                  </a:lnTo>
                  <a:lnTo>
                    <a:pt x="559295" y="246380"/>
                  </a:lnTo>
                  <a:lnTo>
                    <a:pt x="560527" y="247650"/>
                  </a:lnTo>
                  <a:lnTo>
                    <a:pt x="560527" y="234429"/>
                  </a:lnTo>
                  <a:lnTo>
                    <a:pt x="542455" y="247650"/>
                  </a:lnTo>
                  <a:lnTo>
                    <a:pt x="531761" y="252730"/>
                  </a:lnTo>
                  <a:lnTo>
                    <a:pt x="520357" y="255270"/>
                  </a:lnTo>
                  <a:lnTo>
                    <a:pt x="511060" y="255270"/>
                  </a:lnTo>
                  <a:lnTo>
                    <a:pt x="504520" y="256540"/>
                  </a:lnTo>
                  <a:lnTo>
                    <a:pt x="498233" y="259080"/>
                  </a:lnTo>
                  <a:lnTo>
                    <a:pt x="492848" y="262890"/>
                  </a:lnTo>
                  <a:lnTo>
                    <a:pt x="491985" y="264160"/>
                  </a:lnTo>
                  <a:lnTo>
                    <a:pt x="491197" y="262890"/>
                  </a:lnTo>
                  <a:lnTo>
                    <a:pt x="486181" y="257810"/>
                  </a:lnTo>
                  <a:lnTo>
                    <a:pt x="480199" y="254000"/>
                  </a:lnTo>
                  <a:lnTo>
                    <a:pt x="473278" y="251460"/>
                  </a:lnTo>
                  <a:lnTo>
                    <a:pt x="469366" y="250190"/>
                  </a:lnTo>
                  <a:lnTo>
                    <a:pt x="465455" y="248920"/>
                  </a:lnTo>
                  <a:lnTo>
                    <a:pt x="464235" y="247650"/>
                  </a:lnTo>
                  <a:lnTo>
                    <a:pt x="464642" y="247650"/>
                  </a:lnTo>
                  <a:lnTo>
                    <a:pt x="464845" y="246380"/>
                  </a:lnTo>
                  <a:lnTo>
                    <a:pt x="464807" y="245110"/>
                  </a:lnTo>
                  <a:lnTo>
                    <a:pt x="464058" y="245110"/>
                  </a:lnTo>
                  <a:lnTo>
                    <a:pt x="460235" y="242570"/>
                  </a:lnTo>
                  <a:lnTo>
                    <a:pt x="451218" y="236575"/>
                  </a:lnTo>
                  <a:lnTo>
                    <a:pt x="451218" y="240030"/>
                  </a:lnTo>
                  <a:lnTo>
                    <a:pt x="450342" y="242570"/>
                  </a:lnTo>
                  <a:lnTo>
                    <a:pt x="446620" y="241300"/>
                  </a:lnTo>
                  <a:lnTo>
                    <a:pt x="443090" y="240030"/>
                  </a:lnTo>
                  <a:lnTo>
                    <a:pt x="439013" y="240030"/>
                  </a:lnTo>
                  <a:lnTo>
                    <a:pt x="432536" y="237490"/>
                  </a:lnTo>
                  <a:lnTo>
                    <a:pt x="431863" y="237248"/>
                  </a:lnTo>
                  <a:lnTo>
                    <a:pt x="431863" y="241300"/>
                  </a:lnTo>
                  <a:lnTo>
                    <a:pt x="427901" y="241300"/>
                  </a:lnTo>
                  <a:lnTo>
                    <a:pt x="427418" y="242570"/>
                  </a:lnTo>
                  <a:lnTo>
                    <a:pt x="426339" y="243840"/>
                  </a:lnTo>
                  <a:lnTo>
                    <a:pt x="419468" y="245110"/>
                  </a:lnTo>
                  <a:lnTo>
                    <a:pt x="398919" y="245110"/>
                  </a:lnTo>
                  <a:lnTo>
                    <a:pt x="391604" y="243840"/>
                  </a:lnTo>
                  <a:lnTo>
                    <a:pt x="385013" y="242570"/>
                  </a:lnTo>
                  <a:lnTo>
                    <a:pt x="382092" y="241300"/>
                  </a:lnTo>
                  <a:lnTo>
                    <a:pt x="379171" y="240030"/>
                  </a:lnTo>
                  <a:lnTo>
                    <a:pt x="376364" y="238760"/>
                  </a:lnTo>
                  <a:lnTo>
                    <a:pt x="384403" y="236220"/>
                  </a:lnTo>
                  <a:lnTo>
                    <a:pt x="389559" y="236220"/>
                  </a:lnTo>
                  <a:lnTo>
                    <a:pt x="394601" y="234950"/>
                  </a:lnTo>
                  <a:lnTo>
                    <a:pt x="394957" y="234950"/>
                  </a:lnTo>
                  <a:lnTo>
                    <a:pt x="403390" y="237490"/>
                  </a:lnTo>
                  <a:lnTo>
                    <a:pt x="408622" y="238760"/>
                  </a:lnTo>
                  <a:lnTo>
                    <a:pt x="409003" y="238760"/>
                  </a:lnTo>
                  <a:lnTo>
                    <a:pt x="409067" y="237490"/>
                  </a:lnTo>
                  <a:lnTo>
                    <a:pt x="408051" y="234950"/>
                  </a:lnTo>
                  <a:lnTo>
                    <a:pt x="416255" y="236220"/>
                  </a:lnTo>
                  <a:lnTo>
                    <a:pt x="422554" y="237490"/>
                  </a:lnTo>
                  <a:lnTo>
                    <a:pt x="428650" y="240030"/>
                  </a:lnTo>
                  <a:lnTo>
                    <a:pt x="431863" y="241300"/>
                  </a:lnTo>
                  <a:lnTo>
                    <a:pt x="431863" y="237248"/>
                  </a:lnTo>
                  <a:lnTo>
                    <a:pt x="425792" y="234950"/>
                  </a:lnTo>
                  <a:lnTo>
                    <a:pt x="419011" y="233680"/>
                  </a:lnTo>
                  <a:lnTo>
                    <a:pt x="417550" y="232410"/>
                  </a:lnTo>
                  <a:lnTo>
                    <a:pt x="417690" y="231140"/>
                  </a:lnTo>
                  <a:lnTo>
                    <a:pt x="416090" y="229870"/>
                  </a:lnTo>
                  <a:lnTo>
                    <a:pt x="412699" y="227330"/>
                  </a:lnTo>
                  <a:lnTo>
                    <a:pt x="413550" y="224790"/>
                  </a:lnTo>
                  <a:lnTo>
                    <a:pt x="423316" y="227330"/>
                  </a:lnTo>
                  <a:lnTo>
                    <a:pt x="432866" y="231140"/>
                  </a:lnTo>
                  <a:lnTo>
                    <a:pt x="442175" y="234950"/>
                  </a:lnTo>
                  <a:lnTo>
                    <a:pt x="451218" y="240030"/>
                  </a:lnTo>
                  <a:lnTo>
                    <a:pt x="451218" y="236575"/>
                  </a:lnTo>
                  <a:lnTo>
                    <a:pt x="410946" y="220992"/>
                  </a:lnTo>
                  <a:lnTo>
                    <a:pt x="410946" y="229870"/>
                  </a:lnTo>
                  <a:lnTo>
                    <a:pt x="410210" y="232410"/>
                  </a:lnTo>
                  <a:lnTo>
                    <a:pt x="407416" y="231140"/>
                  </a:lnTo>
                  <a:lnTo>
                    <a:pt x="390347" y="231140"/>
                  </a:lnTo>
                  <a:lnTo>
                    <a:pt x="385826" y="229870"/>
                  </a:lnTo>
                  <a:lnTo>
                    <a:pt x="376948" y="229870"/>
                  </a:lnTo>
                  <a:lnTo>
                    <a:pt x="372554" y="231140"/>
                  </a:lnTo>
                  <a:lnTo>
                    <a:pt x="371259" y="231140"/>
                  </a:lnTo>
                  <a:lnTo>
                    <a:pt x="371259" y="240030"/>
                  </a:lnTo>
                  <a:lnTo>
                    <a:pt x="370166" y="241300"/>
                  </a:lnTo>
                  <a:lnTo>
                    <a:pt x="365594" y="240030"/>
                  </a:lnTo>
                  <a:lnTo>
                    <a:pt x="360946" y="237490"/>
                  </a:lnTo>
                  <a:lnTo>
                    <a:pt x="363550" y="236220"/>
                  </a:lnTo>
                  <a:lnTo>
                    <a:pt x="366547" y="234950"/>
                  </a:lnTo>
                  <a:lnTo>
                    <a:pt x="366991" y="236220"/>
                  </a:lnTo>
                  <a:lnTo>
                    <a:pt x="368325" y="237490"/>
                  </a:lnTo>
                  <a:lnTo>
                    <a:pt x="369747" y="238760"/>
                  </a:lnTo>
                  <a:lnTo>
                    <a:pt x="371259" y="240030"/>
                  </a:lnTo>
                  <a:lnTo>
                    <a:pt x="371259" y="231140"/>
                  </a:lnTo>
                  <a:lnTo>
                    <a:pt x="367106" y="231140"/>
                  </a:lnTo>
                  <a:lnTo>
                    <a:pt x="365658" y="229870"/>
                  </a:lnTo>
                  <a:lnTo>
                    <a:pt x="373722" y="227330"/>
                  </a:lnTo>
                  <a:lnTo>
                    <a:pt x="379857" y="226060"/>
                  </a:lnTo>
                  <a:lnTo>
                    <a:pt x="394258" y="226060"/>
                  </a:lnTo>
                  <a:lnTo>
                    <a:pt x="398665" y="227330"/>
                  </a:lnTo>
                  <a:lnTo>
                    <a:pt x="399948" y="227330"/>
                  </a:lnTo>
                  <a:lnTo>
                    <a:pt x="400202" y="226060"/>
                  </a:lnTo>
                  <a:lnTo>
                    <a:pt x="400456" y="224790"/>
                  </a:lnTo>
                  <a:lnTo>
                    <a:pt x="401510" y="226060"/>
                  </a:lnTo>
                  <a:lnTo>
                    <a:pt x="404723" y="226060"/>
                  </a:lnTo>
                  <a:lnTo>
                    <a:pt x="407911" y="227330"/>
                  </a:lnTo>
                  <a:lnTo>
                    <a:pt x="410946" y="229870"/>
                  </a:lnTo>
                  <a:lnTo>
                    <a:pt x="410946" y="220992"/>
                  </a:lnTo>
                  <a:lnTo>
                    <a:pt x="405650" y="219710"/>
                  </a:lnTo>
                  <a:lnTo>
                    <a:pt x="396798" y="217170"/>
                  </a:lnTo>
                  <a:lnTo>
                    <a:pt x="388797" y="215900"/>
                  </a:lnTo>
                  <a:lnTo>
                    <a:pt x="381863" y="215900"/>
                  </a:lnTo>
                  <a:lnTo>
                    <a:pt x="381863" y="223520"/>
                  </a:lnTo>
                  <a:lnTo>
                    <a:pt x="380492" y="223520"/>
                  </a:lnTo>
                  <a:lnTo>
                    <a:pt x="370700" y="224790"/>
                  </a:lnTo>
                  <a:lnTo>
                    <a:pt x="360692" y="227330"/>
                  </a:lnTo>
                  <a:lnTo>
                    <a:pt x="350278" y="232410"/>
                  </a:lnTo>
                  <a:lnTo>
                    <a:pt x="339293" y="238760"/>
                  </a:lnTo>
                  <a:lnTo>
                    <a:pt x="337997" y="237490"/>
                  </a:lnTo>
                  <a:lnTo>
                    <a:pt x="380212" y="219710"/>
                  </a:lnTo>
                  <a:lnTo>
                    <a:pt x="381406" y="220980"/>
                  </a:lnTo>
                  <a:lnTo>
                    <a:pt x="381457" y="222250"/>
                  </a:lnTo>
                  <a:lnTo>
                    <a:pt x="381863" y="223520"/>
                  </a:lnTo>
                  <a:lnTo>
                    <a:pt x="381863" y="215900"/>
                  </a:lnTo>
                  <a:lnTo>
                    <a:pt x="372465" y="215900"/>
                  </a:lnTo>
                  <a:lnTo>
                    <a:pt x="335953" y="233680"/>
                  </a:lnTo>
                  <a:lnTo>
                    <a:pt x="329552" y="238760"/>
                  </a:lnTo>
                  <a:lnTo>
                    <a:pt x="321449" y="245110"/>
                  </a:lnTo>
                  <a:lnTo>
                    <a:pt x="285661" y="262890"/>
                  </a:lnTo>
                  <a:lnTo>
                    <a:pt x="286321" y="262890"/>
                  </a:lnTo>
                  <a:lnTo>
                    <a:pt x="291401" y="264160"/>
                  </a:lnTo>
                  <a:lnTo>
                    <a:pt x="303707" y="264160"/>
                  </a:lnTo>
                  <a:lnTo>
                    <a:pt x="303911" y="262890"/>
                  </a:lnTo>
                  <a:lnTo>
                    <a:pt x="304698" y="261620"/>
                  </a:lnTo>
                  <a:lnTo>
                    <a:pt x="305206" y="261620"/>
                  </a:lnTo>
                  <a:lnTo>
                    <a:pt x="305422" y="260350"/>
                  </a:lnTo>
                  <a:lnTo>
                    <a:pt x="306108" y="259080"/>
                  </a:lnTo>
                  <a:lnTo>
                    <a:pt x="309410" y="257810"/>
                  </a:lnTo>
                  <a:lnTo>
                    <a:pt x="312864" y="255270"/>
                  </a:lnTo>
                  <a:lnTo>
                    <a:pt x="318376" y="252730"/>
                  </a:lnTo>
                  <a:lnTo>
                    <a:pt x="318414" y="255270"/>
                  </a:lnTo>
                  <a:lnTo>
                    <a:pt x="320421" y="255270"/>
                  </a:lnTo>
                  <a:lnTo>
                    <a:pt x="323786" y="252730"/>
                  </a:lnTo>
                  <a:lnTo>
                    <a:pt x="325475" y="251460"/>
                  </a:lnTo>
                  <a:lnTo>
                    <a:pt x="330708" y="247650"/>
                  </a:lnTo>
                  <a:lnTo>
                    <a:pt x="336130" y="245110"/>
                  </a:lnTo>
                  <a:lnTo>
                    <a:pt x="341693" y="241300"/>
                  </a:lnTo>
                  <a:lnTo>
                    <a:pt x="343192" y="242570"/>
                  </a:lnTo>
                  <a:lnTo>
                    <a:pt x="342760" y="242570"/>
                  </a:lnTo>
                  <a:lnTo>
                    <a:pt x="342900" y="243840"/>
                  </a:lnTo>
                  <a:lnTo>
                    <a:pt x="343154" y="243840"/>
                  </a:lnTo>
                  <a:lnTo>
                    <a:pt x="343344" y="245110"/>
                  </a:lnTo>
                  <a:lnTo>
                    <a:pt x="345020" y="245110"/>
                  </a:lnTo>
                  <a:lnTo>
                    <a:pt x="348957" y="242570"/>
                  </a:lnTo>
                  <a:lnTo>
                    <a:pt x="351028" y="241300"/>
                  </a:lnTo>
                  <a:lnTo>
                    <a:pt x="353110" y="240030"/>
                  </a:lnTo>
                  <a:lnTo>
                    <a:pt x="357416" y="238760"/>
                  </a:lnTo>
                  <a:lnTo>
                    <a:pt x="359270" y="238760"/>
                  </a:lnTo>
                  <a:lnTo>
                    <a:pt x="359600" y="240030"/>
                  </a:lnTo>
                  <a:lnTo>
                    <a:pt x="371741" y="246380"/>
                  </a:lnTo>
                  <a:lnTo>
                    <a:pt x="384314" y="250190"/>
                  </a:lnTo>
                  <a:lnTo>
                    <a:pt x="397408" y="252730"/>
                  </a:lnTo>
                  <a:lnTo>
                    <a:pt x="418960" y="252730"/>
                  </a:lnTo>
                  <a:lnTo>
                    <a:pt x="427888" y="251460"/>
                  </a:lnTo>
                  <a:lnTo>
                    <a:pt x="442595" y="250190"/>
                  </a:lnTo>
                  <a:lnTo>
                    <a:pt x="454190" y="250190"/>
                  </a:lnTo>
                  <a:lnTo>
                    <a:pt x="455853" y="251460"/>
                  </a:lnTo>
                  <a:lnTo>
                    <a:pt x="456133" y="252730"/>
                  </a:lnTo>
                  <a:lnTo>
                    <a:pt x="463232" y="254000"/>
                  </a:lnTo>
                  <a:lnTo>
                    <a:pt x="469950" y="256540"/>
                  </a:lnTo>
                  <a:lnTo>
                    <a:pt x="476542" y="261620"/>
                  </a:lnTo>
                  <a:lnTo>
                    <a:pt x="479945" y="266700"/>
                  </a:lnTo>
                  <a:lnTo>
                    <a:pt x="483654" y="271780"/>
                  </a:lnTo>
                  <a:lnTo>
                    <a:pt x="488708" y="276860"/>
                  </a:lnTo>
                  <a:lnTo>
                    <a:pt x="490258" y="276860"/>
                  </a:lnTo>
                  <a:lnTo>
                    <a:pt x="490461" y="274320"/>
                  </a:lnTo>
                  <a:lnTo>
                    <a:pt x="490613" y="273050"/>
                  </a:lnTo>
                  <a:lnTo>
                    <a:pt x="493039" y="273050"/>
                  </a:lnTo>
                  <a:lnTo>
                    <a:pt x="493433" y="275590"/>
                  </a:lnTo>
                  <a:lnTo>
                    <a:pt x="495630" y="276860"/>
                  </a:lnTo>
                  <a:lnTo>
                    <a:pt x="496011" y="278130"/>
                  </a:lnTo>
                  <a:lnTo>
                    <a:pt x="497459" y="278130"/>
                  </a:lnTo>
                  <a:lnTo>
                    <a:pt x="497979" y="276860"/>
                  </a:lnTo>
                  <a:lnTo>
                    <a:pt x="498335" y="275590"/>
                  </a:lnTo>
                  <a:lnTo>
                    <a:pt x="497840" y="274320"/>
                  </a:lnTo>
                  <a:lnTo>
                    <a:pt x="497243" y="273050"/>
                  </a:lnTo>
                  <a:lnTo>
                    <a:pt x="496544" y="270510"/>
                  </a:lnTo>
                  <a:lnTo>
                    <a:pt x="497852" y="265430"/>
                  </a:lnTo>
                  <a:lnTo>
                    <a:pt x="499973" y="264160"/>
                  </a:lnTo>
                  <a:lnTo>
                    <a:pt x="502094" y="262890"/>
                  </a:lnTo>
                  <a:lnTo>
                    <a:pt x="517791" y="262890"/>
                  </a:lnTo>
                  <a:lnTo>
                    <a:pt x="521703" y="264160"/>
                  </a:lnTo>
                  <a:lnTo>
                    <a:pt x="531101" y="265430"/>
                  </a:lnTo>
                  <a:lnTo>
                    <a:pt x="538048" y="266700"/>
                  </a:lnTo>
                  <a:lnTo>
                    <a:pt x="547928" y="266700"/>
                  </a:lnTo>
                  <a:lnTo>
                    <a:pt x="561581" y="264160"/>
                  </a:lnTo>
                  <a:lnTo>
                    <a:pt x="564896" y="262890"/>
                  </a:lnTo>
                  <a:lnTo>
                    <a:pt x="568210" y="261620"/>
                  </a:lnTo>
                  <a:lnTo>
                    <a:pt x="574611" y="259080"/>
                  </a:lnTo>
                  <a:lnTo>
                    <a:pt x="576694" y="257810"/>
                  </a:lnTo>
                  <a:lnTo>
                    <a:pt x="585584" y="257810"/>
                  </a:lnTo>
                  <a:lnTo>
                    <a:pt x="588289" y="259080"/>
                  </a:lnTo>
                  <a:lnTo>
                    <a:pt x="594652" y="262890"/>
                  </a:lnTo>
                  <a:lnTo>
                    <a:pt x="601726" y="265430"/>
                  </a:lnTo>
                  <a:lnTo>
                    <a:pt x="609739" y="266700"/>
                  </a:lnTo>
                  <a:lnTo>
                    <a:pt x="632853" y="266700"/>
                  </a:lnTo>
                  <a:lnTo>
                    <a:pt x="643242" y="265430"/>
                  </a:lnTo>
                  <a:lnTo>
                    <a:pt x="667791" y="265430"/>
                  </a:lnTo>
                  <a:lnTo>
                    <a:pt x="673531" y="266700"/>
                  </a:lnTo>
                  <a:lnTo>
                    <a:pt x="693229" y="266700"/>
                  </a:lnTo>
                  <a:lnTo>
                    <a:pt x="697433" y="265430"/>
                  </a:lnTo>
                  <a:lnTo>
                    <a:pt x="701636" y="264160"/>
                  </a:lnTo>
                  <a:lnTo>
                    <a:pt x="708977" y="261620"/>
                  </a:lnTo>
                  <a:lnTo>
                    <a:pt x="711085" y="260350"/>
                  </a:lnTo>
                  <a:lnTo>
                    <a:pt x="715314" y="257810"/>
                  </a:lnTo>
                  <a:lnTo>
                    <a:pt x="746810" y="240030"/>
                  </a:lnTo>
                  <a:lnTo>
                    <a:pt x="748893" y="240030"/>
                  </a:lnTo>
                  <a:lnTo>
                    <a:pt x="749630" y="241300"/>
                  </a:lnTo>
                  <a:lnTo>
                    <a:pt x="750227" y="241300"/>
                  </a:lnTo>
                  <a:lnTo>
                    <a:pt x="752792" y="242570"/>
                  </a:lnTo>
                  <a:lnTo>
                    <a:pt x="751725" y="243840"/>
                  </a:lnTo>
                  <a:lnTo>
                    <a:pt x="745680" y="248920"/>
                  </a:lnTo>
                  <a:lnTo>
                    <a:pt x="739406" y="252730"/>
                  </a:lnTo>
                  <a:lnTo>
                    <a:pt x="732866" y="257810"/>
                  </a:lnTo>
                  <a:lnTo>
                    <a:pt x="726071" y="261620"/>
                  </a:lnTo>
                  <a:lnTo>
                    <a:pt x="727417" y="261620"/>
                  </a:lnTo>
                  <a:lnTo>
                    <a:pt x="734136" y="257810"/>
                  </a:lnTo>
                  <a:lnTo>
                    <a:pt x="740714" y="254000"/>
                  </a:lnTo>
                  <a:lnTo>
                    <a:pt x="747128" y="250190"/>
                  </a:lnTo>
                  <a:lnTo>
                    <a:pt x="754138" y="243840"/>
                  </a:lnTo>
                  <a:lnTo>
                    <a:pt x="757428" y="247650"/>
                  </a:lnTo>
                  <a:lnTo>
                    <a:pt x="750455" y="252730"/>
                  </a:lnTo>
                  <a:lnTo>
                    <a:pt x="744448" y="256540"/>
                  </a:lnTo>
                  <a:lnTo>
                    <a:pt x="732091" y="265430"/>
                  </a:lnTo>
                  <a:lnTo>
                    <a:pt x="733310" y="265430"/>
                  </a:lnTo>
                  <a:lnTo>
                    <a:pt x="751814" y="254000"/>
                  </a:lnTo>
                  <a:lnTo>
                    <a:pt x="758659" y="248920"/>
                  </a:lnTo>
                  <a:lnTo>
                    <a:pt x="761225" y="251460"/>
                  </a:lnTo>
                  <a:lnTo>
                    <a:pt x="762977" y="254000"/>
                  </a:lnTo>
                  <a:lnTo>
                    <a:pt x="764692" y="256540"/>
                  </a:lnTo>
                  <a:lnTo>
                    <a:pt x="765873" y="259080"/>
                  </a:lnTo>
                  <a:lnTo>
                    <a:pt x="763143" y="257810"/>
                  </a:lnTo>
                  <a:lnTo>
                    <a:pt x="748538" y="267970"/>
                  </a:lnTo>
                  <a:lnTo>
                    <a:pt x="749325" y="269240"/>
                  </a:lnTo>
                  <a:lnTo>
                    <a:pt x="764222" y="259080"/>
                  </a:lnTo>
                  <a:lnTo>
                    <a:pt x="766610" y="260350"/>
                  </a:lnTo>
                  <a:lnTo>
                    <a:pt x="772020" y="266700"/>
                  </a:lnTo>
                  <a:lnTo>
                    <a:pt x="773811" y="270510"/>
                  </a:lnTo>
                  <a:lnTo>
                    <a:pt x="775512" y="274320"/>
                  </a:lnTo>
                  <a:lnTo>
                    <a:pt x="777087" y="279400"/>
                  </a:lnTo>
                  <a:lnTo>
                    <a:pt x="775563" y="283210"/>
                  </a:lnTo>
                  <a:lnTo>
                    <a:pt x="770826" y="285750"/>
                  </a:lnTo>
                  <a:lnTo>
                    <a:pt x="767016" y="288290"/>
                  </a:lnTo>
                  <a:lnTo>
                    <a:pt x="768311" y="289560"/>
                  </a:lnTo>
                  <a:lnTo>
                    <a:pt x="771194" y="288290"/>
                  </a:lnTo>
                  <a:lnTo>
                    <a:pt x="774788" y="285750"/>
                  </a:lnTo>
                  <a:lnTo>
                    <a:pt x="778306" y="280670"/>
                  </a:lnTo>
                  <a:lnTo>
                    <a:pt x="779792" y="285750"/>
                  </a:lnTo>
                  <a:lnTo>
                    <a:pt x="779932" y="285750"/>
                  </a:lnTo>
                  <a:lnTo>
                    <a:pt x="779360" y="287020"/>
                  </a:lnTo>
                  <a:lnTo>
                    <a:pt x="776325" y="290830"/>
                  </a:lnTo>
                  <a:lnTo>
                    <a:pt x="772617" y="293370"/>
                  </a:lnTo>
                  <a:lnTo>
                    <a:pt x="767943" y="295910"/>
                  </a:lnTo>
                  <a:lnTo>
                    <a:pt x="769315" y="297180"/>
                  </a:lnTo>
                  <a:lnTo>
                    <a:pt x="773087" y="294640"/>
                  </a:lnTo>
                  <a:lnTo>
                    <a:pt x="776439" y="292100"/>
                  </a:lnTo>
                  <a:lnTo>
                    <a:pt x="779310" y="289560"/>
                  </a:lnTo>
                  <a:lnTo>
                    <a:pt x="781011" y="288290"/>
                  </a:lnTo>
                  <a:lnTo>
                    <a:pt x="781837" y="292100"/>
                  </a:lnTo>
                  <a:lnTo>
                    <a:pt x="777836" y="297180"/>
                  </a:lnTo>
                  <a:lnTo>
                    <a:pt x="774014" y="300990"/>
                  </a:lnTo>
                  <a:lnTo>
                    <a:pt x="769823" y="303530"/>
                  </a:lnTo>
                  <a:lnTo>
                    <a:pt x="771461" y="304800"/>
                  </a:lnTo>
                  <a:lnTo>
                    <a:pt x="777684" y="299720"/>
                  </a:lnTo>
                  <a:lnTo>
                    <a:pt x="782434" y="294640"/>
                  </a:lnTo>
                  <a:lnTo>
                    <a:pt x="783031" y="297180"/>
                  </a:lnTo>
                  <a:lnTo>
                    <a:pt x="783158" y="297180"/>
                  </a:lnTo>
                  <a:lnTo>
                    <a:pt x="783424" y="299720"/>
                  </a:lnTo>
                  <a:lnTo>
                    <a:pt x="783285" y="299720"/>
                  </a:lnTo>
                  <a:lnTo>
                    <a:pt x="782866" y="300990"/>
                  </a:lnTo>
                  <a:lnTo>
                    <a:pt x="778522" y="307340"/>
                  </a:lnTo>
                  <a:lnTo>
                    <a:pt x="772617" y="313690"/>
                  </a:lnTo>
                  <a:lnTo>
                    <a:pt x="764882" y="317500"/>
                  </a:lnTo>
                  <a:lnTo>
                    <a:pt x="766216" y="318770"/>
                  </a:lnTo>
                  <a:lnTo>
                    <a:pt x="772439" y="314960"/>
                  </a:lnTo>
                  <a:lnTo>
                    <a:pt x="777811" y="311150"/>
                  </a:lnTo>
                  <a:lnTo>
                    <a:pt x="784021" y="302260"/>
                  </a:lnTo>
                  <a:lnTo>
                    <a:pt x="784098" y="303530"/>
                  </a:lnTo>
                  <a:lnTo>
                    <a:pt x="784174" y="308610"/>
                  </a:lnTo>
                  <a:lnTo>
                    <a:pt x="784174" y="289293"/>
                  </a:lnTo>
                  <a:lnTo>
                    <a:pt x="783856" y="288290"/>
                  </a:lnTo>
                  <a:lnTo>
                    <a:pt x="782231" y="283210"/>
                  </a:lnTo>
                  <a:lnTo>
                    <a:pt x="781265" y="280670"/>
                  </a:lnTo>
                  <a:lnTo>
                    <a:pt x="778840" y="274320"/>
                  </a:lnTo>
                  <a:lnTo>
                    <a:pt x="778433" y="273050"/>
                  </a:lnTo>
                  <a:lnTo>
                    <a:pt x="777760" y="271780"/>
                  </a:lnTo>
                  <a:lnTo>
                    <a:pt x="776528" y="269240"/>
                  </a:lnTo>
                  <a:lnTo>
                    <a:pt x="776135" y="267970"/>
                  </a:lnTo>
                  <a:lnTo>
                    <a:pt x="770559" y="259080"/>
                  </a:lnTo>
                  <a:lnTo>
                    <a:pt x="767511" y="255270"/>
                  </a:lnTo>
                  <a:lnTo>
                    <a:pt x="764032" y="248920"/>
                  </a:lnTo>
                  <a:lnTo>
                    <a:pt x="764413" y="248920"/>
                  </a:lnTo>
                  <a:lnTo>
                    <a:pt x="764628" y="247650"/>
                  </a:lnTo>
                  <a:lnTo>
                    <a:pt x="761530" y="245110"/>
                  </a:lnTo>
                  <a:lnTo>
                    <a:pt x="759333" y="243840"/>
                  </a:lnTo>
                  <a:lnTo>
                    <a:pt x="757097" y="241300"/>
                  </a:lnTo>
                  <a:lnTo>
                    <a:pt x="755561" y="241300"/>
                  </a:lnTo>
                  <a:lnTo>
                    <a:pt x="755434" y="240030"/>
                  </a:lnTo>
                  <a:lnTo>
                    <a:pt x="752487" y="238760"/>
                  </a:lnTo>
                  <a:lnTo>
                    <a:pt x="750963" y="237490"/>
                  </a:lnTo>
                  <a:lnTo>
                    <a:pt x="750074" y="236220"/>
                  </a:lnTo>
                  <a:lnTo>
                    <a:pt x="751662" y="234950"/>
                  </a:lnTo>
                  <a:lnTo>
                    <a:pt x="756361" y="237490"/>
                  </a:lnTo>
                  <a:lnTo>
                    <a:pt x="760387" y="240030"/>
                  </a:lnTo>
                  <a:lnTo>
                    <a:pt x="765187" y="241300"/>
                  </a:lnTo>
                  <a:lnTo>
                    <a:pt x="779627" y="241300"/>
                  </a:lnTo>
                  <a:lnTo>
                    <a:pt x="786231" y="238760"/>
                  </a:lnTo>
                  <a:lnTo>
                    <a:pt x="791908" y="234950"/>
                  </a:lnTo>
                  <a:lnTo>
                    <a:pt x="794994" y="232410"/>
                  </a:lnTo>
                  <a:lnTo>
                    <a:pt x="796531" y="231140"/>
                  </a:lnTo>
                  <a:lnTo>
                    <a:pt x="803770" y="227330"/>
                  </a:lnTo>
                  <a:lnTo>
                    <a:pt x="804583" y="226060"/>
                  </a:lnTo>
                  <a:lnTo>
                    <a:pt x="807808" y="220980"/>
                  </a:lnTo>
                  <a:lnTo>
                    <a:pt x="808113" y="213360"/>
                  </a:lnTo>
                  <a:lnTo>
                    <a:pt x="809307" y="209550"/>
                  </a:lnTo>
                  <a:lnTo>
                    <a:pt x="809625" y="204470"/>
                  </a:lnTo>
                  <a:lnTo>
                    <a:pt x="809066" y="201930"/>
                  </a:lnTo>
                  <a:lnTo>
                    <a:pt x="808863" y="200660"/>
                  </a:lnTo>
                  <a:lnTo>
                    <a:pt x="807478" y="191770"/>
                  </a:lnTo>
                  <a:lnTo>
                    <a:pt x="805980" y="190804"/>
                  </a:lnTo>
                  <a:lnTo>
                    <a:pt x="805980" y="199390"/>
                  </a:lnTo>
                  <a:lnTo>
                    <a:pt x="804037" y="200660"/>
                  </a:lnTo>
                  <a:lnTo>
                    <a:pt x="803173" y="200660"/>
                  </a:lnTo>
                  <a:lnTo>
                    <a:pt x="802386" y="199390"/>
                  </a:lnTo>
                  <a:lnTo>
                    <a:pt x="800569" y="199390"/>
                  </a:lnTo>
                  <a:lnTo>
                    <a:pt x="799693" y="200660"/>
                  </a:lnTo>
                  <a:lnTo>
                    <a:pt x="797763" y="199390"/>
                  </a:lnTo>
                  <a:lnTo>
                    <a:pt x="795121" y="199390"/>
                  </a:lnTo>
                  <a:lnTo>
                    <a:pt x="795337" y="196850"/>
                  </a:lnTo>
                  <a:lnTo>
                    <a:pt x="799668" y="196850"/>
                  </a:lnTo>
                  <a:lnTo>
                    <a:pt x="799668" y="194310"/>
                  </a:lnTo>
                  <a:lnTo>
                    <a:pt x="793369" y="194310"/>
                  </a:lnTo>
                  <a:lnTo>
                    <a:pt x="791591" y="193040"/>
                  </a:lnTo>
                  <a:lnTo>
                    <a:pt x="789914" y="191770"/>
                  </a:lnTo>
                  <a:lnTo>
                    <a:pt x="786726" y="189230"/>
                  </a:lnTo>
                  <a:lnTo>
                    <a:pt x="789076" y="187960"/>
                  </a:lnTo>
                  <a:lnTo>
                    <a:pt x="789279" y="187960"/>
                  </a:lnTo>
                  <a:lnTo>
                    <a:pt x="789063" y="186690"/>
                  </a:lnTo>
                  <a:lnTo>
                    <a:pt x="788771" y="185420"/>
                  </a:lnTo>
                  <a:lnTo>
                    <a:pt x="785774" y="185420"/>
                  </a:lnTo>
                  <a:lnTo>
                    <a:pt x="785139" y="184150"/>
                  </a:lnTo>
                  <a:lnTo>
                    <a:pt x="785291" y="182880"/>
                  </a:lnTo>
                  <a:lnTo>
                    <a:pt x="784085" y="179070"/>
                  </a:lnTo>
                  <a:lnTo>
                    <a:pt x="788441" y="181610"/>
                  </a:lnTo>
                  <a:lnTo>
                    <a:pt x="802868" y="191770"/>
                  </a:lnTo>
                  <a:lnTo>
                    <a:pt x="805510" y="198120"/>
                  </a:lnTo>
                  <a:lnTo>
                    <a:pt x="805713" y="199390"/>
                  </a:lnTo>
                  <a:lnTo>
                    <a:pt x="805980" y="199390"/>
                  </a:lnTo>
                  <a:lnTo>
                    <a:pt x="805980" y="190804"/>
                  </a:lnTo>
                  <a:lnTo>
                    <a:pt x="787971" y="179070"/>
                  </a:lnTo>
                  <a:lnTo>
                    <a:pt x="786028" y="177800"/>
                  </a:lnTo>
                  <a:lnTo>
                    <a:pt x="782307" y="171450"/>
                  </a:lnTo>
                  <a:lnTo>
                    <a:pt x="780161" y="171450"/>
                  </a:lnTo>
                  <a:lnTo>
                    <a:pt x="779843" y="172720"/>
                  </a:lnTo>
                  <a:lnTo>
                    <a:pt x="779614" y="172720"/>
                  </a:lnTo>
                  <a:lnTo>
                    <a:pt x="779640" y="173990"/>
                  </a:lnTo>
                  <a:lnTo>
                    <a:pt x="779970" y="173990"/>
                  </a:lnTo>
                  <a:lnTo>
                    <a:pt x="781888" y="176530"/>
                  </a:lnTo>
                  <a:lnTo>
                    <a:pt x="779310" y="176530"/>
                  </a:lnTo>
                  <a:lnTo>
                    <a:pt x="778967" y="177800"/>
                  </a:lnTo>
                  <a:lnTo>
                    <a:pt x="778510" y="179070"/>
                  </a:lnTo>
                  <a:lnTo>
                    <a:pt x="778725" y="181610"/>
                  </a:lnTo>
                  <a:lnTo>
                    <a:pt x="779233" y="184150"/>
                  </a:lnTo>
                  <a:lnTo>
                    <a:pt x="778789" y="184150"/>
                  </a:lnTo>
                  <a:lnTo>
                    <a:pt x="784860" y="191770"/>
                  </a:lnTo>
                  <a:lnTo>
                    <a:pt x="777659" y="194310"/>
                  </a:lnTo>
                  <a:lnTo>
                    <a:pt x="774814" y="193040"/>
                  </a:lnTo>
                  <a:lnTo>
                    <a:pt x="774065" y="193040"/>
                  </a:lnTo>
                  <a:lnTo>
                    <a:pt x="773633" y="194310"/>
                  </a:lnTo>
                  <a:lnTo>
                    <a:pt x="773442" y="194310"/>
                  </a:lnTo>
                  <a:lnTo>
                    <a:pt x="771525" y="195580"/>
                  </a:lnTo>
                  <a:lnTo>
                    <a:pt x="770978" y="195580"/>
                  </a:lnTo>
                  <a:lnTo>
                    <a:pt x="769810" y="196850"/>
                  </a:lnTo>
                  <a:lnTo>
                    <a:pt x="768718" y="194310"/>
                  </a:lnTo>
                  <a:lnTo>
                    <a:pt x="768692" y="190500"/>
                  </a:lnTo>
                  <a:lnTo>
                    <a:pt x="767435" y="189230"/>
                  </a:lnTo>
                  <a:lnTo>
                    <a:pt x="765784" y="189230"/>
                  </a:lnTo>
                  <a:lnTo>
                    <a:pt x="765187" y="196850"/>
                  </a:lnTo>
                  <a:lnTo>
                    <a:pt x="768070" y="200660"/>
                  </a:lnTo>
                  <a:lnTo>
                    <a:pt x="775385" y="203200"/>
                  </a:lnTo>
                  <a:lnTo>
                    <a:pt x="784339" y="203200"/>
                  </a:lnTo>
                  <a:lnTo>
                    <a:pt x="787222" y="201930"/>
                  </a:lnTo>
                  <a:lnTo>
                    <a:pt x="793686" y="201930"/>
                  </a:lnTo>
                  <a:lnTo>
                    <a:pt x="800011" y="203200"/>
                  </a:lnTo>
                  <a:lnTo>
                    <a:pt x="803821" y="210820"/>
                  </a:lnTo>
                  <a:lnTo>
                    <a:pt x="803617" y="213360"/>
                  </a:lnTo>
                  <a:lnTo>
                    <a:pt x="801458" y="217170"/>
                  </a:lnTo>
                  <a:lnTo>
                    <a:pt x="801928" y="219710"/>
                  </a:lnTo>
                  <a:lnTo>
                    <a:pt x="801357" y="220980"/>
                  </a:lnTo>
                  <a:lnTo>
                    <a:pt x="800735" y="220980"/>
                  </a:lnTo>
                  <a:lnTo>
                    <a:pt x="799769" y="222250"/>
                  </a:lnTo>
                  <a:lnTo>
                    <a:pt x="797979" y="223520"/>
                  </a:lnTo>
                  <a:lnTo>
                    <a:pt x="796124" y="224790"/>
                  </a:lnTo>
                  <a:lnTo>
                    <a:pt x="793292" y="226060"/>
                  </a:lnTo>
                  <a:lnTo>
                    <a:pt x="792632" y="224790"/>
                  </a:lnTo>
                  <a:lnTo>
                    <a:pt x="788314" y="224790"/>
                  </a:lnTo>
                  <a:lnTo>
                    <a:pt x="785342" y="226060"/>
                  </a:lnTo>
                  <a:lnTo>
                    <a:pt x="776566" y="226060"/>
                  </a:lnTo>
                  <a:lnTo>
                    <a:pt x="773722" y="224790"/>
                  </a:lnTo>
                  <a:lnTo>
                    <a:pt x="770877" y="223520"/>
                  </a:lnTo>
                  <a:lnTo>
                    <a:pt x="764540" y="219760"/>
                  </a:lnTo>
                  <a:lnTo>
                    <a:pt x="764540" y="231140"/>
                  </a:lnTo>
                  <a:lnTo>
                    <a:pt x="763866" y="232410"/>
                  </a:lnTo>
                  <a:lnTo>
                    <a:pt x="758240" y="232410"/>
                  </a:lnTo>
                  <a:lnTo>
                    <a:pt x="753414" y="231140"/>
                  </a:lnTo>
                  <a:lnTo>
                    <a:pt x="744524" y="223520"/>
                  </a:lnTo>
                  <a:lnTo>
                    <a:pt x="743966" y="222681"/>
                  </a:lnTo>
                  <a:lnTo>
                    <a:pt x="743966" y="240030"/>
                  </a:lnTo>
                  <a:lnTo>
                    <a:pt x="738593" y="245110"/>
                  </a:lnTo>
                  <a:lnTo>
                    <a:pt x="732917" y="248920"/>
                  </a:lnTo>
                  <a:lnTo>
                    <a:pt x="726935" y="251460"/>
                  </a:lnTo>
                  <a:lnTo>
                    <a:pt x="720686" y="254000"/>
                  </a:lnTo>
                  <a:lnTo>
                    <a:pt x="717270" y="256540"/>
                  </a:lnTo>
                  <a:lnTo>
                    <a:pt x="720217" y="251460"/>
                  </a:lnTo>
                  <a:lnTo>
                    <a:pt x="721017" y="250190"/>
                  </a:lnTo>
                  <a:lnTo>
                    <a:pt x="722198" y="248920"/>
                  </a:lnTo>
                  <a:lnTo>
                    <a:pt x="724598" y="247650"/>
                  </a:lnTo>
                  <a:lnTo>
                    <a:pt x="726922" y="246380"/>
                  </a:lnTo>
                  <a:lnTo>
                    <a:pt x="729411" y="243840"/>
                  </a:lnTo>
                  <a:lnTo>
                    <a:pt x="733640" y="242570"/>
                  </a:lnTo>
                  <a:lnTo>
                    <a:pt x="738022" y="240030"/>
                  </a:lnTo>
                  <a:lnTo>
                    <a:pt x="742835" y="238760"/>
                  </a:lnTo>
                  <a:lnTo>
                    <a:pt x="743966" y="240030"/>
                  </a:lnTo>
                  <a:lnTo>
                    <a:pt x="743966" y="222681"/>
                  </a:lnTo>
                  <a:lnTo>
                    <a:pt x="743686" y="222250"/>
                  </a:lnTo>
                  <a:lnTo>
                    <a:pt x="752094" y="222250"/>
                  </a:lnTo>
                  <a:lnTo>
                    <a:pt x="756094" y="223520"/>
                  </a:lnTo>
                  <a:lnTo>
                    <a:pt x="759612" y="226060"/>
                  </a:lnTo>
                  <a:lnTo>
                    <a:pt x="760539" y="227330"/>
                  </a:lnTo>
                  <a:lnTo>
                    <a:pt x="762063" y="228600"/>
                  </a:lnTo>
                  <a:lnTo>
                    <a:pt x="762787" y="228600"/>
                  </a:lnTo>
                  <a:lnTo>
                    <a:pt x="764540" y="231140"/>
                  </a:lnTo>
                  <a:lnTo>
                    <a:pt x="764540" y="219760"/>
                  </a:lnTo>
                  <a:lnTo>
                    <a:pt x="763231" y="220980"/>
                  </a:lnTo>
                  <a:lnTo>
                    <a:pt x="762622" y="220980"/>
                  </a:lnTo>
                  <a:lnTo>
                    <a:pt x="762762" y="224790"/>
                  </a:lnTo>
                  <a:lnTo>
                    <a:pt x="758990" y="222250"/>
                  </a:lnTo>
                  <a:lnTo>
                    <a:pt x="757097" y="220980"/>
                  </a:lnTo>
                  <a:lnTo>
                    <a:pt x="752690" y="219710"/>
                  </a:lnTo>
                  <a:lnTo>
                    <a:pt x="746696" y="219710"/>
                  </a:lnTo>
                  <a:lnTo>
                    <a:pt x="746810" y="217170"/>
                  </a:lnTo>
                  <a:lnTo>
                    <a:pt x="748118" y="217170"/>
                  </a:lnTo>
                  <a:lnTo>
                    <a:pt x="748842" y="215900"/>
                  </a:lnTo>
                  <a:lnTo>
                    <a:pt x="749731" y="214630"/>
                  </a:lnTo>
                  <a:lnTo>
                    <a:pt x="749338" y="213360"/>
                  </a:lnTo>
                  <a:lnTo>
                    <a:pt x="755891" y="213360"/>
                  </a:lnTo>
                  <a:lnTo>
                    <a:pt x="760615" y="214630"/>
                  </a:lnTo>
                  <a:lnTo>
                    <a:pt x="765187" y="218440"/>
                  </a:lnTo>
                  <a:lnTo>
                    <a:pt x="767194" y="218440"/>
                  </a:lnTo>
                  <a:lnTo>
                    <a:pt x="767511" y="217170"/>
                  </a:lnTo>
                  <a:lnTo>
                    <a:pt x="767334" y="217170"/>
                  </a:lnTo>
                  <a:lnTo>
                    <a:pt x="766914" y="215900"/>
                  </a:lnTo>
                  <a:lnTo>
                    <a:pt x="763727" y="213360"/>
                  </a:lnTo>
                  <a:lnTo>
                    <a:pt x="762127" y="212090"/>
                  </a:lnTo>
                  <a:lnTo>
                    <a:pt x="756373" y="209550"/>
                  </a:lnTo>
                  <a:lnTo>
                    <a:pt x="742683" y="209550"/>
                  </a:lnTo>
                  <a:lnTo>
                    <a:pt x="740194" y="210858"/>
                  </a:lnTo>
                  <a:lnTo>
                    <a:pt x="740194" y="224790"/>
                  </a:lnTo>
                  <a:lnTo>
                    <a:pt x="738314" y="227330"/>
                  </a:lnTo>
                  <a:lnTo>
                    <a:pt x="737196" y="228600"/>
                  </a:lnTo>
                  <a:lnTo>
                    <a:pt x="735965" y="229870"/>
                  </a:lnTo>
                  <a:lnTo>
                    <a:pt x="734796" y="228600"/>
                  </a:lnTo>
                  <a:lnTo>
                    <a:pt x="735012" y="227330"/>
                  </a:lnTo>
                  <a:lnTo>
                    <a:pt x="734415" y="227330"/>
                  </a:lnTo>
                  <a:lnTo>
                    <a:pt x="734225" y="224790"/>
                  </a:lnTo>
                  <a:lnTo>
                    <a:pt x="735012" y="224790"/>
                  </a:lnTo>
                  <a:lnTo>
                    <a:pt x="735774" y="223520"/>
                  </a:lnTo>
                  <a:lnTo>
                    <a:pt x="738416" y="223520"/>
                  </a:lnTo>
                  <a:lnTo>
                    <a:pt x="738695" y="224790"/>
                  </a:lnTo>
                  <a:lnTo>
                    <a:pt x="740194" y="224790"/>
                  </a:lnTo>
                  <a:lnTo>
                    <a:pt x="740194" y="210858"/>
                  </a:lnTo>
                  <a:lnTo>
                    <a:pt x="735418" y="213360"/>
                  </a:lnTo>
                  <a:lnTo>
                    <a:pt x="732370" y="217208"/>
                  </a:lnTo>
                  <a:lnTo>
                    <a:pt x="732370" y="240030"/>
                  </a:lnTo>
                  <a:lnTo>
                    <a:pt x="728637" y="242570"/>
                  </a:lnTo>
                  <a:lnTo>
                    <a:pt x="727240" y="243840"/>
                  </a:lnTo>
                  <a:lnTo>
                    <a:pt x="723366" y="246380"/>
                  </a:lnTo>
                  <a:lnTo>
                    <a:pt x="725525" y="241300"/>
                  </a:lnTo>
                  <a:lnTo>
                    <a:pt x="726071" y="240030"/>
                  </a:lnTo>
                  <a:lnTo>
                    <a:pt x="727430" y="237490"/>
                  </a:lnTo>
                  <a:lnTo>
                    <a:pt x="727748" y="237490"/>
                  </a:lnTo>
                  <a:lnTo>
                    <a:pt x="728522" y="236220"/>
                  </a:lnTo>
                  <a:lnTo>
                    <a:pt x="730770" y="237490"/>
                  </a:lnTo>
                  <a:lnTo>
                    <a:pt x="730973" y="238760"/>
                  </a:lnTo>
                  <a:lnTo>
                    <a:pt x="732370" y="240030"/>
                  </a:lnTo>
                  <a:lnTo>
                    <a:pt x="732370" y="217208"/>
                  </a:lnTo>
                  <a:lnTo>
                    <a:pt x="730377" y="219710"/>
                  </a:lnTo>
                  <a:lnTo>
                    <a:pt x="729322" y="220980"/>
                  </a:lnTo>
                  <a:lnTo>
                    <a:pt x="728967" y="220980"/>
                  </a:lnTo>
                  <a:lnTo>
                    <a:pt x="724636" y="228600"/>
                  </a:lnTo>
                  <a:lnTo>
                    <a:pt x="721880" y="232333"/>
                  </a:lnTo>
                  <a:lnTo>
                    <a:pt x="721880" y="241300"/>
                  </a:lnTo>
                  <a:lnTo>
                    <a:pt x="720826" y="245110"/>
                  </a:lnTo>
                  <a:lnTo>
                    <a:pt x="717346" y="252730"/>
                  </a:lnTo>
                  <a:lnTo>
                    <a:pt x="711581" y="257810"/>
                  </a:lnTo>
                  <a:lnTo>
                    <a:pt x="702500" y="260350"/>
                  </a:lnTo>
                  <a:lnTo>
                    <a:pt x="701586" y="259080"/>
                  </a:lnTo>
                  <a:lnTo>
                    <a:pt x="706310" y="255270"/>
                  </a:lnTo>
                  <a:lnTo>
                    <a:pt x="710920" y="251460"/>
                  </a:lnTo>
                  <a:lnTo>
                    <a:pt x="715454" y="246380"/>
                  </a:lnTo>
                  <a:lnTo>
                    <a:pt x="719924" y="241300"/>
                  </a:lnTo>
                  <a:lnTo>
                    <a:pt x="721880" y="241300"/>
                  </a:lnTo>
                  <a:lnTo>
                    <a:pt x="721880" y="232333"/>
                  </a:lnTo>
                  <a:lnTo>
                    <a:pt x="719937" y="234950"/>
                  </a:lnTo>
                  <a:lnTo>
                    <a:pt x="714667" y="242570"/>
                  </a:lnTo>
                  <a:lnTo>
                    <a:pt x="708672" y="248920"/>
                  </a:lnTo>
                  <a:lnTo>
                    <a:pt x="702183" y="255270"/>
                  </a:lnTo>
                  <a:lnTo>
                    <a:pt x="694639" y="259080"/>
                  </a:lnTo>
                  <a:lnTo>
                    <a:pt x="685965" y="260350"/>
                  </a:lnTo>
                  <a:lnTo>
                    <a:pt x="676122" y="261620"/>
                  </a:lnTo>
                  <a:lnTo>
                    <a:pt x="670483" y="261620"/>
                  </a:lnTo>
                  <a:lnTo>
                    <a:pt x="661454" y="260350"/>
                  </a:lnTo>
                  <a:lnTo>
                    <a:pt x="649224" y="257810"/>
                  </a:lnTo>
                  <a:lnTo>
                    <a:pt x="642874" y="256540"/>
                  </a:lnTo>
                  <a:lnTo>
                    <a:pt x="641692" y="256540"/>
                  </a:lnTo>
                  <a:lnTo>
                    <a:pt x="641692" y="260350"/>
                  </a:lnTo>
                  <a:lnTo>
                    <a:pt x="641591" y="261620"/>
                  </a:lnTo>
                  <a:lnTo>
                    <a:pt x="638441" y="262890"/>
                  </a:lnTo>
                  <a:lnTo>
                    <a:pt x="626021" y="262890"/>
                  </a:lnTo>
                  <a:lnTo>
                    <a:pt x="622871" y="264160"/>
                  </a:lnTo>
                  <a:lnTo>
                    <a:pt x="619620" y="262890"/>
                  </a:lnTo>
                  <a:lnTo>
                    <a:pt x="616153" y="262890"/>
                  </a:lnTo>
                  <a:lnTo>
                    <a:pt x="612279" y="261620"/>
                  </a:lnTo>
                  <a:lnTo>
                    <a:pt x="612292" y="259080"/>
                  </a:lnTo>
                  <a:lnTo>
                    <a:pt x="616292" y="259080"/>
                  </a:lnTo>
                  <a:lnTo>
                    <a:pt x="620471" y="257810"/>
                  </a:lnTo>
                  <a:lnTo>
                    <a:pt x="629856" y="257810"/>
                  </a:lnTo>
                  <a:lnTo>
                    <a:pt x="635152" y="259080"/>
                  </a:lnTo>
                  <a:lnTo>
                    <a:pt x="641692" y="260350"/>
                  </a:lnTo>
                  <a:lnTo>
                    <a:pt x="641692" y="256540"/>
                  </a:lnTo>
                  <a:lnTo>
                    <a:pt x="636473" y="256540"/>
                  </a:lnTo>
                  <a:lnTo>
                    <a:pt x="630059" y="255270"/>
                  </a:lnTo>
                  <a:lnTo>
                    <a:pt x="616204" y="255270"/>
                  </a:lnTo>
                  <a:lnTo>
                    <a:pt x="609536" y="256540"/>
                  </a:lnTo>
                  <a:lnTo>
                    <a:pt x="602424" y="259080"/>
                  </a:lnTo>
                  <a:lnTo>
                    <a:pt x="597192" y="257810"/>
                  </a:lnTo>
                  <a:lnTo>
                    <a:pt x="586841" y="247650"/>
                  </a:lnTo>
                  <a:lnTo>
                    <a:pt x="587006" y="247650"/>
                  </a:lnTo>
                  <a:lnTo>
                    <a:pt x="586778" y="246380"/>
                  </a:lnTo>
                  <a:lnTo>
                    <a:pt x="585724" y="245110"/>
                  </a:lnTo>
                  <a:lnTo>
                    <a:pt x="587286" y="245110"/>
                  </a:lnTo>
                  <a:lnTo>
                    <a:pt x="592747" y="243840"/>
                  </a:lnTo>
                  <a:lnTo>
                    <a:pt x="603770" y="242570"/>
                  </a:lnTo>
                  <a:lnTo>
                    <a:pt x="606183" y="241300"/>
                  </a:lnTo>
                  <a:lnTo>
                    <a:pt x="607580" y="241300"/>
                  </a:lnTo>
                  <a:lnTo>
                    <a:pt x="607771" y="238760"/>
                  </a:lnTo>
                  <a:lnTo>
                    <a:pt x="608774" y="238760"/>
                  </a:lnTo>
                  <a:lnTo>
                    <a:pt x="631139" y="241300"/>
                  </a:lnTo>
                  <a:lnTo>
                    <a:pt x="641045" y="242570"/>
                  </a:lnTo>
                  <a:lnTo>
                    <a:pt x="649554" y="245110"/>
                  </a:lnTo>
                  <a:lnTo>
                    <a:pt x="650138" y="245110"/>
                  </a:lnTo>
                  <a:lnTo>
                    <a:pt x="650519" y="243840"/>
                  </a:lnTo>
                  <a:lnTo>
                    <a:pt x="651078" y="243840"/>
                  </a:lnTo>
                  <a:lnTo>
                    <a:pt x="651179" y="242570"/>
                  </a:lnTo>
                  <a:lnTo>
                    <a:pt x="650938" y="242570"/>
                  </a:lnTo>
                  <a:lnTo>
                    <a:pt x="650405" y="240030"/>
                  </a:lnTo>
                  <a:lnTo>
                    <a:pt x="656132" y="241300"/>
                  </a:lnTo>
                  <a:lnTo>
                    <a:pt x="664718" y="241300"/>
                  </a:lnTo>
                  <a:lnTo>
                    <a:pt x="681761" y="240030"/>
                  </a:lnTo>
                  <a:lnTo>
                    <a:pt x="684542" y="238760"/>
                  </a:lnTo>
                  <a:lnTo>
                    <a:pt x="687311" y="237490"/>
                  </a:lnTo>
                  <a:lnTo>
                    <a:pt x="695629" y="233680"/>
                  </a:lnTo>
                  <a:lnTo>
                    <a:pt x="705815" y="223520"/>
                  </a:lnTo>
                  <a:lnTo>
                    <a:pt x="711796" y="210820"/>
                  </a:lnTo>
                  <a:lnTo>
                    <a:pt x="716838" y="205740"/>
                  </a:lnTo>
                  <a:lnTo>
                    <a:pt x="724141" y="203200"/>
                  </a:lnTo>
                  <a:lnTo>
                    <a:pt x="732891" y="201930"/>
                  </a:lnTo>
                  <a:lnTo>
                    <a:pt x="732764" y="199390"/>
                  </a:lnTo>
                  <a:lnTo>
                    <a:pt x="732231" y="198120"/>
                  </a:lnTo>
                  <a:lnTo>
                    <a:pt x="731037" y="198120"/>
                  </a:lnTo>
                  <a:lnTo>
                    <a:pt x="727913" y="199390"/>
                  </a:lnTo>
                  <a:lnTo>
                    <a:pt x="726363" y="199390"/>
                  </a:lnTo>
                  <a:lnTo>
                    <a:pt x="725474" y="198120"/>
                  </a:lnTo>
                  <a:lnTo>
                    <a:pt x="730491" y="194310"/>
                  </a:lnTo>
                  <a:lnTo>
                    <a:pt x="736092" y="193040"/>
                  </a:lnTo>
                  <a:lnTo>
                    <a:pt x="742391" y="190500"/>
                  </a:lnTo>
                  <a:lnTo>
                    <a:pt x="743839" y="191770"/>
                  </a:lnTo>
                  <a:lnTo>
                    <a:pt x="747725" y="191770"/>
                  </a:lnTo>
                  <a:lnTo>
                    <a:pt x="753046" y="190500"/>
                  </a:lnTo>
                  <a:lnTo>
                    <a:pt x="756716" y="186690"/>
                  </a:lnTo>
                  <a:lnTo>
                    <a:pt x="759320" y="185420"/>
                  </a:lnTo>
                  <a:lnTo>
                    <a:pt x="761923" y="184150"/>
                  </a:lnTo>
                  <a:lnTo>
                    <a:pt x="765073" y="179070"/>
                  </a:lnTo>
                  <a:lnTo>
                    <a:pt x="765200" y="176530"/>
                  </a:lnTo>
                  <a:lnTo>
                    <a:pt x="765467" y="171450"/>
                  </a:lnTo>
                  <a:lnTo>
                    <a:pt x="765187" y="170180"/>
                  </a:lnTo>
                  <a:lnTo>
                    <a:pt x="763790" y="165100"/>
                  </a:lnTo>
                  <a:lnTo>
                    <a:pt x="765975" y="166370"/>
                  </a:lnTo>
                  <a:lnTo>
                    <a:pt x="768324" y="167640"/>
                  </a:lnTo>
                  <a:lnTo>
                    <a:pt x="770661" y="167640"/>
                  </a:lnTo>
                  <a:lnTo>
                    <a:pt x="770559" y="168910"/>
                  </a:lnTo>
                  <a:lnTo>
                    <a:pt x="770978" y="170180"/>
                  </a:lnTo>
                  <a:lnTo>
                    <a:pt x="774115" y="170180"/>
                  </a:lnTo>
                  <a:lnTo>
                    <a:pt x="774788" y="168910"/>
                  </a:lnTo>
                  <a:lnTo>
                    <a:pt x="774395" y="167640"/>
                  </a:lnTo>
                  <a:lnTo>
                    <a:pt x="773239" y="166370"/>
                  </a:lnTo>
                  <a:lnTo>
                    <a:pt x="772858" y="166370"/>
                  </a:lnTo>
                  <a:lnTo>
                    <a:pt x="769797" y="165100"/>
                  </a:lnTo>
                  <a:lnTo>
                    <a:pt x="763663" y="162560"/>
                  </a:lnTo>
                  <a:lnTo>
                    <a:pt x="763295" y="161671"/>
                  </a:lnTo>
                  <a:lnTo>
                    <a:pt x="763295" y="172720"/>
                  </a:lnTo>
                  <a:lnTo>
                    <a:pt x="762076" y="176530"/>
                  </a:lnTo>
                  <a:lnTo>
                    <a:pt x="759891" y="175260"/>
                  </a:lnTo>
                  <a:lnTo>
                    <a:pt x="759891" y="179070"/>
                  </a:lnTo>
                  <a:lnTo>
                    <a:pt x="754011" y="184150"/>
                  </a:lnTo>
                  <a:lnTo>
                    <a:pt x="751027" y="184150"/>
                  </a:lnTo>
                  <a:lnTo>
                    <a:pt x="747483" y="185420"/>
                  </a:lnTo>
                  <a:lnTo>
                    <a:pt x="748753" y="182880"/>
                  </a:lnTo>
                  <a:lnTo>
                    <a:pt x="750671" y="179070"/>
                  </a:lnTo>
                  <a:lnTo>
                    <a:pt x="751624" y="176530"/>
                  </a:lnTo>
                  <a:lnTo>
                    <a:pt x="752094" y="175260"/>
                  </a:lnTo>
                  <a:lnTo>
                    <a:pt x="752830" y="170180"/>
                  </a:lnTo>
                  <a:lnTo>
                    <a:pt x="753325" y="167640"/>
                  </a:lnTo>
                  <a:lnTo>
                    <a:pt x="756132" y="172720"/>
                  </a:lnTo>
                  <a:lnTo>
                    <a:pt x="759891" y="179070"/>
                  </a:lnTo>
                  <a:lnTo>
                    <a:pt x="759891" y="175260"/>
                  </a:lnTo>
                  <a:lnTo>
                    <a:pt x="759790" y="173990"/>
                  </a:lnTo>
                  <a:lnTo>
                    <a:pt x="759574" y="173990"/>
                  </a:lnTo>
                  <a:lnTo>
                    <a:pt x="758736" y="170180"/>
                  </a:lnTo>
                  <a:lnTo>
                    <a:pt x="757047" y="167640"/>
                  </a:lnTo>
                  <a:lnTo>
                    <a:pt x="756196" y="166370"/>
                  </a:lnTo>
                  <a:lnTo>
                    <a:pt x="753287" y="161290"/>
                  </a:lnTo>
                  <a:lnTo>
                    <a:pt x="753135" y="160020"/>
                  </a:lnTo>
                  <a:lnTo>
                    <a:pt x="752995" y="158750"/>
                  </a:lnTo>
                  <a:lnTo>
                    <a:pt x="752081" y="154940"/>
                  </a:lnTo>
                  <a:lnTo>
                    <a:pt x="751027" y="151130"/>
                  </a:lnTo>
                  <a:lnTo>
                    <a:pt x="751382" y="149860"/>
                  </a:lnTo>
                  <a:lnTo>
                    <a:pt x="751941" y="148590"/>
                  </a:lnTo>
                  <a:lnTo>
                    <a:pt x="752627" y="147320"/>
                  </a:lnTo>
                  <a:lnTo>
                    <a:pt x="754722" y="148590"/>
                  </a:lnTo>
                  <a:lnTo>
                    <a:pt x="754481" y="151130"/>
                  </a:lnTo>
                  <a:lnTo>
                    <a:pt x="754773" y="153670"/>
                  </a:lnTo>
                  <a:lnTo>
                    <a:pt x="756170" y="157480"/>
                  </a:lnTo>
                  <a:lnTo>
                    <a:pt x="759574" y="162560"/>
                  </a:lnTo>
                  <a:lnTo>
                    <a:pt x="760196" y="163830"/>
                  </a:lnTo>
                  <a:lnTo>
                    <a:pt x="762825" y="168910"/>
                  </a:lnTo>
                  <a:lnTo>
                    <a:pt x="763295" y="172720"/>
                  </a:lnTo>
                  <a:lnTo>
                    <a:pt x="763295" y="161671"/>
                  </a:lnTo>
                  <a:lnTo>
                    <a:pt x="760514" y="154940"/>
                  </a:lnTo>
                  <a:lnTo>
                    <a:pt x="758266" y="147320"/>
                  </a:lnTo>
                  <a:lnTo>
                    <a:pt x="758939" y="147320"/>
                  </a:lnTo>
                  <a:lnTo>
                    <a:pt x="759485" y="146050"/>
                  </a:lnTo>
                  <a:lnTo>
                    <a:pt x="764184" y="146050"/>
                  </a:lnTo>
                  <a:lnTo>
                    <a:pt x="769366" y="149860"/>
                  </a:lnTo>
                  <a:lnTo>
                    <a:pt x="775017" y="153670"/>
                  </a:lnTo>
                  <a:lnTo>
                    <a:pt x="775322" y="154940"/>
                  </a:lnTo>
                  <a:lnTo>
                    <a:pt x="775487" y="154940"/>
                  </a:lnTo>
                  <a:lnTo>
                    <a:pt x="775690" y="157480"/>
                  </a:lnTo>
                  <a:lnTo>
                    <a:pt x="779132" y="157480"/>
                  </a:lnTo>
                  <a:lnTo>
                    <a:pt x="782281" y="161290"/>
                  </a:lnTo>
                  <a:lnTo>
                    <a:pt x="783729" y="163830"/>
                  </a:lnTo>
                  <a:lnTo>
                    <a:pt x="785317" y="166370"/>
                  </a:lnTo>
                  <a:lnTo>
                    <a:pt x="787387" y="166370"/>
                  </a:lnTo>
                  <a:lnTo>
                    <a:pt x="787971" y="165100"/>
                  </a:lnTo>
                  <a:lnTo>
                    <a:pt x="784834" y="158750"/>
                  </a:lnTo>
                  <a:lnTo>
                    <a:pt x="781418" y="154940"/>
                  </a:lnTo>
                  <a:lnTo>
                    <a:pt x="777138" y="151130"/>
                  </a:lnTo>
                  <a:lnTo>
                    <a:pt x="774966" y="146050"/>
                  </a:lnTo>
                  <a:lnTo>
                    <a:pt x="774420" y="144780"/>
                  </a:lnTo>
                  <a:lnTo>
                    <a:pt x="768489" y="139700"/>
                  </a:lnTo>
                  <a:lnTo>
                    <a:pt x="760844" y="139700"/>
                  </a:lnTo>
                  <a:lnTo>
                    <a:pt x="760488" y="138430"/>
                  </a:lnTo>
                  <a:lnTo>
                    <a:pt x="760196" y="138430"/>
                  </a:lnTo>
                  <a:lnTo>
                    <a:pt x="759218" y="137160"/>
                  </a:lnTo>
                  <a:lnTo>
                    <a:pt x="757339" y="135890"/>
                  </a:lnTo>
                  <a:lnTo>
                    <a:pt x="753910" y="130810"/>
                  </a:lnTo>
                  <a:lnTo>
                    <a:pt x="751395" y="127000"/>
                  </a:lnTo>
                  <a:lnTo>
                    <a:pt x="749719" y="124460"/>
                  </a:lnTo>
                  <a:lnTo>
                    <a:pt x="745134" y="119964"/>
                  </a:lnTo>
                  <a:lnTo>
                    <a:pt x="745134" y="124460"/>
                  </a:lnTo>
                  <a:lnTo>
                    <a:pt x="743737" y="127000"/>
                  </a:lnTo>
                  <a:lnTo>
                    <a:pt x="738543" y="123190"/>
                  </a:lnTo>
                  <a:lnTo>
                    <a:pt x="736092" y="121920"/>
                  </a:lnTo>
                  <a:lnTo>
                    <a:pt x="733640" y="120650"/>
                  </a:lnTo>
                  <a:lnTo>
                    <a:pt x="728776" y="119380"/>
                  </a:lnTo>
                  <a:lnTo>
                    <a:pt x="728967" y="118110"/>
                  </a:lnTo>
                  <a:lnTo>
                    <a:pt x="729564" y="116840"/>
                  </a:lnTo>
                  <a:lnTo>
                    <a:pt x="735342" y="116840"/>
                  </a:lnTo>
                  <a:lnTo>
                    <a:pt x="740181" y="119380"/>
                  </a:lnTo>
                  <a:lnTo>
                    <a:pt x="745134" y="124460"/>
                  </a:lnTo>
                  <a:lnTo>
                    <a:pt x="745134" y="119964"/>
                  </a:lnTo>
                  <a:lnTo>
                    <a:pt x="744550" y="119380"/>
                  </a:lnTo>
                  <a:lnTo>
                    <a:pt x="740283" y="116840"/>
                  </a:lnTo>
                  <a:lnTo>
                    <a:pt x="738162" y="115570"/>
                  </a:lnTo>
                  <a:lnTo>
                    <a:pt x="736295" y="115570"/>
                  </a:lnTo>
                  <a:lnTo>
                    <a:pt x="734174" y="114300"/>
                  </a:lnTo>
                  <a:lnTo>
                    <a:pt x="729792" y="114300"/>
                  </a:lnTo>
                  <a:lnTo>
                    <a:pt x="727583" y="115570"/>
                  </a:lnTo>
                  <a:lnTo>
                    <a:pt x="723773" y="115570"/>
                  </a:lnTo>
                  <a:lnTo>
                    <a:pt x="719874" y="118110"/>
                  </a:lnTo>
                  <a:lnTo>
                    <a:pt x="713600" y="118110"/>
                  </a:lnTo>
                  <a:lnTo>
                    <a:pt x="709142" y="111760"/>
                  </a:lnTo>
                  <a:lnTo>
                    <a:pt x="708825" y="111569"/>
                  </a:lnTo>
                  <a:lnTo>
                    <a:pt x="708825" y="120650"/>
                  </a:lnTo>
                  <a:lnTo>
                    <a:pt x="703884" y="123190"/>
                  </a:lnTo>
                  <a:lnTo>
                    <a:pt x="700722" y="125730"/>
                  </a:lnTo>
                  <a:lnTo>
                    <a:pt x="697725" y="127000"/>
                  </a:lnTo>
                  <a:lnTo>
                    <a:pt x="696315" y="125730"/>
                  </a:lnTo>
                  <a:lnTo>
                    <a:pt x="697166" y="124460"/>
                  </a:lnTo>
                  <a:lnTo>
                    <a:pt x="697979" y="124460"/>
                  </a:lnTo>
                  <a:lnTo>
                    <a:pt x="698779" y="123190"/>
                  </a:lnTo>
                  <a:lnTo>
                    <a:pt x="699300" y="123190"/>
                  </a:lnTo>
                  <a:lnTo>
                    <a:pt x="699262" y="121920"/>
                  </a:lnTo>
                  <a:lnTo>
                    <a:pt x="699096" y="121920"/>
                  </a:lnTo>
                  <a:lnTo>
                    <a:pt x="698893" y="120650"/>
                  </a:lnTo>
                  <a:lnTo>
                    <a:pt x="696747" y="120650"/>
                  </a:lnTo>
                  <a:lnTo>
                    <a:pt x="695045" y="123190"/>
                  </a:lnTo>
                  <a:lnTo>
                    <a:pt x="693229" y="124460"/>
                  </a:lnTo>
                  <a:lnTo>
                    <a:pt x="690397" y="125730"/>
                  </a:lnTo>
                  <a:lnTo>
                    <a:pt x="686028" y="130810"/>
                  </a:lnTo>
                  <a:lnTo>
                    <a:pt x="672820" y="135890"/>
                  </a:lnTo>
                  <a:lnTo>
                    <a:pt x="663003" y="140970"/>
                  </a:lnTo>
                  <a:lnTo>
                    <a:pt x="645883" y="146050"/>
                  </a:lnTo>
                  <a:lnTo>
                    <a:pt x="637273" y="147320"/>
                  </a:lnTo>
                  <a:lnTo>
                    <a:pt x="635533" y="147320"/>
                  </a:lnTo>
                  <a:lnTo>
                    <a:pt x="631190" y="146050"/>
                  </a:lnTo>
                  <a:lnTo>
                    <a:pt x="628992" y="143510"/>
                  </a:lnTo>
                  <a:lnTo>
                    <a:pt x="629132" y="138430"/>
                  </a:lnTo>
                  <a:lnTo>
                    <a:pt x="629272" y="137668"/>
                  </a:lnTo>
                  <a:lnTo>
                    <a:pt x="625627" y="140970"/>
                  </a:lnTo>
                  <a:lnTo>
                    <a:pt x="620598" y="144780"/>
                  </a:lnTo>
                  <a:lnTo>
                    <a:pt x="614743" y="148590"/>
                  </a:lnTo>
                  <a:lnTo>
                    <a:pt x="608101" y="151130"/>
                  </a:lnTo>
                  <a:lnTo>
                    <a:pt x="605929" y="152400"/>
                  </a:lnTo>
                  <a:lnTo>
                    <a:pt x="603834" y="152400"/>
                  </a:lnTo>
                  <a:lnTo>
                    <a:pt x="602005" y="153670"/>
                  </a:lnTo>
                  <a:lnTo>
                    <a:pt x="600532" y="153670"/>
                  </a:lnTo>
                  <a:lnTo>
                    <a:pt x="597204" y="154940"/>
                  </a:lnTo>
                  <a:lnTo>
                    <a:pt x="596480" y="153670"/>
                  </a:lnTo>
                  <a:lnTo>
                    <a:pt x="601306" y="151130"/>
                  </a:lnTo>
                  <a:lnTo>
                    <a:pt x="606082" y="147320"/>
                  </a:lnTo>
                  <a:lnTo>
                    <a:pt x="610400" y="144780"/>
                  </a:lnTo>
                  <a:lnTo>
                    <a:pt x="605904" y="146050"/>
                  </a:lnTo>
                  <a:lnTo>
                    <a:pt x="600887" y="148590"/>
                  </a:lnTo>
                  <a:lnTo>
                    <a:pt x="595401" y="149860"/>
                  </a:lnTo>
                  <a:lnTo>
                    <a:pt x="593699" y="151130"/>
                  </a:lnTo>
                  <a:lnTo>
                    <a:pt x="591947" y="151130"/>
                  </a:lnTo>
                  <a:lnTo>
                    <a:pt x="589597" y="152400"/>
                  </a:lnTo>
                  <a:lnTo>
                    <a:pt x="589241" y="152400"/>
                  </a:lnTo>
                  <a:lnTo>
                    <a:pt x="589051" y="153670"/>
                  </a:lnTo>
                  <a:lnTo>
                    <a:pt x="589407" y="154940"/>
                  </a:lnTo>
                  <a:lnTo>
                    <a:pt x="589953" y="154940"/>
                  </a:lnTo>
                  <a:lnTo>
                    <a:pt x="592442" y="156210"/>
                  </a:lnTo>
                  <a:lnTo>
                    <a:pt x="586333" y="157480"/>
                  </a:lnTo>
                  <a:lnTo>
                    <a:pt x="583044" y="158750"/>
                  </a:lnTo>
                  <a:lnTo>
                    <a:pt x="579793" y="158750"/>
                  </a:lnTo>
                  <a:lnTo>
                    <a:pt x="579183" y="156210"/>
                  </a:lnTo>
                  <a:lnTo>
                    <a:pt x="581533" y="156210"/>
                  </a:lnTo>
                  <a:lnTo>
                    <a:pt x="583704" y="153670"/>
                  </a:lnTo>
                  <a:lnTo>
                    <a:pt x="585724" y="152400"/>
                  </a:lnTo>
                  <a:lnTo>
                    <a:pt x="583755" y="152400"/>
                  </a:lnTo>
                  <a:lnTo>
                    <a:pt x="581888" y="153670"/>
                  </a:lnTo>
                  <a:lnTo>
                    <a:pt x="580237" y="153670"/>
                  </a:lnTo>
                  <a:lnTo>
                    <a:pt x="575056" y="156210"/>
                  </a:lnTo>
                  <a:lnTo>
                    <a:pt x="572350" y="157480"/>
                  </a:lnTo>
                  <a:lnTo>
                    <a:pt x="571334" y="158750"/>
                  </a:lnTo>
                  <a:lnTo>
                    <a:pt x="567499" y="158750"/>
                  </a:lnTo>
                  <a:lnTo>
                    <a:pt x="565848" y="157480"/>
                  </a:lnTo>
                  <a:lnTo>
                    <a:pt x="564553" y="156210"/>
                  </a:lnTo>
                  <a:lnTo>
                    <a:pt x="562787" y="157480"/>
                  </a:lnTo>
                  <a:lnTo>
                    <a:pt x="560959" y="158750"/>
                  </a:lnTo>
                  <a:lnTo>
                    <a:pt x="558444" y="160020"/>
                  </a:lnTo>
                  <a:lnTo>
                    <a:pt x="557631" y="160020"/>
                  </a:lnTo>
                  <a:lnTo>
                    <a:pt x="556577" y="161290"/>
                  </a:lnTo>
                  <a:lnTo>
                    <a:pt x="555599" y="161290"/>
                  </a:lnTo>
                  <a:lnTo>
                    <a:pt x="544410" y="158750"/>
                  </a:lnTo>
                  <a:lnTo>
                    <a:pt x="538302" y="158750"/>
                  </a:lnTo>
                  <a:lnTo>
                    <a:pt x="538327" y="156210"/>
                  </a:lnTo>
                  <a:lnTo>
                    <a:pt x="551103" y="156210"/>
                  </a:lnTo>
                  <a:lnTo>
                    <a:pt x="549948" y="153670"/>
                  </a:lnTo>
                  <a:lnTo>
                    <a:pt x="550100" y="149860"/>
                  </a:lnTo>
                  <a:lnTo>
                    <a:pt x="554189" y="147320"/>
                  </a:lnTo>
                  <a:lnTo>
                    <a:pt x="555790" y="144780"/>
                  </a:lnTo>
                  <a:lnTo>
                    <a:pt x="557301" y="143510"/>
                  </a:lnTo>
                  <a:lnTo>
                    <a:pt x="557060" y="143510"/>
                  </a:lnTo>
                  <a:lnTo>
                    <a:pt x="557580" y="140970"/>
                  </a:lnTo>
                  <a:lnTo>
                    <a:pt x="559092" y="140970"/>
                  </a:lnTo>
                  <a:lnTo>
                    <a:pt x="559549" y="139700"/>
                  </a:lnTo>
                  <a:lnTo>
                    <a:pt x="560578" y="138430"/>
                  </a:lnTo>
                  <a:lnTo>
                    <a:pt x="561492" y="137160"/>
                  </a:lnTo>
                  <a:lnTo>
                    <a:pt x="562241" y="134620"/>
                  </a:lnTo>
                  <a:lnTo>
                    <a:pt x="558787" y="137160"/>
                  </a:lnTo>
                  <a:lnTo>
                    <a:pt x="559689" y="132080"/>
                  </a:lnTo>
                  <a:lnTo>
                    <a:pt x="560044" y="129540"/>
                  </a:lnTo>
                  <a:lnTo>
                    <a:pt x="560527" y="127000"/>
                  </a:lnTo>
                  <a:lnTo>
                    <a:pt x="563308" y="123190"/>
                  </a:lnTo>
                  <a:lnTo>
                    <a:pt x="562749" y="121920"/>
                  </a:lnTo>
                  <a:lnTo>
                    <a:pt x="560285" y="121920"/>
                  </a:lnTo>
                  <a:lnTo>
                    <a:pt x="559993" y="118110"/>
                  </a:lnTo>
                  <a:lnTo>
                    <a:pt x="559498" y="114300"/>
                  </a:lnTo>
                  <a:lnTo>
                    <a:pt x="558685" y="111760"/>
                  </a:lnTo>
                  <a:lnTo>
                    <a:pt x="556958" y="105410"/>
                  </a:lnTo>
                  <a:lnTo>
                    <a:pt x="555701" y="101600"/>
                  </a:lnTo>
                  <a:lnTo>
                    <a:pt x="554888" y="100330"/>
                  </a:lnTo>
                  <a:lnTo>
                    <a:pt x="554431" y="99060"/>
                  </a:lnTo>
                  <a:lnTo>
                    <a:pt x="554456" y="97790"/>
                  </a:lnTo>
                  <a:lnTo>
                    <a:pt x="554139" y="97332"/>
                  </a:lnTo>
                  <a:lnTo>
                    <a:pt x="554139" y="120650"/>
                  </a:lnTo>
                  <a:lnTo>
                    <a:pt x="553110" y="128270"/>
                  </a:lnTo>
                  <a:lnTo>
                    <a:pt x="550697" y="134620"/>
                  </a:lnTo>
                  <a:lnTo>
                    <a:pt x="546938" y="139700"/>
                  </a:lnTo>
                  <a:lnTo>
                    <a:pt x="544690" y="143510"/>
                  </a:lnTo>
                  <a:lnTo>
                    <a:pt x="541845" y="146050"/>
                  </a:lnTo>
                  <a:lnTo>
                    <a:pt x="537857" y="147320"/>
                  </a:lnTo>
                  <a:lnTo>
                    <a:pt x="533463" y="148590"/>
                  </a:lnTo>
                  <a:lnTo>
                    <a:pt x="532460" y="148590"/>
                  </a:lnTo>
                  <a:lnTo>
                    <a:pt x="531837" y="151130"/>
                  </a:lnTo>
                  <a:lnTo>
                    <a:pt x="529158" y="152400"/>
                  </a:lnTo>
                  <a:lnTo>
                    <a:pt x="526351" y="153670"/>
                  </a:lnTo>
                  <a:lnTo>
                    <a:pt x="523278" y="153670"/>
                  </a:lnTo>
                  <a:lnTo>
                    <a:pt x="519188" y="154940"/>
                  </a:lnTo>
                  <a:lnTo>
                    <a:pt x="518807" y="154940"/>
                  </a:lnTo>
                  <a:lnTo>
                    <a:pt x="517880" y="156210"/>
                  </a:lnTo>
                  <a:lnTo>
                    <a:pt x="506996" y="158750"/>
                  </a:lnTo>
                  <a:lnTo>
                    <a:pt x="504380" y="158750"/>
                  </a:lnTo>
                  <a:lnTo>
                    <a:pt x="501650" y="160020"/>
                  </a:lnTo>
                  <a:lnTo>
                    <a:pt x="498563" y="161290"/>
                  </a:lnTo>
                  <a:lnTo>
                    <a:pt x="495236" y="162560"/>
                  </a:lnTo>
                  <a:lnTo>
                    <a:pt x="491998" y="162560"/>
                  </a:lnTo>
                  <a:lnTo>
                    <a:pt x="490347" y="161290"/>
                  </a:lnTo>
                  <a:lnTo>
                    <a:pt x="483146" y="163830"/>
                  </a:lnTo>
                  <a:lnTo>
                    <a:pt x="479615" y="163830"/>
                  </a:lnTo>
                  <a:lnTo>
                    <a:pt x="477037" y="165100"/>
                  </a:lnTo>
                  <a:lnTo>
                    <a:pt x="480098" y="160020"/>
                  </a:lnTo>
                  <a:lnTo>
                    <a:pt x="481241" y="157480"/>
                  </a:lnTo>
                  <a:lnTo>
                    <a:pt x="481850" y="154940"/>
                  </a:lnTo>
                  <a:lnTo>
                    <a:pt x="482434" y="153670"/>
                  </a:lnTo>
                  <a:lnTo>
                    <a:pt x="483209" y="153670"/>
                  </a:lnTo>
                  <a:lnTo>
                    <a:pt x="484390" y="154940"/>
                  </a:lnTo>
                  <a:lnTo>
                    <a:pt x="483781" y="156210"/>
                  </a:lnTo>
                  <a:lnTo>
                    <a:pt x="484200" y="157480"/>
                  </a:lnTo>
                  <a:lnTo>
                    <a:pt x="487210" y="157480"/>
                  </a:lnTo>
                  <a:lnTo>
                    <a:pt x="486765" y="156210"/>
                  </a:lnTo>
                  <a:lnTo>
                    <a:pt x="486816" y="153670"/>
                  </a:lnTo>
                  <a:lnTo>
                    <a:pt x="487387" y="152400"/>
                  </a:lnTo>
                  <a:lnTo>
                    <a:pt x="487781" y="152400"/>
                  </a:lnTo>
                  <a:lnTo>
                    <a:pt x="488442" y="151130"/>
                  </a:lnTo>
                  <a:lnTo>
                    <a:pt x="489165" y="151130"/>
                  </a:lnTo>
                  <a:lnTo>
                    <a:pt x="488911" y="149860"/>
                  </a:lnTo>
                  <a:lnTo>
                    <a:pt x="490791" y="148590"/>
                  </a:lnTo>
                  <a:lnTo>
                    <a:pt x="492531" y="147320"/>
                  </a:lnTo>
                  <a:lnTo>
                    <a:pt x="493839" y="147320"/>
                  </a:lnTo>
                  <a:lnTo>
                    <a:pt x="493890" y="146050"/>
                  </a:lnTo>
                  <a:lnTo>
                    <a:pt x="494614" y="142240"/>
                  </a:lnTo>
                  <a:lnTo>
                    <a:pt x="494512" y="140970"/>
                  </a:lnTo>
                  <a:lnTo>
                    <a:pt x="491617" y="144780"/>
                  </a:lnTo>
                  <a:lnTo>
                    <a:pt x="488492" y="147320"/>
                  </a:lnTo>
                  <a:lnTo>
                    <a:pt x="485190" y="148590"/>
                  </a:lnTo>
                  <a:lnTo>
                    <a:pt x="483806" y="147320"/>
                  </a:lnTo>
                  <a:lnTo>
                    <a:pt x="485838" y="144780"/>
                  </a:lnTo>
                  <a:lnTo>
                    <a:pt x="486854" y="143510"/>
                  </a:lnTo>
                  <a:lnTo>
                    <a:pt x="489686" y="139700"/>
                  </a:lnTo>
                  <a:lnTo>
                    <a:pt x="492061" y="137160"/>
                  </a:lnTo>
                  <a:lnTo>
                    <a:pt x="491896" y="135890"/>
                  </a:lnTo>
                  <a:lnTo>
                    <a:pt x="491807" y="133350"/>
                  </a:lnTo>
                  <a:lnTo>
                    <a:pt x="490461" y="133350"/>
                  </a:lnTo>
                  <a:lnTo>
                    <a:pt x="488264" y="135890"/>
                  </a:lnTo>
                  <a:lnTo>
                    <a:pt x="485902" y="139700"/>
                  </a:lnTo>
                  <a:lnTo>
                    <a:pt x="483235" y="142240"/>
                  </a:lnTo>
                  <a:lnTo>
                    <a:pt x="481901" y="144780"/>
                  </a:lnTo>
                  <a:lnTo>
                    <a:pt x="481304" y="142240"/>
                  </a:lnTo>
                  <a:lnTo>
                    <a:pt x="480949" y="140970"/>
                  </a:lnTo>
                  <a:lnTo>
                    <a:pt x="480441" y="139700"/>
                  </a:lnTo>
                  <a:lnTo>
                    <a:pt x="479882" y="138430"/>
                  </a:lnTo>
                  <a:lnTo>
                    <a:pt x="479018" y="137160"/>
                  </a:lnTo>
                  <a:lnTo>
                    <a:pt x="477164" y="133350"/>
                  </a:lnTo>
                  <a:lnTo>
                    <a:pt x="475856" y="132080"/>
                  </a:lnTo>
                  <a:lnTo>
                    <a:pt x="475043" y="130810"/>
                  </a:lnTo>
                  <a:lnTo>
                    <a:pt x="474192" y="129540"/>
                  </a:lnTo>
                  <a:lnTo>
                    <a:pt x="473798" y="128270"/>
                  </a:lnTo>
                  <a:lnTo>
                    <a:pt x="474599" y="128270"/>
                  </a:lnTo>
                  <a:lnTo>
                    <a:pt x="475094" y="127000"/>
                  </a:lnTo>
                  <a:lnTo>
                    <a:pt x="475602" y="125730"/>
                  </a:lnTo>
                  <a:lnTo>
                    <a:pt x="476758" y="123190"/>
                  </a:lnTo>
                  <a:lnTo>
                    <a:pt x="478294" y="121920"/>
                  </a:lnTo>
                  <a:lnTo>
                    <a:pt x="477139" y="120650"/>
                  </a:lnTo>
                  <a:lnTo>
                    <a:pt x="476732" y="118110"/>
                  </a:lnTo>
                  <a:lnTo>
                    <a:pt x="477113" y="116840"/>
                  </a:lnTo>
                  <a:lnTo>
                    <a:pt x="478040" y="115570"/>
                  </a:lnTo>
                  <a:lnTo>
                    <a:pt x="476554" y="114300"/>
                  </a:lnTo>
                  <a:lnTo>
                    <a:pt x="475983" y="115570"/>
                  </a:lnTo>
                  <a:lnTo>
                    <a:pt x="474395" y="115570"/>
                  </a:lnTo>
                  <a:lnTo>
                    <a:pt x="474002" y="119380"/>
                  </a:lnTo>
                  <a:lnTo>
                    <a:pt x="473252" y="121920"/>
                  </a:lnTo>
                  <a:lnTo>
                    <a:pt x="471601" y="127000"/>
                  </a:lnTo>
                  <a:lnTo>
                    <a:pt x="468401" y="124460"/>
                  </a:lnTo>
                  <a:lnTo>
                    <a:pt x="466293" y="123190"/>
                  </a:lnTo>
                  <a:lnTo>
                    <a:pt x="464096" y="121920"/>
                  </a:lnTo>
                  <a:lnTo>
                    <a:pt x="463092" y="121920"/>
                  </a:lnTo>
                  <a:lnTo>
                    <a:pt x="464654" y="119380"/>
                  </a:lnTo>
                  <a:lnTo>
                    <a:pt x="466217" y="116840"/>
                  </a:lnTo>
                  <a:lnTo>
                    <a:pt x="464248" y="114300"/>
                  </a:lnTo>
                  <a:lnTo>
                    <a:pt x="463461" y="111760"/>
                  </a:lnTo>
                  <a:lnTo>
                    <a:pt x="464312" y="109220"/>
                  </a:lnTo>
                  <a:lnTo>
                    <a:pt x="463181" y="109220"/>
                  </a:lnTo>
                  <a:lnTo>
                    <a:pt x="460844" y="107950"/>
                  </a:lnTo>
                  <a:lnTo>
                    <a:pt x="460641" y="111760"/>
                  </a:lnTo>
                  <a:lnTo>
                    <a:pt x="460248" y="115570"/>
                  </a:lnTo>
                  <a:lnTo>
                    <a:pt x="459333" y="119380"/>
                  </a:lnTo>
                  <a:lnTo>
                    <a:pt x="455688" y="118110"/>
                  </a:lnTo>
                  <a:lnTo>
                    <a:pt x="450837" y="115570"/>
                  </a:lnTo>
                  <a:lnTo>
                    <a:pt x="449503" y="115570"/>
                  </a:lnTo>
                  <a:lnTo>
                    <a:pt x="450329" y="114300"/>
                  </a:lnTo>
                  <a:lnTo>
                    <a:pt x="453605" y="109220"/>
                  </a:lnTo>
                  <a:lnTo>
                    <a:pt x="455256" y="106680"/>
                  </a:lnTo>
                  <a:lnTo>
                    <a:pt x="452869" y="106680"/>
                  </a:lnTo>
                  <a:lnTo>
                    <a:pt x="452335" y="105410"/>
                  </a:lnTo>
                  <a:lnTo>
                    <a:pt x="451116" y="107950"/>
                  </a:lnTo>
                  <a:lnTo>
                    <a:pt x="449033" y="109220"/>
                  </a:lnTo>
                  <a:lnTo>
                    <a:pt x="449097" y="105410"/>
                  </a:lnTo>
                  <a:lnTo>
                    <a:pt x="446087" y="105410"/>
                  </a:lnTo>
                  <a:lnTo>
                    <a:pt x="445858" y="114300"/>
                  </a:lnTo>
                  <a:lnTo>
                    <a:pt x="441617" y="113030"/>
                  </a:lnTo>
                  <a:lnTo>
                    <a:pt x="438950" y="111760"/>
                  </a:lnTo>
                  <a:lnTo>
                    <a:pt x="429704" y="107950"/>
                  </a:lnTo>
                  <a:lnTo>
                    <a:pt x="423989" y="104140"/>
                  </a:lnTo>
                  <a:lnTo>
                    <a:pt x="417004" y="100330"/>
                  </a:lnTo>
                  <a:lnTo>
                    <a:pt x="420116" y="99060"/>
                  </a:lnTo>
                  <a:lnTo>
                    <a:pt x="420954" y="99060"/>
                  </a:lnTo>
                  <a:lnTo>
                    <a:pt x="421601" y="97790"/>
                  </a:lnTo>
                  <a:lnTo>
                    <a:pt x="421957" y="97790"/>
                  </a:lnTo>
                  <a:lnTo>
                    <a:pt x="402450" y="83820"/>
                  </a:lnTo>
                  <a:lnTo>
                    <a:pt x="402869" y="88900"/>
                  </a:lnTo>
                  <a:lnTo>
                    <a:pt x="400545" y="86360"/>
                  </a:lnTo>
                  <a:lnTo>
                    <a:pt x="399719" y="85090"/>
                  </a:lnTo>
                  <a:lnTo>
                    <a:pt x="398970" y="83820"/>
                  </a:lnTo>
                  <a:lnTo>
                    <a:pt x="398145" y="82550"/>
                  </a:lnTo>
                  <a:lnTo>
                    <a:pt x="397738" y="80010"/>
                  </a:lnTo>
                  <a:lnTo>
                    <a:pt x="397471" y="78740"/>
                  </a:lnTo>
                  <a:lnTo>
                    <a:pt x="397560" y="77470"/>
                  </a:lnTo>
                  <a:lnTo>
                    <a:pt x="396468" y="74930"/>
                  </a:lnTo>
                  <a:lnTo>
                    <a:pt x="395414" y="73660"/>
                  </a:lnTo>
                  <a:lnTo>
                    <a:pt x="394462" y="71120"/>
                  </a:lnTo>
                  <a:lnTo>
                    <a:pt x="392747" y="67310"/>
                  </a:lnTo>
                  <a:lnTo>
                    <a:pt x="391718" y="64770"/>
                  </a:lnTo>
                  <a:lnTo>
                    <a:pt x="392658" y="62230"/>
                  </a:lnTo>
                  <a:lnTo>
                    <a:pt x="394766" y="60960"/>
                  </a:lnTo>
                  <a:lnTo>
                    <a:pt x="395516" y="58420"/>
                  </a:lnTo>
                  <a:lnTo>
                    <a:pt x="396544" y="57150"/>
                  </a:lnTo>
                  <a:lnTo>
                    <a:pt x="401205" y="53340"/>
                  </a:lnTo>
                  <a:lnTo>
                    <a:pt x="402247" y="60960"/>
                  </a:lnTo>
                  <a:lnTo>
                    <a:pt x="414159" y="66040"/>
                  </a:lnTo>
                  <a:lnTo>
                    <a:pt x="416966" y="67310"/>
                  </a:lnTo>
                  <a:lnTo>
                    <a:pt x="427964" y="71120"/>
                  </a:lnTo>
                  <a:lnTo>
                    <a:pt x="439026" y="73660"/>
                  </a:lnTo>
                  <a:lnTo>
                    <a:pt x="449846" y="74930"/>
                  </a:lnTo>
                  <a:lnTo>
                    <a:pt x="464489" y="74930"/>
                  </a:lnTo>
                  <a:lnTo>
                    <a:pt x="466661" y="76200"/>
                  </a:lnTo>
                  <a:lnTo>
                    <a:pt x="471309" y="76200"/>
                  </a:lnTo>
                  <a:lnTo>
                    <a:pt x="473341" y="74930"/>
                  </a:lnTo>
                  <a:lnTo>
                    <a:pt x="496608" y="74930"/>
                  </a:lnTo>
                  <a:lnTo>
                    <a:pt x="536930" y="87630"/>
                  </a:lnTo>
                  <a:lnTo>
                    <a:pt x="537006" y="88900"/>
                  </a:lnTo>
                  <a:lnTo>
                    <a:pt x="541782" y="93980"/>
                  </a:lnTo>
                  <a:lnTo>
                    <a:pt x="545985" y="100330"/>
                  </a:lnTo>
                  <a:lnTo>
                    <a:pt x="549948" y="106680"/>
                  </a:lnTo>
                  <a:lnTo>
                    <a:pt x="553732" y="113030"/>
                  </a:lnTo>
                  <a:lnTo>
                    <a:pt x="554139" y="120650"/>
                  </a:lnTo>
                  <a:lnTo>
                    <a:pt x="554139" y="97332"/>
                  </a:lnTo>
                  <a:lnTo>
                    <a:pt x="553580" y="96520"/>
                  </a:lnTo>
                  <a:lnTo>
                    <a:pt x="552056" y="93980"/>
                  </a:lnTo>
                  <a:lnTo>
                    <a:pt x="551624" y="93980"/>
                  </a:lnTo>
                  <a:lnTo>
                    <a:pt x="551091" y="95250"/>
                  </a:lnTo>
                  <a:lnTo>
                    <a:pt x="549833" y="96520"/>
                  </a:lnTo>
                  <a:lnTo>
                    <a:pt x="544144" y="88900"/>
                  </a:lnTo>
                  <a:lnTo>
                    <a:pt x="537781" y="82550"/>
                  </a:lnTo>
                  <a:lnTo>
                    <a:pt x="530047" y="78740"/>
                  </a:lnTo>
                  <a:lnTo>
                    <a:pt x="528878" y="77470"/>
                  </a:lnTo>
                  <a:lnTo>
                    <a:pt x="527596" y="74930"/>
                  </a:lnTo>
                  <a:lnTo>
                    <a:pt x="526135" y="74930"/>
                  </a:lnTo>
                  <a:lnTo>
                    <a:pt x="524649" y="73660"/>
                  </a:lnTo>
                  <a:lnTo>
                    <a:pt x="526986" y="72390"/>
                  </a:lnTo>
                  <a:lnTo>
                    <a:pt x="528764" y="73660"/>
                  </a:lnTo>
                  <a:lnTo>
                    <a:pt x="532803" y="73660"/>
                  </a:lnTo>
                  <a:lnTo>
                    <a:pt x="535038" y="74930"/>
                  </a:lnTo>
                  <a:lnTo>
                    <a:pt x="537260" y="74930"/>
                  </a:lnTo>
                  <a:lnTo>
                    <a:pt x="538251" y="72390"/>
                  </a:lnTo>
                  <a:lnTo>
                    <a:pt x="540435" y="71120"/>
                  </a:lnTo>
                  <a:lnTo>
                    <a:pt x="574840" y="71120"/>
                  </a:lnTo>
                  <a:lnTo>
                    <a:pt x="595045" y="74930"/>
                  </a:lnTo>
                  <a:lnTo>
                    <a:pt x="632904" y="96520"/>
                  </a:lnTo>
                  <a:lnTo>
                    <a:pt x="638644" y="116840"/>
                  </a:lnTo>
                  <a:lnTo>
                    <a:pt x="636485" y="116840"/>
                  </a:lnTo>
                  <a:lnTo>
                    <a:pt x="635673" y="114300"/>
                  </a:lnTo>
                  <a:lnTo>
                    <a:pt x="635139" y="113030"/>
                  </a:lnTo>
                  <a:lnTo>
                    <a:pt x="635000" y="115570"/>
                  </a:lnTo>
                  <a:lnTo>
                    <a:pt x="634555" y="118110"/>
                  </a:lnTo>
                  <a:lnTo>
                    <a:pt x="633869" y="119380"/>
                  </a:lnTo>
                  <a:lnTo>
                    <a:pt x="634377" y="121920"/>
                  </a:lnTo>
                  <a:lnTo>
                    <a:pt x="634784" y="123190"/>
                  </a:lnTo>
                  <a:lnTo>
                    <a:pt x="634961" y="125730"/>
                  </a:lnTo>
                  <a:lnTo>
                    <a:pt x="635038" y="128270"/>
                  </a:lnTo>
                  <a:lnTo>
                    <a:pt x="634428" y="129540"/>
                  </a:lnTo>
                  <a:lnTo>
                    <a:pt x="633526" y="130810"/>
                  </a:lnTo>
                  <a:lnTo>
                    <a:pt x="632472" y="133350"/>
                  </a:lnTo>
                  <a:lnTo>
                    <a:pt x="636981" y="133350"/>
                  </a:lnTo>
                  <a:lnTo>
                    <a:pt x="637298" y="132080"/>
                  </a:lnTo>
                  <a:lnTo>
                    <a:pt x="637552" y="130810"/>
                  </a:lnTo>
                  <a:lnTo>
                    <a:pt x="637997" y="128270"/>
                  </a:lnTo>
                  <a:lnTo>
                    <a:pt x="638949" y="127000"/>
                  </a:lnTo>
                  <a:lnTo>
                    <a:pt x="639838" y="124460"/>
                  </a:lnTo>
                  <a:lnTo>
                    <a:pt x="640575" y="123190"/>
                  </a:lnTo>
                  <a:lnTo>
                    <a:pt x="641451" y="120650"/>
                  </a:lnTo>
                  <a:lnTo>
                    <a:pt x="643686" y="120650"/>
                  </a:lnTo>
                  <a:lnTo>
                    <a:pt x="644118" y="119380"/>
                  </a:lnTo>
                  <a:lnTo>
                    <a:pt x="644817" y="116840"/>
                  </a:lnTo>
                  <a:lnTo>
                    <a:pt x="642188" y="116840"/>
                  </a:lnTo>
                  <a:lnTo>
                    <a:pt x="642734" y="113030"/>
                  </a:lnTo>
                  <a:lnTo>
                    <a:pt x="642620" y="109220"/>
                  </a:lnTo>
                  <a:lnTo>
                    <a:pt x="641578" y="105410"/>
                  </a:lnTo>
                  <a:lnTo>
                    <a:pt x="646595" y="106680"/>
                  </a:lnTo>
                  <a:lnTo>
                    <a:pt x="687070" y="106680"/>
                  </a:lnTo>
                  <a:lnTo>
                    <a:pt x="687933" y="107950"/>
                  </a:lnTo>
                  <a:lnTo>
                    <a:pt x="693623" y="107950"/>
                  </a:lnTo>
                  <a:lnTo>
                    <a:pt x="698284" y="109220"/>
                  </a:lnTo>
                  <a:lnTo>
                    <a:pt x="705446" y="114300"/>
                  </a:lnTo>
                  <a:lnTo>
                    <a:pt x="698995" y="114300"/>
                  </a:lnTo>
                  <a:lnTo>
                    <a:pt x="696087" y="115570"/>
                  </a:lnTo>
                  <a:lnTo>
                    <a:pt x="693928" y="115570"/>
                  </a:lnTo>
                  <a:lnTo>
                    <a:pt x="693928" y="116865"/>
                  </a:lnTo>
                  <a:lnTo>
                    <a:pt x="693788" y="118110"/>
                  </a:lnTo>
                  <a:lnTo>
                    <a:pt x="693445" y="119380"/>
                  </a:lnTo>
                  <a:lnTo>
                    <a:pt x="693699" y="119380"/>
                  </a:lnTo>
                  <a:lnTo>
                    <a:pt x="696976" y="118110"/>
                  </a:lnTo>
                  <a:lnTo>
                    <a:pt x="705688" y="118110"/>
                  </a:lnTo>
                  <a:lnTo>
                    <a:pt x="707377" y="120650"/>
                  </a:lnTo>
                  <a:lnTo>
                    <a:pt x="708825" y="120650"/>
                  </a:lnTo>
                  <a:lnTo>
                    <a:pt x="708825" y="111569"/>
                  </a:lnTo>
                  <a:lnTo>
                    <a:pt x="702919" y="107950"/>
                  </a:lnTo>
                  <a:lnTo>
                    <a:pt x="695236" y="105410"/>
                  </a:lnTo>
                  <a:lnTo>
                    <a:pt x="691400" y="104140"/>
                  </a:lnTo>
                  <a:lnTo>
                    <a:pt x="687565" y="102870"/>
                  </a:lnTo>
                  <a:lnTo>
                    <a:pt x="672846" y="102870"/>
                  </a:lnTo>
                  <a:lnTo>
                    <a:pt x="660984" y="104140"/>
                  </a:lnTo>
                  <a:lnTo>
                    <a:pt x="645693" y="104140"/>
                  </a:lnTo>
                  <a:lnTo>
                    <a:pt x="639991" y="101600"/>
                  </a:lnTo>
                  <a:lnTo>
                    <a:pt x="638949" y="96520"/>
                  </a:lnTo>
                  <a:lnTo>
                    <a:pt x="638581" y="96520"/>
                  </a:lnTo>
                  <a:lnTo>
                    <a:pt x="636701" y="95250"/>
                  </a:lnTo>
                  <a:lnTo>
                    <a:pt x="630732" y="88900"/>
                  </a:lnTo>
                  <a:lnTo>
                    <a:pt x="624065" y="83820"/>
                  </a:lnTo>
                  <a:lnTo>
                    <a:pt x="588022" y="71120"/>
                  </a:lnTo>
                  <a:lnTo>
                    <a:pt x="571182" y="68580"/>
                  </a:lnTo>
                  <a:lnTo>
                    <a:pt x="532904" y="68580"/>
                  </a:lnTo>
                  <a:lnTo>
                    <a:pt x="526605" y="67310"/>
                  </a:lnTo>
                  <a:lnTo>
                    <a:pt x="525348" y="67310"/>
                  </a:lnTo>
                  <a:lnTo>
                    <a:pt x="525945" y="64770"/>
                  </a:lnTo>
                  <a:lnTo>
                    <a:pt x="525335" y="64770"/>
                  </a:lnTo>
                  <a:lnTo>
                    <a:pt x="517994" y="58521"/>
                  </a:lnTo>
                  <a:lnTo>
                    <a:pt x="517994" y="72390"/>
                  </a:lnTo>
                  <a:lnTo>
                    <a:pt x="517131" y="74930"/>
                  </a:lnTo>
                  <a:lnTo>
                    <a:pt x="512102" y="73660"/>
                  </a:lnTo>
                  <a:lnTo>
                    <a:pt x="506539" y="72390"/>
                  </a:lnTo>
                  <a:lnTo>
                    <a:pt x="500557" y="71120"/>
                  </a:lnTo>
                  <a:lnTo>
                    <a:pt x="461048" y="71120"/>
                  </a:lnTo>
                  <a:lnTo>
                    <a:pt x="460692" y="69850"/>
                  </a:lnTo>
                  <a:lnTo>
                    <a:pt x="460336" y="69850"/>
                  </a:lnTo>
                  <a:lnTo>
                    <a:pt x="458635" y="68580"/>
                  </a:lnTo>
                  <a:lnTo>
                    <a:pt x="456133" y="68580"/>
                  </a:lnTo>
                  <a:lnTo>
                    <a:pt x="446938" y="62230"/>
                  </a:lnTo>
                  <a:lnTo>
                    <a:pt x="442556" y="57886"/>
                  </a:lnTo>
                  <a:lnTo>
                    <a:pt x="442556" y="68580"/>
                  </a:lnTo>
                  <a:lnTo>
                    <a:pt x="441998" y="71120"/>
                  </a:lnTo>
                  <a:lnTo>
                    <a:pt x="431711" y="68580"/>
                  </a:lnTo>
                  <a:lnTo>
                    <a:pt x="426897" y="67310"/>
                  </a:lnTo>
                  <a:lnTo>
                    <a:pt x="418401" y="64770"/>
                  </a:lnTo>
                  <a:lnTo>
                    <a:pt x="414413" y="62230"/>
                  </a:lnTo>
                  <a:lnTo>
                    <a:pt x="410603" y="60960"/>
                  </a:lnTo>
                  <a:lnTo>
                    <a:pt x="408571" y="57150"/>
                  </a:lnTo>
                  <a:lnTo>
                    <a:pt x="408940" y="53340"/>
                  </a:lnTo>
                  <a:lnTo>
                    <a:pt x="409194" y="50800"/>
                  </a:lnTo>
                  <a:lnTo>
                    <a:pt x="412711" y="46990"/>
                  </a:lnTo>
                  <a:lnTo>
                    <a:pt x="417791" y="44450"/>
                  </a:lnTo>
                  <a:lnTo>
                    <a:pt x="418198" y="44450"/>
                  </a:lnTo>
                  <a:lnTo>
                    <a:pt x="419519" y="41910"/>
                  </a:lnTo>
                  <a:lnTo>
                    <a:pt x="420839" y="46990"/>
                  </a:lnTo>
                  <a:lnTo>
                    <a:pt x="421589" y="49530"/>
                  </a:lnTo>
                  <a:lnTo>
                    <a:pt x="422541" y="50800"/>
                  </a:lnTo>
                  <a:lnTo>
                    <a:pt x="426580" y="57150"/>
                  </a:lnTo>
                  <a:lnTo>
                    <a:pt x="431673" y="62230"/>
                  </a:lnTo>
                  <a:lnTo>
                    <a:pt x="437210" y="66040"/>
                  </a:lnTo>
                  <a:lnTo>
                    <a:pt x="442556" y="68580"/>
                  </a:lnTo>
                  <a:lnTo>
                    <a:pt x="442556" y="57886"/>
                  </a:lnTo>
                  <a:lnTo>
                    <a:pt x="441820" y="57150"/>
                  </a:lnTo>
                  <a:lnTo>
                    <a:pt x="439267" y="54610"/>
                  </a:lnTo>
                  <a:lnTo>
                    <a:pt x="436092" y="49085"/>
                  </a:lnTo>
                  <a:lnTo>
                    <a:pt x="436092" y="55880"/>
                  </a:lnTo>
                  <a:lnTo>
                    <a:pt x="434403" y="57150"/>
                  </a:lnTo>
                  <a:lnTo>
                    <a:pt x="429145" y="52070"/>
                  </a:lnTo>
                  <a:lnTo>
                    <a:pt x="425615" y="46990"/>
                  </a:lnTo>
                  <a:lnTo>
                    <a:pt x="424497" y="41910"/>
                  </a:lnTo>
                  <a:lnTo>
                    <a:pt x="424218" y="40640"/>
                  </a:lnTo>
                  <a:lnTo>
                    <a:pt x="424446" y="39370"/>
                  </a:lnTo>
                  <a:lnTo>
                    <a:pt x="425945" y="38100"/>
                  </a:lnTo>
                  <a:lnTo>
                    <a:pt x="427240" y="38100"/>
                  </a:lnTo>
                  <a:lnTo>
                    <a:pt x="429564" y="44450"/>
                  </a:lnTo>
                  <a:lnTo>
                    <a:pt x="432358" y="50800"/>
                  </a:lnTo>
                  <a:lnTo>
                    <a:pt x="436092" y="55880"/>
                  </a:lnTo>
                  <a:lnTo>
                    <a:pt x="436092" y="49085"/>
                  </a:lnTo>
                  <a:lnTo>
                    <a:pt x="433438" y="44450"/>
                  </a:lnTo>
                  <a:lnTo>
                    <a:pt x="431139" y="38100"/>
                  </a:lnTo>
                  <a:lnTo>
                    <a:pt x="429755" y="34290"/>
                  </a:lnTo>
                  <a:lnTo>
                    <a:pt x="432269" y="29210"/>
                  </a:lnTo>
                  <a:lnTo>
                    <a:pt x="432358" y="24130"/>
                  </a:lnTo>
                  <a:lnTo>
                    <a:pt x="429958" y="19050"/>
                  </a:lnTo>
                  <a:lnTo>
                    <a:pt x="428548" y="17780"/>
                  </a:lnTo>
                  <a:lnTo>
                    <a:pt x="428358" y="16510"/>
                  </a:lnTo>
                  <a:lnTo>
                    <a:pt x="429018" y="16510"/>
                  </a:lnTo>
                  <a:lnTo>
                    <a:pt x="429691" y="15240"/>
                  </a:lnTo>
                  <a:lnTo>
                    <a:pt x="431660" y="15240"/>
                  </a:lnTo>
                  <a:lnTo>
                    <a:pt x="432993" y="12700"/>
                  </a:lnTo>
                  <a:lnTo>
                    <a:pt x="434352" y="17780"/>
                  </a:lnTo>
                  <a:lnTo>
                    <a:pt x="435559" y="19050"/>
                  </a:lnTo>
                  <a:lnTo>
                    <a:pt x="437438" y="21590"/>
                  </a:lnTo>
                  <a:lnTo>
                    <a:pt x="442201" y="31750"/>
                  </a:lnTo>
                  <a:lnTo>
                    <a:pt x="448894" y="40640"/>
                  </a:lnTo>
                  <a:lnTo>
                    <a:pt x="457403" y="48260"/>
                  </a:lnTo>
                  <a:lnTo>
                    <a:pt x="467639" y="54610"/>
                  </a:lnTo>
                  <a:lnTo>
                    <a:pt x="474599" y="57150"/>
                  </a:lnTo>
                  <a:lnTo>
                    <a:pt x="489356" y="60960"/>
                  </a:lnTo>
                  <a:lnTo>
                    <a:pt x="511149" y="68580"/>
                  </a:lnTo>
                  <a:lnTo>
                    <a:pt x="517994" y="72390"/>
                  </a:lnTo>
                  <a:lnTo>
                    <a:pt x="517994" y="58521"/>
                  </a:lnTo>
                  <a:lnTo>
                    <a:pt x="516394" y="57150"/>
                  </a:lnTo>
                  <a:lnTo>
                    <a:pt x="515632" y="56730"/>
                  </a:lnTo>
                  <a:lnTo>
                    <a:pt x="515632" y="66040"/>
                  </a:lnTo>
                  <a:lnTo>
                    <a:pt x="515632" y="67310"/>
                  </a:lnTo>
                  <a:lnTo>
                    <a:pt x="513994" y="66040"/>
                  </a:lnTo>
                  <a:lnTo>
                    <a:pt x="507961" y="63500"/>
                  </a:lnTo>
                  <a:lnTo>
                    <a:pt x="501726" y="60960"/>
                  </a:lnTo>
                  <a:lnTo>
                    <a:pt x="495376" y="59690"/>
                  </a:lnTo>
                  <a:lnTo>
                    <a:pt x="489038" y="57150"/>
                  </a:lnTo>
                  <a:lnTo>
                    <a:pt x="476300" y="53340"/>
                  </a:lnTo>
                  <a:lnTo>
                    <a:pt x="464439" y="48260"/>
                  </a:lnTo>
                  <a:lnTo>
                    <a:pt x="453986" y="41910"/>
                  </a:lnTo>
                  <a:lnTo>
                    <a:pt x="445465" y="31750"/>
                  </a:lnTo>
                  <a:lnTo>
                    <a:pt x="447040" y="30480"/>
                  </a:lnTo>
                  <a:lnTo>
                    <a:pt x="450240" y="33020"/>
                  </a:lnTo>
                  <a:lnTo>
                    <a:pt x="453618" y="34290"/>
                  </a:lnTo>
                  <a:lnTo>
                    <a:pt x="460209" y="38100"/>
                  </a:lnTo>
                  <a:lnTo>
                    <a:pt x="463791" y="39370"/>
                  </a:lnTo>
                  <a:lnTo>
                    <a:pt x="469353" y="41910"/>
                  </a:lnTo>
                  <a:lnTo>
                    <a:pt x="467004" y="43180"/>
                  </a:lnTo>
                  <a:lnTo>
                    <a:pt x="466661" y="44450"/>
                  </a:lnTo>
                  <a:lnTo>
                    <a:pt x="466902" y="45720"/>
                  </a:lnTo>
                  <a:lnTo>
                    <a:pt x="467791" y="45720"/>
                  </a:lnTo>
                  <a:lnTo>
                    <a:pt x="492163" y="53340"/>
                  </a:lnTo>
                  <a:lnTo>
                    <a:pt x="503999" y="58420"/>
                  </a:lnTo>
                  <a:lnTo>
                    <a:pt x="515632" y="66040"/>
                  </a:lnTo>
                  <a:lnTo>
                    <a:pt x="515632" y="56730"/>
                  </a:lnTo>
                  <a:lnTo>
                    <a:pt x="507161" y="52070"/>
                  </a:lnTo>
                  <a:lnTo>
                    <a:pt x="497840" y="48260"/>
                  </a:lnTo>
                  <a:lnTo>
                    <a:pt x="487235" y="44450"/>
                  </a:lnTo>
                  <a:lnTo>
                    <a:pt x="483082" y="43180"/>
                  </a:lnTo>
                  <a:lnTo>
                    <a:pt x="474395" y="39370"/>
                  </a:lnTo>
                  <a:lnTo>
                    <a:pt x="464350" y="35560"/>
                  </a:lnTo>
                  <a:lnTo>
                    <a:pt x="454152" y="30480"/>
                  </a:lnTo>
                  <a:lnTo>
                    <a:pt x="445008" y="25400"/>
                  </a:lnTo>
                  <a:lnTo>
                    <a:pt x="443357" y="19050"/>
                  </a:lnTo>
                  <a:lnTo>
                    <a:pt x="443725" y="16510"/>
                  </a:lnTo>
                  <a:lnTo>
                    <a:pt x="444106" y="13970"/>
                  </a:lnTo>
                  <a:lnTo>
                    <a:pt x="447497" y="8890"/>
                  </a:lnTo>
                  <a:lnTo>
                    <a:pt x="447014" y="7620"/>
                  </a:lnTo>
                  <a:lnTo>
                    <a:pt x="446366" y="6350"/>
                  </a:lnTo>
                  <a:lnTo>
                    <a:pt x="445249" y="6350"/>
                  </a:lnTo>
                  <a:lnTo>
                    <a:pt x="444842" y="7620"/>
                  </a:lnTo>
                  <a:lnTo>
                    <a:pt x="444500" y="7620"/>
                  </a:lnTo>
                  <a:lnTo>
                    <a:pt x="442760" y="10160"/>
                  </a:lnTo>
                  <a:lnTo>
                    <a:pt x="441617" y="13970"/>
                  </a:lnTo>
                  <a:lnTo>
                    <a:pt x="441286" y="16510"/>
                  </a:lnTo>
                  <a:lnTo>
                    <a:pt x="439089" y="16510"/>
                  </a:lnTo>
                  <a:lnTo>
                    <a:pt x="438454" y="13970"/>
                  </a:lnTo>
                  <a:lnTo>
                    <a:pt x="440143" y="8890"/>
                  </a:lnTo>
                  <a:lnTo>
                    <a:pt x="442404" y="5080"/>
                  </a:lnTo>
                  <a:lnTo>
                    <a:pt x="444944" y="3810"/>
                  </a:lnTo>
                  <a:lnTo>
                    <a:pt x="452589" y="3810"/>
                  </a:lnTo>
                  <a:lnTo>
                    <a:pt x="452691" y="1270"/>
                  </a:lnTo>
                  <a:lnTo>
                    <a:pt x="452399" y="0"/>
                  </a:lnTo>
                  <a:lnTo>
                    <a:pt x="446570" y="0"/>
                  </a:lnTo>
                  <a:lnTo>
                    <a:pt x="442887" y="1270"/>
                  </a:lnTo>
                  <a:lnTo>
                    <a:pt x="439394" y="2540"/>
                  </a:lnTo>
                  <a:lnTo>
                    <a:pt x="438353" y="3810"/>
                  </a:lnTo>
                  <a:lnTo>
                    <a:pt x="437692" y="1270"/>
                  </a:lnTo>
                  <a:lnTo>
                    <a:pt x="435902" y="1270"/>
                  </a:lnTo>
                  <a:lnTo>
                    <a:pt x="435305" y="2540"/>
                  </a:lnTo>
                  <a:lnTo>
                    <a:pt x="434517" y="3810"/>
                  </a:lnTo>
                  <a:lnTo>
                    <a:pt x="433959" y="5080"/>
                  </a:lnTo>
                  <a:lnTo>
                    <a:pt x="433260" y="7620"/>
                  </a:lnTo>
                  <a:lnTo>
                    <a:pt x="431914" y="8890"/>
                  </a:lnTo>
                  <a:lnTo>
                    <a:pt x="430657" y="10160"/>
                  </a:lnTo>
                  <a:lnTo>
                    <a:pt x="429514" y="12700"/>
                  </a:lnTo>
                  <a:lnTo>
                    <a:pt x="427393" y="12700"/>
                  </a:lnTo>
                  <a:lnTo>
                    <a:pt x="423176" y="19050"/>
                  </a:lnTo>
                  <a:lnTo>
                    <a:pt x="420306" y="25400"/>
                  </a:lnTo>
                  <a:lnTo>
                    <a:pt x="418782" y="31750"/>
                  </a:lnTo>
                  <a:lnTo>
                    <a:pt x="418604" y="40640"/>
                  </a:lnTo>
                  <a:lnTo>
                    <a:pt x="417068" y="40640"/>
                  </a:lnTo>
                  <a:lnTo>
                    <a:pt x="415493" y="41910"/>
                  </a:lnTo>
                  <a:lnTo>
                    <a:pt x="413766" y="43180"/>
                  </a:lnTo>
                  <a:lnTo>
                    <a:pt x="410718" y="44450"/>
                  </a:lnTo>
                  <a:lnTo>
                    <a:pt x="408152" y="45720"/>
                  </a:lnTo>
                  <a:lnTo>
                    <a:pt x="405409" y="46990"/>
                  </a:lnTo>
                  <a:lnTo>
                    <a:pt x="399948" y="50800"/>
                  </a:lnTo>
                  <a:lnTo>
                    <a:pt x="394639" y="53340"/>
                  </a:lnTo>
                  <a:lnTo>
                    <a:pt x="388302" y="57150"/>
                  </a:lnTo>
                  <a:lnTo>
                    <a:pt x="383514" y="54610"/>
                  </a:lnTo>
                  <a:lnTo>
                    <a:pt x="378612" y="53340"/>
                  </a:lnTo>
                  <a:lnTo>
                    <a:pt x="367245" y="53340"/>
                  </a:lnTo>
                  <a:lnTo>
                    <a:pt x="361111" y="55880"/>
                  </a:lnTo>
                  <a:lnTo>
                    <a:pt x="355942" y="59690"/>
                  </a:lnTo>
                  <a:lnTo>
                    <a:pt x="359397" y="59690"/>
                  </a:lnTo>
                  <a:lnTo>
                    <a:pt x="366814" y="57150"/>
                  </a:lnTo>
                  <a:lnTo>
                    <a:pt x="380707" y="57150"/>
                  </a:lnTo>
                  <a:lnTo>
                    <a:pt x="385826" y="59690"/>
                  </a:lnTo>
                  <a:lnTo>
                    <a:pt x="384073" y="60960"/>
                  </a:lnTo>
                  <a:lnTo>
                    <a:pt x="381723" y="62230"/>
                  </a:lnTo>
                  <a:lnTo>
                    <a:pt x="374675" y="67310"/>
                  </a:lnTo>
                  <a:lnTo>
                    <a:pt x="369697" y="74930"/>
                  </a:lnTo>
                  <a:lnTo>
                    <a:pt x="367741" y="82550"/>
                  </a:lnTo>
                  <a:lnTo>
                    <a:pt x="367703" y="83820"/>
                  </a:lnTo>
                  <a:lnTo>
                    <a:pt x="367525" y="83820"/>
                  </a:lnTo>
                  <a:lnTo>
                    <a:pt x="367258" y="85090"/>
                  </a:lnTo>
                  <a:lnTo>
                    <a:pt x="366991" y="88455"/>
                  </a:lnTo>
                  <a:lnTo>
                    <a:pt x="366864" y="92710"/>
                  </a:lnTo>
                  <a:lnTo>
                    <a:pt x="367360" y="97790"/>
                  </a:lnTo>
                  <a:lnTo>
                    <a:pt x="369074" y="104140"/>
                  </a:lnTo>
                  <a:lnTo>
                    <a:pt x="371894" y="110490"/>
                  </a:lnTo>
                  <a:lnTo>
                    <a:pt x="372160" y="111760"/>
                  </a:lnTo>
                  <a:lnTo>
                    <a:pt x="376872" y="118110"/>
                  </a:lnTo>
                  <a:lnTo>
                    <a:pt x="378942" y="119380"/>
                  </a:lnTo>
                  <a:lnTo>
                    <a:pt x="380987" y="121920"/>
                  </a:lnTo>
                  <a:lnTo>
                    <a:pt x="382917" y="124460"/>
                  </a:lnTo>
                  <a:lnTo>
                    <a:pt x="384238" y="125730"/>
                  </a:lnTo>
                  <a:lnTo>
                    <a:pt x="385470" y="127000"/>
                  </a:lnTo>
                  <a:lnTo>
                    <a:pt x="387248" y="129540"/>
                  </a:lnTo>
                  <a:lnTo>
                    <a:pt x="387972" y="130810"/>
                  </a:lnTo>
                  <a:lnTo>
                    <a:pt x="395465" y="132080"/>
                  </a:lnTo>
                  <a:lnTo>
                    <a:pt x="402348" y="134620"/>
                  </a:lnTo>
                  <a:lnTo>
                    <a:pt x="408470" y="138430"/>
                  </a:lnTo>
                  <a:lnTo>
                    <a:pt x="407962" y="137160"/>
                  </a:lnTo>
                  <a:lnTo>
                    <a:pt x="409486" y="135890"/>
                  </a:lnTo>
                  <a:lnTo>
                    <a:pt x="409663" y="135890"/>
                  </a:lnTo>
                  <a:lnTo>
                    <a:pt x="409956" y="134620"/>
                  </a:lnTo>
                  <a:lnTo>
                    <a:pt x="406590" y="133350"/>
                  </a:lnTo>
                  <a:lnTo>
                    <a:pt x="403948" y="132080"/>
                  </a:lnTo>
                  <a:lnTo>
                    <a:pt x="398564" y="128270"/>
                  </a:lnTo>
                  <a:lnTo>
                    <a:pt x="396684" y="127000"/>
                  </a:lnTo>
                  <a:lnTo>
                    <a:pt x="394817" y="125730"/>
                  </a:lnTo>
                  <a:lnTo>
                    <a:pt x="391490" y="123190"/>
                  </a:lnTo>
                  <a:lnTo>
                    <a:pt x="392023" y="127000"/>
                  </a:lnTo>
                  <a:lnTo>
                    <a:pt x="386486" y="121920"/>
                  </a:lnTo>
                  <a:lnTo>
                    <a:pt x="387515" y="120650"/>
                  </a:lnTo>
                  <a:lnTo>
                    <a:pt x="388340" y="120650"/>
                  </a:lnTo>
                  <a:lnTo>
                    <a:pt x="386791" y="119380"/>
                  </a:lnTo>
                  <a:lnTo>
                    <a:pt x="385356" y="118110"/>
                  </a:lnTo>
                  <a:lnTo>
                    <a:pt x="384048" y="116865"/>
                  </a:lnTo>
                  <a:lnTo>
                    <a:pt x="382244" y="118110"/>
                  </a:lnTo>
                  <a:lnTo>
                    <a:pt x="380250" y="115570"/>
                  </a:lnTo>
                  <a:lnTo>
                    <a:pt x="378358" y="114300"/>
                  </a:lnTo>
                  <a:lnTo>
                    <a:pt x="376605" y="111760"/>
                  </a:lnTo>
                  <a:lnTo>
                    <a:pt x="379158" y="110490"/>
                  </a:lnTo>
                  <a:lnTo>
                    <a:pt x="374853" y="101600"/>
                  </a:lnTo>
                  <a:lnTo>
                    <a:pt x="372960" y="92710"/>
                  </a:lnTo>
                  <a:lnTo>
                    <a:pt x="373494" y="83820"/>
                  </a:lnTo>
                  <a:lnTo>
                    <a:pt x="376440" y="73660"/>
                  </a:lnTo>
                  <a:lnTo>
                    <a:pt x="377113" y="73660"/>
                  </a:lnTo>
                  <a:lnTo>
                    <a:pt x="378066" y="71120"/>
                  </a:lnTo>
                  <a:lnTo>
                    <a:pt x="379895" y="69850"/>
                  </a:lnTo>
                  <a:lnTo>
                    <a:pt x="381152" y="68580"/>
                  </a:lnTo>
                  <a:lnTo>
                    <a:pt x="380415" y="67310"/>
                  </a:lnTo>
                  <a:lnTo>
                    <a:pt x="383514" y="64770"/>
                  </a:lnTo>
                  <a:lnTo>
                    <a:pt x="385851" y="63500"/>
                  </a:lnTo>
                  <a:lnTo>
                    <a:pt x="389153" y="62230"/>
                  </a:lnTo>
                  <a:lnTo>
                    <a:pt x="391261" y="62230"/>
                  </a:lnTo>
                  <a:lnTo>
                    <a:pt x="390004" y="69850"/>
                  </a:lnTo>
                  <a:lnTo>
                    <a:pt x="391261" y="76200"/>
                  </a:lnTo>
                  <a:lnTo>
                    <a:pt x="395173" y="82550"/>
                  </a:lnTo>
                  <a:lnTo>
                    <a:pt x="396163" y="87630"/>
                  </a:lnTo>
                  <a:lnTo>
                    <a:pt x="398170" y="92710"/>
                  </a:lnTo>
                  <a:lnTo>
                    <a:pt x="401688" y="97790"/>
                  </a:lnTo>
                  <a:lnTo>
                    <a:pt x="403923" y="97790"/>
                  </a:lnTo>
                  <a:lnTo>
                    <a:pt x="404698" y="93980"/>
                  </a:lnTo>
                  <a:lnTo>
                    <a:pt x="410718" y="99060"/>
                  </a:lnTo>
                  <a:lnTo>
                    <a:pt x="416191" y="102870"/>
                  </a:lnTo>
                  <a:lnTo>
                    <a:pt x="429539" y="110490"/>
                  </a:lnTo>
                  <a:lnTo>
                    <a:pt x="443852" y="116865"/>
                  </a:lnTo>
                  <a:lnTo>
                    <a:pt x="453148" y="120650"/>
                  </a:lnTo>
                  <a:lnTo>
                    <a:pt x="457708" y="123190"/>
                  </a:lnTo>
                  <a:lnTo>
                    <a:pt x="459905" y="124460"/>
                  </a:lnTo>
                  <a:lnTo>
                    <a:pt x="459867" y="125730"/>
                  </a:lnTo>
                  <a:lnTo>
                    <a:pt x="462038" y="125730"/>
                  </a:lnTo>
                  <a:lnTo>
                    <a:pt x="478561" y="151130"/>
                  </a:lnTo>
                  <a:lnTo>
                    <a:pt x="477062" y="157480"/>
                  </a:lnTo>
                  <a:lnTo>
                    <a:pt x="474027" y="163830"/>
                  </a:lnTo>
                  <a:lnTo>
                    <a:pt x="469442" y="168910"/>
                  </a:lnTo>
                  <a:lnTo>
                    <a:pt x="456133" y="172720"/>
                  </a:lnTo>
                  <a:lnTo>
                    <a:pt x="455803" y="172720"/>
                  </a:lnTo>
                  <a:lnTo>
                    <a:pt x="455663" y="173990"/>
                  </a:lnTo>
                  <a:lnTo>
                    <a:pt x="455510" y="173990"/>
                  </a:lnTo>
                  <a:lnTo>
                    <a:pt x="455701" y="175260"/>
                  </a:lnTo>
                  <a:lnTo>
                    <a:pt x="457352" y="176530"/>
                  </a:lnTo>
                  <a:lnTo>
                    <a:pt x="453415" y="177711"/>
                  </a:lnTo>
                  <a:lnTo>
                    <a:pt x="453415" y="184150"/>
                  </a:lnTo>
                  <a:lnTo>
                    <a:pt x="452056" y="186690"/>
                  </a:lnTo>
                  <a:lnTo>
                    <a:pt x="445008" y="186690"/>
                  </a:lnTo>
                  <a:lnTo>
                    <a:pt x="444792" y="184150"/>
                  </a:lnTo>
                  <a:lnTo>
                    <a:pt x="445744" y="184150"/>
                  </a:lnTo>
                  <a:lnTo>
                    <a:pt x="448056" y="182880"/>
                  </a:lnTo>
                  <a:lnTo>
                    <a:pt x="453415" y="184150"/>
                  </a:lnTo>
                  <a:lnTo>
                    <a:pt x="453415" y="177711"/>
                  </a:lnTo>
                  <a:lnTo>
                    <a:pt x="453097" y="177800"/>
                  </a:lnTo>
                  <a:lnTo>
                    <a:pt x="451091" y="177800"/>
                  </a:lnTo>
                  <a:lnTo>
                    <a:pt x="451205" y="175260"/>
                  </a:lnTo>
                  <a:lnTo>
                    <a:pt x="450240" y="175260"/>
                  </a:lnTo>
                  <a:lnTo>
                    <a:pt x="449199" y="173990"/>
                  </a:lnTo>
                  <a:lnTo>
                    <a:pt x="447243" y="171450"/>
                  </a:lnTo>
                  <a:lnTo>
                    <a:pt x="448335" y="171450"/>
                  </a:lnTo>
                  <a:lnTo>
                    <a:pt x="448500" y="170180"/>
                  </a:lnTo>
                  <a:lnTo>
                    <a:pt x="446443" y="168910"/>
                  </a:lnTo>
                  <a:lnTo>
                    <a:pt x="445185" y="167640"/>
                  </a:lnTo>
                  <a:lnTo>
                    <a:pt x="445096" y="163830"/>
                  </a:lnTo>
                  <a:lnTo>
                    <a:pt x="444944" y="162560"/>
                  </a:lnTo>
                  <a:lnTo>
                    <a:pt x="444703" y="161290"/>
                  </a:lnTo>
                  <a:lnTo>
                    <a:pt x="443839" y="162560"/>
                  </a:lnTo>
                  <a:lnTo>
                    <a:pt x="442112" y="161290"/>
                  </a:lnTo>
                  <a:lnTo>
                    <a:pt x="439750" y="157480"/>
                  </a:lnTo>
                  <a:lnTo>
                    <a:pt x="440855" y="156210"/>
                  </a:lnTo>
                  <a:lnTo>
                    <a:pt x="442036" y="156210"/>
                  </a:lnTo>
                  <a:lnTo>
                    <a:pt x="441921" y="154940"/>
                  </a:lnTo>
                  <a:lnTo>
                    <a:pt x="413004" y="135890"/>
                  </a:lnTo>
                  <a:lnTo>
                    <a:pt x="412750" y="137160"/>
                  </a:lnTo>
                  <a:lnTo>
                    <a:pt x="415861" y="139700"/>
                  </a:lnTo>
                  <a:lnTo>
                    <a:pt x="417969" y="142240"/>
                  </a:lnTo>
                  <a:lnTo>
                    <a:pt x="420014" y="143510"/>
                  </a:lnTo>
                  <a:lnTo>
                    <a:pt x="418998" y="144780"/>
                  </a:lnTo>
                  <a:lnTo>
                    <a:pt x="424751" y="149860"/>
                  </a:lnTo>
                  <a:lnTo>
                    <a:pt x="429463" y="154940"/>
                  </a:lnTo>
                  <a:lnTo>
                    <a:pt x="432943" y="161290"/>
                  </a:lnTo>
                  <a:lnTo>
                    <a:pt x="433438" y="161290"/>
                  </a:lnTo>
                  <a:lnTo>
                    <a:pt x="434708" y="162560"/>
                  </a:lnTo>
                  <a:lnTo>
                    <a:pt x="439648" y="167640"/>
                  </a:lnTo>
                  <a:lnTo>
                    <a:pt x="444436" y="172720"/>
                  </a:lnTo>
                  <a:lnTo>
                    <a:pt x="442137" y="182880"/>
                  </a:lnTo>
                  <a:lnTo>
                    <a:pt x="441591" y="184150"/>
                  </a:lnTo>
                  <a:lnTo>
                    <a:pt x="441363" y="184150"/>
                  </a:lnTo>
                  <a:lnTo>
                    <a:pt x="440918" y="185420"/>
                  </a:lnTo>
                  <a:lnTo>
                    <a:pt x="438556" y="185420"/>
                  </a:lnTo>
                  <a:lnTo>
                    <a:pt x="437654" y="186690"/>
                  </a:lnTo>
                  <a:lnTo>
                    <a:pt x="434289" y="186690"/>
                  </a:lnTo>
                  <a:lnTo>
                    <a:pt x="431533" y="185420"/>
                  </a:lnTo>
                  <a:lnTo>
                    <a:pt x="417360" y="185420"/>
                  </a:lnTo>
                  <a:lnTo>
                    <a:pt x="402399" y="187693"/>
                  </a:lnTo>
                  <a:lnTo>
                    <a:pt x="402399" y="193040"/>
                  </a:lnTo>
                  <a:lnTo>
                    <a:pt x="379095" y="196850"/>
                  </a:lnTo>
                  <a:lnTo>
                    <a:pt x="378650" y="194310"/>
                  </a:lnTo>
                  <a:lnTo>
                    <a:pt x="386461" y="193040"/>
                  </a:lnTo>
                  <a:lnTo>
                    <a:pt x="402094" y="190500"/>
                  </a:lnTo>
                  <a:lnTo>
                    <a:pt x="402399" y="193040"/>
                  </a:lnTo>
                  <a:lnTo>
                    <a:pt x="402399" y="187693"/>
                  </a:lnTo>
                  <a:lnTo>
                    <a:pt x="400583" y="187960"/>
                  </a:lnTo>
                  <a:lnTo>
                    <a:pt x="392353" y="187960"/>
                  </a:lnTo>
                  <a:lnTo>
                    <a:pt x="391909" y="186690"/>
                  </a:lnTo>
                  <a:lnTo>
                    <a:pt x="399008" y="184150"/>
                  </a:lnTo>
                  <a:lnTo>
                    <a:pt x="402551" y="184150"/>
                  </a:lnTo>
                  <a:lnTo>
                    <a:pt x="401561" y="182880"/>
                  </a:lnTo>
                  <a:lnTo>
                    <a:pt x="397408" y="182880"/>
                  </a:lnTo>
                  <a:lnTo>
                    <a:pt x="395541" y="181610"/>
                  </a:lnTo>
                  <a:lnTo>
                    <a:pt x="394868" y="179070"/>
                  </a:lnTo>
                  <a:lnTo>
                    <a:pt x="393458" y="179070"/>
                  </a:lnTo>
                  <a:lnTo>
                    <a:pt x="393852" y="177800"/>
                  </a:lnTo>
                  <a:lnTo>
                    <a:pt x="391744" y="179070"/>
                  </a:lnTo>
                  <a:lnTo>
                    <a:pt x="390372" y="179070"/>
                  </a:lnTo>
                  <a:lnTo>
                    <a:pt x="387908" y="177800"/>
                  </a:lnTo>
                  <a:lnTo>
                    <a:pt x="385521" y="176530"/>
                  </a:lnTo>
                  <a:lnTo>
                    <a:pt x="384746" y="175260"/>
                  </a:lnTo>
                  <a:lnTo>
                    <a:pt x="383209" y="172720"/>
                  </a:lnTo>
                  <a:lnTo>
                    <a:pt x="383247" y="170180"/>
                  </a:lnTo>
                  <a:lnTo>
                    <a:pt x="384187" y="168910"/>
                  </a:lnTo>
                  <a:lnTo>
                    <a:pt x="385140" y="167640"/>
                  </a:lnTo>
                  <a:lnTo>
                    <a:pt x="384695" y="166370"/>
                  </a:lnTo>
                  <a:lnTo>
                    <a:pt x="384505" y="166370"/>
                  </a:lnTo>
                  <a:lnTo>
                    <a:pt x="384556" y="163830"/>
                  </a:lnTo>
                  <a:lnTo>
                    <a:pt x="384365" y="162560"/>
                  </a:lnTo>
                  <a:lnTo>
                    <a:pt x="384708" y="162560"/>
                  </a:lnTo>
                  <a:lnTo>
                    <a:pt x="382562" y="161290"/>
                  </a:lnTo>
                  <a:lnTo>
                    <a:pt x="381215" y="160083"/>
                  </a:lnTo>
                  <a:lnTo>
                    <a:pt x="381215" y="190500"/>
                  </a:lnTo>
                  <a:lnTo>
                    <a:pt x="373392" y="193040"/>
                  </a:lnTo>
                  <a:lnTo>
                    <a:pt x="367423" y="193040"/>
                  </a:lnTo>
                  <a:lnTo>
                    <a:pt x="367703" y="190500"/>
                  </a:lnTo>
                  <a:lnTo>
                    <a:pt x="370967" y="190500"/>
                  </a:lnTo>
                  <a:lnTo>
                    <a:pt x="374218" y="189230"/>
                  </a:lnTo>
                  <a:lnTo>
                    <a:pt x="377494" y="189230"/>
                  </a:lnTo>
                  <a:lnTo>
                    <a:pt x="380796" y="187960"/>
                  </a:lnTo>
                  <a:lnTo>
                    <a:pt x="381215" y="190500"/>
                  </a:lnTo>
                  <a:lnTo>
                    <a:pt x="381215" y="160083"/>
                  </a:lnTo>
                  <a:lnTo>
                    <a:pt x="380555" y="156210"/>
                  </a:lnTo>
                  <a:lnTo>
                    <a:pt x="380072" y="153670"/>
                  </a:lnTo>
                  <a:lnTo>
                    <a:pt x="378891" y="152400"/>
                  </a:lnTo>
                  <a:lnTo>
                    <a:pt x="378663" y="152069"/>
                  </a:lnTo>
                  <a:lnTo>
                    <a:pt x="378663" y="168910"/>
                  </a:lnTo>
                  <a:lnTo>
                    <a:pt x="371411" y="166370"/>
                  </a:lnTo>
                  <a:lnTo>
                    <a:pt x="365125" y="161290"/>
                  </a:lnTo>
                  <a:lnTo>
                    <a:pt x="358381" y="157480"/>
                  </a:lnTo>
                  <a:lnTo>
                    <a:pt x="344297" y="149860"/>
                  </a:lnTo>
                  <a:lnTo>
                    <a:pt x="337375" y="147320"/>
                  </a:lnTo>
                  <a:lnTo>
                    <a:pt x="333667" y="144780"/>
                  </a:lnTo>
                  <a:lnTo>
                    <a:pt x="333108" y="144780"/>
                  </a:lnTo>
                  <a:lnTo>
                    <a:pt x="332562" y="143510"/>
                  </a:lnTo>
                  <a:lnTo>
                    <a:pt x="331901" y="143510"/>
                  </a:lnTo>
                  <a:lnTo>
                    <a:pt x="328206" y="142240"/>
                  </a:lnTo>
                  <a:lnTo>
                    <a:pt x="324777" y="139700"/>
                  </a:lnTo>
                  <a:lnTo>
                    <a:pt x="321805" y="138430"/>
                  </a:lnTo>
                  <a:lnTo>
                    <a:pt x="320725" y="137160"/>
                  </a:lnTo>
                  <a:lnTo>
                    <a:pt x="320205" y="137160"/>
                  </a:lnTo>
                  <a:lnTo>
                    <a:pt x="318947" y="135890"/>
                  </a:lnTo>
                  <a:lnTo>
                    <a:pt x="317868" y="135890"/>
                  </a:lnTo>
                  <a:lnTo>
                    <a:pt x="315772" y="133350"/>
                  </a:lnTo>
                  <a:lnTo>
                    <a:pt x="314452" y="132080"/>
                  </a:lnTo>
                  <a:lnTo>
                    <a:pt x="311670" y="129540"/>
                  </a:lnTo>
                  <a:lnTo>
                    <a:pt x="309460" y="125730"/>
                  </a:lnTo>
                  <a:lnTo>
                    <a:pt x="307860" y="121920"/>
                  </a:lnTo>
                  <a:lnTo>
                    <a:pt x="307695" y="121920"/>
                  </a:lnTo>
                  <a:lnTo>
                    <a:pt x="307670" y="120650"/>
                  </a:lnTo>
                  <a:lnTo>
                    <a:pt x="300799" y="113030"/>
                  </a:lnTo>
                  <a:lnTo>
                    <a:pt x="297649" y="105410"/>
                  </a:lnTo>
                  <a:lnTo>
                    <a:pt x="298881" y="93980"/>
                  </a:lnTo>
                  <a:lnTo>
                    <a:pt x="302120" y="88900"/>
                  </a:lnTo>
                  <a:lnTo>
                    <a:pt x="302742" y="88455"/>
                  </a:lnTo>
                  <a:lnTo>
                    <a:pt x="301548" y="87630"/>
                  </a:lnTo>
                  <a:lnTo>
                    <a:pt x="303276" y="83820"/>
                  </a:lnTo>
                  <a:lnTo>
                    <a:pt x="306120" y="80010"/>
                  </a:lnTo>
                  <a:lnTo>
                    <a:pt x="310515" y="77470"/>
                  </a:lnTo>
                  <a:lnTo>
                    <a:pt x="314998" y="76200"/>
                  </a:lnTo>
                  <a:lnTo>
                    <a:pt x="318693" y="73660"/>
                  </a:lnTo>
                  <a:lnTo>
                    <a:pt x="323253" y="71120"/>
                  </a:lnTo>
                  <a:lnTo>
                    <a:pt x="332409" y="71120"/>
                  </a:lnTo>
                  <a:lnTo>
                    <a:pt x="332854" y="72390"/>
                  </a:lnTo>
                  <a:lnTo>
                    <a:pt x="338264" y="72390"/>
                  </a:lnTo>
                  <a:lnTo>
                    <a:pt x="336943" y="74930"/>
                  </a:lnTo>
                  <a:lnTo>
                    <a:pt x="338124" y="76200"/>
                  </a:lnTo>
                  <a:lnTo>
                    <a:pt x="338569" y="78740"/>
                  </a:lnTo>
                  <a:lnTo>
                    <a:pt x="337794" y="82550"/>
                  </a:lnTo>
                  <a:lnTo>
                    <a:pt x="336677" y="83820"/>
                  </a:lnTo>
                  <a:lnTo>
                    <a:pt x="335546" y="83820"/>
                  </a:lnTo>
                  <a:lnTo>
                    <a:pt x="335559" y="86360"/>
                  </a:lnTo>
                  <a:lnTo>
                    <a:pt x="336753" y="93980"/>
                  </a:lnTo>
                  <a:lnTo>
                    <a:pt x="338861" y="99060"/>
                  </a:lnTo>
                  <a:lnTo>
                    <a:pt x="342125" y="106680"/>
                  </a:lnTo>
                  <a:lnTo>
                    <a:pt x="345770" y="116865"/>
                  </a:lnTo>
                  <a:lnTo>
                    <a:pt x="351790" y="127000"/>
                  </a:lnTo>
                  <a:lnTo>
                    <a:pt x="359384" y="137160"/>
                  </a:lnTo>
                  <a:lnTo>
                    <a:pt x="367690" y="147320"/>
                  </a:lnTo>
                  <a:lnTo>
                    <a:pt x="374916" y="154940"/>
                  </a:lnTo>
                  <a:lnTo>
                    <a:pt x="378396" y="160020"/>
                  </a:lnTo>
                  <a:lnTo>
                    <a:pt x="378650" y="162560"/>
                  </a:lnTo>
                  <a:lnTo>
                    <a:pt x="378663" y="168910"/>
                  </a:lnTo>
                  <a:lnTo>
                    <a:pt x="378663" y="152069"/>
                  </a:lnTo>
                  <a:lnTo>
                    <a:pt x="377151" y="149860"/>
                  </a:lnTo>
                  <a:lnTo>
                    <a:pt x="376288" y="148590"/>
                  </a:lnTo>
                  <a:lnTo>
                    <a:pt x="376301" y="149860"/>
                  </a:lnTo>
                  <a:lnTo>
                    <a:pt x="374396" y="149860"/>
                  </a:lnTo>
                  <a:lnTo>
                    <a:pt x="366661" y="140970"/>
                  </a:lnTo>
                  <a:lnTo>
                    <a:pt x="364502" y="138430"/>
                  </a:lnTo>
                  <a:lnTo>
                    <a:pt x="368249" y="139700"/>
                  </a:lnTo>
                  <a:lnTo>
                    <a:pt x="368820" y="139700"/>
                  </a:lnTo>
                  <a:lnTo>
                    <a:pt x="351142" y="113030"/>
                  </a:lnTo>
                  <a:lnTo>
                    <a:pt x="345821" y="105410"/>
                  </a:lnTo>
                  <a:lnTo>
                    <a:pt x="342976" y="99060"/>
                  </a:lnTo>
                  <a:lnTo>
                    <a:pt x="342785" y="96520"/>
                  </a:lnTo>
                  <a:lnTo>
                    <a:pt x="342404" y="91440"/>
                  </a:lnTo>
                  <a:lnTo>
                    <a:pt x="341363" y="96520"/>
                  </a:lnTo>
                  <a:lnTo>
                    <a:pt x="340106" y="92710"/>
                  </a:lnTo>
                  <a:lnTo>
                    <a:pt x="338556" y="85090"/>
                  </a:lnTo>
                  <a:lnTo>
                    <a:pt x="338785" y="78740"/>
                  </a:lnTo>
                  <a:lnTo>
                    <a:pt x="340829" y="73660"/>
                  </a:lnTo>
                  <a:lnTo>
                    <a:pt x="343446" y="71120"/>
                  </a:lnTo>
                  <a:lnTo>
                    <a:pt x="344754" y="69850"/>
                  </a:lnTo>
                  <a:lnTo>
                    <a:pt x="347802" y="68580"/>
                  </a:lnTo>
                  <a:lnTo>
                    <a:pt x="346519" y="71120"/>
                  </a:lnTo>
                  <a:lnTo>
                    <a:pt x="344449" y="74930"/>
                  </a:lnTo>
                  <a:lnTo>
                    <a:pt x="343103" y="78740"/>
                  </a:lnTo>
                  <a:lnTo>
                    <a:pt x="342493" y="83820"/>
                  </a:lnTo>
                  <a:lnTo>
                    <a:pt x="342277" y="85090"/>
                  </a:lnTo>
                  <a:lnTo>
                    <a:pt x="342277" y="88900"/>
                  </a:lnTo>
                  <a:lnTo>
                    <a:pt x="342328" y="86360"/>
                  </a:lnTo>
                  <a:lnTo>
                    <a:pt x="342569" y="83820"/>
                  </a:lnTo>
                  <a:lnTo>
                    <a:pt x="343344" y="80010"/>
                  </a:lnTo>
                  <a:lnTo>
                    <a:pt x="344144" y="78740"/>
                  </a:lnTo>
                  <a:lnTo>
                    <a:pt x="344919" y="78740"/>
                  </a:lnTo>
                  <a:lnTo>
                    <a:pt x="345363" y="77470"/>
                  </a:lnTo>
                  <a:lnTo>
                    <a:pt x="345909" y="76200"/>
                  </a:lnTo>
                  <a:lnTo>
                    <a:pt x="346506" y="74930"/>
                  </a:lnTo>
                  <a:lnTo>
                    <a:pt x="346925" y="73660"/>
                  </a:lnTo>
                  <a:lnTo>
                    <a:pt x="347421" y="72390"/>
                  </a:lnTo>
                  <a:lnTo>
                    <a:pt x="349008" y="68580"/>
                  </a:lnTo>
                  <a:lnTo>
                    <a:pt x="350964" y="67310"/>
                  </a:lnTo>
                  <a:lnTo>
                    <a:pt x="353123" y="67310"/>
                  </a:lnTo>
                  <a:lnTo>
                    <a:pt x="353949" y="66040"/>
                  </a:lnTo>
                  <a:lnTo>
                    <a:pt x="358305" y="60960"/>
                  </a:lnTo>
                  <a:lnTo>
                    <a:pt x="354571" y="60960"/>
                  </a:lnTo>
                  <a:lnTo>
                    <a:pt x="353301" y="60960"/>
                  </a:lnTo>
                  <a:lnTo>
                    <a:pt x="352513" y="62230"/>
                  </a:lnTo>
                  <a:lnTo>
                    <a:pt x="351104" y="63500"/>
                  </a:lnTo>
                  <a:lnTo>
                    <a:pt x="349770" y="63500"/>
                  </a:lnTo>
                  <a:lnTo>
                    <a:pt x="348424" y="64770"/>
                  </a:lnTo>
                  <a:lnTo>
                    <a:pt x="343865" y="66040"/>
                  </a:lnTo>
                  <a:lnTo>
                    <a:pt x="345643" y="63500"/>
                  </a:lnTo>
                  <a:lnTo>
                    <a:pt x="345859" y="63500"/>
                  </a:lnTo>
                  <a:lnTo>
                    <a:pt x="345821" y="62230"/>
                  </a:lnTo>
                  <a:lnTo>
                    <a:pt x="345274" y="60960"/>
                  </a:lnTo>
                  <a:lnTo>
                    <a:pt x="343395" y="60960"/>
                  </a:lnTo>
                  <a:lnTo>
                    <a:pt x="341198" y="62230"/>
                  </a:lnTo>
                  <a:lnTo>
                    <a:pt x="338721" y="60960"/>
                  </a:lnTo>
                  <a:lnTo>
                    <a:pt x="333794" y="60960"/>
                  </a:lnTo>
                  <a:lnTo>
                    <a:pt x="325005" y="62230"/>
                  </a:lnTo>
                  <a:lnTo>
                    <a:pt x="316699" y="64770"/>
                  </a:lnTo>
                  <a:lnTo>
                    <a:pt x="309118" y="69850"/>
                  </a:lnTo>
                  <a:lnTo>
                    <a:pt x="303466" y="75260"/>
                  </a:lnTo>
                  <a:lnTo>
                    <a:pt x="303466" y="80010"/>
                  </a:lnTo>
                  <a:lnTo>
                    <a:pt x="300278" y="83820"/>
                  </a:lnTo>
                  <a:lnTo>
                    <a:pt x="298919" y="86360"/>
                  </a:lnTo>
                  <a:lnTo>
                    <a:pt x="298411" y="87630"/>
                  </a:lnTo>
                  <a:lnTo>
                    <a:pt x="296557" y="86360"/>
                  </a:lnTo>
                  <a:lnTo>
                    <a:pt x="295617" y="85090"/>
                  </a:lnTo>
                  <a:lnTo>
                    <a:pt x="291947" y="85090"/>
                  </a:lnTo>
                  <a:lnTo>
                    <a:pt x="296227" y="82550"/>
                  </a:lnTo>
                  <a:lnTo>
                    <a:pt x="298005" y="81280"/>
                  </a:lnTo>
                  <a:lnTo>
                    <a:pt x="299796" y="81280"/>
                  </a:lnTo>
                  <a:lnTo>
                    <a:pt x="303466" y="80010"/>
                  </a:lnTo>
                  <a:lnTo>
                    <a:pt x="303466" y="75260"/>
                  </a:lnTo>
                  <a:lnTo>
                    <a:pt x="302475" y="76200"/>
                  </a:lnTo>
                  <a:lnTo>
                    <a:pt x="296113" y="78740"/>
                  </a:lnTo>
                  <a:lnTo>
                    <a:pt x="290677" y="81280"/>
                  </a:lnTo>
                  <a:lnTo>
                    <a:pt x="285369" y="85090"/>
                  </a:lnTo>
                  <a:lnTo>
                    <a:pt x="282359" y="85090"/>
                  </a:lnTo>
                  <a:lnTo>
                    <a:pt x="279222" y="86360"/>
                  </a:lnTo>
                  <a:lnTo>
                    <a:pt x="274231" y="87630"/>
                  </a:lnTo>
                  <a:lnTo>
                    <a:pt x="271030" y="88900"/>
                  </a:lnTo>
                  <a:lnTo>
                    <a:pt x="266979" y="91440"/>
                  </a:lnTo>
                  <a:lnTo>
                    <a:pt x="264731" y="91440"/>
                  </a:lnTo>
                  <a:lnTo>
                    <a:pt x="264731" y="92710"/>
                  </a:lnTo>
                  <a:lnTo>
                    <a:pt x="263867" y="95250"/>
                  </a:lnTo>
                  <a:lnTo>
                    <a:pt x="262356" y="95250"/>
                  </a:lnTo>
                  <a:lnTo>
                    <a:pt x="256806" y="100330"/>
                  </a:lnTo>
                  <a:lnTo>
                    <a:pt x="252882" y="106680"/>
                  </a:lnTo>
                  <a:lnTo>
                    <a:pt x="251358" y="111760"/>
                  </a:lnTo>
                  <a:lnTo>
                    <a:pt x="250558" y="118110"/>
                  </a:lnTo>
                  <a:lnTo>
                    <a:pt x="251485" y="124460"/>
                  </a:lnTo>
                  <a:lnTo>
                    <a:pt x="253631" y="130810"/>
                  </a:lnTo>
                  <a:lnTo>
                    <a:pt x="256514" y="135890"/>
                  </a:lnTo>
                  <a:lnTo>
                    <a:pt x="255016" y="129540"/>
                  </a:lnTo>
                  <a:lnTo>
                    <a:pt x="255524" y="124460"/>
                  </a:lnTo>
                  <a:lnTo>
                    <a:pt x="258000" y="119380"/>
                  </a:lnTo>
                  <a:lnTo>
                    <a:pt x="258279" y="110490"/>
                  </a:lnTo>
                  <a:lnTo>
                    <a:pt x="261454" y="104140"/>
                  </a:lnTo>
                  <a:lnTo>
                    <a:pt x="267157" y="99060"/>
                  </a:lnTo>
                  <a:lnTo>
                    <a:pt x="268833" y="100330"/>
                  </a:lnTo>
                  <a:lnTo>
                    <a:pt x="267081" y="102870"/>
                  </a:lnTo>
                  <a:lnTo>
                    <a:pt x="265582" y="105410"/>
                  </a:lnTo>
                  <a:lnTo>
                    <a:pt x="264350" y="109220"/>
                  </a:lnTo>
                  <a:lnTo>
                    <a:pt x="267081" y="105410"/>
                  </a:lnTo>
                  <a:lnTo>
                    <a:pt x="270433" y="101600"/>
                  </a:lnTo>
                  <a:lnTo>
                    <a:pt x="274218" y="99060"/>
                  </a:lnTo>
                  <a:lnTo>
                    <a:pt x="275869" y="96520"/>
                  </a:lnTo>
                  <a:lnTo>
                    <a:pt x="277622" y="95250"/>
                  </a:lnTo>
                  <a:lnTo>
                    <a:pt x="281520" y="91440"/>
                  </a:lnTo>
                  <a:lnTo>
                    <a:pt x="283667" y="90170"/>
                  </a:lnTo>
                  <a:lnTo>
                    <a:pt x="286410" y="87630"/>
                  </a:lnTo>
                  <a:lnTo>
                    <a:pt x="291363" y="87630"/>
                  </a:lnTo>
                  <a:lnTo>
                    <a:pt x="293903" y="88900"/>
                  </a:lnTo>
                  <a:lnTo>
                    <a:pt x="297014" y="90170"/>
                  </a:lnTo>
                  <a:lnTo>
                    <a:pt x="296062" y="92710"/>
                  </a:lnTo>
                  <a:lnTo>
                    <a:pt x="295668" y="95250"/>
                  </a:lnTo>
                  <a:lnTo>
                    <a:pt x="295503" y="96520"/>
                  </a:lnTo>
                  <a:lnTo>
                    <a:pt x="295516" y="101600"/>
                  </a:lnTo>
                  <a:lnTo>
                    <a:pt x="295973" y="104140"/>
                  </a:lnTo>
                  <a:lnTo>
                    <a:pt x="296621" y="106680"/>
                  </a:lnTo>
                  <a:lnTo>
                    <a:pt x="296951" y="111760"/>
                  </a:lnTo>
                  <a:lnTo>
                    <a:pt x="324662" y="146050"/>
                  </a:lnTo>
                  <a:lnTo>
                    <a:pt x="337667" y="153670"/>
                  </a:lnTo>
                  <a:lnTo>
                    <a:pt x="343776" y="157480"/>
                  </a:lnTo>
                  <a:lnTo>
                    <a:pt x="350545" y="161290"/>
                  </a:lnTo>
                  <a:lnTo>
                    <a:pt x="357949" y="163830"/>
                  </a:lnTo>
                  <a:lnTo>
                    <a:pt x="361823" y="165100"/>
                  </a:lnTo>
                  <a:lnTo>
                    <a:pt x="365721" y="167640"/>
                  </a:lnTo>
                  <a:lnTo>
                    <a:pt x="370357" y="168910"/>
                  </a:lnTo>
                  <a:lnTo>
                    <a:pt x="372059" y="170180"/>
                  </a:lnTo>
                  <a:lnTo>
                    <a:pt x="377748" y="172720"/>
                  </a:lnTo>
                  <a:lnTo>
                    <a:pt x="377088" y="175260"/>
                  </a:lnTo>
                  <a:lnTo>
                    <a:pt x="365277" y="172720"/>
                  </a:lnTo>
                  <a:lnTo>
                    <a:pt x="359371" y="171450"/>
                  </a:lnTo>
                  <a:lnTo>
                    <a:pt x="357162" y="172720"/>
                  </a:lnTo>
                  <a:lnTo>
                    <a:pt x="348564" y="170180"/>
                  </a:lnTo>
                  <a:lnTo>
                    <a:pt x="334429" y="167640"/>
                  </a:lnTo>
                  <a:lnTo>
                    <a:pt x="332473" y="167640"/>
                  </a:lnTo>
                  <a:lnTo>
                    <a:pt x="332003" y="166370"/>
                  </a:lnTo>
                  <a:lnTo>
                    <a:pt x="327317" y="166370"/>
                  </a:lnTo>
                  <a:lnTo>
                    <a:pt x="320027" y="162560"/>
                  </a:lnTo>
                  <a:lnTo>
                    <a:pt x="312915" y="161290"/>
                  </a:lnTo>
                  <a:lnTo>
                    <a:pt x="307860" y="160020"/>
                  </a:lnTo>
                  <a:lnTo>
                    <a:pt x="307708" y="161290"/>
                  </a:lnTo>
                  <a:lnTo>
                    <a:pt x="303517" y="160020"/>
                  </a:lnTo>
                  <a:lnTo>
                    <a:pt x="291033" y="160020"/>
                  </a:lnTo>
                  <a:lnTo>
                    <a:pt x="282638" y="157480"/>
                  </a:lnTo>
                  <a:lnTo>
                    <a:pt x="274650" y="154940"/>
                  </a:lnTo>
                  <a:lnTo>
                    <a:pt x="267322" y="151130"/>
                  </a:lnTo>
                  <a:lnTo>
                    <a:pt x="268122" y="152400"/>
                  </a:lnTo>
                  <a:lnTo>
                    <a:pt x="269024" y="153670"/>
                  </a:lnTo>
                  <a:lnTo>
                    <a:pt x="270078" y="154940"/>
                  </a:lnTo>
                  <a:lnTo>
                    <a:pt x="270865" y="154940"/>
                  </a:lnTo>
                  <a:lnTo>
                    <a:pt x="271665" y="156210"/>
                  </a:lnTo>
                  <a:lnTo>
                    <a:pt x="273812" y="156210"/>
                  </a:lnTo>
                  <a:lnTo>
                    <a:pt x="275564" y="157480"/>
                  </a:lnTo>
                  <a:lnTo>
                    <a:pt x="276923" y="157480"/>
                  </a:lnTo>
                  <a:lnTo>
                    <a:pt x="278460" y="161290"/>
                  </a:lnTo>
                  <a:lnTo>
                    <a:pt x="278701" y="162560"/>
                  </a:lnTo>
                  <a:lnTo>
                    <a:pt x="278422" y="163830"/>
                  </a:lnTo>
                  <a:lnTo>
                    <a:pt x="284695" y="166370"/>
                  </a:lnTo>
                  <a:lnTo>
                    <a:pt x="299326" y="168910"/>
                  </a:lnTo>
                  <a:lnTo>
                    <a:pt x="311823" y="168910"/>
                  </a:lnTo>
                  <a:lnTo>
                    <a:pt x="325958" y="170180"/>
                  </a:lnTo>
                  <a:lnTo>
                    <a:pt x="355104" y="175260"/>
                  </a:lnTo>
                  <a:lnTo>
                    <a:pt x="370662" y="179070"/>
                  </a:lnTo>
                  <a:lnTo>
                    <a:pt x="370560" y="181610"/>
                  </a:lnTo>
                  <a:lnTo>
                    <a:pt x="364845" y="182880"/>
                  </a:lnTo>
                  <a:lnTo>
                    <a:pt x="363004" y="182880"/>
                  </a:lnTo>
                  <a:lnTo>
                    <a:pt x="358863" y="182156"/>
                  </a:lnTo>
                  <a:lnTo>
                    <a:pt x="358863" y="187960"/>
                  </a:lnTo>
                  <a:lnTo>
                    <a:pt x="356323" y="187960"/>
                  </a:lnTo>
                  <a:lnTo>
                    <a:pt x="356323" y="198120"/>
                  </a:lnTo>
                  <a:lnTo>
                    <a:pt x="352526" y="199390"/>
                  </a:lnTo>
                  <a:lnTo>
                    <a:pt x="350316" y="199390"/>
                  </a:lnTo>
                  <a:lnTo>
                    <a:pt x="347713" y="198120"/>
                  </a:lnTo>
                  <a:lnTo>
                    <a:pt x="345262" y="196850"/>
                  </a:lnTo>
                  <a:lnTo>
                    <a:pt x="342912" y="195580"/>
                  </a:lnTo>
                  <a:lnTo>
                    <a:pt x="343903" y="194310"/>
                  </a:lnTo>
                  <a:lnTo>
                    <a:pt x="347052" y="194310"/>
                  </a:lnTo>
                  <a:lnTo>
                    <a:pt x="353517" y="196850"/>
                  </a:lnTo>
                  <a:lnTo>
                    <a:pt x="356323" y="198120"/>
                  </a:lnTo>
                  <a:lnTo>
                    <a:pt x="356323" y="187960"/>
                  </a:lnTo>
                  <a:lnTo>
                    <a:pt x="353301" y="187960"/>
                  </a:lnTo>
                  <a:lnTo>
                    <a:pt x="344017" y="184150"/>
                  </a:lnTo>
                  <a:lnTo>
                    <a:pt x="344563" y="182880"/>
                  </a:lnTo>
                  <a:lnTo>
                    <a:pt x="356971" y="185420"/>
                  </a:lnTo>
                  <a:lnTo>
                    <a:pt x="357924" y="185420"/>
                  </a:lnTo>
                  <a:lnTo>
                    <a:pt x="358863" y="187960"/>
                  </a:lnTo>
                  <a:lnTo>
                    <a:pt x="358863" y="182156"/>
                  </a:lnTo>
                  <a:lnTo>
                    <a:pt x="341414" y="179070"/>
                  </a:lnTo>
                  <a:lnTo>
                    <a:pt x="337223" y="178028"/>
                  </a:lnTo>
                  <a:lnTo>
                    <a:pt x="337223" y="186690"/>
                  </a:lnTo>
                  <a:lnTo>
                    <a:pt x="335203" y="187960"/>
                  </a:lnTo>
                  <a:lnTo>
                    <a:pt x="334670" y="190500"/>
                  </a:lnTo>
                  <a:lnTo>
                    <a:pt x="326364" y="184150"/>
                  </a:lnTo>
                  <a:lnTo>
                    <a:pt x="319074" y="181610"/>
                  </a:lnTo>
                  <a:lnTo>
                    <a:pt x="315315" y="180340"/>
                  </a:lnTo>
                  <a:lnTo>
                    <a:pt x="311124" y="179070"/>
                  </a:lnTo>
                  <a:lnTo>
                    <a:pt x="311518" y="176530"/>
                  </a:lnTo>
                  <a:lnTo>
                    <a:pt x="332562" y="180340"/>
                  </a:lnTo>
                  <a:lnTo>
                    <a:pt x="331444" y="182880"/>
                  </a:lnTo>
                  <a:lnTo>
                    <a:pt x="332498" y="184150"/>
                  </a:lnTo>
                  <a:lnTo>
                    <a:pt x="335749" y="185420"/>
                  </a:lnTo>
                  <a:lnTo>
                    <a:pt x="337223" y="186690"/>
                  </a:lnTo>
                  <a:lnTo>
                    <a:pt x="337223" y="178028"/>
                  </a:lnTo>
                  <a:lnTo>
                    <a:pt x="331203" y="176530"/>
                  </a:lnTo>
                  <a:lnTo>
                    <a:pt x="327863" y="176530"/>
                  </a:lnTo>
                  <a:lnTo>
                    <a:pt x="317461" y="173990"/>
                  </a:lnTo>
                  <a:lnTo>
                    <a:pt x="309664" y="171450"/>
                  </a:lnTo>
                  <a:lnTo>
                    <a:pt x="298907" y="171450"/>
                  </a:lnTo>
                  <a:lnTo>
                    <a:pt x="296849" y="172720"/>
                  </a:lnTo>
                  <a:lnTo>
                    <a:pt x="296379" y="172720"/>
                  </a:lnTo>
                  <a:lnTo>
                    <a:pt x="295871" y="173990"/>
                  </a:lnTo>
                  <a:lnTo>
                    <a:pt x="289356" y="172720"/>
                  </a:lnTo>
                  <a:lnTo>
                    <a:pt x="284073" y="171450"/>
                  </a:lnTo>
                  <a:lnTo>
                    <a:pt x="280403" y="171450"/>
                  </a:lnTo>
                  <a:lnTo>
                    <a:pt x="280403" y="173990"/>
                  </a:lnTo>
                  <a:lnTo>
                    <a:pt x="280301" y="176530"/>
                  </a:lnTo>
                  <a:lnTo>
                    <a:pt x="258152" y="176530"/>
                  </a:lnTo>
                  <a:lnTo>
                    <a:pt x="257949" y="175260"/>
                  </a:lnTo>
                  <a:lnTo>
                    <a:pt x="261899" y="173990"/>
                  </a:lnTo>
                  <a:lnTo>
                    <a:pt x="280403" y="173990"/>
                  </a:lnTo>
                  <a:lnTo>
                    <a:pt x="280403" y="171450"/>
                  </a:lnTo>
                  <a:lnTo>
                    <a:pt x="277660" y="171450"/>
                  </a:lnTo>
                  <a:lnTo>
                    <a:pt x="277749" y="170180"/>
                  </a:lnTo>
                  <a:lnTo>
                    <a:pt x="277850" y="168910"/>
                  </a:lnTo>
                  <a:lnTo>
                    <a:pt x="277672" y="168910"/>
                  </a:lnTo>
                  <a:lnTo>
                    <a:pt x="276923" y="167640"/>
                  </a:lnTo>
                  <a:lnTo>
                    <a:pt x="275729" y="168910"/>
                  </a:lnTo>
                  <a:lnTo>
                    <a:pt x="274053" y="170180"/>
                  </a:lnTo>
                  <a:lnTo>
                    <a:pt x="270903" y="170180"/>
                  </a:lnTo>
                  <a:lnTo>
                    <a:pt x="265049" y="167640"/>
                  </a:lnTo>
                  <a:lnTo>
                    <a:pt x="258368" y="166370"/>
                  </a:lnTo>
                  <a:lnTo>
                    <a:pt x="251282" y="166370"/>
                  </a:lnTo>
                  <a:lnTo>
                    <a:pt x="246811" y="165100"/>
                  </a:lnTo>
                  <a:lnTo>
                    <a:pt x="247459" y="166370"/>
                  </a:lnTo>
                  <a:lnTo>
                    <a:pt x="220154" y="181610"/>
                  </a:lnTo>
                  <a:lnTo>
                    <a:pt x="213067" y="184150"/>
                  </a:lnTo>
                  <a:lnTo>
                    <a:pt x="208216" y="182880"/>
                  </a:lnTo>
                  <a:lnTo>
                    <a:pt x="204050" y="180340"/>
                  </a:lnTo>
                  <a:lnTo>
                    <a:pt x="201358" y="177800"/>
                  </a:lnTo>
                  <a:lnTo>
                    <a:pt x="200012" y="176530"/>
                  </a:lnTo>
                  <a:lnTo>
                    <a:pt x="199212" y="175260"/>
                  </a:lnTo>
                  <a:lnTo>
                    <a:pt x="197739" y="173990"/>
                  </a:lnTo>
                  <a:lnTo>
                    <a:pt x="195656" y="172720"/>
                  </a:lnTo>
                  <a:lnTo>
                    <a:pt x="193929" y="172720"/>
                  </a:lnTo>
                  <a:lnTo>
                    <a:pt x="192112" y="177800"/>
                  </a:lnTo>
                  <a:lnTo>
                    <a:pt x="191516" y="173990"/>
                  </a:lnTo>
                  <a:lnTo>
                    <a:pt x="188379" y="163830"/>
                  </a:lnTo>
                  <a:lnTo>
                    <a:pt x="184442" y="158750"/>
                  </a:lnTo>
                  <a:lnTo>
                    <a:pt x="183451" y="157480"/>
                  </a:lnTo>
                  <a:lnTo>
                    <a:pt x="182473" y="156210"/>
                  </a:lnTo>
                  <a:lnTo>
                    <a:pt x="180403" y="154940"/>
                  </a:lnTo>
                  <a:lnTo>
                    <a:pt x="174205" y="151130"/>
                  </a:lnTo>
                  <a:lnTo>
                    <a:pt x="172542" y="150520"/>
                  </a:lnTo>
                  <a:lnTo>
                    <a:pt x="172542" y="153670"/>
                  </a:lnTo>
                  <a:lnTo>
                    <a:pt x="171729" y="154940"/>
                  </a:lnTo>
                  <a:lnTo>
                    <a:pt x="169519" y="154940"/>
                  </a:lnTo>
                  <a:lnTo>
                    <a:pt x="167043" y="153670"/>
                  </a:lnTo>
                  <a:lnTo>
                    <a:pt x="158762" y="153670"/>
                  </a:lnTo>
                  <a:lnTo>
                    <a:pt x="142633" y="157480"/>
                  </a:lnTo>
                  <a:lnTo>
                    <a:pt x="140462" y="157480"/>
                  </a:lnTo>
                  <a:lnTo>
                    <a:pt x="140271" y="156210"/>
                  </a:lnTo>
                  <a:lnTo>
                    <a:pt x="146189" y="153670"/>
                  </a:lnTo>
                  <a:lnTo>
                    <a:pt x="148983" y="152400"/>
                  </a:lnTo>
                  <a:lnTo>
                    <a:pt x="151790" y="151130"/>
                  </a:lnTo>
                  <a:lnTo>
                    <a:pt x="159385" y="149860"/>
                  </a:lnTo>
                  <a:lnTo>
                    <a:pt x="164757" y="149860"/>
                  </a:lnTo>
                  <a:lnTo>
                    <a:pt x="168757" y="151130"/>
                  </a:lnTo>
                  <a:lnTo>
                    <a:pt x="172542" y="153670"/>
                  </a:lnTo>
                  <a:lnTo>
                    <a:pt x="172542" y="150520"/>
                  </a:lnTo>
                  <a:lnTo>
                    <a:pt x="163982" y="147320"/>
                  </a:lnTo>
                  <a:lnTo>
                    <a:pt x="152679" y="147320"/>
                  </a:lnTo>
                  <a:lnTo>
                    <a:pt x="147231" y="149860"/>
                  </a:lnTo>
                  <a:lnTo>
                    <a:pt x="144487" y="149860"/>
                  </a:lnTo>
                  <a:lnTo>
                    <a:pt x="140589" y="151130"/>
                  </a:lnTo>
                  <a:lnTo>
                    <a:pt x="138633" y="152400"/>
                  </a:lnTo>
                  <a:lnTo>
                    <a:pt x="136893" y="152400"/>
                  </a:lnTo>
                  <a:lnTo>
                    <a:pt x="137274" y="151130"/>
                  </a:lnTo>
                  <a:lnTo>
                    <a:pt x="137274" y="149860"/>
                  </a:lnTo>
                  <a:lnTo>
                    <a:pt x="134289" y="149860"/>
                  </a:lnTo>
                  <a:lnTo>
                    <a:pt x="134734" y="151130"/>
                  </a:lnTo>
                  <a:lnTo>
                    <a:pt x="136359" y="152400"/>
                  </a:lnTo>
                  <a:lnTo>
                    <a:pt x="132765" y="153670"/>
                  </a:lnTo>
                  <a:lnTo>
                    <a:pt x="126034" y="153670"/>
                  </a:lnTo>
                  <a:lnTo>
                    <a:pt x="122758" y="152400"/>
                  </a:lnTo>
                  <a:lnTo>
                    <a:pt x="113842" y="143510"/>
                  </a:lnTo>
                  <a:lnTo>
                    <a:pt x="110959" y="140970"/>
                  </a:lnTo>
                  <a:lnTo>
                    <a:pt x="106489" y="140970"/>
                  </a:lnTo>
                  <a:lnTo>
                    <a:pt x="105460" y="139700"/>
                  </a:lnTo>
                  <a:lnTo>
                    <a:pt x="106514" y="130810"/>
                  </a:lnTo>
                  <a:lnTo>
                    <a:pt x="113131" y="127000"/>
                  </a:lnTo>
                  <a:lnTo>
                    <a:pt x="119278" y="123190"/>
                  </a:lnTo>
                  <a:lnTo>
                    <a:pt x="120967" y="123190"/>
                  </a:lnTo>
                  <a:lnTo>
                    <a:pt x="128016" y="115570"/>
                  </a:lnTo>
                  <a:lnTo>
                    <a:pt x="137655" y="111760"/>
                  </a:lnTo>
                  <a:lnTo>
                    <a:pt x="148551" y="109220"/>
                  </a:lnTo>
                  <a:lnTo>
                    <a:pt x="168490" y="109220"/>
                  </a:lnTo>
                  <a:lnTo>
                    <a:pt x="176530" y="110490"/>
                  </a:lnTo>
                  <a:lnTo>
                    <a:pt x="182968" y="110490"/>
                  </a:lnTo>
                  <a:lnTo>
                    <a:pt x="187312" y="111760"/>
                  </a:lnTo>
                  <a:lnTo>
                    <a:pt x="189280" y="111760"/>
                  </a:lnTo>
                  <a:lnTo>
                    <a:pt x="191020" y="114300"/>
                  </a:lnTo>
                  <a:lnTo>
                    <a:pt x="192633" y="118110"/>
                  </a:lnTo>
                  <a:lnTo>
                    <a:pt x="192455" y="120650"/>
                  </a:lnTo>
                  <a:lnTo>
                    <a:pt x="190779" y="121920"/>
                  </a:lnTo>
                  <a:lnTo>
                    <a:pt x="190322" y="123190"/>
                  </a:lnTo>
                  <a:lnTo>
                    <a:pt x="191008" y="123190"/>
                  </a:lnTo>
                  <a:lnTo>
                    <a:pt x="192163" y="124460"/>
                  </a:lnTo>
                  <a:lnTo>
                    <a:pt x="193027" y="125730"/>
                  </a:lnTo>
                  <a:lnTo>
                    <a:pt x="193535" y="125730"/>
                  </a:lnTo>
                  <a:lnTo>
                    <a:pt x="193522" y="123190"/>
                  </a:lnTo>
                  <a:lnTo>
                    <a:pt x="194056" y="120650"/>
                  </a:lnTo>
                  <a:lnTo>
                    <a:pt x="195376" y="118110"/>
                  </a:lnTo>
                  <a:lnTo>
                    <a:pt x="195237" y="116840"/>
                  </a:lnTo>
                  <a:lnTo>
                    <a:pt x="194805" y="115570"/>
                  </a:lnTo>
                  <a:lnTo>
                    <a:pt x="193814" y="115570"/>
                  </a:lnTo>
                  <a:lnTo>
                    <a:pt x="193205" y="113030"/>
                  </a:lnTo>
                  <a:lnTo>
                    <a:pt x="195072" y="113030"/>
                  </a:lnTo>
                  <a:lnTo>
                    <a:pt x="196913" y="111760"/>
                  </a:lnTo>
                  <a:lnTo>
                    <a:pt x="201409" y="110490"/>
                  </a:lnTo>
                  <a:lnTo>
                    <a:pt x="200228" y="113030"/>
                  </a:lnTo>
                  <a:lnTo>
                    <a:pt x="197929" y="118110"/>
                  </a:lnTo>
                  <a:lnTo>
                    <a:pt x="197358" y="123190"/>
                  </a:lnTo>
                  <a:lnTo>
                    <a:pt x="198564" y="129540"/>
                  </a:lnTo>
                  <a:lnTo>
                    <a:pt x="198081" y="132080"/>
                  </a:lnTo>
                  <a:lnTo>
                    <a:pt x="197777" y="133350"/>
                  </a:lnTo>
                  <a:lnTo>
                    <a:pt x="197383" y="138430"/>
                  </a:lnTo>
                  <a:lnTo>
                    <a:pt x="195567" y="134620"/>
                  </a:lnTo>
                  <a:lnTo>
                    <a:pt x="194830" y="133350"/>
                  </a:lnTo>
                  <a:lnTo>
                    <a:pt x="194310" y="132080"/>
                  </a:lnTo>
                  <a:lnTo>
                    <a:pt x="193967" y="130810"/>
                  </a:lnTo>
                  <a:lnTo>
                    <a:pt x="193675" y="132080"/>
                  </a:lnTo>
                  <a:lnTo>
                    <a:pt x="192836" y="133350"/>
                  </a:lnTo>
                  <a:lnTo>
                    <a:pt x="191782" y="133350"/>
                  </a:lnTo>
                  <a:lnTo>
                    <a:pt x="193281" y="137160"/>
                  </a:lnTo>
                  <a:lnTo>
                    <a:pt x="196202" y="142240"/>
                  </a:lnTo>
                  <a:lnTo>
                    <a:pt x="200863" y="146050"/>
                  </a:lnTo>
                  <a:lnTo>
                    <a:pt x="202171" y="148590"/>
                  </a:lnTo>
                  <a:lnTo>
                    <a:pt x="203822" y="149860"/>
                  </a:lnTo>
                  <a:lnTo>
                    <a:pt x="208927" y="154940"/>
                  </a:lnTo>
                  <a:lnTo>
                    <a:pt x="211810" y="156210"/>
                  </a:lnTo>
                  <a:lnTo>
                    <a:pt x="215328" y="158750"/>
                  </a:lnTo>
                  <a:lnTo>
                    <a:pt x="219176" y="161290"/>
                  </a:lnTo>
                  <a:lnTo>
                    <a:pt x="220751" y="162560"/>
                  </a:lnTo>
                  <a:lnTo>
                    <a:pt x="221932" y="163830"/>
                  </a:lnTo>
                  <a:lnTo>
                    <a:pt x="224256" y="163830"/>
                  </a:lnTo>
                  <a:lnTo>
                    <a:pt x="229374" y="165100"/>
                  </a:lnTo>
                  <a:lnTo>
                    <a:pt x="231470" y="165100"/>
                  </a:lnTo>
                  <a:lnTo>
                    <a:pt x="236054" y="163830"/>
                  </a:lnTo>
                  <a:lnTo>
                    <a:pt x="223113" y="160020"/>
                  </a:lnTo>
                  <a:lnTo>
                    <a:pt x="211874" y="154940"/>
                  </a:lnTo>
                  <a:lnTo>
                    <a:pt x="203733" y="146050"/>
                  </a:lnTo>
                  <a:lnTo>
                    <a:pt x="201587" y="138430"/>
                  </a:lnTo>
                  <a:lnTo>
                    <a:pt x="200152" y="133350"/>
                  </a:lnTo>
                  <a:lnTo>
                    <a:pt x="204927" y="114300"/>
                  </a:lnTo>
                  <a:lnTo>
                    <a:pt x="212407" y="106680"/>
                  </a:lnTo>
                  <a:lnTo>
                    <a:pt x="218630" y="100330"/>
                  </a:lnTo>
                  <a:lnTo>
                    <a:pt x="236880" y="90170"/>
                  </a:lnTo>
                  <a:lnTo>
                    <a:pt x="255257" y="83820"/>
                  </a:lnTo>
                  <a:lnTo>
                    <a:pt x="255130" y="82550"/>
                  </a:lnTo>
                  <a:lnTo>
                    <a:pt x="253479" y="81280"/>
                  </a:lnTo>
                  <a:lnTo>
                    <a:pt x="264782" y="81280"/>
                  </a:lnTo>
                  <a:lnTo>
                    <a:pt x="271183" y="82550"/>
                  </a:lnTo>
                  <a:lnTo>
                    <a:pt x="279031" y="85090"/>
                  </a:lnTo>
                  <a:lnTo>
                    <a:pt x="279501" y="83820"/>
                  </a:lnTo>
                  <a:lnTo>
                    <a:pt x="279781" y="82550"/>
                  </a:lnTo>
                  <a:lnTo>
                    <a:pt x="279717" y="81280"/>
                  </a:lnTo>
                  <a:lnTo>
                    <a:pt x="278599" y="81280"/>
                  </a:lnTo>
                  <a:lnTo>
                    <a:pt x="272199" y="78740"/>
                  </a:lnTo>
                  <a:lnTo>
                    <a:pt x="265468" y="77470"/>
                  </a:lnTo>
                  <a:lnTo>
                    <a:pt x="258660" y="77470"/>
                  </a:lnTo>
                  <a:lnTo>
                    <a:pt x="217119" y="93980"/>
                  </a:lnTo>
                  <a:lnTo>
                    <a:pt x="203962" y="106680"/>
                  </a:lnTo>
                  <a:lnTo>
                    <a:pt x="203161" y="105410"/>
                  </a:lnTo>
                  <a:lnTo>
                    <a:pt x="200634" y="106680"/>
                  </a:lnTo>
                  <a:lnTo>
                    <a:pt x="199224" y="106680"/>
                  </a:lnTo>
                  <a:lnTo>
                    <a:pt x="198678" y="105410"/>
                  </a:lnTo>
                  <a:lnTo>
                    <a:pt x="196481" y="105410"/>
                  </a:lnTo>
                  <a:lnTo>
                    <a:pt x="194881" y="106680"/>
                  </a:lnTo>
                  <a:lnTo>
                    <a:pt x="193116" y="107950"/>
                  </a:lnTo>
                  <a:lnTo>
                    <a:pt x="190322" y="109220"/>
                  </a:lnTo>
                  <a:lnTo>
                    <a:pt x="185839" y="107950"/>
                  </a:lnTo>
                  <a:lnTo>
                    <a:pt x="174866" y="107950"/>
                  </a:lnTo>
                  <a:lnTo>
                    <a:pt x="170434" y="106680"/>
                  </a:lnTo>
                  <a:lnTo>
                    <a:pt x="154673" y="106680"/>
                  </a:lnTo>
                  <a:lnTo>
                    <a:pt x="151269" y="107950"/>
                  </a:lnTo>
                  <a:lnTo>
                    <a:pt x="150266" y="107950"/>
                  </a:lnTo>
                  <a:lnTo>
                    <a:pt x="149885" y="105410"/>
                  </a:lnTo>
                  <a:lnTo>
                    <a:pt x="148310" y="105410"/>
                  </a:lnTo>
                  <a:lnTo>
                    <a:pt x="142976" y="106680"/>
                  </a:lnTo>
                  <a:lnTo>
                    <a:pt x="132537" y="111760"/>
                  </a:lnTo>
                  <a:lnTo>
                    <a:pt x="128841" y="113030"/>
                  </a:lnTo>
                  <a:lnTo>
                    <a:pt x="125234" y="115570"/>
                  </a:lnTo>
                  <a:lnTo>
                    <a:pt x="121818" y="116840"/>
                  </a:lnTo>
                  <a:lnTo>
                    <a:pt x="120764" y="118110"/>
                  </a:lnTo>
                  <a:lnTo>
                    <a:pt x="116192" y="120650"/>
                  </a:lnTo>
                  <a:lnTo>
                    <a:pt x="107835" y="125730"/>
                  </a:lnTo>
                  <a:lnTo>
                    <a:pt x="103517" y="132080"/>
                  </a:lnTo>
                  <a:lnTo>
                    <a:pt x="102590" y="139700"/>
                  </a:lnTo>
                  <a:lnTo>
                    <a:pt x="101574" y="139700"/>
                  </a:lnTo>
                  <a:lnTo>
                    <a:pt x="98983" y="140970"/>
                  </a:lnTo>
                  <a:lnTo>
                    <a:pt x="99720" y="138430"/>
                  </a:lnTo>
                  <a:lnTo>
                    <a:pt x="101193" y="133350"/>
                  </a:lnTo>
                  <a:lnTo>
                    <a:pt x="100177" y="128270"/>
                  </a:lnTo>
                  <a:lnTo>
                    <a:pt x="96494" y="124460"/>
                  </a:lnTo>
                  <a:lnTo>
                    <a:pt x="95516" y="121920"/>
                  </a:lnTo>
                  <a:lnTo>
                    <a:pt x="95859" y="120650"/>
                  </a:lnTo>
                  <a:lnTo>
                    <a:pt x="88163" y="118110"/>
                  </a:lnTo>
                  <a:lnTo>
                    <a:pt x="78486" y="118110"/>
                  </a:lnTo>
                  <a:lnTo>
                    <a:pt x="72872" y="120650"/>
                  </a:lnTo>
                  <a:lnTo>
                    <a:pt x="64731" y="128270"/>
                  </a:lnTo>
                  <a:lnTo>
                    <a:pt x="62039" y="134620"/>
                  </a:lnTo>
                  <a:lnTo>
                    <a:pt x="61734" y="139700"/>
                  </a:lnTo>
                  <a:lnTo>
                    <a:pt x="61620" y="140970"/>
                  </a:lnTo>
                  <a:lnTo>
                    <a:pt x="61582" y="143510"/>
                  </a:lnTo>
                  <a:lnTo>
                    <a:pt x="61696" y="146050"/>
                  </a:lnTo>
                  <a:lnTo>
                    <a:pt x="62331" y="148590"/>
                  </a:lnTo>
                  <a:lnTo>
                    <a:pt x="64096" y="156210"/>
                  </a:lnTo>
                  <a:lnTo>
                    <a:pt x="61747" y="161290"/>
                  </a:lnTo>
                  <a:lnTo>
                    <a:pt x="59639" y="163830"/>
                  </a:lnTo>
                  <a:lnTo>
                    <a:pt x="55499" y="165100"/>
                  </a:lnTo>
                  <a:lnTo>
                    <a:pt x="56324" y="162560"/>
                  </a:lnTo>
                  <a:lnTo>
                    <a:pt x="56362" y="161290"/>
                  </a:lnTo>
                  <a:lnTo>
                    <a:pt x="56019" y="160020"/>
                  </a:lnTo>
                  <a:lnTo>
                    <a:pt x="55194" y="158750"/>
                  </a:lnTo>
                  <a:lnTo>
                    <a:pt x="53124" y="158750"/>
                  </a:lnTo>
                  <a:lnTo>
                    <a:pt x="54622" y="153670"/>
                  </a:lnTo>
                  <a:lnTo>
                    <a:pt x="54533" y="152400"/>
                  </a:lnTo>
                  <a:lnTo>
                    <a:pt x="52832" y="152400"/>
                  </a:lnTo>
                  <a:lnTo>
                    <a:pt x="52171" y="151130"/>
                  </a:lnTo>
                  <a:lnTo>
                    <a:pt x="49580" y="151130"/>
                  </a:lnTo>
                  <a:lnTo>
                    <a:pt x="49390" y="149860"/>
                  </a:lnTo>
                  <a:lnTo>
                    <a:pt x="49682" y="147320"/>
                  </a:lnTo>
                  <a:lnTo>
                    <a:pt x="50482" y="147320"/>
                  </a:lnTo>
                  <a:lnTo>
                    <a:pt x="49987" y="146050"/>
                  </a:lnTo>
                  <a:lnTo>
                    <a:pt x="52679" y="144780"/>
                  </a:lnTo>
                  <a:lnTo>
                    <a:pt x="54864" y="143510"/>
                  </a:lnTo>
                  <a:lnTo>
                    <a:pt x="57238" y="142240"/>
                  </a:lnTo>
                  <a:lnTo>
                    <a:pt x="58293" y="142240"/>
                  </a:lnTo>
                  <a:lnTo>
                    <a:pt x="58318" y="140970"/>
                  </a:lnTo>
                  <a:lnTo>
                    <a:pt x="58178" y="139700"/>
                  </a:lnTo>
                  <a:lnTo>
                    <a:pt x="56362" y="139700"/>
                  </a:lnTo>
                  <a:lnTo>
                    <a:pt x="49733" y="140970"/>
                  </a:lnTo>
                  <a:lnTo>
                    <a:pt x="44450" y="146050"/>
                  </a:lnTo>
                  <a:lnTo>
                    <a:pt x="42240" y="153670"/>
                  </a:lnTo>
                  <a:lnTo>
                    <a:pt x="42418" y="154940"/>
                  </a:lnTo>
                  <a:lnTo>
                    <a:pt x="42633" y="161290"/>
                  </a:lnTo>
                  <a:lnTo>
                    <a:pt x="50126" y="167640"/>
                  </a:lnTo>
                  <a:lnTo>
                    <a:pt x="59664" y="167640"/>
                  </a:lnTo>
                  <a:lnTo>
                    <a:pt x="64439" y="166370"/>
                  </a:lnTo>
                  <a:lnTo>
                    <a:pt x="65887" y="165100"/>
                  </a:lnTo>
                  <a:lnTo>
                    <a:pt x="68770" y="162560"/>
                  </a:lnTo>
                  <a:lnTo>
                    <a:pt x="67627" y="157480"/>
                  </a:lnTo>
                  <a:lnTo>
                    <a:pt x="67322" y="154940"/>
                  </a:lnTo>
                  <a:lnTo>
                    <a:pt x="66941" y="153670"/>
                  </a:lnTo>
                  <a:lnTo>
                    <a:pt x="63715" y="139700"/>
                  </a:lnTo>
                  <a:lnTo>
                    <a:pt x="70040" y="125730"/>
                  </a:lnTo>
                  <a:lnTo>
                    <a:pt x="76390" y="121920"/>
                  </a:lnTo>
                  <a:lnTo>
                    <a:pt x="89839" y="121920"/>
                  </a:lnTo>
                  <a:lnTo>
                    <a:pt x="93332" y="123190"/>
                  </a:lnTo>
                  <a:lnTo>
                    <a:pt x="93078" y="124460"/>
                  </a:lnTo>
                  <a:lnTo>
                    <a:pt x="93192" y="125730"/>
                  </a:lnTo>
                  <a:lnTo>
                    <a:pt x="93878" y="127000"/>
                  </a:lnTo>
                  <a:lnTo>
                    <a:pt x="94081" y="129540"/>
                  </a:lnTo>
                  <a:lnTo>
                    <a:pt x="90512" y="129540"/>
                  </a:lnTo>
                  <a:lnTo>
                    <a:pt x="83413" y="130810"/>
                  </a:lnTo>
                  <a:lnTo>
                    <a:pt x="82931" y="132080"/>
                  </a:lnTo>
                  <a:lnTo>
                    <a:pt x="82829" y="133350"/>
                  </a:lnTo>
                  <a:lnTo>
                    <a:pt x="84886" y="134620"/>
                  </a:lnTo>
                  <a:lnTo>
                    <a:pt x="83870" y="135890"/>
                  </a:lnTo>
                  <a:lnTo>
                    <a:pt x="83185" y="137160"/>
                  </a:lnTo>
                  <a:lnTo>
                    <a:pt x="82626" y="137160"/>
                  </a:lnTo>
                  <a:lnTo>
                    <a:pt x="81737" y="139700"/>
                  </a:lnTo>
                  <a:lnTo>
                    <a:pt x="80594" y="139700"/>
                  </a:lnTo>
                  <a:lnTo>
                    <a:pt x="79629" y="140970"/>
                  </a:lnTo>
                  <a:lnTo>
                    <a:pt x="79489" y="140970"/>
                  </a:lnTo>
                  <a:lnTo>
                    <a:pt x="79819" y="142240"/>
                  </a:lnTo>
                  <a:lnTo>
                    <a:pt x="80391" y="143510"/>
                  </a:lnTo>
                  <a:lnTo>
                    <a:pt x="81762" y="143510"/>
                  </a:lnTo>
                  <a:lnTo>
                    <a:pt x="82067" y="146050"/>
                  </a:lnTo>
                  <a:lnTo>
                    <a:pt x="84620" y="146050"/>
                  </a:lnTo>
                  <a:lnTo>
                    <a:pt x="85534" y="144780"/>
                  </a:lnTo>
                  <a:lnTo>
                    <a:pt x="86626" y="144780"/>
                  </a:lnTo>
                  <a:lnTo>
                    <a:pt x="91262" y="143510"/>
                  </a:lnTo>
                  <a:lnTo>
                    <a:pt x="91986" y="143510"/>
                  </a:lnTo>
                  <a:lnTo>
                    <a:pt x="92468" y="142240"/>
                  </a:lnTo>
                  <a:lnTo>
                    <a:pt x="94132" y="138430"/>
                  </a:lnTo>
                  <a:lnTo>
                    <a:pt x="94678" y="143510"/>
                  </a:lnTo>
                  <a:lnTo>
                    <a:pt x="99237" y="143510"/>
                  </a:lnTo>
                  <a:lnTo>
                    <a:pt x="125730" y="160020"/>
                  </a:lnTo>
                  <a:lnTo>
                    <a:pt x="130175" y="160020"/>
                  </a:lnTo>
                  <a:lnTo>
                    <a:pt x="130365" y="161290"/>
                  </a:lnTo>
                  <a:lnTo>
                    <a:pt x="130606" y="162560"/>
                  </a:lnTo>
                  <a:lnTo>
                    <a:pt x="137629" y="162560"/>
                  </a:lnTo>
                  <a:lnTo>
                    <a:pt x="152717" y="158750"/>
                  </a:lnTo>
                  <a:lnTo>
                    <a:pt x="171018" y="158750"/>
                  </a:lnTo>
                  <a:lnTo>
                    <a:pt x="177380" y="161290"/>
                  </a:lnTo>
                  <a:lnTo>
                    <a:pt x="184632" y="170180"/>
                  </a:lnTo>
                  <a:lnTo>
                    <a:pt x="186524" y="172720"/>
                  </a:lnTo>
                  <a:lnTo>
                    <a:pt x="188709" y="175260"/>
                  </a:lnTo>
                  <a:lnTo>
                    <a:pt x="188861" y="176530"/>
                  </a:lnTo>
                  <a:lnTo>
                    <a:pt x="188963" y="179070"/>
                  </a:lnTo>
                  <a:lnTo>
                    <a:pt x="189725" y="180340"/>
                  </a:lnTo>
                  <a:lnTo>
                    <a:pt x="190182" y="180340"/>
                  </a:lnTo>
                  <a:lnTo>
                    <a:pt x="191185" y="181610"/>
                  </a:lnTo>
                  <a:lnTo>
                    <a:pt x="191452" y="181610"/>
                  </a:lnTo>
                  <a:lnTo>
                    <a:pt x="191630" y="182880"/>
                  </a:lnTo>
                  <a:lnTo>
                    <a:pt x="191020" y="182880"/>
                  </a:lnTo>
                  <a:lnTo>
                    <a:pt x="190563" y="184150"/>
                  </a:lnTo>
                  <a:lnTo>
                    <a:pt x="187553" y="182880"/>
                  </a:lnTo>
                  <a:lnTo>
                    <a:pt x="186880" y="182880"/>
                  </a:lnTo>
                  <a:lnTo>
                    <a:pt x="186359" y="184150"/>
                  </a:lnTo>
                  <a:lnTo>
                    <a:pt x="185254" y="184150"/>
                  </a:lnTo>
                  <a:lnTo>
                    <a:pt x="167982" y="187147"/>
                  </a:lnTo>
                  <a:lnTo>
                    <a:pt x="167982" y="193040"/>
                  </a:lnTo>
                  <a:lnTo>
                    <a:pt x="165887" y="193040"/>
                  </a:lnTo>
                  <a:lnTo>
                    <a:pt x="160693" y="195580"/>
                  </a:lnTo>
                  <a:lnTo>
                    <a:pt x="158838" y="195580"/>
                  </a:lnTo>
                  <a:lnTo>
                    <a:pt x="158381" y="194310"/>
                  </a:lnTo>
                  <a:lnTo>
                    <a:pt x="157886" y="194310"/>
                  </a:lnTo>
                  <a:lnTo>
                    <a:pt x="157429" y="193040"/>
                  </a:lnTo>
                  <a:lnTo>
                    <a:pt x="160731" y="191770"/>
                  </a:lnTo>
                  <a:lnTo>
                    <a:pt x="164058" y="191770"/>
                  </a:lnTo>
                  <a:lnTo>
                    <a:pt x="167386" y="190500"/>
                  </a:lnTo>
                  <a:lnTo>
                    <a:pt x="167982" y="193040"/>
                  </a:lnTo>
                  <a:lnTo>
                    <a:pt x="167982" y="187147"/>
                  </a:lnTo>
                  <a:lnTo>
                    <a:pt x="155892" y="189230"/>
                  </a:lnTo>
                  <a:lnTo>
                    <a:pt x="146138" y="192341"/>
                  </a:lnTo>
                  <a:lnTo>
                    <a:pt x="146138" y="198120"/>
                  </a:lnTo>
                  <a:lnTo>
                    <a:pt x="142963" y="199390"/>
                  </a:lnTo>
                  <a:lnTo>
                    <a:pt x="141389" y="200660"/>
                  </a:lnTo>
                  <a:lnTo>
                    <a:pt x="139877" y="201930"/>
                  </a:lnTo>
                  <a:lnTo>
                    <a:pt x="138214" y="200660"/>
                  </a:lnTo>
                  <a:lnTo>
                    <a:pt x="138010" y="199390"/>
                  </a:lnTo>
                  <a:lnTo>
                    <a:pt x="136867" y="198120"/>
                  </a:lnTo>
                  <a:lnTo>
                    <a:pt x="145262" y="195580"/>
                  </a:lnTo>
                  <a:lnTo>
                    <a:pt x="146138" y="198120"/>
                  </a:lnTo>
                  <a:lnTo>
                    <a:pt x="146138" y="192341"/>
                  </a:lnTo>
                  <a:lnTo>
                    <a:pt x="139954" y="194310"/>
                  </a:lnTo>
                  <a:lnTo>
                    <a:pt x="133565" y="196215"/>
                  </a:lnTo>
                  <a:lnTo>
                    <a:pt x="133565" y="201930"/>
                  </a:lnTo>
                  <a:lnTo>
                    <a:pt x="130860" y="204470"/>
                  </a:lnTo>
                  <a:lnTo>
                    <a:pt x="129476" y="205740"/>
                  </a:lnTo>
                  <a:lnTo>
                    <a:pt x="126631" y="205740"/>
                  </a:lnTo>
                  <a:lnTo>
                    <a:pt x="127584" y="203200"/>
                  </a:lnTo>
                  <a:lnTo>
                    <a:pt x="127063" y="201930"/>
                  </a:lnTo>
                  <a:lnTo>
                    <a:pt x="132511" y="199390"/>
                  </a:lnTo>
                  <a:lnTo>
                    <a:pt x="133565" y="201930"/>
                  </a:lnTo>
                  <a:lnTo>
                    <a:pt x="133565" y="196215"/>
                  </a:lnTo>
                  <a:lnTo>
                    <a:pt x="122821" y="199390"/>
                  </a:lnTo>
                  <a:lnTo>
                    <a:pt x="121373" y="200660"/>
                  </a:lnTo>
                  <a:lnTo>
                    <a:pt x="113563" y="203200"/>
                  </a:lnTo>
                  <a:lnTo>
                    <a:pt x="100990" y="208280"/>
                  </a:lnTo>
                  <a:lnTo>
                    <a:pt x="93675" y="211391"/>
                  </a:lnTo>
                  <a:lnTo>
                    <a:pt x="93675" y="218440"/>
                  </a:lnTo>
                  <a:lnTo>
                    <a:pt x="89496" y="223520"/>
                  </a:lnTo>
                  <a:lnTo>
                    <a:pt x="86436" y="226060"/>
                  </a:lnTo>
                  <a:lnTo>
                    <a:pt x="85331" y="224790"/>
                  </a:lnTo>
                  <a:lnTo>
                    <a:pt x="85090" y="224790"/>
                  </a:lnTo>
                  <a:lnTo>
                    <a:pt x="85242" y="222250"/>
                  </a:lnTo>
                  <a:lnTo>
                    <a:pt x="87528" y="220980"/>
                  </a:lnTo>
                  <a:lnTo>
                    <a:pt x="88696" y="219710"/>
                  </a:lnTo>
                  <a:lnTo>
                    <a:pt x="89865" y="218440"/>
                  </a:lnTo>
                  <a:lnTo>
                    <a:pt x="92265" y="217170"/>
                  </a:lnTo>
                  <a:lnTo>
                    <a:pt x="93675" y="218440"/>
                  </a:lnTo>
                  <a:lnTo>
                    <a:pt x="93675" y="211391"/>
                  </a:lnTo>
                  <a:lnTo>
                    <a:pt x="86042" y="214630"/>
                  </a:lnTo>
                  <a:lnTo>
                    <a:pt x="77076" y="217652"/>
                  </a:lnTo>
                  <a:lnTo>
                    <a:pt x="77076" y="219710"/>
                  </a:lnTo>
                  <a:lnTo>
                    <a:pt x="76123" y="223520"/>
                  </a:lnTo>
                  <a:lnTo>
                    <a:pt x="76225" y="224790"/>
                  </a:lnTo>
                  <a:lnTo>
                    <a:pt x="75819" y="227330"/>
                  </a:lnTo>
                  <a:lnTo>
                    <a:pt x="74612" y="227330"/>
                  </a:lnTo>
                  <a:lnTo>
                    <a:pt x="75768" y="228600"/>
                  </a:lnTo>
                  <a:lnTo>
                    <a:pt x="61328" y="226060"/>
                  </a:lnTo>
                  <a:lnTo>
                    <a:pt x="65024" y="224790"/>
                  </a:lnTo>
                  <a:lnTo>
                    <a:pt x="68300" y="223520"/>
                  </a:lnTo>
                  <a:lnTo>
                    <a:pt x="74866" y="220980"/>
                  </a:lnTo>
                  <a:lnTo>
                    <a:pt x="77076" y="219710"/>
                  </a:lnTo>
                  <a:lnTo>
                    <a:pt x="77076" y="217652"/>
                  </a:lnTo>
                  <a:lnTo>
                    <a:pt x="70929" y="219710"/>
                  </a:lnTo>
                  <a:lnTo>
                    <a:pt x="57848" y="223520"/>
                  </a:lnTo>
                  <a:lnTo>
                    <a:pt x="56997" y="223520"/>
                  </a:lnTo>
                  <a:lnTo>
                    <a:pt x="56438" y="222250"/>
                  </a:lnTo>
                  <a:lnTo>
                    <a:pt x="56045" y="220980"/>
                  </a:lnTo>
                  <a:lnTo>
                    <a:pt x="52235" y="220980"/>
                  </a:lnTo>
                  <a:lnTo>
                    <a:pt x="50393" y="219710"/>
                  </a:lnTo>
                  <a:lnTo>
                    <a:pt x="48514" y="219710"/>
                  </a:lnTo>
                  <a:lnTo>
                    <a:pt x="47942" y="218440"/>
                  </a:lnTo>
                  <a:lnTo>
                    <a:pt x="47421" y="218440"/>
                  </a:lnTo>
                  <a:lnTo>
                    <a:pt x="47028" y="217170"/>
                  </a:lnTo>
                  <a:lnTo>
                    <a:pt x="42087" y="213360"/>
                  </a:lnTo>
                  <a:lnTo>
                    <a:pt x="40640" y="207010"/>
                  </a:lnTo>
                  <a:lnTo>
                    <a:pt x="43014" y="200660"/>
                  </a:lnTo>
                  <a:lnTo>
                    <a:pt x="43726" y="199390"/>
                  </a:lnTo>
                  <a:lnTo>
                    <a:pt x="44780" y="198120"/>
                  </a:lnTo>
                  <a:lnTo>
                    <a:pt x="46088" y="195580"/>
                  </a:lnTo>
                  <a:lnTo>
                    <a:pt x="45834" y="195580"/>
                  </a:lnTo>
                  <a:lnTo>
                    <a:pt x="44221" y="196850"/>
                  </a:lnTo>
                  <a:lnTo>
                    <a:pt x="43091" y="199390"/>
                  </a:lnTo>
                  <a:lnTo>
                    <a:pt x="42189" y="200660"/>
                  </a:lnTo>
                  <a:lnTo>
                    <a:pt x="41338" y="204470"/>
                  </a:lnTo>
                  <a:lnTo>
                    <a:pt x="40767" y="204470"/>
                  </a:lnTo>
                  <a:lnTo>
                    <a:pt x="40246" y="205740"/>
                  </a:lnTo>
                  <a:lnTo>
                    <a:pt x="39839" y="207010"/>
                  </a:lnTo>
                  <a:lnTo>
                    <a:pt x="37731" y="205740"/>
                  </a:lnTo>
                  <a:lnTo>
                    <a:pt x="37934" y="203200"/>
                  </a:lnTo>
                  <a:lnTo>
                    <a:pt x="38823" y="200660"/>
                  </a:lnTo>
                  <a:lnTo>
                    <a:pt x="41021" y="198120"/>
                  </a:lnTo>
                  <a:lnTo>
                    <a:pt x="40690" y="196850"/>
                  </a:lnTo>
                  <a:lnTo>
                    <a:pt x="38468" y="196850"/>
                  </a:lnTo>
                  <a:lnTo>
                    <a:pt x="33578" y="203200"/>
                  </a:lnTo>
                  <a:lnTo>
                    <a:pt x="33667" y="212090"/>
                  </a:lnTo>
                  <a:lnTo>
                    <a:pt x="38836" y="218440"/>
                  </a:lnTo>
                  <a:lnTo>
                    <a:pt x="39738" y="220980"/>
                  </a:lnTo>
                  <a:lnTo>
                    <a:pt x="41427" y="223520"/>
                  </a:lnTo>
                  <a:lnTo>
                    <a:pt x="44043" y="226060"/>
                  </a:lnTo>
                  <a:lnTo>
                    <a:pt x="44894" y="227330"/>
                  </a:lnTo>
                  <a:lnTo>
                    <a:pt x="42087" y="227330"/>
                  </a:lnTo>
                  <a:lnTo>
                    <a:pt x="42049" y="228600"/>
                  </a:lnTo>
                  <a:lnTo>
                    <a:pt x="40881" y="234950"/>
                  </a:lnTo>
                  <a:lnTo>
                    <a:pt x="40970" y="237490"/>
                  </a:lnTo>
                  <a:lnTo>
                    <a:pt x="40576" y="240030"/>
                  </a:lnTo>
                  <a:lnTo>
                    <a:pt x="40779" y="243840"/>
                  </a:lnTo>
                  <a:lnTo>
                    <a:pt x="41643" y="247650"/>
                  </a:lnTo>
                  <a:lnTo>
                    <a:pt x="40830" y="251460"/>
                  </a:lnTo>
                  <a:lnTo>
                    <a:pt x="40830" y="257810"/>
                  </a:lnTo>
                  <a:lnTo>
                    <a:pt x="41046" y="265430"/>
                  </a:lnTo>
                  <a:lnTo>
                    <a:pt x="37223" y="271780"/>
                  </a:lnTo>
                  <a:lnTo>
                    <a:pt x="30924" y="281940"/>
                  </a:lnTo>
                  <a:lnTo>
                    <a:pt x="29425" y="288290"/>
                  </a:lnTo>
                  <a:lnTo>
                    <a:pt x="29121" y="294640"/>
                  </a:lnTo>
                  <a:lnTo>
                    <a:pt x="28587" y="295910"/>
                  </a:lnTo>
                  <a:lnTo>
                    <a:pt x="28435" y="297180"/>
                  </a:lnTo>
                  <a:lnTo>
                    <a:pt x="28181" y="303530"/>
                  </a:lnTo>
                  <a:lnTo>
                    <a:pt x="29603" y="309880"/>
                  </a:lnTo>
                  <a:lnTo>
                    <a:pt x="32740" y="317500"/>
                  </a:lnTo>
                  <a:lnTo>
                    <a:pt x="37592" y="323850"/>
                  </a:lnTo>
                  <a:lnTo>
                    <a:pt x="36093" y="325120"/>
                  </a:lnTo>
                  <a:lnTo>
                    <a:pt x="35052" y="325120"/>
                  </a:lnTo>
                  <a:lnTo>
                    <a:pt x="34937" y="323850"/>
                  </a:lnTo>
                  <a:lnTo>
                    <a:pt x="34798" y="323850"/>
                  </a:lnTo>
                  <a:lnTo>
                    <a:pt x="34340" y="322580"/>
                  </a:lnTo>
                  <a:lnTo>
                    <a:pt x="30035" y="322580"/>
                  </a:lnTo>
                  <a:lnTo>
                    <a:pt x="29667" y="321310"/>
                  </a:lnTo>
                  <a:lnTo>
                    <a:pt x="23177" y="327660"/>
                  </a:lnTo>
                  <a:lnTo>
                    <a:pt x="22796" y="328930"/>
                  </a:lnTo>
                  <a:lnTo>
                    <a:pt x="20281" y="332740"/>
                  </a:lnTo>
                  <a:lnTo>
                    <a:pt x="18237" y="336550"/>
                  </a:lnTo>
                  <a:lnTo>
                    <a:pt x="16649" y="340360"/>
                  </a:lnTo>
                  <a:lnTo>
                    <a:pt x="12700" y="349250"/>
                  </a:lnTo>
                  <a:lnTo>
                    <a:pt x="11049" y="359410"/>
                  </a:lnTo>
                  <a:lnTo>
                    <a:pt x="10960" y="365760"/>
                  </a:lnTo>
                  <a:lnTo>
                    <a:pt x="11087" y="370840"/>
                  </a:lnTo>
                  <a:lnTo>
                    <a:pt x="13487" y="381000"/>
                  </a:lnTo>
                  <a:lnTo>
                    <a:pt x="14846" y="384810"/>
                  </a:lnTo>
                  <a:lnTo>
                    <a:pt x="6527" y="394970"/>
                  </a:lnTo>
                  <a:lnTo>
                    <a:pt x="2425" y="400050"/>
                  </a:lnTo>
                  <a:lnTo>
                    <a:pt x="0" y="405130"/>
                  </a:lnTo>
                  <a:lnTo>
                    <a:pt x="1295" y="410210"/>
                  </a:lnTo>
                  <a:lnTo>
                    <a:pt x="2667" y="414020"/>
                  </a:lnTo>
                  <a:lnTo>
                    <a:pt x="5816" y="420370"/>
                  </a:lnTo>
                  <a:lnTo>
                    <a:pt x="5232" y="421640"/>
                  </a:lnTo>
                  <a:lnTo>
                    <a:pt x="5080" y="424180"/>
                  </a:lnTo>
                  <a:lnTo>
                    <a:pt x="5295" y="425450"/>
                  </a:lnTo>
                  <a:lnTo>
                    <a:pt x="5918" y="426720"/>
                  </a:lnTo>
                  <a:lnTo>
                    <a:pt x="8686" y="426720"/>
                  </a:lnTo>
                  <a:lnTo>
                    <a:pt x="9029" y="425450"/>
                  </a:lnTo>
                  <a:lnTo>
                    <a:pt x="9232" y="425450"/>
                  </a:lnTo>
                  <a:lnTo>
                    <a:pt x="8966" y="422910"/>
                  </a:lnTo>
                  <a:lnTo>
                    <a:pt x="14744" y="426720"/>
                  </a:lnTo>
                  <a:lnTo>
                    <a:pt x="19646" y="427990"/>
                  </a:lnTo>
                  <a:lnTo>
                    <a:pt x="26327" y="429260"/>
                  </a:lnTo>
                  <a:lnTo>
                    <a:pt x="27622" y="430530"/>
                  </a:lnTo>
                  <a:lnTo>
                    <a:pt x="27114" y="431800"/>
                  </a:lnTo>
                  <a:lnTo>
                    <a:pt x="26847" y="433070"/>
                  </a:lnTo>
                  <a:lnTo>
                    <a:pt x="26339" y="433070"/>
                  </a:lnTo>
                  <a:lnTo>
                    <a:pt x="25425" y="435610"/>
                  </a:lnTo>
                  <a:lnTo>
                    <a:pt x="24625" y="438150"/>
                  </a:lnTo>
                  <a:lnTo>
                    <a:pt x="23914" y="440690"/>
                  </a:lnTo>
                  <a:lnTo>
                    <a:pt x="23622" y="441960"/>
                  </a:lnTo>
                  <a:lnTo>
                    <a:pt x="22834" y="444500"/>
                  </a:lnTo>
                  <a:lnTo>
                    <a:pt x="22275" y="447040"/>
                  </a:lnTo>
                  <a:lnTo>
                    <a:pt x="21780" y="449580"/>
                  </a:lnTo>
                  <a:lnTo>
                    <a:pt x="20891" y="450850"/>
                  </a:lnTo>
                  <a:lnTo>
                    <a:pt x="19850" y="450850"/>
                  </a:lnTo>
                  <a:lnTo>
                    <a:pt x="20345" y="452120"/>
                  </a:lnTo>
                  <a:lnTo>
                    <a:pt x="21132" y="452120"/>
                  </a:lnTo>
                  <a:lnTo>
                    <a:pt x="19481" y="469900"/>
                  </a:lnTo>
                  <a:lnTo>
                    <a:pt x="23723" y="516890"/>
                  </a:lnTo>
                  <a:lnTo>
                    <a:pt x="24168" y="518160"/>
                  </a:lnTo>
                  <a:lnTo>
                    <a:pt x="24091" y="519430"/>
                  </a:lnTo>
                  <a:lnTo>
                    <a:pt x="25425" y="525780"/>
                  </a:lnTo>
                  <a:lnTo>
                    <a:pt x="26924" y="529590"/>
                  </a:lnTo>
                  <a:lnTo>
                    <a:pt x="24282" y="527050"/>
                  </a:lnTo>
                  <a:lnTo>
                    <a:pt x="22936" y="527050"/>
                  </a:lnTo>
                  <a:lnTo>
                    <a:pt x="22199" y="528320"/>
                  </a:lnTo>
                  <a:lnTo>
                    <a:pt x="24968" y="530860"/>
                  </a:lnTo>
                  <a:lnTo>
                    <a:pt x="26746" y="532130"/>
                  </a:lnTo>
                  <a:lnTo>
                    <a:pt x="28422" y="539750"/>
                  </a:lnTo>
                  <a:lnTo>
                    <a:pt x="27927" y="541020"/>
                  </a:lnTo>
                  <a:lnTo>
                    <a:pt x="26390" y="541020"/>
                  </a:lnTo>
                  <a:lnTo>
                    <a:pt x="25184" y="537210"/>
                  </a:lnTo>
                  <a:lnTo>
                    <a:pt x="24587" y="535940"/>
                  </a:lnTo>
                  <a:lnTo>
                    <a:pt x="23596" y="535940"/>
                  </a:lnTo>
                  <a:lnTo>
                    <a:pt x="23088" y="537210"/>
                  </a:lnTo>
                  <a:lnTo>
                    <a:pt x="22466" y="537210"/>
                  </a:lnTo>
                  <a:lnTo>
                    <a:pt x="22377" y="538480"/>
                  </a:lnTo>
                  <a:lnTo>
                    <a:pt x="23596" y="543560"/>
                  </a:lnTo>
                  <a:lnTo>
                    <a:pt x="25590" y="547370"/>
                  </a:lnTo>
                  <a:lnTo>
                    <a:pt x="28549" y="551180"/>
                  </a:lnTo>
                  <a:lnTo>
                    <a:pt x="29273" y="552450"/>
                  </a:lnTo>
                  <a:lnTo>
                    <a:pt x="27114" y="553720"/>
                  </a:lnTo>
                  <a:lnTo>
                    <a:pt x="26543" y="553720"/>
                  </a:lnTo>
                  <a:lnTo>
                    <a:pt x="24384" y="554990"/>
                  </a:lnTo>
                  <a:lnTo>
                    <a:pt x="23736" y="554990"/>
                  </a:lnTo>
                  <a:lnTo>
                    <a:pt x="17348" y="563880"/>
                  </a:lnTo>
                  <a:lnTo>
                    <a:pt x="11087" y="577850"/>
                  </a:lnTo>
                  <a:lnTo>
                    <a:pt x="6832" y="591820"/>
                  </a:lnTo>
                  <a:lnTo>
                    <a:pt x="6438" y="605790"/>
                  </a:lnTo>
                  <a:lnTo>
                    <a:pt x="7467" y="612140"/>
                  </a:lnTo>
                  <a:lnTo>
                    <a:pt x="10388" y="617220"/>
                  </a:lnTo>
                  <a:lnTo>
                    <a:pt x="16598" y="621030"/>
                  </a:lnTo>
                  <a:lnTo>
                    <a:pt x="14719" y="622300"/>
                  </a:lnTo>
                  <a:lnTo>
                    <a:pt x="14376" y="622300"/>
                  </a:lnTo>
                  <a:lnTo>
                    <a:pt x="14249" y="623570"/>
                  </a:lnTo>
                  <a:lnTo>
                    <a:pt x="14732" y="623570"/>
                  </a:lnTo>
                  <a:lnTo>
                    <a:pt x="20027" y="629920"/>
                  </a:lnTo>
                  <a:lnTo>
                    <a:pt x="26479" y="635000"/>
                  </a:lnTo>
                  <a:lnTo>
                    <a:pt x="33921" y="636270"/>
                  </a:lnTo>
                  <a:lnTo>
                    <a:pt x="35128" y="636270"/>
                  </a:lnTo>
                  <a:lnTo>
                    <a:pt x="34480" y="637540"/>
                  </a:lnTo>
                  <a:lnTo>
                    <a:pt x="33642" y="641350"/>
                  </a:lnTo>
                  <a:lnTo>
                    <a:pt x="32931" y="643890"/>
                  </a:lnTo>
                  <a:lnTo>
                    <a:pt x="32283" y="647700"/>
                  </a:lnTo>
                  <a:lnTo>
                    <a:pt x="30213" y="655320"/>
                  </a:lnTo>
                  <a:lnTo>
                    <a:pt x="29121" y="662940"/>
                  </a:lnTo>
                  <a:lnTo>
                    <a:pt x="29095" y="671830"/>
                  </a:lnTo>
                  <a:lnTo>
                    <a:pt x="29819" y="680720"/>
                  </a:lnTo>
                  <a:lnTo>
                    <a:pt x="29972" y="681990"/>
                  </a:lnTo>
                  <a:lnTo>
                    <a:pt x="27266" y="681990"/>
                  </a:lnTo>
                  <a:lnTo>
                    <a:pt x="27127" y="683260"/>
                  </a:lnTo>
                  <a:lnTo>
                    <a:pt x="26746" y="694690"/>
                  </a:lnTo>
                  <a:lnTo>
                    <a:pt x="28473" y="706120"/>
                  </a:lnTo>
                  <a:lnTo>
                    <a:pt x="32283" y="717550"/>
                  </a:lnTo>
                  <a:lnTo>
                    <a:pt x="38125" y="727710"/>
                  </a:lnTo>
                  <a:lnTo>
                    <a:pt x="39471" y="728980"/>
                  </a:lnTo>
                  <a:lnTo>
                    <a:pt x="35648" y="728980"/>
                  </a:lnTo>
                  <a:lnTo>
                    <a:pt x="35217" y="730250"/>
                  </a:lnTo>
                  <a:lnTo>
                    <a:pt x="35128" y="731520"/>
                  </a:lnTo>
                  <a:lnTo>
                    <a:pt x="36652" y="732790"/>
                  </a:lnTo>
                  <a:lnTo>
                    <a:pt x="37642" y="734060"/>
                  </a:lnTo>
                  <a:lnTo>
                    <a:pt x="38735" y="734060"/>
                  </a:lnTo>
                  <a:lnTo>
                    <a:pt x="44272" y="739140"/>
                  </a:lnTo>
                  <a:lnTo>
                    <a:pt x="44589" y="740410"/>
                  </a:lnTo>
                  <a:lnTo>
                    <a:pt x="48971" y="740410"/>
                  </a:lnTo>
                  <a:lnTo>
                    <a:pt x="70700" y="753110"/>
                  </a:lnTo>
                  <a:lnTo>
                    <a:pt x="93065" y="763270"/>
                  </a:lnTo>
                  <a:lnTo>
                    <a:pt x="115976" y="773430"/>
                  </a:lnTo>
                  <a:lnTo>
                    <a:pt x="139331" y="782320"/>
                  </a:lnTo>
                  <a:lnTo>
                    <a:pt x="142189" y="783590"/>
                  </a:lnTo>
                  <a:lnTo>
                    <a:pt x="139407" y="783590"/>
                  </a:lnTo>
                  <a:lnTo>
                    <a:pt x="138607" y="784860"/>
                  </a:lnTo>
                  <a:lnTo>
                    <a:pt x="137731" y="784860"/>
                  </a:lnTo>
                  <a:lnTo>
                    <a:pt x="136067" y="787400"/>
                  </a:lnTo>
                  <a:lnTo>
                    <a:pt x="136258" y="787400"/>
                  </a:lnTo>
                  <a:lnTo>
                    <a:pt x="136626" y="788670"/>
                  </a:lnTo>
                  <a:lnTo>
                    <a:pt x="138785" y="788670"/>
                  </a:lnTo>
                  <a:lnTo>
                    <a:pt x="139369" y="787400"/>
                  </a:lnTo>
                  <a:lnTo>
                    <a:pt x="144157" y="787400"/>
                  </a:lnTo>
                  <a:lnTo>
                    <a:pt x="153708" y="791210"/>
                  </a:lnTo>
                  <a:lnTo>
                    <a:pt x="155587" y="792480"/>
                  </a:lnTo>
                  <a:lnTo>
                    <a:pt x="159283" y="792480"/>
                  </a:lnTo>
                  <a:lnTo>
                    <a:pt x="158623" y="795020"/>
                  </a:lnTo>
                  <a:lnTo>
                    <a:pt x="159689" y="796290"/>
                  </a:lnTo>
                  <a:lnTo>
                    <a:pt x="254990" y="814070"/>
                  </a:lnTo>
                  <a:lnTo>
                    <a:pt x="332473" y="822248"/>
                  </a:lnTo>
                  <a:lnTo>
                    <a:pt x="363702" y="831672"/>
                  </a:lnTo>
                  <a:lnTo>
                    <a:pt x="400304" y="836269"/>
                  </a:lnTo>
                  <a:lnTo>
                    <a:pt x="437946" y="837806"/>
                  </a:lnTo>
                  <a:lnTo>
                    <a:pt x="475221" y="838885"/>
                  </a:lnTo>
                  <a:lnTo>
                    <a:pt x="528688" y="838974"/>
                  </a:lnTo>
                  <a:lnTo>
                    <a:pt x="584060" y="834999"/>
                  </a:lnTo>
                  <a:lnTo>
                    <a:pt x="639978" y="827925"/>
                  </a:lnTo>
                  <a:lnTo>
                    <a:pt x="695058" y="818756"/>
                  </a:lnTo>
                  <a:lnTo>
                    <a:pt x="789673" y="800404"/>
                  </a:lnTo>
                  <a:lnTo>
                    <a:pt x="841248" y="786079"/>
                  </a:lnTo>
                  <a:lnTo>
                    <a:pt x="884237" y="761352"/>
                  </a:lnTo>
                  <a:lnTo>
                    <a:pt x="900163" y="722134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2419370" y="6920323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87" y="0"/>
                  </a:moveTo>
                  <a:lnTo>
                    <a:pt x="0" y="215"/>
                  </a:lnTo>
                  <a:lnTo>
                    <a:pt x="304" y="1219"/>
                  </a:lnTo>
                  <a:lnTo>
                    <a:pt x="1092" y="2133"/>
                  </a:lnTo>
                  <a:lnTo>
                    <a:pt x="419" y="3251"/>
                  </a:lnTo>
                  <a:lnTo>
                    <a:pt x="901" y="4533"/>
                  </a:lnTo>
                  <a:lnTo>
                    <a:pt x="1714" y="4787"/>
                  </a:lnTo>
                  <a:lnTo>
                    <a:pt x="1905" y="5270"/>
                  </a:lnTo>
                  <a:lnTo>
                    <a:pt x="1447" y="5994"/>
                  </a:lnTo>
                  <a:lnTo>
                    <a:pt x="1701" y="6629"/>
                  </a:lnTo>
                  <a:lnTo>
                    <a:pt x="2667" y="7315"/>
                  </a:lnTo>
                  <a:lnTo>
                    <a:pt x="2095" y="8572"/>
                  </a:lnTo>
                  <a:lnTo>
                    <a:pt x="2692" y="9397"/>
                  </a:lnTo>
                  <a:lnTo>
                    <a:pt x="2806" y="9601"/>
                  </a:lnTo>
                  <a:lnTo>
                    <a:pt x="2971" y="10032"/>
                  </a:lnTo>
                  <a:lnTo>
                    <a:pt x="4470" y="10794"/>
                  </a:lnTo>
                  <a:lnTo>
                    <a:pt x="4546" y="12420"/>
                  </a:lnTo>
                  <a:lnTo>
                    <a:pt x="6070" y="16065"/>
                  </a:lnTo>
                  <a:lnTo>
                    <a:pt x="7810" y="20827"/>
                  </a:lnTo>
                  <a:lnTo>
                    <a:pt x="9867" y="20065"/>
                  </a:lnTo>
                  <a:lnTo>
                    <a:pt x="10299" y="19075"/>
                  </a:lnTo>
                  <a:lnTo>
                    <a:pt x="9893" y="17830"/>
                  </a:lnTo>
                  <a:lnTo>
                    <a:pt x="9220" y="16675"/>
                  </a:lnTo>
                  <a:lnTo>
                    <a:pt x="9156" y="15163"/>
                  </a:lnTo>
                  <a:lnTo>
                    <a:pt x="11404" y="14579"/>
                  </a:lnTo>
                  <a:lnTo>
                    <a:pt x="13462" y="14147"/>
                  </a:lnTo>
                  <a:lnTo>
                    <a:pt x="14859" y="16586"/>
                  </a:lnTo>
                  <a:lnTo>
                    <a:pt x="15138" y="17271"/>
                  </a:lnTo>
                  <a:lnTo>
                    <a:pt x="15913" y="17322"/>
                  </a:lnTo>
                  <a:lnTo>
                    <a:pt x="16510" y="17538"/>
                  </a:lnTo>
                  <a:lnTo>
                    <a:pt x="16916" y="19126"/>
                  </a:lnTo>
                  <a:lnTo>
                    <a:pt x="18237" y="19265"/>
                  </a:lnTo>
                  <a:lnTo>
                    <a:pt x="17703" y="18084"/>
                  </a:lnTo>
                  <a:lnTo>
                    <a:pt x="17360" y="16878"/>
                  </a:lnTo>
                  <a:lnTo>
                    <a:pt x="17602" y="15544"/>
                  </a:lnTo>
                  <a:lnTo>
                    <a:pt x="16662" y="15138"/>
                  </a:lnTo>
                  <a:lnTo>
                    <a:pt x="16014" y="15036"/>
                  </a:lnTo>
                  <a:lnTo>
                    <a:pt x="15684" y="14579"/>
                  </a:lnTo>
                  <a:lnTo>
                    <a:pt x="15455" y="14020"/>
                  </a:lnTo>
                  <a:lnTo>
                    <a:pt x="13614" y="14376"/>
                  </a:lnTo>
                  <a:lnTo>
                    <a:pt x="14249" y="12890"/>
                  </a:lnTo>
                  <a:lnTo>
                    <a:pt x="13462" y="10833"/>
                  </a:lnTo>
                  <a:lnTo>
                    <a:pt x="12788" y="11099"/>
                  </a:lnTo>
                  <a:lnTo>
                    <a:pt x="12700" y="11633"/>
                  </a:lnTo>
                  <a:lnTo>
                    <a:pt x="12750" y="12293"/>
                  </a:lnTo>
                  <a:lnTo>
                    <a:pt x="11836" y="12344"/>
                  </a:lnTo>
                  <a:lnTo>
                    <a:pt x="11607" y="11874"/>
                  </a:lnTo>
                  <a:lnTo>
                    <a:pt x="11404" y="11620"/>
                  </a:lnTo>
                  <a:lnTo>
                    <a:pt x="9347" y="12395"/>
                  </a:lnTo>
                  <a:lnTo>
                    <a:pt x="9055" y="12395"/>
                  </a:lnTo>
                  <a:lnTo>
                    <a:pt x="8890" y="12268"/>
                  </a:lnTo>
                  <a:lnTo>
                    <a:pt x="8915" y="11899"/>
                  </a:lnTo>
                  <a:lnTo>
                    <a:pt x="9042" y="11798"/>
                  </a:lnTo>
                  <a:lnTo>
                    <a:pt x="8559" y="10337"/>
                  </a:lnTo>
                  <a:lnTo>
                    <a:pt x="7886" y="10579"/>
                  </a:lnTo>
                  <a:lnTo>
                    <a:pt x="7454" y="11518"/>
                  </a:lnTo>
                  <a:lnTo>
                    <a:pt x="7302" y="13182"/>
                  </a:lnTo>
                  <a:lnTo>
                    <a:pt x="7696" y="14300"/>
                  </a:lnTo>
                  <a:lnTo>
                    <a:pt x="7912" y="15074"/>
                  </a:lnTo>
                  <a:lnTo>
                    <a:pt x="7785" y="15316"/>
                  </a:lnTo>
                  <a:lnTo>
                    <a:pt x="7696" y="15735"/>
                  </a:lnTo>
                  <a:lnTo>
                    <a:pt x="6438" y="15278"/>
                  </a:lnTo>
                  <a:lnTo>
                    <a:pt x="5918" y="14643"/>
                  </a:lnTo>
                  <a:lnTo>
                    <a:pt x="6616" y="13373"/>
                  </a:lnTo>
                  <a:lnTo>
                    <a:pt x="6197" y="11696"/>
                  </a:lnTo>
                  <a:lnTo>
                    <a:pt x="4762" y="10274"/>
                  </a:lnTo>
                  <a:lnTo>
                    <a:pt x="5448" y="8369"/>
                  </a:lnTo>
                  <a:lnTo>
                    <a:pt x="5194" y="7721"/>
                  </a:lnTo>
                  <a:lnTo>
                    <a:pt x="3848" y="7124"/>
                  </a:lnTo>
                  <a:lnTo>
                    <a:pt x="3644" y="5880"/>
                  </a:lnTo>
                  <a:lnTo>
                    <a:pt x="3543" y="3797"/>
                  </a:lnTo>
                  <a:lnTo>
                    <a:pt x="3454" y="2971"/>
                  </a:lnTo>
                  <a:lnTo>
                    <a:pt x="3136" y="2171"/>
                  </a:lnTo>
                  <a:lnTo>
                    <a:pt x="1866" y="1866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2417916" y="6906140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4936" y="14198"/>
                  </a:moveTo>
                  <a:lnTo>
                    <a:pt x="3035" y="14198"/>
                  </a:lnTo>
                  <a:lnTo>
                    <a:pt x="3327" y="16040"/>
                  </a:lnTo>
                  <a:lnTo>
                    <a:pt x="4584" y="16357"/>
                  </a:lnTo>
                  <a:lnTo>
                    <a:pt x="4936" y="14198"/>
                  </a:lnTo>
                  <a:close/>
                </a:path>
                <a:path w="6984" h="16509">
                  <a:moveTo>
                    <a:pt x="4724" y="6299"/>
                  </a:moveTo>
                  <a:lnTo>
                    <a:pt x="25" y="6299"/>
                  </a:lnTo>
                  <a:lnTo>
                    <a:pt x="560" y="7658"/>
                  </a:lnTo>
                  <a:lnTo>
                    <a:pt x="584" y="7924"/>
                  </a:lnTo>
                  <a:lnTo>
                    <a:pt x="118" y="8623"/>
                  </a:lnTo>
                  <a:lnTo>
                    <a:pt x="444" y="9613"/>
                  </a:lnTo>
                  <a:lnTo>
                    <a:pt x="1041" y="10591"/>
                  </a:lnTo>
                  <a:lnTo>
                    <a:pt x="495" y="11709"/>
                  </a:lnTo>
                  <a:lnTo>
                    <a:pt x="596" y="11899"/>
                  </a:lnTo>
                  <a:lnTo>
                    <a:pt x="685" y="12357"/>
                  </a:lnTo>
                  <a:lnTo>
                    <a:pt x="1447" y="14401"/>
                  </a:lnTo>
                  <a:lnTo>
                    <a:pt x="3035" y="14198"/>
                  </a:lnTo>
                  <a:lnTo>
                    <a:pt x="4936" y="14198"/>
                  </a:lnTo>
                  <a:lnTo>
                    <a:pt x="3534" y="11899"/>
                  </a:lnTo>
                  <a:lnTo>
                    <a:pt x="3567" y="11709"/>
                  </a:lnTo>
                  <a:lnTo>
                    <a:pt x="5232" y="9791"/>
                  </a:lnTo>
                  <a:lnTo>
                    <a:pt x="5181" y="9004"/>
                  </a:lnTo>
                  <a:lnTo>
                    <a:pt x="4444" y="7873"/>
                  </a:lnTo>
                  <a:lnTo>
                    <a:pt x="6257" y="7873"/>
                  </a:lnTo>
                  <a:lnTo>
                    <a:pt x="6781" y="7658"/>
                  </a:lnTo>
                  <a:lnTo>
                    <a:pt x="6655" y="6743"/>
                  </a:lnTo>
                  <a:lnTo>
                    <a:pt x="4597" y="6743"/>
                  </a:lnTo>
                  <a:lnTo>
                    <a:pt x="4724" y="6299"/>
                  </a:lnTo>
                  <a:close/>
                </a:path>
                <a:path w="6984" h="16509">
                  <a:moveTo>
                    <a:pt x="6257" y="7873"/>
                  </a:moveTo>
                  <a:lnTo>
                    <a:pt x="4444" y="7873"/>
                  </a:lnTo>
                  <a:lnTo>
                    <a:pt x="6134" y="7924"/>
                  </a:lnTo>
                  <a:close/>
                </a:path>
                <a:path w="6984" h="16509">
                  <a:moveTo>
                    <a:pt x="6629" y="6553"/>
                  </a:moveTo>
                  <a:lnTo>
                    <a:pt x="4597" y="6743"/>
                  </a:lnTo>
                  <a:lnTo>
                    <a:pt x="6655" y="6743"/>
                  </a:lnTo>
                  <a:lnTo>
                    <a:pt x="6629" y="6553"/>
                  </a:lnTo>
                  <a:close/>
                </a:path>
                <a:path w="6984" h="16509">
                  <a:moveTo>
                    <a:pt x="2349" y="0"/>
                  </a:moveTo>
                  <a:lnTo>
                    <a:pt x="1703" y="253"/>
                  </a:lnTo>
                  <a:lnTo>
                    <a:pt x="1968" y="1193"/>
                  </a:lnTo>
                  <a:lnTo>
                    <a:pt x="1727" y="2044"/>
                  </a:lnTo>
                  <a:lnTo>
                    <a:pt x="1003" y="2768"/>
                  </a:lnTo>
                  <a:lnTo>
                    <a:pt x="876" y="3111"/>
                  </a:lnTo>
                  <a:lnTo>
                    <a:pt x="736" y="3416"/>
                  </a:lnTo>
                  <a:lnTo>
                    <a:pt x="668" y="3848"/>
                  </a:lnTo>
                  <a:lnTo>
                    <a:pt x="787" y="4292"/>
                  </a:lnTo>
                  <a:lnTo>
                    <a:pt x="825" y="4851"/>
                  </a:lnTo>
                  <a:lnTo>
                    <a:pt x="393" y="5346"/>
                  </a:lnTo>
                  <a:lnTo>
                    <a:pt x="139" y="6019"/>
                  </a:lnTo>
                  <a:lnTo>
                    <a:pt x="0" y="6324"/>
                  </a:lnTo>
                  <a:lnTo>
                    <a:pt x="4724" y="6299"/>
                  </a:lnTo>
                  <a:lnTo>
                    <a:pt x="5041" y="5194"/>
                  </a:lnTo>
                  <a:lnTo>
                    <a:pt x="3403" y="3848"/>
                  </a:lnTo>
                  <a:lnTo>
                    <a:pt x="3733" y="147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494B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2426834" y="6940389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2413" y="0"/>
                  </a:moveTo>
                  <a:lnTo>
                    <a:pt x="355" y="762"/>
                  </a:lnTo>
                  <a:lnTo>
                    <a:pt x="0" y="1778"/>
                  </a:lnTo>
                  <a:lnTo>
                    <a:pt x="190" y="2311"/>
                  </a:lnTo>
                  <a:lnTo>
                    <a:pt x="1346" y="2794"/>
                  </a:lnTo>
                  <a:lnTo>
                    <a:pt x="1473" y="3924"/>
                  </a:lnTo>
                  <a:lnTo>
                    <a:pt x="2108" y="5308"/>
                  </a:lnTo>
                  <a:lnTo>
                    <a:pt x="2171" y="5511"/>
                  </a:lnTo>
                  <a:lnTo>
                    <a:pt x="2844" y="5651"/>
                  </a:lnTo>
                  <a:lnTo>
                    <a:pt x="3175" y="6096"/>
                  </a:lnTo>
                  <a:lnTo>
                    <a:pt x="3410" y="6654"/>
                  </a:lnTo>
                  <a:lnTo>
                    <a:pt x="4051" y="6769"/>
                  </a:lnTo>
                  <a:lnTo>
                    <a:pt x="4394" y="7213"/>
                  </a:lnTo>
                  <a:lnTo>
                    <a:pt x="4560" y="7620"/>
                  </a:lnTo>
                  <a:lnTo>
                    <a:pt x="4682" y="7772"/>
                  </a:lnTo>
                  <a:lnTo>
                    <a:pt x="5257" y="7874"/>
                  </a:lnTo>
                  <a:lnTo>
                    <a:pt x="5600" y="8343"/>
                  </a:lnTo>
                  <a:lnTo>
                    <a:pt x="5852" y="8902"/>
                  </a:lnTo>
                  <a:lnTo>
                    <a:pt x="6718" y="9359"/>
                  </a:lnTo>
                  <a:lnTo>
                    <a:pt x="7950" y="9766"/>
                  </a:lnTo>
                  <a:lnTo>
                    <a:pt x="8039" y="10922"/>
                  </a:lnTo>
                  <a:lnTo>
                    <a:pt x="8496" y="11849"/>
                  </a:lnTo>
                  <a:lnTo>
                    <a:pt x="9118" y="11950"/>
                  </a:lnTo>
                  <a:lnTo>
                    <a:pt x="9448" y="12407"/>
                  </a:lnTo>
                  <a:lnTo>
                    <a:pt x="9702" y="12954"/>
                  </a:lnTo>
                  <a:lnTo>
                    <a:pt x="10337" y="13055"/>
                  </a:lnTo>
                  <a:lnTo>
                    <a:pt x="10642" y="13500"/>
                  </a:lnTo>
                  <a:lnTo>
                    <a:pt x="10820" y="14058"/>
                  </a:lnTo>
                  <a:lnTo>
                    <a:pt x="10960" y="14262"/>
                  </a:lnTo>
                  <a:lnTo>
                    <a:pt x="11163" y="14668"/>
                  </a:lnTo>
                  <a:lnTo>
                    <a:pt x="11811" y="14643"/>
                  </a:lnTo>
                  <a:lnTo>
                    <a:pt x="11518" y="13360"/>
                  </a:lnTo>
                  <a:lnTo>
                    <a:pt x="12039" y="12801"/>
                  </a:lnTo>
                  <a:lnTo>
                    <a:pt x="11404" y="11391"/>
                  </a:lnTo>
                  <a:lnTo>
                    <a:pt x="11061" y="9804"/>
                  </a:lnTo>
                  <a:lnTo>
                    <a:pt x="9333" y="8902"/>
                  </a:lnTo>
                  <a:lnTo>
                    <a:pt x="9273" y="8458"/>
                  </a:lnTo>
                  <a:lnTo>
                    <a:pt x="8089" y="8458"/>
                  </a:lnTo>
                  <a:lnTo>
                    <a:pt x="5143" y="5473"/>
                  </a:lnTo>
                  <a:lnTo>
                    <a:pt x="3797" y="3619"/>
                  </a:lnTo>
                  <a:lnTo>
                    <a:pt x="2997" y="1409"/>
                  </a:lnTo>
                  <a:lnTo>
                    <a:pt x="2413" y="0"/>
                  </a:lnTo>
                  <a:close/>
                </a:path>
                <a:path w="12065" h="15240">
                  <a:moveTo>
                    <a:pt x="8712" y="6248"/>
                  </a:moveTo>
                  <a:lnTo>
                    <a:pt x="8314" y="6769"/>
                  </a:lnTo>
                  <a:lnTo>
                    <a:pt x="8195" y="7162"/>
                  </a:lnTo>
                  <a:lnTo>
                    <a:pt x="8089" y="8458"/>
                  </a:lnTo>
                  <a:lnTo>
                    <a:pt x="9273" y="8458"/>
                  </a:lnTo>
                  <a:lnTo>
                    <a:pt x="9258" y="7620"/>
                  </a:lnTo>
                  <a:lnTo>
                    <a:pt x="8712" y="6248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2422222" y="6894436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3657" y="1498"/>
                  </a:moveTo>
                  <a:lnTo>
                    <a:pt x="2108" y="1498"/>
                  </a:lnTo>
                  <a:lnTo>
                    <a:pt x="2123" y="1981"/>
                  </a:lnTo>
                  <a:lnTo>
                    <a:pt x="1943" y="2235"/>
                  </a:lnTo>
                  <a:lnTo>
                    <a:pt x="1601" y="2438"/>
                  </a:lnTo>
                  <a:lnTo>
                    <a:pt x="1161" y="3378"/>
                  </a:lnTo>
                  <a:lnTo>
                    <a:pt x="1092" y="4102"/>
                  </a:lnTo>
                  <a:lnTo>
                    <a:pt x="761" y="4356"/>
                  </a:lnTo>
                  <a:lnTo>
                    <a:pt x="253" y="5206"/>
                  </a:lnTo>
                  <a:lnTo>
                    <a:pt x="0" y="6794"/>
                  </a:lnTo>
                  <a:lnTo>
                    <a:pt x="800" y="7937"/>
                  </a:lnTo>
                  <a:lnTo>
                    <a:pt x="1511" y="9143"/>
                  </a:lnTo>
                  <a:lnTo>
                    <a:pt x="2793" y="9829"/>
                  </a:lnTo>
                  <a:lnTo>
                    <a:pt x="3213" y="8851"/>
                  </a:lnTo>
                  <a:lnTo>
                    <a:pt x="3657" y="7937"/>
                  </a:lnTo>
                  <a:lnTo>
                    <a:pt x="5012" y="1981"/>
                  </a:lnTo>
                  <a:lnTo>
                    <a:pt x="3594" y="1981"/>
                  </a:lnTo>
                  <a:lnTo>
                    <a:pt x="3416" y="1904"/>
                  </a:lnTo>
                  <a:lnTo>
                    <a:pt x="3644" y="1638"/>
                  </a:lnTo>
                  <a:lnTo>
                    <a:pt x="3657" y="1498"/>
                  </a:lnTo>
                  <a:close/>
                </a:path>
                <a:path w="5715" h="10159">
                  <a:moveTo>
                    <a:pt x="5194" y="1181"/>
                  </a:moveTo>
                  <a:lnTo>
                    <a:pt x="4521" y="1358"/>
                  </a:lnTo>
                  <a:lnTo>
                    <a:pt x="4089" y="1511"/>
                  </a:lnTo>
                  <a:lnTo>
                    <a:pt x="3644" y="1638"/>
                  </a:lnTo>
                  <a:lnTo>
                    <a:pt x="3594" y="1981"/>
                  </a:lnTo>
                  <a:lnTo>
                    <a:pt x="5012" y="1981"/>
                  </a:lnTo>
                  <a:lnTo>
                    <a:pt x="5194" y="1181"/>
                  </a:lnTo>
                  <a:close/>
                </a:path>
                <a:path w="5715" h="10159">
                  <a:moveTo>
                    <a:pt x="3797" y="0"/>
                  </a:moveTo>
                  <a:lnTo>
                    <a:pt x="3594" y="126"/>
                  </a:lnTo>
                  <a:lnTo>
                    <a:pt x="3111" y="241"/>
                  </a:lnTo>
                  <a:lnTo>
                    <a:pt x="3009" y="380"/>
                  </a:lnTo>
                  <a:lnTo>
                    <a:pt x="2870" y="457"/>
                  </a:lnTo>
                  <a:lnTo>
                    <a:pt x="2705" y="495"/>
                  </a:lnTo>
                  <a:lnTo>
                    <a:pt x="2070" y="1549"/>
                  </a:lnTo>
                  <a:lnTo>
                    <a:pt x="3657" y="149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176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2547485" y="6895566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40">
                  <a:moveTo>
                    <a:pt x="6747" y="12905"/>
                  </a:moveTo>
                  <a:lnTo>
                    <a:pt x="7658" y="14287"/>
                  </a:lnTo>
                  <a:lnTo>
                    <a:pt x="7536" y="21056"/>
                  </a:lnTo>
                  <a:lnTo>
                    <a:pt x="7315" y="22796"/>
                  </a:lnTo>
                  <a:lnTo>
                    <a:pt x="8661" y="25095"/>
                  </a:lnTo>
                  <a:lnTo>
                    <a:pt x="8267" y="26022"/>
                  </a:lnTo>
                  <a:lnTo>
                    <a:pt x="8115" y="27686"/>
                  </a:lnTo>
                  <a:lnTo>
                    <a:pt x="8864" y="27419"/>
                  </a:lnTo>
                  <a:lnTo>
                    <a:pt x="9613" y="26962"/>
                  </a:lnTo>
                  <a:lnTo>
                    <a:pt x="10663" y="26962"/>
                  </a:lnTo>
                  <a:lnTo>
                    <a:pt x="11290" y="25400"/>
                  </a:lnTo>
                  <a:lnTo>
                    <a:pt x="10655" y="21056"/>
                  </a:lnTo>
                  <a:lnTo>
                    <a:pt x="10502" y="19723"/>
                  </a:lnTo>
                  <a:lnTo>
                    <a:pt x="10348" y="17703"/>
                  </a:lnTo>
                  <a:lnTo>
                    <a:pt x="10248" y="17005"/>
                  </a:lnTo>
                  <a:lnTo>
                    <a:pt x="8851" y="16205"/>
                  </a:lnTo>
                  <a:lnTo>
                    <a:pt x="9105" y="14516"/>
                  </a:lnTo>
                  <a:lnTo>
                    <a:pt x="8318" y="13411"/>
                  </a:lnTo>
                  <a:lnTo>
                    <a:pt x="6747" y="12905"/>
                  </a:lnTo>
                  <a:close/>
                </a:path>
                <a:path w="11429" h="27940">
                  <a:moveTo>
                    <a:pt x="10663" y="26962"/>
                  </a:moveTo>
                  <a:lnTo>
                    <a:pt x="9613" y="26962"/>
                  </a:lnTo>
                  <a:lnTo>
                    <a:pt x="10439" y="27520"/>
                  </a:lnTo>
                  <a:lnTo>
                    <a:pt x="10663" y="26962"/>
                  </a:lnTo>
                  <a:close/>
                </a:path>
                <a:path w="11429" h="27940">
                  <a:moveTo>
                    <a:pt x="6502" y="12534"/>
                  </a:moveTo>
                  <a:lnTo>
                    <a:pt x="6464" y="12814"/>
                  </a:lnTo>
                  <a:lnTo>
                    <a:pt x="6747" y="12905"/>
                  </a:lnTo>
                  <a:lnTo>
                    <a:pt x="6502" y="12534"/>
                  </a:lnTo>
                  <a:close/>
                </a:path>
                <a:path w="11429" h="27940">
                  <a:moveTo>
                    <a:pt x="5432" y="8102"/>
                  </a:moveTo>
                  <a:lnTo>
                    <a:pt x="4267" y="8102"/>
                  </a:lnTo>
                  <a:lnTo>
                    <a:pt x="4495" y="8559"/>
                  </a:lnTo>
                  <a:lnTo>
                    <a:pt x="5816" y="11493"/>
                  </a:lnTo>
                  <a:lnTo>
                    <a:pt x="6502" y="12534"/>
                  </a:lnTo>
                  <a:lnTo>
                    <a:pt x="6718" y="10947"/>
                  </a:lnTo>
                  <a:lnTo>
                    <a:pt x="6019" y="9639"/>
                  </a:lnTo>
                  <a:lnTo>
                    <a:pt x="5432" y="8102"/>
                  </a:lnTo>
                  <a:close/>
                </a:path>
                <a:path w="11429" h="27940">
                  <a:moveTo>
                    <a:pt x="4171" y="4800"/>
                  </a:moveTo>
                  <a:lnTo>
                    <a:pt x="3733" y="4800"/>
                  </a:lnTo>
                  <a:lnTo>
                    <a:pt x="3035" y="6007"/>
                  </a:lnTo>
                  <a:lnTo>
                    <a:pt x="3390" y="6756"/>
                  </a:lnTo>
                  <a:lnTo>
                    <a:pt x="3187" y="7556"/>
                  </a:lnTo>
                  <a:lnTo>
                    <a:pt x="3136" y="8343"/>
                  </a:lnTo>
                  <a:lnTo>
                    <a:pt x="3606" y="8267"/>
                  </a:lnTo>
                  <a:lnTo>
                    <a:pt x="4267" y="8102"/>
                  </a:lnTo>
                  <a:lnTo>
                    <a:pt x="5432" y="8102"/>
                  </a:lnTo>
                  <a:lnTo>
                    <a:pt x="4171" y="4800"/>
                  </a:lnTo>
                  <a:close/>
                </a:path>
                <a:path w="11429" h="27940">
                  <a:moveTo>
                    <a:pt x="2336" y="0"/>
                  </a:moveTo>
                  <a:lnTo>
                    <a:pt x="1663" y="254"/>
                  </a:lnTo>
                  <a:lnTo>
                    <a:pt x="1701" y="939"/>
                  </a:lnTo>
                  <a:lnTo>
                    <a:pt x="1358" y="1651"/>
                  </a:lnTo>
                  <a:lnTo>
                    <a:pt x="2260" y="2641"/>
                  </a:lnTo>
                  <a:lnTo>
                    <a:pt x="2870" y="2959"/>
                  </a:lnTo>
                  <a:lnTo>
                    <a:pt x="0" y="5308"/>
                  </a:lnTo>
                  <a:lnTo>
                    <a:pt x="3733" y="4800"/>
                  </a:lnTo>
                  <a:lnTo>
                    <a:pt x="4171" y="4800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2522499" y="6951785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5" h="17779">
                  <a:moveTo>
                    <a:pt x="2168" y="14399"/>
                  </a:moveTo>
                  <a:lnTo>
                    <a:pt x="266" y="15392"/>
                  </a:lnTo>
                  <a:lnTo>
                    <a:pt x="0" y="16967"/>
                  </a:lnTo>
                  <a:lnTo>
                    <a:pt x="850" y="17526"/>
                  </a:lnTo>
                  <a:lnTo>
                    <a:pt x="2019" y="16484"/>
                  </a:lnTo>
                  <a:lnTo>
                    <a:pt x="2168" y="14399"/>
                  </a:lnTo>
                  <a:close/>
                </a:path>
                <a:path w="24765" h="17779">
                  <a:moveTo>
                    <a:pt x="14624" y="8223"/>
                  </a:moveTo>
                  <a:lnTo>
                    <a:pt x="10807" y="9829"/>
                  </a:lnTo>
                  <a:lnTo>
                    <a:pt x="4394" y="13271"/>
                  </a:lnTo>
                  <a:lnTo>
                    <a:pt x="2748" y="14104"/>
                  </a:lnTo>
                  <a:lnTo>
                    <a:pt x="5753" y="15633"/>
                  </a:lnTo>
                  <a:lnTo>
                    <a:pt x="6197" y="14630"/>
                  </a:lnTo>
                  <a:lnTo>
                    <a:pt x="7550" y="14104"/>
                  </a:lnTo>
                  <a:lnTo>
                    <a:pt x="7658" y="13449"/>
                  </a:lnTo>
                  <a:lnTo>
                    <a:pt x="8115" y="13131"/>
                  </a:lnTo>
                  <a:lnTo>
                    <a:pt x="10744" y="12128"/>
                  </a:lnTo>
                  <a:lnTo>
                    <a:pt x="10883" y="11798"/>
                  </a:lnTo>
                  <a:lnTo>
                    <a:pt x="11036" y="11518"/>
                  </a:lnTo>
                  <a:lnTo>
                    <a:pt x="11163" y="11188"/>
                  </a:lnTo>
                  <a:lnTo>
                    <a:pt x="12471" y="10896"/>
                  </a:lnTo>
                  <a:lnTo>
                    <a:pt x="13207" y="9715"/>
                  </a:lnTo>
                  <a:lnTo>
                    <a:pt x="14350" y="9182"/>
                  </a:lnTo>
                  <a:lnTo>
                    <a:pt x="14624" y="8223"/>
                  </a:lnTo>
                  <a:close/>
                </a:path>
                <a:path w="24765" h="17779">
                  <a:moveTo>
                    <a:pt x="2209" y="13830"/>
                  </a:moveTo>
                  <a:lnTo>
                    <a:pt x="2168" y="14399"/>
                  </a:lnTo>
                  <a:lnTo>
                    <a:pt x="2748" y="14104"/>
                  </a:lnTo>
                  <a:lnTo>
                    <a:pt x="2209" y="13830"/>
                  </a:lnTo>
                  <a:close/>
                </a:path>
                <a:path w="24765" h="17779">
                  <a:moveTo>
                    <a:pt x="15353" y="7917"/>
                  </a:moveTo>
                  <a:lnTo>
                    <a:pt x="14706" y="7937"/>
                  </a:lnTo>
                  <a:lnTo>
                    <a:pt x="14624" y="8223"/>
                  </a:lnTo>
                  <a:lnTo>
                    <a:pt x="15353" y="7917"/>
                  </a:lnTo>
                  <a:close/>
                </a:path>
                <a:path w="24765" h="17779">
                  <a:moveTo>
                    <a:pt x="24218" y="0"/>
                  </a:moveTo>
                  <a:lnTo>
                    <a:pt x="22351" y="1231"/>
                  </a:lnTo>
                  <a:lnTo>
                    <a:pt x="18554" y="3683"/>
                  </a:lnTo>
                  <a:lnTo>
                    <a:pt x="15455" y="7874"/>
                  </a:lnTo>
                  <a:lnTo>
                    <a:pt x="15913" y="7899"/>
                  </a:lnTo>
                  <a:lnTo>
                    <a:pt x="16840" y="7442"/>
                  </a:lnTo>
                  <a:lnTo>
                    <a:pt x="16967" y="7150"/>
                  </a:lnTo>
                  <a:lnTo>
                    <a:pt x="17284" y="6527"/>
                  </a:lnTo>
                  <a:lnTo>
                    <a:pt x="17945" y="6248"/>
                  </a:lnTo>
                  <a:lnTo>
                    <a:pt x="18389" y="5334"/>
                  </a:lnTo>
                  <a:lnTo>
                    <a:pt x="18846" y="5168"/>
                  </a:lnTo>
                  <a:lnTo>
                    <a:pt x="19748" y="4775"/>
                  </a:lnTo>
                  <a:lnTo>
                    <a:pt x="19850" y="4127"/>
                  </a:lnTo>
                  <a:lnTo>
                    <a:pt x="20319" y="3822"/>
                  </a:lnTo>
                  <a:lnTo>
                    <a:pt x="20866" y="3581"/>
                  </a:lnTo>
                  <a:lnTo>
                    <a:pt x="21335" y="3416"/>
                  </a:lnTo>
                  <a:lnTo>
                    <a:pt x="21564" y="3314"/>
                  </a:lnTo>
                  <a:lnTo>
                    <a:pt x="21767" y="2336"/>
                  </a:lnTo>
                  <a:lnTo>
                    <a:pt x="22605" y="2171"/>
                  </a:lnTo>
                  <a:lnTo>
                    <a:pt x="23355" y="1841"/>
                  </a:lnTo>
                  <a:lnTo>
                    <a:pt x="24041" y="1587"/>
                  </a:lnTo>
                  <a:lnTo>
                    <a:pt x="24498" y="635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F0F1E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2539470" y="6874268"/>
              <a:ext cx="15240" cy="31115"/>
            </a:xfrm>
            <a:custGeom>
              <a:avLst/>
              <a:gdLst/>
              <a:ahLst/>
              <a:cxnLst/>
              <a:rect l="l" t="t" r="r" b="b"/>
              <a:pathLst>
                <a:path w="15240" h="31115">
                  <a:moveTo>
                    <a:pt x="644" y="0"/>
                  </a:moveTo>
                  <a:lnTo>
                    <a:pt x="22" y="0"/>
                  </a:lnTo>
                  <a:lnTo>
                    <a:pt x="0" y="482"/>
                  </a:lnTo>
                  <a:lnTo>
                    <a:pt x="505" y="2552"/>
                  </a:lnTo>
                  <a:lnTo>
                    <a:pt x="6194" y="12242"/>
                  </a:lnTo>
                  <a:lnTo>
                    <a:pt x="8506" y="18491"/>
                  </a:lnTo>
                  <a:lnTo>
                    <a:pt x="10017" y="19557"/>
                  </a:lnTo>
                  <a:lnTo>
                    <a:pt x="10347" y="21297"/>
                  </a:lnTo>
                  <a:lnTo>
                    <a:pt x="14043" y="30937"/>
                  </a:lnTo>
                  <a:lnTo>
                    <a:pt x="14678" y="29248"/>
                  </a:lnTo>
                  <a:lnTo>
                    <a:pt x="13510" y="27952"/>
                  </a:lnTo>
                  <a:lnTo>
                    <a:pt x="12570" y="24803"/>
                  </a:lnTo>
                  <a:lnTo>
                    <a:pt x="11897" y="23126"/>
                  </a:lnTo>
                  <a:lnTo>
                    <a:pt x="11300" y="21450"/>
                  </a:lnTo>
                  <a:lnTo>
                    <a:pt x="10169" y="16954"/>
                  </a:lnTo>
                  <a:lnTo>
                    <a:pt x="7274" y="13284"/>
                  </a:lnTo>
                  <a:lnTo>
                    <a:pt x="5610" y="9042"/>
                  </a:lnTo>
                  <a:lnTo>
                    <a:pt x="4467" y="7658"/>
                  </a:lnTo>
                  <a:lnTo>
                    <a:pt x="3769" y="6045"/>
                  </a:lnTo>
                  <a:lnTo>
                    <a:pt x="3143" y="4381"/>
                  </a:lnTo>
                  <a:lnTo>
                    <a:pt x="1902" y="3378"/>
                  </a:lnTo>
                  <a:lnTo>
                    <a:pt x="1521" y="1892"/>
                  </a:lnTo>
                  <a:lnTo>
                    <a:pt x="975" y="482"/>
                  </a:lnTo>
                  <a:lnTo>
                    <a:pt x="746" y="406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2550767" y="6895706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3345" y="7929"/>
                  </a:moveTo>
                  <a:lnTo>
                    <a:pt x="2743" y="9499"/>
                  </a:lnTo>
                  <a:lnTo>
                    <a:pt x="3441" y="10794"/>
                  </a:lnTo>
                  <a:lnTo>
                    <a:pt x="3187" y="12687"/>
                  </a:lnTo>
                  <a:lnTo>
                    <a:pt x="5041" y="13284"/>
                  </a:lnTo>
                  <a:lnTo>
                    <a:pt x="5232" y="12217"/>
                  </a:lnTo>
                  <a:lnTo>
                    <a:pt x="4902" y="11899"/>
                  </a:lnTo>
                  <a:lnTo>
                    <a:pt x="4800" y="11036"/>
                  </a:lnTo>
                  <a:lnTo>
                    <a:pt x="3345" y="7929"/>
                  </a:lnTo>
                  <a:close/>
                </a:path>
                <a:path w="5715" h="13334">
                  <a:moveTo>
                    <a:pt x="3181" y="7581"/>
                  </a:moveTo>
                  <a:lnTo>
                    <a:pt x="3345" y="7929"/>
                  </a:lnTo>
                  <a:lnTo>
                    <a:pt x="3181" y="7581"/>
                  </a:lnTo>
                  <a:close/>
                </a:path>
                <a:path w="5715" h="13334">
                  <a:moveTo>
                    <a:pt x="0" y="0"/>
                  </a:moveTo>
                  <a:lnTo>
                    <a:pt x="596" y="1689"/>
                  </a:lnTo>
                  <a:lnTo>
                    <a:pt x="1282" y="3365"/>
                  </a:lnTo>
                  <a:lnTo>
                    <a:pt x="2209" y="6515"/>
                  </a:lnTo>
                  <a:lnTo>
                    <a:pt x="3181" y="7581"/>
                  </a:lnTo>
                  <a:lnTo>
                    <a:pt x="3098" y="7404"/>
                  </a:lnTo>
                  <a:lnTo>
                    <a:pt x="2336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2512212" y="6832485"/>
              <a:ext cx="19685" cy="29845"/>
            </a:xfrm>
            <a:custGeom>
              <a:avLst/>
              <a:gdLst/>
              <a:ahLst/>
              <a:cxnLst/>
              <a:rect l="l" t="t" r="r" b="b"/>
              <a:pathLst>
                <a:path w="19684" h="29845">
                  <a:moveTo>
                    <a:pt x="1049" y="0"/>
                  </a:moveTo>
                  <a:lnTo>
                    <a:pt x="901" y="39"/>
                  </a:lnTo>
                  <a:lnTo>
                    <a:pt x="482" y="90"/>
                  </a:lnTo>
                  <a:lnTo>
                    <a:pt x="304" y="420"/>
                  </a:lnTo>
                  <a:lnTo>
                    <a:pt x="177" y="775"/>
                  </a:lnTo>
                  <a:lnTo>
                    <a:pt x="0" y="1093"/>
                  </a:lnTo>
                  <a:lnTo>
                    <a:pt x="292" y="2376"/>
                  </a:lnTo>
                  <a:lnTo>
                    <a:pt x="1511" y="3074"/>
                  </a:lnTo>
                  <a:lnTo>
                    <a:pt x="2020" y="4281"/>
                  </a:lnTo>
                  <a:lnTo>
                    <a:pt x="2260" y="4928"/>
                  </a:lnTo>
                  <a:lnTo>
                    <a:pt x="3962" y="7430"/>
                  </a:lnTo>
                  <a:lnTo>
                    <a:pt x="5702" y="9932"/>
                  </a:lnTo>
                  <a:lnTo>
                    <a:pt x="7404" y="12434"/>
                  </a:lnTo>
                  <a:lnTo>
                    <a:pt x="9639" y="13983"/>
                  </a:lnTo>
                  <a:lnTo>
                    <a:pt x="10579" y="16371"/>
                  </a:lnTo>
                  <a:lnTo>
                    <a:pt x="11799" y="19825"/>
                  </a:lnTo>
                  <a:lnTo>
                    <a:pt x="12191" y="20816"/>
                  </a:lnTo>
                  <a:lnTo>
                    <a:pt x="13461" y="21172"/>
                  </a:lnTo>
                  <a:lnTo>
                    <a:pt x="13487" y="22378"/>
                  </a:lnTo>
                  <a:lnTo>
                    <a:pt x="13906" y="23318"/>
                  </a:lnTo>
                  <a:lnTo>
                    <a:pt x="14935" y="23521"/>
                  </a:lnTo>
                  <a:lnTo>
                    <a:pt x="15129" y="24423"/>
                  </a:lnTo>
                  <a:lnTo>
                    <a:pt x="15392" y="25121"/>
                  </a:lnTo>
                  <a:lnTo>
                    <a:pt x="16738" y="25566"/>
                  </a:lnTo>
                  <a:lnTo>
                    <a:pt x="16789" y="26874"/>
                  </a:lnTo>
                  <a:lnTo>
                    <a:pt x="17652" y="28893"/>
                  </a:lnTo>
                  <a:lnTo>
                    <a:pt x="18211" y="29465"/>
                  </a:lnTo>
                  <a:lnTo>
                    <a:pt x="19354" y="29084"/>
                  </a:lnTo>
                  <a:lnTo>
                    <a:pt x="18986" y="28474"/>
                  </a:lnTo>
                  <a:lnTo>
                    <a:pt x="17703" y="28017"/>
                  </a:lnTo>
                  <a:lnTo>
                    <a:pt x="17678" y="26798"/>
                  </a:lnTo>
                  <a:lnTo>
                    <a:pt x="17284" y="25782"/>
                  </a:lnTo>
                  <a:lnTo>
                    <a:pt x="17195" y="25071"/>
                  </a:lnTo>
                  <a:lnTo>
                    <a:pt x="16992" y="24423"/>
                  </a:lnTo>
                  <a:lnTo>
                    <a:pt x="16446" y="23928"/>
                  </a:lnTo>
                  <a:lnTo>
                    <a:pt x="15138" y="23394"/>
                  </a:lnTo>
                  <a:lnTo>
                    <a:pt x="15138" y="22086"/>
                  </a:lnTo>
                  <a:lnTo>
                    <a:pt x="14653" y="20816"/>
                  </a:lnTo>
                  <a:lnTo>
                    <a:pt x="14401" y="20219"/>
                  </a:lnTo>
                  <a:lnTo>
                    <a:pt x="14300" y="19571"/>
                  </a:lnTo>
                  <a:lnTo>
                    <a:pt x="14211" y="19419"/>
                  </a:lnTo>
                  <a:lnTo>
                    <a:pt x="13957" y="19343"/>
                  </a:lnTo>
                  <a:lnTo>
                    <a:pt x="12484" y="18721"/>
                  </a:lnTo>
                  <a:lnTo>
                    <a:pt x="12509" y="17235"/>
                  </a:lnTo>
                  <a:lnTo>
                    <a:pt x="12129" y="16130"/>
                  </a:lnTo>
                  <a:lnTo>
                    <a:pt x="11404" y="16130"/>
                  </a:lnTo>
                  <a:lnTo>
                    <a:pt x="11048" y="15647"/>
                  </a:lnTo>
                  <a:lnTo>
                    <a:pt x="10807" y="15038"/>
                  </a:lnTo>
                  <a:lnTo>
                    <a:pt x="10045" y="12739"/>
                  </a:lnTo>
                  <a:lnTo>
                    <a:pt x="9397" y="11634"/>
                  </a:lnTo>
                  <a:lnTo>
                    <a:pt x="8458" y="11367"/>
                  </a:lnTo>
                  <a:lnTo>
                    <a:pt x="8293" y="10529"/>
                  </a:lnTo>
                  <a:lnTo>
                    <a:pt x="8039" y="9742"/>
                  </a:lnTo>
                  <a:lnTo>
                    <a:pt x="7365" y="8141"/>
                  </a:lnTo>
                  <a:lnTo>
                    <a:pt x="5930" y="7024"/>
                  </a:lnTo>
                  <a:lnTo>
                    <a:pt x="5496" y="5335"/>
                  </a:lnTo>
                  <a:lnTo>
                    <a:pt x="4660" y="4992"/>
                  </a:lnTo>
                  <a:lnTo>
                    <a:pt x="4293" y="4243"/>
                  </a:lnTo>
                  <a:lnTo>
                    <a:pt x="4063" y="3481"/>
                  </a:lnTo>
                  <a:lnTo>
                    <a:pt x="3213" y="3138"/>
                  </a:lnTo>
                  <a:lnTo>
                    <a:pt x="2844" y="2465"/>
                  </a:lnTo>
                  <a:lnTo>
                    <a:pt x="2603" y="1664"/>
                  </a:lnTo>
                  <a:lnTo>
                    <a:pt x="2387" y="1626"/>
                  </a:lnTo>
                  <a:lnTo>
                    <a:pt x="2349" y="1322"/>
                  </a:lnTo>
                  <a:lnTo>
                    <a:pt x="1650" y="1118"/>
                  </a:lnTo>
                  <a:lnTo>
                    <a:pt x="1049" y="0"/>
                  </a:lnTo>
                  <a:close/>
                </a:path>
                <a:path w="19684" h="29845">
                  <a:moveTo>
                    <a:pt x="12101" y="16047"/>
                  </a:moveTo>
                  <a:lnTo>
                    <a:pt x="11404" y="16130"/>
                  </a:lnTo>
                  <a:lnTo>
                    <a:pt x="12129" y="1613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2522254" y="684522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54" y="761"/>
                  </a:lnTo>
                  <a:lnTo>
                    <a:pt x="508" y="1549"/>
                  </a:lnTo>
                  <a:lnTo>
                    <a:pt x="762" y="2311"/>
                  </a:lnTo>
                  <a:lnTo>
                    <a:pt x="1066" y="2197"/>
                  </a:lnTo>
                  <a:lnTo>
                    <a:pt x="1397" y="2057"/>
                  </a:lnTo>
                  <a:lnTo>
                    <a:pt x="1244" y="1612"/>
                  </a:lnTo>
                  <a:lnTo>
                    <a:pt x="1092" y="1142"/>
                  </a:lnTo>
                  <a:lnTo>
                    <a:pt x="952" y="685"/>
                  </a:lnTo>
                  <a:lnTo>
                    <a:pt x="711" y="584"/>
                  </a:lnTo>
                  <a:lnTo>
                    <a:pt x="635" y="393"/>
                  </a:lnTo>
                  <a:lnTo>
                    <a:pt x="660" y="152"/>
                  </a:lnTo>
                  <a:lnTo>
                    <a:pt x="419" y="114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2465377" y="683159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5827" y="1706"/>
                  </a:moveTo>
                  <a:lnTo>
                    <a:pt x="5263" y="1905"/>
                  </a:lnTo>
                  <a:lnTo>
                    <a:pt x="4533" y="2209"/>
                  </a:lnTo>
                  <a:lnTo>
                    <a:pt x="4318" y="2451"/>
                  </a:lnTo>
                  <a:lnTo>
                    <a:pt x="4013" y="2514"/>
                  </a:lnTo>
                  <a:lnTo>
                    <a:pt x="3098" y="4394"/>
                  </a:lnTo>
                  <a:lnTo>
                    <a:pt x="749" y="4965"/>
                  </a:lnTo>
                  <a:lnTo>
                    <a:pt x="0" y="7010"/>
                  </a:lnTo>
                  <a:lnTo>
                    <a:pt x="266" y="7569"/>
                  </a:lnTo>
                  <a:lnTo>
                    <a:pt x="584" y="8102"/>
                  </a:lnTo>
                  <a:lnTo>
                    <a:pt x="1270" y="8216"/>
                  </a:lnTo>
                  <a:lnTo>
                    <a:pt x="3733" y="5702"/>
                  </a:lnTo>
                  <a:lnTo>
                    <a:pt x="7099" y="4076"/>
                  </a:lnTo>
                  <a:lnTo>
                    <a:pt x="8095" y="1905"/>
                  </a:lnTo>
                  <a:lnTo>
                    <a:pt x="6083" y="1905"/>
                  </a:lnTo>
                  <a:lnTo>
                    <a:pt x="5827" y="1706"/>
                  </a:lnTo>
                  <a:close/>
                </a:path>
                <a:path w="8890" h="8254">
                  <a:moveTo>
                    <a:pt x="8188" y="1701"/>
                  </a:moveTo>
                  <a:lnTo>
                    <a:pt x="5842" y="1701"/>
                  </a:lnTo>
                  <a:lnTo>
                    <a:pt x="6210" y="1866"/>
                  </a:lnTo>
                  <a:lnTo>
                    <a:pt x="6083" y="1905"/>
                  </a:lnTo>
                  <a:lnTo>
                    <a:pt x="8095" y="1905"/>
                  </a:lnTo>
                  <a:lnTo>
                    <a:pt x="8188" y="1701"/>
                  </a:lnTo>
                  <a:close/>
                </a:path>
                <a:path w="8890" h="8254">
                  <a:moveTo>
                    <a:pt x="8394" y="0"/>
                  </a:moveTo>
                  <a:lnTo>
                    <a:pt x="6794" y="508"/>
                  </a:lnTo>
                  <a:lnTo>
                    <a:pt x="5761" y="1054"/>
                  </a:lnTo>
                  <a:lnTo>
                    <a:pt x="5827" y="1706"/>
                  </a:lnTo>
                  <a:lnTo>
                    <a:pt x="8188" y="1701"/>
                  </a:lnTo>
                  <a:lnTo>
                    <a:pt x="8485" y="1054"/>
                  </a:lnTo>
                  <a:lnTo>
                    <a:pt x="8579" y="508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2473529" y="682798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3594" y="0"/>
                  </a:moveTo>
                  <a:lnTo>
                    <a:pt x="2463" y="558"/>
                  </a:lnTo>
                  <a:lnTo>
                    <a:pt x="1904" y="2019"/>
                  </a:lnTo>
                  <a:lnTo>
                    <a:pt x="393" y="1943"/>
                  </a:lnTo>
                  <a:lnTo>
                    <a:pt x="304" y="2171"/>
                  </a:lnTo>
                  <a:lnTo>
                    <a:pt x="63" y="2222"/>
                  </a:lnTo>
                  <a:lnTo>
                    <a:pt x="38" y="2692"/>
                  </a:lnTo>
                  <a:lnTo>
                    <a:pt x="0" y="2920"/>
                  </a:lnTo>
                  <a:lnTo>
                    <a:pt x="88" y="3162"/>
                  </a:lnTo>
                  <a:lnTo>
                    <a:pt x="152" y="3365"/>
                  </a:lnTo>
                  <a:lnTo>
                    <a:pt x="495" y="4305"/>
                  </a:lnTo>
                  <a:lnTo>
                    <a:pt x="2463" y="3568"/>
                  </a:lnTo>
                  <a:lnTo>
                    <a:pt x="4406" y="2806"/>
                  </a:lnTo>
                  <a:lnTo>
                    <a:pt x="5511" y="812"/>
                  </a:lnTo>
                  <a:lnTo>
                    <a:pt x="5206" y="165"/>
                  </a:lnTo>
                  <a:lnTo>
                    <a:pt x="4648" y="355"/>
                  </a:lnTo>
                  <a:lnTo>
                    <a:pt x="4089" y="419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2477116" y="68268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863" y="152"/>
                  </a:lnTo>
                  <a:lnTo>
                    <a:pt x="558" y="139"/>
                  </a:lnTo>
                  <a:lnTo>
                    <a:pt x="355" y="457"/>
                  </a:lnTo>
                  <a:lnTo>
                    <a:pt x="190" y="774"/>
                  </a:lnTo>
                  <a:lnTo>
                    <a:pt x="0" y="1092"/>
                  </a:lnTo>
                  <a:lnTo>
                    <a:pt x="495" y="1524"/>
                  </a:lnTo>
                  <a:lnTo>
                    <a:pt x="1054" y="1447"/>
                  </a:lnTo>
                  <a:lnTo>
                    <a:pt x="1638" y="1257"/>
                  </a:lnTo>
                  <a:lnTo>
                    <a:pt x="1384" y="457"/>
                  </a:lnTo>
                  <a:lnTo>
                    <a:pt x="1270" y="304"/>
                  </a:lnTo>
                  <a:lnTo>
                    <a:pt x="1168" y="15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2450504" y="6842123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1468" y="0"/>
                  </a:moveTo>
                  <a:lnTo>
                    <a:pt x="8648" y="2755"/>
                  </a:lnTo>
                  <a:lnTo>
                    <a:pt x="5753" y="5460"/>
                  </a:lnTo>
                  <a:lnTo>
                    <a:pt x="1206" y="10159"/>
                  </a:lnTo>
                  <a:lnTo>
                    <a:pt x="0" y="12382"/>
                  </a:lnTo>
                  <a:lnTo>
                    <a:pt x="558" y="15151"/>
                  </a:lnTo>
                  <a:lnTo>
                    <a:pt x="876" y="15290"/>
                  </a:lnTo>
                  <a:lnTo>
                    <a:pt x="2171" y="14744"/>
                  </a:lnTo>
                  <a:lnTo>
                    <a:pt x="1968" y="14160"/>
                  </a:lnTo>
                  <a:lnTo>
                    <a:pt x="1904" y="13601"/>
                  </a:lnTo>
                  <a:lnTo>
                    <a:pt x="2349" y="13119"/>
                  </a:lnTo>
                  <a:lnTo>
                    <a:pt x="4343" y="10655"/>
                  </a:lnTo>
                  <a:lnTo>
                    <a:pt x="6921" y="8712"/>
                  </a:lnTo>
                  <a:lnTo>
                    <a:pt x="8661" y="5092"/>
                  </a:lnTo>
                  <a:lnTo>
                    <a:pt x="9461" y="4914"/>
                  </a:lnTo>
                  <a:lnTo>
                    <a:pt x="10147" y="4648"/>
                  </a:lnTo>
                  <a:lnTo>
                    <a:pt x="10274" y="4317"/>
                  </a:lnTo>
                  <a:lnTo>
                    <a:pt x="10566" y="3695"/>
                  </a:lnTo>
                  <a:lnTo>
                    <a:pt x="10947" y="2489"/>
                  </a:lnTo>
                  <a:lnTo>
                    <a:pt x="12395" y="1536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2439542" y="686366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5588" y="0"/>
                  </a:moveTo>
                  <a:lnTo>
                    <a:pt x="3416" y="1765"/>
                  </a:lnTo>
                  <a:lnTo>
                    <a:pt x="1206" y="3492"/>
                  </a:lnTo>
                  <a:lnTo>
                    <a:pt x="0" y="6108"/>
                  </a:lnTo>
                  <a:lnTo>
                    <a:pt x="1803" y="6057"/>
                  </a:lnTo>
                  <a:lnTo>
                    <a:pt x="698" y="8000"/>
                  </a:lnTo>
                  <a:lnTo>
                    <a:pt x="1651" y="8547"/>
                  </a:lnTo>
                  <a:lnTo>
                    <a:pt x="2501" y="7150"/>
                  </a:lnTo>
                  <a:lnTo>
                    <a:pt x="3302" y="5740"/>
                  </a:lnTo>
                  <a:lnTo>
                    <a:pt x="3746" y="5257"/>
                  </a:lnTo>
                  <a:lnTo>
                    <a:pt x="4584" y="5854"/>
                  </a:lnTo>
                  <a:lnTo>
                    <a:pt x="5969" y="4991"/>
                  </a:lnTo>
                  <a:lnTo>
                    <a:pt x="6007" y="3467"/>
                  </a:lnTo>
                  <a:lnTo>
                    <a:pt x="6286" y="2070"/>
                  </a:lnTo>
                  <a:lnTo>
                    <a:pt x="6134" y="1904"/>
                  </a:lnTo>
                  <a:lnTo>
                    <a:pt x="6045" y="1676"/>
                  </a:lnTo>
                  <a:lnTo>
                    <a:pt x="6007" y="1460"/>
                  </a:lnTo>
                  <a:lnTo>
                    <a:pt x="5867" y="1346"/>
                  </a:lnTo>
                  <a:lnTo>
                    <a:pt x="5600" y="1066"/>
                  </a:lnTo>
                  <a:lnTo>
                    <a:pt x="5791" y="952"/>
                  </a:lnTo>
                  <a:lnTo>
                    <a:pt x="5791" y="596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2431246" y="687678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4025" y="697"/>
                  </a:moveTo>
                  <a:lnTo>
                    <a:pt x="2146" y="1243"/>
                  </a:lnTo>
                  <a:lnTo>
                    <a:pt x="2539" y="3745"/>
                  </a:lnTo>
                  <a:lnTo>
                    <a:pt x="774" y="4393"/>
                  </a:lnTo>
                  <a:lnTo>
                    <a:pt x="380" y="5358"/>
                  </a:lnTo>
                  <a:lnTo>
                    <a:pt x="358" y="5968"/>
                  </a:lnTo>
                  <a:lnTo>
                    <a:pt x="0" y="6323"/>
                  </a:lnTo>
                  <a:lnTo>
                    <a:pt x="88" y="6958"/>
                  </a:lnTo>
                  <a:lnTo>
                    <a:pt x="1371" y="7212"/>
                  </a:lnTo>
                  <a:lnTo>
                    <a:pt x="126" y="8241"/>
                  </a:lnTo>
                  <a:lnTo>
                    <a:pt x="838" y="8940"/>
                  </a:lnTo>
                  <a:lnTo>
                    <a:pt x="2019" y="7098"/>
                  </a:lnTo>
                  <a:lnTo>
                    <a:pt x="4000" y="5968"/>
                  </a:lnTo>
                  <a:lnTo>
                    <a:pt x="4825" y="2564"/>
                  </a:lnTo>
                  <a:lnTo>
                    <a:pt x="5676" y="1840"/>
                  </a:lnTo>
                  <a:lnTo>
                    <a:pt x="6692" y="1370"/>
                  </a:lnTo>
                  <a:lnTo>
                    <a:pt x="5029" y="1370"/>
                  </a:lnTo>
                  <a:lnTo>
                    <a:pt x="4025" y="697"/>
                  </a:lnTo>
                  <a:close/>
                </a:path>
                <a:path w="6984" h="9525">
                  <a:moveTo>
                    <a:pt x="6172" y="0"/>
                  </a:moveTo>
                  <a:lnTo>
                    <a:pt x="5397" y="50"/>
                  </a:lnTo>
                  <a:lnTo>
                    <a:pt x="5029" y="1370"/>
                  </a:lnTo>
                  <a:lnTo>
                    <a:pt x="6692" y="1370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05F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2461072" y="683860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4305" y="0"/>
                  </a:moveTo>
                  <a:lnTo>
                    <a:pt x="2565" y="1003"/>
                  </a:lnTo>
                  <a:lnTo>
                    <a:pt x="2489" y="2158"/>
                  </a:lnTo>
                  <a:lnTo>
                    <a:pt x="1219" y="2552"/>
                  </a:lnTo>
                  <a:lnTo>
                    <a:pt x="901" y="3517"/>
                  </a:lnTo>
                  <a:lnTo>
                    <a:pt x="1816" y="5054"/>
                  </a:lnTo>
                  <a:lnTo>
                    <a:pt x="368" y="6007"/>
                  </a:lnTo>
                  <a:lnTo>
                    <a:pt x="0" y="7213"/>
                  </a:lnTo>
                  <a:lnTo>
                    <a:pt x="736" y="6959"/>
                  </a:lnTo>
                  <a:lnTo>
                    <a:pt x="1612" y="6502"/>
                  </a:lnTo>
                  <a:lnTo>
                    <a:pt x="2844" y="6476"/>
                  </a:lnTo>
                  <a:lnTo>
                    <a:pt x="3187" y="5232"/>
                  </a:lnTo>
                  <a:lnTo>
                    <a:pt x="3162" y="3403"/>
                  </a:lnTo>
                  <a:lnTo>
                    <a:pt x="5168" y="2768"/>
                  </a:lnTo>
                  <a:lnTo>
                    <a:pt x="5588" y="1206"/>
                  </a:lnTo>
                  <a:lnTo>
                    <a:pt x="4889" y="1104"/>
                  </a:lnTo>
                  <a:lnTo>
                    <a:pt x="4584" y="558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2437027" y="686972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400" y="7029"/>
                  </a:moveTo>
                  <a:close/>
                </a:path>
                <a:path w="4445" h="7620">
                  <a:moveTo>
                    <a:pt x="4317" y="0"/>
                  </a:moveTo>
                  <a:lnTo>
                    <a:pt x="2514" y="50"/>
                  </a:lnTo>
                  <a:lnTo>
                    <a:pt x="1358" y="1168"/>
                  </a:lnTo>
                  <a:lnTo>
                    <a:pt x="774" y="2666"/>
                  </a:lnTo>
                  <a:lnTo>
                    <a:pt x="0" y="4038"/>
                  </a:lnTo>
                  <a:lnTo>
                    <a:pt x="749" y="4203"/>
                  </a:lnTo>
                  <a:lnTo>
                    <a:pt x="977" y="4660"/>
                  </a:lnTo>
                  <a:lnTo>
                    <a:pt x="609" y="5346"/>
                  </a:lnTo>
                  <a:lnTo>
                    <a:pt x="329" y="5803"/>
                  </a:lnTo>
                  <a:lnTo>
                    <a:pt x="228" y="6489"/>
                  </a:lnTo>
                  <a:lnTo>
                    <a:pt x="400" y="7029"/>
                  </a:lnTo>
                  <a:lnTo>
                    <a:pt x="991" y="6451"/>
                  </a:lnTo>
                  <a:lnTo>
                    <a:pt x="1435" y="5803"/>
                  </a:lnTo>
                  <a:lnTo>
                    <a:pt x="2273" y="5562"/>
                  </a:lnTo>
                  <a:lnTo>
                    <a:pt x="3568" y="4940"/>
                  </a:lnTo>
                  <a:lnTo>
                    <a:pt x="4000" y="3797"/>
                  </a:lnTo>
                  <a:lnTo>
                    <a:pt x="4165" y="2489"/>
                  </a:lnTo>
                  <a:lnTo>
                    <a:pt x="3213" y="1943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060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2448002" y="685726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060" y="0"/>
                  </a:moveTo>
                  <a:lnTo>
                    <a:pt x="2489" y="1638"/>
                  </a:lnTo>
                  <a:lnTo>
                    <a:pt x="635" y="2209"/>
                  </a:lnTo>
                  <a:lnTo>
                    <a:pt x="0" y="3797"/>
                  </a:lnTo>
                  <a:lnTo>
                    <a:pt x="749" y="3848"/>
                  </a:lnTo>
                  <a:lnTo>
                    <a:pt x="939" y="4356"/>
                  </a:lnTo>
                  <a:lnTo>
                    <a:pt x="1143" y="4851"/>
                  </a:lnTo>
                  <a:lnTo>
                    <a:pt x="2946" y="3759"/>
                  </a:lnTo>
                  <a:lnTo>
                    <a:pt x="3594" y="2146"/>
                  </a:lnTo>
                  <a:lnTo>
                    <a:pt x="3365" y="139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2435260" y="687376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752" y="0"/>
                  </a:moveTo>
                  <a:lnTo>
                    <a:pt x="838" y="1066"/>
                  </a:lnTo>
                  <a:lnTo>
                    <a:pt x="342" y="2349"/>
                  </a:lnTo>
                  <a:lnTo>
                    <a:pt x="0" y="3708"/>
                  </a:lnTo>
                  <a:lnTo>
                    <a:pt x="1016" y="4394"/>
                  </a:lnTo>
                  <a:lnTo>
                    <a:pt x="1397" y="3060"/>
                  </a:lnTo>
                  <a:lnTo>
                    <a:pt x="2159" y="3009"/>
                  </a:lnTo>
                  <a:lnTo>
                    <a:pt x="1993" y="2413"/>
                  </a:lnTo>
                  <a:lnTo>
                    <a:pt x="2044" y="1854"/>
                  </a:lnTo>
                  <a:lnTo>
                    <a:pt x="2362" y="1295"/>
                  </a:lnTo>
                  <a:lnTo>
                    <a:pt x="2755" y="635"/>
                  </a:lnTo>
                  <a:lnTo>
                    <a:pt x="2501" y="16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2444826" y="686106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175" y="0"/>
                  </a:moveTo>
                  <a:lnTo>
                    <a:pt x="2032" y="647"/>
                  </a:lnTo>
                  <a:lnTo>
                    <a:pt x="0" y="342"/>
                  </a:lnTo>
                  <a:lnTo>
                    <a:pt x="292" y="2590"/>
                  </a:lnTo>
                  <a:lnTo>
                    <a:pt x="495" y="3187"/>
                  </a:lnTo>
                  <a:lnTo>
                    <a:pt x="584" y="3492"/>
                  </a:lnTo>
                  <a:lnTo>
                    <a:pt x="635" y="3683"/>
                  </a:lnTo>
                  <a:lnTo>
                    <a:pt x="673" y="3860"/>
                  </a:lnTo>
                  <a:lnTo>
                    <a:pt x="723" y="4051"/>
                  </a:lnTo>
                  <a:lnTo>
                    <a:pt x="774" y="4292"/>
                  </a:lnTo>
                  <a:lnTo>
                    <a:pt x="850" y="4508"/>
                  </a:lnTo>
                  <a:lnTo>
                    <a:pt x="990" y="4660"/>
                  </a:lnTo>
                  <a:lnTo>
                    <a:pt x="1447" y="4508"/>
                  </a:lnTo>
                  <a:lnTo>
                    <a:pt x="2349" y="4152"/>
                  </a:lnTo>
                  <a:lnTo>
                    <a:pt x="2273" y="3924"/>
                  </a:lnTo>
                  <a:lnTo>
                    <a:pt x="2095" y="3479"/>
                  </a:lnTo>
                  <a:lnTo>
                    <a:pt x="1943" y="3340"/>
                  </a:lnTo>
                  <a:lnTo>
                    <a:pt x="1778" y="3225"/>
                  </a:lnTo>
                  <a:lnTo>
                    <a:pt x="1651" y="3086"/>
                  </a:lnTo>
                  <a:lnTo>
                    <a:pt x="1778" y="2895"/>
                  </a:lnTo>
                  <a:lnTo>
                    <a:pt x="1993" y="2438"/>
                  </a:lnTo>
                  <a:lnTo>
                    <a:pt x="2133" y="2146"/>
                  </a:lnTo>
                  <a:lnTo>
                    <a:pt x="2273" y="1828"/>
                  </a:lnTo>
                  <a:lnTo>
                    <a:pt x="2590" y="1244"/>
                  </a:lnTo>
                  <a:lnTo>
                    <a:pt x="3238" y="88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2428536" y="693449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4318" y="0"/>
                  </a:moveTo>
                  <a:lnTo>
                    <a:pt x="2235" y="406"/>
                  </a:lnTo>
                  <a:lnTo>
                    <a:pt x="0" y="1003"/>
                  </a:lnTo>
                  <a:lnTo>
                    <a:pt x="76" y="2501"/>
                  </a:lnTo>
                  <a:lnTo>
                    <a:pt x="736" y="3670"/>
                  </a:lnTo>
                  <a:lnTo>
                    <a:pt x="1130" y="4914"/>
                  </a:lnTo>
                  <a:lnTo>
                    <a:pt x="2540" y="6680"/>
                  </a:lnTo>
                  <a:lnTo>
                    <a:pt x="3568" y="8877"/>
                  </a:lnTo>
                  <a:lnTo>
                    <a:pt x="6134" y="9829"/>
                  </a:lnTo>
                  <a:lnTo>
                    <a:pt x="7023" y="12153"/>
                  </a:lnTo>
                  <a:lnTo>
                    <a:pt x="7683" y="12230"/>
                  </a:lnTo>
                  <a:lnTo>
                    <a:pt x="7988" y="12699"/>
                  </a:lnTo>
                  <a:lnTo>
                    <a:pt x="8229" y="13258"/>
                  </a:lnTo>
                  <a:lnTo>
                    <a:pt x="8597" y="14020"/>
                  </a:lnTo>
                  <a:lnTo>
                    <a:pt x="9029" y="14820"/>
                  </a:lnTo>
                  <a:lnTo>
                    <a:pt x="11341" y="14020"/>
                  </a:lnTo>
                  <a:lnTo>
                    <a:pt x="12014" y="11849"/>
                  </a:lnTo>
                  <a:lnTo>
                    <a:pt x="13843" y="13246"/>
                  </a:lnTo>
                  <a:lnTo>
                    <a:pt x="14376" y="12763"/>
                  </a:lnTo>
                  <a:lnTo>
                    <a:pt x="14770" y="11417"/>
                  </a:lnTo>
                  <a:lnTo>
                    <a:pt x="14922" y="10350"/>
                  </a:lnTo>
                  <a:lnTo>
                    <a:pt x="14579" y="9296"/>
                  </a:lnTo>
                  <a:lnTo>
                    <a:pt x="14135" y="9461"/>
                  </a:lnTo>
                  <a:lnTo>
                    <a:pt x="13893" y="9524"/>
                  </a:lnTo>
                  <a:lnTo>
                    <a:pt x="11836" y="9550"/>
                  </a:lnTo>
                  <a:lnTo>
                    <a:pt x="12827" y="8369"/>
                  </a:lnTo>
                  <a:lnTo>
                    <a:pt x="13093" y="7467"/>
                  </a:lnTo>
                  <a:lnTo>
                    <a:pt x="12839" y="6781"/>
                  </a:lnTo>
                  <a:lnTo>
                    <a:pt x="12534" y="6667"/>
                  </a:lnTo>
                  <a:lnTo>
                    <a:pt x="11912" y="6362"/>
                  </a:lnTo>
                  <a:lnTo>
                    <a:pt x="7950" y="7721"/>
                  </a:lnTo>
                  <a:lnTo>
                    <a:pt x="7772" y="7607"/>
                  </a:lnTo>
                  <a:lnTo>
                    <a:pt x="5969" y="3111"/>
                  </a:lnTo>
                  <a:lnTo>
                    <a:pt x="5664" y="3124"/>
                  </a:lnTo>
                  <a:lnTo>
                    <a:pt x="5486" y="2997"/>
                  </a:lnTo>
                  <a:lnTo>
                    <a:pt x="5537" y="2616"/>
                  </a:lnTo>
                  <a:lnTo>
                    <a:pt x="5715" y="2425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2436732" y="6935486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1045" y="3365"/>
                  </a:moveTo>
                  <a:lnTo>
                    <a:pt x="5016" y="3365"/>
                  </a:lnTo>
                  <a:lnTo>
                    <a:pt x="5499" y="5562"/>
                  </a:lnTo>
                  <a:lnTo>
                    <a:pt x="6299" y="6464"/>
                  </a:lnTo>
                  <a:lnTo>
                    <a:pt x="8229" y="5613"/>
                  </a:lnTo>
                  <a:lnTo>
                    <a:pt x="8036" y="4559"/>
                  </a:lnTo>
                  <a:lnTo>
                    <a:pt x="7812" y="3796"/>
                  </a:lnTo>
                  <a:lnTo>
                    <a:pt x="7518" y="3784"/>
                  </a:lnTo>
                  <a:lnTo>
                    <a:pt x="7480" y="3517"/>
                  </a:lnTo>
                  <a:lnTo>
                    <a:pt x="11250" y="3517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11250" y="3517"/>
                  </a:moveTo>
                  <a:lnTo>
                    <a:pt x="7480" y="3517"/>
                  </a:lnTo>
                  <a:lnTo>
                    <a:pt x="7607" y="3543"/>
                  </a:lnTo>
                  <a:lnTo>
                    <a:pt x="7826" y="3810"/>
                  </a:lnTo>
                  <a:lnTo>
                    <a:pt x="8547" y="3860"/>
                  </a:lnTo>
                  <a:lnTo>
                    <a:pt x="9258" y="4063"/>
                  </a:lnTo>
                  <a:lnTo>
                    <a:pt x="10363" y="5892"/>
                  </a:lnTo>
                  <a:lnTo>
                    <a:pt x="11277" y="5702"/>
                  </a:lnTo>
                  <a:lnTo>
                    <a:pt x="12318" y="5257"/>
                  </a:lnTo>
                  <a:lnTo>
                    <a:pt x="12064" y="4559"/>
                  </a:lnTo>
                  <a:lnTo>
                    <a:pt x="11747" y="3886"/>
                  </a:lnTo>
                  <a:lnTo>
                    <a:pt x="11250" y="3517"/>
                  </a:lnTo>
                  <a:close/>
                </a:path>
                <a:path w="12700" h="6984">
                  <a:moveTo>
                    <a:pt x="952" y="393"/>
                  </a:moveTo>
                  <a:lnTo>
                    <a:pt x="253" y="393"/>
                  </a:lnTo>
                  <a:lnTo>
                    <a:pt x="0" y="1701"/>
                  </a:lnTo>
                  <a:lnTo>
                    <a:pt x="355" y="2933"/>
                  </a:lnTo>
                  <a:lnTo>
                    <a:pt x="863" y="4102"/>
                  </a:lnTo>
                  <a:lnTo>
                    <a:pt x="1854" y="4610"/>
                  </a:lnTo>
                  <a:lnTo>
                    <a:pt x="2133" y="3340"/>
                  </a:lnTo>
                  <a:lnTo>
                    <a:pt x="2920" y="3301"/>
                  </a:lnTo>
                  <a:lnTo>
                    <a:pt x="10959" y="3301"/>
                  </a:lnTo>
                  <a:lnTo>
                    <a:pt x="8115" y="1193"/>
                  </a:lnTo>
                  <a:lnTo>
                    <a:pt x="1409" y="1193"/>
                  </a:lnTo>
                  <a:lnTo>
                    <a:pt x="952" y="393"/>
                  </a:lnTo>
                  <a:close/>
                </a:path>
                <a:path w="12700" h="6984">
                  <a:moveTo>
                    <a:pt x="10959" y="3301"/>
                  </a:moveTo>
                  <a:lnTo>
                    <a:pt x="2920" y="3301"/>
                  </a:lnTo>
                  <a:lnTo>
                    <a:pt x="4013" y="3390"/>
                  </a:lnTo>
                  <a:lnTo>
                    <a:pt x="5016" y="3365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4102" y="0"/>
                  </a:moveTo>
                  <a:lnTo>
                    <a:pt x="1409" y="1193"/>
                  </a:lnTo>
                  <a:lnTo>
                    <a:pt x="8115" y="1193"/>
                  </a:lnTo>
                  <a:lnTo>
                    <a:pt x="7772" y="939"/>
                  </a:lnTo>
                  <a:lnTo>
                    <a:pt x="5956" y="49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12421396" y="6915932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1752" y="0"/>
                  </a:moveTo>
                  <a:lnTo>
                    <a:pt x="0" y="2019"/>
                  </a:lnTo>
                  <a:lnTo>
                    <a:pt x="1460" y="4381"/>
                  </a:lnTo>
                  <a:lnTo>
                    <a:pt x="1104" y="6565"/>
                  </a:lnTo>
                  <a:lnTo>
                    <a:pt x="1447" y="7366"/>
                  </a:lnTo>
                  <a:lnTo>
                    <a:pt x="1511" y="8204"/>
                  </a:lnTo>
                  <a:lnTo>
                    <a:pt x="1612" y="10274"/>
                  </a:lnTo>
                  <a:lnTo>
                    <a:pt x="1816" y="11518"/>
                  </a:lnTo>
                  <a:lnTo>
                    <a:pt x="3162" y="12103"/>
                  </a:lnTo>
                  <a:lnTo>
                    <a:pt x="3492" y="11722"/>
                  </a:lnTo>
                  <a:lnTo>
                    <a:pt x="3543" y="11264"/>
                  </a:lnTo>
                  <a:lnTo>
                    <a:pt x="3467" y="10579"/>
                  </a:lnTo>
                  <a:lnTo>
                    <a:pt x="3568" y="10223"/>
                  </a:lnTo>
                  <a:lnTo>
                    <a:pt x="4063" y="10198"/>
                  </a:lnTo>
                  <a:lnTo>
                    <a:pt x="4165" y="10566"/>
                  </a:lnTo>
                  <a:lnTo>
                    <a:pt x="4317" y="10871"/>
                  </a:lnTo>
                  <a:lnTo>
                    <a:pt x="4965" y="10579"/>
                  </a:lnTo>
                  <a:lnTo>
                    <a:pt x="4470" y="9207"/>
                  </a:lnTo>
                  <a:lnTo>
                    <a:pt x="3390" y="7899"/>
                  </a:lnTo>
                  <a:lnTo>
                    <a:pt x="2641" y="6477"/>
                  </a:lnTo>
                  <a:lnTo>
                    <a:pt x="2717" y="3365"/>
                  </a:lnTo>
                  <a:lnTo>
                    <a:pt x="2298" y="2032"/>
                  </a:lnTo>
                  <a:lnTo>
                    <a:pt x="2070" y="72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12434497" y="693759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0"/>
                  </a:moveTo>
                  <a:lnTo>
                    <a:pt x="1803" y="4495"/>
                  </a:lnTo>
                  <a:lnTo>
                    <a:pt x="2006" y="4610"/>
                  </a:lnTo>
                  <a:lnTo>
                    <a:pt x="5943" y="3251"/>
                  </a:lnTo>
                  <a:lnTo>
                    <a:pt x="5664" y="2578"/>
                  </a:lnTo>
                  <a:lnTo>
                    <a:pt x="5435" y="1892"/>
                  </a:lnTo>
                  <a:lnTo>
                    <a:pt x="5156" y="1193"/>
                  </a:lnTo>
                  <a:lnTo>
                    <a:pt x="4368" y="1231"/>
                  </a:lnTo>
                  <a:lnTo>
                    <a:pt x="4089" y="2501"/>
                  </a:lnTo>
                  <a:lnTo>
                    <a:pt x="3098" y="1993"/>
                  </a:lnTo>
                  <a:lnTo>
                    <a:pt x="2463" y="1943"/>
                  </a:lnTo>
                  <a:lnTo>
                    <a:pt x="1803" y="1854"/>
                  </a:lnTo>
                  <a:lnTo>
                    <a:pt x="1612" y="1155"/>
                  </a:lnTo>
                  <a:lnTo>
                    <a:pt x="1384" y="254"/>
                  </a:lnTo>
                  <a:lnTo>
                    <a:pt x="78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12425849" y="692695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473" y="0"/>
                  </a:moveTo>
                  <a:lnTo>
                    <a:pt x="1117" y="406"/>
                  </a:lnTo>
                  <a:lnTo>
                    <a:pt x="419" y="1168"/>
                  </a:lnTo>
                  <a:lnTo>
                    <a:pt x="266" y="1511"/>
                  </a:lnTo>
                  <a:lnTo>
                    <a:pt x="139" y="1866"/>
                  </a:lnTo>
                  <a:lnTo>
                    <a:pt x="0" y="2209"/>
                  </a:lnTo>
                  <a:lnTo>
                    <a:pt x="469" y="3517"/>
                  </a:lnTo>
                  <a:lnTo>
                    <a:pt x="698" y="3454"/>
                  </a:lnTo>
                  <a:lnTo>
                    <a:pt x="901" y="3365"/>
                  </a:lnTo>
                  <a:lnTo>
                    <a:pt x="1117" y="3301"/>
                  </a:lnTo>
                  <a:lnTo>
                    <a:pt x="1917" y="2298"/>
                  </a:lnTo>
                  <a:lnTo>
                    <a:pt x="1803" y="3467"/>
                  </a:lnTo>
                  <a:lnTo>
                    <a:pt x="2095" y="3708"/>
                  </a:lnTo>
                  <a:lnTo>
                    <a:pt x="2603" y="5067"/>
                  </a:lnTo>
                  <a:lnTo>
                    <a:pt x="3213" y="4584"/>
                  </a:lnTo>
                  <a:lnTo>
                    <a:pt x="3810" y="4076"/>
                  </a:lnTo>
                  <a:lnTo>
                    <a:pt x="4406" y="3606"/>
                  </a:lnTo>
                  <a:lnTo>
                    <a:pt x="4343" y="3365"/>
                  </a:lnTo>
                  <a:lnTo>
                    <a:pt x="4152" y="2920"/>
                  </a:lnTo>
                  <a:lnTo>
                    <a:pt x="2247" y="3365"/>
                  </a:lnTo>
                  <a:lnTo>
                    <a:pt x="2260" y="1727"/>
                  </a:lnTo>
                  <a:lnTo>
                    <a:pt x="1739" y="67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12424128" y="69286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673" y="0"/>
                  </a:moveTo>
                  <a:lnTo>
                    <a:pt x="0" y="1917"/>
                  </a:lnTo>
                  <a:lnTo>
                    <a:pt x="1422" y="3340"/>
                  </a:lnTo>
                  <a:lnTo>
                    <a:pt x="1866" y="5016"/>
                  </a:lnTo>
                  <a:lnTo>
                    <a:pt x="2070" y="4965"/>
                  </a:lnTo>
                  <a:lnTo>
                    <a:pt x="2311" y="4889"/>
                  </a:lnTo>
                  <a:lnTo>
                    <a:pt x="2552" y="4825"/>
                  </a:lnTo>
                  <a:lnTo>
                    <a:pt x="2705" y="3149"/>
                  </a:lnTo>
                  <a:lnTo>
                    <a:pt x="2184" y="1790"/>
                  </a:lnTo>
                  <a:lnTo>
                    <a:pt x="2057" y="1371"/>
                  </a:lnTo>
                  <a:lnTo>
                    <a:pt x="1714" y="482"/>
                  </a:lnTo>
                  <a:lnTo>
                    <a:pt x="1358" y="317"/>
                  </a:lnTo>
                  <a:lnTo>
                    <a:pt x="1028" y="139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12425294" y="693349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84" y="0"/>
                  </a:moveTo>
                  <a:lnTo>
                    <a:pt x="1142" y="76"/>
                  </a:lnTo>
                  <a:lnTo>
                    <a:pt x="914" y="139"/>
                  </a:lnTo>
                  <a:lnTo>
                    <a:pt x="698" y="190"/>
                  </a:lnTo>
                  <a:lnTo>
                    <a:pt x="0" y="1473"/>
                  </a:lnTo>
                  <a:lnTo>
                    <a:pt x="507" y="2095"/>
                  </a:lnTo>
                  <a:lnTo>
                    <a:pt x="1765" y="2578"/>
                  </a:lnTo>
                  <a:lnTo>
                    <a:pt x="1854" y="2133"/>
                  </a:lnTo>
                  <a:lnTo>
                    <a:pt x="1993" y="1904"/>
                  </a:lnTo>
                  <a:lnTo>
                    <a:pt x="1765" y="1142"/>
                  </a:lnTo>
                  <a:lnTo>
                    <a:pt x="1562" y="5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9A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12424560" y="692611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01" y="0"/>
                  </a:moveTo>
                  <a:lnTo>
                    <a:pt x="469" y="12"/>
                  </a:lnTo>
                  <a:lnTo>
                    <a:pt x="292" y="406"/>
                  </a:lnTo>
                  <a:lnTo>
                    <a:pt x="317" y="596"/>
                  </a:lnTo>
                  <a:lnTo>
                    <a:pt x="368" y="1092"/>
                  </a:lnTo>
                  <a:lnTo>
                    <a:pt x="317" y="1536"/>
                  </a:lnTo>
                  <a:lnTo>
                    <a:pt x="0" y="1930"/>
                  </a:lnTo>
                  <a:lnTo>
                    <a:pt x="177" y="2336"/>
                  </a:lnTo>
                  <a:lnTo>
                    <a:pt x="241" y="2565"/>
                  </a:lnTo>
                  <a:lnTo>
                    <a:pt x="596" y="2705"/>
                  </a:lnTo>
                  <a:lnTo>
                    <a:pt x="927" y="2882"/>
                  </a:lnTo>
                  <a:lnTo>
                    <a:pt x="1282" y="3047"/>
                  </a:lnTo>
                  <a:lnTo>
                    <a:pt x="1435" y="2692"/>
                  </a:lnTo>
                  <a:lnTo>
                    <a:pt x="1574" y="2349"/>
                  </a:lnTo>
                  <a:lnTo>
                    <a:pt x="1701" y="1993"/>
                  </a:lnTo>
                  <a:lnTo>
                    <a:pt x="1536" y="1562"/>
                  </a:lnTo>
                  <a:lnTo>
                    <a:pt x="1346" y="1142"/>
                  </a:lnTo>
                  <a:lnTo>
                    <a:pt x="1168" y="685"/>
                  </a:lnTo>
                  <a:lnTo>
                    <a:pt x="990" y="39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5D5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12432328" y="6929780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507" y="1384"/>
                  </a:lnTo>
                  <a:lnTo>
                    <a:pt x="787" y="2057"/>
                  </a:lnTo>
                  <a:lnTo>
                    <a:pt x="1015" y="2755"/>
                  </a:lnTo>
                  <a:lnTo>
                    <a:pt x="1295" y="3441"/>
                  </a:lnTo>
                  <a:lnTo>
                    <a:pt x="1612" y="3594"/>
                  </a:lnTo>
                  <a:lnTo>
                    <a:pt x="2247" y="3873"/>
                  </a:lnTo>
                  <a:lnTo>
                    <a:pt x="1892" y="2946"/>
                  </a:lnTo>
                  <a:lnTo>
                    <a:pt x="1562" y="2031"/>
                  </a:lnTo>
                  <a:lnTo>
                    <a:pt x="1206" y="1104"/>
                  </a:lnTo>
                  <a:lnTo>
                    <a:pt x="952" y="558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12429260" y="69394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06" y="0"/>
                  </a:moveTo>
                  <a:lnTo>
                    <a:pt x="114" y="647"/>
                  </a:lnTo>
                  <a:lnTo>
                    <a:pt x="0" y="990"/>
                  </a:lnTo>
                  <a:lnTo>
                    <a:pt x="190" y="1447"/>
                  </a:lnTo>
                  <a:lnTo>
                    <a:pt x="393" y="1917"/>
                  </a:lnTo>
                  <a:lnTo>
                    <a:pt x="571" y="2400"/>
                  </a:lnTo>
                  <a:lnTo>
                    <a:pt x="990" y="2184"/>
                  </a:lnTo>
                  <a:lnTo>
                    <a:pt x="1409" y="1981"/>
                  </a:lnTo>
                  <a:lnTo>
                    <a:pt x="1816" y="1765"/>
                  </a:lnTo>
                  <a:lnTo>
                    <a:pt x="1346" y="1168"/>
                  </a:lnTo>
                  <a:lnTo>
                    <a:pt x="863" y="58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8A5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12430510" y="693098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85" y="0"/>
                  </a:moveTo>
                  <a:lnTo>
                    <a:pt x="469" y="88"/>
                  </a:lnTo>
                  <a:lnTo>
                    <a:pt x="241" y="152"/>
                  </a:lnTo>
                  <a:lnTo>
                    <a:pt x="0" y="241"/>
                  </a:lnTo>
                  <a:lnTo>
                    <a:pt x="101" y="482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469" y="1206"/>
                  </a:lnTo>
                  <a:lnTo>
                    <a:pt x="685" y="1689"/>
                  </a:lnTo>
                  <a:lnTo>
                    <a:pt x="1612" y="1638"/>
                  </a:lnTo>
                  <a:lnTo>
                    <a:pt x="1562" y="977"/>
                  </a:lnTo>
                  <a:lnTo>
                    <a:pt x="1650" y="444"/>
                  </a:lnTo>
                  <a:lnTo>
                    <a:pt x="1320" y="292"/>
                  </a:lnTo>
                  <a:lnTo>
                    <a:pt x="1003" y="13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12428455" y="69305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03" y="0"/>
                  </a:moveTo>
                  <a:lnTo>
                    <a:pt x="1206" y="469"/>
                  </a:lnTo>
                  <a:lnTo>
                    <a:pt x="609" y="977"/>
                  </a:lnTo>
                  <a:lnTo>
                    <a:pt x="0" y="1460"/>
                  </a:lnTo>
                  <a:lnTo>
                    <a:pt x="101" y="1701"/>
                  </a:lnTo>
                  <a:lnTo>
                    <a:pt x="266" y="2158"/>
                  </a:lnTo>
                  <a:lnTo>
                    <a:pt x="952" y="1892"/>
                  </a:lnTo>
                  <a:lnTo>
                    <a:pt x="2324" y="1371"/>
                  </a:lnTo>
                  <a:lnTo>
                    <a:pt x="2247" y="1117"/>
                  </a:lnTo>
                  <a:lnTo>
                    <a:pt x="2057" y="660"/>
                  </a:lnTo>
                  <a:lnTo>
                    <a:pt x="1892" y="21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12431623" y="692978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206" y="1384"/>
                  </a:moveTo>
                  <a:lnTo>
                    <a:pt x="1054" y="914"/>
                  </a:lnTo>
                  <a:lnTo>
                    <a:pt x="863" y="457"/>
                  </a:lnTo>
                  <a:lnTo>
                    <a:pt x="698" y="0"/>
                  </a:ln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190" y="711"/>
                  </a:lnTo>
                  <a:lnTo>
                    <a:pt x="342" y="1168"/>
                  </a:lnTo>
                  <a:lnTo>
                    <a:pt x="533" y="1651"/>
                  </a:lnTo>
                  <a:lnTo>
                    <a:pt x="762" y="1549"/>
                  </a:lnTo>
                  <a:lnTo>
                    <a:pt x="990" y="1460"/>
                  </a:lnTo>
                  <a:lnTo>
                    <a:pt x="1206" y="1384"/>
                  </a:lnTo>
                  <a:close/>
                </a:path>
                <a:path w="4445" h="5715">
                  <a:moveTo>
                    <a:pt x="3200" y="4533"/>
                  </a:moveTo>
                  <a:lnTo>
                    <a:pt x="3111" y="4330"/>
                  </a:lnTo>
                  <a:lnTo>
                    <a:pt x="3035" y="4089"/>
                  </a:lnTo>
                  <a:lnTo>
                    <a:pt x="2946" y="3873"/>
                  </a:lnTo>
                  <a:lnTo>
                    <a:pt x="2311" y="3594"/>
                  </a:lnTo>
                  <a:lnTo>
                    <a:pt x="1993" y="3441"/>
                  </a:lnTo>
                  <a:lnTo>
                    <a:pt x="1358" y="4927"/>
                  </a:lnTo>
                  <a:lnTo>
                    <a:pt x="3200" y="4546"/>
                  </a:lnTo>
                  <a:close/>
                </a:path>
                <a:path w="4445" h="5715">
                  <a:moveTo>
                    <a:pt x="4419" y="5676"/>
                  </a:moveTo>
                  <a:lnTo>
                    <a:pt x="4064" y="4737"/>
                  </a:lnTo>
                  <a:lnTo>
                    <a:pt x="3911" y="4279"/>
                  </a:lnTo>
                  <a:lnTo>
                    <a:pt x="3670" y="4381"/>
                  </a:lnTo>
                  <a:lnTo>
                    <a:pt x="3441" y="4457"/>
                  </a:lnTo>
                  <a:lnTo>
                    <a:pt x="3213" y="4546"/>
                  </a:lnTo>
                  <a:lnTo>
                    <a:pt x="3416" y="5130"/>
                  </a:lnTo>
                  <a:lnTo>
                    <a:pt x="3759" y="5588"/>
                  </a:lnTo>
                  <a:lnTo>
                    <a:pt x="4406" y="5689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12426328" y="69302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47" y="0"/>
                  </a:moveTo>
                  <a:lnTo>
                    <a:pt x="431" y="76"/>
                  </a:lnTo>
                  <a:lnTo>
                    <a:pt x="203" y="152"/>
                  </a:lnTo>
                  <a:lnTo>
                    <a:pt x="0" y="228"/>
                  </a:lnTo>
                  <a:lnTo>
                    <a:pt x="152" y="673"/>
                  </a:lnTo>
                  <a:lnTo>
                    <a:pt x="330" y="1130"/>
                  </a:lnTo>
                  <a:lnTo>
                    <a:pt x="495" y="1587"/>
                  </a:lnTo>
                  <a:lnTo>
                    <a:pt x="787" y="977"/>
                  </a:lnTo>
                  <a:lnTo>
                    <a:pt x="914" y="647"/>
                  </a:lnTo>
                  <a:lnTo>
                    <a:pt x="838" y="444"/>
                  </a:lnTo>
                  <a:lnTo>
                    <a:pt x="749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12426962" y="692924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00" y="0"/>
                  </a:moveTo>
                  <a:lnTo>
                    <a:pt x="0" y="1015"/>
                  </a:lnTo>
                  <a:lnTo>
                    <a:pt x="101" y="1231"/>
                  </a:lnTo>
                  <a:lnTo>
                    <a:pt x="190" y="1447"/>
                  </a:lnTo>
                  <a:lnTo>
                    <a:pt x="292" y="1663"/>
                  </a:lnTo>
                  <a:lnTo>
                    <a:pt x="508" y="1574"/>
                  </a:lnTo>
                  <a:lnTo>
                    <a:pt x="736" y="1498"/>
                  </a:lnTo>
                  <a:lnTo>
                    <a:pt x="977" y="1409"/>
                  </a:lnTo>
                  <a:lnTo>
                    <a:pt x="685" y="118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12428248" y="69320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38" y="203"/>
                  </a:lnTo>
                  <a:lnTo>
                    <a:pt x="0" y="558"/>
                  </a:lnTo>
                  <a:lnTo>
                    <a:pt x="165" y="698"/>
                  </a:lnTo>
                  <a:lnTo>
                    <a:pt x="469" y="698"/>
                  </a:lnTo>
                  <a:lnTo>
                    <a:pt x="393" y="457"/>
                  </a:lnTo>
                  <a:lnTo>
                    <a:pt x="304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12434021" y="693690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50" y="203"/>
                  </a:lnTo>
                  <a:lnTo>
                    <a:pt x="0" y="571"/>
                  </a:lnTo>
                  <a:lnTo>
                    <a:pt x="152" y="698"/>
                  </a:lnTo>
                  <a:lnTo>
                    <a:pt x="482" y="685"/>
                  </a:lnTo>
                  <a:lnTo>
                    <a:pt x="393" y="469"/>
                  </a:lnTo>
                  <a:lnTo>
                    <a:pt x="292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12436029" y="693544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39"/>
                  </a:lnTo>
                  <a:lnTo>
                    <a:pt x="622" y="292"/>
                  </a:lnTo>
                  <a:lnTo>
                    <a:pt x="952" y="431"/>
                  </a:lnTo>
                  <a:lnTo>
                    <a:pt x="622" y="279"/>
                  </a:lnTo>
                  <a:lnTo>
                    <a:pt x="317" y="1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12423465" y="691259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5174" y="11874"/>
                  </a:moveTo>
                  <a:lnTo>
                    <a:pt x="3759" y="11874"/>
                  </a:lnTo>
                  <a:lnTo>
                    <a:pt x="4572" y="12306"/>
                  </a:lnTo>
                  <a:lnTo>
                    <a:pt x="5270" y="13652"/>
                  </a:lnTo>
                  <a:lnTo>
                    <a:pt x="5867" y="14732"/>
                  </a:lnTo>
                  <a:lnTo>
                    <a:pt x="6769" y="14820"/>
                  </a:lnTo>
                  <a:lnTo>
                    <a:pt x="7975" y="12166"/>
                  </a:lnTo>
                  <a:lnTo>
                    <a:pt x="8247" y="11925"/>
                  </a:lnTo>
                  <a:lnTo>
                    <a:pt x="5219" y="11925"/>
                  </a:lnTo>
                  <a:close/>
                </a:path>
                <a:path w="13970" h="15240">
                  <a:moveTo>
                    <a:pt x="1219" y="1206"/>
                  </a:moveTo>
                  <a:lnTo>
                    <a:pt x="571" y="1473"/>
                  </a:lnTo>
                  <a:lnTo>
                    <a:pt x="449" y="3416"/>
                  </a:lnTo>
                  <a:lnTo>
                    <a:pt x="0" y="4064"/>
                  </a:lnTo>
                  <a:lnTo>
                    <a:pt x="228" y="5372"/>
                  </a:lnTo>
                  <a:lnTo>
                    <a:pt x="594" y="6515"/>
                  </a:lnTo>
                  <a:lnTo>
                    <a:pt x="669" y="10025"/>
                  </a:lnTo>
                  <a:lnTo>
                    <a:pt x="1308" y="11226"/>
                  </a:lnTo>
                  <a:lnTo>
                    <a:pt x="2413" y="12547"/>
                  </a:lnTo>
                  <a:lnTo>
                    <a:pt x="3759" y="11874"/>
                  </a:lnTo>
                  <a:lnTo>
                    <a:pt x="5174" y="11874"/>
                  </a:lnTo>
                  <a:lnTo>
                    <a:pt x="4267" y="10858"/>
                  </a:lnTo>
                  <a:lnTo>
                    <a:pt x="3740" y="10452"/>
                  </a:lnTo>
                  <a:lnTo>
                    <a:pt x="2997" y="10452"/>
                  </a:lnTo>
                  <a:lnTo>
                    <a:pt x="2705" y="10414"/>
                  </a:lnTo>
                  <a:lnTo>
                    <a:pt x="3087" y="9969"/>
                  </a:lnTo>
                  <a:lnTo>
                    <a:pt x="2565" y="9969"/>
                  </a:lnTo>
                  <a:lnTo>
                    <a:pt x="2565" y="9664"/>
                  </a:lnTo>
                  <a:lnTo>
                    <a:pt x="2857" y="9448"/>
                  </a:lnTo>
                  <a:lnTo>
                    <a:pt x="3213" y="9423"/>
                  </a:lnTo>
                  <a:lnTo>
                    <a:pt x="5258" y="9423"/>
                  </a:lnTo>
                  <a:lnTo>
                    <a:pt x="5727" y="8051"/>
                  </a:lnTo>
                  <a:lnTo>
                    <a:pt x="6604" y="7048"/>
                  </a:lnTo>
                  <a:lnTo>
                    <a:pt x="5994" y="6515"/>
                  </a:lnTo>
                  <a:lnTo>
                    <a:pt x="5448" y="5905"/>
                  </a:lnTo>
                  <a:lnTo>
                    <a:pt x="3263" y="5130"/>
                  </a:lnTo>
                  <a:lnTo>
                    <a:pt x="4610" y="3860"/>
                  </a:lnTo>
                  <a:lnTo>
                    <a:pt x="4796" y="3416"/>
                  </a:lnTo>
                  <a:lnTo>
                    <a:pt x="2908" y="3416"/>
                  </a:lnTo>
                  <a:lnTo>
                    <a:pt x="2705" y="3327"/>
                  </a:lnTo>
                  <a:lnTo>
                    <a:pt x="2400" y="3276"/>
                  </a:lnTo>
                  <a:lnTo>
                    <a:pt x="2171" y="2527"/>
                  </a:lnTo>
                  <a:lnTo>
                    <a:pt x="2603" y="2311"/>
                  </a:lnTo>
                  <a:lnTo>
                    <a:pt x="3403" y="2171"/>
                  </a:lnTo>
                  <a:lnTo>
                    <a:pt x="5370" y="2171"/>
                  </a:lnTo>
                  <a:lnTo>
                    <a:pt x="5549" y="1752"/>
                  </a:lnTo>
                  <a:lnTo>
                    <a:pt x="2616" y="1752"/>
                  </a:lnTo>
                  <a:lnTo>
                    <a:pt x="1219" y="1206"/>
                  </a:lnTo>
                  <a:close/>
                </a:path>
                <a:path w="13970" h="15240">
                  <a:moveTo>
                    <a:pt x="12452" y="11557"/>
                  </a:moveTo>
                  <a:lnTo>
                    <a:pt x="8661" y="11557"/>
                  </a:lnTo>
                  <a:lnTo>
                    <a:pt x="12471" y="12547"/>
                  </a:lnTo>
                  <a:lnTo>
                    <a:pt x="12452" y="11557"/>
                  </a:lnTo>
                  <a:close/>
                </a:path>
                <a:path w="13970" h="15240">
                  <a:moveTo>
                    <a:pt x="7861" y="5867"/>
                  </a:moveTo>
                  <a:lnTo>
                    <a:pt x="7334" y="6680"/>
                  </a:lnTo>
                  <a:lnTo>
                    <a:pt x="7302" y="7150"/>
                  </a:lnTo>
                  <a:lnTo>
                    <a:pt x="7162" y="7607"/>
                  </a:lnTo>
                  <a:lnTo>
                    <a:pt x="8251" y="9080"/>
                  </a:lnTo>
                  <a:lnTo>
                    <a:pt x="8373" y="9461"/>
                  </a:lnTo>
                  <a:lnTo>
                    <a:pt x="7442" y="10579"/>
                  </a:lnTo>
                  <a:lnTo>
                    <a:pt x="5219" y="11925"/>
                  </a:lnTo>
                  <a:lnTo>
                    <a:pt x="8247" y="11925"/>
                  </a:lnTo>
                  <a:lnTo>
                    <a:pt x="8661" y="11557"/>
                  </a:lnTo>
                  <a:lnTo>
                    <a:pt x="12452" y="11557"/>
                  </a:lnTo>
                  <a:lnTo>
                    <a:pt x="12420" y="9931"/>
                  </a:lnTo>
                  <a:lnTo>
                    <a:pt x="13468" y="9207"/>
                  </a:lnTo>
                  <a:lnTo>
                    <a:pt x="9461" y="9207"/>
                  </a:lnTo>
                  <a:lnTo>
                    <a:pt x="8648" y="6832"/>
                  </a:lnTo>
                  <a:lnTo>
                    <a:pt x="7861" y="5867"/>
                  </a:lnTo>
                  <a:close/>
                </a:path>
                <a:path w="13970" h="15240">
                  <a:moveTo>
                    <a:pt x="3187" y="10025"/>
                  </a:moveTo>
                  <a:lnTo>
                    <a:pt x="2997" y="10452"/>
                  </a:lnTo>
                  <a:lnTo>
                    <a:pt x="3740" y="10452"/>
                  </a:lnTo>
                  <a:lnTo>
                    <a:pt x="3187" y="10025"/>
                  </a:lnTo>
                  <a:close/>
                </a:path>
                <a:path w="13970" h="15240">
                  <a:moveTo>
                    <a:pt x="3774" y="9800"/>
                  </a:moveTo>
                  <a:lnTo>
                    <a:pt x="3208" y="9931"/>
                  </a:lnTo>
                  <a:lnTo>
                    <a:pt x="4025" y="9969"/>
                  </a:lnTo>
                  <a:lnTo>
                    <a:pt x="3774" y="9800"/>
                  </a:lnTo>
                  <a:close/>
                </a:path>
                <a:path w="13970" h="15240">
                  <a:moveTo>
                    <a:pt x="5258" y="9423"/>
                  </a:moveTo>
                  <a:lnTo>
                    <a:pt x="3213" y="9423"/>
                  </a:lnTo>
                  <a:lnTo>
                    <a:pt x="3774" y="9800"/>
                  </a:lnTo>
                  <a:lnTo>
                    <a:pt x="5245" y="9461"/>
                  </a:lnTo>
                  <a:close/>
                </a:path>
                <a:path w="13970" h="15240">
                  <a:moveTo>
                    <a:pt x="11404" y="8610"/>
                  </a:moveTo>
                  <a:lnTo>
                    <a:pt x="9461" y="9207"/>
                  </a:lnTo>
                  <a:lnTo>
                    <a:pt x="13468" y="9207"/>
                  </a:lnTo>
                  <a:lnTo>
                    <a:pt x="13652" y="9080"/>
                  </a:lnTo>
                  <a:lnTo>
                    <a:pt x="13423" y="8978"/>
                  </a:lnTo>
                  <a:lnTo>
                    <a:pt x="13220" y="8813"/>
                  </a:lnTo>
                  <a:lnTo>
                    <a:pt x="11404" y="8610"/>
                  </a:lnTo>
                  <a:close/>
                </a:path>
                <a:path w="13970" h="15240">
                  <a:moveTo>
                    <a:pt x="5370" y="2171"/>
                  </a:moveTo>
                  <a:lnTo>
                    <a:pt x="3403" y="2171"/>
                  </a:lnTo>
                  <a:lnTo>
                    <a:pt x="3467" y="3048"/>
                  </a:lnTo>
                  <a:lnTo>
                    <a:pt x="3284" y="3276"/>
                  </a:lnTo>
                  <a:lnTo>
                    <a:pt x="2908" y="3416"/>
                  </a:lnTo>
                  <a:lnTo>
                    <a:pt x="4796" y="3416"/>
                  </a:lnTo>
                  <a:lnTo>
                    <a:pt x="5370" y="2171"/>
                  </a:lnTo>
                  <a:close/>
                </a:path>
                <a:path w="13970" h="15240">
                  <a:moveTo>
                    <a:pt x="5626" y="0"/>
                  </a:moveTo>
                  <a:lnTo>
                    <a:pt x="3848" y="1384"/>
                  </a:lnTo>
                  <a:lnTo>
                    <a:pt x="2616" y="1752"/>
                  </a:lnTo>
                  <a:lnTo>
                    <a:pt x="5549" y="1752"/>
                  </a:lnTo>
                  <a:lnTo>
                    <a:pt x="5892" y="1016"/>
                  </a:lnTo>
                  <a:lnTo>
                    <a:pt x="5651" y="72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12422516" y="690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3937" y="0"/>
                  </a:moveTo>
                  <a:lnTo>
                    <a:pt x="3289" y="152"/>
                  </a:lnTo>
                  <a:lnTo>
                    <a:pt x="3022" y="914"/>
                  </a:lnTo>
                  <a:lnTo>
                    <a:pt x="2794" y="1701"/>
                  </a:lnTo>
                  <a:lnTo>
                    <a:pt x="2489" y="2463"/>
                  </a:lnTo>
                  <a:lnTo>
                    <a:pt x="2273" y="2959"/>
                  </a:lnTo>
                  <a:lnTo>
                    <a:pt x="2133" y="3670"/>
                  </a:lnTo>
                  <a:lnTo>
                    <a:pt x="1282" y="3263"/>
                  </a:lnTo>
                  <a:lnTo>
                    <a:pt x="1016" y="3898"/>
                  </a:lnTo>
                  <a:lnTo>
                    <a:pt x="444" y="5156"/>
                  </a:lnTo>
                  <a:lnTo>
                    <a:pt x="0" y="6705"/>
                  </a:lnTo>
                  <a:lnTo>
                    <a:pt x="2032" y="6515"/>
                  </a:lnTo>
                  <a:lnTo>
                    <a:pt x="2184" y="7645"/>
                  </a:lnTo>
                  <a:lnTo>
                    <a:pt x="3581" y="8191"/>
                  </a:lnTo>
                  <a:lnTo>
                    <a:pt x="4787" y="7810"/>
                  </a:lnTo>
                  <a:lnTo>
                    <a:pt x="5930" y="6946"/>
                  </a:lnTo>
                  <a:lnTo>
                    <a:pt x="6578" y="6413"/>
                  </a:lnTo>
                  <a:lnTo>
                    <a:pt x="6591" y="7150"/>
                  </a:lnTo>
                  <a:lnTo>
                    <a:pt x="6832" y="7454"/>
                  </a:lnTo>
                  <a:lnTo>
                    <a:pt x="7594" y="6654"/>
                  </a:lnTo>
                  <a:lnTo>
                    <a:pt x="8001" y="5702"/>
                  </a:lnTo>
                  <a:lnTo>
                    <a:pt x="8115" y="4610"/>
                  </a:lnTo>
                  <a:lnTo>
                    <a:pt x="7124" y="2768"/>
                  </a:lnTo>
                  <a:lnTo>
                    <a:pt x="4851" y="2019"/>
                  </a:lnTo>
                  <a:lnTo>
                    <a:pt x="3949" y="5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12420102" y="6901238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108" y="0"/>
                  </a:moveTo>
                  <a:lnTo>
                    <a:pt x="1193" y="1498"/>
                  </a:lnTo>
                  <a:lnTo>
                    <a:pt x="711" y="2247"/>
                  </a:lnTo>
                  <a:lnTo>
                    <a:pt x="381" y="3238"/>
                  </a:lnTo>
                  <a:lnTo>
                    <a:pt x="0" y="4203"/>
                  </a:lnTo>
                  <a:lnTo>
                    <a:pt x="50" y="4432"/>
                  </a:lnTo>
                  <a:lnTo>
                    <a:pt x="127" y="4673"/>
                  </a:lnTo>
                  <a:lnTo>
                    <a:pt x="165" y="4902"/>
                  </a:lnTo>
                  <a:lnTo>
                    <a:pt x="1549" y="6388"/>
                  </a:lnTo>
                  <a:lnTo>
                    <a:pt x="1206" y="8737"/>
                  </a:lnTo>
                  <a:lnTo>
                    <a:pt x="2857" y="10083"/>
                  </a:lnTo>
                  <a:lnTo>
                    <a:pt x="3695" y="8191"/>
                  </a:lnTo>
                  <a:lnTo>
                    <a:pt x="3060" y="6235"/>
                  </a:lnTo>
                  <a:lnTo>
                    <a:pt x="4864" y="4838"/>
                  </a:lnTo>
                  <a:lnTo>
                    <a:pt x="4902" y="3022"/>
                  </a:lnTo>
                  <a:lnTo>
                    <a:pt x="3632" y="2336"/>
                  </a:lnTo>
                  <a:lnTo>
                    <a:pt x="2908" y="113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283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12422357" y="691401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736" y="1117"/>
                  </a:lnTo>
                  <a:lnTo>
                    <a:pt x="787" y="1905"/>
                  </a:lnTo>
                  <a:lnTo>
                    <a:pt x="889" y="2159"/>
                  </a:lnTo>
                  <a:lnTo>
                    <a:pt x="1104" y="2641"/>
                  </a:lnTo>
                  <a:lnTo>
                    <a:pt x="1651" y="1854"/>
                  </a:lnTo>
                  <a:lnTo>
                    <a:pt x="1536" y="914"/>
                  </a:lnTo>
                  <a:lnTo>
                    <a:pt x="168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AD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12478497" y="682129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261" y="0"/>
                  </a:moveTo>
                  <a:lnTo>
                    <a:pt x="9042" y="546"/>
                  </a:lnTo>
                  <a:lnTo>
                    <a:pt x="7696" y="571"/>
                  </a:lnTo>
                  <a:lnTo>
                    <a:pt x="6769" y="2057"/>
                  </a:lnTo>
                  <a:lnTo>
                    <a:pt x="5588" y="4000"/>
                  </a:lnTo>
                  <a:lnTo>
                    <a:pt x="3606" y="5194"/>
                  </a:lnTo>
                  <a:lnTo>
                    <a:pt x="1054" y="4406"/>
                  </a:lnTo>
                  <a:lnTo>
                    <a:pt x="965" y="5118"/>
                  </a:lnTo>
                  <a:lnTo>
                    <a:pt x="469" y="5575"/>
                  </a:lnTo>
                  <a:lnTo>
                    <a:pt x="0" y="6057"/>
                  </a:lnTo>
                  <a:lnTo>
                    <a:pt x="254" y="6858"/>
                  </a:lnTo>
                  <a:lnTo>
                    <a:pt x="546" y="7505"/>
                  </a:lnTo>
                  <a:lnTo>
                    <a:pt x="914" y="7048"/>
                  </a:lnTo>
                  <a:lnTo>
                    <a:pt x="1447" y="6108"/>
                  </a:lnTo>
                  <a:lnTo>
                    <a:pt x="1638" y="6159"/>
                  </a:lnTo>
                  <a:lnTo>
                    <a:pt x="4559" y="7162"/>
                  </a:lnTo>
                  <a:lnTo>
                    <a:pt x="5537" y="4546"/>
                  </a:lnTo>
                  <a:lnTo>
                    <a:pt x="7099" y="3200"/>
                  </a:lnTo>
                  <a:lnTo>
                    <a:pt x="8204" y="2222"/>
                  </a:lnTo>
                  <a:lnTo>
                    <a:pt x="9245" y="1358"/>
                  </a:lnTo>
                  <a:lnTo>
                    <a:pt x="10756" y="1257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12495963" y="6820498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5184" y="2298"/>
                  </a:moveTo>
                  <a:lnTo>
                    <a:pt x="3428" y="2298"/>
                  </a:lnTo>
                  <a:lnTo>
                    <a:pt x="4381" y="2654"/>
                  </a:lnTo>
                  <a:lnTo>
                    <a:pt x="4952" y="3886"/>
                  </a:lnTo>
                  <a:lnTo>
                    <a:pt x="6870" y="4699"/>
                  </a:lnTo>
                  <a:lnTo>
                    <a:pt x="9105" y="5435"/>
                  </a:lnTo>
                  <a:lnTo>
                    <a:pt x="9867" y="6235"/>
                  </a:lnTo>
                  <a:lnTo>
                    <a:pt x="10223" y="7442"/>
                  </a:lnTo>
                  <a:lnTo>
                    <a:pt x="10858" y="7772"/>
                  </a:lnTo>
                  <a:lnTo>
                    <a:pt x="12115" y="8369"/>
                  </a:lnTo>
                  <a:lnTo>
                    <a:pt x="11607" y="6972"/>
                  </a:lnTo>
                  <a:lnTo>
                    <a:pt x="11417" y="6299"/>
                  </a:lnTo>
                  <a:lnTo>
                    <a:pt x="11379" y="5740"/>
                  </a:lnTo>
                  <a:lnTo>
                    <a:pt x="10401" y="5473"/>
                  </a:lnTo>
                  <a:lnTo>
                    <a:pt x="10071" y="5003"/>
                  </a:lnTo>
                  <a:lnTo>
                    <a:pt x="9909" y="4432"/>
                  </a:lnTo>
                  <a:lnTo>
                    <a:pt x="9476" y="4419"/>
                  </a:lnTo>
                  <a:lnTo>
                    <a:pt x="9169" y="4254"/>
                  </a:lnTo>
                  <a:lnTo>
                    <a:pt x="9005" y="3975"/>
                  </a:lnTo>
                  <a:lnTo>
                    <a:pt x="8572" y="3975"/>
                  </a:lnTo>
                  <a:lnTo>
                    <a:pt x="8229" y="3822"/>
                  </a:lnTo>
                  <a:lnTo>
                    <a:pt x="8089" y="3543"/>
                  </a:lnTo>
                  <a:lnTo>
                    <a:pt x="7658" y="3543"/>
                  </a:lnTo>
                  <a:lnTo>
                    <a:pt x="7302" y="3390"/>
                  </a:lnTo>
                  <a:lnTo>
                    <a:pt x="7216" y="3238"/>
                  </a:lnTo>
                  <a:lnTo>
                    <a:pt x="6083" y="3238"/>
                  </a:lnTo>
                  <a:lnTo>
                    <a:pt x="5397" y="2755"/>
                  </a:lnTo>
                  <a:lnTo>
                    <a:pt x="5184" y="2298"/>
                  </a:lnTo>
                  <a:close/>
                </a:path>
                <a:path w="12700" h="8890">
                  <a:moveTo>
                    <a:pt x="9905" y="4419"/>
                  </a:moveTo>
                  <a:close/>
                </a:path>
                <a:path w="12700" h="8890">
                  <a:moveTo>
                    <a:pt x="8984" y="3939"/>
                  </a:moveTo>
                  <a:lnTo>
                    <a:pt x="8572" y="3975"/>
                  </a:lnTo>
                  <a:lnTo>
                    <a:pt x="9005" y="3975"/>
                  </a:lnTo>
                  <a:close/>
                </a:path>
                <a:path w="12700" h="8890">
                  <a:moveTo>
                    <a:pt x="8046" y="3456"/>
                  </a:moveTo>
                  <a:lnTo>
                    <a:pt x="7658" y="3543"/>
                  </a:lnTo>
                  <a:lnTo>
                    <a:pt x="8089" y="3543"/>
                  </a:lnTo>
                  <a:close/>
                </a:path>
                <a:path w="12700" h="8890">
                  <a:moveTo>
                    <a:pt x="7108" y="3045"/>
                  </a:moveTo>
                  <a:lnTo>
                    <a:pt x="6083" y="3238"/>
                  </a:lnTo>
                  <a:lnTo>
                    <a:pt x="7216" y="3238"/>
                  </a:lnTo>
                  <a:lnTo>
                    <a:pt x="7108" y="3045"/>
                  </a:lnTo>
                  <a:close/>
                </a:path>
                <a:path w="12700" h="8890">
                  <a:moveTo>
                    <a:pt x="1015" y="0"/>
                  </a:moveTo>
                  <a:lnTo>
                    <a:pt x="482" y="228"/>
                  </a:lnTo>
                  <a:lnTo>
                    <a:pt x="63" y="495"/>
                  </a:lnTo>
                  <a:lnTo>
                    <a:pt x="0" y="1130"/>
                  </a:lnTo>
                  <a:lnTo>
                    <a:pt x="1003" y="1181"/>
                  </a:lnTo>
                  <a:lnTo>
                    <a:pt x="1714" y="1689"/>
                  </a:lnTo>
                  <a:lnTo>
                    <a:pt x="2171" y="2603"/>
                  </a:lnTo>
                  <a:lnTo>
                    <a:pt x="3428" y="2298"/>
                  </a:lnTo>
                  <a:lnTo>
                    <a:pt x="5184" y="2298"/>
                  </a:lnTo>
                  <a:lnTo>
                    <a:pt x="4952" y="1803"/>
                  </a:lnTo>
                  <a:lnTo>
                    <a:pt x="4571" y="1638"/>
                  </a:lnTo>
                  <a:lnTo>
                    <a:pt x="4388" y="1536"/>
                  </a:lnTo>
                  <a:lnTo>
                    <a:pt x="2997" y="1536"/>
                  </a:lnTo>
                  <a:lnTo>
                    <a:pt x="2374" y="1270"/>
                  </a:lnTo>
                  <a:lnTo>
                    <a:pt x="2057" y="406"/>
                  </a:lnTo>
                  <a:lnTo>
                    <a:pt x="1015" y="0"/>
                  </a:lnTo>
                  <a:close/>
                </a:path>
                <a:path w="12700" h="8890">
                  <a:moveTo>
                    <a:pt x="3860" y="1244"/>
                  </a:moveTo>
                  <a:lnTo>
                    <a:pt x="2997" y="1536"/>
                  </a:lnTo>
                  <a:lnTo>
                    <a:pt x="4388" y="1536"/>
                  </a:lnTo>
                  <a:lnTo>
                    <a:pt x="3860" y="1244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12491686" y="681984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4330" y="0"/>
                  </a:moveTo>
                  <a:lnTo>
                    <a:pt x="3187" y="546"/>
                  </a:lnTo>
                  <a:lnTo>
                    <a:pt x="2159" y="177"/>
                  </a:lnTo>
                  <a:lnTo>
                    <a:pt x="1447" y="457"/>
                  </a:lnTo>
                  <a:lnTo>
                    <a:pt x="736" y="761"/>
                  </a:lnTo>
                  <a:lnTo>
                    <a:pt x="0" y="1028"/>
                  </a:lnTo>
                  <a:lnTo>
                    <a:pt x="292" y="1727"/>
                  </a:lnTo>
                  <a:lnTo>
                    <a:pt x="1054" y="1460"/>
                  </a:lnTo>
                  <a:lnTo>
                    <a:pt x="1803" y="1003"/>
                  </a:lnTo>
                  <a:lnTo>
                    <a:pt x="2578" y="1701"/>
                  </a:lnTo>
                  <a:lnTo>
                    <a:pt x="3086" y="2057"/>
                  </a:lnTo>
                  <a:lnTo>
                    <a:pt x="3632" y="2019"/>
                  </a:lnTo>
                  <a:lnTo>
                    <a:pt x="4203" y="1904"/>
                  </a:lnTo>
                  <a:lnTo>
                    <a:pt x="4254" y="1777"/>
                  </a:lnTo>
                  <a:lnTo>
                    <a:pt x="4330" y="1155"/>
                  </a:lnTo>
                  <a:lnTo>
                    <a:pt x="4762" y="876"/>
                  </a:lnTo>
                  <a:lnTo>
                    <a:pt x="5295" y="660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12488756" y="68204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406" y="0"/>
                  </a:moveTo>
                  <a:lnTo>
                    <a:pt x="0" y="876"/>
                  </a:lnTo>
                  <a:lnTo>
                    <a:pt x="152" y="1282"/>
                  </a:lnTo>
                  <a:lnTo>
                    <a:pt x="495" y="2133"/>
                  </a:lnTo>
                  <a:lnTo>
                    <a:pt x="1092" y="1676"/>
                  </a:lnTo>
                  <a:lnTo>
                    <a:pt x="1689" y="1181"/>
                  </a:lnTo>
                  <a:lnTo>
                    <a:pt x="2285" y="723"/>
                  </a:lnTo>
                  <a:lnTo>
                    <a:pt x="1993" y="25"/>
                  </a:lnTo>
                  <a:lnTo>
                    <a:pt x="1282" y="19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2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12500899" y="682231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469" y="939"/>
                  </a:lnTo>
                  <a:lnTo>
                    <a:pt x="1155" y="1422"/>
                  </a:lnTo>
                  <a:lnTo>
                    <a:pt x="2235" y="1206"/>
                  </a:lnTo>
                  <a:lnTo>
                    <a:pt x="1701" y="571"/>
                  </a:lnTo>
                  <a:lnTo>
                    <a:pt x="1435" y="266"/>
                  </a:lnTo>
                  <a:lnTo>
                    <a:pt x="952" y="165"/>
                  </a:lnTo>
                  <a:lnTo>
                    <a:pt x="469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12490744" y="681949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06" y="0"/>
                  </a:moveTo>
                  <a:lnTo>
                    <a:pt x="990" y="431"/>
                  </a:lnTo>
                  <a:lnTo>
                    <a:pt x="0" y="939"/>
                  </a:lnTo>
                  <a:lnTo>
                    <a:pt x="304" y="1638"/>
                  </a:lnTo>
                  <a:lnTo>
                    <a:pt x="647" y="1524"/>
                  </a:lnTo>
                  <a:lnTo>
                    <a:pt x="952" y="1384"/>
                  </a:lnTo>
                  <a:lnTo>
                    <a:pt x="1689" y="1104"/>
                  </a:lnTo>
                  <a:lnTo>
                    <a:pt x="2400" y="800"/>
                  </a:lnTo>
                  <a:lnTo>
                    <a:pt x="3111" y="53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12497054" y="682045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889" y="431"/>
                  </a:moveTo>
                  <a:lnTo>
                    <a:pt x="698" y="63"/>
                  </a:lnTo>
                  <a:lnTo>
                    <a:pt x="393" y="0"/>
                  </a:lnTo>
                  <a:lnTo>
                    <a:pt x="0" y="76"/>
                  </a:lnTo>
                  <a:lnTo>
                    <a:pt x="304" y="190"/>
                  </a:lnTo>
                  <a:lnTo>
                    <a:pt x="584" y="317"/>
                  </a:lnTo>
                  <a:lnTo>
                    <a:pt x="889" y="431"/>
                  </a:lnTo>
                  <a:close/>
                </a:path>
                <a:path w="3175" h="1904">
                  <a:moveTo>
                    <a:pt x="2768" y="1295"/>
                  </a:moveTo>
                  <a:lnTo>
                    <a:pt x="2413" y="482"/>
                  </a:lnTo>
                  <a:lnTo>
                    <a:pt x="1676" y="495"/>
                  </a:lnTo>
                  <a:lnTo>
                    <a:pt x="965" y="457"/>
                  </a:lnTo>
                  <a:lnTo>
                    <a:pt x="1282" y="1308"/>
                  </a:lnTo>
                  <a:lnTo>
                    <a:pt x="1905" y="1587"/>
                  </a:lnTo>
                  <a:lnTo>
                    <a:pt x="2768" y="1295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12436067" y="6942634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8686" y="0"/>
                  </a:moveTo>
                  <a:lnTo>
                    <a:pt x="7950" y="152"/>
                  </a:lnTo>
                  <a:lnTo>
                    <a:pt x="7442" y="228"/>
                  </a:lnTo>
                  <a:lnTo>
                    <a:pt x="7150" y="622"/>
                  </a:lnTo>
                  <a:lnTo>
                    <a:pt x="7048" y="1155"/>
                  </a:lnTo>
                  <a:lnTo>
                    <a:pt x="7391" y="2209"/>
                  </a:lnTo>
                  <a:lnTo>
                    <a:pt x="7238" y="3276"/>
                  </a:lnTo>
                  <a:lnTo>
                    <a:pt x="6845" y="4622"/>
                  </a:lnTo>
                  <a:lnTo>
                    <a:pt x="6337" y="5105"/>
                  </a:lnTo>
                  <a:lnTo>
                    <a:pt x="4483" y="3708"/>
                  </a:lnTo>
                  <a:lnTo>
                    <a:pt x="3809" y="5880"/>
                  </a:lnTo>
                  <a:lnTo>
                    <a:pt x="2552" y="6286"/>
                  </a:lnTo>
                  <a:lnTo>
                    <a:pt x="1498" y="6680"/>
                  </a:lnTo>
                  <a:lnTo>
                    <a:pt x="1066" y="5880"/>
                  </a:lnTo>
                  <a:lnTo>
                    <a:pt x="698" y="5118"/>
                  </a:lnTo>
                  <a:lnTo>
                    <a:pt x="38" y="5384"/>
                  </a:lnTo>
                  <a:lnTo>
                    <a:pt x="101" y="5854"/>
                  </a:lnTo>
                  <a:lnTo>
                    <a:pt x="0" y="6603"/>
                  </a:lnTo>
                  <a:lnTo>
                    <a:pt x="1816" y="7569"/>
                  </a:lnTo>
                  <a:lnTo>
                    <a:pt x="2184" y="9131"/>
                  </a:lnTo>
                  <a:lnTo>
                    <a:pt x="2793" y="10553"/>
                  </a:lnTo>
                  <a:lnTo>
                    <a:pt x="3416" y="10909"/>
                  </a:lnTo>
                  <a:lnTo>
                    <a:pt x="4038" y="11226"/>
                  </a:lnTo>
                  <a:lnTo>
                    <a:pt x="4648" y="11582"/>
                  </a:lnTo>
                  <a:lnTo>
                    <a:pt x="6642" y="12966"/>
                  </a:lnTo>
                  <a:lnTo>
                    <a:pt x="8305" y="14668"/>
                  </a:lnTo>
                  <a:lnTo>
                    <a:pt x="9753" y="16611"/>
                  </a:lnTo>
                  <a:lnTo>
                    <a:pt x="10452" y="16357"/>
                  </a:lnTo>
                  <a:lnTo>
                    <a:pt x="12344" y="16382"/>
                  </a:lnTo>
                  <a:lnTo>
                    <a:pt x="13258" y="15366"/>
                  </a:lnTo>
                  <a:lnTo>
                    <a:pt x="13550" y="13309"/>
                  </a:lnTo>
                  <a:lnTo>
                    <a:pt x="12661" y="12712"/>
                  </a:lnTo>
                  <a:lnTo>
                    <a:pt x="11480" y="14033"/>
                  </a:lnTo>
                  <a:lnTo>
                    <a:pt x="10452" y="12877"/>
                  </a:lnTo>
                  <a:lnTo>
                    <a:pt x="10464" y="12014"/>
                  </a:lnTo>
                  <a:lnTo>
                    <a:pt x="12204" y="10769"/>
                  </a:lnTo>
                  <a:lnTo>
                    <a:pt x="10058" y="9626"/>
                  </a:lnTo>
                  <a:lnTo>
                    <a:pt x="11544" y="8877"/>
                  </a:lnTo>
                  <a:lnTo>
                    <a:pt x="9131" y="7708"/>
                  </a:lnTo>
                  <a:lnTo>
                    <a:pt x="9105" y="5321"/>
                  </a:lnTo>
                  <a:lnTo>
                    <a:pt x="8648" y="2552"/>
                  </a:lnTo>
                  <a:lnTo>
                    <a:pt x="8813" y="1765"/>
                  </a:lnTo>
                  <a:lnTo>
                    <a:pt x="8686" y="558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12429834" y="694116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244" y="0"/>
                  </a:moveTo>
                  <a:lnTo>
                    <a:pt x="838" y="228"/>
                  </a:lnTo>
                  <a:lnTo>
                    <a:pt x="406" y="419"/>
                  </a:lnTo>
                  <a:lnTo>
                    <a:pt x="0" y="635"/>
                  </a:lnTo>
                  <a:lnTo>
                    <a:pt x="800" y="2844"/>
                  </a:lnTo>
                  <a:lnTo>
                    <a:pt x="2146" y="4699"/>
                  </a:lnTo>
                  <a:lnTo>
                    <a:pt x="5092" y="7683"/>
                  </a:lnTo>
                  <a:lnTo>
                    <a:pt x="5219" y="6121"/>
                  </a:lnTo>
                  <a:lnTo>
                    <a:pt x="5715" y="5473"/>
                  </a:lnTo>
                  <a:lnTo>
                    <a:pt x="4838" y="3149"/>
                  </a:lnTo>
                  <a:lnTo>
                    <a:pt x="2260" y="22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12438363" y="6953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495" y="0"/>
                  </a:moveTo>
                  <a:lnTo>
                    <a:pt x="0" y="558"/>
                  </a:lnTo>
                  <a:lnTo>
                    <a:pt x="279" y="1841"/>
                  </a:lnTo>
                  <a:lnTo>
                    <a:pt x="685" y="2590"/>
                  </a:lnTo>
                  <a:lnTo>
                    <a:pt x="863" y="2959"/>
                  </a:lnTo>
                  <a:lnTo>
                    <a:pt x="1079" y="2933"/>
                  </a:lnTo>
                  <a:lnTo>
                    <a:pt x="1257" y="2895"/>
                  </a:lnTo>
                  <a:lnTo>
                    <a:pt x="1460" y="2882"/>
                  </a:lnTo>
                  <a:lnTo>
                    <a:pt x="1790" y="2997"/>
                  </a:lnTo>
                  <a:lnTo>
                    <a:pt x="2133" y="3136"/>
                  </a:lnTo>
                  <a:lnTo>
                    <a:pt x="2451" y="3251"/>
                  </a:lnTo>
                  <a:lnTo>
                    <a:pt x="3047" y="2489"/>
                  </a:lnTo>
                  <a:lnTo>
                    <a:pt x="2654" y="1765"/>
                  </a:lnTo>
                  <a:lnTo>
                    <a:pt x="2349" y="1041"/>
                  </a:lnTo>
                  <a:lnTo>
                    <a:pt x="1739" y="685"/>
                  </a:lnTo>
                  <a:lnTo>
                    <a:pt x="1130" y="35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12435559" y="694664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65" y="457"/>
                  </a:lnTo>
                  <a:lnTo>
                    <a:pt x="355" y="901"/>
                  </a:lnTo>
                  <a:lnTo>
                    <a:pt x="546" y="1371"/>
                  </a:lnTo>
                  <a:lnTo>
                    <a:pt x="762" y="1270"/>
                  </a:lnTo>
                  <a:lnTo>
                    <a:pt x="1206" y="1104"/>
                  </a:lnTo>
                  <a:lnTo>
                    <a:pt x="965" y="546"/>
                  </a:lnTo>
                  <a:lnTo>
                    <a:pt x="66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12527607" y="685760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4">
                  <a:moveTo>
                    <a:pt x="0" y="0"/>
                  </a:moveTo>
                  <a:lnTo>
                    <a:pt x="508" y="1358"/>
                  </a:lnTo>
                  <a:lnTo>
                    <a:pt x="787" y="2044"/>
                  </a:lnTo>
                  <a:lnTo>
                    <a:pt x="1054" y="3035"/>
                  </a:lnTo>
                  <a:lnTo>
                    <a:pt x="1854" y="3949"/>
                  </a:lnTo>
                  <a:lnTo>
                    <a:pt x="1143" y="5067"/>
                  </a:lnTo>
                  <a:lnTo>
                    <a:pt x="1739" y="6654"/>
                  </a:lnTo>
                  <a:lnTo>
                    <a:pt x="2260" y="8140"/>
                  </a:lnTo>
                  <a:lnTo>
                    <a:pt x="5219" y="9690"/>
                  </a:lnTo>
                  <a:lnTo>
                    <a:pt x="5664" y="11290"/>
                  </a:lnTo>
                  <a:lnTo>
                    <a:pt x="5638" y="12788"/>
                  </a:lnTo>
                  <a:lnTo>
                    <a:pt x="6311" y="12534"/>
                  </a:lnTo>
                  <a:lnTo>
                    <a:pt x="7035" y="11366"/>
                  </a:lnTo>
                  <a:lnTo>
                    <a:pt x="7848" y="12242"/>
                  </a:lnTo>
                  <a:lnTo>
                    <a:pt x="8636" y="12446"/>
                  </a:lnTo>
                  <a:lnTo>
                    <a:pt x="8255" y="11264"/>
                  </a:lnTo>
                  <a:lnTo>
                    <a:pt x="8102" y="10680"/>
                  </a:lnTo>
                  <a:lnTo>
                    <a:pt x="7048" y="8216"/>
                  </a:lnTo>
                  <a:lnTo>
                    <a:pt x="5905" y="5854"/>
                  </a:lnTo>
                  <a:lnTo>
                    <a:pt x="3949" y="3949"/>
                  </a:lnTo>
                  <a:lnTo>
                    <a:pt x="2819" y="4343"/>
                  </a:lnTo>
                  <a:lnTo>
                    <a:pt x="2260" y="3784"/>
                  </a:lnTo>
                  <a:lnTo>
                    <a:pt x="1816" y="2781"/>
                  </a:lnTo>
                  <a:lnTo>
                    <a:pt x="1397" y="1752"/>
                  </a:lnTo>
                  <a:lnTo>
                    <a:pt x="1346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12535703" y="686829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0" y="0"/>
                  </a:moveTo>
                  <a:lnTo>
                    <a:pt x="2527" y="4952"/>
                  </a:lnTo>
                  <a:lnTo>
                    <a:pt x="2743" y="5499"/>
                  </a:lnTo>
                  <a:lnTo>
                    <a:pt x="3048" y="5930"/>
                  </a:lnTo>
                  <a:lnTo>
                    <a:pt x="3683" y="6095"/>
                  </a:lnTo>
                  <a:lnTo>
                    <a:pt x="3784" y="5968"/>
                  </a:lnTo>
                  <a:lnTo>
                    <a:pt x="2946" y="3708"/>
                  </a:lnTo>
                  <a:lnTo>
                    <a:pt x="1676" y="1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12524296" y="684849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431" y="1231"/>
                  </a:lnTo>
                  <a:lnTo>
                    <a:pt x="393" y="2705"/>
                  </a:lnTo>
                  <a:lnTo>
                    <a:pt x="1879" y="3340"/>
                  </a:lnTo>
                  <a:lnTo>
                    <a:pt x="1435" y="2133"/>
                  </a:lnTo>
                  <a:lnTo>
                    <a:pt x="1231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12526937" y="685351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714" y="2895"/>
                  </a:moveTo>
                  <a:lnTo>
                    <a:pt x="1460" y="1739"/>
                  </a:lnTo>
                  <a:lnTo>
                    <a:pt x="927" y="749"/>
                  </a:lnTo>
                  <a:lnTo>
                    <a:pt x="0" y="0"/>
                  </a:lnTo>
                  <a:lnTo>
                    <a:pt x="419" y="1079"/>
                  </a:lnTo>
                  <a:lnTo>
                    <a:pt x="419" y="2362"/>
                  </a:lnTo>
                  <a:lnTo>
                    <a:pt x="1714" y="2895"/>
                  </a:lnTo>
                  <a:close/>
                </a:path>
                <a:path w="4445" h="7620">
                  <a:moveTo>
                    <a:pt x="4254" y="7442"/>
                  </a:moveTo>
                  <a:lnTo>
                    <a:pt x="3873" y="6426"/>
                  </a:lnTo>
                  <a:lnTo>
                    <a:pt x="3441" y="5448"/>
                  </a:lnTo>
                  <a:lnTo>
                    <a:pt x="2552" y="4775"/>
                  </a:lnTo>
                  <a:lnTo>
                    <a:pt x="2946" y="5778"/>
                  </a:lnTo>
                  <a:lnTo>
                    <a:pt x="2971" y="6997"/>
                  </a:lnTo>
                  <a:lnTo>
                    <a:pt x="4254" y="7442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12523019" y="68472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317" y="139"/>
                  </a:lnTo>
                  <a:lnTo>
                    <a:pt x="0" y="254"/>
                  </a:lnTo>
                  <a:lnTo>
                    <a:pt x="254" y="850"/>
                  </a:lnTo>
                  <a:lnTo>
                    <a:pt x="596" y="1320"/>
                  </a:lnTo>
                  <a:lnTo>
                    <a:pt x="1346" y="1257"/>
                  </a:lnTo>
                  <a:lnTo>
                    <a:pt x="863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12526474" y="68523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39" y="393"/>
                  </a:lnTo>
                  <a:lnTo>
                    <a:pt x="317" y="800"/>
                  </a:lnTo>
                  <a:lnTo>
                    <a:pt x="482" y="1206"/>
                  </a:lnTo>
                  <a:lnTo>
                    <a:pt x="685" y="660"/>
                  </a:lnTo>
                  <a:lnTo>
                    <a:pt x="53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12425847" y="6889239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4">
                  <a:moveTo>
                    <a:pt x="2955" y="6375"/>
                  </a:moveTo>
                  <a:lnTo>
                    <a:pt x="1549" y="6375"/>
                  </a:lnTo>
                  <a:lnTo>
                    <a:pt x="25" y="13131"/>
                  </a:lnTo>
                  <a:lnTo>
                    <a:pt x="2374" y="12623"/>
                  </a:lnTo>
                  <a:lnTo>
                    <a:pt x="4737" y="12382"/>
                  </a:lnTo>
                  <a:lnTo>
                    <a:pt x="9314" y="12382"/>
                  </a:lnTo>
                  <a:lnTo>
                    <a:pt x="9753" y="11785"/>
                  </a:lnTo>
                  <a:lnTo>
                    <a:pt x="8902" y="10071"/>
                  </a:lnTo>
                  <a:lnTo>
                    <a:pt x="8412" y="8991"/>
                  </a:lnTo>
                  <a:lnTo>
                    <a:pt x="5181" y="8991"/>
                  </a:lnTo>
                  <a:lnTo>
                    <a:pt x="4686" y="8420"/>
                  </a:lnTo>
                  <a:lnTo>
                    <a:pt x="4271" y="7670"/>
                  </a:lnTo>
                  <a:lnTo>
                    <a:pt x="4149" y="7518"/>
                  </a:lnTo>
                  <a:lnTo>
                    <a:pt x="2955" y="6375"/>
                  </a:lnTo>
                  <a:close/>
                </a:path>
                <a:path w="17145" h="13334">
                  <a:moveTo>
                    <a:pt x="9314" y="12382"/>
                  </a:moveTo>
                  <a:lnTo>
                    <a:pt x="4737" y="12382"/>
                  </a:lnTo>
                  <a:lnTo>
                    <a:pt x="9080" y="12700"/>
                  </a:lnTo>
                  <a:lnTo>
                    <a:pt x="9314" y="12382"/>
                  </a:lnTo>
                  <a:close/>
                </a:path>
                <a:path w="17145" h="13334">
                  <a:moveTo>
                    <a:pt x="13360" y="7670"/>
                  </a:moveTo>
                  <a:lnTo>
                    <a:pt x="9499" y="7670"/>
                  </a:lnTo>
                  <a:lnTo>
                    <a:pt x="9829" y="7988"/>
                  </a:lnTo>
                  <a:lnTo>
                    <a:pt x="10591" y="9639"/>
                  </a:lnTo>
                  <a:lnTo>
                    <a:pt x="10794" y="10769"/>
                  </a:lnTo>
                  <a:lnTo>
                    <a:pt x="9753" y="11785"/>
                  </a:lnTo>
                  <a:lnTo>
                    <a:pt x="10693" y="12230"/>
                  </a:lnTo>
                  <a:lnTo>
                    <a:pt x="12077" y="11722"/>
                  </a:lnTo>
                  <a:lnTo>
                    <a:pt x="12750" y="11442"/>
                  </a:lnTo>
                  <a:lnTo>
                    <a:pt x="12741" y="8420"/>
                  </a:lnTo>
                  <a:lnTo>
                    <a:pt x="13360" y="7670"/>
                  </a:lnTo>
                  <a:close/>
                </a:path>
                <a:path w="17145" h="13334">
                  <a:moveTo>
                    <a:pt x="7289" y="5473"/>
                  </a:moveTo>
                  <a:lnTo>
                    <a:pt x="7124" y="5473"/>
                  </a:lnTo>
                  <a:lnTo>
                    <a:pt x="6693" y="6896"/>
                  </a:lnTo>
                  <a:lnTo>
                    <a:pt x="6576" y="7150"/>
                  </a:lnTo>
                  <a:lnTo>
                    <a:pt x="6349" y="7518"/>
                  </a:lnTo>
                  <a:lnTo>
                    <a:pt x="5181" y="8991"/>
                  </a:lnTo>
                  <a:lnTo>
                    <a:pt x="8412" y="8991"/>
                  </a:lnTo>
                  <a:lnTo>
                    <a:pt x="8534" y="8242"/>
                  </a:lnTo>
                  <a:lnTo>
                    <a:pt x="8998" y="7988"/>
                  </a:lnTo>
                  <a:lnTo>
                    <a:pt x="9499" y="7670"/>
                  </a:lnTo>
                  <a:lnTo>
                    <a:pt x="13360" y="7670"/>
                  </a:lnTo>
                  <a:lnTo>
                    <a:pt x="13791" y="7150"/>
                  </a:lnTo>
                  <a:lnTo>
                    <a:pt x="7899" y="7150"/>
                  </a:lnTo>
                  <a:lnTo>
                    <a:pt x="7077" y="6426"/>
                  </a:lnTo>
                  <a:lnTo>
                    <a:pt x="7289" y="5473"/>
                  </a:lnTo>
                  <a:close/>
                </a:path>
                <a:path w="17145" h="13334">
                  <a:moveTo>
                    <a:pt x="13940" y="5143"/>
                  </a:moveTo>
                  <a:lnTo>
                    <a:pt x="8178" y="5143"/>
                  </a:lnTo>
                  <a:lnTo>
                    <a:pt x="9436" y="5219"/>
                  </a:lnTo>
                  <a:lnTo>
                    <a:pt x="9029" y="6896"/>
                  </a:lnTo>
                  <a:lnTo>
                    <a:pt x="7899" y="7150"/>
                  </a:lnTo>
                  <a:lnTo>
                    <a:pt x="13791" y="7150"/>
                  </a:lnTo>
                  <a:lnTo>
                    <a:pt x="14442" y="6375"/>
                  </a:lnTo>
                  <a:lnTo>
                    <a:pt x="15713" y="5168"/>
                  </a:lnTo>
                  <a:lnTo>
                    <a:pt x="13957" y="5168"/>
                  </a:lnTo>
                  <a:close/>
                </a:path>
                <a:path w="17145" h="13334">
                  <a:moveTo>
                    <a:pt x="2285" y="431"/>
                  </a:moveTo>
                  <a:lnTo>
                    <a:pt x="1798" y="749"/>
                  </a:lnTo>
                  <a:lnTo>
                    <a:pt x="1673" y="1295"/>
                  </a:lnTo>
                  <a:lnTo>
                    <a:pt x="1549" y="1473"/>
                  </a:lnTo>
                  <a:lnTo>
                    <a:pt x="1231" y="1689"/>
                  </a:lnTo>
                  <a:lnTo>
                    <a:pt x="800" y="2552"/>
                  </a:lnTo>
                  <a:lnTo>
                    <a:pt x="734" y="3276"/>
                  </a:lnTo>
                  <a:lnTo>
                    <a:pt x="409" y="3581"/>
                  </a:lnTo>
                  <a:lnTo>
                    <a:pt x="221" y="4051"/>
                  </a:lnTo>
                  <a:lnTo>
                    <a:pt x="111" y="5803"/>
                  </a:lnTo>
                  <a:lnTo>
                    <a:pt x="0" y="6832"/>
                  </a:lnTo>
                  <a:lnTo>
                    <a:pt x="457" y="6718"/>
                  </a:lnTo>
                  <a:lnTo>
                    <a:pt x="901" y="6553"/>
                  </a:lnTo>
                  <a:lnTo>
                    <a:pt x="1549" y="6375"/>
                  </a:lnTo>
                  <a:lnTo>
                    <a:pt x="2955" y="6375"/>
                  </a:lnTo>
                  <a:lnTo>
                    <a:pt x="2146" y="5600"/>
                  </a:lnTo>
                  <a:lnTo>
                    <a:pt x="2246" y="4940"/>
                  </a:lnTo>
                  <a:lnTo>
                    <a:pt x="4292" y="3644"/>
                  </a:lnTo>
                  <a:lnTo>
                    <a:pt x="4096" y="2832"/>
                  </a:lnTo>
                  <a:lnTo>
                    <a:pt x="4003" y="2552"/>
                  </a:lnTo>
                  <a:lnTo>
                    <a:pt x="2657" y="1181"/>
                  </a:lnTo>
                  <a:lnTo>
                    <a:pt x="2545" y="1003"/>
                  </a:lnTo>
                  <a:lnTo>
                    <a:pt x="2285" y="431"/>
                  </a:lnTo>
                  <a:close/>
                </a:path>
                <a:path w="17145" h="13334">
                  <a:moveTo>
                    <a:pt x="6438" y="1155"/>
                  </a:moveTo>
                  <a:lnTo>
                    <a:pt x="5841" y="2044"/>
                  </a:lnTo>
                  <a:lnTo>
                    <a:pt x="6677" y="3340"/>
                  </a:lnTo>
                  <a:lnTo>
                    <a:pt x="6789" y="3594"/>
                  </a:lnTo>
                  <a:lnTo>
                    <a:pt x="5245" y="4051"/>
                  </a:lnTo>
                  <a:lnTo>
                    <a:pt x="5524" y="4749"/>
                  </a:lnTo>
                  <a:lnTo>
                    <a:pt x="6489" y="4940"/>
                  </a:lnTo>
                  <a:lnTo>
                    <a:pt x="6654" y="5803"/>
                  </a:lnTo>
                  <a:lnTo>
                    <a:pt x="7124" y="5473"/>
                  </a:lnTo>
                  <a:lnTo>
                    <a:pt x="8178" y="5143"/>
                  </a:lnTo>
                  <a:lnTo>
                    <a:pt x="13940" y="5143"/>
                  </a:lnTo>
                  <a:lnTo>
                    <a:pt x="12852" y="3492"/>
                  </a:lnTo>
                  <a:lnTo>
                    <a:pt x="12328" y="3352"/>
                  </a:lnTo>
                  <a:lnTo>
                    <a:pt x="6984" y="3352"/>
                  </a:lnTo>
                  <a:lnTo>
                    <a:pt x="6591" y="1473"/>
                  </a:lnTo>
                  <a:lnTo>
                    <a:pt x="6472" y="1181"/>
                  </a:lnTo>
                  <a:close/>
                </a:path>
                <a:path w="17145" h="13334">
                  <a:moveTo>
                    <a:pt x="13931" y="0"/>
                  </a:moveTo>
                  <a:lnTo>
                    <a:pt x="13305" y="787"/>
                  </a:lnTo>
                  <a:lnTo>
                    <a:pt x="12552" y="1473"/>
                  </a:lnTo>
                  <a:lnTo>
                    <a:pt x="12553" y="1625"/>
                  </a:lnTo>
                  <a:lnTo>
                    <a:pt x="13474" y="3276"/>
                  </a:lnTo>
                  <a:lnTo>
                    <a:pt x="14973" y="3454"/>
                  </a:lnTo>
                  <a:lnTo>
                    <a:pt x="13957" y="5168"/>
                  </a:lnTo>
                  <a:lnTo>
                    <a:pt x="15713" y="5168"/>
                  </a:lnTo>
                  <a:lnTo>
                    <a:pt x="16382" y="4533"/>
                  </a:lnTo>
                  <a:lnTo>
                    <a:pt x="15992" y="3644"/>
                  </a:lnTo>
                  <a:lnTo>
                    <a:pt x="15979" y="3454"/>
                  </a:lnTo>
                  <a:lnTo>
                    <a:pt x="16852" y="2832"/>
                  </a:lnTo>
                  <a:lnTo>
                    <a:pt x="17024" y="2044"/>
                  </a:lnTo>
                  <a:lnTo>
                    <a:pt x="16922" y="1625"/>
                  </a:lnTo>
                  <a:lnTo>
                    <a:pt x="16802" y="1295"/>
                  </a:lnTo>
                  <a:lnTo>
                    <a:pt x="15633" y="1295"/>
                  </a:lnTo>
                  <a:lnTo>
                    <a:pt x="14630" y="1003"/>
                  </a:lnTo>
                  <a:lnTo>
                    <a:pt x="13931" y="0"/>
                  </a:lnTo>
                  <a:close/>
                </a:path>
                <a:path w="17145" h="13334">
                  <a:moveTo>
                    <a:pt x="9753" y="1524"/>
                  </a:moveTo>
                  <a:lnTo>
                    <a:pt x="9537" y="1625"/>
                  </a:lnTo>
                  <a:lnTo>
                    <a:pt x="9093" y="1790"/>
                  </a:lnTo>
                  <a:lnTo>
                    <a:pt x="6984" y="3352"/>
                  </a:lnTo>
                  <a:lnTo>
                    <a:pt x="12328" y="3352"/>
                  </a:lnTo>
                  <a:lnTo>
                    <a:pt x="10947" y="2984"/>
                  </a:lnTo>
                  <a:lnTo>
                    <a:pt x="9753" y="1524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12425445" y="690102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8953" y="8661"/>
                  </a:moveTo>
                  <a:lnTo>
                    <a:pt x="7092" y="8661"/>
                  </a:lnTo>
                  <a:lnTo>
                    <a:pt x="8197" y="9398"/>
                  </a:lnTo>
                  <a:lnTo>
                    <a:pt x="8464" y="10083"/>
                  </a:lnTo>
                  <a:lnTo>
                    <a:pt x="8896" y="9867"/>
                  </a:lnTo>
                  <a:lnTo>
                    <a:pt x="9288" y="9639"/>
                  </a:lnTo>
                  <a:lnTo>
                    <a:pt x="9267" y="9398"/>
                  </a:lnTo>
                  <a:lnTo>
                    <a:pt x="8953" y="8661"/>
                  </a:lnTo>
                  <a:close/>
                </a:path>
                <a:path w="12700" h="10159">
                  <a:moveTo>
                    <a:pt x="3653" y="5118"/>
                  </a:moveTo>
                  <a:lnTo>
                    <a:pt x="1009" y="5118"/>
                  </a:lnTo>
                  <a:lnTo>
                    <a:pt x="1924" y="7162"/>
                  </a:lnTo>
                  <a:lnTo>
                    <a:pt x="4197" y="7912"/>
                  </a:lnTo>
                  <a:lnTo>
                    <a:pt x="5175" y="9753"/>
                  </a:lnTo>
                  <a:lnTo>
                    <a:pt x="6191" y="9486"/>
                  </a:lnTo>
                  <a:lnTo>
                    <a:pt x="7092" y="8661"/>
                  </a:lnTo>
                  <a:lnTo>
                    <a:pt x="8953" y="8661"/>
                  </a:lnTo>
                  <a:lnTo>
                    <a:pt x="8591" y="7810"/>
                  </a:lnTo>
                  <a:lnTo>
                    <a:pt x="7512" y="7404"/>
                  </a:lnTo>
                  <a:lnTo>
                    <a:pt x="6305" y="7289"/>
                  </a:lnTo>
                  <a:lnTo>
                    <a:pt x="6445" y="5969"/>
                  </a:lnTo>
                  <a:lnTo>
                    <a:pt x="6524" y="5702"/>
                  </a:lnTo>
                  <a:lnTo>
                    <a:pt x="5060" y="5702"/>
                  </a:lnTo>
                  <a:lnTo>
                    <a:pt x="4222" y="5638"/>
                  </a:lnTo>
                  <a:lnTo>
                    <a:pt x="3803" y="5435"/>
                  </a:lnTo>
                  <a:lnTo>
                    <a:pt x="3653" y="5118"/>
                  </a:lnTo>
                  <a:close/>
                </a:path>
                <a:path w="12700" h="10159">
                  <a:moveTo>
                    <a:pt x="7355" y="4419"/>
                  </a:moveTo>
                  <a:lnTo>
                    <a:pt x="3702" y="4419"/>
                  </a:lnTo>
                  <a:lnTo>
                    <a:pt x="4908" y="4800"/>
                  </a:lnTo>
                  <a:lnTo>
                    <a:pt x="5492" y="5486"/>
                  </a:lnTo>
                  <a:lnTo>
                    <a:pt x="5060" y="5702"/>
                  </a:lnTo>
                  <a:lnTo>
                    <a:pt x="6524" y="5702"/>
                  </a:lnTo>
                  <a:lnTo>
                    <a:pt x="6813" y="4737"/>
                  </a:lnTo>
                  <a:lnTo>
                    <a:pt x="7355" y="4419"/>
                  </a:lnTo>
                  <a:close/>
                </a:path>
                <a:path w="12700" h="10159">
                  <a:moveTo>
                    <a:pt x="5124" y="596"/>
                  </a:moveTo>
                  <a:lnTo>
                    <a:pt x="2774" y="838"/>
                  </a:lnTo>
                  <a:lnTo>
                    <a:pt x="425" y="1346"/>
                  </a:lnTo>
                  <a:lnTo>
                    <a:pt x="298" y="1651"/>
                  </a:lnTo>
                  <a:lnTo>
                    <a:pt x="0" y="2247"/>
                  </a:lnTo>
                  <a:lnTo>
                    <a:pt x="1850" y="3035"/>
                  </a:lnTo>
                  <a:lnTo>
                    <a:pt x="189" y="4216"/>
                  </a:lnTo>
                  <a:lnTo>
                    <a:pt x="158" y="4635"/>
                  </a:lnTo>
                  <a:lnTo>
                    <a:pt x="361" y="5295"/>
                  </a:lnTo>
                  <a:lnTo>
                    <a:pt x="603" y="5245"/>
                  </a:lnTo>
                  <a:lnTo>
                    <a:pt x="1009" y="5118"/>
                  </a:lnTo>
                  <a:lnTo>
                    <a:pt x="3653" y="5118"/>
                  </a:lnTo>
                  <a:lnTo>
                    <a:pt x="3570" y="4635"/>
                  </a:lnTo>
                  <a:lnTo>
                    <a:pt x="3702" y="4419"/>
                  </a:lnTo>
                  <a:lnTo>
                    <a:pt x="7355" y="4419"/>
                  </a:lnTo>
                  <a:lnTo>
                    <a:pt x="9019" y="3492"/>
                  </a:lnTo>
                  <a:lnTo>
                    <a:pt x="2698" y="3492"/>
                  </a:lnTo>
                  <a:lnTo>
                    <a:pt x="2679" y="3060"/>
                  </a:lnTo>
                  <a:lnTo>
                    <a:pt x="6012" y="3035"/>
                  </a:lnTo>
                  <a:lnTo>
                    <a:pt x="4946" y="2895"/>
                  </a:lnTo>
                  <a:lnTo>
                    <a:pt x="9213" y="2247"/>
                  </a:lnTo>
                  <a:lnTo>
                    <a:pt x="12069" y="2247"/>
                  </a:lnTo>
                  <a:lnTo>
                    <a:pt x="11357" y="914"/>
                  </a:lnTo>
                  <a:lnTo>
                    <a:pt x="9467" y="914"/>
                  </a:lnTo>
                  <a:lnTo>
                    <a:pt x="8515" y="838"/>
                  </a:lnTo>
                  <a:lnTo>
                    <a:pt x="7524" y="787"/>
                  </a:lnTo>
                  <a:lnTo>
                    <a:pt x="5124" y="596"/>
                  </a:lnTo>
                  <a:close/>
                </a:path>
                <a:path w="12700" h="10159">
                  <a:moveTo>
                    <a:pt x="12069" y="2247"/>
                  </a:moveTo>
                  <a:lnTo>
                    <a:pt x="9213" y="2247"/>
                  </a:lnTo>
                  <a:lnTo>
                    <a:pt x="9455" y="3403"/>
                  </a:lnTo>
                  <a:lnTo>
                    <a:pt x="9564" y="4216"/>
                  </a:lnTo>
                  <a:lnTo>
                    <a:pt x="9650" y="4648"/>
                  </a:lnTo>
                  <a:lnTo>
                    <a:pt x="9899" y="4851"/>
                  </a:lnTo>
                  <a:lnTo>
                    <a:pt x="11613" y="2895"/>
                  </a:lnTo>
                  <a:lnTo>
                    <a:pt x="12096" y="2298"/>
                  </a:lnTo>
                  <a:close/>
                </a:path>
                <a:path w="12700" h="10159">
                  <a:moveTo>
                    <a:pt x="6012" y="3035"/>
                  </a:moveTo>
                  <a:lnTo>
                    <a:pt x="2762" y="3035"/>
                  </a:lnTo>
                  <a:lnTo>
                    <a:pt x="2851" y="3441"/>
                  </a:lnTo>
                  <a:lnTo>
                    <a:pt x="2698" y="3492"/>
                  </a:lnTo>
                  <a:lnTo>
                    <a:pt x="9019" y="3492"/>
                  </a:lnTo>
                  <a:lnTo>
                    <a:pt x="6012" y="3035"/>
                  </a:lnTo>
                  <a:close/>
                </a:path>
                <a:path w="12700" h="10159">
                  <a:moveTo>
                    <a:pt x="10153" y="0"/>
                  </a:moveTo>
                  <a:lnTo>
                    <a:pt x="9467" y="914"/>
                  </a:lnTo>
                  <a:lnTo>
                    <a:pt x="11357" y="914"/>
                  </a:lnTo>
                  <a:lnTo>
                    <a:pt x="11106" y="444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rgbClr val="F174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12423153" y="6896087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2705" y="0"/>
                  </a:moveTo>
                  <a:lnTo>
                    <a:pt x="2489" y="266"/>
                  </a:lnTo>
                  <a:lnTo>
                    <a:pt x="2654" y="342"/>
                  </a:lnTo>
                  <a:lnTo>
                    <a:pt x="2705" y="0"/>
                  </a:lnTo>
                  <a:close/>
                </a:path>
                <a:path w="4445" h="13970">
                  <a:moveTo>
                    <a:pt x="4191" y="8013"/>
                  </a:moveTo>
                  <a:lnTo>
                    <a:pt x="2286" y="7213"/>
                  </a:lnTo>
                  <a:lnTo>
                    <a:pt x="1854" y="8178"/>
                  </a:lnTo>
                  <a:lnTo>
                    <a:pt x="1828" y="9994"/>
                  </a:lnTo>
                  <a:lnTo>
                    <a:pt x="0" y="11379"/>
                  </a:lnTo>
                  <a:lnTo>
                    <a:pt x="635" y="13347"/>
                  </a:lnTo>
                  <a:lnTo>
                    <a:pt x="1485" y="13766"/>
                  </a:lnTo>
                  <a:lnTo>
                    <a:pt x="1638" y="13055"/>
                  </a:lnTo>
                  <a:lnTo>
                    <a:pt x="1854" y="12547"/>
                  </a:lnTo>
                  <a:lnTo>
                    <a:pt x="2146" y="11798"/>
                  </a:lnTo>
                  <a:lnTo>
                    <a:pt x="2387" y="11010"/>
                  </a:lnTo>
                  <a:lnTo>
                    <a:pt x="2641" y="10248"/>
                  </a:lnTo>
                  <a:lnTo>
                    <a:pt x="2349" y="9245"/>
                  </a:lnTo>
                  <a:lnTo>
                    <a:pt x="4191" y="8013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12445307" y="695922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520" y="0"/>
                  </a:moveTo>
                  <a:lnTo>
                    <a:pt x="0" y="800"/>
                  </a:lnTo>
                  <a:lnTo>
                    <a:pt x="330" y="1308"/>
                  </a:lnTo>
                  <a:lnTo>
                    <a:pt x="2006" y="2159"/>
                  </a:lnTo>
                  <a:lnTo>
                    <a:pt x="3073" y="2489"/>
                  </a:lnTo>
                  <a:lnTo>
                    <a:pt x="3454" y="3657"/>
                  </a:lnTo>
                  <a:lnTo>
                    <a:pt x="3759" y="4254"/>
                  </a:lnTo>
                  <a:lnTo>
                    <a:pt x="4711" y="4648"/>
                  </a:lnTo>
                  <a:lnTo>
                    <a:pt x="5626" y="5105"/>
                  </a:lnTo>
                  <a:lnTo>
                    <a:pt x="6705" y="5168"/>
                  </a:lnTo>
                  <a:lnTo>
                    <a:pt x="7658" y="5956"/>
                  </a:lnTo>
                  <a:lnTo>
                    <a:pt x="9194" y="5549"/>
                  </a:lnTo>
                  <a:lnTo>
                    <a:pt x="9525" y="5664"/>
                  </a:lnTo>
                  <a:lnTo>
                    <a:pt x="9779" y="6007"/>
                  </a:lnTo>
                  <a:lnTo>
                    <a:pt x="10198" y="5956"/>
                  </a:lnTo>
                  <a:lnTo>
                    <a:pt x="10502" y="6070"/>
                  </a:lnTo>
                  <a:lnTo>
                    <a:pt x="10756" y="6400"/>
                  </a:lnTo>
                  <a:lnTo>
                    <a:pt x="11747" y="6654"/>
                  </a:lnTo>
                  <a:lnTo>
                    <a:pt x="11950" y="6642"/>
                  </a:lnTo>
                  <a:lnTo>
                    <a:pt x="12166" y="6591"/>
                  </a:lnTo>
                  <a:lnTo>
                    <a:pt x="12369" y="6502"/>
                  </a:lnTo>
                  <a:lnTo>
                    <a:pt x="12776" y="5588"/>
                  </a:lnTo>
                  <a:lnTo>
                    <a:pt x="11899" y="5143"/>
                  </a:lnTo>
                  <a:lnTo>
                    <a:pt x="10312" y="4470"/>
                  </a:lnTo>
                  <a:lnTo>
                    <a:pt x="10007" y="4356"/>
                  </a:lnTo>
                  <a:lnTo>
                    <a:pt x="8572" y="4089"/>
                  </a:lnTo>
                  <a:lnTo>
                    <a:pt x="7315" y="3492"/>
                  </a:lnTo>
                  <a:lnTo>
                    <a:pt x="6172" y="2603"/>
                  </a:lnTo>
                  <a:lnTo>
                    <a:pt x="5156" y="2514"/>
                  </a:lnTo>
                  <a:lnTo>
                    <a:pt x="4457" y="2006"/>
                  </a:lnTo>
                  <a:lnTo>
                    <a:pt x="4013" y="1104"/>
                  </a:lnTo>
                  <a:lnTo>
                    <a:pt x="3467" y="1041"/>
                  </a:lnTo>
                  <a:lnTo>
                    <a:pt x="2425" y="850"/>
                  </a:lnTo>
                  <a:lnTo>
                    <a:pt x="1803" y="571"/>
                  </a:lnTo>
                  <a:lnTo>
                    <a:pt x="1460" y="44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12454090" y="696478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68" y="838"/>
                  </a:moveTo>
                  <a:lnTo>
                    <a:pt x="1714" y="533"/>
                  </a:lnTo>
                  <a:lnTo>
                    <a:pt x="1397" y="393"/>
                  </a:lnTo>
                  <a:lnTo>
                    <a:pt x="1003" y="444"/>
                  </a:lnTo>
                  <a:lnTo>
                    <a:pt x="749" y="114"/>
                  </a:lnTo>
                  <a:lnTo>
                    <a:pt x="406" y="0"/>
                  </a:lnTo>
                  <a:lnTo>
                    <a:pt x="0" y="101"/>
                  </a:lnTo>
                  <a:lnTo>
                    <a:pt x="342" y="215"/>
                  </a:lnTo>
                  <a:lnTo>
                    <a:pt x="685" y="342"/>
                  </a:lnTo>
                  <a:lnTo>
                    <a:pt x="1003" y="457"/>
                  </a:lnTo>
                  <a:lnTo>
                    <a:pt x="1320" y="584"/>
                  </a:lnTo>
                  <a:lnTo>
                    <a:pt x="1651" y="711"/>
                  </a:lnTo>
                  <a:lnTo>
                    <a:pt x="1968" y="838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12440720" y="695421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0" y="0"/>
                  </a:moveTo>
                  <a:lnTo>
                    <a:pt x="304" y="736"/>
                  </a:lnTo>
                  <a:lnTo>
                    <a:pt x="698" y="1460"/>
                  </a:lnTo>
                  <a:lnTo>
                    <a:pt x="101" y="2222"/>
                  </a:lnTo>
                  <a:lnTo>
                    <a:pt x="190" y="2463"/>
                  </a:lnTo>
                  <a:lnTo>
                    <a:pt x="292" y="2666"/>
                  </a:lnTo>
                  <a:lnTo>
                    <a:pt x="368" y="2908"/>
                  </a:lnTo>
                  <a:lnTo>
                    <a:pt x="1295" y="3136"/>
                  </a:lnTo>
                  <a:lnTo>
                    <a:pt x="1498" y="3949"/>
                  </a:lnTo>
                  <a:lnTo>
                    <a:pt x="1866" y="4660"/>
                  </a:lnTo>
                  <a:lnTo>
                    <a:pt x="2489" y="4965"/>
                  </a:lnTo>
                  <a:lnTo>
                    <a:pt x="2768" y="5118"/>
                  </a:lnTo>
                  <a:lnTo>
                    <a:pt x="4152" y="6045"/>
                  </a:lnTo>
                  <a:lnTo>
                    <a:pt x="4775" y="7785"/>
                  </a:lnTo>
                  <a:lnTo>
                    <a:pt x="6451" y="8369"/>
                  </a:lnTo>
                  <a:lnTo>
                    <a:pt x="7366" y="8889"/>
                  </a:lnTo>
                  <a:lnTo>
                    <a:pt x="8051" y="8661"/>
                  </a:lnTo>
                  <a:lnTo>
                    <a:pt x="7658" y="7492"/>
                  </a:lnTo>
                  <a:lnTo>
                    <a:pt x="6604" y="7162"/>
                  </a:lnTo>
                  <a:lnTo>
                    <a:pt x="4914" y="6311"/>
                  </a:lnTo>
                  <a:lnTo>
                    <a:pt x="4597" y="5803"/>
                  </a:lnTo>
                  <a:lnTo>
                    <a:pt x="5105" y="5003"/>
                  </a:lnTo>
                  <a:lnTo>
                    <a:pt x="3657" y="3086"/>
                  </a:lnTo>
                  <a:lnTo>
                    <a:pt x="1968" y="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12428382" y="6878154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9563" y="0"/>
                  </a:moveTo>
                  <a:lnTo>
                    <a:pt x="8521" y="469"/>
                  </a:lnTo>
                  <a:lnTo>
                    <a:pt x="7683" y="1193"/>
                  </a:lnTo>
                  <a:lnTo>
                    <a:pt x="6870" y="4597"/>
                  </a:lnTo>
                  <a:lnTo>
                    <a:pt x="4876" y="5727"/>
                  </a:lnTo>
                  <a:lnTo>
                    <a:pt x="3708" y="7569"/>
                  </a:lnTo>
                  <a:lnTo>
                    <a:pt x="2984" y="6870"/>
                  </a:lnTo>
                  <a:lnTo>
                    <a:pt x="4229" y="5867"/>
                  </a:lnTo>
                  <a:lnTo>
                    <a:pt x="2959" y="5588"/>
                  </a:lnTo>
                  <a:lnTo>
                    <a:pt x="2374" y="5880"/>
                  </a:lnTo>
                  <a:lnTo>
                    <a:pt x="2400" y="6286"/>
                  </a:lnTo>
                  <a:lnTo>
                    <a:pt x="2273" y="6591"/>
                  </a:lnTo>
                  <a:lnTo>
                    <a:pt x="1917" y="6819"/>
                  </a:lnTo>
                  <a:lnTo>
                    <a:pt x="1905" y="7467"/>
                  </a:lnTo>
                  <a:lnTo>
                    <a:pt x="1422" y="7785"/>
                  </a:lnTo>
                  <a:lnTo>
                    <a:pt x="977" y="8115"/>
                  </a:lnTo>
                  <a:lnTo>
                    <a:pt x="571" y="9067"/>
                  </a:lnTo>
                  <a:lnTo>
                    <a:pt x="165" y="9639"/>
                  </a:lnTo>
                  <a:lnTo>
                    <a:pt x="0" y="9931"/>
                  </a:lnTo>
                  <a:lnTo>
                    <a:pt x="25" y="10147"/>
                  </a:lnTo>
                  <a:lnTo>
                    <a:pt x="165" y="10591"/>
                  </a:lnTo>
                  <a:lnTo>
                    <a:pt x="1384" y="11214"/>
                  </a:lnTo>
                  <a:lnTo>
                    <a:pt x="381" y="11684"/>
                  </a:lnTo>
                  <a:lnTo>
                    <a:pt x="63" y="12217"/>
                  </a:lnTo>
                  <a:lnTo>
                    <a:pt x="812" y="12941"/>
                  </a:lnTo>
                  <a:lnTo>
                    <a:pt x="1498" y="13677"/>
                  </a:lnTo>
                  <a:lnTo>
                    <a:pt x="1765" y="14732"/>
                  </a:lnTo>
                  <a:lnTo>
                    <a:pt x="2451" y="14490"/>
                  </a:lnTo>
                  <a:lnTo>
                    <a:pt x="2209" y="13284"/>
                  </a:lnTo>
                  <a:lnTo>
                    <a:pt x="1917" y="12026"/>
                  </a:lnTo>
                  <a:lnTo>
                    <a:pt x="3911" y="12242"/>
                  </a:lnTo>
                  <a:lnTo>
                    <a:pt x="5816" y="9169"/>
                  </a:lnTo>
                  <a:lnTo>
                    <a:pt x="6350" y="7480"/>
                  </a:lnTo>
                  <a:lnTo>
                    <a:pt x="6578" y="6642"/>
                  </a:lnTo>
                  <a:lnTo>
                    <a:pt x="6908" y="5994"/>
                  </a:lnTo>
                  <a:lnTo>
                    <a:pt x="9817" y="685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12428007" y="68887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190" y="215"/>
                  </a:lnTo>
                  <a:lnTo>
                    <a:pt x="0" y="317"/>
                  </a:lnTo>
                  <a:lnTo>
                    <a:pt x="50" y="507"/>
                  </a:lnTo>
                  <a:lnTo>
                    <a:pt x="101" y="736"/>
                  </a:lnTo>
                  <a:lnTo>
                    <a:pt x="139" y="939"/>
                  </a:lnTo>
                  <a:lnTo>
                    <a:pt x="241" y="1155"/>
                  </a:lnTo>
                  <a:lnTo>
                    <a:pt x="444" y="1612"/>
                  </a:lnTo>
                  <a:lnTo>
                    <a:pt x="762" y="1092"/>
                  </a:lnTo>
                  <a:lnTo>
                    <a:pt x="1752" y="60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12439824" y="695606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203"/>
                  </a:lnTo>
                  <a:lnTo>
                    <a:pt x="241" y="393"/>
                  </a:lnTo>
                  <a:lnTo>
                    <a:pt x="317" y="609"/>
                  </a:lnTo>
                  <a:lnTo>
                    <a:pt x="546" y="546"/>
                  </a:lnTo>
                  <a:lnTo>
                    <a:pt x="787" y="457"/>
                  </a:lnTo>
                  <a:lnTo>
                    <a:pt x="1003" y="368"/>
                  </a:lnTo>
                  <a:lnTo>
                    <a:pt x="660" y="253"/>
                  </a:lnTo>
                  <a:lnTo>
                    <a:pt x="342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12534285" y="6898208"/>
              <a:ext cx="20955" cy="15240"/>
            </a:xfrm>
            <a:custGeom>
              <a:avLst/>
              <a:gdLst/>
              <a:ahLst/>
              <a:cxnLst/>
              <a:rect l="l" t="t" r="r" b="b"/>
              <a:pathLst>
                <a:path w="20954" h="15240">
                  <a:moveTo>
                    <a:pt x="19410" y="9437"/>
                  </a:moveTo>
                  <a:lnTo>
                    <a:pt x="19581" y="12204"/>
                  </a:lnTo>
                  <a:lnTo>
                    <a:pt x="19692" y="13144"/>
                  </a:lnTo>
                  <a:lnTo>
                    <a:pt x="20281" y="14046"/>
                  </a:lnTo>
                  <a:lnTo>
                    <a:pt x="20675" y="15062"/>
                  </a:lnTo>
                  <a:lnTo>
                    <a:pt x="20799" y="12839"/>
                  </a:lnTo>
                  <a:lnTo>
                    <a:pt x="20765" y="11493"/>
                  </a:lnTo>
                  <a:lnTo>
                    <a:pt x="19410" y="9437"/>
                  </a:lnTo>
                  <a:close/>
                </a:path>
                <a:path w="20954" h="15240">
                  <a:moveTo>
                    <a:pt x="14340" y="6108"/>
                  </a:moveTo>
                  <a:lnTo>
                    <a:pt x="7721" y="6108"/>
                  </a:lnTo>
                  <a:lnTo>
                    <a:pt x="8310" y="6388"/>
                  </a:lnTo>
                  <a:lnTo>
                    <a:pt x="8374" y="6616"/>
                  </a:lnTo>
                  <a:lnTo>
                    <a:pt x="7238" y="8420"/>
                  </a:lnTo>
                  <a:lnTo>
                    <a:pt x="9207" y="9410"/>
                  </a:lnTo>
                  <a:lnTo>
                    <a:pt x="9168" y="9855"/>
                  </a:lnTo>
                  <a:lnTo>
                    <a:pt x="8877" y="10883"/>
                  </a:lnTo>
                  <a:lnTo>
                    <a:pt x="9601" y="11010"/>
                  </a:lnTo>
                  <a:lnTo>
                    <a:pt x="9859" y="11493"/>
                  </a:lnTo>
                  <a:lnTo>
                    <a:pt x="10071" y="12204"/>
                  </a:lnTo>
                  <a:lnTo>
                    <a:pt x="10274" y="12509"/>
                  </a:lnTo>
                  <a:lnTo>
                    <a:pt x="10452" y="12839"/>
                  </a:lnTo>
                  <a:lnTo>
                    <a:pt x="10680" y="13144"/>
                  </a:lnTo>
                  <a:lnTo>
                    <a:pt x="11442" y="13093"/>
                  </a:lnTo>
                  <a:lnTo>
                    <a:pt x="11823" y="13042"/>
                  </a:lnTo>
                  <a:lnTo>
                    <a:pt x="12332" y="12509"/>
                  </a:lnTo>
                  <a:lnTo>
                    <a:pt x="12231" y="11493"/>
                  </a:lnTo>
                  <a:lnTo>
                    <a:pt x="12326" y="10807"/>
                  </a:lnTo>
                  <a:lnTo>
                    <a:pt x="12776" y="9855"/>
                  </a:lnTo>
                  <a:lnTo>
                    <a:pt x="13690" y="8305"/>
                  </a:lnTo>
                  <a:lnTo>
                    <a:pt x="18776" y="8305"/>
                  </a:lnTo>
                  <a:lnTo>
                    <a:pt x="18394" y="7467"/>
                  </a:lnTo>
                  <a:lnTo>
                    <a:pt x="14223" y="7467"/>
                  </a:lnTo>
                  <a:lnTo>
                    <a:pt x="14340" y="6108"/>
                  </a:lnTo>
                  <a:close/>
                </a:path>
                <a:path w="20954" h="15240">
                  <a:moveTo>
                    <a:pt x="7124" y="9118"/>
                  </a:moveTo>
                  <a:lnTo>
                    <a:pt x="3086" y="9118"/>
                  </a:lnTo>
                  <a:lnTo>
                    <a:pt x="3695" y="9690"/>
                  </a:lnTo>
                  <a:lnTo>
                    <a:pt x="3886" y="10147"/>
                  </a:lnTo>
                  <a:lnTo>
                    <a:pt x="3949" y="10363"/>
                  </a:lnTo>
                  <a:lnTo>
                    <a:pt x="4902" y="10807"/>
                  </a:lnTo>
                  <a:lnTo>
                    <a:pt x="5181" y="11493"/>
                  </a:lnTo>
                  <a:lnTo>
                    <a:pt x="6019" y="10210"/>
                  </a:lnTo>
                  <a:lnTo>
                    <a:pt x="7124" y="9118"/>
                  </a:lnTo>
                  <a:close/>
                </a:path>
                <a:path w="20954" h="15240">
                  <a:moveTo>
                    <a:pt x="19392" y="9156"/>
                  </a:moveTo>
                  <a:lnTo>
                    <a:pt x="19410" y="9437"/>
                  </a:lnTo>
                  <a:lnTo>
                    <a:pt x="19392" y="9156"/>
                  </a:lnTo>
                  <a:close/>
                </a:path>
                <a:path w="20954" h="15240">
                  <a:moveTo>
                    <a:pt x="18776" y="8305"/>
                  </a:moveTo>
                  <a:lnTo>
                    <a:pt x="13690" y="8305"/>
                  </a:lnTo>
                  <a:lnTo>
                    <a:pt x="16878" y="9410"/>
                  </a:lnTo>
                  <a:lnTo>
                    <a:pt x="19235" y="9172"/>
                  </a:lnTo>
                  <a:lnTo>
                    <a:pt x="19024" y="8851"/>
                  </a:lnTo>
                  <a:lnTo>
                    <a:pt x="18776" y="8305"/>
                  </a:lnTo>
                  <a:close/>
                </a:path>
                <a:path w="20954" h="15240">
                  <a:moveTo>
                    <a:pt x="6403" y="7607"/>
                  </a:moveTo>
                  <a:lnTo>
                    <a:pt x="1092" y="7607"/>
                  </a:lnTo>
                  <a:lnTo>
                    <a:pt x="2120" y="9245"/>
                  </a:lnTo>
                  <a:lnTo>
                    <a:pt x="3086" y="9118"/>
                  </a:lnTo>
                  <a:lnTo>
                    <a:pt x="7124" y="9118"/>
                  </a:lnTo>
                  <a:lnTo>
                    <a:pt x="7061" y="8851"/>
                  </a:lnTo>
                  <a:lnTo>
                    <a:pt x="6403" y="7607"/>
                  </a:lnTo>
                  <a:close/>
                </a:path>
                <a:path w="20954" h="15240">
                  <a:moveTo>
                    <a:pt x="1028" y="6756"/>
                  </a:moveTo>
                  <a:lnTo>
                    <a:pt x="469" y="6997"/>
                  </a:lnTo>
                  <a:lnTo>
                    <a:pt x="0" y="7315"/>
                  </a:lnTo>
                  <a:lnTo>
                    <a:pt x="0" y="8191"/>
                  </a:lnTo>
                  <a:lnTo>
                    <a:pt x="177" y="8661"/>
                  </a:lnTo>
                  <a:lnTo>
                    <a:pt x="622" y="8343"/>
                  </a:lnTo>
                  <a:lnTo>
                    <a:pt x="1092" y="7607"/>
                  </a:lnTo>
                  <a:lnTo>
                    <a:pt x="6403" y="7607"/>
                  </a:lnTo>
                  <a:lnTo>
                    <a:pt x="6188" y="7200"/>
                  </a:lnTo>
                  <a:lnTo>
                    <a:pt x="3136" y="7200"/>
                  </a:lnTo>
                  <a:lnTo>
                    <a:pt x="2539" y="6997"/>
                  </a:lnTo>
                  <a:lnTo>
                    <a:pt x="2120" y="6870"/>
                  </a:lnTo>
                  <a:lnTo>
                    <a:pt x="1028" y="6756"/>
                  </a:lnTo>
                  <a:close/>
                </a:path>
                <a:path w="20954" h="15240">
                  <a:moveTo>
                    <a:pt x="17475" y="5448"/>
                  </a:moveTo>
                  <a:lnTo>
                    <a:pt x="16802" y="5638"/>
                  </a:lnTo>
                  <a:lnTo>
                    <a:pt x="16332" y="5702"/>
                  </a:lnTo>
                  <a:lnTo>
                    <a:pt x="16081" y="6464"/>
                  </a:lnTo>
                  <a:lnTo>
                    <a:pt x="15963" y="6756"/>
                  </a:lnTo>
                  <a:lnTo>
                    <a:pt x="15139" y="7150"/>
                  </a:lnTo>
                  <a:lnTo>
                    <a:pt x="14223" y="7467"/>
                  </a:lnTo>
                  <a:lnTo>
                    <a:pt x="18394" y="7467"/>
                  </a:lnTo>
                  <a:lnTo>
                    <a:pt x="17475" y="5448"/>
                  </a:lnTo>
                  <a:close/>
                </a:path>
                <a:path w="20954" h="15240">
                  <a:moveTo>
                    <a:pt x="5987" y="6819"/>
                  </a:moveTo>
                  <a:lnTo>
                    <a:pt x="3200" y="6819"/>
                  </a:lnTo>
                  <a:lnTo>
                    <a:pt x="3403" y="6845"/>
                  </a:lnTo>
                  <a:lnTo>
                    <a:pt x="3149" y="6896"/>
                  </a:lnTo>
                  <a:lnTo>
                    <a:pt x="3619" y="6959"/>
                  </a:lnTo>
                  <a:lnTo>
                    <a:pt x="3594" y="7150"/>
                  </a:lnTo>
                  <a:lnTo>
                    <a:pt x="3136" y="7200"/>
                  </a:lnTo>
                  <a:lnTo>
                    <a:pt x="6188" y="7200"/>
                  </a:lnTo>
                  <a:lnTo>
                    <a:pt x="5987" y="6819"/>
                  </a:lnTo>
                  <a:close/>
                </a:path>
                <a:path w="20954" h="15240">
                  <a:moveTo>
                    <a:pt x="3086" y="6824"/>
                  </a:moveTo>
                  <a:lnTo>
                    <a:pt x="2578" y="6845"/>
                  </a:lnTo>
                  <a:lnTo>
                    <a:pt x="3149" y="6896"/>
                  </a:lnTo>
                  <a:close/>
                </a:path>
                <a:path w="20954" h="15240">
                  <a:moveTo>
                    <a:pt x="5702" y="939"/>
                  </a:moveTo>
                  <a:lnTo>
                    <a:pt x="5118" y="4914"/>
                  </a:lnTo>
                  <a:lnTo>
                    <a:pt x="3644" y="5054"/>
                  </a:lnTo>
                  <a:lnTo>
                    <a:pt x="2832" y="5295"/>
                  </a:lnTo>
                  <a:lnTo>
                    <a:pt x="2771" y="6464"/>
                  </a:lnTo>
                  <a:lnTo>
                    <a:pt x="3086" y="6824"/>
                  </a:lnTo>
                  <a:lnTo>
                    <a:pt x="5987" y="6819"/>
                  </a:lnTo>
                  <a:lnTo>
                    <a:pt x="5880" y="6616"/>
                  </a:lnTo>
                  <a:lnTo>
                    <a:pt x="6603" y="6235"/>
                  </a:lnTo>
                  <a:lnTo>
                    <a:pt x="7721" y="6108"/>
                  </a:lnTo>
                  <a:lnTo>
                    <a:pt x="14340" y="6108"/>
                  </a:lnTo>
                  <a:lnTo>
                    <a:pt x="14331" y="5054"/>
                  </a:lnTo>
                  <a:lnTo>
                    <a:pt x="9004" y="4991"/>
                  </a:lnTo>
                  <a:lnTo>
                    <a:pt x="8449" y="4394"/>
                  </a:lnTo>
                  <a:lnTo>
                    <a:pt x="6921" y="3492"/>
                  </a:lnTo>
                  <a:lnTo>
                    <a:pt x="5702" y="939"/>
                  </a:lnTo>
                  <a:close/>
                </a:path>
                <a:path w="20954" h="15240">
                  <a:moveTo>
                    <a:pt x="12496" y="0"/>
                  </a:moveTo>
                  <a:lnTo>
                    <a:pt x="12103" y="1066"/>
                  </a:lnTo>
                  <a:lnTo>
                    <a:pt x="8750" y="1612"/>
                  </a:lnTo>
                  <a:lnTo>
                    <a:pt x="9626" y="4394"/>
                  </a:lnTo>
                  <a:lnTo>
                    <a:pt x="9004" y="4991"/>
                  </a:lnTo>
                  <a:lnTo>
                    <a:pt x="14212" y="4991"/>
                  </a:lnTo>
                  <a:lnTo>
                    <a:pt x="10972" y="3263"/>
                  </a:lnTo>
                  <a:lnTo>
                    <a:pt x="13550" y="850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12534554" y="6889648"/>
              <a:ext cx="17145" cy="16510"/>
            </a:xfrm>
            <a:custGeom>
              <a:avLst/>
              <a:gdLst/>
              <a:ahLst/>
              <a:cxnLst/>
              <a:rect l="l" t="t" r="r" b="b"/>
              <a:pathLst>
                <a:path w="17145" h="16509">
                  <a:moveTo>
                    <a:pt x="15199" y="8559"/>
                  </a:moveTo>
                  <a:lnTo>
                    <a:pt x="12227" y="8559"/>
                  </a:lnTo>
                  <a:lnTo>
                    <a:pt x="13282" y="9410"/>
                  </a:lnTo>
                  <a:lnTo>
                    <a:pt x="10703" y="11823"/>
                  </a:lnTo>
                  <a:lnTo>
                    <a:pt x="14063" y="13614"/>
                  </a:lnTo>
                  <a:lnTo>
                    <a:pt x="14141" y="13855"/>
                  </a:lnTo>
                  <a:lnTo>
                    <a:pt x="13955" y="16027"/>
                  </a:lnTo>
                  <a:lnTo>
                    <a:pt x="14907" y="15697"/>
                  </a:lnTo>
                  <a:lnTo>
                    <a:pt x="15720" y="15303"/>
                  </a:lnTo>
                  <a:lnTo>
                    <a:pt x="16063" y="14262"/>
                  </a:lnTo>
                  <a:lnTo>
                    <a:pt x="14562" y="13614"/>
                  </a:lnTo>
                  <a:lnTo>
                    <a:pt x="14504" y="13474"/>
                  </a:lnTo>
                  <a:lnTo>
                    <a:pt x="15428" y="12712"/>
                  </a:lnTo>
                  <a:lnTo>
                    <a:pt x="16013" y="11823"/>
                  </a:lnTo>
                  <a:lnTo>
                    <a:pt x="16363" y="11226"/>
                  </a:lnTo>
                  <a:lnTo>
                    <a:pt x="12926" y="11226"/>
                  </a:lnTo>
                  <a:lnTo>
                    <a:pt x="15809" y="8877"/>
                  </a:lnTo>
                  <a:lnTo>
                    <a:pt x="15199" y="8559"/>
                  </a:lnTo>
                  <a:close/>
                </a:path>
                <a:path w="17145" h="16509">
                  <a:moveTo>
                    <a:pt x="1115" y="9474"/>
                  </a:moveTo>
                  <a:lnTo>
                    <a:pt x="74" y="10718"/>
                  </a:lnTo>
                  <a:lnTo>
                    <a:pt x="0" y="11226"/>
                  </a:lnTo>
                  <a:lnTo>
                    <a:pt x="404" y="12318"/>
                  </a:lnTo>
                  <a:lnTo>
                    <a:pt x="2563" y="13855"/>
                  </a:lnTo>
                  <a:lnTo>
                    <a:pt x="3376" y="13614"/>
                  </a:lnTo>
                  <a:lnTo>
                    <a:pt x="4849" y="13474"/>
                  </a:lnTo>
                  <a:lnTo>
                    <a:pt x="5282" y="10528"/>
                  </a:lnTo>
                  <a:lnTo>
                    <a:pt x="4957" y="10515"/>
                  </a:lnTo>
                  <a:lnTo>
                    <a:pt x="4803" y="10413"/>
                  </a:lnTo>
                  <a:lnTo>
                    <a:pt x="2817" y="10413"/>
                  </a:lnTo>
                  <a:lnTo>
                    <a:pt x="1115" y="9474"/>
                  </a:lnTo>
                  <a:close/>
                </a:path>
                <a:path w="17145" h="16509">
                  <a:moveTo>
                    <a:pt x="8011" y="0"/>
                  </a:moveTo>
                  <a:lnTo>
                    <a:pt x="7478" y="215"/>
                  </a:lnTo>
                  <a:lnTo>
                    <a:pt x="7732" y="647"/>
                  </a:lnTo>
                  <a:lnTo>
                    <a:pt x="7909" y="876"/>
                  </a:lnTo>
                  <a:lnTo>
                    <a:pt x="10170" y="4419"/>
                  </a:lnTo>
                  <a:lnTo>
                    <a:pt x="7567" y="7010"/>
                  </a:lnTo>
                  <a:lnTo>
                    <a:pt x="6042" y="10058"/>
                  </a:lnTo>
                  <a:lnTo>
                    <a:pt x="5918" y="10515"/>
                  </a:lnTo>
                  <a:lnTo>
                    <a:pt x="6652" y="12052"/>
                  </a:lnTo>
                  <a:lnTo>
                    <a:pt x="8202" y="12966"/>
                  </a:lnTo>
                  <a:lnTo>
                    <a:pt x="8735" y="13550"/>
                  </a:lnTo>
                  <a:lnTo>
                    <a:pt x="9344" y="12966"/>
                  </a:lnTo>
                  <a:lnTo>
                    <a:pt x="8481" y="10172"/>
                  </a:lnTo>
                  <a:lnTo>
                    <a:pt x="11834" y="9626"/>
                  </a:lnTo>
                  <a:lnTo>
                    <a:pt x="12227" y="8559"/>
                  </a:lnTo>
                  <a:lnTo>
                    <a:pt x="15199" y="8559"/>
                  </a:lnTo>
                  <a:lnTo>
                    <a:pt x="14298" y="7556"/>
                  </a:lnTo>
                  <a:lnTo>
                    <a:pt x="14551" y="7010"/>
                  </a:lnTo>
                  <a:lnTo>
                    <a:pt x="14602" y="6159"/>
                  </a:lnTo>
                  <a:lnTo>
                    <a:pt x="14031" y="5029"/>
                  </a:lnTo>
                  <a:lnTo>
                    <a:pt x="12957" y="4305"/>
                  </a:lnTo>
                  <a:lnTo>
                    <a:pt x="11719" y="4305"/>
                  </a:lnTo>
                  <a:lnTo>
                    <a:pt x="10284" y="3619"/>
                  </a:lnTo>
                  <a:lnTo>
                    <a:pt x="9929" y="3174"/>
                  </a:lnTo>
                  <a:lnTo>
                    <a:pt x="9373" y="876"/>
                  </a:lnTo>
                  <a:lnTo>
                    <a:pt x="8011" y="0"/>
                  </a:lnTo>
                  <a:close/>
                </a:path>
                <a:path w="17145" h="16509">
                  <a:moveTo>
                    <a:pt x="16660" y="10718"/>
                  </a:moveTo>
                  <a:lnTo>
                    <a:pt x="12926" y="11226"/>
                  </a:lnTo>
                  <a:lnTo>
                    <a:pt x="16363" y="11226"/>
                  </a:lnTo>
                  <a:lnTo>
                    <a:pt x="16660" y="10718"/>
                  </a:lnTo>
                  <a:close/>
                </a:path>
                <a:path w="17145" h="16509">
                  <a:moveTo>
                    <a:pt x="5433" y="9499"/>
                  </a:moveTo>
                  <a:lnTo>
                    <a:pt x="5282" y="10523"/>
                  </a:lnTo>
                  <a:lnTo>
                    <a:pt x="5801" y="10515"/>
                  </a:lnTo>
                  <a:lnTo>
                    <a:pt x="5700" y="10058"/>
                  </a:lnTo>
                  <a:lnTo>
                    <a:pt x="5433" y="9499"/>
                  </a:lnTo>
                  <a:close/>
                </a:path>
                <a:path w="17145" h="16509">
                  <a:moveTo>
                    <a:pt x="4265" y="10058"/>
                  </a:moveTo>
                  <a:lnTo>
                    <a:pt x="2817" y="10413"/>
                  </a:lnTo>
                  <a:lnTo>
                    <a:pt x="4803" y="10413"/>
                  </a:lnTo>
                  <a:lnTo>
                    <a:pt x="4265" y="10058"/>
                  </a:lnTo>
                  <a:close/>
                </a:path>
                <a:path w="17145" h="16509">
                  <a:moveTo>
                    <a:pt x="12608" y="2997"/>
                  </a:moveTo>
                  <a:lnTo>
                    <a:pt x="12062" y="3365"/>
                  </a:lnTo>
                  <a:lnTo>
                    <a:pt x="11719" y="4305"/>
                  </a:lnTo>
                  <a:lnTo>
                    <a:pt x="12957" y="4305"/>
                  </a:lnTo>
                  <a:lnTo>
                    <a:pt x="12608" y="2997"/>
                  </a:lnTo>
                  <a:close/>
                </a:path>
                <a:path w="17145" h="16509">
                  <a:moveTo>
                    <a:pt x="9357" y="812"/>
                  </a:move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12531640" y="6873233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5" h="22859">
                  <a:moveTo>
                    <a:pt x="6578" y="0"/>
                  </a:moveTo>
                  <a:lnTo>
                    <a:pt x="5372" y="266"/>
                  </a:lnTo>
                  <a:lnTo>
                    <a:pt x="4851" y="2336"/>
                  </a:lnTo>
                  <a:lnTo>
                    <a:pt x="3162" y="1282"/>
                  </a:lnTo>
                  <a:lnTo>
                    <a:pt x="2451" y="2247"/>
                  </a:lnTo>
                  <a:lnTo>
                    <a:pt x="1828" y="1638"/>
                  </a:lnTo>
                  <a:lnTo>
                    <a:pt x="0" y="927"/>
                  </a:lnTo>
                  <a:lnTo>
                    <a:pt x="304" y="1777"/>
                  </a:lnTo>
                  <a:lnTo>
                    <a:pt x="406" y="2336"/>
                  </a:lnTo>
                  <a:lnTo>
                    <a:pt x="177" y="3149"/>
                  </a:lnTo>
                  <a:lnTo>
                    <a:pt x="1828" y="5092"/>
                  </a:lnTo>
                  <a:lnTo>
                    <a:pt x="1981" y="7899"/>
                  </a:lnTo>
                  <a:lnTo>
                    <a:pt x="3962" y="9626"/>
                  </a:lnTo>
                  <a:lnTo>
                    <a:pt x="5029" y="9944"/>
                  </a:lnTo>
                  <a:lnTo>
                    <a:pt x="5410" y="11772"/>
                  </a:lnTo>
                  <a:lnTo>
                    <a:pt x="5969" y="12788"/>
                  </a:lnTo>
                  <a:lnTo>
                    <a:pt x="6997" y="13068"/>
                  </a:lnTo>
                  <a:lnTo>
                    <a:pt x="7404" y="14782"/>
                  </a:lnTo>
                  <a:lnTo>
                    <a:pt x="7366" y="14935"/>
                  </a:lnTo>
                  <a:lnTo>
                    <a:pt x="7404" y="15074"/>
                  </a:lnTo>
                  <a:lnTo>
                    <a:pt x="7531" y="15163"/>
                  </a:lnTo>
                  <a:lnTo>
                    <a:pt x="8674" y="18084"/>
                  </a:lnTo>
                  <a:lnTo>
                    <a:pt x="9410" y="17830"/>
                  </a:lnTo>
                  <a:lnTo>
                    <a:pt x="9702" y="14643"/>
                  </a:lnTo>
                  <a:lnTo>
                    <a:pt x="8470" y="12115"/>
                  </a:lnTo>
                  <a:lnTo>
                    <a:pt x="4673" y="8775"/>
                  </a:lnTo>
                  <a:lnTo>
                    <a:pt x="5816" y="8293"/>
                  </a:lnTo>
                  <a:lnTo>
                    <a:pt x="7099" y="7937"/>
                  </a:lnTo>
                  <a:lnTo>
                    <a:pt x="6019" y="6845"/>
                  </a:lnTo>
                  <a:lnTo>
                    <a:pt x="4229" y="8432"/>
                  </a:lnTo>
                  <a:lnTo>
                    <a:pt x="3873" y="6515"/>
                  </a:lnTo>
                  <a:lnTo>
                    <a:pt x="3606" y="4825"/>
                  </a:lnTo>
                  <a:lnTo>
                    <a:pt x="5549" y="4927"/>
                  </a:lnTo>
                  <a:lnTo>
                    <a:pt x="5867" y="3632"/>
                  </a:lnTo>
                  <a:lnTo>
                    <a:pt x="6502" y="4927"/>
                  </a:lnTo>
                  <a:lnTo>
                    <a:pt x="6705" y="5981"/>
                  </a:lnTo>
                  <a:lnTo>
                    <a:pt x="10617" y="7619"/>
                  </a:lnTo>
                  <a:lnTo>
                    <a:pt x="11404" y="10248"/>
                  </a:lnTo>
                  <a:lnTo>
                    <a:pt x="12560" y="14312"/>
                  </a:lnTo>
                  <a:lnTo>
                    <a:pt x="12623" y="16040"/>
                  </a:lnTo>
                  <a:lnTo>
                    <a:pt x="15062" y="17437"/>
                  </a:lnTo>
                  <a:lnTo>
                    <a:pt x="15176" y="18618"/>
                  </a:lnTo>
                  <a:lnTo>
                    <a:pt x="15519" y="19392"/>
                  </a:lnTo>
                  <a:lnTo>
                    <a:pt x="15811" y="20688"/>
                  </a:lnTo>
                  <a:lnTo>
                    <a:pt x="16954" y="21462"/>
                  </a:lnTo>
                  <a:lnTo>
                    <a:pt x="17513" y="22580"/>
                  </a:lnTo>
                  <a:lnTo>
                    <a:pt x="18173" y="22326"/>
                  </a:lnTo>
                  <a:lnTo>
                    <a:pt x="17856" y="20612"/>
                  </a:lnTo>
                  <a:lnTo>
                    <a:pt x="16332" y="19519"/>
                  </a:lnTo>
                  <a:lnTo>
                    <a:pt x="14020" y="13284"/>
                  </a:lnTo>
                  <a:lnTo>
                    <a:pt x="8331" y="3594"/>
                  </a:lnTo>
                  <a:lnTo>
                    <a:pt x="7734" y="1142"/>
                  </a:lnTo>
                  <a:lnTo>
                    <a:pt x="7124" y="990"/>
                  </a:lnTo>
                  <a:lnTo>
                    <a:pt x="6807" y="546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12546427" y="6906517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1549" y="0"/>
                  </a:moveTo>
                  <a:lnTo>
                    <a:pt x="635" y="1549"/>
                  </a:lnTo>
                  <a:lnTo>
                    <a:pt x="0" y="2895"/>
                  </a:lnTo>
                  <a:lnTo>
                    <a:pt x="939" y="2489"/>
                  </a:lnTo>
                  <a:lnTo>
                    <a:pt x="1562" y="3060"/>
                  </a:lnTo>
                  <a:lnTo>
                    <a:pt x="863" y="5600"/>
                  </a:lnTo>
                  <a:lnTo>
                    <a:pt x="2286" y="6705"/>
                  </a:lnTo>
                  <a:lnTo>
                    <a:pt x="2755" y="8140"/>
                  </a:lnTo>
                  <a:lnTo>
                    <a:pt x="4140" y="7632"/>
                  </a:lnTo>
                  <a:lnTo>
                    <a:pt x="4559" y="5803"/>
                  </a:lnTo>
                  <a:lnTo>
                    <a:pt x="4051" y="3835"/>
                  </a:lnTo>
                  <a:lnTo>
                    <a:pt x="4864" y="1460"/>
                  </a:lnTo>
                  <a:lnTo>
                    <a:pt x="6553" y="4038"/>
                  </a:lnTo>
                  <a:lnTo>
                    <a:pt x="4508" y="6540"/>
                  </a:lnTo>
                  <a:lnTo>
                    <a:pt x="6019" y="8483"/>
                  </a:lnTo>
                  <a:lnTo>
                    <a:pt x="6350" y="9385"/>
                  </a:lnTo>
                  <a:lnTo>
                    <a:pt x="6057" y="10007"/>
                  </a:lnTo>
                  <a:lnTo>
                    <a:pt x="5168" y="10375"/>
                  </a:lnTo>
                  <a:lnTo>
                    <a:pt x="6896" y="11404"/>
                  </a:lnTo>
                  <a:lnTo>
                    <a:pt x="7035" y="13296"/>
                  </a:lnTo>
                  <a:lnTo>
                    <a:pt x="7683" y="14909"/>
                  </a:lnTo>
                  <a:lnTo>
                    <a:pt x="9715" y="14135"/>
                  </a:lnTo>
                  <a:lnTo>
                    <a:pt x="8369" y="11836"/>
                  </a:lnTo>
                  <a:lnTo>
                    <a:pt x="8699" y="9258"/>
                  </a:lnTo>
                  <a:lnTo>
                    <a:pt x="8534" y="6756"/>
                  </a:lnTo>
                  <a:lnTo>
                    <a:pt x="8153" y="5740"/>
                  </a:lnTo>
                  <a:lnTo>
                    <a:pt x="7493" y="4737"/>
                  </a:lnTo>
                  <a:lnTo>
                    <a:pt x="7251" y="850"/>
                  </a:lnTo>
                  <a:lnTo>
                    <a:pt x="4737" y="110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12547371" y="691809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3098" y="0"/>
                  </a:moveTo>
                  <a:lnTo>
                    <a:pt x="3073" y="888"/>
                  </a:lnTo>
                  <a:lnTo>
                    <a:pt x="2870" y="1904"/>
                  </a:lnTo>
                  <a:lnTo>
                    <a:pt x="2184" y="2336"/>
                  </a:lnTo>
                  <a:lnTo>
                    <a:pt x="0" y="3606"/>
                  </a:lnTo>
                  <a:lnTo>
                    <a:pt x="1549" y="4673"/>
                  </a:lnTo>
                  <a:lnTo>
                    <a:pt x="2197" y="5854"/>
                  </a:lnTo>
                  <a:lnTo>
                    <a:pt x="3517" y="6045"/>
                  </a:lnTo>
                  <a:lnTo>
                    <a:pt x="4800" y="6756"/>
                  </a:lnTo>
                  <a:lnTo>
                    <a:pt x="6134" y="5943"/>
                  </a:lnTo>
                  <a:lnTo>
                    <a:pt x="6832" y="5664"/>
                  </a:lnTo>
                  <a:lnTo>
                    <a:pt x="7023" y="4749"/>
                  </a:lnTo>
                  <a:lnTo>
                    <a:pt x="7734" y="5257"/>
                  </a:lnTo>
                  <a:lnTo>
                    <a:pt x="8216" y="5168"/>
                  </a:lnTo>
                  <a:lnTo>
                    <a:pt x="8381" y="3505"/>
                  </a:lnTo>
                  <a:lnTo>
                    <a:pt x="7797" y="3708"/>
                  </a:lnTo>
                  <a:lnTo>
                    <a:pt x="7251" y="3771"/>
                  </a:lnTo>
                  <a:lnTo>
                    <a:pt x="6730" y="3340"/>
                  </a:lnTo>
                  <a:lnTo>
                    <a:pt x="6273" y="3898"/>
                  </a:lnTo>
                  <a:lnTo>
                    <a:pt x="5499" y="4559"/>
                  </a:lnTo>
                  <a:lnTo>
                    <a:pt x="5168" y="5448"/>
                  </a:lnTo>
                  <a:lnTo>
                    <a:pt x="3530" y="4559"/>
                  </a:lnTo>
                  <a:lnTo>
                    <a:pt x="3517" y="3936"/>
                  </a:lnTo>
                  <a:lnTo>
                    <a:pt x="3797" y="2070"/>
                  </a:lnTo>
                  <a:lnTo>
                    <a:pt x="4787" y="787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12555312" y="692253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1790" y="0"/>
                  </a:moveTo>
                  <a:lnTo>
                    <a:pt x="1041" y="457"/>
                  </a:lnTo>
                  <a:lnTo>
                    <a:pt x="266" y="723"/>
                  </a:lnTo>
                  <a:lnTo>
                    <a:pt x="419" y="2044"/>
                  </a:lnTo>
                  <a:lnTo>
                    <a:pt x="711" y="3365"/>
                  </a:lnTo>
                  <a:lnTo>
                    <a:pt x="203" y="4660"/>
                  </a:lnTo>
                  <a:lnTo>
                    <a:pt x="0" y="6299"/>
                  </a:lnTo>
                  <a:lnTo>
                    <a:pt x="355" y="6451"/>
                  </a:lnTo>
                  <a:lnTo>
                    <a:pt x="749" y="6591"/>
                  </a:lnTo>
                  <a:lnTo>
                    <a:pt x="1104" y="6743"/>
                  </a:lnTo>
                  <a:lnTo>
                    <a:pt x="2057" y="6273"/>
                  </a:lnTo>
                  <a:lnTo>
                    <a:pt x="1866" y="5219"/>
                  </a:lnTo>
                  <a:lnTo>
                    <a:pt x="2298" y="4495"/>
                  </a:lnTo>
                  <a:lnTo>
                    <a:pt x="2603" y="55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12548966" y="690155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49" y="0"/>
                  </a:moveTo>
                  <a:lnTo>
                    <a:pt x="1015" y="800"/>
                  </a:lnTo>
                  <a:lnTo>
                    <a:pt x="0" y="1638"/>
                  </a:lnTo>
                  <a:lnTo>
                    <a:pt x="1650" y="2336"/>
                  </a:lnTo>
                  <a:lnTo>
                    <a:pt x="1701" y="1574"/>
                  </a:lnTo>
                  <a:lnTo>
                    <a:pt x="1904" y="77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12554102" y="692064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44" y="0"/>
                  </a:moveTo>
                  <a:lnTo>
                    <a:pt x="1358" y="266"/>
                  </a:lnTo>
                  <a:lnTo>
                    <a:pt x="685" y="546"/>
                  </a:lnTo>
                  <a:lnTo>
                    <a:pt x="0" y="787"/>
                  </a:lnTo>
                  <a:lnTo>
                    <a:pt x="520" y="1219"/>
                  </a:lnTo>
                  <a:lnTo>
                    <a:pt x="1066" y="1155"/>
                  </a:lnTo>
                  <a:lnTo>
                    <a:pt x="1650" y="95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12519634" y="6947420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30353" y="0"/>
                  </a:moveTo>
                  <a:lnTo>
                    <a:pt x="28054" y="787"/>
                  </a:lnTo>
                  <a:lnTo>
                    <a:pt x="24828" y="1104"/>
                  </a:lnTo>
                  <a:lnTo>
                    <a:pt x="23406" y="3860"/>
                  </a:lnTo>
                  <a:lnTo>
                    <a:pt x="21310" y="5702"/>
                  </a:lnTo>
                  <a:lnTo>
                    <a:pt x="20878" y="6667"/>
                  </a:lnTo>
                  <a:lnTo>
                    <a:pt x="21056" y="7112"/>
                  </a:lnTo>
                  <a:lnTo>
                    <a:pt x="21120" y="7340"/>
                  </a:lnTo>
                  <a:lnTo>
                    <a:pt x="14960" y="9702"/>
                  </a:lnTo>
                  <a:lnTo>
                    <a:pt x="15163" y="10261"/>
                  </a:lnTo>
                  <a:lnTo>
                    <a:pt x="15214" y="10833"/>
                  </a:lnTo>
                  <a:lnTo>
                    <a:pt x="14795" y="11315"/>
                  </a:lnTo>
                  <a:lnTo>
                    <a:pt x="14605" y="11950"/>
                  </a:lnTo>
                  <a:lnTo>
                    <a:pt x="14147" y="12585"/>
                  </a:lnTo>
                  <a:lnTo>
                    <a:pt x="10871" y="12192"/>
                  </a:lnTo>
                  <a:lnTo>
                    <a:pt x="9410" y="14058"/>
                  </a:lnTo>
                  <a:lnTo>
                    <a:pt x="7721" y="15544"/>
                  </a:lnTo>
                  <a:lnTo>
                    <a:pt x="6464" y="16319"/>
                  </a:lnTo>
                  <a:lnTo>
                    <a:pt x="5422" y="17487"/>
                  </a:lnTo>
                  <a:lnTo>
                    <a:pt x="3898" y="17805"/>
                  </a:lnTo>
                  <a:lnTo>
                    <a:pt x="3517" y="19062"/>
                  </a:lnTo>
                  <a:lnTo>
                    <a:pt x="2311" y="19088"/>
                  </a:lnTo>
                  <a:lnTo>
                    <a:pt x="1371" y="19545"/>
                  </a:lnTo>
                  <a:lnTo>
                    <a:pt x="0" y="20066"/>
                  </a:lnTo>
                  <a:lnTo>
                    <a:pt x="266" y="20662"/>
                  </a:lnTo>
                  <a:lnTo>
                    <a:pt x="1054" y="20637"/>
                  </a:lnTo>
                  <a:lnTo>
                    <a:pt x="1714" y="20269"/>
                  </a:lnTo>
                  <a:lnTo>
                    <a:pt x="2311" y="19786"/>
                  </a:lnTo>
                  <a:lnTo>
                    <a:pt x="3124" y="19761"/>
                  </a:lnTo>
                  <a:lnTo>
                    <a:pt x="7251" y="17640"/>
                  </a:lnTo>
                  <a:lnTo>
                    <a:pt x="13665" y="14198"/>
                  </a:lnTo>
                  <a:lnTo>
                    <a:pt x="18313" y="12242"/>
                  </a:lnTo>
                  <a:lnTo>
                    <a:pt x="21412" y="8051"/>
                  </a:lnTo>
                  <a:lnTo>
                    <a:pt x="23304" y="6845"/>
                  </a:lnTo>
                  <a:lnTo>
                    <a:pt x="27076" y="4368"/>
                  </a:lnTo>
                  <a:lnTo>
                    <a:pt x="27901" y="2717"/>
                  </a:lnTo>
                  <a:lnTo>
                    <a:pt x="29730" y="1841"/>
                  </a:lnTo>
                  <a:lnTo>
                    <a:pt x="3035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12523358" y="696562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358" y="0"/>
                  </a:moveTo>
                  <a:lnTo>
                    <a:pt x="1168" y="2641"/>
                  </a:lnTo>
                  <a:lnTo>
                    <a:pt x="0" y="3695"/>
                  </a:lnTo>
                  <a:lnTo>
                    <a:pt x="88" y="3911"/>
                  </a:lnTo>
                  <a:lnTo>
                    <a:pt x="215" y="4102"/>
                  </a:lnTo>
                  <a:lnTo>
                    <a:pt x="393" y="4254"/>
                  </a:lnTo>
                  <a:lnTo>
                    <a:pt x="609" y="4152"/>
                  </a:lnTo>
                  <a:lnTo>
                    <a:pt x="838" y="4127"/>
                  </a:lnTo>
                  <a:lnTo>
                    <a:pt x="1066" y="4127"/>
                  </a:lnTo>
                  <a:lnTo>
                    <a:pt x="1917" y="3683"/>
                  </a:lnTo>
                  <a:lnTo>
                    <a:pt x="2349" y="3441"/>
                  </a:lnTo>
                  <a:lnTo>
                    <a:pt x="1943" y="2032"/>
                  </a:lnTo>
                  <a:lnTo>
                    <a:pt x="2895" y="1612"/>
                  </a:lnTo>
                  <a:lnTo>
                    <a:pt x="3949" y="129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BE9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12520691" y="696718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70" y="0"/>
                  </a:moveTo>
                  <a:lnTo>
                    <a:pt x="1257" y="12"/>
                  </a:lnTo>
                  <a:lnTo>
                    <a:pt x="660" y="508"/>
                  </a:lnTo>
                  <a:lnTo>
                    <a:pt x="0" y="863"/>
                  </a:lnTo>
                  <a:lnTo>
                    <a:pt x="88" y="1028"/>
                  </a:lnTo>
                  <a:lnTo>
                    <a:pt x="165" y="1206"/>
                  </a:lnTo>
                  <a:lnTo>
                    <a:pt x="254" y="1371"/>
                  </a:lnTo>
                  <a:lnTo>
                    <a:pt x="762" y="1447"/>
                  </a:lnTo>
                  <a:lnTo>
                    <a:pt x="1295" y="1511"/>
                  </a:lnTo>
                  <a:lnTo>
                    <a:pt x="1803" y="1562"/>
                  </a:lnTo>
                  <a:lnTo>
                    <a:pt x="1905" y="1054"/>
                  </a:lnTo>
                  <a:lnTo>
                    <a:pt x="1993" y="52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69E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12547486" y="6928840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4">
                  <a:moveTo>
                    <a:pt x="8915" y="444"/>
                  </a:moveTo>
                  <a:lnTo>
                    <a:pt x="7810" y="0"/>
                  </a:lnTo>
                  <a:lnTo>
                    <a:pt x="7162" y="1536"/>
                  </a:lnTo>
                  <a:lnTo>
                    <a:pt x="7277" y="3302"/>
                  </a:lnTo>
                  <a:lnTo>
                    <a:pt x="6070" y="4660"/>
                  </a:lnTo>
                  <a:lnTo>
                    <a:pt x="5613" y="5207"/>
                  </a:lnTo>
                  <a:lnTo>
                    <a:pt x="5499" y="6032"/>
                  </a:lnTo>
                  <a:lnTo>
                    <a:pt x="6223" y="8382"/>
                  </a:lnTo>
                  <a:lnTo>
                    <a:pt x="5562" y="9804"/>
                  </a:lnTo>
                  <a:lnTo>
                    <a:pt x="5029" y="11264"/>
                  </a:lnTo>
                  <a:lnTo>
                    <a:pt x="3949" y="11620"/>
                  </a:lnTo>
                  <a:lnTo>
                    <a:pt x="4038" y="12700"/>
                  </a:lnTo>
                  <a:lnTo>
                    <a:pt x="3454" y="14071"/>
                  </a:lnTo>
                  <a:lnTo>
                    <a:pt x="3454" y="15024"/>
                  </a:lnTo>
                  <a:lnTo>
                    <a:pt x="2387" y="14630"/>
                  </a:lnTo>
                  <a:lnTo>
                    <a:pt x="1739" y="14909"/>
                  </a:lnTo>
                  <a:lnTo>
                    <a:pt x="1282" y="15862"/>
                  </a:lnTo>
                  <a:lnTo>
                    <a:pt x="1701" y="17195"/>
                  </a:lnTo>
                  <a:lnTo>
                    <a:pt x="1282" y="18122"/>
                  </a:lnTo>
                  <a:lnTo>
                    <a:pt x="0" y="18681"/>
                  </a:lnTo>
                  <a:lnTo>
                    <a:pt x="88" y="18910"/>
                  </a:lnTo>
                  <a:lnTo>
                    <a:pt x="152" y="19126"/>
                  </a:lnTo>
                  <a:lnTo>
                    <a:pt x="203" y="19367"/>
                  </a:lnTo>
                  <a:lnTo>
                    <a:pt x="2527" y="18580"/>
                  </a:lnTo>
                  <a:lnTo>
                    <a:pt x="4102" y="16103"/>
                  </a:lnTo>
                  <a:lnTo>
                    <a:pt x="4927" y="14859"/>
                  </a:lnTo>
                  <a:lnTo>
                    <a:pt x="4800" y="14351"/>
                  </a:lnTo>
                  <a:lnTo>
                    <a:pt x="4940" y="13919"/>
                  </a:lnTo>
                  <a:lnTo>
                    <a:pt x="5397" y="13627"/>
                  </a:lnTo>
                  <a:lnTo>
                    <a:pt x="8013" y="9601"/>
                  </a:lnTo>
                  <a:lnTo>
                    <a:pt x="8128" y="4940"/>
                  </a:lnTo>
                  <a:lnTo>
                    <a:pt x="8915" y="44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12552298" y="69424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71" y="0"/>
                  </a:moveTo>
                  <a:lnTo>
                    <a:pt x="127" y="279"/>
                  </a:lnTo>
                  <a:lnTo>
                    <a:pt x="0" y="711"/>
                  </a:lnTo>
                  <a:lnTo>
                    <a:pt x="114" y="1219"/>
                  </a:lnTo>
                  <a:lnTo>
                    <a:pt x="482" y="901"/>
                  </a:lnTo>
                  <a:lnTo>
                    <a:pt x="673" y="50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D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12513777" y="6837401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40" h="27304">
                  <a:moveTo>
                    <a:pt x="698" y="0"/>
                  </a:moveTo>
                  <a:lnTo>
                    <a:pt x="0" y="266"/>
                  </a:lnTo>
                  <a:lnTo>
                    <a:pt x="533" y="1651"/>
                  </a:lnTo>
                  <a:lnTo>
                    <a:pt x="101" y="2603"/>
                  </a:lnTo>
                  <a:lnTo>
                    <a:pt x="368" y="3289"/>
                  </a:lnTo>
                  <a:lnTo>
                    <a:pt x="2590" y="3670"/>
                  </a:lnTo>
                  <a:lnTo>
                    <a:pt x="2527" y="5905"/>
                  </a:lnTo>
                  <a:lnTo>
                    <a:pt x="3873" y="8458"/>
                  </a:lnTo>
                  <a:lnTo>
                    <a:pt x="4178" y="9652"/>
                  </a:lnTo>
                  <a:lnTo>
                    <a:pt x="6400" y="11137"/>
                  </a:lnTo>
                  <a:lnTo>
                    <a:pt x="6527" y="12420"/>
                  </a:lnTo>
                  <a:lnTo>
                    <a:pt x="6781" y="14122"/>
                  </a:lnTo>
                  <a:lnTo>
                    <a:pt x="5473" y="14719"/>
                  </a:lnTo>
                  <a:lnTo>
                    <a:pt x="8445" y="16256"/>
                  </a:lnTo>
                  <a:lnTo>
                    <a:pt x="7124" y="21158"/>
                  </a:lnTo>
                  <a:lnTo>
                    <a:pt x="8940" y="20650"/>
                  </a:lnTo>
                  <a:lnTo>
                    <a:pt x="8636" y="21907"/>
                  </a:lnTo>
                  <a:lnTo>
                    <a:pt x="8597" y="22923"/>
                  </a:lnTo>
                  <a:lnTo>
                    <a:pt x="10134" y="22898"/>
                  </a:lnTo>
                  <a:lnTo>
                    <a:pt x="10020" y="24638"/>
                  </a:lnTo>
                  <a:lnTo>
                    <a:pt x="10998" y="25196"/>
                  </a:lnTo>
                  <a:lnTo>
                    <a:pt x="12395" y="24739"/>
                  </a:lnTo>
                  <a:lnTo>
                    <a:pt x="13169" y="26720"/>
                  </a:lnTo>
                  <a:lnTo>
                    <a:pt x="14490" y="27139"/>
                  </a:lnTo>
                  <a:lnTo>
                    <a:pt x="14490" y="25908"/>
                  </a:lnTo>
                  <a:lnTo>
                    <a:pt x="14973" y="25260"/>
                  </a:lnTo>
                  <a:lnTo>
                    <a:pt x="14693" y="24269"/>
                  </a:lnTo>
                  <a:lnTo>
                    <a:pt x="13893" y="23355"/>
                  </a:lnTo>
                  <a:lnTo>
                    <a:pt x="14617" y="22250"/>
                  </a:lnTo>
                  <a:lnTo>
                    <a:pt x="13830" y="20193"/>
                  </a:lnTo>
                  <a:lnTo>
                    <a:pt x="12865" y="19989"/>
                  </a:lnTo>
                  <a:lnTo>
                    <a:pt x="12674" y="19151"/>
                  </a:lnTo>
                  <a:lnTo>
                    <a:pt x="12344" y="18402"/>
                  </a:lnTo>
                  <a:lnTo>
                    <a:pt x="11087" y="18046"/>
                  </a:lnTo>
                  <a:lnTo>
                    <a:pt x="11074" y="16840"/>
                  </a:lnTo>
                  <a:lnTo>
                    <a:pt x="10629" y="15900"/>
                  </a:lnTo>
                  <a:lnTo>
                    <a:pt x="9867" y="13893"/>
                  </a:lnTo>
                  <a:lnTo>
                    <a:pt x="7797" y="12204"/>
                  </a:lnTo>
                  <a:lnTo>
                    <a:pt x="6731" y="9918"/>
                  </a:lnTo>
                  <a:lnTo>
                    <a:pt x="5842" y="751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12502485" y="6827947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1422" y="5588"/>
                  </a:moveTo>
                  <a:lnTo>
                    <a:pt x="812" y="5715"/>
                  </a:lnTo>
                  <a:lnTo>
                    <a:pt x="0" y="7035"/>
                  </a:lnTo>
                  <a:lnTo>
                    <a:pt x="749" y="7264"/>
                  </a:lnTo>
                  <a:lnTo>
                    <a:pt x="2667" y="9639"/>
                  </a:lnTo>
                  <a:lnTo>
                    <a:pt x="5892" y="7848"/>
                  </a:lnTo>
                  <a:lnTo>
                    <a:pt x="5943" y="7505"/>
                  </a:lnTo>
                  <a:lnTo>
                    <a:pt x="7373" y="7505"/>
                  </a:lnTo>
                  <a:lnTo>
                    <a:pt x="7199" y="7251"/>
                  </a:lnTo>
                  <a:lnTo>
                    <a:pt x="3543" y="7251"/>
                  </a:lnTo>
                  <a:lnTo>
                    <a:pt x="3073" y="5715"/>
                  </a:lnTo>
                  <a:lnTo>
                    <a:pt x="1422" y="5588"/>
                  </a:lnTo>
                  <a:close/>
                </a:path>
                <a:path w="12065" h="10159">
                  <a:moveTo>
                    <a:pt x="7373" y="7505"/>
                  </a:moveTo>
                  <a:lnTo>
                    <a:pt x="5943" y="7505"/>
                  </a:lnTo>
                  <a:lnTo>
                    <a:pt x="6022" y="7696"/>
                  </a:lnTo>
                  <a:lnTo>
                    <a:pt x="5954" y="8013"/>
                  </a:lnTo>
                  <a:lnTo>
                    <a:pt x="6400" y="9207"/>
                  </a:lnTo>
                  <a:lnTo>
                    <a:pt x="7759" y="8712"/>
                  </a:lnTo>
                  <a:lnTo>
                    <a:pt x="7518" y="8013"/>
                  </a:lnTo>
                  <a:lnTo>
                    <a:pt x="7373" y="7505"/>
                  </a:lnTo>
                  <a:close/>
                </a:path>
                <a:path w="12065" h="10159">
                  <a:moveTo>
                    <a:pt x="9777" y="5854"/>
                  </a:moveTo>
                  <a:lnTo>
                    <a:pt x="8166" y="5854"/>
                  </a:lnTo>
                  <a:lnTo>
                    <a:pt x="8909" y="6731"/>
                  </a:lnTo>
                  <a:lnTo>
                    <a:pt x="9575" y="7251"/>
                  </a:lnTo>
                  <a:lnTo>
                    <a:pt x="10096" y="8610"/>
                  </a:lnTo>
                  <a:lnTo>
                    <a:pt x="11049" y="9042"/>
                  </a:lnTo>
                  <a:lnTo>
                    <a:pt x="11747" y="8788"/>
                  </a:lnTo>
                  <a:lnTo>
                    <a:pt x="11226" y="7607"/>
                  </a:lnTo>
                  <a:lnTo>
                    <a:pt x="10020" y="6908"/>
                  </a:lnTo>
                  <a:lnTo>
                    <a:pt x="9777" y="5854"/>
                  </a:lnTo>
                  <a:close/>
                </a:path>
                <a:path w="12065" h="10159">
                  <a:moveTo>
                    <a:pt x="3708" y="0"/>
                  </a:moveTo>
                  <a:lnTo>
                    <a:pt x="3048" y="2413"/>
                  </a:lnTo>
                  <a:lnTo>
                    <a:pt x="5214" y="4305"/>
                  </a:lnTo>
                  <a:lnTo>
                    <a:pt x="5148" y="5054"/>
                  </a:lnTo>
                  <a:lnTo>
                    <a:pt x="4876" y="6832"/>
                  </a:lnTo>
                  <a:lnTo>
                    <a:pt x="3543" y="7251"/>
                  </a:lnTo>
                  <a:lnTo>
                    <a:pt x="7199" y="7251"/>
                  </a:lnTo>
                  <a:lnTo>
                    <a:pt x="6893" y="6832"/>
                  </a:lnTo>
                  <a:lnTo>
                    <a:pt x="6858" y="6705"/>
                  </a:lnTo>
                  <a:lnTo>
                    <a:pt x="8166" y="5854"/>
                  </a:lnTo>
                  <a:lnTo>
                    <a:pt x="9777" y="5854"/>
                  </a:lnTo>
                  <a:lnTo>
                    <a:pt x="9728" y="5638"/>
                  </a:lnTo>
                  <a:lnTo>
                    <a:pt x="9093" y="5499"/>
                  </a:lnTo>
                  <a:lnTo>
                    <a:pt x="8763" y="5054"/>
                  </a:lnTo>
                  <a:lnTo>
                    <a:pt x="8607" y="4660"/>
                  </a:lnTo>
                  <a:lnTo>
                    <a:pt x="6616" y="4660"/>
                  </a:lnTo>
                  <a:lnTo>
                    <a:pt x="6692" y="4508"/>
                  </a:lnTo>
                  <a:lnTo>
                    <a:pt x="6858" y="4343"/>
                  </a:lnTo>
                  <a:lnTo>
                    <a:pt x="6805" y="4051"/>
                  </a:lnTo>
                  <a:lnTo>
                    <a:pt x="6121" y="2260"/>
                  </a:lnTo>
                  <a:lnTo>
                    <a:pt x="5803" y="2260"/>
                  </a:lnTo>
                  <a:lnTo>
                    <a:pt x="5626" y="2133"/>
                  </a:lnTo>
                  <a:lnTo>
                    <a:pt x="5676" y="1765"/>
                  </a:lnTo>
                  <a:lnTo>
                    <a:pt x="5854" y="1562"/>
                  </a:lnTo>
                  <a:lnTo>
                    <a:pt x="5575" y="914"/>
                  </a:lnTo>
                  <a:lnTo>
                    <a:pt x="3708" y="0"/>
                  </a:lnTo>
                  <a:close/>
                </a:path>
                <a:path w="12065" h="10159">
                  <a:moveTo>
                    <a:pt x="7594" y="4051"/>
                  </a:moveTo>
                  <a:lnTo>
                    <a:pt x="6896" y="4305"/>
                  </a:lnTo>
                  <a:lnTo>
                    <a:pt x="6896" y="4635"/>
                  </a:lnTo>
                  <a:lnTo>
                    <a:pt x="6616" y="4660"/>
                  </a:lnTo>
                  <a:lnTo>
                    <a:pt x="8607" y="4660"/>
                  </a:lnTo>
                  <a:lnTo>
                    <a:pt x="8547" y="4508"/>
                  </a:lnTo>
                  <a:lnTo>
                    <a:pt x="7594" y="4051"/>
                  </a:lnTo>
                  <a:close/>
                </a:path>
              </a:pathLst>
            </a:custGeom>
            <a:solidFill>
              <a:srgbClr val="EE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12519633" y="684492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0" y="0"/>
                  </a:moveTo>
                  <a:lnTo>
                    <a:pt x="863" y="2400"/>
                  </a:lnTo>
                  <a:lnTo>
                    <a:pt x="1943" y="4673"/>
                  </a:lnTo>
                  <a:lnTo>
                    <a:pt x="4000" y="6362"/>
                  </a:lnTo>
                  <a:lnTo>
                    <a:pt x="3149" y="3911"/>
                  </a:lnTo>
                  <a:lnTo>
                    <a:pt x="2235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12511024" y="6831228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651" y="1346"/>
                  </a:moveTo>
                  <a:lnTo>
                    <a:pt x="1473" y="914"/>
                  </a:lnTo>
                  <a:lnTo>
                    <a:pt x="1079" y="50"/>
                  </a:lnTo>
                  <a:lnTo>
                    <a:pt x="850" y="12"/>
                  </a:lnTo>
                  <a:lnTo>
                    <a:pt x="673" y="0"/>
                  </a:lnTo>
                  <a:lnTo>
                    <a:pt x="444" y="0"/>
                  </a:lnTo>
                  <a:lnTo>
                    <a:pt x="139" y="812"/>
                  </a:lnTo>
                  <a:lnTo>
                    <a:pt x="0" y="1244"/>
                  </a:lnTo>
                  <a:lnTo>
                    <a:pt x="215" y="1778"/>
                  </a:lnTo>
                  <a:lnTo>
                    <a:pt x="546" y="2222"/>
                  </a:lnTo>
                  <a:lnTo>
                    <a:pt x="1181" y="2362"/>
                  </a:lnTo>
                  <a:lnTo>
                    <a:pt x="1346" y="2019"/>
                  </a:lnTo>
                  <a:lnTo>
                    <a:pt x="1498" y="1676"/>
                  </a:lnTo>
                  <a:lnTo>
                    <a:pt x="1651" y="1346"/>
                  </a:lnTo>
                  <a:close/>
                </a:path>
                <a:path w="17145" h="26670">
                  <a:moveTo>
                    <a:pt x="15100" y="24574"/>
                  </a:moveTo>
                  <a:lnTo>
                    <a:pt x="14668" y="23634"/>
                  </a:lnTo>
                  <a:lnTo>
                    <a:pt x="14655" y="22428"/>
                  </a:lnTo>
                  <a:lnTo>
                    <a:pt x="13360" y="22085"/>
                  </a:lnTo>
                  <a:lnTo>
                    <a:pt x="13817" y="23012"/>
                  </a:lnTo>
                  <a:lnTo>
                    <a:pt x="13843" y="24218"/>
                  </a:lnTo>
                  <a:lnTo>
                    <a:pt x="15100" y="24574"/>
                  </a:lnTo>
                  <a:close/>
                </a:path>
                <a:path w="17145" h="26670">
                  <a:moveTo>
                    <a:pt x="16573" y="26365"/>
                  </a:moveTo>
                  <a:lnTo>
                    <a:pt x="16268" y="25615"/>
                  </a:lnTo>
                  <a:lnTo>
                    <a:pt x="16116" y="24765"/>
                  </a:lnTo>
                  <a:lnTo>
                    <a:pt x="15113" y="24599"/>
                  </a:lnTo>
                  <a:lnTo>
                    <a:pt x="15417" y="25323"/>
                  </a:lnTo>
                  <a:lnTo>
                    <a:pt x="15608" y="26162"/>
                  </a:lnTo>
                  <a:lnTo>
                    <a:pt x="16573" y="26365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12520259" y="684222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54" y="787"/>
                  </a:lnTo>
                  <a:lnTo>
                    <a:pt x="406" y="1612"/>
                  </a:lnTo>
                  <a:lnTo>
                    <a:pt x="1346" y="1892"/>
                  </a:lnTo>
                  <a:lnTo>
                    <a:pt x="1143" y="1066"/>
                  </a:lnTo>
                  <a:lnTo>
                    <a:pt x="889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12512839" y="683672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1142" y="76"/>
                  </a:lnTo>
                  <a:lnTo>
                    <a:pt x="927" y="177"/>
                  </a:lnTo>
                  <a:lnTo>
                    <a:pt x="685" y="266"/>
                  </a:lnTo>
                  <a:lnTo>
                    <a:pt x="469" y="355"/>
                  </a:lnTo>
                  <a:lnTo>
                    <a:pt x="241" y="431"/>
                  </a:lnTo>
                  <a:lnTo>
                    <a:pt x="0" y="520"/>
                  </a:lnTo>
                  <a:lnTo>
                    <a:pt x="330" y="660"/>
                  </a:lnTo>
                  <a:lnTo>
                    <a:pt x="634" y="812"/>
                  </a:lnTo>
                  <a:lnTo>
                    <a:pt x="952" y="952"/>
                  </a:lnTo>
                  <a:lnTo>
                    <a:pt x="1181" y="863"/>
                  </a:lnTo>
                  <a:lnTo>
                    <a:pt x="1638" y="673"/>
                  </a:lnTo>
                  <a:lnTo>
                    <a:pt x="1549" y="469"/>
                  </a:lnTo>
                  <a:lnTo>
                    <a:pt x="1473" y="22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12503976" y="68238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892" y="1092"/>
                  </a:moveTo>
                  <a:lnTo>
                    <a:pt x="1587" y="444"/>
                  </a:lnTo>
                  <a:lnTo>
                    <a:pt x="1384" y="482"/>
                  </a:lnTo>
                  <a:lnTo>
                    <a:pt x="1143" y="533"/>
                  </a:lnTo>
                  <a:lnTo>
                    <a:pt x="965" y="558"/>
                  </a:lnTo>
                  <a:lnTo>
                    <a:pt x="787" y="241"/>
                  </a:lnTo>
                  <a:lnTo>
                    <a:pt x="469" y="0"/>
                  </a:lnTo>
                  <a:lnTo>
                    <a:pt x="0" y="63"/>
                  </a:lnTo>
                  <a:lnTo>
                    <a:pt x="215" y="469"/>
                  </a:lnTo>
                  <a:lnTo>
                    <a:pt x="558" y="647"/>
                  </a:lnTo>
                  <a:lnTo>
                    <a:pt x="952" y="622"/>
                  </a:lnTo>
                  <a:lnTo>
                    <a:pt x="1143" y="927"/>
                  </a:lnTo>
                  <a:lnTo>
                    <a:pt x="1485" y="1092"/>
                  </a:lnTo>
                  <a:lnTo>
                    <a:pt x="1892" y="109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12503028" y="68234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57" y="0"/>
                  </a:moveTo>
                  <a:lnTo>
                    <a:pt x="0" y="50"/>
                  </a:lnTo>
                  <a:lnTo>
                    <a:pt x="241" y="457"/>
                  </a:lnTo>
                  <a:lnTo>
                    <a:pt x="596" y="609"/>
                  </a:lnTo>
                  <a:lnTo>
                    <a:pt x="1054" y="507"/>
                  </a:lnTo>
                  <a:lnTo>
                    <a:pt x="800" y="13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12507583" y="682725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584" y="0"/>
                  </a:moveTo>
                  <a:lnTo>
                    <a:pt x="165" y="127"/>
                  </a:lnTo>
                  <a:lnTo>
                    <a:pt x="0" y="203"/>
                  </a:lnTo>
                  <a:lnTo>
                    <a:pt x="495" y="1600"/>
                  </a:lnTo>
                  <a:lnTo>
                    <a:pt x="596" y="1816"/>
                  </a:lnTo>
                  <a:lnTo>
                    <a:pt x="685" y="2044"/>
                  </a:lnTo>
                  <a:lnTo>
                    <a:pt x="749" y="2247"/>
                  </a:lnTo>
                  <a:lnTo>
                    <a:pt x="838" y="2476"/>
                  </a:lnTo>
                  <a:lnTo>
                    <a:pt x="914" y="2717"/>
                  </a:lnTo>
                  <a:lnTo>
                    <a:pt x="1016" y="2946"/>
                  </a:lnTo>
                  <a:lnTo>
                    <a:pt x="2019" y="3149"/>
                  </a:lnTo>
                  <a:lnTo>
                    <a:pt x="2184" y="4000"/>
                  </a:lnTo>
                  <a:lnTo>
                    <a:pt x="2489" y="4749"/>
                  </a:lnTo>
                  <a:lnTo>
                    <a:pt x="2806" y="4902"/>
                  </a:lnTo>
                  <a:lnTo>
                    <a:pt x="3441" y="5168"/>
                  </a:lnTo>
                  <a:lnTo>
                    <a:pt x="3594" y="4775"/>
                  </a:lnTo>
                  <a:lnTo>
                    <a:pt x="3898" y="3962"/>
                  </a:lnTo>
                  <a:lnTo>
                    <a:pt x="3403" y="3263"/>
                  </a:lnTo>
                  <a:lnTo>
                    <a:pt x="3136" y="2908"/>
                  </a:lnTo>
                  <a:lnTo>
                    <a:pt x="2870" y="2705"/>
                  </a:lnTo>
                  <a:lnTo>
                    <a:pt x="2641" y="2501"/>
                  </a:lnTo>
                  <a:lnTo>
                    <a:pt x="2387" y="2298"/>
                  </a:lnTo>
                  <a:lnTo>
                    <a:pt x="2387" y="2057"/>
                  </a:lnTo>
                  <a:lnTo>
                    <a:pt x="2260" y="1866"/>
                  </a:lnTo>
                  <a:lnTo>
                    <a:pt x="2057" y="1765"/>
                  </a:lnTo>
                  <a:lnTo>
                    <a:pt x="1358" y="1574"/>
                  </a:lnTo>
                  <a:lnTo>
                    <a:pt x="1104" y="1028"/>
                  </a:lnTo>
                  <a:lnTo>
                    <a:pt x="914" y="419"/>
                  </a:lnTo>
                  <a:lnTo>
                    <a:pt x="939" y="165"/>
                  </a:lnTo>
                  <a:lnTo>
                    <a:pt x="800" y="2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9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12508505" y="682768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77" y="609"/>
                  </a:lnTo>
                  <a:lnTo>
                    <a:pt x="431" y="1155"/>
                  </a:lnTo>
                  <a:lnTo>
                    <a:pt x="1130" y="1346"/>
                  </a:lnTo>
                  <a:lnTo>
                    <a:pt x="800" y="457"/>
                  </a:lnTo>
                  <a:lnTo>
                    <a:pt x="673" y="12"/>
                  </a:lnTo>
                  <a:lnTo>
                    <a:pt x="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12505868" y="682481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155" y="1282"/>
                  </a:moveTo>
                  <a:lnTo>
                    <a:pt x="965" y="850"/>
                  </a:lnTo>
                  <a:lnTo>
                    <a:pt x="800" y="419"/>
                  </a:lnTo>
                  <a:lnTo>
                    <a:pt x="609" y="0"/>
                  </a:lnTo>
                  <a:lnTo>
                    <a:pt x="190" y="76"/>
                  </a:lnTo>
                  <a:lnTo>
                    <a:pt x="0" y="114"/>
                  </a:lnTo>
                  <a:lnTo>
                    <a:pt x="165" y="698"/>
                  </a:lnTo>
                  <a:lnTo>
                    <a:pt x="495" y="1168"/>
                  </a:lnTo>
                  <a:lnTo>
                    <a:pt x="1155" y="1282"/>
                  </a:lnTo>
                  <a:close/>
                </a:path>
                <a:path w="2540" h="3175">
                  <a:moveTo>
                    <a:pt x="2286" y="2438"/>
                  </a:moveTo>
                  <a:lnTo>
                    <a:pt x="2146" y="2006"/>
                  </a:lnTo>
                  <a:lnTo>
                    <a:pt x="1892" y="1739"/>
                  </a:lnTo>
                  <a:lnTo>
                    <a:pt x="1435" y="1651"/>
                  </a:lnTo>
                  <a:lnTo>
                    <a:pt x="1524" y="1993"/>
                  </a:lnTo>
                  <a:lnTo>
                    <a:pt x="1625" y="2324"/>
                  </a:lnTo>
                  <a:lnTo>
                    <a:pt x="1701" y="2654"/>
                  </a:lnTo>
                  <a:lnTo>
                    <a:pt x="1892" y="2590"/>
                  </a:lnTo>
                  <a:lnTo>
                    <a:pt x="2082" y="2501"/>
                  </a:lnTo>
                  <a:lnTo>
                    <a:pt x="2286" y="2438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12509964" y="68295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419" y="38"/>
                  </a:lnTo>
                  <a:lnTo>
                    <a:pt x="0" y="38"/>
                  </a:lnTo>
                  <a:lnTo>
                    <a:pt x="253" y="241"/>
                  </a:lnTo>
                  <a:lnTo>
                    <a:pt x="495" y="431"/>
                  </a:lnTo>
                  <a:lnTo>
                    <a:pt x="749" y="647"/>
                  </a:lnTo>
                  <a:lnTo>
                    <a:pt x="736" y="431"/>
                  </a:lnTo>
                  <a:lnTo>
                    <a:pt x="698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12464239" y="6820877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57" y="0"/>
                  </a:moveTo>
                  <a:lnTo>
                    <a:pt x="26809" y="254"/>
                  </a:lnTo>
                  <a:lnTo>
                    <a:pt x="25018" y="1663"/>
                  </a:lnTo>
                  <a:lnTo>
                    <a:pt x="23507" y="1765"/>
                  </a:lnTo>
                  <a:lnTo>
                    <a:pt x="19799" y="4953"/>
                  </a:lnTo>
                  <a:lnTo>
                    <a:pt x="18808" y="7594"/>
                  </a:lnTo>
                  <a:lnTo>
                    <a:pt x="15709" y="6515"/>
                  </a:lnTo>
                  <a:lnTo>
                    <a:pt x="15163" y="7454"/>
                  </a:lnTo>
                  <a:lnTo>
                    <a:pt x="14808" y="7912"/>
                  </a:lnTo>
                  <a:lnTo>
                    <a:pt x="13703" y="9906"/>
                  </a:lnTo>
                  <a:lnTo>
                    <a:pt x="9778" y="11404"/>
                  </a:lnTo>
                  <a:lnTo>
                    <a:pt x="8229" y="14795"/>
                  </a:lnTo>
                  <a:lnTo>
                    <a:pt x="4864" y="16408"/>
                  </a:lnTo>
                  <a:lnTo>
                    <a:pt x="2412" y="18948"/>
                  </a:lnTo>
                  <a:lnTo>
                    <a:pt x="2006" y="20497"/>
                  </a:lnTo>
                  <a:lnTo>
                    <a:pt x="0" y="21145"/>
                  </a:lnTo>
                  <a:lnTo>
                    <a:pt x="25" y="22961"/>
                  </a:lnTo>
                  <a:lnTo>
                    <a:pt x="965" y="23888"/>
                  </a:lnTo>
                  <a:lnTo>
                    <a:pt x="1676" y="25184"/>
                  </a:lnTo>
                  <a:lnTo>
                    <a:pt x="4076" y="23812"/>
                  </a:lnTo>
                  <a:lnTo>
                    <a:pt x="5118" y="24206"/>
                  </a:lnTo>
                  <a:lnTo>
                    <a:pt x="7327" y="24117"/>
                  </a:lnTo>
                  <a:lnTo>
                    <a:pt x="7124" y="23304"/>
                  </a:lnTo>
                  <a:lnTo>
                    <a:pt x="6375" y="21183"/>
                  </a:lnTo>
                  <a:lnTo>
                    <a:pt x="4902" y="21450"/>
                  </a:lnTo>
                  <a:lnTo>
                    <a:pt x="4000" y="20320"/>
                  </a:lnTo>
                  <a:lnTo>
                    <a:pt x="5676" y="19456"/>
                  </a:lnTo>
                  <a:lnTo>
                    <a:pt x="6730" y="20840"/>
                  </a:lnTo>
                  <a:lnTo>
                    <a:pt x="8521" y="21259"/>
                  </a:lnTo>
                  <a:lnTo>
                    <a:pt x="9156" y="21805"/>
                  </a:lnTo>
                  <a:lnTo>
                    <a:pt x="9969" y="20243"/>
                  </a:lnTo>
                  <a:lnTo>
                    <a:pt x="9207" y="20053"/>
                  </a:lnTo>
                  <a:lnTo>
                    <a:pt x="6070" y="18161"/>
                  </a:lnTo>
                  <a:lnTo>
                    <a:pt x="8508" y="16954"/>
                  </a:lnTo>
                  <a:lnTo>
                    <a:pt x="9016" y="15608"/>
                  </a:lnTo>
                  <a:lnTo>
                    <a:pt x="9867" y="12509"/>
                  </a:lnTo>
                  <a:lnTo>
                    <a:pt x="12547" y="11811"/>
                  </a:lnTo>
                  <a:lnTo>
                    <a:pt x="15112" y="10947"/>
                  </a:lnTo>
                  <a:lnTo>
                    <a:pt x="15709" y="8750"/>
                  </a:lnTo>
                  <a:lnTo>
                    <a:pt x="17830" y="8610"/>
                  </a:lnTo>
                  <a:lnTo>
                    <a:pt x="19418" y="7785"/>
                  </a:lnTo>
                  <a:lnTo>
                    <a:pt x="20472" y="6553"/>
                  </a:lnTo>
                  <a:lnTo>
                    <a:pt x="20866" y="4546"/>
                  </a:lnTo>
                  <a:lnTo>
                    <a:pt x="25399" y="2260"/>
                  </a:lnTo>
                  <a:lnTo>
                    <a:pt x="26504" y="1397"/>
                  </a:lnTo>
                  <a:lnTo>
                    <a:pt x="27749" y="698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12472182" y="68309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33" y="0"/>
                  </a:moveTo>
                  <a:lnTo>
                    <a:pt x="914" y="215"/>
                  </a:lnTo>
                  <a:lnTo>
                    <a:pt x="482" y="380"/>
                  </a:lnTo>
                  <a:lnTo>
                    <a:pt x="63" y="584"/>
                  </a:lnTo>
                  <a:lnTo>
                    <a:pt x="63" y="800"/>
                  </a:lnTo>
                  <a:lnTo>
                    <a:pt x="50" y="990"/>
                  </a:lnTo>
                  <a:lnTo>
                    <a:pt x="0" y="1193"/>
                  </a:lnTo>
                  <a:lnTo>
                    <a:pt x="520" y="1028"/>
                  </a:lnTo>
                  <a:lnTo>
                    <a:pt x="1066" y="876"/>
                  </a:lnTo>
                  <a:lnTo>
                    <a:pt x="1600" y="685"/>
                  </a:lnTo>
                  <a:lnTo>
                    <a:pt x="1511" y="444"/>
                  </a:lnTo>
                  <a:lnTo>
                    <a:pt x="1422" y="228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12471195" y="68332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215" y="177"/>
                  </a:lnTo>
                  <a:lnTo>
                    <a:pt x="393" y="177"/>
                  </a:lnTo>
                  <a:lnTo>
                    <a:pt x="139" y="6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12452669" y="684676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29">
                  <a:moveTo>
                    <a:pt x="7988" y="0"/>
                  </a:moveTo>
                  <a:lnTo>
                    <a:pt x="7302" y="292"/>
                  </a:lnTo>
                  <a:lnTo>
                    <a:pt x="6489" y="444"/>
                  </a:lnTo>
                  <a:lnTo>
                    <a:pt x="4775" y="4076"/>
                  </a:lnTo>
                  <a:lnTo>
                    <a:pt x="2158" y="6019"/>
                  </a:lnTo>
                  <a:lnTo>
                    <a:pt x="190" y="8483"/>
                  </a:lnTo>
                  <a:lnTo>
                    <a:pt x="380" y="9042"/>
                  </a:lnTo>
                  <a:lnTo>
                    <a:pt x="444" y="9588"/>
                  </a:lnTo>
                  <a:lnTo>
                    <a:pt x="0" y="10096"/>
                  </a:lnTo>
                  <a:lnTo>
                    <a:pt x="279" y="10820"/>
                  </a:lnTo>
                  <a:lnTo>
                    <a:pt x="1638" y="10248"/>
                  </a:lnTo>
                  <a:lnTo>
                    <a:pt x="1828" y="8483"/>
                  </a:lnTo>
                  <a:lnTo>
                    <a:pt x="3492" y="7543"/>
                  </a:lnTo>
                  <a:lnTo>
                    <a:pt x="4025" y="5499"/>
                  </a:lnTo>
                  <a:lnTo>
                    <a:pt x="4978" y="6718"/>
                  </a:lnTo>
                  <a:lnTo>
                    <a:pt x="4127" y="9093"/>
                  </a:lnTo>
                  <a:lnTo>
                    <a:pt x="6426" y="8432"/>
                  </a:lnTo>
                  <a:lnTo>
                    <a:pt x="6603" y="7988"/>
                  </a:lnTo>
                  <a:lnTo>
                    <a:pt x="7048" y="7340"/>
                  </a:lnTo>
                  <a:lnTo>
                    <a:pt x="6908" y="7124"/>
                  </a:lnTo>
                  <a:lnTo>
                    <a:pt x="5029" y="4495"/>
                  </a:lnTo>
                  <a:lnTo>
                    <a:pt x="7010" y="3340"/>
                  </a:lnTo>
                  <a:lnTo>
                    <a:pt x="8750" y="2070"/>
                  </a:lnTo>
                  <a:lnTo>
                    <a:pt x="8407" y="1142"/>
                  </a:lnTo>
                  <a:lnTo>
                    <a:pt x="8254" y="685"/>
                  </a:lnTo>
                  <a:lnTo>
                    <a:pt x="8089" y="266"/>
                  </a:lnTo>
                  <a:lnTo>
                    <a:pt x="8026" y="25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12446660" y="6855256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273" y="2324"/>
                  </a:moveTo>
                  <a:lnTo>
                    <a:pt x="6197" y="2095"/>
                  </a:lnTo>
                  <a:lnTo>
                    <a:pt x="6007" y="1612"/>
                  </a:lnTo>
                  <a:lnTo>
                    <a:pt x="4711" y="2159"/>
                  </a:lnTo>
                  <a:lnTo>
                    <a:pt x="4927" y="4165"/>
                  </a:lnTo>
                  <a:lnTo>
                    <a:pt x="4267" y="5778"/>
                  </a:lnTo>
                  <a:lnTo>
                    <a:pt x="2514" y="6896"/>
                  </a:lnTo>
                  <a:lnTo>
                    <a:pt x="2476" y="7200"/>
                  </a:lnTo>
                  <a:lnTo>
                    <a:pt x="2197" y="7226"/>
                  </a:lnTo>
                  <a:lnTo>
                    <a:pt x="2209" y="7099"/>
                  </a:lnTo>
                  <a:lnTo>
                    <a:pt x="2476" y="6870"/>
                  </a:lnTo>
                  <a:lnTo>
                    <a:pt x="2260" y="6375"/>
                  </a:lnTo>
                  <a:lnTo>
                    <a:pt x="2095" y="5867"/>
                  </a:lnTo>
                  <a:lnTo>
                    <a:pt x="1397" y="5905"/>
                  </a:lnTo>
                  <a:lnTo>
                    <a:pt x="419" y="7645"/>
                  </a:lnTo>
                  <a:lnTo>
                    <a:pt x="0" y="8610"/>
                  </a:lnTo>
                  <a:lnTo>
                    <a:pt x="76" y="8851"/>
                  </a:lnTo>
                  <a:lnTo>
                    <a:pt x="342" y="9512"/>
                  </a:lnTo>
                  <a:lnTo>
                    <a:pt x="419" y="9753"/>
                  </a:lnTo>
                  <a:lnTo>
                    <a:pt x="508" y="9969"/>
                  </a:lnTo>
                  <a:lnTo>
                    <a:pt x="1765" y="9728"/>
                  </a:lnTo>
                  <a:lnTo>
                    <a:pt x="2540" y="8369"/>
                  </a:lnTo>
                  <a:lnTo>
                    <a:pt x="3949" y="8648"/>
                  </a:lnTo>
                  <a:lnTo>
                    <a:pt x="4864" y="6578"/>
                  </a:lnTo>
                  <a:lnTo>
                    <a:pt x="6057" y="4648"/>
                  </a:lnTo>
                  <a:lnTo>
                    <a:pt x="6273" y="2324"/>
                  </a:lnTo>
                  <a:close/>
                </a:path>
                <a:path w="6984" h="10159">
                  <a:moveTo>
                    <a:pt x="6451" y="1104"/>
                  </a:moveTo>
                  <a:lnTo>
                    <a:pt x="6388" y="558"/>
                  </a:lnTo>
                  <a:lnTo>
                    <a:pt x="6197" y="0"/>
                  </a:lnTo>
                  <a:lnTo>
                    <a:pt x="5753" y="482"/>
                  </a:lnTo>
                  <a:lnTo>
                    <a:pt x="5816" y="1054"/>
                  </a:lnTo>
                  <a:lnTo>
                    <a:pt x="6007" y="1612"/>
                  </a:lnTo>
                  <a:lnTo>
                    <a:pt x="6451" y="1104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12460666" y="68455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43" y="0"/>
                  </a:moveTo>
                  <a:lnTo>
                    <a:pt x="876" y="88"/>
                  </a:lnTo>
                  <a:lnTo>
                    <a:pt x="406" y="253"/>
                  </a:lnTo>
                  <a:lnTo>
                    <a:pt x="266" y="571"/>
                  </a:lnTo>
                  <a:lnTo>
                    <a:pt x="114" y="888"/>
                  </a:lnTo>
                  <a:lnTo>
                    <a:pt x="0" y="1206"/>
                  </a:lnTo>
                  <a:lnTo>
                    <a:pt x="241" y="1117"/>
                  </a:lnTo>
                  <a:lnTo>
                    <a:pt x="457" y="1041"/>
                  </a:lnTo>
                  <a:lnTo>
                    <a:pt x="673" y="952"/>
                  </a:lnTo>
                  <a:lnTo>
                    <a:pt x="812" y="622"/>
                  </a:lnTo>
                  <a:lnTo>
                    <a:pt x="990" y="3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12438622" y="686893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4648" y="0"/>
                  </a:moveTo>
                  <a:lnTo>
                    <a:pt x="4229" y="457"/>
                  </a:lnTo>
                  <a:lnTo>
                    <a:pt x="3428" y="1866"/>
                  </a:lnTo>
                  <a:lnTo>
                    <a:pt x="2552" y="3263"/>
                  </a:lnTo>
                  <a:lnTo>
                    <a:pt x="2400" y="4597"/>
                  </a:lnTo>
                  <a:lnTo>
                    <a:pt x="1955" y="5727"/>
                  </a:lnTo>
                  <a:lnTo>
                    <a:pt x="685" y="6362"/>
                  </a:lnTo>
                  <a:lnTo>
                    <a:pt x="444" y="7226"/>
                  </a:lnTo>
                  <a:lnTo>
                    <a:pt x="241" y="8102"/>
                  </a:lnTo>
                  <a:lnTo>
                    <a:pt x="0" y="8953"/>
                  </a:lnTo>
                  <a:lnTo>
                    <a:pt x="927" y="8623"/>
                  </a:lnTo>
                  <a:lnTo>
                    <a:pt x="1346" y="8420"/>
                  </a:lnTo>
                  <a:lnTo>
                    <a:pt x="1587" y="6375"/>
                  </a:lnTo>
                  <a:lnTo>
                    <a:pt x="3936" y="5524"/>
                  </a:lnTo>
                  <a:lnTo>
                    <a:pt x="4102" y="3454"/>
                  </a:lnTo>
                  <a:lnTo>
                    <a:pt x="4279" y="3149"/>
                  </a:lnTo>
                  <a:lnTo>
                    <a:pt x="4597" y="2476"/>
                  </a:lnTo>
                  <a:lnTo>
                    <a:pt x="4584" y="2095"/>
                  </a:lnTo>
                  <a:lnTo>
                    <a:pt x="4749" y="1778"/>
                  </a:lnTo>
                  <a:lnTo>
                    <a:pt x="5118" y="1612"/>
                  </a:lnTo>
                  <a:lnTo>
                    <a:pt x="5486" y="596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12443781" y="686520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390" y="0"/>
                  </a:moveTo>
                  <a:lnTo>
                    <a:pt x="2489" y="368"/>
                  </a:lnTo>
                  <a:lnTo>
                    <a:pt x="2044" y="533"/>
                  </a:lnTo>
                  <a:lnTo>
                    <a:pt x="1765" y="1930"/>
                  </a:lnTo>
                  <a:lnTo>
                    <a:pt x="1739" y="3441"/>
                  </a:lnTo>
                  <a:lnTo>
                    <a:pt x="342" y="4317"/>
                  </a:lnTo>
                  <a:lnTo>
                    <a:pt x="215" y="4635"/>
                  </a:lnTo>
                  <a:lnTo>
                    <a:pt x="0" y="5283"/>
                  </a:lnTo>
                  <a:lnTo>
                    <a:pt x="609" y="5384"/>
                  </a:lnTo>
                  <a:lnTo>
                    <a:pt x="901" y="5841"/>
                  </a:lnTo>
                  <a:lnTo>
                    <a:pt x="1104" y="6349"/>
                  </a:lnTo>
                  <a:lnTo>
                    <a:pt x="1485" y="5968"/>
                  </a:lnTo>
                  <a:lnTo>
                    <a:pt x="2235" y="5181"/>
                  </a:lnTo>
                  <a:lnTo>
                    <a:pt x="2501" y="4533"/>
                  </a:lnTo>
                  <a:lnTo>
                    <a:pt x="2641" y="4229"/>
                  </a:lnTo>
                  <a:lnTo>
                    <a:pt x="3441" y="2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12445131" y="68645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9" y="0"/>
                  </a:moveTo>
                  <a:lnTo>
                    <a:pt x="0" y="190"/>
                  </a:lnTo>
                  <a:lnTo>
                    <a:pt x="279" y="444"/>
                  </a:lnTo>
                  <a:lnTo>
                    <a:pt x="419" y="558"/>
                  </a:lnTo>
                  <a:lnTo>
                    <a:pt x="368" y="368"/>
                  </a:lnTo>
                  <a:lnTo>
                    <a:pt x="330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12437415" y="687529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92" y="0"/>
                  </a:moveTo>
                  <a:lnTo>
                    <a:pt x="1041" y="241"/>
                  </a:lnTo>
                  <a:lnTo>
                    <a:pt x="584" y="914"/>
                  </a:lnTo>
                  <a:lnTo>
                    <a:pt x="0" y="1485"/>
                  </a:lnTo>
                  <a:lnTo>
                    <a:pt x="177" y="1917"/>
                  </a:lnTo>
                  <a:lnTo>
                    <a:pt x="342" y="2400"/>
                  </a:lnTo>
                  <a:lnTo>
                    <a:pt x="533" y="2857"/>
                  </a:lnTo>
                  <a:lnTo>
                    <a:pt x="850" y="2717"/>
                  </a:lnTo>
                  <a:lnTo>
                    <a:pt x="1206" y="2590"/>
                  </a:lnTo>
                  <a:lnTo>
                    <a:pt x="1447" y="1739"/>
                  </a:lnTo>
                  <a:lnTo>
                    <a:pt x="1651" y="863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12460929" y="6836486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2147" y="9385"/>
                  </a:moveTo>
                  <a:lnTo>
                    <a:pt x="6096" y="9385"/>
                  </a:lnTo>
                  <a:lnTo>
                    <a:pt x="7975" y="9474"/>
                  </a:lnTo>
                  <a:lnTo>
                    <a:pt x="8470" y="9575"/>
                  </a:lnTo>
                  <a:lnTo>
                    <a:pt x="8535" y="12090"/>
                  </a:lnTo>
                  <a:lnTo>
                    <a:pt x="9207" y="13322"/>
                  </a:lnTo>
                  <a:lnTo>
                    <a:pt x="10566" y="14033"/>
                  </a:lnTo>
                  <a:lnTo>
                    <a:pt x="11023" y="13881"/>
                  </a:lnTo>
                  <a:lnTo>
                    <a:pt x="11252" y="13779"/>
                  </a:lnTo>
                  <a:lnTo>
                    <a:pt x="11506" y="9918"/>
                  </a:lnTo>
                  <a:lnTo>
                    <a:pt x="12147" y="9385"/>
                  </a:lnTo>
                  <a:close/>
                </a:path>
                <a:path w="21590" h="14604">
                  <a:moveTo>
                    <a:pt x="3340" y="7365"/>
                  </a:moveTo>
                  <a:lnTo>
                    <a:pt x="2971" y="8597"/>
                  </a:lnTo>
                  <a:lnTo>
                    <a:pt x="1752" y="8623"/>
                  </a:lnTo>
                  <a:lnTo>
                    <a:pt x="863" y="9080"/>
                  </a:lnTo>
                  <a:lnTo>
                    <a:pt x="126" y="10617"/>
                  </a:lnTo>
                  <a:lnTo>
                    <a:pt x="0" y="10972"/>
                  </a:lnTo>
                  <a:lnTo>
                    <a:pt x="495" y="12344"/>
                  </a:lnTo>
                  <a:lnTo>
                    <a:pt x="1193" y="12090"/>
                  </a:lnTo>
                  <a:lnTo>
                    <a:pt x="1346" y="11785"/>
                  </a:lnTo>
                  <a:lnTo>
                    <a:pt x="1460" y="11468"/>
                  </a:lnTo>
                  <a:lnTo>
                    <a:pt x="2044" y="10198"/>
                  </a:lnTo>
                  <a:lnTo>
                    <a:pt x="2171" y="9347"/>
                  </a:lnTo>
                  <a:lnTo>
                    <a:pt x="4879" y="9347"/>
                  </a:lnTo>
                  <a:lnTo>
                    <a:pt x="4292" y="8267"/>
                  </a:lnTo>
                  <a:lnTo>
                    <a:pt x="3340" y="7365"/>
                  </a:lnTo>
                  <a:close/>
                </a:path>
                <a:path w="21590" h="14604">
                  <a:moveTo>
                    <a:pt x="4879" y="9347"/>
                  </a:moveTo>
                  <a:lnTo>
                    <a:pt x="2171" y="9347"/>
                  </a:lnTo>
                  <a:lnTo>
                    <a:pt x="2768" y="9423"/>
                  </a:lnTo>
                  <a:lnTo>
                    <a:pt x="2832" y="10198"/>
                  </a:lnTo>
                  <a:lnTo>
                    <a:pt x="2971" y="10617"/>
                  </a:lnTo>
                  <a:lnTo>
                    <a:pt x="4622" y="10794"/>
                  </a:lnTo>
                  <a:lnTo>
                    <a:pt x="4920" y="9918"/>
                  </a:lnTo>
                  <a:lnTo>
                    <a:pt x="5003" y="9575"/>
                  </a:lnTo>
                  <a:lnTo>
                    <a:pt x="4879" y="9347"/>
                  </a:lnTo>
                  <a:close/>
                </a:path>
                <a:path w="21590" h="14604">
                  <a:moveTo>
                    <a:pt x="5045" y="9552"/>
                  </a:moveTo>
                  <a:close/>
                </a:path>
                <a:path w="21590" h="14604">
                  <a:moveTo>
                    <a:pt x="7391" y="8216"/>
                  </a:moveTo>
                  <a:lnTo>
                    <a:pt x="5104" y="9518"/>
                  </a:lnTo>
                  <a:lnTo>
                    <a:pt x="6096" y="9385"/>
                  </a:lnTo>
                  <a:lnTo>
                    <a:pt x="12147" y="9385"/>
                  </a:lnTo>
                  <a:lnTo>
                    <a:pt x="13095" y="8597"/>
                  </a:lnTo>
                  <a:lnTo>
                    <a:pt x="8420" y="8597"/>
                  </a:lnTo>
                  <a:lnTo>
                    <a:pt x="7391" y="8216"/>
                  </a:lnTo>
                  <a:close/>
                </a:path>
                <a:path w="21590" h="14604">
                  <a:moveTo>
                    <a:pt x="11353" y="5549"/>
                  </a:moveTo>
                  <a:lnTo>
                    <a:pt x="9690" y="5549"/>
                  </a:lnTo>
                  <a:lnTo>
                    <a:pt x="10109" y="6794"/>
                  </a:lnTo>
                  <a:lnTo>
                    <a:pt x="10439" y="7683"/>
                  </a:lnTo>
                  <a:lnTo>
                    <a:pt x="10655" y="8521"/>
                  </a:lnTo>
                  <a:lnTo>
                    <a:pt x="8420" y="8597"/>
                  </a:lnTo>
                  <a:lnTo>
                    <a:pt x="13095" y="8597"/>
                  </a:lnTo>
                  <a:lnTo>
                    <a:pt x="14363" y="7543"/>
                  </a:lnTo>
                  <a:lnTo>
                    <a:pt x="15382" y="6184"/>
                  </a:lnTo>
                  <a:lnTo>
                    <a:pt x="12458" y="6184"/>
                  </a:lnTo>
                  <a:lnTo>
                    <a:pt x="11823" y="5664"/>
                  </a:lnTo>
                  <a:lnTo>
                    <a:pt x="11353" y="5549"/>
                  </a:lnTo>
                  <a:close/>
                </a:path>
                <a:path w="21590" h="14604">
                  <a:moveTo>
                    <a:pt x="12319" y="0"/>
                  </a:moveTo>
                  <a:lnTo>
                    <a:pt x="11811" y="1346"/>
                  </a:lnTo>
                  <a:lnTo>
                    <a:pt x="9372" y="2565"/>
                  </a:lnTo>
                  <a:lnTo>
                    <a:pt x="12509" y="4444"/>
                  </a:lnTo>
                  <a:lnTo>
                    <a:pt x="13271" y="4635"/>
                  </a:lnTo>
                  <a:lnTo>
                    <a:pt x="12458" y="6184"/>
                  </a:lnTo>
                  <a:lnTo>
                    <a:pt x="15382" y="6184"/>
                  </a:lnTo>
                  <a:lnTo>
                    <a:pt x="16430" y="4787"/>
                  </a:lnTo>
                  <a:lnTo>
                    <a:pt x="16598" y="4698"/>
                  </a:lnTo>
                  <a:lnTo>
                    <a:pt x="18542" y="3949"/>
                  </a:lnTo>
                  <a:lnTo>
                    <a:pt x="18796" y="3492"/>
                  </a:lnTo>
                  <a:lnTo>
                    <a:pt x="21244" y="3492"/>
                  </a:lnTo>
                  <a:lnTo>
                    <a:pt x="21389" y="2273"/>
                  </a:lnTo>
                  <a:lnTo>
                    <a:pt x="15963" y="2273"/>
                  </a:lnTo>
                  <a:lnTo>
                    <a:pt x="14122" y="1701"/>
                  </a:lnTo>
                  <a:lnTo>
                    <a:pt x="12319" y="0"/>
                  </a:lnTo>
                  <a:close/>
                </a:path>
                <a:path w="21590" h="14604">
                  <a:moveTo>
                    <a:pt x="8991" y="3848"/>
                  </a:moveTo>
                  <a:lnTo>
                    <a:pt x="7473" y="4635"/>
                  </a:lnTo>
                  <a:lnTo>
                    <a:pt x="7353" y="4787"/>
                  </a:lnTo>
                  <a:lnTo>
                    <a:pt x="8204" y="5841"/>
                  </a:lnTo>
                  <a:lnTo>
                    <a:pt x="9690" y="5549"/>
                  </a:lnTo>
                  <a:lnTo>
                    <a:pt x="11353" y="5549"/>
                  </a:lnTo>
                  <a:lnTo>
                    <a:pt x="10045" y="5232"/>
                  </a:lnTo>
                  <a:lnTo>
                    <a:pt x="8991" y="3848"/>
                  </a:lnTo>
                  <a:close/>
                </a:path>
                <a:path w="21590" h="14604">
                  <a:moveTo>
                    <a:pt x="21244" y="3492"/>
                  </a:moveTo>
                  <a:lnTo>
                    <a:pt x="18796" y="3492"/>
                  </a:lnTo>
                  <a:lnTo>
                    <a:pt x="19100" y="3517"/>
                  </a:lnTo>
                  <a:lnTo>
                    <a:pt x="19311" y="3949"/>
                  </a:lnTo>
                  <a:lnTo>
                    <a:pt x="19748" y="4698"/>
                  </a:lnTo>
                  <a:lnTo>
                    <a:pt x="20370" y="4787"/>
                  </a:lnTo>
                  <a:lnTo>
                    <a:pt x="21120" y="4546"/>
                  </a:lnTo>
                  <a:lnTo>
                    <a:pt x="21244" y="3492"/>
                  </a:lnTo>
                  <a:close/>
                </a:path>
                <a:path w="21590" h="14604">
                  <a:moveTo>
                    <a:pt x="18605" y="0"/>
                  </a:moveTo>
                  <a:lnTo>
                    <a:pt x="18389" y="88"/>
                  </a:lnTo>
                  <a:lnTo>
                    <a:pt x="18097" y="101"/>
                  </a:lnTo>
                  <a:lnTo>
                    <a:pt x="17894" y="330"/>
                  </a:lnTo>
                  <a:lnTo>
                    <a:pt x="15963" y="2273"/>
                  </a:lnTo>
                  <a:lnTo>
                    <a:pt x="21389" y="2273"/>
                  </a:lnTo>
                  <a:lnTo>
                    <a:pt x="19291" y="2247"/>
                  </a:lnTo>
                  <a:lnTo>
                    <a:pt x="17767" y="1879"/>
                  </a:lnTo>
                  <a:lnTo>
                    <a:pt x="18046" y="1244"/>
                  </a:lnTo>
                  <a:lnTo>
                    <a:pt x="18199" y="965"/>
                  </a:lnTo>
                  <a:lnTo>
                    <a:pt x="18491" y="330"/>
                  </a:lnTo>
                  <a:lnTo>
                    <a:pt x="18605" y="0"/>
                  </a:lnTo>
                  <a:close/>
                </a:path>
                <a:path w="21590" h="14604">
                  <a:moveTo>
                    <a:pt x="21437" y="1866"/>
                  </a:moveTo>
                  <a:lnTo>
                    <a:pt x="19291" y="2247"/>
                  </a:lnTo>
                  <a:lnTo>
                    <a:pt x="21392" y="2247"/>
                  </a:lnTo>
                  <a:lnTo>
                    <a:pt x="21437" y="1866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12446471" y="686385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0" y="253"/>
                  </a:lnTo>
                  <a:lnTo>
                    <a:pt x="139" y="431"/>
                  </a:lnTo>
                  <a:lnTo>
                    <a:pt x="304" y="546"/>
                  </a:lnTo>
                  <a:lnTo>
                    <a:pt x="457" y="68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12439665" y="6938784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90">
                  <a:moveTo>
                    <a:pt x="14112" y="16560"/>
                  </a:moveTo>
                  <a:lnTo>
                    <a:pt x="9067" y="16560"/>
                  </a:lnTo>
                  <a:lnTo>
                    <a:pt x="9956" y="17157"/>
                  </a:lnTo>
                  <a:lnTo>
                    <a:pt x="9664" y="19202"/>
                  </a:lnTo>
                  <a:lnTo>
                    <a:pt x="8737" y="20243"/>
                  </a:lnTo>
                  <a:lnTo>
                    <a:pt x="6872" y="20243"/>
                  </a:lnTo>
                  <a:lnTo>
                    <a:pt x="7111" y="20891"/>
                  </a:lnTo>
                  <a:lnTo>
                    <a:pt x="8064" y="21285"/>
                  </a:lnTo>
                  <a:lnTo>
                    <a:pt x="9651" y="21551"/>
                  </a:lnTo>
                  <a:lnTo>
                    <a:pt x="10501" y="20243"/>
                  </a:lnTo>
                  <a:lnTo>
                    <a:pt x="8737" y="20243"/>
                  </a:lnTo>
                  <a:lnTo>
                    <a:pt x="6857" y="20205"/>
                  </a:lnTo>
                  <a:lnTo>
                    <a:pt x="10525" y="20205"/>
                  </a:lnTo>
                  <a:lnTo>
                    <a:pt x="13848" y="20104"/>
                  </a:lnTo>
                  <a:lnTo>
                    <a:pt x="14490" y="19469"/>
                  </a:lnTo>
                  <a:lnTo>
                    <a:pt x="12306" y="18757"/>
                  </a:lnTo>
                  <a:lnTo>
                    <a:pt x="12966" y="17665"/>
                  </a:lnTo>
                  <a:lnTo>
                    <a:pt x="13639" y="16802"/>
                  </a:lnTo>
                  <a:lnTo>
                    <a:pt x="15606" y="16802"/>
                  </a:lnTo>
                  <a:lnTo>
                    <a:pt x="14147" y="16738"/>
                  </a:lnTo>
                  <a:lnTo>
                    <a:pt x="14112" y="16560"/>
                  </a:lnTo>
                  <a:close/>
                </a:path>
                <a:path w="15875" h="21590">
                  <a:moveTo>
                    <a:pt x="13848" y="20104"/>
                  </a:moveTo>
                  <a:lnTo>
                    <a:pt x="10591" y="20104"/>
                  </a:lnTo>
                  <a:lnTo>
                    <a:pt x="12141" y="21056"/>
                  </a:lnTo>
                  <a:lnTo>
                    <a:pt x="13296" y="20650"/>
                  </a:lnTo>
                  <a:lnTo>
                    <a:pt x="13848" y="20104"/>
                  </a:lnTo>
                  <a:close/>
                </a:path>
                <a:path w="15875" h="21590">
                  <a:moveTo>
                    <a:pt x="15606" y="16802"/>
                  </a:moveTo>
                  <a:lnTo>
                    <a:pt x="13639" y="16802"/>
                  </a:lnTo>
                  <a:lnTo>
                    <a:pt x="14947" y="17945"/>
                  </a:lnTo>
                  <a:lnTo>
                    <a:pt x="15606" y="16802"/>
                  </a:lnTo>
                  <a:close/>
                </a:path>
                <a:path w="15875" h="21590">
                  <a:moveTo>
                    <a:pt x="7937" y="12712"/>
                  </a:moveTo>
                  <a:lnTo>
                    <a:pt x="7467" y="12992"/>
                  </a:lnTo>
                  <a:lnTo>
                    <a:pt x="6464" y="13462"/>
                  </a:lnTo>
                  <a:lnTo>
                    <a:pt x="6692" y="13601"/>
                  </a:lnTo>
                  <a:lnTo>
                    <a:pt x="8597" y="14617"/>
                  </a:lnTo>
                  <a:lnTo>
                    <a:pt x="6870" y="15862"/>
                  </a:lnTo>
                  <a:lnTo>
                    <a:pt x="6914" y="16802"/>
                  </a:lnTo>
                  <a:lnTo>
                    <a:pt x="7886" y="17894"/>
                  </a:lnTo>
                  <a:lnTo>
                    <a:pt x="9067" y="16560"/>
                  </a:lnTo>
                  <a:lnTo>
                    <a:pt x="14112" y="16560"/>
                  </a:lnTo>
                  <a:lnTo>
                    <a:pt x="14011" y="16052"/>
                  </a:lnTo>
                  <a:lnTo>
                    <a:pt x="11112" y="16052"/>
                  </a:lnTo>
                  <a:lnTo>
                    <a:pt x="10655" y="15506"/>
                  </a:lnTo>
                  <a:lnTo>
                    <a:pt x="10289" y="14617"/>
                  </a:lnTo>
                  <a:lnTo>
                    <a:pt x="10261" y="13893"/>
                  </a:lnTo>
                  <a:lnTo>
                    <a:pt x="12020" y="13462"/>
                  </a:lnTo>
                  <a:lnTo>
                    <a:pt x="12738" y="13208"/>
                  </a:lnTo>
                  <a:lnTo>
                    <a:pt x="13428" y="12992"/>
                  </a:lnTo>
                  <a:lnTo>
                    <a:pt x="8204" y="12941"/>
                  </a:lnTo>
                  <a:lnTo>
                    <a:pt x="7937" y="12712"/>
                  </a:lnTo>
                  <a:close/>
                </a:path>
                <a:path w="15875" h="21590">
                  <a:moveTo>
                    <a:pt x="15760" y="16535"/>
                  </a:moveTo>
                  <a:lnTo>
                    <a:pt x="14147" y="16738"/>
                  </a:lnTo>
                  <a:lnTo>
                    <a:pt x="15643" y="16738"/>
                  </a:lnTo>
                  <a:lnTo>
                    <a:pt x="15760" y="16535"/>
                  </a:lnTo>
                  <a:close/>
                </a:path>
                <a:path w="15875" h="21590">
                  <a:moveTo>
                    <a:pt x="13563" y="13804"/>
                  </a:moveTo>
                  <a:lnTo>
                    <a:pt x="11112" y="16052"/>
                  </a:lnTo>
                  <a:lnTo>
                    <a:pt x="14011" y="16052"/>
                  </a:lnTo>
                  <a:lnTo>
                    <a:pt x="13563" y="13804"/>
                  </a:lnTo>
                  <a:close/>
                </a:path>
                <a:path w="15875" h="21590">
                  <a:moveTo>
                    <a:pt x="9556" y="3848"/>
                  </a:moveTo>
                  <a:lnTo>
                    <a:pt x="5067" y="3848"/>
                  </a:lnTo>
                  <a:lnTo>
                    <a:pt x="5085" y="4559"/>
                  </a:lnTo>
                  <a:lnTo>
                    <a:pt x="5206" y="5600"/>
                  </a:lnTo>
                  <a:lnTo>
                    <a:pt x="5041" y="6388"/>
                  </a:lnTo>
                  <a:lnTo>
                    <a:pt x="5511" y="9156"/>
                  </a:lnTo>
                  <a:lnTo>
                    <a:pt x="5537" y="11557"/>
                  </a:lnTo>
                  <a:lnTo>
                    <a:pt x="7937" y="12712"/>
                  </a:lnTo>
                  <a:lnTo>
                    <a:pt x="8293" y="12763"/>
                  </a:lnTo>
                  <a:lnTo>
                    <a:pt x="8204" y="12941"/>
                  </a:lnTo>
                  <a:lnTo>
                    <a:pt x="13539" y="12941"/>
                  </a:lnTo>
                  <a:lnTo>
                    <a:pt x="12801" y="12153"/>
                  </a:lnTo>
                  <a:lnTo>
                    <a:pt x="11468" y="11963"/>
                  </a:lnTo>
                  <a:lnTo>
                    <a:pt x="11137" y="10718"/>
                  </a:lnTo>
                  <a:lnTo>
                    <a:pt x="9156" y="8407"/>
                  </a:lnTo>
                  <a:lnTo>
                    <a:pt x="9194" y="7289"/>
                  </a:lnTo>
                  <a:lnTo>
                    <a:pt x="12166" y="5499"/>
                  </a:lnTo>
                  <a:lnTo>
                    <a:pt x="12839" y="4953"/>
                  </a:lnTo>
                  <a:lnTo>
                    <a:pt x="10299" y="4838"/>
                  </a:lnTo>
                  <a:lnTo>
                    <a:pt x="9556" y="3848"/>
                  </a:lnTo>
                  <a:close/>
                </a:path>
                <a:path w="15875" h="21590">
                  <a:moveTo>
                    <a:pt x="0" y="0"/>
                  </a:moveTo>
                  <a:lnTo>
                    <a:pt x="787" y="2057"/>
                  </a:lnTo>
                  <a:lnTo>
                    <a:pt x="1714" y="2501"/>
                  </a:lnTo>
                  <a:lnTo>
                    <a:pt x="2768" y="5245"/>
                  </a:lnTo>
                  <a:lnTo>
                    <a:pt x="3454" y="4991"/>
                  </a:lnTo>
                  <a:lnTo>
                    <a:pt x="3555" y="4470"/>
                  </a:lnTo>
                  <a:lnTo>
                    <a:pt x="3835" y="4089"/>
                  </a:lnTo>
                  <a:lnTo>
                    <a:pt x="5067" y="3848"/>
                  </a:lnTo>
                  <a:lnTo>
                    <a:pt x="9556" y="3848"/>
                  </a:lnTo>
                  <a:lnTo>
                    <a:pt x="9385" y="3619"/>
                  </a:lnTo>
                  <a:lnTo>
                    <a:pt x="10147" y="3352"/>
                  </a:lnTo>
                  <a:lnTo>
                    <a:pt x="10421" y="3162"/>
                  </a:lnTo>
                  <a:lnTo>
                    <a:pt x="3365" y="3162"/>
                  </a:lnTo>
                  <a:lnTo>
                    <a:pt x="2565" y="2260"/>
                  </a:lnTo>
                  <a:lnTo>
                    <a:pt x="2100" y="88"/>
                  </a:lnTo>
                  <a:lnTo>
                    <a:pt x="1066" y="88"/>
                  </a:lnTo>
                  <a:lnTo>
                    <a:pt x="0" y="0"/>
                  </a:lnTo>
                  <a:close/>
                </a:path>
                <a:path w="15875" h="21590">
                  <a:moveTo>
                    <a:pt x="12915" y="1346"/>
                  </a:moveTo>
                  <a:lnTo>
                    <a:pt x="12534" y="1587"/>
                  </a:lnTo>
                  <a:lnTo>
                    <a:pt x="11899" y="2159"/>
                  </a:lnTo>
                  <a:lnTo>
                    <a:pt x="11438" y="2692"/>
                  </a:lnTo>
                  <a:lnTo>
                    <a:pt x="11359" y="3035"/>
                  </a:lnTo>
                  <a:lnTo>
                    <a:pt x="11595" y="3314"/>
                  </a:lnTo>
                  <a:lnTo>
                    <a:pt x="12255" y="3708"/>
                  </a:lnTo>
                  <a:lnTo>
                    <a:pt x="11010" y="4559"/>
                  </a:lnTo>
                  <a:lnTo>
                    <a:pt x="10299" y="4838"/>
                  </a:lnTo>
                  <a:lnTo>
                    <a:pt x="12953" y="4838"/>
                  </a:lnTo>
                  <a:lnTo>
                    <a:pt x="13322" y="4470"/>
                  </a:lnTo>
                  <a:lnTo>
                    <a:pt x="13242" y="3848"/>
                  </a:lnTo>
                  <a:lnTo>
                    <a:pt x="13144" y="3314"/>
                  </a:lnTo>
                  <a:lnTo>
                    <a:pt x="13251" y="1968"/>
                  </a:lnTo>
                  <a:lnTo>
                    <a:pt x="13347" y="1790"/>
                  </a:lnTo>
                  <a:lnTo>
                    <a:pt x="12915" y="1346"/>
                  </a:lnTo>
                  <a:close/>
                </a:path>
                <a:path w="15875" h="21590">
                  <a:moveTo>
                    <a:pt x="4902" y="508"/>
                  </a:moveTo>
                  <a:lnTo>
                    <a:pt x="5114" y="1346"/>
                  </a:lnTo>
                  <a:lnTo>
                    <a:pt x="5295" y="2311"/>
                  </a:lnTo>
                  <a:lnTo>
                    <a:pt x="3365" y="3162"/>
                  </a:lnTo>
                  <a:lnTo>
                    <a:pt x="10421" y="3162"/>
                  </a:lnTo>
                  <a:lnTo>
                    <a:pt x="10449" y="2908"/>
                  </a:lnTo>
                  <a:lnTo>
                    <a:pt x="10093" y="2603"/>
                  </a:lnTo>
                  <a:lnTo>
                    <a:pt x="7416" y="2603"/>
                  </a:lnTo>
                  <a:lnTo>
                    <a:pt x="6337" y="762"/>
                  </a:lnTo>
                  <a:lnTo>
                    <a:pt x="5613" y="571"/>
                  </a:lnTo>
                  <a:lnTo>
                    <a:pt x="4902" y="508"/>
                  </a:lnTo>
                  <a:close/>
                </a:path>
                <a:path w="15875" h="21590">
                  <a:moveTo>
                    <a:pt x="9368" y="1975"/>
                  </a:moveTo>
                  <a:lnTo>
                    <a:pt x="8356" y="2400"/>
                  </a:lnTo>
                  <a:lnTo>
                    <a:pt x="7416" y="2603"/>
                  </a:lnTo>
                  <a:lnTo>
                    <a:pt x="10093" y="2603"/>
                  </a:lnTo>
                  <a:lnTo>
                    <a:pt x="9727" y="2260"/>
                  </a:lnTo>
                  <a:lnTo>
                    <a:pt x="9368" y="1975"/>
                  </a:lnTo>
                  <a:close/>
                </a:path>
                <a:path w="15875" h="21590">
                  <a:moveTo>
                    <a:pt x="2095" y="63"/>
                  </a:moveTo>
                  <a:lnTo>
                    <a:pt x="1066" y="88"/>
                  </a:lnTo>
                  <a:lnTo>
                    <a:pt x="2100" y="88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12440374" y="69419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57" y="2057"/>
                  </a:moveTo>
                  <a:lnTo>
                    <a:pt x="1790" y="1384"/>
                  </a:lnTo>
                  <a:lnTo>
                    <a:pt x="1524" y="698"/>
                  </a:lnTo>
                  <a:lnTo>
                    <a:pt x="1257" y="0"/>
                  </a:lnTo>
                  <a:lnTo>
                    <a:pt x="990" y="901"/>
                  </a:lnTo>
                  <a:lnTo>
                    <a:pt x="0" y="2082"/>
                  </a:lnTo>
                  <a:lnTo>
                    <a:pt x="2057" y="2057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12435533" y="6931537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4" h="8254">
                  <a:moveTo>
                    <a:pt x="2565" y="0"/>
                  </a:moveTo>
                  <a:lnTo>
                    <a:pt x="1943" y="355"/>
                  </a:lnTo>
                  <a:lnTo>
                    <a:pt x="1155" y="1727"/>
                  </a:lnTo>
                  <a:lnTo>
                    <a:pt x="698" y="2247"/>
                  </a:lnTo>
                  <a:lnTo>
                    <a:pt x="0" y="2527"/>
                  </a:lnTo>
                  <a:lnTo>
                    <a:pt x="508" y="3911"/>
                  </a:lnTo>
                  <a:lnTo>
                    <a:pt x="1447" y="4343"/>
                  </a:lnTo>
                  <a:lnTo>
                    <a:pt x="2146" y="4343"/>
                  </a:lnTo>
                  <a:lnTo>
                    <a:pt x="2603" y="5143"/>
                  </a:lnTo>
                  <a:lnTo>
                    <a:pt x="3454" y="4749"/>
                  </a:lnTo>
                  <a:lnTo>
                    <a:pt x="5308" y="3949"/>
                  </a:lnTo>
                  <a:lnTo>
                    <a:pt x="7150" y="4445"/>
                  </a:lnTo>
                  <a:lnTo>
                    <a:pt x="8966" y="4889"/>
                  </a:lnTo>
                  <a:lnTo>
                    <a:pt x="12941" y="7835"/>
                  </a:lnTo>
                  <a:lnTo>
                    <a:pt x="13957" y="6108"/>
                  </a:lnTo>
                  <a:lnTo>
                    <a:pt x="14109" y="4648"/>
                  </a:lnTo>
                  <a:lnTo>
                    <a:pt x="11353" y="3302"/>
                  </a:lnTo>
                  <a:lnTo>
                    <a:pt x="11163" y="2755"/>
                  </a:lnTo>
                  <a:lnTo>
                    <a:pt x="11836" y="1993"/>
                  </a:lnTo>
                  <a:lnTo>
                    <a:pt x="12242" y="1790"/>
                  </a:lnTo>
                  <a:lnTo>
                    <a:pt x="12103" y="1346"/>
                  </a:lnTo>
                  <a:lnTo>
                    <a:pt x="12014" y="1143"/>
                  </a:lnTo>
                  <a:lnTo>
                    <a:pt x="10998" y="1358"/>
                  </a:lnTo>
                  <a:lnTo>
                    <a:pt x="9817" y="2552"/>
                  </a:lnTo>
                  <a:lnTo>
                    <a:pt x="8915" y="127"/>
                  </a:lnTo>
                  <a:lnTo>
                    <a:pt x="8255" y="203"/>
                  </a:lnTo>
                  <a:lnTo>
                    <a:pt x="6311" y="1092"/>
                  </a:lnTo>
                  <a:lnTo>
                    <a:pt x="4851" y="119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12446705" y="693232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298" y="0"/>
                  </a:moveTo>
                  <a:lnTo>
                    <a:pt x="2057" y="0"/>
                  </a:lnTo>
                  <a:lnTo>
                    <a:pt x="1828" y="50"/>
                  </a:lnTo>
                  <a:lnTo>
                    <a:pt x="1612" y="152"/>
                  </a:lnTo>
                  <a:lnTo>
                    <a:pt x="1651" y="342"/>
                  </a:lnTo>
                  <a:lnTo>
                    <a:pt x="1714" y="558"/>
                  </a:lnTo>
                  <a:lnTo>
                    <a:pt x="1803" y="762"/>
                  </a:lnTo>
                  <a:lnTo>
                    <a:pt x="1625" y="1562"/>
                  </a:lnTo>
                  <a:lnTo>
                    <a:pt x="1231" y="1816"/>
                  </a:lnTo>
                  <a:lnTo>
                    <a:pt x="508" y="1358"/>
                  </a:lnTo>
                  <a:lnTo>
                    <a:pt x="0" y="1981"/>
                  </a:lnTo>
                  <a:lnTo>
                    <a:pt x="177" y="2514"/>
                  </a:lnTo>
                  <a:lnTo>
                    <a:pt x="2933" y="3860"/>
                  </a:lnTo>
                  <a:lnTo>
                    <a:pt x="2806" y="5334"/>
                  </a:lnTo>
                  <a:lnTo>
                    <a:pt x="1765" y="7048"/>
                  </a:lnTo>
                  <a:lnTo>
                    <a:pt x="2108" y="7734"/>
                  </a:lnTo>
                  <a:lnTo>
                    <a:pt x="2413" y="7848"/>
                  </a:lnTo>
                  <a:lnTo>
                    <a:pt x="2717" y="7988"/>
                  </a:lnTo>
                  <a:lnTo>
                    <a:pt x="3022" y="8102"/>
                  </a:lnTo>
                  <a:lnTo>
                    <a:pt x="3949" y="6743"/>
                  </a:lnTo>
                  <a:lnTo>
                    <a:pt x="4965" y="5562"/>
                  </a:lnTo>
                  <a:lnTo>
                    <a:pt x="6667" y="5232"/>
                  </a:lnTo>
                  <a:lnTo>
                    <a:pt x="5499" y="4140"/>
                  </a:lnTo>
                  <a:lnTo>
                    <a:pt x="3568" y="4330"/>
                  </a:lnTo>
                  <a:lnTo>
                    <a:pt x="2616" y="2882"/>
                  </a:lnTo>
                  <a:lnTo>
                    <a:pt x="2755" y="115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4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12444197" y="693900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342" y="292"/>
                  </a:moveTo>
                  <a:lnTo>
                    <a:pt x="114" y="25"/>
                  </a:lnTo>
                  <a:lnTo>
                    <a:pt x="25" y="241"/>
                  </a:lnTo>
                  <a:lnTo>
                    <a:pt x="254" y="279"/>
                  </a:lnTo>
                  <a:close/>
                </a:path>
                <a:path w="5715" h="1904">
                  <a:moveTo>
                    <a:pt x="5537" y="1409"/>
                  </a:moveTo>
                  <a:lnTo>
                    <a:pt x="5207" y="1308"/>
                  </a:lnTo>
                  <a:lnTo>
                    <a:pt x="4914" y="1168"/>
                  </a:lnTo>
                  <a:lnTo>
                    <a:pt x="4597" y="1054"/>
                  </a:lnTo>
                  <a:lnTo>
                    <a:pt x="4838" y="1752"/>
                  </a:lnTo>
                  <a:lnTo>
                    <a:pt x="5054" y="1638"/>
                  </a:lnTo>
                  <a:lnTo>
                    <a:pt x="5295" y="1536"/>
                  </a:lnTo>
                  <a:lnTo>
                    <a:pt x="5537" y="1409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12425874" y="6921685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1239" y="0"/>
                  </a:moveTo>
                  <a:lnTo>
                    <a:pt x="10007" y="850"/>
                  </a:lnTo>
                  <a:lnTo>
                    <a:pt x="10083" y="3454"/>
                  </a:lnTo>
                  <a:lnTo>
                    <a:pt x="6248" y="2451"/>
                  </a:lnTo>
                  <a:lnTo>
                    <a:pt x="5562" y="3086"/>
                  </a:lnTo>
                  <a:lnTo>
                    <a:pt x="4356" y="5740"/>
                  </a:lnTo>
                  <a:lnTo>
                    <a:pt x="3454" y="5651"/>
                  </a:lnTo>
                  <a:lnTo>
                    <a:pt x="2159" y="3213"/>
                  </a:lnTo>
                  <a:lnTo>
                    <a:pt x="1346" y="2793"/>
                  </a:lnTo>
                  <a:lnTo>
                    <a:pt x="0" y="3454"/>
                  </a:lnTo>
                  <a:lnTo>
                    <a:pt x="342" y="4394"/>
                  </a:lnTo>
                  <a:lnTo>
                    <a:pt x="469" y="4838"/>
                  </a:lnTo>
                  <a:lnTo>
                    <a:pt x="1117" y="5143"/>
                  </a:lnTo>
                  <a:lnTo>
                    <a:pt x="1447" y="5257"/>
                  </a:lnTo>
                  <a:lnTo>
                    <a:pt x="1714" y="5943"/>
                  </a:lnTo>
                  <a:lnTo>
                    <a:pt x="2844" y="6349"/>
                  </a:lnTo>
                  <a:lnTo>
                    <a:pt x="3606" y="7150"/>
                  </a:lnTo>
                  <a:lnTo>
                    <a:pt x="4216" y="8407"/>
                  </a:lnTo>
                  <a:lnTo>
                    <a:pt x="4635" y="9537"/>
                  </a:lnTo>
                  <a:lnTo>
                    <a:pt x="5308" y="9296"/>
                  </a:lnTo>
                  <a:lnTo>
                    <a:pt x="5613" y="8686"/>
                  </a:lnTo>
                  <a:lnTo>
                    <a:pt x="5905" y="8051"/>
                  </a:lnTo>
                  <a:lnTo>
                    <a:pt x="6019" y="7746"/>
                  </a:lnTo>
                  <a:lnTo>
                    <a:pt x="6184" y="7416"/>
                  </a:lnTo>
                  <a:lnTo>
                    <a:pt x="6083" y="6972"/>
                  </a:lnTo>
                  <a:lnTo>
                    <a:pt x="6096" y="6070"/>
                  </a:lnTo>
                  <a:lnTo>
                    <a:pt x="8890" y="7404"/>
                  </a:lnTo>
                  <a:lnTo>
                    <a:pt x="10960" y="5410"/>
                  </a:lnTo>
                  <a:lnTo>
                    <a:pt x="13843" y="5194"/>
                  </a:lnTo>
                  <a:lnTo>
                    <a:pt x="11849" y="3721"/>
                  </a:lnTo>
                  <a:lnTo>
                    <a:pt x="13004" y="1295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12425718" y="692652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600" y="431"/>
                  </a:moveTo>
                  <a:lnTo>
                    <a:pt x="1282" y="304"/>
                  </a:lnTo>
                  <a:lnTo>
                    <a:pt x="977" y="152"/>
                  </a:lnTo>
                  <a:lnTo>
                    <a:pt x="635" y="0"/>
                  </a:lnTo>
                  <a:lnTo>
                    <a:pt x="419" y="88"/>
                  </a:lnTo>
                  <a:lnTo>
                    <a:pt x="203" y="190"/>
                  </a:lnTo>
                  <a:lnTo>
                    <a:pt x="0" y="292"/>
                  </a:lnTo>
                  <a:lnTo>
                    <a:pt x="368" y="1155"/>
                  </a:lnTo>
                  <a:lnTo>
                    <a:pt x="546" y="1600"/>
                  </a:lnTo>
                  <a:lnTo>
                    <a:pt x="901" y="1206"/>
                  </a:lnTo>
                  <a:lnTo>
                    <a:pt x="1244" y="838"/>
                  </a:lnTo>
                  <a:lnTo>
                    <a:pt x="1600" y="431"/>
                  </a:lnTo>
                  <a:close/>
                </a:path>
                <a:path w="4445" h="3809">
                  <a:moveTo>
                    <a:pt x="4279" y="3352"/>
                  </a:moveTo>
                  <a:lnTo>
                    <a:pt x="3759" y="2298"/>
                  </a:lnTo>
                  <a:lnTo>
                    <a:pt x="2984" y="1498"/>
                  </a:lnTo>
                  <a:lnTo>
                    <a:pt x="1866" y="1104"/>
                  </a:lnTo>
                  <a:lnTo>
                    <a:pt x="2400" y="2159"/>
                  </a:lnTo>
                  <a:lnTo>
                    <a:pt x="2362" y="3797"/>
                  </a:lnTo>
                  <a:lnTo>
                    <a:pt x="4279" y="3352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12426749" y="69133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20209" y="18351"/>
                  </a:moveTo>
                  <a:lnTo>
                    <a:pt x="17716" y="18351"/>
                  </a:lnTo>
                  <a:lnTo>
                    <a:pt x="18605" y="20789"/>
                  </a:lnTo>
                  <a:lnTo>
                    <a:pt x="19773" y="19608"/>
                  </a:lnTo>
                  <a:lnTo>
                    <a:pt x="20802" y="19367"/>
                  </a:lnTo>
                  <a:lnTo>
                    <a:pt x="20264" y="18592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3240" y="17437"/>
                  </a:moveTo>
                  <a:lnTo>
                    <a:pt x="7454" y="17437"/>
                  </a:lnTo>
                  <a:lnTo>
                    <a:pt x="7924" y="17487"/>
                  </a:lnTo>
                  <a:lnTo>
                    <a:pt x="8204" y="19151"/>
                  </a:lnTo>
                  <a:lnTo>
                    <a:pt x="8547" y="19951"/>
                  </a:lnTo>
                  <a:lnTo>
                    <a:pt x="8775" y="20751"/>
                  </a:lnTo>
                  <a:lnTo>
                    <a:pt x="9474" y="20472"/>
                  </a:lnTo>
                  <a:lnTo>
                    <a:pt x="9956" y="19951"/>
                  </a:lnTo>
                  <a:lnTo>
                    <a:pt x="10404" y="19151"/>
                  </a:lnTo>
                  <a:lnTo>
                    <a:pt x="10744" y="18592"/>
                  </a:lnTo>
                  <a:lnTo>
                    <a:pt x="11366" y="18237"/>
                  </a:lnTo>
                  <a:lnTo>
                    <a:pt x="20257" y="18237"/>
                  </a:lnTo>
                  <a:lnTo>
                    <a:pt x="15379" y="18211"/>
                  </a:lnTo>
                  <a:lnTo>
                    <a:pt x="13240" y="17437"/>
                  </a:lnTo>
                  <a:close/>
                </a:path>
                <a:path w="20954" h="20954">
                  <a:moveTo>
                    <a:pt x="20257" y="18237"/>
                  </a:moveTo>
                  <a:lnTo>
                    <a:pt x="11366" y="18237"/>
                  </a:lnTo>
                  <a:lnTo>
                    <a:pt x="13627" y="19443"/>
                  </a:lnTo>
                  <a:lnTo>
                    <a:pt x="15128" y="19304"/>
                  </a:lnTo>
                  <a:lnTo>
                    <a:pt x="17056" y="18440"/>
                  </a:lnTo>
                  <a:lnTo>
                    <a:pt x="17716" y="18351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7792" y="14160"/>
                  </a:moveTo>
                  <a:lnTo>
                    <a:pt x="15497" y="17018"/>
                  </a:lnTo>
                  <a:lnTo>
                    <a:pt x="15379" y="18211"/>
                  </a:lnTo>
                  <a:lnTo>
                    <a:pt x="20267" y="18211"/>
                  </a:lnTo>
                  <a:lnTo>
                    <a:pt x="20764" y="17018"/>
                  </a:lnTo>
                  <a:lnTo>
                    <a:pt x="19397" y="16471"/>
                  </a:lnTo>
                  <a:lnTo>
                    <a:pt x="18427" y="16052"/>
                  </a:lnTo>
                  <a:lnTo>
                    <a:pt x="18592" y="14757"/>
                  </a:lnTo>
                  <a:lnTo>
                    <a:pt x="17792" y="14160"/>
                  </a:lnTo>
                  <a:close/>
                </a:path>
                <a:path w="20954" h="20954">
                  <a:moveTo>
                    <a:pt x="5219" y="14465"/>
                  </a:moveTo>
                  <a:lnTo>
                    <a:pt x="5305" y="15798"/>
                  </a:lnTo>
                  <a:lnTo>
                    <a:pt x="5397" y="16052"/>
                  </a:lnTo>
                  <a:lnTo>
                    <a:pt x="5499" y="16256"/>
                  </a:lnTo>
                  <a:lnTo>
                    <a:pt x="5575" y="16471"/>
                  </a:lnTo>
                  <a:lnTo>
                    <a:pt x="6222" y="16573"/>
                  </a:lnTo>
                  <a:lnTo>
                    <a:pt x="6511" y="17018"/>
                  </a:lnTo>
                  <a:lnTo>
                    <a:pt x="6781" y="17589"/>
                  </a:lnTo>
                  <a:lnTo>
                    <a:pt x="7454" y="17437"/>
                  </a:lnTo>
                  <a:lnTo>
                    <a:pt x="13240" y="17437"/>
                  </a:lnTo>
                  <a:lnTo>
                    <a:pt x="12903" y="16611"/>
                  </a:lnTo>
                  <a:lnTo>
                    <a:pt x="13363" y="15798"/>
                  </a:lnTo>
                  <a:lnTo>
                    <a:pt x="8013" y="15798"/>
                  </a:lnTo>
                  <a:lnTo>
                    <a:pt x="5219" y="14465"/>
                  </a:lnTo>
                  <a:close/>
                </a:path>
                <a:path w="20954" h="20954">
                  <a:moveTo>
                    <a:pt x="12476" y="7899"/>
                  </a:moveTo>
                  <a:lnTo>
                    <a:pt x="8115" y="7899"/>
                  </a:lnTo>
                  <a:lnTo>
                    <a:pt x="9728" y="8102"/>
                  </a:lnTo>
                  <a:lnTo>
                    <a:pt x="9956" y="8115"/>
                  </a:lnTo>
                  <a:lnTo>
                    <a:pt x="10147" y="8267"/>
                  </a:lnTo>
                  <a:lnTo>
                    <a:pt x="10363" y="8369"/>
                  </a:lnTo>
                  <a:lnTo>
                    <a:pt x="12128" y="9664"/>
                  </a:lnTo>
                  <a:lnTo>
                    <a:pt x="10972" y="12103"/>
                  </a:lnTo>
                  <a:lnTo>
                    <a:pt x="12966" y="13563"/>
                  </a:lnTo>
                  <a:lnTo>
                    <a:pt x="10071" y="13804"/>
                  </a:lnTo>
                  <a:lnTo>
                    <a:pt x="8013" y="15798"/>
                  </a:lnTo>
                  <a:lnTo>
                    <a:pt x="13363" y="15798"/>
                  </a:lnTo>
                  <a:lnTo>
                    <a:pt x="14292" y="14160"/>
                  </a:lnTo>
                  <a:lnTo>
                    <a:pt x="14335" y="13563"/>
                  </a:lnTo>
                  <a:lnTo>
                    <a:pt x="14008" y="11988"/>
                  </a:lnTo>
                  <a:lnTo>
                    <a:pt x="14160" y="10058"/>
                  </a:lnTo>
                  <a:lnTo>
                    <a:pt x="13893" y="9296"/>
                  </a:lnTo>
                  <a:lnTo>
                    <a:pt x="12865" y="8610"/>
                  </a:lnTo>
                  <a:lnTo>
                    <a:pt x="12476" y="7899"/>
                  </a:lnTo>
                  <a:close/>
                </a:path>
                <a:path w="20954" h="20954">
                  <a:moveTo>
                    <a:pt x="5826" y="5156"/>
                  </a:moveTo>
                  <a:lnTo>
                    <a:pt x="4571" y="5156"/>
                  </a:lnTo>
                  <a:lnTo>
                    <a:pt x="5317" y="6070"/>
                  </a:lnTo>
                  <a:lnTo>
                    <a:pt x="5433" y="6337"/>
                  </a:lnTo>
                  <a:lnTo>
                    <a:pt x="6172" y="8496"/>
                  </a:lnTo>
                  <a:lnTo>
                    <a:pt x="8115" y="7899"/>
                  </a:lnTo>
                  <a:lnTo>
                    <a:pt x="12476" y="7899"/>
                  </a:lnTo>
                  <a:lnTo>
                    <a:pt x="13311" y="6223"/>
                  </a:lnTo>
                  <a:lnTo>
                    <a:pt x="10845" y="6223"/>
                  </a:lnTo>
                  <a:lnTo>
                    <a:pt x="10828" y="5245"/>
                  </a:lnTo>
                  <a:lnTo>
                    <a:pt x="5867" y="5245"/>
                  </a:lnTo>
                  <a:close/>
                </a:path>
                <a:path w="20954" h="20954">
                  <a:moveTo>
                    <a:pt x="2832" y="2870"/>
                  </a:moveTo>
                  <a:lnTo>
                    <a:pt x="1320" y="3162"/>
                  </a:lnTo>
                  <a:lnTo>
                    <a:pt x="40" y="4356"/>
                  </a:lnTo>
                  <a:lnTo>
                    <a:pt x="2136" y="5194"/>
                  </a:lnTo>
                  <a:lnTo>
                    <a:pt x="2777" y="5867"/>
                  </a:lnTo>
                  <a:lnTo>
                    <a:pt x="3314" y="6337"/>
                  </a:lnTo>
                  <a:lnTo>
                    <a:pt x="4000" y="6070"/>
                  </a:lnTo>
                  <a:lnTo>
                    <a:pt x="4571" y="5156"/>
                  </a:lnTo>
                  <a:lnTo>
                    <a:pt x="5826" y="5156"/>
                  </a:lnTo>
                  <a:lnTo>
                    <a:pt x="5530" y="4508"/>
                  </a:lnTo>
                  <a:lnTo>
                    <a:pt x="5549" y="4254"/>
                  </a:lnTo>
                  <a:lnTo>
                    <a:pt x="5816" y="3848"/>
                  </a:lnTo>
                  <a:lnTo>
                    <a:pt x="6317" y="3365"/>
                  </a:lnTo>
                  <a:lnTo>
                    <a:pt x="4711" y="3365"/>
                  </a:lnTo>
                  <a:lnTo>
                    <a:pt x="2832" y="2870"/>
                  </a:lnTo>
                  <a:close/>
                </a:path>
                <a:path w="20954" h="20954">
                  <a:moveTo>
                    <a:pt x="13322" y="3505"/>
                  </a:moveTo>
                  <a:lnTo>
                    <a:pt x="10845" y="6223"/>
                  </a:lnTo>
                  <a:lnTo>
                    <a:pt x="13311" y="6223"/>
                  </a:lnTo>
                  <a:lnTo>
                    <a:pt x="13512" y="5867"/>
                  </a:lnTo>
                  <a:lnTo>
                    <a:pt x="14325" y="5410"/>
                  </a:lnTo>
                  <a:lnTo>
                    <a:pt x="14244" y="4356"/>
                  </a:lnTo>
                  <a:lnTo>
                    <a:pt x="13322" y="3505"/>
                  </a:lnTo>
                  <a:close/>
                </a:path>
                <a:path w="20954" h="20954">
                  <a:moveTo>
                    <a:pt x="10869" y="3187"/>
                  </a:moveTo>
                  <a:lnTo>
                    <a:pt x="6502" y="3187"/>
                  </a:lnTo>
                  <a:lnTo>
                    <a:pt x="6739" y="3365"/>
                  </a:lnTo>
                  <a:lnTo>
                    <a:pt x="6843" y="3505"/>
                  </a:lnTo>
                  <a:lnTo>
                    <a:pt x="6981" y="3848"/>
                  </a:lnTo>
                  <a:lnTo>
                    <a:pt x="7076" y="4508"/>
                  </a:lnTo>
                  <a:lnTo>
                    <a:pt x="6967" y="4749"/>
                  </a:lnTo>
                  <a:lnTo>
                    <a:pt x="6222" y="5194"/>
                  </a:lnTo>
                  <a:lnTo>
                    <a:pt x="5867" y="5245"/>
                  </a:lnTo>
                  <a:lnTo>
                    <a:pt x="10828" y="5245"/>
                  </a:lnTo>
                  <a:lnTo>
                    <a:pt x="10869" y="3187"/>
                  </a:lnTo>
                  <a:close/>
                </a:path>
                <a:path w="20954" h="20954">
                  <a:moveTo>
                    <a:pt x="5206" y="0"/>
                  </a:moveTo>
                  <a:lnTo>
                    <a:pt x="4711" y="3365"/>
                  </a:lnTo>
                  <a:lnTo>
                    <a:pt x="6317" y="3365"/>
                  </a:lnTo>
                  <a:lnTo>
                    <a:pt x="6502" y="3187"/>
                  </a:lnTo>
                  <a:lnTo>
                    <a:pt x="10869" y="3187"/>
                  </a:lnTo>
                  <a:lnTo>
                    <a:pt x="10901" y="2197"/>
                  </a:lnTo>
                  <a:lnTo>
                    <a:pt x="9817" y="2197"/>
                  </a:lnTo>
                  <a:lnTo>
                    <a:pt x="9397" y="1689"/>
                  </a:lnTo>
                  <a:lnTo>
                    <a:pt x="8458" y="1473"/>
                  </a:lnTo>
                  <a:lnTo>
                    <a:pt x="7924" y="698"/>
                  </a:lnTo>
                  <a:lnTo>
                    <a:pt x="7695" y="508"/>
                  </a:lnTo>
                  <a:lnTo>
                    <a:pt x="6527" y="508"/>
                  </a:lnTo>
                  <a:lnTo>
                    <a:pt x="5206" y="0"/>
                  </a:lnTo>
                  <a:close/>
                </a:path>
                <a:path w="20954" h="20954">
                  <a:moveTo>
                    <a:pt x="10909" y="1943"/>
                  </a:moveTo>
                  <a:lnTo>
                    <a:pt x="9817" y="2197"/>
                  </a:lnTo>
                  <a:lnTo>
                    <a:pt x="10901" y="2197"/>
                  </a:lnTo>
                  <a:lnTo>
                    <a:pt x="10909" y="1943"/>
                  </a:lnTo>
                  <a:close/>
                </a:path>
                <a:path w="20954" h="20954">
                  <a:moveTo>
                    <a:pt x="7251" y="139"/>
                  </a:moveTo>
                  <a:lnTo>
                    <a:pt x="6527" y="508"/>
                  </a:lnTo>
                  <a:lnTo>
                    <a:pt x="7695" y="508"/>
                  </a:lnTo>
                  <a:lnTo>
                    <a:pt x="7251" y="139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12433538" y="693072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660" y="0"/>
                  </a:moveTo>
                  <a:lnTo>
                    <a:pt x="0" y="165"/>
                  </a:lnTo>
                  <a:lnTo>
                    <a:pt x="355" y="1079"/>
                  </a:lnTo>
                  <a:lnTo>
                    <a:pt x="685" y="1981"/>
                  </a:lnTo>
                  <a:lnTo>
                    <a:pt x="1041" y="2920"/>
                  </a:lnTo>
                  <a:lnTo>
                    <a:pt x="1104" y="3149"/>
                  </a:lnTo>
                  <a:lnTo>
                    <a:pt x="1206" y="3365"/>
                  </a:lnTo>
                  <a:lnTo>
                    <a:pt x="1295" y="3581"/>
                  </a:lnTo>
                  <a:lnTo>
                    <a:pt x="1536" y="3505"/>
                  </a:lnTo>
                  <a:lnTo>
                    <a:pt x="1765" y="3416"/>
                  </a:lnTo>
                  <a:lnTo>
                    <a:pt x="1968" y="3327"/>
                  </a:lnTo>
                  <a:lnTo>
                    <a:pt x="1752" y="2527"/>
                  </a:lnTo>
                  <a:lnTo>
                    <a:pt x="1409" y="1727"/>
                  </a:lnTo>
                  <a:lnTo>
                    <a:pt x="1257" y="901"/>
                  </a:lnTo>
                  <a:lnTo>
                    <a:pt x="1130" y="5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12431192" y="692911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965" y="2311"/>
                  </a:moveTo>
                  <a:lnTo>
                    <a:pt x="787" y="1854"/>
                  </a:lnTo>
                  <a:lnTo>
                    <a:pt x="609" y="1384"/>
                  </a:lnTo>
                  <a:lnTo>
                    <a:pt x="419" y="927"/>
                  </a:lnTo>
                  <a:lnTo>
                    <a:pt x="304" y="1257"/>
                  </a:lnTo>
                  <a:lnTo>
                    <a:pt x="152" y="1549"/>
                  </a:lnTo>
                  <a:lnTo>
                    <a:pt x="0" y="1866"/>
                  </a:lnTo>
                  <a:lnTo>
                    <a:pt x="317" y="2019"/>
                  </a:lnTo>
                  <a:lnTo>
                    <a:pt x="647" y="2171"/>
                  </a:lnTo>
                  <a:lnTo>
                    <a:pt x="965" y="2311"/>
                  </a:lnTo>
                  <a:close/>
                </a:path>
                <a:path w="1270" h="2540">
                  <a:moveTo>
                    <a:pt x="1130" y="660"/>
                  </a:moveTo>
                  <a:lnTo>
                    <a:pt x="1054" y="444"/>
                  </a:lnTo>
                  <a:lnTo>
                    <a:pt x="952" y="241"/>
                  </a:lnTo>
                  <a:lnTo>
                    <a:pt x="863" y="0"/>
                  </a:lnTo>
                  <a:lnTo>
                    <a:pt x="571" y="609"/>
                  </a:lnTo>
                  <a:lnTo>
                    <a:pt x="431" y="939"/>
                  </a:lnTo>
                  <a:lnTo>
                    <a:pt x="660" y="850"/>
                  </a:lnTo>
                  <a:lnTo>
                    <a:pt x="901" y="749"/>
                  </a:lnTo>
                  <a:lnTo>
                    <a:pt x="1130" y="66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12428061" y="690968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483" y="0"/>
                  </a:moveTo>
                  <a:lnTo>
                    <a:pt x="3555" y="812"/>
                  </a:lnTo>
                  <a:lnTo>
                    <a:pt x="2565" y="1092"/>
                  </a:lnTo>
                  <a:lnTo>
                    <a:pt x="2476" y="2184"/>
                  </a:lnTo>
                  <a:lnTo>
                    <a:pt x="2044" y="3136"/>
                  </a:lnTo>
                  <a:lnTo>
                    <a:pt x="1295" y="3936"/>
                  </a:lnTo>
                  <a:lnTo>
                    <a:pt x="850" y="4864"/>
                  </a:lnTo>
                  <a:lnTo>
                    <a:pt x="723" y="5194"/>
                  </a:lnTo>
                  <a:lnTo>
                    <a:pt x="0" y="6781"/>
                  </a:lnTo>
                  <a:lnTo>
                    <a:pt x="1511" y="6489"/>
                  </a:lnTo>
                  <a:lnTo>
                    <a:pt x="3403" y="6984"/>
                  </a:lnTo>
                  <a:lnTo>
                    <a:pt x="3898" y="3606"/>
                  </a:lnTo>
                  <a:lnTo>
                    <a:pt x="5232" y="4114"/>
                  </a:lnTo>
                  <a:lnTo>
                    <a:pt x="5943" y="3746"/>
                  </a:lnTo>
                  <a:lnTo>
                    <a:pt x="5994" y="2705"/>
                  </a:lnTo>
                  <a:lnTo>
                    <a:pt x="3340" y="2006"/>
                  </a:lnTo>
                  <a:lnTo>
                    <a:pt x="5587" y="73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12427131" y="691937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619" y="0"/>
                  </a:moveTo>
                  <a:lnTo>
                    <a:pt x="3378" y="101"/>
                  </a:lnTo>
                  <a:lnTo>
                    <a:pt x="3149" y="177"/>
                  </a:lnTo>
                  <a:lnTo>
                    <a:pt x="2933" y="266"/>
                  </a:lnTo>
                  <a:lnTo>
                    <a:pt x="2070" y="1282"/>
                  </a:lnTo>
                  <a:lnTo>
                    <a:pt x="1574" y="2705"/>
                  </a:lnTo>
                  <a:lnTo>
                    <a:pt x="0" y="2933"/>
                  </a:lnTo>
                  <a:lnTo>
                    <a:pt x="596" y="4102"/>
                  </a:lnTo>
                  <a:lnTo>
                    <a:pt x="1549" y="5156"/>
                  </a:lnTo>
                  <a:lnTo>
                    <a:pt x="3771" y="3810"/>
                  </a:lnTo>
                  <a:lnTo>
                    <a:pt x="4787" y="2578"/>
                  </a:lnTo>
                  <a:lnTo>
                    <a:pt x="3492" y="825"/>
                  </a:lnTo>
                  <a:lnTo>
                    <a:pt x="3632" y="36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12425636" y="691476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31" y="0"/>
                  </a:moveTo>
                  <a:lnTo>
                    <a:pt x="431" y="139"/>
                  </a:lnTo>
                  <a:lnTo>
                    <a:pt x="0" y="355"/>
                  </a:lnTo>
                  <a:lnTo>
                    <a:pt x="228" y="1104"/>
                  </a:lnTo>
                  <a:lnTo>
                    <a:pt x="533" y="1155"/>
                  </a:lnTo>
                  <a:lnTo>
                    <a:pt x="736" y="1244"/>
                  </a:lnTo>
                  <a:lnTo>
                    <a:pt x="1092" y="1130"/>
                  </a:lnTo>
                  <a:lnTo>
                    <a:pt x="1295" y="876"/>
                  </a:lnTo>
                  <a:lnTo>
                    <a:pt x="1346" y="482"/>
                  </a:lnTo>
                  <a:lnTo>
                    <a:pt x="1396" y="190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12425976" y="692201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98" y="0"/>
                  </a:moveTo>
                  <a:lnTo>
                    <a:pt x="355" y="25"/>
                  </a:lnTo>
                  <a:lnTo>
                    <a:pt x="203" y="127"/>
                  </a:lnTo>
                  <a:lnTo>
                    <a:pt x="63" y="254"/>
                  </a:lnTo>
                  <a:lnTo>
                    <a:pt x="63" y="546"/>
                  </a:lnTo>
                  <a:lnTo>
                    <a:pt x="0" y="762"/>
                  </a:lnTo>
                  <a:lnTo>
                    <a:pt x="203" y="1003"/>
                  </a:lnTo>
                  <a:lnTo>
                    <a:pt x="469" y="1028"/>
                  </a:lnTo>
                  <a:lnTo>
                    <a:pt x="698" y="546"/>
                  </a:lnTo>
                  <a:lnTo>
                    <a:pt x="1536" y="546"/>
                  </a:lnTo>
                  <a:lnTo>
                    <a:pt x="863" y="11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12428510" y="69145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52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12496444" y="6824396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1410" y="14693"/>
                  </a:moveTo>
                  <a:lnTo>
                    <a:pt x="9042" y="14693"/>
                  </a:lnTo>
                  <a:lnTo>
                    <a:pt x="10198" y="16840"/>
                  </a:lnTo>
                  <a:lnTo>
                    <a:pt x="10198" y="15049"/>
                  </a:lnTo>
                  <a:lnTo>
                    <a:pt x="11410" y="14693"/>
                  </a:lnTo>
                  <a:close/>
                </a:path>
                <a:path w="13334" h="17145">
                  <a:moveTo>
                    <a:pt x="12230" y="13220"/>
                  </a:moveTo>
                  <a:lnTo>
                    <a:pt x="2616" y="13220"/>
                  </a:lnTo>
                  <a:lnTo>
                    <a:pt x="3416" y="13843"/>
                  </a:lnTo>
                  <a:lnTo>
                    <a:pt x="4902" y="14262"/>
                  </a:lnTo>
                  <a:lnTo>
                    <a:pt x="5537" y="15519"/>
                  </a:lnTo>
                  <a:lnTo>
                    <a:pt x="6228" y="16700"/>
                  </a:lnTo>
                  <a:lnTo>
                    <a:pt x="6451" y="16789"/>
                  </a:lnTo>
                  <a:lnTo>
                    <a:pt x="6642" y="16700"/>
                  </a:lnTo>
                  <a:lnTo>
                    <a:pt x="6769" y="16484"/>
                  </a:lnTo>
                  <a:lnTo>
                    <a:pt x="6857" y="16014"/>
                  </a:lnTo>
                  <a:lnTo>
                    <a:pt x="7086" y="15938"/>
                  </a:lnTo>
                  <a:lnTo>
                    <a:pt x="8260" y="15938"/>
                  </a:lnTo>
                  <a:lnTo>
                    <a:pt x="8394" y="15201"/>
                  </a:lnTo>
                  <a:lnTo>
                    <a:pt x="9042" y="14693"/>
                  </a:lnTo>
                  <a:lnTo>
                    <a:pt x="11410" y="14693"/>
                  </a:lnTo>
                  <a:lnTo>
                    <a:pt x="11887" y="14554"/>
                  </a:lnTo>
                  <a:lnTo>
                    <a:pt x="12693" y="13487"/>
                  </a:lnTo>
                  <a:lnTo>
                    <a:pt x="12395" y="13487"/>
                  </a:lnTo>
                  <a:lnTo>
                    <a:pt x="12217" y="13347"/>
                  </a:lnTo>
                  <a:lnTo>
                    <a:pt x="12230" y="13220"/>
                  </a:lnTo>
                  <a:close/>
                </a:path>
                <a:path w="13334" h="17145">
                  <a:moveTo>
                    <a:pt x="8260" y="15938"/>
                  </a:moveTo>
                  <a:lnTo>
                    <a:pt x="7086" y="15938"/>
                  </a:lnTo>
                  <a:lnTo>
                    <a:pt x="7454" y="16243"/>
                  </a:lnTo>
                  <a:lnTo>
                    <a:pt x="8242" y="16040"/>
                  </a:lnTo>
                  <a:close/>
                </a:path>
                <a:path w="13334" h="17145">
                  <a:moveTo>
                    <a:pt x="4457" y="0"/>
                  </a:moveTo>
                  <a:lnTo>
                    <a:pt x="4536" y="368"/>
                  </a:lnTo>
                  <a:lnTo>
                    <a:pt x="4902" y="1612"/>
                  </a:lnTo>
                  <a:lnTo>
                    <a:pt x="6553" y="3340"/>
                  </a:lnTo>
                  <a:lnTo>
                    <a:pt x="3759" y="4318"/>
                  </a:lnTo>
                  <a:lnTo>
                    <a:pt x="4864" y="6997"/>
                  </a:lnTo>
                  <a:lnTo>
                    <a:pt x="2414" y="6997"/>
                  </a:lnTo>
                  <a:lnTo>
                    <a:pt x="1142" y="7645"/>
                  </a:lnTo>
                  <a:lnTo>
                    <a:pt x="965" y="7950"/>
                  </a:lnTo>
                  <a:lnTo>
                    <a:pt x="647" y="8585"/>
                  </a:lnTo>
                  <a:lnTo>
                    <a:pt x="0" y="8902"/>
                  </a:lnTo>
                  <a:lnTo>
                    <a:pt x="63" y="9118"/>
                  </a:lnTo>
                  <a:lnTo>
                    <a:pt x="173" y="9385"/>
                  </a:lnTo>
                  <a:lnTo>
                    <a:pt x="496" y="10363"/>
                  </a:lnTo>
                  <a:lnTo>
                    <a:pt x="563" y="11112"/>
                  </a:lnTo>
                  <a:lnTo>
                    <a:pt x="276" y="11861"/>
                  </a:lnTo>
                  <a:lnTo>
                    <a:pt x="152" y="13487"/>
                  </a:lnTo>
                  <a:lnTo>
                    <a:pt x="1092" y="13906"/>
                  </a:lnTo>
                  <a:lnTo>
                    <a:pt x="1854" y="13652"/>
                  </a:lnTo>
                  <a:lnTo>
                    <a:pt x="2616" y="13220"/>
                  </a:lnTo>
                  <a:lnTo>
                    <a:pt x="12230" y="13220"/>
                  </a:lnTo>
                  <a:lnTo>
                    <a:pt x="8712" y="13195"/>
                  </a:lnTo>
                  <a:lnTo>
                    <a:pt x="7222" y="11341"/>
                  </a:lnTo>
                  <a:lnTo>
                    <a:pt x="2539" y="11341"/>
                  </a:lnTo>
                  <a:lnTo>
                    <a:pt x="2412" y="9842"/>
                  </a:lnTo>
                  <a:lnTo>
                    <a:pt x="1917" y="9385"/>
                  </a:lnTo>
                  <a:lnTo>
                    <a:pt x="2451" y="8953"/>
                  </a:lnTo>
                  <a:lnTo>
                    <a:pt x="3009" y="8902"/>
                  </a:lnTo>
                  <a:lnTo>
                    <a:pt x="11154" y="8902"/>
                  </a:lnTo>
                  <a:lnTo>
                    <a:pt x="11302" y="7899"/>
                  </a:lnTo>
                  <a:lnTo>
                    <a:pt x="10277" y="6997"/>
                  </a:lnTo>
                  <a:lnTo>
                    <a:pt x="4864" y="6997"/>
                  </a:lnTo>
                  <a:lnTo>
                    <a:pt x="2514" y="6946"/>
                  </a:lnTo>
                  <a:lnTo>
                    <a:pt x="10219" y="6946"/>
                  </a:lnTo>
                  <a:lnTo>
                    <a:pt x="9093" y="5956"/>
                  </a:lnTo>
                  <a:lnTo>
                    <a:pt x="9753" y="3556"/>
                  </a:lnTo>
                  <a:lnTo>
                    <a:pt x="9385" y="2336"/>
                  </a:lnTo>
                  <a:lnTo>
                    <a:pt x="8610" y="1536"/>
                  </a:lnTo>
                  <a:lnTo>
                    <a:pt x="6388" y="800"/>
                  </a:lnTo>
                  <a:lnTo>
                    <a:pt x="5448" y="368"/>
                  </a:lnTo>
                  <a:lnTo>
                    <a:pt x="4457" y="0"/>
                  </a:lnTo>
                  <a:close/>
                </a:path>
                <a:path w="13334" h="17145">
                  <a:moveTo>
                    <a:pt x="12712" y="13462"/>
                  </a:moveTo>
                  <a:lnTo>
                    <a:pt x="12395" y="13487"/>
                  </a:lnTo>
                  <a:lnTo>
                    <a:pt x="12693" y="13487"/>
                  </a:lnTo>
                  <a:close/>
                </a:path>
                <a:path w="13334" h="17145">
                  <a:moveTo>
                    <a:pt x="11937" y="11404"/>
                  </a:moveTo>
                  <a:lnTo>
                    <a:pt x="8712" y="13195"/>
                  </a:lnTo>
                  <a:lnTo>
                    <a:pt x="12232" y="13195"/>
                  </a:lnTo>
                  <a:lnTo>
                    <a:pt x="12255" y="12966"/>
                  </a:lnTo>
                  <a:lnTo>
                    <a:pt x="12445" y="12788"/>
                  </a:lnTo>
                  <a:lnTo>
                    <a:pt x="12090" y="11861"/>
                  </a:lnTo>
                  <a:lnTo>
                    <a:pt x="11937" y="11404"/>
                  </a:lnTo>
                  <a:close/>
                </a:path>
                <a:path w="13334" h="17145">
                  <a:moveTo>
                    <a:pt x="11154" y="8902"/>
                  </a:moveTo>
                  <a:lnTo>
                    <a:pt x="3009" y="8902"/>
                  </a:lnTo>
                  <a:lnTo>
                    <a:pt x="3286" y="9271"/>
                  </a:lnTo>
                  <a:lnTo>
                    <a:pt x="4444" y="10363"/>
                  </a:lnTo>
                  <a:lnTo>
                    <a:pt x="3898" y="11112"/>
                  </a:lnTo>
                  <a:lnTo>
                    <a:pt x="3492" y="11341"/>
                  </a:lnTo>
                  <a:lnTo>
                    <a:pt x="7222" y="11341"/>
                  </a:lnTo>
                  <a:lnTo>
                    <a:pt x="6835" y="10858"/>
                  </a:lnTo>
                  <a:lnTo>
                    <a:pt x="6045" y="10591"/>
                  </a:lnTo>
                  <a:lnTo>
                    <a:pt x="6857" y="9271"/>
                  </a:lnTo>
                  <a:lnTo>
                    <a:pt x="7467" y="9144"/>
                  </a:lnTo>
                  <a:lnTo>
                    <a:pt x="11118" y="9144"/>
                  </a:lnTo>
                  <a:lnTo>
                    <a:pt x="11154" y="8902"/>
                  </a:lnTo>
                  <a:close/>
                </a:path>
                <a:path w="13334" h="17145">
                  <a:moveTo>
                    <a:pt x="11118" y="9144"/>
                  </a:moveTo>
                  <a:lnTo>
                    <a:pt x="7467" y="9144"/>
                  </a:lnTo>
                  <a:lnTo>
                    <a:pt x="9118" y="9271"/>
                  </a:lnTo>
                  <a:lnTo>
                    <a:pt x="9588" y="10795"/>
                  </a:lnTo>
                  <a:lnTo>
                    <a:pt x="10934" y="10388"/>
                  </a:lnTo>
                  <a:lnTo>
                    <a:pt x="11118" y="914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12495885" y="682163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5003" y="2755"/>
                  </a:moveTo>
                  <a:lnTo>
                    <a:pt x="4470" y="1524"/>
                  </a:lnTo>
                  <a:lnTo>
                    <a:pt x="3492" y="1155"/>
                  </a:lnTo>
                  <a:lnTo>
                    <a:pt x="2235" y="1473"/>
                  </a:lnTo>
                  <a:lnTo>
                    <a:pt x="1803" y="558"/>
                  </a:lnTo>
                  <a:lnTo>
                    <a:pt x="1079" y="50"/>
                  </a:lnTo>
                  <a:lnTo>
                    <a:pt x="63" y="0"/>
                  </a:lnTo>
                  <a:lnTo>
                    <a:pt x="469" y="1003"/>
                  </a:lnTo>
                  <a:lnTo>
                    <a:pt x="1181" y="1485"/>
                  </a:lnTo>
                  <a:lnTo>
                    <a:pt x="2184" y="1562"/>
                  </a:lnTo>
                  <a:lnTo>
                    <a:pt x="2984" y="2311"/>
                  </a:lnTo>
                  <a:lnTo>
                    <a:pt x="3949" y="2679"/>
                  </a:lnTo>
                  <a:lnTo>
                    <a:pt x="5003" y="287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12484747" y="682153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334" y="3606"/>
                  </a:moveTo>
                  <a:lnTo>
                    <a:pt x="15340" y="3606"/>
                  </a:lnTo>
                  <a:lnTo>
                    <a:pt x="15221" y="4483"/>
                  </a:lnTo>
                  <a:lnTo>
                    <a:pt x="15099" y="6057"/>
                  </a:lnTo>
                  <a:lnTo>
                    <a:pt x="15454" y="7175"/>
                  </a:lnTo>
                  <a:lnTo>
                    <a:pt x="18248" y="6210"/>
                  </a:lnTo>
                  <a:lnTo>
                    <a:pt x="16584" y="4483"/>
                  </a:lnTo>
                  <a:lnTo>
                    <a:pt x="16334" y="3606"/>
                  </a:lnTo>
                  <a:close/>
                </a:path>
                <a:path w="18415" h="7620">
                  <a:moveTo>
                    <a:pt x="3344" y="2402"/>
                  </a:moveTo>
                  <a:lnTo>
                    <a:pt x="354" y="3898"/>
                  </a:lnTo>
                  <a:lnTo>
                    <a:pt x="122" y="5118"/>
                  </a:lnTo>
                  <a:lnTo>
                    <a:pt x="0" y="5918"/>
                  </a:lnTo>
                  <a:lnTo>
                    <a:pt x="938" y="6362"/>
                  </a:lnTo>
                  <a:lnTo>
                    <a:pt x="1048" y="5803"/>
                  </a:lnTo>
                  <a:lnTo>
                    <a:pt x="1192" y="5651"/>
                  </a:lnTo>
                  <a:lnTo>
                    <a:pt x="2287" y="5651"/>
                  </a:lnTo>
                  <a:lnTo>
                    <a:pt x="2246" y="5473"/>
                  </a:lnTo>
                  <a:lnTo>
                    <a:pt x="2081" y="5118"/>
                  </a:lnTo>
                  <a:lnTo>
                    <a:pt x="2348" y="4800"/>
                  </a:lnTo>
                  <a:lnTo>
                    <a:pt x="3229" y="4800"/>
                  </a:lnTo>
                  <a:lnTo>
                    <a:pt x="3315" y="4483"/>
                  </a:lnTo>
                  <a:lnTo>
                    <a:pt x="3344" y="2402"/>
                  </a:lnTo>
                  <a:close/>
                </a:path>
                <a:path w="18415" h="7620">
                  <a:moveTo>
                    <a:pt x="11645" y="1130"/>
                  </a:moveTo>
                  <a:lnTo>
                    <a:pt x="8850" y="1130"/>
                  </a:lnTo>
                  <a:lnTo>
                    <a:pt x="9371" y="1562"/>
                  </a:lnTo>
                  <a:lnTo>
                    <a:pt x="9942" y="2768"/>
                  </a:lnTo>
                  <a:lnTo>
                    <a:pt x="10285" y="3352"/>
                  </a:lnTo>
                  <a:lnTo>
                    <a:pt x="10768" y="4076"/>
                  </a:lnTo>
                  <a:lnTo>
                    <a:pt x="10201" y="4317"/>
                  </a:lnTo>
                  <a:lnTo>
                    <a:pt x="9928" y="4483"/>
                  </a:lnTo>
                  <a:lnTo>
                    <a:pt x="9846" y="4800"/>
                  </a:lnTo>
                  <a:lnTo>
                    <a:pt x="10437" y="5918"/>
                  </a:lnTo>
                  <a:lnTo>
                    <a:pt x="11746" y="6222"/>
                  </a:lnTo>
                  <a:lnTo>
                    <a:pt x="15340" y="3606"/>
                  </a:lnTo>
                  <a:lnTo>
                    <a:pt x="16334" y="3606"/>
                  </a:lnTo>
                  <a:lnTo>
                    <a:pt x="16152" y="2971"/>
                  </a:lnTo>
                  <a:lnTo>
                    <a:pt x="15053" y="2768"/>
                  </a:lnTo>
                  <a:lnTo>
                    <a:pt x="14133" y="2412"/>
                  </a:lnTo>
                  <a:lnTo>
                    <a:pt x="13333" y="1663"/>
                  </a:lnTo>
                  <a:lnTo>
                    <a:pt x="12310" y="1562"/>
                  </a:lnTo>
                  <a:lnTo>
                    <a:pt x="11645" y="1130"/>
                  </a:lnTo>
                  <a:close/>
                </a:path>
                <a:path w="18415" h="7620">
                  <a:moveTo>
                    <a:pt x="2287" y="5651"/>
                  </a:moveTo>
                  <a:lnTo>
                    <a:pt x="1192" y="5651"/>
                  </a:lnTo>
                  <a:lnTo>
                    <a:pt x="1636" y="6057"/>
                  </a:lnTo>
                  <a:lnTo>
                    <a:pt x="2185" y="5854"/>
                  </a:lnTo>
                  <a:lnTo>
                    <a:pt x="2287" y="5651"/>
                  </a:lnTo>
                  <a:close/>
                </a:path>
                <a:path w="18415" h="7620">
                  <a:moveTo>
                    <a:pt x="3229" y="4800"/>
                  </a:moveTo>
                  <a:lnTo>
                    <a:pt x="2348" y="4800"/>
                  </a:lnTo>
                  <a:lnTo>
                    <a:pt x="3021" y="5562"/>
                  </a:lnTo>
                  <a:lnTo>
                    <a:pt x="3229" y="4800"/>
                  </a:lnTo>
                  <a:close/>
                </a:path>
                <a:path w="18415" h="7620">
                  <a:moveTo>
                    <a:pt x="7237" y="50"/>
                  </a:moveTo>
                  <a:lnTo>
                    <a:pt x="5992" y="749"/>
                  </a:lnTo>
                  <a:lnTo>
                    <a:pt x="4888" y="1612"/>
                  </a:lnTo>
                  <a:lnTo>
                    <a:pt x="3528" y="2308"/>
                  </a:lnTo>
                  <a:lnTo>
                    <a:pt x="7986" y="4317"/>
                  </a:lnTo>
                  <a:lnTo>
                    <a:pt x="6881" y="1828"/>
                  </a:lnTo>
                  <a:lnTo>
                    <a:pt x="7745" y="1409"/>
                  </a:lnTo>
                  <a:lnTo>
                    <a:pt x="8304" y="1206"/>
                  </a:lnTo>
                  <a:lnTo>
                    <a:pt x="8850" y="1130"/>
                  </a:lnTo>
                  <a:lnTo>
                    <a:pt x="11645" y="1130"/>
                  </a:lnTo>
                  <a:lnTo>
                    <a:pt x="11351" y="622"/>
                  </a:lnTo>
                  <a:lnTo>
                    <a:pt x="8024" y="622"/>
                  </a:lnTo>
                  <a:lnTo>
                    <a:pt x="7237" y="50"/>
                  </a:lnTo>
                  <a:close/>
                </a:path>
                <a:path w="18415" h="7620">
                  <a:moveTo>
                    <a:pt x="3338" y="2222"/>
                  </a:moveTo>
                  <a:lnTo>
                    <a:pt x="3344" y="2402"/>
                  </a:lnTo>
                  <a:lnTo>
                    <a:pt x="3528" y="2308"/>
                  </a:lnTo>
                  <a:lnTo>
                    <a:pt x="3338" y="2222"/>
                  </a:lnTo>
                  <a:close/>
                </a:path>
                <a:path w="18415" h="7620">
                  <a:moveTo>
                    <a:pt x="9498" y="0"/>
                  </a:moveTo>
                  <a:lnTo>
                    <a:pt x="8748" y="215"/>
                  </a:lnTo>
                  <a:lnTo>
                    <a:pt x="8024" y="622"/>
                  </a:lnTo>
                  <a:lnTo>
                    <a:pt x="11351" y="622"/>
                  </a:lnTo>
                  <a:lnTo>
                    <a:pt x="11217" y="368"/>
                  </a:lnTo>
                  <a:lnTo>
                    <a:pt x="10031" y="368"/>
                  </a:lnTo>
                  <a:lnTo>
                    <a:pt x="9498" y="0"/>
                  </a:lnTo>
                  <a:close/>
                </a:path>
                <a:path w="18415" h="7620">
                  <a:moveTo>
                    <a:pt x="11136" y="215"/>
                  </a:moveTo>
                  <a:lnTo>
                    <a:pt x="10577" y="330"/>
                  </a:lnTo>
                  <a:lnTo>
                    <a:pt x="10031" y="368"/>
                  </a:lnTo>
                  <a:lnTo>
                    <a:pt x="11217" y="368"/>
                  </a:lnTo>
                  <a:lnTo>
                    <a:pt x="11136" y="215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12491995" y="68208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98" y="0"/>
                  </a:moveTo>
                  <a:lnTo>
                    <a:pt x="749" y="457"/>
                  </a:lnTo>
                  <a:lnTo>
                    <a:pt x="0" y="749"/>
                  </a:lnTo>
                  <a:lnTo>
                    <a:pt x="774" y="1333"/>
                  </a:lnTo>
                  <a:lnTo>
                    <a:pt x="1511" y="914"/>
                  </a:lnTo>
                  <a:lnTo>
                    <a:pt x="2260" y="698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12445826" y="69589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4"/>
                  </a:lnTo>
                  <a:lnTo>
                    <a:pt x="317" y="368"/>
                  </a:lnTo>
                  <a:lnTo>
                    <a:pt x="634" y="533"/>
                  </a:lnTo>
                  <a:lnTo>
                    <a:pt x="952" y="685"/>
                  </a:lnTo>
                  <a:lnTo>
                    <a:pt x="863" y="457"/>
                  </a:lnTo>
                  <a:lnTo>
                    <a:pt x="787" y="2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12526937" y="6859663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09">
                  <a:moveTo>
                    <a:pt x="2527" y="1917"/>
                  </a:moveTo>
                  <a:lnTo>
                    <a:pt x="1714" y="977"/>
                  </a:lnTo>
                  <a:lnTo>
                    <a:pt x="1460" y="0"/>
                  </a:lnTo>
                  <a:lnTo>
                    <a:pt x="736" y="1104"/>
                  </a:lnTo>
                  <a:lnTo>
                    <a:pt x="1524" y="2019"/>
                  </a:lnTo>
                  <a:lnTo>
                    <a:pt x="1803" y="3009"/>
                  </a:lnTo>
                  <a:lnTo>
                    <a:pt x="2527" y="1917"/>
                  </a:lnTo>
                  <a:close/>
                </a:path>
                <a:path w="11429" h="16509">
                  <a:moveTo>
                    <a:pt x="11290" y="13563"/>
                  </a:moveTo>
                  <a:lnTo>
                    <a:pt x="10896" y="13258"/>
                  </a:lnTo>
                  <a:lnTo>
                    <a:pt x="10261" y="12750"/>
                  </a:lnTo>
                  <a:lnTo>
                    <a:pt x="10007" y="12242"/>
                  </a:lnTo>
                  <a:lnTo>
                    <a:pt x="9690" y="11607"/>
                  </a:lnTo>
                  <a:lnTo>
                    <a:pt x="9499" y="11036"/>
                  </a:lnTo>
                  <a:lnTo>
                    <a:pt x="9296" y="10401"/>
                  </a:lnTo>
                  <a:lnTo>
                    <a:pt x="9067" y="10350"/>
                  </a:lnTo>
                  <a:lnTo>
                    <a:pt x="9067" y="13258"/>
                  </a:lnTo>
                  <a:lnTo>
                    <a:pt x="8940" y="13246"/>
                  </a:lnTo>
                  <a:lnTo>
                    <a:pt x="8775" y="13042"/>
                  </a:lnTo>
                  <a:lnTo>
                    <a:pt x="7734" y="13042"/>
                  </a:lnTo>
                  <a:lnTo>
                    <a:pt x="8001" y="12242"/>
                  </a:lnTo>
                  <a:lnTo>
                    <a:pt x="8356" y="12788"/>
                  </a:lnTo>
                  <a:lnTo>
                    <a:pt x="8712" y="12954"/>
                  </a:lnTo>
                  <a:lnTo>
                    <a:pt x="9029" y="12992"/>
                  </a:lnTo>
                  <a:lnTo>
                    <a:pt x="9067" y="13258"/>
                  </a:lnTo>
                  <a:lnTo>
                    <a:pt x="9067" y="10350"/>
                  </a:lnTo>
                  <a:lnTo>
                    <a:pt x="8509" y="10185"/>
                  </a:lnTo>
                  <a:lnTo>
                    <a:pt x="7696" y="9309"/>
                  </a:lnTo>
                  <a:lnTo>
                    <a:pt x="6985" y="10490"/>
                  </a:lnTo>
                  <a:lnTo>
                    <a:pt x="6896" y="10960"/>
                  </a:lnTo>
                  <a:lnTo>
                    <a:pt x="6680" y="11036"/>
                  </a:lnTo>
                  <a:lnTo>
                    <a:pt x="6299" y="10718"/>
                  </a:lnTo>
                  <a:lnTo>
                    <a:pt x="6324" y="9385"/>
                  </a:lnTo>
                  <a:lnTo>
                    <a:pt x="6235" y="8890"/>
                  </a:lnTo>
                  <a:lnTo>
                    <a:pt x="6019" y="8102"/>
                  </a:lnTo>
                  <a:lnTo>
                    <a:pt x="5892" y="7645"/>
                  </a:lnTo>
                  <a:lnTo>
                    <a:pt x="4660" y="7010"/>
                  </a:lnTo>
                  <a:lnTo>
                    <a:pt x="4191" y="6769"/>
                  </a:lnTo>
                  <a:lnTo>
                    <a:pt x="4191" y="8890"/>
                  </a:lnTo>
                  <a:lnTo>
                    <a:pt x="3543" y="8851"/>
                  </a:lnTo>
                  <a:lnTo>
                    <a:pt x="3479" y="8318"/>
                  </a:lnTo>
                  <a:lnTo>
                    <a:pt x="3708" y="8102"/>
                  </a:lnTo>
                  <a:lnTo>
                    <a:pt x="4089" y="8140"/>
                  </a:lnTo>
                  <a:lnTo>
                    <a:pt x="4191" y="8890"/>
                  </a:lnTo>
                  <a:lnTo>
                    <a:pt x="4191" y="6769"/>
                  </a:lnTo>
                  <a:lnTo>
                    <a:pt x="2933" y="6083"/>
                  </a:lnTo>
                  <a:lnTo>
                    <a:pt x="2489" y="4889"/>
                  </a:lnTo>
                  <a:lnTo>
                    <a:pt x="1803" y="3009"/>
                  </a:lnTo>
                  <a:lnTo>
                    <a:pt x="1333" y="3644"/>
                  </a:lnTo>
                  <a:lnTo>
                    <a:pt x="1333" y="4889"/>
                  </a:lnTo>
                  <a:lnTo>
                    <a:pt x="0" y="4457"/>
                  </a:lnTo>
                  <a:lnTo>
                    <a:pt x="304" y="5956"/>
                  </a:lnTo>
                  <a:lnTo>
                    <a:pt x="1739" y="7213"/>
                  </a:lnTo>
                  <a:lnTo>
                    <a:pt x="800" y="8915"/>
                  </a:lnTo>
                  <a:lnTo>
                    <a:pt x="1155" y="9537"/>
                  </a:lnTo>
                  <a:lnTo>
                    <a:pt x="1651" y="9448"/>
                  </a:lnTo>
                  <a:lnTo>
                    <a:pt x="2260" y="9385"/>
                  </a:lnTo>
                  <a:lnTo>
                    <a:pt x="2514" y="11760"/>
                  </a:lnTo>
                  <a:lnTo>
                    <a:pt x="3543" y="13296"/>
                  </a:lnTo>
                  <a:lnTo>
                    <a:pt x="3784" y="14490"/>
                  </a:lnTo>
                  <a:lnTo>
                    <a:pt x="3911" y="15494"/>
                  </a:lnTo>
                  <a:lnTo>
                    <a:pt x="4102" y="15811"/>
                  </a:lnTo>
                  <a:lnTo>
                    <a:pt x="4495" y="16141"/>
                  </a:lnTo>
                  <a:lnTo>
                    <a:pt x="5105" y="15900"/>
                  </a:lnTo>
                  <a:lnTo>
                    <a:pt x="5003" y="15354"/>
                  </a:lnTo>
                  <a:lnTo>
                    <a:pt x="4686" y="14490"/>
                  </a:lnTo>
                  <a:lnTo>
                    <a:pt x="6540" y="15201"/>
                  </a:lnTo>
                  <a:lnTo>
                    <a:pt x="7150" y="15811"/>
                  </a:lnTo>
                  <a:lnTo>
                    <a:pt x="7861" y="14859"/>
                  </a:lnTo>
                  <a:lnTo>
                    <a:pt x="7899" y="14516"/>
                  </a:lnTo>
                  <a:lnTo>
                    <a:pt x="8089" y="14605"/>
                  </a:lnTo>
                  <a:lnTo>
                    <a:pt x="7861" y="14859"/>
                  </a:lnTo>
                  <a:lnTo>
                    <a:pt x="9550" y="15900"/>
                  </a:lnTo>
                  <a:lnTo>
                    <a:pt x="9906" y="14516"/>
                  </a:lnTo>
                  <a:lnTo>
                    <a:pt x="10083" y="13843"/>
                  </a:lnTo>
                  <a:lnTo>
                    <a:pt x="11290" y="13563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12533238" y="687014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0" y="254"/>
                  </a:lnTo>
                  <a:lnTo>
                    <a:pt x="355" y="546"/>
                  </a:lnTo>
                  <a:lnTo>
                    <a:pt x="59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12441815" y="6889205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29">
                  <a:moveTo>
                    <a:pt x="13767" y="6667"/>
                  </a:moveTo>
                  <a:lnTo>
                    <a:pt x="5548" y="6667"/>
                  </a:lnTo>
                  <a:lnTo>
                    <a:pt x="6446" y="8115"/>
                  </a:lnTo>
                  <a:lnTo>
                    <a:pt x="7034" y="9118"/>
                  </a:lnTo>
                  <a:lnTo>
                    <a:pt x="7301" y="10490"/>
                  </a:lnTo>
                  <a:lnTo>
                    <a:pt x="8698" y="11010"/>
                  </a:lnTo>
                  <a:lnTo>
                    <a:pt x="9307" y="10401"/>
                  </a:lnTo>
                  <a:lnTo>
                    <a:pt x="8444" y="9258"/>
                  </a:lnTo>
                  <a:lnTo>
                    <a:pt x="9485" y="8801"/>
                  </a:lnTo>
                  <a:lnTo>
                    <a:pt x="11626" y="8801"/>
                  </a:lnTo>
                  <a:lnTo>
                    <a:pt x="11809" y="8115"/>
                  </a:lnTo>
                  <a:lnTo>
                    <a:pt x="11733" y="6769"/>
                  </a:lnTo>
                  <a:lnTo>
                    <a:pt x="13785" y="6769"/>
                  </a:lnTo>
                  <a:close/>
                </a:path>
                <a:path w="14604" h="11429">
                  <a:moveTo>
                    <a:pt x="11626" y="8801"/>
                  </a:moveTo>
                  <a:lnTo>
                    <a:pt x="9485" y="8801"/>
                  </a:lnTo>
                  <a:lnTo>
                    <a:pt x="10158" y="9017"/>
                  </a:lnTo>
                  <a:lnTo>
                    <a:pt x="10196" y="9690"/>
                  </a:lnTo>
                  <a:lnTo>
                    <a:pt x="10450" y="10198"/>
                  </a:lnTo>
                  <a:lnTo>
                    <a:pt x="11505" y="9118"/>
                  </a:lnTo>
                  <a:lnTo>
                    <a:pt x="11626" y="8801"/>
                  </a:lnTo>
                  <a:close/>
                </a:path>
                <a:path w="14604" h="11429">
                  <a:moveTo>
                    <a:pt x="13695" y="2095"/>
                  </a:moveTo>
                  <a:lnTo>
                    <a:pt x="5688" y="2095"/>
                  </a:lnTo>
                  <a:lnTo>
                    <a:pt x="6193" y="3505"/>
                  </a:lnTo>
                  <a:lnTo>
                    <a:pt x="6267" y="4559"/>
                  </a:lnTo>
                  <a:lnTo>
                    <a:pt x="6196" y="5105"/>
                  </a:lnTo>
                  <a:lnTo>
                    <a:pt x="3831" y="5905"/>
                  </a:lnTo>
                  <a:lnTo>
                    <a:pt x="3718" y="6769"/>
                  </a:lnTo>
                  <a:lnTo>
                    <a:pt x="3833" y="7239"/>
                  </a:lnTo>
                  <a:lnTo>
                    <a:pt x="4087" y="7912"/>
                  </a:lnTo>
                  <a:lnTo>
                    <a:pt x="4786" y="7683"/>
                  </a:lnTo>
                  <a:lnTo>
                    <a:pt x="5548" y="6667"/>
                  </a:lnTo>
                  <a:lnTo>
                    <a:pt x="13767" y="6667"/>
                  </a:lnTo>
                  <a:lnTo>
                    <a:pt x="13667" y="6286"/>
                  </a:lnTo>
                  <a:lnTo>
                    <a:pt x="10044" y="6286"/>
                  </a:lnTo>
                  <a:lnTo>
                    <a:pt x="9790" y="3987"/>
                  </a:lnTo>
                  <a:lnTo>
                    <a:pt x="10996" y="3797"/>
                  </a:lnTo>
                  <a:lnTo>
                    <a:pt x="11885" y="3505"/>
                  </a:lnTo>
                  <a:lnTo>
                    <a:pt x="12165" y="3340"/>
                  </a:lnTo>
                  <a:lnTo>
                    <a:pt x="12508" y="3238"/>
                  </a:lnTo>
                  <a:lnTo>
                    <a:pt x="14265" y="3238"/>
                  </a:lnTo>
                  <a:lnTo>
                    <a:pt x="14009" y="2743"/>
                  </a:lnTo>
                  <a:lnTo>
                    <a:pt x="10349" y="2743"/>
                  </a:lnTo>
                  <a:lnTo>
                    <a:pt x="10215" y="2616"/>
                  </a:lnTo>
                  <a:lnTo>
                    <a:pt x="10196" y="2184"/>
                  </a:lnTo>
                  <a:lnTo>
                    <a:pt x="13728" y="2184"/>
                  </a:lnTo>
                  <a:close/>
                </a:path>
                <a:path w="14604" h="11429">
                  <a:moveTo>
                    <a:pt x="13785" y="6769"/>
                  </a:moveTo>
                  <a:lnTo>
                    <a:pt x="11733" y="6769"/>
                  </a:lnTo>
                  <a:lnTo>
                    <a:pt x="13384" y="7569"/>
                  </a:lnTo>
                  <a:lnTo>
                    <a:pt x="13841" y="7086"/>
                  </a:lnTo>
                  <a:lnTo>
                    <a:pt x="13785" y="6769"/>
                  </a:lnTo>
                  <a:close/>
                </a:path>
                <a:path w="14604" h="11429">
                  <a:moveTo>
                    <a:pt x="11898" y="5765"/>
                  </a:moveTo>
                  <a:lnTo>
                    <a:pt x="11071" y="5956"/>
                  </a:lnTo>
                  <a:lnTo>
                    <a:pt x="10044" y="6286"/>
                  </a:lnTo>
                  <a:lnTo>
                    <a:pt x="13667" y="6286"/>
                  </a:lnTo>
                  <a:lnTo>
                    <a:pt x="13562" y="5956"/>
                  </a:lnTo>
                  <a:lnTo>
                    <a:pt x="13003" y="5905"/>
                  </a:lnTo>
                  <a:lnTo>
                    <a:pt x="11898" y="5765"/>
                  </a:lnTo>
                  <a:close/>
                </a:path>
                <a:path w="14604" h="11429">
                  <a:moveTo>
                    <a:pt x="5116" y="0"/>
                  </a:moveTo>
                  <a:lnTo>
                    <a:pt x="3073" y="965"/>
                  </a:lnTo>
                  <a:lnTo>
                    <a:pt x="1090" y="2006"/>
                  </a:lnTo>
                  <a:lnTo>
                    <a:pt x="887" y="2857"/>
                  </a:lnTo>
                  <a:lnTo>
                    <a:pt x="0" y="3505"/>
                  </a:lnTo>
                  <a:lnTo>
                    <a:pt x="44" y="3746"/>
                  </a:lnTo>
                  <a:lnTo>
                    <a:pt x="430" y="4559"/>
                  </a:lnTo>
                  <a:lnTo>
                    <a:pt x="1941" y="3200"/>
                  </a:lnTo>
                  <a:lnTo>
                    <a:pt x="4659" y="3200"/>
                  </a:lnTo>
                  <a:lnTo>
                    <a:pt x="5688" y="2095"/>
                  </a:lnTo>
                  <a:lnTo>
                    <a:pt x="13695" y="2095"/>
                  </a:lnTo>
                  <a:lnTo>
                    <a:pt x="13445" y="1435"/>
                  </a:lnTo>
                  <a:lnTo>
                    <a:pt x="11365" y="1435"/>
                  </a:lnTo>
                  <a:lnTo>
                    <a:pt x="9395" y="952"/>
                  </a:lnTo>
                  <a:lnTo>
                    <a:pt x="7529" y="355"/>
                  </a:lnTo>
                  <a:lnTo>
                    <a:pt x="5116" y="0"/>
                  </a:lnTo>
                  <a:close/>
                </a:path>
                <a:path w="14604" h="11429">
                  <a:moveTo>
                    <a:pt x="4659" y="3200"/>
                  </a:moveTo>
                  <a:lnTo>
                    <a:pt x="1941" y="3200"/>
                  </a:lnTo>
                  <a:lnTo>
                    <a:pt x="4151" y="3746"/>
                  </a:lnTo>
                  <a:lnTo>
                    <a:pt x="4659" y="3200"/>
                  </a:lnTo>
                  <a:close/>
                </a:path>
                <a:path w="14604" h="11429">
                  <a:moveTo>
                    <a:pt x="14265" y="3238"/>
                  </a:moveTo>
                  <a:lnTo>
                    <a:pt x="12508" y="3238"/>
                  </a:lnTo>
                  <a:lnTo>
                    <a:pt x="14298" y="3302"/>
                  </a:lnTo>
                  <a:close/>
                </a:path>
                <a:path w="14604" h="11429">
                  <a:moveTo>
                    <a:pt x="13728" y="2184"/>
                  </a:moveTo>
                  <a:lnTo>
                    <a:pt x="10196" y="2184"/>
                  </a:lnTo>
                  <a:lnTo>
                    <a:pt x="10349" y="2743"/>
                  </a:lnTo>
                  <a:lnTo>
                    <a:pt x="14009" y="2743"/>
                  </a:lnTo>
                  <a:lnTo>
                    <a:pt x="13728" y="2184"/>
                  </a:lnTo>
                  <a:close/>
                </a:path>
                <a:path w="14604" h="11429">
                  <a:moveTo>
                    <a:pt x="13397" y="1308"/>
                  </a:moveTo>
                  <a:lnTo>
                    <a:pt x="11365" y="1435"/>
                  </a:lnTo>
                  <a:lnTo>
                    <a:pt x="13445" y="1435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12437338" y="6893778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4902" y="0"/>
                  </a:moveTo>
                  <a:lnTo>
                    <a:pt x="2908" y="1879"/>
                  </a:lnTo>
                  <a:lnTo>
                    <a:pt x="1206" y="3924"/>
                  </a:lnTo>
                  <a:lnTo>
                    <a:pt x="1269" y="6908"/>
                  </a:lnTo>
                  <a:lnTo>
                    <a:pt x="1790" y="7950"/>
                  </a:lnTo>
                  <a:lnTo>
                    <a:pt x="2997" y="9016"/>
                  </a:lnTo>
                  <a:lnTo>
                    <a:pt x="38" y="10972"/>
                  </a:lnTo>
                  <a:lnTo>
                    <a:pt x="2362" y="12712"/>
                  </a:lnTo>
                  <a:lnTo>
                    <a:pt x="609" y="13449"/>
                  </a:lnTo>
                  <a:lnTo>
                    <a:pt x="241" y="14998"/>
                  </a:lnTo>
                  <a:lnTo>
                    <a:pt x="0" y="16497"/>
                  </a:lnTo>
                  <a:lnTo>
                    <a:pt x="3759" y="14770"/>
                  </a:lnTo>
                  <a:lnTo>
                    <a:pt x="4368" y="15519"/>
                  </a:lnTo>
                  <a:lnTo>
                    <a:pt x="4914" y="16522"/>
                  </a:lnTo>
                  <a:lnTo>
                    <a:pt x="5549" y="15747"/>
                  </a:lnTo>
                  <a:lnTo>
                    <a:pt x="5092" y="14973"/>
                  </a:lnTo>
                  <a:lnTo>
                    <a:pt x="4813" y="14211"/>
                  </a:lnTo>
                  <a:lnTo>
                    <a:pt x="4102" y="13982"/>
                  </a:lnTo>
                  <a:lnTo>
                    <a:pt x="3860" y="13550"/>
                  </a:lnTo>
                  <a:lnTo>
                    <a:pt x="5600" y="10960"/>
                  </a:lnTo>
                  <a:lnTo>
                    <a:pt x="6743" y="8915"/>
                  </a:lnTo>
                  <a:lnTo>
                    <a:pt x="8496" y="7315"/>
                  </a:lnTo>
                  <a:lnTo>
                    <a:pt x="7556" y="6883"/>
                  </a:lnTo>
                  <a:lnTo>
                    <a:pt x="7162" y="5499"/>
                  </a:lnTo>
                  <a:lnTo>
                    <a:pt x="8166" y="4508"/>
                  </a:lnTo>
                  <a:lnTo>
                    <a:pt x="8572" y="3352"/>
                  </a:lnTo>
                  <a:lnTo>
                    <a:pt x="8305" y="2666"/>
                  </a:lnTo>
                  <a:lnTo>
                    <a:pt x="6718" y="3200"/>
                  </a:lnTo>
                  <a:lnTo>
                    <a:pt x="5791" y="4076"/>
                  </a:lnTo>
                  <a:lnTo>
                    <a:pt x="6654" y="6705"/>
                  </a:lnTo>
                  <a:lnTo>
                    <a:pt x="7099" y="7607"/>
                  </a:lnTo>
                  <a:lnTo>
                    <a:pt x="5219" y="8458"/>
                  </a:lnTo>
                  <a:lnTo>
                    <a:pt x="4559" y="8102"/>
                  </a:lnTo>
                  <a:lnTo>
                    <a:pt x="2565" y="6375"/>
                  </a:lnTo>
                  <a:lnTo>
                    <a:pt x="4051" y="3568"/>
                  </a:lnTo>
                  <a:lnTo>
                    <a:pt x="4648" y="1828"/>
                  </a:lnTo>
                  <a:lnTo>
                    <a:pt x="4991" y="50"/>
                  </a:lnTo>
                  <a:close/>
                </a:path>
              </a:pathLst>
            </a:custGeom>
            <a:solidFill>
              <a:srgbClr val="F38DB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2430394" y="6900684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8216" y="0"/>
                  </a:moveTo>
                  <a:lnTo>
                    <a:pt x="6159" y="787"/>
                  </a:lnTo>
                  <a:lnTo>
                    <a:pt x="7162" y="2641"/>
                  </a:lnTo>
                  <a:lnTo>
                    <a:pt x="6121" y="3898"/>
                  </a:lnTo>
                  <a:lnTo>
                    <a:pt x="4965" y="5194"/>
                  </a:lnTo>
                  <a:lnTo>
                    <a:pt x="4826" y="5041"/>
                  </a:lnTo>
                  <a:lnTo>
                    <a:pt x="4673" y="4965"/>
                  </a:lnTo>
                  <a:lnTo>
                    <a:pt x="4508" y="3746"/>
                  </a:lnTo>
                  <a:lnTo>
                    <a:pt x="4279" y="2565"/>
                  </a:lnTo>
                  <a:lnTo>
                    <a:pt x="0" y="3213"/>
                  </a:lnTo>
                  <a:lnTo>
                    <a:pt x="4165" y="3784"/>
                  </a:lnTo>
                  <a:lnTo>
                    <a:pt x="1866" y="5067"/>
                  </a:lnTo>
                  <a:lnTo>
                    <a:pt x="1498" y="6311"/>
                  </a:lnTo>
                  <a:lnTo>
                    <a:pt x="1358" y="7632"/>
                  </a:lnTo>
                  <a:lnTo>
                    <a:pt x="2565" y="7747"/>
                  </a:lnTo>
                  <a:lnTo>
                    <a:pt x="3632" y="8153"/>
                  </a:lnTo>
                  <a:lnTo>
                    <a:pt x="4165" y="9347"/>
                  </a:lnTo>
                  <a:lnTo>
                    <a:pt x="4406" y="9944"/>
                  </a:lnTo>
                  <a:lnTo>
                    <a:pt x="3949" y="10210"/>
                  </a:lnTo>
                  <a:lnTo>
                    <a:pt x="3517" y="10414"/>
                  </a:lnTo>
                  <a:lnTo>
                    <a:pt x="3771" y="11188"/>
                  </a:lnTo>
                  <a:lnTo>
                    <a:pt x="4216" y="11950"/>
                  </a:lnTo>
                  <a:lnTo>
                    <a:pt x="3606" y="12750"/>
                  </a:lnTo>
                  <a:lnTo>
                    <a:pt x="4279" y="13309"/>
                  </a:lnTo>
                  <a:lnTo>
                    <a:pt x="4813" y="14097"/>
                  </a:lnTo>
                  <a:lnTo>
                    <a:pt x="5753" y="14300"/>
                  </a:lnTo>
                  <a:lnTo>
                    <a:pt x="5562" y="13716"/>
                  </a:lnTo>
                  <a:lnTo>
                    <a:pt x="5499" y="13157"/>
                  </a:lnTo>
                  <a:lnTo>
                    <a:pt x="5918" y="12649"/>
                  </a:lnTo>
                  <a:lnTo>
                    <a:pt x="6616" y="11201"/>
                  </a:lnTo>
                  <a:lnTo>
                    <a:pt x="6921" y="9842"/>
                  </a:lnTo>
                  <a:lnTo>
                    <a:pt x="5600" y="7162"/>
                  </a:lnTo>
                  <a:lnTo>
                    <a:pt x="5702" y="5943"/>
                  </a:lnTo>
                  <a:lnTo>
                    <a:pt x="7556" y="6540"/>
                  </a:lnTo>
                  <a:lnTo>
                    <a:pt x="9309" y="5803"/>
                  </a:lnTo>
                  <a:lnTo>
                    <a:pt x="6972" y="4064"/>
                  </a:lnTo>
                  <a:lnTo>
                    <a:pt x="8420" y="3136"/>
                  </a:lnTo>
                  <a:lnTo>
                    <a:pt x="9931" y="2108"/>
                  </a:lnTo>
                  <a:lnTo>
                    <a:pt x="8724" y="1041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2434205" y="687887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3964" y="0"/>
                  </a:moveTo>
                  <a:lnTo>
                    <a:pt x="2733" y="2280"/>
                  </a:lnTo>
                  <a:lnTo>
                    <a:pt x="1066" y="5278"/>
                  </a:lnTo>
                  <a:lnTo>
                    <a:pt x="939" y="5595"/>
                  </a:lnTo>
                  <a:lnTo>
                    <a:pt x="762" y="5938"/>
                  </a:lnTo>
                  <a:lnTo>
                    <a:pt x="0" y="8440"/>
                  </a:lnTo>
                  <a:lnTo>
                    <a:pt x="914" y="8643"/>
                  </a:lnTo>
                  <a:lnTo>
                    <a:pt x="1091" y="9024"/>
                  </a:lnTo>
                  <a:lnTo>
                    <a:pt x="1149" y="9240"/>
                  </a:lnTo>
                  <a:lnTo>
                    <a:pt x="584" y="10739"/>
                  </a:lnTo>
                  <a:lnTo>
                    <a:pt x="495" y="11437"/>
                  </a:lnTo>
                  <a:lnTo>
                    <a:pt x="736" y="12148"/>
                  </a:lnTo>
                  <a:lnTo>
                    <a:pt x="965" y="12072"/>
                  </a:lnTo>
                  <a:lnTo>
                    <a:pt x="1397" y="11882"/>
                  </a:lnTo>
                  <a:lnTo>
                    <a:pt x="3898" y="10193"/>
                  </a:lnTo>
                  <a:lnTo>
                    <a:pt x="4152" y="9240"/>
                  </a:lnTo>
                  <a:lnTo>
                    <a:pt x="4965" y="9024"/>
                  </a:lnTo>
                  <a:lnTo>
                    <a:pt x="5740" y="8732"/>
                  </a:lnTo>
                  <a:lnTo>
                    <a:pt x="5854" y="8084"/>
                  </a:lnTo>
                  <a:lnTo>
                    <a:pt x="6299" y="7754"/>
                  </a:lnTo>
                  <a:lnTo>
                    <a:pt x="6845" y="7526"/>
                  </a:lnTo>
                  <a:lnTo>
                    <a:pt x="6476" y="7145"/>
                  </a:lnTo>
                  <a:lnTo>
                    <a:pt x="2997" y="7145"/>
                  </a:lnTo>
                  <a:lnTo>
                    <a:pt x="2489" y="6852"/>
                  </a:lnTo>
                  <a:lnTo>
                    <a:pt x="1968" y="6586"/>
                  </a:lnTo>
                  <a:lnTo>
                    <a:pt x="2044" y="6103"/>
                  </a:lnTo>
                  <a:lnTo>
                    <a:pt x="4041" y="2255"/>
                  </a:lnTo>
                  <a:lnTo>
                    <a:pt x="4114" y="1506"/>
                  </a:lnTo>
                  <a:lnTo>
                    <a:pt x="4318" y="744"/>
                  </a:lnTo>
                  <a:lnTo>
                    <a:pt x="3964" y="0"/>
                  </a:lnTo>
                  <a:close/>
                </a:path>
                <a:path w="6984" h="12700">
                  <a:moveTo>
                    <a:pt x="4597" y="5938"/>
                  </a:moveTo>
                  <a:lnTo>
                    <a:pt x="4305" y="6129"/>
                  </a:lnTo>
                  <a:lnTo>
                    <a:pt x="3987" y="6294"/>
                  </a:lnTo>
                  <a:lnTo>
                    <a:pt x="3672" y="6586"/>
                  </a:lnTo>
                  <a:lnTo>
                    <a:pt x="2997" y="7145"/>
                  </a:lnTo>
                  <a:lnTo>
                    <a:pt x="6476" y="7145"/>
                  </a:lnTo>
                  <a:lnTo>
                    <a:pt x="5740" y="6446"/>
                  </a:lnTo>
                  <a:lnTo>
                    <a:pt x="4597" y="5938"/>
                  </a:lnTo>
                  <a:close/>
                </a:path>
                <a:path w="6984" h="12700">
                  <a:moveTo>
                    <a:pt x="4041" y="2255"/>
                  </a:moveTo>
                  <a:close/>
                </a:path>
              </a:pathLst>
            </a:custGeom>
            <a:solidFill>
              <a:srgbClr val="F38D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12442641" y="688467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962" y="0"/>
                  </a:moveTo>
                  <a:lnTo>
                    <a:pt x="3187" y="127"/>
                  </a:lnTo>
                  <a:lnTo>
                    <a:pt x="2628" y="1993"/>
                  </a:lnTo>
                  <a:lnTo>
                    <a:pt x="2235" y="2374"/>
                  </a:lnTo>
                  <a:lnTo>
                    <a:pt x="1981" y="2755"/>
                  </a:lnTo>
                  <a:lnTo>
                    <a:pt x="1358" y="3822"/>
                  </a:lnTo>
                  <a:lnTo>
                    <a:pt x="1308" y="5245"/>
                  </a:lnTo>
                  <a:lnTo>
                    <a:pt x="0" y="5880"/>
                  </a:lnTo>
                  <a:lnTo>
                    <a:pt x="177" y="6324"/>
                  </a:lnTo>
                  <a:lnTo>
                    <a:pt x="254" y="6540"/>
                  </a:lnTo>
                  <a:lnTo>
                    <a:pt x="2260" y="5486"/>
                  </a:lnTo>
                  <a:lnTo>
                    <a:pt x="4292" y="4533"/>
                  </a:lnTo>
                  <a:lnTo>
                    <a:pt x="6692" y="4889"/>
                  </a:lnTo>
                  <a:lnTo>
                    <a:pt x="6235" y="3505"/>
                  </a:lnTo>
                  <a:lnTo>
                    <a:pt x="5092" y="2400"/>
                  </a:lnTo>
                  <a:lnTo>
                    <a:pt x="5080" y="83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27D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12439773" y="688639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282" y="0"/>
                  </a:moveTo>
                  <a:lnTo>
                    <a:pt x="736" y="241"/>
                  </a:lnTo>
                  <a:lnTo>
                    <a:pt x="279" y="584"/>
                  </a:lnTo>
                  <a:lnTo>
                    <a:pt x="177" y="1206"/>
                  </a:lnTo>
                  <a:lnTo>
                    <a:pt x="800" y="1841"/>
                  </a:lnTo>
                  <a:lnTo>
                    <a:pt x="1206" y="2425"/>
                  </a:lnTo>
                  <a:lnTo>
                    <a:pt x="0" y="2844"/>
                  </a:lnTo>
                  <a:lnTo>
                    <a:pt x="698" y="3848"/>
                  </a:lnTo>
                  <a:lnTo>
                    <a:pt x="1701" y="4152"/>
                  </a:lnTo>
                  <a:lnTo>
                    <a:pt x="2882" y="4152"/>
                  </a:lnTo>
                  <a:lnTo>
                    <a:pt x="4178" y="3530"/>
                  </a:lnTo>
                  <a:lnTo>
                    <a:pt x="4229" y="2095"/>
                  </a:lnTo>
                  <a:lnTo>
                    <a:pt x="4838" y="1041"/>
                  </a:lnTo>
                  <a:lnTo>
                    <a:pt x="3441" y="1409"/>
                  </a:lnTo>
                  <a:lnTo>
                    <a:pt x="2438" y="43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12435601" y="688880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657" y="0"/>
                  </a:moveTo>
                  <a:lnTo>
                    <a:pt x="3086" y="101"/>
                  </a:lnTo>
                  <a:lnTo>
                    <a:pt x="2489" y="254"/>
                  </a:lnTo>
                  <a:lnTo>
                    <a:pt x="0" y="1955"/>
                  </a:lnTo>
                  <a:lnTo>
                    <a:pt x="1193" y="3416"/>
                  </a:lnTo>
                  <a:lnTo>
                    <a:pt x="3111" y="3937"/>
                  </a:lnTo>
                  <a:lnTo>
                    <a:pt x="4203" y="5600"/>
                  </a:lnTo>
                  <a:lnTo>
                    <a:pt x="5219" y="3898"/>
                  </a:lnTo>
                  <a:lnTo>
                    <a:pt x="3733" y="3721"/>
                  </a:lnTo>
                  <a:lnTo>
                    <a:pt x="3314" y="2997"/>
                  </a:lnTo>
                  <a:lnTo>
                    <a:pt x="2743" y="1955"/>
                  </a:lnTo>
                  <a:lnTo>
                    <a:pt x="3594" y="1193"/>
                  </a:lnTo>
                  <a:lnTo>
                    <a:pt x="4165" y="44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12432402" y="688731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803" y="0"/>
                  </a:moveTo>
                  <a:lnTo>
                    <a:pt x="1206" y="1054"/>
                  </a:lnTo>
                  <a:lnTo>
                    <a:pt x="596" y="2108"/>
                  </a:lnTo>
                  <a:lnTo>
                    <a:pt x="0" y="3162"/>
                  </a:lnTo>
                  <a:lnTo>
                    <a:pt x="419" y="5295"/>
                  </a:lnTo>
                  <a:lnTo>
                    <a:pt x="1473" y="4483"/>
                  </a:lnTo>
                  <a:lnTo>
                    <a:pt x="2540" y="3708"/>
                  </a:lnTo>
                  <a:lnTo>
                    <a:pt x="2298" y="2997"/>
                  </a:lnTo>
                  <a:lnTo>
                    <a:pt x="2387" y="2298"/>
                  </a:lnTo>
                  <a:lnTo>
                    <a:pt x="2971" y="749"/>
                  </a:lnTo>
                  <a:lnTo>
                    <a:pt x="2717" y="20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12427997" y="689289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146" y="0"/>
                  </a:moveTo>
                  <a:lnTo>
                    <a:pt x="0" y="1358"/>
                  </a:lnTo>
                  <a:lnTo>
                    <a:pt x="0" y="1955"/>
                  </a:lnTo>
                  <a:lnTo>
                    <a:pt x="2070" y="3949"/>
                  </a:lnTo>
                  <a:lnTo>
                    <a:pt x="2362" y="3314"/>
                  </a:lnTo>
                  <a:lnTo>
                    <a:pt x="2667" y="2692"/>
                  </a:lnTo>
                  <a:lnTo>
                    <a:pt x="3086" y="1739"/>
                  </a:lnTo>
                  <a:lnTo>
                    <a:pt x="3238" y="1422"/>
                  </a:lnTo>
                  <a:lnTo>
                    <a:pt x="3365" y="1104"/>
                  </a:lnTo>
                  <a:lnTo>
                    <a:pt x="3289" y="863"/>
                  </a:lnTo>
                  <a:lnTo>
                    <a:pt x="3187" y="647"/>
                  </a:lnTo>
                  <a:lnTo>
                    <a:pt x="3098" y="406"/>
                  </a:lnTo>
                  <a:lnTo>
                    <a:pt x="2463" y="114"/>
                  </a:lnTo>
                  <a:close/>
                </a:path>
              </a:pathLst>
            </a:custGeom>
            <a:solidFill>
              <a:srgbClr val="F057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12430082" y="689399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70" y="0"/>
                  </a:moveTo>
                  <a:lnTo>
                    <a:pt x="1143" y="330"/>
                  </a:lnTo>
                  <a:lnTo>
                    <a:pt x="584" y="1587"/>
                  </a:lnTo>
                  <a:lnTo>
                    <a:pt x="0" y="2844"/>
                  </a:lnTo>
                  <a:lnTo>
                    <a:pt x="444" y="3657"/>
                  </a:lnTo>
                  <a:lnTo>
                    <a:pt x="2743" y="1790"/>
                  </a:lnTo>
                  <a:lnTo>
                    <a:pt x="2438" y="1054"/>
                  </a:lnTo>
                  <a:lnTo>
                    <a:pt x="2260" y="19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171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12434115" y="6896915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231" y="0"/>
                  </a:moveTo>
                  <a:lnTo>
                    <a:pt x="698" y="317"/>
                  </a:lnTo>
                  <a:lnTo>
                    <a:pt x="279" y="584"/>
                  </a:lnTo>
                  <a:lnTo>
                    <a:pt x="0" y="990"/>
                  </a:lnTo>
                  <a:lnTo>
                    <a:pt x="241" y="1536"/>
                  </a:lnTo>
                  <a:lnTo>
                    <a:pt x="634" y="2387"/>
                  </a:lnTo>
                  <a:lnTo>
                    <a:pt x="1079" y="3251"/>
                  </a:lnTo>
                  <a:lnTo>
                    <a:pt x="1485" y="4102"/>
                  </a:lnTo>
                  <a:lnTo>
                    <a:pt x="2539" y="3086"/>
                  </a:lnTo>
                  <a:lnTo>
                    <a:pt x="2324" y="1955"/>
                  </a:lnTo>
                  <a:lnTo>
                    <a:pt x="1549" y="304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057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12432887" y="689363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53" y="0"/>
                  </a:moveTo>
                  <a:lnTo>
                    <a:pt x="253" y="1066"/>
                  </a:lnTo>
                  <a:lnTo>
                    <a:pt x="0" y="2006"/>
                  </a:lnTo>
                  <a:lnTo>
                    <a:pt x="317" y="2285"/>
                  </a:lnTo>
                  <a:lnTo>
                    <a:pt x="863" y="2755"/>
                  </a:lnTo>
                  <a:lnTo>
                    <a:pt x="1993" y="2501"/>
                  </a:lnTo>
                  <a:lnTo>
                    <a:pt x="2146" y="1816"/>
                  </a:lnTo>
                  <a:lnTo>
                    <a:pt x="2400" y="812"/>
                  </a:lnTo>
                  <a:lnTo>
                    <a:pt x="1142" y="7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12430297" y="689016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292" y="1282"/>
                  </a:lnTo>
                  <a:lnTo>
                    <a:pt x="533" y="2489"/>
                  </a:lnTo>
                  <a:lnTo>
                    <a:pt x="817" y="3131"/>
                  </a:lnTo>
                  <a:lnTo>
                    <a:pt x="2374" y="2654"/>
                  </a:lnTo>
                  <a:lnTo>
                    <a:pt x="1397" y="1130"/>
                  </a:lnTo>
                  <a:lnTo>
                    <a:pt x="199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12431403" y="691042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222" y="0"/>
                  </a:moveTo>
                  <a:lnTo>
                    <a:pt x="0" y="1282"/>
                  </a:lnTo>
                  <a:lnTo>
                    <a:pt x="2654" y="1981"/>
                  </a:lnTo>
                  <a:lnTo>
                    <a:pt x="2603" y="3022"/>
                  </a:lnTo>
                  <a:lnTo>
                    <a:pt x="3200" y="2222"/>
                  </a:lnTo>
                  <a:lnTo>
                    <a:pt x="2768" y="1447"/>
                  </a:lnTo>
                  <a:lnTo>
                    <a:pt x="2501" y="685"/>
                  </a:lnTo>
                  <a:lnTo>
                    <a:pt x="2413" y="444"/>
                  </a:lnTo>
                  <a:lnTo>
                    <a:pt x="2311" y="241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12427903" y="690406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8" y="114"/>
                  </a:moveTo>
                  <a:lnTo>
                    <a:pt x="304" y="0"/>
                  </a:lnTo>
                  <a:lnTo>
                    <a:pt x="139" y="50"/>
                  </a:lnTo>
                  <a:lnTo>
                    <a:pt x="63" y="177"/>
                  </a:lnTo>
                  <a:lnTo>
                    <a:pt x="241" y="457"/>
                  </a:lnTo>
                  <a:lnTo>
                    <a:pt x="393" y="406"/>
                  </a:lnTo>
                  <a:lnTo>
                    <a:pt x="508" y="114"/>
                  </a:lnTo>
                  <a:close/>
                </a:path>
                <a:path w="3175" h="3175">
                  <a:moveTo>
                    <a:pt x="3022" y="2451"/>
                  </a:moveTo>
                  <a:lnTo>
                    <a:pt x="2717" y="2082"/>
                  </a:lnTo>
                  <a:lnTo>
                    <a:pt x="2438" y="1765"/>
                  </a:lnTo>
                  <a:lnTo>
                    <a:pt x="1930" y="1612"/>
                  </a:lnTo>
                  <a:lnTo>
                    <a:pt x="1485" y="1485"/>
                  </a:lnTo>
                  <a:lnTo>
                    <a:pt x="1244" y="1409"/>
                  </a:lnTo>
                  <a:lnTo>
                    <a:pt x="1117" y="1612"/>
                  </a:lnTo>
                  <a:lnTo>
                    <a:pt x="1130" y="1917"/>
                  </a:lnTo>
                  <a:lnTo>
                    <a:pt x="1346" y="2400"/>
                  </a:lnTo>
                  <a:lnTo>
                    <a:pt x="1778" y="2603"/>
                  </a:lnTo>
                  <a:lnTo>
                    <a:pt x="2247" y="2628"/>
                  </a:lnTo>
                  <a:lnTo>
                    <a:pt x="2616" y="2667"/>
                  </a:lnTo>
                  <a:lnTo>
                    <a:pt x="3022" y="2451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12449317" y="695173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3898" y="0"/>
                  </a:moveTo>
                  <a:lnTo>
                    <a:pt x="2260" y="546"/>
                  </a:lnTo>
                  <a:lnTo>
                    <a:pt x="609" y="939"/>
                  </a:lnTo>
                  <a:lnTo>
                    <a:pt x="533" y="1409"/>
                  </a:lnTo>
                  <a:lnTo>
                    <a:pt x="1003" y="2552"/>
                  </a:lnTo>
                  <a:lnTo>
                    <a:pt x="1460" y="3098"/>
                  </a:lnTo>
                  <a:lnTo>
                    <a:pt x="3911" y="850"/>
                  </a:lnTo>
                  <a:lnTo>
                    <a:pt x="4495" y="3784"/>
                  </a:lnTo>
                  <a:lnTo>
                    <a:pt x="6108" y="3581"/>
                  </a:lnTo>
                  <a:lnTo>
                    <a:pt x="5295" y="4991"/>
                  </a:lnTo>
                  <a:lnTo>
                    <a:pt x="3987" y="3848"/>
                  </a:lnTo>
                  <a:lnTo>
                    <a:pt x="3314" y="4711"/>
                  </a:lnTo>
                  <a:lnTo>
                    <a:pt x="2654" y="5803"/>
                  </a:lnTo>
                  <a:lnTo>
                    <a:pt x="4838" y="6515"/>
                  </a:lnTo>
                  <a:lnTo>
                    <a:pt x="3644" y="7696"/>
                  </a:lnTo>
                  <a:lnTo>
                    <a:pt x="2489" y="8102"/>
                  </a:lnTo>
                  <a:lnTo>
                    <a:pt x="939" y="7150"/>
                  </a:lnTo>
                  <a:lnTo>
                    <a:pt x="0" y="8597"/>
                  </a:lnTo>
                  <a:lnTo>
                    <a:pt x="444" y="9499"/>
                  </a:lnTo>
                  <a:lnTo>
                    <a:pt x="1143" y="10007"/>
                  </a:lnTo>
                  <a:lnTo>
                    <a:pt x="2159" y="10096"/>
                  </a:lnTo>
                  <a:lnTo>
                    <a:pt x="5511" y="9359"/>
                  </a:lnTo>
                  <a:lnTo>
                    <a:pt x="7556" y="9601"/>
                  </a:lnTo>
                  <a:lnTo>
                    <a:pt x="10591" y="11087"/>
                  </a:lnTo>
                  <a:lnTo>
                    <a:pt x="10414" y="11480"/>
                  </a:lnTo>
                  <a:lnTo>
                    <a:pt x="9436" y="13957"/>
                  </a:lnTo>
                  <a:lnTo>
                    <a:pt x="12344" y="13957"/>
                  </a:lnTo>
                  <a:lnTo>
                    <a:pt x="12890" y="15430"/>
                  </a:lnTo>
                  <a:lnTo>
                    <a:pt x="13614" y="15481"/>
                  </a:lnTo>
                  <a:lnTo>
                    <a:pt x="14249" y="15748"/>
                  </a:lnTo>
                  <a:lnTo>
                    <a:pt x="14757" y="16294"/>
                  </a:lnTo>
                  <a:lnTo>
                    <a:pt x="15735" y="16738"/>
                  </a:lnTo>
                  <a:lnTo>
                    <a:pt x="17157" y="16154"/>
                  </a:lnTo>
                  <a:lnTo>
                    <a:pt x="16814" y="15557"/>
                  </a:lnTo>
                  <a:lnTo>
                    <a:pt x="15887" y="15138"/>
                  </a:lnTo>
                  <a:lnTo>
                    <a:pt x="15252" y="15049"/>
                  </a:lnTo>
                  <a:lnTo>
                    <a:pt x="14884" y="14630"/>
                  </a:lnTo>
                  <a:lnTo>
                    <a:pt x="14541" y="14135"/>
                  </a:lnTo>
                  <a:lnTo>
                    <a:pt x="14185" y="14236"/>
                  </a:lnTo>
                  <a:lnTo>
                    <a:pt x="13995" y="14236"/>
                  </a:lnTo>
                  <a:lnTo>
                    <a:pt x="12992" y="14058"/>
                  </a:lnTo>
                  <a:lnTo>
                    <a:pt x="12890" y="13157"/>
                  </a:lnTo>
                  <a:lnTo>
                    <a:pt x="12547" y="12446"/>
                  </a:lnTo>
                  <a:lnTo>
                    <a:pt x="11684" y="11988"/>
                  </a:lnTo>
                  <a:lnTo>
                    <a:pt x="10845" y="9944"/>
                  </a:lnTo>
                  <a:lnTo>
                    <a:pt x="10947" y="9613"/>
                  </a:lnTo>
                  <a:lnTo>
                    <a:pt x="11010" y="9258"/>
                  </a:lnTo>
                  <a:lnTo>
                    <a:pt x="11112" y="8940"/>
                  </a:lnTo>
                  <a:lnTo>
                    <a:pt x="10718" y="7988"/>
                  </a:lnTo>
                  <a:lnTo>
                    <a:pt x="10617" y="7010"/>
                  </a:lnTo>
                  <a:lnTo>
                    <a:pt x="10858" y="6032"/>
                  </a:lnTo>
                  <a:lnTo>
                    <a:pt x="10604" y="5384"/>
                  </a:lnTo>
                  <a:lnTo>
                    <a:pt x="9652" y="5105"/>
                  </a:lnTo>
                  <a:lnTo>
                    <a:pt x="9448" y="4292"/>
                  </a:lnTo>
                  <a:lnTo>
                    <a:pt x="9156" y="3505"/>
                  </a:lnTo>
                  <a:lnTo>
                    <a:pt x="7251" y="2590"/>
                  </a:lnTo>
                  <a:lnTo>
                    <a:pt x="5092" y="200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12451477" y="696109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3352" y="0"/>
                  </a:moveTo>
                  <a:lnTo>
                    <a:pt x="1054" y="520"/>
                  </a:lnTo>
                  <a:lnTo>
                    <a:pt x="0" y="736"/>
                  </a:lnTo>
                  <a:lnTo>
                    <a:pt x="1143" y="1625"/>
                  </a:lnTo>
                  <a:lnTo>
                    <a:pt x="2413" y="2222"/>
                  </a:lnTo>
                  <a:lnTo>
                    <a:pt x="3848" y="2489"/>
                  </a:lnTo>
                  <a:lnTo>
                    <a:pt x="4140" y="2590"/>
                  </a:lnTo>
                  <a:lnTo>
                    <a:pt x="4749" y="2870"/>
                  </a:lnTo>
                  <a:lnTo>
                    <a:pt x="5092" y="2997"/>
                  </a:lnTo>
                  <a:lnTo>
                    <a:pt x="5397" y="3136"/>
                  </a:lnTo>
                  <a:lnTo>
                    <a:pt x="5715" y="3251"/>
                  </a:lnTo>
                  <a:lnTo>
                    <a:pt x="6616" y="3721"/>
                  </a:lnTo>
                  <a:lnTo>
                    <a:pt x="6883" y="4330"/>
                  </a:lnTo>
                  <a:lnTo>
                    <a:pt x="6896" y="4902"/>
                  </a:lnTo>
                  <a:lnTo>
                    <a:pt x="6464" y="5473"/>
                  </a:lnTo>
                  <a:lnTo>
                    <a:pt x="6908" y="6096"/>
                  </a:lnTo>
                  <a:lnTo>
                    <a:pt x="7543" y="6337"/>
                  </a:lnTo>
                  <a:lnTo>
                    <a:pt x="8305" y="6273"/>
                  </a:lnTo>
                  <a:lnTo>
                    <a:pt x="8902" y="6032"/>
                  </a:lnTo>
                  <a:lnTo>
                    <a:pt x="9512" y="5918"/>
                  </a:lnTo>
                  <a:lnTo>
                    <a:pt x="10083" y="6350"/>
                  </a:lnTo>
                  <a:lnTo>
                    <a:pt x="10287" y="6273"/>
                  </a:lnTo>
                  <a:lnTo>
                    <a:pt x="10718" y="6070"/>
                  </a:lnTo>
                  <a:lnTo>
                    <a:pt x="10185" y="4622"/>
                  </a:lnTo>
                  <a:lnTo>
                    <a:pt x="7264" y="4622"/>
                  </a:lnTo>
                  <a:lnTo>
                    <a:pt x="8255" y="2120"/>
                  </a:lnTo>
                  <a:lnTo>
                    <a:pt x="8432" y="1727"/>
                  </a:lnTo>
                  <a:lnTo>
                    <a:pt x="7785" y="1397"/>
                  </a:lnTo>
                  <a:lnTo>
                    <a:pt x="5397" y="241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12457690" y="69648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266" y="304"/>
                  </a:lnTo>
                  <a:lnTo>
                    <a:pt x="114" y="596"/>
                  </a:lnTo>
                  <a:lnTo>
                    <a:pt x="0" y="914"/>
                  </a:lnTo>
                  <a:lnTo>
                    <a:pt x="165" y="1435"/>
                  </a:lnTo>
                  <a:lnTo>
                    <a:pt x="266" y="1701"/>
                  </a:lnTo>
                  <a:lnTo>
                    <a:pt x="698" y="1193"/>
                  </a:lnTo>
                  <a:lnTo>
                    <a:pt x="673" y="60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12430144" y="68926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69" y="63"/>
                  </a:lnTo>
                  <a:lnTo>
                    <a:pt x="241" y="152"/>
                  </a:lnTo>
                  <a:lnTo>
                    <a:pt x="0" y="241"/>
                  </a:lnTo>
                  <a:lnTo>
                    <a:pt x="330" y="355"/>
                  </a:lnTo>
                  <a:lnTo>
                    <a:pt x="647" y="508"/>
                  </a:lnTo>
                  <a:lnTo>
                    <a:pt x="977" y="660"/>
                  </a:lnTo>
                  <a:lnTo>
                    <a:pt x="876" y="431"/>
                  </a:lnTo>
                  <a:lnTo>
                    <a:pt x="787" y="21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12437946" y="68778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0" y="266"/>
                  </a:lnTo>
                  <a:lnTo>
                    <a:pt x="252" y="948"/>
                  </a:lnTo>
                  <a:lnTo>
                    <a:pt x="368" y="63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12537880" y="6909006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9486" y="0"/>
                  </a:moveTo>
                  <a:lnTo>
                    <a:pt x="8547" y="406"/>
                  </a:lnTo>
                  <a:lnTo>
                    <a:pt x="8750" y="1066"/>
                  </a:lnTo>
                  <a:lnTo>
                    <a:pt x="8750" y="1701"/>
                  </a:lnTo>
                  <a:lnTo>
                    <a:pt x="8216" y="2222"/>
                  </a:lnTo>
                  <a:lnTo>
                    <a:pt x="8966" y="3162"/>
                  </a:lnTo>
                  <a:lnTo>
                    <a:pt x="8890" y="4013"/>
                  </a:lnTo>
                  <a:lnTo>
                    <a:pt x="8001" y="4800"/>
                  </a:lnTo>
                  <a:lnTo>
                    <a:pt x="8115" y="5321"/>
                  </a:lnTo>
                  <a:lnTo>
                    <a:pt x="8445" y="5410"/>
                  </a:lnTo>
                  <a:lnTo>
                    <a:pt x="8801" y="5461"/>
                  </a:lnTo>
                  <a:lnTo>
                    <a:pt x="9537" y="5803"/>
                  </a:lnTo>
                  <a:lnTo>
                    <a:pt x="9944" y="6197"/>
                  </a:lnTo>
                  <a:lnTo>
                    <a:pt x="9144" y="7112"/>
                  </a:lnTo>
                  <a:lnTo>
                    <a:pt x="8737" y="6769"/>
                  </a:lnTo>
                  <a:lnTo>
                    <a:pt x="8331" y="6007"/>
                  </a:lnTo>
                  <a:lnTo>
                    <a:pt x="8089" y="5359"/>
                  </a:lnTo>
                  <a:lnTo>
                    <a:pt x="6756" y="5651"/>
                  </a:lnTo>
                  <a:lnTo>
                    <a:pt x="8001" y="7937"/>
                  </a:lnTo>
                  <a:lnTo>
                    <a:pt x="7810" y="8597"/>
                  </a:lnTo>
                  <a:lnTo>
                    <a:pt x="6057" y="10058"/>
                  </a:lnTo>
                  <a:lnTo>
                    <a:pt x="4991" y="10998"/>
                  </a:lnTo>
                  <a:lnTo>
                    <a:pt x="3594" y="10744"/>
                  </a:lnTo>
                  <a:lnTo>
                    <a:pt x="2463" y="11353"/>
                  </a:lnTo>
                  <a:lnTo>
                    <a:pt x="2540" y="12065"/>
                  </a:lnTo>
                  <a:lnTo>
                    <a:pt x="3543" y="12839"/>
                  </a:lnTo>
                  <a:lnTo>
                    <a:pt x="889" y="13741"/>
                  </a:lnTo>
                  <a:lnTo>
                    <a:pt x="0" y="14566"/>
                  </a:lnTo>
                  <a:lnTo>
                    <a:pt x="1701" y="15570"/>
                  </a:lnTo>
                  <a:lnTo>
                    <a:pt x="2933" y="15316"/>
                  </a:lnTo>
                  <a:lnTo>
                    <a:pt x="4216" y="15494"/>
                  </a:lnTo>
                  <a:lnTo>
                    <a:pt x="5283" y="13004"/>
                  </a:lnTo>
                  <a:lnTo>
                    <a:pt x="6515" y="12509"/>
                  </a:lnTo>
                  <a:lnTo>
                    <a:pt x="7366" y="11861"/>
                  </a:lnTo>
                  <a:lnTo>
                    <a:pt x="8102" y="10947"/>
                  </a:lnTo>
                  <a:lnTo>
                    <a:pt x="8432" y="9499"/>
                  </a:lnTo>
                  <a:lnTo>
                    <a:pt x="10896" y="10960"/>
                  </a:lnTo>
                  <a:lnTo>
                    <a:pt x="11455" y="9105"/>
                  </a:lnTo>
                  <a:lnTo>
                    <a:pt x="12598" y="9093"/>
                  </a:lnTo>
                  <a:lnTo>
                    <a:pt x="12065" y="8509"/>
                  </a:lnTo>
                  <a:lnTo>
                    <a:pt x="11303" y="8991"/>
                  </a:lnTo>
                  <a:lnTo>
                    <a:pt x="10693" y="8661"/>
                  </a:lnTo>
                  <a:lnTo>
                    <a:pt x="10795" y="7912"/>
                  </a:lnTo>
                  <a:lnTo>
                    <a:pt x="11391" y="7543"/>
                  </a:lnTo>
                  <a:lnTo>
                    <a:pt x="11811" y="7048"/>
                  </a:lnTo>
                  <a:lnTo>
                    <a:pt x="11607" y="6591"/>
                  </a:lnTo>
                  <a:lnTo>
                    <a:pt x="10744" y="6400"/>
                  </a:lnTo>
                  <a:lnTo>
                    <a:pt x="11303" y="5651"/>
                  </a:lnTo>
                  <a:lnTo>
                    <a:pt x="10833" y="4216"/>
                  </a:lnTo>
                  <a:lnTo>
                    <a:pt x="9410" y="3111"/>
                  </a:lnTo>
                  <a:lnTo>
                    <a:pt x="10109" y="571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12532054" y="690431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209" y="0"/>
                  </a:moveTo>
                  <a:lnTo>
                    <a:pt x="1054" y="647"/>
                  </a:lnTo>
                  <a:lnTo>
                    <a:pt x="0" y="317"/>
                  </a:lnTo>
                  <a:lnTo>
                    <a:pt x="190" y="1612"/>
                  </a:lnTo>
                  <a:lnTo>
                    <a:pt x="609" y="4178"/>
                  </a:lnTo>
                  <a:lnTo>
                    <a:pt x="1066" y="5308"/>
                  </a:lnTo>
                  <a:lnTo>
                    <a:pt x="1485" y="6477"/>
                  </a:lnTo>
                  <a:lnTo>
                    <a:pt x="2463" y="7302"/>
                  </a:lnTo>
                  <a:lnTo>
                    <a:pt x="3505" y="7556"/>
                  </a:lnTo>
                  <a:lnTo>
                    <a:pt x="3962" y="7404"/>
                  </a:lnTo>
                  <a:lnTo>
                    <a:pt x="4914" y="7112"/>
                  </a:lnTo>
                  <a:lnTo>
                    <a:pt x="5206" y="7251"/>
                  </a:lnTo>
                  <a:lnTo>
                    <a:pt x="5537" y="7391"/>
                  </a:lnTo>
                  <a:lnTo>
                    <a:pt x="5841" y="7493"/>
                  </a:lnTo>
                  <a:lnTo>
                    <a:pt x="6070" y="7416"/>
                  </a:lnTo>
                  <a:lnTo>
                    <a:pt x="6311" y="7353"/>
                  </a:lnTo>
                  <a:lnTo>
                    <a:pt x="6540" y="7277"/>
                  </a:lnTo>
                  <a:lnTo>
                    <a:pt x="6603" y="6718"/>
                  </a:lnTo>
                  <a:lnTo>
                    <a:pt x="6705" y="5626"/>
                  </a:lnTo>
                  <a:lnTo>
                    <a:pt x="7150" y="4699"/>
                  </a:lnTo>
                  <a:lnTo>
                    <a:pt x="6502" y="4419"/>
                  </a:lnTo>
                  <a:lnTo>
                    <a:pt x="6197" y="4267"/>
                  </a:lnTo>
                  <a:lnTo>
                    <a:pt x="5892" y="4267"/>
                  </a:lnTo>
                  <a:lnTo>
                    <a:pt x="5740" y="4127"/>
                  </a:lnTo>
                  <a:lnTo>
                    <a:pt x="5740" y="3873"/>
                  </a:lnTo>
                  <a:lnTo>
                    <a:pt x="5854" y="3695"/>
                  </a:lnTo>
                  <a:lnTo>
                    <a:pt x="5308" y="3022"/>
                  </a:lnTo>
                  <a:lnTo>
                    <a:pt x="4343" y="3149"/>
                  </a:lnTo>
                  <a:lnTo>
                    <a:pt x="3340" y="1511"/>
                  </a:lnTo>
                  <a:lnTo>
                    <a:pt x="2857" y="2247"/>
                  </a:lnTo>
                  <a:lnTo>
                    <a:pt x="2400" y="2552"/>
                  </a:lnTo>
                  <a:lnTo>
                    <a:pt x="2108" y="2552"/>
                  </a:lnTo>
                  <a:lnTo>
                    <a:pt x="1943" y="2425"/>
                  </a:lnTo>
                  <a:lnTo>
                    <a:pt x="1968" y="2057"/>
                  </a:lnTo>
                  <a:lnTo>
                    <a:pt x="2095" y="1968"/>
                  </a:lnTo>
                  <a:lnTo>
                    <a:pt x="2222" y="1206"/>
                  </a:lnTo>
                  <a:lnTo>
                    <a:pt x="2705" y="901"/>
                  </a:lnTo>
                  <a:lnTo>
                    <a:pt x="3251" y="66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12538597" y="690432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3403" y="0"/>
                  </a:moveTo>
                  <a:lnTo>
                    <a:pt x="2298" y="114"/>
                  </a:lnTo>
                  <a:lnTo>
                    <a:pt x="1562" y="508"/>
                  </a:lnTo>
                  <a:lnTo>
                    <a:pt x="2857" y="2959"/>
                  </a:lnTo>
                  <a:lnTo>
                    <a:pt x="1701" y="4076"/>
                  </a:lnTo>
                  <a:lnTo>
                    <a:pt x="863" y="5372"/>
                  </a:lnTo>
                  <a:lnTo>
                    <a:pt x="165" y="5613"/>
                  </a:lnTo>
                  <a:lnTo>
                    <a:pt x="0" y="7264"/>
                  </a:lnTo>
                  <a:lnTo>
                    <a:pt x="635" y="7556"/>
                  </a:lnTo>
                  <a:lnTo>
                    <a:pt x="952" y="7670"/>
                  </a:lnTo>
                  <a:lnTo>
                    <a:pt x="1587" y="7581"/>
                  </a:lnTo>
                  <a:lnTo>
                    <a:pt x="914" y="5930"/>
                  </a:lnTo>
                  <a:lnTo>
                    <a:pt x="2209" y="6616"/>
                  </a:lnTo>
                  <a:lnTo>
                    <a:pt x="2400" y="6502"/>
                  </a:lnTo>
                  <a:lnTo>
                    <a:pt x="2743" y="6210"/>
                  </a:lnTo>
                  <a:lnTo>
                    <a:pt x="2946" y="5219"/>
                  </a:lnTo>
                  <a:lnTo>
                    <a:pt x="3810" y="5054"/>
                  </a:lnTo>
                  <a:lnTo>
                    <a:pt x="4559" y="4762"/>
                  </a:lnTo>
                  <a:lnTo>
                    <a:pt x="4965" y="3327"/>
                  </a:lnTo>
                  <a:lnTo>
                    <a:pt x="2933" y="2311"/>
                  </a:lnTo>
                  <a:lnTo>
                    <a:pt x="4152" y="35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12532054" y="690178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269" y="0"/>
                  </a:moveTo>
                  <a:lnTo>
                    <a:pt x="1955" y="1447"/>
                  </a:lnTo>
                  <a:lnTo>
                    <a:pt x="114" y="1777"/>
                  </a:lnTo>
                  <a:lnTo>
                    <a:pt x="0" y="2844"/>
                  </a:lnTo>
                  <a:lnTo>
                    <a:pt x="1054" y="3174"/>
                  </a:lnTo>
                  <a:lnTo>
                    <a:pt x="2209" y="2527"/>
                  </a:lnTo>
                  <a:lnTo>
                    <a:pt x="3251" y="3187"/>
                  </a:lnTo>
                  <a:lnTo>
                    <a:pt x="3797" y="3238"/>
                  </a:lnTo>
                  <a:lnTo>
                    <a:pt x="4343" y="3301"/>
                  </a:lnTo>
                  <a:lnTo>
                    <a:pt x="4902" y="3352"/>
                  </a:lnTo>
                  <a:lnTo>
                    <a:pt x="5016" y="2247"/>
                  </a:lnTo>
                  <a:lnTo>
                    <a:pt x="5054" y="1701"/>
                  </a:lnTo>
                  <a:lnTo>
                    <a:pt x="3619" y="698"/>
                  </a:lnTo>
                  <a:lnTo>
                    <a:pt x="2895" y="177"/>
                  </a:lnTo>
                  <a:lnTo>
                    <a:pt x="2349" y="126"/>
                  </a:lnTo>
                  <a:lnTo>
                    <a:pt x="1803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12540807" y="691041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3543" y="0"/>
                  </a:moveTo>
                  <a:lnTo>
                    <a:pt x="2540" y="50"/>
                  </a:lnTo>
                  <a:lnTo>
                    <a:pt x="533" y="127"/>
                  </a:lnTo>
                  <a:lnTo>
                    <a:pt x="190" y="419"/>
                  </a:lnTo>
                  <a:lnTo>
                    <a:pt x="0" y="533"/>
                  </a:lnTo>
                  <a:lnTo>
                    <a:pt x="101" y="889"/>
                  </a:lnTo>
                  <a:lnTo>
                    <a:pt x="342" y="850"/>
                  </a:lnTo>
                  <a:lnTo>
                    <a:pt x="812" y="901"/>
                  </a:lnTo>
                  <a:lnTo>
                    <a:pt x="1168" y="1028"/>
                  </a:lnTo>
                  <a:lnTo>
                    <a:pt x="1536" y="1143"/>
                  </a:lnTo>
                  <a:lnTo>
                    <a:pt x="1866" y="1270"/>
                  </a:lnTo>
                  <a:lnTo>
                    <a:pt x="2146" y="1422"/>
                  </a:lnTo>
                  <a:lnTo>
                    <a:pt x="2413" y="1549"/>
                  </a:lnTo>
                  <a:lnTo>
                    <a:pt x="2667" y="1689"/>
                  </a:lnTo>
                  <a:lnTo>
                    <a:pt x="3136" y="1549"/>
                  </a:lnTo>
                  <a:lnTo>
                    <a:pt x="3594" y="1397"/>
                  </a:lnTo>
                  <a:lnTo>
                    <a:pt x="4038" y="1270"/>
                  </a:lnTo>
                  <a:lnTo>
                    <a:pt x="4152" y="939"/>
                  </a:lnTo>
                  <a:lnTo>
                    <a:pt x="3937" y="635"/>
                  </a:lnTo>
                  <a:lnTo>
                    <a:pt x="3746" y="31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12541340" y="690907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16" y="0"/>
                  </a:moveTo>
                  <a:lnTo>
                    <a:pt x="1066" y="292"/>
                  </a:lnTo>
                  <a:lnTo>
                    <a:pt x="203" y="469"/>
                  </a:lnTo>
                  <a:lnTo>
                    <a:pt x="0" y="1447"/>
                  </a:lnTo>
                  <a:lnTo>
                    <a:pt x="1015" y="1422"/>
                  </a:lnTo>
                  <a:lnTo>
                    <a:pt x="2006" y="1384"/>
                  </a:lnTo>
                  <a:lnTo>
                    <a:pt x="3009" y="1333"/>
                  </a:lnTo>
                  <a:lnTo>
                    <a:pt x="2844" y="685"/>
                  </a:lnTo>
                  <a:lnTo>
                    <a:pt x="2565" y="13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12544854" y="69112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57" y="0"/>
                  </a:moveTo>
                  <a:lnTo>
                    <a:pt x="876" y="50"/>
                  </a:lnTo>
                  <a:lnTo>
                    <a:pt x="495" y="88"/>
                  </a:lnTo>
                  <a:lnTo>
                    <a:pt x="114" y="114"/>
                  </a:lnTo>
                  <a:lnTo>
                    <a:pt x="0" y="431"/>
                  </a:lnTo>
                  <a:lnTo>
                    <a:pt x="876" y="888"/>
                  </a:lnTo>
                  <a:lnTo>
                    <a:pt x="825" y="1765"/>
                  </a:lnTo>
                  <a:lnTo>
                    <a:pt x="1016" y="2539"/>
                  </a:lnTo>
                  <a:lnTo>
                    <a:pt x="1905" y="1765"/>
                  </a:lnTo>
                  <a:lnTo>
                    <a:pt x="2006" y="93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12536835" y="690504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47" y="0"/>
                  </a:moveTo>
                  <a:lnTo>
                    <a:pt x="431" y="0"/>
                  </a:lnTo>
                  <a:lnTo>
                    <a:pt x="25" y="12"/>
                  </a:lnTo>
                  <a:lnTo>
                    <a:pt x="0" y="165"/>
                  </a:lnTo>
                  <a:lnTo>
                    <a:pt x="381" y="304"/>
                  </a:lnTo>
                  <a:lnTo>
                    <a:pt x="584" y="368"/>
                  </a:lnTo>
                  <a:lnTo>
                    <a:pt x="800" y="355"/>
                  </a:lnTo>
                  <a:lnTo>
                    <a:pt x="1016" y="330"/>
                  </a:lnTo>
                  <a:lnTo>
                    <a:pt x="1066" y="127"/>
                  </a:lnTo>
                  <a:lnTo>
                    <a:pt x="863" y="1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12533999" y="690618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57" y="685"/>
                  </a:moveTo>
                  <a:lnTo>
                    <a:pt x="368" y="444"/>
                  </a:lnTo>
                  <a:lnTo>
                    <a:pt x="292" y="228"/>
                  </a:lnTo>
                  <a:lnTo>
                    <a:pt x="190" y="0"/>
                  </a:lnTo>
                  <a:lnTo>
                    <a:pt x="25" y="190"/>
                  </a:lnTo>
                  <a:lnTo>
                    <a:pt x="12" y="317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57" y="685"/>
                  </a:lnTo>
                  <a:close/>
                </a:path>
                <a:path w="5715" h="3809">
                  <a:moveTo>
                    <a:pt x="4241" y="2400"/>
                  </a:moveTo>
                  <a:lnTo>
                    <a:pt x="4152" y="2159"/>
                  </a:lnTo>
                  <a:lnTo>
                    <a:pt x="4051" y="1955"/>
                  </a:lnTo>
                  <a:lnTo>
                    <a:pt x="3962" y="1714"/>
                  </a:lnTo>
                  <a:lnTo>
                    <a:pt x="3810" y="1917"/>
                  </a:lnTo>
                  <a:lnTo>
                    <a:pt x="3784" y="2260"/>
                  </a:lnTo>
                  <a:lnTo>
                    <a:pt x="3937" y="2400"/>
                  </a:lnTo>
                  <a:lnTo>
                    <a:pt x="4241" y="2400"/>
                  </a:lnTo>
                  <a:close/>
                </a:path>
                <a:path w="5715" h="3809">
                  <a:moveTo>
                    <a:pt x="5461" y="3517"/>
                  </a:moveTo>
                  <a:lnTo>
                    <a:pt x="5372" y="3276"/>
                  </a:lnTo>
                  <a:lnTo>
                    <a:pt x="5270" y="3073"/>
                  </a:lnTo>
                  <a:lnTo>
                    <a:pt x="5181" y="2832"/>
                  </a:lnTo>
                  <a:lnTo>
                    <a:pt x="5054" y="3162"/>
                  </a:lnTo>
                  <a:lnTo>
                    <a:pt x="4914" y="3467"/>
                  </a:lnTo>
                  <a:lnTo>
                    <a:pt x="4762" y="3771"/>
                  </a:lnTo>
                  <a:lnTo>
                    <a:pt x="5461" y="3517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12535241" y="687685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2273" y="0"/>
                  </a:moveTo>
                  <a:lnTo>
                    <a:pt x="1930" y="1295"/>
                  </a:lnTo>
                  <a:lnTo>
                    <a:pt x="0" y="1193"/>
                  </a:lnTo>
                  <a:lnTo>
                    <a:pt x="622" y="4800"/>
                  </a:lnTo>
                  <a:lnTo>
                    <a:pt x="2425" y="3213"/>
                  </a:lnTo>
                  <a:lnTo>
                    <a:pt x="3479" y="4305"/>
                  </a:lnTo>
                  <a:lnTo>
                    <a:pt x="2209" y="4660"/>
                  </a:lnTo>
                  <a:lnTo>
                    <a:pt x="1079" y="5156"/>
                  </a:lnTo>
                  <a:lnTo>
                    <a:pt x="4864" y="8483"/>
                  </a:lnTo>
                  <a:lnTo>
                    <a:pt x="6108" y="11010"/>
                  </a:lnTo>
                  <a:lnTo>
                    <a:pt x="5816" y="14198"/>
                  </a:lnTo>
                  <a:lnTo>
                    <a:pt x="6273" y="15430"/>
                  </a:lnTo>
                  <a:lnTo>
                    <a:pt x="6934" y="16662"/>
                  </a:lnTo>
                  <a:lnTo>
                    <a:pt x="5981" y="17945"/>
                  </a:lnTo>
                  <a:lnTo>
                    <a:pt x="5372" y="19494"/>
                  </a:lnTo>
                  <a:lnTo>
                    <a:pt x="5854" y="21729"/>
                  </a:lnTo>
                  <a:lnTo>
                    <a:pt x="3327" y="22034"/>
                  </a:lnTo>
                  <a:lnTo>
                    <a:pt x="3568" y="22847"/>
                  </a:lnTo>
                  <a:lnTo>
                    <a:pt x="4279" y="23329"/>
                  </a:lnTo>
                  <a:lnTo>
                    <a:pt x="5118" y="23304"/>
                  </a:lnTo>
                  <a:lnTo>
                    <a:pt x="6870" y="19799"/>
                  </a:lnTo>
                  <a:lnTo>
                    <a:pt x="9486" y="17208"/>
                  </a:lnTo>
                  <a:lnTo>
                    <a:pt x="7213" y="13665"/>
                  </a:lnTo>
                  <a:lnTo>
                    <a:pt x="7035" y="13436"/>
                  </a:lnTo>
                  <a:lnTo>
                    <a:pt x="6807" y="13004"/>
                  </a:lnTo>
                  <a:lnTo>
                    <a:pt x="7327" y="12788"/>
                  </a:lnTo>
                  <a:lnTo>
                    <a:pt x="8623" y="13614"/>
                  </a:lnTo>
                  <a:lnTo>
                    <a:pt x="9232" y="15963"/>
                  </a:lnTo>
                  <a:lnTo>
                    <a:pt x="9613" y="16408"/>
                  </a:lnTo>
                  <a:lnTo>
                    <a:pt x="11036" y="17094"/>
                  </a:lnTo>
                  <a:lnTo>
                    <a:pt x="11366" y="16154"/>
                  </a:lnTo>
                  <a:lnTo>
                    <a:pt x="11912" y="15786"/>
                  </a:lnTo>
                  <a:lnTo>
                    <a:pt x="11582" y="14985"/>
                  </a:lnTo>
                  <a:lnTo>
                    <a:pt x="11468" y="13830"/>
                  </a:lnTo>
                  <a:lnTo>
                    <a:pt x="9016" y="12433"/>
                  </a:lnTo>
                  <a:lnTo>
                    <a:pt x="8966" y="10680"/>
                  </a:lnTo>
                  <a:lnTo>
                    <a:pt x="7010" y="3987"/>
                  </a:lnTo>
                  <a:lnTo>
                    <a:pt x="3111" y="2362"/>
                  </a:lnTo>
                  <a:lnTo>
                    <a:pt x="2882" y="1295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E34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12526803" y="6887029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4064" y="0"/>
                  </a:moveTo>
                  <a:lnTo>
                    <a:pt x="2120" y="76"/>
                  </a:lnTo>
                  <a:lnTo>
                    <a:pt x="1739" y="2032"/>
                  </a:lnTo>
                  <a:lnTo>
                    <a:pt x="469" y="2921"/>
                  </a:lnTo>
                  <a:lnTo>
                    <a:pt x="825" y="3797"/>
                  </a:lnTo>
                  <a:lnTo>
                    <a:pt x="1041" y="4775"/>
                  </a:lnTo>
                  <a:lnTo>
                    <a:pt x="2514" y="6134"/>
                  </a:lnTo>
                  <a:lnTo>
                    <a:pt x="2590" y="7543"/>
                  </a:lnTo>
                  <a:lnTo>
                    <a:pt x="0" y="8521"/>
                  </a:lnTo>
                  <a:lnTo>
                    <a:pt x="1993" y="10223"/>
                  </a:lnTo>
                  <a:lnTo>
                    <a:pt x="1270" y="11239"/>
                  </a:lnTo>
                  <a:lnTo>
                    <a:pt x="1193" y="12166"/>
                  </a:lnTo>
                  <a:lnTo>
                    <a:pt x="1054" y="13042"/>
                  </a:lnTo>
                  <a:lnTo>
                    <a:pt x="457" y="14782"/>
                  </a:lnTo>
                  <a:lnTo>
                    <a:pt x="863" y="15290"/>
                  </a:lnTo>
                  <a:lnTo>
                    <a:pt x="1892" y="14947"/>
                  </a:lnTo>
                  <a:lnTo>
                    <a:pt x="2273" y="14046"/>
                  </a:lnTo>
                  <a:lnTo>
                    <a:pt x="2895" y="14541"/>
                  </a:lnTo>
                  <a:lnTo>
                    <a:pt x="4445" y="15328"/>
                  </a:lnTo>
                  <a:lnTo>
                    <a:pt x="5473" y="15278"/>
                  </a:lnTo>
                  <a:lnTo>
                    <a:pt x="6515" y="14770"/>
                  </a:lnTo>
                  <a:lnTo>
                    <a:pt x="8153" y="14935"/>
                  </a:lnTo>
                  <a:lnTo>
                    <a:pt x="7645" y="13550"/>
                  </a:lnTo>
                  <a:lnTo>
                    <a:pt x="6604" y="12928"/>
                  </a:lnTo>
                  <a:lnTo>
                    <a:pt x="4813" y="12725"/>
                  </a:lnTo>
                  <a:lnTo>
                    <a:pt x="6819" y="10883"/>
                  </a:lnTo>
                  <a:lnTo>
                    <a:pt x="7315" y="10401"/>
                  </a:lnTo>
                  <a:lnTo>
                    <a:pt x="6388" y="8585"/>
                  </a:lnTo>
                  <a:lnTo>
                    <a:pt x="5016" y="5499"/>
                  </a:lnTo>
                  <a:lnTo>
                    <a:pt x="4254" y="3530"/>
                  </a:lnTo>
                  <a:lnTo>
                    <a:pt x="4572" y="1346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12531049" y="6888380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330" y="0"/>
                  </a:moveTo>
                  <a:lnTo>
                    <a:pt x="0" y="2171"/>
                  </a:lnTo>
                  <a:lnTo>
                    <a:pt x="787" y="4152"/>
                  </a:lnTo>
                  <a:lnTo>
                    <a:pt x="2133" y="7239"/>
                  </a:lnTo>
                  <a:lnTo>
                    <a:pt x="3060" y="9055"/>
                  </a:lnTo>
                  <a:lnTo>
                    <a:pt x="2578" y="9537"/>
                  </a:lnTo>
                  <a:lnTo>
                    <a:pt x="558" y="11366"/>
                  </a:lnTo>
                  <a:lnTo>
                    <a:pt x="2349" y="11569"/>
                  </a:lnTo>
                  <a:lnTo>
                    <a:pt x="3390" y="12204"/>
                  </a:lnTo>
                  <a:lnTo>
                    <a:pt x="4610" y="10744"/>
                  </a:lnTo>
                  <a:lnTo>
                    <a:pt x="6324" y="11696"/>
                  </a:lnTo>
                  <a:lnTo>
                    <a:pt x="7759" y="11315"/>
                  </a:lnTo>
                  <a:lnTo>
                    <a:pt x="7531" y="10502"/>
                  </a:lnTo>
                  <a:lnTo>
                    <a:pt x="7150" y="10198"/>
                  </a:lnTo>
                  <a:lnTo>
                    <a:pt x="6781" y="9855"/>
                  </a:lnTo>
                  <a:lnTo>
                    <a:pt x="6400" y="9537"/>
                  </a:lnTo>
                  <a:lnTo>
                    <a:pt x="3797" y="8013"/>
                  </a:lnTo>
                  <a:lnTo>
                    <a:pt x="3746" y="7886"/>
                  </a:lnTo>
                  <a:lnTo>
                    <a:pt x="4927" y="6108"/>
                  </a:lnTo>
                  <a:lnTo>
                    <a:pt x="4660" y="5041"/>
                  </a:lnTo>
                  <a:lnTo>
                    <a:pt x="4330" y="4038"/>
                  </a:lnTo>
                  <a:lnTo>
                    <a:pt x="3340" y="3390"/>
                  </a:lnTo>
                  <a:lnTo>
                    <a:pt x="3848" y="5943"/>
                  </a:lnTo>
                  <a:lnTo>
                    <a:pt x="2057" y="3708"/>
                  </a:lnTo>
                  <a:lnTo>
                    <a:pt x="1181" y="18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12521415" y="6860294"/>
              <a:ext cx="20320" cy="38735"/>
            </a:xfrm>
            <a:custGeom>
              <a:avLst/>
              <a:gdLst/>
              <a:ahLst/>
              <a:cxnLst/>
              <a:rect l="l" t="t" r="r" b="b"/>
              <a:pathLst>
                <a:path w="20320" h="38734">
                  <a:moveTo>
                    <a:pt x="2501" y="0"/>
                  </a:moveTo>
                  <a:lnTo>
                    <a:pt x="965" y="38"/>
                  </a:lnTo>
                  <a:lnTo>
                    <a:pt x="0" y="1981"/>
                  </a:lnTo>
                  <a:lnTo>
                    <a:pt x="2654" y="7023"/>
                  </a:lnTo>
                  <a:lnTo>
                    <a:pt x="5041" y="10579"/>
                  </a:lnTo>
                  <a:lnTo>
                    <a:pt x="4902" y="15074"/>
                  </a:lnTo>
                  <a:lnTo>
                    <a:pt x="7315" y="21247"/>
                  </a:lnTo>
                  <a:lnTo>
                    <a:pt x="8915" y="23799"/>
                  </a:lnTo>
                  <a:lnTo>
                    <a:pt x="10312" y="26327"/>
                  </a:lnTo>
                  <a:lnTo>
                    <a:pt x="12166" y="28625"/>
                  </a:lnTo>
                  <a:lnTo>
                    <a:pt x="12966" y="31483"/>
                  </a:lnTo>
                  <a:lnTo>
                    <a:pt x="13957" y="32105"/>
                  </a:lnTo>
                  <a:lnTo>
                    <a:pt x="14300" y="33134"/>
                  </a:lnTo>
                  <a:lnTo>
                    <a:pt x="14554" y="34188"/>
                  </a:lnTo>
                  <a:lnTo>
                    <a:pt x="15341" y="35204"/>
                  </a:lnTo>
                  <a:lnTo>
                    <a:pt x="15646" y="36436"/>
                  </a:lnTo>
                  <a:lnTo>
                    <a:pt x="16040" y="37604"/>
                  </a:lnTo>
                  <a:lnTo>
                    <a:pt x="17157" y="38595"/>
                  </a:lnTo>
                  <a:lnTo>
                    <a:pt x="19672" y="38290"/>
                  </a:lnTo>
                  <a:lnTo>
                    <a:pt x="19189" y="36042"/>
                  </a:lnTo>
                  <a:lnTo>
                    <a:pt x="19811" y="34505"/>
                  </a:lnTo>
                  <a:lnTo>
                    <a:pt x="19151" y="33439"/>
                  </a:lnTo>
                  <a:lnTo>
                    <a:pt x="19164" y="32219"/>
                  </a:lnTo>
                  <a:lnTo>
                    <a:pt x="18910" y="31038"/>
                  </a:lnTo>
                  <a:lnTo>
                    <a:pt x="17691" y="30391"/>
                  </a:lnTo>
                  <a:lnTo>
                    <a:pt x="17297" y="29425"/>
                  </a:lnTo>
                  <a:lnTo>
                    <a:pt x="17754" y="28105"/>
                  </a:lnTo>
                  <a:lnTo>
                    <a:pt x="17640" y="27724"/>
                  </a:lnTo>
                  <a:lnTo>
                    <a:pt x="16840" y="27292"/>
                  </a:lnTo>
                  <a:lnTo>
                    <a:pt x="16471" y="26543"/>
                  </a:lnTo>
                  <a:lnTo>
                    <a:pt x="16205" y="25730"/>
                  </a:lnTo>
                  <a:lnTo>
                    <a:pt x="15620" y="24701"/>
                  </a:lnTo>
                  <a:lnTo>
                    <a:pt x="14858" y="24193"/>
                  </a:lnTo>
                  <a:lnTo>
                    <a:pt x="14401" y="23444"/>
                  </a:lnTo>
                  <a:lnTo>
                    <a:pt x="14198" y="22555"/>
                  </a:lnTo>
                  <a:lnTo>
                    <a:pt x="12204" y="20840"/>
                  </a:lnTo>
                  <a:lnTo>
                    <a:pt x="12064" y="18034"/>
                  </a:lnTo>
                  <a:lnTo>
                    <a:pt x="10413" y="16103"/>
                  </a:lnTo>
                  <a:lnTo>
                    <a:pt x="10007" y="15494"/>
                  </a:lnTo>
                  <a:lnTo>
                    <a:pt x="9651" y="15227"/>
                  </a:lnTo>
                  <a:lnTo>
                    <a:pt x="9448" y="14846"/>
                  </a:lnTo>
                  <a:lnTo>
                    <a:pt x="9423" y="14401"/>
                  </a:lnTo>
                  <a:lnTo>
                    <a:pt x="7848" y="12890"/>
                  </a:lnTo>
                  <a:lnTo>
                    <a:pt x="6692" y="8902"/>
                  </a:lnTo>
                  <a:lnTo>
                    <a:pt x="6324" y="8293"/>
                  </a:lnTo>
                  <a:lnTo>
                    <a:pt x="4648" y="6921"/>
                  </a:lnTo>
                  <a:lnTo>
                    <a:pt x="4305" y="4876"/>
                  </a:lnTo>
                  <a:lnTo>
                    <a:pt x="3657" y="2959"/>
                  </a:lnTo>
                  <a:lnTo>
                    <a:pt x="3365" y="2298"/>
                  </a:lnTo>
                  <a:lnTo>
                    <a:pt x="2387" y="173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5EE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12535598" y="6882866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5">
                  <a:moveTo>
                    <a:pt x="1447" y="2146"/>
                  </a:moveTo>
                  <a:lnTo>
                    <a:pt x="1282" y="1206"/>
                  </a:lnTo>
                  <a:lnTo>
                    <a:pt x="1066" y="330"/>
                  </a:lnTo>
                  <a:lnTo>
                    <a:pt x="0" y="0"/>
                  </a:lnTo>
                  <a:lnTo>
                    <a:pt x="215" y="889"/>
                  </a:lnTo>
                  <a:lnTo>
                    <a:pt x="660" y="1638"/>
                  </a:lnTo>
                  <a:lnTo>
                    <a:pt x="1447" y="2146"/>
                  </a:lnTo>
                  <a:close/>
                </a:path>
                <a:path w="6984" h="12065">
                  <a:moveTo>
                    <a:pt x="3441" y="5156"/>
                  </a:moveTo>
                  <a:lnTo>
                    <a:pt x="3035" y="3441"/>
                  </a:lnTo>
                  <a:lnTo>
                    <a:pt x="2006" y="3162"/>
                  </a:lnTo>
                  <a:lnTo>
                    <a:pt x="2298" y="3987"/>
                  </a:lnTo>
                  <a:lnTo>
                    <a:pt x="2641" y="4737"/>
                  </a:lnTo>
                  <a:lnTo>
                    <a:pt x="3441" y="5156"/>
                  </a:lnTo>
                  <a:close/>
                </a:path>
                <a:path w="6984" h="12065">
                  <a:moveTo>
                    <a:pt x="6578" y="10655"/>
                  </a:moveTo>
                  <a:lnTo>
                    <a:pt x="5918" y="9436"/>
                  </a:lnTo>
                  <a:lnTo>
                    <a:pt x="5448" y="8191"/>
                  </a:lnTo>
                  <a:lnTo>
                    <a:pt x="5207" y="8293"/>
                  </a:lnTo>
                  <a:lnTo>
                    <a:pt x="4711" y="8470"/>
                  </a:lnTo>
                  <a:lnTo>
                    <a:pt x="3581" y="5537"/>
                  </a:lnTo>
                  <a:lnTo>
                    <a:pt x="3111" y="6845"/>
                  </a:lnTo>
                  <a:lnTo>
                    <a:pt x="3492" y="7835"/>
                  </a:lnTo>
                  <a:lnTo>
                    <a:pt x="4711" y="8483"/>
                  </a:lnTo>
                  <a:lnTo>
                    <a:pt x="4965" y="9639"/>
                  </a:lnTo>
                  <a:lnTo>
                    <a:pt x="4953" y="10883"/>
                  </a:lnTo>
                  <a:lnTo>
                    <a:pt x="5613" y="11938"/>
                  </a:lnTo>
                  <a:lnTo>
                    <a:pt x="6578" y="10655"/>
                  </a:lnTo>
                  <a:close/>
                </a:path>
              </a:pathLst>
            </a:custGeom>
            <a:solidFill>
              <a:srgbClr val="E134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12531437" y="687555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09" y="0"/>
                  </a:moveTo>
                  <a:lnTo>
                    <a:pt x="292" y="126"/>
                  </a:lnTo>
                  <a:lnTo>
                    <a:pt x="0" y="241"/>
                  </a:lnTo>
                  <a:lnTo>
                    <a:pt x="393" y="838"/>
                  </a:lnTo>
                  <a:lnTo>
                    <a:pt x="457" y="571"/>
                  </a:lnTo>
                  <a:lnTo>
                    <a:pt x="533" y="29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12548578" y="691604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117" y="0"/>
                  </a:moveTo>
                  <a:lnTo>
                    <a:pt x="698" y="495"/>
                  </a:lnTo>
                  <a:lnTo>
                    <a:pt x="101" y="889"/>
                  </a:lnTo>
                  <a:lnTo>
                    <a:pt x="0" y="1638"/>
                  </a:lnTo>
                  <a:lnTo>
                    <a:pt x="609" y="1943"/>
                  </a:lnTo>
                  <a:lnTo>
                    <a:pt x="1371" y="1460"/>
                  </a:lnTo>
                  <a:lnTo>
                    <a:pt x="1904" y="2044"/>
                  </a:lnTo>
                  <a:lnTo>
                    <a:pt x="3594" y="2832"/>
                  </a:lnTo>
                  <a:lnTo>
                    <a:pt x="2603" y="4127"/>
                  </a:lnTo>
                  <a:lnTo>
                    <a:pt x="2298" y="5981"/>
                  </a:lnTo>
                  <a:lnTo>
                    <a:pt x="2311" y="6629"/>
                  </a:lnTo>
                  <a:lnTo>
                    <a:pt x="3949" y="7493"/>
                  </a:lnTo>
                  <a:lnTo>
                    <a:pt x="4305" y="6629"/>
                  </a:lnTo>
                  <a:lnTo>
                    <a:pt x="5067" y="5943"/>
                  </a:lnTo>
                  <a:lnTo>
                    <a:pt x="5295" y="5651"/>
                  </a:lnTo>
                  <a:lnTo>
                    <a:pt x="5524" y="5384"/>
                  </a:lnTo>
                  <a:lnTo>
                    <a:pt x="4889" y="3784"/>
                  </a:lnTo>
                  <a:lnTo>
                    <a:pt x="4749" y="1879"/>
                  </a:lnTo>
                  <a:lnTo>
                    <a:pt x="3009" y="85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12550480" y="690799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825" y="0"/>
                  </a:moveTo>
                  <a:lnTo>
                    <a:pt x="0" y="2349"/>
                  </a:lnTo>
                  <a:lnTo>
                    <a:pt x="495" y="4343"/>
                  </a:lnTo>
                  <a:lnTo>
                    <a:pt x="88" y="6159"/>
                  </a:lnTo>
                  <a:lnTo>
                    <a:pt x="444" y="7048"/>
                  </a:lnTo>
                  <a:lnTo>
                    <a:pt x="1092" y="7315"/>
                  </a:lnTo>
                  <a:lnTo>
                    <a:pt x="1981" y="7010"/>
                  </a:lnTo>
                  <a:lnTo>
                    <a:pt x="444" y="5067"/>
                  </a:lnTo>
                  <a:lnTo>
                    <a:pt x="2501" y="256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12548626" y="691415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943" y="0"/>
                  </a:moveTo>
                  <a:lnTo>
                    <a:pt x="1485" y="165"/>
                  </a:lnTo>
                  <a:lnTo>
                    <a:pt x="1028" y="342"/>
                  </a:lnTo>
                  <a:lnTo>
                    <a:pt x="558" y="495"/>
                  </a:lnTo>
                  <a:lnTo>
                    <a:pt x="0" y="1244"/>
                  </a:lnTo>
                  <a:lnTo>
                    <a:pt x="863" y="1447"/>
                  </a:lnTo>
                  <a:lnTo>
                    <a:pt x="1079" y="1892"/>
                  </a:lnTo>
                  <a:lnTo>
                    <a:pt x="2984" y="2743"/>
                  </a:lnTo>
                  <a:lnTo>
                    <a:pt x="3860" y="2387"/>
                  </a:lnTo>
                  <a:lnTo>
                    <a:pt x="4152" y="1752"/>
                  </a:lnTo>
                  <a:lnTo>
                    <a:pt x="3835" y="850"/>
                  </a:lnTo>
                  <a:lnTo>
                    <a:pt x="2946" y="1155"/>
                  </a:lnTo>
                  <a:lnTo>
                    <a:pt x="2298" y="88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3F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12537469" y="6920866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5" h="23495">
                  <a:moveTo>
                    <a:pt x="16002" y="15506"/>
                  </a:moveTo>
                  <a:lnTo>
                    <a:pt x="13474" y="15506"/>
                  </a:lnTo>
                  <a:lnTo>
                    <a:pt x="13353" y="16256"/>
                  </a:lnTo>
                  <a:lnTo>
                    <a:pt x="13097" y="17462"/>
                  </a:lnTo>
                  <a:lnTo>
                    <a:pt x="13017" y="19050"/>
                  </a:lnTo>
                  <a:lnTo>
                    <a:pt x="11176" y="20866"/>
                  </a:lnTo>
                  <a:lnTo>
                    <a:pt x="12293" y="21666"/>
                  </a:lnTo>
                  <a:lnTo>
                    <a:pt x="12395" y="22606"/>
                  </a:lnTo>
                  <a:lnTo>
                    <a:pt x="13474" y="22999"/>
                  </a:lnTo>
                  <a:lnTo>
                    <a:pt x="13474" y="22047"/>
                  </a:lnTo>
                  <a:lnTo>
                    <a:pt x="13973" y="20866"/>
                  </a:lnTo>
                  <a:lnTo>
                    <a:pt x="13957" y="19608"/>
                  </a:lnTo>
                  <a:lnTo>
                    <a:pt x="15062" y="19240"/>
                  </a:lnTo>
                  <a:lnTo>
                    <a:pt x="15619" y="17716"/>
                  </a:lnTo>
                  <a:lnTo>
                    <a:pt x="16197" y="16471"/>
                  </a:lnTo>
                  <a:lnTo>
                    <a:pt x="16121" y="15900"/>
                  </a:lnTo>
                  <a:lnTo>
                    <a:pt x="16002" y="15506"/>
                  </a:lnTo>
                  <a:close/>
                </a:path>
                <a:path w="18415" h="23495">
                  <a:moveTo>
                    <a:pt x="7674" y="14566"/>
                  </a:moveTo>
                  <a:lnTo>
                    <a:pt x="2844" y="14566"/>
                  </a:lnTo>
                  <a:lnTo>
                    <a:pt x="4927" y="16357"/>
                  </a:lnTo>
                  <a:lnTo>
                    <a:pt x="7315" y="17462"/>
                  </a:lnTo>
                  <a:lnTo>
                    <a:pt x="7416" y="16814"/>
                  </a:lnTo>
                  <a:lnTo>
                    <a:pt x="7861" y="16471"/>
                  </a:lnTo>
                  <a:lnTo>
                    <a:pt x="8321" y="16294"/>
                  </a:lnTo>
                  <a:lnTo>
                    <a:pt x="8446" y="16002"/>
                  </a:lnTo>
                  <a:lnTo>
                    <a:pt x="8521" y="15290"/>
                  </a:lnTo>
                  <a:lnTo>
                    <a:pt x="8733" y="14592"/>
                  </a:lnTo>
                  <a:lnTo>
                    <a:pt x="7772" y="14592"/>
                  </a:lnTo>
                  <a:close/>
                </a:path>
                <a:path w="18415" h="23495">
                  <a:moveTo>
                    <a:pt x="15731" y="13068"/>
                  </a:moveTo>
                  <a:lnTo>
                    <a:pt x="10363" y="13068"/>
                  </a:lnTo>
                  <a:lnTo>
                    <a:pt x="11620" y="13690"/>
                  </a:lnTo>
                  <a:lnTo>
                    <a:pt x="11595" y="15900"/>
                  </a:lnTo>
                  <a:lnTo>
                    <a:pt x="11747" y="16002"/>
                  </a:lnTo>
                  <a:lnTo>
                    <a:pt x="13474" y="15506"/>
                  </a:lnTo>
                  <a:lnTo>
                    <a:pt x="16002" y="15506"/>
                  </a:lnTo>
                  <a:lnTo>
                    <a:pt x="15631" y="14325"/>
                  </a:lnTo>
                  <a:lnTo>
                    <a:pt x="15731" y="13068"/>
                  </a:lnTo>
                  <a:close/>
                </a:path>
                <a:path w="18415" h="23495">
                  <a:moveTo>
                    <a:pt x="127" y="11811"/>
                  </a:moveTo>
                  <a:lnTo>
                    <a:pt x="499" y="13169"/>
                  </a:lnTo>
                  <a:lnTo>
                    <a:pt x="612" y="13995"/>
                  </a:lnTo>
                  <a:lnTo>
                    <a:pt x="0" y="14719"/>
                  </a:lnTo>
                  <a:lnTo>
                    <a:pt x="2844" y="14566"/>
                  </a:lnTo>
                  <a:lnTo>
                    <a:pt x="7674" y="14566"/>
                  </a:lnTo>
                  <a:lnTo>
                    <a:pt x="4699" y="13792"/>
                  </a:lnTo>
                  <a:lnTo>
                    <a:pt x="5150" y="12611"/>
                  </a:lnTo>
                  <a:lnTo>
                    <a:pt x="3009" y="12611"/>
                  </a:lnTo>
                  <a:lnTo>
                    <a:pt x="127" y="11811"/>
                  </a:lnTo>
                  <a:close/>
                </a:path>
                <a:path w="18415" h="23495">
                  <a:moveTo>
                    <a:pt x="9151" y="9669"/>
                  </a:moveTo>
                  <a:lnTo>
                    <a:pt x="7848" y="14566"/>
                  </a:lnTo>
                  <a:lnTo>
                    <a:pt x="8733" y="14592"/>
                  </a:lnTo>
                  <a:lnTo>
                    <a:pt x="8813" y="14325"/>
                  </a:lnTo>
                  <a:lnTo>
                    <a:pt x="10363" y="13068"/>
                  </a:lnTo>
                  <a:lnTo>
                    <a:pt x="15731" y="13068"/>
                  </a:lnTo>
                  <a:lnTo>
                    <a:pt x="17197" y="11391"/>
                  </a:lnTo>
                  <a:lnTo>
                    <a:pt x="10515" y="11391"/>
                  </a:lnTo>
                  <a:lnTo>
                    <a:pt x="9151" y="9669"/>
                  </a:lnTo>
                  <a:close/>
                </a:path>
                <a:path w="18415" h="23495">
                  <a:moveTo>
                    <a:pt x="7200" y="8864"/>
                  </a:moveTo>
                  <a:lnTo>
                    <a:pt x="5575" y="9017"/>
                  </a:lnTo>
                  <a:lnTo>
                    <a:pt x="4445" y="9944"/>
                  </a:lnTo>
                  <a:lnTo>
                    <a:pt x="3058" y="11557"/>
                  </a:lnTo>
                  <a:lnTo>
                    <a:pt x="3009" y="12611"/>
                  </a:lnTo>
                  <a:lnTo>
                    <a:pt x="5150" y="12611"/>
                  </a:lnTo>
                  <a:lnTo>
                    <a:pt x="5359" y="12065"/>
                  </a:lnTo>
                  <a:lnTo>
                    <a:pt x="8368" y="11569"/>
                  </a:lnTo>
                  <a:lnTo>
                    <a:pt x="8281" y="11201"/>
                  </a:lnTo>
                  <a:lnTo>
                    <a:pt x="7200" y="8864"/>
                  </a:lnTo>
                  <a:close/>
                </a:path>
                <a:path w="18415" h="23495">
                  <a:moveTo>
                    <a:pt x="15367" y="9702"/>
                  </a:moveTo>
                  <a:lnTo>
                    <a:pt x="14744" y="10452"/>
                  </a:lnTo>
                  <a:lnTo>
                    <a:pt x="13995" y="10896"/>
                  </a:lnTo>
                  <a:lnTo>
                    <a:pt x="12001" y="10896"/>
                  </a:lnTo>
                  <a:lnTo>
                    <a:pt x="11315" y="11201"/>
                  </a:lnTo>
                  <a:lnTo>
                    <a:pt x="10515" y="11391"/>
                  </a:lnTo>
                  <a:lnTo>
                    <a:pt x="17197" y="11391"/>
                  </a:lnTo>
                  <a:lnTo>
                    <a:pt x="17286" y="10896"/>
                  </a:lnTo>
                  <a:lnTo>
                    <a:pt x="13995" y="10896"/>
                  </a:lnTo>
                  <a:lnTo>
                    <a:pt x="12115" y="10845"/>
                  </a:lnTo>
                  <a:lnTo>
                    <a:pt x="17282" y="10845"/>
                  </a:lnTo>
                  <a:lnTo>
                    <a:pt x="17257" y="10452"/>
                  </a:lnTo>
                  <a:lnTo>
                    <a:pt x="16052" y="10452"/>
                  </a:lnTo>
                  <a:lnTo>
                    <a:pt x="15367" y="9702"/>
                  </a:lnTo>
                  <a:close/>
                </a:path>
                <a:path w="18415" h="23495">
                  <a:moveTo>
                    <a:pt x="16725" y="2895"/>
                  </a:moveTo>
                  <a:lnTo>
                    <a:pt x="16060" y="3149"/>
                  </a:lnTo>
                  <a:lnTo>
                    <a:pt x="16128" y="3708"/>
                  </a:lnTo>
                  <a:lnTo>
                    <a:pt x="16524" y="6019"/>
                  </a:lnTo>
                  <a:lnTo>
                    <a:pt x="16649" y="8661"/>
                  </a:lnTo>
                  <a:lnTo>
                    <a:pt x="16065" y="9423"/>
                  </a:lnTo>
                  <a:lnTo>
                    <a:pt x="16052" y="10452"/>
                  </a:lnTo>
                  <a:lnTo>
                    <a:pt x="17257" y="10452"/>
                  </a:lnTo>
                  <a:lnTo>
                    <a:pt x="17227" y="9423"/>
                  </a:lnTo>
                  <a:lnTo>
                    <a:pt x="17838" y="7975"/>
                  </a:lnTo>
                  <a:lnTo>
                    <a:pt x="18007" y="6794"/>
                  </a:lnTo>
                  <a:lnTo>
                    <a:pt x="17940" y="6019"/>
                  </a:lnTo>
                  <a:lnTo>
                    <a:pt x="16725" y="2895"/>
                  </a:lnTo>
                  <a:close/>
                </a:path>
                <a:path w="18415" h="23495">
                  <a:moveTo>
                    <a:pt x="11933" y="6794"/>
                  </a:moveTo>
                  <a:lnTo>
                    <a:pt x="9867" y="6794"/>
                  </a:lnTo>
                  <a:lnTo>
                    <a:pt x="9186" y="9531"/>
                  </a:lnTo>
                  <a:lnTo>
                    <a:pt x="12407" y="10147"/>
                  </a:lnTo>
                  <a:lnTo>
                    <a:pt x="11606" y="7721"/>
                  </a:lnTo>
                  <a:lnTo>
                    <a:pt x="11542" y="7416"/>
                  </a:lnTo>
                  <a:lnTo>
                    <a:pt x="11933" y="6794"/>
                  </a:lnTo>
                  <a:close/>
                </a:path>
                <a:path w="18415" h="23495">
                  <a:moveTo>
                    <a:pt x="9017" y="9499"/>
                  </a:moveTo>
                  <a:lnTo>
                    <a:pt x="9151" y="9669"/>
                  </a:lnTo>
                  <a:lnTo>
                    <a:pt x="9186" y="9531"/>
                  </a:lnTo>
                  <a:lnTo>
                    <a:pt x="9017" y="9499"/>
                  </a:lnTo>
                  <a:close/>
                </a:path>
                <a:path w="18415" h="23495">
                  <a:moveTo>
                    <a:pt x="7714" y="7023"/>
                  </a:moveTo>
                  <a:lnTo>
                    <a:pt x="5727" y="7023"/>
                  </a:lnTo>
                  <a:lnTo>
                    <a:pt x="7213" y="8851"/>
                  </a:lnTo>
                  <a:lnTo>
                    <a:pt x="7714" y="7023"/>
                  </a:lnTo>
                  <a:close/>
                </a:path>
                <a:path w="18415" h="23495">
                  <a:moveTo>
                    <a:pt x="3327" y="3454"/>
                  </a:moveTo>
                  <a:lnTo>
                    <a:pt x="2108" y="3708"/>
                  </a:lnTo>
                  <a:lnTo>
                    <a:pt x="2041" y="5346"/>
                  </a:lnTo>
                  <a:lnTo>
                    <a:pt x="1921" y="6019"/>
                  </a:lnTo>
                  <a:lnTo>
                    <a:pt x="1848" y="7023"/>
                  </a:lnTo>
                  <a:lnTo>
                    <a:pt x="2311" y="8356"/>
                  </a:lnTo>
                  <a:lnTo>
                    <a:pt x="3998" y="7962"/>
                  </a:lnTo>
                  <a:lnTo>
                    <a:pt x="5727" y="7023"/>
                  </a:lnTo>
                  <a:lnTo>
                    <a:pt x="7714" y="7023"/>
                  </a:lnTo>
                  <a:lnTo>
                    <a:pt x="7759" y="6858"/>
                  </a:lnTo>
                  <a:lnTo>
                    <a:pt x="9867" y="6794"/>
                  </a:lnTo>
                  <a:lnTo>
                    <a:pt x="11933" y="6794"/>
                  </a:lnTo>
                  <a:lnTo>
                    <a:pt x="12420" y="6019"/>
                  </a:lnTo>
                  <a:lnTo>
                    <a:pt x="11658" y="5346"/>
                  </a:lnTo>
                  <a:lnTo>
                    <a:pt x="10248" y="5346"/>
                  </a:lnTo>
                  <a:lnTo>
                    <a:pt x="9372" y="5143"/>
                  </a:lnTo>
                  <a:lnTo>
                    <a:pt x="8648" y="4368"/>
                  </a:lnTo>
                  <a:lnTo>
                    <a:pt x="7555" y="3619"/>
                  </a:lnTo>
                  <a:lnTo>
                    <a:pt x="4622" y="3619"/>
                  </a:lnTo>
                  <a:lnTo>
                    <a:pt x="3327" y="3454"/>
                  </a:lnTo>
                  <a:close/>
                </a:path>
                <a:path w="18415" h="23495">
                  <a:moveTo>
                    <a:pt x="11226" y="4965"/>
                  </a:moveTo>
                  <a:lnTo>
                    <a:pt x="10248" y="5346"/>
                  </a:lnTo>
                  <a:lnTo>
                    <a:pt x="11658" y="5346"/>
                  </a:lnTo>
                  <a:lnTo>
                    <a:pt x="11226" y="4965"/>
                  </a:lnTo>
                  <a:close/>
                </a:path>
                <a:path w="18415" h="23495">
                  <a:moveTo>
                    <a:pt x="7772" y="0"/>
                  </a:moveTo>
                  <a:lnTo>
                    <a:pt x="6921" y="647"/>
                  </a:lnTo>
                  <a:lnTo>
                    <a:pt x="5676" y="1155"/>
                  </a:lnTo>
                  <a:lnTo>
                    <a:pt x="4622" y="3619"/>
                  </a:lnTo>
                  <a:lnTo>
                    <a:pt x="7555" y="3619"/>
                  </a:lnTo>
                  <a:lnTo>
                    <a:pt x="6889" y="3162"/>
                  </a:lnTo>
                  <a:lnTo>
                    <a:pt x="6718" y="2705"/>
                  </a:lnTo>
                  <a:lnTo>
                    <a:pt x="7607" y="165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12546493" y="692394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3086" y="0"/>
                  </a:moveTo>
                  <a:lnTo>
                    <a:pt x="3365" y="901"/>
                  </a:lnTo>
                  <a:lnTo>
                    <a:pt x="3098" y="1523"/>
                  </a:lnTo>
                  <a:lnTo>
                    <a:pt x="2209" y="1904"/>
                  </a:lnTo>
                  <a:lnTo>
                    <a:pt x="3403" y="2933"/>
                  </a:lnTo>
                  <a:lnTo>
                    <a:pt x="2489" y="4368"/>
                  </a:lnTo>
                  <a:lnTo>
                    <a:pt x="3390" y="7061"/>
                  </a:lnTo>
                  <a:lnTo>
                    <a:pt x="0" y="6413"/>
                  </a:lnTo>
                  <a:lnTo>
                    <a:pt x="1498" y="8318"/>
                  </a:lnTo>
                  <a:lnTo>
                    <a:pt x="2298" y="8127"/>
                  </a:lnTo>
                  <a:lnTo>
                    <a:pt x="3098" y="7759"/>
                  </a:lnTo>
                  <a:lnTo>
                    <a:pt x="3886" y="7772"/>
                  </a:lnTo>
                  <a:lnTo>
                    <a:pt x="4965" y="7810"/>
                  </a:lnTo>
                  <a:lnTo>
                    <a:pt x="5715" y="7378"/>
                  </a:lnTo>
                  <a:lnTo>
                    <a:pt x="6350" y="6616"/>
                  </a:lnTo>
                  <a:lnTo>
                    <a:pt x="4584" y="4660"/>
                  </a:lnTo>
                  <a:lnTo>
                    <a:pt x="7645" y="3771"/>
                  </a:lnTo>
                  <a:lnTo>
                    <a:pt x="7416" y="2552"/>
                  </a:lnTo>
                  <a:lnTo>
                    <a:pt x="7239" y="1308"/>
                  </a:lnTo>
                  <a:lnTo>
                    <a:pt x="7010" y="76"/>
                  </a:lnTo>
                  <a:lnTo>
                    <a:pt x="5689" y="914"/>
                  </a:lnTo>
                  <a:lnTo>
                    <a:pt x="4394" y="20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12545072" y="691809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397" y="0"/>
                  </a:moveTo>
                  <a:lnTo>
                    <a:pt x="4267" y="12"/>
                  </a:lnTo>
                  <a:lnTo>
                    <a:pt x="3695" y="1879"/>
                  </a:lnTo>
                  <a:lnTo>
                    <a:pt x="1231" y="406"/>
                  </a:lnTo>
                  <a:lnTo>
                    <a:pt x="901" y="1854"/>
                  </a:lnTo>
                  <a:lnTo>
                    <a:pt x="177" y="2781"/>
                  </a:lnTo>
                  <a:lnTo>
                    <a:pt x="126" y="3314"/>
                  </a:lnTo>
                  <a:lnTo>
                    <a:pt x="50" y="3860"/>
                  </a:lnTo>
                  <a:lnTo>
                    <a:pt x="0" y="4432"/>
                  </a:lnTo>
                  <a:lnTo>
                    <a:pt x="368" y="5308"/>
                  </a:lnTo>
                  <a:lnTo>
                    <a:pt x="698" y="6235"/>
                  </a:lnTo>
                  <a:lnTo>
                    <a:pt x="1041" y="7150"/>
                  </a:lnTo>
                  <a:lnTo>
                    <a:pt x="1777" y="7912"/>
                  </a:lnTo>
                  <a:lnTo>
                    <a:pt x="2628" y="8102"/>
                  </a:lnTo>
                  <a:lnTo>
                    <a:pt x="3632" y="7746"/>
                  </a:lnTo>
                  <a:lnTo>
                    <a:pt x="3530" y="7099"/>
                  </a:lnTo>
                  <a:lnTo>
                    <a:pt x="2552" y="6692"/>
                  </a:lnTo>
                  <a:lnTo>
                    <a:pt x="2920" y="5994"/>
                  </a:lnTo>
                  <a:lnTo>
                    <a:pt x="3200" y="5499"/>
                  </a:lnTo>
                  <a:lnTo>
                    <a:pt x="3949" y="5905"/>
                  </a:lnTo>
                  <a:lnTo>
                    <a:pt x="4495" y="5854"/>
                  </a:lnTo>
                  <a:lnTo>
                    <a:pt x="3848" y="4686"/>
                  </a:lnTo>
                  <a:lnTo>
                    <a:pt x="2298" y="3606"/>
                  </a:lnTo>
                  <a:lnTo>
                    <a:pt x="4483" y="2336"/>
                  </a:lnTo>
                  <a:lnTo>
                    <a:pt x="5168" y="1904"/>
                  </a:lnTo>
                  <a:lnTo>
                    <a:pt x="5372" y="888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12554214" y="6922846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177" y="0"/>
                  </a:moveTo>
                  <a:lnTo>
                    <a:pt x="0" y="914"/>
                  </a:lnTo>
                  <a:lnTo>
                    <a:pt x="419" y="2057"/>
                  </a:lnTo>
                  <a:lnTo>
                    <a:pt x="876" y="3213"/>
                  </a:lnTo>
                  <a:lnTo>
                    <a:pt x="1308" y="4356"/>
                  </a:lnTo>
                  <a:lnTo>
                    <a:pt x="1803" y="3060"/>
                  </a:lnTo>
                  <a:lnTo>
                    <a:pt x="1523" y="1739"/>
                  </a:lnTo>
                  <a:lnTo>
                    <a:pt x="1371" y="419"/>
                  </a:lnTo>
                  <a:lnTo>
                    <a:pt x="901" y="49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12513656" y="695162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40">
                  <a:moveTo>
                    <a:pt x="7350" y="10248"/>
                  </a:moveTo>
                  <a:lnTo>
                    <a:pt x="5461" y="10248"/>
                  </a:lnTo>
                  <a:lnTo>
                    <a:pt x="4664" y="11734"/>
                  </a:lnTo>
                  <a:lnTo>
                    <a:pt x="4562" y="12128"/>
                  </a:lnTo>
                  <a:lnTo>
                    <a:pt x="5562" y="14008"/>
                  </a:lnTo>
                  <a:lnTo>
                    <a:pt x="3200" y="14528"/>
                  </a:lnTo>
                  <a:lnTo>
                    <a:pt x="4457" y="15100"/>
                  </a:lnTo>
                  <a:lnTo>
                    <a:pt x="5765" y="14833"/>
                  </a:lnTo>
                  <a:lnTo>
                    <a:pt x="7073" y="14630"/>
                  </a:lnTo>
                  <a:lnTo>
                    <a:pt x="7581" y="13106"/>
                  </a:lnTo>
                  <a:lnTo>
                    <a:pt x="11546" y="13106"/>
                  </a:lnTo>
                  <a:lnTo>
                    <a:pt x="12032" y="12585"/>
                  </a:lnTo>
                  <a:lnTo>
                    <a:pt x="7569" y="12585"/>
                  </a:lnTo>
                  <a:lnTo>
                    <a:pt x="7103" y="12026"/>
                  </a:lnTo>
                  <a:lnTo>
                    <a:pt x="7195" y="10972"/>
                  </a:lnTo>
                  <a:lnTo>
                    <a:pt x="7350" y="10248"/>
                  </a:lnTo>
                  <a:close/>
                </a:path>
                <a:path w="14604" h="15240">
                  <a:moveTo>
                    <a:pt x="11546" y="13106"/>
                  </a:moveTo>
                  <a:lnTo>
                    <a:pt x="7581" y="13106"/>
                  </a:lnTo>
                  <a:lnTo>
                    <a:pt x="9029" y="14147"/>
                  </a:lnTo>
                  <a:lnTo>
                    <a:pt x="9867" y="13601"/>
                  </a:lnTo>
                  <a:lnTo>
                    <a:pt x="11404" y="13258"/>
                  </a:lnTo>
                  <a:lnTo>
                    <a:pt x="11546" y="13106"/>
                  </a:lnTo>
                  <a:close/>
                </a:path>
                <a:path w="14604" h="15240">
                  <a:moveTo>
                    <a:pt x="2159" y="8343"/>
                  </a:moveTo>
                  <a:lnTo>
                    <a:pt x="749" y="8890"/>
                  </a:lnTo>
                  <a:lnTo>
                    <a:pt x="228" y="10972"/>
                  </a:lnTo>
                  <a:lnTo>
                    <a:pt x="103" y="12026"/>
                  </a:lnTo>
                  <a:lnTo>
                    <a:pt x="0" y="12585"/>
                  </a:lnTo>
                  <a:lnTo>
                    <a:pt x="355" y="13296"/>
                  </a:lnTo>
                  <a:lnTo>
                    <a:pt x="1333" y="11544"/>
                  </a:lnTo>
                  <a:lnTo>
                    <a:pt x="3022" y="10972"/>
                  </a:lnTo>
                  <a:lnTo>
                    <a:pt x="5461" y="10248"/>
                  </a:lnTo>
                  <a:lnTo>
                    <a:pt x="7350" y="10248"/>
                  </a:lnTo>
                  <a:lnTo>
                    <a:pt x="7681" y="8699"/>
                  </a:lnTo>
                  <a:lnTo>
                    <a:pt x="4102" y="8699"/>
                  </a:lnTo>
                  <a:lnTo>
                    <a:pt x="2159" y="8343"/>
                  </a:lnTo>
                  <a:close/>
                </a:path>
                <a:path w="14604" h="15240">
                  <a:moveTo>
                    <a:pt x="12585" y="0"/>
                  </a:moveTo>
                  <a:lnTo>
                    <a:pt x="11074" y="1600"/>
                  </a:lnTo>
                  <a:lnTo>
                    <a:pt x="10477" y="3695"/>
                  </a:lnTo>
                  <a:lnTo>
                    <a:pt x="11264" y="5981"/>
                  </a:lnTo>
                  <a:lnTo>
                    <a:pt x="11404" y="6692"/>
                  </a:lnTo>
                  <a:lnTo>
                    <a:pt x="11976" y="8280"/>
                  </a:lnTo>
                  <a:lnTo>
                    <a:pt x="13360" y="8890"/>
                  </a:lnTo>
                  <a:lnTo>
                    <a:pt x="11607" y="11493"/>
                  </a:lnTo>
                  <a:lnTo>
                    <a:pt x="10261" y="12052"/>
                  </a:lnTo>
                  <a:lnTo>
                    <a:pt x="7569" y="12585"/>
                  </a:lnTo>
                  <a:lnTo>
                    <a:pt x="12032" y="12585"/>
                  </a:lnTo>
                  <a:lnTo>
                    <a:pt x="12458" y="12128"/>
                  </a:lnTo>
                  <a:lnTo>
                    <a:pt x="13716" y="11341"/>
                  </a:lnTo>
                  <a:lnTo>
                    <a:pt x="13811" y="10198"/>
                  </a:lnTo>
                  <a:lnTo>
                    <a:pt x="13728" y="8699"/>
                  </a:lnTo>
                  <a:lnTo>
                    <a:pt x="13434" y="7493"/>
                  </a:lnTo>
                  <a:lnTo>
                    <a:pt x="11569" y="4038"/>
                  </a:lnTo>
                  <a:lnTo>
                    <a:pt x="14159" y="4038"/>
                  </a:lnTo>
                  <a:lnTo>
                    <a:pt x="14363" y="2476"/>
                  </a:lnTo>
                  <a:lnTo>
                    <a:pt x="12763" y="1498"/>
                  </a:lnTo>
                  <a:lnTo>
                    <a:pt x="12585" y="0"/>
                  </a:lnTo>
                  <a:close/>
                </a:path>
                <a:path w="14604" h="15240">
                  <a:moveTo>
                    <a:pt x="5207" y="7493"/>
                  </a:moveTo>
                  <a:lnTo>
                    <a:pt x="4521" y="7759"/>
                  </a:lnTo>
                  <a:lnTo>
                    <a:pt x="4102" y="8699"/>
                  </a:lnTo>
                  <a:lnTo>
                    <a:pt x="7681" y="8699"/>
                  </a:lnTo>
                  <a:lnTo>
                    <a:pt x="7771" y="8280"/>
                  </a:lnTo>
                  <a:lnTo>
                    <a:pt x="7763" y="8039"/>
                  </a:lnTo>
                  <a:lnTo>
                    <a:pt x="5207" y="7493"/>
                  </a:lnTo>
                  <a:close/>
                </a:path>
                <a:path w="14604" h="15240">
                  <a:moveTo>
                    <a:pt x="14159" y="4038"/>
                  </a:moveTo>
                  <a:lnTo>
                    <a:pt x="12954" y="4038"/>
                  </a:lnTo>
                  <a:lnTo>
                    <a:pt x="14147" y="4127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12526243" y="6951633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4">
                  <a:moveTo>
                    <a:pt x="0" y="0"/>
                  </a:moveTo>
                  <a:lnTo>
                    <a:pt x="177" y="1498"/>
                  </a:lnTo>
                  <a:lnTo>
                    <a:pt x="1778" y="2463"/>
                  </a:lnTo>
                  <a:lnTo>
                    <a:pt x="1562" y="4114"/>
                  </a:lnTo>
                  <a:lnTo>
                    <a:pt x="2463" y="3848"/>
                  </a:lnTo>
                  <a:lnTo>
                    <a:pt x="2565" y="2819"/>
                  </a:lnTo>
                  <a:lnTo>
                    <a:pt x="3302" y="2273"/>
                  </a:lnTo>
                  <a:lnTo>
                    <a:pt x="4699" y="2679"/>
                  </a:lnTo>
                  <a:lnTo>
                    <a:pt x="4521" y="4152"/>
                  </a:lnTo>
                  <a:lnTo>
                    <a:pt x="6032" y="6756"/>
                  </a:lnTo>
                  <a:lnTo>
                    <a:pt x="6273" y="6807"/>
                  </a:lnTo>
                  <a:lnTo>
                    <a:pt x="8356" y="5473"/>
                  </a:lnTo>
                  <a:lnTo>
                    <a:pt x="10426" y="4699"/>
                  </a:lnTo>
                  <a:lnTo>
                    <a:pt x="14528" y="3111"/>
                  </a:lnTo>
                  <a:lnTo>
                    <a:pt x="14249" y="2425"/>
                  </a:lnTo>
                  <a:lnTo>
                    <a:pt x="13703" y="2654"/>
                  </a:lnTo>
                  <a:lnTo>
                    <a:pt x="13157" y="2717"/>
                  </a:lnTo>
                  <a:lnTo>
                    <a:pt x="12649" y="2298"/>
                  </a:lnTo>
                  <a:lnTo>
                    <a:pt x="12496" y="1816"/>
                  </a:lnTo>
                  <a:lnTo>
                    <a:pt x="12395" y="1612"/>
                  </a:lnTo>
                  <a:lnTo>
                    <a:pt x="11925" y="1765"/>
                  </a:lnTo>
                  <a:lnTo>
                    <a:pt x="11023" y="2120"/>
                  </a:lnTo>
                  <a:lnTo>
                    <a:pt x="10795" y="2870"/>
                  </a:lnTo>
                  <a:lnTo>
                    <a:pt x="10350" y="3403"/>
                  </a:lnTo>
                  <a:lnTo>
                    <a:pt x="8978" y="2882"/>
                  </a:lnTo>
                  <a:lnTo>
                    <a:pt x="9080" y="2362"/>
                  </a:lnTo>
                  <a:lnTo>
                    <a:pt x="9372" y="1930"/>
                  </a:lnTo>
                  <a:lnTo>
                    <a:pt x="9067" y="1727"/>
                  </a:lnTo>
                  <a:lnTo>
                    <a:pt x="8750" y="1320"/>
                  </a:lnTo>
                  <a:lnTo>
                    <a:pt x="5473" y="2006"/>
                  </a:lnTo>
                  <a:lnTo>
                    <a:pt x="285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12525226" y="695566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1384" y="0"/>
                  </a:moveTo>
                  <a:lnTo>
                    <a:pt x="0" y="0"/>
                  </a:lnTo>
                  <a:lnTo>
                    <a:pt x="939" y="1714"/>
                  </a:lnTo>
                  <a:lnTo>
                    <a:pt x="1892" y="3505"/>
                  </a:lnTo>
                  <a:lnTo>
                    <a:pt x="2311" y="5321"/>
                  </a:lnTo>
                  <a:lnTo>
                    <a:pt x="2146" y="7302"/>
                  </a:lnTo>
                  <a:lnTo>
                    <a:pt x="3835" y="5803"/>
                  </a:lnTo>
                  <a:lnTo>
                    <a:pt x="5295" y="3949"/>
                  </a:lnTo>
                  <a:lnTo>
                    <a:pt x="8559" y="4318"/>
                  </a:lnTo>
                  <a:lnTo>
                    <a:pt x="9004" y="3708"/>
                  </a:lnTo>
                  <a:lnTo>
                    <a:pt x="9207" y="3086"/>
                  </a:lnTo>
                  <a:lnTo>
                    <a:pt x="8293" y="3505"/>
                  </a:lnTo>
                  <a:lnTo>
                    <a:pt x="7353" y="3492"/>
                  </a:lnTo>
                  <a:lnTo>
                    <a:pt x="5549" y="3543"/>
                  </a:lnTo>
                  <a:lnTo>
                    <a:pt x="4952" y="3505"/>
                  </a:lnTo>
                  <a:lnTo>
                    <a:pt x="4889" y="965"/>
                  </a:lnTo>
                  <a:lnTo>
                    <a:pt x="3632" y="609"/>
                  </a:lnTo>
                  <a:lnTo>
                    <a:pt x="2578" y="8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D9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12527797" y="695390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1739" y="0"/>
                  </a:moveTo>
                  <a:lnTo>
                    <a:pt x="1003" y="546"/>
                  </a:lnTo>
                  <a:lnTo>
                    <a:pt x="901" y="1587"/>
                  </a:lnTo>
                  <a:lnTo>
                    <a:pt x="0" y="1841"/>
                  </a:lnTo>
                  <a:lnTo>
                    <a:pt x="1054" y="2374"/>
                  </a:lnTo>
                  <a:lnTo>
                    <a:pt x="2311" y="2730"/>
                  </a:lnTo>
                  <a:lnTo>
                    <a:pt x="2349" y="4241"/>
                  </a:lnTo>
                  <a:lnTo>
                    <a:pt x="2387" y="5270"/>
                  </a:lnTo>
                  <a:lnTo>
                    <a:pt x="2984" y="5295"/>
                  </a:lnTo>
                  <a:lnTo>
                    <a:pt x="3810" y="5283"/>
                  </a:lnTo>
                  <a:lnTo>
                    <a:pt x="4787" y="5245"/>
                  </a:lnTo>
                  <a:lnTo>
                    <a:pt x="5727" y="5270"/>
                  </a:lnTo>
                  <a:lnTo>
                    <a:pt x="6642" y="4838"/>
                  </a:lnTo>
                  <a:lnTo>
                    <a:pt x="7048" y="4343"/>
                  </a:lnTo>
                  <a:lnTo>
                    <a:pt x="6997" y="3784"/>
                  </a:lnTo>
                  <a:lnTo>
                    <a:pt x="6807" y="3200"/>
                  </a:lnTo>
                  <a:lnTo>
                    <a:pt x="4737" y="4533"/>
                  </a:lnTo>
                  <a:lnTo>
                    <a:pt x="4483" y="4483"/>
                  </a:lnTo>
                  <a:lnTo>
                    <a:pt x="2959" y="1879"/>
                  </a:lnTo>
                  <a:lnTo>
                    <a:pt x="3136" y="40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12513665" y="696620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136" y="0"/>
                  </a:moveTo>
                  <a:lnTo>
                    <a:pt x="431" y="1054"/>
                  </a:lnTo>
                  <a:lnTo>
                    <a:pt x="0" y="2108"/>
                  </a:lnTo>
                  <a:lnTo>
                    <a:pt x="1371" y="3200"/>
                  </a:lnTo>
                  <a:lnTo>
                    <a:pt x="3924" y="1981"/>
                  </a:lnTo>
                  <a:lnTo>
                    <a:pt x="4152" y="1155"/>
                  </a:lnTo>
                  <a:lnTo>
                    <a:pt x="4622" y="1015"/>
                  </a:lnTo>
                  <a:lnTo>
                    <a:pt x="5283" y="1498"/>
                  </a:lnTo>
                  <a:lnTo>
                    <a:pt x="5524" y="1435"/>
                  </a:lnTo>
                  <a:lnTo>
                    <a:pt x="5981" y="1282"/>
                  </a:lnTo>
                  <a:lnTo>
                    <a:pt x="6438" y="1092"/>
                  </a:lnTo>
                  <a:lnTo>
                    <a:pt x="6896" y="939"/>
                  </a:lnTo>
                  <a:lnTo>
                    <a:pt x="7353" y="749"/>
                  </a:lnTo>
                  <a:lnTo>
                    <a:pt x="7073" y="50"/>
                  </a:lnTo>
                  <a:lnTo>
                    <a:pt x="5753" y="253"/>
                  </a:lnTo>
                  <a:lnTo>
                    <a:pt x="4444" y="50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828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12510981" y="6967485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661" y="0"/>
                  </a:moveTo>
                  <a:lnTo>
                    <a:pt x="8204" y="152"/>
                  </a:lnTo>
                  <a:lnTo>
                    <a:pt x="7962" y="215"/>
                  </a:lnTo>
                  <a:lnTo>
                    <a:pt x="6603" y="698"/>
                  </a:lnTo>
                  <a:lnTo>
                    <a:pt x="4051" y="1930"/>
                  </a:lnTo>
                  <a:lnTo>
                    <a:pt x="2679" y="850"/>
                  </a:lnTo>
                  <a:lnTo>
                    <a:pt x="2578" y="660"/>
                  </a:lnTo>
                  <a:lnTo>
                    <a:pt x="1549" y="1104"/>
                  </a:lnTo>
                  <a:lnTo>
                    <a:pt x="711" y="1765"/>
                  </a:lnTo>
                  <a:lnTo>
                    <a:pt x="0" y="2616"/>
                  </a:lnTo>
                  <a:lnTo>
                    <a:pt x="152" y="2730"/>
                  </a:lnTo>
                  <a:lnTo>
                    <a:pt x="482" y="3022"/>
                  </a:lnTo>
                  <a:lnTo>
                    <a:pt x="1231" y="2781"/>
                  </a:lnTo>
                  <a:lnTo>
                    <a:pt x="2006" y="2501"/>
                  </a:lnTo>
                  <a:lnTo>
                    <a:pt x="2806" y="2870"/>
                  </a:lnTo>
                  <a:lnTo>
                    <a:pt x="8928" y="584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12520731" y="696471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508" y="0"/>
                  </a:moveTo>
                  <a:lnTo>
                    <a:pt x="0" y="1536"/>
                  </a:lnTo>
                  <a:lnTo>
                    <a:pt x="292" y="2235"/>
                  </a:lnTo>
                  <a:lnTo>
                    <a:pt x="1231" y="1790"/>
                  </a:lnTo>
                  <a:lnTo>
                    <a:pt x="2438" y="1778"/>
                  </a:lnTo>
                  <a:lnTo>
                    <a:pt x="2794" y="495"/>
                  </a:lnTo>
                  <a:lnTo>
                    <a:pt x="1955" y="106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3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12539338" y="694548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1244" y="939"/>
                  </a:moveTo>
                  <a:lnTo>
                    <a:pt x="660" y="939"/>
                  </a:lnTo>
                  <a:lnTo>
                    <a:pt x="812" y="1396"/>
                  </a:lnTo>
                  <a:lnTo>
                    <a:pt x="1168" y="2324"/>
                  </a:lnTo>
                  <a:lnTo>
                    <a:pt x="1692" y="2514"/>
                  </a:lnTo>
                  <a:lnTo>
                    <a:pt x="1752" y="3098"/>
                  </a:lnTo>
                  <a:lnTo>
                    <a:pt x="1315" y="3543"/>
                  </a:lnTo>
                  <a:lnTo>
                    <a:pt x="215" y="4571"/>
                  </a:lnTo>
                  <a:lnTo>
                    <a:pt x="85" y="5791"/>
                  </a:lnTo>
                  <a:lnTo>
                    <a:pt x="0" y="7480"/>
                  </a:lnTo>
                  <a:lnTo>
                    <a:pt x="939" y="7924"/>
                  </a:lnTo>
                  <a:lnTo>
                    <a:pt x="1612" y="7632"/>
                  </a:lnTo>
                  <a:lnTo>
                    <a:pt x="3708" y="5791"/>
                  </a:lnTo>
                  <a:lnTo>
                    <a:pt x="4495" y="4279"/>
                  </a:lnTo>
                  <a:lnTo>
                    <a:pt x="3886" y="4279"/>
                  </a:lnTo>
                  <a:lnTo>
                    <a:pt x="3251" y="4216"/>
                  </a:lnTo>
                  <a:lnTo>
                    <a:pt x="2641" y="4127"/>
                  </a:lnTo>
                  <a:lnTo>
                    <a:pt x="2750" y="3467"/>
                  </a:lnTo>
                  <a:lnTo>
                    <a:pt x="2998" y="2895"/>
                  </a:lnTo>
                  <a:lnTo>
                    <a:pt x="3108" y="2717"/>
                  </a:lnTo>
                  <a:lnTo>
                    <a:pt x="3329" y="2476"/>
                  </a:lnTo>
                  <a:lnTo>
                    <a:pt x="3440" y="2324"/>
                  </a:lnTo>
                  <a:lnTo>
                    <a:pt x="3540" y="2120"/>
                  </a:lnTo>
                  <a:lnTo>
                    <a:pt x="3644" y="1841"/>
                  </a:lnTo>
                  <a:lnTo>
                    <a:pt x="3862" y="1396"/>
                  </a:lnTo>
                  <a:lnTo>
                    <a:pt x="3776" y="990"/>
                  </a:lnTo>
                  <a:lnTo>
                    <a:pt x="1803" y="990"/>
                  </a:lnTo>
                  <a:lnTo>
                    <a:pt x="1244" y="939"/>
                  </a:lnTo>
                  <a:close/>
                </a:path>
                <a:path w="8890" h="8254">
                  <a:moveTo>
                    <a:pt x="4749" y="977"/>
                  </a:moveTo>
                  <a:lnTo>
                    <a:pt x="3924" y="1269"/>
                  </a:lnTo>
                  <a:lnTo>
                    <a:pt x="3644" y="1841"/>
                  </a:lnTo>
                  <a:lnTo>
                    <a:pt x="3531" y="2324"/>
                  </a:lnTo>
                  <a:lnTo>
                    <a:pt x="3759" y="3035"/>
                  </a:lnTo>
                  <a:lnTo>
                    <a:pt x="3886" y="4279"/>
                  </a:lnTo>
                  <a:lnTo>
                    <a:pt x="4495" y="4279"/>
                  </a:lnTo>
                  <a:lnTo>
                    <a:pt x="5143" y="3035"/>
                  </a:lnTo>
                  <a:lnTo>
                    <a:pt x="8356" y="2717"/>
                  </a:lnTo>
                  <a:lnTo>
                    <a:pt x="8227" y="2247"/>
                  </a:lnTo>
                  <a:lnTo>
                    <a:pt x="7442" y="2247"/>
                  </a:lnTo>
                  <a:lnTo>
                    <a:pt x="6807" y="2120"/>
                  </a:lnTo>
                  <a:lnTo>
                    <a:pt x="5549" y="1041"/>
                  </a:lnTo>
                  <a:lnTo>
                    <a:pt x="4749" y="977"/>
                  </a:lnTo>
                  <a:close/>
                </a:path>
                <a:path w="8890" h="8254">
                  <a:moveTo>
                    <a:pt x="8153" y="2031"/>
                  </a:moveTo>
                  <a:lnTo>
                    <a:pt x="7442" y="2247"/>
                  </a:lnTo>
                  <a:lnTo>
                    <a:pt x="8227" y="2247"/>
                  </a:lnTo>
                  <a:lnTo>
                    <a:pt x="8153" y="2031"/>
                  </a:lnTo>
                  <a:close/>
                </a:path>
                <a:path w="8890" h="8254">
                  <a:moveTo>
                    <a:pt x="3187" y="0"/>
                  </a:moveTo>
                  <a:lnTo>
                    <a:pt x="1803" y="990"/>
                  </a:lnTo>
                  <a:lnTo>
                    <a:pt x="3776" y="990"/>
                  </a:lnTo>
                  <a:lnTo>
                    <a:pt x="3568" y="59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12540276" y="69531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57" y="101"/>
                  </a:lnTo>
                  <a:lnTo>
                    <a:pt x="0" y="292"/>
                  </a:lnTo>
                  <a:lnTo>
                    <a:pt x="88" y="508"/>
                  </a:lnTo>
                  <a:lnTo>
                    <a:pt x="152" y="723"/>
                  </a:lnTo>
                  <a:lnTo>
                    <a:pt x="215" y="952"/>
                  </a:lnTo>
                  <a:lnTo>
                    <a:pt x="393" y="647"/>
                  </a:lnTo>
                  <a:lnTo>
                    <a:pt x="546" y="33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12543265" y="6933939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4571" y="0"/>
                  </a:moveTo>
                  <a:lnTo>
                    <a:pt x="2997" y="1269"/>
                  </a:lnTo>
                  <a:lnTo>
                    <a:pt x="2730" y="2197"/>
                  </a:lnTo>
                  <a:lnTo>
                    <a:pt x="2628" y="3187"/>
                  </a:lnTo>
                  <a:lnTo>
                    <a:pt x="3390" y="5168"/>
                  </a:lnTo>
                  <a:lnTo>
                    <a:pt x="2070" y="5753"/>
                  </a:lnTo>
                  <a:lnTo>
                    <a:pt x="1943" y="6426"/>
                  </a:lnTo>
                  <a:lnTo>
                    <a:pt x="1485" y="6743"/>
                  </a:lnTo>
                  <a:lnTo>
                    <a:pt x="927" y="6972"/>
                  </a:lnTo>
                  <a:lnTo>
                    <a:pt x="990" y="7873"/>
                  </a:lnTo>
                  <a:lnTo>
                    <a:pt x="266" y="8483"/>
                  </a:lnTo>
                  <a:lnTo>
                    <a:pt x="0" y="9232"/>
                  </a:lnTo>
                  <a:lnTo>
                    <a:pt x="1790" y="10388"/>
                  </a:lnTo>
                  <a:lnTo>
                    <a:pt x="1930" y="9004"/>
                  </a:lnTo>
                  <a:lnTo>
                    <a:pt x="2247" y="7442"/>
                  </a:lnTo>
                  <a:lnTo>
                    <a:pt x="5232" y="10045"/>
                  </a:lnTo>
                  <a:lnTo>
                    <a:pt x="6172" y="9728"/>
                  </a:lnTo>
                  <a:lnTo>
                    <a:pt x="6591" y="9537"/>
                  </a:lnTo>
                  <a:lnTo>
                    <a:pt x="6489" y="8585"/>
                  </a:lnTo>
                  <a:lnTo>
                    <a:pt x="5384" y="7797"/>
                  </a:lnTo>
                  <a:lnTo>
                    <a:pt x="7226" y="5981"/>
                  </a:lnTo>
                  <a:lnTo>
                    <a:pt x="7238" y="4648"/>
                  </a:lnTo>
                  <a:lnTo>
                    <a:pt x="7467" y="3619"/>
                  </a:lnTo>
                  <a:lnTo>
                    <a:pt x="7683" y="2438"/>
                  </a:lnTo>
                  <a:lnTo>
                    <a:pt x="5943" y="2920"/>
                  </a:lnTo>
                  <a:lnTo>
                    <a:pt x="5791" y="2832"/>
                  </a:lnTo>
                  <a:lnTo>
                    <a:pt x="5816" y="1739"/>
                  </a:lnTo>
                  <a:lnTo>
                    <a:pt x="5816" y="62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12539652" y="694046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3594" y="0"/>
                  </a:moveTo>
                  <a:lnTo>
                    <a:pt x="1816" y="736"/>
                  </a:lnTo>
                  <a:lnTo>
                    <a:pt x="2793" y="2692"/>
                  </a:lnTo>
                  <a:lnTo>
                    <a:pt x="1892" y="3797"/>
                  </a:lnTo>
                  <a:lnTo>
                    <a:pt x="1498" y="4622"/>
                  </a:lnTo>
                  <a:lnTo>
                    <a:pt x="0" y="4622"/>
                  </a:lnTo>
                  <a:lnTo>
                    <a:pt x="342" y="5943"/>
                  </a:lnTo>
                  <a:lnTo>
                    <a:pt x="914" y="5943"/>
                  </a:lnTo>
                  <a:lnTo>
                    <a:pt x="1485" y="6019"/>
                  </a:lnTo>
                  <a:lnTo>
                    <a:pt x="2031" y="5638"/>
                  </a:lnTo>
                  <a:lnTo>
                    <a:pt x="2857" y="5029"/>
                  </a:lnTo>
                  <a:lnTo>
                    <a:pt x="3263" y="5626"/>
                  </a:lnTo>
                  <a:lnTo>
                    <a:pt x="3606" y="6286"/>
                  </a:lnTo>
                  <a:lnTo>
                    <a:pt x="4432" y="5994"/>
                  </a:lnTo>
                  <a:lnTo>
                    <a:pt x="5232" y="6070"/>
                  </a:lnTo>
                  <a:lnTo>
                    <a:pt x="6489" y="7137"/>
                  </a:lnTo>
                  <a:lnTo>
                    <a:pt x="7111" y="7264"/>
                  </a:lnTo>
                  <a:lnTo>
                    <a:pt x="7835" y="7048"/>
                  </a:lnTo>
                  <a:lnTo>
                    <a:pt x="9131" y="6489"/>
                  </a:lnTo>
                  <a:lnTo>
                    <a:pt x="9537" y="5562"/>
                  </a:lnTo>
                  <a:lnTo>
                    <a:pt x="9131" y="4229"/>
                  </a:lnTo>
                  <a:lnTo>
                    <a:pt x="8851" y="3530"/>
                  </a:lnTo>
                  <a:lnTo>
                    <a:pt x="5854" y="914"/>
                  </a:lnTo>
                  <a:lnTo>
                    <a:pt x="5549" y="2476"/>
                  </a:lnTo>
                  <a:lnTo>
                    <a:pt x="5410" y="3848"/>
                  </a:lnTo>
                  <a:lnTo>
                    <a:pt x="3606" y="2717"/>
                  </a:lnTo>
                  <a:lnTo>
                    <a:pt x="3886" y="1943"/>
                  </a:lnTo>
                  <a:lnTo>
                    <a:pt x="4610" y="1346"/>
                  </a:lnTo>
                  <a:lnTo>
                    <a:pt x="4546" y="431"/>
                  </a:lnTo>
                  <a:lnTo>
                    <a:pt x="4203" y="292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12548492" y="69437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23" y="0"/>
                  </a:moveTo>
                  <a:lnTo>
                    <a:pt x="482" y="88"/>
                  </a:lnTo>
                  <a:lnTo>
                    <a:pt x="241" y="165"/>
                  </a:lnTo>
                  <a:lnTo>
                    <a:pt x="0" y="253"/>
                  </a:lnTo>
                  <a:lnTo>
                    <a:pt x="88" y="495"/>
                  </a:lnTo>
                  <a:lnTo>
                    <a:pt x="190" y="711"/>
                  </a:lnTo>
                  <a:lnTo>
                    <a:pt x="279" y="95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12507701" y="6840581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8775" y="18287"/>
                  </a:moveTo>
                  <a:lnTo>
                    <a:pt x="8686" y="19202"/>
                  </a:lnTo>
                  <a:lnTo>
                    <a:pt x="10490" y="20104"/>
                  </a:lnTo>
                  <a:lnTo>
                    <a:pt x="11950" y="19507"/>
                  </a:lnTo>
                  <a:lnTo>
                    <a:pt x="12853" y="18402"/>
                  </a:lnTo>
                  <a:lnTo>
                    <a:pt x="9588" y="18402"/>
                  </a:lnTo>
                  <a:lnTo>
                    <a:pt x="8775" y="18287"/>
                  </a:lnTo>
                  <a:close/>
                </a:path>
                <a:path w="14604" h="20320">
                  <a:moveTo>
                    <a:pt x="14369" y="13639"/>
                  </a:moveTo>
                  <a:lnTo>
                    <a:pt x="10858" y="13639"/>
                  </a:lnTo>
                  <a:lnTo>
                    <a:pt x="12242" y="16802"/>
                  </a:lnTo>
                  <a:lnTo>
                    <a:pt x="10185" y="17017"/>
                  </a:lnTo>
                  <a:lnTo>
                    <a:pt x="9588" y="18402"/>
                  </a:lnTo>
                  <a:lnTo>
                    <a:pt x="12853" y="18402"/>
                  </a:lnTo>
                  <a:lnTo>
                    <a:pt x="13195" y="17983"/>
                  </a:lnTo>
                  <a:lnTo>
                    <a:pt x="14369" y="13639"/>
                  </a:lnTo>
                  <a:close/>
                </a:path>
                <a:path w="14604" h="20320">
                  <a:moveTo>
                    <a:pt x="8788" y="13411"/>
                  </a:moveTo>
                  <a:lnTo>
                    <a:pt x="8356" y="13512"/>
                  </a:lnTo>
                  <a:lnTo>
                    <a:pt x="8572" y="14084"/>
                  </a:lnTo>
                  <a:lnTo>
                    <a:pt x="8635" y="14643"/>
                  </a:lnTo>
                  <a:lnTo>
                    <a:pt x="8204" y="15151"/>
                  </a:lnTo>
                  <a:lnTo>
                    <a:pt x="8394" y="15316"/>
                  </a:lnTo>
                  <a:lnTo>
                    <a:pt x="9575" y="15735"/>
                  </a:lnTo>
                  <a:lnTo>
                    <a:pt x="10757" y="13804"/>
                  </a:lnTo>
                  <a:lnTo>
                    <a:pt x="9397" y="13804"/>
                  </a:lnTo>
                  <a:lnTo>
                    <a:pt x="8788" y="13411"/>
                  </a:lnTo>
                  <a:close/>
                </a:path>
                <a:path w="14604" h="20320">
                  <a:moveTo>
                    <a:pt x="6730" y="7061"/>
                  </a:moveTo>
                  <a:lnTo>
                    <a:pt x="5519" y="8915"/>
                  </a:lnTo>
                  <a:lnTo>
                    <a:pt x="5595" y="9436"/>
                  </a:lnTo>
                  <a:lnTo>
                    <a:pt x="5702" y="9893"/>
                  </a:lnTo>
                  <a:lnTo>
                    <a:pt x="7848" y="12141"/>
                  </a:lnTo>
                  <a:lnTo>
                    <a:pt x="8204" y="12217"/>
                  </a:lnTo>
                  <a:lnTo>
                    <a:pt x="8585" y="12242"/>
                  </a:lnTo>
                  <a:lnTo>
                    <a:pt x="9143" y="12547"/>
                  </a:lnTo>
                  <a:lnTo>
                    <a:pt x="9550" y="12903"/>
                  </a:lnTo>
                  <a:lnTo>
                    <a:pt x="9524" y="13131"/>
                  </a:lnTo>
                  <a:lnTo>
                    <a:pt x="9397" y="13804"/>
                  </a:lnTo>
                  <a:lnTo>
                    <a:pt x="10757" y="13804"/>
                  </a:lnTo>
                  <a:lnTo>
                    <a:pt x="10858" y="13639"/>
                  </a:lnTo>
                  <a:lnTo>
                    <a:pt x="14369" y="13639"/>
                  </a:lnTo>
                  <a:lnTo>
                    <a:pt x="14528" y="13068"/>
                  </a:lnTo>
                  <a:lnTo>
                    <a:pt x="11668" y="11607"/>
                  </a:lnTo>
                  <a:lnTo>
                    <a:pt x="10579" y="11607"/>
                  </a:lnTo>
                  <a:lnTo>
                    <a:pt x="10833" y="10807"/>
                  </a:lnTo>
                  <a:lnTo>
                    <a:pt x="12831" y="10807"/>
                  </a:lnTo>
                  <a:lnTo>
                    <a:pt x="12755" y="10299"/>
                  </a:lnTo>
                  <a:lnTo>
                    <a:pt x="8356" y="10299"/>
                  </a:lnTo>
                  <a:lnTo>
                    <a:pt x="7175" y="8915"/>
                  </a:lnTo>
                  <a:lnTo>
                    <a:pt x="6489" y="8191"/>
                  </a:lnTo>
                  <a:lnTo>
                    <a:pt x="6730" y="7061"/>
                  </a:lnTo>
                  <a:close/>
                </a:path>
                <a:path w="14604" h="20320">
                  <a:moveTo>
                    <a:pt x="11544" y="11544"/>
                  </a:moveTo>
                  <a:lnTo>
                    <a:pt x="10579" y="11607"/>
                  </a:lnTo>
                  <a:lnTo>
                    <a:pt x="11668" y="11607"/>
                  </a:lnTo>
                  <a:close/>
                </a:path>
                <a:path w="14604" h="20320">
                  <a:moveTo>
                    <a:pt x="12831" y="10807"/>
                  </a:moveTo>
                  <a:lnTo>
                    <a:pt x="10833" y="10807"/>
                  </a:lnTo>
                  <a:lnTo>
                    <a:pt x="11201" y="11366"/>
                  </a:lnTo>
                  <a:lnTo>
                    <a:pt x="11544" y="11518"/>
                  </a:lnTo>
                  <a:lnTo>
                    <a:pt x="12852" y="10947"/>
                  </a:lnTo>
                  <a:lnTo>
                    <a:pt x="12831" y="10807"/>
                  </a:lnTo>
                  <a:close/>
                </a:path>
                <a:path w="14604" h="20320">
                  <a:moveTo>
                    <a:pt x="10052" y="5702"/>
                  </a:moveTo>
                  <a:lnTo>
                    <a:pt x="6184" y="5702"/>
                  </a:lnTo>
                  <a:lnTo>
                    <a:pt x="8204" y="5791"/>
                  </a:lnTo>
                  <a:lnTo>
                    <a:pt x="9931" y="7848"/>
                  </a:lnTo>
                  <a:lnTo>
                    <a:pt x="8928" y="10083"/>
                  </a:lnTo>
                  <a:lnTo>
                    <a:pt x="8356" y="10299"/>
                  </a:lnTo>
                  <a:lnTo>
                    <a:pt x="12755" y="10299"/>
                  </a:lnTo>
                  <a:lnTo>
                    <a:pt x="12569" y="8915"/>
                  </a:lnTo>
                  <a:lnTo>
                    <a:pt x="12484" y="7950"/>
                  </a:lnTo>
                  <a:lnTo>
                    <a:pt x="10248" y="6464"/>
                  </a:lnTo>
                  <a:lnTo>
                    <a:pt x="10052" y="5702"/>
                  </a:lnTo>
                  <a:close/>
                </a:path>
                <a:path w="14604" h="20320">
                  <a:moveTo>
                    <a:pt x="3734" y="6667"/>
                  </a:moveTo>
                  <a:lnTo>
                    <a:pt x="2946" y="6667"/>
                  </a:lnTo>
                  <a:lnTo>
                    <a:pt x="4178" y="9016"/>
                  </a:lnTo>
                  <a:lnTo>
                    <a:pt x="3734" y="6667"/>
                  </a:lnTo>
                  <a:close/>
                </a:path>
                <a:path w="14604" h="20320">
                  <a:moveTo>
                    <a:pt x="2844" y="0"/>
                  </a:moveTo>
                  <a:lnTo>
                    <a:pt x="939" y="596"/>
                  </a:lnTo>
                  <a:lnTo>
                    <a:pt x="773" y="1104"/>
                  </a:lnTo>
                  <a:lnTo>
                    <a:pt x="758" y="1549"/>
                  </a:lnTo>
                  <a:lnTo>
                    <a:pt x="1206" y="3162"/>
                  </a:lnTo>
                  <a:lnTo>
                    <a:pt x="825" y="3708"/>
                  </a:lnTo>
                  <a:lnTo>
                    <a:pt x="88" y="4063"/>
                  </a:lnTo>
                  <a:lnTo>
                    <a:pt x="152" y="4305"/>
                  </a:lnTo>
                  <a:lnTo>
                    <a:pt x="1549" y="6388"/>
                  </a:lnTo>
                  <a:lnTo>
                    <a:pt x="0" y="8039"/>
                  </a:lnTo>
                  <a:lnTo>
                    <a:pt x="1473" y="7454"/>
                  </a:lnTo>
                  <a:lnTo>
                    <a:pt x="2946" y="6667"/>
                  </a:lnTo>
                  <a:lnTo>
                    <a:pt x="3734" y="6667"/>
                  </a:lnTo>
                  <a:lnTo>
                    <a:pt x="3581" y="5854"/>
                  </a:lnTo>
                  <a:lnTo>
                    <a:pt x="6184" y="5702"/>
                  </a:lnTo>
                  <a:lnTo>
                    <a:pt x="10052" y="5702"/>
                  </a:lnTo>
                  <a:lnTo>
                    <a:pt x="9944" y="5283"/>
                  </a:lnTo>
                  <a:lnTo>
                    <a:pt x="8597" y="2717"/>
                  </a:lnTo>
                  <a:lnTo>
                    <a:pt x="7035" y="2616"/>
                  </a:lnTo>
                  <a:lnTo>
                    <a:pt x="5778" y="2489"/>
                  </a:lnTo>
                  <a:lnTo>
                    <a:pt x="4648" y="2235"/>
                  </a:lnTo>
                  <a:lnTo>
                    <a:pt x="3555" y="38"/>
                  </a:lnTo>
                  <a:lnTo>
                    <a:pt x="2844" y="0"/>
                  </a:lnTo>
                  <a:close/>
                </a:path>
                <a:path w="14604" h="20320">
                  <a:moveTo>
                    <a:pt x="6438" y="101"/>
                  </a:moveTo>
                  <a:lnTo>
                    <a:pt x="5575" y="1104"/>
                  </a:lnTo>
                  <a:lnTo>
                    <a:pt x="6908" y="1549"/>
                  </a:lnTo>
                  <a:lnTo>
                    <a:pt x="7035" y="2616"/>
                  </a:lnTo>
                  <a:lnTo>
                    <a:pt x="8601" y="2616"/>
                  </a:lnTo>
                  <a:lnTo>
                    <a:pt x="8674" y="495"/>
                  </a:lnTo>
                  <a:lnTo>
                    <a:pt x="6438" y="1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12500728" y="6835438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914" y="8331"/>
                  </a:moveTo>
                  <a:lnTo>
                    <a:pt x="723" y="9829"/>
                  </a:lnTo>
                  <a:lnTo>
                    <a:pt x="0" y="11188"/>
                  </a:lnTo>
                  <a:lnTo>
                    <a:pt x="444" y="11442"/>
                  </a:lnTo>
                  <a:lnTo>
                    <a:pt x="825" y="11531"/>
                  </a:lnTo>
                  <a:lnTo>
                    <a:pt x="1206" y="10490"/>
                  </a:lnTo>
                  <a:lnTo>
                    <a:pt x="2362" y="9829"/>
                  </a:lnTo>
                  <a:lnTo>
                    <a:pt x="5417" y="9829"/>
                  </a:lnTo>
                  <a:lnTo>
                    <a:pt x="5715" y="9359"/>
                  </a:lnTo>
                  <a:lnTo>
                    <a:pt x="7061" y="9207"/>
                  </a:lnTo>
                  <a:lnTo>
                    <a:pt x="7429" y="9029"/>
                  </a:lnTo>
                  <a:lnTo>
                    <a:pt x="3505" y="9029"/>
                  </a:lnTo>
                  <a:lnTo>
                    <a:pt x="914" y="8331"/>
                  </a:lnTo>
                  <a:close/>
                </a:path>
                <a:path w="14604" h="12065">
                  <a:moveTo>
                    <a:pt x="5417" y="9829"/>
                  </a:moveTo>
                  <a:lnTo>
                    <a:pt x="2362" y="9829"/>
                  </a:lnTo>
                  <a:lnTo>
                    <a:pt x="3048" y="10109"/>
                  </a:lnTo>
                  <a:lnTo>
                    <a:pt x="4749" y="10883"/>
                  </a:lnTo>
                  <a:lnTo>
                    <a:pt x="5417" y="9829"/>
                  </a:lnTo>
                  <a:close/>
                </a:path>
                <a:path w="14604" h="12065">
                  <a:moveTo>
                    <a:pt x="4749" y="3644"/>
                  </a:moveTo>
                  <a:lnTo>
                    <a:pt x="4102" y="4178"/>
                  </a:lnTo>
                  <a:lnTo>
                    <a:pt x="3949" y="4991"/>
                  </a:lnTo>
                  <a:lnTo>
                    <a:pt x="3211" y="5181"/>
                  </a:lnTo>
                  <a:lnTo>
                    <a:pt x="3530" y="5511"/>
                  </a:lnTo>
                  <a:lnTo>
                    <a:pt x="4368" y="6134"/>
                  </a:lnTo>
                  <a:lnTo>
                    <a:pt x="5473" y="6311"/>
                  </a:lnTo>
                  <a:lnTo>
                    <a:pt x="4813" y="8483"/>
                  </a:lnTo>
                  <a:lnTo>
                    <a:pt x="3505" y="9029"/>
                  </a:lnTo>
                  <a:lnTo>
                    <a:pt x="7429" y="9029"/>
                  </a:lnTo>
                  <a:lnTo>
                    <a:pt x="7797" y="8851"/>
                  </a:lnTo>
                  <a:lnTo>
                    <a:pt x="8178" y="8305"/>
                  </a:lnTo>
                  <a:lnTo>
                    <a:pt x="7730" y="6692"/>
                  </a:lnTo>
                  <a:lnTo>
                    <a:pt x="7783" y="6134"/>
                  </a:lnTo>
                  <a:lnTo>
                    <a:pt x="7895" y="5791"/>
                  </a:lnTo>
                  <a:lnTo>
                    <a:pt x="5918" y="5791"/>
                  </a:lnTo>
                  <a:lnTo>
                    <a:pt x="4749" y="3644"/>
                  </a:lnTo>
                  <a:close/>
                </a:path>
                <a:path w="14604" h="12065">
                  <a:moveTo>
                    <a:pt x="13372" y="5143"/>
                  </a:moveTo>
                  <a:lnTo>
                    <a:pt x="9817" y="5143"/>
                  </a:lnTo>
                  <a:lnTo>
                    <a:pt x="10528" y="5181"/>
                  </a:lnTo>
                  <a:lnTo>
                    <a:pt x="11620" y="7378"/>
                  </a:lnTo>
                  <a:lnTo>
                    <a:pt x="12750" y="7632"/>
                  </a:lnTo>
                  <a:lnTo>
                    <a:pt x="14008" y="7759"/>
                  </a:lnTo>
                  <a:lnTo>
                    <a:pt x="13881" y="6692"/>
                  </a:lnTo>
                  <a:lnTo>
                    <a:pt x="12547" y="6248"/>
                  </a:lnTo>
                  <a:lnTo>
                    <a:pt x="13411" y="5245"/>
                  </a:lnTo>
                  <a:close/>
                </a:path>
                <a:path w="14604" h="12065">
                  <a:moveTo>
                    <a:pt x="10655" y="0"/>
                  </a:moveTo>
                  <a:lnTo>
                    <a:pt x="10198" y="190"/>
                  </a:lnTo>
                  <a:lnTo>
                    <a:pt x="9271" y="533"/>
                  </a:lnTo>
                  <a:lnTo>
                    <a:pt x="9446" y="1041"/>
                  </a:lnTo>
                  <a:lnTo>
                    <a:pt x="9448" y="1879"/>
                  </a:lnTo>
                  <a:lnTo>
                    <a:pt x="8966" y="2184"/>
                  </a:lnTo>
                  <a:lnTo>
                    <a:pt x="8420" y="2413"/>
                  </a:lnTo>
                  <a:lnTo>
                    <a:pt x="7594" y="3505"/>
                  </a:lnTo>
                  <a:lnTo>
                    <a:pt x="5918" y="4013"/>
                  </a:lnTo>
                  <a:lnTo>
                    <a:pt x="5918" y="5791"/>
                  </a:lnTo>
                  <a:lnTo>
                    <a:pt x="7895" y="5791"/>
                  </a:lnTo>
                  <a:lnTo>
                    <a:pt x="9817" y="5143"/>
                  </a:lnTo>
                  <a:lnTo>
                    <a:pt x="13372" y="5143"/>
                  </a:lnTo>
                  <a:lnTo>
                    <a:pt x="12877" y="3860"/>
                  </a:lnTo>
                  <a:lnTo>
                    <a:pt x="12674" y="3835"/>
                  </a:lnTo>
                  <a:lnTo>
                    <a:pt x="12280" y="3746"/>
                  </a:lnTo>
                  <a:lnTo>
                    <a:pt x="12611" y="3162"/>
                  </a:lnTo>
                  <a:lnTo>
                    <a:pt x="13407" y="3162"/>
                  </a:lnTo>
                  <a:lnTo>
                    <a:pt x="13055" y="2235"/>
                  </a:lnTo>
                  <a:lnTo>
                    <a:pt x="12115" y="1803"/>
                  </a:lnTo>
                  <a:lnTo>
                    <a:pt x="11950" y="1346"/>
                  </a:lnTo>
                  <a:lnTo>
                    <a:pt x="11849" y="1130"/>
                  </a:lnTo>
                  <a:lnTo>
                    <a:pt x="11201" y="1041"/>
                  </a:lnTo>
                  <a:lnTo>
                    <a:pt x="10875" y="533"/>
                  </a:lnTo>
                  <a:lnTo>
                    <a:pt x="10655" y="0"/>
                  </a:lnTo>
                  <a:close/>
                </a:path>
                <a:path w="14604" h="12065">
                  <a:moveTo>
                    <a:pt x="13407" y="3162"/>
                  </a:moveTo>
                  <a:lnTo>
                    <a:pt x="12611" y="3162"/>
                  </a:lnTo>
                  <a:lnTo>
                    <a:pt x="12683" y="3505"/>
                  </a:lnTo>
                  <a:lnTo>
                    <a:pt x="12790" y="3746"/>
                  </a:lnTo>
                  <a:lnTo>
                    <a:pt x="13471" y="3644"/>
                  </a:lnTo>
                  <a:lnTo>
                    <a:pt x="13537" y="3505"/>
                  </a:lnTo>
                  <a:lnTo>
                    <a:pt x="13407" y="3162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12520049" y="685804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79" y="0"/>
                  </a:moveTo>
                  <a:lnTo>
                    <a:pt x="850" y="520"/>
                  </a:lnTo>
                  <a:lnTo>
                    <a:pt x="1155" y="1396"/>
                  </a:lnTo>
                  <a:lnTo>
                    <a:pt x="876" y="2031"/>
                  </a:lnTo>
                  <a:lnTo>
                    <a:pt x="0" y="2425"/>
                  </a:lnTo>
                  <a:lnTo>
                    <a:pt x="304" y="3136"/>
                  </a:lnTo>
                  <a:lnTo>
                    <a:pt x="457" y="3975"/>
                  </a:lnTo>
                  <a:lnTo>
                    <a:pt x="1346" y="4229"/>
                  </a:lnTo>
                  <a:lnTo>
                    <a:pt x="1689" y="3581"/>
                  </a:lnTo>
                  <a:lnTo>
                    <a:pt x="1993" y="2933"/>
                  </a:lnTo>
                  <a:lnTo>
                    <a:pt x="2336" y="2285"/>
                  </a:lnTo>
                  <a:lnTo>
                    <a:pt x="2374" y="124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629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12524775" y="68621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97" y="0"/>
                  </a:moveTo>
                  <a:lnTo>
                    <a:pt x="0" y="457"/>
                  </a:lnTo>
                  <a:lnTo>
                    <a:pt x="101" y="698"/>
                  </a:lnTo>
                  <a:lnTo>
                    <a:pt x="203" y="901"/>
                  </a:lnTo>
                  <a:lnTo>
                    <a:pt x="304" y="1117"/>
                  </a:lnTo>
                  <a:lnTo>
                    <a:pt x="914" y="1422"/>
                  </a:lnTo>
                  <a:lnTo>
                    <a:pt x="1549" y="1714"/>
                  </a:lnTo>
                  <a:lnTo>
                    <a:pt x="2159" y="2006"/>
                  </a:lnTo>
                  <a:lnTo>
                    <a:pt x="1790" y="97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12513601" y="68390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4"/>
                  </a:lnTo>
                  <a:lnTo>
                    <a:pt x="101" y="495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31" y="635"/>
                  </a:lnTo>
                  <a:lnTo>
                    <a:pt x="558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12509298" y="683379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346" y="0"/>
                  </a:moveTo>
                  <a:lnTo>
                    <a:pt x="0" y="863"/>
                  </a:lnTo>
                  <a:lnTo>
                    <a:pt x="546" y="1638"/>
                  </a:lnTo>
                  <a:lnTo>
                    <a:pt x="698" y="2158"/>
                  </a:lnTo>
                  <a:lnTo>
                    <a:pt x="1168" y="2006"/>
                  </a:lnTo>
                  <a:lnTo>
                    <a:pt x="1625" y="1841"/>
                  </a:lnTo>
                  <a:lnTo>
                    <a:pt x="2082" y="1650"/>
                  </a:lnTo>
                  <a:lnTo>
                    <a:pt x="2425" y="1511"/>
                  </a:lnTo>
                  <a:lnTo>
                    <a:pt x="2768" y="1396"/>
                  </a:lnTo>
                  <a:lnTo>
                    <a:pt x="2070" y="8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12508604" y="683020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685"/>
                  </a:lnTo>
                  <a:lnTo>
                    <a:pt x="520" y="1358"/>
                  </a:lnTo>
                  <a:lnTo>
                    <a:pt x="787" y="2044"/>
                  </a:lnTo>
                  <a:lnTo>
                    <a:pt x="1244" y="1866"/>
                  </a:lnTo>
                  <a:lnTo>
                    <a:pt x="1460" y="1790"/>
                  </a:lnTo>
                  <a:lnTo>
                    <a:pt x="1155" y="1054"/>
                  </a:lnTo>
                  <a:lnTo>
                    <a:pt x="1003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12511381" y="683519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85" y="0"/>
                  </a:moveTo>
                  <a:lnTo>
                    <a:pt x="342" y="114"/>
                  </a:lnTo>
                  <a:lnTo>
                    <a:pt x="0" y="253"/>
                  </a:lnTo>
                  <a:lnTo>
                    <a:pt x="241" y="812"/>
                  </a:lnTo>
                  <a:lnTo>
                    <a:pt x="546" y="1295"/>
                  </a:lnTo>
                  <a:lnTo>
                    <a:pt x="1193" y="1358"/>
                  </a:lnTo>
                  <a:lnTo>
                    <a:pt x="1041" y="914"/>
                  </a:lnTo>
                  <a:lnTo>
                    <a:pt x="850" y="45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12508370" y="683545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215" y="88"/>
                  </a:moveTo>
                  <a:lnTo>
                    <a:pt x="50" y="0"/>
                  </a:lnTo>
                  <a:lnTo>
                    <a:pt x="0" y="342"/>
                  </a:lnTo>
                  <a:lnTo>
                    <a:pt x="215" y="88"/>
                  </a:lnTo>
                  <a:close/>
                </a:path>
                <a:path w="5715" h="2540">
                  <a:moveTo>
                    <a:pt x="1879" y="1206"/>
                  </a:moveTo>
                  <a:lnTo>
                    <a:pt x="1435" y="1371"/>
                  </a:lnTo>
                  <a:lnTo>
                    <a:pt x="965" y="1549"/>
                  </a:lnTo>
                  <a:lnTo>
                    <a:pt x="520" y="1701"/>
                  </a:lnTo>
                  <a:lnTo>
                    <a:pt x="596" y="1955"/>
                  </a:lnTo>
                  <a:lnTo>
                    <a:pt x="685" y="2197"/>
                  </a:lnTo>
                  <a:lnTo>
                    <a:pt x="787" y="2400"/>
                  </a:lnTo>
                  <a:lnTo>
                    <a:pt x="1333" y="2171"/>
                  </a:lnTo>
                  <a:lnTo>
                    <a:pt x="1790" y="1854"/>
                  </a:lnTo>
                  <a:lnTo>
                    <a:pt x="1879" y="1206"/>
                  </a:lnTo>
                  <a:close/>
                </a:path>
                <a:path w="5715" h="2540">
                  <a:moveTo>
                    <a:pt x="5156" y="1536"/>
                  </a:moveTo>
                  <a:lnTo>
                    <a:pt x="4826" y="1397"/>
                  </a:lnTo>
                  <a:lnTo>
                    <a:pt x="4521" y="1244"/>
                  </a:lnTo>
                  <a:lnTo>
                    <a:pt x="4191" y="1104"/>
                  </a:lnTo>
                  <a:lnTo>
                    <a:pt x="4305" y="1346"/>
                  </a:lnTo>
                  <a:lnTo>
                    <a:pt x="4381" y="1574"/>
                  </a:lnTo>
                  <a:lnTo>
                    <a:pt x="4470" y="1790"/>
                  </a:lnTo>
                  <a:lnTo>
                    <a:pt x="4711" y="1701"/>
                  </a:lnTo>
                  <a:lnTo>
                    <a:pt x="4927" y="1625"/>
                  </a:lnTo>
                  <a:lnTo>
                    <a:pt x="5156" y="1536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2510084" y="683200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09" y="304"/>
                  </a:lnTo>
                  <a:lnTo>
                    <a:pt x="939" y="431"/>
                  </a:lnTo>
                  <a:lnTo>
                    <a:pt x="60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2509093" y="68322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" y="254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12508123" y="682951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203"/>
                  </a:lnTo>
                  <a:lnTo>
                    <a:pt x="0" y="558"/>
                  </a:lnTo>
                  <a:lnTo>
                    <a:pt x="165" y="698"/>
                  </a:lnTo>
                  <a:lnTo>
                    <a:pt x="482" y="698"/>
                  </a:lnTo>
                  <a:lnTo>
                    <a:pt x="381" y="457"/>
                  </a:lnTo>
                  <a:lnTo>
                    <a:pt x="304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12478680" y="6827432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5711" y="10909"/>
                  </a:moveTo>
                  <a:lnTo>
                    <a:pt x="3683" y="10909"/>
                  </a:lnTo>
                  <a:lnTo>
                    <a:pt x="3378" y="13601"/>
                  </a:lnTo>
                  <a:lnTo>
                    <a:pt x="4686" y="13766"/>
                  </a:lnTo>
                  <a:lnTo>
                    <a:pt x="6045" y="12204"/>
                  </a:lnTo>
                  <a:lnTo>
                    <a:pt x="7443" y="12204"/>
                  </a:lnTo>
                  <a:lnTo>
                    <a:pt x="5711" y="10909"/>
                  </a:lnTo>
                  <a:close/>
                </a:path>
                <a:path w="8890" h="13970">
                  <a:moveTo>
                    <a:pt x="7443" y="12204"/>
                  </a:moveTo>
                  <a:lnTo>
                    <a:pt x="6045" y="12204"/>
                  </a:lnTo>
                  <a:lnTo>
                    <a:pt x="7327" y="13690"/>
                  </a:lnTo>
                  <a:lnTo>
                    <a:pt x="8699" y="13144"/>
                  </a:lnTo>
                  <a:lnTo>
                    <a:pt x="7443" y="12204"/>
                  </a:lnTo>
                  <a:close/>
                </a:path>
                <a:path w="8890" h="13970">
                  <a:moveTo>
                    <a:pt x="6032" y="0"/>
                  </a:moveTo>
                  <a:lnTo>
                    <a:pt x="5623" y="457"/>
                  </a:lnTo>
                  <a:lnTo>
                    <a:pt x="4978" y="1231"/>
                  </a:lnTo>
                  <a:lnTo>
                    <a:pt x="4292" y="3314"/>
                  </a:lnTo>
                  <a:lnTo>
                    <a:pt x="2654" y="4089"/>
                  </a:lnTo>
                  <a:lnTo>
                    <a:pt x="673" y="4406"/>
                  </a:lnTo>
                  <a:lnTo>
                    <a:pt x="736" y="5956"/>
                  </a:lnTo>
                  <a:lnTo>
                    <a:pt x="2336" y="7442"/>
                  </a:lnTo>
                  <a:lnTo>
                    <a:pt x="850" y="9042"/>
                  </a:lnTo>
                  <a:lnTo>
                    <a:pt x="723" y="9385"/>
                  </a:lnTo>
                  <a:lnTo>
                    <a:pt x="0" y="10947"/>
                  </a:lnTo>
                  <a:lnTo>
                    <a:pt x="1536" y="11302"/>
                  </a:lnTo>
                  <a:lnTo>
                    <a:pt x="3683" y="10909"/>
                  </a:lnTo>
                  <a:lnTo>
                    <a:pt x="5711" y="10909"/>
                  </a:lnTo>
                  <a:lnTo>
                    <a:pt x="5473" y="10731"/>
                  </a:lnTo>
                  <a:lnTo>
                    <a:pt x="8280" y="9283"/>
                  </a:lnTo>
                  <a:lnTo>
                    <a:pt x="8534" y="8597"/>
                  </a:lnTo>
                  <a:lnTo>
                    <a:pt x="7848" y="6807"/>
                  </a:lnTo>
                  <a:lnTo>
                    <a:pt x="7226" y="5054"/>
                  </a:lnTo>
                  <a:lnTo>
                    <a:pt x="6591" y="3555"/>
                  </a:lnTo>
                  <a:lnTo>
                    <a:pt x="5829" y="2057"/>
                  </a:lnTo>
                  <a:lnTo>
                    <a:pt x="7023" y="457"/>
                  </a:lnTo>
                  <a:lnTo>
                    <a:pt x="6680" y="317"/>
                  </a:lnTo>
                  <a:lnTo>
                    <a:pt x="6375" y="152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2473254" y="6828675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7772" y="6210"/>
                  </a:moveTo>
                  <a:lnTo>
                    <a:pt x="6172" y="4724"/>
                  </a:lnTo>
                  <a:lnTo>
                    <a:pt x="6083" y="3175"/>
                  </a:lnTo>
                  <a:lnTo>
                    <a:pt x="3530" y="4025"/>
                  </a:lnTo>
                  <a:lnTo>
                    <a:pt x="838" y="4724"/>
                  </a:lnTo>
                  <a:lnTo>
                    <a:pt x="0" y="7823"/>
                  </a:lnTo>
                  <a:lnTo>
                    <a:pt x="1790" y="9525"/>
                  </a:lnTo>
                  <a:lnTo>
                    <a:pt x="3632" y="10083"/>
                  </a:lnTo>
                  <a:lnTo>
                    <a:pt x="5626" y="8089"/>
                  </a:lnTo>
                  <a:lnTo>
                    <a:pt x="5753" y="7924"/>
                  </a:lnTo>
                  <a:lnTo>
                    <a:pt x="6045" y="7912"/>
                  </a:lnTo>
                  <a:lnTo>
                    <a:pt x="6286" y="7810"/>
                  </a:lnTo>
                  <a:lnTo>
                    <a:pt x="7772" y="6210"/>
                  </a:lnTo>
                  <a:close/>
                </a:path>
                <a:path w="10795" h="10159">
                  <a:moveTo>
                    <a:pt x="10401" y="0"/>
                  </a:moveTo>
                  <a:lnTo>
                    <a:pt x="8801" y="838"/>
                  </a:lnTo>
                  <a:lnTo>
                    <a:pt x="6667" y="965"/>
                  </a:lnTo>
                  <a:lnTo>
                    <a:pt x="6096" y="3162"/>
                  </a:lnTo>
                  <a:lnTo>
                    <a:pt x="8064" y="2857"/>
                  </a:lnTo>
                  <a:lnTo>
                    <a:pt x="9715" y="2095"/>
                  </a:lnTo>
                  <a:lnTo>
                    <a:pt x="10401" y="0"/>
                  </a:lnTo>
                  <a:close/>
                </a:path>
              </a:pathLst>
            </a:custGeom>
            <a:solidFill>
              <a:srgbClr val="EE32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12449767" y="6849161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20">
                  <a:moveTo>
                    <a:pt x="7494" y="15735"/>
                  </a:moveTo>
                  <a:lnTo>
                    <a:pt x="4889" y="15735"/>
                  </a:lnTo>
                  <a:lnTo>
                    <a:pt x="4254" y="18186"/>
                  </a:lnTo>
                  <a:lnTo>
                    <a:pt x="5943" y="19913"/>
                  </a:lnTo>
                  <a:lnTo>
                    <a:pt x="6540" y="19215"/>
                  </a:lnTo>
                  <a:lnTo>
                    <a:pt x="9132" y="19215"/>
                  </a:lnTo>
                  <a:lnTo>
                    <a:pt x="7072" y="17589"/>
                  </a:lnTo>
                  <a:lnTo>
                    <a:pt x="7040" y="17233"/>
                  </a:lnTo>
                  <a:lnTo>
                    <a:pt x="7494" y="15735"/>
                  </a:lnTo>
                  <a:close/>
                </a:path>
                <a:path w="22225" h="20320">
                  <a:moveTo>
                    <a:pt x="9132" y="19215"/>
                  </a:moveTo>
                  <a:lnTo>
                    <a:pt x="6540" y="19215"/>
                  </a:lnTo>
                  <a:lnTo>
                    <a:pt x="9486" y="19494"/>
                  </a:lnTo>
                  <a:lnTo>
                    <a:pt x="9132" y="19215"/>
                  </a:lnTo>
                  <a:close/>
                </a:path>
                <a:path w="22225" h="20320">
                  <a:moveTo>
                    <a:pt x="4533" y="7874"/>
                  </a:moveTo>
                  <a:lnTo>
                    <a:pt x="3162" y="8420"/>
                  </a:lnTo>
                  <a:lnTo>
                    <a:pt x="3038" y="9829"/>
                  </a:lnTo>
                  <a:lnTo>
                    <a:pt x="2927" y="10782"/>
                  </a:lnTo>
                  <a:lnTo>
                    <a:pt x="1752" y="12674"/>
                  </a:lnTo>
                  <a:lnTo>
                    <a:pt x="850" y="14732"/>
                  </a:lnTo>
                  <a:lnTo>
                    <a:pt x="751" y="15748"/>
                  </a:lnTo>
                  <a:lnTo>
                    <a:pt x="558" y="16141"/>
                  </a:lnTo>
                  <a:lnTo>
                    <a:pt x="0" y="16675"/>
                  </a:lnTo>
                  <a:lnTo>
                    <a:pt x="533" y="18021"/>
                  </a:lnTo>
                  <a:lnTo>
                    <a:pt x="838" y="18580"/>
                  </a:lnTo>
                  <a:lnTo>
                    <a:pt x="1206" y="19177"/>
                  </a:lnTo>
                  <a:lnTo>
                    <a:pt x="2527" y="17233"/>
                  </a:lnTo>
                  <a:lnTo>
                    <a:pt x="3606" y="16598"/>
                  </a:lnTo>
                  <a:lnTo>
                    <a:pt x="4889" y="15735"/>
                  </a:lnTo>
                  <a:lnTo>
                    <a:pt x="7494" y="15735"/>
                  </a:lnTo>
                  <a:lnTo>
                    <a:pt x="7759" y="13893"/>
                  </a:lnTo>
                  <a:lnTo>
                    <a:pt x="7943" y="13741"/>
                  </a:lnTo>
                  <a:lnTo>
                    <a:pt x="6705" y="13741"/>
                  </a:lnTo>
                  <a:lnTo>
                    <a:pt x="4567" y="12369"/>
                  </a:lnTo>
                  <a:lnTo>
                    <a:pt x="4548" y="12192"/>
                  </a:lnTo>
                  <a:lnTo>
                    <a:pt x="5173" y="10033"/>
                  </a:lnTo>
                  <a:lnTo>
                    <a:pt x="5123" y="9525"/>
                  </a:lnTo>
                  <a:lnTo>
                    <a:pt x="4533" y="7874"/>
                  </a:lnTo>
                  <a:close/>
                </a:path>
                <a:path w="22225" h="20320">
                  <a:moveTo>
                    <a:pt x="12077" y="17437"/>
                  </a:moveTo>
                  <a:lnTo>
                    <a:pt x="10464" y="17437"/>
                  </a:lnTo>
                  <a:lnTo>
                    <a:pt x="11379" y="17691"/>
                  </a:lnTo>
                  <a:lnTo>
                    <a:pt x="12115" y="17538"/>
                  </a:lnTo>
                  <a:close/>
                </a:path>
                <a:path w="22225" h="20320">
                  <a:moveTo>
                    <a:pt x="14472" y="12369"/>
                  </a:moveTo>
                  <a:lnTo>
                    <a:pt x="9601" y="12369"/>
                  </a:lnTo>
                  <a:lnTo>
                    <a:pt x="9791" y="17589"/>
                  </a:lnTo>
                  <a:lnTo>
                    <a:pt x="10032" y="17576"/>
                  </a:lnTo>
                  <a:lnTo>
                    <a:pt x="10464" y="17437"/>
                  </a:lnTo>
                  <a:lnTo>
                    <a:pt x="12077" y="17437"/>
                  </a:lnTo>
                  <a:lnTo>
                    <a:pt x="11607" y="16192"/>
                  </a:lnTo>
                  <a:lnTo>
                    <a:pt x="10540" y="15138"/>
                  </a:lnTo>
                  <a:lnTo>
                    <a:pt x="12458" y="14300"/>
                  </a:lnTo>
                  <a:lnTo>
                    <a:pt x="13931" y="12865"/>
                  </a:lnTo>
                  <a:lnTo>
                    <a:pt x="14472" y="12369"/>
                  </a:lnTo>
                  <a:close/>
                </a:path>
                <a:path w="22225" h="20320">
                  <a:moveTo>
                    <a:pt x="8902" y="8699"/>
                  </a:moveTo>
                  <a:lnTo>
                    <a:pt x="6629" y="9588"/>
                  </a:lnTo>
                  <a:lnTo>
                    <a:pt x="7200" y="10464"/>
                  </a:lnTo>
                  <a:lnTo>
                    <a:pt x="7313" y="10782"/>
                  </a:lnTo>
                  <a:lnTo>
                    <a:pt x="7125" y="11480"/>
                  </a:lnTo>
                  <a:lnTo>
                    <a:pt x="7041" y="12331"/>
                  </a:lnTo>
                  <a:lnTo>
                    <a:pt x="7645" y="13119"/>
                  </a:lnTo>
                  <a:lnTo>
                    <a:pt x="6705" y="13741"/>
                  </a:lnTo>
                  <a:lnTo>
                    <a:pt x="7943" y="13741"/>
                  </a:lnTo>
                  <a:lnTo>
                    <a:pt x="9601" y="12369"/>
                  </a:lnTo>
                  <a:lnTo>
                    <a:pt x="14472" y="12369"/>
                  </a:lnTo>
                  <a:lnTo>
                    <a:pt x="15443" y="11480"/>
                  </a:lnTo>
                  <a:lnTo>
                    <a:pt x="17449" y="10782"/>
                  </a:lnTo>
                  <a:lnTo>
                    <a:pt x="17420" y="10566"/>
                  </a:lnTo>
                  <a:lnTo>
                    <a:pt x="9702" y="10566"/>
                  </a:lnTo>
                  <a:lnTo>
                    <a:pt x="8759" y="10401"/>
                  </a:lnTo>
                  <a:lnTo>
                    <a:pt x="8902" y="8699"/>
                  </a:lnTo>
                  <a:close/>
                </a:path>
                <a:path w="22225" h="20320">
                  <a:moveTo>
                    <a:pt x="15049" y="7175"/>
                  </a:moveTo>
                  <a:lnTo>
                    <a:pt x="9791" y="7175"/>
                  </a:lnTo>
                  <a:lnTo>
                    <a:pt x="9709" y="7937"/>
                  </a:lnTo>
                  <a:lnTo>
                    <a:pt x="9585" y="9588"/>
                  </a:lnTo>
                  <a:lnTo>
                    <a:pt x="10198" y="10401"/>
                  </a:lnTo>
                  <a:lnTo>
                    <a:pt x="9905" y="10464"/>
                  </a:lnTo>
                  <a:lnTo>
                    <a:pt x="9702" y="10566"/>
                  </a:lnTo>
                  <a:lnTo>
                    <a:pt x="17420" y="10566"/>
                  </a:lnTo>
                  <a:lnTo>
                    <a:pt x="17348" y="10033"/>
                  </a:lnTo>
                  <a:lnTo>
                    <a:pt x="16751" y="8915"/>
                  </a:lnTo>
                  <a:lnTo>
                    <a:pt x="19494" y="8915"/>
                  </a:lnTo>
                  <a:lnTo>
                    <a:pt x="19456" y="7988"/>
                  </a:lnTo>
                  <a:lnTo>
                    <a:pt x="15430" y="7988"/>
                  </a:lnTo>
                  <a:lnTo>
                    <a:pt x="15239" y="7937"/>
                  </a:lnTo>
                  <a:lnTo>
                    <a:pt x="15481" y="7670"/>
                  </a:lnTo>
                  <a:lnTo>
                    <a:pt x="15049" y="7175"/>
                  </a:lnTo>
                  <a:close/>
                </a:path>
                <a:path w="22225" h="20320">
                  <a:moveTo>
                    <a:pt x="8984" y="7620"/>
                  </a:moveTo>
                  <a:lnTo>
                    <a:pt x="5803" y="7620"/>
                  </a:lnTo>
                  <a:lnTo>
                    <a:pt x="6781" y="8877"/>
                  </a:lnTo>
                  <a:lnTo>
                    <a:pt x="8984" y="7620"/>
                  </a:lnTo>
                  <a:close/>
                </a:path>
                <a:path w="22225" h="20320">
                  <a:moveTo>
                    <a:pt x="21569" y="5918"/>
                  </a:moveTo>
                  <a:lnTo>
                    <a:pt x="15582" y="5918"/>
                  </a:lnTo>
                  <a:lnTo>
                    <a:pt x="15664" y="7175"/>
                  </a:lnTo>
                  <a:lnTo>
                    <a:pt x="15582" y="7327"/>
                  </a:lnTo>
                  <a:lnTo>
                    <a:pt x="15496" y="7620"/>
                  </a:lnTo>
                  <a:lnTo>
                    <a:pt x="15430" y="7988"/>
                  </a:lnTo>
                  <a:lnTo>
                    <a:pt x="19456" y="7988"/>
                  </a:lnTo>
                  <a:lnTo>
                    <a:pt x="19430" y="7378"/>
                  </a:lnTo>
                  <a:lnTo>
                    <a:pt x="21539" y="6934"/>
                  </a:lnTo>
                  <a:lnTo>
                    <a:pt x="21709" y="6324"/>
                  </a:lnTo>
                  <a:lnTo>
                    <a:pt x="21657" y="5981"/>
                  </a:lnTo>
                  <a:close/>
                </a:path>
                <a:path w="22225" h="20320">
                  <a:moveTo>
                    <a:pt x="6908" y="3098"/>
                  </a:moveTo>
                  <a:lnTo>
                    <a:pt x="6400" y="5143"/>
                  </a:lnTo>
                  <a:lnTo>
                    <a:pt x="4734" y="6070"/>
                  </a:lnTo>
                  <a:lnTo>
                    <a:pt x="4651" y="6692"/>
                  </a:lnTo>
                  <a:lnTo>
                    <a:pt x="4533" y="7874"/>
                  </a:lnTo>
                  <a:lnTo>
                    <a:pt x="5803" y="7620"/>
                  </a:lnTo>
                  <a:lnTo>
                    <a:pt x="8984" y="7620"/>
                  </a:lnTo>
                  <a:lnTo>
                    <a:pt x="9791" y="7175"/>
                  </a:lnTo>
                  <a:lnTo>
                    <a:pt x="15049" y="7175"/>
                  </a:lnTo>
                  <a:lnTo>
                    <a:pt x="14917" y="7023"/>
                  </a:lnTo>
                  <a:lnTo>
                    <a:pt x="12141" y="7023"/>
                  </a:lnTo>
                  <a:lnTo>
                    <a:pt x="11674" y="6692"/>
                  </a:lnTo>
                  <a:lnTo>
                    <a:pt x="7035" y="6692"/>
                  </a:lnTo>
                  <a:lnTo>
                    <a:pt x="7886" y="4330"/>
                  </a:lnTo>
                  <a:lnTo>
                    <a:pt x="6908" y="3098"/>
                  </a:lnTo>
                  <a:close/>
                </a:path>
                <a:path w="22225" h="20320">
                  <a:moveTo>
                    <a:pt x="14964" y="6883"/>
                  </a:moveTo>
                  <a:lnTo>
                    <a:pt x="14795" y="6883"/>
                  </a:lnTo>
                  <a:lnTo>
                    <a:pt x="15481" y="7670"/>
                  </a:lnTo>
                  <a:lnTo>
                    <a:pt x="14964" y="6883"/>
                  </a:lnTo>
                  <a:close/>
                </a:path>
                <a:path w="22225" h="20320">
                  <a:moveTo>
                    <a:pt x="14935" y="0"/>
                  </a:moveTo>
                  <a:lnTo>
                    <a:pt x="14236" y="825"/>
                  </a:lnTo>
                  <a:lnTo>
                    <a:pt x="14757" y="2451"/>
                  </a:lnTo>
                  <a:lnTo>
                    <a:pt x="12039" y="2641"/>
                  </a:lnTo>
                  <a:lnTo>
                    <a:pt x="11506" y="3771"/>
                  </a:lnTo>
                  <a:lnTo>
                    <a:pt x="12141" y="7023"/>
                  </a:lnTo>
                  <a:lnTo>
                    <a:pt x="14917" y="7023"/>
                  </a:lnTo>
                  <a:lnTo>
                    <a:pt x="14795" y="6883"/>
                  </a:lnTo>
                  <a:lnTo>
                    <a:pt x="14964" y="6883"/>
                  </a:lnTo>
                  <a:lnTo>
                    <a:pt x="14681" y="6451"/>
                  </a:lnTo>
                  <a:lnTo>
                    <a:pt x="14757" y="6070"/>
                  </a:lnTo>
                  <a:lnTo>
                    <a:pt x="15151" y="5981"/>
                  </a:lnTo>
                  <a:lnTo>
                    <a:pt x="15582" y="5918"/>
                  </a:lnTo>
                  <a:lnTo>
                    <a:pt x="21569" y="5918"/>
                  </a:lnTo>
                  <a:lnTo>
                    <a:pt x="20454" y="5130"/>
                  </a:lnTo>
                  <a:lnTo>
                    <a:pt x="18059" y="5130"/>
                  </a:lnTo>
                  <a:lnTo>
                    <a:pt x="16294" y="4965"/>
                  </a:lnTo>
                  <a:lnTo>
                    <a:pt x="15836" y="4445"/>
                  </a:lnTo>
                  <a:lnTo>
                    <a:pt x="17094" y="1574"/>
                  </a:lnTo>
                  <a:lnTo>
                    <a:pt x="16814" y="850"/>
                  </a:lnTo>
                  <a:lnTo>
                    <a:pt x="16065" y="850"/>
                  </a:lnTo>
                  <a:lnTo>
                    <a:pt x="15443" y="571"/>
                  </a:lnTo>
                  <a:lnTo>
                    <a:pt x="14935" y="0"/>
                  </a:lnTo>
                  <a:close/>
                </a:path>
                <a:path w="22225" h="20320">
                  <a:moveTo>
                    <a:pt x="10185" y="5638"/>
                  </a:moveTo>
                  <a:lnTo>
                    <a:pt x="9334" y="6032"/>
                  </a:lnTo>
                  <a:lnTo>
                    <a:pt x="7035" y="6692"/>
                  </a:lnTo>
                  <a:lnTo>
                    <a:pt x="11674" y="6692"/>
                  </a:lnTo>
                  <a:lnTo>
                    <a:pt x="10185" y="5638"/>
                  </a:lnTo>
                  <a:close/>
                </a:path>
                <a:path w="22225" h="20320">
                  <a:moveTo>
                    <a:pt x="20015" y="368"/>
                  </a:moveTo>
                  <a:lnTo>
                    <a:pt x="18453" y="1028"/>
                  </a:lnTo>
                  <a:lnTo>
                    <a:pt x="18160" y="1651"/>
                  </a:lnTo>
                  <a:lnTo>
                    <a:pt x="18033" y="1981"/>
                  </a:lnTo>
                  <a:lnTo>
                    <a:pt x="17564" y="2146"/>
                  </a:lnTo>
                  <a:lnTo>
                    <a:pt x="17348" y="2247"/>
                  </a:lnTo>
                  <a:lnTo>
                    <a:pt x="17646" y="2641"/>
                  </a:lnTo>
                  <a:lnTo>
                    <a:pt x="17771" y="2768"/>
                  </a:lnTo>
                  <a:lnTo>
                    <a:pt x="18262" y="3136"/>
                  </a:lnTo>
                  <a:lnTo>
                    <a:pt x="18475" y="4445"/>
                  </a:lnTo>
                  <a:lnTo>
                    <a:pt x="18059" y="5130"/>
                  </a:lnTo>
                  <a:lnTo>
                    <a:pt x="20454" y="5130"/>
                  </a:lnTo>
                  <a:lnTo>
                    <a:pt x="20441" y="4965"/>
                  </a:lnTo>
                  <a:lnTo>
                    <a:pt x="20802" y="3949"/>
                  </a:lnTo>
                  <a:lnTo>
                    <a:pt x="20878" y="3251"/>
                  </a:lnTo>
                  <a:lnTo>
                    <a:pt x="20561" y="3251"/>
                  </a:lnTo>
                  <a:lnTo>
                    <a:pt x="20412" y="3136"/>
                  </a:lnTo>
                  <a:lnTo>
                    <a:pt x="20505" y="2717"/>
                  </a:lnTo>
                  <a:lnTo>
                    <a:pt x="20612" y="2578"/>
                  </a:lnTo>
                  <a:lnTo>
                    <a:pt x="19761" y="2247"/>
                  </a:lnTo>
                  <a:lnTo>
                    <a:pt x="20015" y="368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12457697" y="6846519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3632" y="0"/>
                  </a:moveTo>
                  <a:lnTo>
                    <a:pt x="3416" y="88"/>
                  </a:lnTo>
                  <a:lnTo>
                    <a:pt x="3200" y="165"/>
                  </a:lnTo>
                  <a:lnTo>
                    <a:pt x="2984" y="266"/>
                  </a:lnTo>
                  <a:lnTo>
                    <a:pt x="3048" y="495"/>
                  </a:lnTo>
                  <a:lnTo>
                    <a:pt x="3136" y="711"/>
                  </a:lnTo>
                  <a:lnTo>
                    <a:pt x="3225" y="939"/>
                  </a:lnTo>
                  <a:lnTo>
                    <a:pt x="3340" y="609"/>
                  </a:lnTo>
                  <a:lnTo>
                    <a:pt x="3492" y="317"/>
                  </a:lnTo>
                  <a:lnTo>
                    <a:pt x="3632" y="0"/>
                  </a:lnTo>
                  <a:close/>
                </a:path>
                <a:path w="7620" h="10159">
                  <a:moveTo>
                    <a:pt x="6997" y="2654"/>
                  </a:moveTo>
                  <a:lnTo>
                    <a:pt x="6261" y="1955"/>
                  </a:lnTo>
                  <a:lnTo>
                    <a:pt x="5181" y="2794"/>
                  </a:lnTo>
                  <a:lnTo>
                    <a:pt x="4432" y="2070"/>
                  </a:lnTo>
                  <a:lnTo>
                    <a:pt x="3733" y="2311"/>
                  </a:lnTo>
                  <a:lnTo>
                    <a:pt x="1993" y="3606"/>
                  </a:lnTo>
                  <a:lnTo>
                    <a:pt x="0" y="4749"/>
                  </a:lnTo>
                  <a:lnTo>
                    <a:pt x="1866" y="7366"/>
                  </a:lnTo>
                  <a:lnTo>
                    <a:pt x="2019" y="7594"/>
                  </a:lnTo>
                  <a:lnTo>
                    <a:pt x="1587" y="8242"/>
                  </a:lnTo>
                  <a:lnTo>
                    <a:pt x="1397" y="8686"/>
                  </a:lnTo>
                  <a:lnTo>
                    <a:pt x="2247" y="8293"/>
                  </a:lnTo>
                  <a:lnTo>
                    <a:pt x="4203" y="9664"/>
                  </a:lnTo>
                  <a:lnTo>
                    <a:pt x="3708" y="7099"/>
                  </a:lnTo>
                  <a:lnTo>
                    <a:pt x="3568" y="6438"/>
                  </a:lnTo>
                  <a:lnTo>
                    <a:pt x="4102" y="5295"/>
                  </a:lnTo>
                  <a:lnTo>
                    <a:pt x="5054" y="5219"/>
                  </a:lnTo>
                  <a:lnTo>
                    <a:pt x="6832" y="5118"/>
                  </a:lnTo>
                  <a:lnTo>
                    <a:pt x="6299" y="3467"/>
                  </a:lnTo>
                  <a:lnTo>
                    <a:pt x="6997" y="2654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12446119" y="6863627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7850" y="9715"/>
                  </a:moveTo>
                  <a:lnTo>
                    <a:pt x="5271" y="9715"/>
                  </a:lnTo>
                  <a:lnTo>
                    <a:pt x="6465" y="11188"/>
                  </a:lnTo>
                  <a:lnTo>
                    <a:pt x="7989" y="11556"/>
                  </a:lnTo>
                  <a:lnTo>
                    <a:pt x="7827" y="10109"/>
                  </a:lnTo>
                  <a:lnTo>
                    <a:pt x="7850" y="9715"/>
                  </a:lnTo>
                  <a:close/>
                </a:path>
                <a:path w="10159" h="12065">
                  <a:moveTo>
                    <a:pt x="7130" y="7162"/>
                  </a:moveTo>
                  <a:lnTo>
                    <a:pt x="4522" y="7162"/>
                  </a:lnTo>
                  <a:lnTo>
                    <a:pt x="4788" y="8369"/>
                  </a:lnTo>
                  <a:lnTo>
                    <a:pt x="2667" y="8839"/>
                  </a:lnTo>
                  <a:lnTo>
                    <a:pt x="3518" y="10109"/>
                  </a:lnTo>
                  <a:lnTo>
                    <a:pt x="5271" y="9715"/>
                  </a:lnTo>
                  <a:lnTo>
                    <a:pt x="7850" y="9715"/>
                  </a:lnTo>
                  <a:lnTo>
                    <a:pt x="8547" y="7848"/>
                  </a:lnTo>
                  <a:lnTo>
                    <a:pt x="7130" y="7162"/>
                  </a:lnTo>
                  <a:close/>
                </a:path>
                <a:path w="10159" h="12065">
                  <a:moveTo>
                    <a:pt x="3086" y="0"/>
                  </a:moveTo>
                  <a:lnTo>
                    <a:pt x="2324" y="1346"/>
                  </a:lnTo>
                  <a:lnTo>
                    <a:pt x="1093" y="1612"/>
                  </a:lnTo>
                  <a:lnTo>
                    <a:pt x="292" y="5803"/>
                  </a:lnTo>
                  <a:lnTo>
                    <a:pt x="75" y="6337"/>
                  </a:lnTo>
                  <a:lnTo>
                    <a:pt x="0" y="7162"/>
                  </a:lnTo>
                  <a:lnTo>
                    <a:pt x="648" y="9486"/>
                  </a:lnTo>
                  <a:lnTo>
                    <a:pt x="1626" y="8102"/>
                  </a:lnTo>
                  <a:lnTo>
                    <a:pt x="2820" y="7353"/>
                  </a:lnTo>
                  <a:lnTo>
                    <a:pt x="4522" y="7162"/>
                  </a:lnTo>
                  <a:lnTo>
                    <a:pt x="7130" y="7162"/>
                  </a:lnTo>
                  <a:lnTo>
                    <a:pt x="6185" y="6705"/>
                  </a:lnTo>
                  <a:lnTo>
                    <a:pt x="7468" y="6337"/>
                  </a:lnTo>
                  <a:lnTo>
                    <a:pt x="9127" y="6337"/>
                  </a:lnTo>
                  <a:lnTo>
                    <a:pt x="9589" y="5422"/>
                  </a:lnTo>
                  <a:lnTo>
                    <a:pt x="8876" y="4698"/>
                  </a:lnTo>
                  <a:lnTo>
                    <a:pt x="4864" y="4698"/>
                  </a:lnTo>
                  <a:lnTo>
                    <a:pt x="4356" y="3873"/>
                  </a:lnTo>
                  <a:lnTo>
                    <a:pt x="3175" y="3873"/>
                  </a:lnTo>
                  <a:lnTo>
                    <a:pt x="2490" y="2755"/>
                  </a:lnTo>
                  <a:lnTo>
                    <a:pt x="3150" y="2501"/>
                  </a:lnTo>
                  <a:lnTo>
                    <a:pt x="3645" y="2209"/>
                  </a:lnTo>
                  <a:lnTo>
                    <a:pt x="4217" y="1689"/>
                  </a:lnTo>
                  <a:lnTo>
                    <a:pt x="4424" y="1257"/>
                  </a:lnTo>
                  <a:lnTo>
                    <a:pt x="4496" y="266"/>
                  </a:lnTo>
                  <a:lnTo>
                    <a:pt x="3086" y="0"/>
                  </a:lnTo>
                  <a:close/>
                </a:path>
                <a:path w="10159" h="12065">
                  <a:moveTo>
                    <a:pt x="9127" y="6337"/>
                  </a:moveTo>
                  <a:lnTo>
                    <a:pt x="7468" y="6337"/>
                  </a:lnTo>
                  <a:lnTo>
                    <a:pt x="8916" y="6756"/>
                  </a:lnTo>
                  <a:lnTo>
                    <a:pt x="9127" y="6337"/>
                  </a:lnTo>
                  <a:close/>
                </a:path>
                <a:path w="10159" h="12065">
                  <a:moveTo>
                    <a:pt x="8535" y="1257"/>
                  </a:moveTo>
                  <a:lnTo>
                    <a:pt x="7153" y="2209"/>
                  </a:lnTo>
                  <a:lnTo>
                    <a:pt x="6173" y="2768"/>
                  </a:lnTo>
                  <a:lnTo>
                    <a:pt x="4864" y="4698"/>
                  </a:lnTo>
                  <a:lnTo>
                    <a:pt x="8876" y="4698"/>
                  </a:lnTo>
                  <a:lnTo>
                    <a:pt x="7912" y="3721"/>
                  </a:lnTo>
                  <a:lnTo>
                    <a:pt x="8535" y="1257"/>
                  </a:lnTo>
                  <a:close/>
                </a:path>
                <a:path w="10159" h="12065">
                  <a:moveTo>
                    <a:pt x="4179" y="3555"/>
                  </a:moveTo>
                  <a:lnTo>
                    <a:pt x="3747" y="3670"/>
                  </a:lnTo>
                  <a:lnTo>
                    <a:pt x="3175" y="3873"/>
                  </a:lnTo>
                  <a:lnTo>
                    <a:pt x="4356" y="3873"/>
                  </a:lnTo>
                  <a:lnTo>
                    <a:pt x="4179" y="3555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12448854" y="68621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28"/>
                  </a:lnTo>
                  <a:lnTo>
                    <a:pt x="0" y="368"/>
                  </a:lnTo>
                  <a:lnTo>
                    <a:pt x="266" y="330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12438276" y="687724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347" y="5041"/>
                  </a:moveTo>
                  <a:lnTo>
                    <a:pt x="3579" y="5041"/>
                  </a:lnTo>
                  <a:lnTo>
                    <a:pt x="2881" y="6845"/>
                  </a:lnTo>
                  <a:lnTo>
                    <a:pt x="2182" y="7416"/>
                  </a:lnTo>
                  <a:lnTo>
                    <a:pt x="1674" y="8077"/>
                  </a:lnTo>
                  <a:lnTo>
                    <a:pt x="2779" y="9143"/>
                  </a:lnTo>
                  <a:lnTo>
                    <a:pt x="3935" y="9575"/>
                  </a:lnTo>
                  <a:lnTo>
                    <a:pt x="4938" y="10553"/>
                  </a:lnTo>
                  <a:lnTo>
                    <a:pt x="6335" y="10185"/>
                  </a:lnTo>
                  <a:lnTo>
                    <a:pt x="6602" y="9791"/>
                  </a:lnTo>
                  <a:lnTo>
                    <a:pt x="6983" y="9423"/>
                  </a:lnTo>
                  <a:lnTo>
                    <a:pt x="7542" y="7543"/>
                  </a:lnTo>
                  <a:lnTo>
                    <a:pt x="8329" y="7429"/>
                  </a:lnTo>
                  <a:lnTo>
                    <a:pt x="9515" y="7429"/>
                  </a:lnTo>
                  <a:lnTo>
                    <a:pt x="9549" y="6845"/>
                  </a:lnTo>
                  <a:lnTo>
                    <a:pt x="7440" y="5778"/>
                  </a:lnTo>
                  <a:lnTo>
                    <a:pt x="7347" y="5041"/>
                  </a:lnTo>
                  <a:close/>
                </a:path>
                <a:path w="10159" h="10795">
                  <a:moveTo>
                    <a:pt x="9515" y="7429"/>
                  </a:moveTo>
                  <a:lnTo>
                    <a:pt x="8329" y="7429"/>
                  </a:lnTo>
                  <a:lnTo>
                    <a:pt x="9447" y="8267"/>
                  </a:lnTo>
                  <a:lnTo>
                    <a:pt x="9515" y="7429"/>
                  </a:lnTo>
                  <a:close/>
                </a:path>
                <a:path w="10159" h="10795">
                  <a:moveTo>
                    <a:pt x="2893" y="0"/>
                  </a:moveTo>
                  <a:lnTo>
                    <a:pt x="1700" y="101"/>
                  </a:lnTo>
                  <a:lnTo>
                    <a:pt x="1268" y="317"/>
                  </a:lnTo>
                  <a:lnTo>
                    <a:pt x="1149" y="1168"/>
                  </a:lnTo>
                  <a:lnTo>
                    <a:pt x="1208" y="1587"/>
                  </a:lnTo>
                  <a:lnTo>
                    <a:pt x="1623" y="3124"/>
                  </a:lnTo>
                  <a:lnTo>
                    <a:pt x="0" y="3886"/>
                  </a:lnTo>
                  <a:lnTo>
                    <a:pt x="20" y="4267"/>
                  </a:lnTo>
                  <a:lnTo>
                    <a:pt x="353" y="6934"/>
                  </a:lnTo>
                  <a:lnTo>
                    <a:pt x="1725" y="6375"/>
                  </a:lnTo>
                  <a:lnTo>
                    <a:pt x="1776" y="6019"/>
                  </a:lnTo>
                  <a:lnTo>
                    <a:pt x="976" y="5181"/>
                  </a:lnTo>
                  <a:lnTo>
                    <a:pt x="3238" y="5181"/>
                  </a:lnTo>
                  <a:lnTo>
                    <a:pt x="3579" y="5041"/>
                  </a:lnTo>
                  <a:lnTo>
                    <a:pt x="7347" y="5041"/>
                  </a:lnTo>
                  <a:lnTo>
                    <a:pt x="7250" y="4267"/>
                  </a:lnTo>
                  <a:lnTo>
                    <a:pt x="6957" y="3517"/>
                  </a:lnTo>
                  <a:lnTo>
                    <a:pt x="4875" y="3517"/>
                  </a:lnTo>
                  <a:lnTo>
                    <a:pt x="4036" y="3276"/>
                  </a:lnTo>
                  <a:lnTo>
                    <a:pt x="4544" y="2349"/>
                  </a:lnTo>
                  <a:lnTo>
                    <a:pt x="4855" y="2039"/>
                  </a:lnTo>
                  <a:lnTo>
                    <a:pt x="4776" y="1739"/>
                  </a:lnTo>
                  <a:lnTo>
                    <a:pt x="4684" y="1587"/>
                  </a:lnTo>
                  <a:lnTo>
                    <a:pt x="4532" y="1422"/>
                  </a:lnTo>
                  <a:lnTo>
                    <a:pt x="3503" y="1168"/>
                  </a:lnTo>
                  <a:lnTo>
                    <a:pt x="2893" y="0"/>
                  </a:lnTo>
                  <a:close/>
                </a:path>
                <a:path w="10159" h="10795">
                  <a:moveTo>
                    <a:pt x="3238" y="5181"/>
                  </a:moveTo>
                  <a:lnTo>
                    <a:pt x="976" y="5181"/>
                  </a:lnTo>
                  <a:lnTo>
                    <a:pt x="2220" y="5499"/>
                  </a:lnTo>
                  <a:lnTo>
                    <a:pt x="2741" y="5384"/>
                  </a:lnTo>
                  <a:lnTo>
                    <a:pt x="3238" y="5181"/>
                  </a:lnTo>
                  <a:close/>
                </a:path>
                <a:path w="10159" h="10795">
                  <a:moveTo>
                    <a:pt x="5535" y="1803"/>
                  </a:moveTo>
                  <a:lnTo>
                    <a:pt x="5281" y="1828"/>
                  </a:lnTo>
                  <a:lnTo>
                    <a:pt x="4872" y="2009"/>
                  </a:lnTo>
                  <a:lnTo>
                    <a:pt x="4875" y="3517"/>
                  </a:lnTo>
                  <a:lnTo>
                    <a:pt x="6957" y="3517"/>
                  </a:lnTo>
                  <a:lnTo>
                    <a:pt x="6729" y="2933"/>
                  </a:lnTo>
                  <a:lnTo>
                    <a:pt x="5535" y="1803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12439967" y="687238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768" y="0"/>
                  </a:moveTo>
                  <a:lnTo>
                    <a:pt x="2590" y="2082"/>
                  </a:lnTo>
                  <a:lnTo>
                    <a:pt x="241" y="2933"/>
                  </a:lnTo>
                  <a:lnTo>
                    <a:pt x="0" y="4978"/>
                  </a:lnTo>
                  <a:lnTo>
                    <a:pt x="1193" y="4876"/>
                  </a:lnTo>
                  <a:lnTo>
                    <a:pt x="1803" y="6019"/>
                  </a:lnTo>
                  <a:lnTo>
                    <a:pt x="2832" y="6286"/>
                  </a:lnTo>
                  <a:lnTo>
                    <a:pt x="2476" y="4775"/>
                  </a:lnTo>
                  <a:lnTo>
                    <a:pt x="1244" y="3098"/>
                  </a:lnTo>
                  <a:lnTo>
                    <a:pt x="3543" y="2044"/>
                  </a:lnTo>
                  <a:lnTo>
                    <a:pt x="3479" y="1828"/>
                  </a:lnTo>
                  <a:lnTo>
                    <a:pt x="3441" y="1600"/>
                  </a:lnTo>
                  <a:lnTo>
                    <a:pt x="3441" y="1346"/>
                  </a:lnTo>
                  <a:lnTo>
                    <a:pt x="3340" y="1104"/>
                  </a:lnTo>
                  <a:lnTo>
                    <a:pt x="3174" y="647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12442738" y="68704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41" y="0"/>
                  </a:moveTo>
                  <a:lnTo>
                    <a:pt x="495" y="927"/>
                  </a:lnTo>
                  <a:lnTo>
                    <a:pt x="330" y="1244"/>
                  </a:lnTo>
                  <a:lnTo>
                    <a:pt x="152" y="1574"/>
                  </a:lnTo>
                  <a:lnTo>
                    <a:pt x="0" y="1892"/>
                  </a:lnTo>
                  <a:lnTo>
                    <a:pt x="393" y="2539"/>
                  </a:lnTo>
                  <a:lnTo>
                    <a:pt x="838" y="2387"/>
                  </a:lnTo>
                  <a:lnTo>
                    <a:pt x="1714" y="2057"/>
                  </a:lnTo>
                  <a:lnTo>
                    <a:pt x="1854" y="1739"/>
                  </a:lnTo>
                  <a:lnTo>
                    <a:pt x="2006" y="1435"/>
                  </a:lnTo>
                  <a:lnTo>
                    <a:pt x="2158" y="1079"/>
                  </a:lnTo>
                  <a:lnTo>
                    <a:pt x="1943" y="571"/>
                  </a:lnTo>
                  <a:lnTo>
                    <a:pt x="1650" y="8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E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12438183" y="687764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143" y="0"/>
                  </a:moveTo>
                  <a:lnTo>
                    <a:pt x="444" y="254"/>
                  </a:lnTo>
                  <a:lnTo>
                    <a:pt x="292" y="558"/>
                  </a:lnTo>
                  <a:lnTo>
                    <a:pt x="0" y="1231"/>
                  </a:lnTo>
                  <a:lnTo>
                    <a:pt x="342" y="1981"/>
                  </a:lnTo>
                  <a:lnTo>
                    <a:pt x="139" y="2743"/>
                  </a:lnTo>
                  <a:lnTo>
                    <a:pt x="63" y="3505"/>
                  </a:lnTo>
                  <a:lnTo>
                    <a:pt x="1701" y="2717"/>
                  </a:lnTo>
                  <a:lnTo>
                    <a:pt x="1333" y="134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12443224" y="687054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07" y="0"/>
                  </a:moveTo>
                  <a:lnTo>
                    <a:pt x="152" y="190"/>
                  </a:lnTo>
                  <a:lnTo>
                    <a:pt x="0" y="482"/>
                  </a:lnTo>
                  <a:lnTo>
                    <a:pt x="12" y="888"/>
                  </a:lnTo>
                  <a:lnTo>
                    <a:pt x="165" y="584"/>
                  </a:lnTo>
                  <a:lnTo>
                    <a:pt x="342" y="30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12444870" y="687039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32" y="1612"/>
                  </a:moveTo>
                  <a:lnTo>
                    <a:pt x="5740" y="393"/>
                  </a:lnTo>
                  <a:lnTo>
                    <a:pt x="4064" y="584"/>
                  </a:lnTo>
                  <a:lnTo>
                    <a:pt x="2870" y="1333"/>
                  </a:lnTo>
                  <a:lnTo>
                    <a:pt x="1892" y="2705"/>
                  </a:lnTo>
                  <a:lnTo>
                    <a:pt x="1574" y="1562"/>
                  </a:lnTo>
                  <a:lnTo>
                    <a:pt x="1346" y="787"/>
                  </a:lnTo>
                  <a:lnTo>
                    <a:pt x="1130" y="0"/>
                  </a:lnTo>
                  <a:lnTo>
                    <a:pt x="25" y="1168"/>
                  </a:lnTo>
                  <a:lnTo>
                    <a:pt x="279" y="2197"/>
                  </a:lnTo>
                  <a:lnTo>
                    <a:pt x="1066" y="3111"/>
                  </a:lnTo>
                  <a:lnTo>
                    <a:pt x="381" y="4203"/>
                  </a:lnTo>
                  <a:lnTo>
                    <a:pt x="774" y="4597"/>
                  </a:lnTo>
                  <a:lnTo>
                    <a:pt x="1181" y="4953"/>
                  </a:lnTo>
                  <a:lnTo>
                    <a:pt x="1574" y="5334"/>
                  </a:lnTo>
                  <a:lnTo>
                    <a:pt x="4165" y="5943"/>
                  </a:lnTo>
                  <a:lnTo>
                    <a:pt x="3784" y="4940"/>
                  </a:lnTo>
                  <a:lnTo>
                    <a:pt x="3987" y="4064"/>
                  </a:lnTo>
                  <a:lnTo>
                    <a:pt x="4749" y="3340"/>
                  </a:lnTo>
                  <a:lnTo>
                    <a:pt x="3898" y="2057"/>
                  </a:lnTo>
                  <a:lnTo>
                    <a:pt x="6032" y="1612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12472178" y="684125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5219" y="0"/>
                  </a:moveTo>
                  <a:lnTo>
                    <a:pt x="3136" y="2794"/>
                  </a:lnTo>
                  <a:lnTo>
                    <a:pt x="266" y="5143"/>
                  </a:lnTo>
                  <a:lnTo>
                    <a:pt x="0" y="9004"/>
                  </a:lnTo>
                  <a:lnTo>
                    <a:pt x="1765" y="7467"/>
                  </a:lnTo>
                  <a:lnTo>
                    <a:pt x="3200" y="9309"/>
                  </a:lnTo>
                  <a:lnTo>
                    <a:pt x="3733" y="7886"/>
                  </a:lnTo>
                  <a:lnTo>
                    <a:pt x="4914" y="6997"/>
                  </a:lnTo>
                  <a:lnTo>
                    <a:pt x="5956" y="5969"/>
                  </a:lnTo>
                  <a:lnTo>
                    <a:pt x="6642" y="5715"/>
                  </a:lnTo>
                  <a:lnTo>
                    <a:pt x="5194" y="4635"/>
                  </a:lnTo>
                  <a:lnTo>
                    <a:pt x="6146" y="3505"/>
                  </a:lnTo>
                  <a:lnTo>
                    <a:pt x="6692" y="2514"/>
                  </a:lnTo>
                  <a:lnTo>
                    <a:pt x="7594" y="787"/>
                  </a:lnTo>
                  <a:lnTo>
                    <a:pt x="6311" y="469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12477363" y="6840425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4">
                  <a:moveTo>
                    <a:pt x="2108" y="0"/>
                  </a:moveTo>
                  <a:lnTo>
                    <a:pt x="38" y="825"/>
                  </a:lnTo>
                  <a:lnTo>
                    <a:pt x="1117" y="1295"/>
                  </a:lnTo>
                  <a:lnTo>
                    <a:pt x="2413" y="1600"/>
                  </a:lnTo>
                  <a:lnTo>
                    <a:pt x="1498" y="3352"/>
                  </a:lnTo>
                  <a:lnTo>
                    <a:pt x="965" y="4330"/>
                  </a:lnTo>
                  <a:lnTo>
                    <a:pt x="0" y="5473"/>
                  </a:lnTo>
                  <a:lnTo>
                    <a:pt x="1447" y="6540"/>
                  </a:lnTo>
                  <a:lnTo>
                    <a:pt x="2413" y="6692"/>
                  </a:lnTo>
                  <a:lnTo>
                    <a:pt x="3352" y="6438"/>
                  </a:lnTo>
                  <a:lnTo>
                    <a:pt x="5791" y="6349"/>
                  </a:lnTo>
                  <a:lnTo>
                    <a:pt x="6464" y="7531"/>
                  </a:lnTo>
                  <a:lnTo>
                    <a:pt x="4711" y="9931"/>
                  </a:lnTo>
                  <a:lnTo>
                    <a:pt x="4483" y="12484"/>
                  </a:lnTo>
                  <a:lnTo>
                    <a:pt x="5181" y="12230"/>
                  </a:lnTo>
                  <a:lnTo>
                    <a:pt x="5854" y="12382"/>
                  </a:lnTo>
                  <a:lnTo>
                    <a:pt x="6451" y="12776"/>
                  </a:lnTo>
                  <a:lnTo>
                    <a:pt x="7010" y="11252"/>
                  </a:lnTo>
                  <a:lnTo>
                    <a:pt x="6007" y="9905"/>
                  </a:lnTo>
                  <a:lnTo>
                    <a:pt x="8039" y="6908"/>
                  </a:lnTo>
                  <a:lnTo>
                    <a:pt x="6985" y="5245"/>
                  </a:lnTo>
                  <a:lnTo>
                    <a:pt x="5003" y="5473"/>
                  </a:lnTo>
                  <a:lnTo>
                    <a:pt x="2197" y="5753"/>
                  </a:lnTo>
                  <a:lnTo>
                    <a:pt x="2794" y="4305"/>
                  </a:lnTo>
                  <a:lnTo>
                    <a:pt x="3149" y="2755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12464697" y="684587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311" y="0"/>
                  </a:moveTo>
                  <a:lnTo>
                    <a:pt x="1295" y="139"/>
                  </a:lnTo>
                  <a:lnTo>
                    <a:pt x="850" y="1409"/>
                  </a:lnTo>
                  <a:lnTo>
                    <a:pt x="1155" y="2311"/>
                  </a:lnTo>
                  <a:lnTo>
                    <a:pt x="863" y="2946"/>
                  </a:lnTo>
                  <a:lnTo>
                    <a:pt x="0" y="3289"/>
                  </a:lnTo>
                  <a:lnTo>
                    <a:pt x="508" y="3848"/>
                  </a:lnTo>
                  <a:lnTo>
                    <a:pt x="1143" y="4140"/>
                  </a:lnTo>
                  <a:lnTo>
                    <a:pt x="1892" y="4152"/>
                  </a:lnTo>
                  <a:lnTo>
                    <a:pt x="2133" y="2438"/>
                  </a:lnTo>
                  <a:lnTo>
                    <a:pt x="4000" y="2616"/>
                  </a:lnTo>
                  <a:lnTo>
                    <a:pt x="3441" y="3670"/>
                  </a:lnTo>
                  <a:lnTo>
                    <a:pt x="3530" y="4317"/>
                  </a:lnTo>
                  <a:lnTo>
                    <a:pt x="5080" y="3657"/>
                  </a:lnTo>
                  <a:lnTo>
                    <a:pt x="4838" y="5537"/>
                  </a:lnTo>
                  <a:lnTo>
                    <a:pt x="5689" y="5867"/>
                  </a:lnTo>
                  <a:lnTo>
                    <a:pt x="6591" y="5511"/>
                  </a:lnTo>
                  <a:lnTo>
                    <a:pt x="7061" y="5346"/>
                  </a:lnTo>
                  <a:lnTo>
                    <a:pt x="6985" y="5118"/>
                  </a:lnTo>
                  <a:lnTo>
                    <a:pt x="6794" y="4648"/>
                  </a:lnTo>
                  <a:lnTo>
                    <a:pt x="5435" y="3936"/>
                  </a:lnTo>
                  <a:lnTo>
                    <a:pt x="4749" y="2666"/>
                  </a:lnTo>
                  <a:lnTo>
                    <a:pt x="4711" y="1244"/>
                  </a:lnTo>
                  <a:lnTo>
                    <a:pt x="4699" y="190"/>
                  </a:lnTo>
                  <a:lnTo>
                    <a:pt x="4229" y="8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12462118" y="68470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790" y="0"/>
                  </a:moveTo>
                  <a:lnTo>
                    <a:pt x="1346" y="190"/>
                  </a:lnTo>
                  <a:lnTo>
                    <a:pt x="888" y="355"/>
                  </a:lnTo>
                  <a:lnTo>
                    <a:pt x="431" y="546"/>
                  </a:lnTo>
                  <a:lnTo>
                    <a:pt x="279" y="850"/>
                  </a:lnTo>
                  <a:lnTo>
                    <a:pt x="152" y="1181"/>
                  </a:lnTo>
                  <a:lnTo>
                    <a:pt x="0" y="1485"/>
                  </a:lnTo>
                  <a:lnTo>
                    <a:pt x="749" y="2197"/>
                  </a:lnTo>
                  <a:lnTo>
                    <a:pt x="1841" y="1358"/>
                  </a:lnTo>
                  <a:lnTo>
                    <a:pt x="2578" y="2057"/>
                  </a:lnTo>
                  <a:lnTo>
                    <a:pt x="3454" y="1727"/>
                  </a:lnTo>
                  <a:lnTo>
                    <a:pt x="3746" y="1092"/>
                  </a:lnTo>
                  <a:lnTo>
                    <a:pt x="3441" y="190"/>
                  </a:lnTo>
                  <a:lnTo>
                    <a:pt x="2895" y="126"/>
                  </a:lnTo>
                  <a:lnTo>
                    <a:pt x="2349" y="7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12479465" y="683999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53" y="0"/>
                  </a:moveTo>
                  <a:lnTo>
                    <a:pt x="0" y="444"/>
                  </a:lnTo>
                  <a:lnTo>
                    <a:pt x="355" y="1358"/>
                  </a:lnTo>
                  <a:lnTo>
                    <a:pt x="685" y="2260"/>
                  </a:lnTo>
                  <a:lnTo>
                    <a:pt x="1041" y="3200"/>
                  </a:lnTo>
                  <a:lnTo>
                    <a:pt x="1625" y="2514"/>
                  </a:lnTo>
                  <a:lnTo>
                    <a:pt x="2400" y="1993"/>
                  </a:lnTo>
                  <a:lnTo>
                    <a:pt x="2590" y="1041"/>
                  </a:lnTo>
                  <a:lnTo>
                    <a:pt x="1841" y="1295"/>
                  </a:lnTo>
                  <a:lnTo>
                    <a:pt x="1206" y="1193"/>
                  </a:lnTo>
                  <a:lnTo>
                    <a:pt x="774" y="431"/>
                  </a:lnTo>
                  <a:lnTo>
                    <a:pt x="558" y="1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12471481" y="685025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85" y="0"/>
                  </a:moveTo>
                  <a:lnTo>
                    <a:pt x="482" y="101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114" y="508"/>
                  </a:lnTo>
                  <a:lnTo>
                    <a:pt x="279" y="965"/>
                  </a:lnTo>
                  <a:lnTo>
                    <a:pt x="368" y="1181"/>
                  </a:lnTo>
                  <a:lnTo>
                    <a:pt x="444" y="1409"/>
                  </a:lnTo>
                  <a:lnTo>
                    <a:pt x="533" y="1651"/>
                  </a:lnTo>
                  <a:lnTo>
                    <a:pt x="863" y="1778"/>
                  </a:lnTo>
                  <a:lnTo>
                    <a:pt x="1181" y="1905"/>
                  </a:lnTo>
                  <a:lnTo>
                    <a:pt x="1485" y="2019"/>
                  </a:lnTo>
                  <a:lnTo>
                    <a:pt x="787" y="25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12462555" y="684641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876" y="101"/>
                  </a:lnTo>
                  <a:lnTo>
                    <a:pt x="647" y="190"/>
                  </a:lnTo>
                  <a:lnTo>
                    <a:pt x="406" y="279"/>
                  </a:lnTo>
                  <a:lnTo>
                    <a:pt x="279" y="584"/>
                  </a:lnTo>
                  <a:lnTo>
                    <a:pt x="126" y="901"/>
                  </a:lnTo>
                  <a:lnTo>
                    <a:pt x="0" y="1219"/>
                  </a:lnTo>
                  <a:lnTo>
                    <a:pt x="444" y="1041"/>
                  </a:lnTo>
                  <a:lnTo>
                    <a:pt x="914" y="876"/>
                  </a:lnTo>
                  <a:lnTo>
                    <a:pt x="1358" y="685"/>
                  </a:lnTo>
                  <a:lnTo>
                    <a:pt x="1269" y="469"/>
                  </a:lnTo>
                  <a:lnTo>
                    <a:pt x="1193" y="24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12462968" y="68458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52" y="0"/>
                  </a:moveTo>
                  <a:lnTo>
                    <a:pt x="63" y="419"/>
                  </a:lnTo>
                  <a:lnTo>
                    <a:pt x="0" y="850"/>
                  </a:lnTo>
                  <a:lnTo>
                    <a:pt x="241" y="774"/>
                  </a:lnTo>
                  <a:lnTo>
                    <a:pt x="457" y="685"/>
                  </a:lnTo>
                  <a:lnTo>
                    <a:pt x="698" y="584"/>
                  </a:lnTo>
                  <a:lnTo>
                    <a:pt x="711" y="393"/>
                  </a:lnTo>
                  <a:lnTo>
                    <a:pt x="736" y="7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12449035" y="693689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6337" y="0"/>
                  </a:moveTo>
                  <a:lnTo>
                    <a:pt x="5105" y="292"/>
                  </a:lnTo>
                  <a:lnTo>
                    <a:pt x="4838" y="406"/>
                  </a:lnTo>
                  <a:lnTo>
                    <a:pt x="4597" y="546"/>
                  </a:lnTo>
                  <a:lnTo>
                    <a:pt x="4343" y="660"/>
                  </a:lnTo>
                  <a:lnTo>
                    <a:pt x="2641" y="1003"/>
                  </a:lnTo>
                  <a:lnTo>
                    <a:pt x="1612" y="2171"/>
                  </a:lnTo>
                  <a:lnTo>
                    <a:pt x="698" y="3517"/>
                  </a:lnTo>
                  <a:lnTo>
                    <a:pt x="0" y="3860"/>
                  </a:lnTo>
                  <a:lnTo>
                    <a:pt x="1219" y="4914"/>
                  </a:lnTo>
                  <a:lnTo>
                    <a:pt x="1447" y="4902"/>
                  </a:lnTo>
                  <a:lnTo>
                    <a:pt x="1866" y="4813"/>
                  </a:lnTo>
                  <a:lnTo>
                    <a:pt x="2209" y="4445"/>
                  </a:lnTo>
                  <a:lnTo>
                    <a:pt x="2514" y="4064"/>
                  </a:lnTo>
                  <a:lnTo>
                    <a:pt x="2870" y="3721"/>
                  </a:lnTo>
                  <a:lnTo>
                    <a:pt x="3162" y="3492"/>
                  </a:lnTo>
                  <a:lnTo>
                    <a:pt x="3556" y="3225"/>
                  </a:lnTo>
                  <a:lnTo>
                    <a:pt x="3848" y="3517"/>
                  </a:lnTo>
                  <a:lnTo>
                    <a:pt x="3962" y="3670"/>
                  </a:lnTo>
                  <a:lnTo>
                    <a:pt x="3733" y="4165"/>
                  </a:lnTo>
                  <a:lnTo>
                    <a:pt x="3695" y="4851"/>
                  </a:lnTo>
                  <a:lnTo>
                    <a:pt x="3784" y="5207"/>
                  </a:lnTo>
                  <a:lnTo>
                    <a:pt x="3810" y="5562"/>
                  </a:lnTo>
                  <a:lnTo>
                    <a:pt x="4267" y="5372"/>
                  </a:lnTo>
                  <a:lnTo>
                    <a:pt x="4508" y="5295"/>
                  </a:lnTo>
                  <a:lnTo>
                    <a:pt x="4610" y="4749"/>
                  </a:lnTo>
                  <a:lnTo>
                    <a:pt x="5003" y="4394"/>
                  </a:lnTo>
                  <a:lnTo>
                    <a:pt x="6794" y="4622"/>
                  </a:lnTo>
                  <a:lnTo>
                    <a:pt x="7594" y="3924"/>
                  </a:lnTo>
                  <a:lnTo>
                    <a:pt x="8318" y="3060"/>
                  </a:lnTo>
                  <a:lnTo>
                    <a:pt x="8216" y="2819"/>
                  </a:lnTo>
                  <a:lnTo>
                    <a:pt x="8089" y="2374"/>
                  </a:lnTo>
                  <a:lnTo>
                    <a:pt x="7518" y="2324"/>
                  </a:lnTo>
                  <a:lnTo>
                    <a:pt x="7467" y="2044"/>
                  </a:lnTo>
                  <a:lnTo>
                    <a:pt x="7747" y="1612"/>
                  </a:lnTo>
                  <a:lnTo>
                    <a:pt x="7238" y="419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12448815" y="694315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279" y="0"/>
                  </a:moveTo>
                  <a:lnTo>
                    <a:pt x="3682" y="596"/>
                  </a:lnTo>
                  <a:lnTo>
                    <a:pt x="3035" y="1117"/>
                  </a:lnTo>
                  <a:lnTo>
                    <a:pt x="38" y="2921"/>
                  </a:lnTo>
                  <a:lnTo>
                    <a:pt x="0" y="4025"/>
                  </a:lnTo>
                  <a:lnTo>
                    <a:pt x="1981" y="6362"/>
                  </a:lnTo>
                  <a:lnTo>
                    <a:pt x="2666" y="6108"/>
                  </a:lnTo>
                  <a:lnTo>
                    <a:pt x="4470" y="4826"/>
                  </a:lnTo>
                  <a:lnTo>
                    <a:pt x="2222" y="3695"/>
                  </a:lnTo>
                  <a:lnTo>
                    <a:pt x="5981" y="2463"/>
                  </a:lnTo>
                  <a:lnTo>
                    <a:pt x="5892" y="2260"/>
                  </a:lnTo>
                  <a:lnTo>
                    <a:pt x="5829" y="2019"/>
                  </a:lnTo>
                  <a:lnTo>
                    <a:pt x="5740" y="1803"/>
                  </a:lnTo>
                  <a:lnTo>
                    <a:pt x="4775" y="1600"/>
                  </a:lnTo>
                  <a:lnTo>
                    <a:pt x="4571" y="749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CAE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12450797" y="694917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343" y="0"/>
                  </a:moveTo>
                  <a:lnTo>
                    <a:pt x="1244" y="927"/>
                  </a:lnTo>
                  <a:lnTo>
                    <a:pt x="685" y="88"/>
                  </a:lnTo>
                  <a:lnTo>
                    <a:pt x="215" y="253"/>
                  </a:lnTo>
                  <a:lnTo>
                    <a:pt x="0" y="342"/>
                  </a:lnTo>
                  <a:lnTo>
                    <a:pt x="355" y="1574"/>
                  </a:lnTo>
                  <a:lnTo>
                    <a:pt x="1663" y="1777"/>
                  </a:lnTo>
                  <a:lnTo>
                    <a:pt x="2413" y="257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12449059" y="694170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54" y="0"/>
                  </a:moveTo>
                  <a:lnTo>
                    <a:pt x="1625" y="25"/>
                  </a:lnTo>
                  <a:lnTo>
                    <a:pt x="1422" y="76"/>
                  </a:lnTo>
                  <a:lnTo>
                    <a:pt x="1206" y="114"/>
                  </a:lnTo>
                  <a:lnTo>
                    <a:pt x="762" y="431"/>
                  </a:lnTo>
                  <a:lnTo>
                    <a:pt x="0" y="711"/>
                  </a:lnTo>
                  <a:lnTo>
                    <a:pt x="508" y="1396"/>
                  </a:lnTo>
                  <a:lnTo>
                    <a:pt x="901" y="1904"/>
                  </a:lnTo>
                  <a:lnTo>
                    <a:pt x="1612" y="1650"/>
                  </a:lnTo>
                  <a:lnTo>
                    <a:pt x="2095" y="1320"/>
                  </a:lnTo>
                  <a:lnTo>
                    <a:pt x="2870" y="800"/>
                  </a:lnTo>
                  <a:lnTo>
                    <a:pt x="2209" y="40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4DEE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12452840" y="694219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674" y="0"/>
                  </a:moveTo>
                  <a:lnTo>
                    <a:pt x="0" y="262"/>
                  </a:lnTo>
                  <a:lnTo>
                    <a:pt x="253" y="960"/>
                  </a:lnTo>
                  <a:lnTo>
                    <a:pt x="558" y="1710"/>
                  </a:lnTo>
                  <a:lnTo>
                    <a:pt x="749" y="2548"/>
                  </a:lnTo>
                  <a:lnTo>
                    <a:pt x="1714" y="276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12447605" y="6951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6" y="215"/>
                  </a:lnTo>
                  <a:lnTo>
                    <a:pt x="35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12447206" y="693308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1041" y="88"/>
                  </a:lnTo>
                  <a:lnTo>
                    <a:pt x="812" y="152"/>
                  </a:lnTo>
                  <a:lnTo>
                    <a:pt x="558" y="241"/>
                  </a:lnTo>
                  <a:lnTo>
                    <a:pt x="355" y="342"/>
                  </a:lnTo>
                  <a:lnTo>
                    <a:pt x="165" y="444"/>
                  </a:lnTo>
                  <a:lnTo>
                    <a:pt x="0" y="596"/>
                  </a:lnTo>
                  <a:lnTo>
                    <a:pt x="736" y="1054"/>
                  </a:lnTo>
                  <a:lnTo>
                    <a:pt x="1130" y="80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3DA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12447511" y="69324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00" y="0"/>
                  </a:moveTo>
                  <a:lnTo>
                    <a:pt x="0" y="152"/>
                  </a:lnTo>
                  <a:lnTo>
                    <a:pt x="126" y="406"/>
                  </a:lnTo>
                  <a:lnTo>
                    <a:pt x="190" y="622"/>
                  </a:lnTo>
                  <a:lnTo>
                    <a:pt x="253" y="850"/>
                  </a:lnTo>
                  <a:lnTo>
                    <a:pt x="507" y="761"/>
                  </a:lnTo>
                  <a:lnTo>
                    <a:pt x="736" y="698"/>
                  </a:lnTo>
                  <a:lnTo>
                    <a:pt x="990" y="609"/>
                  </a:lnTo>
                  <a:lnTo>
                    <a:pt x="901" y="406"/>
                  </a:lnTo>
                  <a:lnTo>
                    <a:pt x="838" y="2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12439633" y="692193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9220" y="0"/>
                  </a:moveTo>
                  <a:lnTo>
                    <a:pt x="6654" y="977"/>
                  </a:lnTo>
                  <a:lnTo>
                    <a:pt x="6286" y="292"/>
                  </a:lnTo>
                  <a:lnTo>
                    <a:pt x="5372" y="774"/>
                  </a:lnTo>
                  <a:lnTo>
                    <a:pt x="4356" y="838"/>
                  </a:lnTo>
                  <a:lnTo>
                    <a:pt x="3352" y="774"/>
                  </a:lnTo>
                  <a:lnTo>
                    <a:pt x="3124" y="1625"/>
                  </a:lnTo>
                  <a:lnTo>
                    <a:pt x="2641" y="1701"/>
                  </a:lnTo>
                  <a:lnTo>
                    <a:pt x="1943" y="1206"/>
                  </a:lnTo>
                  <a:lnTo>
                    <a:pt x="1269" y="1435"/>
                  </a:lnTo>
                  <a:lnTo>
                    <a:pt x="1130" y="3352"/>
                  </a:lnTo>
                  <a:lnTo>
                    <a:pt x="1536" y="5308"/>
                  </a:lnTo>
                  <a:lnTo>
                    <a:pt x="495" y="7150"/>
                  </a:lnTo>
                  <a:lnTo>
                    <a:pt x="0" y="7988"/>
                  </a:lnTo>
                  <a:lnTo>
                    <a:pt x="355" y="8801"/>
                  </a:lnTo>
                  <a:lnTo>
                    <a:pt x="2501" y="9588"/>
                  </a:lnTo>
                  <a:lnTo>
                    <a:pt x="2476" y="8572"/>
                  </a:lnTo>
                  <a:lnTo>
                    <a:pt x="2870" y="8051"/>
                  </a:lnTo>
                  <a:lnTo>
                    <a:pt x="4889" y="5537"/>
                  </a:lnTo>
                  <a:lnTo>
                    <a:pt x="5702" y="6134"/>
                  </a:lnTo>
                  <a:lnTo>
                    <a:pt x="5537" y="7429"/>
                  </a:lnTo>
                  <a:lnTo>
                    <a:pt x="6578" y="7874"/>
                  </a:lnTo>
                  <a:lnTo>
                    <a:pt x="7886" y="8394"/>
                  </a:lnTo>
                  <a:lnTo>
                    <a:pt x="7289" y="9829"/>
                  </a:lnTo>
                  <a:lnTo>
                    <a:pt x="7886" y="10693"/>
                  </a:lnTo>
                  <a:lnTo>
                    <a:pt x="8686" y="10541"/>
                  </a:lnTo>
                  <a:lnTo>
                    <a:pt x="8902" y="10439"/>
                  </a:lnTo>
                  <a:lnTo>
                    <a:pt x="9118" y="10388"/>
                  </a:lnTo>
                  <a:lnTo>
                    <a:pt x="9372" y="10388"/>
                  </a:lnTo>
                  <a:lnTo>
                    <a:pt x="9283" y="10134"/>
                  </a:lnTo>
                  <a:lnTo>
                    <a:pt x="9855" y="8394"/>
                  </a:lnTo>
                  <a:lnTo>
                    <a:pt x="9982" y="6642"/>
                  </a:lnTo>
                  <a:lnTo>
                    <a:pt x="10350" y="3035"/>
                  </a:lnTo>
                  <a:lnTo>
                    <a:pt x="10325" y="2527"/>
                  </a:lnTo>
                  <a:lnTo>
                    <a:pt x="8483" y="3022"/>
                  </a:lnTo>
                  <a:lnTo>
                    <a:pt x="7975" y="3136"/>
                  </a:lnTo>
                  <a:lnTo>
                    <a:pt x="7327" y="2679"/>
                  </a:lnTo>
                  <a:lnTo>
                    <a:pt x="7645" y="2184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12449325" y="693456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657" y="0"/>
                  </a:moveTo>
                  <a:lnTo>
                    <a:pt x="2895" y="254"/>
                  </a:lnTo>
                  <a:lnTo>
                    <a:pt x="2133" y="698"/>
                  </a:lnTo>
                  <a:lnTo>
                    <a:pt x="1346" y="101"/>
                  </a:lnTo>
                  <a:lnTo>
                    <a:pt x="0" y="635"/>
                  </a:lnTo>
                  <a:lnTo>
                    <a:pt x="952" y="2082"/>
                  </a:lnTo>
                  <a:lnTo>
                    <a:pt x="2870" y="1905"/>
                  </a:lnTo>
                  <a:lnTo>
                    <a:pt x="4051" y="2971"/>
                  </a:lnTo>
                  <a:lnTo>
                    <a:pt x="4305" y="2870"/>
                  </a:lnTo>
                  <a:lnTo>
                    <a:pt x="4546" y="2730"/>
                  </a:lnTo>
                  <a:lnTo>
                    <a:pt x="4813" y="2616"/>
                  </a:lnTo>
                  <a:lnTo>
                    <a:pt x="4025" y="85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12449317" y="693209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4" y="0"/>
                  </a:moveTo>
                  <a:lnTo>
                    <a:pt x="1358" y="520"/>
                  </a:lnTo>
                  <a:lnTo>
                    <a:pt x="914" y="1168"/>
                  </a:lnTo>
                  <a:lnTo>
                    <a:pt x="139" y="1396"/>
                  </a:lnTo>
                  <a:lnTo>
                    <a:pt x="88" y="1955"/>
                  </a:lnTo>
                  <a:lnTo>
                    <a:pt x="50" y="2539"/>
                  </a:lnTo>
                  <a:lnTo>
                    <a:pt x="0" y="3098"/>
                  </a:lnTo>
                  <a:lnTo>
                    <a:pt x="1346" y="2552"/>
                  </a:lnTo>
                  <a:lnTo>
                    <a:pt x="2082" y="1816"/>
                  </a:lnTo>
                  <a:lnTo>
                    <a:pt x="2298" y="990"/>
                  </a:lnTo>
                  <a:lnTo>
                    <a:pt x="1904" y="12"/>
                  </a:lnTo>
                  <a:close/>
                </a:path>
              </a:pathLst>
            </a:custGeom>
            <a:solidFill>
              <a:srgbClr val="F5D7E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12448918" y="69313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49" y="0"/>
                  </a:moveTo>
                  <a:lnTo>
                    <a:pt x="762" y="596"/>
                  </a:lnTo>
                  <a:lnTo>
                    <a:pt x="0" y="723"/>
                  </a:lnTo>
                  <a:lnTo>
                    <a:pt x="76" y="1003"/>
                  </a:lnTo>
                  <a:lnTo>
                    <a:pt x="228" y="1371"/>
                  </a:lnTo>
                  <a:lnTo>
                    <a:pt x="381" y="1777"/>
                  </a:lnTo>
                  <a:lnTo>
                    <a:pt x="546" y="2158"/>
                  </a:lnTo>
                  <a:lnTo>
                    <a:pt x="1308" y="1930"/>
                  </a:lnTo>
                  <a:lnTo>
                    <a:pt x="1765" y="1295"/>
                  </a:lnTo>
                  <a:lnTo>
                    <a:pt x="2311" y="76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12435973" y="690661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4">
                  <a:moveTo>
                    <a:pt x="101" y="0"/>
                  </a:moveTo>
                  <a:lnTo>
                    <a:pt x="0" y="1231"/>
                  </a:lnTo>
                  <a:lnTo>
                    <a:pt x="546" y="2285"/>
                  </a:lnTo>
                  <a:lnTo>
                    <a:pt x="1346" y="3911"/>
                  </a:lnTo>
                  <a:lnTo>
                    <a:pt x="1041" y="5270"/>
                  </a:lnTo>
                  <a:lnTo>
                    <a:pt x="342" y="6718"/>
                  </a:lnTo>
                  <a:lnTo>
                    <a:pt x="736" y="6972"/>
                  </a:lnTo>
                  <a:lnTo>
                    <a:pt x="1447" y="7213"/>
                  </a:lnTo>
                  <a:lnTo>
                    <a:pt x="1460" y="8166"/>
                  </a:lnTo>
                  <a:lnTo>
                    <a:pt x="647" y="8077"/>
                  </a:lnTo>
                  <a:lnTo>
                    <a:pt x="177" y="8369"/>
                  </a:lnTo>
                  <a:lnTo>
                    <a:pt x="596" y="8877"/>
                  </a:lnTo>
                  <a:lnTo>
                    <a:pt x="1689" y="8623"/>
                  </a:lnTo>
                  <a:lnTo>
                    <a:pt x="1600" y="11429"/>
                  </a:lnTo>
                  <a:lnTo>
                    <a:pt x="1612" y="12915"/>
                  </a:lnTo>
                  <a:lnTo>
                    <a:pt x="4102" y="10185"/>
                  </a:lnTo>
                  <a:lnTo>
                    <a:pt x="4749" y="10769"/>
                  </a:lnTo>
                  <a:lnTo>
                    <a:pt x="5181" y="11201"/>
                  </a:lnTo>
                  <a:lnTo>
                    <a:pt x="5727" y="10502"/>
                  </a:lnTo>
                  <a:lnTo>
                    <a:pt x="5600" y="9309"/>
                  </a:lnTo>
                  <a:lnTo>
                    <a:pt x="6705" y="9004"/>
                  </a:lnTo>
                  <a:lnTo>
                    <a:pt x="5499" y="8064"/>
                  </a:lnTo>
                  <a:lnTo>
                    <a:pt x="4927" y="6756"/>
                  </a:lnTo>
                  <a:lnTo>
                    <a:pt x="4330" y="4013"/>
                  </a:lnTo>
                  <a:lnTo>
                    <a:pt x="5080" y="3568"/>
                  </a:lnTo>
                  <a:lnTo>
                    <a:pt x="6286" y="3682"/>
                  </a:lnTo>
                  <a:lnTo>
                    <a:pt x="5727" y="2679"/>
                  </a:lnTo>
                  <a:lnTo>
                    <a:pt x="5130" y="1930"/>
                  </a:lnTo>
                  <a:lnTo>
                    <a:pt x="1358" y="3657"/>
                  </a:lnTo>
                  <a:lnTo>
                    <a:pt x="1600" y="2133"/>
                  </a:lnTo>
                  <a:lnTo>
                    <a:pt x="1981" y="6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288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12439173" y="691561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517" y="0"/>
                  </a:moveTo>
                  <a:lnTo>
                    <a:pt x="2387" y="330"/>
                  </a:lnTo>
                  <a:lnTo>
                    <a:pt x="2527" y="1498"/>
                  </a:lnTo>
                  <a:lnTo>
                    <a:pt x="1981" y="2197"/>
                  </a:lnTo>
                  <a:lnTo>
                    <a:pt x="1892" y="3111"/>
                  </a:lnTo>
                  <a:lnTo>
                    <a:pt x="1079" y="3555"/>
                  </a:lnTo>
                  <a:lnTo>
                    <a:pt x="685" y="4292"/>
                  </a:lnTo>
                  <a:lnTo>
                    <a:pt x="0" y="5486"/>
                  </a:lnTo>
                  <a:lnTo>
                    <a:pt x="431" y="6299"/>
                  </a:lnTo>
                  <a:lnTo>
                    <a:pt x="1473" y="6984"/>
                  </a:lnTo>
                  <a:lnTo>
                    <a:pt x="2882" y="6680"/>
                  </a:lnTo>
                  <a:lnTo>
                    <a:pt x="4114" y="5105"/>
                  </a:lnTo>
                  <a:lnTo>
                    <a:pt x="6591" y="1981"/>
                  </a:lnTo>
                  <a:lnTo>
                    <a:pt x="6540" y="1803"/>
                  </a:lnTo>
                  <a:lnTo>
                    <a:pt x="6451" y="1600"/>
                  </a:lnTo>
                  <a:lnTo>
                    <a:pt x="6388" y="1409"/>
                  </a:lnTo>
                  <a:lnTo>
                    <a:pt x="5638" y="1155"/>
                  </a:lnTo>
                  <a:lnTo>
                    <a:pt x="5245" y="1054"/>
                  </a:lnTo>
                  <a:lnTo>
                    <a:pt x="4991" y="888"/>
                  </a:lnTo>
                  <a:lnTo>
                    <a:pt x="4724" y="736"/>
                  </a:lnTo>
                  <a:lnTo>
                    <a:pt x="4444" y="558"/>
                  </a:lnTo>
                  <a:lnTo>
                    <a:pt x="4140" y="393"/>
                  </a:lnTo>
                  <a:lnTo>
                    <a:pt x="3822" y="20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F5E4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12432210" y="69164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041" y="0"/>
                  </a:moveTo>
                  <a:lnTo>
                    <a:pt x="685" y="330"/>
                  </a:lnTo>
                  <a:lnTo>
                    <a:pt x="355" y="660"/>
                  </a:lnTo>
                  <a:lnTo>
                    <a:pt x="88" y="1066"/>
                  </a:lnTo>
                  <a:lnTo>
                    <a:pt x="406" y="2057"/>
                  </a:lnTo>
                  <a:lnTo>
                    <a:pt x="762" y="2006"/>
                  </a:lnTo>
                  <a:lnTo>
                    <a:pt x="1066" y="1816"/>
                  </a:lnTo>
                  <a:lnTo>
                    <a:pt x="1549" y="1536"/>
                  </a:lnTo>
                  <a:lnTo>
                    <a:pt x="1689" y="1079"/>
                  </a:lnTo>
                  <a:lnTo>
                    <a:pt x="1485" y="584"/>
                  </a:lnTo>
                  <a:lnTo>
                    <a:pt x="1346" y="22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12440639" y="692227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09" y="0"/>
                  </a:moveTo>
                  <a:lnTo>
                    <a:pt x="939" y="101"/>
                  </a:lnTo>
                  <a:lnTo>
                    <a:pt x="457" y="215"/>
                  </a:lnTo>
                  <a:lnTo>
                    <a:pt x="0" y="317"/>
                  </a:lnTo>
                  <a:lnTo>
                    <a:pt x="101" y="571"/>
                  </a:lnTo>
                  <a:lnTo>
                    <a:pt x="190" y="825"/>
                  </a:lnTo>
                  <a:lnTo>
                    <a:pt x="266" y="1079"/>
                  </a:lnTo>
                  <a:lnTo>
                    <a:pt x="495" y="1015"/>
                  </a:lnTo>
                  <a:lnTo>
                    <a:pt x="736" y="927"/>
                  </a:lnTo>
                  <a:lnTo>
                    <a:pt x="952" y="863"/>
                  </a:lnTo>
                  <a:lnTo>
                    <a:pt x="1714" y="520"/>
                  </a:lnTo>
                  <a:lnTo>
                    <a:pt x="1612" y="355"/>
                  </a:lnTo>
                  <a:lnTo>
                    <a:pt x="1511" y="16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87D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12485901" y="68322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314" y="6032"/>
                  </a:moveTo>
                  <a:lnTo>
                    <a:pt x="6299" y="6032"/>
                  </a:lnTo>
                  <a:lnTo>
                    <a:pt x="6908" y="6248"/>
                  </a:lnTo>
                  <a:lnTo>
                    <a:pt x="7099" y="6477"/>
                  </a:lnTo>
                  <a:lnTo>
                    <a:pt x="8229" y="7645"/>
                  </a:lnTo>
                  <a:lnTo>
                    <a:pt x="6794" y="8064"/>
                  </a:lnTo>
                  <a:lnTo>
                    <a:pt x="6388" y="8801"/>
                  </a:lnTo>
                  <a:lnTo>
                    <a:pt x="6896" y="9245"/>
                  </a:lnTo>
                  <a:lnTo>
                    <a:pt x="7477" y="9156"/>
                  </a:lnTo>
                  <a:lnTo>
                    <a:pt x="8000" y="8966"/>
                  </a:lnTo>
                  <a:lnTo>
                    <a:pt x="9131" y="7759"/>
                  </a:lnTo>
                  <a:lnTo>
                    <a:pt x="9334" y="6807"/>
                  </a:lnTo>
                  <a:lnTo>
                    <a:pt x="10096" y="6273"/>
                  </a:lnTo>
                  <a:lnTo>
                    <a:pt x="10314" y="6032"/>
                  </a:lnTo>
                  <a:close/>
                </a:path>
                <a:path w="11429" h="9525">
                  <a:moveTo>
                    <a:pt x="10687" y="5270"/>
                  </a:moveTo>
                  <a:lnTo>
                    <a:pt x="1435" y="5270"/>
                  </a:lnTo>
                  <a:lnTo>
                    <a:pt x="1500" y="6248"/>
                  </a:lnTo>
                  <a:lnTo>
                    <a:pt x="1930" y="7353"/>
                  </a:lnTo>
                  <a:lnTo>
                    <a:pt x="2578" y="7429"/>
                  </a:lnTo>
                  <a:lnTo>
                    <a:pt x="2882" y="7912"/>
                  </a:lnTo>
                  <a:lnTo>
                    <a:pt x="3124" y="8470"/>
                  </a:lnTo>
                  <a:lnTo>
                    <a:pt x="3594" y="9156"/>
                  </a:lnTo>
                  <a:lnTo>
                    <a:pt x="4279" y="7950"/>
                  </a:lnTo>
                  <a:lnTo>
                    <a:pt x="6171" y="7950"/>
                  </a:lnTo>
                  <a:lnTo>
                    <a:pt x="6078" y="7645"/>
                  </a:lnTo>
                  <a:lnTo>
                    <a:pt x="5283" y="6921"/>
                  </a:lnTo>
                  <a:lnTo>
                    <a:pt x="6184" y="6159"/>
                  </a:lnTo>
                  <a:lnTo>
                    <a:pt x="6299" y="6032"/>
                  </a:lnTo>
                  <a:lnTo>
                    <a:pt x="10314" y="6032"/>
                  </a:lnTo>
                  <a:lnTo>
                    <a:pt x="10680" y="5626"/>
                  </a:lnTo>
                  <a:lnTo>
                    <a:pt x="10687" y="5270"/>
                  </a:lnTo>
                  <a:close/>
                </a:path>
                <a:path w="11429" h="9525">
                  <a:moveTo>
                    <a:pt x="6171" y="7950"/>
                  </a:moveTo>
                  <a:lnTo>
                    <a:pt x="4279" y="7950"/>
                  </a:lnTo>
                  <a:lnTo>
                    <a:pt x="4775" y="8648"/>
                  </a:lnTo>
                  <a:lnTo>
                    <a:pt x="6388" y="8801"/>
                  </a:lnTo>
                  <a:lnTo>
                    <a:pt x="6248" y="8470"/>
                  </a:lnTo>
                  <a:lnTo>
                    <a:pt x="6171" y="7950"/>
                  </a:lnTo>
                  <a:close/>
                </a:path>
                <a:path w="11429" h="9525">
                  <a:moveTo>
                    <a:pt x="660" y="0"/>
                  </a:moveTo>
                  <a:lnTo>
                    <a:pt x="0" y="203"/>
                  </a:lnTo>
                  <a:lnTo>
                    <a:pt x="1320" y="3746"/>
                  </a:lnTo>
                  <a:lnTo>
                    <a:pt x="1054" y="4419"/>
                  </a:lnTo>
                  <a:lnTo>
                    <a:pt x="190" y="4864"/>
                  </a:lnTo>
                  <a:lnTo>
                    <a:pt x="1130" y="5295"/>
                  </a:lnTo>
                  <a:lnTo>
                    <a:pt x="1435" y="5270"/>
                  </a:lnTo>
                  <a:lnTo>
                    <a:pt x="10687" y="5270"/>
                  </a:lnTo>
                  <a:lnTo>
                    <a:pt x="10697" y="4711"/>
                  </a:lnTo>
                  <a:lnTo>
                    <a:pt x="4000" y="4711"/>
                  </a:lnTo>
                  <a:lnTo>
                    <a:pt x="3454" y="3302"/>
                  </a:lnTo>
                  <a:lnTo>
                    <a:pt x="3658" y="2501"/>
                  </a:lnTo>
                  <a:lnTo>
                    <a:pt x="1993" y="2501"/>
                  </a:lnTo>
                  <a:lnTo>
                    <a:pt x="1777" y="546"/>
                  </a:lnTo>
                  <a:lnTo>
                    <a:pt x="660" y="0"/>
                  </a:lnTo>
                  <a:close/>
                </a:path>
                <a:path w="11429" h="9525">
                  <a:moveTo>
                    <a:pt x="7492" y="1308"/>
                  </a:moveTo>
                  <a:lnTo>
                    <a:pt x="6159" y="1714"/>
                  </a:lnTo>
                  <a:lnTo>
                    <a:pt x="6023" y="2501"/>
                  </a:lnTo>
                  <a:lnTo>
                    <a:pt x="6134" y="3302"/>
                  </a:lnTo>
                  <a:lnTo>
                    <a:pt x="6527" y="4597"/>
                  </a:lnTo>
                  <a:lnTo>
                    <a:pt x="4000" y="4711"/>
                  </a:lnTo>
                  <a:lnTo>
                    <a:pt x="10697" y="4711"/>
                  </a:lnTo>
                  <a:lnTo>
                    <a:pt x="10706" y="4267"/>
                  </a:lnTo>
                  <a:lnTo>
                    <a:pt x="11188" y="2971"/>
                  </a:lnTo>
                  <a:lnTo>
                    <a:pt x="11059" y="2578"/>
                  </a:lnTo>
                  <a:lnTo>
                    <a:pt x="8242" y="2578"/>
                  </a:lnTo>
                  <a:lnTo>
                    <a:pt x="7870" y="2032"/>
                  </a:lnTo>
                  <a:lnTo>
                    <a:pt x="7492" y="1308"/>
                  </a:lnTo>
                  <a:close/>
                </a:path>
                <a:path w="11429" h="9525">
                  <a:moveTo>
                    <a:pt x="9626" y="1600"/>
                  </a:moveTo>
                  <a:lnTo>
                    <a:pt x="8242" y="2578"/>
                  </a:lnTo>
                  <a:lnTo>
                    <a:pt x="11059" y="2578"/>
                  </a:lnTo>
                  <a:lnTo>
                    <a:pt x="10761" y="1663"/>
                  </a:lnTo>
                  <a:lnTo>
                    <a:pt x="10073" y="1651"/>
                  </a:lnTo>
                  <a:lnTo>
                    <a:pt x="9626" y="1600"/>
                  </a:lnTo>
                  <a:close/>
                </a:path>
                <a:path w="11429" h="9525">
                  <a:moveTo>
                    <a:pt x="3797" y="1955"/>
                  </a:moveTo>
                  <a:lnTo>
                    <a:pt x="1993" y="2501"/>
                  </a:lnTo>
                  <a:lnTo>
                    <a:pt x="3658" y="2501"/>
                  </a:lnTo>
                  <a:lnTo>
                    <a:pt x="3797" y="1955"/>
                  </a:lnTo>
                  <a:close/>
                </a:path>
                <a:path w="11429" h="9525">
                  <a:moveTo>
                    <a:pt x="10756" y="1651"/>
                  </a:moveTo>
                  <a:lnTo>
                    <a:pt x="10185" y="1663"/>
                  </a:lnTo>
                  <a:lnTo>
                    <a:pt x="10761" y="1663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12496251" y="683824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3602" y="0"/>
                  </a:moveTo>
                  <a:lnTo>
                    <a:pt x="3476" y="1663"/>
                  </a:lnTo>
                  <a:lnTo>
                    <a:pt x="3348" y="2540"/>
                  </a:lnTo>
                  <a:lnTo>
                    <a:pt x="5418" y="3048"/>
                  </a:lnTo>
                  <a:lnTo>
                    <a:pt x="3118" y="5689"/>
                  </a:lnTo>
                  <a:lnTo>
                    <a:pt x="2866" y="8051"/>
                  </a:lnTo>
                  <a:lnTo>
                    <a:pt x="453" y="8255"/>
                  </a:lnTo>
                  <a:lnTo>
                    <a:pt x="94" y="9423"/>
                  </a:lnTo>
                  <a:lnTo>
                    <a:pt x="0" y="9956"/>
                  </a:lnTo>
                  <a:lnTo>
                    <a:pt x="618" y="11264"/>
                  </a:lnTo>
                  <a:lnTo>
                    <a:pt x="1329" y="12649"/>
                  </a:lnTo>
                  <a:lnTo>
                    <a:pt x="1977" y="12725"/>
                  </a:lnTo>
                  <a:lnTo>
                    <a:pt x="2294" y="13195"/>
                  </a:lnTo>
                  <a:lnTo>
                    <a:pt x="2523" y="13754"/>
                  </a:lnTo>
                  <a:lnTo>
                    <a:pt x="3196" y="13843"/>
                  </a:lnTo>
                  <a:lnTo>
                    <a:pt x="3501" y="14338"/>
                  </a:lnTo>
                  <a:lnTo>
                    <a:pt x="3729" y="14871"/>
                  </a:lnTo>
                  <a:lnTo>
                    <a:pt x="3958" y="14795"/>
                  </a:lnTo>
                  <a:lnTo>
                    <a:pt x="4402" y="14605"/>
                  </a:lnTo>
                  <a:lnTo>
                    <a:pt x="3005" y="12522"/>
                  </a:lnTo>
                  <a:lnTo>
                    <a:pt x="4428" y="11010"/>
                  </a:lnTo>
                  <a:lnTo>
                    <a:pt x="4826" y="10388"/>
                  </a:lnTo>
                  <a:lnTo>
                    <a:pt x="2256" y="10388"/>
                  </a:lnTo>
                  <a:lnTo>
                    <a:pt x="2002" y="9956"/>
                  </a:lnTo>
                  <a:lnTo>
                    <a:pt x="1697" y="8915"/>
                  </a:lnTo>
                  <a:lnTo>
                    <a:pt x="2066" y="8623"/>
                  </a:lnTo>
                  <a:lnTo>
                    <a:pt x="2622" y="8369"/>
                  </a:lnTo>
                  <a:lnTo>
                    <a:pt x="3069" y="8216"/>
                  </a:lnTo>
                  <a:lnTo>
                    <a:pt x="4549" y="8216"/>
                  </a:lnTo>
                  <a:lnTo>
                    <a:pt x="5203" y="7010"/>
                  </a:lnTo>
                  <a:lnTo>
                    <a:pt x="5393" y="5511"/>
                  </a:lnTo>
                  <a:lnTo>
                    <a:pt x="9346" y="5511"/>
                  </a:lnTo>
                  <a:lnTo>
                    <a:pt x="9952" y="3517"/>
                  </a:lnTo>
                  <a:lnTo>
                    <a:pt x="8847" y="3314"/>
                  </a:lnTo>
                  <a:lnTo>
                    <a:pt x="8341" y="2946"/>
                  </a:lnTo>
                  <a:lnTo>
                    <a:pt x="6447" y="2946"/>
                  </a:lnTo>
                  <a:lnTo>
                    <a:pt x="5711" y="1663"/>
                  </a:lnTo>
                  <a:lnTo>
                    <a:pt x="5076" y="419"/>
                  </a:lnTo>
                  <a:lnTo>
                    <a:pt x="3602" y="0"/>
                  </a:lnTo>
                  <a:close/>
                </a:path>
                <a:path w="10159" h="15240">
                  <a:moveTo>
                    <a:pt x="4549" y="8216"/>
                  </a:moveTo>
                  <a:lnTo>
                    <a:pt x="3069" y="8216"/>
                  </a:lnTo>
                  <a:lnTo>
                    <a:pt x="3425" y="8496"/>
                  </a:lnTo>
                  <a:lnTo>
                    <a:pt x="3577" y="9512"/>
                  </a:lnTo>
                  <a:lnTo>
                    <a:pt x="3323" y="9956"/>
                  </a:lnTo>
                  <a:lnTo>
                    <a:pt x="2256" y="10388"/>
                  </a:lnTo>
                  <a:lnTo>
                    <a:pt x="4826" y="10388"/>
                  </a:lnTo>
                  <a:lnTo>
                    <a:pt x="5387" y="9512"/>
                  </a:lnTo>
                  <a:lnTo>
                    <a:pt x="5304" y="8724"/>
                  </a:lnTo>
                  <a:lnTo>
                    <a:pt x="4923" y="8648"/>
                  </a:lnTo>
                  <a:lnTo>
                    <a:pt x="4528" y="8407"/>
                  </a:lnTo>
                  <a:lnTo>
                    <a:pt x="4549" y="8216"/>
                  </a:lnTo>
                  <a:close/>
                </a:path>
                <a:path w="10159" h="15240">
                  <a:moveTo>
                    <a:pt x="9346" y="5511"/>
                  </a:moveTo>
                  <a:lnTo>
                    <a:pt x="5393" y="5511"/>
                  </a:lnTo>
                  <a:lnTo>
                    <a:pt x="7971" y="6210"/>
                  </a:lnTo>
                  <a:lnTo>
                    <a:pt x="9260" y="5702"/>
                  </a:lnTo>
                  <a:lnTo>
                    <a:pt x="9346" y="5511"/>
                  </a:lnTo>
                  <a:close/>
                </a:path>
                <a:path w="10159" h="15240">
                  <a:moveTo>
                    <a:pt x="7654" y="2374"/>
                  </a:moveTo>
                  <a:lnTo>
                    <a:pt x="6968" y="2641"/>
                  </a:lnTo>
                  <a:lnTo>
                    <a:pt x="6828" y="2857"/>
                  </a:lnTo>
                  <a:lnTo>
                    <a:pt x="6650" y="2946"/>
                  </a:lnTo>
                  <a:lnTo>
                    <a:pt x="8341" y="2946"/>
                  </a:lnTo>
                  <a:lnTo>
                    <a:pt x="7831" y="2540"/>
                  </a:lnTo>
                  <a:lnTo>
                    <a:pt x="7654" y="2374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12493075" y="683763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5981" y="0"/>
                  </a:moveTo>
                  <a:lnTo>
                    <a:pt x="5219" y="419"/>
                  </a:lnTo>
                  <a:lnTo>
                    <a:pt x="4444" y="673"/>
                  </a:lnTo>
                  <a:lnTo>
                    <a:pt x="4292" y="1892"/>
                  </a:lnTo>
                  <a:lnTo>
                    <a:pt x="4394" y="3111"/>
                  </a:lnTo>
                  <a:lnTo>
                    <a:pt x="2717" y="5054"/>
                  </a:lnTo>
                  <a:lnTo>
                    <a:pt x="1981" y="5245"/>
                  </a:lnTo>
                  <a:lnTo>
                    <a:pt x="1092" y="4317"/>
                  </a:lnTo>
                  <a:lnTo>
                    <a:pt x="0" y="5524"/>
                  </a:lnTo>
                  <a:lnTo>
                    <a:pt x="126" y="5740"/>
                  </a:lnTo>
                  <a:lnTo>
                    <a:pt x="241" y="6108"/>
                  </a:lnTo>
                  <a:lnTo>
                    <a:pt x="2171" y="6222"/>
                  </a:lnTo>
                  <a:lnTo>
                    <a:pt x="2146" y="7416"/>
                  </a:lnTo>
                  <a:lnTo>
                    <a:pt x="1981" y="8712"/>
                  </a:lnTo>
                  <a:lnTo>
                    <a:pt x="2552" y="8508"/>
                  </a:lnTo>
                  <a:lnTo>
                    <a:pt x="3098" y="8445"/>
                  </a:lnTo>
                  <a:lnTo>
                    <a:pt x="3619" y="8864"/>
                  </a:lnTo>
                  <a:lnTo>
                    <a:pt x="6032" y="8674"/>
                  </a:lnTo>
                  <a:lnTo>
                    <a:pt x="6286" y="6311"/>
                  </a:lnTo>
                  <a:lnTo>
                    <a:pt x="7492" y="4940"/>
                  </a:lnTo>
                  <a:lnTo>
                    <a:pt x="8585" y="3657"/>
                  </a:lnTo>
                  <a:lnTo>
                    <a:pt x="6502" y="3149"/>
                  </a:lnTo>
                  <a:lnTo>
                    <a:pt x="6769" y="1600"/>
                  </a:lnTo>
                  <a:lnTo>
                    <a:pt x="6743" y="1092"/>
                  </a:lnTo>
                  <a:lnTo>
                    <a:pt x="6781" y="609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12492432" y="682512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7658" y="0"/>
                  </a:moveTo>
                  <a:lnTo>
                    <a:pt x="5054" y="1892"/>
                  </a:lnTo>
                  <a:lnTo>
                    <a:pt x="4064" y="2628"/>
                  </a:lnTo>
                  <a:lnTo>
                    <a:pt x="2755" y="2324"/>
                  </a:lnTo>
                  <a:lnTo>
                    <a:pt x="2057" y="990"/>
                  </a:lnTo>
                  <a:lnTo>
                    <a:pt x="1358" y="1257"/>
                  </a:lnTo>
                  <a:lnTo>
                    <a:pt x="444" y="1587"/>
                  </a:lnTo>
                  <a:lnTo>
                    <a:pt x="0" y="1778"/>
                  </a:lnTo>
                  <a:lnTo>
                    <a:pt x="76" y="2006"/>
                  </a:lnTo>
                  <a:lnTo>
                    <a:pt x="254" y="2451"/>
                  </a:lnTo>
                  <a:lnTo>
                    <a:pt x="1917" y="2298"/>
                  </a:lnTo>
                  <a:lnTo>
                    <a:pt x="2070" y="3149"/>
                  </a:lnTo>
                  <a:lnTo>
                    <a:pt x="1574" y="4445"/>
                  </a:lnTo>
                  <a:lnTo>
                    <a:pt x="2463" y="6324"/>
                  </a:lnTo>
                  <a:lnTo>
                    <a:pt x="3403" y="6591"/>
                  </a:lnTo>
                  <a:lnTo>
                    <a:pt x="3200" y="7785"/>
                  </a:lnTo>
                  <a:lnTo>
                    <a:pt x="4013" y="8178"/>
                  </a:lnTo>
                  <a:lnTo>
                    <a:pt x="4241" y="8077"/>
                  </a:lnTo>
                  <a:lnTo>
                    <a:pt x="4648" y="7835"/>
                  </a:lnTo>
                  <a:lnTo>
                    <a:pt x="5156" y="6921"/>
                  </a:lnTo>
                  <a:lnTo>
                    <a:pt x="6527" y="6223"/>
                  </a:lnTo>
                  <a:lnTo>
                    <a:pt x="8864" y="6273"/>
                  </a:lnTo>
                  <a:lnTo>
                    <a:pt x="7772" y="3581"/>
                  </a:lnTo>
                  <a:lnTo>
                    <a:pt x="7366" y="2247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12493393" y="68314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11" y="0"/>
                  </a:moveTo>
                  <a:lnTo>
                    <a:pt x="1016" y="711"/>
                  </a:lnTo>
                  <a:lnTo>
                    <a:pt x="482" y="1435"/>
                  </a:lnTo>
                  <a:lnTo>
                    <a:pt x="0" y="2146"/>
                  </a:lnTo>
                  <a:lnTo>
                    <a:pt x="355" y="2832"/>
                  </a:lnTo>
                  <a:lnTo>
                    <a:pt x="749" y="3416"/>
                  </a:lnTo>
                  <a:lnTo>
                    <a:pt x="2120" y="2438"/>
                  </a:lnTo>
                  <a:lnTo>
                    <a:pt x="2679" y="2489"/>
                  </a:lnTo>
                  <a:lnTo>
                    <a:pt x="3276" y="2489"/>
                  </a:lnTo>
                  <a:lnTo>
                    <a:pt x="3213" y="2286"/>
                  </a:lnTo>
                  <a:lnTo>
                    <a:pt x="3124" y="2057"/>
                  </a:lnTo>
                  <a:lnTo>
                    <a:pt x="3060" y="1841"/>
                  </a:lnTo>
                  <a:lnTo>
                    <a:pt x="2247" y="1460"/>
                  </a:lnTo>
                  <a:lnTo>
                    <a:pt x="2451" y="26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12498362" y="68332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92" y="0"/>
                  </a:moveTo>
                  <a:lnTo>
                    <a:pt x="533" y="50"/>
                  </a:lnTo>
                  <a:lnTo>
                    <a:pt x="0" y="482"/>
                  </a:lnTo>
                  <a:lnTo>
                    <a:pt x="495" y="939"/>
                  </a:lnTo>
                  <a:lnTo>
                    <a:pt x="546" y="1854"/>
                  </a:lnTo>
                  <a:lnTo>
                    <a:pt x="622" y="2438"/>
                  </a:lnTo>
                  <a:lnTo>
                    <a:pt x="1574" y="2438"/>
                  </a:lnTo>
                  <a:lnTo>
                    <a:pt x="1981" y="2209"/>
                  </a:lnTo>
                  <a:lnTo>
                    <a:pt x="2171" y="1968"/>
                  </a:lnTo>
                  <a:lnTo>
                    <a:pt x="2527" y="1460"/>
                  </a:lnTo>
                  <a:lnTo>
                    <a:pt x="2120" y="1092"/>
                  </a:lnTo>
                  <a:lnTo>
                    <a:pt x="1739" y="736"/>
                  </a:lnTo>
                  <a:lnTo>
                    <a:pt x="1397" y="40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2F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12503214" y="683718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85" y="3454"/>
                  </a:moveTo>
                  <a:lnTo>
                    <a:pt x="330" y="3149"/>
                  </a:lnTo>
                  <a:lnTo>
                    <a:pt x="88" y="3238"/>
                  </a:lnTo>
                  <a:lnTo>
                    <a:pt x="0" y="3708"/>
                  </a:lnTo>
                  <a:lnTo>
                    <a:pt x="241" y="3619"/>
                  </a:lnTo>
                  <a:lnTo>
                    <a:pt x="469" y="3543"/>
                  </a:lnTo>
                  <a:lnTo>
                    <a:pt x="685" y="3454"/>
                  </a:lnTo>
                  <a:close/>
                </a:path>
                <a:path w="6350" h="3809">
                  <a:moveTo>
                    <a:pt x="5930" y="685"/>
                  </a:moveTo>
                  <a:lnTo>
                    <a:pt x="5829" y="457"/>
                  </a:lnTo>
                  <a:lnTo>
                    <a:pt x="5753" y="241"/>
                  </a:lnTo>
                  <a:lnTo>
                    <a:pt x="5664" y="0"/>
                  </a:lnTo>
                  <a:lnTo>
                    <a:pt x="5473" y="203"/>
                  </a:lnTo>
                  <a:lnTo>
                    <a:pt x="5448" y="558"/>
                  </a:lnTo>
                  <a:lnTo>
                    <a:pt x="5613" y="698"/>
                  </a:lnTo>
                  <a:lnTo>
                    <a:pt x="5930" y="685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12496588" y="683787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90"/>
                  </a:lnTo>
                  <a:lnTo>
                    <a:pt x="609" y="342"/>
                  </a:lnTo>
                  <a:lnTo>
                    <a:pt x="927" y="457"/>
                  </a:lnTo>
                  <a:lnTo>
                    <a:pt x="622" y="304"/>
                  </a:lnTo>
                  <a:lnTo>
                    <a:pt x="330" y="152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12497083" y="683202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42" y="330"/>
                  </a:lnTo>
                  <a:lnTo>
                    <a:pt x="495" y="0"/>
                  </a:lnTo>
                  <a:lnTo>
                    <a:pt x="342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12484507" y="682293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7988" y="0"/>
                  </a:moveTo>
                  <a:lnTo>
                    <a:pt x="7124" y="431"/>
                  </a:lnTo>
                  <a:lnTo>
                    <a:pt x="8229" y="2921"/>
                  </a:lnTo>
                  <a:lnTo>
                    <a:pt x="3581" y="825"/>
                  </a:lnTo>
                  <a:lnTo>
                    <a:pt x="3644" y="2781"/>
                  </a:lnTo>
                  <a:lnTo>
                    <a:pt x="3251" y="4178"/>
                  </a:lnTo>
                  <a:lnTo>
                    <a:pt x="3225" y="5168"/>
                  </a:lnTo>
                  <a:lnTo>
                    <a:pt x="2184" y="5638"/>
                  </a:lnTo>
                  <a:lnTo>
                    <a:pt x="2095" y="5003"/>
                  </a:lnTo>
                  <a:lnTo>
                    <a:pt x="1879" y="4673"/>
                  </a:lnTo>
                  <a:lnTo>
                    <a:pt x="1435" y="4241"/>
                  </a:lnTo>
                  <a:lnTo>
                    <a:pt x="1231" y="4470"/>
                  </a:lnTo>
                  <a:lnTo>
                    <a:pt x="1181" y="4953"/>
                  </a:lnTo>
                  <a:lnTo>
                    <a:pt x="0" y="6553"/>
                  </a:lnTo>
                  <a:lnTo>
                    <a:pt x="774" y="8051"/>
                  </a:lnTo>
                  <a:lnTo>
                    <a:pt x="1396" y="9550"/>
                  </a:lnTo>
                  <a:lnTo>
                    <a:pt x="2070" y="9347"/>
                  </a:lnTo>
                  <a:lnTo>
                    <a:pt x="5219" y="5651"/>
                  </a:lnTo>
                  <a:lnTo>
                    <a:pt x="5943" y="7073"/>
                  </a:lnTo>
                  <a:lnTo>
                    <a:pt x="6476" y="6731"/>
                  </a:lnTo>
                  <a:lnTo>
                    <a:pt x="6095" y="5397"/>
                  </a:lnTo>
                  <a:lnTo>
                    <a:pt x="7480" y="5905"/>
                  </a:lnTo>
                  <a:lnTo>
                    <a:pt x="8000" y="6121"/>
                  </a:lnTo>
                  <a:lnTo>
                    <a:pt x="8127" y="5194"/>
                  </a:lnTo>
                  <a:lnTo>
                    <a:pt x="8178" y="4648"/>
                  </a:lnTo>
                  <a:lnTo>
                    <a:pt x="7873" y="4648"/>
                  </a:lnTo>
                  <a:lnTo>
                    <a:pt x="7696" y="4521"/>
                  </a:lnTo>
                  <a:lnTo>
                    <a:pt x="7734" y="4152"/>
                  </a:lnTo>
                  <a:lnTo>
                    <a:pt x="7924" y="3975"/>
                  </a:lnTo>
                  <a:lnTo>
                    <a:pt x="8102" y="3098"/>
                  </a:lnTo>
                  <a:lnTo>
                    <a:pt x="8572" y="2921"/>
                  </a:lnTo>
                  <a:lnTo>
                    <a:pt x="9283" y="3454"/>
                  </a:lnTo>
                  <a:lnTo>
                    <a:pt x="9982" y="3187"/>
                  </a:lnTo>
                  <a:lnTo>
                    <a:pt x="10452" y="2895"/>
                  </a:lnTo>
                  <a:lnTo>
                    <a:pt x="10998" y="2679"/>
                  </a:lnTo>
                  <a:lnTo>
                    <a:pt x="10185" y="1384"/>
                  </a:lnTo>
                  <a:lnTo>
                    <a:pt x="9918" y="749"/>
                  </a:lnTo>
                  <a:lnTo>
                    <a:pt x="9626" y="152"/>
                  </a:lnTo>
                  <a:lnTo>
                    <a:pt x="9042" y="381"/>
                  </a:lnTo>
                  <a:lnTo>
                    <a:pt x="8483" y="469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12486388" y="68270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4" y="0"/>
                  </a:moveTo>
                  <a:lnTo>
                    <a:pt x="1143" y="101"/>
                  </a:lnTo>
                  <a:lnTo>
                    <a:pt x="927" y="165"/>
                  </a:lnTo>
                  <a:lnTo>
                    <a:pt x="685" y="253"/>
                  </a:lnTo>
                  <a:lnTo>
                    <a:pt x="342" y="368"/>
                  </a:lnTo>
                  <a:lnTo>
                    <a:pt x="0" y="507"/>
                  </a:lnTo>
                  <a:lnTo>
                    <a:pt x="228" y="863"/>
                  </a:lnTo>
                  <a:lnTo>
                    <a:pt x="304" y="1473"/>
                  </a:lnTo>
                  <a:lnTo>
                    <a:pt x="1333" y="1015"/>
                  </a:lnTo>
                  <a:lnTo>
                    <a:pt x="1371" y="457"/>
                  </a:lnTo>
                  <a:lnTo>
                    <a:pt x="1384" y="12"/>
                  </a:lnTo>
                  <a:close/>
                </a:path>
              </a:pathLst>
            </a:custGeom>
            <a:solidFill>
              <a:srgbClr val="EF46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12486820" y="68263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92" y="0"/>
                  </a:moveTo>
                  <a:lnTo>
                    <a:pt x="0" y="330"/>
                  </a:lnTo>
                  <a:lnTo>
                    <a:pt x="165" y="673"/>
                  </a:lnTo>
                  <a:lnTo>
                    <a:pt x="254" y="1015"/>
                  </a:lnTo>
                  <a:lnTo>
                    <a:pt x="495" y="927"/>
                  </a:lnTo>
                  <a:lnTo>
                    <a:pt x="711" y="863"/>
                  </a:lnTo>
                  <a:lnTo>
                    <a:pt x="952" y="761"/>
                  </a:lnTo>
                  <a:lnTo>
                    <a:pt x="736" y="507"/>
                  </a:lnTo>
                  <a:lnTo>
                    <a:pt x="520" y="26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12492484" y="68226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30" y="0"/>
                  </a:moveTo>
                  <a:lnTo>
                    <a:pt x="584" y="76"/>
                  </a:lnTo>
                  <a:lnTo>
                    <a:pt x="0" y="279"/>
                  </a:lnTo>
                  <a:lnTo>
                    <a:pt x="508" y="736"/>
                  </a:lnTo>
                  <a:lnTo>
                    <a:pt x="1079" y="647"/>
                  </a:lnTo>
                  <a:lnTo>
                    <a:pt x="1638" y="43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F4C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12525080" y="686326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0" y="0"/>
                  </a:moveTo>
                  <a:lnTo>
                    <a:pt x="647" y="1904"/>
                  </a:lnTo>
                  <a:lnTo>
                    <a:pt x="990" y="3949"/>
                  </a:lnTo>
                  <a:lnTo>
                    <a:pt x="2654" y="5308"/>
                  </a:lnTo>
                  <a:lnTo>
                    <a:pt x="3594" y="3632"/>
                  </a:lnTo>
                  <a:lnTo>
                    <a:pt x="2159" y="2362"/>
                  </a:lnTo>
                  <a:lnTo>
                    <a:pt x="1854" y="888"/>
                  </a:lnTo>
                  <a:lnTo>
                    <a:pt x="1244" y="596"/>
                  </a:lnTo>
                  <a:lnTo>
                    <a:pt x="60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12528107" y="686904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092" y="0"/>
                  </a:moveTo>
                  <a:lnTo>
                    <a:pt x="482" y="63"/>
                  </a:lnTo>
                  <a:lnTo>
                    <a:pt x="0" y="152"/>
                  </a:lnTo>
                  <a:lnTo>
                    <a:pt x="584" y="2146"/>
                  </a:lnTo>
                  <a:lnTo>
                    <a:pt x="1155" y="4140"/>
                  </a:lnTo>
                  <a:lnTo>
                    <a:pt x="2743" y="5651"/>
                  </a:lnTo>
                  <a:lnTo>
                    <a:pt x="2387" y="3898"/>
                  </a:lnTo>
                  <a:lnTo>
                    <a:pt x="1358" y="238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12530415" y="68677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41" y="0"/>
                  </a:moveTo>
                  <a:lnTo>
                    <a:pt x="0" y="215"/>
                  </a:lnTo>
                  <a:lnTo>
                    <a:pt x="63" y="533"/>
                  </a:lnTo>
                  <a:lnTo>
                    <a:pt x="50" y="749"/>
                  </a:lnTo>
                  <a:lnTo>
                    <a:pt x="292" y="761"/>
                  </a:lnTo>
                  <a:lnTo>
                    <a:pt x="495" y="761"/>
                  </a:lnTo>
                  <a:lnTo>
                    <a:pt x="711" y="787"/>
                  </a:lnTo>
                  <a:lnTo>
                    <a:pt x="736" y="558"/>
                  </a:lnTo>
                  <a:lnTo>
                    <a:pt x="838" y="266"/>
                  </a:lnTo>
                  <a:lnTo>
                    <a:pt x="609" y="3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928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12534659" y="687191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355" y="2349"/>
                  </a:moveTo>
                  <a:lnTo>
                    <a:pt x="177" y="2260"/>
                  </a:lnTo>
                  <a:lnTo>
                    <a:pt x="139" y="2603"/>
                  </a:lnTo>
                  <a:lnTo>
                    <a:pt x="355" y="2349"/>
                  </a:lnTo>
                  <a:close/>
                </a:path>
                <a:path w="1904" h="3175">
                  <a:moveTo>
                    <a:pt x="990" y="711"/>
                  </a:moveTo>
                  <a:lnTo>
                    <a:pt x="635" y="546"/>
                  </a:lnTo>
                  <a:lnTo>
                    <a:pt x="279" y="0"/>
                  </a:lnTo>
                  <a:lnTo>
                    <a:pt x="0" y="800"/>
                  </a:lnTo>
                  <a:lnTo>
                    <a:pt x="342" y="774"/>
                  </a:lnTo>
                  <a:lnTo>
                    <a:pt x="647" y="749"/>
                  </a:lnTo>
                  <a:lnTo>
                    <a:pt x="990" y="711"/>
                  </a:lnTo>
                  <a:close/>
                </a:path>
                <a:path w="1904" h="3175">
                  <a:moveTo>
                    <a:pt x="1346" y="1016"/>
                  </a:moveTo>
                  <a:lnTo>
                    <a:pt x="1333" y="774"/>
                  </a:lnTo>
                  <a:lnTo>
                    <a:pt x="1104" y="723"/>
                  </a:lnTo>
                  <a:lnTo>
                    <a:pt x="1231" y="1003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12439904" y="6891289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7594" y="0"/>
                  </a:moveTo>
                  <a:lnTo>
                    <a:pt x="6083" y="1663"/>
                  </a:lnTo>
                  <a:lnTo>
                    <a:pt x="3860" y="1117"/>
                  </a:lnTo>
                  <a:lnTo>
                    <a:pt x="2425" y="2539"/>
                  </a:lnTo>
                  <a:lnTo>
                    <a:pt x="2082" y="4317"/>
                  </a:lnTo>
                  <a:lnTo>
                    <a:pt x="1485" y="6057"/>
                  </a:lnTo>
                  <a:lnTo>
                    <a:pt x="0" y="8864"/>
                  </a:lnTo>
                  <a:lnTo>
                    <a:pt x="1993" y="10591"/>
                  </a:lnTo>
                  <a:lnTo>
                    <a:pt x="2654" y="10947"/>
                  </a:lnTo>
                  <a:lnTo>
                    <a:pt x="3403" y="10591"/>
                  </a:lnTo>
                  <a:lnTo>
                    <a:pt x="4533" y="10096"/>
                  </a:lnTo>
                  <a:lnTo>
                    <a:pt x="4089" y="9194"/>
                  </a:lnTo>
                  <a:lnTo>
                    <a:pt x="3848" y="8407"/>
                  </a:lnTo>
                  <a:lnTo>
                    <a:pt x="3225" y="6565"/>
                  </a:lnTo>
                  <a:lnTo>
                    <a:pt x="4152" y="5689"/>
                  </a:lnTo>
                  <a:lnTo>
                    <a:pt x="5740" y="5156"/>
                  </a:lnTo>
                  <a:lnTo>
                    <a:pt x="5549" y="4394"/>
                  </a:lnTo>
                  <a:lnTo>
                    <a:pt x="5587" y="3873"/>
                  </a:lnTo>
                  <a:lnTo>
                    <a:pt x="8127" y="3022"/>
                  </a:lnTo>
                  <a:lnTo>
                    <a:pt x="8254" y="1854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09B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12454314" y="688623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3581" y="0"/>
                  </a:moveTo>
                  <a:lnTo>
                    <a:pt x="3378" y="88"/>
                  </a:lnTo>
                  <a:lnTo>
                    <a:pt x="3175" y="254"/>
                  </a:lnTo>
                  <a:lnTo>
                    <a:pt x="2959" y="393"/>
                  </a:lnTo>
                  <a:lnTo>
                    <a:pt x="2781" y="558"/>
                  </a:lnTo>
                  <a:lnTo>
                    <a:pt x="2755" y="774"/>
                  </a:lnTo>
                  <a:lnTo>
                    <a:pt x="2806" y="1181"/>
                  </a:lnTo>
                  <a:lnTo>
                    <a:pt x="3136" y="2146"/>
                  </a:lnTo>
                  <a:lnTo>
                    <a:pt x="3924" y="3073"/>
                  </a:lnTo>
                  <a:lnTo>
                    <a:pt x="3175" y="4178"/>
                  </a:lnTo>
                  <a:lnTo>
                    <a:pt x="3390" y="4876"/>
                  </a:lnTo>
                  <a:lnTo>
                    <a:pt x="3340" y="5346"/>
                  </a:lnTo>
                  <a:lnTo>
                    <a:pt x="3124" y="5397"/>
                  </a:lnTo>
                  <a:lnTo>
                    <a:pt x="2755" y="5092"/>
                  </a:lnTo>
                  <a:lnTo>
                    <a:pt x="1536" y="4533"/>
                  </a:lnTo>
                  <a:lnTo>
                    <a:pt x="901" y="4279"/>
                  </a:lnTo>
                  <a:lnTo>
                    <a:pt x="1244" y="5232"/>
                  </a:lnTo>
                  <a:lnTo>
                    <a:pt x="1803" y="6273"/>
                  </a:lnTo>
                  <a:lnTo>
                    <a:pt x="0" y="6197"/>
                  </a:lnTo>
                  <a:lnTo>
                    <a:pt x="698" y="8039"/>
                  </a:lnTo>
                  <a:lnTo>
                    <a:pt x="1079" y="8928"/>
                  </a:lnTo>
                  <a:lnTo>
                    <a:pt x="1244" y="9486"/>
                  </a:lnTo>
                  <a:lnTo>
                    <a:pt x="1333" y="10045"/>
                  </a:lnTo>
                  <a:lnTo>
                    <a:pt x="889" y="10541"/>
                  </a:lnTo>
                  <a:lnTo>
                    <a:pt x="1397" y="11150"/>
                  </a:lnTo>
                  <a:lnTo>
                    <a:pt x="1879" y="11734"/>
                  </a:lnTo>
                  <a:lnTo>
                    <a:pt x="2336" y="12331"/>
                  </a:lnTo>
                  <a:lnTo>
                    <a:pt x="2628" y="13030"/>
                  </a:lnTo>
                  <a:lnTo>
                    <a:pt x="2933" y="12496"/>
                  </a:lnTo>
                  <a:lnTo>
                    <a:pt x="3429" y="12026"/>
                  </a:lnTo>
                  <a:lnTo>
                    <a:pt x="3683" y="10731"/>
                  </a:lnTo>
                  <a:lnTo>
                    <a:pt x="5829" y="9842"/>
                  </a:lnTo>
                  <a:lnTo>
                    <a:pt x="2806" y="8788"/>
                  </a:lnTo>
                  <a:lnTo>
                    <a:pt x="4394" y="7785"/>
                  </a:lnTo>
                  <a:lnTo>
                    <a:pt x="5156" y="7340"/>
                  </a:lnTo>
                  <a:lnTo>
                    <a:pt x="4902" y="6591"/>
                  </a:lnTo>
                  <a:lnTo>
                    <a:pt x="4622" y="6642"/>
                  </a:lnTo>
                  <a:lnTo>
                    <a:pt x="4445" y="6527"/>
                  </a:lnTo>
                  <a:lnTo>
                    <a:pt x="4495" y="6184"/>
                  </a:lnTo>
                  <a:lnTo>
                    <a:pt x="4622" y="6096"/>
                  </a:lnTo>
                  <a:lnTo>
                    <a:pt x="4889" y="5930"/>
                  </a:lnTo>
                  <a:lnTo>
                    <a:pt x="5283" y="5676"/>
                  </a:lnTo>
                  <a:lnTo>
                    <a:pt x="5041" y="4902"/>
                  </a:lnTo>
                  <a:lnTo>
                    <a:pt x="4724" y="4140"/>
                  </a:lnTo>
                  <a:lnTo>
                    <a:pt x="5054" y="3327"/>
                  </a:lnTo>
                  <a:lnTo>
                    <a:pt x="3975" y="177"/>
                  </a:lnTo>
                  <a:lnTo>
                    <a:pt x="3784" y="38"/>
                  </a:lnTo>
                  <a:close/>
                </a:path>
              </a:pathLst>
            </a:custGeom>
            <a:solidFill>
              <a:srgbClr val="F4B4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12445826" y="689587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549" y="0"/>
                  </a:moveTo>
                  <a:lnTo>
                    <a:pt x="761" y="1003"/>
                  </a:lnTo>
                  <a:lnTo>
                    <a:pt x="0" y="3136"/>
                  </a:lnTo>
                  <a:lnTo>
                    <a:pt x="1930" y="4216"/>
                  </a:lnTo>
                  <a:lnTo>
                    <a:pt x="2578" y="5816"/>
                  </a:lnTo>
                  <a:lnTo>
                    <a:pt x="4152" y="7086"/>
                  </a:lnTo>
                  <a:lnTo>
                    <a:pt x="2273" y="8991"/>
                  </a:lnTo>
                  <a:lnTo>
                    <a:pt x="2374" y="9245"/>
                  </a:lnTo>
                  <a:lnTo>
                    <a:pt x="4317" y="8318"/>
                  </a:lnTo>
                  <a:lnTo>
                    <a:pt x="5905" y="7404"/>
                  </a:lnTo>
                  <a:lnTo>
                    <a:pt x="6315" y="4343"/>
                  </a:lnTo>
                  <a:lnTo>
                    <a:pt x="4673" y="4343"/>
                  </a:lnTo>
                  <a:lnTo>
                    <a:pt x="3276" y="3809"/>
                  </a:lnTo>
                  <a:lnTo>
                    <a:pt x="3051" y="2603"/>
                  </a:lnTo>
                  <a:lnTo>
                    <a:pt x="2961" y="2349"/>
                  </a:lnTo>
                  <a:lnTo>
                    <a:pt x="1549" y="0"/>
                  </a:lnTo>
                  <a:close/>
                </a:path>
                <a:path w="6984" h="9525">
                  <a:moveTo>
                    <a:pt x="5460" y="2120"/>
                  </a:moveTo>
                  <a:lnTo>
                    <a:pt x="4432" y="2603"/>
                  </a:lnTo>
                  <a:lnTo>
                    <a:pt x="5149" y="3517"/>
                  </a:lnTo>
                  <a:lnTo>
                    <a:pt x="5217" y="3809"/>
                  </a:lnTo>
                  <a:lnTo>
                    <a:pt x="4673" y="4343"/>
                  </a:lnTo>
                  <a:lnTo>
                    <a:pt x="6315" y="4343"/>
                  </a:lnTo>
                  <a:lnTo>
                    <a:pt x="6426" y="3517"/>
                  </a:lnTo>
                  <a:lnTo>
                    <a:pt x="6235" y="3136"/>
                  </a:lnTo>
                  <a:lnTo>
                    <a:pt x="6146" y="2349"/>
                  </a:lnTo>
                  <a:lnTo>
                    <a:pt x="5460" y="212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12451712" y="689826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689" y="0"/>
                  </a:moveTo>
                  <a:lnTo>
                    <a:pt x="546" y="1130"/>
                  </a:lnTo>
                  <a:lnTo>
                    <a:pt x="0" y="5016"/>
                  </a:lnTo>
                  <a:lnTo>
                    <a:pt x="266" y="5257"/>
                  </a:lnTo>
                  <a:lnTo>
                    <a:pt x="787" y="5676"/>
                  </a:lnTo>
                  <a:lnTo>
                    <a:pt x="2070" y="5016"/>
                  </a:lnTo>
                  <a:lnTo>
                    <a:pt x="3708" y="4953"/>
                  </a:lnTo>
                  <a:lnTo>
                    <a:pt x="4648" y="3619"/>
                  </a:lnTo>
                  <a:lnTo>
                    <a:pt x="4635" y="2806"/>
                  </a:lnTo>
                  <a:lnTo>
                    <a:pt x="4902" y="2133"/>
                  </a:lnTo>
                  <a:lnTo>
                    <a:pt x="5641" y="1714"/>
                  </a:lnTo>
                  <a:lnTo>
                    <a:pt x="5528" y="1524"/>
                  </a:lnTo>
                  <a:lnTo>
                    <a:pt x="3454" y="1524"/>
                  </a:lnTo>
                  <a:lnTo>
                    <a:pt x="3589" y="419"/>
                  </a:lnTo>
                  <a:lnTo>
                    <a:pt x="2197" y="419"/>
                  </a:lnTo>
                  <a:lnTo>
                    <a:pt x="1689" y="0"/>
                  </a:lnTo>
                  <a:close/>
                </a:path>
                <a:path w="5715" h="5715">
                  <a:moveTo>
                    <a:pt x="5641" y="1714"/>
                  </a:moveTo>
                  <a:close/>
                </a:path>
                <a:path w="5715" h="5715">
                  <a:moveTo>
                    <a:pt x="4940" y="317"/>
                  </a:moveTo>
                  <a:lnTo>
                    <a:pt x="4267" y="571"/>
                  </a:lnTo>
                  <a:lnTo>
                    <a:pt x="3454" y="1524"/>
                  </a:lnTo>
                  <a:lnTo>
                    <a:pt x="5528" y="1524"/>
                  </a:lnTo>
                  <a:lnTo>
                    <a:pt x="5219" y="1003"/>
                  </a:lnTo>
                  <a:lnTo>
                    <a:pt x="4940" y="317"/>
                  </a:lnTo>
                  <a:close/>
                </a:path>
                <a:path w="5715" h="5715">
                  <a:moveTo>
                    <a:pt x="3306" y="155"/>
                  </a:moveTo>
                  <a:lnTo>
                    <a:pt x="2755" y="355"/>
                  </a:lnTo>
                  <a:lnTo>
                    <a:pt x="2197" y="419"/>
                  </a:lnTo>
                  <a:lnTo>
                    <a:pt x="3589" y="419"/>
                  </a:lnTo>
                  <a:lnTo>
                    <a:pt x="3306" y="155"/>
                  </a:lnTo>
                  <a:close/>
                </a:path>
              </a:pathLst>
            </a:custGeom>
            <a:solidFill>
              <a:srgbClr val="F6A9C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12447734" y="688537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88" y="0"/>
                  </a:moveTo>
                  <a:lnTo>
                    <a:pt x="0" y="1701"/>
                  </a:lnTo>
                  <a:lnTo>
                    <a:pt x="1142" y="2806"/>
                  </a:lnTo>
                  <a:lnTo>
                    <a:pt x="1600" y="4190"/>
                  </a:lnTo>
                  <a:lnTo>
                    <a:pt x="3505" y="4800"/>
                  </a:lnTo>
                  <a:lnTo>
                    <a:pt x="5460" y="5245"/>
                  </a:lnTo>
                  <a:lnTo>
                    <a:pt x="7492" y="5143"/>
                  </a:lnTo>
                  <a:lnTo>
                    <a:pt x="7206" y="4444"/>
                  </a:lnTo>
                  <a:lnTo>
                    <a:pt x="6883" y="4406"/>
                  </a:lnTo>
                  <a:lnTo>
                    <a:pt x="6845" y="4152"/>
                  </a:lnTo>
                  <a:lnTo>
                    <a:pt x="7850" y="4152"/>
                  </a:lnTo>
                  <a:lnTo>
                    <a:pt x="7869" y="3924"/>
                  </a:lnTo>
                  <a:lnTo>
                    <a:pt x="3301" y="3924"/>
                  </a:lnTo>
                  <a:lnTo>
                    <a:pt x="1714" y="1409"/>
                  </a:lnTo>
                  <a:lnTo>
                    <a:pt x="1142" y="406"/>
                  </a:lnTo>
                  <a:lnTo>
                    <a:pt x="88" y="0"/>
                  </a:lnTo>
                  <a:close/>
                </a:path>
                <a:path w="8254" h="5715">
                  <a:moveTo>
                    <a:pt x="7850" y="4152"/>
                  </a:moveTo>
                  <a:lnTo>
                    <a:pt x="6845" y="4152"/>
                  </a:lnTo>
                  <a:lnTo>
                    <a:pt x="7203" y="4437"/>
                  </a:lnTo>
                  <a:lnTo>
                    <a:pt x="7814" y="4190"/>
                  </a:lnTo>
                  <a:close/>
                </a:path>
                <a:path w="8254" h="5715">
                  <a:moveTo>
                    <a:pt x="5651" y="2692"/>
                  </a:moveTo>
                  <a:lnTo>
                    <a:pt x="4356" y="3708"/>
                  </a:lnTo>
                  <a:lnTo>
                    <a:pt x="3301" y="3924"/>
                  </a:lnTo>
                  <a:lnTo>
                    <a:pt x="7869" y="3924"/>
                  </a:lnTo>
                  <a:lnTo>
                    <a:pt x="7930" y="3200"/>
                  </a:lnTo>
                  <a:lnTo>
                    <a:pt x="6489" y="3200"/>
                  </a:lnTo>
                  <a:lnTo>
                    <a:pt x="5651" y="2692"/>
                  </a:lnTo>
                  <a:close/>
                </a:path>
                <a:path w="8254" h="5715">
                  <a:moveTo>
                    <a:pt x="7988" y="2501"/>
                  </a:moveTo>
                  <a:lnTo>
                    <a:pt x="7238" y="2908"/>
                  </a:lnTo>
                  <a:lnTo>
                    <a:pt x="6489" y="3200"/>
                  </a:lnTo>
                  <a:lnTo>
                    <a:pt x="7930" y="3200"/>
                  </a:lnTo>
                  <a:lnTo>
                    <a:pt x="7988" y="2501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12444493" y="689687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095" y="0"/>
                  </a:moveTo>
                  <a:lnTo>
                    <a:pt x="1409" y="254"/>
                  </a:lnTo>
                  <a:lnTo>
                    <a:pt x="1028" y="1409"/>
                  </a:lnTo>
                  <a:lnTo>
                    <a:pt x="0" y="2400"/>
                  </a:lnTo>
                  <a:lnTo>
                    <a:pt x="393" y="3797"/>
                  </a:lnTo>
                  <a:lnTo>
                    <a:pt x="711" y="3911"/>
                  </a:lnTo>
                  <a:lnTo>
                    <a:pt x="1333" y="4216"/>
                  </a:lnTo>
                  <a:lnTo>
                    <a:pt x="1955" y="4508"/>
                  </a:lnTo>
                  <a:lnTo>
                    <a:pt x="3238" y="5067"/>
                  </a:lnTo>
                  <a:lnTo>
                    <a:pt x="3911" y="4813"/>
                  </a:lnTo>
                  <a:lnTo>
                    <a:pt x="3263" y="3213"/>
                  </a:lnTo>
                  <a:lnTo>
                    <a:pt x="1333" y="213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27B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12451615" y="689269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1193" y="317"/>
                  </a:lnTo>
                  <a:lnTo>
                    <a:pt x="0" y="495"/>
                  </a:lnTo>
                  <a:lnTo>
                    <a:pt x="254" y="2781"/>
                  </a:lnTo>
                  <a:lnTo>
                    <a:pt x="1308" y="2451"/>
                  </a:lnTo>
                  <a:lnTo>
                    <a:pt x="2108" y="2286"/>
                  </a:lnTo>
                  <a:lnTo>
                    <a:pt x="1778" y="1536"/>
                  </a:lnTo>
                  <a:lnTo>
                    <a:pt x="1955" y="774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12453393" y="689244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27" y="0"/>
                  </a:moveTo>
                  <a:lnTo>
                    <a:pt x="596" y="88"/>
                  </a:lnTo>
                  <a:lnTo>
                    <a:pt x="317" y="254"/>
                  </a:lnTo>
                  <a:lnTo>
                    <a:pt x="177" y="1028"/>
                  </a:lnTo>
                  <a:lnTo>
                    <a:pt x="0" y="1790"/>
                  </a:lnTo>
                  <a:lnTo>
                    <a:pt x="330" y="2540"/>
                  </a:lnTo>
                  <a:lnTo>
                    <a:pt x="876" y="2603"/>
                  </a:lnTo>
                  <a:lnTo>
                    <a:pt x="1422" y="2679"/>
                  </a:lnTo>
                  <a:lnTo>
                    <a:pt x="1993" y="2730"/>
                  </a:lnTo>
                  <a:lnTo>
                    <a:pt x="1625" y="1828"/>
                  </a:lnTo>
                  <a:lnTo>
                    <a:pt x="1282" y="90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5D8E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12453374" y="689597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5" y="0"/>
                  </a:moveTo>
                  <a:lnTo>
                    <a:pt x="254" y="1346"/>
                  </a:lnTo>
                  <a:lnTo>
                    <a:pt x="0" y="2298"/>
                  </a:lnTo>
                  <a:lnTo>
                    <a:pt x="469" y="2095"/>
                  </a:lnTo>
                  <a:lnTo>
                    <a:pt x="939" y="1930"/>
                  </a:lnTo>
                  <a:lnTo>
                    <a:pt x="1384" y="1739"/>
                  </a:lnTo>
                  <a:lnTo>
                    <a:pt x="1714" y="1130"/>
                  </a:lnTo>
                  <a:lnTo>
                    <a:pt x="1866" y="812"/>
                  </a:lnTo>
                  <a:close/>
                </a:path>
              </a:pathLst>
            </a:custGeom>
            <a:solidFill>
              <a:srgbClr val="F27B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12451910" y="68913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38" y="215"/>
                  </a:lnTo>
                  <a:lnTo>
                    <a:pt x="88" y="406"/>
                  </a:lnTo>
                  <a:lnTo>
                    <a:pt x="254" y="558"/>
                  </a:lnTo>
                  <a:lnTo>
                    <a:pt x="292" y="431"/>
                  </a:lnTo>
                  <a:lnTo>
                    <a:pt x="355" y="228"/>
                  </a:lnTo>
                  <a:lnTo>
                    <a:pt x="190" y="63"/>
                  </a:lnTo>
                  <a:close/>
                </a:path>
              </a:pathLst>
            </a:custGeom>
            <a:solidFill>
              <a:srgbClr val="F6ADC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12441215" y="690109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610" y="0"/>
                  </a:moveTo>
                  <a:lnTo>
                    <a:pt x="2857" y="1600"/>
                  </a:lnTo>
                  <a:lnTo>
                    <a:pt x="1714" y="3644"/>
                  </a:lnTo>
                  <a:lnTo>
                    <a:pt x="419" y="5562"/>
                  </a:lnTo>
                  <a:lnTo>
                    <a:pt x="0" y="6210"/>
                  </a:lnTo>
                  <a:lnTo>
                    <a:pt x="215" y="6680"/>
                  </a:lnTo>
                  <a:lnTo>
                    <a:pt x="927" y="6883"/>
                  </a:lnTo>
                  <a:lnTo>
                    <a:pt x="2209" y="5461"/>
                  </a:lnTo>
                  <a:lnTo>
                    <a:pt x="4076" y="5588"/>
                  </a:lnTo>
                  <a:lnTo>
                    <a:pt x="5676" y="5067"/>
                  </a:lnTo>
                  <a:lnTo>
                    <a:pt x="6197" y="4152"/>
                  </a:lnTo>
                  <a:lnTo>
                    <a:pt x="5778" y="3517"/>
                  </a:lnTo>
                  <a:lnTo>
                    <a:pt x="4216" y="3035"/>
                  </a:lnTo>
                  <a:lnTo>
                    <a:pt x="6324" y="1981"/>
                  </a:lnTo>
                  <a:lnTo>
                    <a:pt x="6362" y="1295"/>
                  </a:lnTo>
                  <a:lnTo>
                    <a:pt x="6515" y="850"/>
                  </a:lnTo>
                  <a:lnTo>
                    <a:pt x="5880" y="558"/>
                  </a:lnTo>
                  <a:lnTo>
                    <a:pt x="5245" y="29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12440310" y="6906179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591" y="0"/>
                  </a:moveTo>
                  <a:lnTo>
                    <a:pt x="4991" y="507"/>
                  </a:lnTo>
                  <a:lnTo>
                    <a:pt x="3111" y="393"/>
                  </a:lnTo>
                  <a:lnTo>
                    <a:pt x="1841" y="1803"/>
                  </a:lnTo>
                  <a:lnTo>
                    <a:pt x="2108" y="2565"/>
                  </a:lnTo>
                  <a:lnTo>
                    <a:pt x="2578" y="3340"/>
                  </a:lnTo>
                  <a:lnTo>
                    <a:pt x="1943" y="4140"/>
                  </a:lnTo>
                  <a:lnTo>
                    <a:pt x="749" y="4013"/>
                  </a:lnTo>
                  <a:lnTo>
                    <a:pt x="0" y="4444"/>
                  </a:lnTo>
                  <a:lnTo>
                    <a:pt x="584" y="7188"/>
                  </a:lnTo>
                  <a:lnTo>
                    <a:pt x="1155" y="8508"/>
                  </a:lnTo>
                  <a:lnTo>
                    <a:pt x="2374" y="9436"/>
                  </a:lnTo>
                  <a:lnTo>
                    <a:pt x="2692" y="9639"/>
                  </a:lnTo>
                  <a:lnTo>
                    <a:pt x="3301" y="9994"/>
                  </a:lnTo>
                  <a:lnTo>
                    <a:pt x="2806" y="8559"/>
                  </a:lnTo>
                  <a:lnTo>
                    <a:pt x="2539" y="7835"/>
                  </a:lnTo>
                  <a:lnTo>
                    <a:pt x="939" y="7111"/>
                  </a:lnTo>
                  <a:lnTo>
                    <a:pt x="1181" y="6070"/>
                  </a:lnTo>
                  <a:lnTo>
                    <a:pt x="3009" y="4038"/>
                  </a:lnTo>
                  <a:lnTo>
                    <a:pt x="4279" y="3644"/>
                  </a:lnTo>
                  <a:lnTo>
                    <a:pt x="5600" y="3517"/>
                  </a:lnTo>
                  <a:lnTo>
                    <a:pt x="5740" y="3200"/>
                  </a:lnTo>
                  <a:lnTo>
                    <a:pt x="6045" y="2603"/>
                  </a:lnTo>
                  <a:lnTo>
                    <a:pt x="5740" y="1714"/>
                  </a:lnTo>
                  <a:lnTo>
                    <a:pt x="5930" y="1041"/>
                  </a:lnTo>
                  <a:lnTo>
                    <a:pt x="6896" y="736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F27A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12435884" y="6913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31" y="0"/>
                  </a:moveTo>
                  <a:lnTo>
                    <a:pt x="0" y="507"/>
                  </a:lnTo>
                  <a:lnTo>
                    <a:pt x="76" y="1054"/>
                  </a:lnTo>
                  <a:lnTo>
                    <a:pt x="266" y="1650"/>
                  </a:lnTo>
                  <a:lnTo>
                    <a:pt x="736" y="1358"/>
                  </a:lnTo>
                  <a:lnTo>
                    <a:pt x="1549" y="1447"/>
                  </a:lnTo>
                  <a:lnTo>
                    <a:pt x="1536" y="749"/>
                  </a:lnTo>
                  <a:lnTo>
                    <a:pt x="1536" y="495"/>
                  </a:lnTo>
                  <a:lnTo>
                    <a:pt x="825" y="25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12436187" y="688113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057" y="0"/>
                  </a:moveTo>
                  <a:lnTo>
                    <a:pt x="1473" y="1143"/>
                  </a:lnTo>
                  <a:lnTo>
                    <a:pt x="863" y="2286"/>
                  </a:lnTo>
                  <a:lnTo>
                    <a:pt x="63" y="3860"/>
                  </a:lnTo>
                  <a:lnTo>
                    <a:pt x="0" y="4330"/>
                  </a:lnTo>
                  <a:lnTo>
                    <a:pt x="1003" y="4889"/>
                  </a:lnTo>
                  <a:lnTo>
                    <a:pt x="1371" y="4597"/>
                  </a:lnTo>
                  <a:lnTo>
                    <a:pt x="1727" y="4267"/>
                  </a:lnTo>
                  <a:lnTo>
                    <a:pt x="2006" y="4038"/>
                  </a:lnTo>
                  <a:lnTo>
                    <a:pt x="2324" y="3886"/>
                  </a:lnTo>
                  <a:lnTo>
                    <a:pt x="2603" y="3682"/>
                  </a:lnTo>
                  <a:lnTo>
                    <a:pt x="2565" y="3454"/>
                  </a:lnTo>
                  <a:lnTo>
                    <a:pt x="2514" y="3238"/>
                  </a:lnTo>
                  <a:lnTo>
                    <a:pt x="2451" y="304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12438641" y="688230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213" y="0"/>
                  </a:moveTo>
                  <a:lnTo>
                    <a:pt x="2387" y="317"/>
                  </a:lnTo>
                  <a:lnTo>
                    <a:pt x="1854" y="444"/>
                  </a:lnTo>
                  <a:lnTo>
                    <a:pt x="1701" y="736"/>
                  </a:lnTo>
                  <a:lnTo>
                    <a:pt x="1536" y="1015"/>
                  </a:lnTo>
                  <a:lnTo>
                    <a:pt x="1358" y="1333"/>
                  </a:lnTo>
                  <a:lnTo>
                    <a:pt x="914" y="1498"/>
                  </a:lnTo>
                  <a:lnTo>
                    <a:pt x="469" y="1689"/>
                  </a:lnTo>
                  <a:lnTo>
                    <a:pt x="0" y="1866"/>
                  </a:lnTo>
                  <a:lnTo>
                    <a:pt x="63" y="2070"/>
                  </a:lnTo>
                  <a:lnTo>
                    <a:pt x="114" y="2285"/>
                  </a:lnTo>
                  <a:lnTo>
                    <a:pt x="152" y="2501"/>
                  </a:lnTo>
                  <a:lnTo>
                    <a:pt x="914" y="2844"/>
                  </a:lnTo>
                  <a:lnTo>
                    <a:pt x="1295" y="3009"/>
                  </a:lnTo>
                  <a:lnTo>
                    <a:pt x="1816" y="2349"/>
                  </a:lnTo>
                  <a:lnTo>
                    <a:pt x="2514" y="1790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280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12438075" y="68876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95" y="1219"/>
                  </a:moveTo>
                  <a:lnTo>
                    <a:pt x="2489" y="635"/>
                  </a:lnTo>
                  <a:lnTo>
                    <a:pt x="1854" y="0"/>
                  </a:lnTo>
                  <a:lnTo>
                    <a:pt x="1092" y="304"/>
                  </a:lnTo>
                  <a:lnTo>
                    <a:pt x="279" y="533"/>
                  </a:lnTo>
                  <a:lnTo>
                    <a:pt x="0" y="1460"/>
                  </a:lnTo>
                  <a:lnTo>
                    <a:pt x="596" y="1295"/>
                  </a:lnTo>
                  <a:lnTo>
                    <a:pt x="1181" y="1206"/>
                  </a:lnTo>
                  <a:lnTo>
                    <a:pt x="1689" y="1651"/>
                  </a:lnTo>
                  <a:lnTo>
                    <a:pt x="2895" y="1219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12451040" y="6945623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375" y="3556"/>
                  </a:moveTo>
                  <a:lnTo>
                    <a:pt x="4102" y="3556"/>
                  </a:lnTo>
                  <a:lnTo>
                    <a:pt x="2334" y="5892"/>
                  </a:lnTo>
                  <a:lnTo>
                    <a:pt x="2291" y="6311"/>
                  </a:lnTo>
                  <a:lnTo>
                    <a:pt x="3365" y="8140"/>
                  </a:lnTo>
                  <a:lnTo>
                    <a:pt x="5524" y="8712"/>
                  </a:lnTo>
                  <a:lnTo>
                    <a:pt x="7429" y="9613"/>
                  </a:lnTo>
                  <a:lnTo>
                    <a:pt x="8115" y="9385"/>
                  </a:lnTo>
                  <a:lnTo>
                    <a:pt x="8801" y="9105"/>
                  </a:lnTo>
                  <a:lnTo>
                    <a:pt x="9461" y="8864"/>
                  </a:lnTo>
                  <a:lnTo>
                    <a:pt x="8461" y="6311"/>
                  </a:lnTo>
                  <a:lnTo>
                    <a:pt x="5765" y="6311"/>
                  </a:lnTo>
                  <a:lnTo>
                    <a:pt x="4927" y="6197"/>
                  </a:lnTo>
                  <a:lnTo>
                    <a:pt x="4825" y="5892"/>
                  </a:lnTo>
                  <a:lnTo>
                    <a:pt x="4902" y="5041"/>
                  </a:lnTo>
                  <a:lnTo>
                    <a:pt x="5422" y="4813"/>
                  </a:lnTo>
                  <a:lnTo>
                    <a:pt x="6426" y="4648"/>
                  </a:lnTo>
                  <a:lnTo>
                    <a:pt x="7853" y="4648"/>
                  </a:lnTo>
                  <a:lnTo>
                    <a:pt x="7746" y="4356"/>
                  </a:lnTo>
                  <a:lnTo>
                    <a:pt x="7375" y="3556"/>
                  </a:lnTo>
                  <a:close/>
                </a:path>
                <a:path w="9525" h="10159">
                  <a:moveTo>
                    <a:pt x="7853" y="4648"/>
                  </a:moveTo>
                  <a:lnTo>
                    <a:pt x="6426" y="4648"/>
                  </a:lnTo>
                  <a:lnTo>
                    <a:pt x="6541" y="4813"/>
                  </a:lnTo>
                  <a:lnTo>
                    <a:pt x="6569" y="5041"/>
                  </a:lnTo>
                  <a:lnTo>
                    <a:pt x="5765" y="6311"/>
                  </a:lnTo>
                  <a:lnTo>
                    <a:pt x="8461" y="6311"/>
                  </a:lnTo>
                  <a:lnTo>
                    <a:pt x="7853" y="4648"/>
                  </a:lnTo>
                  <a:close/>
                </a:path>
                <a:path w="9525" h="10159">
                  <a:moveTo>
                    <a:pt x="3759" y="0"/>
                  </a:moveTo>
                  <a:lnTo>
                    <a:pt x="1371" y="787"/>
                  </a:lnTo>
                  <a:lnTo>
                    <a:pt x="0" y="1206"/>
                  </a:lnTo>
                  <a:lnTo>
                    <a:pt x="2247" y="2362"/>
                  </a:lnTo>
                  <a:lnTo>
                    <a:pt x="431" y="3644"/>
                  </a:lnTo>
                  <a:lnTo>
                    <a:pt x="1003" y="4483"/>
                  </a:lnTo>
                  <a:lnTo>
                    <a:pt x="4102" y="3556"/>
                  </a:lnTo>
                  <a:lnTo>
                    <a:pt x="7375" y="3556"/>
                  </a:lnTo>
                  <a:lnTo>
                    <a:pt x="6413" y="1485"/>
                  </a:lnTo>
                  <a:lnTo>
                    <a:pt x="6299" y="546"/>
                  </a:lnTo>
                  <a:lnTo>
                    <a:pt x="6007" y="419"/>
                  </a:lnTo>
                  <a:lnTo>
                    <a:pt x="4279" y="419"/>
                  </a:lnTo>
                  <a:lnTo>
                    <a:pt x="3759" y="0"/>
                  </a:lnTo>
                  <a:close/>
                </a:path>
                <a:path w="9525" h="10159">
                  <a:moveTo>
                    <a:pt x="5422" y="165"/>
                  </a:moveTo>
                  <a:lnTo>
                    <a:pt x="4851" y="368"/>
                  </a:lnTo>
                  <a:lnTo>
                    <a:pt x="4279" y="419"/>
                  </a:lnTo>
                  <a:lnTo>
                    <a:pt x="6007" y="419"/>
                  </a:lnTo>
                  <a:lnTo>
                    <a:pt x="5422" y="165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12459953" y="695488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1511" y="0"/>
                  </a:moveTo>
                  <a:lnTo>
                    <a:pt x="825" y="292"/>
                  </a:lnTo>
                  <a:lnTo>
                    <a:pt x="698" y="1168"/>
                  </a:lnTo>
                  <a:lnTo>
                    <a:pt x="812" y="2120"/>
                  </a:lnTo>
                  <a:lnTo>
                    <a:pt x="215" y="2870"/>
                  </a:lnTo>
                  <a:lnTo>
                    <a:pt x="0" y="3873"/>
                  </a:lnTo>
                  <a:lnTo>
                    <a:pt x="76" y="4838"/>
                  </a:lnTo>
                  <a:lnTo>
                    <a:pt x="495" y="5778"/>
                  </a:lnTo>
                  <a:lnTo>
                    <a:pt x="380" y="6121"/>
                  </a:lnTo>
                  <a:lnTo>
                    <a:pt x="203" y="6794"/>
                  </a:lnTo>
                  <a:lnTo>
                    <a:pt x="495" y="7480"/>
                  </a:lnTo>
                  <a:lnTo>
                    <a:pt x="1028" y="8839"/>
                  </a:lnTo>
                  <a:lnTo>
                    <a:pt x="1879" y="9270"/>
                  </a:lnTo>
                  <a:lnTo>
                    <a:pt x="2870" y="9499"/>
                  </a:lnTo>
                  <a:lnTo>
                    <a:pt x="3047" y="10350"/>
                  </a:lnTo>
                  <a:lnTo>
                    <a:pt x="3365" y="11087"/>
                  </a:lnTo>
                  <a:lnTo>
                    <a:pt x="3555" y="11087"/>
                  </a:lnTo>
                  <a:lnTo>
                    <a:pt x="3911" y="10985"/>
                  </a:lnTo>
                  <a:lnTo>
                    <a:pt x="4673" y="10883"/>
                  </a:lnTo>
                  <a:lnTo>
                    <a:pt x="4978" y="11379"/>
                  </a:lnTo>
                  <a:lnTo>
                    <a:pt x="5232" y="11988"/>
                  </a:lnTo>
                  <a:lnTo>
                    <a:pt x="5562" y="12103"/>
                  </a:lnTo>
                  <a:lnTo>
                    <a:pt x="5867" y="12268"/>
                  </a:lnTo>
                  <a:lnTo>
                    <a:pt x="8102" y="13233"/>
                  </a:lnTo>
                  <a:lnTo>
                    <a:pt x="9461" y="12738"/>
                  </a:lnTo>
                  <a:lnTo>
                    <a:pt x="7569" y="11950"/>
                  </a:lnTo>
                  <a:lnTo>
                    <a:pt x="6972" y="9867"/>
                  </a:lnTo>
                  <a:lnTo>
                    <a:pt x="5410" y="8699"/>
                  </a:lnTo>
                  <a:lnTo>
                    <a:pt x="4902" y="8343"/>
                  </a:lnTo>
                  <a:lnTo>
                    <a:pt x="5753" y="7670"/>
                  </a:lnTo>
                  <a:lnTo>
                    <a:pt x="5753" y="7073"/>
                  </a:lnTo>
                  <a:lnTo>
                    <a:pt x="4381" y="6349"/>
                  </a:lnTo>
                  <a:lnTo>
                    <a:pt x="3860" y="8077"/>
                  </a:lnTo>
                  <a:lnTo>
                    <a:pt x="2616" y="8331"/>
                  </a:lnTo>
                  <a:lnTo>
                    <a:pt x="2362" y="6921"/>
                  </a:lnTo>
                  <a:lnTo>
                    <a:pt x="4254" y="5537"/>
                  </a:lnTo>
                  <a:lnTo>
                    <a:pt x="1676" y="4076"/>
                  </a:lnTo>
                  <a:lnTo>
                    <a:pt x="1727" y="2387"/>
                  </a:lnTo>
                  <a:lnTo>
                    <a:pt x="3314" y="228"/>
                  </a:lnTo>
                  <a:lnTo>
                    <a:pt x="1727" y="571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12465043" y="696771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2044" y="0"/>
                  </a:moveTo>
                  <a:lnTo>
                    <a:pt x="1841" y="50"/>
                  </a:lnTo>
                  <a:lnTo>
                    <a:pt x="1638" y="127"/>
                  </a:lnTo>
                  <a:lnTo>
                    <a:pt x="1435" y="190"/>
                  </a:lnTo>
                  <a:lnTo>
                    <a:pt x="952" y="368"/>
                  </a:lnTo>
                  <a:lnTo>
                    <a:pt x="482" y="571"/>
                  </a:lnTo>
                  <a:lnTo>
                    <a:pt x="0" y="749"/>
                  </a:lnTo>
                  <a:lnTo>
                    <a:pt x="482" y="1193"/>
                  </a:lnTo>
                  <a:lnTo>
                    <a:pt x="965" y="1651"/>
                  </a:lnTo>
                  <a:lnTo>
                    <a:pt x="1447" y="2082"/>
                  </a:lnTo>
                  <a:lnTo>
                    <a:pt x="2387" y="1968"/>
                  </a:lnTo>
                  <a:lnTo>
                    <a:pt x="3289" y="1841"/>
                  </a:lnTo>
                  <a:lnTo>
                    <a:pt x="4216" y="1727"/>
                  </a:lnTo>
                  <a:lnTo>
                    <a:pt x="4114" y="1447"/>
                  </a:lnTo>
                  <a:lnTo>
                    <a:pt x="4038" y="1168"/>
                  </a:lnTo>
                  <a:lnTo>
                    <a:pt x="3949" y="914"/>
                  </a:lnTo>
                  <a:lnTo>
                    <a:pt x="3314" y="533"/>
                  </a:lnTo>
                  <a:lnTo>
                    <a:pt x="3009" y="393"/>
                  </a:lnTo>
                  <a:lnTo>
                    <a:pt x="2667" y="27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12458474" y="695396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16" y="0"/>
                  </a:moveTo>
                  <a:lnTo>
                    <a:pt x="2959" y="177"/>
                  </a:lnTo>
                  <a:lnTo>
                    <a:pt x="2501" y="342"/>
                  </a:lnTo>
                  <a:lnTo>
                    <a:pt x="2031" y="533"/>
                  </a:lnTo>
                  <a:lnTo>
                    <a:pt x="1358" y="774"/>
                  </a:lnTo>
                  <a:lnTo>
                    <a:pt x="685" y="1041"/>
                  </a:lnTo>
                  <a:lnTo>
                    <a:pt x="0" y="1295"/>
                  </a:lnTo>
                  <a:lnTo>
                    <a:pt x="292" y="2057"/>
                  </a:lnTo>
                  <a:lnTo>
                    <a:pt x="507" y="2882"/>
                  </a:lnTo>
                  <a:lnTo>
                    <a:pt x="1447" y="3149"/>
                  </a:lnTo>
                  <a:lnTo>
                    <a:pt x="1181" y="2235"/>
                  </a:lnTo>
                  <a:lnTo>
                    <a:pt x="1396" y="1574"/>
                  </a:lnTo>
                  <a:lnTo>
                    <a:pt x="2311" y="1231"/>
                  </a:lnTo>
                  <a:lnTo>
                    <a:pt x="2552" y="1104"/>
                  </a:lnTo>
                  <a:lnTo>
                    <a:pt x="2997" y="939"/>
                  </a:lnTo>
                  <a:lnTo>
                    <a:pt x="3149" y="622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12459632" y="695519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55" y="0"/>
                  </a:moveTo>
                  <a:lnTo>
                    <a:pt x="241" y="330"/>
                  </a:lnTo>
                  <a:lnTo>
                    <a:pt x="0" y="1003"/>
                  </a:lnTo>
                  <a:lnTo>
                    <a:pt x="292" y="1917"/>
                  </a:lnTo>
                  <a:lnTo>
                    <a:pt x="355" y="2133"/>
                  </a:lnTo>
                  <a:lnTo>
                    <a:pt x="444" y="2349"/>
                  </a:lnTo>
                  <a:lnTo>
                    <a:pt x="546" y="2565"/>
                  </a:lnTo>
                  <a:lnTo>
                    <a:pt x="1143" y="1803"/>
                  </a:lnTo>
                  <a:lnTo>
                    <a:pt x="1003" y="86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12461566" y="696717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634" y="0"/>
                  </a:moveTo>
                  <a:lnTo>
                    <a:pt x="203" y="203"/>
                  </a:lnTo>
                  <a:lnTo>
                    <a:pt x="0" y="279"/>
                  </a:lnTo>
                  <a:lnTo>
                    <a:pt x="698" y="1066"/>
                  </a:lnTo>
                  <a:lnTo>
                    <a:pt x="1523" y="1257"/>
                  </a:lnTo>
                  <a:lnTo>
                    <a:pt x="2514" y="863"/>
                  </a:lnTo>
                  <a:lnTo>
                    <a:pt x="2006" y="317"/>
                  </a:lnTo>
                  <a:lnTo>
                    <a:pt x="1371" y="5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12461863" y="696418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1447" y="1790"/>
                  </a:moveTo>
                  <a:lnTo>
                    <a:pt x="1117" y="1054"/>
                  </a:lnTo>
                  <a:lnTo>
                    <a:pt x="965" y="215"/>
                  </a:lnTo>
                  <a:lnTo>
                    <a:pt x="0" y="0"/>
                  </a:lnTo>
                  <a:lnTo>
                    <a:pt x="342" y="711"/>
                  </a:lnTo>
                  <a:lnTo>
                    <a:pt x="419" y="1638"/>
                  </a:lnTo>
                  <a:lnTo>
                    <a:pt x="1447" y="1790"/>
                  </a:lnTo>
                  <a:close/>
                </a:path>
                <a:path w="5715" h="3809">
                  <a:moveTo>
                    <a:pt x="3314" y="2692"/>
                  </a:moveTo>
                  <a:lnTo>
                    <a:pt x="3060" y="2082"/>
                  </a:lnTo>
                  <a:lnTo>
                    <a:pt x="2755" y="1587"/>
                  </a:lnTo>
                  <a:lnTo>
                    <a:pt x="1993" y="1689"/>
                  </a:lnTo>
                  <a:lnTo>
                    <a:pt x="2336" y="2171"/>
                  </a:lnTo>
                  <a:lnTo>
                    <a:pt x="2692" y="2603"/>
                  </a:lnTo>
                  <a:lnTo>
                    <a:pt x="3314" y="2692"/>
                  </a:lnTo>
                  <a:close/>
                </a:path>
                <a:path w="5715" h="3809">
                  <a:moveTo>
                    <a:pt x="5219" y="3543"/>
                  </a:moveTo>
                  <a:lnTo>
                    <a:pt x="4584" y="3251"/>
                  </a:lnTo>
                  <a:lnTo>
                    <a:pt x="4267" y="3136"/>
                  </a:lnTo>
                  <a:lnTo>
                    <a:pt x="4368" y="3327"/>
                  </a:lnTo>
                  <a:lnTo>
                    <a:pt x="4483" y="3530"/>
                  </a:lnTo>
                  <a:lnTo>
                    <a:pt x="4610" y="3733"/>
                  </a:lnTo>
                  <a:lnTo>
                    <a:pt x="4813" y="3657"/>
                  </a:lnTo>
                  <a:lnTo>
                    <a:pt x="5016" y="3594"/>
                  </a:lnTo>
                  <a:lnTo>
                    <a:pt x="5219" y="3543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12466392" y="69716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990" y="0"/>
                  </a:moveTo>
                  <a:lnTo>
                    <a:pt x="495" y="101"/>
                  </a:lnTo>
                  <a:lnTo>
                    <a:pt x="0" y="292"/>
                  </a:lnTo>
                  <a:lnTo>
                    <a:pt x="469" y="685"/>
                  </a:lnTo>
                  <a:lnTo>
                    <a:pt x="990" y="635"/>
                  </a:lnTo>
                  <a:lnTo>
                    <a:pt x="1485" y="30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86AD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12468636" y="69716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38"/>
                  </a:lnTo>
                  <a:lnTo>
                    <a:pt x="241" y="63"/>
                  </a:lnTo>
                  <a:lnTo>
                    <a:pt x="0" y="63"/>
                  </a:lnTo>
                  <a:lnTo>
                    <a:pt x="38" y="215"/>
                  </a:lnTo>
                  <a:lnTo>
                    <a:pt x="114" y="444"/>
                  </a:lnTo>
                  <a:lnTo>
                    <a:pt x="203" y="685"/>
                  </a:lnTo>
                  <a:lnTo>
                    <a:pt x="292" y="901"/>
                  </a:lnTo>
                  <a:lnTo>
                    <a:pt x="419" y="596"/>
                  </a:lnTo>
                  <a:lnTo>
                    <a:pt x="558" y="30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45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12535119" y="691965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3060" y="0"/>
                  </a:moveTo>
                  <a:lnTo>
                    <a:pt x="2501" y="76"/>
                  </a:lnTo>
                  <a:lnTo>
                    <a:pt x="1816" y="381"/>
                  </a:lnTo>
                  <a:lnTo>
                    <a:pt x="1943" y="749"/>
                  </a:lnTo>
                  <a:lnTo>
                    <a:pt x="1866" y="1016"/>
                  </a:lnTo>
                  <a:lnTo>
                    <a:pt x="1498" y="1168"/>
                  </a:lnTo>
                  <a:lnTo>
                    <a:pt x="914" y="1663"/>
                  </a:lnTo>
                  <a:lnTo>
                    <a:pt x="952" y="2032"/>
                  </a:lnTo>
                  <a:lnTo>
                    <a:pt x="952" y="2247"/>
                  </a:lnTo>
                  <a:lnTo>
                    <a:pt x="1498" y="2108"/>
                  </a:lnTo>
                  <a:lnTo>
                    <a:pt x="2209" y="1727"/>
                  </a:lnTo>
                  <a:lnTo>
                    <a:pt x="2527" y="1917"/>
                  </a:lnTo>
                  <a:lnTo>
                    <a:pt x="3060" y="2298"/>
                  </a:lnTo>
                  <a:lnTo>
                    <a:pt x="2260" y="2857"/>
                  </a:lnTo>
                  <a:lnTo>
                    <a:pt x="2311" y="3378"/>
                  </a:lnTo>
                  <a:lnTo>
                    <a:pt x="2857" y="4546"/>
                  </a:lnTo>
                  <a:lnTo>
                    <a:pt x="1993" y="5549"/>
                  </a:lnTo>
                  <a:lnTo>
                    <a:pt x="1968" y="6654"/>
                  </a:lnTo>
                  <a:lnTo>
                    <a:pt x="2603" y="8026"/>
                  </a:lnTo>
                  <a:lnTo>
                    <a:pt x="2565" y="9004"/>
                  </a:lnTo>
                  <a:lnTo>
                    <a:pt x="444" y="8966"/>
                  </a:lnTo>
                  <a:lnTo>
                    <a:pt x="215" y="9499"/>
                  </a:lnTo>
                  <a:lnTo>
                    <a:pt x="0" y="9753"/>
                  </a:lnTo>
                  <a:lnTo>
                    <a:pt x="1600" y="10680"/>
                  </a:lnTo>
                  <a:lnTo>
                    <a:pt x="3098" y="9347"/>
                  </a:lnTo>
                  <a:lnTo>
                    <a:pt x="4660" y="9563"/>
                  </a:lnTo>
                  <a:lnTo>
                    <a:pt x="4127" y="8026"/>
                  </a:lnTo>
                  <a:lnTo>
                    <a:pt x="4406" y="6464"/>
                  </a:lnTo>
                  <a:lnTo>
                    <a:pt x="4457" y="4914"/>
                  </a:lnTo>
                  <a:lnTo>
                    <a:pt x="2755" y="3911"/>
                  </a:lnTo>
                  <a:lnTo>
                    <a:pt x="3644" y="3098"/>
                  </a:lnTo>
                  <a:lnTo>
                    <a:pt x="6299" y="2197"/>
                  </a:lnTo>
                  <a:lnTo>
                    <a:pt x="5308" y="1409"/>
                  </a:lnTo>
                  <a:lnTo>
                    <a:pt x="5219" y="698"/>
                  </a:lnTo>
                  <a:lnTo>
                    <a:pt x="4648" y="901"/>
                  </a:lnTo>
                  <a:lnTo>
                    <a:pt x="4063" y="977"/>
                  </a:lnTo>
                  <a:lnTo>
                    <a:pt x="3594" y="43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12538815" y="691461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26" y="0"/>
                  </a:moveTo>
                  <a:lnTo>
                    <a:pt x="0" y="1676"/>
                  </a:lnTo>
                  <a:lnTo>
                    <a:pt x="1117" y="1739"/>
                  </a:lnTo>
                  <a:lnTo>
                    <a:pt x="1181" y="2641"/>
                  </a:lnTo>
                  <a:lnTo>
                    <a:pt x="1422" y="3403"/>
                  </a:lnTo>
                  <a:lnTo>
                    <a:pt x="1636" y="3949"/>
                  </a:lnTo>
                  <a:lnTo>
                    <a:pt x="1714" y="4571"/>
                  </a:lnTo>
                  <a:lnTo>
                    <a:pt x="1233" y="5029"/>
                  </a:lnTo>
                  <a:lnTo>
                    <a:pt x="1523" y="5753"/>
                  </a:lnTo>
                  <a:lnTo>
                    <a:pt x="2654" y="5143"/>
                  </a:lnTo>
                  <a:lnTo>
                    <a:pt x="4336" y="5143"/>
                  </a:lnTo>
                  <a:lnTo>
                    <a:pt x="5745" y="3949"/>
                  </a:lnTo>
                  <a:lnTo>
                    <a:pt x="2870" y="3949"/>
                  </a:lnTo>
                  <a:lnTo>
                    <a:pt x="1485" y="3022"/>
                  </a:lnTo>
                  <a:lnTo>
                    <a:pt x="2412" y="1193"/>
                  </a:lnTo>
                  <a:lnTo>
                    <a:pt x="1104" y="431"/>
                  </a:lnTo>
                  <a:lnTo>
                    <a:pt x="126" y="0"/>
                  </a:lnTo>
                  <a:close/>
                </a:path>
                <a:path w="7620" h="6350">
                  <a:moveTo>
                    <a:pt x="4336" y="5143"/>
                  </a:moveTo>
                  <a:lnTo>
                    <a:pt x="2654" y="5143"/>
                  </a:lnTo>
                  <a:lnTo>
                    <a:pt x="4051" y="5384"/>
                  </a:lnTo>
                  <a:lnTo>
                    <a:pt x="4336" y="5143"/>
                  </a:lnTo>
                  <a:close/>
                </a:path>
                <a:path w="7620" h="6350">
                  <a:moveTo>
                    <a:pt x="4368" y="76"/>
                  </a:moveTo>
                  <a:lnTo>
                    <a:pt x="3708" y="1981"/>
                  </a:lnTo>
                  <a:lnTo>
                    <a:pt x="2870" y="3949"/>
                  </a:lnTo>
                  <a:lnTo>
                    <a:pt x="5745" y="3949"/>
                  </a:lnTo>
                  <a:lnTo>
                    <a:pt x="6870" y="2997"/>
                  </a:lnTo>
                  <a:lnTo>
                    <a:pt x="7061" y="2336"/>
                  </a:lnTo>
                  <a:lnTo>
                    <a:pt x="5933" y="253"/>
                  </a:lnTo>
                  <a:lnTo>
                    <a:pt x="5130" y="253"/>
                  </a:lnTo>
                  <a:lnTo>
                    <a:pt x="4368" y="76"/>
                  </a:lnTo>
                  <a:close/>
                </a:path>
                <a:path w="7620" h="6350">
                  <a:moveTo>
                    <a:pt x="5816" y="38"/>
                  </a:moveTo>
                  <a:lnTo>
                    <a:pt x="5816" y="177"/>
                  </a:lnTo>
                  <a:lnTo>
                    <a:pt x="5130" y="253"/>
                  </a:lnTo>
                  <a:lnTo>
                    <a:pt x="5933" y="253"/>
                  </a:lnTo>
                  <a:lnTo>
                    <a:pt x="5816" y="3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12542968" y="69116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23" y="1244"/>
                  </a:moveTo>
                  <a:lnTo>
                    <a:pt x="546" y="1244"/>
                  </a:lnTo>
                  <a:lnTo>
                    <a:pt x="800" y="1447"/>
                  </a:lnTo>
                  <a:lnTo>
                    <a:pt x="889" y="1841"/>
                  </a:lnTo>
                  <a:lnTo>
                    <a:pt x="1663" y="3111"/>
                  </a:lnTo>
                  <a:lnTo>
                    <a:pt x="1663" y="2984"/>
                  </a:lnTo>
                  <a:lnTo>
                    <a:pt x="2984" y="2692"/>
                  </a:lnTo>
                  <a:lnTo>
                    <a:pt x="2921" y="2108"/>
                  </a:lnTo>
                  <a:lnTo>
                    <a:pt x="2744" y="1447"/>
                  </a:lnTo>
                  <a:lnTo>
                    <a:pt x="2723" y="1244"/>
                  </a:lnTo>
                  <a:close/>
                </a:path>
                <a:path w="3175" h="3175">
                  <a:moveTo>
                    <a:pt x="1879" y="0"/>
                  </a:moveTo>
                  <a:lnTo>
                    <a:pt x="0" y="596"/>
                  </a:lnTo>
                  <a:lnTo>
                    <a:pt x="173" y="1278"/>
                  </a:lnTo>
                  <a:lnTo>
                    <a:pt x="546" y="1244"/>
                  </a:lnTo>
                  <a:lnTo>
                    <a:pt x="2723" y="1244"/>
                  </a:lnTo>
                  <a:lnTo>
                    <a:pt x="2768" y="444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59F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12545958" y="69143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8" y="0"/>
                  </a:moveTo>
                  <a:lnTo>
                    <a:pt x="139" y="355"/>
                  </a:lnTo>
                  <a:lnTo>
                    <a:pt x="254" y="685"/>
                  </a:lnTo>
                  <a:lnTo>
                    <a:pt x="406" y="1003"/>
                  </a:lnTo>
                  <a:lnTo>
                    <a:pt x="647" y="1447"/>
                  </a:lnTo>
                  <a:lnTo>
                    <a:pt x="1079" y="1765"/>
                  </a:lnTo>
                  <a:lnTo>
                    <a:pt x="1473" y="1333"/>
                  </a:lnTo>
                  <a:lnTo>
                    <a:pt x="1854" y="863"/>
                  </a:lnTo>
                  <a:lnTo>
                    <a:pt x="1447" y="482"/>
                  </a:lnTo>
                  <a:lnTo>
                    <a:pt x="1028" y="266"/>
                  </a:lnTo>
                  <a:lnTo>
                    <a:pt x="723" y="139"/>
                  </a:lnTo>
                  <a:lnTo>
                    <a:pt x="381" y="8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12529574" y="690835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679" y="0"/>
                  </a:moveTo>
                  <a:lnTo>
                    <a:pt x="2438" y="0"/>
                  </a:lnTo>
                  <a:lnTo>
                    <a:pt x="2552" y="685"/>
                  </a:lnTo>
                  <a:lnTo>
                    <a:pt x="2882" y="1397"/>
                  </a:lnTo>
                  <a:lnTo>
                    <a:pt x="2743" y="2032"/>
                  </a:lnTo>
                  <a:lnTo>
                    <a:pt x="2438" y="3556"/>
                  </a:lnTo>
                  <a:lnTo>
                    <a:pt x="1701" y="3797"/>
                  </a:lnTo>
                  <a:lnTo>
                    <a:pt x="787" y="2374"/>
                  </a:lnTo>
                  <a:lnTo>
                    <a:pt x="50" y="2806"/>
                  </a:lnTo>
                  <a:lnTo>
                    <a:pt x="469" y="3733"/>
                  </a:lnTo>
                  <a:lnTo>
                    <a:pt x="0" y="4292"/>
                  </a:lnTo>
                  <a:lnTo>
                    <a:pt x="520" y="4876"/>
                  </a:lnTo>
                  <a:lnTo>
                    <a:pt x="990" y="5473"/>
                  </a:lnTo>
                  <a:lnTo>
                    <a:pt x="1485" y="6070"/>
                  </a:lnTo>
                  <a:lnTo>
                    <a:pt x="1841" y="6388"/>
                  </a:lnTo>
                  <a:lnTo>
                    <a:pt x="2171" y="6731"/>
                  </a:lnTo>
                  <a:lnTo>
                    <a:pt x="2527" y="7048"/>
                  </a:lnTo>
                  <a:lnTo>
                    <a:pt x="3022" y="7937"/>
                  </a:lnTo>
                  <a:lnTo>
                    <a:pt x="3530" y="7683"/>
                  </a:lnTo>
                  <a:lnTo>
                    <a:pt x="4051" y="7581"/>
                  </a:lnTo>
                  <a:lnTo>
                    <a:pt x="4521" y="8051"/>
                  </a:lnTo>
                  <a:lnTo>
                    <a:pt x="4737" y="7975"/>
                  </a:lnTo>
                  <a:lnTo>
                    <a:pt x="4940" y="7886"/>
                  </a:lnTo>
                  <a:lnTo>
                    <a:pt x="5168" y="7823"/>
                  </a:lnTo>
                  <a:lnTo>
                    <a:pt x="4838" y="6451"/>
                  </a:lnTo>
                  <a:lnTo>
                    <a:pt x="5829" y="5181"/>
                  </a:lnTo>
                  <a:lnTo>
                    <a:pt x="5397" y="3822"/>
                  </a:lnTo>
                  <a:lnTo>
                    <a:pt x="5245" y="3606"/>
                  </a:lnTo>
                  <a:lnTo>
                    <a:pt x="4940" y="3251"/>
                  </a:lnTo>
                  <a:lnTo>
                    <a:pt x="3975" y="2438"/>
                  </a:lnTo>
                  <a:lnTo>
                    <a:pt x="3543" y="1257"/>
                  </a:lnTo>
                  <a:lnTo>
                    <a:pt x="3086" y="139"/>
                  </a:lnTo>
                  <a:lnTo>
                    <a:pt x="2870" y="3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12534459" y="691143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914" y="6053"/>
                  </a:moveTo>
                  <a:close/>
                </a:path>
                <a:path w="6984" h="6350">
                  <a:moveTo>
                    <a:pt x="2517" y="0"/>
                  </a:moveTo>
                  <a:lnTo>
                    <a:pt x="1094" y="444"/>
                  </a:lnTo>
                  <a:lnTo>
                    <a:pt x="523" y="749"/>
                  </a:lnTo>
                  <a:lnTo>
                    <a:pt x="942" y="2108"/>
                  </a:lnTo>
                  <a:lnTo>
                    <a:pt x="98" y="3187"/>
                  </a:lnTo>
                  <a:lnTo>
                    <a:pt x="0" y="3632"/>
                  </a:lnTo>
                  <a:lnTo>
                    <a:pt x="282" y="4749"/>
                  </a:lnTo>
                  <a:lnTo>
                    <a:pt x="497" y="5181"/>
                  </a:lnTo>
                  <a:lnTo>
                    <a:pt x="688" y="5638"/>
                  </a:lnTo>
                  <a:lnTo>
                    <a:pt x="914" y="6053"/>
                  </a:lnTo>
                  <a:lnTo>
                    <a:pt x="1132" y="6007"/>
                  </a:lnTo>
                  <a:lnTo>
                    <a:pt x="1577" y="5867"/>
                  </a:lnTo>
                  <a:lnTo>
                    <a:pt x="1829" y="3632"/>
                  </a:lnTo>
                  <a:lnTo>
                    <a:pt x="1952" y="3390"/>
                  </a:lnTo>
                  <a:lnTo>
                    <a:pt x="2085" y="3251"/>
                  </a:lnTo>
                  <a:lnTo>
                    <a:pt x="4485" y="3187"/>
                  </a:lnTo>
                  <a:lnTo>
                    <a:pt x="6162" y="3187"/>
                  </a:lnTo>
                  <a:lnTo>
                    <a:pt x="6416" y="2184"/>
                  </a:lnTo>
                  <a:lnTo>
                    <a:pt x="6047" y="1282"/>
                  </a:lnTo>
                  <a:lnTo>
                    <a:pt x="5082" y="584"/>
                  </a:lnTo>
                  <a:lnTo>
                    <a:pt x="4640" y="381"/>
                  </a:lnTo>
                  <a:lnTo>
                    <a:pt x="3444" y="381"/>
                  </a:lnTo>
                  <a:lnTo>
                    <a:pt x="2796" y="139"/>
                  </a:lnTo>
                  <a:lnTo>
                    <a:pt x="2517" y="0"/>
                  </a:lnTo>
                  <a:close/>
                </a:path>
                <a:path w="6984" h="6350">
                  <a:moveTo>
                    <a:pt x="6162" y="3187"/>
                  </a:moveTo>
                  <a:lnTo>
                    <a:pt x="4485" y="3187"/>
                  </a:lnTo>
                  <a:lnTo>
                    <a:pt x="5206" y="3505"/>
                  </a:lnTo>
                  <a:lnTo>
                    <a:pt x="5450" y="3632"/>
                  </a:lnTo>
                  <a:lnTo>
                    <a:pt x="5963" y="3390"/>
                  </a:lnTo>
                  <a:lnTo>
                    <a:pt x="6124" y="3340"/>
                  </a:lnTo>
                  <a:lnTo>
                    <a:pt x="6162" y="3187"/>
                  </a:lnTo>
                  <a:close/>
                </a:path>
                <a:path w="6984" h="6350">
                  <a:moveTo>
                    <a:pt x="4142" y="152"/>
                  </a:moveTo>
                  <a:lnTo>
                    <a:pt x="3901" y="215"/>
                  </a:lnTo>
                  <a:lnTo>
                    <a:pt x="3444" y="381"/>
                  </a:lnTo>
                  <a:lnTo>
                    <a:pt x="4640" y="381"/>
                  </a:lnTo>
                  <a:lnTo>
                    <a:pt x="4142" y="152"/>
                  </a:lnTo>
                  <a:close/>
                </a:path>
              </a:pathLst>
            </a:custGeom>
            <a:solidFill>
              <a:srgbClr val="EF45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12528385" y="6901090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5613" y="2159"/>
                  </a:moveTo>
                  <a:lnTo>
                    <a:pt x="4927" y="711"/>
                  </a:lnTo>
                  <a:lnTo>
                    <a:pt x="3886" y="1219"/>
                  </a:lnTo>
                  <a:lnTo>
                    <a:pt x="2857" y="1282"/>
                  </a:lnTo>
                  <a:lnTo>
                    <a:pt x="1308" y="482"/>
                  </a:lnTo>
                  <a:lnTo>
                    <a:pt x="698" y="0"/>
                  </a:lnTo>
                  <a:lnTo>
                    <a:pt x="304" y="901"/>
                  </a:lnTo>
                  <a:lnTo>
                    <a:pt x="0" y="2527"/>
                  </a:lnTo>
                  <a:lnTo>
                    <a:pt x="254" y="2578"/>
                  </a:lnTo>
                  <a:lnTo>
                    <a:pt x="609" y="2463"/>
                  </a:lnTo>
                  <a:lnTo>
                    <a:pt x="889" y="2552"/>
                  </a:lnTo>
                  <a:lnTo>
                    <a:pt x="1079" y="2908"/>
                  </a:lnTo>
                  <a:lnTo>
                    <a:pt x="2171" y="3416"/>
                  </a:lnTo>
                  <a:lnTo>
                    <a:pt x="2387" y="4470"/>
                  </a:lnTo>
                  <a:lnTo>
                    <a:pt x="2717" y="5473"/>
                  </a:lnTo>
                  <a:lnTo>
                    <a:pt x="3619" y="7277"/>
                  </a:lnTo>
                  <a:lnTo>
                    <a:pt x="3860" y="7277"/>
                  </a:lnTo>
                  <a:lnTo>
                    <a:pt x="4051" y="7315"/>
                  </a:lnTo>
                  <a:lnTo>
                    <a:pt x="4267" y="7416"/>
                  </a:lnTo>
                  <a:lnTo>
                    <a:pt x="4051" y="6121"/>
                  </a:lnTo>
                  <a:lnTo>
                    <a:pt x="3657" y="3556"/>
                  </a:lnTo>
                  <a:lnTo>
                    <a:pt x="3784" y="2476"/>
                  </a:lnTo>
                  <a:lnTo>
                    <a:pt x="5613" y="2159"/>
                  </a:lnTo>
                  <a:close/>
                </a:path>
                <a:path w="7620" h="11429">
                  <a:moveTo>
                    <a:pt x="7162" y="10782"/>
                  </a:moveTo>
                  <a:lnTo>
                    <a:pt x="6807" y="10693"/>
                  </a:lnTo>
                  <a:lnTo>
                    <a:pt x="6477" y="10591"/>
                  </a:lnTo>
                  <a:lnTo>
                    <a:pt x="6121" y="10515"/>
                  </a:lnTo>
                  <a:lnTo>
                    <a:pt x="6273" y="10693"/>
                  </a:lnTo>
                  <a:lnTo>
                    <a:pt x="6426" y="10883"/>
                  </a:lnTo>
                  <a:lnTo>
                    <a:pt x="6578" y="11087"/>
                  </a:lnTo>
                  <a:lnTo>
                    <a:pt x="6959" y="10883"/>
                  </a:lnTo>
                  <a:lnTo>
                    <a:pt x="7162" y="10782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12539510" y="691026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895" y="3505"/>
                  </a:moveTo>
                  <a:lnTo>
                    <a:pt x="1549" y="2209"/>
                  </a:lnTo>
                  <a:lnTo>
                    <a:pt x="1397" y="1041"/>
                  </a:lnTo>
                  <a:lnTo>
                    <a:pt x="1295" y="673"/>
                  </a:lnTo>
                  <a:lnTo>
                    <a:pt x="0" y="0"/>
                  </a:lnTo>
                  <a:lnTo>
                    <a:pt x="660" y="1651"/>
                  </a:lnTo>
                  <a:lnTo>
                    <a:pt x="25" y="1752"/>
                  </a:lnTo>
                  <a:lnTo>
                    <a:pt x="990" y="2451"/>
                  </a:lnTo>
                  <a:lnTo>
                    <a:pt x="1358" y="3352"/>
                  </a:lnTo>
                  <a:lnTo>
                    <a:pt x="1054" y="4508"/>
                  </a:lnTo>
                  <a:lnTo>
                    <a:pt x="2895" y="3505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12539914" y="691126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219" y="0"/>
                  </a:moveTo>
                  <a:lnTo>
                    <a:pt x="1104" y="812"/>
                  </a:lnTo>
                  <a:lnTo>
                    <a:pt x="1155" y="1206"/>
                  </a:lnTo>
                  <a:lnTo>
                    <a:pt x="2501" y="2501"/>
                  </a:lnTo>
                  <a:lnTo>
                    <a:pt x="625" y="3517"/>
                  </a:lnTo>
                  <a:lnTo>
                    <a:pt x="392" y="3606"/>
                  </a:lnTo>
                  <a:lnTo>
                    <a:pt x="0" y="3797"/>
                  </a:lnTo>
                  <a:lnTo>
                    <a:pt x="1308" y="4559"/>
                  </a:lnTo>
                  <a:lnTo>
                    <a:pt x="393" y="6362"/>
                  </a:lnTo>
                  <a:lnTo>
                    <a:pt x="1765" y="7315"/>
                  </a:lnTo>
                  <a:lnTo>
                    <a:pt x="2603" y="5321"/>
                  </a:lnTo>
                  <a:lnTo>
                    <a:pt x="3263" y="3416"/>
                  </a:lnTo>
                  <a:lnTo>
                    <a:pt x="4650" y="3416"/>
                  </a:lnTo>
                  <a:lnTo>
                    <a:pt x="3949" y="2260"/>
                  </a:lnTo>
                  <a:lnTo>
                    <a:pt x="3441" y="1866"/>
                  </a:lnTo>
                  <a:lnTo>
                    <a:pt x="3192" y="1712"/>
                  </a:lnTo>
                  <a:lnTo>
                    <a:pt x="2209" y="1651"/>
                  </a:lnTo>
                  <a:lnTo>
                    <a:pt x="2006" y="812"/>
                  </a:lnTo>
                  <a:lnTo>
                    <a:pt x="1714" y="63"/>
                  </a:lnTo>
                  <a:lnTo>
                    <a:pt x="1473" y="12"/>
                  </a:lnTo>
                  <a:lnTo>
                    <a:pt x="1219" y="0"/>
                  </a:lnTo>
                  <a:close/>
                </a:path>
                <a:path w="5079" h="7620">
                  <a:moveTo>
                    <a:pt x="4650" y="3416"/>
                  </a:moveTo>
                  <a:lnTo>
                    <a:pt x="3263" y="3416"/>
                  </a:lnTo>
                  <a:lnTo>
                    <a:pt x="4025" y="3606"/>
                  </a:lnTo>
                  <a:lnTo>
                    <a:pt x="4711" y="3517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12541615" y="69113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304" y="749"/>
                  </a:lnTo>
                  <a:lnTo>
                    <a:pt x="495" y="1587"/>
                  </a:lnTo>
                  <a:lnTo>
                    <a:pt x="1536" y="1651"/>
                  </a:lnTo>
                  <a:lnTo>
                    <a:pt x="1473" y="1409"/>
                  </a:lnTo>
                  <a:lnTo>
                    <a:pt x="1396" y="1206"/>
                  </a:lnTo>
                  <a:lnTo>
                    <a:pt x="1346" y="952"/>
                  </a:lnTo>
                  <a:lnTo>
                    <a:pt x="1142" y="812"/>
                  </a:lnTo>
                  <a:lnTo>
                    <a:pt x="1041" y="609"/>
                  </a:lnTo>
                  <a:lnTo>
                    <a:pt x="1079" y="355"/>
                  </a:lnTo>
                  <a:lnTo>
                    <a:pt x="723" y="241"/>
                  </a:lnTo>
                  <a:lnTo>
                    <a:pt x="38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12542640" y="691167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" y="0"/>
                  </a:moveTo>
                  <a:lnTo>
                    <a:pt x="0" y="254"/>
                  </a:lnTo>
                  <a:lnTo>
                    <a:pt x="114" y="457"/>
                  </a:lnTo>
                  <a:lnTo>
                    <a:pt x="330" y="596"/>
                  </a:lnTo>
                  <a:lnTo>
                    <a:pt x="495" y="533"/>
                  </a:lnTo>
                  <a:lnTo>
                    <a:pt x="685" y="482"/>
                  </a:lnTo>
                  <a:lnTo>
                    <a:pt x="838" y="431"/>
                  </a:lnTo>
                  <a:lnTo>
                    <a:pt x="584" y="279"/>
                  </a:lnTo>
                  <a:lnTo>
                    <a:pt x="317" y="15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B1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12513319" y="6888840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544" y="7848"/>
                  </a:moveTo>
                  <a:lnTo>
                    <a:pt x="2360" y="7848"/>
                  </a:lnTo>
                  <a:lnTo>
                    <a:pt x="3312" y="8102"/>
                  </a:lnTo>
                  <a:lnTo>
                    <a:pt x="3439" y="8813"/>
                  </a:lnTo>
                  <a:lnTo>
                    <a:pt x="1877" y="11150"/>
                  </a:lnTo>
                  <a:lnTo>
                    <a:pt x="2893" y="12344"/>
                  </a:lnTo>
                  <a:lnTo>
                    <a:pt x="3744" y="13601"/>
                  </a:lnTo>
                  <a:lnTo>
                    <a:pt x="4443" y="13347"/>
                  </a:lnTo>
                  <a:lnTo>
                    <a:pt x="3846" y="12001"/>
                  </a:lnTo>
                  <a:lnTo>
                    <a:pt x="3973" y="11061"/>
                  </a:lnTo>
                  <a:lnTo>
                    <a:pt x="5624" y="10604"/>
                  </a:lnTo>
                  <a:lnTo>
                    <a:pt x="7605" y="10020"/>
                  </a:lnTo>
                  <a:lnTo>
                    <a:pt x="9916" y="9944"/>
                  </a:lnTo>
                  <a:lnTo>
                    <a:pt x="10544" y="7848"/>
                  </a:lnTo>
                  <a:close/>
                </a:path>
                <a:path w="16509" h="13970">
                  <a:moveTo>
                    <a:pt x="13517" y="6743"/>
                  </a:moveTo>
                  <a:lnTo>
                    <a:pt x="11809" y="6743"/>
                  </a:lnTo>
                  <a:lnTo>
                    <a:pt x="12875" y="8318"/>
                  </a:lnTo>
                  <a:lnTo>
                    <a:pt x="13955" y="8686"/>
                  </a:lnTo>
                  <a:lnTo>
                    <a:pt x="14755" y="9436"/>
                  </a:lnTo>
                  <a:lnTo>
                    <a:pt x="15273" y="8686"/>
                  </a:lnTo>
                  <a:lnTo>
                    <a:pt x="15362" y="8318"/>
                  </a:lnTo>
                  <a:lnTo>
                    <a:pt x="13517" y="6743"/>
                  </a:lnTo>
                  <a:close/>
                </a:path>
                <a:path w="16509" h="13970">
                  <a:moveTo>
                    <a:pt x="1814" y="889"/>
                  </a:moveTo>
                  <a:lnTo>
                    <a:pt x="963" y="2095"/>
                  </a:lnTo>
                  <a:lnTo>
                    <a:pt x="506" y="3149"/>
                  </a:lnTo>
                  <a:lnTo>
                    <a:pt x="115" y="3848"/>
                  </a:lnTo>
                  <a:lnTo>
                    <a:pt x="0" y="4368"/>
                  </a:lnTo>
                  <a:lnTo>
                    <a:pt x="620" y="5410"/>
                  </a:lnTo>
                  <a:lnTo>
                    <a:pt x="1661" y="8102"/>
                  </a:lnTo>
                  <a:lnTo>
                    <a:pt x="2360" y="7848"/>
                  </a:lnTo>
                  <a:lnTo>
                    <a:pt x="10544" y="7848"/>
                  </a:lnTo>
                  <a:lnTo>
                    <a:pt x="10856" y="6807"/>
                  </a:lnTo>
                  <a:lnTo>
                    <a:pt x="11809" y="6743"/>
                  </a:lnTo>
                  <a:lnTo>
                    <a:pt x="13517" y="6743"/>
                  </a:lnTo>
                  <a:lnTo>
                    <a:pt x="16063" y="5740"/>
                  </a:lnTo>
                  <a:lnTo>
                    <a:pt x="10145" y="5702"/>
                  </a:lnTo>
                  <a:lnTo>
                    <a:pt x="9256" y="5118"/>
                  </a:lnTo>
                  <a:lnTo>
                    <a:pt x="9370" y="4686"/>
                  </a:lnTo>
                  <a:lnTo>
                    <a:pt x="2995" y="4597"/>
                  </a:lnTo>
                  <a:lnTo>
                    <a:pt x="1661" y="1701"/>
                  </a:lnTo>
                  <a:lnTo>
                    <a:pt x="4451" y="1701"/>
                  </a:lnTo>
                  <a:lnTo>
                    <a:pt x="4484" y="1460"/>
                  </a:lnTo>
                  <a:lnTo>
                    <a:pt x="3350" y="1460"/>
                  </a:lnTo>
                  <a:lnTo>
                    <a:pt x="1814" y="889"/>
                  </a:lnTo>
                  <a:close/>
                </a:path>
                <a:path w="16509" h="13970">
                  <a:moveTo>
                    <a:pt x="12748" y="0"/>
                  </a:moveTo>
                  <a:lnTo>
                    <a:pt x="12507" y="63"/>
                  </a:lnTo>
                  <a:lnTo>
                    <a:pt x="12063" y="241"/>
                  </a:lnTo>
                  <a:lnTo>
                    <a:pt x="12713" y="2311"/>
                  </a:lnTo>
                  <a:lnTo>
                    <a:pt x="12786" y="2959"/>
                  </a:lnTo>
                  <a:lnTo>
                    <a:pt x="10520" y="3962"/>
                  </a:lnTo>
                  <a:lnTo>
                    <a:pt x="10436" y="4152"/>
                  </a:lnTo>
                  <a:lnTo>
                    <a:pt x="10602" y="4368"/>
                  </a:lnTo>
                  <a:lnTo>
                    <a:pt x="10990" y="4597"/>
                  </a:lnTo>
                  <a:lnTo>
                    <a:pt x="10666" y="5613"/>
                  </a:lnTo>
                  <a:lnTo>
                    <a:pt x="10145" y="5702"/>
                  </a:lnTo>
                  <a:lnTo>
                    <a:pt x="16061" y="5702"/>
                  </a:lnTo>
                  <a:lnTo>
                    <a:pt x="15972" y="4292"/>
                  </a:lnTo>
                  <a:lnTo>
                    <a:pt x="14514" y="2959"/>
                  </a:lnTo>
                  <a:lnTo>
                    <a:pt x="14311" y="1993"/>
                  </a:lnTo>
                  <a:lnTo>
                    <a:pt x="13955" y="1104"/>
                  </a:lnTo>
                  <a:lnTo>
                    <a:pt x="13002" y="673"/>
                  </a:lnTo>
                  <a:lnTo>
                    <a:pt x="12901" y="457"/>
                  </a:lnTo>
                  <a:lnTo>
                    <a:pt x="12748" y="0"/>
                  </a:lnTo>
                  <a:close/>
                </a:path>
                <a:path w="16509" h="13970">
                  <a:moveTo>
                    <a:pt x="4405" y="3454"/>
                  </a:moveTo>
                  <a:lnTo>
                    <a:pt x="2995" y="4597"/>
                  </a:lnTo>
                  <a:lnTo>
                    <a:pt x="9436" y="4597"/>
                  </a:lnTo>
                  <a:lnTo>
                    <a:pt x="9662" y="4292"/>
                  </a:lnTo>
                  <a:lnTo>
                    <a:pt x="6348" y="4292"/>
                  </a:lnTo>
                  <a:lnTo>
                    <a:pt x="6170" y="4241"/>
                  </a:lnTo>
                  <a:lnTo>
                    <a:pt x="6398" y="3962"/>
                  </a:lnTo>
                  <a:lnTo>
                    <a:pt x="6056" y="3848"/>
                  </a:lnTo>
                  <a:lnTo>
                    <a:pt x="5725" y="3708"/>
                  </a:lnTo>
                  <a:lnTo>
                    <a:pt x="4405" y="3454"/>
                  </a:lnTo>
                  <a:close/>
                </a:path>
                <a:path w="16509" h="13970">
                  <a:moveTo>
                    <a:pt x="6398" y="3962"/>
                  </a:moveTo>
                  <a:lnTo>
                    <a:pt x="6348" y="4292"/>
                  </a:lnTo>
                  <a:lnTo>
                    <a:pt x="9662" y="4292"/>
                  </a:lnTo>
                  <a:lnTo>
                    <a:pt x="9598" y="4152"/>
                  </a:lnTo>
                  <a:lnTo>
                    <a:pt x="7465" y="4152"/>
                  </a:lnTo>
                  <a:lnTo>
                    <a:pt x="6398" y="3962"/>
                  </a:lnTo>
                  <a:close/>
                </a:path>
                <a:path w="16509" h="13970">
                  <a:moveTo>
                    <a:pt x="8748" y="2311"/>
                  </a:moveTo>
                  <a:lnTo>
                    <a:pt x="7465" y="4152"/>
                  </a:lnTo>
                  <a:lnTo>
                    <a:pt x="9598" y="4152"/>
                  </a:lnTo>
                  <a:lnTo>
                    <a:pt x="8748" y="2311"/>
                  </a:lnTo>
                  <a:close/>
                </a:path>
                <a:path w="16509" h="13970">
                  <a:moveTo>
                    <a:pt x="4451" y="1701"/>
                  </a:moveTo>
                  <a:lnTo>
                    <a:pt x="1661" y="1701"/>
                  </a:lnTo>
                  <a:lnTo>
                    <a:pt x="4201" y="2895"/>
                  </a:lnTo>
                  <a:lnTo>
                    <a:pt x="4451" y="1701"/>
                  </a:lnTo>
                  <a:close/>
                </a:path>
                <a:path w="16509" h="13970">
                  <a:moveTo>
                    <a:pt x="4392" y="787"/>
                  </a:moveTo>
                  <a:lnTo>
                    <a:pt x="3350" y="1460"/>
                  </a:lnTo>
                  <a:lnTo>
                    <a:pt x="4484" y="1460"/>
                  </a:lnTo>
                  <a:lnTo>
                    <a:pt x="4392" y="787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12517079" y="6895576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8051" y="0"/>
                  </a:moveTo>
                  <a:lnTo>
                    <a:pt x="7099" y="63"/>
                  </a:lnTo>
                  <a:lnTo>
                    <a:pt x="6146" y="3200"/>
                  </a:lnTo>
                  <a:lnTo>
                    <a:pt x="3848" y="3302"/>
                  </a:lnTo>
                  <a:lnTo>
                    <a:pt x="228" y="4318"/>
                  </a:lnTo>
                  <a:lnTo>
                    <a:pt x="88" y="5257"/>
                  </a:lnTo>
                  <a:lnTo>
                    <a:pt x="685" y="6604"/>
                  </a:lnTo>
                  <a:lnTo>
                    <a:pt x="3479" y="6921"/>
                  </a:lnTo>
                  <a:lnTo>
                    <a:pt x="1892" y="9271"/>
                  </a:lnTo>
                  <a:lnTo>
                    <a:pt x="2679" y="11811"/>
                  </a:lnTo>
                  <a:lnTo>
                    <a:pt x="1054" y="11506"/>
                  </a:lnTo>
                  <a:lnTo>
                    <a:pt x="177" y="11506"/>
                  </a:lnTo>
                  <a:lnTo>
                    <a:pt x="355" y="12090"/>
                  </a:lnTo>
                  <a:lnTo>
                    <a:pt x="431" y="12636"/>
                  </a:lnTo>
                  <a:lnTo>
                    <a:pt x="0" y="13157"/>
                  </a:lnTo>
                  <a:lnTo>
                    <a:pt x="279" y="13843"/>
                  </a:lnTo>
                  <a:lnTo>
                    <a:pt x="1104" y="13462"/>
                  </a:lnTo>
                  <a:lnTo>
                    <a:pt x="2400" y="13347"/>
                  </a:lnTo>
                  <a:lnTo>
                    <a:pt x="3784" y="10871"/>
                  </a:lnTo>
                  <a:lnTo>
                    <a:pt x="4521" y="12560"/>
                  </a:lnTo>
                  <a:lnTo>
                    <a:pt x="5333" y="12700"/>
                  </a:lnTo>
                  <a:lnTo>
                    <a:pt x="4889" y="11290"/>
                  </a:lnTo>
                  <a:lnTo>
                    <a:pt x="6883" y="10541"/>
                  </a:lnTo>
                  <a:lnTo>
                    <a:pt x="7238" y="9410"/>
                  </a:lnTo>
                  <a:lnTo>
                    <a:pt x="7937" y="9144"/>
                  </a:lnTo>
                  <a:lnTo>
                    <a:pt x="8940" y="9766"/>
                  </a:lnTo>
                  <a:lnTo>
                    <a:pt x="9588" y="9017"/>
                  </a:lnTo>
                  <a:lnTo>
                    <a:pt x="10325" y="8369"/>
                  </a:lnTo>
                  <a:lnTo>
                    <a:pt x="11302" y="8039"/>
                  </a:lnTo>
                  <a:lnTo>
                    <a:pt x="11620" y="6400"/>
                  </a:lnTo>
                  <a:lnTo>
                    <a:pt x="10591" y="6743"/>
                  </a:lnTo>
                  <a:lnTo>
                    <a:pt x="10185" y="6248"/>
                  </a:lnTo>
                  <a:lnTo>
                    <a:pt x="10782" y="4495"/>
                  </a:lnTo>
                  <a:lnTo>
                    <a:pt x="10921" y="3606"/>
                  </a:lnTo>
                  <a:lnTo>
                    <a:pt x="10985" y="2705"/>
                  </a:lnTo>
                  <a:lnTo>
                    <a:pt x="10198" y="1955"/>
                  </a:lnTo>
                  <a:lnTo>
                    <a:pt x="9118" y="1587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12523617" y="688129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2552" y="0"/>
                  </a:moveTo>
                  <a:lnTo>
                    <a:pt x="1397" y="203"/>
                  </a:lnTo>
                  <a:lnTo>
                    <a:pt x="673" y="2666"/>
                  </a:lnTo>
                  <a:lnTo>
                    <a:pt x="0" y="4063"/>
                  </a:lnTo>
                  <a:lnTo>
                    <a:pt x="1968" y="4711"/>
                  </a:lnTo>
                  <a:lnTo>
                    <a:pt x="3175" y="5092"/>
                  </a:lnTo>
                  <a:lnTo>
                    <a:pt x="3327" y="6591"/>
                  </a:lnTo>
                  <a:lnTo>
                    <a:pt x="2705" y="8216"/>
                  </a:lnTo>
                  <a:lnTo>
                    <a:pt x="3657" y="8648"/>
                  </a:lnTo>
                  <a:lnTo>
                    <a:pt x="4914" y="7759"/>
                  </a:lnTo>
                  <a:lnTo>
                    <a:pt x="5321" y="5803"/>
                  </a:lnTo>
                  <a:lnTo>
                    <a:pt x="7251" y="5740"/>
                  </a:lnTo>
                  <a:lnTo>
                    <a:pt x="6972" y="5016"/>
                  </a:lnTo>
                  <a:lnTo>
                    <a:pt x="6299" y="5295"/>
                  </a:lnTo>
                  <a:lnTo>
                    <a:pt x="4597" y="5499"/>
                  </a:lnTo>
                  <a:lnTo>
                    <a:pt x="3822" y="4356"/>
                  </a:lnTo>
                  <a:lnTo>
                    <a:pt x="3225" y="3060"/>
                  </a:lnTo>
                  <a:lnTo>
                    <a:pt x="2806" y="2197"/>
                  </a:lnTo>
                  <a:lnTo>
                    <a:pt x="3390" y="1790"/>
                  </a:lnTo>
                  <a:lnTo>
                    <a:pt x="4051" y="1435"/>
                  </a:lnTo>
                  <a:lnTo>
                    <a:pt x="3810" y="73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12529947" y="688409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4953" y="10236"/>
                  </a:moveTo>
                  <a:lnTo>
                    <a:pt x="4432" y="7683"/>
                  </a:lnTo>
                  <a:lnTo>
                    <a:pt x="3632" y="4813"/>
                  </a:lnTo>
                  <a:lnTo>
                    <a:pt x="1778" y="2540"/>
                  </a:lnTo>
                  <a:lnTo>
                    <a:pt x="381" y="0"/>
                  </a:lnTo>
                  <a:lnTo>
                    <a:pt x="0" y="800"/>
                  </a:lnTo>
                  <a:lnTo>
                    <a:pt x="419" y="1511"/>
                  </a:lnTo>
                  <a:lnTo>
                    <a:pt x="635" y="2235"/>
                  </a:lnTo>
                  <a:lnTo>
                    <a:pt x="749" y="2489"/>
                  </a:lnTo>
                  <a:lnTo>
                    <a:pt x="914" y="2946"/>
                  </a:lnTo>
                  <a:lnTo>
                    <a:pt x="1270" y="3848"/>
                  </a:lnTo>
                  <a:lnTo>
                    <a:pt x="1422" y="4292"/>
                  </a:lnTo>
                  <a:lnTo>
                    <a:pt x="2273" y="6146"/>
                  </a:lnTo>
                  <a:lnTo>
                    <a:pt x="3162" y="8001"/>
                  </a:lnTo>
                  <a:lnTo>
                    <a:pt x="4953" y="10236"/>
                  </a:lnTo>
                  <a:close/>
                </a:path>
                <a:path w="7620" h="13970">
                  <a:moveTo>
                    <a:pt x="7505" y="13804"/>
                  </a:moveTo>
                  <a:lnTo>
                    <a:pt x="7112" y="12636"/>
                  </a:lnTo>
                  <a:lnTo>
                    <a:pt x="6807" y="11404"/>
                  </a:lnTo>
                  <a:lnTo>
                    <a:pt x="6019" y="10388"/>
                  </a:lnTo>
                  <a:lnTo>
                    <a:pt x="4838" y="12153"/>
                  </a:lnTo>
                  <a:lnTo>
                    <a:pt x="4914" y="12293"/>
                  </a:lnTo>
                  <a:lnTo>
                    <a:pt x="7505" y="13804"/>
                  </a:lnTo>
                  <a:close/>
                </a:path>
              </a:pathLst>
            </a:custGeom>
            <a:solidFill>
              <a:srgbClr val="DA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12517075" y="686046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2984" y="0"/>
                  </a:moveTo>
                  <a:lnTo>
                    <a:pt x="2286" y="254"/>
                  </a:lnTo>
                  <a:lnTo>
                    <a:pt x="2997" y="1435"/>
                  </a:lnTo>
                  <a:lnTo>
                    <a:pt x="2641" y="2832"/>
                  </a:lnTo>
                  <a:lnTo>
                    <a:pt x="3924" y="5588"/>
                  </a:lnTo>
                  <a:lnTo>
                    <a:pt x="3797" y="7099"/>
                  </a:lnTo>
                  <a:lnTo>
                    <a:pt x="0" y="8712"/>
                  </a:lnTo>
                  <a:lnTo>
                    <a:pt x="177" y="9893"/>
                  </a:lnTo>
                  <a:lnTo>
                    <a:pt x="1841" y="10807"/>
                  </a:lnTo>
                  <a:lnTo>
                    <a:pt x="2438" y="10363"/>
                  </a:lnTo>
                  <a:lnTo>
                    <a:pt x="1727" y="9550"/>
                  </a:lnTo>
                  <a:lnTo>
                    <a:pt x="2641" y="9055"/>
                  </a:lnTo>
                  <a:lnTo>
                    <a:pt x="3975" y="11087"/>
                  </a:lnTo>
                  <a:lnTo>
                    <a:pt x="5181" y="13131"/>
                  </a:lnTo>
                  <a:lnTo>
                    <a:pt x="4991" y="15735"/>
                  </a:lnTo>
                  <a:lnTo>
                    <a:pt x="5118" y="15951"/>
                  </a:lnTo>
                  <a:lnTo>
                    <a:pt x="5181" y="16294"/>
                  </a:lnTo>
                  <a:lnTo>
                    <a:pt x="8039" y="17106"/>
                  </a:lnTo>
                  <a:lnTo>
                    <a:pt x="9245" y="19265"/>
                  </a:lnTo>
                  <a:lnTo>
                    <a:pt x="10350" y="21564"/>
                  </a:lnTo>
                  <a:lnTo>
                    <a:pt x="11036" y="21297"/>
                  </a:lnTo>
                  <a:lnTo>
                    <a:pt x="8686" y="15100"/>
                  </a:lnTo>
                  <a:lnTo>
                    <a:pt x="8382" y="13208"/>
                  </a:lnTo>
                  <a:lnTo>
                    <a:pt x="8343" y="11150"/>
                  </a:lnTo>
                  <a:lnTo>
                    <a:pt x="4686" y="7937"/>
                  </a:lnTo>
                  <a:lnTo>
                    <a:pt x="4876" y="5549"/>
                  </a:lnTo>
                  <a:lnTo>
                    <a:pt x="4978" y="3149"/>
                  </a:lnTo>
                  <a:lnTo>
                    <a:pt x="4330" y="1803"/>
                  </a:lnTo>
                  <a:lnTo>
                    <a:pt x="3429" y="1549"/>
                  </a:lnTo>
                  <a:lnTo>
                    <a:pt x="3289" y="71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12521761" y="6863611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292" y="0"/>
                  </a:moveTo>
                  <a:lnTo>
                    <a:pt x="190" y="2400"/>
                  </a:lnTo>
                  <a:lnTo>
                    <a:pt x="0" y="4787"/>
                  </a:lnTo>
                  <a:lnTo>
                    <a:pt x="3657" y="8013"/>
                  </a:lnTo>
                  <a:lnTo>
                    <a:pt x="3695" y="10083"/>
                  </a:lnTo>
                  <a:lnTo>
                    <a:pt x="4000" y="11950"/>
                  </a:lnTo>
                  <a:lnTo>
                    <a:pt x="4546" y="11747"/>
                  </a:lnTo>
                  <a:lnTo>
                    <a:pt x="4699" y="7264"/>
                  </a:lnTo>
                  <a:lnTo>
                    <a:pt x="2298" y="370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C2B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12527425" y="688154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308" y="0"/>
                  </a:moveTo>
                  <a:lnTo>
                    <a:pt x="444" y="292"/>
                  </a:lnTo>
                  <a:lnTo>
                    <a:pt x="241" y="393"/>
                  </a:lnTo>
                  <a:lnTo>
                    <a:pt x="0" y="482"/>
                  </a:lnTo>
                  <a:lnTo>
                    <a:pt x="254" y="1181"/>
                  </a:lnTo>
                  <a:lnTo>
                    <a:pt x="914" y="1270"/>
                  </a:lnTo>
                  <a:lnTo>
                    <a:pt x="1219" y="1727"/>
                  </a:lnTo>
                  <a:lnTo>
                    <a:pt x="1460" y="2286"/>
                  </a:lnTo>
                  <a:lnTo>
                    <a:pt x="2489" y="5041"/>
                  </a:lnTo>
                  <a:lnTo>
                    <a:pt x="2717" y="4940"/>
                  </a:lnTo>
                  <a:lnTo>
                    <a:pt x="2959" y="4864"/>
                  </a:lnTo>
                  <a:lnTo>
                    <a:pt x="3187" y="4775"/>
                  </a:lnTo>
                  <a:lnTo>
                    <a:pt x="2946" y="4064"/>
                  </a:lnTo>
                  <a:lnTo>
                    <a:pt x="2514" y="3340"/>
                  </a:lnTo>
                  <a:lnTo>
                    <a:pt x="2908" y="254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12525753" y="687536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546" y="0"/>
                  </a:moveTo>
                  <a:lnTo>
                    <a:pt x="0" y="190"/>
                  </a:lnTo>
                  <a:lnTo>
                    <a:pt x="2349" y="6400"/>
                  </a:lnTo>
                  <a:lnTo>
                    <a:pt x="2578" y="6337"/>
                  </a:lnTo>
                  <a:lnTo>
                    <a:pt x="2768" y="6248"/>
                  </a:lnTo>
                  <a:lnTo>
                    <a:pt x="2984" y="6184"/>
                  </a:lnTo>
                  <a:lnTo>
                    <a:pt x="1371" y="20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A31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12528793" y="6927956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40">
                  <a:moveTo>
                    <a:pt x="1854" y="0"/>
                  </a:moveTo>
                  <a:lnTo>
                    <a:pt x="1244" y="787"/>
                  </a:lnTo>
                  <a:lnTo>
                    <a:pt x="1689" y="1549"/>
                  </a:lnTo>
                  <a:lnTo>
                    <a:pt x="1943" y="2298"/>
                  </a:lnTo>
                  <a:lnTo>
                    <a:pt x="2705" y="3060"/>
                  </a:lnTo>
                  <a:lnTo>
                    <a:pt x="3784" y="3543"/>
                  </a:lnTo>
                  <a:lnTo>
                    <a:pt x="4305" y="4559"/>
                  </a:lnTo>
                  <a:lnTo>
                    <a:pt x="3873" y="6083"/>
                  </a:lnTo>
                  <a:lnTo>
                    <a:pt x="2476" y="6045"/>
                  </a:lnTo>
                  <a:lnTo>
                    <a:pt x="1295" y="6413"/>
                  </a:lnTo>
                  <a:lnTo>
                    <a:pt x="495" y="6908"/>
                  </a:lnTo>
                  <a:lnTo>
                    <a:pt x="1638" y="7696"/>
                  </a:lnTo>
                  <a:lnTo>
                    <a:pt x="1041" y="8204"/>
                  </a:lnTo>
                  <a:lnTo>
                    <a:pt x="4000" y="8191"/>
                  </a:lnTo>
                  <a:lnTo>
                    <a:pt x="4229" y="8915"/>
                  </a:lnTo>
                  <a:lnTo>
                    <a:pt x="2451" y="12585"/>
                  </a:lnTo>
                  <a:lnTo>
                    <a:pt x="152" y="11595"/>
                  </a:lnTo>
                  <a:lnTo>
                    <a:pt x="38" y="11798"/>
                  </a:lnTo>
                  <a:lnTo>
                    <a:pt x="0" y="12001"/>
                  </a:lnTo>
                  <a:lnTo>
                    <a:pt x="50" y="12204"/>
                  </a:lnTo>
                  <a:lnTo>
                    <a:pt x="723" y="13792"/>
                  </a:lnTo>
                  <a:lnTo>
                    <a:pt x="1638" y="14681"/>
                  </a:lnTo>
                  <a:lnTo>
                    <a:pt x="3886" y="12903"/>
                  </a:lnTo>
                  <a:lnTo>
                    <a:pt x="4406" y="12115"/>
                  </a:lnTo>
                  <a:lnTo>
                    <a:pt x="7670" y="13131"/>
                  </a:lnTo>
                  <a:lnTo>
                    <a:pt x="8293" y="11658"/>
                  </a:lnTo>
                  <a:lnTo>
                    <a:pt x="8394" y="9397"/>
                  </a:lnTo>
                  <a:lnTo>
                    <a:pt x="9753" y="9804"/>
                  </a:lnTo>
                  <a:lnTo>
                    <a:pt x="11620" y="11239"/>
                  </a:lnTo>
                  <a:lnTo>
                    <a:pt x="12179" y="11036"/>
                  </a:lnTo>
                  <a:lnTo>
                    <a:pt x="12738" y="10960"/>
                  </a:lnTo>
                  <a:lnTo>
                    <a:pt x="14452" y="12509"/>
                  </a:lnTo>
                  <a:lnTo>
                    <a:pt x="15405" y="12941"/>
                  </a:lnTo>
                  <a:lnTo>
                    <a:pt x="15951" y="12738"/>
                  </a:lnTo>
                  <a:lnTo>
                    <a:pt x="16421" y="12407"/>
                  </a:lnTo>
                  <a:lnTo>
                    <a:pt x="16535" y="11747"/>
                  </a:lnTo>
                  <a:lnTo>
                    <a:pt x="15582" y="11582"/>
                  </a:lnTo>
                  <a:lnTo>
                    <a:pt x="16103" y="10845"/>
                  </a:lnTo>
                  <a:lnTo>
                    <a:pt x="15989" y="10363"/>
                  </a:lnTo>
                  <a:lnTo>
                    <a:pt x="13601" y="9258"/>
                  </a:lnTo>
                  <a:lnTo>
                    <a:pt x="11506" y="7480"/>
                  </a:lnTo>
                  <a:lnTo>
                    <a:pt x="8674" y="7645"/>
                  </a:lnTo>
                  <a:lnTo>
                    <a:pt x="8229" y="7950"/>
                  </a:lnTo>
                  <a:lnTo>
                    <a:pt x="8001" y="8712"/>
                  </a:lnTo>
                  <a:lnTo>
                    <a:pt x="7391" y="8597"/>
                  </a:lnTo>
                  <a:lnTo>
                    <a:pt x="6794" y="8534"/>
                  </a:lnTo>
                  <a:lnTo>
                    <a:pt x="7124" y="7861"/>
                  </a:lnTo>
                  <a:lnTo>
                    <a:pt x="7035" y="7480"/>
                  </a:lnTo>
                  <a:lnTo>
                    <a:pt x="8191" y="5156"/>
                  </a:lnTo>
                  <a:lnTo>
                    <a:pt x="6299" y="3594"/>
                  </a:lnTo>
                  <a:lnTo>
                    <a:pt x="5638" y="1701"/>
                  </a:lnTo>
                  <a:lnTo>
                    <a:pt x="4889" y="1689"/>
                  </a:lnTo>
                  <a:lnTo>
                    <a:pt x="4241" y="1409"/>
                  </a:lnTo>
                  <a:lnTo>
                    <a:pt x="3746" y="850"/>
                  </a:lnTo>
                  <a:lnTo>
                    <a:pt x="3124" y="584"/>
                  </a:lnTo>
                  <a:lnTo>
                    <a:pt x="2489" y="26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12534440" y="6927913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8763" y="0"/>
                  </a:moveTo>
                  <a:lnTo>
                    <a:pt x="7010" y="927"/>
                  </a:lnTo>
                  <a:lnTo>
                    <a:pt x="5334" y="1320"/>
                  </a:lnTo>
                  <a:lnTo>
                    <a:pt x="3784" y="1079"/>
                  </a:lnTo>
                  <a:lnTo>
                    <a:pt x="2286" y="2425"/>
                  </a:lnTo>
                  <a:lnTo>
                    <a:pt x="685" y="1485"/>
                  </a:lnTo>
                  <a:lnTo>
                    <a:pt x="0" y="1752"/>
                  </a:lnTo>
                  <a:lnTo>
                    <a:pt x="660" y="3619"/>
                  </a:lnTo>
                  <a:lnTo>
                    <a:pt x="2540" y="5207"/>
                  </a:lnTo>
                  <a:lnTo>
                    <a:pt x="1397" y="7518"/>
                  </a:lnTo>
                  <a:lnTo>
                    <a:pt x="1955" y="7315"/>
                  </a:lnTo>
                  <a:lnTo>
                    <a:pt x="2514" y="7251"/>
                  </a:lnTo>
                  <a:lnTo>
                    <a:pt x="3035" y="7683"/>
                  </a:lnTo>
                  <a:lnTo>
                    <a:pt x="3733" y="6832"/>
                  </a:lnTo>
                  <a:lnTo>
                    <a:pt x="3162" y="4762"/>
                  </a:lnTo>
                  <a:lnTo>
                    <a:pt x="5397" y="5384"/>
                  </a:lnTo>
                  <a:lnTo>
                    <a:pt x="6032" y="5575"/>
                  </a:lnTo>
                  <a:lnTo>
                    <a:pt x="6057" y="4521"/>
                  </a:lnTo>
                  <a:lnTo>
                    <a:pt x="6451" y="4102"/>
                  </a:lnTo>
                  <a:lnTo>
                    <a:pt x="7454" y="2908"/>
                  </a:lnTo>
                  <a:lnTo>
                    <a:pt x="8610" y="1968"/>
                  </a:lnTo>
                  <a:lnTo>
                    <a:pt x="10236" y="1816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EE2E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12542180" y="6927655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156" y="0"/>
                  </a:moveTo>
                  <a:lnTo>
                    <a:pt x="3048" y="63"/>
                  </a:lnTo>
                  <a:lnTo>
                    <a:pt x="2489" y="2070"/>
                  </a:lnTo>
                  <a:lnTo>
                    <a:pt x="3721" y="4762"/>
                  </a:lnTo>
                  <a:lnTo>
                    <a:pt x="660" y="5270"/>
                  </a:lnTo>
                  <a:lnTo>
                    <a:pt x="0" y="6997"/>
                  </a:lnTo>
                  <a:lnTo>
                    <a:pt x="3060" y="7797"/>
                  </a:lnTo>
                  <a:lnTo>
                    <a:pt x="3936" y="4762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12551078" y="69277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60" y="0"/>
                  </a:moveTo>
                  <a:lnTo>
                    <a:pt x="0" y="888"/>
                  </a:lnTo>
                  <a:lnTo>
                    <a:pt x="1765" y="2844"/>
                  </a:lnTo>
                  <a:lnTo>
                    <a:pt x="2463" y="2578"/>
                  </a:lnTo>
                  <a:lnTo>
                    <a:pt x="3035" y="1803"/>
                  </a:lnTo>
                  <a:lnTo>
                    <a:pt x="2921" y="88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12544376" y="693713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11" y="0"/>
                  </a:moveTo>
                  <a:lnTo>
                    <a:pt x="952" y="203"/>
                  </a:lnTo>
                  <a:lnTo>
                    <a:pt x="508" y="533"/>
                  </a:lnTo>
                  <a:lnTo>
                    <a:pt x="406" y="1181"/>
                  </a:lnTo>
                  <a:lnTo>
                    <a:pt x="520" y="1663"/>
                  </a:lnTo>
                  <a:lnTo>
                    <a:pt x="0" y="2400"/>
                  </a:lnTo>
                  <a:lnTo>
                    <a:pt x="952" y="2565"/>
                  </a:lnTo>
                  <a:lnTo>
                    <a:pt x="2273" y="1968"/>
                  </a:lnTo>
                  <a:lnTo>
                    <a:pt x="1917" y="97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12544178" y="692251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01" y="0"/>
                  </a:moveTo>
                  <a:lnTo>
                    <a:pt x="0" y="1054"/>
                  </a:lnTo>
                  <a:lnTo>
                    <a:pt x="165" y="1498"/>
                  </a:lnTo>
                  <a:lnTo>
                    <a:pt x="1943" y="2717"/>
                  </a:lnTo>
                  <a:lnTo>
                    <a:pt x="1257" y="90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92C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12552843" y="69302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101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241" y="520"/>
                  </a:lnTo>
                  <a:lnTo>
                    <a:pt x="444" y="761"/>
                  </a:lnTo>
                  <a:lnTo>
                    <a:pt x="685" y="1015"/>
                  </a:lnTo>
                  <a:lnTo>
                    <a:pt x="685" y="673"/>
                  </a:lnTo>
                  <a:lnTo>
                    <a:pt x="698" y="35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12547625" y="69235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47" y="0"/>
                  </a:moveTo>
                  <a:lnTo>
                    <a:pt x="368" y="495"/>
                  </a:lnTo>
                  <a:lnTo>
                    <a:pt x="0" y="1193"/>
                  </a:lnTo>
                  <a:lnTo>
                    <a:pt x="977" y="1600"/>
                  </a:lnTo>
                  <a:lnTo>
                    <a:pt x="1079" y="2247"/>
                  </a:lnTo>
                  <a:lnTo>
                    <a:pt x="1968" y="1892"/>
                  </a:lnTo>
                  <a:lnTo>
                    <a:pt x="2235" y="1244"/>
                  </a:lnTo>
                  <a:lnTo>
                    <a:pt x="1943" y="355"/>
                  </a:lnTo>
                  <a:lnTo>
                    <a:pt x="1397" y="40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12515529" y="694358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023" y="16065"/>
                  </a:moveTo>
                  <a:lnTo>
                    <a:pt x="5956" y="16065"/>
                  </a:lnTo>
                  <a:lnTo>
                    <a:pt x="5217" y="19532"/>
                  </a:lnTo>
                  <a:lnTo>
                    <a:pt x="5254" y="20091"/>
                  </a:lnTo>
                  <a:lnTo>
                    <a:pt x="5689" y="20624"/>
                  </a:lnTo>
                  <a:lnTo>
                    <a:pt x="8394" y="20091"/>
                  </a:lnTo>
                  <a:lnTo>
                    <a:pt x="9740" y="19532"/>
                  </a:lnTo>
                  <a:lnTo>
                    <a:pt x="10604" y="18224"/>
                  </a:lnTo>
                  <a:lnTo>
                    <a:pt x="11493" y="16929"/>
                  </a:lnTo>
                  <a:lnTo>
                    <a:pt x="10109" y="16319"/>
                  </a:lnTo>
                  <a:lnTo>
                    <a:pt x="10023" y="16065"/>
                  </a:lnTo>
                  <a:close/>
                </a:path>
                <a:path w="20954" h="20954">
                  <a:moveTo>
                    <a:pt x="5953" y="16077"/>
                  </a:moveTo>
                  <a:close/>
                </a:path>
                <a:path w="20954" h="20954">
                  <a:moveTo>
                    <a:pt x="9297" y="13728"/>
                  </a:moveTo>
                  <a:lnTo>
                    <a:pt x="3124" y="13728"/>
                  </a:lnTo>
                  <a:lnTo>
                    <a:pt x="3505" y="14389"/>
                  </a:lnTo>
                  <a:lnTo>
                    <a:pt x="3340" y="15532"/>
                  </a:lnTo>
                  <a:lnTo>
                    <a:pt x="5956" y="16065"/>
                  </a:lnTo>
                  <a:lnTo>
                    <a:pt x="10023" y="16065"/>
                  </a:lnTo>
                  <a:lnTo>
                    <a:pt x="9791" y="15379"/>
                  </a:lnTo>
                  <a:lnTo>
                    <a:pt x="9537" y="14719"/>
                  </a:lnTo>
                  <a:lnTo>
                    <a:pt x="9359" y="13893"/>
                  </a:lnTo>
                  <a:lnTo>
                    <a:pt x="9297" y="13728"/>
                  </a:lnTo>
                  <a:close/>
                </a:path>
                <a:path w="20954" h="20954">
                  <a:moveTo>
                    <a:pt x="1092" y="11683"/>
                  </a:moveTo>
                  <a:lnTo>
                    <a:pt x="0" y="12280"/>
                  </a:lnTo>
                  <a:lnTo>
                    <a:pt x="406" y="13969"/>
                  </a:lnTo>
                  <a:lnTo>
                    <a:pt x="1130" y="13893"/>
                  </a:lnTo>
                  <a:lnTo>
                    <a:pt x="1854" y="13766"/>
                  </a:lnTo>
                  <a:lnTo>
                    <a:pt x="2700" y="13741"/>
                  </a:lnTo>
                  <a:lnTo>
                    <a:pt x="2240" y="13728"/>
                  </a:lnTo>
                  <a:lnTo>
                    <a:pt x="1092" y="11683"/>
                  </a:lnTo>
                  <a:close/>
                </a:path>
                <a:path w="20954" h="20954">
                  <a:moveTo>
                    <a:pt x="3936" y="11633"/>
                  </a:moveTo>
                  <a:lnTo>
                    <a:pt x="2247" y="13741"/>
                  </a:lnTo>
                  <a:lnTo>
                    <a:pt x="3124" y="13728"/>
                  </a:lnTo>
                  <a:lnTo>
                    <a:pt x="9297" y="13728"/>
                  </a:lnTo>
                  <a:lnTo>
                    <a:pt x="8886" y="12572"/>
                  </a:lnTo>
                  <a:lnTo>
                    <a:pt x="5308" y="12572"/>
                  </a:lnTo>
                  <a:lnTo>
                    <a:pt x="3936" y="11633"/>
                  </a:lnTo>
                  <a:close/>
                </a:path>
                <a:path w="20954" h="20954">
                  <a:moveTo>
                    <a:pt x="6426" y="6769"/>
                  </a:moveTo>
                  <a:lnTo>
                    <a:pt x="5740" y="7467"/>
                  </a:lnTo>
                  <a:lnTo>
                    <a:pt x="5105" y="7797"/>
                  </a:lnTo>
                  <a:lnTo>
                    <a:pt x="7010" y="8826"/>
                  </a:lnTo>
                  <a:lnTo>
                    <a:pt x="5407" y="9982"/>
                  </a:lnTo>
                  <a:lnTo>
                    <a:pt x="5308" y="12572"/>
                  </a:lnTo>
                  <a:lnTo>
                    <a:pt x="8886" y="12572"/>
                  </a:lnTo>
                  <a:lnTo>
                    <a:pt x="8597" y="11734"/>
                  </a:lnTo>
                  <a:lnTo>
                    <a:pt x="9194" y="9626"/>
                  </a:lnTo>
                  <a:lnTo>
                    <a:pt x="10706" y="8039"/>
                  </a:lnTo>
                  <a:lnTo>
                    <a:pt x="19357" y="8039"/>
                  </a:lnTo>
                  <a:lnTo>
                    <a:pt x="19517" y="7188"/>
                  </a:lnTo>
                  <a:lnTo>
                    <a:pt x="8737" y="7188"/>
                  </a:lnTo>
                  <a:lnTo>
                    <a:pt x="6959" y="6845"/>
                  </a:lnTo>
                  <a:lnTo>
                    <a:pt x="6426" y="6769"/>
                  </a:lnTo>
                  <a:close/>
                </a:path>
                <a:path w="20954" h="20954">
                  <a:moveTo>
                    <a:pt x="19357" y="8039"/>
                  </a:moveTo>
                  <a:lnTo>
                    <a:pt x="10706" y="8039"/>
                  </a:lnTo>
                  <a:lnTo>
                    <a:pt x="13576" y="8280"/>
                  </a:lnTo>
                  <a:lnTo>
                    <a:pt x="16192" y="10045"/>
                  </a:lnTo>
                  <a:lnTo>
                    <a:pt x="19456" y="9372"/>
                  </a:lnTo>
                  <a:lnTo>
                    <a:pt x="20477" y="9372"/>
                  </a:lnTo>
                  <a:lnTo>
                    <a:pt x="20675" y="9093"/>
                  </a:lnTo>
                  <a:lnTo>
                    <a:pt x="19291" y="8394"/>
                  </a:lnTo>
                  <a:lnTo>
                    <a:pt x="19357" y="8039"/>
                  </a:lnTo>
                  <a:close/>
                </a:path>
                <a:path w="20954" h="20954">
                  <a:moveTo>
                    <a:pt x="20477" y="9372"/>
                  </a:moveTo>
                  <a:lnTo>
                    <a:pt x="19456" y="9372"/>
                  </a:lnTo>
                  <a:lnTo>
                    <a:pt x="19786" y="9778"/>
                  </a:lnTo>
                  <a:lnTo>
                    <a:pt x="20091" y="9982"/>
                  </a:lnTo>
                  <a:lnTo>
                    <a:pt x="20477" y="9372"/>
                  </a:lnTo>
                  <a:close/>
                </a:path>
                <a:path w="20954" h="20954">
                  <a:moveTo>
                    <a:pt x="8204" y="2387"/>
                  </a:moveTo>
                  <a:lnTo>
                    <a:pt x="7759" y="4432"/>
                  </a:lnTo>
                  <a:lnTo>
                    <a:pt x="7658" y="5232"/>
                  </a:lnTo>
                  <a:lnTo>
                    <a:pt x="7823" y="5486"/>
                  </a:lnTo>
                  <a:lnTo>
                    <a:pt x="8737" y="7188"/>
                  </a:lnTo>
                  <a:lnTo>
                    <a:pt x="19517" y="7188"/>
                  </a:lnTo>
                  <a:lnTo>
                    <a:pt x="19476" y="6769"/>
                  </a:lnTo>
                  <a:lnTo>
                    <a:pt x="19228" y="6146"/>
                  </a:lnTo>
                  <a:lnTo>
                    <a:pt x="15976" y="6146"/>
                  </a:lnTo>
                  <a:lnTo>
                    <a:pt x="15883" y="5486"/>
                  </a:lnTo>
                  <a:lnTo>
                    <a:pt x="15831" y="4432"/>
                  </a:lnTo>
                  <a:lnTo>
                    <a:pt x="16154" y="3530"/>
                  </a:lnTo>
                  <a:lnTo>
                    <a:pt x="16286" y="2997"/>
                  </a:lnTo>
                  <a:lnTo>
                    <a:pt x="11633" y="2997"/>
                  </a:lnTo>
                  <a:lnTo>
                    <a:pt x="8204" y="2387"/>
                  </a:lnTo>
                  <a:close/>
                </a:path>
                <a:path w="20954" h="20954">
                  <a:moveTo>
                    <a:pt x="18732" y="3530"/>
                  </a:moveTo>
                  <a:lnTo>
                    <a:pt x="15976" y="6146"/>
                  </a:lnTo>
                  <a:lnTo>
                    <a:pt x="19228" y="6146"/>
                  </a:lnTo>
                  <a:lnTo>
                    <a:pt x="18864" y="5232"/>
                  </a:lnTo>
                  <a:lnTo>
                    <a:pt x="18732" y="3530"/>
                  </a:lnTo>
                  <a:close/>
                </a:path>
                <a:path w="20954" h="20954">
                  <a:moveTo>
                    <a:pt x="11404" y="38"/>
                  </a:moveTo>
                  <a:lnTo>
                    <a:pt x="11633" y="2997"/>
                  </a:lnTo>
                  <a:lnTo>
                    <a:pt x="16286" y="2997"/>
                  </a:lnTo>
                  <a:lnTo>
                    <a:pt x="16433" y="2400"/>
                  </a:lnTo>
                  <a:lnTo>
                    <a:pt x="15392" y="1689"/>
                  </a:lnTo>
                  <a:lnTo>
                    <a:pt x="13398" y="1689"/>
                  </a:lnTo>
                  <a:lnTo>
                    <a:pt x="12699" y="1473"/>
                  </a:lnTo>
                  <a:lnTo>
                    <a:pt x="11937" y="165"/>
                  </a:lnTo>
                  <a:lnTo>
                    <a:pt x="11404" y="38"/>
                  </a:lnTo>
                  <a:close/>
                </a:path>
                <a:path w="20954" h="20954">
                  <a:moveTo>
                    <a:pt x="14490" y="0"/>
                  </a:moveTo>
                  <a:lnTo>
                    <a:pt x="13398" y="1689"/>
                  </a:lnTo>
                  <a:lnTo>
                    <a:pt x="15392" y="1689"/>
                  </a:lnTo>
                  <a:lnTo>
                    <a:pt x="14757" y="139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12500185" y="6955552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9461" y="0"/>
                  </a:moveTo>
                  <a:lnTo>
                    <a:pt x="8966" y="1282"/>
                  </a:lnTo>
                  <a:lnTo>
                    <a:pt x="8242" y="2197"/>
                  </a:lnTo>
                  <a:lnTo>
                    <a:pt x="5295" y="2997"/>
                  </a:lnTo>
                  <a:lnTo>
                    <a:pt x="4787" y="2235"/>
                  </a:lnTo>
                  <a:lnTo>
                    <a:pt x="4394" y="1130"/>
                  </a:lnTo>
                  <a:lnTo>
                    <a:pt x="3365" y="2654"/>
                  </a:lnTo>
                  <a:lnTo>
                    <a:pt x="1854" y="1041"/>
                  </a:lnTo>
                  <a:lnTo>
                    <a:pt x="698" y="1739"/>
                  </a:lnTo>
                  <a:lnTo>
                    <a:pt x="0" y="2793"/>
                  </a:lnTo>
                  <a:lnTo>
                    <a:pt x="254" y="3479"/>
                  </a:lnTo>
                  <a:lnTo>
                    <a:pt x="1485" y="3784"/>
                  </a:lnTo>
                  <a:lnTo>
                    <a:pt x="2133" y="3886"/>
                  </a:lnTo>
                  <a:lnTo>
                    <a:pt x="2451" y="4343"/>
                  </a:lnTo>
                  <a:lnTo>
                    <a:pt x="2679" y="4902"/>
                  </a:lnTo>
                  <a:lnTo>
                    <a:pt x="5410" y="3428"/>
                  </a:lnTo>
                  <a:lnTo>
                    <a:pt x="8597" y="3886"/>
                  </a:lnTo>
                  <a:lnTo>
                    <a:pt x="11468" y="2730"/>
                  </a:lnTo>
                  <a:lnTo>
                    <a:pt x="11849" y="3873"/>
                  </a:lnTo>
                  <a:lnTo>
                    <a:pt x="10731" y="4698"/>
                  </a:lnTo>
                  <a:lnTo>
                    <a:pt x="10858" y="5740"/>
                  </a:lnTo>
                  <a:lnTo>
                    <a:pt x="11506" y="5651"/>
                  </a:lnTo>
                  <a:lnTo>
                    <a:pt x="11912" y="4673"/>
                  </a:lnTo>
                  <a:lnTo>
                    <a:pt x="13106" y="5308"/>
                  </a:lnTo>
                  <a:lnTo>
                    <a:pt x="12700" y="6057"/>
                  </a:lnTo>
                  <a:lnTo>
                    <a:pt x="12750" y="6603"/>
                  </a:lnTo>
                  <a:lnTo>
                    <a:pt x="13703" y="7035"/>
                  </a:lnTo>
                  <a:lnTo>
                    <a:pt x="14211" y="4978"/>
                  </a:lnTo>
                  <a:lnTo>
                    <a:pt x="15633" y="4406"/>
                  </a:lnTo>
                  <a:lnTo>
                    <a:pt x="17551" y="4775"/>
                  </a:lnTo>
                  <a:lnTo>
                    <a:pt x="17995" y="3835"/>
                  </a:lnTo>
                  <a:lnTo>
                    <a:pt x="18681" y="3555"/>
                  </a:lnTo>
                  <a:lnTo>
                    <a:pt x="18859" y="2425"/>
                  </a:lnTo>
                  <a:lnTo>
                    <a:pt x="18453" y="1752"/>
                  </a:lnTo>
                  <a:lnTo>
                    <a:pt x="17195" y="1790"/>
                  </a:lnTo>
                  <a:lnTo>
                    <a:pt x="16687" y="3771"/>
                  </a:lnTo>
                  <a:lnTo>
                    <a:pt x="16344" y="3987"/>
                  </a:lnTo>
                  <a:lnTo>
                    <a:pt x="15341" y="2857"/>
                  </a:lnTo>
                  <a:lnTo>
                    <a:pt x="14490" y="1955"/>
                  </a:lnTo>
                  <a:lnTo>
                    <a:pt x="14008" y="495"/>
                  </a:lnTo>
                  <a:lnTo>
                    <a:pt x="12306" y="1282"/>
                  </a:lnTo>
                  <a:lnTo>
                    <a:pt x="11633" y="1523"/>
                  </a:lnTo>
                  <a:lnTo>
                    <a:pt x="10960" y="1435"/>
                  </a:lnTo>
                  <a:lnTo>
                    <a:pt x="10642" y="977"/>
                  </a:lnTo>
                  <a:lnTo>
                    <a:pt x="10414" y="431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12504762" y="696033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082" y="0"/>
                  </a:moveTo>
                  <a:lnTo>
                    <a:pt x="0" y="1003"/>
                  </a:lnTo>
                  <a:lnTo>
                    <a:pt x="685" y="1435"/>
                  </a:lnTo>
                  <a:lnTo>
                    <a:pt x="1854" y="1473"/>
                  </a:lnTo>
                  <a:lnTo>
                    <a:pt x="1460" y="2806"/>
                  </a:lnTo>
                  <a:lnTo>
                    <a:pt x="3390" y="3073"/>
                  </a:lnTo>
                  <a:lnTo>
                    <a:pt x="5384" y="3162"/>
                  </a:lnTo>
                  <a:lnTo>
                    <a:pt x="6934" y="4610"/>
                  </a:lnTo>
                  <a:lnTo>
                    <a:pt x="7137" y="4508"/>
                  </a:lnTo>
                  <a:lnTo>
                    <a:pt x="7353" y="4457"/>
                  </a:lnTo>
                  <a:lnTo>
                    <a:pt x="7581" y="4432"/>
                  </a:lnTo>
                  <a:lnTo>
                    <a:pt x="8851" y="4762"/>
                  </a:lnTo>
                  <a:lnTo>
                    <a:pt x="8851" y="6007"/>
                  </a:lnTo>
                  <a:lnTo>
                    <a:pt x="9334" y="6921"/>
                  </a:lnTo>
                  <a:lnTo>
                    <a:pt x="12039" y="5867"/>
                  </a:lnTo>
                  <a:lnTo>
                    <a:pt x="11252" y="5130"/>
                  </a:lnTo>
                  <a:lnTo>
                    <a:pt x="9690" y="6159"/>
                  </a:lnTo>
                  <a:lnTo>
                    <a:pt x="9245" y="4584"/>
                  </a:lnTo>
                  <a:lnTo>
                    <a:pt x="8877" y="3822"/>
                  </a:lnTo>
                  <a:lnTo>
                    <a:pt x="9080" y="3022"/>
                  </a:lnTo>
                  <a:lnTo>
                    <a:pt x="9131" y="2235"/>
                  </a:lnTo>
                  <a:lnTo>
                    <a:pt x="8178" y="1816"/>
                  </a:lnTo>
                  <a:lnTo>
                    <a:pt x="7302" y="2082"/>
                  </a:lnTo>
                  <a:lnTo>
                    <a:pt x="6159" y="2920"/>
                  </a:lnTo>
                  <a:lnTo>
                    <a:pt x="6286" y="965"/>
                  </a:lnTo>
                  <a:lnTo>
                    <a:pt x="4190" y="863"/>
                  </a:lnTo>
                  <a:close/>
                </a:path>
              </a:pathLst>
            </a:custGeom>
            <a:solidFill>
              <a:srgbClr val="DF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12514005" y="696187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5105" y="0"/>
                  </a:moveTo>
                  <a:lnTo>
                    <a:pt x="2679" y="711"/>
                  </a:lnTo>
                  <a:lnTo>
                    <a:pt x="1003" y="1282"/>
                  </a:lnTo>
                  <a:lnTo>
                    <a:pt x="0" y="3060"/>
                  </a:lnTo>
                  <a:lnTo>
                    <a:pt x="444" y="4622"/>
                  </a:lnTo>
                  <a:lnTo>
                    <a:pt x="2006" y="3606"/>
                  </a:lnTo>
                  <a:lnTo>
                    <a:pt x="2844" y="4267"/>
                  </a:lnTo>
                  <a:lnTo>
                    <a:pt x="5232" y="3771"/>
                  </a:lnTo>
                  <a:lnTo>
                    <a:pt x="4152" y="1778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12517748" y="695938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04" y="330"/>
                  </a:lnTo>
                  <a:lnTo>
                    <a:pt x="431" y="0"/>
                  </a:lnTo>
                  <a:lnTo>
                    <a:pt x="304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12531290" y="694531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3276" y="0"/>
                  </a:moveTo>
                  <a:lnTo>
                    <a:pt x="1727" y="1346"/>
                  </a:lnTo>
                  <a:lnTo>
                    <a:pt x="368" y="1904"/>
                  </a:lnTo>
                  <a:lnTo>
                    <a:pt x="0" y="2895"/>
                  </a:lnTo>
                  <a:lnTo>
                    <a:pt x="215" y="4419"/>
                  </a:lnTo>
                  <a:lnTo>
                    <a:pt x="2971" y="1803"/>
                  </a:lnTo>
                  <a:lnTo>
                    <a:pt x="3048" y="3365"/>
                  </a:lnTo>
                  <a:lnTo>
                    <a:pt x="3797" y="5245"/>
                  </a:lnTo>
                  <a:lnTo>
                    <a:pt x="3530" y="6667"/>
                  </a:lnTo>
                  <a:lnTo>
                    <a:pt x="4914" y="7365"/>
                  </a:lnTo>
                  <a:lnTo>
                    <a:pt x="4699" y="7670"/>
                  </a:lnTo>
                  <a:lnTo>
                    <a:pt x="4533" y="7962"/>
                  </a:lnTo>
                  <a:lnTo>
                    <a:pt x="4330" y="8254"/>
                  </a:lnTo>
                  <a:lnTo>
                    <a:pt x="4826" y="8699"/>
                  </a:lnTo>
                  <a:lnTo>
                    <a:pt x="5384" y="8610"/>
                  </a:lnTo>
                  <a:lnTo>
                    <a:pt x="5981" y="8445"/>
                  </a:lnTo>
                  <a:lnTo>
                    <a:pt x="6426" y="8254"/>
                  </a:lnTo>
                  <a:lnTo>
                    <a:pt x="8039" y="7658"/>
                  </a:lnTo>
                  <a:lnTo>
                    <a:pt x="8128" y="6172"/>
                  </a:lnTo>
                  <a:lnTo>
                    <a:pt x="8267" y="4749"/>
                  </a:lnTo>
                  <a:lnTo>
                    <a:pt x="9436" y="3644"/>
                  </a:lnTo>
                  <a:lnTo>
                    <a:pt x="9791" y="3289"/>
                  </a:lnTo>
                  <a:lnTo>
                    <a:pt x="9918" y="2755"/>
                  </a:lnTo>
                  <a:lnTo>
                    <a:pt x="9220" y="2489"/>
                  </a:lnTo>
                  <a:lnTo>
                    <a:pt x="5930" y="3771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12535227" y="695358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393" y="0"/>
                  </a:moveTo>
                  <a:lnTo>
                    <a:pt x="101" y="406"/>
                  </a:lnTo>
                  <a:lnTo>
                    <a:pt x="0" y="939"/>
                  </a:lnTo>
                  <a:lnTo>
                    <a:pt x="533" y="1117"/>
                  </a:lnTo>
                  <a:lnTo>
                    <a:pt x="1358" y="1447"/>
                  </a:lnTo>
                  <a:lnTo>
                    <a:pt x="1803" y="914"/>
                  </a:lnTo>
                  <a:lnTo>
                    <a:pt x="2044" y="165"/>
                  </a:lnTo>
                  <a:lnTo>
                    <a:pt x="1447" y="355"/>
                  </a:lnTo>
                  <a:lnTo>
                    <a:pt x="888" y="43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12538892" y="69529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31" y="0"/>
                  </a:moveTo>
                  <a:lnTo>
                    <a:pt x="152" y="634"/>
                  </a:lnTo>
                  <a:lnTo>
                    <a:pt x="0" y="939"/>
                  </a:lnTo>
                  <a:lnTo>
                    <a:pt x="495" y="1384"/>
                  </a:lnTo>
                  <a:lnTo>
                    <a:pt x="1041" y="1320"/>
                  </a:lnTo>
                  <a:lnTo>
                    <a:pt x="1600" y="1092"/>
                  </a:lnTo>
                  <a:lnTo>
                    <a:pt x="1536" y="863"/>
                  </a:lnTo>
                  <a:lnTo>
                    <a:pt x="1473" y="647"/>
                  </a:lnTo>
                  <a:lnTo>
                    <a:pt x="1384" y="431"/>
                  </a:lnTo>
                  <a:lnTo>
                    <a:pt x="1054" y="279"/>
                  </a:lnTo>
                  <a:lnTo>
                    <a:pt x="749" y="12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12538629" y="69529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88"/>
                  </a:lnTo>
                  <a:lnTo>
                    <a:pt x="241" y="165"/>
                  </a:lnTo>
                  <a:lnTo>
                    <a:pt x="0" y="266"/>
                  </a:lnTo>
                  <a:lnTo>
                    <a:pt x="101" y="482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12512343" y="6964776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990" y="2692"/>
                  </a:lnTo>
                  <a:lnTo>
                    <a:pt x="1206" y="3365"/>
                  </a:lnTo>
                  <a:lnTo>
                    <a:pt x="1320" y="3543"/>
                  </a:lnTo>
                  <a:lnTo>
                    <a:pt x="1460" y="3187"/>
                  </a:lnTo>
                  <a:lnTo>
                    <a:pt x="1612" y="2844"/>
                  </a:lnTo>
                  <a:lnTo>
                    <a:pt x="1752" y="2489"/>
                  </a:lnTo>
                  <a:lnTo>
                    <a:pt x="1270" y="1562"/>
                  </a:lnTo>
                  <a:lnTo>
                    <a:pt x="1270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12517586" y="696721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98" y="0"/>
                  </a:moveTo>
                  <a:lnTo>
                    <a:pt x="228" y="139"/>
                  </a:lnTo>
                  <a:lnTo>
                    <a:pt x="0" y="965"/>
                  </a:lnTo>
                  <a:lnTo>
                    <a:pt x="457" y="800"/>
                  </a:lnTo>
                  <a:lnTo>
                    <a:pt x="914" y="647"/>
                  </a:lnTo>
                  <a:lnTo>
                    <a:pt x="1358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0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12508562" y="696612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279" y="0"/>
                  </a:moveTo>
                  <a:lnTo>
                    <a:pt x="3314" y="304"/>
                  </a:lnTo>
                  <a:lnTo>
                    <a:pt x="3721" y="2336"/>
                  </a:lnTo>
                  <a:lnTo>
                    <a:pt x="1638" y="1689"/>
                  </a:lnTo>
                  <a:lnTo>
                    <a:pt x="520" y="1333"/>
                  </a:lnTo>
                  <a:lnTo>
                    <a:pt x="0" y="3060"/>
                  </a:lnTo>
                  <a:lnTo>
                    <a:pt x="1168" y="4216"/>
                  </a:lnTo>
                  <a:lnTo>
                    <a:pt x="2425" y="3962"/>
                  </a:lnTo>
                  <a:lnTo>
                    <a:pt x="3136" y="3136"/>
                  </a:lnTo>
                  <a:lnTo>
                    <a:pt x="3949" y="2463"/>
                  </a:lnTo>
                  <a:lnTo>
                    <a:pt x="4991" y="2031"/>
                  </a:lnTo>
                  <a:lnTo>
                    <a:pt x="4749" y="1346"/>
                  </a:lnTo>
                  <a:lnTo>
                    <a:pt x="4533" y="685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12521397" y="6937362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20" h="12065">
                  <a:moveTo>
                    <a:pt x="16024" y="7950"/>
                  </a:moveTo>
                  <a:lnTo>
                    <a:pt x="13154" y="7950"/>
                  </a:lnTo>
                  <a:lnTo>
                    <a:pt x="15821" y="11734"/>
                  </a:lnTo>
                  <a:lnTo>
                    <a:pt x="19110" y="10439"/>
                  </a:lnTo>
                  <a:lnTo>
                    <a:pt x="18804" y="9652"/>
                  </a:lnTo>
                  <a:lnTo>
                    <a:pt x="17865" y="9652"/>
                  </a:lnTo>
                  <a:lnTo>
                    <a:pt x="17675" y="9588"/>
                  </a:lnTo>
                  <a:lnTo>
                    <a:pt x="17795" y="9296"/>
                  </a:lnTo>
                  <a:lnTo>
                    <a:pt x="16024" y="8674"/>
                  </a:lnTo>
                  <a:lnTo>
                    <a:pt x="16024" y="7950"/>
                  </a:lnTo>
                  <a:close/>
                </a:path>
                <a:path w="20320" h="12065">
                  <a:moveTo>
                    <a:pt x="606" y="7239"/>
                  </a:moveTo>
                  <a:lnTo>
                    <a:pt x="365" y="7302"/>
                  </a:lnTo>
                  <a:lnTo>
                    <a:pt x="111" y="7404"/>
                  </a:lnTo>
                  <a:lnTo>
                    <a:pt x="0" y="7696"/>
                  </a:lnTo>
                  <a:lnTo>
                    <a:pt x="200" y="8242"/>
                  </a:lnTo>
                  <a:lnTo>
                    <a:pt x="619" y="9004"/>
                  </a:lnTo>
                  <a:lnTo>
                    <a:pt x="174" y="9588"/>
                  </a:lnTo>
                  <a:lnTo>
                    <a:pt x="56" y="9855"/>
                  </a:lnTo>
                  <a:lnTo>
                    <a:pt x="517" y="10350"/>
                  </a:lnTo>
                  <a:lnTo>
                    <a:pt x="1152" y="10642"/>
                  </a:lnTo>
                  <a:lnTo>
                    <a:pt x="1902" y="10655"/>
                  </a:lnTo>
                  <a:lnTo>
                    <a:pt x="2346" y="8623"/>
                  </a:lnTo>
                  <a:lnTo>
                    <a:pt x="5718" y="8623"/>
                  </a:lnTo>
                  <a:lnTo>
                    <a:pt x="2727" y="8585"/>
                  </a:lnTo>
                  <a:lnTo>
                    <a:pt x="1508" y="7975"/>
                  </a:lnTo>
                  <a:lnTo>
                    <a:pt x="606" y="7239"/>
                  </a:lnTo>
                  <a:close/>
                </a:path>
                <a:path w="20320" h="12065">
                  <a:moveTo>
                    <a:pt x="16886" y="6235"/>
                  </a:moveTo>
                  <a:lnTo>
                    <a:pt x="8620" y="6235"/>
                  </a:lnTo>
                  <a:lnTo>
                    <a:pt x="8879" y="6388"/>
                  </a:lnTo>
                  <a:lnTo>
                    <a:pt x="9522" y="7924"/>
                  </a:lnTo>
                  <a:lnTo>
                    <a:pt x="10489" y="8585"/>
                  </a:lnTo>
                  <a:lnTo>
                    <a:pt x="10454" y="9055"/>
                  </a:lnTo>
                  <a:lnTo>
                    <a:pt x="10245" y="9855"/>
                  </a:lnTo>
                  <a:lnTo>
                    <a:pt x="11617" y="9296"/>
                  </a:lnTo>
                  <a:lnTo>
                    <a:pt x="13154" y="7950"/>
                  </a:lnTo>
                  <a:lnTo>
                    <a:pt x="16024" y="7950"/>
                  </a:lnTo>
                  <a:lnTo>
                    <a:pt x="16146" y="7239"/>
                  </a:lnTo>
                  <a:lnTo>
                    <a:pt x="16886" y="6235"/>
                  </a:lnTo>
                  <a:close/>
                </a:path>
                <a:path w="20320" h="12065">
                  <a:moveTo>
                    <a:pt x="18602" y="9055"/>
                  </a:moveTo>
                  <a:lnTo>
                    <a:pt x="17904" y="9334"/>
                  </a:lnTo>
                  <a:lnTo>
                    <a:pt x="17865" y="9652"/>
                  </a:lnTo>
                  <a:lnTo>
                    <a:pt x="18804" y="9652"/>
                  </a:lnTo>
                  <a:lnTo>
                    <a:pt x="18602" y="9055"/>
                  </a:lnTo>
                  <a:close/>
                </a:path>
                <a:path w="20320" h="12065">
                  <a:moveTo>
                    <a:pt x="5718" y="8623"/>
                  </a:moveTo>
                  <a:lnTo>
                    <a:pt x="2346" y="8623"/>
                  </a:lnTo>
                  <a:lnTo>
                    <a:pt x="5762" y="9232"/>
                  </a:lnTo>
                  <a:lnTo>
                    <a:pt x="5718" y="8623"/>
                  </a:lnTo>
                  <a:close/>
                </a:path>
                <a:path w="20320" h="12065">
                  <a:moveTo>
                    <a:pt x="7451" y="2806"/>
                  </a:moveTo>
                  <a:lnTo>
                    <a:pt x="6270" y="3505"/>
                  </a:lnTo>
                  <a:lnTo>
                    <a:pt x="5844" y="4394"/>
                  </a:lnTo>
                  <a:lnTo>
                    <a:pt x="5483" y="5803"/>
                  </a:lnTo>
                  <a:lnTo>
                    <a:pt x="3870" y="5981"/>
                  </a:lnTo>
                  <a:lnTo>
                    <a:pt x="2727" y="8585"/>
                  </a:lnTo>
                  <a:lnTo>
                    <a:pt x="5715" y="8585"/>
                  </a:lnTo>
                  <a:lnTo>
                    <a:pt x="5546" y="6273"/>
                  </a:lnTo>
                  <a:lnTo>
                    <a:pt x="8594" y="6273"/>
                  </a:lnTo>
                  <a:lnTo>
                    <a:pt x="16886" y="6235"/>
                  </a:lnTo>
                  <a:lnTo>
                    <a:pt x="17561" y="5321"/>
                  </a:lnTo>
                  <a:lnTo>
                    <a:pt x="9026" y="5257"/>
                  </a:lnTo>
                  <a:lnTo>
                    <a:pt x="8112" y="4394"/>
                  </a:lnTo>
                  <a:lnTo>
                    <a:pt x="7451" y="2806"/>
                  </a:lnTo>
                  <a:close/>
                </a:path>
                <a:path w="20320" h="12065">
                  <a:moveTo>
                    <a:pt x="8594" y="6273"/>
                  </a:moveTo>
                  <a:lnTo>
                    <a:pt x="5546" y="6273"/>
                  </a:lnTo>
                  <a:lnTo>
                    <a:pt x="6067" y="6388"/>
                  </a:lnTo>
                  <a:lnTo>
                    <a:pt x="6829" y="7696"/>
                  </a:lnTo>
                  <a:lnTo>
                    <a:pt x="7528" y="7924"/>
                  </a:lnTo>
                  <a:lnTo>
                    <a:pt x="8594" y="6273"/>
                  </a:lnTo>
                  <a:close/>
                </a:path>
                <a:path w="20320" h="12065">
                  <a:moveTo>
                    <a:pt x="11808" y="2730"/>
                  </a:moveTo>
                  <a:lnTo>
                    <a:pt x="11274" y="3505"/>
                  </a:lnTo>
                  <a:lnTo>
                    <a:pt x="9026" y="5257"/>
                  </a:lnTo>
                  <a:lnTo>
                    <a:pt x="17660" y="5257"/>
                  </a:lnTo>
                  <a:lnTo>
                    <a:pt x="18399" y="4787"/>
                  </a:lnTo>
                  <a:lnTo>
                    <a:pt x="19097" y="4152"/>
                  </a:lnTo>
                  <a:lnTo>
                    <a:pt x="19296" y="3721"/>
                  </a:lnTo>
                  <a:lnTo>
                    <a:pt x="15071" y="3721"/>
                  </a:lnTo>
                  <a:lnTo>
                    <a:pt x="12531" y="2971"/>
                  </a:lnTo>
                  <a:lnTo>
                    <a:pt x="11808" y="2730"/>
                  </a:lnTo>
                  <a:close/>
                </a:path>
                <a:path w="20320" h="12065">
                  <a:moveTo>
                    <a:pt x="15808" y="0"/>
                  </a:moveTo>
                  <a:lnTo>
                    <a:pt x="15681" y="2273"/>
                  </a:lnTo>
                  <a:lnTo>
                    <a:pt x="15071" y="3721"/>
                  </a:lnTo>
                  <a:lnTo>
                    <a:pt x="19296" y="3721"/>
                  </a:lnTo>
                  <a:lnTo>
                    <a:pt x="19593" y="3073"/>
                  </a:lnTo>
                  <a:lnTo>
                    <a:pt x="18805" y="3073"/>
                  </a:lnTo>
                  <a:lnTo>
                    <a:pt x="19008" y="1828"/>
                  </a:lnTo>
                  <a:lnTo>
                    <a:pt x="17154" y="393"/>
                  </a:lnTo>
                  <a:lnTo>
                    <a:pt x="15808" y="0"/>
                  </a:lnTo>
                  <a:close/>
                </a:path>
                <a:path w="20320" h="12065">
                  <a:moveTo>
                    <a:pt x="19580" y="2222"/>
                  </a:moveTo>
                  <a:lnTo>
                    <a:pt x="18805" y="3073"/>
                  </a:lnTo>
                  <a:lnTo>
                    <a:pt x="19593" y="3073"/>
                  </a:lnTo>
                  <a:lnTo>
                    <a:pt x="19961" y="2273"/>
                  </a:lnTo>
                  <a:lnTo>
                    <a:pt x="19580" y="2222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12541973" y="694770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863" y="0"/>
                  </a:moveTo>
                  <a:lnTo>
                    <a:pt x="660" y="304"/>
                  </a:lnTo>
                  <a:lnTo>
                    <a:pt x="419" y="558"/>
                  </a:lnTo>
                  <a:lnTo>
                    <a:pt x="279" y="889"/>
                  </a:lnTo>
                  <a:lnTo>
                    <a:pt x="76" y="1333"/>
                  </a:lnTo>
                  <a:lnTo>
                    <a:pt x="0" y="1905"/>
                  </a:lnTo>
                  <a:lnTo>
                    <a:pt x="609" y="1993"/>
                  </a:lnTo>
                  <a:lnTo>
                    <a:pt x="1231" y="2057"/>
                  </a:lnTo>
                  <a:lnTo>
                    <a:pt x="1308" y="1511"/>
                  </a:lnTo>
                  <a:lnTo>
                    <a:pt x="1181" y="1016"/>
                  </a:lnTo>
                  <a:lnTo>
                    <a:pt x="1104" y="685"/>
                  </a:lnTo>
                  <a:lnTo>
                    <a:pt x="965" y="355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12537441" y="694151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048" y="0"/>
                  </a:moveTo>
                  <a:lnTo>
                    <a:pt x="2349" y="634"/>
                  </a:lnTo>
                  <a:lnTo>
                    <a:pt x="1511" y="1155"/>
                  </a:lnTo>
                  <a:lnTo>
                    <a:pt x="0" y="3251"/>
                  </a:lnTo>
                  <a:lnTo>
                    <a:pt x="0" y="4508"/>
                  </a:lnTo>
                  <a:lnTo>
                    <a:pt x="1854" y="5168"/>
                  </a:lnTo>
                  <a:lnTo>
                    <a:pt x="2095" y="5092"/>
                  </a:lnTo>
                  <a:lnTo>
                    <a:pt x="2311" y="4991"/>
                  </a:lnTo>
                  <a:lnTo>
                    <a:pt x="2552" y="4902"/>
                  </a:lnTo>
                  <a:lnTo>
                    <a:pt x="2209" y="3568"/>
                  </a:lnTo>
                  <a:lnTo>
                    <a:pt x="3708" y="3568"/>
                  </a:lnTo>
                  <a:lnTo>
                    <a:pt x="4102" y="2755"/>
                  </a:lnTo>
                  <a:lnTo>
                    <a:pt x="3746" y="1841"/>
                  </a:lnTo>
                  <a:lnTo>
                    <a:pt x="3403" y="91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2540476" y="69393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768" y="1092"/>
                  </a:moveTo>
                  <a:lnTo>
                    <a:pt x="2349" y="736"/>
                  </a:lnTo>
                  <a:lnTo>
                    <a:pt x="1955" y="355"/>
                  </a:lnTo>
                  <a:lnTo>
                    <a:pt x="1549" y="0"/>
                  </a:lnTo>
                  <a:lnTo>
                    <a:pt x="1320" y="88"/>
                  </a:lnTo>
                  <a:lnTo>
                    <a:pt x="1092" y="165"/>
                  </a:lnTo>
                  <a:lnTo>
                    <a:pt x="863" y="254"/>
                  </a:lnTo>
                  <a:lnTo>
                    <a:pt x="711" y="558"/>
                  </a:lnTo>
                  <a:lnTo>
                    <a:pt x="596" y="889"/>
                  </a:lnTo>
                  <a:lnTo>
                    <a:pt x="444" y="1193"/>
                  </a:lnTo>
                  <a:lnTo>
                    <a:pt x="0" y="2146"/>
                  </a:lnTo>
                  <a:lnTo>
                    <a:pt x="355" y="3060"/>
                  </a:lnTo>
                  <a:lnTo>
                    <a:pt x="698" y="3987"/>
                  </a:lnTo>
                  <a:lnTo>
                    <a:pt x="1054" y="4902"/>
                  </a:lnTo>
                  <a:lnTo>
                    <a:pt x="1968" y="3797"/>
                  </a:lnTo>
                  <a:lnTo>
                    <a:pt x="990" y="1816"/>
                  </a:lnTo>
                  <a:lnTo>
                    <a:pt x="2768" y="1092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2502114" y="697038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5981" y="0"/>
                  </a:moveTo>
                  <a:lnTo>
                    <a:pt x="5740" y="88"/>
                  </a:lnTo>
                  <a:lnTo>
                    <a:pt x="5486" y="101"/>
                  </a:lnTo>
                  <a:lnTo>
                    <a:pt x="5270" y="76"/>
                  </a:lnTo>
                  <a:lnTo>
                    <a:pt x="5079" y="152"/>
                  </a:lnTo>
                  <a:lnTo>
                    <a:pt x="4876" y="203"/>
                  </a:lnTo>
                  <a:lnTo>
                    <a:pt x="4686" y="203"/>
                  </a:lnTo>
                  <a:lnTo>
                    <a:pt x="4444" y="317"/>
                  </a:lnTo>
                  <a:lnTo>
                    <a:pt x="3975" y="495"/>
                  </a:lnTo>
                  <a:lnTo>
                    <a:pt x="3301" y="368"/>
                  </a:lnTo>
                  <a:lnTo>
                    <a:pt x="2984" y="292"/>
                  </a:lnTo>
                  <a:lnTo>
                    <a:pt x="2527" y="380"/>
                  </a:lnTo>
                  <a:lnTo>
                    <a:pt x="2031" y="431"/>
                  </a:lnTo>
                  <a:lnTo>
                    <a:pt x="1574" y="495"/>
                  </a:lnTo>
                  <a:lnTo>
                    <a:pt x="685" y="330"/>
                  </a:lnTo>
                  <a:lnTo>
                    <a:pt x="495" y="393"/>
                  </a:lnTo>
                  <a:lnTo>
                    <a:pt x="101" y="469"/>
                  </a:lnTo>
                  <a:lnTo>
                    <a:pt x="0" y="673"/>
                  </a:lnTo>
                  <a:lnTo>
                    <a:pt x="152" y="1498"/>
                  </a:lnTo>
                  <a:lnTo>
                    <a:pt x="952" y="1727"/>
                  </a:lnTo>
                  <a:lnTo>
                    <a:pt x="1485" y="2184"/>
                  </a:lnTo>
                  <a:lnTo>
                    <a:pt x="1701" y="2120"/>
                  </a:lnTo>
                  <a:lnTo>
                    <a:pt x="1904" y="2095"/>
                  </a:lnTo>
                  <a:lnTo>
                    <a:pt x="2133" y="2171"/>
                  </a:lnTo>
                  <a:lnTo>
                    <a:pt x="2374" y="2082"/>
                  </a:lnTo>
                  <a:lnTo>
                    <a:pt x="2806" y="1892"/>
                  </a:lnTo>
                  <a:lnTo>
                    <a:pt x="3936" y="1142"/>
                  </a:lnTo>
                  <a:lnTo>
                    <a:pt x="5422" y="1320"/>
                  </a:lnTo>
                  <a:lnTo>
                    <a:pt x="6451" y="419"/>
                  </a:lnTo>
                  <a:lnTo>
                    <a:pt x="6121" y="15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F3B7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12504242" y="697229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965" y="622"/>
                  </a:moveTo>
                  <a:lnTo>
                    <a:pt x="889" y="406"/>
                  </a:lnTo>
                  <a:lnTo>
                    <a:pt x="685" y="0"/>
                  </a:lnTo>
                  <a:lnTo>
                    <a:pt x="444" y="101"/>
                  </a:lnTo>
                  <a:lnTo>
                    <a:pt x="0" y="266"/>
                  </a:lnTo>
                  <a:lnTo>
                    <a:pt x="317" y="381"/>
                  </a:lnTo>
                  <a:lnTo>
                    <a:pt x="647" y="508"/>
                  </a:lnTo>
                  <a:lnTo>
                    <a:pt x="965" y="622"/>
                  </a:lnTo>
                  <a:close/>
                </a:path>
                <a:path w="3809" h="1270">
                  <a:moveTo>
                    <a:pt x="3289" y="520"/>
                  </a:moveTo>
                  <a:lnTo>
                    <a:pt x="2768" y="101"/>
                  </a:lnTo>
                  <a:lnTo>
                    <a:pt x="2247" y="152"/>
                  </a:lnTo>
                  <a:lnTo>
                    <a:pt x="1701" y="406"/>
                  </a:lnTo>
                  <a:lnTo>
                    <a:pt x="2197" y="800"/>
                  </a:lnTo>
                  <a:lnTo>
                    <a:pt x="2743" y="749"/>
                  </a:lnTo>
                  <a:lnTo>
                    <a:pt x="3289" y="520"/>
                  </a:lnTo>
                  <a:close/>
                </a:path>
              </a:pathLst>
            </a:custGeom>
            <a:solidFill>
              <a:srgbClr val="91C8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12502794" y="6846276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235" y="7721"/>
                  </a:moveTo>
                  <a:lnTo>
                    <a:pt x="12354" y="7721"/>
                  </a:lnTo>
                  <a:lnTo>
                    <a:pt x="13103" y="9448"/>
                  </a:lnTo>
                  <a:lnTo>
                    <a:pt x="13548" y="8953"/>
                  </a:lnTo>
                  <a:lnTo>
                    <a:pt x="13471" y="8381"/>
                  </a:lnTo>
                  <a:lnTo>
                    <a:pt x="13235" y="7721"/>
                  </a:lnTo>
                  <a:close/>
                </a:path>
                <a:path w="13970" h="9525">
                  <a:moveTo>
                    <a:pt x="11742" y="5372"/>
                  </a:moveTo>
                  <a:lnTo>
                    <a:pt x="8252" y="5372"/>
                  </a:lnTo>
                  <a:lnTo>
                    <a:pt x="9712" y="6730"/>
                  </a:lnTo>
                  <a:lnTo>
                    <a:pt x="9572" y="8432"/>
                  </a:lnTo>
                  <a:lnTo>
                    <a:pt x="11046" y="7797"/>
                  </a:lnTo>
                  <a:lnTo>
                    <a:pt x="12354" y="7721"/>
                  </a:lnTo>
                  <a:lnTo>
                    <a:pt x="13235" y="7721"/>
                  </a:lnTo>
                  <a:lnTo>
                    <a:pt x="12760" y="6438"/>
                  </a:lnTo>
                  <a:lnTo>
                    <a:pt x="11742" y="5372"/>
                  </a:lnTo>
                  <a:close/>
                </a:path>
                <a:path w="13970" h="9525">
                  <a:moveTo>
                    <a:pt x="1368" y="571"/>
                  </a:moveTo>
                  <a:lnTo>
                    <a:pt x="403" y="888"/>
                  </a:lnTo>
                  <a:lnTo>
                    <a:pt x="263" y="1003"/>
                  </a:lnTo>
                  <a:lnTo>
                    <a:pt x="111" y="1092"/>
                  </a:lnTo>
                  <a:lnTo>
                    <a:pt x="0" y="1371"/>
                  </a:lnTo>
                  <a:lnTo>
                    <a:pt x="632" y="3200"/>
                  </a:lnTo>
                  <a:lnTo>
                    <a:pt x="2079" y="3289"/>
                  </a:lnTo>
                  <a:lnTo>
                    <a:pt x="2803" y="4724"/>
                  </a:lnTo>
                  <a:lnTo>
                    <a:pt x="5115" y="5435"/>
                  </a:lnTo>
                  <a:lnTo>
                    <a:pt x="5318" y="7594"/>
                  </a:lnTo>
                  <a:lnTo>
                    <a:pt x="8252" y="5372"/>
                  </a:lnTo>
                  <a:lnTo>
                    <a:pt x="11742" y="5372"/>
                  </a:lnTo>
                  <a:lnTo>
                    <a:pt x="10614" y="4190"/>
                  </a:lnTo>
                  <a:lnTo>
                    <a:pt x="10410" y="3340"/>
                  </a:lnTo>
                  <a:lnTo>
                    <a:pt x="9077" y="3340"/>
                  </a:lnTo>
                  <a:lnTo>
                    <a:pt x="8743" y="2692"/>
                  </a:lnTo>
                  <a:lnTo>
                    <a:pt x="3527" y="2692"/>
                  </a:lnTo>
                  <a:lnTo>
                    <a:pt x="2397" y="2489"/>
                  </a:lnTo>
                  <a:lnTo>
                    <a:pt x="1368" y="571"/>
                  </a:lnTo>
                  <a:close/>
                </a:path>
                <a:path w="13970" h="9525">
                  <a:moveTo>
                    <a:pt x="11096" y="0"/>
                  </a:moveTo>
                  <a:lnTo>
                    <a:pt x="8480" y="152"/>
                  </a:lnTo>
                  <a:lnTo>
                    <a:pt x="9077" y="3340"/>
                  </a:lnTo>
                  <a:lnTo>
                    <a:pt x="10410" y="3340"/>
                  </a:lnTo>
                  <a:lnTo>
                    <a:pt x="10455" y="3200"/>
                  </a:lnTo>
                  <a:lnTo>
                    <a:pt x="11630" y="1371"/>
                  </a:lnTo>
                  <a:lnTo>
                    <a:pt x="11096" y="0"/>
                  </a:lnTo>
                  <a:close/>
                </a:path>
                <a:path w="13970" h="9525">
                  <a:moveTo>
                    <a:pt x="7858" y="977"/>
                  </a:moveTo>
                  <a:lnTo>
                    <a:pt x="6372" y="1752"/>
                  </a:lnTo>
                  <a:lnTo>
                    <a:pt x="4912" y="2336"/>
                  </a:lnTo>
                  <a:lnTo>
                    <a:pt x="3527" y="2692"/>
                  </a:lnTo>
                  <a:lnTo>
                    <a:pt x="8743" y="2692"/>
                  </a:lnTo>
                  <a:lnTo>
                    <a:pt x="7858" y="977"/>
                  </a:lnTo>
                  <a:close/>
                </a:path>
              </a:pathLst>
            </a:custGeom>
            <a:solidFill>
              <a:srgbClr val="EE29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2512377" y="6854003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755" y="0"/>
                  </a:moveTo>
                  <a:lnTo>
                    <a:pt x="1460" y="76"/>
                  </a:lnTo>
                  <a:lnTo>
                    <a:pt x="0" y="711"/>
                  </a:lnTo>
                  <a:lnTo>
                    <a:pt x="254" y="1409"/>
                  </a:lnTo>
                  <a:lnTo>
                    <a:pt x="355" y="1625"/>
                  </a:lnTo>
                  <a:lnTo>
                    <a:pt x="508" y="2095"/>
                  </a:lnTo>
                  <a:lnTo>
                    <a:pt x="863" y="1993"/>
                  </a:lnTo>
                  <a:lnTo>
                    <a:pt x="1193" y="1803"/>
                  </a:lnTo>
                  <a:lnTo>
                    <a:pt x="1536" y="2095"/>
                  </a:lnTo>
                  <a:lnTo>
                    <a:pt x="1041" y="2527"/>
                  </a:lnTo>
                  <a:lnTo>
                    <a:pt x="787" y="2768"/>
                  </a:lnTo>
                  <a:lnTo>
                    <a:pt x="990" y="3327"/>
                  </a:lnTo>
                  <a:lnTo>
                    <a:pt x="1054" y="3898"/>
                  </a:lnTo>
                  <a:lnTo>
                    <a:pt x="596" y="4406"/>
                  </a:lnTo>
                  <a:lnTo>
                    <a:pt x="406" y="6311"/>
                  </a:lnTo>
                  <a:lnTo>
                    <a:pt x="1638" y="7696"/>
                  </a:lnTo>
                  <a:lnTo>
                    <a:pt x="2438" y="9220"/>
                  </a:lnTo>
                  <a:lnTo>
                    <a:pt x="5537" y="8166"/>
                  </a:lnTo>
                  <a:lnTo>
                    <a:pt x="6489" y="7645"/>
                  </a:lnTo>
                  <a:lnTo>
                    <a:pt x="6985" y="6718"/>
                  </a:lnTo>
                  <a:lnTo>
                    <a:pt x="7683" y="6464"/>
                  </a:lnTo>
                  <a:lnTo>
                    <a:pt x="8547" y="6070"/>
                  </a:lnTo>
                  <a:lnTo>
                    <a:pt x="8839" y="5448"/>
                  </a:lnTo>
                  <a:lnTo>
                    <a:pt x="8534" y="4559"/>
                  </a:lnTo>
                  <a:lnTo>
                    <a:pt x="7289" y="6070"/>
                  </a:lnTo>
                  <a:lnTo>
                    <a:pt x="5816" y="6692"/>
                  </a:lnTo>
                  <a:lnTo>
                    <a:pt x="4000" y="5778"/>
                  </a:lnTo>
                  <a:lnTo>
                    <a:pt x="4089" y="4864"/>
                  </a:lnTo>
                  <a:lnTo>
                    <a:pt x="4902" y="4978"/>
                  </a:lnTo>
                  <a:lnTo>
                    <a:pt x="5499" y="3606"/>
                  </a:lnTo>
                  <a:lnTo>
                    <a:pt x="7556" y="3378"/>
                  </a:lnTo>
                  <a:lnTo>
                    <a:pt x="6184" y="215"/>
                  </a:lnTo>
                  <a:lnTo>
                    <a:pt x="4889" y="2311"/>
                  </a:lnTo>
                  <a:lnTo>
                    <a:pt x="3733" y="1879"/>
                  </a:lnTo>
                  <a:lnTo>
                    <a:pt x="3517" y="1727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12501559" y="68446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6235" y="0"/>
                  </a:moveTo>
                  <a:lnTo>
                    <a:pt x="4889" y="139"/>
                  </a:lnTo>
                  <a:lnTo>
                    <a:pt x="3911" y="1651"/>
                  </a:lnTo>
                  <a:lnTo>
                    <a:pt x="1536" y="596"/>
                  </a:lnTo>
                  <a:lnTo>
                    <a:pt x="368" y="1257"/>
                  </a:lnTo>
                  <a:lnTo>
                    <a:pt x="0" y="2298"/>
                  </a:lnTo>
                  <a:lnTo>
                    <a:pt x="647" y="2108"/>
                  </a:lnTo>
                  <a:lnTo>
                    <a:pt x="1206" y="1638"/>
                  </a:lnTo>
                  <a:lnTo>
                    <a:pt x="1638" y="2501"/>
                  </a:lnTo>
                  <a:lnTo>
                    <a:pt x="2095" y="2362"/>
                  </a:lnTo>
                  <a:lnTo>
                    <a:pt x="2603" y="2184"/>
                  </a:lnTo>
                  <a:lnTo>
                    <a:pt x="3632" y="4102"/>
                  </a:lnTo>
                  <a:lnTo>
                    <a:pt x="4762" y="4305"/>
                  </a:lnTo>
                  <a:lnTo>
                    <a:pt x="6146" y="3949"/>
                  </a:lnTo>
                  <a:lnTo>
                    <a:pt x="7696" y="2298"/>
                  </a:lnTo>
                  <a:lnTo>
                    <a:pt x="6299" y="21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12513890" y="684629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177" y="444"/>
                  </a:lnTo>
                  <a:lnTo>
                    <a:pt x="342" y="914"/>
                  </a:lnTo>
                  <a:lnTo>
                    <a:pt x="533" y="1358"/>
                  </a:lnTo>
                  <a:lnTo>
                    <a:pt x="292" y="2463"/>
                  </a:lnTo>
                  <a:lnTo>
                    <a:pt x="977" y="3200"/>
                  </a:lnTo>
                  <a:lnTo>
                    <a:pt x="1600" y="3924"/>
                  </a:lnTo>
                  <a:lnTo>
                    <a:pt x="2184" y="4571"/>
                  </a:lnTo>
                  <a:lnTo>
                    <a:pt x="2743" y="4368"/>
                  </a:lnTo>
                  <a:lnTo>
                    <a:pt x="3733" y="2146"/>
                  </a:lnTo>
                  <a:lnTo>
                    <a:pt x="203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F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12515561" y="68527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52" y="469"/>
                  </a:lnTo>
                  <a:lnTo>
                    <a:pt x="342" y="927"/>
                  </a:lnTo>
                  <a:lnTo>
                    <a:pt x="507" y="1384"/>
                  </a:lnTo>
                  <a:lnTo>
                    <a:pt x="914" y="1282"/>
                  </a:lnTo>
                  <a:lnTo>
                    <a:pt x="1549" y="1676"/>
                  </a:lnTo>
                  <a:lnTo>
                    <a:pt x="1650" y="990"/>
                  </a:lnTo>
                  <a:lnTo>
                    <a:pt x="1676" y="774"/>
                  </a:lnTo>
                  <a:lnTo>
                    <a:pt x="1295" y="419"/>
                  </a:lnTo>
                  <a:lnTo>
                    <a:pt x="1003" y="279"/>
                  </a:lnTo>
                  <a:lnTo>
                    <a:pt x="723" y="101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12518279" y="68513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54" y="0"/>
                  </a:moveTo>
                  <a:lnTo>
                    <a:pt x="0" y="800"/>
                  </a:lnTo>
                  <a:lnTo>
                    <a:pt x="317" y="787"/>
                  </a:lnTo>
                  <a:lnTo>
                    <a:pt x="635" y="749"/>
                  </a:lnTo>
                  <a:lnTo>
                    <a:pt x="965" y="736"/>
                  </a:lnTo>
                  <a:lnTo>
                    <a:pt x="622" y="571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12513012" y="68386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0" y="584"/>
                  </a:lnTo>
                  <a:lnTo>
                    <a:pt x="203" y="609"/>
                  </a:lnTo>
                  <a:lnTo>
                    <a:pt x="393" y="660"/>
                  </a:lnTo>
                  <a:lnTo>
                    <a:pt x="596" y="698"/>
                  </a:lnTo>
                  <a:lnTo>
                    <a:pt x="431" y="48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19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2478538" y="6839648"/>
              <a:ext cx="22225" cy="23495"/>
            </a:xfrm>
            <a:custGeom>
              <a:avLst/>
              <a:gdLst/>
              <a:ahLst/>
              <a:cxnLst/>
              <a:rect l="l" t="t" r="r" b="b"/>
              <a:pathLst>
                <a:path w="22225" h="23495">
                  <a:moveTo>
                    <a:pt x="6972" y="21996"/>
                  </a:moveTo>
                  <a:lnTo>
                    <a:pt x="4787" y="21996"/>
                  </a:lnTo>
                  <a:lnTo>
                    <a:pt x="5562" y="23406"/>
                  </a:lnTo>
                  <a:lnTo>
                    <a:pt x="6235" y="23152"/>
                  </a:lnTo>
                  <a:lnTo>
                    <a:pt x="6972" y="21996"/>
                  </a:lnTo>
                  <a:close/>
                </a:path>
                <a:path w="22225" h="23495">
                  <a:moveTo>
                    <a:pt x="8724" y="19304"/>
                  </a:moveTo>
                  <a:lnTo>
                    <a:pt x="8343" y="18516"/>
                  </a:lnTo>
                  <a:lnTo>
                    <a:pt x="7810" y="17538"/>
                  </a:lnTo>
                  <a:lnTo>
                    <a:pt x="7696" y="16891"/>
                  </a:lnTo>
                  <a:lnTo>
                    <a:pt x="7632" y="16332"/>
                  </a:lnTo>
                  <a:lnTo>
                    <a:pt x="4699" y="16332"/>
                  </a:lnTo>
                  <a:lnTo>
                    <a:pt x="3124" y="16332"/>
                  </a:lnTo>
                  <a:lnTo>
                    <a:pt x="2819" y="16484"/>
                  </a:lnTo>
                  <a:lnTo>
                    <a:pt x="2819" y="17145"/>
                  </a:lnTo>
                  <a:lnTo>
                    <a:pt x="2374" y="17487"/>
                  </a:lnTo>
                  <a:lnTo>
                    <a:pt x="2146" y="17551"/>
                  </a:lnTo>
                  <a:lnTo>
                    <a:pt x="1993" y="17614"/>
                  </a:lnTo>
                  <a:lnTo>
                    <a:pt x="1816" y="17741"/>
                  </a:lnTo>
                  <a:lnTo>
                    <a:pt x="1943" y="19304"/>
                  </a:lnTo>
                  <a:lnTo>
                    <a:pt x="0" y="19964"/>
                  </a:lnTo>
                  <a:lnTo>
                    <a:pt x="139" y="21551"/>
                  </a:lnTo>
                  <a:lnTo>
                    <a:pt x="1117" y="22860"/>
                  </a:lnTo>
                  <a:lnTo>
                    <a:pt x="2476" y="22263"/>
                  </a:lnTo>
                  <a:lnTo>
                    <a:pt x="3632" y="22110"/>
                  </a:lnTo>
                  <a:lnTo>
                    <a:pt x="4787" y="21996"/>
                  </a:lnTo>
                  <a:lnTo>
                    <a:pt x="6972" y="21983"/>
                  </a:lnTo>
                  <a:lnTo>
                    <a:pt x="7772" y="22860"/>
                  </a:lnTo>
                  <a:lnTo>
                    <a:pt x="8547" y="23050"/>
                  </a:lnTo>
                  <a:lnTo>
                    <a:pt x="8153" y="21983"/>
                  </a:lnTo>
                  <a:lnTo>
                    <a:pt x="8039" y="21691"/>
                  </a:lnTo>
                  <a:lnTo>
                    <a:pt x="7162" y="20497"/>
                  </a:lnTo>
                  <a:lnTo>
                    <a:pt x="8724" y="19304"/>
                  </a:lnTo>
                  <a:close/>
                </a:path>
                <a:path w="22225" h="23495">
                  <a:moveTo>
                    <a:pt x="22034" y="17157"/>
                  </a:moveTo>
                  <a:lnTo>
                    <a:pt x="21856" y="16662"/>
                  </a:lnTo>
                  <a:lnTo>
                    <a:pt x="21755" y="16383"/>
                  </a:lnTo>
                  <a:lnTo>
                    <a:pt x="21640" y="16065"/>
                  </a:lnTo>
                  <a:lnTo>
                    <a:pt x="21704" y="15392"/>
                  </a:lnTo>
                  <a:lnTo>
                    <a:pt x="21869" y="15036"/>
                  </a:lnTo>
                  <a:lnTo>
                    <a:pt x="21805" y="14452"/>
                  </a:lnTo>
                  <a:lnTo>
                    <a:pt x="21691" y="14160"/>
                  </a:lnTo>
                  <a:lnTo>
                    <a:pt x="20510" y="14808"/>
                  </a:lnTo>
                  <a:lnTo>
                    <a:pt x="19342" y="16383"/>
                  </a:lnTo>
                  <a:lnTo>
                    <a:pt x="17627" y="15036"/>
                  </a:lnTo>
                  <a:lnTo>
                    <a:pt x="17703" y="14808"/>
                  </a:lnTo>
                  <a:lnTo>
                    <a:pt x="17919" y="14097"/>
                  </a:lnTo>
                  <a:lnTo>
                    <a:pt x="18884" y="14668"/>
                  </a:lnTo>
                  <a:lnTo>
                    <a:pt x="19380" y="14249"/>
                  </a:lnTo>
                  <a:lnTo>
                    <a:pt x="19456" y="14097"/>
                  </a:lnTo>
                  <a:lnTo>
                    <a:pt x="19659" y="13601"/>
                  </a:lnTo>
                  <a:lnTo>
                    <a:pt x="19761" y="13208"/>
                  </a:lnTo>
                  <a:lnTo>
                    <a:pt x="19037" y="11252"/>
                  </a:lnTo>
                  <a:lnTo>
                    <a:pt x="18529" y="10248"/>
                  </a:lnTo>
                  <a:lnTo>
                    <a:pt x="18199" y="9588"/>
                  </a:lnTo>
                  <a:lnTo>
                    <a:pt x="17665" y="8483"/>
                  </a:lnTo>
                  <a:lnTo>
                    <a:pt x="18161" y="6858"/>
                  </a:lnTo>
                  <a:lnTo>
                    <a:pt x="17640" y="6438"/>
                  </a:lnTo>
                  <a:lnTo>
                    <a:pt x="17272" y="6489"/>
                  </a:lnTo>
                  <a:lnTo>
                    <a:pt x="17272" y="17348"/>
                  </a:lnTo>
                  <a:lnTo>
                    <a:pt x="17157" y="17145"/>
                  </a:lnTo>
                  <a:lnTo>
                    <a:pt x="15532" y="15748"/>
                  </a:lnTo>
                  <a:lnTo>
                    <a:pt x="14554" y="14897"/>
                  </a:lnTo>
                  <a:lnTo>
                    <a:pt x="15963" y="14808"/>
                  </a:lnTo>
                  <a:lnTo>
                    <a:pt x="17094" y="15214"/>
                  </a:lnTo>
                  <a:lnTo>
                    <a:pt x="17043" y="16916"/>
                  </a:lnTo>
                  <a:lnTo>
                    <a:pt x="17157" y="17145"/>
                  </a:lnTo>
                  <a:lnTo>
                    <a:pt x="17272" y="17348"/>
                  </a:lnTo>
                  <a:lnTo>
                    <a:pt x="17272" y="6489"/>
                  </a:lnTo>
                  <a:lnTo>
                    <a:pt x="17183" y="12319"/>
                  </a:lnTo>
                  <a:lnTo>
                    <a:pt x="16230" y="12738"/>
                  </a:lnTo>
                  <a:lnTo>
                    <a:pt x="14732" y="13157"/>
                  </a:lnTo>
                  <a:lnTo>
                    <a:pt x="14312" y="13208"/>
                  </a:lnTo>
                  <a:lnTo>
                    <a:pt x="13944" y="11938"/>
                  </a:lnTo>
                  <a:lnTo>
                    <a:pt x="13868" y="11417"/>
                  </a:lnTo>
                  <a:lnTo>
                    <a:pt x="14376" y="10807"/>
                  </a:lnTo>
                  <a:lnTo>
                    <a:pt x="15176" y="10401"/>
                  </a:lnTo>
                  <a:lnTo>
                    <a:pt x="16141" y="10248"/>
                  </a:lnTo>
                  <a:lnTo>
                    <a:pt x="16992" y="10388"/>
                  </a:lnTo>
                  <a:lnTo>
                    <a:pt x="17183" y="12319"/>
                  </a:lnTo>
                  <a:lnTo>
                    <a:pt x="17183" y="6502"/>
                  </a:lnTo>
                  <a:lnTo>
                    <a:pt x="16497" y="6692"/>
                  </a:lnTo>
                  <a:lnTo>
                    <a:pt x="15303" y="8483"/>
                  </a:lnTo>
                  <a:lnTo>
                    <a:pt x="14478" y="9588"/>
                  </a:lnTo>
                  <a:lnTo>
                    <a:pt x="12395" y="8242"/>
                  </a:lnTo>
                  <a:lnTo>
                    <a:pt x="11264" y="9855"/>
                  </a:lnTo>
                  <a:lnTo>
                    <a:pt x="13512" y="12192"/>
                  </a:lnTo>
                  <a:lnTo>
                    <a:pt x="10693" y="13601"/>
                  </a:lnTo>
                  <a:lnTo>
                    <a:pt x="10515" y="13563"/>
                  </a:lnTo>
                  <a:lnTo>
                    <a:pt x="10274" y="13512"/>
                  </a:lnTo>
                  <a:lnTo>
                    <a:pt x="9842" y="12738"/>
                  </a:lnTo>
                  <a:lnTo>
                    <a:pt x="9715" y="12611"/>
                  </a:lnTo>
                  <a:lnTo>
                    <a:pt x="9080" y="12192"/>
                  </a:lnTo>
                  <a:lnTo>
                    <a:pt x="11341" y="11417"/>
                  </a:lnTo>
                  <a:lnTo>
                    <a:pt x="8813" y="9385"/>
                  </a:lnTo>
                  <a:lnTo>
                    <a:pt x="10045" y="8343"/>
                  </a:lnTo>
                  <a:lnTo>
                    <a:pt x="8788" y="7899"/>
                  </a:lnTo>
                  <a:lnTo>
                    <a:pt x="8432" y="6858"/>
                  </a:lnTo>
                  <a:lnTo>
                    <a:pt x="8712" y="6032"/>
                  </a:lnTo>
                  <a:lnTo>
                    <a:pt x="9283" y="4457"/>
                  </a:lnTo>
                  <a:lnTo>
                    <a:pt x="8369" y="3784"/>
                  </a:lnTo>
                  <a:lnTo>
                    <a:pt x="7988" y="2844"/>
                  </a:lnTo>
                  <a:lnTo>
                    <a:pt x="7810" y="2819"/>
                  </a:lnTo>
                  <a:lnTo>
                    <a:pt x="7442" y="2768"/>
                  </a:lnTo>
                  <a:lnTo>
                    <a:pt x="6781" y="2819"/>
                  </a:lnTo>
                  <a:lnTo>
                    <a:pt x="6731" y="1892"/>
                  </a:lnTo>
                  <a:lnTo>
                    <a:pt x="7213" y="1663"/>
                  </a:lnTo>
                  <a:lnTo>
                    <a:pt x="7378" y="1549"/>
                  </a:lnTo>
                  <a:lnTo>
                    <a:pt x="7391" y="1397"/>
                  </a:lnTo>
                  <a:lnTo>
                    <a:pt x="6184" y="0"/>
                  </a:lnTo>
                  <a:lnTo>
                    <a:pt x="4826" y="1549"/>
                  </a:lnTo>
                  <a:lnTo>
                    <a:pt x="3492" y="1397"/>
                  </a:lnTo>
                  <a:lnTo>
                    <a:pt x="3327" y="2336"/>
                  </a:lnTo>
                  <a:lnTo>
                    <a:pt x="2540" y="2882"/>
                  </a:lnTo>
                  <a:lnTo>
                    <a:pt x="1968" y="3556"/>
                  </a:lnTo>
                  <a:lnTo>
                    <a:pt x="1612" y="5092"/>
                  </a:lnTo>
                  <a:lnTo>
                    <a:pt x="1016" y="6540"/>
                  </a:lnTo>
                  <a:lnTo>
                    <a:pt x="5791" y="6032"/>
                  </a:lnTo>
                  <a:lnTo>
                    <a:pt x="6845" y="7708"/>
                  </a:lnTo>
                  <a:lnTo>
                    <a:pt x="4826" y="10706"/>
                  </a:lnTo>
                  <a:lnTo>
                    <a:pt x="5753" y="11938"/>
                  </a:lnTo>
                  <a:lnTo>
                    <a:pt x="5740" y="12319"/>
                  </a:lnTo>
                  <a:lnTo>
                    <a:pt x="5270" y="13563"/>
                  </a:lnTo>
                  <a:lnTo>
                    <a:pt x="4673" y="13157"/>
                  </a:lnTo>
                  <a:lnTo>
                    <a:pt x="3987" y="13004"/>
                  </a:lnTo>
                  <a:lnTo>
                    <a:pt x="3429" y="13208"/>
                  </a:lnTo>
                  <a:lnTo>
                    <a:pt x="3352" y="13563"/>
                  </a:lnTo>
                  <a:lnTo>
                    <a:pt x="3543" y="14452"/>
                  </a:lnTo>
                  <a:lnTo>
                    <a:pt x="4978" y="14566"/>
                  </a:lnTo>
                  <a:lnTo>
                    <a:pt x="5486" y="15633"/>
                  </a:lnTo>
                  <a:lnTo>
                    <a:pt x="4991" y="16065"/>
                  </a:lnTo>
                  <a:lnTo>
                    <a:pt x="7632" y="16065"/>
                  </a:lnTo>
                  <a:lnTo>
                    <a:pt x="7708" y="15214"/>
                  </a:lnTo>
                  <a:lnTo>
                    <a:pt x="8775" y="14897"/>
                  </a:lnTo>
                  <a:lnTo>
                    <a:pt x="9791" y="15392"/>
                  </a:lnTo>
                  <a:lnTo>
                    <a:pt x="11671" y="17767"/>
                  </a:lnTo>
                  <a:lnTo>
                    <a:pt x="12344" y="18516"/>
                  </a:lnTo>
                  <a:lnTo>
                    <a:pt x="13728" y="15748"/>
                  </a:lnTo>
                  <a:lnTo>
                    <a:pt x="17373" y="17513"/>
                  </a:lnTo>
                  <a:lnTo>
                    <a:pt x="17665" y="18046"/>
                  </a:lnTo>
                  <a:lnTo>
                    <a:pt x="18084" y="17767"/>
                  </a:lnTo>
                  <a:lnTo>
                    <a:pt x="19011" y="17145"/>
                  </a:lnTo>
                  <a:lnTo>
                    <a:pt x="20434" y="16662"/>
                  </a:lnTo>
                  <a:lnTo>
                    <a:pt x="22034" y="17157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12485288" y="684023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9785" y="5943"/>
                  </a:moveTo>
                  <a:lnTo>
                    <a:pt x="3721" y="5943"/>
                  </a:lnTo>
                  <a:lnTo>
                    <a:pt x="4178" y="6807"/>
                  </a:lnTo>
                  <a:lnTo>
                    <a:pt x="4698" y="7213"/>
                  </a:lnTo>
                  <a:lnTo>
                    <a:pt x="5029" y="7378"/>
                  </a:lnTo>
                  <a:lnTo>
                    <a:pt x="5664" y="7645"/>
                  </a:lnTo>
                  <a:lnTo>
                    <a:pt x="7746" y="8991"/>
                  </a:lnTo>
                  <a:lnTo>
                    <a:pt x="9018" y="7213"/>
                  </a:lnTo>
                  <a:lnTo>
                    <a:pt x="9672" y="6235"/>
                  </a:lnTo>
                  <a:lnTo>
                    <a:pt x="9785" y="5943"/>
                  </a:lnTo>
                  <a:close/>
                </a:path>
                <a:path w="10159" h="9525">
                  <a:moveTo>
                    <a:pt x="2677" y="1892"/>
                  </a:moveTo>
                  <a:lnTo>
                    <a:pt x="1549" y="1892"/>
                  </a:lnTo>
                  <a:lnTo>
                    <a:pt x="1257" y="2247"/>
                  </a:lnTo>
                  <a:lnTo>
                    <a:pt x="1288" y="2387"/>
                  </a:lnTo>
                  <a:lnTo>
                    <a:pt x="1612" y="3187"/>
                  </a:lnTo>
                  <a:lnTo>
                    <a:pt x="2552" y="3860"/>
                  </a:lnTo>
                  <a:lnTo>
                    <a:pt x="1773" y="5943"/>
                  </a:lnTo>
                  <a:lnTo>
                    <a:pt x="1729" y="6413"/>
                  </a:lnTo>
                  <a:lnTo>
                    <a:pt x="2057" y="7302"/>
                  </a:lnTo>
                  <a:lnTo>
                    <a:pt x="3314" y="7747"/>
                  </a:lnTo>
                  <a:lnTo>
                    <a:pt x="3174" y="7213"/>
                  </a:lnTo>
                  <a:lnTo>
                    <a:pt x="2654" y="6413"/>
                  </a:lnTo>
                  <a:lnTo>
                    <a:pt x="3073" y="6210"/>
                  </a:lnTo>
                  <a:lnTo>
                    <a:pt x="3721" y="5943"/>
                  </a:lnTo>
                  <a:lnTo>
                    <a:pt x="9785" y="5943"/>
                  </a:lnTo>
                  <a:lnTo>
                    <a:pt x="9931" y="4813"/>
                  </a:lnTo>
                  <a:lnTo>
                    <a:pt x="9939" y="4457"/>
                  </a:lnTo>
                  <a:lnTo>
                    <a:pt x="6248" y="4457"/>
                  </a:lnTo>
                  <a:lnTo>
                    <a:pt x="5449" y="3505"/>
                  </a:lnTo>
                  <a:lnTo>
                    <a:pt x="5551" y="2933"/>
                  </a:lnTo>
                  <a:lnTo>
                    <a:pt x="5852" y="2387"/>
                  </a:lnTo>
                  <a:lnTo>
                    <a:pt x="3822" y="2387"/>
                  </a:lnTo>
                  <a:lnTo>
                    <a:pt x="3568" y="2159"/>
                  </a:lnTo>
                  <a:lnTo>
                    <a:pt x="2705" y="1955"/>
                  </a:lnTo>
                  <a:close/>
                </a:path>
                <a:path w="10159" h="9525">
                  <a:moveTo>
                    <a:pt x="7785" y="2933"/>
                  </a:moveTo>
                  <a:lnTo>
                    <a:pt x="7175" y="3302"/>
                  </a:lnTo>
                  <a:lnTo>
                    <a:pt x="7175" y="4292"/>
                  </a:lnTo>
                  <a:lnTo>
                    <a:pt x="6248" y="4457"/>
                  </a:lnTo>
                  <a:lnTo>
                    <a:pt x="9939" y="4457"/>
                  </a:lnTo>
                  <a:lnTo>
                    <a:pt x="9956" y="3632"/>
                  </a:lnTo>
                  <a:lnTo>
                    <a:pt x="8026" y="3505"/>
                  </a:lnTo>
                  <a:lnTo>
                    <a:pt x="7924" y="3136"/>
                  </a:lnTo>
                  <a:lnTo>
                    <a:pt x="7785" y="2933"/>
                  </a:lnTo>
                  <a:close/>
                </a:path>
                <a:path w="10159" h="9525">
                  <a:moveTo>
                    <a:pt x="3721" y="533"/>
                  </a:moveTo>
                  <a:lnTo>
                    <a:pt x="3047" y="787"/>
                  </a:lnTo>
                  <a:lnTo>
                    <a:pt x="3568" y="2159"/>
                  </a:lnTo>
                  <a:lnTo>
                    <a:pt x="3740" y="2184"/>
                  </a:lnTo>
                  <a:lnTo>
                    <a:pt x="3822" y="2387"/>
                  </a:lnTo>
                  <a:lnTo>
                    <a:pt x="5852" y="2387"/>
                  </a:lnTo>
                  <a:lnTo>
                    <a:pt x="6159" y="1828"/>
                  </a:lnTo>
                  <a:lnTo>
                    <a:pt x="5731" y="1206"/>
                  </a:lnTo>
                  <a:lnTo>
                    <a:pt x="4216" y="1206"/>
                  </a:lnTo>
                  <a:lnTo>
                    <a:pt x="3721" y="533"/>
                  </a:lnTo>
                  <a:close/>
                </a:path>
                <a:path w="10159" h="9525">
                  <a:moveTo>
                    <a:pt x="1235" y="2245"/>
                  </a:moveTo>
                  <a:close/>
                </a:path>
                <a:path w="10159" h="9525">
                  <a:moveTo>
                    <a:pt x="1257" y="2184"/>
                  </a:moveTo>
                  <a:lnTo>
                    <a:pt x="711" y="2184"/>
                  </a:lnTo>
                  <a:lnTo>
                    <a:pt x="1235" y="2245"/>
                  </a:lnTo>
                  <a:close/>
                </a:path>
                <a:path w="10159" h="9525">
                  <a:moveTo>
                    <a:pt x="2781" y="88"/>
                  </a:moveTo>
                  <a:lnTo>
                    <a:pt x="2552" y="190"/>
                  </a:lnTo>
                  <a:lnTo>
                    <a:pt x="2108" y="342"/>
                  </a:lnTo>
                  <a:lnTo>
                    <a:pt x="723" y="889"/>
                  </a:lnTo>
                  <a:lnTo>
                    <a:pt x="469" y="1079"/>
                  </a:lnTo>
                  <a:lnTo>
                    <a:pt x="0" y="1295"/>
                  </a:lnTo>
                  <a:lnTo>
                    <a:pt x="50" y="2235"/>
                  </a:lnTo>
                  <a:lnTo>
                    <a:pt x="711" y="2184"/>
                  </a:lnTo>
                  <a:lnTo>
                    <a:pt x="1257" y="2184"/>
                  </a:lnTo>
                  <a:lnTo>
                    <a:pt x="1308" y="1930"/>
                  </a:lnTo>
                  <a:lnTo>
                    <a:pt x="1549" y="1892"/>
                  </a:lnTo>
                  <a:lnTo>
                    <a:pt x="2677" y="1892"/>
                  </a:lnTo>
                  <a:lnTo>
                    <a:pt x="2514" y="1511"/>
                  </a:lnTo>
                  <a:lnTo>
                    <a:pt x="2973" y="889"/>
                  </a:lnTo>
                  <a:lnTo>
                    <a:pt x="2878" y="342"/>
                  </a:lnTo>
                  <a:lnTo>
                    <a:pt x="2781" y="88"/>
                  </a:lnTo>
                  <a:close/>
                </a:path>
                <a:path w="10159" h="9525">
                  <a:moveTo>
                    <a:pt x="4902" y="0"/>
                  </a:moveTo>
                  <a:lnTo>
                    <a:pt x="4216" y="1206"/>
                  </a:lnTo>
                  <a:lnTo>
                    <a:pt x="5731" y="120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12484161" y="68371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930" y="0"/>
                  </a:moveTo>
                  <a:lnTo>
                    <a:pt x="0" y="1003"/>
                  </a:lnTo>
                  <a:lnTo>
                    <a:pt x="1917" y="2425"/>
                  </a:lnTo>
                  <a:lnTo>
                    <a:pt x="3225" y="3428"/>
                  </a:lnTo>
                  <a:lnTo>
                    <a:pt x="3467" y="3352"/>
                  </a:lnTo>
                  <a:lnTo>
                    <a:pt x="3911" y="3162"/>
                  </a:lnTo>
                  <a:lnTo>
                    <a:pt x="3314" y="1562"/>
                  </a:lnTo>
                  <a:lnTo>
                    <a:pt x="3124" y="1117"/>
                  </a:lnTo>
                  <a:lnTo>
                    <a:pt x="3047" y="876"/>
                  </a:lnTo>
                  <a:lnTo>
                    <a:pt x="2857" y="444"/>
                  </a:lnTo>
                  <a:lnTo>
                    <a:pt x="2565" y="27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12466424" y="6851905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40">
                  <a:moveTo>
                    <a:pt x="5588" y="0"/>
                  </a:moveTo>
                  <a:lnTo>
                    <a:pt x="4229" y="507"/>
                  </a:lnTo>
                  <a:lnTo>
                    <a:pt x="4140" y="1206"/>
                  </a:lnTo>
                  <a:lnTo>
                    <a:pt x="3746" y="2349"/>
                  </a:lnTo>
                  <a:lnTo>
                    <a:pt x="5130" y="3314"/>
                  </a:lnTo>
                  <a:lnTo>
                    <a:pt x="4876" y="4190"/>
                  </a:lnTo>
                  <a:lnTo>
                    <a:pt x="2781" y="4635"/>
                  </a:lnTo>
                  <a:lnTo>
                    <a:pt x="2844" y="6159"/>
                  </a:lnTo>
                  <a:lnTo>
                    <a:pt x="101" y="6159"/>
                  </a:lnTo>
                  <a:lnTo>
                    <a:pt x="698" y="7289"/>
                  </a:lnTo>
                  <a:lnTo>
                    <a:pt x="800" y="8051"/>
                  </a:lnTo>
                  <a:lnTo>
                    <a:pt x="2501" y="7594"/>
                  </a:lnTo>
                  <a:lnTo>
                    <a:pt x="3492" y="8610"/>
                  </a:lnTo>
                  <a:lnTo>
                    <a:pt x="4394" y="9740"/>
                  </a:lnTo>
                  <a:lnTo>
                    <a:pt x="4406" y="10147"/>
                  </a:lnTo>
                  <a:lnTo>
                    <a:pt x="4279" y="10248"/>
                  </a:lnTo>
                  <a:lnTo>
                    <a:pt x="3098" y="10350"/>
                  </a:lnTo>
                  <a:lnTo>
                    <a:pt x="2044" y="8851"/>
                  </a:lnTo>
                  <a:lnTo>
                    <a:pt x="977" y="11353"/>
                  </a:lnTo>
                  <a:lnTo>
                    <a:pt x="0" y="12852"/>
                  </a:lnTo>
                  <a:lnTo>
                    <a:pt x="1536" y="14109"/>
                  </a:lnTo>
                  <a:lnTo>
                    <a:pt x="2184" y="14211"/>
                  </a:lnTo>
                  <a:lnTo>
                    <a:pt x="2489" y="14681"/>
                  </a:lnTo>
                  <a:lnTo>
                    <a:pt x="2730" y="15239"/>
                  </a:lnTo>
                  <a:lnTo>
                    <a:pt x="3822" y="15062"/>
                  </a:lnTo>
                  <a:lnTo>
                    <a:pt x="3644" y="13042"/>
                  </a:lnTo>
                  <a:lnTo>
                    <a:pt x="5207" y="13500"/>
                  </a:lnTo>
                  <a:lnTo>
                    <a:pt x="5486" y="12166"/>
                  </a:lnTo>
                  <a:lnTo>
                    <a:pt x="6502" y="12788"/>
                  </a:lnTo>
                  <a:lnTo>
                    <a:pt x="7277" y="12738"/>
                  </a:lnTo>
                  <a:lnTo>
                    <a:pt x="7099" y="12217"/>
                  </a:lnTo>
                  <a:lnTo>
                    <a:pt x="7035" y="11950"/>
                  </a:lnTo>
                  <a:lnTo>
                    <a:pt x="7175" y="11099"/>
                  </a:lnTo>
                  <a:lnTo>
                    <a:pt x="6934" y="10198"/>
                  </a:lnTo>
                  <a:lnTo>
                    <a:pt x="7505" y="9448"/>
                  </a:lnTo>
                  <a:lnTo>
                    <a:pt x="8432" y="5308"/>
                  </a:lnTo>
                  <a:lnTo>
                    <a:pt x="8470" y="4737"/>
                  </a:lnTo>
                  <a:lnTo>
                    <a:pt x="8496" y="3606"/>
                  </a:lnTo>
                  <a:lnTo>
                    <a:pt x="5930" y="3682"/>
                  </a:lnTo>
                  <a:lnTo>
                    <a:pt x="5676" y="3289"/>
                  </a:lnTo>
                  <a:lnTo>
                    <a:pt x="6794" y="1104"/>
                  </a:lnTo>
                  <a:lnTo>
                    <a:pt x="6705" y="888"/>
                  </a:lnTo>
                  <a:lnTo>
                    <a:pt x="6642" y="647"/>
                  </a:lnTo>
                  <a:lnTo>
                    <a:pt x="6553" y="431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12452314" y="686152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7073" y="0"/>
                  </a:moveTo>
                  <a:lnTo>
                    <a:pt x="5206" y="1536"/>
                  </a:lnTo>
                  <a:lnTo>
                    <a:pt x="4952" y="3390"/>
                  </a:lnTo>
                  <a:lnTo>
                    <a:pt x="4406" y="5143"/>
                  </a:lnTo>
                  <a:lnTo>
                    <a:pt x="6934" y="7137"/>
                  </a:lnTo>
                  <a:lnTo>
                    <a:pt x="3987" y="6845"/>
                  </a:lnTo>
                  <a:lnTo>
                    <a:pt x="3403" y="7543"/>
                  </a:lnTo>
                  <a:lnTo>
                    <a:pt x="2730" y="8864"/>
                  </a:lnTo>
                  <a:lnTo>
                    <a:pt x="1282" y="8420"/>
                  </a:lnTo>
                  <a:lnTo>
                    <a:pt x="0" y="8801"/>
                  </a:lnTo>
                  <a:lnTo>
                    <a:pt x="2349" y="9944"/>
                  </a:lnTo>
                  <a:lnTo>
                    <a:pt x="1600" y="11950"/>
                  </a:lnTo>
                  <a:lnTo>
                    <a:pt x="1790" y="13665"/>
                  </a:lnTo>
                  <a:lnTo>
                    <a:pt x="2654" y="12598"/>
                  </a:lnTo>
                  <a:lnTo>
                    <a:pt x="3606" y="11887"/>
                  </a:lnTo>
                  <a:lnTo>
                    <a:pt x="5892" y="12890"/>
                  </a:lnTo>
                  <a:lnTo>
                    <a:pt x="7442" y="12306"/>
                  </a:lnTo>
                  <a:lnTo>
                    <a:pt x="7277" y="11569"/>
                  </a:lnTo>
                  <a:lnTo>
                    <a:pt x="6984" y="10909"/>
                  </a:lnTo>
                  <a:lnTo>
                    <a:pt x="6654" y="10248"/>
                  </a:lnTo>
                  <a:lnTo>
                    <a:pt x="6375" y="9588"/>
                  </a:lnTo>
                  <a:lnTo>
                    <a:pt x="6032" y="9715"/>
                  </a:lnTo>
                  <a:lnTo>
                    <a:pt x="5676" y="10553"/>
                  </a:lnTo>
                  <a:lnTo>
                    <a:pt x="5156" y="9169"/>
                  </a:lnTo>
                  <a:lnTo>
                    <a:pt x="5994" y="9004"/>
                  </a:lnTo>
                  <a:lnTo>
                    <a:pt x="6502" y="8801"/>
                  </a:lnTo>
                  <a:lnTo>
                    <a:pt x="6883" y="7569"/>
                  </a:lnTo>
                  <a:lnTo>
                    <a:pt x="7048" y="6934"/>
                  </a:lnTo>
                  <a:lnTo>
                    <a:pt x="6896" y="6718"/>
                  </a:lnTo>
                  <a:lnTo>
                    <a:pt x="6857" y="6489"/>
                  </a:lnTo>
                  <a:lnTo>
                    <a:pt x="6984" y="6235"/>
                  </a:lnTo>
                  <a:lnTo>
                    <a:pt x="7086" y="5905"/>
                  </a:lnTo>
                  <a:lnTo>
                    <a:pt x="7238" y="521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12458675" y="686617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045" y="0"/>
                  </a:moveTo>
                  <a:lnTo>
                    <a:pt x="3898" y="254"/>
                  </a:lnTo>
                  <a:lnTo>
                    <a:pt x="3441" y="444"/>
                  </a:lnTo>
                  <a:lnTo>
                    <a:pt x="3213" y="520"/>
                  </a:lnTo>
                  <a:lnTo>
                    <a:pt x="2463" y="685"/>
                  </a:lnTo>
                  <a:lnTo>
                    <a:pt x="2095" y="838"/>
                  </a:lnTo>
                  <a:lnTo>
                    <a:pt x="1841" y="647"/>
                  </a:lnTo>
                  <a:lnTo>
                    <a:pt x="1562" y="419"/>
                  </a:lnTo>
                  <a:lnTo>
                    <a:pt x="1346" y="495"/>
                  </a:lnTo>
                  <a:lnTo>
                    <a:pt x="1117" y="558"/>
                  </a:lnTo>
                  <a:lnTo>
                    <a:pt x="888" y="584"/>
                  </a:lnTo>
                  <a:lnTo>
                    <a:pt x="800" y="939"/>
                  </a:lnTo>
                  <a:lnTo>
                    <a:pt x="609" y="1600"/>
                  </a:lnTo>
                  <a:lnTo>
                    <a:pt x="914" y="1663"/>
                  </a:lnTo>
                  <a:lnTo>
                    <a:pt x="1041" y="1803"/>
                  </a:lnTo>
                  <a:lnTo>
                    <a:pt x="914" y="2044"/>
                  </a:lnTo>
                  <a:lnTo>
                    <a:pt x="761" y="2209"/>
                  </a:lnTo>
                  <a:lnTo>
                    <a:pt x="342" y="3543"/>
                  </a:lnTo>
                  <a:lnTo>
                    <a:pt x="152" y="4152"/>
                  </a:lnTo>
                  <a:lnTo>
                    <a:pt x="0" y="4940"/>
                  </a:lnTo>
                  <a:lnTo>
                    <a:pt x="914" y="6934"/>
                  </a:lnTo>
                  <a:lnTo>
                    <a:pt x="2539" y="6337"/>
                  </a:lnTo>
                  <a:lnTo>
                    <a:pt x="4140" y="5715"/>
                  </a:lnTo>
                  <a:lnTo>
                    <a:pt x="5753" y="5118"/>
                  </a:lnTo>
                  <a:lnTo>
                    <a:pt x="5486" y="4343"/>
                  </a:lnTo>
                  <a:lnTo>
                    <a:pt x="5041" y="3568"/>
                  </a:lnTo>
                  <a:lnTo>
                    <a:pt x="5664" y="2768"/>
                  </a:lnTo>
                  <a:lnTo>
                    <a:pt x="5448" y="1663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F491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12461374" y="685950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7556" y="0"/>
                  </a:moveTo>
                  <a:lnTo>
                    <a:pt x="584" y="4571"/>
                  </a:lnTo>
                  <a:lnTo>
                    <a:pt x="0" y="5854"/>
                  </a:lnTo>
                  <a:lnTo>
                    <a:pt x="508" y="7200"/>
                  </a:lnTo>
                  <a:lnTo>
                    <a:pt x="749" y="7111"/>
                  </a:lnTo>
                  <a:lnTo>
                    <a:pt x="1193" y="6908"/>
                  </a:lnTo>
                  <a:lnTo>
                    <a:pt x="1358" y="6591"/>
                  </a:lnTo>
                  <a:lnTo>
                    <a:pt x="1460" y="6210"/>
                  </a:lnTo>
                  <a:lnTo>
                    <a:pt x="1689" y="5968"/>
                  </a:lnTo>
                  <a:lnTo>
                    <a:pt x="3492" y="4190"/>
                  </a:lnTo>
                  <a:lnTo>
                    <a:pt x="3835" y="4254"/>
                  </a:lnTo>
                  <a:lnTo>
                    <a:pt x="4940" y="6426"/>
                  </a:lnTo>
                  <a:lnTo>
                    <a:pt x="5143" y="6857"/>
                  </a:lnTo>
                  <a:lnTo>
                    <a:pt x="5308" y="7302"/>
                  </a:lnTo>
                  <a:lnTo>
                    <a:pt x="5499" y="7746"/>
                  </a:lnTo>
                  <a:lnTo>
                    <a:pt x="5829" y="7607"/>
                  </a:lnTo>
                  <a:lnTo>
                    <a:pt x="6159" y="7505"/>
                  </a:lnTo>
                  <a:lnTo>
                    <a:pt x="6553" y="7264"/>
                  </a:lnTo>
                  <a:lnTo>
                    <a:pt x="6781" y="7162"/>
                  </a:lnTo>
                  <a:lnTo>
                    <a:pt x="6692" y="6959"/>
                  </a:lnTo>
                  <a:lnTo>
                    <a:pt x="6578" y="6515"/>
                  </a:lnTo>
                  <a:lnTo>
                    <a:pt x="5054" y="5245"/>
                  </a:lnTo>
                  <a:lnTo>
                    <a:pt x="6032" y="3746"/>
                  </a:lnTo>
                  <a:lnTo>
                    <a:pt x="7099" y="1244"/>
                  </a:lnTo>
                  <a:lnTo>
                    <a:pt x="8153" y="2755"/>
                  </a:lnTo>
                  <a:lnTo>
                    <a:pt x="9334" y="2641"/>
                  </a:lnTo>
                  <a:lnTo>
                    <a:pt x="9436" y="2146"/>
                  </a:lnTo>
                  <a:lnTo>
                    <a:pt x="8547" y="1003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EF44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12454269" y="685632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295" y="0"/>
                  </a:moveTo>
                  <a:lnTo>
                    <a:pt x="2286" y="1714"/>
                  </a:lnTo>
                  <a:lnTo>
                    <a:pt x="1295" y="444"/>
                  </a:lnTo>
                  <a:lnTo>
                    <a:pt x="38" y="698"/>
                  </a:lnTo>
                  <a:lnTo>
                    <a:pt x="736" y="2654"/>
                  </a:lnTo>
                  <a:lnTo>
                    <a:pt x="0" y="5181"/>
                  </a:lnTo>
                  <a:lnTo>
                    <a:pt x="2222" y="6591"/>
                  </a:lnTo>
                  <a:lnTo>
                    <a:pt x="3149" y="5956"/>
                  </a:lnTo>
                  <a:lnTo>
                    <a:pt x="2438" y="5029"/>
                  </a:lnTo>
                  <a:lnTo>
                    <a:pt x="2628" y="4254"/>
                  </a:lnTo>
                  <a:lnTo>
                    <a:pt x="2832" y="3505"/>
                  </a:lnTo>
                  <a:lnTo>
                    <a:pt x="2108" y="2438"/>
                  </a:lnTo>
                  <a:lnTo>
                    <a:pt x="3225" y="1993"/>
                  </a:lnTo>
                  <a:lnTo>
                    <a:pt x="4406" y="1549"/>
                  </a:lnTo>
                  <a:lnTo>
                    <a:pt x="4178" y="3213"/>
                  </a:lnTo>
                  <a:lnTo>
                    <a:pt x="5207" y="3390"/>
                  </a:lnTo>
                  <a:lnTo>
                    <a:pt x="5397" y="3289"/>
                  </a:lnTo>
                  <a:lnTo>
                    <a:pt x="5702" y="3238"/>
                  </a:lnTo>
                  <a:lnTo>
                    <a:pt x="5041" y="2362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12465586" y="685072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269" y="0"/>
                  </a:moveTo>
                  <a:lnTo>
                    <a:pt x="977" y="647"/>
                  </a:lnTo>
                  <a:lnTo>
                    <a:pt x="406" y="1981"/>
                  </a:lnTo>
                  <a:lnTo>
                    <a:pt x="0" y="2895"/>
                  </a:lnTo>
                  <a:lnTo>
                    <a:pt x="482" y="3390"/>
                  </a:lnTo>
                  <a:lnTo>
                    <a:pt x="2247" y="3581"/>
                  </a:lnTo>
                  <a:lnTo>
                    <a:pt x="2654" y="2870"/>
                  </a:lnTo>
                  <a:lnTo>
                    <a:pt x="2539" y="2120"/>
                  </a:lnTo>
                  <a:lnTo>
                    <a:pt x="2451" y="1587"/>
                  </a:lnTo>
                  <a:lnTo>
                    <a:pt x="1892" y="1142"/>
                  </a:lnTo>
                  <a:lnTo>
                    <a:pt x="1536" y="685"/>
                  </a:lnTo>
                  <a:lnTo>
                    <a:pt x="1346" y="228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12466590" y="68483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8" y="0"/>
                  </a:moveTo>
                  <a:lnTo>
                    <a:pt x="101" y="990"/>
                  </a:lnTo>
                  <a:lnTo>
                    <a:pt x="0" y="1714"/>
                  </a:lnTo>
                  <a:lnTo>
                    <a:pt x="266" y="2413"/>
                  </a:lnTo>
                  <a:lnTo>
                    <a:pt x="342" y="2641"/>
                  </a:lnTo>
                  <a:lnTo>
                    <a:pt x="533" y="3098"/>
                  </a:lnTo>
                  <a:lnTo>
                    <a:pt x="749" y="2997"/>
                  </a:lnTo>
                  <a:lnTo>
                    <a:pt x="977" y="2908"/>
                  </a:lnTo>
                  <a:lnTo>
                    <a:pt x="1219" y="2832"/>
                  </a:lnTo>
                  <a:lnTo>
                    <a:pt x="1346" y="2514"/>
                  </a:lnTo>
                  <a:lnTo>
                    <a:pt x="1638" y="1892"/>
                  </a:lnTo>
                  <a:lnTo>
                    <a:pt x="1549" y="1244"/>
                  </a:lnTo>
                  <a:lnTo>
                    <a:pt x="2120" y="190"/>
                  </a:lnTo>
                  <a:lnTo>
                    <a:pt x="1079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12464449" y="685508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901" y="0"/>
                  </a:moveTo>
                  <a:lnTo>
                    <a:pt x="469" y="63"/>
                  </a:lnTo>
                  <a:lnTo>
                    <a:pt x="76" y="152"/>
                  </a:lnTo>
                  <a:lnTo>
                    <a:pt x="0" y="533"/>
                  </a:lnTo>
                  <a:lnTo>
                    <a:pt x="114" y="965"/>
                  </a:lnTo>
                  <a:lnTo>
                    <a:pt x="546" y="1473"/>
                  </a:lnTo>
                  <a:lnTo>
                    <a:pt x="800" y="1752"/>
                  </a:lnTo>
                  <a:lnTo>
                    <a:pt x="901" y="1409"/>
                  </a:lnTo>
                  <a:lnTo>
                    <a:pt x="1079" y="1079"/>
                  </a:lnTo>
                  <a:lnTo>
                    <a:pt x="1079" y="40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12448609" y="68658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55" y="0"/>
                  </a:moveTo>
                  <a:lnTo>
                    <a:pt x="660" y="292"/>
                  </a:lnTo>
                  <a:lnTo>
                    <a:pt x="0" y="546"/>
                  </a:lnTo>
                  <a:lnTo>
                    <a:pt x="431" y="1244"/>
                  </a:lnTo>
                  <a:lnTo>
                    <a:pt x="685" y="1663"/>
                  </a:lnTo>
                  <a:lnTo>
                    <a:pt x="1257" y="1460"/>
                  </a:lnTo>
                  <a:lnTo>
                    <a:pt x="1689" y="1346"/>
                  </a:lnTo>
                  <a:lnTo>
                    <a:pt x="1498" y="901"/>
                  </a:lnTo>
                  <a:lnTo>
                    <a:pt x="1333" y="44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F43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12460237" y="68634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901" y="3390"/>
                  </a:moveTo>
                  <a:lnTo>
                    <a:pt x="0" y="3136"/>
                  </a:lnTo>
                  <a:lnTo>
                    <a:pt x="266" y="3352"/>
                  </a:lnTo>
                  <a:lnTo>
                    <a:pt x="546" y="3543"/>
                  </a:lnTo>
                  <a:lnTo>
                    <a:pt x="901" y="3390"/>
                  </a:lnTo>
                  <a:close/>
                </a:path>
                <a:path w="2540" h="3809">
                  <a:moveTo>
                    <a:pt x="1993" y="0"/>
                  </a:moveTo>
                  <a:lnTo>
                    <a:pt x="76" y="850"/>
                  </a:lnTo>
                  <a:lnTo>
                    <a:pt x="1130" y="1892"/>
                  </a:lnTo>
                  <a:lnTo>
                    <a:pt x="1435" y="1257"/>
                  </a:lnTo>
                  <a:lnTo>
                    <a:pt x="1701" y="63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2465000" y="68517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41" y="5092"/>
                  </a:moveTo>
                  <a:lnTo>
                    <a:pt x="0" y="5359"/>
                  </a:lnTo>
                  <a:lnTo>
                    <a:pt x="190" y="5435"/>
                  </a:lnTo>
                  <a:lnTo>
                    <a:pt x="241" y="5092"/>
                  </a:lnTo>
                  <a:close/>
                </a:path>
                <a:path w="5715" h="5715">
                  <a:moveTo>
                    <a:pt x="5638" y="685"/>
                  </a:moveTo>
                  <a:lnTo>
                    <a:pt x="5549" y="444"/>
                  </a:lnTo>
                  <a:lnTo>
                    <a:pt x="5448" y="241"/>
                  </a:lnTo>
                  <a:lnTo>
                    <a:pt x="5372" y="0"/>
                  </a:lnTo>
                  <a:lnTo>
                    <a:pt x="5207" y="190"/>
                  </a:lnTo>
                  <a:lnTo>
                    <a:pt x="5194" y="317"/>
                  </a:lnTo>
                  <a:lnTo>
                    <a:pt x="5156" y="546"/>
                  </a:lnTo>
                  <a:lnTo>
                    <a:pt x="5308" y="685"/>
                  </a:lnTo>
                  <a:lnTo>
                    <a:pt x="5638" y="685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2448679" y="6873344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2717" y="0"/>
                  </a:moveTo>
                  <a:lnTo>
                    <a:pt x="952" y="393"/>
                  </a:lnTo>
                  <a:lnTo>
                    <a:pt x="190" y="1130"/>
                  </a:lnTo>
                  <a:lnTo>
                    <a:pt x="0" y="1981"/>
                  </a:lnTo>
                  <a:lnTo>
                    <a:pt x="355" y="2984"/>
                  </a:lnTo>
                  <a:lnTo>
                    <a:pt x="609" y="3644"/>
                  </a:lnTo>
                  <a:lnTo>
                    <a:pt x="2006" y="3924"/>
                  </a:lnTo>
                  <a:lnTo>
                    <a:pt x="3149" y="4368"/>
                  </a:lnTo>
                  <a:lnTo>
                    <a:pt x="2349" y="6146"/>
                  </a:lnTo>
                  <a:lnTo>
                    <a:pt x="2463" y="7150"/>
                  </a:lnTo>
                  <a:lnTo>
                    <a:pt x="2705" y="9143"/>
                  </a:lnTo>
                  <a:lnTo>
                    <a:pt x="3352" y="9270"/>
                  </a:lnTo>
                  <a:lnTo>
                    <a:pt x="3670" y="9728"/>
                  </a:lnTo>
                  <a:lnTo>
                    <a:pt x="3911" y="10274"/>
                  </a:lnTo>
                  <a:lnTo>
                    <a:pt x="5143" y="9893"/>
                  </a:lnTo>
                  <a:lnTo>
                    <a:pt x="4902" y="8191"/>
                  </a:lnTo>
                  <a:lnTo>
                    <a:pt x="6146" y="7848"/>
                  </a:lnTo>
                  <a:lnTo>
                    <a:pt x="6210" y="5816"/>
                  </a:lnTo>
                  <a:lnTo>
                    <a:pt x="5016" y="3924"/>
                  </a:lnTo>
                  <a:lnTo>
                    <a:pt x="5422" y="1841"/>
                  </a:lnTo>
                  <a:lnTo>
                    <a:pt x="3898" y="147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2445008" y="687907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495" y="0"/>
                  </a:moveTo>
                  <a:lnTo>
                    <a:pt x="228" y="723"/>
                  </a:lnTo>
                  <a:lnTo>
                    <a:pt x="0" y="1104"/>
                  </a:lnTo>
                  <a:lnTo>
                    <a:pt x="520" y="2438"/>
                  </a:lnTo>
                  <a:lnTo>
                    <a:pt x="723" y="3949"/>
                  </a:lnTo>
                  <a:lnTo>
                    <a:pt x="2882" y="5041"/>
                  </a:lnTo>
                  <a:lnTo>
                    <a:pt x="2768" y="5727"/>
                  </a:lnTo>
                  <a:lnTo>
                    <a:pt x="2819" y="6299"/>
                  </a:lnTo>
                  <a:lnTo>
                    <a:pt x="3848" y="6705"/>
                  </a:lnTo>
                  <a:lnTo>
                    <a:pt x="4952" y="8547"/>
                  </a:lnTo>
                  <a:lnTo>
                    <a:pt x="6019" y="10223"/>
                  </a:lnTo>
                  <a:lnTo>
                    <a:pt x="7086" y="10007"/>
                  </a:lnTo>
                  <a:lnTo>
                    <a:pt x="8381" y="8991"/>
                  </a:lnTo>
                  <a:lnTo>
                    <a:pt x="8623" y="7277"/>
                  </a:lnTo>
                  <a:lnTo>
                    <a:pt x="8521" y="7086"/>
                  </a:lnTo>
                  <a:lnTo>
                    <a:pt x="8343" y="6642"/>
                  </a:lnTo>
                  <a:lnTo>
                    <a:pt x="7289" y="6476"/>
                  </a:lnTo>
                  <a:lnTo>
                    <a:pt x="6083" y="6591"/>
                  </a:lnTo>
                  <a:lnTo>
                    <a:pt x="5397" y="5448"/>
                  </a:lnTo>
                  <a:lnTo>
                    <a:pt x="4419" y="5181"/>
                  </a:lnTo>
                  <a:lnTo>
                    <a:pt x="4317" y="4330"/>
                  </a:lnTo>
                  <a:lnTo>
                    <a:pt x="4089" y="3530"/>
                  </a:lnTo>
                  <a:lnTo>
                    <a:pt x="3149" y="2908"/>
                  </a:lnTo>
                  <a:lnTo>
                    <a:pt x="876" y="3784"/>
                  </a:lnTo>
                  <a:lnTo>
                    <a:pt x="1625" y="1295"/>
                  </a:lnTo>
                  <a:lnTo>
                    <a:pt x="1333" y="838"/>
                  </a:lnTo>
                  <a:lnTo>
                    <a:pt x="1435" y="38"/>
                  </a:lnTo>
                  <a:lnTo>
                    <a:pt x="736" y="2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F44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12441227" y="687255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225" y="0"/>
                  </a:moveTo>
                  <a:lnTo>
                    <a:pt x="1904" y="482"/>
                  </a:lnTo>
                  <a:lnTo>
                    <a:pt x="2197" y="1181"/>
                  </a:lnTo>
                  <a:lnTo>
                    <a:pt x="2489" y="1231"/>
                  </a:lnTo>
                  <a:lnTo>
                    <a:pt x="2501" y="1727"/>
                  </a:lnTo>
                  <a:lnTo>
                    <a:pt x="2362" y="1790"/>
                  </a:lnTo>
                  <a:lnTo>
                    <a:pt x="0" y="2946"/>
                  </a:lnTo>
                  <a:lnTo>
                    <a:pt x="1219" y="4597"/>
                  </a:lnTo>
                  <a:lnTo>
                    <a:pt x="1562" y="6121"/>
                  </a:lnTo>
                  <a:lnTo>
                    <a:pt x="1739" y="6286"/>
                  </a:lnTo>
                  <a:lnTo>
                    <a:pt x="1854" y="6476"/>
                  </a:lnTo>
                  <a:lnTo>
                    <a:pt x="1916" y="6688"/>
                  </a:lnTo>
                  <a:lnTo>
                    <a:pt x="2336" y="6515"/>
                  </a:lnTo>
                  <a:lnTo>
                    <a:pt x="2590" y="6515"/>
                  </a:lnTo>
                  <a:lnTo>
                    <a:pt x="3073" y="5791"/>
                  </a:lnTo>
                  <a:lnTo>
                    <a:pt x="4102" y="4368"/>
                  </a:lnTo>
                  <a:lnTo>
                    <a:pt x="3848" y="3619"/>
                  </a:lnTo>
                  <a:lnTo>
                    <a:pt x="3403" y="2844"/>
                  </a:lnTo>
                  <a:lnTo>
                    <a:pt x="4038" y="207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B24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12443813" y="687665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209" y="0"/>
                  </a:moveTo>
                  <a:lnTo>
                    <a:pt x="1511" y="254"/>
                  </a:lnTo>
                  <a:lnTo>
                    <a:pt x="1003" y="965"/>
                  </a:lnTo>
                  <a:lnTo>
                    <a:pt x="0" y="2400"/>
                  </a:lnTo>
                  <a:lnTo>
                    <a:pt x="393" y="2755"/>
                  </a:lnTo>
                  <a:lnTo>
                    <a:pt x="1193" y="3517"/>
                  </a:lnTo>
                  <a:lnTo>
                    <a:pt x="1435" y="3136"/>
                  </a:lnTo>
                  <a:lnTo>
                    <a:pt x="1701" y="2413"/>
                  </a:lnTo>
                  <a:lnTo>
                    <a:pt x="1917" y="2438"/>
                  </a:lnTo>
                  <a:lnTo>
                    <a:pt x="2616" y="2451"/>
                  </a:lnTo>
                  <a:lnTo>
                    <a:pt x="2514" y="3263"/>
                  </a:lnTo>
                  <a:lnTo>
                    <a:pt x="2806" y="3708"/>
                  </a:lnTo>
                  <a:lnTo>
                    <a:pt x="3594" y="3683"/>
                  </a:lnTo>
                  <a:lnTo>
                    <a:pt x="5143" y="3606"/>
                  </a:lnTo>
                  <a:lnTo>
                    <a:pt x="4292" y="2311"/>
                  </a:lnTo>
                  <a:lnTo>
                    <a:pt x="2451" y="1816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12439244" y="687927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44" y="3479"/>
                  </a:moveTo>
                  <a:lnTo>
                    <a:pt x="0" y="3162"/>
                  </a:lnTo>
                  <a:lnTo>
                    <a:pt x="812" y="3987"/>
                  </a:lnTo>
                  <a:lnTo>
                    <a:pt x="762" y="4368"/>
                  </a:lnTo>
                  <a:lnTo>
                    <a:pt x="914" y="4064"/>
                  </a:lnTo>
                  <a:lnTo>
                    <a:pt x="1092" y="3771"/>
                  </a:lnTo>
                  <a:lnTo>
                    <a:pt x="1244" y="3479"/>
                  </a:lnTo>
                  <a:close/>
                </a:path>
                <a:path w="4445" h="4445">
                  <a:moveTo>
                    <a:pt x="4000" y="444"/>
                  </a:moveTo>
                  <a:lnTo>
                    <a:pt x="3937" y="228"/>
                  </a:lnTo>
                  <a:lnTo>
                    <a:pt x="3886" y="0"/>
                  </a:lnTo>
                  <a:lnTo>
                    <a:pt x="3746" y="177"/>
                  </a:lnTo>
                  <a:lnTo>
                    <a:pt x="3556" y="342"/>
                  </a:lnTo>
                  <a:lnTo>
                    <a:pt x="3302" y="825"/>
                  </a:lnTo>
                  <a:lnTo>
                    <a:pt x="3073" y="1244"/>
                  </a:lnTo>
                  <a:lnTo>
                    <a:pt x="3505" y="1384"/>
                  </a:lnTo>
                  <a:lnTo>
                    <a:pt x="3898" y="1498"/>
                  </a:lnTo>
                  <a:lnTo>
                    <a:pt x="4000" y="1041"/>
                  </a:lnTo>
                  <a:lnTo>
                    <a:pt x="4000" y="444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12443410" y="687160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19" y="2336"/>
                  </a:moveTo>
                  <a:lnTo>
                    <a:pt x="304" y="2184"/>
                  </a:lnTo>
                  <a:lnTo>
                    <a:pt x="0" y="2133"/>
                  </a:lnTo>
                  <a:lnTo>
                    <a:pt x="0" y="2387"/>
                  </a:lnTo>
                  <a:lnTo>
                    <a:pt x="38" y="2616"/>
                  </a:lnTo>
                  <a:lnTo>
                    <a:pt x="101" y="2832"/>
                  </a:lnTo>
                  <a:lnTo>
                    <a:pt x="317" y="2679"/>
                  </a:lnTo>
                  <a:lnTo>
                    <a:pt x="419" y="2336"/>
                  </a:lnTo>
                  <a:close/>
                </a:path>
                <a:path w="2540" h="3175">
                  <a:moveTo>
                    <a:pt x="2527" y="1905"/>
                  </a:moveTo>
                  <a:lnTo>
                    <a:pt x="1739" y="990"/>
                  </a:lnTo>
                  <a:lnTo>
                    <a:pt x="1460" y="0"/>
                  </a:lnTo>
                  <a:lnTo>
                    <a:pt x="1333" y="330"/>
                  </a:lnTo>
                  <a:lnTo>
                    <a:pt x="1181" y="635"/>
                  </a:lnTo>
                  <a:lnTo>
                    <a:pt x="1041" y="952"/>
                  </a:lnTo>
                  <a:lnTo>
                    <a:pt x="1841" y="2997"/>
                  </a:lnTo>
                  <a:lnTo>
                    <a:pt x="2527" y="190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12446063" y="687572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3549" y="5987"/>
                  </a:moveTo>
                  <a:lnTo>
                    <a:pt x="3107" y="6781"/>
                  </a:lnTo>
                  <a:lnTo>
                    <a:pt x="3156" y="7340"/>
                  </a:lnTo>
                  <a:lnTo>
                    <a:pt x="3243" y="7683"/>
                  </a:lnTo>
                  <a:lnTo>
                    <a:pt x="3345" y="8534"/>
                  </a:lnTo>
                  <a:lnTo>
                    <a:pt x="4348" y="8801"/>
                  </a:lnTo>
                  <a:lnTo>
                    <a:pt x="6778" y="8560"/>
                  </a:lnTo>
                  <a:lnTo>
                    <a:pt x="6443" y="7683"/>
                  </a:lnTo>
                  <a:lnTo>
                    <a:pt x="6291" y="7340"/>
                  </a:lnTo>
                  <a:lnTo>
                    <a:pt x="5974" y="6896"/>
                  </a:lnTo>
                  <a:lnTo>
                    <a:pt x="5326" y="6781"/>
                  </a:lnTo>
                  <a:lnTo>
                    <a:pt x="3549" y="5987"/>
                  </a:lnTo>
                  <a:close/>
                </a:path>
                <a:path w="6984" h="8890">
                  <a:moveTo>
                    <a:pt x="398" y="0"/>
                  </a:moveTo>
                  <a:lnTo>
                    <a:pt x="107" y="609"/>
                  </a:lnTo>
                  <a:lnTo>
                    <a:pt x="0" y="1282"/>
                  </a:lnTo>
                  <a:lnTo>
                    <a:pt x="195" y="2755"/>
                  </a:lnTo>
                  <a:lnTo>
                    <a:pt x="2037" y="3251"/>
                  </a:lnTo>
                  <a:lnTo>
                    <a:pt x="2888" y="4546"/>
                  </a:lnTo>
                  <a:lnTo>
                    <a:pt x="3192" y="5308"/>
                  </a:lnTo>
                  <a:lnTo>
                    <a:pt x="3541" y="5971"/>
                  </a:lnTo>
                  <a:lnTo>
                    <a:pt x="4094" y="4889"/>
                  </a:lnTo>
                  <a:lnTo>
                    <a:pt x="4945" y="3759"/>
                  </a:lnTo>
                  <a:lnTo>
                    <a:pt x="4807" y="2832"/>
                  </a:lnTo>
                  <a:lnTo>
                    <a:pt x="2748" y="2832"/>
                  </a:lnTo>
                  <a:lnTo>
                    <a:pt x="3231" y="1282"/>
                  </a:lnTo>
                  <a:lnTo>
                    <a:pt x="2977" y="609"/>
                  </a:lnTo>
                  <a:lnTo>
                    <a:pt x="398" y="0"/>
                  </a:lnTo>
                  <a:close/>
                </a:path>
                <a:path w="6984" h="8890">
                  <a:moveTo>
                    <a:pt x="4780" y="2679"/>
                  </a:moveTo>
                  <a:lnTo>
                    <a:pt x="2748" y="2832"/>
                  </a:lnTo>
                  <a:lnTo>
                    <a:pt x="4807" y="2832"/>
                  </a:lnTo>
                  <a:lnTo>
                    <a:pt x="4780" y="2679"/>
                  </a:lnTo>
                  <a:close/>
                </a:path>
              </a:pathLst>
            </a:custGeom>
            <a:solidFill>
              <a:srgbClr val="CB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2444628" y="687461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35" y="0"/>
                  </a:moveTo>
                  <a:lnTo>
                    <a:pt x="0" y="787"/>
                  </a:lnTo>
                  <a:lnTo>
                    <a:pt x="444" y="1549"/>
                  </a:lnTo>
                  <a:lnTo>
                    <a:pt x="698" y="2298"/>
                  </a:lnTo>
                  <a:lnTo>
                    <a:pt x="1397" y="2044"/>
                  </a:lnTo>
                  <a:lnTo>
                    <a:pt x="1663" y="1447"/>
                  </a:lnTo>
                  <a:lnTo>
                    <a:pt x="1790" y="1130"/>
                  </a:lnTo>
                  <a:lnTo>
                    <a:pt x="1435" y="736"/>
                  </a:lnTo>
                  <a:lnTo>
                    <a:pt x="1041" y="35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2478125" y="684677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5029" y="0"/>
                  </a:moveTo>
                  <a:lnTo>
                    <a:pt x="2590" y="88"/>
                  </a:lnTo>
                  <a:lnTo>
                    <a:pt x="1650" y="342"/>
                  </a:lnTo>
                  <a:lnTo>
                    <a:pt x="685" y="190"/>
                  </a:lnTo>
                  <a:lnTo>
                    <a:pt x="444" y="279"/>
                  </a:lnTo>
                  <a:lnTo>
                    <a:pt x="241" y="380"/>
                  </a:lnTo>
                  <a:lnTo>
                    <a:pt x="0" y="457"/>
                  </a:lnTo>
                  <a:lnTo>
                    <a:pt x="253" y="1155"/>
                  </a:lnTo>
                  <a:lnTo>
                    <a:pt x="927" y="1244"/>
                  </a:lnTo>
                  <a:lnTo>
                    <a:pt x="1219" y="1701"/>
                  </a:lnTo>
                  <a:lnTo>
                    <a:pt x="1447" y="2247"/>
                  </a:lnTo>
                  <a:lnTo>
                    <a:pt x="2070" y="1777"/>
                  </a:lnTo>
                  <a:lnTo>
                    <a:pt x="2438" y="888"/>
                  </a:lnTo>
                  <a:lnTo>
                    <a:pt x="3695" y="990"/>
                  </a:lnTo>
                  <a:lnTo>
                    <a:pt x="3200" y="2946"/>
                  </a:lnTo>
                  <a:lnTo>
                    <a:pt x="2324" y="6743"/>
                  </a:lnTo>
                  <a:lnTo>
                    <a:pt x="2387" y="6946"/>
                  </a:lnTo>
                  <a:lnTo>
                    <a:pt x="2501" y="7150"/>
                  </a:lnTo>
                  <a:lnTo>
                    <a:pt x="2679" y="7327"/>
                  </a:lnTo>
                  <a:lnTo>
                    <a:pt x="3721" y="6146"/>
                  </a:lnTo>
                  <a:lnTo>
                    <a:pt x="3848" y="4825"/>
                  </a:lnTo>
                  <a:lnTo>
                    <a:pt x="3949" y="3581"/>
                  </a:lnTo>
                  <a:lnTo>
                    <a:pt x="4825" y="2400"/>
                  </a:lnTo>
                  <a:lnTo>
                    <a:pt x="5702" y="1181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2474598" y="684723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530" y="0"/>
                  </a:moveTo>
                  <a:lnTo>
                    <a:pt x="2489" y="1015"/>
                  </a:lnTo>
                  <a:lnTo>
                    <a:pt x="1295" y="1892"/>
                  </a:lnTo>
                  <a:lnTo>
                    <a:pt x="787" y="3314"/>
                  </a:lnTo>
                  <a:lnTo>
                    <a:pt x="850" y="4114"/>
                  </a:lnTo>
                  <a:lnTo>
                    <a:pt x="533" y="4737"/>
                  </a:lnTo>
                  <a:lnTo>
                    <a:pt x="0" y="5283"/>
                  </a:lnTo>
                  <a:lnTo>
                    <a:pt x="800" y="5854"/>
                  </a:lnTo>
                  <a:lnTo>
                    <a:pt x="1549" y="5410"/>
                  </a:lnTo>
                  <a:lnTo>
                    <a:pt x="2324" y="5181"/>
                  </a:lnTo>
                  <a:lnTo>
                    <a:pt x="2438" y="4508"/>
                  </a:lnTo>
                  <a:lnTo>
                    <a:pt x="2895" y="4190"/>
                  </a:lnTo>
                  <a:lnTo>
                    <a:pt x="3492" y="3987"/>
                  </a:lnTo>
                  <a:lnTo>
                    <a:pt x="3784" y="3352"/>
                  </a:lnTo>
                  <a:lnTo>
                    <a:pt x="3898" y="3047"/>
                  </a:lnTo>
                  <a:lnTo>
                    <a:pt x="4165" y="2400"/>
                  </a:lnTo>
                  <a:lnTo>
                    <a:pt x="4279" y="2057"/>
                  </a:lnTo>
                  <a:lnTo>
                    <a:pt x="3937" y="114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F38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12472276" y="684873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663" y="0"/>
                  </a:moveTo>
                  <a:lnTo>
                    <a:pt x="0" y="1562"/>
                  </a:lnTo>
                  <a:lnTo>
                    <a:pt x="622" y="3340"/>
                  </a:lnTo>
                  <a:lnTo>
                    <a:pt x="698" y="3606"/>
                  </a:lnTo>
                  <a:lnTo>
                    <a:pt x="1384" y="3340"/>
                  </a:lnTo>
                  <a:lnTo>
                    <a:pt x="3136" y="184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5C7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12470381" y="685122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71" y="0"/>
                  </a:moveTo>
                  <a:lnTo>
                    <a:pt x="914" y="152"/>
                  </a:lnTo>
                  <a:lnTo>
                    <a:pt x="469" y="330"/>
                  </a:lnTo>
                  <a:lnTo>
                    <a:pt x="0" y="507"/>
                  </a:lnTo>
                  <a:lnTo>
                    <a:pt x="76" y="749"/>
                  </a:lnTo>
                  <a:lnTo>
                    <a:pt x="177" y="952"/>
                  </a:lnTo>
                  <a:lnTo>
                    <a:pt x="266" y="1193"/>
                  </a:lnTo>
                  <a:lnTo>
                    <a:pt x="711" y="1028"/>
                  </a:lnTo>
                  <a:lnTo>
                    <a:pt x="1181" y="838"/>
                  </a:lnTo>
                  <a:lnTo>
                    <a:pt x="1625" y="685"/>
                  </a:lnTo>
                  <a:lnTo>
                    <a:pt x="1536" y="444"/>
                  </a:lnTo>
                  <a:lnTo>
                    <a:pt x="1460" y="20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12453527" y="6939946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5">
                  <a:moveTo>
                    <a:pt x="3848" y="0"/>
                  </a:moveTo>
                  <a:lnTo>
                    <a:pt x="3111" y="876"/>
                  </a:lnTo>
                  <a:lnTo>
                    <a:pt x="2311" y="1574"/>
                  </a:lnTo>
                  <a:lnTo>
                    <a:pt x="507" y="1333"/>
                  </a:lnTo>
                  <a:lnTo>
                    <a:pt x="126" y="1689"/>
                  </a:lnTo>
                  <a:lnTo>
                    <a:pt x="0" y="2235"/>
                  </a:lnTo>
                  <a:lnTo>
                    <a:pt x="1079" y="2336"/>
                  </a:lnTo>
                  <a:lnTo>
                    <a:pt x="2031" y="2768"/>
                  </a:lnTo>
                  <a:lnTo>
                    <a:pt x="2832" y="3530"/>
                  </a:lnTo>
                  <a:lnTo>
                    <a:pt x="3708" y="3822"/>
                  </a:lnTo>
                  <a:lnTo>
                    <a:pt x="4368" y="3048"/>
                  </a:lnTo>
                  <a:lnTo>
                    <a:pt x="5321" y="3035"/>
                  </a:lnTo>
                  <a:lnTo>
                    <a:pt x="5270" y="5499"/>
                  </a:lnTo>
                  <a:lnTo>
                    <a:pt x="6210" y="7327"/>
                  </a:lnTo>
                  <a:lnTo>
                    <a:pt x="9778" y="9118"/>
                  </a:lnTo>
                  <a:lnTo>
                    <a:pt x="10845" y="10198"/>
                  </a:lnTo>
                  <a:lnTo>
                    <a:pt x="11963" y="11087"/>
                  </a:lnTo>
                  <a:lnTo>
                    <a:pt x="12306" y="11201"/>
                  </a:lnTo>
                  <a:lnTo>
                    <a:pt x="12611" y="11366"/>
                  </a:lnTo>
                  <a:lnTo>
                    <a:pt x="12928" y="11493"/>
                  </a:lnTo>
                  <a:lnTo>
                    <a:pt x="12420" y="10121"/>
                  </a:lnTo>
                  <a:lnTo>
                    <a:pt x="11112" y="9550"/>
                  </a:lnTo>
                  <a:lnTo>
                    <a:pt x="10706" y="8331"/>
                  </a:lnTo>
                  <a:lnTo>
                    <a:pt x="9397" y="5829"/>
                  </a:lnTo>
                  <a:lnTo>
                    <a:pt x="8356" y="4648"/>
                  </a:lnTo>
                  <a:lnTo>
                    <a:pt x="7454" y="3378"/>
                  </a:lnTo>
                  <a:lnTo>
                    <a:pt x="6070" y="2438"/>
                  </a:lnTo>
                  <a:lnTo>
                    <a:pt x="5346" y="78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179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2452983" y="69330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841" y="0"/>
                  </a:moveTo>
                  <a:lnTo>
                    <a:pt x="1562" y="88"/>
                  </a:lnTo>
                  <a:lnTo>
                    <a:pt x="1320" y="190"/>
                  </a:lnTo>
                  <a:lnTo>
                    <a:pt x="1054" y="253"/>
                  </a:lnTo>
                  <a:lnTo>
                    <a:pt x="495" y="469"/>
                  </a:lnTo>
                  <a:lnTo>
                    <a:pt x="101" y="863"/>
                  </a:lnTo>
                  <a:lnTo>
                    <a:pt x="0" y="1485"/>
                  </a:lnTo>
                  <a:lnTo>
                    <a:pt x="368" y="2336"/>
                  </a:lnTo>
                  <a:lnTo>
                    <a:pt x="1155" y="4102"/>
                  </a:lnTo>
                  <a:lnTo>
                    <a:pt x="2374" y="3809"/>
                  </a:lnTo>
                  <a:lnTo>
                    <a:pt x="3289" y="4241"/>
                  </a:lnTo>
                  <a:lnTo>
                    <a:pt x="3797" y="5435"/>
                  </a:lnTo>
                  <a:lnTo>
                    <a:pt x="4038" y="5943"/>
                  </a:lnTo>
                  <a:lnTo>
                    <a:pt x="4140" y="6197"/>
                  </a:lnTo>
                  <a:lnTo>
                    <a:pt x="5499" y="5689"/>
                  </a:lnTo>
                  <a:lnTo>
                    <a:pt x="6172" y="5410"/>
                  </a:lnTo>
                  <a:lnTo>
                    <a:pt x="6019" y="4952"/>
                  </a:lnTo>
                  <a:lnTo>
                    <a:pt x="5956" y="4711"/>
                  </a:lnTo>
                  <a:lnTo>
                    <a:pt x="4749" y="4406"/>
                  </a:lnTo>
                  <a:lnTo>
                    <a:pt x="4470" y="3060"/>
                  </a:lnTo>
                  <a:lnTo>
                    <a:pt x="3543" y="2489"/>
                  </a:lnTo>
                  <a:lnTo>
                    <a:pt x="2247" y="2158"/>
                  </a:lnTo>
                  <a:lnTo>
                    <a:pt x="2247" y="91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2456503" y="69384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609" y="787"/>
                  </a:moveTo>
                  <a:lnTo>
                    <a:pt x="520" y="533"/>
                  </a:lnTo>
                  <a:lnTo>
                    <a:pt x="393" y="279"/>
                  </a:lnTo>
                  <a:lnTo>
                    <a:pt x="279" y="25"/>
                  </a:lnTo>
                  <a:lnTo>
                    <a:pt x="0" y="431"/>
                  </a:lnTo>
                  <a:lnTo>
                    <a:pt x="63" y="736"/>
                  </a:lnTo>
                  <a:lnTo>
                    <a:pt x="609" y="787"/>
                  </a:lnTo>
                  <a:close/>
                </a:path>
                <a:path w="5079" h="5079">
                  <a:moveTo>
                    <a:pt x="4673" y="3175"/>
                  </a:moveTo>
                  <a:lnTo>
                    <a:pt x="4279" y="1930"/>
                  </a:lnTo>
                  <a:lnTo>
                    <a:pt x="3771" y="787"/>
                  </a:lnTo>
                  <a:lnTo>
                    <a:pt x="2654" y="0"/>
                  </a:lnTo>
                  <a:lnTo>
                    <a:pt x="1968" y="279"/>
                  </a:lnTo>
                  <a:lnTo>
                    <a:pt x="622" y="787"/>
                  </a:lnTo>
                  <a:lnTo>
                    <a:pt x="673" y="1028"/>
                  </a:lnTo>
                  <a:lnTo>
                    <a:pt x="863" y="1473"/>
                  </a:lnTo>
                  <a:lnTo>
                    <a:pt x="2374" y="2247"/>
                  </a:lnTo>
                  <a:lnTo>
                    <a:pt x="3098" y="3898"/>
                  </a:lnTo>
                  <a:lnTo>
                    <a:pt x="4495" y="4838"/>
                  </a:lnTo>
                  <a:lnTo>
                    <a:pt x="4318" y="4254"/>
                  </a:lnTo>
                  <a:lnTo>
                    <a:pt x="4229" y="3683"/>
                  </a:lnTo>
                  <a:lnTo>
                    <a:pt x="4673" y="3175"/>
                  </a:lnTo>
                  <a:close/>
                </a:path>
              </a:pathLst>
            </a:custGeom>
            <a:solidFill>
              <a:srgbClr val="F16C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2453524" y="69421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698" y="1841"/>
                  </a:lnTo>
                  <a:lnTo>
                    <a:pt x="1041" y="2781"/>
                  </a:lnTo>
                  <a:lnTo>
                    <a:pt x="1104" y="2997"/>
                  </a:lnTo>
                  <a:lnTo>
                    <a:pt x="1193" y="3213"/>
                  </a:lnTo>
                  <a:lnTo>
                    <a:pt x="1270" y="3441"/>
                  </a:lnTo>
                  <a:lnTo>
                    <a:pt x="1790" y="3886"/>
                  </a:lnTo>
                  <a:lnTo>
                    <a:pt x="2362" y="3810"/>
                  </a:lnTo>
                  <a:lnTo>
                    <a:pt x="2946" y="3606"/>
                  </a:lnTo>
                  <a:lnTo>
                    <a:pt x="2590" y="2844"/>
                  </a:lnTo>
                  <a:lnTo>
                    <a:pt x="2806" y="2082"/>
                  </a:lnTo>
                  <a:lnTo>
                    <a:pt x="2844" y="1295"/>
                  </a:lnTo>
                  <a:lnTo>
                    <a:pt x="2044" y="533"/>
                  </a:lnTo>
                  <a:lnTo>
                    <a:pt x="109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2445930" y="6917464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2108" y="0"/>
                  </a:moveTo>
                  <a:lnTo>
                    <a:pt x="1041" y="1092"/>
                  </a:lnTo>
                  <a:lnTo>
                    <a:pt x="1651" y="2870"/>
                  </a:lnTo>
                  <a:lnTo>
                    <a:pt x="508" y="3924"/>
                  </a:lnTo>
                  <a:lnTo>
                    <a:pt x="25" y="4762"/>
                  </a:lnTo>
                  <a:lnTo>
                    <a:pt x="355" y="5448"/>
                  </a:lnTo>
                  <a:lnTo>
                    <a:pt x="2908" y="4470"/>
                  </a:lnTo>
                  <a:lnTo>
                    <a:pt x="1028" y="7150"/>
                  </a:lnTo>
                  <a:lnTo>
                    <a:pt x="1676" y="7607"/>
                  </a:lnTo>
                  <a:lnTo>
                    <a:pt x="4025" y="6997"/>
                  </a:lnTo>
                  <a:lnTo>
                    <a:pt x="4051" y="7493"/>
                  </a:lnTo>
                  <a:lnTo>
                    <a:pt x="3683" y="11099"/>
                  </a:lnTo>
                  <a:lnTo>
                    <a:pt x="3581" y="12865"/>
                  </a:lnTo>
                  <a:lnTo>
                    <a:pt x="2984" y="14592"/>
                  </a:lnTo>
                  <a:lnTo>
                    <a:pt x="3746" y="14465"/>
                  </a:lnTo>
                  <a:lnTo>
                    <a:pt x="4533" y="13855"/>
                  </a:lnTo>
                  <a:lnTo>
                    <a:pt x="5295" y="14617"/>
                  </a:lnTo>
                  <a:lnTo>
                    <a:pt x="6400" y="14706"/>
                  </a:lnTo>
                  <a:lnTo>
                    <a:pt x="7340" y="15062"/>
                  </a:lnTo>
                  <a:lnTo>
                    <a:pt x="8102" y="15875"/>
                  </a:lnTo>
                  <a:lnTo>
                    <a:pt x="8382" y="15798"/>
                  </a:lnTo>
                  <a:lnTo>
                    <a:pt x="8890" y="15608"/>
                  </a:lnTo>
                  <a:lnTo>
                    <a:pt x="7556" y="12814"/>
                  </a:lnTo>
                  <a:lnTo>
                    <a:pt x="6781" y="9766"/>
                  </a:lnTo>
                  <a:lnTo>
                    <a:pt x="4635" y="6502"/>
                  </a:lnTo>
                  <a:lnTo>
                    <a:pt x="4546" y="5854"/>
                  </a:lnTo>
                  <a:lnTo>
                    <a:pt x="4889" y="4673"/>
                  </a:lnTo>
                  <a:lnTo>
                    <a:pt x="5143" y="4076"/>
                  </a:lnTo>
                  <a:lnTo>
                    <a:pt x="2197" y="4521"/>
                  </a:lnTo>
                  <a:lnTo>
                    <a:pt x="2489" y="3352"/>
                  </a:lnTo>
                  <a:lnTo>
                    <a:pt x="2933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06A9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2442044" y="691629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00" y="0"/>
                  </a:moveTo>
                  <a:lnTo>
                    <a:pt x="4889" y="266"/>
                  </a:lnTo>
                  <a:lnTo>
                    <a:pt x="4711" y="850"/>
                  </a:lnTo>
                  <a:lnTo>
                    <a:pt x="4254" y="1117"/>
                  </a:lnTo>
                  <a:lnTo>
                    <a:pt x="3733" y="1308"/>
                  </a:lnTo>
                  <a:lnTo>
                    <a:pt x="0" y="5981"/>
                  </a:lnTo>
                  <a:lnTo>
                    <a:pt x="203" y="6349"/>
                  </a:lnTo>
                  <a:lnTo>
                    <a:pt x="304" y="6502"/>
                  </a:lnTo>
                  <a:lnTo>
                    <a:pt x="736" y="6426"/>
                  </a:lnTo>
                  <a:lnTo>
                    <a:pt x="939" y="6413"/>
                  </a:lnTo>
                  <a:lnTo>
                    <a:pt x="1955" y="6476"/>
                  </a:lnTo>
                  <a:lnTo>
                    <a:pt x="2946" y="6413"/>
                  </a:lnTo>
                  <a:lnTo>
                    <a:pt x="3898" y="5930"/>
                  </a:lnTo>
                  <a:lnTo>
                    <a:pt x="4394" y="5105"/>
                  </a:lnTo>
                  <a:lnTo>
                    <a:pt x="5549" y="4051"/>
                  </a:lnTo>
                  <a:lnTo>
                    <a:pt x="4940" y="2260"/>
                  </a:lnTo>
                  <a:lnTo>
                    <a:pt x="5994" y="1168"/>
                  </a:lnTo>
                  <a:lnTo>
                    <a:pt x="5829" y="533"/>
                  </a:lnTo>
                  <a:lnTo>
                    <a:pt x="5499" y="76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12441589" y="692269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6" y="0"/>
                  </a:moveTo>
                  <a:lnTo>
                    <a:pt x="266" y="342"/>
                  </a:lnTo>
                  <a:lnTo>
                    <a:pt x="0" y="457"/>
                  </a:lnTo>
                  <a:lnTo>
                    <a:pt x="673" y="952"/>
                  </a:lnTo>
                  <a:lnTo>
                    <a:pt x="1155" y="85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D566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12450670" y="69321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58" y="0"/>
                  </a:moveTo>
                  <a:lnTo>
                    <a:pt x="927" y="990"/>
                  </a:lnTo>
                  <a:lnTo>
                    <a:pt x="723" y="1803"/>
                  </a:lnTo>
                  <a:lnTo>
                    <a:pt x="0" y="2540"/>
                  </a:lnTo>
                  <a:lnTo>
                    <a:pt x="800" y="3149"/>
                  </a:lnTo>
                  <a:lnTo>
                    <a:pt x="1549" y="2705"/>
                  </a:lnTo>
                  <a:lnTo>
                    <a:pt x="2311" y="2451"/>
                  </a:lnTo>
                  <a:lnTo>
                    <a:pt x="2412" y="1816"/>
                  </a:lnTo>
                  <a:lnTo>
                    <a:pt x="2806" y="1447"/>
                  </a:lnTo>
                  <a:lnTo>
                    <a:pt x="3365" y="1231"/>
                  </a:lnTo>
                  <a:lnTo>
                    <a:pt x="2603" y="406"/>
                  </a:lnTo>
                  <a:lnTo>
                    <a:pt x="1650" y="6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2442573" y="69110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1435" y="0"/>
                  </a:moveTo>
                  <a:lnTo>
                    <a:pt x="888" y="406"/>
                  </a:lnTo>
                  <a:lnTo>
                    <a:pt x="0" y="1536"/>
                  </a:lnTo>
                  <a:lnTo>
                    <a:pt x="76" y="2222"/>
                  </a:lnTo>
                  <a:lnTo>
                    <a:pt x="279" y="2946"/>
                  </a:lnTo>
                  <a:lnTo>
                    <a:pt x="546" y="3670"/>
                  </a:lnTo>
                  <a:lnTo>
                    <a:pt x="787" y="4394"/>
                  </a:lnTo>
                  <a:lnTo>
                    <a:pt x="1041" y="5105"/>
                  </a:lnTo>
                  <a:lnTo>
                    <a:pt x="1333" y="5270"/>
                  </a:lnTo>
                  <a:lnTo>
                    <a:pt x="1854" y="5587"/>
                  </a:lnTo>
                  <a:lnTo>
                    <a:pt x="3340" y="4952"/>
                  </a:lnTo>
                  <a:lnTo>
                    <a:pt x="4089" y="4648"/>
                  </a:lnTo>
                  <a:lnTo>
                    <a:pt x="4546" y="4546"/>
                  </a:lnTo>
                  <a:lnTo>
                    <a:pt x="5143" y="4317"/>
                  </a:lnTo>
                  <a:lnTo>
                    <a:pt x="5905" y="4571"/>
                  </a:lnTo>
                  <a:lnTo>
                    <a:pt x="5740" y="3898"/>
                  </a:lnTo>
                  <a:lnTo>
                    <a:pt x="5626" y="3340"/>
                  </a:lnTo>
                  <a:lnTo>
                    <a:pt x="4940" y="3594"/>
                  </a:lnTo>
                  <a:lnTo>
                    <a:pt x="4495" y="3695"/>
                  </a:lnTo>
                  <a:lnTo>
                    <a:pt x="3340" y="4292"/>
                  </a:lnTo>
                  <a:lnTo>
                    <a:pt x="2844" y="2755"/>
                  </a:lnTo>
                  <a:lnTo>
                    <a:pt x="939" y="2870"/>
                  </a:lnTo>
                  <a:lnTo>
                    <a:pt x="1282" y="2006"/>
                  </a:lnTo>
                  <a:lnTo>
                    <a:pt x="2133" y="1244"/>
                  </a:lnTo>
                  <a:lnTo>
                    <a:pt x="2489" y="787"/>
                  </a:lnTo>
                  <a:lnTo>
                    <a:pt x="2006" y="44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060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12444429" y="69157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235" y="0"/>
                  </a:moveTo>
                  <a:lnTo>
                    <a:pt x="1485" y="317"/>
                  </a:lnTo>
                  <a:lnTo>
                    <a:pt x="749" y="635"/>
                  </a:lnTo>
                  <a:lnTo>
                    <a:pt x="0" y="952"/>
                  </a:lnTo>
                  <a:lnTo>
                    <a:pt x="368" y="1066"/>
                  </a:lnTo>
                  <a:lnTo>
                    <a:pt x="749" y="1193"/>
                  </a:lnTo>
                  <a:lnTo>
                    <a:pt x="1117" y="1308"/>
                  </a:lnTo>
                  <a:lnTo>
                    <a:pt x="1587" y="1155"/>
                  </a:lnTo>
                  <a:lnTo>
                    <a:pt x="2489" y="850"/>
                  </a:lnTo>
                  <a:lnTo>
                    <a:pt x="2413" y="584"/>
                  </a:lnTo>
                  <a:lnTo>
                    <a:pt x="2349" y="393"/>
                  </a:lnTo>
                  <a:lnTo>
                    <a:pt x="2298" y="19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12445560" y="69165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39"/>
                  </a:lnTo>
                  <a:lnTo>
                    <a:pt x="444" y="292"/>
                  </a:lnTo>
                  <a:lnTo>
                    <a:pt x="0" y="457"/>
                  </a:lnTo>
                  <a:lnTo>
                    <a:pt x="63" y="647"/>
                  </a:lnTo>
                  <a:lnTo>
                    <a:pt x="152" y="825"/>
                  </a:lnTo>
                  <a:lnTo>
                    <a:pt x="215" y="1016"/>
                  </a:lnTo>
                  <a:lnTo>
                    <a:pt x="749" y="825"/>
                  </a:lnTo>
                  <a:lnTo>
                    <a:pt x="1193" y="571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1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12486576" y="682857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149" y="0"/>
                  </a:moveTo>
                  <a:lnTo>
                    <a:pt x="0" y="3708"/>
                  </a:lnTo>
                  <a:lnTo>
                    <a:pt x="1092" y="4254"/>
                  </a:lnTo>
                  <a:lnTo>
                    <a:pt x="1320" y="6210"/>
                  </a:lnTo>
                  <a:lnTo>
                    <a:pt x="3136" y="5664"/>
                  </a:lnTo>
                  <a:lnTo>
                    <a:pt x="2603" y="4508"/>
                  </a:lnTo>
                  <a:lnTo>
                    <a:pt x="2413" y="3365"/>
                  </a:lnTo>
                  <a:lnTo>
                    <a:pt x="3441" y="2362"/>
                  </a:lnTo>
                  <a:lnTo>
                    <a:pt x="3746" y="1739"/>
                  </a:lnTo>
                  <a:lnTo>
                    <a:pt x="3886" y="140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2490663" y="68295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44" y="3568"/>
                  </a:moveTo>
                  <a:lnTo>
                    <a:pt x="1176" y="4013"/>
                  </a:lnTo>
                  <a:lnTo>
                    <a:pt x="1282" y="4254"/>
                  </a:lnTo>
                  <a:lnTo>
                    <a:pt x="1396" y="4419"/>
                  </a:lnTo>
                  <a:lnTo>
                    <a:pt x="1841" y="4305"/>
                  </a:lnTo>
                  <a:lnTo>
                    <a:pt x="2730" y="4013"/>
                  </a:lnTo>
                  <a:lnTo>
                    <a:pt x="2954" y="3682"/>
                  </a:lnTo>
                  <a:lnTo>
                    <a:pt x="2209" y="3682"/>
                  </a:lnTo>
                  <a:lnTo>
                    <a:pt x="1244" y="3568"/>
                  </a:lnTo>
                  <a:close/>
                </a:path>
                <a:path w="4445" h="4445">
                  <a:moveTo>
                    <a:pt x="3340" y="0"/>
                  </a:moveTo>
                  <a:lnTo>
                    <a:pt x="1625" y="584"/>
                  </a:lnTo>
                  <a:lnTo>
                    <a:pt x="1396" y="1168"/>
                  </a:lnTo>
                  <a:lnTo>
                    <a:pt x="977" y="1523"/>
                  </a:lnTo>
                  <a:lnTo>
                    <a:pt x="431" y="1816"/>
                  </a:lnTo>
                  <a:lnTo>
                    <a:pt x="0" y="2832"/>
                  </a:lnTo>
                  <a:lnTo>
                    <a:pt x="241" y="3301"/>
                  </a:lnTo>
                  <a:lnTo>
                    <a:pt x="406" y="3822"/>
                  </a:lnTo>
                  <a:lnTo>
                    <a:pt x="1092" y="3822"/>
                  </a:lnTo>
                  <a:lnTo>
                    <a:pt x="1130" y="3479"/>
                  </a:lnTo>
                  <a:lnTo>
                    <a:pt x="1435" y="2920"/>
                  </a:lnTo>
                  <a:lnTo>
                    <a:pt x="3486" y="2920"/>
                  </a:lnTo>
                  <a:lnTo>
                    <a:pt x="4241" y="1866"/>
                  </a:lnTo>
                  <a:lnTo>
                    <a:pt x="3340" y="0"/>
                  </a:lnTo>
                  <a:close/>
                </a:path>
                <a:path w="4445" h="4445">
                  <a:moveTo>
                    <a:pt x="3486" y="2920"/>
                  </a:moveTo>
                  <a:lnTo>
                    <a:pt x="1435" y="2920"/>
                  </a:lnTo>
                  <a:lnTo>
                    <a:pt x="2209" y="3682"/>
                  </a:lnTo>
                  <a:lnTo>
                    <a:pt x="2954" y="3682"/>
                  </a:lnTo>
                  <a:lnTo>
                    <a:pt x="3486" y="2920"/>
                  </a:lnTo>
                  <a:close/>
                </a:path>
              </a:pathLst>
            </a:custGeom>
            <a:solidFill>
              <a:srgbClr val="F38A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2488977" y="683093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41" y="0"/>
                  </a:moveTo>
                  <a:lnTo>
                    <a:pt x="0" y="1028"/>
                  </a:lnTo>
                  <a:lnTo>
                    <a:pt x="203" y="2146"/>
                  </a:lnTo>
                  <a:lnTo>
                    <a:pt x="723" y="3301"/>
                  </a:lnTo>
                  <a:lnTo>
                    <a:pt x="393" y="4673"/>
                  </a:lnTo>
                  <a:lnTo>
                    <a:pt x="927" y="6083"/>
                  </a:lnTo>
                  <a:lnTo>
                    <a:pt x="2146" y="6019"/>
                  </a:lnTo>
                  <a:lnTo>
                    <a:pt x="3454" y="5968"/>
                  </a:lnTo>
                  <a:lnTo>
                    <a:pt x="2984" y="4394"/>
                  </a:lnTo>
                  <a:lnTo>
                    <a:pt x="2908" y="3390"/>
                  </a:lnTo>
                  <a:lnTo>
                    <a:pt x="3035" y="3187"/>
                  </a:lnTo>
                  <a:lnTo>
                    <a:pt x="2959" y="2895"/>
                  </a:lnTo>
                  <a:lnTo>
                    <a:pt x="2857" y="2692"/>
                  </a:lnTo>
                  <a:lnTo>
                    <a:pt x="2781" y="2489"/>
                  </a:lnTo>
                  <a:lnTo>
                    <a:pt x="2095" y="2489"/>
                  </a:lnTo>
                  <a:lnTo>
                    <a:pt x="1930" y="1943"/>
                  </a:lnTo>
                  <a:lnTo>
                    <a:pt x="1689" y="1485"/>
                  </a:lnTo>
                  <a:lnTo>
                    <a:pt x="1549" y="1219"/>
                  </a:lnTo>
                  <a:lnTo>
                    <a:pt x="1308" y="685"/>
                  </a:lnTo>
                  <a:lnTo>
                    <a:pt x="1231" y="46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F3D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12493905" y="683792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230" y="2333"/>
                  </a:moveTo>
                  <a:lnTo>
                    <a:pt x="774" y="2514"/>
                  </a:lnTo>
                  <a:lnTo>
                    <a:pt x="0" y="3340"/>
                  </a:lnTo>
                  <a:lnTo>
                    <a:pt x="114" y="3581"/>
                  </a:lnTo>
                  <a:lnTo>
                    <a:pt x="266" y="4013"/>
                  </a:lnTo>
                  <a:lnTo>
                    <a:pt x="1143" y="4952"/>
                  </a:lnTo>
                  <a:lnTo>
                    <a:pt x="1879" y="4749"/>
                  </a:lnTo>
                  <a:lnTo>
                    <a:pt x="3491" y="2933"/>
                  </a:lnTo>
                  <a:lnTo>
                    <a:pt x="1651" y="2933"/>
                  </a:lnTo>
                  <a:lnTo>
                    <a:pt x="1467" y="2755"/>
                  </a:lnTo>
                  <a:lnTo>
                    <a:pt x="1230" y="2333"/>
                  </a:lnTo>
                  <a:close/>
                </a:path>
                <a:path w="3809" h="5079">
                  <a:moveTo>
                    <a:pt x="2679" y="0"/>
                  </a:moveTo>
                  <a:lnTo>
                    <a:pt x="2095" y="647"/>
                  </a:lnTo>
                  <a:lnTo>
                    <a:pt x="1333" y="1168"/>
                  </a:lnTo>
                  <a:lnTo>
                    <a:pt x="1435" y="2133"/>
                  </a:lnTo>
                  <a:lnTo>
                    <a:pt x="1598" y="2333"/>
                  </a:lnTo>
                  <a:lnTo>
                    <a:pt x="1914" y="2514"/>
                  </a:lnTo>
                  <a:lnTo>
                    <a:pt x="1886" y="2806"/>
                  </a:lnTo>
                  <a:lnTo>
                    <a:pt x="1651" y="2933"/>
                  </a:lnTo>
                  <a:lnTo>
                    <a:pt x="3491" y="2933"/>
                  </a:lnTo>
                  <a:lnTo>
                    <a:pt x="3588" y="647"/>
                  </a:lnTo>
                  <a:lnTo>
                    <a:pt x="3619" y="406"/>
                  </a:lnTo>
                  <a:lnTo>
                    <a:pt x="3289" y="292"/>
                  </a:lnTo>
                  <a:lnTo>
                    <a:pt x="2679" y="0"/>
                  </a:lnTo>
                  <a:close/>
                </a:path>
                <a:path w="3809" h="5079">
                  <a:moveTo>
                    <a:pt x="1130" y="2133"/>
                  </a:moveTo>
                  <a:lnTo>
                    <a:pt x="1230" y="2333"/>
                  </a:lnTo>
                  <a:lnTo>
                    <a:pt x="1346" y="2197"/>
                  </a:lnTo>
                  <a:lnTo>
                    <a:pt x="1130" y="2133"/>
                  </a:lnTo>
                  <a:close/>
                </a:path>
                <a:path w="3809" h="5079">
                  <a:moveTo>
                    <a:pt x="1447" y="2247"/>
                  </a:moveTo>
                  <a:close/>
                </a:path>
              </a:pathLst>
            </a:custGeom>
            <a:solidFill>
              <a:srgbClr val="EF37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12490617" y="68409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50" y="0"/>
                  </a:moveTo>
                  <a:lnTo>
                    <a:pt x="825" y="1143"/>
                  </a:lnTo>
                  <a:lnTo>
                    <a:pt x="0" y="2679"/>
                  </a:lnTo>
                  <a:lnTo>
                    <a:pt x="901" y="3759"/>
                  </a:lnTo>
                  <a:lnTo>
                    <a:pt x="1841" y="3594"/>
                  </a:lnTo>
                  <a:lnTo>
                    <a:pt x="1841" y="2628"/>
                  </a:lnTo>
                  <a:lnTo>
                    <a:pt x="2451" y="2235"/>
                  </a:lnTo>
                  <a:lnTo>
                    <a:pt x="2832" y="1828"/>
                  </a:lnTo>
                  <a:lnTo>
                    <a:pt x="3187" y="1409"/>
                  </a:lnTo>
                  <a:lnTo>
                    <a:pt x="3556" y="1028"/>
                  </a:lnTo>
                  <a:lnTo>
                    <a:pt x="3479" y="787"/>
                  </a:lnTo>
                  <a:lnTo>
                    <a:pt x="3289" y="342"/>
                  </a:lnTo>
                  <a:lnTo>
                    <a:pt x="2730" y="546"/>
                  </a:lnTo>
                  <a:lnTo>
                    <a:pt x="2184" y="609"/>
                  </a:lnTo>
                  <a:lnTo>
                    <a:pt x="1676" y="177"/>
                  </a:lnTo>
                  <a:lnTo>
                    <a:pt x="1130" y="127"/>
                  </a:lnTo>
                  <a:lnTo>
                    <a:pt x="584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12491190" y="683834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15" y="0"/>
                  </a:moveTo>
                  <a:lnTo>
                    <a:pt x="0" y="888"/>
                  </a:lnTo>
                  <a:lnTo>
                    <a:pt x="825" y="1650"/>
                  </a:lnTo>
                  <a:lnTo>
                    <a:pt x="965" y="2412"/>
                  </a:lnTo>
                  <a:lnTo>
                    <a:pt x="1104" y="2755"/>
                  </a:lnTo>
                  <a:lnTo>
                    <a:pt x="1498" y="2019"/>
                  </a:lnTo>
                  <a:lnTo>
                    <a:pt x="2920" y="1600"/>
                  </a:lnTo>
                  <a:lnTo>
                    <a:pt x="1612" y="20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EE38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2487021" y="683757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482" y="139"/>
                  </a:moveTo>
                  <a:lnTo>
                    <a:pt x="317" y="0"/>
                  </a:lnTo>
                  <a:lnTo>
                    <a:pt x="0" y="12"/>
                  </a:lnTo>
                  <a:lnTo>
                    <a:pt x="101" y="241"/>
                  </a:lnTo>
                  <a:lnTo>
                    <a:pt x="177" y="457"/>
                  </a:lnTo>
                  <a:lnTo>
                    <a:pt x="266" y="698"/>
                  </a:lnTo>
                  <a:lnTo>
                    <a:pt x="457" y="495"/>
                  </a:lnTo>
                  <a:lnTo>
                    <a:pt x="482" y="139"/>
                  </a:lnTo>
                  <a:close/>
                </a:path>
                <a:path w="2540" h="3809">
                  <a:moveTo>
                    <a:pt x="1993" y="3187"/>
                  </a:moveTo>
                  <a:lnTo>
                    <a:pt x="1752" y="2628"/>
                  </a:lnTo>
                  <a:lnTo>
                    <a:pt x="1435" y="2159"/>
                  </a:lnTo>
                  <a:lnTo>
                    <a:pt x="787" y="2057"/>
                  </a:lnTo>
                  <a:lnTo>
                    <a:pt x="876" y="2298"/>
                  </a:lnTo>
                  <a:lnTo>
                    <a:pt x="952" y="2527"/>
                  </a:lnTo>
                  <a:lnTo>
                    <a:pt x="1041" y="2743"/>
                  </a:lnTo>
                  <a:lnTo>
                    <a:pt x="1130" y="2984"/>
                  </a:lnTo>
                  <a:lnTo>
                    <a:pt x="1206" y="3200"/>
                  </a:lnTo>
                  <a:lnTo>
                    <a:pt x="1308" y="3441"/>
                  </a:lnTo>
                  <a:lnTo>
                    <a:pt x="1536" y="3352"/>
                  </a:lnTo>
                  <a:lnTo>
                    <a:pt x="1752" y="3276"/>
                  </a:lnTo>
                  <a:lnTo>
                    <a:pt x="1993" y="3187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12494743" y="6852856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201" y="9791"/>
                  </a:moveTo>
                  <a:lnTo>
                    <a:pt x="10769" y="8331"/>
                  </a:lnTo>
                  <a:lnTo>
                    <a:pt x="9067" y="7353"/>
                  </a:lnTo>
                  <a:lnTo>
                    <a:pt x="9601" y="5524"/>
                  </a:lnTo>
                  <a:lnTo>
                    <a:pt x="9766" y="4826"/>
                  </a:lnTo>
                  <a:lnTo>
                    <a:pt x="9309" y="4445"/>
                  </a:lnTo>
                  <a:lnTo>
                    <a:pt x="7289" y="3441"/>
                  </a:lnTo>
                  <a:lnTo>
                    <a:pt x="6616" y="2146"/>
                  </a:lnTo>
                  <a:lnTo>
                    <a:pt x="6197" y="698"/>
                  </a:lnTo>
                  <a:lnTo>
                    <a:pt x="5905" y="0"/>
                  </a:lnTo>
                  <a:lnTo>
                    <a:pt x="5245" y="279"/>
                  </a:lnTo>
                  <a:lnTo>
                    <a:pt x="5753" y="1638"/>
                  </a:lnTo>
                  <a:lnTo>
                    <a:pt x="5321" y="2590"/>
                  </a:lnTo>
                  <a:lnTo>
                    <a:pt x="5842" y="3975"/>
                  </a:lnTo>
                  <a:lnTo>
                    <a:pt x="7404" y="4394"/>
                  </a:lnTo>
                  <a:lnTo>
                    <a:pt x="6286" y="5930"/>
                  </a:lnTo>
                  <a:lnTo>
                    <a:pt x="7467" y="7277"/>
                  </a:lnTo>
                  <a:lnTo>
                    <a:pt x="8013" y="8039"/>
                  </a:lnTo>
                  <a:lnTo>
                    <a:pt x="6108" y="9245"/>
                  </a:lnTo>
                  <a:lnTo>
                    <a:pt x="6337" y="7937"/>
                  </a:lnTo>
                  <a:lnTo>
                    <a:pt x="4597" y="6299"/>
                  </a:lnTo>
                  <a:lnTo>
                    <a:pt x="3060" y="6629"/>
                  </a:lnTo>
                  <a:lnTo>
                    <a:pt x="1549" y="7150"/>
                  </a:lnTo>
                  <a:lnTo>
                    <a:pt x="698" y="9055"/>
                  </a:lnTo>
                  <a:lnTo>
                    <a:pt x="0" y="9321"/>
                  </a:lnTo>
                  <a:lnTo>
                    <a:pt x="266" y="9994"/>
                  </a:lnTo>
                  <a:lnTo>
                    <a:pt x="2374" y="11290"/>
                  </a:lnTo>
                  <a:lnTo>
                    <a:pt x="3467" y="13627"/>
                  </a:lnTo>
                  <a:lnTo>
                    <a:pt x="5359" y="15151"/>
                  </a:lnTo>
                  <a:lnTo>
                    <a:pt x="6045" y="15278"/>
                  </a:lnTo>
                  <a:lnTo>
                    <a:pt x="6959" y="15138"/>
                  </a:lnTo>
                  <a:lnTo>
                    <a:pt x="9486" y="17640"/>
                  </a:lnTo>
                  <a:lnTo>
                    <a:pt x="8407" y="14833"/>
                  </a:lnTo>
                  <a:lnTo>
                    <a:pt x="8940" y="14579"/>
                  </a:lnTo>
                  <a:lnTo>
                    <a:pt x="9702" y="12001"/>
                  </a:lnTo>
                  <a:lnTo>
                    <a:pt x="8915" y="10426"/>
                  </a:lnTo>
                  <a:lnTo>
                    <a:pt x="10871" y="10642"/>
                  </a:lnTo>
                  <a:lnTo>
                    <a:pt x="11201" y="9791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12499264" y="684741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454" y="0"/>
                  </a:moveTo>
                  <a:lnTo>
                    <a:pt x="2755" y="165"/>
                  </a:lnTo>
                  <a:lnTo>
                    <a:pt x="2413" y="254"/>
                  </a:lnTo>
                  <a:lnTo>
                    <a:pt x="1422" y="1841"/>
                  </a:lnTo>
                  <a:lnTo>
                    <a:pt x="0" y="3352"/>
                  </a:lnTo>
                  <a:lnTo>
                    <a:pt x="1409" y="5461"/>
                  </a:lnTo>
                  <a:lnTo>
                    <a:pt x="1714" y="5588"/>
                  </a:lnTo>
                  <a:lnTo>
                    <a:pt x="2044" y="5702"/>
                  </a:lnTo>
                  <a:lnTo>
                    <a:pt x="2362" y="5842"/>
                  </a:lnTo>
                  <a:lnTo>
                    <a:pt x="4102" y="5130"/>
                  </a:lnTo>
                  <a:lnTo>
                    <a:pt x="4368" y="3695"/>
                  </a:lnTo>
                  <a:lnTo>
                    <a:pt x="4165" y="2057"/>
                  </a:lnTo>
                  <a:lnTo>
                    <a:pt x="3911" y="1358"/>
                  </a:lnTo>
                  <a:lnTo>
                    <a:pt x="3695" y="68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1B9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12496158" y="685201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628" y="0"/>
                  </a:moveTo>
                  <a:lnTo>
                    <a:pt x="2476" y="304"/>
                  </a:lnTo>
                  <a:lnTo>
                    <a:pt x="2336" y="622"/>
                  </a:lnTo>
                  <a:lnTo>
                    <a:pt x="2184" y="939"/>
                  </a:lnTo>
                  <a:lnTo>
                    <a:pt x="2070" y="1244"/>
                  </a:lnTo>
                  <a:lnTo>
                    <a:pt x="1905" y="1549"/>
                  </a:lnTo>
                  <a:lnTo>
                    <a:pt x="1778" y="1866"/>
                  </a:lnTo>
                  <a:lnTo>
                    <a:pt x="1282" y="2298"/>
                  </a:lnTo>
                  <a:lnTo>
                    <a:pt x="304" y="1714"/>
                  </a:lnTo>
                  <a:lnTo>
                    <a:pt x="0" y="2667"/>
                  </a:lnTo>
                  <a:lnTo>
                    <a:pt x="1739" y="4000"/>
                  </a:lnTo>
                  <a:lnTo>
                    <a:pt x="2806" y="2463"/>
                  </a:lnTo>
                  <a:lnTo>
                    <a:pt x="4089" y="1790"/>
                  </a:lnTo>
                  <a:lnTo>
                    <a:pt x="3835" y="1104"/>
                  </a:lnTo>
                  <a:lnTo>
                    <a:pt x="3581" y="558"/>
                  </a:lnTo>
                  <a:lnTo>
                    <a:pt x="3289" y="6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12497574" y="684646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1193" y="5537"/>
                  </a:moveTo>
                  <a:lnTo>
                    <a:pt x="952" y="4978"/>
                  </a:lnTo>
                  <a:lnTo>
                    <a:pt x="647" y="4495"/>
                  </a:lnTo>
                  <a:lnTo>
                    <a:pt x="0" y="4432"/>
                  </a:lnTo>
                  <a:lnTo>
                    <a:pt x="241" y="5105"/>
                  </a:lnTo>
                  <a:lnTo>
                    <a:pt x="508" y="5791"/>
                  </a:lnTo>
                  <a:lnTo>
                    <a:pt x="762" y="6489"/>
                  </a:lnTo>
                  <a:lnTo>
                    <a:pt x="1041" y="5854"/>
                  </a:lnTo>
                  <a:lnTo>
                    <a:pt x="1193" y="5537"/>
                  </a:lnTo>
                  <a:close/>
                </a:path>
                <a:path w="2540" h="6984">
                  <a:moveTo>
                    <a:pt x="2247" y="1295"/>
                  </a:moveTo>
                  <a:lnTo>
                    <a:pt x="2184" y="800"/>
                  </a:lnTo>
                  <a:lnTo>
                    <a:pt x="2095" y="279"/>
                  </a:lnTo>
                  <a:lnTo>
                    <a:pt x="1739" y="0"/>
                  </a:lnTo>
                  <a:lnTo>
                    <a:pt x="1181" y="190"/>
                  </a:lnTo>
                  <a:lnTo>
                    <a:pt x="736" y="406"/>
                  </a:lnTo>
                  <a:lnTo>
                    <a:pt x="368" y="698"/>
                  </a:lnTo>
                  <a:lnTo>
                    <a:pt x="673" y="1739"/>
                  </a:lnTo>
                  <a:lnTo>
                    <a:pt x="927" y="2171"/>
                  </a:lnTo>
                  <a:lnTo>
                    <a:pt x="1536" y="1930"/>
                  </a:lnTo>
                  <a:lnTo>
                    <a:pt x="1993" y="1739"/>
                  </a:lnTo>
                  <a:lnTo>
                    <a:pt x="2247" y="1295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12501665" y="68463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546" y="457"/>
                  </a:lnTo>
                  <a:lnTo>
                    <a:pt x="0" y="711"/>
                  </a:lnTo>
                  <a:lnTo>
                    <a:pt x="12" y="914"/>
                  </a:lnTo>
                  <a:lnTo>
                    <a:pt x="12" y="1358"/>
                  </a:lnTo>
                  <a:lnTo>
                    <a:pt x="355" y="1269"/>
                  </a:lnTo>
                  <a:lnTo>
                    <a:pt x="698" y="1193"/>
                  </a:lnTo>
                  <a:lnTo>
                    <a:pt x="1054" y="1104"/>
                  </a:lnTo>
                  <a:lnTo>
                    <a:pt x="1244" y="1054"/>
                  </a:lnTo>
                  <a:lnTo>
                    <a:pt x="1396" y="965"/>
                  </a:lnTo>
                  <a:lnTo>
                    <a:pt x="1523" y="8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6A1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12490450" y="682585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327" y="546"/>
                  </a:moveTo>
                  <a:lnTo>
                    <a:pt x="2616" y="0"/>
                  </a:lnTo>
                  <a:lnTo>
                    <a:pt x="2159" y="190"/>
                  </a:lnTo>
                  <a:lnTo>
                    <a:pt x="1968" y="1041"/>
                  </a:lnTo>
                  <a:lnTo>
                    <a:pt x="1790" y="1231"/>
                  </a:lnTo>
                  <a:lnTo>
                    <a:pt x="1790" y="1358"/>
                  </a:lnTo>
                  <a:lnTo>
                    <a:pt x="1765" y="1587"/>
                  </a:lnTo>
                  <a:lnTo>
                    <a:pt x="1917" y="1727"/>
                  </a:lnTo>
                  <a:lnTo>
                    <a:pt x="2222" y="1727"/>
                  </a:lnTo>
                  <a:lnTo>
                    <a:pt x="1968" y="1054"/>
                  </a:lnTo>
                  <a:lnTo>
                    <a:pt x="2413" y="863"/>
                  </a:lnTo>
                  <a:lnTo>
                    <a:pt x="2882" y="698"/>
                  </a:lnTo>
                  <a:lnTo>
                    <a:pt x="3327" y="546"/>
                  </a:lnTo>
                  <a:close/>
                </a:path>
                <a:path w="4445" h="5079">
                  <a:moveTo>
                    <a:pt x="4051" y="2425"/>
                  </a:moveTo>
                  <a:lnTo>
                    <a:pt x="3911" y="1574"/>
                  </a:lnTo>
                  <a:lnTo>
                    <a:pt x="2222" y="1727"/>
                  </a:lnTo>
                  <a:lnTo>
                    <a:pt x="2171" y="2273"/>
                  </a:lnTo>
                  <a:lnTo>
                    <a:pt x="2057" y="3187"/>
                  </a:lnTo>
                  <a:lnTo>
                    <a:pt x="165" y="2476"/>
                  </a:lnTo>
                  <a:lnTo>
                    <a:pt x="520" y="3810"/>
                  </a:lnTo>
                  <a:lnTo>
                    <a:pt x="0" y="4127"/>
                  </a:lnTo>
                  <a:lnTo>
                    <a:pt x="571" y="4635"/>
                  </a:lnTo>
                  <a:lnTo>
                    <a:pt x="1193" y="4470"/>
                  </a:lnTo>
                  <a:lnTo>
                    <a:pt x="1816" y="4318"/>
                  </a:lnTo>
                  <a:lnTo>
                    <a:pt x="2997" y="3924"/>
                  </a:lnTo>
                  <a:lnTo>
                    <a:pt x="3556" y="3721"/>
                  </a:lnTo>
                  <a:lnTo>
                    <a:pt x="4051" y="2425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2491814" y="696696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2387" y="0"/>
                  </a:moveTo>
                  <a:lnTo>
                    <a:pt x="0" y="1600"/>
                  </a:lnTo>
                  <a:lnTo>
                    <a:pt x="254" y="2336"/>
                  </a:lnTo>
                  <a:lnTo>
                    <a:pt x="393" y="2514"/>
                  </a:lnTo>
                  <a:lnTo>
                    <a:pt x="495" y="2679"/>
                  </a:lnTo>
                  <a:lnTo>
                    <a:pt x="584" y="2882"/>
                  </a:lnTo>
                  <a:lnTo>
                    <a:pt x="1447" y="3340"/>
                  </a:lnTo>
                  <a:lnTo>
                    <a:pt x="3251" y="4051"/>
                  </a:lnTo>
                  <a:lnTo>
                    <a:pt x="5067" y="4584"/>
                  </a:lnTo>
                  <a:lnTo>
                    <a:pt x="6997" y="3733"/>
                  </a:lnTo>
                  <a:lnTo>
                    <a:pt x="8051" y="3149"/>
                  </a:lnTo>
                  <a:lnTo>
                    <a:pt x="8153" y="2489"/>
                  </a:lnTo>
                  <a:lnTo>
                    <a:pt x="7581" y="2666"/>
                  </a:lnTo>
                  <a:lnTo>
                    <a:pt x="7035" y="2730"/>
                  </a:lnTo>
                  <a:lnTo>
                    <a:pt x="6553" y="2285"/>
                  </a:lnTo>
                  <a:lnTo>
                    <a:pt x="4533" y="49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48A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12485861" y="696766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562" y="0"/>
                  </a:moveTo>
                  <a:lnTo>
                    <a:pt x="0" y="1841"/>
                  </a:lnTo>
                  <a:lnTo>
                    <a:pt x="901" y="2209"/>
                  </a:lnTo>
                  <a:lnTo>
                    <a:pt x="1790" y="2590"/>
                  </a:lnTo>
                  <a:lnTo>
                    <a:pt x="2692" y="2946"/>
                  </a:lnTo>
                  <a:lnTo>
                    <a:pt x="3860" y="2209"/>
                  </a:lnTo>
                  <a:lnTo>
                    <a:pt x="5308" y="2832"/>
                  </a:lnTo>
                  <a:lnTo>
                    <a:pt x="6540" y="2184"/>
                  </a:lnTo>
                  <a:lnTo>
                    <a:pt x="6451" y="1981"/>
                  </a:lnTo>
                  <a:lnTo>
                    <a:pt x="6349" y="1803"/>
                  </a:lnTo>
                  <a:lnTo>
                    <a:pt x="6197" y="1638"/>
                  </a:lnTo>
                  <a:lnTo>
                    <a:pt x="5829" y="1663"/>
                  </a:lnTo>
                  <a:lnTo>
                    <a:pt x="5460" y="1587"/>
                  </a:lnTo>
                  <a:lnTo>
                    <a:pt x="5232" y="1244"/>
                  </a:lnTo>
                  <a:lnTo>
                    <a:pt x="3454" y="13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925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2452836" y="688330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8073" y="3048"/>
                  </a:moveTo>
                  <a:lnTo>
                    <a:pt x="6096" y="3048"/>
                  </a:lnTo>
                  <a:lnTo>
                    <a:pt x="6350" y="3556"/>
                  </a:lnTo>
                  <a:lnTo>
                    <a:pt x="6692" y="3962"/>
                  </a:lnTo>
                  <a:lnTo>
                    <a:pt x="7607" y="4394"/>
                  </a:lnTo>
                  <a:lnTo>
                    <a:pt x="8293" y="3302"/>
                  </a:lnTo>
                  <a:lnTo>
                    <a:pt x="8073" y="3048"/>
                  </a:lnTo>
                  <a:close/>
                </a:path>
                <a:path w="8890" h="4445">
                  <a:moveTo>
                    <a:pt x="7974" y="2933"/>
                  </a:moveTo>
                  <a:lnTo>
                    <a:pt x="5054" y="2933"/>
                  </a:lnTo>
                  <a:lnTo>
                    <a:pt x="5257" y="2959"/>
                  </a:lnTo>
                  <a:lnTo>
                    <a:pt x="5435" y="3098"/>
                  </a:lnTo>
                  <a:lnTo>
                    <a:pt x="6096" y="3048"/>
                  </a:lnTo>
                  <a:lnTo>
                    <a:pt x="8073" y="3048"/>
                  </a:lnTo>
                  <a:close/>
                </a:path>
                <a:path w="8890" h="4445">
                  <a:moveTo>
                    <a:pt x="0" y="990"/>
                  </a:moveTo>
                  <a:lnTo>
                    <a:pt x="596" y="2641"/>
                  </a:lnTo>
                  <a:lnTo>
                    <a:pt x="787" y="3048"/>
                  </a:lnTo>
                  <a:lnTo>
                    <a:pt x="1473" y="2806"/>
                  </a:lnTo>
                  <a:lnTo>
                    <a:pt x="1841" y="1752"/>
                  </a:lnTo>
                  <a:lnTo>
                    <a:pt x="7341" y="1752"/>
                  </a:lnTo>
                  <a:lnTo>
                    <a:pt x="7251" y="1358"/>
                  </a:lnTo>
                  <a:lnTo>
                    <a:pt x="1701" y="1257"/>
                  </a:lnTo>
                  <a:lnTo>
                    <a:pt x="838" y="1041"/>
                  </a:lnTo>
                  <a:lnTo>
                    <a:pt x="0" y="990"/>
                  </a:lnTo>
                  <a:close/>
                </a:path>
                <a:path w="8890" h="4445">
                  <a:moveTo>
                    <a:pt x="7399" y="2006"/>
                  </a:moveTo>
                  <a:lnTo>
                    <a:pt x="3530" y="2006"/>
                  </a:lnTo>
                  <a:lnTo>
                    <a:pt x="4483" y="2489"/>
                  </a:lnTo>
                  <a:lnTo>
                    <a:pt x="4838" y="3009"/>
                  </a:lnTo>
                  <a:lnTo>
                    <a:pt x="5054" y="2933"/>
                  </a:lnTo>
                  <a:lnTo>
                    <a:pt x="7974" y="2933"/>
                  </a:lnTo>
                  <a:lnTo>
                    <a:pt x="7474" y="2336"/>
                  </a:lnTo>
                  <a:lnTo>
                    <a:pt x="7399" y="2006"/>
                  </a:lnTo>
                  <a:close/>
                </a:path>
                <a:path w="8890" h="4445">
                  <a:moveTo>
                    <a:pt x="7341" y="1752"/>
                  </a:moveTo>
                  <a:lnTo>
                    <a:pt x="1841" y="1752"/>
                  </a:lnTo>
                  <a:lnTo>
                    <a:pt x="2933" y="2501"/>
                  </a:lnTo>
                  <a:lnTo>
                    <a:pt x="3530" y="2006"/>
                  </a:lnTo>
                  <a:lnTo>
                    <a:pt x="7399" y="2006"/>
                  </a:lnTo>
                  <a:lnTo>
                    <a:pt x="7341" y="1752"/>
                  </a:lnTo>
                  <a:close/>
                </a:path>
                <a:path w="8890" h="4445">
                  <a:moveTo>
                    <a:pt x="3975" y="0"/>
                  </a:moveTo>
                  <a:lnTo>
                    <a:pt x="1701" y="1257"/>
                  </a:lnTo>
                  <a:lnTo>
                    <a:pt x="7206" y="1257"/>
                  </a:lnTo>
                  <a:lnTo>
                    <a:pt x="6972" y="736"/>
                  </a:lnTo>
                  <a:lnTo>
                    <a:pt x="5448" y="330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D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12456937" y="689356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539" y="0"/>
                  </a:moveTo>
                  <a:lnTo>
                    <a:pt x="1765" y="444"/>
                  </a:lnTo>
                  <a:lnTo>
                    <a:pt x="190" y="1473"/>
                  </a:lnTo>
                  <a:lnTo>
                    <a:pt x="736" y="1651"/>
                  </a:lnTo>
                  <a:lnTo>
                    <a:pt x="3200" y="2527"/>
                  </a:lnTo>
                  <a:lnTo>
                    <a:pt x="1054" y="3390"/>
                  </a:lnTo>
                  <a:lnTo>
                    <a:pt x="800" y="4686"/>
                  </a:lnTo>
                  <a:lnTo>
                    <a:pt x="304" y="5181"/>
                  </a:lnTo>
                  <a:lnTo>
                    <a:pt x="0" y="5689"/>
                  </a:lnTo>
                  <a:lnTo>
                    <a:pt x="444" y="6438"/>
                  </a:lnTo>
                  <a:lnTo>
                    <a:pt x="1485" y="5194"/>
                  </a:lnTo>
                  <a:lnTo>
                    <a:pt x="2489" y="3937"/>
                  </a:lnTo>
                  <a:lnTo>
                    <a:pt x="3530" y="2679"/>
                  </a:lnTo>
                  <a:lnTo>
                    <a:pt x="3352" y="2070"/>
                  </a:lnTo>
                  <a:lnTo>
                    <a:pt x="3187" y="1447"/>
                  </a:lnTo>
                  <a:lnTo>
                    <a:pt x="3009" y="85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12454948" y="688741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628" y="2133"/>
                  </a:moveTo>
                  <a:lnTo>
                    <a:pt x="0" y="2387"/>
                  </a:lnTo>
                  <a:lnTo>
                    <a:pt x="43" y="2539"/>
                  </a:lnTo>
                  <a:lnTo>
                    <a:pt x="273" y="3098"/>
                  </a:lnTo>
                  <a:lnTo>
                    <a:pt x="2127" y="3911"/>
                  </a:lnTo>
                  <a:lnTo>
                    <a:pt x="2533" y="2997"/>
                  </a:lnTo>
                  <a:lnTo>
                    <a:pt x="2844" y="2539"/>
                  </a:lnTo>
                  <a:lnTo>
                    <a:pt x="2686" y="2539"/>
                  </a:lnTo>
                  <a:lnTo>
                    <a:pt x="628" y="2133"/>
                  </a:lnTo>
                  <a:close/>
                </a:path>
                <a:path w="3809" h="4445">
                  <a:moveTo>
                    <a:pt x="2178" y="0"/>
                  </a:moveTo>
                  <a:lnTo>
                    <a:pt x="1441" y="558"/>
                  </a:lnTo>
                  <a:lnTo>
                    <a:pt x="2686" y="2539"/>
                  </a:lnTo>
                  <a:lnTo>
                    <a:pt x="2844" y="2539"/>
                  </a:lnTo>
                  <a:lnTo>
                    <a:pt x="3283" y="1892"/>
                  </a:lnTo>
                  <a:lnTo>
                    <a:pt x="2508" y="96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2455576" y="688635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044" y="3581"/>
                  </a:moveTo>
                  <a:lnTo>
                    <a:pt x="812" y="1612"/>
                  </a:lnTo>
                  <a:lnTo>
                    <a:pt x="1549" y="1066"/>
                  </a:lnTo>
                  <a:lnTo>
                    <a:pt x="1511" y="863"/>
                  </a:lnTo>
                  <a:lnTo>
                    <a:pt x="1498" y="660"/>
                  </a:lnTo>
                  <a:lnTo>
                    <a:pt x="1511" y="457"/>
                  </a:lnTo>
                  <a:lnTo>
                    <a:pt x="1193" y="304"/>
                  </a:lnTo>
                  <a:lnTo>
                    <a:pt x="838" y="508"/>
                  </a:lnTo>
                  <a:lnTo>
                    <a:pt x="101" y="914"/>
                  </a:lnTo>
                  <a:lnTo>
                    <a:pt x="139" y="1117"/>
                  </a:lnTo>
                  <a:lnTo>
                    <a:pt x="152" y="1320"/>
                  </a:lnTo>
                  <a:lnTo>
                    <a:pt x="139" y="1524"/>
                  </a:lnTo>
                  <a:lnTo>
                    <a:pt x="88" y="2082"/>
                  </a:lnTo>
                  <a:lnTo>
                    <a:pt x="50" y="2628"/>
                  </a:lnTo>
                  <a:lnTo>
                    <a:pt x="0" y="3200"/>
                  </a:lnTo>
                  <a:lnTo>
                    <a:pt x="2044" y="3581"/>
                  </a:lnTo>
                  <a:close/>
                </a:path>
                <a:path w="5079" h="3809">
                  <a:moveTo>
                    <a:pt x="4597" y="2959"/>
                  </a:moveTo>
                  <a:lnTo>
                    <a:pt x="4356" y="2286"/>
                  </a:lnTo>
                  <a:lnTo>
                    <a:pt x="4140" y="1600"/>
                  </a:lnTo>
                  <a:lnTo>
                    <a:pt x="3937" y="914"/>
                  </a:lnTo>
                  <a:lnTo>
                    <a:pt x="3606" y="508"/>
                  </a:lnTo>
                  <a:lnTo>
                    <a:pt x="3340" y="0"/>
                  </a:lnTo>
                  <a:lnTo>
                    <a:pt x="2692" y="50"/>
                  </a:lnTo>
                  <a:lnTo>
                    <a:pt x="3048" y="1104"/>
                  </a:lnTo>
                  <a:lnTo>
                    <a:pt x="3429" y="2159"/>
                  </a:lnTo>
                  <a:lnTo>
                    <a:pt x="3784" y="3213"/>
                  </a:lnTo>
                  <a:lnTo>
                    <a:pt x="4076" y="3289"/>
                  </a:lnTo>
                  <a:lnTo>
                    <a:pt x="4229" y="3149"/>
                  </a:lnTo>
                  <a:lnTo>
                    <a:pt x="4406" y="3035"/>
                  </a:lnTo>
                  <a:lnTo>
                    <a:pt x="4597" y="2959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12454754" y="689679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95" y="0"/>
                  </a:moveTo>
                  <a:lnTo>
                    <a:pt x="342" y="304"/>
                  </a:lnTo>
                  <a:lnTo>
                    <a:pt x="165" y="609"/>
                  </a:lnTo>
                  <a:lnTo>
                    <a:pt x="0" y="914"/>
                  </a:lnTo>
                  <a:lnTo>
                    <a:pt x="292" y="1612"/>
                  </a:lnTo>
                  <a:lnTo>
                    <a:pt x="584" y="1752"/>
                  </a:lnTo>
                  <a:lnTo>
                    <a:pt x="901" y="1905"/>
                  </a:lnTo>
                  <a:lnTo>
                    <a:pt x="1219" y="2032"/>
                  </a:lnTo>
                  <a:lnTo>
                    <a:pt x="1447" y="1955"/>
                  </a:lnTo>
                  <a:lnTo>
                    <a:pt x="1689" y="1866"/>
                  </a:lnTo>
                  <a:lnTo>
                    <a:pt x="1892" y="1778"/>
                  </a:lnTo>
                  <a:lnTo>
                    <a:pt x="1435" y="1181"/>
                  </a:lnTo>
                  <a:lnTo>
                    <a:pt x="965" y="596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2458992" y="688955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524" y="4064"/>
                  </a:moveTo>
                  <a:lnTo>
                    <a:pt x="1104" y="3263"/>
                  </a:lnTo>
                  <a:lnTo>
                    <a:pt x="927" y="2463"/>
                  </a:lnTo>
                  <a:lnTo>
                    <a:pt x="1358" y="1612"/>
                  </a:lnTo>
                  <a:lnTo>
                    <a:pt x="850" y="863"/>
                  </a:lnTo>
                  <a:lnTo>
                    <a:pt x="660" y="88"/>
                  </a:lnTo>
                  <a:lnTo>
                    <a:pt x="381" y="0"/>
                  </a:lnTo>
                  <a:lnTo>
                    <a:pt x="38" y="812"/>
                  </a:lnTo>
                  <a:lnTo>
                    <a:pt x="355" y="1587"/>
                  </a:lnTo>
                  <a:lnTo>
                    <a:pt x="596" y="2349"/>
                  </a:lnTo>
                  <a:lnTo>
                    <a:pt x="406" y="2476"/>
                  </a:lnTo>
                  <a:lnTo>
                    <a:pt x="215" y="2603"/>
                  </a:lnTo>
                  <a:lnTo>
                    <a:pt x="0" y="2705"/>
                  </a:lnTo>
                  <a:lnTo>
                    <a:pt x="63" y="2908"/>
                  </a:lnTo>
                  <a:lnTo>
                    <a:pt x="228" y="3263"/>
                  </a:lnTo>
                  <a:lnTo>
                    <a:pt x="482" y="4013"/>
                  </a:lnTo>
                  <a:lnTo>
                    <a:pt x="635" y="4305"/>
                  </a:lnTo>
                  <a:lnTo>
                    <a:pt x="800" y="4572"/>
                  </a:lnTo>
                  <a:lnTo>
                    <a:pt x="965" y="4864"/>
                  </a:lnTo>
                  <a:lnTo>
                    <a:pt x="1524" y="4064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2457075" y="68911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635" y="0"/>
                  </a:moveTo>
                  <a:lnTo>
                    <a:pt x="431" y="63"/>
                  </a:lnTo>
                  <a:lnTo>
                    <a:pt x="241" y="139"/>
                  </a:lnTo>
                  <a:lnTo>
                    <a:pt x="25" y="203"/>
                  </a:lnTo>
                  <a:lnTo>
                    <a:pt x="342" y="533"/>
                  </a:lnTo>
                  <a:lnTo>
                    <a:pt x="571" y="482"/>
                  </a:lnTo>
                  <a:lnTo>
                    <a:pt x="635" y="0"/>
                  </a:lnTo>
                  <a:close/>
                </a:path>
                <a:path w="2540" h="1904">
                  <a:moveTo>
                    <a:pt x="2159" y="1714"/>
                  </a:moveTo>
                  <a:lnTo>
                    <a:pt x="2070" y="1524"/>
                  </a:lnTo>
                  <a:lnTo>
                    <a:pt x="1981" y="1358"/>
                  </a:lnTo>
                  <a:lnTo>
                    <a:pt x="1917" y="1155"/>
                  </a:lnTo>
                  <a:lnTo>
                    <a:pt x="1727" y="1320"/>
                  </a:lnTo>
                  <a:lnTo>
                    <a:pt x="1676" y="1651"/>
                  </a:lnTo>
                  <a:lnTo>
                    <a:pt x="1854" y="1765"/>
                  </a:lnTo>
                  <a:lnTo>
                    <a:pt x="2159" y="1714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2456706" y="6885787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70" h="5715">
                  <a:moveTo>
                    <a:pt x="952" y="533"/>
                  </a:moveTo>
                  <a:lnTo>
                    <a:pt x="850" y="355"/>
                  </a:lnTo>
                  <a:lnTo>
                    <a:pt x="711" y="190"/>
                  </a:lnTo>
                  <a:lnTo>
                    <a:pt x="596" y="0"/>
                  </a:lnTo>
                  <a:lnTo>
                    <a:pt x="0" y="304"/>
                  </a:lnTo>
                  <a:lnTo>
                    <a:pt x="50" y="482"/>
                  </a:lnTo>
                  <a:lnTo>
                    <a:pt x="63" y="660"/>
                  </a:lnTo>
                  <a:lnTo>
                    <a:pt x="63" y="863"/>
                  </a:lnTo>
                  <a:lnTo>
                    <a:pt x="381" y="1016"/>
                  </a:lnTo>
                  <a:lnTo>
                    <a:pt x="558" y="850"/>
                  </a:lnTo>
                  <a:lnTo>
                    <a:pt x="762" y="698"/>
                  </a:lnTo>
                  <a:lnTo>
                    <a:pt x="952" y="533"/>
                  </a:lnTo>
                  <a:close/>
                </a:path>
                <a:path w="1270" h="5715">
                  <a:moveTo>
                    <a:pt x="1003" y="5321"/>
                  </a:moveTo>
                  <a:lnTo>
                    <a:pt x="914" y="5080"/>
                  </a:lnTo>
                  <a:lnTo>
                    <a:pt x="850" y="4864"/>
                  </a:lnTo>
                  <a:lnTo>
                    <a:pt x="762" y="4622"/>
                  </a:lnTo>
                  <a:lnTo>
                    <a:pt x="647" y="4927"/>
                  </a:lnTo>
                  <a:lnTo>
                    <a:pt x="520" y="5219"/>
                  </a:lnTo>
                  <a:lnTo>
                    <a:pt x="393" y="5524"/>
                  </a:lnTo>
                  <a:lnTo>
                    <a:pt x="609" y="5461"/>
                  </a:lnTo>
                  <a:lnTo>
                    <a:pt x="800" y="5384"/>
                  </a:lnTo>
                  <a:lnTo>
                    <a:pt x="1003" y="5321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2445909" y="690328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5359" y="7366"/>
                  </a:moveTo>
                  <a:lnTo>
                    <a:pt x="4229" y="7366"/>
                  </a:lnTo>
                  <a:lnTo>
                    <a:pt x="5359" y="7823"/>
                  </a:lnTo>
                  <a:lnTo>
                    <a:pt x="5359" y="7366"/>
                  </a:lnTo>
                  <a:close/>
                </a:path>
                <a:path w="7620" h="8254">
                  <a:moveTo>
                    <a:pt x="2197" y="1574"/>
                  </a:moveTo>
                  <a:lnTo>
                    <a:pt x="1491" y="1981"/>
                  </a:lnTo>
                  <a:lnTo>
                    <a:pt x="1032" y="2806"/>
                  </a:lnTo>
                  <a:lnTo>
                    <a:pt x="1109" y="3162"/>
                  </a:lnTo>
                  <a:lnTo>
                    <a:pt x="1701" y="4559"/>
                  </a:lnTo>
                  <a:lnTo>
                    <a:pt x="1358" y="5156"/>
                  </a:lnTo>
                  <a:lnTo>
                    <a:pt x="444" y="5499"/>
                  </a:lnTo>
                  <a:lnTo>
                    <a:pt x="0" y="6413"/>
                  </a:lnTo>
                  <a:lnTo>
                    <a:pt x="609" y="7721"/>
                  </a:lnTo>
                  <a:lnTo>
                    <a:pt x="1600" y="7416"/>
                  </a:lnTo>
                  <a:lnTo>
                    <a:pt x="2603" y="7023"/>
                  </a:lnTo>
                  <a:lnTo>
                    <a:pt x="5359" y="7023"/>
                  </a:lnTo>
                  <a:lnTo>
                    <a:pt x="5393" y="5156"/>
                  </a:lnTo>
                  <a:lnTo>
                    <a:pt x="6743" y="4584"/>
                  </a:lnTo>
                  <a:lnTo>
                    <a:pt x="7594" y="3556"/>
                  </a:lnTo>
                  <a:lnTo>
                    <a:pt x="3873" y="3556"/>
                  </a:lnTo>
                  <a:lnTo>
                    <a:pt x="3835" y="3200"/>
                  </a:lnTo>
                  <a:lnTo>
                    <a:pt x="4102" y="3162"/>
                  </a:lnTo>
                  <a:lnTo>
                    <a:pt x="7467" y="3162"/>
                  </a:lnTo>
                  <a:lnTo>
                    <a:pt x="7353" y="2806"/>
                  </a:lnTo>
                  <a:lnTo>
                    <a:pt x="6729" y="2209"/>
                  </a:lnTo>
                  <a:lnTo>
                    <a:pt x="3276" y="2209"/>
                  </a:lnTo>
                  <a:lnTo>
                    <a:pt x="2298" y="1828"/>
                  </a:lnTo>
                  <a:lnTo>
                    <a:pt x="2197" y="1574"/>
                  </a:lnTo>
                  <a:close/>
                </a:path>
                <a:path w="7620" h="8254">
                  <a:moveTo>
                    <a:pt x="5359" y="7023"/>
                  </a:moveTo>
                  <a:lnTo>
                    <a:pt x="2603" y="7023"/>
                  </a:lnTo>
                  <a:lnTo>
                    <a:pt x="3556" y="7429"/>
                  </a:lnTo>
                  <a:lnTo>
                    <a:pt x="4229" y="7366"/>
                  </a:lnTo>
                  <a:lnTo>
                    <a:pt x="5359" y="7366"/>
                  </a:lnTo>
                  <a:lnTo>
                    <a:pt x="5359" y="7023"/>
                  </a:lnTo>
                  <a:close/>
                </a:path>
                <a:path w="7620" h="8254">
                  <a:moveTo>
                    <a:pt x="7467" y="3162"/>
                  </a:moveTo>
                  <a:lnTo>
                    <a:pt x="4102" y="3162"/>
                  </a:lnTo>
                  <a:lnTo>
                    <a:pt x="4140" y="3517"/>
                  </a:lnTo>
                  <a:lnTo>
                    <a:pt x="3873" y="3556"/>
                  </a:lnTo>
                  <a:lnTo>
                    <a:pt x="7594" y="3556"/>
                  </a:lnTo>
                  <a:lnTo>
                    <a:pt x="7467" y="3162"/>
                  </a:lnTo>
                  <a:close/>
                </a:path>
                <a:path w="7620" h="8254">
                  <a:moveTo>
                    <a:pt x="5829" y="0"/>
                  </a:moveTo>
                  <a:lnTo>
                    <a:pt x="4241" y="914"/>
                  </a:lnTo>
                  <a:lnTo>
                    <a:pt x="3949" y="1981"/>
                  </a:lnTo>
                  <a:lnTo>
                    <a:pt x="3276" y="2209"/>
                  </a:lnTo>
                  <a:lnTo>
                    <a:pt x="6729" y="2209"/>
                  </a:lnTo>
                  <a:lnTo>
                    <a:pt x="5791" y="1765"/>
                  </a:lnTo>
                  <a:lnTo>
                    <a:pt x="6591" y="660"/>
                  </a:lnTo>
                  <a:lnTo>
                    <a:pt x="6337" y="431"/>
                  </a:lnTo>
                  <a:lnTo>
                    <a:pt x="6057" y="22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F054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2445423" y="690169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997" y="0"/>
                  </a:moveTo>
                  <a:lnTo>
                    <a:pt x="2527" y="165"/>
                  </a:lnTo>
                  <a:lnTo>
                    <a:pt x="2324" y="253"/>
                  </a:lnTo>
                  <a:lnTo>
                    <a:pt x="2146" y="698"/>
                  </a:lnTo>
                  <a:lnTo>
                    <a:pt x="2120" y="1396"/>
                  </a:lnTo>
                  <a:lnTo>
                    <a:pt x="1790" y="1523"/>
                  </a:lnTo>
                  <a:lnTo>
                    <a:pt x="0" y="2425"/>
                  </a:lnTo>
                  <a:lnTo>
                    <a:pt x="1587" y="2920"/>
                  </a:lnTo>
                  <a:lnTo>
                    <a:pt x="1981" y="3555"/>
                  </a:lnTo>
                  <a:lnTo>
                    <a:pt x="2679" y="3162"/>
                  </a:lnTo>
                  <a:lnTo>
                    <a:pt x="4546" y="1269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2448205" y="69041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43" y="0"/>
                  </a:moveTo>
                  <a:lnTo>
                    <a:pt x="1295" y="317"/>
                  </a:lnTo>
                  <a:lnTo>
                    <a:pt x="647" y="609"/>
                  </a:lnTo>
                  <a:lnTo>
                    <a:pt x="0" y="939"/>
                  </a:lnTo>
                  <a:lnTo>
                    <a:pt x="977" y="1295"/>
                  </a:lnTo>
                  <a:lnTo>
                    <a:pt x="1651" y="106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48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12451687" y="689624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8775" y="0"/>
                  </a:moveTo>
                  <a:lnTo>
                    <a:pt x="7734" y="1244"/>
                  </a:lnTo>
                  <a:lnTo>
                    <a:pt x="6731" y="2501"/>
                  </a:lnTo>
                  <a:lnTo>
                    <a:pt x="5689" y="3759"/>
                  </a:lnTo>
                  <a:lnTo>
                    <a:pt x="5842" y="4610"/>
                  </a:lnTo>
                  <a:lnTo>
                    <a:pt x="5549" y="5283"/>
                  </a:lnTo>
                  <a:lnTo>
                    <a:pt x="4686" y="5638"/>
                  </a:lnTo>
                  <a:lnTo>
                    <a:pt x="3733" y="6959"/>
                  </a:lnTo>
                  <a:lnTo>
                    <a:pt x="2095" y="7035"/>
                  </a:lnTo>
                  <a:lnTo>
                    <a:pt x="800" y="7696"/>
                  </a:lnTo>
                  <a:lnTo>
                    <a:pt x="0" y="8801"/>
                  </a:lnTo>
                  <a:lnTo>
                    <a:pt x="990" y="9258"/>
                  </a:lnTo>
                  <a:lnTo>
                    <a:pt x="1587" y="9842"/>
                  </a:lnTo>
                  <a:lnTo>
                    <a:pt x="4533" y="8940"/>
                  </a:lnTo>
                  <a:lnTo>
                    <a:pt x="6540" y="6985"/>
                  </a:lnTo>
                  <a:lnTo>
                    <a:pt x="7848" y="4254"/>
                  </a:lnTo>
                  <a:lnTo>
                    <a:pt x="8140" y="3683"/>
                  </a:lnTo>
                  <a:lnTo>
                    <a:pt x="8636" y="3340"/>
                  </a:lnTo>
                  <a:lnTo>
                    <a:pt x="9194" y="3098"/>
                  </a:lnTo>
                  <a:lnTo>
                    <a:pt x="9093" y="774"/>
                  </a:lnTo>
                  <a:lnTo>
                    <a:pt x="9004" y="508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EE31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12456345" y="68999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003" y="0"/>
                  </a:moveTo>
                  <a:lnTo>
                    <a:pt x="266" y="431"/>
                  </a:lnTo>
                  <a:lnTo>
                    <a:pt x="0" y="1092"/>
                  </a:lnTo>
                  <a:lnTo>
                    <a:pt x="12" y="1905"/>
                  </a:lnTo>
                  <a:lnTo>
                    <a:pt x="901" y="1562"/>
                  </a:lnTo>
                  <a:lnTo>
                    <a:pt x="1193" y="901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12453392" y="689771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651" y="698"/>
                  </a:moveTo>
                  <a:lnTo>
                    <a:pt x="1358" y="0"/>
                  </a:lnTo>
                  <a:lnTo>
                    <a:pt x="914" y="190"/>
                  </a:lnTo>
                  <a:lnTo>
                    <a:pt x="457" y="355"/>
                  </a:lnTo>
                  <a:lnTo>
                    <a:pt x="0" y="546"/>
                  </a:lnTo>
                  <a:lnTo>
                    <a:pt x="508" y="990"/>
                  </a:lnTo>
                  <a:lnTo>
                    <a:pt x="1066" y="901"/>
                  </a:lnTo>
                  <a:lnTo>
                    <a:pt x="1625" y="711"/>
                  </a:lnTo>
                  <a:close/>
                </a:path>
                <a:path w="3175" h="2540">
                  <a:moveTo>
                    <a:pt x="2590" y="1130"/>
                  </a:moveTo>
                  <a:lnTo>
                    <a:pt x="2260" y="990"/>
                  </a:lnTo>
                  <a:lnTo>
                    <a:pt x="1943" y="838"/>
                  </a:lnTo>
                  <a:lnTo>
                    <a:pt x="1625" y="711"/>
                  </a:lnTo>
                  <a:lnTo>
                    <a:pt x="1917" y="939"/>
                  </a:lnTo>
                  <a:lnTo>
                    <a:pt x="1778" y="2082"/>
                  </a:lnTo>
                  <a:lnTo>
                    <a:pt x="2590" y="113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12453386" y="68861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4" y="0"/>
                  </a:moveTo>
                  <a:lnTo>
                    <a:pt x="685" y="88"/>
                  </a:lnTo>
                  <a:lnTo>
                    <a:pt x="457" y="152"/>
                  </a:lnTo>
                  <a:lnTo>
                    <a:pt x="241" y="228"/>
                  </a:lnTo>
                  <a:lnTo>
                    <a:pt x="152" y="800"/>
                  </a:lnTo>
                  <a:lnTo>
                    <a:pt x="88" y="1384"/>
                  </a:lnTo>
                  <a:lnTo>
                    <a:pt x="0" y="1943"/>
                  </a:lnTo>
                  <a:lnTo>
                    <a:pt x="838" y="2451"/>
                  </a:lnTo>
                  <a:lnTo>
                    <a:pt x="1587" y="2158"/>
                  </a:lnTo>
                  <a:lnTo>
                    <a:pt x="2336" y="1752"/>
                  </a:lnTo>
                  <a:lnTo>
                    <a:pt x="2349" y="1536"/>
                  </a:lnTo>
                  <a:lnTo>
                    <a:pt x="2336" y="1346"/>
                  </a:lnTo>
                  <a:lnTo>
                    <a:pt x="2298" y="1142"/>
                  </a:lnTo>
                  <a:lnTo>
                    <a:pt x="1587" y="1054"/>
                  </a:lnTo>
                  <a:lnTo>
                    <a:pt x="1193" y="60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12454582" y="68895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28"/>
                  </a:lnTo>
                  <a:lnTo>
                    <a:pt x="241" y="253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12441261" y="690969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648" y="0"/>
                  </a:moveTo>
                  <a:lnTo>
                    <a:pt x="3314" y="139"/>
                  </a:lnTo>
                  <a:lnTo>
                    <a:pt x="2082" y="507"/>
                  </a:lnTo>
                  <a:lnTo>
                    <a:pt x="1181" y="1511"/>
                  </a:lnTo>
                  <a:lnTo>
                    <a:pt x="215" y="2552"/>
                  </a:lnTo>
                  <a:lnTo>
                    <a:pt x="0" y="3606"/>
                  </a:lnTo>
                  <a:lnTo>
                    <a:pt x="1587" y="4317"/>
                  </a:lnTo>
                  <a:lnTo>
                    <a:pt x="1396" y="3606"/>
                  </a:lnTo>
                  <a:lnTo>
                    <a:pt x="1333" y="2908"/>
                  </a:lnTo>
                  <a:lnTo>
                    <a:pt x="2197" y="1765"/>
                  </a:lnTo>
                  <a:lnTo>
                    <a:pt x="2755" y="1384"/>
                  </a:lnTo>
                  <a:lnTo>
                    <a:pt x="3797" y="2158"/>
                  </a:lnTo>
                  <a:lnTo>
                    <a:pt x="3454" y="2616"/>
                  </a:lnTo>
                  <a:lnTo>
                    <a:pt x="2590" y="3390"/>
                  </a:lnTo>
                  <a:lnTo>
                    <a:pt x="2247" y="4254"/>
                  </a:lnTo>
                  <a:lnTo>
                    <a:pt x="4165" y="4140"/>
                  </a:lnTo>
                  <a:lnTo>
                    <a:pt x="4648" y="5664"/>
                  </a:lnTo>
                  <a:lnTo>
                    <a:pt x="5803" y="5067"/>
                  </a:lnTo>
                  <a:lnTo>
                    <a:pt x="5638" y="3365"/>
                  </a:lnTo>
                  <a:lnTo>
                    <a:pt x="7759" y="2438"/>
                  </a:lnTo>
                  <a:lnTo>
                    <a:pt x="7251" y="609"/>
                  </a:lnTo>
                  <a:lnTo>
                    <a:pt x="6248" y="1015"/>
                  </a:lnTo>
                  <a:lnTo>
                    <a:pt x="5257" y="130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2446064" y="69069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177" y="317"/>
                  </a:lnTo>
                  <a:lnTo>
                    <a:pt x="0" y="1003"/>
                  </a:lnTo>
                  <a:lnTo>
                    <a:pt x="292" y="1866"/>
                  </a:lnTo>
                  <a:lnTo>
                    <a:pt x="1206" y="1536"/>
                  </a:lnTo>
                  <a:lnTo>
                    <a:pt x="1549" y="939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6A7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12456111" y="6942981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2755" y="0"/>
                  </a:moveTo>
                  <a:lnTo>
                    <a:pt x="1790" y="12"/>
                  </a:lnTo>
                  <a:lnTo>
                    <a:pt x="1117" y="774"/>
                  </a:lnTo>
                  <a:lnTo>
                    <a:pt x="254" y="495"/>
                  </a:lnTo>
                  <a:lnTo>
                    <a:pt x="215" y="1270"/>
                  </a:lnTo>
                  <a:lnTo>
                    <a:pt x="0" y="2044"/>
                  </a:lnTo>
                  <a:lnTo>
                    <a:pt x="355" y="2806"/>
                  </a:lnTo>
                  <a:lnTo>
                    <a:pt x="1219" y="3175"/>
                  </a:lnTo>
                  <a:lnTo>
                    <a:pt x="1346" y="4114"/>
                  </a:lnTo>
                  <a:lnTo>
                    <a:pt x="2667" y="6997"/>
                  </a:lnTo>
                  <a:lnTo>
                    <a:pt x="3505" y="9258"/>
                  </a:lnTo>
                  <a:lnTo>
                    <a:pt x="4394" y="11506"/>
                  </a:lnTo>
                  <a:lnTo>
                    <a:pt x="5791" y="10972"/>
                  </a:lnTo>
                  <a:lnTo>
                    <a:pt x="6223" y="10020"/>
                  </a:lnTo>
                  <a:lnTo>
                    <a:pt x="6997" y="9347"/>
                  </a:lnTo>
                  <a:lnTo>
                    <a:pt x="7823" y="8547"/>
                  </a:lnTo>
                  <a:lnTo>
                    <a:pt x="8458" y="11963"/>
                  </a:lnTo>
                  <a:lnTo>
                    <a:pt x="8572" y="13639"/>
                  </a:lnTo>
                  <a:lnTo>
                    <a:pt x="9690" y="15011"/>
                  </a:lnTo>
                  <a:lnTo>
                    <a:pt x="10655" y="15214"/>
                  </a:lnTo>
                  <a:lnTo>
                    <a:pt x="10820" y="16052"/>
                  </a:lnTo>
                  <a:lnTo>
                    <a:pt x="11150" y="16802"/>
                  </a:lnTo>
                  <a:lnTo>
                    <a:pt x="13462" y="16738"/>
                  </a:lnTo>
                  <a:lnTo>
                    <a:pt x="12319" y="15011"/>
                  </a:lnTo>
                  <a:lnTo>
                    <a:pt x="12369" y="12598"/>
                  </a:lnTo>
                  <a:lnTo>
                    <a:pt x="8610" y="11264"/>
                  </a:lnTo>
                  <a:lnTo>
                    <a:pt x="8966" y="9347"/>
                  </a:lnTo>
                  <a:lnTo>
                    <a:pt x="9372" y="8051"/>
                  </a:lnTo>
                  <a:lnTo>
                    <a:pt x="8255" y="7162"/>
                  </a:lnTo>
                  <a:lnTo>
                    <a:pt x="7200" y="6070"/>
                  </a:lnTo>
                  <a:lnTo>
                    <a:pt x="3619" y="4292"/>
                  </a:lnTo>
                  <a:lnTo>
                    <a:pt x="2692" y="2463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F389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12455752" y="69502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14" y="0"/>
                  </a:moveTo>
                  <a:lnTo>
                    <a:pt x="1295" y="63"/>
                  </a:lnTo>
                  <a:lnTo>
                    <a:pt x="711" y="165"/>
                  </a:lnTo>
                  <a:lnTo>
                    <a:pt x="190" y="393"/>
                  </a:lnTo>
                  <a:lnTo>
                    <a:pt x="0" y="1054"/>
                  </a:lnTo>
                  <a:lnTo>
                    <a:pt x="114" y="1244"/>
                  </a:lnTo>
                  <a:lnTo>
                    <a:pt x="215" y="1549"/>
                  </a:lnTo>
                  <a:lnTo>
                    <a:pt x="355" y="1562"/>
                  </a:lnTo>
                  <a:lnTo>
                    <a:pt x="1054" y="1663"/>
                  </a:lnTo>
                  <a:lnTo>
                    <a:pt x="1397" y="1117"/>
                  </a:lnTo>
                  <a:lnTo>
                    <a:pt x="1701" y="660"/>
                  </a:lnTo>
                  <a:lnTo>
                    <a:pt x="1917" y="292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5DB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12461470" y="6951520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5">
                  <a:moveTo>
                    <a:pt x="2476" y="0"/>
                  </a:moveTo>
                  <a:lnTo>
                    <a:pt x="1625" y="800"/>
                  </a:lnTo>
                  <a:lnTo>
                    <a:pt x="863" y="1485"/>
                  </a:lnTo>
                  <a:lnTo>
                    <a:pt x="431" y="2451"/>
                  </a:lnTo>
                  <a:lnTo>
                    <a:pt x="279" y="2743"/>
                  </a:lnTo>
                  <a:lnTo>
                    <a:pt x="152" y="3073"/>
                  </a:lnTo>
                  <a:lnTo>
                    <a:pt x="0" y="3378"/>
                  </a:lnTo>
                  <a:lnTo>
                    <a:pt x="215" y="3937"/>
                  </a:lnTo>
                  <a:lnTo>
                    <a:pt x="1803" y="3594"/>
                  </a:lnTo>
                  <a:lnTo>
                    <a:pt x="215" y="5753"/>
                  </a:lnTo>
                  <a:lnTo>
                    <a:pt x="165" y="7442"/>
                  </a:lnTo>
                  <a:lnTo>
                    <a:pt x="2717" y="8902"/>
                  </a:lnTo>
                  <a:lnTo>
                    <a:pt x="850" y="10287"/>
                  </a:lnTo>
                  <a:lnTo>
                    <a:pt x="1104" y="11696"/>
                  </a:lnTo>
                  <a:lnTo>
                    <a:pt x="2349" y="11442"/>
                  </a:lnTo>
                  <a:lnTo>
                    <a:pt x="2870" y="9702"/>
                  </a:lnTo>
                  <a:lnTo>
                    <a:pt x="4229" y="10426"/>
                  </a:lnTo>
                  <a:lnTo>
                    <a:pt x="4063" y="9093"/>
                  </a:lnTo>
                  <a:lnTo>
                    <a:pt x="2273" y="7747"/>
                  </a:lnTo>
                  <a:lnTo>
                    <a:pt x="4317" y="6477"/>
                  </a:lnTo>
                  <a:lnTo>
                    <a:pt x="3225" y="5092"/>
                  </a:lnTo>
                  <a:lnTo>
                    <a:pt x="3098" y="3429"/>
                  </a:lnTo>
                  <a:lnTo>
                    <a:pt x="2781" y="180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12464834" y="696195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876" y="0"/>
                  </a:moveTo>
                  <a:lnTo>
                    <a:pt x="876" y="596"/>
                  </a:lnTo>
                  <a:lnTo>
                    <a:pt x="0" y="1269"/>
                  </a:lnTo>
                  <a:lnTo>
                    <a:pt x="2095" y="2781"/>
                  </a:lnTo>
                  <a:lnTo>
                    <a:pt x="2692" y="4876"/>
                  </a:lnTo>
                  <a:lnTo>
                    <a:pt x="4584" y="5664"/>
                  </a:lnTo>
                  <a:lnTo>
                    <a:pt x="5143" y="5422"/>
                  </a:lnTo>
                  <a:lnTo>
                    <a:pt x="5626" y="5118"/>
                  </a:lnTo>
                  <a:lnTo>
                    <a:pt x="5689" y="4457"/>
                  </a:lnTo>
                  <a:lnTo>
                    <a:pt x="4394" y="3517"/>
                  </a:lnTo>
                  <a:lnTo>
                    <a:pt x="3035" y="2717"/>
                  </a:lnTo>
                  <a:lnTo>
                    <a:pt x="2641" y="952"/>
                  </a:lnTo>
                  <a:lnTo>
                    <a:pt x="2489" y="228"/>
                  </a:lnTo>
                  <a:lnTo>
                    <a:pt x="1600" y="63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12468771" y="69676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0" y="266"/>
                  </a:lnTo>
                  <a:lnTo>
                    <a:pt x="254" y="914"/>
                  </a:lnTo>
                  <a:lnTo>
                    <a:pt x="444" y="927"/>
                  </a:lnTo>
                  <a:lnTo>
                    <a:pt x="685" y="863"/>
                  </a:lnTo>
                  <a:lnTo>
                    <a:pt x="901" y="800"/>
                  </a:lnTo>
                  <a:lnTo>
                    <a:pt x="812" y="53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0538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12468059" y="69678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88"/>
                  </a:lnTo>
                  <a:lnTo>
                    <a:pt x="228" y="165"/>
                  </a:lnTo>
                  <a:lnTo>
                    <a:pt x="0" y="253"/>
                  </a:lnTo>
                  <a:lnTo>
                    <a:pt x="317" y="368"/>
                  </a:lnTo>
                  <a:lnTo>
                    <a:pt x="622" y="507"/>
                  </a:lnTo>
                  <a:lnTo>
                    <a:pt x="965" y="64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12469002" y="696835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60" y="0"/>
                  </a:moveTo>
                  <a:lnTo>
                    <a:pt x="215" y="177"/>
                  </a:lnTo>
                  <a:lnTo>
                    <a:pt x="0" y="266"/>
                  </a:lnTo>
                  <a:lnTo>
                    <a:pt x="88" y="533"/>
                  </a:lnTo>
                  <a:lnTo>
                    <a:pt x="165" y="812"/>
                  </a:lnTo>
                  <a:lnTo>
                    <a:pt x="266" y="1104"/>
                  </a:lnTo>
                  <a:lnTo>
                    <a:pt x="317" y="1270"/>
                  </a:lnTo>
                  <a:lnTo>
                    <a:pt x="393" y="1409"/>
                  </a:lnTo>
                  <a:lnTo>
                    <a:pt x="520" y="1524"/>
                  </a:lnTo>
                  <a:lnTo>
                    <a:pt x="1257" y="1308"/>
                  </a:lnTo>
                  <a:lnTo>
                    <a:pt x="1968" y="1054"/>
                  </a:lnTo>
                  <a:lnTo>
                    <a:pt x="2705" y="812"/>
                  </a:lnTo>
                  <a:lnTo>
                    <a:pt x="2019" y="558"/>
                  </a:lnTo>
                  <a:lnTo>
                    <a:pt x="1346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5A6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12523453" y="691850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3288" y="1930"/>
                  </a:moveTo>
                  <a:lnTo>
                    <a:pt x="1689" y="1930"/>
                  </a:lnTo>
                  <a:lnTo>
                    <a:pt x="2260" y="2679"/>
                  </a:lnTo>
                  <a:lnTo>
                    <a:pt x="3403" y="3568"/>
                  </a:lnTo>
                  <a:lnTo>
                    <a:pt x="3836" y="4495"/>
                  </a:lnTo>
                  <a:lnTo>
                    <a:pt x="2628" y="5702"/>
                  </a:lnTo>
                  <a:lnTo>
                    <a:pt x="1651" y="8255"/>
                  </a:lnTo>
                  <a:lnTo>
                    <a:pt x="4305" y="8255"/>
                  </a:lnTo>
                  <a:lnTo>
                    <a:pt x="5486" y="9398"/>
                  </a:lnTo>
                  <a:lnTo>
                    <a:pt x="4432" y="9817"/>
                  </a:lnTo>
                  <a:lnTo>
                    <a:pt x="3581" y="10121"/>
                  </a:lnTo>
                  <a:lnTo>
                    <a:pt x="2705" y="10464"/>
                  </a:lnTo>
                  <a:lnTo>
                    <a:pt x="7289" y="11760"/>
                  </a:lnTo>
                  <a:lnTo>
                    <a:pt x="7035" y="11010"/>
                  </a:lnTo>
                  <a:lnTo>
                    <a:pt x="6717" y="10464"/>
                  </a:lnTo>
                  <a:lnTo>
                    <a:pt x="6689" y="10121"/>
                  </a:lnTo>
                  <a:lnTo>
                    <a:pt x="7200" y="9461"/>
                  </a:lnTo>
                  <a:lnTo>
                    <a:pt x="7112" y="7454"/>
                  </a:lnTo>
                  <a:lnTo>
                    <a:pt x="3962" y="6578"/>
                  </a:lnTo>
                  <a:lnTo>
                    <a:pt x="4889" y="5397"/>
                  </a:lnTo>
                  <a:lnTo>
                    <a:pt x="6083" y="4749"/>
                  </a:lnTo>
                  <a:lnTo>
                    <a:pt x="12987" y="4749"/>
                  </a:lnTo>
                  <a:lnTo>
                    <a:pt x="12941" y="4495"/>
                  </a:lnTo>
                  <a:lnTo>
                    <a:pt x="13977" y="4495"/>
                  </a:lnTo>
                  <a:lnTo>
                    <a:pt x="13931" y="4013"/>
                  </a:lnTo>
                  <a:lnTo>
                    <a:pt x="14641" y="3517"/>
                  </a:lnTo>
                  <a:lnTo>
                    <a:pt x="10896" y="3517"/>
                  </a:lnTo>
                  <a:lnTo>
                    <a:pt x="7835" y="3479"/>
                  </a:lnTo>
                  <a:lnTo>
                    <a:pt x="7705" y="3365"/>
                  </a:lnTo>
                  <a:lnTo>
                    <a:pt x="4864" y="3365"/>
                  </a:lnTo>
                  <a:lnTo>
                    <a:pt x="3288" y="1930"/>
                  </a:lnTo>
                  <a:close/>
                </a:path>
                <a:path w="15240" h="12065">
                  <a:moveTo>
                    <a:pt x="8039" y="8928"/>
                  </a:moveTo>
                  <a:lnTo>
                    <a:pt x="7200" y="9461"/>
                  </a:lnTo>
                  <a:lnTo>
                    <a:pt x="8136" y="9867"/>
                  </a:lnTo>
                  <a:lnTo>
                    <a:pt x="9093" y="10312"/>
                  </a:lnTo>
                  <a:lnTo>
                    <a:pt x="9461" y="9867"/>
                  </a:lnTo>
                  <a:lnTo>
                    <a:pt x="10096" y="9461"/>
                  </a:lnTo>
                  <a:lnTo>
                    <a:pt x="10168" y="9067"/>
                  </a:lnTo>
                  <a:lnTo>
                    <a:pt x="9601" y="9067"/>
                  </a:lnTo>
                  <a:lnTo>
                    <a:pt x="8039" y="8928"/>
                  </a:lnTo>
                  <a:close/>
                </a:path>
                <a:path w="15240" h="12065">
                  <a:moveTo>
                    <a:pt x="12987" y="4749"/>
                  </a:moveTo>
                  <a:lnTo>
                    <a:pt x="6083" y="4749"/>
                  </a:lnTo>
                  <a:lnTo>
                    <a:pt x="8343" y="5473"/>
                  </a:lnTo>
                  <a:lnTo>
                    <a:pt x="9164" y="6375"/>
                  </a:lnTo>
                  <a:lnTo>
                    <a:pt x="9261" y="6578"/>
                  </a:lnTo>
                  <a:lnTo>
                    <a:pt x="9601" y="9067"/>
                  </a:lnTo>
                  <a:lnTo>
                    <a:pt x="10168" y="9067"/>
                  </a:lnTo>
                  <a:lnTo>
                    <a:pt x="10470" y="7454"/>
                  </a:lnTo>
                  <a:lnTo>
                    <a:pt x="10782" y="6375"/>
                  </a:lnTo>
                  <a:lnTo>
                    <a:pt x="12598" y="6311"/>
                  </a:lnTo>
                  <a:lnTo>
                    <a:pt x="13106" y="6273"/>
                  </a:lnTo>
                  <a:lnTo>
                    <a:pt x="13222" y="5473"/>
                  </a:lnTo>
                  <a:lnTo>
                    <a:pt x="13182" y="4775"/>
                  </a:lnTo>
                  <a:lnTo>
                    <a:pt x="12992" y="4775"/>
                  </a:lnTo>
                  <a:close/>
                </a:path>
                <a:path w="15240" h="12065">
                  <a:moveTo>
                    <a:pt x="13977" y="4495"/>
                  </a:moveTo>
                  <a:lnTo>
                    <a:pt x="12941" y="4495"/>
                  </a:lnTo>
                  <a:lnTo>
                    <a:pt x="13296" y="4800"/>
                  </a:lnTo>
                  <a:lnTo>
                    <a:pt x="13982" y="4546"/>
                  </a:lnTo>
                  <a:close/>
                </a:path>
                <a:path w="15240" h="12065">
                  <a:moveTo>
                    <a:pt x="11798" y="3276"/>
                  </a:moveTo>
                  <a:lnTo>
                    <a:pt x="10896" y="3517"/>
                  </a:lnTo>
                  <a:lnTo>
                    <a:pt x="14641" y="3517"/>
                  </a:lnTo>
                  <a:lnTo>
                    <a:pt x="12611" y="3403"/>
                  </a:lnTo>
                  <a:lnTo>
                    <a:pt x="11798" y="3276"/>
                  </a:lnTo>
                  <a:close/>
                </a:path>
                <a:path w="15240" h="12065">
                  <a:moveTo>
                    <a:pt x="8305" y="1917"/>
                  </a:moveTo>
                  <a:lnTo>
                    <a:pt x="8490" y="2908"/>
                  </a:lnTo>
                  <a:lnTo>
                    <a:pt x="7835" y="3479"/>
                  </a:lnTo>
                  <a:lnTo>
                    <a:pt x="10854" y="3479"/>
                  </a:lnTo>
                  <a:lnTo>
                    <a:pt x="10216" y="2908"/>
                  </a:lnTo>
                  <a:lnTo>
                    <a:pt x="9753" y="2908"/>
                  </a:lnTo>
                  <a:lnTo>
                    <a:pt x="9448" y="2794"/>
                  </a:lnTo>
                  <a:lnTo>
                    <a:pt x="9283" y="2400"/>
                  </a:lnTo>
                  <a:lnTo>
                    <a:pt x="8940" y="2222"/>
                  </a:lnTo>
                  <a:lnTo>
                    <a:pt x="8636" y="2095"/>
                  </a:lnTo>
                  <a:lnTo>
                    <a:pt x="8305" y="1917"/>
                  </a:lnTo>
                  <a:close/>
                </a:path>
                <a:path w="15240" h="12065">
                  <a:moveTo>
                    <a:pt x="13881" y="2870"/>
                  </a:moveTo>
                  <a:lnTo>
                    <a:pt x="13107" y="3276"/>
                  </a:lnTo>
                  <a:lnTo>
                    <a:pt x="12611" y="3403"/>
                  </a:lnTo>
                  <a:lnTo>
                    <a:pt x="14658" y="3403"/>
                  </a:lnTo>
                  <a:lnTo>
                    <a:pt x="13881" y="2870"/>
                  </a:lnTo>
                  <a:close/>
                </a:path>
                <a:path w="15240" h="12065">
                  <a:moveTo>
                    <a:pt x="5194" y="0"/>
                  </a:moveTo>
                  <a:lnTo>
                    <a:pt x="4622" y="876"/>
                  </a:lnTo>
                  <a:lnTo>
                    <a:pt x="4638" y="1295"/>
                  </a:lnTo>
                  <a:lnTo>
                    <a:pt x="4864" y="3365"/>
                  </a:lnTo>
                  <a:lnTo>
                    <a:pt x="7705" y="3365"/>
                  </a:lnTo>
                  <a:lnTo>
                    <a:pt x="7531" y="3213"/>
                  </a:lnTo>
                  <a:lnTo>
                    <a:pt x="6195" y="2362"/>
                  </a:lnTo>
                  <a:lnTo>
                    <a:pt x="6205" y="1879"/>
                  </a:lnTo>
                  <a:lnTo>
                    <a:pt x="6553" y="546"/>
                  </a:lnTo>
                  <a:lnTo>
                    <a:pt x="5194" y="0"/>
                  </a:lnTo>
                  <a:close/>
                </a:path>
                <a:path w="15240" h="12065">
                  <a:moveTo>
                    <a:pt x="2159" y="876"/>
                  </a:moveTo>
                  <a:lnTo>
                    <a:pt x="838" y="1346"/>
                  </a:lnTo>
                  <a:lnTo>
                    <a:pt x="0" y="1879"/>
                  </a:lnTo>
                  <a:lnTo>
                    <a:pt x="546" y="2908"/>
                  </a:lnTo>
                  <a:lnTo>
                    <a:pt x="1689" y="1930"/>
                  </a:lnTo>
                  <a:lnTo>
                    <a:pt x="3288" y="1930"/>
                  </a:lnTo>
                  <a:lnTo>
                    <a:pt x="2159" y="876"/>
                  </a:lnTo>
                  <a:close/>
                </a:path>
                <a:path w="15240" h="12065">
                  <a:moveTo>
                    <a:pt x="10160" y="2857"/>
                  </a:moveTo>
                  <a:lnTo>
                    <a:pt x="9753" y="2908"/>
                  </a:lnTo>
                  <a:lnTo>
                    <a:pt x="10216" y="2908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12531293" y="691726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1828" y="0"/>
                  </a:moveTo>
                  <a:lnTo>
                    <a:pt x="704" y="647"/>
                  </a:lnTo>
                  <a:lnTo>
                    <a:pt x="0" y="1079"/>
                  </a:lnTo>
                  <a:lnTo>
                    <a:pt x="139" y="2565"/>
                  </a:lnTo>
                  <a:lnTo>
                    <a:pt x="342" y="2692"/>
                  </a:lnTo>
                  <a:lnTo>
                    <a:pt x="444" y="2920"/>
                  </a:lnTo>
                  <a:lnTo>
                    <a:pt x="520" y="3174"/>
                  </a:lnTo>
                  <a:lnTo>
                    <a:pt x="2349" y="4089"/>
                  </a:lnTo>
                  <a:lnTo>
                    <a:pt x="2826" y="3289"/>
                  </a:lnTo>
                  <a:lnTo>
                    <a:pt x="2819" y="1866"/>
                  </a:lnTo>
                  <a:lnTo>
                    <a:pt x="5444" y="1866"/>
                  </a:lnTo>
                  <a:lnTo>
                    <a:pt x="5363" y="1600"/>
                  </a:lnTo>
                  <a:lnTo>
                    <a:pt x="3124" y="1600"/>
                  </a:lnTo>
                  <a:lnTo>
                    <a:pt x="1828" y="0"/>
                  </a:lnTo>
                  <a:close/>
                </a:path>
                <a:path w="5715" h="4445">
                  <a:moveTo>
                    <a:pt x="5444" y="1866"/>
                  </a:moveTo>
                  <a:lnTo>
                    <a:pt x="2819" y="1866"/>
                  </a:lnTo>
                  <a:lnTo>
                    <a:pt x="4787" y="2374"/>
                  </a:lnTo>
                  <a:lnTo>
                    <a:pt x="4559" y="2920"/>
                  </a:lnTo>
                  <a:lnTo>
                    <a:pt x="4448" y="3632"/>
                  </a:lnTo>
                  <a:lnTo>
                    <a:pt x="4737" y="4038"/>
                  </a:lnTo>
                  <a:lnTo>
                    <a:pt x="5253" y="3632"/>
                  </a:lnTo>
                  <a:lnTo>
                    <a:pt x="5366" y="3467"/>
                  </a:lnTo>
                  <a:lnTo>
                    <a:pt x="5638" y="2781"/>
                  </a:lnTo>
                  <a:lnTo>
                    <a:pt x="5549" y="2285"/>
                  </a:lnTo>
                  <a:lnTo>
                    <a:pt x="5444" y="1866"/>
                  </a:lnTo>
                  <a:close/>
                </a:path>
                <a:path w="5715" h="4445">
                  <a:moveTo>
                    <a:pt x="4066" y="243"/>
                  </a:moveTo>
                  <a:lnTo>
                    <a:pt x="3124" y="1600"/>
                  </a:lnTo>
                  <a:lnTo>
                    <a:pt x="5363" y="1600"/>
                  </a:lnTo>
                  <a:lnTo>
                    <a:pt x="5072" y="647"/>
                  </a:lnTo>
                  <a:lnTo>
                    <a:pt x="4673" y="647"/>
                  </a:lnTo>
                  <a:lnTo>
                    <a:pt x="4343" y="533"/>
                  </a:lnTo>
                  <a:lnTo>
                    <a:pt x="4066" y="243"/>
                  </a:lnTo>
                  <a:close/>
                </a:path>
                <a:path w="5715" h="4445">
                  <a:moveTo>
                    <a:pt x="5055" y="589"/>
                  </a:moveTo>
                  <a:lnTo>
                    <a:pt x="4673" y="647"/>
                  </a:lnTo>
                  <a:lnTo>
                    <a:pt x="5072" y="647"/>
                  </a:lnTo>
                  <a:close/>
                </a:path>
                <a:path w="5715" h="4445">
                  <a:moveTo>
                    <a:pt x="4076" y="228"/>
                  </a:moveTo>
                  <a:close/>
                </a:path>
              </a:pathLst>
            </a:custGeom>
            <a:solidFill>
              <a:srgbClr val="F7B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12532546" y="692304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4889" y="0"/>
                  </a:moveTo>
                  <a:lnTo>
                    <a:pt x="4648" y="76"/>
                  </a:lnTo>
                  <a:lnTo>
                    <a:pt x="4203" y="254"/>
                  </a:lnTo>
                  <a:lnTo>
                    <a:pt x="4140" y="850"/>
                  </a:lnTo>
                  <a:lnTo>
                    <a:pt x="4013" y="1727"/>
                  </a:lnTo>
                  <a:lnTo>
                    <a:pt x="3505" y="1765"/>
                  </a:lnTo>
                  <a:lnTo>
                    <a:pt x="1689" y="1828"/>
                  </a:lnTo>
                  <a:lnTo>
                    <a:pt x="1358" y="2971"/>
                  </a:lnTo>
                  <a:lnTo>
                    <a:pt x="1003" y="4914"/>
                  </a:lnTo>
                  <a:lnTo>
                    <a:pt x="368" y="5321"/>
                  </a:lnTo>
                  <a:lnTo>
                    <a:pt x="0" y="5765"/>
                  </a:lnTo>
                  <a:lnTo>
                    <a:pt x="495" y="6311"/>
                  </a:lnTo>
                  <a:lnTo>
                    <a:pt x="1143" y="6604"/>
                  </a:lnTo>
                  <a:lnTo>
                    <a:pt x="1892" y="6616"/>
                  </a:lnTo>
                  <a:lnTo>
                    <a:pt x="1612" y="4572"/>
                  </a:lnTo>
                  <a:lnTo>
                    <a:pt x="3441" y="4203"/>
                  </a:lnTo>
                  <a:lnTo>
                    <a:pt x="4559" y="3263"/>
                  </a:lnTo>
                  <a:lnTo>
                    <a:pt x="4584" y="2159"/>
                  </a:lnTo>
                  <a:lnTo>
                    <a:pt x="5435" y="115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12536797" y="69162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34" y="3378"/>
                  </a:moveTo>
                  <a:lnTo>
                    <a:pt x="1371" y="3378"/>
                  </a:lnTo>
                  <a:lnTo>
                    <a:pt x="1917" y="3835"/>
                  </a:lnTo>
                  <a:lnTo>
                    <a:pt x="2768" y="3517"/>
                  </a:lnTo>
                  <a:lnTo>
                    <a:pt x="3234" y="3378"/>
                  </a:lnTo>
                  <a:close/>
                </a:path>
                <a:path w="3809" h="4445">
                  <a:moveTo>
                    <a:pt x="2019" y="0"/>
                  </a:moveTo>
                  <a:lnTo>
                    <a:pt x="1841" y="1028"/>
                  </a:lnTo>
                  <a:lnTo>
                    <a:pt x="914" y="1168"/>
                  </a:lnTo>
                  <a:lnTo>
                    <a:pt x="190" y="1473"/>
                  </a:lnTo>
                  <a:lnTo>
                    <a:pt x="914" y="2082"/>
                  </a:lnTo>
                  <a:lnTo>
                    <a:pt x="1092" y="2641"/>
                  </a:lnTo>
                  <a:lnTo>
                    <a:pt x="0" y="3047"/>
                  </a:lnTo>
                  <a:lnTo>
                    <a:pt x="50" y="3289"/>
                  </a:lnTo>
                  <a:lnTo>
                    <a:pt x="139" y="3517"/>
                  </a:lnTo>
                  <a:lnTo>
                    <a:pt x="253" y="3733"/>
                  </a:lnTo>
                  <a:lnTo>
                    <a:pt x="812" y="3467"/>
                  </a:lnTo>
                  <a:lnTo>
                    <a:pt x="1371" y="3378"/>
                  </a:lnTo>
                  <a:lnTo>
                    <a:pt x="3234" y="3378"/>
                  </a:lnTo>
                  <a:lnTo>
                    <a:pt x="3049" y="2641"/>
                  </a:lnTo>
                  <a:lnTo>
                    <a:pt x="2997" y="2247"/>
                  </a:lnTo>
                  <a:lnTo>
                    <a:pt x="3441" y="1765"/>
                  </a:lnTo>
                  <a:lnTo>
                    <a:pt x="3200" y="990"/>
                  </a:lnTo>
                  <a:lnTo>
                    <a:pt x="3124" y="7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27B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12534147" y="69263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946" y="0"/>
                  </a:moveTo>
                  <a:lnTo>
                    <a:pt x="1841" y="939"/>
                  </a:lnTo>
                  <a:lnTo>
                    <a:pt x="0" y="1308"/>
                  </a:lnTo>
                  <a:lnTo>
                    <a:pt x="292" y="3352"/>
                  </a:lnTo>
                  <a:lnTo>
                    <a:pt x="977" y="3098"/>
                  </a:lnTo>
                  <a:lnTo>
                    <a:pt x="1193" y="2844"/>
                  </a:lnTo>
                  <a:lnTo>
                    <a:pt x="1397" y="2311"/>
                  </a:lnTo>
                  <a:lnTo>
                    <a:pt x="1600" y="2311"/>
                  </a:lnTo>
                  <a:lnTo>
                    <a:pt x="3530" y="2349"/>
                  </a:lnTo>
                  <a:lnTo>
                    <a:pt x="3556" y="138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12533642" y="69191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57" y="0"/>
                  </a:moveTo>
                  <a:lnTo>
                    <a:pt x="558" y="1257"/>
                  </a:lnTo>
                  <a:lnTo>
                    <a:pt x="139" y="2044"/>
                  </a:lnTo>
                  <a:lnTo>
                    <a:pt x="0" y="2247"/>
                  </a:lnTo>
                  <a:lnTo>
                    <a:pt x="711" y="2895"/>
                  </a:lnTo>
                  <a:lnTo>
                    <a:pt x="1612" y="2654"/>
                  </a:lnTo>
                  <a:lnTo>
                    <a:pt x="2438" y="2781"/>
                  </a:lnTo>
                  <a:lnTo>
                    <a:pt x="2438" y="2590"/>
                  </a:lnTo>
                  <a:lnTo>
                    <a:pt x="2413" y="2400"/>
                  </a:lnTo>
                  <a:lnTo>
                    <a:pt x="2400" y="2197"/>
                  </a:lnTo>
                  <a:lnTo>
                    <a:pt x="1968" y="1612"/>
                  </a:lnTo>
                  <a:lnTo>
                    <a:pt x="2451" y="507"/>
                  </a:lnTo>
                  <a:lnTo>
                    <a:pt x="1663" y="33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12538715" y="69196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08" y="0"/>
                  </a:moveTo>
                  <a:lnTo>
                    <a:pt x="863" y="139"/>
                  </a:lnTo>
                  <a:lnTo>
                    <a:pt x="0" y="457"/>
                  </a:lnTo>
                  <a:lnTo>
                    <a:pt x="457" y="990"/>
                  </a:lnTo>
                  <a:lnTo>
                    <a:pt x="1054" y="901"/>
                  </a:lnTo>
                  <a:lnTo>
                    <a:pt x="1638" y="723"/>
                  </a:lnTo>
                  <a:lnTo>
                    <a:pt x="1536" y="469"/>
                  </a:lnTo>
                  <a:lnTo>
                    <a:pt x="1409" y="21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2536618" y="692004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203" y="279"/>
                  </a:lnTo>
                  <a:lnTo>
                    <a:pt x="101" y="520"/>
                  </a:lnTo>
                  <a:lnTo>
                    <a:pt x="0" y="787"/>
                  </a:lnTo>
                  <a:lnTo>
                    <a:pt x="355" y="635"/>
                  </a:lnTo>
                  <a:lnTo>
                    <a:pt x="419" y="35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12536141" y="691461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810" y="0"/>
                  </a:moveTo>
                  <a:lnTo>
                    <a:pt x="410" y="63"/>
                  </a:lnTo>
                  <a:lnTo>
                    <a:pt x="169" y="317"/>
                  </a:lnTo>
                  <a:lnTo>
                    <a:pt x="11" y="1663"/>
                  </a:lnTo>
                  <a:lnTo>
                    <a:pt x="0" y="2806"/>
                  </a:lnTo>
                  <a:lnTo>
                    <a:pt x="169" y="3048"/>
                  </a:lnTo>
                  <a:lnTo>
                    <a:pt x="218" y="3204"/>
                  </a:lnTo>
                  <a:lnTo>
                    <a:pt x="626" y="3111"/>
                  </a:lnTo>
                  <a:lnTo>
                    <a:pt x="884" y="3111"/>
                  </a:lnTo>
                  <a:lnTo>
                    <a:pt x="1579" y="2806"/>
                  </a:lnTo>
                  <a:lnTo>
                    <a:pt x="2480" y="2679"/>
                  </a:lnTo>
                  <a:lnTo>
                    <a:pt x="2671" y="1663"/>
                  </a:lnTo>
                  <a:lnTo>
                    <a:pt x="2810" y="0"/>
                  </a:lnTo>
                  <a:close/>
                </a:path>
                <a:path w="3175" h="3809">
                  <a:moveTo>
                    <a:pt x="884" y="3111"/>
                  </a:moveTo>
                  <a:lnTo>
                    <a:pt x="626" y="3111"/>
                  </a:lnTo>
                  <a:lnTo>
                    <a:pt x="855" y="3124"/>
                  </a:lnTo>
                  <a:close/>
                </a:path>
              </a:pathLst>
            </a:custGeom>
            <a:solidFill>
              <a:srgbClr val="EF36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12539785" y="691802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0" y="508"/>
                  </a:lnTo>
                  <a:lnTo>
                    <a:pt x="88" y="1066"/>
                  </a:lnTo>
                  <a:lnTo>
                    <a:pt x="241" y="1651"/>
                  </a:lnTo>
                  <a:lnTo>
                    <a:pt x="736" y="1155"/>
                  </a:lnTo>
                  <a:lnTo>
                    <a:pt x="660" y="59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12543105" y="69129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06" y="0"/>
                  </a:moveTo>
                  <a:lnTo>
                    <a:pt x="0" y="38"/>
                  </a:lnTo>
                  <a:lnTo>
                    <a:pt x="253" y="228"/>
                  </a:lnTo>
                  <a:lnTo>
                    <a:pt x="761" y="596"/>
                  </a:lnTo>
                  <a:lnTo>
                    <a:pt x="660" y="20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12521974" y="690360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7820" y="4775"/>
                  </a:moveTo>
                  <a:lnTo>
                    <a:pt x="2412" y="4775"/>
                  </a:lnTo>
                  <a:lnTo>
                    <a:pt x="5562" y="5003"/>
                  </a:lnTo>
                  <a:lnTo>
                    <a:pt x="5702" y="8191"/>
                  </a:lnTo>
                  <a:lnTo>
                    <a:pt x="6210" y="8750"/>
                  </a:lnTo>
                  <a:lnTo>
                    <a:pt x="6845" y="9042"/>
                  </a:lnTo>
                  <a:lnTo>
                    <a:pt x="7607" y="9055"/>
                  </a:lnTo>
                  <a:lnTo>
                    <a:pt x="8051" y="8483"/>
                  </a:lnTo>
                  <a:lnTo>
                    <a:pt x="7658" y="7581"/>
                  </a:lnTo>
                  <a:lnTo>
                    <a:pt x="8392" y="7124"/>
                  </a:lnTo>
                  <a:lnTo>
                    <a:pt x="8022" y="5003"/>
                  </a:lnTo>
                  <a:lnTo>
                    <a:pt x="7820" y="4775"/>
                  </a:lnTo>
                  <a:close/>
                </a:path>
                <a:path w="8890" h="9525">
                  <a:moveTo>
                    <a:pt x="7448" y="4432"/>
                  </a:moveTo>
                  <a:lnTo>
                    <a:pt x="1117" y="4432"/>
                  </a:lnTo>
                  <a:lnTo>
                    <a:pt x="2095" y="4851"/>
                  </a:lnTo>
                  <a:lnTo>
                    <a:pt x="2311" y="4775"/>
                  </a:lnTo>
                  <a:lnTo>
                    <a:pt x="7820" y="4775"/>
                  </a:lnTo>
                  <a:lnTo>
                    <a:pt x="7448" y="4432"/>
                  </a:lnTo>
                  <a:close/>
                </a:path>
                <a:path w="8890" h="9525">
                  <a:moveTo>
                    <a:pt x="1993" y="2527"/>
                  </a:moveTo>
                  <a:lnTo>
                    <a:pt x="990" y="2882"/>
                  </a:lnTo>
                  <a:lnTo>
                    <a:pt x="0" y="3276"/>
                  </a:lnTo>
                  <a:lnTo>
                    <a:pt x="444" y="4686"/>
                  </a:lnTo>
                  <a:lnTo>
                    <a:pt x="1117" y="4432"/>
                  </a:lnTo>
                  <a:lnTo>
                    <a:pt x="7448" y="4432"/>
                  </a:lnTo>
                  <a:lnTo>
                    <a:pt x="6192" y="3276"/>
                  </a:lnTo>
                  <a:lnTo>
                    <a:pt x="6227" y="2743"/>
                  </a:lnTo>
                  <a:lnTo>
                    <a:pt x="2247" y="2743"/>
                  </a:lnTo>
                  <a:lnTo>
                    <a:pt x="1993" y="2527"/>
                  </a:lnTo>
                  <a:close/>
                </a:path>
                <a:path w="8890" h="9525">
                  <a:moveTo>
                    <a:pt x="3022" y="1130"/>
                  </a:moveTo>
                  <a:lnTo>
                    <a:pt x="2336" y="1384"/>
                  </a:lnTo>
                  <a:lnTo>
                    <a:pt x="1993" y="2527"/>
                  </a:lnTo>
                  <a:lnTo>
                    <a:pt x="2311" y="2578"/>
                  </a:lnTo>
                  <a:lnTo>
                    <a:pt x="2247" y="2743"/>
                  </a:lnTo>
                  <a:lnTo>
                    <a:pt x="6227" y="2743"/>
                  </a:lnTo>
                  <a:lnTo>
                    <a:pt x="6418" y="2095"/>
                  </a:lnTo>
                  <a:lnTo>
                    <a:pt x="4000" y="2095"/>
                  </a:lnTo>
                  <a:lnTo>
                    <a:pt x="3835" y="2006"/>
                  </a:lnTo>
                  <a:lnTo>
                    <a:pt x="4051" y="1739"/>
                  </a:lnTo>
                  <a:lnTo>
                    <a:pt x="3022" y="1130"/>
                  </a:lnTo>
                  <a:close/>
                </a:path>
                <a:path w="8890" h="9525">
                  <a:moveTo>
                    <a:pt x="6413" y="0"/>
                  </a:moveTo>
                  <a:lnTo>
                    <a:pt x="5435" y="342"/>
                  </a:lnTo>
                  <a:lnTo>
                    <a:pt x="4698" y="990"/>
                  </a:lnTo>
                  <a:lnTo>
                    <a:pt x="4051" y="1739"/>
                  </a:lnTo>
                  <a:lnTo>
                    <a:pt x="4000" y="2095"/>
                  </a:lnTo>
                  <a:lnTo>
                    <a:pt x="6418" y="2095"/>
                  </a:lnTo>
                  <a:lnTo>
                    <a:pt x="6744" y="990"/>
                  </a:lnTo>
                  <a:lnTo>
                    <a:pt x="6654" y="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12527648" y="691442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403" y="0"/>
                  </a:moveTo>
                  <a:lnTo>
                    <a:pt x="2667" y="317"/>
                  </a:lnTo>
                  <a:lnTo>
                    <a:pt x="1879" y="469"/>
                  </a:lnTo>
                  <a:lnTo>
                    <a:pt x="0" y="520"/>
                  </a:lnTo>
                  <a:lnTo>
                    <a:pt x="50" y="1270"/>
                  </a:lnTo>
                  <a:lnTo>
                    <a:pt x="203" y="2019"/>
                  </a:lnTo>
                  <a:lnTo>
                    <a:pt x="444" y="1943"/>
                  </a:lnTo>
                  <a:lnTo>
                    <a:pt x="647" y="1841"/>
                  </a:lnTo>
                  <a:lnTo>
                    <a:pt x="889" y="1765"/>
                  </a:lnTo>
                  <a:lnTo>
                    <a:pt x="1333" y="1663"/>
                  </a:lnTo>
                  <a:lnTo>
                    <a:pt x="1993" y="1371"/>
                  </a:lnTo>
                  <a:lnTo>
                    <a:pt x="2336" y="2603"/>
                  </a:lnTo>
                  <a:lnTo>
                    <a:pt x="1536" y="2387"/>
                  </a:lnTo>
                  <a:lnTo>
                    <a:pt x="939" y="2590"/>
                  </a:lnTo>
                  <a:lnTo>
                    <a:pt x="698" y="2641"/>
                  </a:lnTo>
                  <a:lnTo>
                    <a:pt x="482" y="2705"/>
                  </a:lnTo>
                  <a:lnTo>
                    <a:pt x="635" y="3149"/>
                  </a:lnTo>
                  <a:lnTo>
                    <a:pt x="990" y="4064"/>
                  </a:lnTo>
                  <a:lnTo>
                    <a:pt x="2349" y="4610"/>
                  </a:lnTo>
                  <a:lnTo>
                    <a:pt x="1917" y="6388"/>
                  </a:lnTo>
                  <a:lnTo>
                    <a:pt x="3340" y="7302"/>
                  </a:lnTo>
                  <a:lnTo>
                    <a:pt x="3632" y="7556"/>
                  </a:lnTo>
                  <a:lnTo>
                    <a:pt x="3937" y="7302"/>
                  </a:lnTo>
                  <a:lnTo>
                    <a:pt x="4330" y="6946"/>
                  </a:lnTo>
                  <a:lnTo>
                    <a:pt x="4191" y="6451"/>
                  </a:lnTo>
                  <a:lnTo>
                    <a:pt x="4102" y="5994"/>
                  </a:lnTo>
                  <a:lnTo>
                    <a:pt x="3784" y="5816"/>
                  </a:lnTo>
                  <a:lnTo>
                    <a:pt x="3632" y="5689"/>
                  </a:lnTo>
                  <a:lnTo>
                    <a:pt x="3733" y="5499"/>
                  </a:lnTo>
                  <a:lnTo>
                    <a:pt x="3644" y="3911"/>
                  </a:lnTo>
                  <a:lnTo>
                    <a:pt x="4432" y="3454"/>
                  </a:lnTo>
                  <a:lnTo>
                    <a:pt x="4419" y="2641"/>
                  </a:lnTo>
                  <a:lnTo>
                    <a:pt x="3975" y="1803"/>
                  </a:lnTo>
                  <a:lnTo>
                    <a:pt x="4445" y="990"/>
                  </a:lnTo>
                  <a:lnTo>
                    <a:pt x="4089" y="660"/>
                  </a:lnTo>
                  <a:lnTo>
                    <a:pt x="3771" y="317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12522949" y="691180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724" y="0"/>
                  </a:moveTo>
                  <a:lnTo>
                    <a:pt x="4279" y="927"/>
                  </a:lnTo>
                  <a:lnTo>
                    <a:pt x="4216" y="1473"/>
                  </a:lnTo>
                  <a:lnTo>
                    <a:pt x="4267" y="2133"/>
                  </a:lnTo>
                  <a:lnTo>
                    <a:pt x="3530" y="2184"/>
                  </a:lnTo>
                  <a:lnTo>
                    <a:pt x="3352" y="2184"/>
                  </a:lnTo>
                  <a:lnTo>
                    <a:pt x="3124" y="1714"/>
                  </a:lnTo>
                  <a:lnTo>
                    <a:pt x="2921" y="1460"/>
                  </a:lnTo>
                  <a:lnTo>
                    <a:pt x="2667" y="774"/>
                  </a:lnTo>
                  <a:lnTo>
                    <a:pt x="2082" y="2159"/>
                  </a:lnTo>
                  <a:lnTo>
                    <a:pt x="1917" y="3810"/>
                  </a:lnTo>
                  <a:lnTo>
                    <a:pt x="0" y="4127"/>
                  </a:lnTo>
                  <a:lnTo>
                    <a:pt x="533" y="5511"/>
                  </a:lnTo>
                  <a:lnTo>
                    <a:pt x="1219" y="5232"/>
                  </a:lnTo>
                  <a:lnTo>
                    <a:pt x="1409" y="4381"/>
                  </a:lnTo>
                  <a:lnTo>
                    <a:pt x="1866" y="4216"/>
                  </a:lnTo>
                  <a:lnTo>
                    <a:pt x="2603" y="4724"/>
                  </a:lnTo>
                  <a:lnTo>
                    <a:pt x="3365" y="4775"/>
                  </a:lnTo>
                  <a:lnTo>
                    <a:pt x="4152" y="4965"/>
                  </a:lnTo>
                  <a:lnTo>
                    <a:pt x="4914" y="4648"/>
                  </a:lnTo>
                  <a:lnTo>
                    <a:pt x="4762" y="3898"/>
                  </a:lnTo>
                  <a:lnTo>
                    <a:pt x="4711" y="3149"/>
                  </a:lnTo>
                  <a:lnTo>
                    <a:pt x="5715" y="3111"/>
                  </a:lnTo>
                  <a:lnTo>
                    <a:pt x="6565" y="3098"/>
                  </a:lnTo>
                  <a:lnTo>
                    <a:pt x="7353" y="2959"/>
                  </a:lnTo>
                  <a:lnTo>
                    <a:pt x="8115" y="2616"/>
                  </a:lnTo>
                  <a:lnTo>
                    <a:pt x="6629" y="850"/>
                  </a:lnTo>
                  <a:lnTo>
                    <a:pt x="5867" y="850"/>
                  </a:lnTo>
                  <a:lnTo>
                    <a:pt x="5232" y="558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12528718" y="690354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288" y="0"/>
                  </a:moveTo>
                  <a:lnTo>
                    <a:pt x="2" y="88"/>
                  </a:lnTo>
                  <a:lnTo>
                    <a:pt x="0" y="444"/>
                  </a:lnTo>
                  <a:lnTo>
                    <a:pt x="85" y="800"/>
                  </a:lnTo>
                  <a:lnTo>
                    <a:pt x="720" y="2209"/>
                  </a:lnTo>
                  <a:lnTo>
                    <a:pt x="1025" y="3784"/>
                  </a:lnTo>
                  <a:lnTo>
                    <a:pt x="2968" y="5842"/>
                  </a:lnTo>
                  <a:lnTo>
                    <a:pt x="2841" y="6667"/>
                  </a:lnTo>
                  <a:lnTo>
                    <a:pt x="1655" y="7200"/>
                  </a:lnTo>
                  <a:lnTo>
                    <a:pt x="2574" y="8610"/>
                  </a:lnTo>
                  <a:lnTo>
                    <a:pt x="3286" y="8382"/>
                  </a:lnTo>
                  <a:lnTo>
                    <a:pt x="3743" y="6210"/>
                  </a:lnTo>
                  <a:lnTo>
                    <a:pt x="3400" y="5499"/>
                  </a:lnTo>
                  <a:lnTo>
                    <a:pt x="3286" y="4813"/>
                  </a:lnTo>
                  <a:lnTo>
                    <a:pt x="2397" y="3009"/>
                  </a:lnTo>
                  <a:lnTo>
                    <a:pt x="1177" y="2590"/>
                  </a:lnTo>
                  <a:lnTo>
                    <a:pt x="1127" y="1409"/>
                  </a:lnTo>
                  <a:lnTo>
                    <a:pt x="746" y="444"/>
                  </a:lnTo>
                  <a:lnTo>
                    <a:pt x="555" y="8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6D5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12531623" y="691541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469" y="0"/>
                  </a:moveTo>
                  <a:lnTo>
                    <a:pt x="0" y="812"/>
                  </a:lnTo>
                  <a:lnTo>
                    <a:pt x="444" y="1650"/>
                  </a:lnTo>
                  <a:lnTo>
                    <a:pt x="457" y="2463"/>
                  </a:lnTo>
                  <a:lnTo>
                    <a:pt x="1511" y="1866"/>
                  </a:lnTo>
                  <a:lnTo>
                    <a:pt x="2793" y="3467"/>
                  </a:lnTo>
                  <a:lnTo>
                    <a:pt x="3746" y="2095"/>
                  </a:lnTo>
                  <a:lnTo>
                    <a:pt x="3543" y="1650"/>
                  </a:lnTo>
                  <a:lnTo>
                    <a:pt x="3111" y="761"/>
                  </a:lnTo>
                  <a:lnTo>
                    <a:pt x="2908" y="825"/>
                  </a:lnTo>
                  <a:lnTo>
                    <a:pt x="2463" y="1003"/>
                  </a:lnTo>
                  <a:lnTo>
                    <a:pt x="1955" y="1219"/>
                  </a:lnTo>
                  <a:lnTo>
                    <a:pt x="1447" y="1308"/>
                  </a:lnTo>
                  <a:lnTo>
                    <a:pt x="965" y="876"/>
                  </a:lnTo>
                  <a:lnTo>
                    <a:pt x="647" y="27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2532592" y="69159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41" y="0"/>
                  </a:moveTo>
                  <a:lnTo>
                    <a:pt x="508" y="101"/>
                  </a:lnTo>
                  <a:lnTo>
                    <a:pt x="0" y="342"/>
                  </a:lnTo>
                  <a:lnTo>
                    <a:pt x="457" y="762"/>
                  </a:lnTo>
                  <a:lnTo>
                    <a:pt x="990" y="673"/>
                  </a:lnTo>
                  <a:lnTo>
                    <a:pt x="1498" y="45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3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2535349" y="69173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44" y="63"/>
                  </a:lnTo>
                  <a:lnTo>
                    <a:pt x="241" y="139"/>
                  </a:lnTo>
                  <a:lnTo>
                    <a:pt x="0" y="190"/>
                  </a:lnTo>
                  <a:lnTo>
                    <a:pt x="292" y="495"/>
                  </a:lnTo>
                  <a:lnTo>
                    <a:pt x="622" y="609"/>
                  </a:lnTo>
                  <a:lnTo>
                    <a:pt x="1041" y="546"/>
                  </a:lnTo>
                  <a:lnTo>
                    <a:pt x="952" y="355"/>
                  </a:lnTo>
                  <a:lnTo>
                    <a:pt x="838" y="16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2529464" y="690400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68" y="952"/>
                  </a:lnTo>
                  <a:lnTo>
                    <a:pt x="444" y="2146"/>
                  </a:lnTo>
                  <a:lnTo>
                    <a:pt x="1650" y="2552"/>
                  </a:lnTo>
                  <a:lnTo>
                    <a:pt x="1308" y="1549"/>
                  </a:lnTo>
                  <a:lnTo>
                    <a:pt x="1104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2504231" y="6885369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5026" y="10953"/>
                  </a:moveTo>
                  <a:lnTo>
                    <a:pt x="2349" y="10953"/>
                  </a:lnTo>
                  <a:lnTo>
                    <a:pt x="3441" y="10966"/>
                  </a:lnTo>
                  <a:lnTo>
                    <a:pt x="4470" y="11588"/>
                  </a:lnTo>
                  <a:lnTo>
                    <a:pt x="4711" y="11512"/>
                  </a:lnTo>
                  <a:lnTo>
                    <a:pt x="5156" y="11322"/>
                  </a:lnTo>
                  <a:lnTo>
                    <a:pt x="5026" y="10953"/>
                  </a:lnTo>
                  <a:close/>
                </a:path>
                <a:path w="10159" h="12065">
                  <a:moveTo>
                    <a:pt x="1991" y="0"/>
                  </a:moveTo>
                  <a:lnTo>
                    <a:pt x="1778" y="2394"/>
                  </a:lnTo>
                  <a:lnTo>
                    <a:pt x="2768" y="2749"/>
                  </a:lnTo>
                  <a:lnTo>
                    <a:pt x="2616" y="3308"/>
                  </a:lnTo>
                  <a:lnTo>
                    <a:pt x="882" y="5556"/>
                  </a:lnTo>
                  <a:lnTo>
                    <a:pt x="0" y="6762"/>
                  </a:lnTo>
                  <a:lnTo>
                    <a:pt x="2070" y="9417"/>
                  </a:lnTo>
                  <a:lnTo>
                    <a:pt x="1651" y="10407"/>
                  </a:lnTo>
                  <a:lnTo>
                    <a:pt x="1219" y="11258"/>
                  </a:lnTo>
                  <a:lnTo>
                    <a:pt x="2349" y="10953"/>
                  </a:lnTo>
                  <a:lnTo>
                    <a:pt x="5026" y="10953"/>
                  </a:lnTo>
                  <a:lnTo>
                    <a:pt x="4706" y="10064"/>
                  </a:lnTo>
                  <a:lnTo>
                    <a:pt x="3263" y="10064"/>
                  </a:lnTo>
                  <a:lnTo>
                    <a:pt x="3505" y="8274"/>
                  </a:lnTo>
                  <a:lnTo>
                    <a:pt x="3746" y="8210"/>
                  </a:lnTo>
                  <a:lnTo>
                    <a:pt x="4650" y="8210"/>
                  </a:lnTo>
                  <a:lnTo>
                    <a:pt x="4572" y="6724"/>
                  </a:lnTo>
                  <a:lnTo>
                    <a:pt x="9537" y="6724"/>
                  </a:lnTo>
                  <a:lnTo>
                    <a:pt x="10058" y="5556"/>
                  </a:lnTo>
                  <a:lnTo>
                    <a:pt x="8166" y="5251"/>
                  </a:lnTo>
                  <a:lnTo>
                    <a:pt x="7404" y="3219"/>
                  </a:lnTo>
                  <a:lnTo>
                    <a:pt x="5613" y="2698"/>
                  </a:lnTo>
                  <a:lnTo>
                    <a:pt x="5532" y="2394"/>
                  </a:lnTo>
                  <a:lnTo>
                    <a:pt x="5816" y="1860"/>
                  </a:lnTo>
                  <a:lnTo>
                    <a:pt x="6159" y="1517"/>
                  </a:lnTo>
                  <a:lnTo>
                    <a:pt x="5562" y="870"/>
                  </a:lnTo>
                  <a:lnTo>
                    <a:pt x="4749" y="755"/>
                  </a:lnTo>
                  <a:lnTo>
                    <a:pt x="1991" y="0"/>
                  </a:lnTo>
                  <a:close/>
                </a:path>
                <a:path w="10159" h="12065">
                  <a:moveTo>
                    <a:pt x="4025" y="9214"/>
                  </a:moveTo>
                  <a:lnTo>
                    <a:pt x="3263" y="10064"/>
                  </a:lnTo>
                  <a:lnTo>
                    <a:pt x="4706" y="10064"/>
                  </a:lnTo>
                  <a:lnTo>
                    <a:pt x="4368" y="9264"/>
                  </a:lnTo>
                  <a:lnTo>
                    <a:pt x="4025" y="9214"/>
                  </a:lnTo>
                  <a:close/>
                </a:path>
                <a:path w="10159" h="12065">
                  <a:moveTo>
                    <a:pt x="4650" y="8210"/>
                  </a:moveTo>
                  <a:lnTo>
                    <a:pt x="3746" y="8210"/>
                  </a:lnTo>
                  <a:lnTo>
                    <a:pt x="4127" y="8617"/>
                  </a:lnTo>
                  <a:lnTo>
                    <a:pt x="4368" y="9264"/>
                  </a:lnTo>
                  <a:lnTo>
                    <a:pt x="4470" y="9061"/>
                  </a:lnTo>
                  <a:lnTo>
                    <a:pt x="4631" y="8909"/>
                  </a:lnTo>
                  <a:lnTo>
                    <a:pt x="4650" y="8210"/>
                  </a:lnTo>
                  <a:close/>
                </a:path>
                <a:path w="10159" h="12065">
                  <a:moveTo>
                    <a:pt x="9537" y="6724"/>
                  </a:moveTo>
                  <a:lnTo>
                    <a:pt x="4572" y="6724"/>
                  </a:lnTo>
                  <a:lnTo>
                    <a:pt x="5295" y="6940"/>
                  </a:lnTo>
                  <a:lnTo>
                    <a:pt x="6680" y="8299"/>
                  </a:lnTo>
                  <a:lnTo>
                    <a:pt x="7404" y="8909"/>
                  </a:lnTo>
                  <a:lnTo>
                    <a:pt x="9702" y="8858"/>
                  </a:lnTo>
                  <a:lnTo>
                    <a:pt x="9004" y="7690"/>
                  </a:lnTo>
                  <a:lnTo>
                    <a:pt x="9537" y="6724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2518274" y="687619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3797" y="0"/>
                  </a:moveTo>
                  <a:lnTo>
                    <a:pt x="3098" y="1193"/>
                  </a:lnTo>
                  <a:lnTo>
                    <a:pt x="4063" y="2895"/>
                  </a:lnTo>
                  <a:lnTo>
                    <a:pt x="2539" y="3911"/>
                  </a:lnTo>
                  <a:lnTo>
                    <a:pt x="0" y="2209"/>
                  </a:lnTo>
                  <a:lnTo>
                    <a:pt x="203" y="3213"/>
                  </a:lnTo>
                  <a:lnTo>
                    <a:pt x="965" y="4165"/>
                  </a:lnTo>
                  <a:lnTo>
                    <a:pt x="419" y="5295"/>
                  </a:lnTo>
                  <a:lnTo>
                    <a:pt x="507" y="5753"/>
                  </a:lnTo>
                  <a:lnTo>
                    <a:pt x="749" y="6553"/>
                  </a:lnTo>
                  <a:lnTo>
                    <a:pt x="800" y="7112"/>
                  </a:lnTo>
                  <a:lnTo>
                    <a:pt x="292" y="7556"/>
                  </a:lnTo>
                  <a:lnTo>
                    <a:pt x="393" y="7747"/>
                  </a:lnTo>
                  <a:lnTo>
                    <a:pt x="634" y="8280"/>
                  </a:lnTo>
                  <a:lnTo>
                    <a:pt x="1841" y="9398"/>
                  </a:lnTo>
                  <a:lnTo>
                    <a:pt x="1943" y="9601"/>
                  </a:lnTo>
                  <a:lnTo>
                    <a:pt x="2095" y="10083"/>
                  </a:lnTo>
                  <a:lnTo>
                    <a:pt x="2311" y="9956"/>
                  </a:lnTo>
                  <a:lnTo>
                    <a:pt x="2552" y="9855"/>
                  </a:lnTo>
                  <a:lnTo>
                    <a:pt x="4432" y="8432"/>
                  </a:lnTo>
                  <a:lnTo>
                    <a:pt x="5384" y="10401"/>
                  </a:lnTo>
                  <a:lnTo>
                    <a:pt x="6311" y="10833"/>
                  </a:lnTo>
                  <a:lnTo>
                    <a:pt x="7302" y="11010"/>
                  </a:lnTo>
                  <a:lnTo>
                    <a:pt x="7492" y="11887"/>
                  </a:lnTo>
                  <a:lnTo>
                    <a:pt x="7950" y="13106"/>
                  </a:lnTo>
                  <a:lnTo>
                    <a:pt x="8051" y="13309"/>
                  </a:lnTo>
                  <a:lnTo>
                    <a:pt x="8686" y="11696"/>
                  </a:lnTo>
                  <a:lnTo>
                    <a:pt x="8508" y="10198"/>
                  </a:lnTo>
                  <a:lnTo>
                    <a:pt x="5346" y="9182"/>
                  </a:lnTo>
                  <a:lnTo>
                    <a:pt x="6032" y="7785"/>
                  </a:lnTo>
                  <a:lnTo>
                    <a:pt x="6311" y="6731"/>
                  </a:lnTo>
                  <a:lnTo>
                    <a:pt x="6743" y="5308"/>
                  </a:lnTo>
                  <a:lnTo>
                    <a:pt x="7886" y="5105"/>
                  </a:lnTo>
                  <a:lnTo>
                    <a:pt x="9143" y="5842"/>
                  </a:lnTo>
                  <a:lnTo>
                    <a:pt x="8051" y="3543"/>
                  </a:lnTo>
                  <a:lnTo>
                    <a:pt x="6845" y="1384"/>
                  </a:lnTo>
                  <a:lnTo>
                    <a:pt x="3987" y="558"/>
                  </a:lnTo>
                  <a:lnTo>
                    <a:pt x="3911" y="21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2514987" y="688460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239" y="7150"/>
                  </a:moveTo>
                  <a:lnTo>
                    <a:pt x="11049" y="6553"/>
                  </a:lnTo>
                  <a:lnTo>
                    <a:pt x="10579" y="5067"/>
                  </a:lnTo>
                  <a:lnTo>
                    <a:pt x="10388" y="4470"/>
                  </a:lnTo>
                  <a:lnTo>
                    <a:pt x="9004" y="5029"/>
                  </a:lnTo>
                  <a:lnTo>
                    <a:pt x="7620" y="5067"/>
                  </a:lnTo>
                  <a:lnTo>
                    <a:pt x="5880" y="4711"/>
                  </a:lnTo>
                  <a:lnTo>
                    <a:pt x="6502" y="3352"/>
                  </a:lnTo>
                  <a:lnTo>
                    <a:pt x="7620" y="2705"/>
                  </a:lnTo>
                  <a:lnTo>
                    <a:pt x="8648" y="2006"/>
                  </a:lnTo>
                  <a:lnTo>
                    <a:pt x="7721" y="0"/>
                  </a:lnTo>
                  <a:lnTo>
                    <a:pt x="5829" y="1447"/>
                  </a:lnTo>
                  <a:lnTo>
                    <a:pt x="5384" y="1663"/>
                  </a:lnTo>
                  <a:lnTo>
                    <a:pt x="4787" y="3009"/>
                  </a:lnTo>
                  <a:lnTo>
                    <a:pt x="2895" y="3327"/>
                  </a:lnTo>
                  <a:lnTo>
                    <a:pt x="2781" y="5930"/>
                  </a:lnTo>
                  <a:lnTo>
                    <a:pt x="2527" y="7124"/>
                  </a:lnTo>
                  <a:lnTo>
                    <a:pt x="0" y="5930"/>
                  </a:lnTo>
                  <a:lnTo>
                    <a:pt x="1333" y="8826"/>
                  </a:lnTo>
                  <a:lnTo>
                    <a:pt x="2743" y="7696"/>
                  </a:lnTo>
                  <a:lnTo>
                    <a:pt x="4051" y="7950"/>
                  </a:lnTo>
                  <a:lnTo>
                    <a:pt x="4724" y="8204"/>
                  </a:lnTo>
                  <a:lnTo>
                    <a:pt x="5791" y="8394"/>
                  </a:lnTo>
                  <a:lnTo>
                    <a:pt x="6273" y="7696"/>
                  </a:lnTo>
                  <a:lnTo>
                    <a:pt x="6680" y="7124"/>
                  </a:lnTo>
                  <a:lnTo>
                    <a:pt x="7086" y="6553"/>
                  </a:lnTo>
                  <a:lnTo>
                    <a:pt x="7988" y="8509"/>
                  </a:lnTo>
                  <a:lnTo>
                    <a:pt x="8445" y="8356"/>
                  </a:lnTo>
                  <a:lnTo>
                    <a:pt x="11239" y="715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12507054" y="689556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7404" y="0"/>
                  </a:moveTo>
                  <a:lnTo>
                    <a:pt x="5854" y="355"/>
                  </a:lnTo>
                  <a:lnTo>
                    <a:pt x="4813" y="1498"/>
                  </a:lnTo>
                  <a:lnTo>
                    <a:pt x="3543" y="2311"/>
                  </a:lnTo>
                  <a:lnTo>
                    <a:pt x="2844" y="3301"/>
                  </a:lnTo>
                  <a:lnTo>
                    <a:pt x="3060" y="5092"/>
                  </a:lnTo>
                  <a:lnTo>
                    <a:pt x="0" y="4610"/>
                  </a:lnTo>
                  <a:lnTo>
                    <a:pt x="215" y="6553"/>
                  </a:lnTo>
                  <a:lnTo>
                    <a:pt x="139" y="7581"/>
                  </a:lnTo>
                  <a:lnTo>
                    <a:pt x="1104" y="7454"/>
                  </a:lnTo>
                  <a:lnTo>
                    <a:pt x="3047" y="7251"/>
                  </a:lnTo>
                  <a:lnTo>
                    <a:pt x="4559" y="6591"/>
                  </a:lnTo>
                  <a:lnTo>
                    <a:pt x="4952" y="5816"/>
                  </a:lnTo>
                  <a:lnTo>
                    <a:pt x="5816" y="4444"/>
                  </a:lnTo>
                  <a:lnTo>
                    <a:pt x="6349" y="4508"/>
                  </a:lnTo>
                  <a:lnTo>
                    <a:pt x="6946" y="4902"/>
                  </a:lnTo>
                  <a:lnTo>
                    <a:pt x="8356" y="3492"/>
                  </a:lnTo>
                  <a:lnTo>
                    <a:pt x="7454" y="2501"/>
                  </a:lnTo>
                  <a:lnTo>
                    <a:pt x="6108" y="1765"/>
                  </a:lnTo>
                  <a:lnTo>
                    <a:pt x="6807" y="1066"/>
                  </a:lnTo>
                  <a:lnTo>
                    <a:pt x="7404" y="1447"/>
                  </a:lnTo>
                  <a:lnTo>
                    <a:pt x="7924" y="1384"/>
                  </a:lnTo>
                  <a:lnTo>
                    <a:pt x="7594" y="45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12513152" y="6896631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698" y="0"/>
                  </a:moveTo>
                  <a:lnTo>
                    <a:pt x="0" y="685"/>
                  </a:lnTo>
                  <a:lnTo>
                    <a:pt x="1346" y="1435"/>
                  </a:lnTo>
                  <a:lnTo>
                    <a:pt x="2247" y="2425"/>
                  </a:lnTo>
                  <a:lnTo>
                    <a:pt x="838" y="3835"/>
                  </a:lnTo>
                  <a:lnTo>
                    <a:pt x="990" y="4952"/>
                  </a:lnTo>
                  <a:lnTo>
                    <a:pt x="1079" y="6070"/>
                  </a:lnTo>
                  <a:lnTo>
                    <a:pt x="533" y="7124"/>
                  </a:lnTo>
                  <a:lnTo>
                    <a:pt x="939" y="10083"/>
                  </a:lnTo>
                  <a:lnTo>
                    <a:pt x="5448" y="8420"/>
                  </a:lnTo>
                  <a:lnTo>
                    <a:pt x="2882" y="6426"/>
                  </a:lnTo>
                  <a:lnTo>
                    <a:pt x="3505" y="6032"/>
                  </a:lnTo>
                  <a:lnTo>
                    <a:pt x="3924" y="5816"/>
                  </a:lnTo>
                  <a:lnTo>
                    <a:pt x="3048" y="4546"/>
                  </a:lnTo>
                  <a:lnTo>
                    <a:pt x="2044" y="3352"/>
                  </a:lnTo>
                  <a:lnTo>
                    <a:pt x="3175" y="1689"/>
                  </a:lnTo>
                  <a:lnTo>
                    <a:pt x="3594" y="1028"/>
                  </a:lnTo>
                  <a:lnTo>
                    <a:pt x="3479" y="317"/>
                  </a:lnTo>
                  <a:lnTo>
                    <a:pt x="2540" y="38"/>
                  </a:lnTo>
                  <a:lnTo>
                    <a:pt x="2438" y="533"/>
                  </a:lnTo>
                  <a:lnTo>
                    <a:pt x="2222" y="622"/>
                  </a:lnTo>
                  <a:lnTo>
                    <a:pt x="1841" y="317"/>
                  </a:lnTo>
                  <a:lnTo>
                    <a:pt x="1295" y="38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12514060" y="688447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51" y="0"/>
                  </a:moveTo>
                  <a:lnTo>
                    <a:pt x="4635" y="88"/>
                  </a:lnTo>
                  <a:lnTo>
                    <a:pt x="0" y="1485"/>
                  </a:lnTo>
                  <a:lnTo>
                    <a:pt x="215" y="6451"/>
                  </a:lnTo>
                  <a:lnTo>
                    <a:pt x="1066" y="5257"/>
                  </a:lnTo>
                  <a:lnTo>
                    <a:pt x="3495" y="5257"/>
                  </a:lnTo>
                  <a:lnTo>
                    <a:pt x="3657" y="5156"/>
                  </a:lnTo>
                  <a:lnTo>
                    <a:pt x="1892" y="2933"/>
                  </a:lnTo>
                  <a:lnTo>
                    <a:pt x="2070" y="2298"/>
                  </a:lnTo>
                  <a:lnTo>
                    <a:pt x="4686" y="1612"/>
                  </a:lnTo>
                  <a:lnTo>
                    <a:pt x="6045" y="1104"/>
                  </a:lnTo>
                  <a:lnTo>
                    <a:pt x="4851" y="0"/>
                  </a:lnTo>
                  <a:close/>
                </a:path>
                <a:path w="6350" h="6984">
                  <a:moveTo>
                    <a:pt x="3495" y="5257"/>
                  </a:moveTo>
                  <a:lnTo>
                    <a:pt x="1066" y="5257"/>
                  </a:lnTo>
                  <a:lnTo>
                    <a:pt x="2603" y="5816"/>
                  </a:lnTo>
                  <a:lnTo>
                    <a:pt x="3495" y="5257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12513925" y="6902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3835" y="0"/>
                  </a:moveTo>
                  <a:lnTo>
                    <a:pt x="3149" y="279"/>
                  </a:lnTo>
                  <a:lnTo>
                    <a:pt x="2730" y="495"/>
                  </a:lnTo>
                  <a:lnTo>
                    <a:pt x="2108" y="889"/>
                  </a:lnTo>
                  <a:lnTo>
                    <a:pt x="4699" y="2857"/>
                  </a:lnTo>
                  <a:lnTo>
                    <a:pt x="3302" y="3390"/>
                  </a:lnTo>
                  <a:lnTo>
                    <a:pt x="165" y="4546"/>
                  </a:lnTo>
                  <a:lnTo>
                    <a:pt x="63" y="5029"/>
                  </a:lnTo>
                  <a:lnTo>
                    <a:pt x="0" y="5257"/>
                  </a:lnTo>
                  <a:lnTo>
                    <a:pt x="355" y="5181"/>
                  </a:lnTo>
                  <a:lnTo>
                    <a:pt x="1016" y="5003"/>
                  </a:lnTo>
                  <a:lnTo>
                    <a:pt x="1574" y="4813"/>
                  </a:lnTo>
                  <a:lnTo>
                    <a:pt x="2133" y="4749"/>
                  </a:lnTo>
                  <a:lnTo>
                    <a:pt x="2654" y="5181"/>
                  </a:lnTo>
                  <a:lnTo>
                    <a:pt x="3327" y="4902"/>
                  </a:lnTo>
                  <a:lnTo>
                    <a:pt x="4216" y="4902"/>
                  </a:lnTo>
                  <a:lnTo>
                    <a:pt x="5829" y="5207"/>
                  </a:lnTo>
                  <a:lnTo>
                    <a:pt x="5461" y="3987"/>
                  </a:lnTo>
                  <a:lnTo>
                    <a:pt x="5054" y="2692"/>
                  </a:lnTo>
                  <a:lnTo>
                    <a:pt x="6629" y="330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12509822" y="689422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127" y="0"/>
                  </a:moveTo>
                  <a:lnTo>
                    <a:pt x="3352" y="25"/>
                  </a:lnTo>
                  <a:lnTo>
                    <a:pt x="1803" y="50"/>
                  </a:lnTo>
                  <a:lnTo>
                    <a:pt x="1003" y="317"/>
                  </a:lnTo>
                  <a:lnTo>
                    <a:pt x="571" y="977"/>
                  </a:lnTo>
                  <a:lnTo>
                    <a:pt x="0" y="1536"/>
                  </a:lnTo>
                  <a:lnTo>
                    <a:pt x="88" y="1739"/>
                  </a:lnTo>
                  <a:lnTo>
                    <a:pt x="152" y="1968"/>
                  </a:lnTo>
                  <a:lnTo>
                    <a:pt x="228" y="2197"/>
                  </a:lnTo>
                  <a:lnTo>
                    <a:pt x="1168" y="2349"/>
                  </a:lnTo>
                  <a:lnTo>
                    <a:pt x="698" y="3073"/>
                  </a:lnTo>
                  <a:lnTo>
                    <a:pt x="774" y="3568"/>
                  </a:lnTo>
                  <a:lnTo>
                    <a:pt x="2044" y="2832"/>
                  </a:lnTo>
                  <a:lnTo>
                    <a:pt x="3086" y="1689"/>
                  </a:lnTo>
                  <a:lnTo>
                    <a:pt x="4635" y="1333"/>
                  </a:lnTo>
                  <a:lnTo>
                    <a:pt x="4470" y="901"/>
                  </a:lnTo>
                  <a:lnTo>
                    <a:pt x="4279" y="444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F4A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12522578" y="68928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92" y="0"/>
                  </a:moveTo>
                  <a:lnTo>
                    <a:pt x="850" y="88"/>
                  </a:lnTo>
                  <a:lnTo>
                    <a:pt x="622" y="165"/>
                  </a:lnTo>
                  <a:lnTo>
                    <a:pt x="406" y="254"/>
                  </a:lnTo>
                  <a:lnTo>
                    <a:pt x="114" y="647"/>
                  </a:lnTo>
                  <a:lnTo>
                    <a:pt x="0" y="1104"/>
                  </a:lnTo>
                  <a:lnTo>
                    <a:pt x="876" y="1663"/>
                  </a:lnTo>
                  <a:lnTo>
                    <a:pt x="1409" y="1587"/>
                  </a:lnTo>
                  <a:lnTo>
                    <a:pt x="1612" y="1117"/>
                  </a:lnTo>
                  <a:lnTo>
                    <a:pt x="1841" y="622"/>
                  </a:lnTo>
                  <a:lnTo>
                    <a:pt x="1346" y="35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12524598" y="688701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698"/>
                  </a:lnTo>
                  <a:lnTo>
                    <a:pt x="508" y="1384"/>
                  </a:lnTo>
                  <a:lnTo>
                    <a:pt x="787" y="2057"/>
                  </a:lnTo>
                  <a:lnTo>
                    <a:pt x="1003" y="1981"/>
                  </a:lnTo>
                  <a:lnTo>
                    <a:pt x="1219" y="1892"/>
                  </a:lnTo>
                  <a:lnTo>
                    <a:pt x="1460" y="1803"/>
                  </a:lnTo>
                  <a:lnTo>
                    <a:pt x="1155" y="1054"/>
                  </a:lnTo>
                  <a:lnTo>
                    <a:pt x="99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12514988" y="689667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0"/>
                  </a:moveTo>
                  <a:lnTo>
                    <a:pt x="457" y="101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368" y="558"/>
                  </a:lnTo>
                  <a:lnTo>
                    <a:pt x="596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12519496" y="68928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266"/>
                  </a:lnTo>
                  <a:lnTo>
                    <a:pt x="165" y="3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12513235" y="690872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7281" y="12852"/>
                  </a:moveTo>
                  <a:lnTo>
                    <a:pt x="4559" y="12852"/>
                  </a:lnTo>
                  <a:lnTo>
                    <a:pt x="7251" y="15227"/>
                  </a:lnTo>
                  <a:lnTo>
                    <a:pt x="7937" y="14947"/>
                  </a:lnTo>
                  <a:lnTo>
                    <a:pt x="8102" y="13322"/>
                  </a:lnTo>
                  <a:lnTo>
                    <a:pt x="7747" y="13271"/>
                  </a:lnTo>
                  <a:lnTo>
                    <a:pt x="7279" y="13068"/>
                  </a:lnTo>
                  <a:lnTo>
                    <a:pt x="7281" y="12852"/>
                  </a:lnTo>
                  <a:close/>
                </a:path>
                <a:path w="15875" h="15240">
                  <a:moveTo>
                    <a:pt x="3848" y="0"/>
                  </a:moveTo>
                  <a:lnTo>
                    <a:pt x="2489" y="520"/>
                  </a:lnTo>
                  <a:lnTo>
                    <a:pt x="2387" y="1181"/>
                  </a:lnTo>
                  <a:lnTo>
                    <a:pt x="1917" y="1498"/>
                  </a:lnTo>
                  <a:lnTo>
                    <a:pt x="1384" y="1739"/>
                  </a:lnTo>
                  <a:lnTo>
                    <a:pt x="1905" y="3225"/>
                  </a:lnTo>
                  <a:lnTo>
                    <a:pt x="469" y="4953"/>
                  </a:lnTo>
                  <a:lnTo>
                    <a:pt x="2184" y="6578"/>
                  </a:lnTo>
                  <a:lnTo>
                    <a:pt x="1536" y="7099"/>
                  </a:lnTo>
                  <a:lnTo>
                    <a:pt x="1104" y="7327"/>
                  </a:lnTo>
                  <a:lnTo>
                    <a:pt x="0" y="8521"/>
                  </a:lnTo>
                  <a:lnTo>
                    <a:pt x="1562" y="10299"/>
                  </a:lnTo>
                  <a:lnTo>
                    <a:pt x="1659" y="12687"/>
                  </a:lnTo>
                  <a:lnTo>
                    <a:pt x="2349" y="14719"/>
                  </a:lnTo>
                  <a:lnTo>
                    <a:pt x="4559" y="12852"/>
                  </a:lnTo>
                  <a:lnTo>
                    <a:pt x="7281" y="12852"/>
                  </a:lnTo>
                  <a:lnTo>
                    <a:pt x="7937" y="11938"/>
                  </a:lnTo>
                  <a:lnTo>
                    <a:pt x="10354" y="11938"/>
                  </a:lnTo>
                  <a:lnTo>
                    <a:pt x="10210" y="11671"/>
                  </a:lnTo>
                  <a:lnTo>
                    <a:pt x="11049" y="11099"/>
                  </a:lnTo>
                  <a:lnTo>
                    <a:pt x="12382" y="10668"/>
                  </a:lnTo>
                  <a:lnTo>
                    <a:pt x="14849" y="10668"/>
                  </a:lnTo>
                  <a:lnTo>
                    <a:pt x="15405" y="9753"/>
                  </a:lnTo>
                  <a:lnTo>
                    <a:pt x="15227" y="9296"/>
                  </a:lnTo>
                  <a:lnTo>
                    <a:pt x="7493" y="9296"/>
                  </a:lnTo>
                  <a:lnTo>
                    <a:pt x="6796" y="7747"/>
                  </a:lnTo>
                  <a:lnTo>
                    <a:pt x="4787" y="7747"/>
                  </a:lnTo>
                  <a:lnTo>
                    <a:pt x="4926" y="7518"/>
                  </a:lnTo>
                  <a:lnTo>
                    <a:pt x="4970" y="7327"/>
                  </a:lnTo>
                  <a:lnTo>
                    <a:pt x="3670" y="6477"/>
                  </a:lnTo>
                  <a:lnTo>
                    <a:pt x="2184" y="5626"/>
                  </a:lnTo>
                  <a:lnTo>
                    <a:pt x="2819" y="3530"/>
                  </a:lnTo>
                  <a:lnTo>
                    <a:pt x="2514" y="2628"/>
                  </a:lnTo>
                  <a:lnTo>
                    <a:pt x="2806" y="1993"/>
                  </a:lnTo>
                  <a:lnTo>
                    <a:pt x="3670" y="1638"/>
                  </a:lnTo>
                  <a:lnTo>
                    <a:pt x="4114" y="685"/>
                  </a:lnTo>
                  <a:lnTo>
                    <a:pt x="4038" y="444"/>
                  </a:lnTo>
                  <a:lnTo>
                    <a:pt x="3937" y="241"/>
                  </a:lnTo>
                  <a:lnTo>
                    <a:pt x="3848" y="0"/>
                  </a:lnTo>
                  <a:close/>
                </a:path>
                <a:path w="15875" h="15240">
                  <a:moveTo>
                    <a:pt x="10354" y="11938"/>
                  </a:moveTo>
                  <a:lnTo>
                    <a:pt x="7937" y="11938"/>
                  </a:lnTo>
                  <a:lnTo>
                    <a:pt x="8343" y="12776"/>
                  </a:lnTo>
                  <a:lnTo>
                    <a:pt x="8788" y="13068"/>
                  </a:lnTo>
                  <a:lnTo>
                    <a:pt x="9752" y="13271"/>
                  </a:lnTo>
                  <a:lnTo>
                    <a:pt x="11353" y="13677"/>
                  </a:lnTo>
                  <a:lnTo>
                    <a:pt x="11455" y="13017"/>
                  </a:lnTo>
                  <a:lnTo>
                    <a:pt x="11938" y="12687"/>
                  </a:lnTo>
                  <a:lnTo>
                    <a:pt x="10756" y="12687"/>
                  </a:lnTo>
                  <a:lnTo>
                    <a:pt x="10354" y="11938"/>
                  </a:lnTo>
                  <a:close/>
                </a:path>
                <a:path w="15875" h="15240">
                  <a:moveTo>
                    <a:pt x="14849" y="10668"/>
                  </a:moveTo>
                  <a:lnTo>
                    <a:pt x="12382" y="10668"/>
                  </a:lnTo>
                  <a:lnTo>
                    <a:pt x="15087" y="13144"/>
                  </a:lnTo>
                  <a:lnTo>
                    <a:pt x="14873" y="11074"/>
                  </a:lnTo>
                  <a:lnTo>
                    <a:pt x="14849" y="10668"/>
                  </a:lnTo>
                  <a:close/>
                </a:path>
                <a:path w="15875" h="15240">
                  <a:moveTo>
                    <a:pt x="11912" y="11722"/>
                  </a:moveTo>
                  <a:lnTo>
                    <a:pt x="10756" y="12687"/>
                  </a:lnTo>
                  <a:lnTo>
                    <a:pt x="11938" y="12687"/>
                  </a:lnTo>
                  <a:lnTo>
                    <a:pt x="12484" y="12471"/>
                  </a:lnTo>
                  <a:lnTo>
                    <a:pt x="11912" y="11722"/>
                  </a:lnTo>
                  <a:close/>
                </a:path>
                <a:path w="15875" h="15240">
                  <a:moveTo>
                    <a:pt x="12306" y="7797"/>
                  </a:moveTo>
                  <a:lnTo>
                    <a:pt x="11849" y="7988"/>
                  </a:lnTo>
                  <a:lnTo>
                    <a:pt x="11366" y="8153"/>
                  </a:lnTo>
                  <a:lnTo>
                    <a:pt x="10248" y="8585"/>
                  </a:lnTo>
                  <a:lnTo>
                    <a:pt x="8788" y="9220"/>
                  </a:lnTo>
                  <a:lnTo>
                    <a:pt x="7493" y="9296"/>
                  </a:lnTo>
                  <a:lnTo>
                    <a:pt x="15227" y="9296"/>
                  </a:lnTo>
                  <a:lnTo>
                    <a:pt x="14740" y="8039"/>
                  </a:lnTo>
                  <a:lnTo>
                    <a:pt x="13855" y="8039"/>
                  </a:lnTo>
                  <a:lnTo>
                    <a:pt x="13068" y="7848"/>
                  </a:lnTo>
                  <a:lnTo>
                    <a:pt x="12306" y="7797"/>
                  </a:lnTo>
                  <a:close/>
                </a:path>
                <a:path w="15875" h="15240">
                  <a:moveTo>
                    <a:pt x="14617" y="7721"/>
                  </a:moveTo>
                  <a:lnTo>
                    <a:pt x="13855" y="8039"/>
                  </a:lnTo>
                  <a:lnTo>
                    <a:pt x="14740" y="8039"/>
                  </a:lnTo>
                  <a:lnTo>
                    <a:pt x="14617" y="7721"/>
                  </a:lnTo>
                  <a:close/>
                </a:path>
                <a:path w="15875" h="15240">
                  <a:moveTo>
                    <a:pt x="5067" y="7416"/>
                  </a:moveTo>
                  <a:lnTo>
                    <a:pt x="5054" y="7721"/>
                  </a:lnTo>
                  <a:lnTo>
                    <a:pt x="4787" y="7747"/>
                  </a:lnTo>
                  <a:lnTo>
                    <a:pt x="6796" y="7747"/>
                  </a:lnTo>
                  <a:lnTo>
                    <a:pt x="6705" y="7543"/>
                  </a:lnTo>
                  <a:lnTo>
                    <a:pt x="6159" y="7518"/>
                  </a:lnTo>
                  <a:lnTo>
                    <a:pt x="5067" y="7416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12505270" y="690709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5372" y="8153"/>
                  </a:moveTo>
                  <a:lnTo>
                    <a:pt x="4787" y="8547"/>
                  </a:lnTo>
                  <a:lnTo>
                    <a:pt x="4445" y="9131"/>
                  </a:lnTo>
                  <a:lnTo>
                    <a:pt x="3835" y="9931"/>
                  </a:lnTo>
                  <a:lnTo>
                    <a:pt x="4254" y="10706"/>
                  </a:lnTo>
                  <a:lnTo>
                    <a:pt x="4533" y="11468"/>
                  </a:lnTo>
                  <a:lnTo>
                    <a:pt x="6096" y="11925"/>
                  </a:lnTo>
                  <a:lnTo>
                    <a:pt x="6585" y="10706"/>
                  </a:lnTo>
                  <a:lnTo>
                    <a:pt x="7023" y="9728"/>
                  </a:lnTo>
                  <a:lnTo>
                    <a:pt x="7378" y="8610"/>
                  </a:lnTo>
                  <a:lnTo>
                    <a:pt x="8051" y="8331"/>
                  </a:lnTo>
                  <a:lnTo>
                    <a:pt x="9989" y="8331"/>
                  </a:lnTo>
                  <a:lnTo>
                    <a:pt x="6083" y="8305"/>
                  </a:lnTo>
                  <a:lnTo>
                    <a:pt x="5372" y="8153"/>
                  </a:lnTo>
                  <a:close/>
                </a:path>
                <a:path w="12700" h="12065">
                  <a:moveTo>
                    <a:pt x="9989" y="8331"/>
                  </a:moveTo>
                  <a:lnTo>
                    <a:pt x="8051" y="8331"/>
                  </a:lnTo>
                  <a:lnTo>
                    <a:pt x="9067" y="8953"/>
                  </a:lnTo>
                  <a:lnTo>
                    <a:pt x="9499" y="8724"/>
                  </a:lnTo>
                  <a:lnTo>
                    <a:pt x="9989" y="8331"/>
                  </a:lnTo>
                  <a:close/>
                </a:path>
                <a:path w="12700" h="12065">
                  <a:moveTo>
                    <a:pt x="4140" y="2247"/>
                  </a:moveTo>
                  <a:lnTo>
                    <a:pt x="3517" y="3962"/>
                  </a:lnTo>
                  <a:lnTo>
                    <a:pt x="3517" y="6070"/>
                  </a:lnTo>
                  <a:lnTo>
                    <a:pt x="512" y="6832"/>
                  </a:lnTo>
                  <a:lnTo>
                    <a:pt x="0" y="7670"/>
                  </a:lnTo>
                  <a:lnTo>
                    <a:pt x="723" y="8470"/>
                  </a:lnTo>
                  <a:lnTo>
                    <a:pt x="2032" y="8610"/>
                  </a:lnTo>
                  <a:lnTo>
                    <a:pt x="2031" y="7048"/>
                  </a:lnTo>
                  <a:lnTo>
                    <a:pt x="4000" y="6172"/>
                  </a:lnTo>
                  <a:lnTo>
                    <a:pt x="8770" y="6172"/>
                  </a:lnTo>
                  <a:lnTo>
                    <a:pt x="9867" y="4851"/>
                  </a:lnTo>
                  <a:lnTo>
                    <a:pt x="9334" y="3365"/>
                  </a:lnTo>
                  <a:lnTo>
                    <a:pt x="9423" y="2705"/>
                  </a:lnTo>
                  <a:lnTo>
                    <a:pt x="9616" y="2565"/>
                  </a:lnTo>
                  <a:lnTo>
                    <a:pt x="5143" y="2565"/>
                  </a:lnTo>
                  <a:lnTo>
                    <a:pt x="4483" y="2324"/>
                  </a:lnTo>
                  <a:lnTo>
                    <a:pt x="4140" y="2247"/>
                  </a:lnTo>
                  <a:close/>
                </a:path>
                <a:path w="12700" h="12065">
                  <a:moveTo>
                    <a:pt x="4876" y="8051"/>
                  </a:moveTo>
                  <a:lnTo>
                    <a:pt x="4707" y="8547"/>
                  </a:lnTo>
                  <a:lnTo>
                    <a:pt x="4876" y="8051"/>
                  </a:lnTo>
                  <a:close/>
                </a:path>
                <a:path w="12700" h="12065">
                  <a:moveTo>
                    <a:pt x="8770" y="6172"/>
                  </a:moveTo>
                  <a:lnTo>
                    <a:pt x="4000" y="6172"/>
                  </a:lnTo>
                  <a:lnTo>
                    <a:pt x="3919" y="7670"/>
                  </a:lnTo>
                  <a:lnTo>
                    <a:pt x="4178" y="8458"/>
                  </a:lnTo>
                  <a:lnTo>
                    <a:pt x="4648" y="8267"/>
                  </a:lnTo>
                  <a:lnTo>
                    <a:pt x="4876" y="8051"/>
                  </a:lnTo>
                  <a:lnTo>
                    <a:pt x="5003" y="7327"/>
                  </a:lnTo>
                  <a:lnTo>
                    <a:pt x="5168" y="6832"/>
                  </a:lnTo>
                  <a:lnTo>
                    <a:pt x="5727" y="6781"/>
                  </a:lnTo>
                  <a:lnTo>
                    <a:pt x="6223" y="6769"/>
                  </a:lnTo>
                  <a:lnTo>
                    <a:pt x="8633" y="6769"/>
                  </a:lnTo>
                  <a:lnTo>
                    <a:pt x="8432" y="6578"/>
                  </a:lnTo>
                  <a:lnTo>
                    <a:pt x="8770" y="6172"/>
                  </a:lnTo>
                  <a:close/>
                </a:path>
                <a:path w="12700" h="12065">
                  <a:moveTo>
                    <a:pt x="8633" y="6769"/>
                  </a:moveTo>
                  <a:lnTo>
                    <a:pt x="6223" y="6769"/>
                  </a:lnTo>
                  <a:lnTo>
                    <a:pt x="6708" y="7048"/>
                  </a:lnTo>
                  <a:lnTo>
                    <a:pt x="6642" y="8267"/>
                  </a:lnTo>
                  <a:lnTo>
                    <a:pt x="6083" y="8305"/>
                  </a:lnTo>
                  <a:lnTo>
                    <a:pt x="10020" y="8305"/>
                  </a:lnTo>
                  <a:lnTo>
                    <a:pt x="9986" y="8051"/>
                  </a:lnTo>
                  <a:lnTo>
                    <a:pt x="8633" y="6769"/>
                  </a:lnTo>
                  <a:close/>
                </a:path>
                <a:path w="12700" h="12065">
                  <a:moveTo>
                    <a:pt x="9677" y="101"/>
                  </a:moveTo>
                  <a:lnTo>
                    <a:pt x="8648" y="330"/>
                  </a:lnTo>
                  <a:lnTo>
                    <a:pt x="7859" y="876"/>
                  </a:lnTo>
                  <a:lnTo>
                    <a:pt x="7353" y="2171"/>
                  </a:lnTo>
                  <a:lnTo>
                    <a:pt x="6172" y="2247"/>
                  </a:lnTo>
                  <a:lnTo>
                    <a:pt x="5143" y="2565"/>
                  </a:lnTo>
                  <a:lnTo>
                    <a:pt x="9616" y="2565"/>
                  </a:lnTo>
                  <a:lnTo>
                    <a:pt x="9880" y="2374"/>
                  </a:lnTo>
                  <a:lnTo>
                    <a:pt x="11823" y="1625"/>
                  </a:lnTo>
                  <a:lnTo>
                    <a:pt x="12075" y="1320"/>
                  </a:lnTo>
                  <a:lnTo>
                    <a:pt x="10096" y="1320"/>
                  </a:lnTo>
                  <a:lnTo>
                    <a:pt x="9677" y="101"/>
                  </a:lnTo>
                  <a:close/>
                </a:path>
                <a:path w="12700" h="12065">
                  <a:moveTo>
                    <a:pt x="11976" y="0"/>
                  </a:moveTo>
                  <a:lnTo>
                    <a:pt x="11290" y="253"/>
                  </a:lnTo>
                  <a:lnTo>
                    <a:pt x="10647" y="901"/>
                  </a:lnTo>
                  <a:lnTo>
                    <a:pt x="10096" y="1320"/>
                  </a:lnTo>
                  <a:lnTo>
                    <a:pt x="12075" y="1320"/>
                  </a:lnTo>
                  <a:lnTo>
                    <a:pt x="12242" y="1117"/>
                  </a:lnTo>
                  <a:lnTo>
                    <a:pt x="12179" y="57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12516853" y="6906463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3060" y="3556"/>
                  </a:moveTo>
                  <a:lnTo>
                    <a:pt x="2819" y="3352"/>
                  </a:lnTo>
                  <a:lnTo>
                    <a:pt x="2933" y="3505"/>
                  </a:lnTo>
                  <a:lnTo>
                    <a:pt x="3060" y="3556"/>
                  </a:lnTo>
                  <a:close/>
                </a:path>
                <a:path w="10795" h="11429">
                  <a:moveTo>
                    <a:pt x="3263" y="3378"/>
                  </a:moveTo>
                  <a:lnTo>
                    <a:pt x="3060" y="3556"/>
                  </a:lnTo>
                  <a:lnTo>
                    <a:pt x="3263" y="3390"/>
                  </a:lnTo>
                  <a:close/>
                </a:path>
                <a:path w="10795" h="11429">
                  <a:moveTo>
                    <a:pt x="3517" y="3200"/>
                  </a:moveTo>
                  <a:lnTo>
                    <a:pt x="3289" y="3378"/>
                  </a:lnTo>
                  <a:lnTo>
                    <a:pt x="3517" y="3390"/>
                  </a:lnTo>
                  <a:lnTo>
                    <a:pt x="3517" y="3200"/>
                  </a:lnTo>
                  <a:close/>
                </a:path>
                <a:path w="10795" h="11429">
                  <a:moveTo>
                    <a:pt x="10795" y="4838"/>
                  </a:moveTo>
                  <a:lnTo>
                    <a:pt x="10782" y="4559"/>
                  </a:lnTo>
                  <a:lnTo>
                    <a:pt x="10668" y="2159"/>
                  </a:lnTo>
                  <a:lnTo>
                    <a:pt x="7429" y="1905"/>
                  </a:lnTo>
                  <a:lnTo>
                    <a:pt x="7315" y="2667"/>
                  </a:lnTo>
                  <a:lnTo>
                    <a:pt x="8255" y="3073"/>
                  </a:lnTo>
                  <a:lnTo>
                    <a:pt x="7747" y="4102"/>
                  </a:lnTo>
                  <a:lnTo>
                    <a:pt x="7315" y="4267"/>
                  </a:lnTo>
                  <a:lnTo>
                    <a:pt x="6248" y="4559"/>
                  </a:lnTo>
                  <a:lnTo>
                    <a:pt x="6350" y="3911"/>
                  </a:lnTo>
                  <a:lnTo>
                    <a:pt x="6819" y="2857"/>
                  </a:lnTo>
                  <a:lnTo>
                    <a:pt x="6451" y="2222"/>
                  </a:lnTo>
                  <a:lnTo>
                    <a:pt x="6324" y="1816"/>
                  </a:lnTo>
                  <a:lnTo>
                    <a:pt x="6248" y="1574"/>
                  </a:lnTo>
                  <a:lnTo>
                    <a:pt x="5549" y="1816"/>
                  </a:lnTo>
                  <a:lnTo>
                    <a:pt x="4724" y="1689"/>
                  </a:lnTo>
                  <a:lnTo>
                    <a:pt x="4254" y="596"/>
                  </a:lnTo>
                  <a:lnTo>
                    <a:pt x="4254" y="2908"/>
                  </a:lnTo>
                  <a:lnTo>
                    <a:pt x="4216" y="3911"/>
                  </a:lnTo>
                  <a:lnTo>
                    <a:pt x="3644" y="4495"/>
                  </a:lnTo>
                  <a:lnTo>
                    <a:pt x="2971" y="3543"/>
                  </a:lnTo>
                  <a:lnTo>
                    <a:pt x="2717" y="3505"/>
                  </a:lnTo>
                  <a:lnTo>
                    <a:pt x="2806" y="3340"/>
                  </a:lnTo>
                  <a:lnTo>
                    <a:pt x="3263" y="3378"/>
                  </a:lnTo>
                  <a:lnTo>
                    <a:pt x="3505" y="3149"/>
                  </a:lnTo>
                  <a:lnTo>
                    <a:pt x="3924" y="2857"/>
                  </a:lnTo>
                  <a:lnTo>
                    <a:pt x="4254" y="2908"/>
                  </a:lnTo>
                  <a:lnTo>
                    <a:pt x="4254" y="596"/>
                  </a:lnTo>
                  <a:lnTo>
                    <a:pt x="4000" y="0"/>
                  </a:lnTo>
                  <a:lnTo>
                    <a:pt x="2616" y="2489"/>
                  </a:lnTo>
                  <a:lnTo>
                    <a:pt x="1320" y="2590"/>
                  </a:lnTo>
                  <a:lnTo>
                    <a:pt x="495" y="2959"/>
                  </a:lnTo>
                  <a:lnTo>
                    <a:pt x="304" y="3340"/>
                  </a:lnTo>
                  <a:lnTo>
                    <a:pt x="50" y="3911"/>
                  </a:lnTo>
                  <a:lnTo>
                    <a:pt x="0" y="5549"/>
                  </a:lnTo>
                  <a:lnTo>
                    <a:pt x="1511" y="5702"/>
                  </a:lnTo>
                  <a:lnTo>
                    <a:pt x="1587" y="5321"/>
                  </a:lnTo>
                  <a:lnTo>
                    <a:pt x="1879" y="4838"/>
                  </a:lnTo>
                  <a:lnTo>
                    <a:pt x="2616" y="5613"/>
                  </a:lnTo>
                  <a:lnTo>
                    <a:pt x="1676" y="5422"/>
                  </a:lnTo>
                  <a:lnTo>
                    <a:pt x="1625" y="5791"/>
                  </a:lnTo>
                  <a:lnTo>
                    <a:pt x="2019" y="6121"/>
                  </a:lnTo>
                  <a:lnTo>
                    <a:pt x="2578" y="6070"/>
                  </a:lnTo>
                  <a:lnTo>
                    <a:pt x="3784" y="5702"/>
                  </a:lnTo>
                  <a:lnTo>
                    <a:pt x="4000" y="5613"/>
                  </a:lnTo>
                  <a:lnTo>
                    <a:pt x="4152" y="5549"/>
                  </a:lnTo>
                  <a:lnTo>
                    <a:pt x="4330" y="6908"/>
                  </a:lnTo>
                  <a:lnTo>
                    <a:pt x="3581" y="7213"/>
                  </a:lnTo>
                  <a:lnTo>
                    <a:pt x="3022" y="7493"/>
                  </a:lnTo>
                  <a:lnTo>
                    <a:pt x="2908" y="9156"/>
                  </a:lnTo>
                  <a:lnTo>
                    <a:pt x="3911" y="9309"/>
                  </a:lnTo>
                  <a:lnTo>
                    <a:pt x="4826" y="11188"/>
                  </a:lnTo>
                  <a:lnTo>
                    <a:pt x="6096" y="9486"/>
                  </a:lnTo>
                  <a:lnTo>
                    <a:pt x="8001" y="9156"/>
                  </a:lnTo>
                  <a:lnTo>
                    <a:pt x="8178" y="7493"/>
                  </a:lnTo>
                  <a:lnTo>
                    <a:pt x="8661" y="6350"/>
                  </a:lnTo>
                  <a:lnTo>
                    <a:pt x="8763" y="5803"/>
                  </a:lnTo>
                  <a:lnTo>
                    <a:pt x="9055" y="5753"/>
                  </a:lnTo>
                  <a:lnTo>
                    <a:pt x="9029" y="5892"/>
                  </a:lnTo>
                  <a:lnTo>
                    <a:pt x="8801" y="6070"/>
                  </a:lnTo>
                  <a:lnTo>
                    <a:pt x="8826" y="6350"/>
                  </a:lnTo>
                  <a:lnTo>
                    <a:pt x="9017" y="6794"/>
                  </a:lnTo>
                  <a:lnTo>
                    <a:pt x="9461" y="6642"/>
                  </a:lnTo>
                  <a:lnTo>
                    <a:pt x="10375" y="6273"/>
                  </a:lnTo>
                  <a:lnTo>
                    <a:pt x="10617" y="5753"/>
                  </a:lnTo>
                  <a:lnTo>
                    <a:pt x="10706" y="5549"/>
                  </a:lnTo>
                  <a:lnTo>
                    <a:pt x="10795" y="4838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12526424" y="688273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57" y="0"/>
                  </a:moveTo>
                  <a:lnTo>
                    <a:pt x="584" y="342"/>
                  </a:lnTo>
                  <a:lnTo>
                    <a:pt x="0" y="749"/>
                  </a:lnTo>
                  <a:lnTo>
                    <a:pt x="419" y="1612"/>
                  </a:lnTo>
                  <a:lnTo>
                    <a:pt x="1015" y="2908"/>
                  </a:lnTo>
                  <a:lnTo>
                    <a:pt x="1777" y="4064"/>
                  </a:lnTo>
                  <a:lnTo>
                    <a:pt x="3505" y="3848"/>
                  </a:lnTo>
                  <a:lnTo>
                    <a:pt x="3149" y="2921"/>
                  </a:lnTo>
                  <a:lnTo>
                    <a:pt x="2819" y="2019"/>
                  </a:lnTo>
                  <a:lnTo>
                    <a:pt x="2463" y="1104"/>
                  </a:lnTo>
                  <a:lnTo>
                    <a:pt x="1816" y="1003"/>
                  </a:lnTo>
                  <a:lnTo>
                    <a:pt x="1473" y="54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12511174" y="6860725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8191" y="0"/>
                  </a:moveTo>
                  <a:lnTo>
                    <a:pt x="7683" y="914"/>
                  </a:lnTo>
                  <a:lnTo>
                    <a:pt x="6743" y="1447"/>
                  </a:lnTo>
                  <a:lnTo>
                    <a:pt x="3632" y="2501"/>
                  </a:lnTo>
                  <a:lnTo>
                    <a:pt x="3835" y="3060"/>
                  </a:lnTo>
                  <a:lnTo>
                    <a:pt x="3898" y="3619"/>
                  </a:lnTo>
                  <a:lnTo>
                    <a:pt x="3467" y="4140"/>
                  </a:lnTo>
                  <a:lnTo>
                    <a:pt x="4317" y="6794"/>
                  </a:lnTo>
                  <a:lnTo>
                    <a:pt x="1752" y="7912"/>
                  </a:lnTo>
                  <a:lnTo>
                    <a:pt x="1949" y="8458"/>
                  </a:lnTo>
                  <a:lnTo>
                    <a:pt x="2501" y="9563"/>
                  </a:lnTo>
                  <a:lnTo>
                    <a:pt x="2491" y="10833"/>
                  </a:lnTo>
                  <a:lnTo>
                    <a:pt x="2374" y="11607"/>
                  </a:lnTo>
                  <a:lnTo>
                    <a:pt x="3022" y="12153"/>
                  </a:lnTo>
                  <a:lnTo>
                    <a:pt x="2133" y="13284"/>
                  </a:lnTo>
                  <a:lnTo>
                    <a:pt x="3115" y="13652"/>
                  </a:lnTo>
                  <a:lnTo>
                    <a:pt x="3327" y="14058"/>
                  </a:lnTo>
                  <a:lnTo>
                    <a:pt x="4102" y="14401"/>
                  </a:lnTo>
                  <a:lnTo>
                    <a:pt x="3568" y="14813"/>
                  </a:lnTo>
                  <a:lnTo>
                    <a:pt x="5079" y="16852"/>
                  </a:lnTo>
                  <a:lnTo>
                    <a:pt x="5587" y="17246"/>
                  </a:lnTo>
                  <a:lnTo>
                    <a:pt x="6172" y="17246"/>
                  </a:lnTo>
                  <a:lnTo>
                    <a:pt x="6769" y="17068"/>
                  </a:lnTo>
                  <a:lnTo>
                    <a:pt x="6032" y="16344"/>
                  </a:lnTo>
                  <a:lnTo>
                    <a:pt x="5394" y="15684"/>
                  </a:lnTo>
                  <a:lnTo>
                    <a:pt x="5284" y="15468"/>
                  </a:lnTo>
                  <a:lnTo>
                    <a:pt x="4806" y="13652"/>
                  </a:lnTo>
                  <a:lnTo>
                    <a:pt x="4758" y="12865"/>
                  </a:lnTo>
                  <a:lnTo>
                    <a:pt x="4927" y="12090"/>
                  </a:lnTo>
                  <a:lnTo>
                    <a:pt x="6451" y="11836"/>
                  </a:lnTo>
                  <a:lnTo>
                    <a:pt x="7899" y="11569"/>
                  </a:lnTo>
                  <a:lnTo>
                    <a:pt x="10305" y="11569"/>
                  </a:lnTo>
                  <a:lnTo>
                    <a:pt x="9686" y="10553"/>
                  </a:lnTo>
                  <a:lnTo>
                    <a:pt x="7734" y="10553"/>
                  </a:lnTo>
                  <a:lnTo>
                    <a:pt x="6083" y="9639"/>
                  </a:lnTo>
                  <a:lnTo>
                    <a:pt x="5918" y="8458"/>
                  </a:lnTo>
                  <a:lnTo>
                    <a:pt x="9690" y="6845"/>
                  </a:lnTo>
                  <a:lnTo>
                    <a:pt x="9817" y="5334"/>
                  </a:lnTo>
                  <a:lnTo>
                    <a:pt x="8547" y="2565"/>
                  </a:lnTo>
                  <a:lnTo>
                    <a:pt x="8915" y="1168"/>
                  </a:lnTo>
                  <a:lnTo>
                    <a:pt x="8191" y="0"/>
                  </a:lnTo>
                  <a:close/>
                </a:path>
                <a:path w="11429" h="17779">
                  <a:moveTo>
                    <a:pt x="1777" y="14198"/>
                  </a:moveTo>
                  <a:lnTo>
                    <a:pt x="1092" y="15036"/>
                  </a:lnTo>
                  <a:lnTo>
                    <a:pt x="0" y="15684"/>
                  </a:lnTo>
                  <a:lnTo>
                    <a:pt x="482" y="17043"/>
                  </a:lnTo>
                  <a:lnTo>
                    <a:pt x="1993" y="16586"/>
                  </a:lnTo>
                  <a:lnTo>
                    <a:pt x="2933" y="15303"/>
                  </a:lnTo>
                  <a:lnTo>
                    <a:pt x="2270" y="14643"/>
                  </a:lnTo>
                  <a:lnTo>
                    <a:pt x="1777" y="14198"/>
                  </a:lnTo>
                  <a:close/>
                </a:path>
                <a:path w="11429" h="17779">
                  <a:moveTo>
                    <a:pt x="10305" y="11569"/>
                  </a:moveTo>
                  <a:lnTo>
                    <a:pt x="7899" y="11569"/>
                  </a:lnTo>
                  <a:lnTo>
                    <a:pt x="9029" y="12065"/>
                  </a:lnTo>
                  <a:lnTo>
                    <a:pt x="9436" y="13652"/>
                  </a:lnTo>
                  <a:lnTo>
                    <a:pt x="10401" y="13855"/>
                  </a:lnTo>
                  <a:lnTo>
                    <a:pt x="10630" y="14813"/>
                  </a:lnTo>
                  <a:lnTo>
                    <a:pt x="10896" y="15468"/>
                  </a:lnTo>
                  <a:lnTo>
                    <a:pt x="11074" y="12865"/>
                  </a:lnTo>
                  <a:lnTo>
                    <a:pt x="10305" y="11569"/>
                  </a:lnTo>
                  <a:close/>
                </a:path>
                <a:path w="11429" h="17779">
                  <a:moveTo>
                    <a:pt x="3441" y="14643"/>
                  </a:moveTo>
                  <a:lnTo>
                    <a:pt x="2971" y="15274"/>
                  </a:lnTo>
                  <a:lnTo>
                    <a:pt x="3568" y="14813"/>
                  </a:lnTo>
                  <a:lnTo>
                    <a:pt x="3441" y="14643"/>
                  </a:lnTo>
                  <a:close/>
                </a:path>
                <a:path w="11429" h="17779">
                  <a:moveTo>
                    <a:pt x="8547" y="8801"/>
                  </a:moveTo>
                  <a:lnTo>
                    <a:pt x="7619" y="9283"/>
                  </a:lnTo>
                  <a:lnTo>
                    <a:pt x="8331" y="10109"/>
                  </a:lnTo>
                  <a:lnTo>
                    <a:pt x="7734" y="10553"/>
                  </a:lnTo>
                  <a:lnTo>
                    <a:pt x="9686" y="10553"/>
                  </a:lnTo>
                  <a:lnTo>
                    <a:pt x="8547" y="88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12527681" y="68827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46"/>
                  </a:lnTo>
                  <a:lnTo>
                    <a:pt x="558" y="1003"/>
                  </a:lnTo>
                  <a:lnTo>
                    <a:pt x="1206" y="1104"/>
                  </a:lnTo>
                  <a:lnTo>
                    <a:pt x="965" y="546"/>
                  </a:lnTo>
                  <a:lnTo>
                    <a:pt x="66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12522822" y="6928964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3340" y="0"/>
                  </a:moveTo>
                  <a:lnTo>
                    <a:pt x="2641" y="736"/>
                  </a:lnTo>
                  <a:lnTo>
                    <a:pt x="1574" y="533"/>
                  </a:lnTo>
                  <a:lnTo>
                    <a:pt x="787" y="1003"/>
                  </a:lnTo>
                  <a:lnTo>
                    <a:pt x="1155" y="2044"/>
                  </a:lnTo>
                  <a:lnTo>
                    <a:pt x="304" y="2692"/>
                  </a:lnTo>
                  <a:lnTo>
                    <a:pt x="0" y="3517"/>
                  </a:lnTo>
                  <a:lnTo>
                    <a:pt x="876" y="4241"/>
                  </a:lnTo>
                  <a:lnTo>
                    <a:pt x="1638" y="3556"/>
                  </a:lnTo>
                  <a:lnTo>
                    <a:pt x="2451" y="3352"/>
                  </a:lnTo>
                  <a:lnTo>
                    <a:pt x="4356" y="2603"/>
                  </a:lnTo>
                  <a:lnTo>
                    <a:pt x="5880" y="2959"/>
                  </a:lnTo>
                  <a:lnTo>
                    <a:pt x="6896" y="4851"/>
                  </a:lnTo>
                  <a:lnTo>
                    <a:pt x="7658" y="3467"/>
                  </a:lnTo>
                  <a:lnTo>
                    <a:pt x="9105" y="3848"/>
                  </a:lnTo>
                  <a:lnTo>
                    <a:pt x="10287" y="3556"/>
                  </a:lnTo>
                  <a:lnTo>
                    <a:pt x="9753" y="2514"/>
                  </a:lnTo>
                  <a:lnTo>
                    <a:pt x="8686" y="2057"/>
                  </a:lnTo>
                  <a:lnTo>
                    <a:pt x="7924" y="129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12528577" y="693615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216" y="0"/>
                  </a:moveTo>
                  <a:lnTo>
                    <a:pt x="1257" y="12"/>
                  </a:lnTo>
                  <a:lnTo>
                    <a:pt x="1041" y="76"/>
                  </a:lnTo>
                  <a:lnTo>
                    <a:pt x="596" y="254"/>
                  </a:lnTo>
                  <a:lnTo>
                    <a:pt x="774" y="1181"/>
                  </a:lnTo>
                  <a:lnTo>
                    <a:pt x="1676" y="2311"/>
                  </a:lnTo>
                  <a:lnTo>
                    <a:pt x="50" y="2895"/>
                  </a:lnTo>
                  <a:lnTo>
                    <a:pt x="25" y="3124"/>
                  </a:lnTo>
                  <a:lnTo>
                    <a:pt x="0" y="3644"/>
                  </a:lnTo>
                  <a:lnTo>
                    <a:pt x="177" y="3479"/>
                  </a:lnTo>
                  <a:lnTo>
                    <a:pt x="368" y="3403"/>
                  </a:lnTo>
                  <a:lnTo>
                    <a:pt x="1143" y="3746"/>
                  </a:lnTo>
                  <a:lnTo>
                    <a:pt x="1905" y="4051"/>
                  </a:lnTo>
                  <a:lnTo>
                    <a:pt x="2667" y="4394"/>
                  </a:lnTo>
                  <a:lnTo>
                    <a:pt x="4445" y="72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12526291" y="693312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901" y="0"/>
                  </a:moveTo>
                  <a:lnTo>
                    <a:pt x="0" y="1981"/>
                  </a:lnTo>
                  <a:lnTo>
                    <a:pt x="800" y="2679"/>
                  </a:lnTo>
                  <a:lnTo>
                    <a:pt x="2336" y="1727"/>
                  </a:lnTo>
                  <a:lnTo>
                    <a:pt x="2793" y="3200"/>
                  </a:lnTo>
                  <a:lnTo>
                    <a:pt x="3327" y="3098"/>
                  </a:lnTo>
                  <a:lnTo>
                    <a:pt x="3543" y="3035"/>
                  </a:lnTo>
                  <a:lnTo>
                    <a:pt x="4140" y="2527"/>
                  </a:lnTo>
                  <a:lnTo>
                    <a:pt x="2997" y="1739"/>
                  </a:lnTo>
                  <a:lnTo>
                    <a:pt x="3809" y="1244"/>
                  </a:lnTo>
                  <a:lnTo>
                    <a:pt x="3428" y="685"/>
                  </a:lnTo>
                  <a:lnTo>
                    <a:pt x="2578" y="48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52C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12529719" y="693244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749" y="0"/>
                  </a:moveTo>
                  <a:lnTo>
                    <a:pt x="0" y="1371"/>
                  </a:lnTo>
                  <a:lnTo>
                    <a:pt x="126" y="1562"/>
                  </a:lnTo>
                  <a:lnTo>
                    <a:pt x="380" y="1917"/>
                  </a:lnTo>
                  <a:lnTo>
                    <a:pt x="1536" y="1562"/>
                  </a:lnTo>
                  <a:lnTo>
                    <a:pt x="2933" y="1574"/>
                  </a:lnTo>
                  <a:lnTo>
                    <a:pt x="3390" y="76"/>
                  </a:lnTo>
                  <a:lnTo>
                    <a:pt x="2197" y="35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2535583" y="69351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71" y="0"/>
                  </a:moveTo>
                  <a:lnTo>
                    <a:pt x="812" y="63"/>
                  </a:lnTo>
                  <a:lnTo>
                    <a:pt x="253" y="266"/>
                  </a:lnTo>
                  <a:lnTo>
                    <a:pt x="342" y="660"/>
                  </a:lnTo>
                  <a:lnTo>
                    <a:pt x="0" y="1320"/>
                  </a:lnTo>
                  <a:lnTo>
                    <a:pt x="609" y="1384"/>
                  </a:lnTo>
                  <a:lnTo>
                    <a:pt x="1219" y="1511"/>
                  </a:lnTo>
                  <a:lnTo>
                    <a:pt x="1422" y="749"/>
                  </a:lnTo>
                  <a:lnTo>
                    <a:pt x="1892" y="43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12540222" y="69389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20" y="0"/>
                  </a:moveTo>
                  <a:lnTo>
                    <a:pt x="762" y="76"/>
                  </a:lnTo>
                  <a:lnTo>
                    <a:pt x="177" y="254"/>
                  </a:lnTo>
                  <a:lnTo>
                    <a:pt x="0" y="1498"/>
                  </a:lnTo>
                  <a:lnTo>
                    <a:pt x="762" y="647"/>
                  </a:lnTo>
                  <a:lnTo>
                    <a:pt x="1130" y="698"/>
                  </a:lnTo>
                  <a:lnTo>
                    <a:pt x="1358" y="609"/>
                  </a:lnTo>
                  <a:lnTo>
                    <a:pt x="1816" y="44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12527546" y="69395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409" y="0"/>
                  </a:moveTo>
                  <a:lnTo>
                    <a:pt x="1206" y="76"/>
                  </a:lnTo>
                  <a:lnTo>
                    <a:pt x="1015" y="241"/>
                  </a:lnTo>
                  <a:lnTo>
                    <a:pt x="507" y="355"/>
                  </a:lnTo>
                  <a:lnTo>
                    <a:pt x="177" y="723"/>
                  </a:lnTo>
                  <a:lnTo>
                    <a:pt x="0" y="1206"/>
                  </a:lnTo>
                  <a:lnTo>
                    <a:pt x="520" y="1066"/>
                  </a:lnTo>
                  <a:lnTo>
                    <a:pt x="914" y="850"/>
                  </a:lnTo>
                  <a:lnTo>
                    <a:pt x="1308" y="609"/>
                  </a:lnTo>
                  <a:lnTo>
                    <a:pt x="1257" y="393"/>
                  </a:lnTo>
                  <a:lnTo>
                    <a:pt x="1295" y="20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12494614" y="6962882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1320" y="0"/>
                  </a:moveTo>
                  <a:lnTo>
                    <a:pt x="0" y="723"/>
                  </a:lnTo>
                  <a:lnTo>
                    <a:pt x="5715" y="3251"/>
                  </a:lnTo>
                  <a:lnTo>
                    <a:pt x="7048" y="2311"/>
                  </a:lnTo>
                  <a:lnTo>
                    <a:pt x="8458" y="4952"/>
                  </a:lnTo>
                  <a:lnTo>
                    <a:pt x="9842" y="3149"/>
                  </a:lnTo>
                  <a:lnTo>
                    <a:pt x="10058" y="2819"/>
                  </a:lnTo>
                  <a:lnTo>
                    <a:pt x="10502" y="3403"/>
                  </a:lnTo>
                  <a:lnTo>
                    <a:pt x="10693" y="5626"/>
                  </a:lnTo>
                  <a:lnTo>
                    <a:pt x="12700" y="6108"/>
                  </a:lnTo>
                  <a:lnTo>
                    <a:pt x="13474" y="7518"/>
                  </a:lnTo>
                  <a:lnTo>
                    <a:pt x="13614" y="7658"/>
                  </a:lnTo>
                  <a:lnTo>
                    <a:pt x="13957" y="7912"/>
                  </a:lnTo>
                  <a:lnTo>
                    <a:pt x="15113" y="7467"/>
                  </a:lnTo>
                  <a:lnTo>
                    <a:pt x="13957" y="6299"/>
                  </a:lnTo>
                  <a:lnTo>
                    <a:pt x="14465" y="4571"/>
                  </a:lnTo>
                  <a:lnTo>
                    <a:pt x="17665" y="5562"/>
                  </a:lnTo>
                  <a:lnTo>
                    <a:pt x="17259" y="3543"/>
                  </a:lnTo>
                  <a:lnTo>
                    <a:pt x="18224" y="3251"/>
                  </a:lnTo>
                  <a:lnTo>
                    <a:pt x="17741" y="1879"/>
                  </a:lnTo>
                  <a:lnTo>
                    <a:pt x="17272" y="1955"/>
                  </a:lnTo>
                  <a:lnTo>
                    <a:pt x="17094" y="2057"/>
                  </a:lnTo>
                  <a:lnTo>
                    <a:pt x="16154" y="2793"/>
                  </a:lnTo>
                  <a:lnTo>
                    <a:pt x="14947" y="3073"/>
                  </a:lnTo>
                  <a:lnTo>
                    <a:pt x="13004" y="5473"/>
                  </a:lnTo>
                  <a:lnTo>
                    <a:pt x="12192" y="5359"/>
                  </a:lnTo>
                  <a:lnTo>
                    <a:pt x="11772" y="2527"/>
                  </a:lnTo>
                  <a:lnTo>
                    <a:pt x="11061" y="2057"/>
                  </a:lnTo>
                  <a:lnTo>
                    <a:pt x="10502" y="1422"/>
                  </a:lnTo>
                  <a:lnTo>
                    <a:pt x="8191" y="2298"/>
                  </a:lnTo>
                  <a:lnTo>
                    <a:pt x="5956" y="1866"/>
                  </a:lnTo>
                  <a:lnTo>
                    <a:pt x="2514" y="44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2499005" y="6930724"/>
              <a:ext cx="23495" cy="29209"/>
            </a:xfrm>
            <a:custGeom>
              <a:avLst/>
              <a:gdLst/>
              <a:ahLst/>
              <a:cxnLst/>
              <a:rect l="l" t="t" r="r" b="b"/>
              <a:pathLst>
                <a:path w="23495" h="29209">
                  <a:moveTo>
                    <a:pt x="16580" y="25323"/>
                  </a:moveTo>
                  <a:lnTo>
                    <a:pt x="15189" y="25323"/>
                  </a:lnTo>
                  <a:lnTo>
                    <a:pt x="15605" y="26619"/>
                  </a:lnTo>
                  <a:lnTo>
                    <a:pt x="15706" y="26835"/>
                  </a:lnTo>
                  <a:lnTo>
                    <a:pt x="17538" y="28816"/>
                  </a:lnTo>
                  <a:lnTo>
                    <a:pt x="17856" y="28600"/>
                  </a:lnTo>
                  <a:lnTo>
                    <a:pt x="18331" y="26835"/>
                  </a:lnTo>
                  <a:lnTo>
                    <a:pt x="16941" y="26835"/>
                  </a:lnTo>
                  <a:lnTo>
                    <a:pt x="16580" y="25323"/>
                  </a:lnTo>
                  <a:close/>
                </a:path>
                <a:path w="23495" h="29209">
                  <a:moveTo>
                    <a:pt x="18389" y="26619"/>
                  </a:moveTo>
                  <a:lnTo>
                    <a:pt x="17653" y="26771"/>
                  </a:lnTo>
                  <a:lnTo>
                    <a:pt x="16941" y="26835"/>
                  </a:lnTo>
                  <a:lnTo>
                    <a:pt x="18331" y="26835"/>
                  </a:lnTo>
                  <a:lnTo>
                    <a:pt x="18389" y="26619"/>
                  </a:lnTo>
                  <a:close/>
                </a:path>
                <a:path w="23495" h="29209">
                  <a:moveTo>
                    <a:pt x="10950" y="8585"/>
                  </a:moveTo>
                  <a:lnTo>
                    <a:pt x="6667" y="8585"/>
                  </a:lnTo>
                  <a:lnTo>
                    <a:pt x="7785" y="8953"/>
                  </a:lnTo>
                  <a:lnTo>
                    <a:pt x="8991" y="12103"/>
                  </a:lnTo>
                  <a:lnTo>
                    <a:pt x="9906" y="12509"/>
                  </a:lnTo>
                  <a:lnTo>
                    <a:pt x="10730" y="13677"/>
                  </a:lnTo>
                  <a:lnTo>
                    <a:pt x="13042" y="14604"/>
                  </a:lnTo>
                  <a:lnTo>
                    <a:pt x="10033" y="16306"/>
                  </a:lnTo>
                  <a:lnTo>
                    <a:pt x="8559" y="17081"/>
                  </a:lnTo>
                  <a:lnTo>
                    <a:pt x="9855" y="19126"/>
                  </a:lnTo>
                  <a:lnTo>
                    <a:pt x="10668" y="20167"/>
                  </a:lnTo>
                  <a:lnTo>
                    <a:pt x="12001" y="21805"/>
                  </a:lnTo>
                  <a:lnTo>
                    <a:pt x="12086" y="23431"/>
                  </a:lnTo>
                  <a:lnTo>
                    <a:pt x="11704" y="24853"/>
                  </a:lnTo>
                  <a:lnTo>
                    <a:pt x="11623" y="25323"/>
                  </a:lnTo>
                  <a:lnTo>
                    <a:pt x="11877" y="25869"/>
                  </a:lnTo>
                  <a:lnTo>
                    <a:pt x="12141" y="26276"/>
                  </a:lnTo>
                  <a:lnTo>
                    <a:pt x="12801" y="26352"/>
                  </a:lnTo>
                  <a:lnTo>
                    <a:pt x="12890" y="25869"/>
                  </a:lnTo>
                  <a:lnTo>
                    <a:pt x="13106" y="25806"/>
                  </a:lnTo>
                  <a:lnTo>
                    <a:pt x="14146" y="25806"/>
                  </a:lnTo>
                  <a:lnTo>
                    <a:pt x="15189" y="25323"/>
                  </a:lnTo>
                  <a:lnTo>
                    <a:pt x="16580" y="25323"/>
                  </a:lnTo>
                  <a:lnTo>
                    <a:pt x="16535" y="25133"/>
                  </a:lnTo>
                  <a:lnTo>
                    <a:pt x="17094" y="24853"/>
                  </a:lnTo>
                  <a:lnTo>
                    <a:pt x="17614" y="24549"/>
                  </a:lnTo>
                  <a:lnTo>
                    <a:pt x="18237" y="23431"/>
                  </a:lnTo>
                  <a:lnTo>
                    <a:pt x="18281" y="22809"/>
                  </a:lnTo>
                  <a:lnTo>
                    <a:pt x="13385" y="22809"/>
                  </a:lnTo>
                  <a:lnTo>
                    <a:pt x="12611" y="21513"/>
                  </a:lnTo>
                  <a:lnTo>
                    <a:pt x="13436" y="20599"/>
                  </a:lnTo>
                  <a:lnTo>
                    <a:pt x="14833" y="18859"/>
                  </a:lnTo>
                  <a:lnTo>
                    <a:pt x="13449" y="18618"/>
                  </a:lnTo>
                  <a:lnTo>
                    <a:pt x="11963" y="18478"/>
                  </a:lnTo>
                  <a:lnTo>
                    <a:pt x="14249" y="17284"/>
                  </a:lnTo>
                  <a:lnTo>
                    <a:pt x="16483" y="17284"/>
                  </a:lnTo>
                  <a:lnTo>
                    <a:pt x="16510" y="17056"/>
                  </a:lnTo>
                  <a:lnTo>
                    <a:pt x="18618" y="17005"/>
                  </a:lnTo>
                  <a:lnTo>
                    <a:pt x="19812" y="15849"/>
                  </a:lnTo>
                  <a:lnTo>
                    <a:pt x="19199" y="15328"/>
                  </a:lnTo>
                  <a:lnTo>
                    <a:pt x="16459" y="15328"/>
                  </a:lnTo>
                  <a:lnTo>
                    <a:pt x="17061" y="13207"/>
                  </a:lnTo>
                  <a:lnTo>
                    <a:pt x="17077" y="12852"/>
                  </a:lnTo>
                  <a:lnTo>
                    <a:pt x="16560" y="12369"/>
                  </a:lnTo>
                  <a:lnTo>
                    <a:pt x="16238" y="11912"/>
                  </a:lnTo>
                  <a:lnTo>
                    <a:pt x="16314" y="11709"/>
                  </a:lnTo>
                  <a:lnTo>
                    <a:pt x="17386" y="10972"/>
                  </a:lnTo>
                  <a:lnTo>
                    <a:pt x="17754" y="10820"/>
                  </a:lnTo>
                  <a:lnTo>
                    <a:pt x="19268" y="10820"/>
                  </a:lnTo>
                  <a:lnTo>
                    <a:pt x="19289" y="10274"/>
                  </a:lnTo>
                  <a:lnTo>
                    <a:pt x="11861" y="10274"/>
                  </a:lnTo>
                  <a:lnTo>
                    <a:pt x="11087" y="10007"/>
                  </a:lnTo>
                  <a:lnTo>
                    <a:pt x="10753" y="9131"/>
                  </a:lnTo>
                  <a:lnTo>
                    <a:pt x="10950" y="8585"/>
                  </a:lnTo>
                  <a:close/>
                </a:path>
                <a:path w="23495" h="29209">
                  <a:moveTo>
                    <a:pt x="14146" y="25806"/>
                  </a:moveTo>
                  <a:lnTo>
                    <a:pt x="13106" y="25806"/>
                  </a:lnTo>
                  <a:lnTo>
                    <a:pt x="13487" y="26111"/>
                  </a:lnTo>
                  <a:lnTo>
                    <a:pt x="14146" y="25806"/>
                  </a:lnTo>
                  <a:close/>
                </a:path>
                <a:path w="23495" h="29209">
                  <a:moveTo>
                    <a:pt x="15951" y="22072"/>
                  </a:moveTo>
                  <a:lnTo>
                    <a:pt x="14008" y="22707"/>
                  </a:lnTo>
                  <a:lnTo>
                    <a:pt x="13385" y="22809"/>
                  </a:lnTo>
                  <a:lnTo>
                    <a:pt x="18281" y="22809"/>
                  </a:lnTo>
                  <a:lnTo>
                    <a:pt x="18300" y="22529"/>
                  </a:lnTo>
                  <a:lnTo>
                    <a:pt x="15951" y="22072"/>
                  </a:lnTo>
                  <a:close/>
                </a:path>
                <a:path w="23495" h="29209">
                  <a:moveTo>
                    <a:pt x="16483" y="17284"/>
                  </a:moveTo>
                  <a:lnTo>
                    <a:pt x="14249" y="17284"/>
                  </a:lnTo>
                  <a:lnTo>
                    <a:pt x="16256" y="19253"/>
                  </a:lnTo>
                  <a:lnTo>
                    <a:pt x="16483" y="17284"/>
                  </a:lnTo>
                  <a:close/>
                </a:path>
                <a:path w="23495" h="29209">
                  <a:moveTo>
                    <a:pt x="18796" y="14985"/>
                  </a:moveTo>
                  <a:lnTo>
                    <a:pt x="16459" y="15328"/>
                  </a:lnTo>
                  <a:lnTo>
                    <a:pt x="19199" y="15328"/>
                  </a:lnTo>
                  <a:lnTo>
                    <a:pt x="18796" y="14985"/>
                  </a:lnTo>
                  <a:close/>
                </a:path>
                <a:path w="23495" h="29209">
                  <a:moveTo>
                    <a:pt x="19268" y="10820"/>
                  </a:moveTo>
                  <a:lnTo>
                    <a:pt x="17754" y="10820"/>
                  </a:lnTo>
                  <a:lnTo>
                    <a:pt x="18389" y="12103"/>
                  </a:lnTo>
                  <a:lnTo>
                    <a:pt x="17856" y="12572"/>
                  </a:lnTo>
                  <a:lnTo>
                    <a:pt x="17157" y="12915"/>
                  </a:lnTo>
                  <a:lnTo>
                    <a:pt x="18237" y="13728"/>
                  </a:lnTo>
                  <a:lnTo>
                    <a:pt x="19240" y="14630"/>
                  </a:lnTo>
                  <a:lnTo>
                    <a:pt x="20713" y="13576"/>
                  </a:lnTo>
                  <a:lnTo>
                    <a:pt x="21259" y="13207"/>
                  </a:lnTo>
                  <a:lnTo>
                    <a:pt x="23075" y="13207"/>
                  </a:lnTo>
                  <a:lnTo>
                    <a:pt x="23057" y="12522"/>
                  </a:lnTo>
                  <a:lnTo>
                    <a:pt x="19202" y="12509"/>
                  </a:lnTo>
                  <a:lnTo>
                    <a:pt x="19268" y="10820"/>
                  </a:lnTo>
                  <a:close/>
                </a:path>
                <a:path w="23495" h="29209">
                  <a:moveTo>
                    <a:pt x="23075" y="13207"/>
                  </a:moveTo>
                  <a:lnTo>
                    <a:pt x="21259" y="13207"/>
                  </a:lnTo>
                  <a:lnTo>
                    <a:pt x="21920" y="13728"/>
                  </a:lnTo>
                  <a:lnTo>
                    <a:pt x="22313" y="14122"/>
                  </a:lnTo>
                  <a:lnTo>
                    <a:pt x="22999" y="13868"/>
                  </a:lnTo>
                  <a:lnTo>
                    <a:pt x="23075" y="13207"/>
                  </a:lnTo>
                  <a:close/>
                </a:path>
                <a:path w="23495" h="29209">
                  <a:moveTo>
                    <a:pt x="8094" y="10680"/>
                  </a:moveTo>
                  <a:lnTo>
                    <a:pt x="5892" y="10680"/>
                  </a:lnTo>
                  <a:lnTo>
                    <a:pt x="5993" y="11214"/>
                  </a:lnTo>
                  <a:lnTo>
                    <a:pt x="5753" y="11912"/>
                  </a:lnTo>
                  <a:lnTo>
                    <a:pt x="5791" y="14084"/>
                  </a:lnTo>
                  <a:lnTo>
                    <a:pt x="7708" y="12852"/>
                  </a:lnTo>
                  <a:lnTo>
                    <a:pt x="8458" y="11214"/>
                  </a:lnTo>
                  <a:lnTo>
                    <a:pt x="8094" y="10680"/>
                  </a:lnTo>
                  <a:close/>
                </a:path>
                <a:path w="23495" h="29209">
                  <a:moveTo>
                    <a:pt x="22656" y="11899"/>
                  </a:moveTo>
                  <a:lnTo>
                    <a:pt x="20053" y="12522"/>
                  </a:lnTo>
                  <a:lnTo>
                    <a:pt x="23057" y="12522"/>
                  </a:lnTo>
                  <a:lnTo>
                    <a:pt x="22656" y="11899"/>
                  </a:lnTo>
                  <a:close/>
                </a:path>
                <a:path w="23495" h="29209">
                  <a:moveTo>
                    <a:pt x="5679" y="11884"/>
                  </a:moveTo>
                  <a:close/>
                </a:path>
                <a:path w="23495" h="29209">
                  <a:moveTo>
                    <a:pt x="5219" y="11709"/>
                  </a:moveTo>
                  <a:lnTo>
                    <a:pt x="5679" y="11884"/>
                  </a:lnTo>
                  <a:lnTo>
                    <a:pt x="5665" y="11728"/>
                  </a:lnTo>
                  <a:lnTo>
                    <a:pt x="5219" y="11709"/>
                  </a:lnTo>
                  <a:close/>
                </a:path>
                <a:path w="23495" h="29209">
                  <a:moveTo>
                    <a:pt x="5696" y="11730"/>
                  </a:moveTo>
                  <a:close/>
                </a:path>
                <a:path w="23495" h="29209">
                  <a:moveTo>
                    <a:pt x="10921" y="4483"/>
                  </a:moveTo>
                  <a:lnTo>
                    <a:pt x="4572" y="4483"/>
                  </a:lnTo>
                  <a:lnTo>
                    <a:pt x="6045" y="6057"/>
                  </a:lnTo>
                  <a:lnTo>
                    <a:pt x="4508" y="6134"/>
                  </a:lnTo>
                  <a:lnTo>
                    <a:pt x="4593" y="8166"/>
                  </a:lnTo>
                  <a:lnTo>
                    <a:pt x="4000" y="9131"/>
                  </a:lnTo>
                  <a:lnTo>
                    <a:pt x="3543" y="10210"/>
                  </a:lnTo>
                  <a:lnTo>
                    <a:pt x="4572" y="10299"/>
                  </a:lnTo>
                  <a:lnTo>
                    <a:pt x="4686" y="11671"/>
                  </a:lnTo>
                  <a:lnTo>
                    <a:pt x="5651" y="11582"/>
                  </a:lnTo>
                  <a:lnTo>
                    <a:pt x="5623" y="10820"/>
                  </a:lnTo>
                  <a:lnTo>
                    <a:pt x="5892" y="10680"/>
                  </a:lnTo>
                  <a:lnTo>
                    <a:pt x="8094" y="10680"/>
                  </a:lnTo>
                  <a:lnTo>
                    <a:pt x="6667" y="8585"/>
                  </a:lnTo>
                  <a:lnTo>
                    <a:pt x="10950" y="8585"/>
                  </a:lnTo>
                  <a:lnTo>
                    <a:pt x="11010" y="8432"/>
                  </a:lnTo>
                  <a:lnTo>
                    <a:pt x="13258" y="8166"/>
                  </a:lnTo>
                  <a:lnTo>
                    <a:pt x="14308" y="6756"/>
                  </a:lnTo>
                  <a:lnTo>
                    <a:pt x="10896" y="6756"/>
                  </a:lnTo>
                  <a:lnTo>
                    <a:pt x="11202" y="5168"/>
                  </a:lnTo>
                  <a:lnTo>
                    <a:pt x="11125" y="4800"/>
                  </a:lnTo>
                  <a:lnTo>
                    <a:pt x="10921" y="4483"/>
                  </a:lnTo>
                  <a:close/>
                </a:path>
                <a:path w="23495" h="29209">
                  <a:moveTo>
                    <a:pt x="13855" y="8559"/>
                  </a:moveTo>
                  <a:lnTo>
                    <a:pt x="11861" y="10274"/>
                  </a:lnTo>
                  <a:lnTo>
                    <a:pt x="19289" y="10274"/>
                  </a:lnTo>
                  <a:lnTo>
                    <a:pt x="19316" y="9575"/>
                  </a:lnTo>
                  <a:lnTo>
                    <a:pt x="17995" y="9067"/>
                  </a:lnTo>
                  <a:lnTo>
                    <a:pt x="17941" y="8902"/>
                  </a:lnTo>
                  <a:lnTo>
                    <a:pt x="15951" y="8902"/>
                  </a:lnTo>
                  <a:lnTo>
                    <a:pt x="13855" y="8559"/>
                  </a:lnTo>
                  <a:close/>
                </a:path>
                <a:path w="23495" h="29209">
                  <a:moveTo>
                    <a:pt x="17653" y="8026"/>
                  </a:moveTo>
                  <a:lnTo>
                    <a:pt x="15951" y="8902"/>
                  </a:lnTo>
                  <a:lnTo>
                    <a:pt x="17941" y="8902"/>
                  </a:lnTo>
                  <a:lnTo>
                    <a:pt x="17653" y="8026"/>
                  </a:lnTo>
                  <a:close/>
                </a:path>
                <a:path w="23495" h="29209">
                  <a:moveTo>
                    <a:pt x="16835" y="5829"/>
                  </a:moveTo>
                  <a:lnTo>
                    <a:pt x="14998" y="5829"/>
                  </a:lnTo>
                  <a:lnTo>
                    <a:pt x="17399" y="7327"/>
                  </a:lnTo>
                  <a:lnTo>
                    <a:pt x="16835" y="5829"/>
                  </a:lnTo>
                  <a:close/>
                </a:path>
                <a:path w="23495" h="29209">
                  <a:moveTo>
                    <a:pt x="12661" y="5206"/>
                  </a:moveTo>
                  <a:lnTo>
                    <a:pt x="10896" y="6756"/>
                  </a:lnTo>
                  <a:lnTo>
                    <a:pt x="14308" y="6756"/>
                  </a:lnTo>
                  <a:lnTo>
                    <a:pt x="14658" y="6286"/>
                  </a:lnTo>
                  <a:lnTo>
                    <a:pt x="13246" y="6286"/>
                  </a:lnTo>
                  <a:lnTo>
                    <a:pt x="12661" y="5206"/>
                  </a:lnTo>
                  <a:close/>
                </a:path>
                <a:path w="23495" h="29209">
                  <a:moveTo>
                    <a:pt x="16446" y="2057"/>
                  </a:moveTo>
                  <a:lnTo>
                    <a:pt x="15621" y="3581"/>
                  </a:lnTo>
                  <a:lnTo>
                    <a:pt x="14869" y="4279"/>
                  </a:lnTo>
                  <a:lnTo>
                    <a:pt x="14842" y="4978"/>
                  </a:lnTo>
                  <a:lnTo>
                    <a:pt x="14947" y="5880"/>
                  </a:lnTo>
                  <a:lnTo>
                    <a:pt x="13246" y="6286"/>
                  </a:lnTo>
                  <a:lnTo>
                    <a:pt x="14658" y="6286"/>
                  </a:lnTo>
                  <a:lnTo>
                    <a:pt x="14998" y="5829"/>
                  </a:lnTo>
                  <a:lnTo>
                    <a:pt x="16835" y="5829"/>
                  </a:lnTo>
                  <a:lnTo>
                    <a:pt x="16666" y="5359"/>
                  </a:lnTo>
                  <a:lnTo>
                    <a:pt x="16676" y="4800"/>
                  </a:lnTo>
                  <a:lnTo>
                    <a:pt x="16891" y="4419"/>
                  </a:lnTo>
                  <a:lnTo>
                    <a:pt x="17716" y="4025"/>
                  </a:lnTo>
                  <a:lnTo>
                    <a:pt x="16446" y="2057"/>
                  </a:lnTo>
                  <a:close/>
                </a:path>
                <a:path w="23495" h="29209">
                  <a:moveTo>
                    <a:pt x="3213" y="1511"/>
                  </a:moveTo>
                  <a:lnTo>
                    <a:pt x="3048" y="1574"/>
                  </a:lnTo>
                  <a:lnTo>
                    <a:pt x="2908" y="1714"/>
                  </a:lnTo>
                  <a:lnTo>
                    <a:pt x="2336" y="1955"/>
                  </a:lnTo>
                  <a:lnTo>
                    <a:pt x="1168" y="2374"/>
                  </a:lnTo>
                  <a:lnTo>
                    <a:pt x="1041" y="2374"/>
                  </a:lnTo>
                  <a:lnTo>
                    <a:pt x="812" y="2514"/>
                  </a:lnTo>
                  <a:lnTo>
                    <a:pt x="558" y="2654"/>
                  </a:lnTo>
                  <a:lnTo>
                    <a:pt x="0" y="2908"/>
                  </a:lnTo>
                  <a:lnTo>
                    <a:pt x="508" y="4279"/>
                  </a:lnTo>
                  <a:lnTo>
                    <a:pt x="1054" y="5359"/>
                  </a:lnTo>
                  <a:lnTo>
                    <a:pt x="1689" y="6121"/>
                  </a:lnTo>
                  <a:lnTo>
                    <a:pt x="3695" y="4521"/>
                  </a:lnTo>
                  <a:lnTo>
                    <a:pt x="4572" y="4483"/>
                  </a:lnTo>
                  <a:lnTo>
                    <a:pt x="10921" y="4483"/>
                  </a:lnTo>
                  <a:lnTo>
                    <a:pt x="10693" y="4127"/>
                  </a:lnTo>
                  <a:lnTo>
                    <a:pt x="11785" y="4102"/>
                  </a:lnTo>
                  <a:lnTo>
                    <a:pt x="14376" y="4102"/>
                  </a:lnTo>
                  <a:lnTo>
                    <a:pt x="12306" y="2184"/>
                  </a:lnTo>
                  <a:lnTo>
                    <a:pt x="11918" y="2006"/>
                  </a:lnTo>
                  <a:lnTo>
                    <a:pt x="7620" y="2006"/>
                  </a:lnTo>
                  <a:lnTo>
                    <a:pt x="7352" y="1866"/>
                  </a:lnTo>
                  <a:lnTo>
                    <a:pt x="3937" y="1866"/>
                  </a:lnTo>
                  <a:lnTo>
                    <a:pt x="3416" y="1536"/>
                  </a:lnTo>
                  <a:lnTo>
                    <a:pt x="3213" y="1511"/>
                  </a:lnTo>
                  <a:close/>
                </a:path>
                <a:path w="23495" h="29209">
                  <a:moveTo>
                    <a:pt x="14376" y="4102"/>
                  </a:moveTo>
                  <a:lnTo>
                    <a:pt x="11785" y="4102"/>
                  </a:lnTo>
                  <a:lnTo>
                    <a:pt x="12115" y="4800"/>
                  </a:lnTo>
                  <a:lnTo>
                    <a:pt x="12661" y="5206"/>
                  </a:lnTo>
                  <a:lnTo>
                    <a:pt x="14719" y="4419"/>
                  </a:lnTo>
                  <a:lnTo>
                    <a:pt x="14376" y="4102"/>
                  </a:lnTo>
                  <a:close/>
                </a:path>
                <a:path w="23495" h="29209">
                  <a:moveTo>
                    <a:pt x="9855" y="0"/>
                  </a:moveTo>
                  <a:lnTo>
                    <a:pt x="9144" y="253"/>
                  </a:lnTo>
                  <a:lnTo>
                    <a:pt x="8699" y="800"/>
                  </a:lnTo>
                  <a:lnTo>
                    <a:pt x="8039" y="1879"/>
                  </a:lnTo>
                  <a:lnTo>
                    <a:pt x="7620" y="2006"/>
                  </a:lnTo>
                  <a:lnTo>
                    <a:pt x="11918" y="2006"/>
                  </a:lnTo>
                  <a:lnTo>
                    <a:pt x="11391" y="1765"/>
                  </a:lnTo>
                  <a:lnTo>
                    <a:pt x="10501" y="1536"/>
                  </a:lnTo>
                  <a:lnTo>
                    <a:pt x="10350" y="1028"/>
                  </a:lnTo>
                  <a:lnTo>
                    <a:pt x="10896" y="304"/>
                  </a:lnTo>
                  <a:lnTo>
                    <a:pt x="10198" y="76"/>
                  </a:lnTo>
                  <a:lnTo>
                    <a:pt x="9855" y="0"/>
                  </a:lnTo>
                  <a:close/>
                </a:path>
                <a:path w="23495" h="29209">
                  <a:moveTo>
                    <a:pt x="6502" y="1422"/>
                  </a:moveTo>
                  <a:lnTo>
                    <a:pt x="4508" y="1523"/>
                  </a:lnTo>
                  <a:lnTo>
                    <a:pt x="3937" y="1866"/>
                  </a:lnTo>
                  <a:lnTo>
                    <a:pt x="7352" y="1866"/>
                  </a:lnTo>
                  <a:lnTo>
                    <a:pt x="6502" y="1422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12510967" y="6946325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29">
                  <a:moveTo>
                    <a:pt x="8128" y="6477"/>
                  </a:moveTo>
                  <a:lnTo>
                    <a:pt x="3987" y="6477"/>
                  </a:lnTo>
                  <a:lnTo>
                    <a:pt x="6141" y="6896"/>
                  </a:lnTo>
                  <a:lnTo>
                    <a:pt x="6261" y="7835"/>
                  </a:lnTo>
                  <a:lnTo>
                    <a:pt x="5651" y="8940"/>
                  </a:lnTo>
                  <a:lnTo>
                    <a:pt x="6807" y="10998"/>
                  </a:lnTo>
                  <a:lnTo>
                    <a:pt x="8496" y="8890"/>
                  </a:lnTo>
                  <a:lnTo>
                    <a:pt x="9833" y="8890"/>
                  </a:lnTo>
                  <a:lnTo>
                    <a:pt x="9804" y="8077"/>
                  </a:lnTo>
                  <a:lnTo>
                    <a:pt x="8830" y="7478"/>
                  </a:lnTo>
                  <a:lnTo>
                    <a:pt x="8293" y="7442"/>
                  </a:lnTo>
                  <a:lnTo>
                    <a:pt x="8750" y="7429"/>
                  </a:lnTo>
                  <a:lnTo>
                    <a:pt x="7811" y="7200"/>
                  </a:lnTo>
                  <a:lnTo>
                    <a:pt x="7747" y="6858"/>
                  </a:lnTo>
                  <a:lnTo>
                    <a:pt x="8128" y="6477"/>
                  </a:lnTo>
                  <a:close/>
                </a:path>
                <a:path w="12065" h="11429">
                  <a:moveTo>
                    <a:pt x="9833" y="8890"/>
                  </a:moveTo>
                  <a:lnTo>
                    <a:pt x="8496" y="8890"/>
                  </a:lnTo>
                  <a:lnTo>
                    <a:pt x="9867" y="9842"/>
                  </a:lnTo>
                  <a:lnTo>
                    <a:pt x="9833" y="8890"/>
                  </a:lnTo>
                  <a:close/>
                </a:path>
                <a:path w="12065" h="11429">
                  <a:moveTo>
                    <a:pt x="9708" y="6984"/>
                  </a:moveTo>
                  <a:lnTo>
                    <a:pt x="8750" y="7429"/>
                  </a:lnTo>
                  <a:lnTo>
                    <a:pt x="10147" y="7188"/>
                  </a:lnTo>
                  <a:lnTo>
                    <a:pt x="9708" y="6984"/>
                  </a:lnTo>
                  <a:close/>
                </a:path>
                <a:path w="12065" h="11429">
                  <a:moveTo>
                    <a:pt x="2298" y="1689"/>
                  </a:moveTo>
                  <a:lnTo>
                    <a:pt x="0" y="2882"/>
                  </a:lnTo>
                  <a:lnTo>
                    <a:pt x="1498" y="3022"/>
                  </a:lnTo>
                  <a:lnTo>
                    <a:pt x="2857" y="3251"/>
                  </a:lnTo>
                  <a:lnTo>
                    <a:pt x="1054" y="5486"/>
                  </a:lnTo>
                  <a:lnTo>
                    <a:pt x="647" y="5905"/>
                  </a:lnTo>
                  <a:lnTo>
                    <a:pt x="1409" y="7200"/>
                  </a:lnTo>
                  <a:lnTo>
                    <a:pt x="2044" y="7099"/>
                  </a:lnTo>
                  <a:lnTo>
                    <a:pt x="3987" y="6477"/>
                  </a:lnTo>
                  <a:lnTo>
                    <a:pt x="8128" y="6477"/>
                  </a:lnTo>
                  <a:lnTo>
                    <a:pt x="8318" y="6286"/>
                  </a:lnTo>
                  <a:lnTo>
                    <a:pt x="8890" y="6273"/>
                  </a:lnTo>
                  <a:lnTo>
                    <a:pt x="11239" y="6273"/>
                  </a:lnTo>
                  <a:lnTo>
                    <a:pt x="11595" y="6108"/>
                  </a:lnTo>
                  <a:lnTo>
                    <a:pt x="9664" y="5054"/>
                  </a:lnTo>
                  <a:lnTo>
                    <a:pt x="8598" y="4572"/>
                  </a:lnTo>
                  <a:lnTo>
                    <a:pt x="5956" y="4572"/>
                  </a:lnTo>
                  <a:lnTo>
                    <a:pt x="6352" y="3644"/>
                  </a:lnTo>
                  <a:lnTo>
                    <a:pt x="4292" y="3644"/>
                  </a:lnTo>
                  <a:lnTo>
                    <a:pt x="2298" y="1689"/>
                  </a:lnTo>
                  <a:close/>
                </a:path>
                <a:path w="12065" h="11429">
                  <a:moveTo>
                    <a:pt x="11239" y="6273"/>
                  </a:moveTo>
                  <a:lnTo>
                    <a:pt x="8890" y="6273"/>
                  </a:lnTo>
                  <a:lnTo>
                    <a:pt x="9436" y="6858"/>
                  </a:lnTo>
                  <a:lnTo>
                    <a:pt x="9708" y="6984"/>
                  </a:lnTo>
                  <a:lnTo>
                    <a:pt x="11239" y="6273"/>
                  </a:lnTo>
                  <a:close/>
                </a:path>
                <a:path w="12065" h="11429">
                  <a:moveTo>
                    <a:pt x="7785" y="4203"/>
                  </a:moveTo>
                  <a:lnTo>
                    <a:pt x="5956" y="4572"/>
                  </a:lnTo>
                  <a:lnTo>
                    <a:pt x="8598" y="4572"/>
                  </a:lnTo>
                  <a:lnTo>
                    <a:pt x="7785" y="4203"/>
                  </a:lnTo>
                  <a:close/>
                </a:path>
                <a:path w="12065" h="11429">
                  <a:moveTo>
                    <a:pt x="8547" y="0"/>
                  </a:moveTo>
                  <a:lnTo>
                    <a:pt x="7861" y="241"/>
                  </a:lnTo>
                  <a:lnTo>
                    <a:pt x="6667" y="1397"/>
                  </a:lnTo>
                  <a:lnTo>
                    <a:pt x="4559" y="1447"/>
                  </a:lnTo>
                  <a:lnTo>
                    <a:pt x="4292" y="3644"/>
                  </a:lnTo>
                  <a:lnTo>
                    <a:pt x="6352" y="3644"/>
                  </a:lnTo>
                  <a:lnTo>
                    <a:pt x="6520" y="3251"/>
                  </a:lnTo>
                  <a:lnTo>
                    <a:pt x="6631" y="2882"/>
                  </a:lnTo>
                  <a:lnTo>
                    <a:pt x="6718" y="2438"/>
                  </a:lnTo>
                  <a:lnTo>
                    <a:pt x="7137" y="2006"/>
                  </a:lnTo>
                  <a:lnTo>
                    <a:pt x="7785" y="1981"/>
                  </a:lnTo>
                  <a:lnTo>
                    <a:pt x="9550" y="1854"/>
                  </a:lnTo>
                  <a:lnTo>
                    <a:pt x="8813" y="838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12496927" y="6937870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40" h="20954">
                  <a:moveTo>
                    <a:pt x="12700" y="17653"/>
                  </a:moveTo>
                  <a:lnTo>
                    <a:pt x="12204" y="16306"/>
                  </a:lnTo>
                  <a:lnTo>
                    <a:pt x="11582" y="16687"/>
                  </a:lnTo>
                  <a:lnTo>
                    <a:pt x="11582" y="17653"/>
                  </a:lnTo>
                  <a:lnTo>
                    <a:pt x="10706" y="17805"/>
                  </a:lnTo>
                  <a:lnTo>
                    <a:pt x="10185" y="16891"/>
                  </a:lnTo>
                  <a:lnTo>
                    <a:pt x="10528" y="15900"/>
                  </a:lnTo>
                  <a:lnTo>
                    <a:pt x="11112" y="13385"/>
                  </a:lnTo>
                  <a:lnTo>
                    <a:pt x="11671" y="12293"/>
                  </a:lnTo>
                  <a:lnTo>
                    <a:pt x="11772" y="11785"/>
                  </a:lnTo>
                  <a:lnTo>
                    <a:pt x="10236" y="10325"/>
                  </a:lnTo>
                  <a:lnTo>
                    <a:pt x="9321" y="9448"/>
                  </a:lnTo>
                  <a:lnTo>
                    <a:pt x="10731" y="8343"/>
                  </a:lnTo>
                  <a:lnTo>
                    <a:pt x="10642" y="7785"/>
                  </a:lnTo>
                  <a:lnTo>
                    <a:pt x="10553" y="7239"/>
                  </a:lnTo>
                  <a:lnTo>
                    <a:pt x="9715" y="6591"/>
                  </a:lnTo>
                  <a:lnTo>
                    <a:pt x="8674" y="7785"/>
                  </a:lnTo>
                  <a:lnTo>
                    <a:pt x="8305" y="7404"/>
                  </a:lnTo>
                  <a:lnTo>
                    <a:pt x="8305" y="8750"/>
                  </a:lnTo>
                  <a:lnTo>
                    <a:pt x="8128" y="10325"/>
                  </a:lnTo>
                  <a:lnTo>
                    <a:pt x="7150" y="9982"/>
                  </a:lnTo>
                  <a:lnTo>
                    <a:pt x="6667" y="9550"/>
                  </a:lnTo>
                  <a:lnTo>
                    <a:pt x="6565" y="8496"/>
                  </a:lnTo>
                  <a:lnTo>
                    <a:pt x="6832" y="8280"/>
                  </a:lnTo>
                  <a:lnTo>
                    <a:pt x="7950" y="8343"/>
                  </a:lnTo>
                  <a:lnTo>
                    <a:pt x="8305" y="8750"/>
                  </a:lnTo>
                  <a:lnTo>
                    <a:pt x="8305" y="7404"/>
                  </a:lnTo>
                  <a:lnTo>
                    <a:pt x="8051" y="7137"/>
                  </a:lnTo>
                  <a:lnTo>
                    <a:pt x="7861" y="6946"/>
                  </a:lnTo>
                  <a:lnTo>
                    <a:pt x="7112" y="7124"/>
                  </a:lnTo>
                  <a:lnTo>
                    <a:pt x="6350" y="7137"/>
                  </a:lnTo>
                  <a:lnTo>
                    <a:pt x="6337" y="5003"/>
                  </a:lnTo>
                  <a:lnTo>
                    <a:pt x="5613" y="3073"/>
                  </a:lnTo>
                  <a:lnTo>
                    <a:pt x="5054" y="2946"/>
                  </a:lnTo>
                  <a:lnTo>
                    <a:pt x="4902" y="2628"/>
                  </a:lnTo>
                  <a:lnTo>
                    <a:pt x="4914" y="1498"/>
                  </a:lnTo>
                  <a:lnTo>
                    <a:pt x="4927" y="139"/>
                  </a:lnTo>
                  <a:lnTo>
                    <a:pt x="4800" y="0"/>
                  </a:lnTo>
                  <a:lnTo>
                    <a:pt x="2565" y="1498"/>
                  </a:lnTo>
                  <a:lnTo>
                    <a:pt x="2514" y="1333"/>
                  </a:lnTo>
                  <a:lnTo>
                    <a:pt x="927" y="381"/>
                  </a:lnTo>
                  <a:lnTo>
                    <a:pt x="495" y="1498"/>
                  </a:lnTo>
                  <a:lnTo>
                    <a:pt x="0" y="2044"/>
                  </a:lnTo>
                  <a:lnTo>
                    <a:pt x="76" y="2527"/>
                  </a:lnTo>
                  <a:lnTo>
                    <a:pt x="177" y="2730"/>
                  </a:lnTo>
                  <a:lnTo>
                    <a:pt x="330" y="2679"/>
                  </a:lnTo>
                  <a:lnTo>
                    <a:pt x="635" y="2628"/>
                  </a:lnTo>
                  <a:lnTo>
                    <a:pt x="3962" y="5003"/>
                  </a:lnTo>
                  <a:lnTo>
                    <a:pt x="4419" y="7391"/>
                  </a:lnTo>
                  <a:lnTo>
                    <a:pt x="2260" y="10642"/>
                  </a:lnTo>
                  <a:lnTo>
                    <a:pt x="2400" y="11226"/>
                  </a:lnTo>
                  <a:lnTo>
                    <a:pt x="2387" y="11887"/>
                  </a:lnTo>
                  <a:lnTo>
                    <a:pt x="2032" y="12293"/>
                  </a:lnTo>
                  <a:lnTo>
                    <a:pt x="4381" y="12382"/>
                  </a:lnTo>
                  <a:lnTo>
                    <a:pt x="6159" y="13893"/>
                  </a:lnTo>
                  <a:lnTo>
                    <a:pt x="8813" y="14922"/>
                  </a:lnTo>
                  <a:lnTo>
                    <a:pt x="8851" y="17805"/>
                  </a:lnTo>
                  <a:lnTo>
                    <a:pt x="8318" y="18542"/>
                  </a:lnTo>
                  <a:lnTo>
                    <a:pt x="7632" y="18821"/>
                  </a:lnTo>
                  <a:lnTo>
                    <a:pt x="8051" y="19939"/>
                  </a:lnTo>
                  <a:lnTo>
                    <a:pt x="8534" y="20688"/>
                  </a:lnTo>
                  <a:lnTo>
                    <a:pt x="11480" y="19900"/>
                  </a:lnTo>
                  <a:lnTo>
                    <a:pt x="12217" y="18973"/>
                  </a:lnTo>
                  <a:lnTo>
                    <a:pt x="12674" y="17805"/>
                  </a:lnTo>
                  <a:lnTo>
                    <a:pt x="12700" y="17653"/>
                  </a:lnTo>
                  <a:close/>
                </a:path>
                <a:path w="27940" h="20954">
                  <a:moveTo>
                    <a:pt x="27330" y="12915"/>
                  </a:moveTo>
                  <a:lnTo>
                    <a:pt x="27101" y="12471"/>
                  </a:lnTo>
                  <a:lnTo>
                    <a:pt x="26390" y="11176"/>
                  </a:lnTo>
                  <a:lnTo>
                    <a:pt x="26250" y="10960"/>
                  </a:lnTo>
                  <a:lnTo>
                    <a:pt x="26365" y="10160"/>
                  </a:lnTo>
                  <a:lnTo>
                    <a:pt x="25615" y="10134"/>
                  </a:lnTo>
                  <a:lnTo>
                    <a:pt x="24980" y="9842"/>
                  </a:lnTo>
                  <a:lnTo>
                    <a:pt x="24472" y="9309"/>
                  </a:lnTo>
                  <a:lnTo>
                    <a:pt x="24130" y="9258"/>
                  </a:lnTo>
                  <a:lnTo>
                    <a:pt x="24218" y="9080"/>
                  </a:lnTo>
                  <a:lnTo>
                    <a:pt x="24472" y="9309"/>
                  </a:lnTo>
                  <a:lnTo>
                    <a:pt x="24650" y="9080"/>
                  </a:lnTo>
                  <a:lnTo>
                    <a:pt x="25095" y="8509"/>
                  </a:lnTo>
                  <a:lnTo>
                    <a:pt x="24663" y="7734"/>
                  </a:lnTo>
                  <a:lnTo>
                    <a:pt x="24396" y="6972"/>
                  </a:lnTo>
                  <a:lnTo>
                    <a:pt x="23799" y="7480"/>
                  </a:lnTo>
                  <a:lnTo>
                    <a:pt x="22580" y="8458"/>
                  </a:lnTo>
                  <a:lnTo>
                    <a:pt x="22847" y="9309"/>
                  </a:lnTo>
                  <a:lnTo>
                    <a:pt x="23571" y="10325"/>
                  </a:lnTo>
                  <a:lnTo>
                    <a:pt x="21170" y="10464"/>
                  </a:lnTo>
                  <a:lnTo>
                    <a:pt x="20764" y="10909"/>
                  </a:lnTo>
                  <a:lnTo>
                    <a:pt x="20612" y="11544"/>
                  </a:lnTo>
                  <a:lnTo>
                    <a:pt x="22453" y="11176"/>
                  </a:lnTo>
                  <a:lnTo>
                    <a:pt x="21818" y="12661"/>
                  </a:lnTo>
                  <a:lnTo>
                    <a:pt x="23710" y="13525"/>
                  </a:lnTo>
                  <a:lnTo>
                    <a:pt x="24345" y="13169"/>
                  </a:lnTo>
                  <a:lnTo>
                    <a:pt x="25019" y="12471"/>
                  </a:lnTo>
                  <a:lnTo>
                    <a:pt x="27330" y="12915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12504800" y="6939332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20" h="17145">
                  <a:moveTo>
                    <a:pt x="6280" y="14503"/>
                  </a:moveTo>
                  <a:lnTo>
                    <a:pt x="4368" y="14503"/>
                  </a:lnTo>
                  <a:lnTo>
                    <a:pt x="4466" y="15214"/>
                  </a:lnTo>
                  <a:lnTo>
                    <a:pt x="4851" y="16217"/>
                  </a:lnTo>
                  <a:lnTo>
                    <a:pt x="5803" y="16649"/>
                  </a:lnTo>
                  <a:lnTo>
                    <a:pt x="6189" y="15214"/>
                  </a:lnTo>
                  <a:lnTo>
                    <a:pt x="6280" y="14503"/>
                  </a:lnTo>
                  <a:close/>
                </a:path>
                <a:path w="7620" h="17145">
                  <a:moveTo>
                    <a:pt x="4001" y="10436"/>
                  </a:moveTo>
                  <a:lnTo>
                    <a:pt x="3238" y="11912"/>
                  </a:lnTo>
                  <a:lnTo>
                    <a:pt x="2649" y="14503"/>
                  </a:lnTo>
                  <a:lnTo>
                    <a:pt x="2336" y="15417"/>
                  </a:lnTo>
                  <a:lnTo>
                    <a:pt x="2844" y="16357"/>
                  </a:lnTo>
                  <a:lnTo>
                    <a:pt x="3721" y="16179"/>
                  </a:lnTo>
                  <a:lnTo>
                    <a:pt x="3721" y="15214"/>
                  </a:lnTo>
                  <a:lnTo>
                    <a:pt x="4343" y="14833"/>
                  </a:lnTo>
                  <a:lnTo>
                    <a:pt x="4368" y="14503"/>
                  </a:lnTo>
                  <a:lnTo>
                    <a:pt x="6280" y="14503"/>
                  </a:lnTo>
                  <a:lnTo>
                    <a:pt x="6197" y="13182"/>
                  </a:lnTo>
                  <a:lnTo>
                    <a:pt x="4001" y="10436"/>
                  </a:lnTo>
                  <a:close/>
                </a:path>
                <a:path w="7620" h="17145">
                  <a:moveTo>
                    <a:pt x="4999" y="5130"/>
                  </a:moveTo>
                  <a:lnTo>
                    <a:pt x="1854" y="5130"/>
                  </a:lnTo>
                  <a:lnTo>
                    <a:pt x="2692" y="5778"/>
                  </a:lnTo>
                  <a:lnTo>
                    <a:pt x="2870" y="6870"/>
                  </a:lnTo>
                  <a:lnTo>
                    <a:pt x="1460" y="8000"/>
                  </a:lnTo>
                  <a:lnTo>
                    <a:pt x="3948" y="10352"/>
                  </a:lnTo>
                  <a:lnTo>
                    <a:pt x="2768" y="8483"/>
                  </a:lnTo>
                  <a:lnTo>
                    <a:pt x="4241" y="7683"/>
                  </a:lnTo>
                  <a:lnTo>
                    <a:pt x="7251" y="5981"/>
                  </a:lnTo>
                  <a:lnTo>
                    <a:pt x="4999" y="5130"/>
                  </a:lnTo>
                  <a:close/>
                </a:path>
                <a:path w="7620" h="17145">
                  <a:moveTo>
                    <a:pt x="888" y="0"/>
                  </a:moveTo>
                  <a:lnTo>
                    <a:pt x="2666" y="2603"/>
                  </a:lnTo>
                  <a:lnTo>
                    <a:pt x="1904" y="4254"/>
                  </a:lnTo>
                  <a:lnTo>
                    <a:pt x="0" y="5473"/>
                  </a:lnTo>
                  <a:lnTo>
                    <a:pt x="812" y="6311"/>
                  </a:lnTo>
                  <a:lnTo>
                    <a:pt x="1854" y="5130"/>
                  </a:lnTo>
                  <a:lnTo>
                    <a:pt x="4999" y="5130"/>
                  </a:lnTo>
                  <a:lnTo>
                    <a:pt x="4114" y="3886"/>
                  </a:lnTo>
                  <a:lnTo>
                    <a:pt x="3797" y="3771"/>
                  </a:lnTo>
                  <a:lnTo>
                    <a:pt x="3187" y="3505"/>
                  </a:lnTo>
                  <a:lnTo>
                    <a:pt x="1993" y="33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12496851" y="6952449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4826" y="6896"/>
                  </a:moveTo>
                  <a:lnTo>
                    <a:pt x="3594" y="6591"/>
                  </a:lnTo>
                  <a:lnTo>
                    <a:pt x="3340" y="5905"/>
                  </a:lnTo>
                  <a:lnTo>
                    <a:pt x="4038" y="4851"/>
                  </a:lnTo>
                  <a:lnTo>
                    <a:pt x="4330" y="4216"/>
                  </a:lnTo>
                  <a:lnTo>
                    <a:pt x="4445" y="3898"/>
                  </a:lnTo>
                  <a:lnTo>
                    <a:pt x="4025" y="3060"/>
                  </a:lnTo>
                  <a:lnTo>
                    <a:pt x="4559" y="2019"/>
                  </a:lnTo>
                  <a:lnTo>
                    <a:pt x="2933" y="0"/>
                  </a:lnTo>
                  <a:lnTo>
                    <a:pt x="2006" y="12"/>
                  </a:lnTo>
                  <a:lnTo>
                    <a:pt x="1092" y="1244"/>
                  </a:lnTo>
                  <a:lnTo>
                    <a:pt x="1536" y="2565"/>
                  </a:lnTo>
                  <a:lnTo>
                    <a:pt x="0" y="3848"/>
                  </a:lnTo>
                  <a:lnTo>
                    <a:pt x="1003" y="5207"/>
                  </a:lnTo>
                  <a:lnTo>
                    <a:pt x="2336" y="7708"/>
                  </a:lnTo>
                  <a:lnTo>
                    <a:pt x="2832" y="7950"/>
                  </a:lnTo>
                  <a:lnTo>
                    <a:pt x="4800" y="6934"/>
                  </a:lnTo>
                  <a:close/>
                </a:path>
                <a:path w="15240" h="9525">
                  <a:moveTo>
                    <a:pt x="15189" y="6985"/>
                  </a:moveTo>
                  <a:lnTo>
                    <a:pt x="14808" y="5816"/>
                  </a:lnTo>
                  <a:lnTo>
                    <a:pt x="11938" y="6997"/>
                  </a:lnTo>
                  <a:lnTo>
                    <a:pt x="8750" y="6515"/>
                  </a:lnTo>
                  <a:lnTo>
                    <a:pt x="6032" y="8001"/>
                  </a:lnTo>
                  <a:lnTo>
                    <a:pt x="6413" y="8394"/>
                  </a:lnTo>
                  <a:lnTo>
                    <a:pt x="7239" y="9118"/>
                  </a:lnTo>
                  <a:lnTo>
                    <a:pt x="7454" y="9055"/>
                  </a:lnTo>
                  <a:lnTo>
                    <a:pt x="7912" y="8890"/>
                  </a:lnTo>
                  <a:lnTo>
                    <a:pt x="9994" y="7886"/>
                  </a:lnTo>
                  <a:lnTo>
                    <a:pt x="12103" y="8750"/>
                  </a:lnTo>
                  <a:lnTo>
                    <a:pt x="14198" y="8851"/>
                  </a:lnTo>
                  <a:lnTo>
                    <a:pt x="14058" y="7797"/>
                  </a:lnTo>
                  <a:lnTo>
                    <a:pt x="15189" y="6985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12500891" y="695485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1612" y="520"/>
                  </a:lnTo>
                  <a:lnTo>
                    <a:pt x="1016" y="990"/>
                  </a:lnTo>
                  <a:lnTo>
                    <a:pt x="406" y="1485"/>
                  </a:lnTo>
                  <a:lnTo>
                    <a:pt x="292" y="1803"/>
                  </a:lnTo>
                  <a:lnTo>
                    <a:pt x="139" y="2120"/>
                  </a:lnTo>
                  <a:lnTo>
                    <a:pt x="0" y="2438"/>
                  </a:lnTo>
                  <a:lnTo>
                    <a:pt x="1143" y="1739"/>
                  </a:lnTo>
                  <a:lnTo>
                    <a:pt x="2667" y="3352"/>
                  </a:lnTo>
                  <a:lnTo>
                    <a:pt x="3695" y="1828"/>
                  </a:lnTo>
                  <a:lnTo>
                    <a:pt x="4140" y="1638"/>
                  </a:lnTo>
                  <a:lnTo>
                    <a:pt x="4368" y="1549"/>
                  </a:lnTo>
                  <a:lnTo>
                    <a:pt x="4064" y="469"/>
                  </a:lnTo>
                  <a:lnTo>
                    <a:pt x="2908" y="584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12501652" y="6959345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206" y="1104"/>
                  </a:moveTo>
                  <a:lnTo>
                    <a:pt x="977" y="558"/>
                  </a:lnTo>
                  <a:lnTo>
                    <a:pt x="660" y="101"/>
                  </a:lnTo>
                  <a:lnTo>
                    <a:pt x="12" y="0"/>
                  </a:lnTo>
                  <a:lnTo>
                    <a:pt x="228" y="596"/>
                  </a:lnTo>
                  <a:lnTo>
                    <a:pt x="533" y="1054"/>
                  </a:lnTo>
                  <a:lnTo>
                    <a:pt x="1206" y="1117"/>
                  </a:lnTo>
                  <a:close/>
                </a:path>
                <a:path w="12065" h="4445">
                  <a:moveTo>
                    <a:pt x="11645" y="1524"/>
                  </a:moveTo>
                  <a:lnTo>
                    <a:pt x="10452" y="889"/>
                  </a:lnTo>
                  <a:lnTo>
                    <a:pt x="10045" y="1854"/>
                  </a:lnTo>
                  <a:lnTo>
                    <a:pt x="9398" y="1955"/>
                  </a:lnTo>
                  <a:lnTo>
                    <a:pt x="9283" y="3911"/>
                  </a:lnTo>
                  <a:lnTo>
                    <a:pt x="10401" y="3098"/>
                  </a:lnTo>
                  <a:lnTo>
                    <a:pt x="11290" y="2806"/>
                  </a:lnTo>
                  <a:lnTo>
                    <a:pt x="11239" y="2273"/>
                  </a:lnTo>
                  <a:lnTo>
                    <a:pt x="11645" y="1524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12511812" y="69565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88" y="63"/>
                  </a:lnTo>
                  <a:lnTo>
                    <a:pt x="0" y="546"/>
                  </a:lnTo>
                  <a:lnTo>
                    <a:pt x="215" y="457"/>
                  </a:lnTo>
                  <a:lnTo>
                    <a:pt x="444" y="380"/>
                  </a:lnTo>
                  <a:lnTo>
                    <a:pt x="685" y="29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12512935" y="69621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39" y="406"/>
                  </a:moveTo>
                  <a:lnTo>
                    <a:pt x="330" y="114"/>
                  </a:lnTo>
                  <a:lnTo>
                    <a:pt x="0" y="0"/>
                  </a:lnTo>
                  <a:lnTo>
                    <a:pt x="330" y="114"/>
                  </a:lnTo>
                  <a:lnTo>
                    <a:pt x="939" y="406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12505131" y="69631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104" y="0"/>
                  </a:moveTo>
                  <a:lnTo>
                    <a:pt x="723" y="381"/>
                  </a:lnTo>
                  <a:lnTo>
                    <a:pt x="368" y="774"/>
                  </a:lnTo>
                  <a:lnTo>
                    <a:pt x="0" y="1155"/>
                  </a:lnTo>
                  <a:lnTo>
                    <a:pt x="533" y="1790"/>
                  </a:lnTo>
                  <a:lnTo>
                    <a:pt x="1257" y="2247"/>
                  </a:lnTo>
                  <a:lnTo>
                    <a:pt x="1384" y="3200"/>
                  </a:lnTo>
                  <a:lnTo>
                    <a:pt x="1676" y="5080"/>
                  </a:lnTo>
                  <a:lnTo>
                    <a:pt x="2501" y="5207"/>
                  </a:lnTo>
                  <a:lnTo>
                    <a:pt x="4419" y="2806"/>
                  </a:lnTo>
                  <a:lnTo>
                    <a:pt x="5626" y="2527"/>
                  </a:lnTo>
                  <a:lnTo>
                    <a:pt x="6565" y="1790"/>
                  </a:lnTo>
                  <a:lnTo>
                    <a:pt x="5016" y="342"/>
                  </a:lnTo>
                  <a:lnTo>
                    <a:pt x="3022" y="25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12502646" y="696134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120" y="0"/>
                  </a:moveTo>
                  <a:lnTo>
                    <a:pt x="1879" y="63"/>
                  </a:lnTo>
                  <a:lnTo>
                    <a:pt x="1651" y="152"/>
                  </a:lnTo>
                  <a:lnTo>
                    <a:pt x="1435" y="215"/>
                  </a:lnTo>
                  <a:lnTo>
                    <a:pt x="952" y="419"/>
                  </a:lnTo>
                  <a:lnTo>
                    <a:pt x="482" y="635"/>
                  </a:lnTo>
                  <a:lnTo>
                    <a:pt x="0" y="800"/>
                  </a:lnTo>
                  <a:lnTo>
                    <a:pt x="279" y="2159"/>
                  </a:lnTo>
                  <a:lnTo>
                    <a:pt x="1384" y="2552"/>
                  </a:lnTo>
                  <a:lnTo>
                    <a:pt x="2476" y="2959"/>
                  </a:lnTo>
                  <a:lnTo>
                    <a:pt x="2844" y="2590"/>
                  </a:lnTo>
                  <a:lnTo>
                    <a:pt x="3225" y="2171"/>
                  </a:lnTo>
                  <a:lnTo>
                    <a:pt x="3581" y="1803"/>
                  </a:lnTo>
                  <a:lnTo>
                    <a:pt x="3975" y="469"/>
                  </a:lnTo>
                  <a:lnTo>
                    <a:pt x="2794" y="44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9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12515895" y="693643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3047" y="0"/>
                  </a:moveTo>
                  <a:lnTo>
                    <a:pt x="1612" y="406"/>
                  </a:lnTo>
                  <a:lnTo>
                    <a:pt x="977" y="114"/>
                  </a:lnTo>
                  <a:lnTo>
                    <a:pt x="673" y="0"/>
                  </a:lnTo>
                  <a:lnTo>
                    <a:pt x="444" y="63"/>
                  </a:lnTo>
                  <a:lnTo>
                    <a:pt x="0" y="241"/>
                  </a:lnTo>
                  <a:lnTo>
                    <a:pt x="317" y="1155"/>
                  </a:lnTo>
                  <a:lnTo>
                    <a:pt x="507" y="1612"/>
                  </a:lnTo>
                  <a:lnTo>
                    <a:pt x="800" y="1612"/>
                  </a:lnTo>
                  <a:lnTo>
                    <a:pt x="965" y="1752"/>
                  </a:lnTo>
                  <a:lnTo>
                    <a:pt x="927" y="2120"/>
                  </a:lnTo>
                  <a:lnTo>
                    <a:pt x="761" y="2311"/>
                  </a:lnTo>
                  <a:lnTo>
                    <a:pt x="1104" y="3352"/>
                  </a:lnTo>
                  <a:lnTo>
                    <a:pt x="2425" y="3860"/>
                  </a:lnTo>
                  <a:lnTo>
                    <a:pt x="2311" y="6794"/>
                  </a:lnTo>
                  <a:lnTo>
                    <a:pt x="3162" y="6807"/>
                  </a:lnTo>
                  <a:lnTo>
                    <a:pt x="5765" y="6184"/>
                  </a:lnTo>
                  <a:lnTo>
                    <a:pt x="6248" y="6934"/>
                  </a:lnTo>
                  <a:lnTo>
                    <a:pt x="6108" y="8153"/>
                  </a:lnTo>
                  <a:lnTo>
                    <a:pt x="7010" y="8902"/>
                  </a:lnTo>
                  <a:lnTo>
                    <a:pt x="8242" y="9499"/>
                  </a:lnTo>
                  <a:lnTo>
                    <a:pt x="9372" y="6908"/>
                  </a:lnTo>
                  <a:lnTo>
                    <a:pt x="10998" y="6718"/>
                  </a:lnTo>
                  <a:lnTo>
                    <a:pt x="11328" y="5359"/>
                  </a:lnTo>
                  <a:lnTo>
                    <a:pt x="10350" y="5105"/>
                  </a:lnTo>
                  <a:lnTo>
                    <a:pt x="9359" y="5461"/>
                  </a:lnTo>
                  <a:lnTo>
                    <a:pt x="8915" y="4902"/>
                  </a:lnTo>
                  <a:lnTo>
                    <a:pt x="8648" y="4051"/>
                  </a:lnTo>
                  <a:lnTo>
                    <a:pt x="7569" y="3556"/>
                  </a:lnTo>
                  <a:lnTo>
                    <a:pt x="7353" y="4254"/>
                  </a:lnTo>
                  <a:lnTo>
                    <a:pt x="6972" y="4648"/>
                  </a:lnTo>
                  <a:lnTo>
                    <a:pt x="5422" y="3606"/>
                  </a:lnTo>
                  <a:lnTo>
                    <a:pt x="4864" y="2844"/>
                  </a:lnTo>
                  <a:lnTo>
                    <a:pt x="4013" y="520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12526235" y="69407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08" y="0"/>
                  </a:moveTo>
                  <a:lnTo>
                    <a:pt x="876" y="279"/>
                  </a:lnTo>
                  <a:lnTo>
                    <a:pt x="444" y="533"/>
                  </a:lnTo>
                  <a:lnTo>
                    <a:pt x="0" y="787"/>
                  </a:lnTo>
                  <a:lnTo>
                    <a:pt x="342" y="876"/>
                  </a:lnTo>
                  <a:lnTo>
                    <a:pt x="660" y="952"/>
                  </a:lnTo>
                  <a:lnTo>
                    <a:pt x="990" y="1041"/>
                  </a:lnTo>
                  <a:lnTo>
                    <a:pt x="1295" y="431"/>
                  </a:lnTo>
                  <a:lnTo>
                    <a:pt x="1435" y="10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12539078" y="69466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266"/>
                  </a:lnTo>
                  <a:lnTo>
                    <a:pt x="177" y="3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12498812" y="696892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540" y="0"/>
                  </a:moveTo>
                  <a:lnTo>
                    <a:pt x="1155" y="520"/>
                  </a:lnTo>
                  <a:lnTo>
                    <a:pt x="1054" y="1181"/>
                  </a:lnTo>
                  <a:lnTo>
                    <a:pt x="0" y="1765"/>
                  </a:lnTo>
                  <a:lnTo>
                    <a:pt x="1092" y="1879"/>
                  </a:lnTo>
                  <a:lnTo>
                    <a:pt x="2209" y="2006"/>
                  </a:lnTo>
                  <a:lnTo>
                    <a:pt x="3302" y="2120"/>
                  </a:lnTo>
                  <a:lnTo>
                    <a:pt x="3403" y="1930"/>
                  </a:lnTo>
                  <a:lnTo>
                    <a:pt x="2908" y="106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2488253" y="6964400"/>
              <a:ext cx="20320" cy="6985"/>
            </a:xfrm>
            <a:custGeom>
              <a:avLst/>
              <a:gdLst/>
              <a:ahLst/>
              <a:cxnLst/>
              <a:rect l="l" t="t" r="r" b="b"/>
              <a:pathLst>
                <a:path w="20320" h="6984">
                  <a:moveTo>
                    <a:pt x="19824" y="6007"/>
                  </a:moveTo>
                  <a:lnTo>
                    <a:pt x="19050" y="4597"/>
                  </a:lnTo>
                  <a:lnTo>
                    <a:pt x="17043" y="4114"/>
                  </a:lnTo>
                  <a:lnTo>
                    <a:pt x="16852" y="1879"/>
                  </a:lnTo>
                  <a:lnTo>
                    <a:pt x="16421" y="1308"/>
                  </a:lnTo>
                  <a:lnTo>
                    <a:pt x="14808" y="3429"/>
                  </a:lnTo>
                  <a:lnTo>
                    <a:pt x="13398" y="800"/>
                  </a:lnTo>
                  <a:lnTo>
                    <a:pt x="12065" y="1727"/>
                  </a:lnTo>
                  <a:lnTo>
                    <a:pt x="11023" y="2209"/>
                  </a:lnTo>
                  <a:lnTo>
                    <a:pt x="10007" y="2425"/>
                  </a:lnTo>
                  <a:lnTo>
                    <a:pt x="8394" y="1155"/>
                  </a:lnTo>
                  <a:lnTo>
                    <a:pt x="7708" y="1016"/>
                  </a:lnTo>
                  <a:lnTo>
                    <a:pt x="6019" y="1854"/>
                  </a:lnTo>
                  <a:lnTo>
                    <a:pt x="5029" y="2768"/>
                  </a:lnTo>
                  <a:lnTo>
                    <a:pt x="5499" y="12"/>
                  </a:lnTo>
                  <a:lnTo>
                    <a:pt x="4445" y="0"/>
                  </a:lnTo>
                  <a:lnTo>
                    <a:pt x="2628" y="571"/>
                  </a:lnTo>
                  <a:lnTo>
                    <a:pt x="1409" y="1079"/>
                  </a:lnTo>
                  <a:lnTo>
                    <a:pt x="165" y="1524"/>
                  </a:lnTo>
                  <a:lnTo>
                    <a:pt x="0" y="3149"/>
                  </a:lnTo>
                  <a:lnTo>
                    <a:pt x="1358" y="2717"/>
                  </a:lnTo>
                  <a:lnTo>
                    <a:pt x="2044" y="3721"/>
                  </a:lnTo>
                  <a:lnTo>
                    <a:pt x="2819" y="4521"/>
                  </a:lnTo>
                  <a:lnTo>
                    <a:pt x="3556" y="4165"/>
                  </a:lnTo>
                  <a:lnTo>
                    <a:pt x="5918" y="2565"/>
                  </a:lnTo>
                  <a:lnTo>
                    <a:pt x="8077" y="3060"/>
                  </a:lnTo>
                  <a:lnTo>
                    <a:pt x="10096" y="4851"/>
                  </a:lnTo>
                  <a:lnTo>
                    <a:pt x="10668" y="4660"/>
                  </a:lnTo>
                  <a:lnTo>
                    <a:pt x="11201" y="4610"/>
                  </a:lnTo>
                  <a:lnTo>
                    <a:pt x="11709" y="5054"/>
                  </a:lnTo>
                  <a:lnTo>
                    <a:pt x="13093" y="4521"/>
                  </a:lnTo>
                  <a:lnTo>
                    <a:pt x="13462" y="5600"/>
                  </a:lnTo>
                  <a:lnTo>
                    <a:pt x="13957" y="6464"/>
                  </a:lnTo>
                  <a:lnTo>
                    <a:pt x="14541" y="6311"/>
                  </a:lnTo>
                  <a:lnTo>
                    <a:pt x="15417" y="6502"/>
                  </a:lnTo>
                  <a:lnTo>
                    <a:pt x="16827" y="6273"/>
                  </a:lnTo>
                  <a:lnTo>
                    <a:pt x="17818" y="6502"/>
                  </a:lnTo>
                  <a:lnTo>
                    <a:pt x="18554" y="6197"/>
                  </a:lnTo>
                  <a:lnTo>
                    <a:pt x="18643" y="5778"/>
                  </a:lnTo>
                  <a:lnTo>
                    <a:pt x="18846" y="5829"/>
                  </a:lnTo>
                  <a:lnTo>
                    <a:pt x="19113" y="6070"/>
                  </a:lnTo>
                  <a:lnTo>
                    <a:pt x="19342" y="6108"/>
                  </a:lnTo>
                  <a:lnTo>
                    <a:pt x="19596" y="6096"/>
                  </a:lnTo>
                  <a:lnTo>
                    <a:pt x="19824" y="6007"/>
                  </a:lnTo>
                  <a:close/>
                </a:path>
              </a:pathLst>
            </a:custGeom>
            <a:solidFill>
              <a:srgbClr val="F061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12502801" y="697071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84" y="139"/>
                  </a:lnTo>
                  <a:lnTo>
                    <a:pt x="889" y="190"/>
                  </a:lnTo>
                  <a:lnTo>
                    <a:pt x="584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2506807" y="69701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0" y="406"/>
                  </a:lnTo>
                  <a:lnTo>
                    <a:pt x="190" y="406"/>
                  </a:lnTo>
                  <a:lnTo>
                    <a:pt x="368" y="355"/>
                  </a:lnTo>
                  <a:lnTo>
                    <a:pt x="558" y="266"/>
                  </a:lnTo>
                  <a:lnTo>
                    <a:pt x="304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12500953" y="6849473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0443" y="13080"/>
                  </a:moveTo>
                  <a:lnTo>
                    <a:pt x="7327" y="13080"/>
                  </a:lnTo>
                  <a:lnTo>
                    <a:pt x="8254" y="13500"/>
                  </a:lnTo>
                  <a:lnTo>
                    <a:pt x="8496" y="14198"/>
                  </a:lnTo>
                  <a:lnTo>
                    <a:pt x="9029" y="15582"/>
                  </a:lnTo>
                  <a:lnTo>
                    <a:pt x="9524" y="16471"/>
                  </a:lnTo>
                  <a:lnTo>
                    <a:pt x="10502" y="16281"/>
                  </a:lnTo>
                  <a:lnTo>
                    <a:pt x="10496" y="15582"/>
                  </a:lnTo>
                  <a:lnTo>
                    <a:pt x="10375" y="14782"/>
                  </a:lnTo>
                  <a:lnTo>
                    <a:pt x="10058" y="14084"/>
                  </a:lnTo>
                  <a:lnTo>
                    <a:pt x="10512" y="13500"/>
                  </a:lnTo>
                  <a:lnTo>
                    <a:pt x="10443" y="13080"/>
                  </a:lnTo>
                  <a:close/>
                </a:path>
                <a:path w="12700" h="16509">
                  <a:moveTo>
                    <a:pt x="10386" y="12928"/>
                  </a:moveTo>
                  <a:lnTo>
                    <a:pt x="5689" y="12928"/>
                  </a:lnTo>
                  <a:lnTo>
                    <a:pt x="6642" y="13296"/>
                  </a:lnTo>
                  <a:lnTo>
                    <a:pt x="7327" y="13080"/>
                  </a:lnTo>
                  <a:lnTo>
                    <a:pt x="10443" y="13080"/>
                  </a:lnTo>
                  <a:lnTo>
                    <a:pt x="10386" y="12928"/>
                  </a:lnTo>
                  <a:close/>
                </a:path>
                <a:path w="12700" h="16509">
                  <a:moveTo>
                    <a:pt x="2476" y="0"/>
                  </a:moveTo>
                  <a:lnTo>
                    <a:pt x="2574" y="2235"/>
                  </a:lnTo>
                  <a:lnTo>
                    <a:pt x="2425" y="3073"/>
                  </a:lnTo>
                  <a:lnTo>
                    <a:pt x="673" y="3784"/>
                  </a:lnTo>
                  <a:lnTo>
                    <a:pt x="444" y="3898"/>
                  </a:lnTo>
                  <a:lnTo>
                    <a:pt x="0" y="4076"/>
                  </a:lnTo>
                  <a:lnTo>
                    <a:pt x="406" y="5524"/>
                  </a:lnTo>
                  <a:lnTo>
                    <a:pt x="980" y="6629"/>
                  </a:lnTo>
                  <a:lnTo>
                    <a:pt x="1105" y="6832"/>
                  </a:lnTo>
                  <a:lnTo>
                    <a:pt x="3124" y="7823"/>
                  </a:lnTo>
                  <a:lnTo>
                    <a:pt x="3581" y="8191"/>
                  </a:lnTo>
                  <a:lnTo>
                    <a:pt x="2882" y="10731"/>
                  </a:lnTo>
                  <a:lnTo>
                    <a:pt x="4584" y="11696"/>
                  </a:lnTo>
                  <a:lnTo>
                    <a:pt x="5003" y="13144"/>
                  </a:lnTo>
                  <a:lnTo>
                    <a:pt x="5689" y="12928"/>
                  </a:lnTo>
                  <a:lnTo>
                    <a:pt x="10386" y="12928"/>
                  </a:lnTo>
                  <a:lnTo>
                    <a:pt x="9309" y="12026"/>
                  </a:lnTo>
                  <a:lnTo>
                    <a:pt x="9855" y="8051"/>
                  </a:lnTo>
                  <a:lnTo>
                    <a:pt x="11691" y="8051"/>
                  </a:lnTo>
                  <a:lnTo>
                    <a:pt x="11632" y="7899"/>
                  </a:lnTo>
                  <a:lnTo>
                    <a:pt x="5930" y="7899"/>
                  </a:lnTo>
                  <a:lnTo>
                    <a:pt x="5638" y="7619"/>
                  </a:lnTo>
                  <a:lnTo>
                    <a:pt x="5780" y="6476"/>
                  </a:lnTo>
                  <a:lnTo>
                    <a:pt x="5002" y="5524"/>
                  </a:lnTo>
                  <a:lnTo>
                    <a:pt x="6527" y="5130"/>
                  </a:lnTo>
                  <a:lnTo>
                    <a:pt x="11438" y="5130"/>
                  </a:lnTo>
                  <a:lnTo>
                    <a:pt x="11493" y="4394"/>
                  </a:lnTo>
                  <a:lnTo>
                    <a:pt x="7175" y="4394"/>
                  </a:lnTo>
                  <a:lnTo>
                    <a:pt x="6946" y="2235"/>
                  </a:lnTo>
                  <a:lnTo>
                    <a:pt x="5930" y="1904"/>
                  </a:lnTo>
                  <a:lnTo>
                    <a:pt x="4635" y="1523"/>
                  </a:lnTo>
                  <a:lnTo>
                    <a:pt x="3924" y="88"/>
                  </a:lnTo>
                  <a:lnTo>
                    <a:pt x="2476" y="0"/>
                  </a:lnTo>
                  <a:close/>
                </a:path>
                <a:path w="12700" h="16509">
                  <a:moveTo>
                    <a:pt x="11691" y="8051"/>
                  </a:moveTo>
                  <a:lnTo>
                    <a:pt x="9855" y="8051"/>
                  </a:lnTo>
                  <a:lnTo>
                    <a:pt x="11480" y="9804"/>
                  </a:lnTo>
                  <a:lnTo>
                    <a:pt x="12026" y="8928"/>
                  </a:lnTo>
                  <a:lnTo>
                    <a:pt x="11691" y="8051"/>
                  </a:lnTo>
                  <a:close/>
                </a:path>
                <a:path w="12700" h="16509">
                  <a:moveTo>
                    <a:pt x="11438" y="5130"/>
                  </a:moveTo>
                  <a:lnTo>
                    <a:pt x="6527" y="5130"/>
                  </a:lnTo>
                  <a:lnTo>
                    <a:pt x="7048" y="5384"/>
                  </a:lnTo>
                  <a:lnTo>
                    <a:pt x="7180" y="5803"/>
                  </a:lnTo>
                  <a:lnTo>
                    <a:pt x="7305" y="6629"/>
                  </a:lnTo>
                  <a:lnTo>
                    <a:pt x="6984" y="7200"/>
                  </a:lnTo>
                  <a:lnTo>
                    <a:pt x="5930" y="7899"/>
                  </a:lnTo>
                  <a:lnTo>
                    <a:pt x="11632" y="7899"/>
                  </a:lnTo>
                  <a:lnTo>
                    <a:pt x="11506" y="7569"/>
                  </a:lnTo>
                  <a:lnTo>
                    <a:pt x="11188" y="7543"/>
                  </a:lnTo>
                  <a:lnTo>
                    <a:pt x="11150" y="7277"/>
                  </a:lnTo>
                  <a:lnTo>
                    <a:pt x="12195" y="7277"/>
                  </a:lnTo>
                  <a:lnTo>
                    <a:pt x="12033" y="6819"/>
                  </a:lnTo>
                  <a:lnTo>
                    <a:pt x="11885" y="6476"/>
                  </a:lnTo>
                  <a:lnTo>
                    <a:pt x="11772" y="6146"/>
                  </a:lnTo>
                  <a:lnTo>
                    <a:pt x="11658" y="5943"/>
                  </a:lnTo>
                  <a:lnTo>
                    <a:pt x="11379" y="5943"/>
                  </a:lnTo>
                  <a:lnTo>
                    <a:pt x="11201" y="5803"/>
                  </a:lnTo>
                  <a:lnTo>
                    <a:pt x="11290" y="5384"/>
                  </a:lnTo>
                  <a:lnTo>
                    <a:pt x="11429" y="5245"/>
                  </a:lnTo>
                  <a:close/>
                </a:path>
                <a:path w="12700" h="16509">
                  <a:moveTo>
                    <a:pt x="12195" y="7277"/>
                  </a:moveTo>
                  <a:lnTo>
                    <a:pt x="11150" y="7277"/>
                  </a:lnTo>
                  <a:lnTo>
                    <a:pt x="11287" y="7302"/>
                  </a:lnTo>
                  <a:lnTo>
                    <a:pt x="11506" y="7569"/>
                  </a:lnTo>
                  <a:lnTo>
                    <a:pt x="11734" y="7454"/>
                  </a:lnTo>
                  <a:lnTo>
                    <a:pt x="11976" y="7391"/>
                  </a:lnTo>
                  <a:lnTo>
                    <a:pt x="12204" y="7302"/>
                  </a:lnTo>
                  <a:close/>
                </a:path>
                <a:path w="12700" h="16509">
                  <a:moveTo>
                    <a:pt x="10096" y="2171"/>
                  </a:moveTo>
                  <a:lnTo>
                    <a:pt x="7175" y="4394"/>
                  </a:lnTo>
                  <a:lnTo>
                    <a:pt x="11493" y="4394"/>
                  </a:lnTo>
                  <a:lnTo>
                    <a:pt x="11556" y="3530"/>
                  </a:lnTo>
                  <a:lnTo>
                    <a:pt x="10096" y="2171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12509221" y="6854723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403" y="698"/>
                  </a:moveTo>
                  <a:lnTo>
                    <a:pt x="3149" y="0"/>
                  </a:lnTo>
                  <a:lnTo>
                    <a:pt x="2971" y="203"/>
                  </a:lnTo>
                  <a:lnTo>
                    <a:pt x="2946" y="558"/>
                  </a:lnTo>
                  <a:lnTo>
                    <a:pt x="3098" y="698"/>
                  </a:lnTo>
                  <a:lnTo>
                    <a:pt x="3403" y="698"/>
                  </a:lnTo>
                  <a:close/>
                </a:path>
                <a:path w="6350" h="14604">
                  <a:moveTo>
                    <a:pt x="4203" y="3187"/>
                  </a:moveTo>
                  <a:lnTo>
                    <a:pt x="4140" y="2628"/>
                  </a:lnTo>
                  <a:lnTo>
                    <a:pt x="3937" y="2057"/>
                  </a:lnTo>
                  <a:lnTo>
                    <a:pt x="3695" y="2133"/>
                  </a:lnTo>
                  <a:lnTo>
                    <a:pt x="3238" y="2324"/>
                  </a:lnTo>
                  <a:lnTo>
                    <a:pt x="3429" y="2768"/>
                  </a:lnTo>
                  <a:lnTo>
                    <a:pt x="3594" y="3238"/>
                  </a:lnTo>
                  <a:lnTo>
                    <a:pt x="3746" y="3683"/>
                  </a:lnTo>
                  <a:lnTo>
                    <a:pt x="4203" y="3187"/>
                  </a:lnTo>
                  <a:close/>
                </a:path>
                <a:path w="6350" h="14604">
                  <a:moveTo>
                    <a:pt x="4686" y="1371"/>
                  </a:moveTo>
                  <a:lnTo>
                    <a:pt x="4343" y="1092"/>
                  </a:lnTo>
                  <a:lnTo>
                    <a:pt x="4025" y="1270"/>
                  </a:lnTo>
                  <a:lnTo>
                    <a:pt x="3657" y="1371"/>
                  </a:lnTo>
                  <a:lnTo>
                    <a:pt x="3771" y="1600"/>
                  </a:lnTo>
                  <a:lnTo>
                    <a:pt x="3848" y="1816"/>
                  </a:lnTo>
                  <a:lnTo>
                    <a:pt x="3937" y="2057"/>
                  </a:lnTo>
                  <a:lnTo>
                    <a:pt x="4191" y="1816"/>
                  </a:lnTo>
                  <a:lnTo>
                    <a:pt x="4432" y="1612"/>
                  </a:lnTo>
                  <a:lnTo>
                    <a:pt x="4686" y="1371"/>
                  </a:lnTo>
                  <a:close/>
                </a:path>
                <a:path w="6350" h="14604">
                  <a:moveTo>
                    <a:pt x="6248" y="12788"/>
                  </a:moveTo>
                  <a:lnTo>
                    <a:pt x="5765" y="11226"/>
                  </a:lnTo>
                  <a:lnTo>
                    <a:pt x="5410" y="10134"/>
                  </a:lnTo>
                  <a:lnTo>
                    <a:pt x="5207" y="9575"/>
                  </a:lnTo>
                  <a:lnTo>
                    <a:pt x="5168" y="9232"/>
                  </a:lnTo>
                  <a:lnTo>
                    <a:pt x="5295" y="8839"/>
                  </a:lnTo>
                  <a:lnTo>
                    <a:pt x="5562" y="8521"/>
                  </a:lnTo>
                  <a:lnTo>
                    <a:pt x="5219" y="7823"/>
                  </a:lnTo>
                  <a:lnTo>
                    <a:pt x="4787" y="6985"/>
                  </a:lnTo>
                  <a:lnTo>
                    <a:pt x="3556" y="5613"/>
                  </a:lnTo>
                  <a:lnTo>
                    <a:pt x="3657" y="4572"/>
                  </a:lnTo>
                  <a:lnTo>
                    <a:pt x="3746" y="3683"/>
                  </a:lnTo>
                  <a:lnTo>
                    <a:pt x="3200" y="4572"/>
                  </a:lnTo>
                  <a:lnTo>
                    <a:pt x="1587" y="2819"/>
                  </a:lnTo>
                  <a:lnTo>
                    <a:pt x="1041" y="6781"/>
                  </a:lnTo>
                  <a:lnTo>
                    <a:pt x="1955" y="7569"/>
                  </a:lnTo>
                  <a:lnTo>
                    <a:pt x="2133" y="7696"/>
                  </a:lnTo>
                  <a:lnTo>
                    <a:pt x="2197" y="7962"/>
                  </a:lnTo>
                  <a:lnTo>
                    <a:pt x="2298" y="8166"/>
                  </a:lnTo>
                  <a:lnTo>
                    <a:pt x="2819" y="8077"/>
                  </a:lnTo>
                  <a:lnTo>
                    <a:pt x="3403" y="7823"/>
                  </a:lnTo>
                  <a:lnTo>
                    <a:pt x="3492" y="8077"/>
                  </a:lnTo>
                  <a:lnTo>
                    <a:pt x="3606" y="8839"/>
                  </a:lnTo>
                  <a:lnTo>
                    <a:pt x="2768" y="9232"/>
                  </a:lnTo>
                  <a:lnTo>
                    <a:pt x="2654" y="8839"/>
                  </a:lnTo>
                  <a:lnTo>
                    <a:pt x="2540" y="8521"/>
                  </a:lnTo>
                  <a:lnTo>
                    <a:pt x="2324" y="8178"/>
                  </a:lnTo>
                  <a:lnTo>
                    <a:pt x="1968" y="8610"/>
                  </a:lnTo>
                  <a:lnTo>
                    <a:pt x="1879" y="9017"/>
                  </a:lnTo>
                  <a:lnTo>
                    <a:pt x="2095" y="9537"/>
                  </a:lnTo>
                  <a:lnTo>
                    <a:pt x="2197" y="10134"/>
                  </a:lnTo>
                  <a:lnTo>
                    <a:pt x="2235" y="11036"/>
                  </a:lnTo>
                  <a:lnTo>
                    <a:pt x="1244" y="11226"/>
                  </a:lnTo>
                  <a:lnTo>
                    <a:pt x="749" y="10337"/>
                  </a:lnTo>
                  <a:lnTo>
                    <a:pt x="0" y="11722"/>
                  </a:lnTo>
                  <a:lnTo>
                    <a:pt x="1104" y="12788"/>
                  </a:lnTo>
                  <a:lnTo>
                    <a:pt x="1358" y="14020"/>
                  </a:lnTo>
                  <a:lnTo>
                    <a:pt x="2108" y="13131"/>
                  </a:lnTo>
                  <a:lnTo>
                    <a:pt x="2882" y="12979"/>
                  </a:lnTo>
                  <a:lnTo>
                    <a:pt x="3695" y="13931"/>
                  </a:lnTo>
                  <a:lnTo>
                    <a:pt x="5829" y="12979"/>
                  </a:lnTo>
                  <a:lnTo>
                    <a:pt x="6248" y="12788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2475705" y="6861200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09" h="19684">
                  <a:moveTo>
                    <a:pt x="16421" y="10604"/>
                  </a:moveTo>
                  <a:lnTo>
                    <a:pt x="15836" y="10807"/>
                  </a:lnTo>
                  <a:lnTo>
                    <a:pt x="15290" y="10883"/>
                  </a:lnTo>
                  <a:lnTo>
                    <a:pt x="14770" y="10439"/>
                  </a:lnTo>
                  <a:lnTo>
                    <a:pt x="14566" y="8890"/>
                  </a:lnTo>
                  <a:lnTo>
                    <a:pt x="15582" y="7302"/>
                  </a:lnTo>
                  <a:lnTo>
                    <a:pt x="14185" y="5207"/>
                  </a:lnTo>
                  <a:lnTo>
                    <a:pt x="14376" y="4381"/>
                  </a:lnTo>
                  <a:lnTo>
                    <a:pt x="11137" y="4597"/>
                  </a:lnTo>
                  <a:lnTo>
                    <a:pt x="9385" y="3657"/>
                  </a:lnTo>
                  <a:lnTo>
                    <a:pt x="8382" y="1841"/>
                  </a:lnTo>
                  <a:lnTo>
                    <a:pt x="7988" y="1066"/>
                  </a:lnTo>
                  <a:lnTo>
                    <a:pt x="7620" y="431"/>
                  </a:lnTo>
                  <a:lnTo>
                    <a:pt x="5321" y="711"/>
                  </a:lnTo>
                  <a:lnTo>
                    <a:pt x="3949" y="1308"/>
                  </a:lnTo>
                  <a:lnTo>
                    <a:pt x="2984" y="0"/>
                  </a:lnTo>
                  <a:lnTo>
                    <a:pt x="2298" y="1244"/>
                  </a:lnTo>
                  <a:lnTo>
                    <a:pt x="546" y="1244"/>
                  </a:lnTo>
                  <a:lnTo>
                    <a:pt x="0" y="2616"/>
                  </a:lnTo>
                  <a:lnTo>
                    <a:pt x="139" y="4965"/>
                  </a:lnTo>
                  <a:lnTo>
                    <a:pt x="1104" y="4711"/>
                  </a:lnTo>
                  <a:lnTo>
                    <a:pt x="1676" y="5130"/>
                  </a:lnTo>
                  <a:lnTo>
                    <a:pt x="2870" y="7658"/>
                  </a:lnTo>
                  <a:lnTo>
                    <a:pt x="2794" y="9461"/>
                  </a:lnTo>
                  <a:lnTo>
                    <a:pt x="2971" y="11696"/>
                  </a:lnTo>
                  <a:lnTo>
                    <a:pt x="2247" y="11696"/>
                  </a:lnTo>
                  <a:lnTo>
                    <a:pt x="1790" y="11417"/>
                  </a:lnTo>
                  <a:lnTo>
                    <a:pt x="1104" y="11684"/>
                  </a:lnTo>
                  <a:lnTo>
                    <a:pt x="1219" y="12166"/>
                  </a:lnTo>
                  <a:lnTo>
                    <a:pt x="698" y="12890"/>
                  </a:lnTo>
                  <a:lnTo>
                    <a:pt x="1638" y="13055"/>
                  </a:lnTo>
                  <a:lnTo>
                    <a:pt x="1993" y="13335"/>
                  </a:lnTo>
                  <a:lnTo>
                    <a:pt x="2425" y="13563"/>
                  </a:lnTo>
                  <a:lnTo>
                    <a:pt x="3746" y="14846"/>
                  </a:lnTo>
                  <a:lnTo>
                    <a:pt x="4419" y="14554"/>
                  </a:lnTo>
                  <a:lnTo>
                    <a:pt x="4889" y="13385"/>
                  </a:lnTo>
                  <a:lnTo>
                    <a:pt x="5334" y="12446"/>
                  </a:lnTo>
                  <a:lnTo>
                    <a:pt x="6019" y="12192"/>
                  </a:lnTo>
                  <a:lnTo>
                    <a:pt x="4800" y="11150"/>
                  </a:lnTo>
                  <a:lnTo>
                    <a:pt x="4521" y="10693"/>
                  </a:lnTo>
                  <a:lnTo>
                    <a:pt x="3886" y="10261"/>
                  </a:lnTo>
                  <a:lnTo>
                    <a:pt x="5930" y="7937"/>
                  </a:lnTo>
                  <a:lnTo>
                    <a:pt x="8623" y="7366"/>
                  </a:lnTo>
                  <a:lnTo>
                    <a:pt x="11874" y="8813"/>
                  </a:lnTo>
                  <a:lnTo>
                    <a:pt x="11595" y="10287"/>
                  </a:lnTo>
                  <a:lnTo>
                    <a:pt x="10998" y="10985"/>
                  </a:lnTo>
                  <a:lnTo>
                    <a:pt x="8877" y="10401"/>
                  </a:lnTo>
                  <a:lnTo>
                    <a:pt x="7632" y="10617"/>
                  </a:lnTo>
                  <a:lnTo>
                    <a:pt x="6400" y="11137"/>
                  </a:lnTo>
                  <a:lnTo>
                    <a:pt x="7632" y="12357"/>
                  </a:lnTo>
                  <a:lnTo>
                    <a:pt x="8585" y="12763"/>
                  </a:lnTo>
                  <a:lnTo>
                    <a:pt x="8928" y="12763"/>
                  </a:lnTo>
                  <a:lnTo>
                    <a:pt x="9423" y="12598"/>
                  </a:lnTo>
                  <a:lnTo>
                    <a:pt x="9982" y="13335"/>
                  </a:lnTo>
                  <a:lnTo>
                    <a:pt x="9474" y="13741"/>
                  </a:lnTo>
                  <a:lnTo>
                    <a:pt x="9118" y="14147"/>
                  </a:lnTo>
                  <a:lnTo>
                    <a:pt x="9271" y="16459"/>
                  </a:lnTo>
                  <a:lnTo>
                    <a:pt x="9398" y="16611"/>
                  </a:lnTo>
                  <a:lnTo>
                    <a:pt x="9550" y="16713"/>
                  </a:lnTo>
                  <a:lnTo>
                    <a:pt x="9677" y="16916"/>
                  </a:lnTo>
                  <a:lnTo>
                    <a:pt x="9474" y="17157"/>
                  </a:lnTo>
                  <a:lnTo>
                    <a:pt x="9728" y="19113"/>
                  </a:lnTo>
                  <a:lnTo>
                    <a:pt x="11188" y="18364"/>
                  </a:lnTo>
                  <a:lnTo>
                    <a:pt x="12293" y="18440"/>
                  </a:lnTo>
                  <a:lnTo>
                    <a:pt x="14122" y="16090"/>
                  </a:lnTo>
                  <a:lnTo>
                    <a:pt x="13576" y="13233"/>
                  </a:lnTo>
                  <a:lnTo>
                    <a:pt x="14122" y="12280"/>
                  </a:lnTo>
                  <a:lnTo>
                    <a:pt x="15849" y="11595"/>
                  </a:lnTo>
                  <a:lnTo>
                    <a:pt x="16319" y="11264"/>
                  </a:lnTo>
                  <a:lnTo>
                    <a:pt x="16421" y="10604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12484130" y="6861058"/>
              <a:ext cx="21590" cy="20320"/>
            </a:xfrm>
            <a:custGeom>
              <a:avLst/>
              <a:gdLst/>
              <a:ahLst/>
              <a:cxnLst/>
              <a:rect l="l" t="t" r="r" b="b"/>
              <a:pathLst>
                <a:path w="21590" h="20320">
                  <a:moveTo>
                    <a:pt x="18247" y="13538"/>
                  </a:moveTo>
                  <a:lnTo>
                    <a:pt x="10335" y="13538"/>
                  </a:lnTo>
                  <a:lnTo>
                    <a:pt x="10607" y="13792"/>
                  </a:lnTo>
                  <a:lnTo>
                    <a:pt x="10717" y="14033"/>
                  </a:lnTo>
                  <a:lnTo>
                    <a:pt x="10538" y="14287"/>
                  </a:lnTo>
                  <a:lnTo>
                    <a:pt x="10198" y="14630"/>
                  </a:lnTo>
                  <a:lnTo>
                    <a:pt x="9166" y="15379"/>
                  </a:lnTo>
                  <a:lnTo>
                    <a:pt x="7223" y="15582"/>
                  </a:lnTo>
                  <a:lnTo>
                    <a:pt x="9027" y="18326"/>
                  </a:lnTo>
                  <a:lnTo>
                    <a:pt x="7604" y="19253"/>
                  </a:lnTo>
                  <a:lnTo>
                    <a:pt x="7680" y="20294"/>
                  </a:lnTo>
                  <a:lnTo>
                    <a:pt x="8519" y="19735"/>
                  </a:lnTo>
                  <a:lnTo>
                    <a:pt x="10157" y="18554"/>
                  </a:lnTo>
                  <a:lnTo>
                    <a:pt x="10525" y="17703"/>
                  </a:lnTo>
                  <a:lnTo>
                    <a:pt x="10779" y="16802"/>
                  </a:lnTo>
                  <a:lnTo>
                    <a:pt x="12227" y="14528"/>
                  </a:lnTo>
                  <a:lnTo>
                    <a:pt x="13484" y="13830"/>
                  </a:lnTo>
                  <a:lnTo>
                    <a:pt x="18215" y="13830"/>
                  </a:lnTo>
                  <a:lnTo>
                    <a:pt x="18437" y="13601"/>
                  </a:lnTo>
                  <a:lnTo>
                    <a:pt x="18247" y="13538"/>
                  </a:lnTo>
                  <a:close/>
                </a:path>
                <a:path w="21590" h="20320">
                  <a:moveTo>
                    <a:pt x="18215" y="13830"/>
                  </a:moveTo>
                  <a:lnTo>
                    <a:pt x="13484" y="13830"/>
                  </a:lnTo>
                  <a:lnTo>
                    <a:pt x="15135" y="15125"/>
                  </a:lnTo>
                  <a:lnTo>
                    <a:pt x="15669" y="16484"/>
                  </a:lnTo>
                  <a:lnTo>
                    <a:pt x="17053" y="15976"/>
                  </a:lnTo>
                  <a:lnTo>
                    <a:pt x="16774" y="15290"/>
                  </a:lnTo>
                  <a:lnTo>
                    <a:pt x="16456" y="15239"/>
                  </a:lnTo>
                  <a:lnTo>
                    <a:pt x="16520" y="15049"/>
                  </a:lnTo>
                  <a:lnTo>
                    <a:pt x="19071" y="15049"/>
                  </a:lnTo>
                  <a:lnTo>
                    <a:pt x="19072" y="14897"/>
                  </a:lnTo>
                  <a:lnTo>
                    <a:pt x="19494" y="14287"/>
                  </a:lnTo>
                  <a:lnTo>
                    <a:pt x="19474" y="14096"/>
                  </a:lnTo>
                  <a:lnTo>
                    <a:pt x="17955" y="14096"/>
                  </a:lnTo>
                  <a:lnTo>
                    <a:pt x="18215" y="13830"/>
                  </a:lnTo>
                  <a:close/>
                </a:path>
                <a:path w="21590" h="20320">
                  <a:moveTo>
                    <a:pt x="19071" y="15049"/>
                  </a:moveTo>
                  <a:lnTo>
                    <a:pt x="16520" y="15049"/>
                  </a:lnTo>
                  <a:lnTo>
                    <a:pt x="16774" y="15290"/>
                  </a:lnTo>
                  <a:lnTo>
                    <a:pt x="17726" y="15697"/>
                  </a:lnTo>
                  <a:lnTo>
                    <a:pt x="19060" y="16103"/>
                  </a:lnTo>
                  <a:lnTo>
                    <a:pt x="19071" y="15049"/>
                  </a:lnTo>
                  <a:close/>
                </a:path>
                <a:path w="21590" h="20320">
                  <a:moveTo>
                    <a:pt x="21098" y="12357"/>
                  </a:moveTo>
                  <a:lnTo>
                    <a:pt x="8125" y="12357"/>
                  </a:lnTo>
                  <a:lnTo>
                    <a:pt x="8785" y="13487"/>
                  </a:lnTo>
                  <a:lnTo>
                    <a:pt x="8112" y="13728"/>
                  </a:lnTo>
                  <a:lnTo>
                    <a:pt x="7846" y="13906"/>
                  </a:lnTo>
                  <a:lnTo>
                    <a:pt x="7740" y="14096"/>
                  </a:lnTo>
                  <a:lnTo>
                    <a:pt x="8455" y="14630"/>
                  </a:lnTo>
                  <a:lnTo>
                    <a:pt x="9204" y="14185"/>
                  </a:lnTo>
                  <a:lnTo>
                    <a:pt x="9928" y="13944"/>
                  </a:lnTo>
                  <a:lnTo>
                    <a:pt x="10335" y="13538"/>
                  </a:lnTo>
                  <a:lnTo>
                    <a:pt x="18247" y="13538"/>
                  </a:lnTo>
                  <a:lnTo>
                    <a:pt x="17828" y="13398"/>
                  </a:lnTo>
                  <a:lnTo>
                    <a:pt x="17980" y="13093"/>
                  </a:lnTo>
                  <a:lnTo>
                    <a:pt x="18615" y="12649"/>
                  </a:lnTo>
                  <a:lnTo>
                    <a:pt x="21442" y="12649"/>
                  </a:lnTo>
                  <a:lnTo>
                    <a:pt x="21098" y="12357"/>
                  </a:lnTo>
                  <a:close/>
                </a:path>
                <a:path w="21590" h="20320">
                  <a:moveTo>
                    <a:pt x="18747" y="13666"/>
                  </a:moveTo>
                  <a:lnTo>
                    <a:pt x="18323" y="13944"/>
                  </a:lnTo>
                  <a:lnTo>
                    <a:pt x="17955" y="14096"/>
                  </a:lnTo>
                  <a:lnTo>
                    <a:pt x="19474" y="14096"/>
                  </a:lnTo>
                  <a:lnTo>
                    <a:pt x="19384" y="13872"/>
                  </a:lnTo>
                  <a:lnTo>
                    <a:pt x="18888" y="13695"/>
                  </a:lnTo>
                  <a:lnTo>
                    <a:pt x="18747" y="13666"/>
                  </a:lnTo>
                  <a:close/>
                </a:path>
                <a:path w="21590" h="20320">
                  <a:moveTo>
                    <a:pt x="19339" y="13652"/>
                  </a:moveTo>
                  <a:lnTo>
                    <a:pt x="18768" y="13652"/>
                  </a:lnTo>
                  <a:lnTo>
                    <a:pt x="19352" y="13792"/>
                  </a:lnTo>
                  <a:lnTo>
                    <a:pt x="19479" y="13906"/>
                  </a:lnTo>
                  <a:lnTo>
                    <a:pt x="19339" y="13652"/>
                  </a:lnTo>
                  <a:close/>
                </a:path>
                <a:path w="21590" h="20320">
                  <a:moveTo>
                    <a:pt x="19248" y="13485"/>
                  </a:moveTo>
                  <a:lnTo>
                    <a:pt x="18437" y="13601"/>
                  </a:lnTo>
                  <a:lnTo>
                    <a:pt x="18747" y="13666"/>
                  </a:lnTo>
                  <a:lnTo>
                    <a:pt x="19339" y="13652"/>
                  </a:lnTo>
                  <a:lnTo>
                    <a:pt x="19248" y="13485"/>
                  </a:lnTo>
                  <a:close/>
                </a:path>
                <a:path w="21590" h="20320">
                  <a:moveTo>
                    <a:pt x="21442" y="12649"/>
                  </a:moveTo>
                  <a:lnTo>
                    <a:pt x="18615" y="12649"/>
                  </a:lnTo>
                  <a:lnTo>
                    <a:pt x="18920" y="12890"/>
                  </a:lnTo>
                  <a:lnTo>
                    <a:pt x="19248" y="13485"/>
                  </a:lnTo>
                  <a:lnTo>
                    <a:pt x="19504" y="13449"/>
                  </a:lnTo>
                  <a:lnTo>
                    <a:pt x="19733" y="13385"/>
                  </a:lnTo>
                  <a:lnTo>
                    <a:pt x="21562" y="12750"/>
                  </a:lnTo>
                  <a:close/>
                </a:path>
                <a:path w="21590" h="20320">
                  <a:moveTo>
                    <a:pt x="13856" y="4889"/>
                  </a:moveTo>
                  <a:lnTo>
                    <a:pt x="8023" y="4889"/>
                  </a:lnTo>
                  <a:lnTo>
                    <a:pt x="7706" y="5575"/>
                  </a:lnTo>
                  <a:lnTo>
                    <a:pt x="7625" y="5943"/>
                  </a:lnTo>
                  <a:lnTo>
                    <a:pt x="7542" y="6934"/>
                  </a:lnTo>
                  <a:lnTo>
                    <a:pt x="7985" y="7277"/>
                  </a:lnTo>
                  <a:lnTo>
                    <a:pt x="10640" y="8483"/>
                  </a:lnTo>
                  <a:lnTo>
                    <a:pt x="10754" y="8750"/>
                  </a:lnTo>
                  <a:lnTo>
                    <a:pt x="8938" y="10452"/>
                  </a:lnTo>
                  <a:lnTo>
                    <a:pt x="8430" y="10553"/>
                  </a:lnTo>
                  <a:lnTo>
                    <a:pt x="7985" y="10744"/>
                  </a:lnTo>
                  <a:lnTo>
                    <a:pt x="7909" y="11404"/>
                  </a:lnTo>
                  <a:lnTo>
                    <a:pt x="7426" y="11734"/>
                  </a:lnTo>
                  <a:lnTo>
                    <a:pt x="6868" y="11976"/>
                  </a:lnTo>
                  <a:lnTo>
                    <a:pt x="6969" y="12179"/>
                  </a:lnTo>
                  <a:lnTo>
                    <a:pt x="7134" y="12649"/>
                  </a:lnTo>
                  <a:lnTo>
                    <a:pt x="8125" y="12357"/>
                  </a:lnTo>
                  <a:lnTo>
                    <a:pt x="21098" y="12357"/>
                  </a:lnTo>
                  <a:lnTo>
                    <a:pt x="20126" y="11531"/>
                  </a:lnTo>
                  <a:lnTo>
                    <a:pt x="20558" y="10706"/>
                  </a:lnTo>
                  <a:lnTo>
                    <a:pt x="19606" y="10286"/>
                  </a:lnTo>
                  <a:lnTo>
                    <a:pt x="19682" y="9804"/>
                  </a:lnTo>
                  <a:lnTo>
                    <a:pt x="19911" y="9728"/>
                  </a:lnTo>
                  <a:lnTo>
                    <a:pt x="20754" y="9728"/>
                  </a:lnTo>
                  <a:lnTo>
                    <a:pt x="20659" y="9436"/>
                  </a:lnTo>
                  <a:lnTo>
                    <a:pt x="20101" y="9436"/>
                  </a:lnTo>
                  <a:lnTo>
                    <a:pt x="19565" y="8902"/>
                  </a:lnTo>
                  <a:lnTo>
                    <a:pt x="15313" y="8902"/>
                  </a:lnTo>
                  <a:lnTo>
                    <a:pt x="14750" y="8483"/>
                  </a:lnTo>
                  <a:lnTo>
                    <a:pt x="14386" y="7111"/>
                  </a:lnTo>
                  <a:lnTo>
                    <a:pt x="15735" y="7111"/>
                  </a:lnTo>
                  <a:lnTo>
                    <a:pt x="15877" y="6845"/>
                  </a:lnTo>
                  <a:lnTo>
                    <a:pt x="14107" y="5410"/>
                  </a:lnTo>
                  <a:lnTo>
                    <a:pt x="13856" y="4889"/>
                  </a:lnTo>
                  <a:close/>
                </a:path>
                <a:path w="21590" h="20320">
                  <a:moveTo>
                    <a:pt x="20754" y="9728"/>
                  </a:moveTo>
                  <a:lnTo>
                    <a:pt x="19911" y="9728"/>
                  </a:lnTo>
                  <a:lnTo>
                    <a:pt x="20279" y="10007"/>
                  </a:lnTo>
                  <a:lnTo>
                    <a:pt x="20787" y="9829"/>
                  </a:lnTo>
                  <a:close/>
                </a:path>
                <a:path w="21590" h="20320">
                  <a:moveTo>
                    <a:pt x="19568" y="6349"/>
                  </a:moveTo>
                  <a:lnTo>
                    <a:pt x="19034" y="6629"/>
                  </a:lnTo>
                  <a:lnTo>
                    <a:pt x="20101" y="9436"/>
                  </a:lnTo>
                  <a:lnTo>
                    <a:pt x="20659" y="9436"/>
                  </a:lnTo>
                  <a:lnTo>
                    <a:pt x="19568" y="6349"/>
                  </a:lnTo>
                  <a:close/>
                </a:path>
                <a:path w="21590" h="20320">
                  <a:moveTo>
                    <a:pt x="15986" y="6934"/>
                  </a:moveTo>
                  <a:lnTo>
                    <a:pt x="15808" y="7594"/>
                  </a:lnTo>
                  <a:lnTo>
                    <a:pt x="16126" y="8407"/>
                  </a:lnTo>
                  <a:lnTo>
                    <a:pt x="15313" y="8902"/>
                  </a:lnTo>
                  <a:lnTo>
                    <a:pt x="19565" y="8902"/>
                  </a:lnTo>
                  <a:lnTo>
                    <a:pt x="17701" y="7048"/>
                  </a:lnTo>
                  <a:lnTo>
                    <a:pt x="16659" y="7048"/>
                  </a:lnTo>
                  <a:lnTo>
                    <a:pt x="15986" y="6934"/>
                  </a:lnTo>
                  <a:close/>
                </a:path>
                <a:path w="21590" h="20320">
                  <a:moveTo>
                    <a:pt x="15735" y="7111"/>
                  </a:moveTo>
                  <a:lnTo>
                    <a:pt x="14386" y="7111"/>
                  </a:lnTo>
                  <a:lnTo>
                    <a:pt x="15466" y="7302"/>
                  </a:lnTo>
                  <a:lnTo>
                    <a:pt x="15735" y="7111"/>
                  </a:lnTo>
                  <a:close/>
                </a:path>
                <a:path w="21590" h="20320">
                  <a:moveTo>
                    <a:pt x="17586" y="6934"/>
                  </a:moveTo>
                  <a:lnTo>
                    <a:pt x="16659" y="7048"/>
                  </a:lnTo>
                  <a:lnTo>
                    <a:pt x="17701" y="7048"/>
                  </a:lnTo>
                  <a:close/>
                </a:path>
                <a:path w="21590" h="20320">
                  <a:moveTo>
                    <a:pt x="13673" y="4508"/>
                  </a:moveTo>
                  <a:lnTo>
                    <a:pt x="5953" y="4508"/>
                  </a:lnTo>
                  <a:lnTo>
                    <a:pt x="5905" y="4737"/>
                  </a:lnTo>
                  <a:lnTo>
                    <a:pt x="5817" y="5410"/>
                  </a:lnTo>
                  <a:lnTo>
                    <a:pt x="6169" y="5943"/>
                  </a:lnTo>
                  <a:lnTo>
                    <a:pt x="6525" y="5600"/>
                  </a:lnTo>
                  <a:lnTo>
                    <a:pt x="6830" y="5079"/>
                  </a:lnTo>
                  <a:lnTo>
                    <a:pt x="8023" y="4889"/>
                  </a:lnTo>
                  <a:lnTo>
                    <a:pt x="13856" y="4889"/>
                  </a:lnTo>
                  <a:lnTo>
                    <a:pt x="13673" y="4508"/>
                  </a:lnTo>
                  <a:close/>
                </a:path>
                <a:path w="21590" h="20320">
                  <a:moveTo>
                    <a:pt x="657" y="1739"/>
                  </a:moveTo>
                  <a:lnTo>
                    <a:pt x="6" y="1981"/>
                  </a:lnTo>
                  <a:lnTo>
                    <a:pt x="941" y="3759"/>
                  </a:lnTo>
                  <a:lnTo>
                    <a:pt x="2715" y="4737"/>
                  </a:lnTo>
                  <a:lnTo>
                    <a:pt x="5953" y="4508"/>
                  </a:lnTo>
                  <a:lnTo>
                    <a:pt x="13673" y="4508"/>
                  </a:lnTo>
                  <a:lnTo>
                    <a:pt x="13349" y="3835"/>
                  </a:lnTo>
                  <a:lnTo>
                    <a:pt x="11414" y="3835"/>
                  </a:lnTo>
                  <a:lnTo>
                    <a:pt x="9801" y="3759"/>
                  </a:lnTo>
                  <a:lnTo>
                    <a:pt x="6474" y="3759"/>
                  </a:lnTo>
                  <a:lnTo>
                    <a:pt x="6227" y="3301"/>
                  </a:lnTo>
                  <a:lnTo>
                    <a:pt x="2270" y="3301"/>
                  </a:lnTo>
                  <a:lnTo>
                    <a:pt x="1457" y="2285"/>
                  </a:lnTo>
                  <a:lnTo>
                    <a:pt x="657" y="1739"/>
                  </a:lnTo>
                  <a:close/>
                </a:path>
                <a:path w="21590" h="20320">
                  <a:moveTo>
                    <a:pt x="10881" y="1790"/>
                  </a:moveTo>
                  <a:lnTo>
                    <a:pt x="10381" y="1993"/>
                  </a:lnTo>
                  <a:lnTo>
                    <a:pt x="10208" y="2044"/>
                  </a:lnTo>
                  <a:lnTo>
                    <a:pt x="10208" y="2692"/>
                  </a:lnTo>
                  <a:lnTo>
                    <a:pt x="11414" y="3835"/>
                  </a:lnTo>
                  <a:lnTo>
                    <a:pt x="13349" y="3835"/>
                  </a:lnTo>
                  <a:lnTo>
                    <a:pt x="12989" y="3086"/>
                  </a:lnTo>
                  <a:lnTo>
                    <a:pt x="10881" y="1790"/>
                  </a:lnTo>
                  <a:close/>
                </a:path>
                <a:path w="21590" h="20320">
                  <a:moveTo>
                    <a:pt x="8188" y="3682"/>
                  </a:moveTo>
                  <a:lnTo>
                    <a:pt x="6474" y="3759"/>
                  </a:lnTo>
                  <a:lnTo>
                    <a:pt x="9801" y="3759"/>
                  </a:lnTo>
                  <a:lnTo>
                    <a:pt x="8188" y="3682"/>
                  </a:lnTo>
                  <a:close/>
                </a:path>
                <a:path w="21590" h="20320">
                  <a:moveTo>
                    <a:pt x="3134" y="0"/>
                  </a:moveTo>
                  <a:lnTo>
                    <a:pt x="2461" y="279"/>
                  </a:lnTo>
                  <a:lnTo>
                    <a:pt x="2791" y="1193"/>
                  </a:lnTo>
                  <a:lnTo>
                    <a:pt x="2981" y="1638"/>
                  </a:lnTo>
                  <a:lnTo>
                    <a:pt x="2270" y="3301"/>
                  </a:lnTo>
                  <a:lnTo>
                    <a:pt x="6227" y="3301"/>
                  </a:lnTo>
                  <a:lnTo>
                    <a:pt x="5088" y="1193"/>
                  </a:lnTo>
                  <a:lnTo>
                    <a:pt x="3528" y="1193"/>
                  </a:lnTo>
                  <a:lnTo>
                    <a:pt x="3134" y="0"/>
                  </a:lnTo>
                  <a:close/>
                </a:path>
                <a:path w="21590" h="20320">
                  <a:moveTo>
                    <a:pt x="5026" y="1079"/>
                  </a:moveTo>
                  <a:lnTo>
                    <a:pt x="3528" y="1193"/>
                  </a:lnTo>
                  <a:lnTo>
                    <a:pt x="5088" y="1193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12485711" y="6854450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4">
                  <a:moveTo>
                    <a:pt x="1612" y="76"/>
                  </a:moveTo>
                  <a:lnTo>
                    <a:pt x="498" y="419"/>
                  </a:lnTo>
                  <a:lnTo>
                    <a:pt x="527" y="2070"/>
                  </a:lnTo>
                  <a:lnTo>
                    <a:pt x="651" y="2730"/>
                  </a:lnTo>
                  <a:lnTo>
                    <a:pt x="1206" y="3771"/>
                  </a:lnTo>
                  <a:lnTo>
                    <a:pt x="1562" y="4508"/>
                  </a:lnTo>
                  <a:lnTo>
                    <a:pt x="0" y="5676"/>
                  </a:lnTo>
                  <a:lnTo>
                    <a:pt x="876" y="6883"/>
                  </a:lnTo>
                  <a:lnTo>
                    <a:pt x="1562" y="6616"/>
                  </a:lnTo>
                  <a:lnTo>
                    <a:pt x="3879" y="6616"/>
                  </a:lnTo>
                  <a:lnTo>
                    <a:pt x="4572" y="6261"/>
                  </a:lnTo>
                  <a:lnTo>
                    <a:pt x="4438" y="5676"/>
                  </a:lnTo>
                  <a:lnTo>
                    <a:pt x="4064" y="4953"/>
                  </a:lnTo>
                  <a:lnTo>
                    <a:pt x="4724" y="4127"/>
                  </a:lnTo>
                  <a:lnTo>
                    <a:pt x="9433" y="4127"/>
                  </a:lnTo>
                  <a:lnTo>
                    <a:pt x="9474" y="3771"/>
                  </a:lnTo>
                  <a:lnTo>
                    <a:pt x="5181" y="3708"/>
                  </a:lnTo>
                  <a:lnTo>
                    <a:pt x="4225" y="2628"/>
                  </a:lnTo>
                  <a:lnTo>
                    <a:pt x="2616" y="584"/>
                  </a:lnTo>
                  <a:lnTo>
                    <a:pt x="1612" y="76"/>
                  </a:lnTo>
                  <a:close/>
                </a:path>
                <a:path w="10795" h="6984">
                  <a:moveTo>
                    <a:pt x="3879" y="6616"/>
                  </a:moveTo>
                  <a:lnTo>
                    <a:pt x="1562" y="6616"/>
                  </a:lnTo>
                  <a:lnTo>
                    <a:pt x="2603" y="6756"/>
                  </a:lnTo>
                  <a:lnTo>
                    <a:pt x="3606" y="6756"/>
                  </a:lnTo>
                  <a:lnTo>
                    <a:pt x="3879" y="6616"/>
                  </a:lnTo>
                  <a:close/>
                </a:path>
                <a:path w="10795" h="6984">
                  <a:moveTo>
                    <a:pt x="9433" y="4127"/>
                  </a:moveTo>
                  <a:lnTo>
                    <a:pt x="4724" y="4127"/>
                  </a:lnTo>
                  <a:lnTo>
                    <a:pt x="5270" y="4699"/>
                  </a:lnTo>
                  <a:lnTo>
                    <a:pt x="5676" y="5054"/>
                  </a:lnTo>
                  <a:lnTo>
                    <a:pt x="6705" y="5067"/>
                  </a:lnTo>
                  <a:lnTo>
                    <a:pt x="5956" y="5753"/>
                  </a:lnTo>
                  <a:lnTo>
                    <a:pt x="6896" y="6172"/>
                  </a:lnTo>
                  <a:lnTo>
                    <a:pt x="7924" y="5905"/>
                  </a:lnTo>
                  <a:lnTo>
                    <a:pt x="8712" y="5232"/>
                  </a:lnTo>
                  <a:lnTo>
                    <a:pt x="9332" y="4508"/>
                  </a:lnTo>
                  <a:lnTo>
                    <a:pt x="9433" y="4127"/>
                  </a:lnTo>
                  <a:close/>
                </a:path>
                <a:path w="10795" h="6984">
                  <a:moveTo>
                    <a:pt x="6565" y="952"/>
                  </a:moveTo>
                  <a:lnTo>
                    <a:pt x="5181" y="3708"/>
                  </a:lnTo>
                  <a:lnTo>
                    <a:pt x="9565" y="3708"/>
                  </a:lnTo>
                  <a:lnTo>
                    <a:pt x="9931" y="3454"/>
                  </a:lnTo>
                  <a:lnTo>
                    <a:pt x="10477" y="3251"/>
                  </a:lnTo>
                  <a:lnTo>
                    <a:pt x="10185" y="2697"/>
                  </a:lnTo>
                  <a:lnTo>
                    <a:pt x="7353" y="1308"/>
                  </a:lnTo>
                  <a:lnTo>
                    <a:pt x="6565" y="952"/>
                  </a:lnTo>
                  <a:close/>
                </a:path>
                <a:path w="10795" h="6984">
                  <a:moveTo>
                    <a:pt x="9996" y="2337"/>
                  </a:moveTo>
                  <a:lnTo>
                    <a:pt x="10149" y="2628"/>
                  </a:lnTo>
                  <a:lnTo>
                    <a:pt x="10718" y="2959"/>
                  </a:lnTo>
                  <a:lnTo>
                    <a:pt x="9996" y="2337"/>
                  </a:lnTo>
                  <a:close/>
                </a:path>
                <a:path w="10795" h="6984">
                  <a:moveTo>
                    <a:pt x="8801" y="0"/>
                  </a:moveTo>
                  <a:lnTo>
                    <a:pt x="7277" y="0"/>
                  </a:lnTo>
                  <a:lnTo>
                    <a:pt x="9996" y="2337"/>
                  </a:lnTo>
                  <a:lnTo>
                    <a:pt x="9931" y="419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12495102" y="685632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886" y="0"/>
                  </a:moveTo>
                  <a:lnTo>
                    <a:pt x="2451" y="469"/>
                  </a:lnTo>
                  <a:lnTo>
                    <a:pt x="1092" y="1371"/>
                  </a:lnTo>
                  <a:lnTo>
                    <a:pt x="546" y="1574"/>
                  </a:lnTo>
                  <a:lnTo>
                    <a:pt x="88" y="1904"/>
                  </a:lnTo>
                  <a:lnTo>
                    <a:pt x="0" y="2565"/>
                  </a:lnTo>
                  <a:lnTo>
                    <a:pt x="647" y="2666"/>
                  </a:lnTo>
                  <a:lnTo>
                    <a:pt x="965" y="3124"/>
                  </a:lnTo>
                  <a:lnTo>
                    <a:pt x="1193" y="3670"/>
                  </a:lnTo>
                  <a:lnTo>
                    <a:pt x="2705" y="3149"/>
                  </a:lnTo>
                  <a:lnTo>
                    <a:pt x="4241" y="2832"/>
                  </a:lnTo>
                  <a:lnTo>
                    <a:pt x="5994" y="4457"/>
                  </a:lnTo>
                  <a:lnTo>
                    <a:pt x="5765" y="5765"/>
                  </a:lnTo>
                  <a:lnTo>
                    <a:pt x="7658" y="4559"/>
                  </a:lnTo>
                  <a:lnTo>
                    <a:pt x="7112" y="3797"/>
                  </a:lnTo>
                  <a:lnTo>
                    <a:pt x="5943" y="2451"/>
                  </a:lnTo>
                  <a:lnTo>
                    <a:pt x="7048" y="914"/>
                  </a:lnTo>
                  <a:lnTo>
                    <a:pt x="5486" y="48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12473360" y="685736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997" y="0"/>
                  </a:moveTo>
                  <a:lnTo>
                    <a:pt x="5651" y="546"/>
                  </a:lnTo>
                  <a:lnTo>
                    <a:pt x="5448" y="685"/>
                  </a:lnTo>
                  <a:lnTo>
                    <a:pt x="5219" y="736"/>
                  </a:lnTo>
                  <a:lnTo>
                    <a:pt x="4978" y="723"/>
                  </a:lnTo>
                  <a:lnTo>
                    <a:pt x="3568" y="1270"/>
                  </a:lnTo>
                  <a:lnTo>
                    <a:pt x="3340" y="2641"/>
                  </a:lnTo>
                  <a:lnTo>
                    <a:pt x="2793" y="3771"/>
                  </a:lnTo>
                  <a:lnTo>
                    <a:pt x="2146" y="5041"/>
                  </a:lnTo>
                  <a:lnTo>
                    <a:pt x="1396" y="4737"/>
                  </a:lnTo>
                  <a:lnTo>
                    <a:pt x="584" y="3987"/>
                  </a:lnTo>
                  <a:lnTo>
                    <a:pt x="0" y="4737"/>
                  </a:lnTo>
                  <a:lnTo>
                    <a:pt x="228" y="5638"/>
                  </a:lnTo>
                  <a:lnTo>
                    <a:pt x="88" y="6489"/>
                  </a:lnTo>
                  <a:lnTo>
                    <a:pt x="838" y="6642"/>
                  </a:lnTo>
                  <a:lnTo>
                    <a:pt x="1600" y="6819"/>
                  </a:lnTo>
                  <a:lnTo>
                    <a:pt x="2349" y="6451"/>
                  </a:lnTo>
                  <a:lnTo>
                    <a:pt x="2895" y="5080"/>
                  </a:lnTo>
                  <a:lnTo>
                    <a:pt x="4648" y="5080"/>
                  </a:lnTo>
                  <a:lnTo>
                    <a:pt x="5333" y="3835"/>
                  </a:lnTo>
                  <a:lnTo>
                    <a:pt x="5194" y="2247"/>
                  </a:lnTo>
                  <a:lnTo>
                    <a:pt x="7124" y="158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EF4B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12487369" y="684745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616" y="0"/>
                  </a:moveTo>
                  <a:lnTo>
                    <a:pt x="2171" y="190"/>
                  </a:lnTo>
                  <a:lnTo>
                    <a:pt x="1701" y="355"/>
                  </a:lnTo>
                  <a:lnTo>
                    <a:pt x="1231" y="533"/>
                  </a:lnTo>
                  <a:lnTo>
                    <a:pt x="0" y="1587"/>
                  </a:lnTo>
                  <a:lnTo>
                    <a:pt x="2527" y="3606"/>
                  </a:lnTo>
                  <a:lnTo>
                    <a:pt x="254" y="4394"/>
                  </a:lnTo>
                  <a:lnTo>
                    <a:pt x="965" y="4851"/>
                  </a:lnTo>
                  <a:lnTo>
                    <a:pt x="1460" y="5702"/>
                  </a:lnTo>
                  <a:lnTo>
                    <a:pt x="1879" y="5803"/>
                  </a:lnTo>
                  <a:lnTo>
                    <a:pt x="4686" y="4394"/>
                  </a:lnTo>
                  <a:lnTo>
                    <a:pt x="2425" y="2044"/>
                  </a:lnTo>
                  <a:lnTo>
                    <a:pt x="3581" y="431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E627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12492366" y="684989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324" y="0"/>
                  </a:moveTo>
                  <a:lnTo>
                    <a:pt x="1358" y="152"/>
                  </a:lnTo>
                  <a:lnTo>
                    <a:pt x="558" y="558"/>
                  </a:lnTo>
                  <a:lnTo>
                    <a:pt x="0" y="1219"/>
                  </a:lnTo>
                  <a:lnTo>
                    <a:pt x="304" y="2362"/>
                  </a:lnTo>
                  <a:lnTo>
                    <a:pt x="495" y="2959"/>
                  </a:lnTo>
                  <a:lnTo>
                    <a:pt x="914" y="2908"/>
                  </a:lnTo>
                  <a:lnTo>
                    <a:pt x="2412" y="2489"/>
                  </a:lnTo>
                  <a:lnTo>
                    <a:pt x="3365" y="2070"/>
                  </a:lnTo>
                  <a:lnTo>
                    <a:pt x="3251" y="952"/>
                  </a:lnTo>
                  <a:lnTo>
                    <a:pt x="3174" y="139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E829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12480794" y="685293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054" y="0"/>
                  </a:moveTo>
                  <a:lnTo>
                    <a:pt x="711" y="380"/>
                  </a:lnTo>
                  <a:lnTo>
                    <a:pt x="368" y="774"/>
                  </a:lnTo>
                  <a:lnTo>
                    <a:pt x="12" y="1168"/>
                  </a:lnTo>
                  <a:lnTo>
                    <a:pt x="12" y="1422"/>
                  </a:lnTo>
                  <a:lnTo>
                    <a:pt x="0" y="1663"/>
                  </a:lnTo>
                  <a:lnTo>
                    <a:pt x="0" y="1917"/>
                  </a:lnTo>
                  <a:lnTo>
                    <a:pt x="203" y="2336"/>
                  </a:lnTo>
                  <a:lnTo>
                    <a:pt x="368" y="2768"/>
                  </a:lnTo>
                  <a:lnTo>
                    <a:pt x="571" y="3200"/>
                  </a:lnTo>
                  <a:lnTo>
                    <a:pt x="1409" y="2781"/>
                  </a:lnTo>
                  <a:lnTo>
                    <a:pt x="2463" y="3022"/>
                  </a:lnTo>
                  <a:lnTo>
                    <a:pt x="3225" y="2324"/>
                  </a:lnTo>
                  <a:lnTo>
                    <a:pt x="2730" y="1282"/>
                  </a:lnTo>
                  <a:lnTo>
                    <a:pt x="1308" y="116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12478402" y="685484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87" y="0"/>
                  </a:moveTo>
                  <a:lnTo>
                    <a:pt x="1955" y="1104"/>
                  </a:lnTo>
                  <a:lnTo>
                    <a:pt x="0" y="1346"/>
                  </a:lnTo>
                  <a:lnTo>
                    <a:pt x="622" y="3060"/>
                  </a:lnTo>
                  <a:lnTo>
                    <a:pt x="1498" y="2705"/>
                  </a:lnTo>
                  <a:lnTo>
                    <a:pt x="1955" y="2514"/>
                  </a:lnTo>
                  <a:lnTo>
                    <a:pt x="2133" y="2413"/>
                  </a:lnTo>
                  <a:lnTo>
                    <a:pt x="2324" y="2336"/>
                  </a:lnTo>
                  <a:lnTo>
                    <a:pt x="2527" y="2286"/>
                  </a:lnTo>
                  <a:lnTo>
                    <a:pt x="3022" y="1282"/>
                  </a:lnTo>
                  <a:lnTo>
                    <a:pt x="2755" y="850"/>
                  </a:lnTo>
                  <a:lnTo>
                    <a:pt x="2590" y="431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27B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12484770" y="68616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736" y="0"/>
                  </a:moveTo>
                  <a:lnTo>
                    <a:pt x="0" y="1168"/>
                  </a:lnTo>
                  <a:lnTo>
                    <a:pt x="800" y="1714"/>
                  </a:lnTo>
                  <a:lnTo>
                    <a:pt x="1625" y="2730"/>
                  </a:lnTo>
                  <a:lnTo>
                    <a:pt x="2336" y="1066"/>
                  </a:lnTo>
                  <a:lnTo>
                    <a:pt x="1549" y="87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12481847" y="68438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50" y="165"/>
                  </a:lnTo>
                  <a:lnTo>
                    <a:pt x="38" y="330"/>
                  </a:lnTo>
                  <a:lnTo>
                    <a:pt x="292" y="584"/>
                  </a:lnTo>
                  <a:lnTo>
                    <a:pt x="406" y="393"/>
                  </a:lnTo>
                  <a:lnTo>
                    <a:pt x="355" y="7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F39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12497940" y="68529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09"/>
                  </a:lnTo>
                  <a:lnTo>
                    <a:pt x="0" y="939"/>
                  </a:lnTo>
                  <a:lnTo>
                    <a:pt x="114" y="60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12480922" y="685612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95" y="0"/>
                  </a:moveTo>
                  <a:lnTo>
                    <a:pt x="0" y="1003"/>
                  </a:lnTo>
                  <a:lnTo>
                    <a:pt x="368" y="762"/>
                  </a:lnTo>
                  <a:lnTo>
                    <a:pt x="546" y="4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12486539" y="684101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92" y="1104"/>
                  </a:moveTo>
                  <a:lnTo>
                    <a:pt x="50" y="1143"/>
                  </a:lnTo>
                  <a:lnTo>
                    <a:pt x="0" y="1358"/>
                  </a:lnTo>
                  <a:lnTo>
                    <a:pt x="266" y="1219"/>
                  </a:lnTo>
                  <a:close/>
                </a:path>
                <a:path w="3809" h="6984">
                  <a:moveTo>
                    <a:pt x="2298" y="1384"/>
                  </a:moveTo>
                  <a:lnTo>
                    <a:pt x="2146" y="914"/>
                  </a:lnTo>
                  <a:lnTo>
                    <a:pt x="1955" y="457"/>
                  </a:lnTo>
                  <a:lnTo>
                    <a:pt x="1790" y="0"/>
                  </a:lnTo>
                  <a:lnTo>
                    <a:pt x="1257" y="736"/>
                  </a:lnTo>
                  <a:lnTo>
                    <a:pt x="1435" y="1168"/>
                  </a:lnTo>
                  <a:lnTo>
                    <a:pt x="2298" y="1384"/>
                  </a:lnTo>
                  <a:close/>
                </a:path>
                <a:path w="3809" h="6984">
                  <a:moveTo>
                    <a:pt x="2667" y="1435"/>
                  </a:moveTo>
                  <a:lnTo>
                    <a:pt x="2311" y="1384"/>
                  </a:lnTo>
                  <a:lnTo>
                    <a:pt x="2578" y="1600"/>
                  </a:lnTo>
                  <a:lnTo>
                    <a:pt x="2667" y="1435"/>
                  </a:lnTo>
                  <a:close/>
                </a:path>
                <a:path w="3809" h="6984">
                  <a:moveTo>
                    <a:pt x="3441" y="6438"/>
                  </a:moveTo>
                  <a:lnTo>
                    <a:pt x="2933" y="6045"/>
                  </a:lnTo>
                  <a:lnTo>
                    <a:pt x="2476" y="5156"/>
                  </a:lnTo>
                  <a:lnTo>
                    <a:pt x="1828" y="5435"/>
                  </a:lnTo>
                  <a:lnTo>
                    <a:pt x="1397" y="5638"/>
                  </a:lnTo>
                  <a:lnTo>
                    <a:pt x="1930" y="6438"/>
                  </a:lnTo>
                  <a:lnTo>
                    <a:pt x="2057" y="6972"/>
                  </a:lnTo>
                  <a:lnTo>
                    <a:pt x="2527" y="6794"/>
                  </a:lnTo>
                  <a:lnTo>
                    <a:pt x="2997" y="6629"/>
                  </a:lnTo>
                  <a:lnTo>
                    <a:pt x="3441" y="6438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12468098" y="6864946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22453" y="31813"/>
                  </a:moveTo>
                  <a:lnTo>
                    <a:pt x="20726" y="31407"/>
                  </a:lnTo>
                  <a:lnTo>
                    <a:pt x="19761" y="31508"/>
                  </a:lnTo>
                  <a:lnTo>
                    <a:pt x="19685" y="31635"/>
                  </a:lnTo>
                  <a:lnTo>
                    <a:pt x="19431" y="32067"/>
                  </a:lnTo>
                  <a:lnTo>
                    <a:pt x="19227" y="32054"/>
                  </a:lnTo>
                  <a:lnTo>
                    <a:pt x="19151" y="31915"/>
                  </a:lnTo>
                  <a:lnTo>
                    <a:pt x="19265" y="31534"/>
                  </a:lnTo>
                  <a:lnTo>
                    <a:pt x="19812" y="31242"/>
                  </a:lnTo>
                  <a:lnTo>
                    <a:pt x="20091" y="29857"/>
                  </a:lnTo>
                  <a:lnTo>
                    <a:pt x="20802" y="28587"/>
                  </a:lnTo>
                  <a:lnTo>
                    <a:pt x="19951" y="27254"/>
                  </a:lnTo>
                  <a:lnTo>
                    <a:pt x="18770" y="25501"/>
                  </a:lnTo>
                  <a:lnTo>
                    <a:pt x="18796" y="25285"/>
                  </a:lnTo>
                  <a:lnTo>
                    <a:pt x="8864" y="25298"/>
                  </a:lnTo>
                  <a:lnTo>
                    <a:pt x="7467" y="27051"/>
                  </a:lnTo>
                  <a:lnTo>
                    <a:pt x="7950" y="28651"/>
                  </a:lnTo>
                  <a:lnTo>
                    <a:pt x="7696" y="30162"/>
                  </a:lnTo>
                  <a:lnTo>
                    <a:pt x="8610" y="30340"/>
                  </a:lnTo>
                  <a:lnTo>
                    <a:pt x="9601" y="30264"/>
                  </a:lnTo>
                  <a:lnTo>
                    <a:pt x="10426" y="30835"/>
                  </a:lnTo>
                  <a:lnTo>
                    <a:pt x="10909" y="30264"/>
                  </a:lnTo>
                  <a:lnTo>
                    <a:pt x="11099" y="30048"/>
                  </a:lnTo>
                  <a:lnTo>
                    <a:pt x="11811" y="29857"/>
                  </a:lnTo>
                  <a:lnTo>
                    <a:pt x="12954" y="31356"/>
                  </a:lnTo>
                  <a:lnTo>
                    <a:pt x="13081" y="32435"/>
                  </a:lnTo>
                  <a:lnTo>
                    <a:pt x="14109" y="32613"/>
                  </a:lnTo>
                  <a:lnTo>
                    <a:pt x="14757" y="32359"/>
                  </a:lnTo>
                  <a:lnTo>
                    <a:pt x="14655" y="31813"/>
                  </a:lnTo>
                  <a:lnTo>
                    <a:pt x="14478" y="31356"/>
                  </a:lnTo>
                  <a:lnTo>
                    <a:pt x="15849" y="31165"/>
                  </a:lnTo>
                  <a:lnTo>
                    <a:pt x="18326" y="33388"/>
                  </a:lnTo>
                  <a:lnTo>
                    <a:pt x="19507" y="32334"/>
                  </a:lnTo>
                  <a:lnTo>
                    <a:pt x="21513" y="33464"/>
                  </a:lnTo>
                  <a:lnTo>
                    <a:pt x="22161" y="32334"/>
                  </a:lnTo>
                  <a:lnTo>
                    <a:pt x="22313" y="32067"/>
                  </a:lnTo>
                  <a:lnTo>
                    <a:pt x="22453" y="31813"/>
                  </a:lnTo>
                  <a:close/>
                </a:path>
                <a:path w="25400" h="33654">
                  <a:moveTo>
                    <a:pt x="25349" y="22860"/>
                  </a:moveTo>
                  <a:lnTo>
                    <a:pt x="25222" y="22517"/>
                  </a:lnTo>
                  <a:lnTo>
                    <a:pt x="23622" y="20751"/>
                  </a:lnTo>
                  <a:lnTo>
                    <a:pt x="23253" y="19710"/>
                  </a:lnTo>
                  <a:lnTo>
                    <a:pt x="22987" y="18948"/>
                  </a:lnTo>
                  <a:lnTo>
                    <a:pt x="23050" y="18389"/>
                  </a:lnTo>
                  <a:lnTo>
                    <a:pt x="23241" y="17792"/>
                  </a:lnTo>
                  <a:lnTo>
                    <a:pt x="23710" y="16408"/>
                  </a:lnTo>
                  <a:lnTo>
                    <a:pt x="22479" y="16687"/>
                  </a:lnTo>
                  <a:lnTo>
                    <a:pt x="21399" y="17792"/>
                  </a:lnTo>
                  <a:lnTo>
                    <a:pt x="20180" y="17119"/>
                  </a:lnTo>
                  <a:lnTo>
                    <a:pt x="20002" y="17018"/>
                  </a:lnTo>
                  <a:lnTo>
                    <a:pt x="19481" y="16865"/>
                  </a:lnTo>
                  <a:lnTo>
                    <a:pt x="18605" y="17119"/>
                  </a:lnTo>
                  <a:lnTo>
                    <a:pt x="18897" y="15849"/>
                  </a:lnTo>
                  <a:lnTo>
                    <a:pt x="19456" y="16090"/>
                  </a:lnTo>
                  <a:lnTo>
                    <a:pt x="19748" y="16344"/>
                  </a:lnTo>
                  <a:lnTo>
                    <a:pt x="20853" y="15938"/>
                  </a:lnTo>
                  <a:lnTo>
                    <a:pt x="20574" y="15367"/>
                  </a:lnTo>
                  <a:lnTo>
                    <a:pt x="19900" y="14693"/>
                  </a:lnTo>
                  <a:lnTo>
                    <a:pt x="18808" y="14617"/>
                  </a:lnTo>
                  <a:lnTo>
                    <a:pt x="17348" y="15367"/>
                  </a:lnTo>
                  <a:lnTo>
                    <a:pt x="17068" y="13436"/>
                  </a:lnTo>
                  <a:lnTo>
                    <a:pt x="16078" y="13665"/>
                  </a:lnTo>
                  <a:lnTo>
                    <a:pt x="15811" y="13893"/>
                  </a:lnTo>
                  <a:lnTo>
                    <a:pt x="15722" y="14185"/>
                  </a:lnTo>
                  <a:lnTo>
                    <a:pt x="16217" y="15367"/>
                  </a:lnTo>
                  <a:lnTo>
                    <a:pt x="16522" y="15849"/>
                  </a:lnTo>
                  <a:lnTo>
                    <a:pt x="16598" y="16167"/>
                  </a:lnTo>
                  <a:lnTo>
                    <a:pt x="16205" y="16738"/>
                  </a:lnTo>
                  <a:lnTo>
                    <a:pt x="16078" y="17018"/>
                  </a:lnTo>
                  <a:lnTo>
                    <a:pt x="16306" y="17640"/>
                  </a:lnTo>
                  <a:lnTo>
                    <a:pt x="16510" y="18389"/>
                  </a:lnTo>
                  <a:lnTo>
                    <a:pt x="16637" y="18618"/>
                  </a:lnTo>
                  <a:lnTo>
                    <a:pt x="17551" y="18948"/>
                  </a:lnTo>
                  <a:lnTo>
                    <a:pt x="18249" y="19672"/>
                  </a:lnTo>
                  <a:lnTo>
                    <a:pt x="16725" y="20447"/>
                  </a:lnTo>
                  <a:lnTo>
                    <a:pt x="16205" y="18859"/>
                  </a:lnTo>
                  <a:lnTo>
                    <a:pt x="15201" y="18846"/>
                  </a:lnTo>
                  <a:lnTo>
                    <a:pt x="15087" y="20447"/>
                  </a:lnTo>
                  <a:lnTo>
                    <a:pt x="14960" y="21094"/>
                  </a:lnTo>
                  <a:lnTo>
                    <a:pt x="15595" y="21945"/>
                  </a:lnTo>
                  <a:lnTo>
                    <a:pt x="15633" y="22110"/>
                  </a:lnTo>
                  <a:lnTo>
                    <a:pt x="13500" y="22999"/>
                  </a:lnTo>
                  <a:lnTo>
                    <a:pt x="16484" y="23939"/>
                  </a:lnTo>
                  <a:lnTo>
                    <a:pt x="15671" y="24866"/>
                  </a:lnTo>
                  <a:lnTo>
                    <a:pt x="13220" y="24168"/>
                  </a:lnTo>
                  <a:lnTo>
                    <a:pt x="12954" y="24091"/>
                  </a:lnTo>
                  <a:lnTo>
                    <a:pt x="12649" y="23571"/>
                  </a:lnTo>
                  <a:lnTo>
                    <a:pt x="12065" y="22542"/>
                  </a:lnTo>
                  <a:lnTo>
                    <a:pt x="11811" y="22110"/>
                  </a:lnTo>
                  <a:lnTo>
                    <a:pt x="11696" y="20586"/>
                  </a:lnTo>
                  <a:lnTo>
                    <a:pt x="11645" y="18389"/>
                  </a:lnTo>
                  <a:lnTo>
                    <a:pt x="11557" y="17640"/>
                  </a:lnTo>
                  <a:lnTo>
                    <a:pt x="11430" y="17322"/>
                  </a:lnTo>
                  <a:lnTo>
                    <a:pt x="11074" y="16459"/>
                  </a:lnTo>
                  <a:lnTo>
                    <a:pt x="10718" y="16738"/>
                  </a:lnTo>
                  <a:lnTo>
                    <a:pt x="10274" y="17322"/>
                  </a:lnTo>
                  <a:lnTo>
                    <a:pt x="10083" y="17106"/>
                  </a:lnTo>
                  <a:lnTo>
                    <a:pt x="9296" y="16141"/>
                  </a:lnTo>
                  <a:lnTo>
                    <a:pt x="8953" y="15722"/>
                  </a:lnTo>
                  <a:lnTo>
                    <a:pt x="8953" y="17640"/>
                  </a:lnTo>
                  <a:lnTo>
                    <a:pt x="8877" y="17818"/>
                  </a:lnTo>
                  <a:lnTo>
                    <a:pt x="8763" y="18021"/>
                  </a:lnTo>
                  <a:lnTo>
                    <a:pt x="7581" y="18389"/>
                  </a:lnTo>
                  <a:lnTo>
                    <a:pt x="7416" y="18021"/>
                  </a:lnTo>
                  <a:lnTo>
                    <a:pt x="7378" y="16954"/>
                  </a:lnTo>
                  <a:lnTo>
                    <a:pt x="6731" y="16522"/>
                  </a:lnTo>
                  <a:lnTo>
                    <a:pt x="6972" y="16459"/>
                  </a:lnTo>
                  <a:lnTo>
                    <a:pt x="6819" y="16319"/>
                  </a:lnTo>
                  <a:lnTo>
                    <a:pt x="7035" y="16446"/>
                  </a:lnTo>
                  <a:lnTo>
                    <a:pt x="7162" y="16408"/>
                  </a:lnTo>
                  <a:lnTo>
                    <a:pt x="8166" y="16141"/>
                  </a:lnTo>
                  <a:lnTo>
                    <a:pt x="8674" y="16344"/>
                  </a:lnTo>
                  <a:lnTo>
                    <a:pt x="8788" y="16687"/>
                  </a:lnTo>
                  <a:lnTo>
                    <a:pt x="8877" y="17106"/>
                  </a:lnTo>
                  <a:lnTo>
                    <a:pt x="7277" y="16383"/>
                  </a:lnTo>
                  <a:lnTo>
                    <a:pt x="7061" y="16459"/>
                  </a:lnTo>
                  <a:lnTo>
                    <a:pt x="8953" y="17640"/>
                  </a:lnTo>
                  <a:lnTo>
                    <a:pt x="8953" y="15722"/>
                  </a:lnTo>
                  <a:lnTo>
                    <a:pt x="8839" y="15570"/>
                  </a:lnTo>
                  <a:lnTo>
                    <a:pt x="8572" y="15240"/>
                  </a:lnTo>
                  <a:lnTo>
                    <a:pt x="7302" y="13436"/>
                  </a:lnTo>
                  <a:lnTo>
                    <a:pt x="7150" y="13233"/>
                  </a:lnTo>
                  <a:lnTo>
                    <a:pt x="7150" y="16319"/>
                  </a:lnTo>
                  <a:lnTo>
                    <a:pt x="6794" y="16154"/>
                  </a:lnTo>
                  <a:lnTo>
                    <a:pt x="6350" y="15951"/>
                  </a:lnTo>
                  <a:lnTo>
                    <a:pt x="6438" y="15697"/>
                  </a:lnTo>
                  <a:lnTo>
                    <a:pt x="6654" y="15570"/>
                  </a:lnTo>
                  <a:lnTo>
                    <a:pt x="6819" y="15697"/>
                  </a:lnTo>
                  <a:lnTo>
                    <a:pt x="6921" y="15849"/>
                  </a:lnTo>
                  <a:lnTo>
                    <a:pt x="7150" y="16319"/>
                  </a:lnTo>
                  <a:lnTo>
                    <a:pt x="7150" y="13233"/>
                  </a:lnTo>
                  <a:lnTo>
                    <a:pt x="5613" y="11163"/>
                  </a:lnTo>
                  <a:lnTo>
                    <a:pt x="6159" y="10769"/>
                  </a:lnTo>
                  <a:lnTo>
                    <a:pt x="6515" y="10299"/>
                  </a:lnTo>
                  <a:lnTo>
                    <a:pt x="7175" y="9486"/>
                  </a:lnTo>
                  <a:lnTo>
                    <a:pt x="7556" y="8813"/>
                  </a:lnTo>
                  <a:lnTo>
                    <a:pt x="5816" y="8813"/>
                  </a:lnTo>
                  <a:lnTo>
                    <a:pt x="5511" y="8420"/>
                  </a:lnTo>
                  <a:lnTo>
                    <a:pt x="7213" y="5791"/>
                  </a:lnTo>
                  <a:lnTo>
                    <a:pt x="3352" y="4051"/>
                  </a:lnTo>
                  <a:lnTo>
                    <a:pt x="4533" y="1346"/>
                  </a:lnTo>
                  <a:lnTo>
                    <a:pt x="3860" y="838"/>
                  </a:lnTo>
                  <a:lnTo>
                    <a:pt x="3517" y="457"/>
                  </a:lnTo>
                  <a:lnTo>
                    <a:pt x="1955" y="0"/>
                  </a:lnTo>
                  <a:lnTo>
                    <a:pt x="2133" y="2019"/>
                  </a:lnTo>
                  <a:lnTo>
                    <a:pt x="1028" y="2197"/>
                  </a:lnTo>
                  <a:lnTo>
                    <a:pt x="1358" y="3238"/>
                  </a:lnTo>
                  <a:lnTo>
                    <a:pt x="0" y="4191"/>
                  </a:lnTo>
                  <a:lnTo>
                    <a:pt x="2374" y="6565"/>
                  </a:lnTo>
                  <a:lnTo>
                    <a:pt x="571" y="8013"/>
                  </a:lnTo>
                  <a:lnTo>
                    <a:pt x="660" y="9486"/>
                  </a:lnTo>
                  <a:lnTo>
                    <a:pt x="927" y="10121"/>
                  </a:lnTo>
                  <a:lnTo>
                    <a:pt x="1371" y="10655"/>
                  </a:lnTo>
                  <a:lnTo>
                    <a:pt x="2476" y="10947"/>
                  </a:lnTo>
                  <a:lnTo>
                    <a:pt x="3073" y="11214"/>
                  </a:lnTo>
                  <a:lnTo>
                    <a:pt x="2171" y="13716"/>
                  </a:lnTo>
                  <a:lnTo>
                    <a:pt x="5156" y="16065"/>
                  </a:lnTo>
                  <a:lnTo>
                    <a:pt x="3327" y="18618"/>
                  </a:lnTo>
                  <a:lnTo>
                    <a:pt x="4419" y="19443"/>
                  </a:lnTo>
                  <a:lnTo>
                    <a:pt x="4889" y="20586"/>
                  </a:lnTo>
                  <a:lnTo>
                    <a:pt x="5156" y="22542"/>
                  </a:lnTo>
                  <a:lnTo>
                    <a:pt x="4330" y="22199"/>
                  </a:lnTo>
                  <a:lnTo>
                    <a:pt x="3924" y="22313"/>
                  </a:lnTo>
                  <a:lnTo>
                    <a:pt x="4419" y="23558"/>
                  </a:lnTo>
                  <a:lnTo>
                    <a:pt x="3632" y="23571"/>
                  </a:lnTo>
                  <a:lnTo>
                    <a:pt x="2768" y="23520"/>
                  </a:lnTo>
                  <a:lnTo>
                    <a:pt x="2120" y="23787"/>
                  </a:lnTo>
                  <a:lnTo>
                    <a:pt x="2120" y="26352"/>
                  </a:lnTo>
                  <a:lnTo>
                    <a:pt x="2565" y="26390"/>
                  </a:lnTo>
                  <a:lnTo>
                    <a:pt x="3187" y="25501"/>
                  </a:lnTo>
                  <a:lnTo>
                    <a:pt x="3860" y="26263"/>
                  </a:lnTo>
                  <a:lnTo>
                    <a:pt x="4826" y="25971"/>
                  </a:lnTo>
                  <a:lnTo>
                    <a:pt x="6070" y="27851"/>
                  </a:lnTo>
                  <a:lnTo>
                    <a:pt x="6845" y="25971"/>
                  </a:lnTo>
                  <a:lnTo>
                    <a:pt x="6019" y="25501"/>
                  </a:lnTo>
                  <a:lnTo>
                    <a:pt x="6019" y="25247"/>
                  </a:lnTo>
                  <a:lnTo>
                    <a:pt x="6375" y="24561"/>
                  </a:lnTo>
                  <a:lnTo>
                    <a:pt x="6464" y="24434"/>
                  </a:lnTo>
                  <a:lnTo>
                    <a:pt x="6604" y="24307"/>
                  </a:lnTo>
                  <a:lnTo>
                    <a:pt x="6718" y="24168"/>
                  </a:lnTo>
                  <a:lnTo>
                    <a:pt x="6997" y="24434"/>
                  </a:lnTo>
                  <a:lnTo>
                    <a:pt x="7112" y="24587"/>
                  </a:lnTo>
                  <a:lnTo>
                    <a:pt x="6629" y="25247"/>
                  </a:lnTo>
                  <a:lnTo>
                    <a:pt x="6870" y="25908"/>
                  </a:lnTo>
                  <a:lnTo>
                    <a:pt x="7734" y="25654"/>
                  </a:lnTo>
                  <a:lnTo>
                    <a:pt x="8864" y="25298"/>
                  </a:lnTo>
                  <a:lnTo>
                    <a:pt x="18796" y="25285"/>
                  </a:lnTo>
                  <a:lnTo>
                    <a:pt x="18961" y="24866"/>
                  </a:lnTo>
                  <a:lnTo>
                    <a:pt x="19177" y="24307"/>
                  </a:lnTo>
                  <a:lnTo>
                    <a:pt x="20662" y="25298"/>
                  </a:lnTo>
                  <a:lnTo>
                    <a:pt x="21043" y="24307"/>
                  </a:lnTo>
                  <a:lnTo>
                    <a:pt x="21120" y="23710"/>
                  </a:lnTo>
                  <a:lnTo>
                    <a:pt x="18656" y="22999"/>
                  </a:lnTo>
                  <a:lnTo>
                    <a:pt x="18427" y="22517"/>
                  </a:lnTo>
                  <a:lnTo>
                    <a:pt x="20218" y="20586"/>
                  </a:lnTo>
                  <a:lnTo>
                    <a:pt x="20421" y="20447"/>
                  </a:lnTo>
                  <a:lnTo>
                    <a:pt x="20624" y="20307"/>
                  </a:lnTo>
                  <a:lnTo>
                    <a:pt x="21323" y="19710"/>
                  </a:lnTo>
                  <a:lnTo>
                    <a:pt x="21628" y="21793"/>
                  </a:lnTo>
                  <a:lnTo>
                    <a:pt x="23431" y="22110"/>
                  </a:lnTo>
                  <a:lnTo>
                    <a:pt x="24650" y="23101"/>
                  </a:lnTo>
                  <a:lnTo>
                    <a:pt x="25349" y="2286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12471443" y="686406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469" y="0"/>
                  </a:moveTo>
                  <a:lnTo>
                    <a:pt x="190" y="1346"/>
                  </a:lnTo>
                  <a:lnTo>
                    <a:pt x="520" y="1701"/>
                  </a:lnTo>
                  <a:lnTo>
                    <a:pt x="1193" y="2222"/>
                  </a:lnTo>
                  <a:lnTo>
                    <a:pt x="0" y="4927"/>
                  </a:lnTo>
                  <a:lnTo>
                    <a:pt x="3873" y="6667"/>
                  </a:lnTo>
                  <a:lnTo>
                    <a:pt x="2184" y="9296"/>
                  </a:lnTo>
                  <a:lnTo>
                    <a:pt x="2476" y="9702"/>
                  </a:lnTo>
                  <a:lnTo>
                    <a:pt x="4229" y="9677"/>
                  </a:lnTo>
                  <a:lnTo>
                    <a:pt x="3835" y="10375"/>
                  </a:lnTo>
                  <a:lnTo>
                    <a:pt x="2819" y="11645"/>
                  </a:lnTo>
                  <a:lnTo>
                    <a:pt x="2286" y="12039"/>
                  </a:lnTo>
                  <a:lnTo>
                    <a:pt x="4038" y="14401"/>
                  </a:lnTo>
                  <a:lnTo>
                    <a:pt x="5245" y="16129"/>
                  </a:lnTo>
                  <a:lnTo>
                    <a:pt x="6934" y="18224"/>
                  </a:lnTo>
                  <a:lnTo>
                    <a:pt x="7378" y="17627"/>
                  </a:lnTo>
                  <a:lnTo>
                    <a:pt x="7734" y="17335"/>
                  </a:lnTo>
                  <a:lnTo>
                    <a:pt x="7023" y="14973"/>
                  </a:lnTo>
                  <a:lnTo>
                    <a:pt x="5791" y="12750"/>
                  </a:lnTo>
                  <a:lnTo>
                    <a:pt x="5918" y="10185"/>
                  </a:lnTo>
                  <a:lnTo>
                    <a:pt x="4978" y="10020"/>
                  </a:lnTo>
                  <a:lnTo>
                    <a:pt x="5473" y="9296"/>
                  </a:lnTo>
                  <a:lnTo>
                    <a:pt x="5372" y="8801"/>
                  </a:lnTo>
                  <a:lnTo>
                    <a:pt x="5181" y="8242"/>
                  </a:lnTo>
                  <a:lnTo>
                    <a:pt x="5118" y="7696"/>
                  </a:lnTo>
                  <a:lnTo>
                    <a:pt x="5524" y="7175"/>
                  </a:lnTo>
                  <a:lnTo>
                    <a:pt x="3721" y="2374"/>
                  </a:lnTo>
                  <a:lnTo>
                    <a:pt x="2247" y="584"/>
                  </a:lnTo>
                  <a:lnTo>
                    <a:pt x="1485" y="63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12473935" y="685637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895" y="0"/>
                  </a:moveTo>
                  <a:lnTo>
                    <a:pt x="2641" y="101"/>
                  </a:lnTo>
                  <a:lnTo>
                    <a:pt x="2146" y="266"/>
                  </a:lnTo>
                  <a:lnTo>
                    <a:pt x="1333" y="660"/>
                  </a:lnTo>
                  <a:lnTo>
                    <a:pt x="927" y="825"/>
                  </a:lnTo>
                  <a:lnTo>
                    <a:pt x="609" y="2209"/>
                  </a:lnTo>
                  <a:lnTo>
                    <a:pt x="0" y="4965"/>
                  </a:lnTo>
                  <a:lnTo>
                    <a:pt x="825" y="5714"/>
                  </a:lnTo>
                  <a:lnTo>
                    <a:pt x="1587" y="6045"/>
                  </a:lnTo>
                  <a:lnTo>
                    <a:pt x="2755" y="3619"/>
                  </a:lnTo>
                  <a:lnTo>
                    <a:pt x="2997" y="2247"/>
                  </a:lnTo>
                  <a:lnTo>
                    <a:pt x="4394" y="1714"/>
                  </a:lnTo>
                  <a:lnTo>
                    <a:pt x="3390" y="596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277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12472089" y="68527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1600" y="88"/>
                  </a:lnTo>
                  <a:lnTo>
                    <a:pt x="1371" y="190"/>
                  </a:lnTo>
                  <a:lnTo>
                    <a:pt x="1130" y="266"/>
                  </a:lnTo>
                  <a:lnTo>
                    <a:pt x="0" y="2438"/>
                  </a:lnTo>
                  <a:lnTo>
                    <a:pt x="266" y="2819"/>
                  </a:lnTo>
                  <a:lnTo>
                    <a:pt x="2832" y="2755"/>
                  </a:lnTo>
                  <a:lnTo>
                    <a:pt x="2489" y="1841"/>
                  </a:lnTo>
                  <a:lnTo>
                    <a:pt x="2171" y="93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12473918" y="685240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997" y="0"/>
                  </a:moveTo>
                  <a:lnTo>
                    <a:pt x="2222" y="253"/>
                  </a:lnTo>
                  <a:lnTo>
                    <a:pt x="1473" y="673"/>
                  </a:lnTo>
                  <a:lnTo>
                    <a:pt x="673" y="101"/>
                  </a:lnTo>
                  <a:lnTo>
                    <a:pt x="0" y="342"/>
                  </a:lnTo>
                  <a:lnTo>
                    <a:pt x="342" y="1295"/>
                  </a:lnTo>
                  <a:lnTo>
                    <a:pt x="660" y="2197"/>
                  </a:lnTo>
                  <a:lnTo>
                    <a:pt x="1003" y="3111"/>
                  </a:lnTo>
                  <a:lnTo>
                    <a:pt x="990" y="3670"/>
                  </a:lnTo>
                  <a:lnTo>
                    <a:pt x="939" y="4813"/>
                  </a:lnTo>
                  <a:lnTo>
                    <a:pt x="1358" y="4622"/>
                  </a:lnTo>
                  <a:lnTo>
                    <a:pt x="1765" y="4419"/>
                  </a:lnTo>
                  <a:lnTo>
                    <a:pt x="2158" y="4241"/>
                  </a:lnTo>
                  <a:lnTo>
                    <a:pt x="2057" y="3225"/>
                  </a:lnTo>
                  <a:lnTo>
                    <a:pt x="939" y="2311"/>
                  </a:lnTo>
                  <a:lnTo>
                    <a:pt x="1854" y="1193"/>
                  </a:lnTo>
                  <a:lnTo>
                    <a:pt x="2095" y="1142"/>
                  </a:lnTo>
                  <a:lnTo>
                    <a:pt x="2590" y="1015"/>
                  </a:lnTo>
                  <a:lnTo>
                    <a:pt x="3289" y="711"/>
                  </a:lnTo>
                  <a:lnTo>
                    <a:pt x="3187" y="546"/>
                  </a:lnTo>
                  <a:lnTo>
                    <a:pt x="3136" y="35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12473453" y="686383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60" y="0"/>
                  </a:moveTo>
                  <a:lnTo>
                    <a:pt x="1511" y="342"/>
                  </a:lnTo>
                  <a:lnTo>
                    <a:pt x="749" y="165"/>
                  </a:lnTo>
                  <a:lnTo>
                    <a:pt x="0" y="38"/>
                  </a:lnTo>
                  <a:lnTo>
                    <a:pt x="63" y="292"/>
                  </a:lnTo>
                  <a:lnTo>
                    <a:pt x="241" y="812"/>
                  </a:lnTo>
                  <a:lnTo>
                    <a:pt x="711" y="1409"/>
                  </a:lnTo>
                  <a:lnTo>
                    <a:pt x="1219" y="2006"/>
                  </a:lnTo>
                  <a:lnTo>
                    <a:pt x="1701" y="2603"/>
                  </a:lnTo>
                  <a:lnTo>
                    <a:pt x="1943" y="2514"/>
                  </a:lnTo>
                  <a:lnTo>
                    <a:pt x="2159" y="2413"/>
                  </a:lnTo>
                  <a:lnTo>
                    <a:pt x="2400" y="2336"/>
                  </a:lnTo>
                  <a:lnTo>
                    <a:pt x="2349" y="1549"/>
                  </a:lnTo>
                  <a:lnTo>
                    <a:pt x="2311" y="78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12467950" y="68660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63" y="241"/>
                  </a:lnTo>
                  <a:lnTo>
                    <a:pt x="114" y="444"/>
                  </a:lnTo>
                  <a:lnTo>
                    <a:pt x="203" y="647"/>
                  </a:lnTo>
                  <a:lnTo>
                    <a:pt x="546" y="812"/>
                  </a:lnTo>
                  <a:lnTo>
                    <a:pt x="850" y="965"/>
                  </a:lnTo>
                  <a:lnTo>
                    <a:pt x="1193" y="1104"/>
                  </a:lnTo>
                  <a:lnTo>
                    <a:pt x="965" y="558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2472971" y="68520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342" y="139"/>
                  </a:lnTo>
                  <a:lnTo>
                    <a:pt x="0" y="279"/>
                  </a:lnTo>
                  <a:lnTo>
                    <a:pt x="88" y="482"/>
                  </a:lnTo>
                  <a:lnTo>
                    <a:pt x="165" y="723"/>
                  </a:lnTo>
                  <a:lnTo>
                    <a:pt x="254" y="952"/>
                  </a:lnTo>
                  <a:lnTo>
                    <a:pt x="495" y="876"/>
                  </a:lnTo>
                  <a:lnTo>
                    <a:pt x="711" y="774"/>
                  </a:lnTo>
                  <a:lnTo>
                    <a:pt x="952" y="685"/>
                  </a:lnTo>
                  <a:lnTo>
                    <a:pt x="762" y="241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12453703" y="687341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235" y="0"/>
                  </a:moveTo>
                  <a:lnTo>
                    <a:pt x="1257" y="711"/>
                  </a:lnTo>
                  <a:lnTo>
                    <a:pt x="393" y="1778"/>
                  </a:lnTo>
                  <a:lnTo>
                    <a:pt x="0" y="3848"/>
                  </a:lnTo>
                  <a:lnTo>
                    <a:pt x="1181" y="5753"/>
                  </a:lnTo>
                  <a:lnTo>
                    <a:pt x="1104" y="7797"/>
                  </a:lnTo>
                  <a:lnTo>
                    <a:pt x="1943" y="8483"/>
                  </a:lnTo>
                  <a:lnTo>
                    <a:pt x="3086" y="8216"/>
                  </a:lnTo>
                  <a:lnTo>
                    <a:pt x="6134" y="7823"/>
                  </a:lnTo>
                  <a:lnTo>
                    <a:pt x="5930" y="9321"/>
                  </a:lnTo>
                  <a:lnTo>
                    <a:pt x="6096" y="10629"/>
                  </a:lnTo>
                  <a:lnTo>
                    <a:pt x="6388" y="11264"/>
                  </a:lnTo>
                  <a:lnTo>
                    <a:pt x="7708" y="10820"/>
                  </a:lnTo>
                  <a:lnTo>
                    <a:pt x="7785" y="9956"/>
                  </a:lnTo>
                  <a:lnTo>
                    <a:pt x="6299" y="9232"/>
                  </a:lnTo>
                  <a:lnTo>
                    <a:pt x="7683" y="8432"/>
                  </a:lnTo>
                  <a:lnTo>
                    <a:pt x="8331" y="8204"/>
                  </a:lnTo>
                  <a:lnTo>
                    <a:pt x="8089" y="7518"/>
                  </a:lnTo>
                  <a:lnTo>
                    <a:pt x="7823" y="6858"/>
                  </a:lnTo>
                  <a:lnTo>
                    <a:pt x="7429" y="5803"/>
                  </a:lnTo>
                  <a:lnTo>
                    <a:pt x="8775" y="6159"/>
                  </a:lnTo>
                  <a:lnTo>
                    <a:pt x="9321" y="6819"/>
                  </a:lnTo>
                  <a:lnTo>
                    <a:pt x="9702" y="7670"/>
                  </a:lnTo>
                  <a:lnTo>
                    <a:pt x="10629" y="7353"/>
                  </a:lnTo>
                  <a:lnTo>
                    <a:pt x="11074" y="7162"/>
                  </a:lnTo>
                  <a:lnTo>
                    <a:pt x="10642" y="5765"/>
                  </a:lnTo>
                  <a:lnTo>
                    <a:pt x="8940" y="4813"/>
                  </a:lnTo>
                  <a:lnTo>
                    <a:pt x="9525" y="3048"/>
                  </a:lnTo>
                  <a:lnTo>
                    <a:pt x="8153" y="2882"/>
                  </a:lnTo>
                  <a:lnTo>
                    <a:pt x="6972" y="2451"/>
                  </a:lnTo>
                  <a:lnTo>
                    <a:pt x="6540" y="952"/>
                  </a:lnTo>
                  <a:lnTo>
                    <a:pt x="6400" y="762"/>
                  </a:lnTo>
                  <a:lnTo>
                    <a:pt x="6045" y="419"/>
                  </a:lnTo>
                  <a:lnTo>
                    <a:pt x="4508" y="1003"/>
                  </a:lnTo>
                  <a:lnTo>
                    <a:pt x="3695" y="66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12459592" y="687128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1648" y="3022"/>
                  </a:moveTo>
                  <a:lnTo>
                    <a:pt x="1003" y="3022"/>
                  </a:lnTo>
                  <a:lnTo>
                    <a:pt x="1638" y="3073"/>
                  </a:lnTo>
                  <a:close/>
                </a:path>
                <a:path w="5715" h="3175">
                  <a:moveTo>
                    <a:pt x="4838" y="0"/>
                  </a:moveTo>
                  <a:lnTo>
                    <a:pt x="0" y="1816"/>
                  </a:lnTo>
                  <a:lnTo>
                    <a:pt x="165" y="2552"/>
                  </a:lnTo>
                  <a:lnTo>
                    <a:pt x="508" y="2870"/>
                  </a:lnTo>
                  <a:lnTo>
                    <a:pt x="647" y="3060"/>
                  </a:lnTo>
                  <a:lnTo>
                    <a:pt x="1003" y="3022"/>
                  </a:lnTo>
                  <a:lnTo>
                    <a:pt x="1648" y="3022"/>
                  </a:lnTo>
                  <a:lnTo>
                    <a:pt x="2197" y="1397"/>
                  </a:lnTo>
                  <a:lnTo>
                    <a:pt x="4876" y="1397"/>
                  </a:lnTo>
                  <a:lnTo>
                    <a:pt x="5184" y="1300"/>
                  </a:lnTo>
                  <a:lnTo>
                    <a:pt x="5075" y="596"/>
                  </a:lnTo>
                  <a:lnTo>
                    <a:pt x="4838" y="0"/>
                  </a:lnTo>
                  <a:close/>
                </a:path>
                <a:path w="5715" h="3175">
                  <a:moveTo>
                    <a:pt x="4876" y="1397"/>
                  </a:moveTo>
                  <a:lnTo>
                    <a:pt x="2197" y="1397"/>
                  </a:lnTo>
                  <a:lnTo>
                    <a:pt x="3390" y="1473"/>
                  </a:lnTo>
                  <a:lnTo>
                    <a:pt x="4610" y="1612"/>
                  </a:lnTo>
                  <a:lnTo>
                    <a:pt x="4876" y="1397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12457482" y="68703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838" y="203"/>
                  </a:lnTo>
                  <a:lnTo>
                    <a:pt x="0" y="368"/>
                  </a:lnTo>
                  <a:lnTo>
                    <a:pt x="241" y="1016"/>
                  </a:lnTo>
                  <a:lnTo>
                    <a:pt x="495" y="1765"/>
                  </a:lnTo>
                  <a:lnTo>
                    <a:pt x="863" y="914"/>
                  </a:lnTo>
                  <a:lnTo>
                    <a:pt x="1193" y="78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12459178" y="686776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14" y="0"/>
                  </a:moveTo>
                  <a:lnTo>
                    <a:pt x="0" y="254"/>
                  </a:lnTo>
                  <a:lnTo>
                    <a:pt x="25" y="482"/>
                  </a:lnTo>
                  <a:lnTo>
                    <a:pt x="177" y="698"/>
                  </a:lnTo>
                  <a:lnTo>
                    <a:pt x="381" y="546"/>
                  </a:lnTo>
                  <a:lnTo>
                    <a:pt x="520" y="215"/>
                  </a:lnTo>
                  <a:lnTo>
                    <a:pt x="419" y="6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7B6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12462563" y="6863704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2298" y="0"/>
                  </a:moveTo>
                  <a:lnTo>
                    <a:pt x="495" y="1778"/>
                  </a:lnTo>
                  <a:lnTo>
                    <a:pt x="279" y="2019"/>
                  </a:lnTo>
                  <a:lnTo>
                    <a:pt x="177" y="2400"/>
                  </a:lnTo>
                  <a:lnTo>
                    <a:pt x="0" y="2717"/>
                  </a:lnTo>
                  <a:lnTo>
                    <a:pt x="2146" y="2463"/>
                  </a:lnTo>
                  <a:lnTo>
                    <a:pt x="1549" y="4152"/>
                  </a:lnTo>
                  <a:lnTo>
                    <a:pt x="1778" y="5232"/>
                  </a:lnTo>
                  <a:lnTo>
                    <a:pt x="2679" y="5981"/>
                  </a:lnTo>
                  <a:lnTo>
                    <a:pt x="2794" y="6769"/>
                  </a:lnTo>
                  <a:lnTo>
                    <a:pt x="1854" y="7581"/>
                  </a:lnTo>
                  <a:lnTo>
                    <a:pt x="1943" y="7810"/>
                  </a:lnTo>
                  <a:lnTo>
                    <a:pt x="2044" y="8026"/>
                  </a:lnTo>
                  <a:lnTo>
                    <a:pt x="2133" y="8267"/>
                  </a:lnTo>
                  <a:lnTo>
                    <a:pt x="2819" y="8077"/>
                  </a:lnTo>
                  <a:lnTo>
                    <a:pt x="4203" y="5829"/>
                  </a:lnTo>
                  <a:lnTo>
                    <a:pt x="4051" y="4686"/>
                  </a:lnTo>
                  <a:lnTo>
                    <a:pt x="4483" y="4203"/>
                  </a:lnTo>
                  <a:lnTo>
                    <a:pt x="4381" y="4000"/>
                  </a:lnTo>
                  <a:lnTo>
                    <a:pt x="4330" y="3771"/>
                  </a:lnTo>
                  <a:lnTo>
                    <a:pt x="4318" y="3556"/>
                  </a:lnTo>
                  <a:lnTo>
                    <a:pt x="3949" y="2667"/>
                  </a:lnTo>
                  <a:lnTo>
                    <a:pt x="3746" y="2235"/>
                  </a:lnTo>
                  <a:lnTo>
                    <a:pt x="2641" y="6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05B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12463711" y="68689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34" y="0"/>
                  </a:moveTo>
                  <a:lnTo>
                    <a:pt x="0" y="800"/>
                  </a:lnTo>
                  <a:lnTo>
                    <a:pt x="444" y="1562"/>
                  </a:lnTo>
                  <a:lnTo>
                    <a:pt x="723" y="2349"/>
                  </a:lnTo>
                  <a:lnTo>
                    <a:pt x="1650" y="1536"/>
                  </a:lnTo>
                  <a:lnTo>
                    <a:pt x="1536" y="74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12464837" y="6866672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4537" y="1219"/>
                  </a:moveTo>
                  <a:lnTo>
                    <a:pt x="2204" y="1219"/>
                  </a:lnTo>
                  <a:lnTo>
                    <a:pt x="2313" y="1511"/>
                  </a:lnTo>
                  <a:lnTo>
                    <a:pt x="2422" y="2463"/>
                  </a:lnTo>
                  <a:lnTo>
                    <a:pt x="1950" y="2870"/>
                  </a:lnTo>
                  <a:lnTo>
                    <a:pt x="540" y="5118"/>
                  </a:lnTo>
                  <a:lnTo>
                    <a:pt x="0" y="5905"/>
                  </a:lnTo>
                  <a:lnTo>
                    <a:pt x="743" y="7213"/>
                  </a:lnTo>
                  <a:lnTo>
                    <a:pt x="637" y="7912"/>
                  </a:lnTo>
                  <a:lnTo>
                    <a:pt x="535" y="9016"/>
                  </a:lnTo>
                  <a:lnTo>
                    <a:pt x="2204" y="10464"/>
                  </a:lnTo>
                  <a:lnTo>
                    <a:pt x="2648" y="11023"/>
                  </a:lnTo>
                  <a:lnTo>
                    <a:pt x="4388" y="10223"/>
                  </a:lnTo>
                  <a:lnTo>
                    <a:pt x="3283" y="9601"/>
                  </a:lnTo>
                  <a:lnTo>
                    <a:pt x="3194" y="7962"/>
                  </a:lnTo>
                  <a:lnTo>
                    <a:pt x="2890" y="7912"/>
                  </a:lnTo>
                  <a:lnTo>
                    <a:pt x="2852" y="7658"/>
                  </a:lnTo>
                  <a:lnTo>
                    <a:pt x="3892" y="7658"/>
                  </a:lnTo>
                  <a:lnTo>
                    <a:pt x="3842" y="6286"/>
                  </a:lnTo>
                  <a:lnTo>
                    <a:pt x="5646" y="4825"/>
                  </a:lnTo>
                  <a:lnTo>
                    <a:pt x="3258" y="2463"/>
                  </a:lnTo>
                  <a:lnTo>
                    <a:pt x="4630" y="1511"/>
                  </a:lnTo>
                  <a:lnTo>
                    <a:pt x="4537" y="1219"/>
                  </a:lnTo>
                  <a:close/>
                </a:path>
                <a:path w="5715" h="11429">
                  <a:moveTo>
                    <a:pt x="3892" y="7658"/>
                  </a:moveTo>
                  <a:lnTo>
                    <a:pt x="2852" y="7658"/>
                  </a:lnTo>
                  <a:lnTo>
                    <a:pt x="2988" y="7683"/>
                  </a:lnTo>
                  <a:lnTo>
                    <a:pt x="3185" y="7950"/>
                  </a:lnTo>
                  <a:lnTo>
                    <a:pt x="3893" y="7683"/>
                  </a:lnTo>
                  <a:close/>
                </a:path>
                <a:path w="5715" h="11429">
                  <a:moveTo>
                    <a:pt x="3309" y="0"/>
                  </a:moveTo>
                  <a:lnTo>
                    <a:pt x="2699" y="355"/>
                  </a:lnTo>
                  <a:lnTo>
                    <a:pt x="2509" y="634"/>
                  </a:lnTo>
                  <a:lnTo>
                    <a:pt x="2191" y="1231"/>
                  </a:lnTo>
                  <a:lnTo>
                    <a:pt x="4537" y="1219"/>
                  </a:lnTo>
                  <a:lnTo>
                    <a:pt x="4299" y="46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DA28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12466879" y="68670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317" y="101"/>
                  </a:lnTo>
                  <a:lnTo>
                    <a:pt x="0" y="241"/>
                  </a:lnTo>
                  <a:lnTo>
                    <a:pt x="12" y="457"/>
                  </a:lnTo>
                  <a:lnTo>
                    <a:pt x="63" y="685"/>
                  </a:lnTo>
                  <a:lnTo>
                    <a:pt x="152" y="901"/>
                  </a:lnTo>
                  <a:lnTo>
                    <a:pt x="304" y="596"/>
                  </a:lnTo>
                  <a:lnTo>
                    <a:pt x="469" y="30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12452584" y="688120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2235" y="0"/>
                  </a:moveTo>
                  <a:lnTo>
                    <a:pt x="990" y="342"/>
                  </a:lnTo>
                  <a:lnTo>
                    <a:pt x="1231" y="2044"/>
                  </a:lnTo>
                  <a:lnTo>
                    <a:pt x="0" y="2412"/>
                  </a:lnTo>
                  <a:lnTo>
                    <a:pt x="254" y="3111"/>
                  </a:lnTo>
                  <a:lnTo>
                    <a:pt x="1092" y="3149"/>
                  </a:lnTo>
                  <a:lnTo>
                    <a:pt x="1943" y="3352"/>
                  </a:lnTo>
                  <a:lnTo>
                    <a:pt x="2705" y="2946"/>
                  </a:lnTo>
                  <a:lnTo>
                    <a:pt x="4203" y="2108"/>
                  </a:lnTo>
                  <a:lnTo>
                    <a:pt x="5702" y="2438"/>
                  </a:lnTo>
                  <a:lnTo>
                    <a:pt x="7226" y="2844"/>
                  </a:lnTo>
                  <a:lnTo>
                    <a:pt x="7035" y="1536"/>
                  </a:lnTo>
                  <a:lnTo>
                    <a:pt x="7251" y="38"/>
                  </a:lnTo>
                  <a:lnTo>
                    <a:pt x="4991" y="342"/>
                  </a:lnTo>
                  <a:lnTo>
                    <a:pt x="4191" y="431"/>
                  </a:lnTo>
                  <a:lnTo>
                    <a:pt x="3073" y="69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12448819" y="687699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552" y="5499"/>
                  </a:moveTo>
                  <a:lnTo>
                    <a:pt x="2438" y="4495"/>
                  </a:lnTo>
                  <a:lnTo>
                    <a:pt x="2311" y="3505"/>
                  </a:lnTo>
                  <a:lnTo>
                    <a:pt x="2197" y="2489"/>
                  </a:lnTo>
                  <a:lnTo>
                    <a:pt x="1346" y="3606"/>
                  </a:lnTo>
                  <a:lnTo>
                    <a:pt x="787" y="4699"/>
                  </a:lnTo>
                  <a:lnTo>
                    <a:pt x="2552" y="5499"/>
                  </a:lnTo>
                  <a:close/>
                </a:path>
                <a:path w="3175" h="5715">
                  <a:moveTo>
                    <a:pt x="3009" y="723"/>
                  </a:moveTo>
                  <a:lnTo>
                    <a:pt x="1854" y="254"/>
                  </a:lnTo>
                  <a:lnTo>
                    <a:pt x="457" y="0"/>
                  </a:lnTo>
                  <a:lnTo>
                    <a:pt x="0" y="1549"/>
                  </a:lnTo>
                  <a:lnTo>
                    <a:pt x="2019" y="1397"/>
                  </a:lnTo>
                  <a:lnTo>
                    <a:pt x="2197" y="2489"/>
                  </a:lnTo>
                  <a:lnTo>
                    <a:pt x="3009" y="723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12445865" y="688026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086" y="0"/>
                  </a:moveTo>
                  <a:lnTo>
                    <a:pt x="2324" y="38"/>
                  </a:lnTo>
                  <a:lnTo>
                    <a:pt x="1536" y="63"/>
                  </a:lnTo>
                  <a:lnTo>
                    <a:pt x="749" y="101"/>
                  </a:lnTo>
                  <a:lnTo>
                    <a:pt x="0" y="2590"/>
                  </a:lnTo>
                  <a:lnTo>
                    <a:pt x="2298" y="1714"/>
                  </a:lnTo>
                  <a:lnTo>
                    <a:pt x="3238" y="2336"/>
                  </a:lnTo>
                  <a:lnTo>
                    <a:pt x="3784" y="1511"/>
                  </a:lnTo>
                  <a:lnTo>
                    <a:pt x="3390" y="761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12450404" y="68842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438" y="0"/>
                  </a:moveTo>
                  <a:lnTo>
                    <a:pt x="1625" y="88"/>
                  </a:lnTo>
                  <a:lnTo>
                    <a:pt x="825" y="152"/>
                  </a:lnTo>
                  <a:lnTo>
                    <a:pt x="0" y="241"/>
                  </a:lnTo>
                  <a:lnTo>
                    <a:pt x="685" y="1384"/>
                  </a:lnTo>
                  <a:lnTo>
                    <a:pt x="1892" y="1244"/>
                  </a:lnTo>
                  <a:lnTo>
                    <a:pt x="2946" y="1435"/>
                  </a:lnTo>
                  <a:lnTo>
                    <a:pt x="2794" y="952"/>
                  </a:lnTo>
                  <a:lnTo>
                    <a:pt x="2603" y="48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12477093" y="684766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467" y="0"/>
                  </a:moveTo>
                  <a:lnTo>
                    <a:pt x="3098" y="888"/>
                  </a:lnTo>
                  <a:lnTo>
                    <a:pt x="2489" y="1358"/>
                  </a:lnTo>
                  <a:lnTo>
                    <a:pt x="2324" y="1689"/>
                  </a:lnTo>
                  <a:lnTo>
                    <a:pt x="2057" y="2311"/>
                  </a:lnTo>
                  <a:lnTo>
                    <a:pt x="1854" y="2412"/>
                  </a:lnTo>
                  <a:lnTo>
                    <a:pt x="1409" y="2603"/>
                  </a:lnTo>
                  <a:lnTo>
                    <a:pt x="1295" y="2920"/>
                  </a:lnTo>
                  <a:lnTo>
                    <a:pt x="1003" y="3555"/>
                  </a:lnTo>
                  <a:lnTo>
                    <a:pt x="1219" y="4457"/>
                  </a:lnTo>
                  <a:lnTo>
                    <a:pt x="1015" y="5092"/>
                  </a:lnTo>
                  <a:lnTo>
                    <a:pt x="0" y="5270"/>
                  </a:lnTo>
                  <a:lnTo>
                    <a:pt x="101" y="5448"/>
                  </a:lnTo>
                  <a:lnTo>
                    <a:pt x="711" y="5791"/>
                  </a:lnTo>
                  <a:lnTo>
                    <a:pt x="1041" y="5956"/>
                  </a:lnTo>
                  <a:lnTo>
                    <a:pt x="1790" y="5587"/>
                  </a:lnTo>
                  <a:lnTo>
                    <a:pt x="3352" y="5854"/>
                  </a:lnTo>
                  <a:lnTo>
                    <a:pt x="4241" y="2057"/>
                  </a:lnTo>
                  <a:lnTo>
                    <a:pt x="4737" y="101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12476834" y="685326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044" y="0"/>
                  </a:moveTo>
                  <a:lnTo>
                    <a:pt x="1295" y="355"/>
                  </a:lnTo>
                  <a:lnTo>
                    <a:pt x="1142" y="1409"/>
                  </a:lnTo>
                  <a:lnTo>
                    <a:pt x="1295" y="2603"/>
                  </a:lnTo>
                  <a:lnTo>
                    <a:pt x="0" y="3111"/>
                  </a:lnTo>
                  <a:lnTo>
                    <a:pt x="495" y="3695"/>
                  </a:lnTo>
                  <a:lnTo>
                    <a:pt x="1498" y="4838"/>
                  </a:lnTo>
                  <a:lnTo>
                    <a:pt x="1739" y="4851"/>
                  </a:lnTo>
                  <a:lnTo>
                    <a:pt x="1981" y="4800"/>
                  </a:lnTo>
                  <a:lnTo>
                    <a:pt x="2184" y="4648"/>
                  </a:lnTo>
                  <a:lnTo>
                    <a:pt x="1587" y="2920"/>
                  </a:lnTo>
                  <a:lnTo>
                    <a:pt x="3530" y="2705"/>
                  </a:lnTo>
                  <a:lnTo>
                    <a:pt x="3949" y="1587"/>
                  </a:lnTo>
                  <a:lnTo>
                    <a:pt x="3949" y="1346"/>
                  </a:lnTo>
                  <a:lnTo>
                    <a:pt x="3962" y="1092"/>
                  </a:lnTo>
                  <a:lnTo>
                    <a:pt x="3962" y="838"/>
                  </a:lnTo>
                  <a:lnTo>
                    <a:pt x="3797" y="673"/>
                  </a:lnTo>
                  <a:lnTo>
                    <a:pt x="3682" y="469"/>
                  </a:lnTo>
                  <a:lnTo>
                    <a:pt x="3606" y="253"/>
                  </a:lnTo>
                  <a:lnTo>
                    <a:pt x="2832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498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12473636" y="684794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1816" y="3416"/>
                  </a:moveTo>
                  <a:lnTo>
                    <a:pt x="1765" y="2641"/>
                  </a:lnTo>
                  <a:lnTo>
                    <a:pt x="0" y="4140"/>
                  </a:lnTo>
                  <a:lnTo>
                    <a:pt x="88" y="4368"/>
                  </a:lnTo>
                  <a:lnTo>
                    <a:pt x="177" y="4584"/>
                  </a:lnTo>
                  <a:lnTo>
                    <a:pt x="279" y="4800"/>
                  </a:lnTo>
                  <a:lnTo>
                    <a:pt x="520" y="4711"/>
                  </a:lnTo>
                  <a:lnTo>
                    <a:pt x="723" y="4648"/>
                  </a:lnTo>
                  <a:lnTo>
                    <a:pt x="965" y="4559"/>
                  </a:lnTo>
                  <a:lnTo>
                    <a:pt x="1485" y="4038"/>
                  </a:lnTo>
                  <a:lnTo>
                    <a:pt x="1816" y="3416"/>
                  </a:lnTo>
                  <a:close/>
                </a:path>
                <a:path w="6350" h="5079">
                  <a:moveTo>
                    <a:pt x="4673" y="4191"/>
                  </a:moveTo>
                  <a:lnTo>
                    <a:pt x="4457" y="3289"/>
                  </a:lnTo>
                  <a:lnTo>
                    <a:pt x="3860" y="3492"/>
                  </a:lnTo>
                  <a:lnTo>
                    <a:pt x="3403" y="3797"/>
                  </a:lnTo>
                  <a:lnTo>
                    <a:pt x="3276" y="4457"/>
                  </a:lnTo>
                  <a:lnTo>
                    <a:pt x="3352" y="4635"/>
                  </a:lnTo>
                  <a:lnTo>
                    <a:pt x="3454" y="5003"/>
                  </a:lnTo>
                  <a:lnTo>
                    <a:pt x="4470" y="4826"/>
                  </a:lnTo>
                  <a:lnTo>
                    <a:pt x="4673" y="4191"/>
                  </a:lnTo>
                  <a:close/>
                </a:path>
                <a:path w="6350" h="5079">
                  <a:moveTo>
                    <a:pt x="5499" y="2044"/>
                  </a:moveTo>
                  <a:lnTo>
                    <a:pt x="5334" y="1600"/>
                  </a:lnTo>
                  <a:lnTo>
                    <a:pt x="5245" y="1384"/>
                  </a:lnTo>
                  <a:lnTo>
                    <a:pt x="5118" y="1689"/>
                  </a:lnTo>
                  <a:lnTo>
                    <a:pt x="5003" y="2006"/>
                  </a:lnTo>
                  <a:lnTo>
                    <a:pt x="4864" y="2349"/>
                  </a:lnTo>
                  <a:lnTo>
                    <a:pt x="5092" y="2247"/>
                  </a:lnTo>
                  <a:lnTo>
                    <a:pt x="5499" y="2044"/>
                  </a:lnTo>
                  <a:close/>
                </a:path>
                <a:path w="6350" h="5079">
                  <a:moveTo>
                    <a:pt x="5930" y="1092"/>
                  </a:moveTo>
                  <a:lnTo>
                    <a:pt x="5689" y="546"/>
                  </a:lnTo>
                  <a:lnTo>
                    <a:pt x="5397" y="76"/>
                  </a:lnTo>
                  <a:lnTo>
                    <a:pt x="4737" y="0"/>
                  </a:lnTo>
                  <a:lnTo>
                    <a:pt x="4889" y="444"/>
                  </a:lnTo>
                  <a:lnTo>
                    <a:pt x="5067" y="914"/>
                  </a:lnTo>
                  <a:lnTo>
                    <a:pt x="5219" y="1358"/>
                  </a:lnTo>
                  <a:lnTo>
                    <a:pt x="5486" y="1270"/>
                  </a:lnTo>
                  <a:lnTo>
                    <a:pt x="5930" y="1104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12464728" y="6951022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3251" y="0"/>
                  </a:moveTo>
                  <a:lnTo>
                    <a:pt x="2501" y="914"/>
                  </a:lnTo>
                  <a:lnTo>
                    <a:pt x="1727" y="431"/>
                  </a:lnTo>
                  <a:lnTo>
                    <a:pt x="774" y="0"/>
                  </a:lnTo>
                  <a:lnTo>
                    <a:pt x="342" y="1295"/>
                  </a:lnTo>
                  <a:lnTo>
                    <a:pt x="0" y="3238"/>
                  </a:lnTo>
                  <a:lnTo>
                    <a:pt x="3759" y="4559"/>
                  </a:lnTo>
                  <a:lnTo>
                    <a:pt x="3708" y="6959"/>
                  </a:lnTo>
                  <a:lnTo>
                    <a:pt x="4838" y="8699"/>
                  </a:lnTo>
                  <a:lnTo>
                    <a:pt x="5194" y="9436"/>
                  </a:lnTo>
                  <a:lnTo>
                    <a:pt x="5753" y="9753"/>
                  </a:lnTo>
                  <a:lnTo>
                    <a:pt x="7785" y="9499"/>
                  </a:lnTo>
                  <a:lnTo>
                    <a:pt x="8737" y="10083"/>
                  </a:lnTo>
                  <a:lnTo>
                    <a:pt x="9588" y="10794"/>
                  </a:lnTo>
                  <a:lnTo>
                    <a:pt x="10693" y="10845"/>
                  </a:lnTo>
                  <a:lnTo>
                    <a:pt x="11696" y="11696"/>
                  </a:lnTo>
                  <a:lnTo>
                    <a:pt x="12877" y="11188"/>
                  </a:lnTo>
                  <a:lnTo>
                    <a:pt x="13627" y="9499"/>
                  </a:lnTo>
                  <a:lnTo>
                    <a:pt x="11747" y="8356"/>
                  </a:lnTo>
                  <a:lnTo>
                    <a:pt x="11937" y="6807"/>
                  </a:lnTo>
                  <a:lnTo>
                    <a:pt x="10883" y="6616"/>
                  </a:lnTo>
                  <a:lnTo>
                    <a:pt x="9690" y="6794"/>
                  </a:lnTo>
                  <a:lnTo>
                    <a:pt x="9131" y="5537"/>
                  </a:lnTo>
                  <a:lnTo>
                    <a:pt x="8458" y="5435"/>
                  </a:lnTo>
                  <a:lnTo>
                    <a:pt x="8127" y="4952"/>
                  </a:lnTo>
                  <a:lnTo>
                    <a:pt x="7924" y="4394"/>
                  </a:lnTo>
                  <a:lnTo>
                    <a:pt x="6756" y="2895"/>
                  </a:lnTo>
                  <a:lnTo>
                    <a:pt x="5676" y="1358"/>
                  </a:lnTo>
                  <a:lnTo>
                    <a:pt x="4038" y="35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3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12460734" y="694163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457" y="0"/>
                  </a:moveTo>
                  <a:lnTo>
                    <a:pt x="0" y="533"/>
                  </a:lnTo>
                  <a:lnTo>
                    <a:pt x="55" y="889"/>
                  </a:lnTo>
                  <a:lnTo>
                    <a:pt x="171" y="1397"/>
                  </a:lnTo>
                  <a:lnTo>
                    <a:pt x="281" y="1727"/>
                  </a:lnTo>
                  <a:lnTo>
                    <a:pt x="1231" y="3035"/>
                  </a:lnTo>
                  <a:lnTo>
                    <a:pt x="2171" y="4140"/>
                  </a:lnTo>
                  <a:lnTo>
                    <a:pt x="3492" y="6642"/>
                  </a:lnTo>
                  <a:lnTo>
                    <a:pt x="3911" y="7848"/>
                  </a:lnTo>
                  <a:lnTo>
                    <a:pt x="5219" y="8432"/>
                  </a:lnTo>
                  <a:lnTo>
                    <a:pt x="6845" y="8597"/>
                  </a:lnTo>
                  <a:lnTo>
                    <a:pt x="6921" y="7937"/>
                  </a:lnTo>
                  <a:lnTo>
                    <a:pt x="7391" y="7632"/>
                  </a:lnTo>
                  <a:lnTo>
                    <a:pt x="7950" y="7391"/>
                  </a:lnTo>
                  <a:lnTo>
                    <a:pt x="6743" y="6286"/>
                  </a:lnTo>
                  <a:lnTo>
                    <a:pt x="5372" y="5588"/>
                  </a:lnTo>
                  <a:lnTo>
                    <a:pt x="4851" y="3987"/>
                  </a:lnTo>
                  <a:lnTo>
                    <a:pt x="2247" y="3035"/>
                  </a:lnTo>
                  <a:lnTo>
                    <a:pt x="2705" y="1727"/>
                  </a:lnTo>
                  <a:lnTo>
                    <a:pt x="2595" y="1485"/>
                  </a:lnTo>
                  <a:lnTo>
                    <a:pt x="1600" y="1485"/>
                  </a:lnTo>
                  <a:lnTo>
                    <a:pt x="1409" y="1397"/>
                  </a:lnTo>
                  <a:lnTo>
                    <a:pt x="1650" y="1143"/>
                  </a:lnTo>
                  <a:lnTo>
                    <a:pt x="1379" y="533"/>
                  </a:lnTo>
                  <a:lnTo>
                    <a:pt x="1117" y="88"/>
                  </a:lnTo>
                  <a:lnTo>
                    <a:pt x="457" y="0"/>
                  </a:lnTo>
                  <a:close/>
                </a:path>
                <a:path w="8254" h="8890">
                  <a:moveTo>
                    <a:pt x="2324" y="889"/>
                  </a:moveTo>
                  <a:lnTo>
                    <a:pt x="1650" y="1143"/>
                  </a:lnTo>
                  <a:lnTo>
                    <a:pt x="1600" y="1485"/>
                  </a:lnTo>
                  <a:lnTo>
                    <a:pt x="2595" y="1485"/>
                  </a:lnTo>
                  <a:lnTo>
                    <a:pt x="2324" y="889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12465960" y="69500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342" y="939"/>
                  </a:lnTo>
                  <a:lnTo>
                    <a:pt x="495" y="1384"/>
                  </a:lnTo>
                  <a:lnTo>
                    <a:pt x="1270" y="1866"/>
                  </a:lnTo>
                  <a:lnTo>
                    <a:pt x="2019" y="965"/>
                  </a:lnTo>
                  <a:lnTo>
                    <a:pt x="2806" y="1308"/>
                  </a:lnTo>
                  <a:lnTo>
                    <a:pt x="2717" y="1041"/>
                  </a:lnTo>
                  <a:lnTo>
                    <a:pt x="2641" y="812"/>
                  </a:lnTo>
                  <a:lnTo>
                    <a:pt x="2552" y="584"/>
                  </a:lnTo>
                  <a:lnTo>
                    <a:pt x="1612" y="190"/>
                  </a:lnTo>
                  <a:lnTo>
                    <a:pt x="1066" y="114"/>
                  </a:lnTo>
                  <a:lnTo>
                    <a:pt x="53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12448032" y="6906827"/>
              <a:ext cx="12065" cy="31115"/>
            </a:xfrm>
            <a:custGeom>
              <a:avLst/>
              <a:gdLst/>
              <a:ahLst/>
              <a:cxnLst/>
              <a:rect l="l" t="t" r="r" b="b"/>
              <a:pathLst>
                <a:path w="12065" h="31115">
                  <a:moveTo>
                    <a:pt x="9572" y="27749"/>
                  </a:moveTo>
                  <a:lnTo>
                    <a:pt x="8394" y="27749"/>
                  </a:lnTo>
                  <a:lnTo>
                    <a:pt x="9194" y="28028"/>
                  </a:lnTo>
                  <a:lnTo>
                    <a:pt x="8679" y="28397"/>
                  </a:lnTo>
                  <a:lnTo>
                    <a:pt x="8483" y="28740"/>
                  </a:lnTo>
                  <a:lnTo>
                    <a:pt x="9436" y="29311"/>
                  </a:lnTo>
                  <a:lnTo>
                    <a:pt x="9690" y="30645"/>
                  </a:lnTo>
                  <a:lnTo>
                    <a:pt x="10922" y="30962"/>
                  </a:lnTo>
                  <a:lnTo>
                    <a:pt x="11480" y="30480"/>
                  </a:lnTo>
                  <a:lnTo>
                    <a:pt x="10477" y="29806"/>
                  </a:lnTo>
                  <a:lnTo>
                    <a:pt x="11049" y="29337"/>
                  </a:lnTo>
                  <a:lnTo>
                    <a:pt x="10553" y="27952"/>
                  </a:lnTo>
                  <a:lnTo>
                    <a:pt x="9572" y="27749"/>
                  </a:lnTo>
                  <a:close/>
                </a:path>
                <a:path w="12065" h="31115">
                  <a:moveTo>
                    <a:pt x="4237" y="14732"/>
                  </a:moveTo>
                  <a:lnTo>
                    <a:pt x="3048" y="14732"/>
                  </a:lnTo>
                  <a:lnTo>
                    <a:pt x="2781" y="15316"/>
                  </a:lnTo>
                  <a:lnTo>
                    <a:pt x="2451" y="16484"/>
                  </a:lnTo>
                  <a:lnTo>
                    <a:pt x="2527" y="17132"/>
                  </a:lnTo>
                  <a:lnTo>
                    <a:pt x="4673" y="20408"/>
                  </a:lnTo>
                  <a:lnTo>
                    <a:pt x="5448" y="23444"/>
                  </a:lnTo>
                  <a:lnTo>
                    <a:pt x="7086" y="26911"/>
                  </a:lnTo>
                  <a:lnTo>
                    <a:pt x="7200" y="28397"/>
                  </a:lnTo>
                  <a:lnTo>
                    <a:pt x="8483" y="28740"/>
                  </a:lnTo>
                  <a:lnTo>
                    <a:pt x="8394" y="27749"/>
                  </a:lnTo>
                  <a:lnTo>
                    <a:pt x="9572" y="27749"/>
                  </a:lnTo>
                  <a:lnTo>
                    <a:pt x="9385" y="26911"/>
                  </a:lnTo>
                  <a:lnTo>
                    <a:pt x="9080" y="26162"/>
                  </a:lnTo>
                  <a:lnTo>
                    <a:pt x="8140" y="25704"/>
                  </a:lnTo>
                  <a:lnTo>
                    <a:pt x="7874" y="25044"/>
                  </a:lnTo>
                  <a:lnTo>
                    <a:pt x="7200" y="24942"/>
                  </a:lnTo>
                  <a:lnTo>
                    <a:pt x="6883" y="24485"/>
                  </a:lnTo>
                  <a:lnTo>
                    <a:pt x="6680" y="23914"/>
                  </a:lnTo>
                  <a:lnTo>
                    <a:pt x="6045" y="22313"/>
                  </a:lnTo>
                  <a:lnTo>
                    <a:pt x="5981" y="22085"/>
                  </a:lnTo>
                  <a:lnTo>
                    <a:pt x="5384" y="20510"/>
                  </a:lnTo>
                  <a:lnTo>
                    <a:pt x="5791" y="19545"/>
                  </a:lnTo>
                  <a:lnTo>
                    <a:pt x="3926" y="17132"/>
                  </a:lnTo>
                  <a:lnTo>
                    <a:pt x="3940" y="16484"/>
                  </a:lnTo>
                  <a:lnTo>
                    <a:pt x="4237" y="14732"/>
                  </a:lnTo>
                  <a:close/>
                </a:path>
                <a:path w="12065" h="31115">
                  <a:moveTo>
                    <a:pt x="2095" y="3810"/>
                  </a:moveTo>
                  <a:lnTo>
                    <a:pt x="1435" y="3898"/>
                  </a:lnTo>
                  <a:lnTo>
                    <a:pt x="2032" y="5638"/>
                  </a:lnTo>
                  <a:lnTo>
                    <a:pt x="0" y="8051"/>
                  </a:lnTo>
                  <a:lnTo>
                    <a:pt x="3187" y="9385"/>
                  </a:lnTo>
                  <a:lnTo>
                    <a:pt x="2870" y="10236"/>
                  </a:lnTo>
                  <a:lnTo>
                    <a:pt x="1447" y="10934"/>
                  </a:lnTo>
                  <a:lnTo>
                    <a:pt x="1397" y="12001"/>
                  </a:lnTo>
                  <a:lnTo>
                    <a:pt x="838" y="12750"/>
                  </a:lnTo>
                  <a:lnTo>
                    <a:pt x="353" y="14109"/>
                  </a:lnTo>
                  <a:lnTo>
                    <a:pt x="101" y="15151"/>
                  </a:lnTo>
                  <a:lnTo>
                    <a:pt x="3048" y="14732"/>
                  </a:lnTo>
                  <a:lnTo>
                    <a:pt x="4237" y="14732"/>
                  </a:lnTo>
                  <a:lnTo>
                    <a:pt x="4955" y="10236"/>
                  </a:lnTo>
                  <a:lnTo>
                    <a:pt x="4902" y="8737"/>
                  </a:lnTo>
                  <a:lnTo>
                    <a:pt x="4127" y="6807"/>
                  </a:lnTo>
                  <a:lnTo>
                    <a:pt x="4533" y="5854"/>
                  </a:lnTo>
                  <a:lnTo>
                    <a:pt x="3898" y="5232"/>
                  </a:lnTo>
                  <a:lnTo>
                    <a:pt x="3517" y="4635"/>
                  </a:lnTo>
                  <a:lnTo>
                    <a:pt x="4646" y="4267"/>
                  </a:lnTo>
                  <a:lnTo>
                    <a:pt x="3238" y="4267"/>
                  </a:lnTo>
                  <a:lnTo>
                    <a:pt x="2095" y="3810"/>
                  </a:lnTo>
                  <a:close/>
                </a:path>
                <a:path w="12065" h="31115">
                  <a:moveTo>
                    <a:pt x="5473" y="0"/>
                  </a:moveTo>
                  <a:lnTo>
                    <a:pt x="4622" y="1054"/>
                  </a:lnTo>
                  <a:lnTo>
                    <a:pt x="3262" y="1612"/>
                  </a:lnTo>
                  <a:lnTo>
                    <a:pt x="3238" y="4267"/>
                  </a:lnTo>
                  <a:lnTo>
                    <a:pt x="4646" y="4267"/>
                  </a:lnTo>
                  <a:lnTo>
                    <a:pt x="5372" y="3962"/>
                  </a:lnTo>
                  <a:lnTo>
                    <a:pt x="5829" y="3009"/>
                  </a:lnTo>
                  <a:lnTo>
                    <a:pt x="5880" y="2260"/>
                  </a:lnTo>
                  <a:lnTo>
                    <a:pt x="6121" y="1612"/>
                  </a:lnTo>
                  <a:lnTo>
                    <a:pt x="6654" y="1092"/>
                  </a:lnTo>
                  <a:lnTo>
                    <a:pt x="6248" y="711"/>
                  </a:lnTo>
                  <a:lnTo>
                    <a:pt x="5854" y="381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F4D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12458512" y="693600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136" y="0"/>
                  </a:moveTo>
                  <a:lnTo>
                    <a:pt x="1676" y="304"/>
                  </a:lnTo>
                  <a:lnTo>
                    <a:pt x="584" y="152"/>
                  </a:lnTo>
                  <a:lnTo>
                    <a:pt x="0" y="647"/>
                  </a:lnTo>
                  <a:lnTo>
                    <a:pt x="990" y="1295"/>
                  </a:lnTo>
                  <a:lnTo>
                    <a:pt x="431" y="1790"/>
                  </a:lnTo>
                  <a:lnTo>
                    <a:pt x="495" y="2032"/>
                  </a:lnTo>
                  <a:lnTo>
                    <a:pt x="647" y="2489"/>
                  </a:lnTo>
                  <a:lnTo>
                    <a:pt x="1752" y="3276"/>
                  </a:lnTo>
                  <a:lnTo>
                    <a:pt x="2273" y="4406"/>
                  </a:lnTo>
                  <a:lnTo>
                    <a:pt x="2679" y="5651"/>
                  </a:lnTo>
                  <a:lnTo>
                    <a:pt x="3340" y="5727"/>
                  </a:lnTo>
                  <a:lnTo>
                    <a:pt x="3632" y="6223"/>
                  </a:lnTo>
                  <a:lnTo>
                    <a:pt x="3873" y="6781"/>
                  </a:lnTo>
                  <a:lnTo>
                    <a:pt x="4546" y="6527"/>
                  </a:lnTo>
                  <a:lnTo>
                    <a:pt x="5638" y="5041"/>
                  </a:lnTo>
                  <a:lnTo>
                    <a:pt x="4432" y="4457"/>
                  </a:lnTo>
                  <a:lnTo>
                    <a:pt x="3530" y="3771"/>
                  </a:lnTo>
                  <a:lnTo>
                    <a:pt x="2628" y="3530"/>
                  </a:lnTo>
                  <a:lnTo>
                    <a:pt x="2438" y="240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12446660" y="69103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1054" y="5067"/>
                  </a:moveTo>
                  <a:lnTo>
                    <a:pt x="457" y="5295"/>
                  </a:lnTo>
                  <a:lnTo>
                    <a:pt x="0" y="5397"/>
                  </a:lnTo>
                  <a:lnTo>
                    <a:pt x="190" y="5956"/>
                  </a:lnTo>
                  <a:lnTo>
                    <a:pt x="889" y="6045"/>
                  </a:lnTo>
                  <a:lnTo>
                    <a:pt x="1206" y="6502"/>
                  </a:lnTo>
                  <a:lnTo>
                    <a:pt x="1371" y="7150"/>
                  </a:lnTo>
                  <a:lnTo>
                    <a:pt x="1917" y="8559"/>
                  </a:lnTo>
                  <a:lnTo>
                    <a:pt x="2209" y="9258"/>
                  </a:lnTo>
                  <a:lnTo>
                    <a:pt x="2730" y="8559"/>
                  </a:lnTo>
                  <a:lnTo>
                    <a:pt x="2819" y="7442"/>
                  </a:lnTo>
                  <a:lnTo>
                    <a:pt x="4241" y="6743"/>
                  </a:lnTo>
                  <a:lnTo>
                    <a:pt x="4559" y="5892"/>
                  </a:lnTo>
                  <a:lnTo>
                    <a:pt x="3193" y="5321"/>
                  </a:lnTo>
                  <a:lnTo>
                    <a:pt x="1816" y="5321"/>
                  </a:lnTo>
                  <a:lnTo>
                    <a:pt x="1054" y="5067"/>
                  </a:lnTo>
                  <a:close/>
                </a:path>
                <a:path w="5079" h="9525">
                  <a:moveTo>
                    <a:pt x="1664" y="4681"/>
                  </a:moveTo>
                  <a:lnTo>
                    <a:pt x="1816" y="5321"/>
                  </a:lnTo>
                  <a:lnTo>
                    <a:pt x="3193" y="5321"/>
                  </a:lnTo>
                  <a:lnTo>
                    <a:pt x="1664" y="4681"/>
                  </a:lnTo>
                  <a:close/>
                </a:path>
                <a:path w="5079" h="9525">
                  <a:moveTo>
                    <a:pt x="1577" y="4314"/>
                  </a:moveTo>
                  <a:lnTo>
                    <a:pt x="1371" y="4559"/>
                  </a:lnTo>
                  <a:lnTo>
                    <a:pt x="1664" y="4681"/>
                  </a:lnTo>
                  <a:lnTo>
                    <a:pt x="1577" y="4314"/>
                  </a:lnTo>
                  <a:close/>
                </a:path>
                <a:path w="5079" h="9525">
                  <a:moveTo>
                    <a:pt x="1854" y="0"/>
                  </a:moveTo>
                  <a:lnTo>
                    <a:pt x="2362" y="1803"/>
                  </a:lnTo>
                  <a:lnTo>
                    <a:pt x="241" y="2755"/>
                  </a:lnTo>
                  <a:lnTo>
                    <a:pt x="406" y="4445"/>
                  </a:lnTo>
                  <a:lnTo>
                    <a:pt x="937" y="4314"/>
                  </a:lnTo>
                  <a:lnTo>
                    <a:pt x="1524" y="4089"/>
                  </a:lnTo>
                  <a:lnTo>
                    <a:pt x="1767" y="4089"/>
                  </a:lnTo>
                  <a:lnTo>
                    <a:pt x="3403" y="2146"/>
                  </a:lnTo>
                  <a:lnTo>
                    <a:pt x="2806" y="406"/>
                  </a:lnTo>
                  <a:lnTo>
                    <a:pt x="2171" y="114"/>
                  </a:lnTo>
                  <a:lnTo>
                    <a:pt x="1854" y="0"/>
                  </a:lnTo>
                  <a:close/>
                </a:path>
                <a:path w="5079" h="9525">
                  <a:moveTo>
                    <a:pt x="1767" y="4089"/>
                  </a:moveTo>
                  <a:lnTo>
                    <a:pt x="1524" y="4089"/>
                  </a:lnTo>
                  <a:lnTo>
                    <a:pt x="1577" y="4314"/>
                  </a:lnTo>
                  <a:lnTo>
                    <a:pt x="1767" y="4089"/>
                  </a:lnTo>
                  <a:close/>
                </a:path>
              </a:pathLst>
            </a:custGeom>
            <a:solidFill>
              <a:srgbClr val="F05B9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12445941" y="69213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838"/>
                  </a:moveTo>
                  <a:lnTo>
                    <a:pt x="495" y="0"/>
                  </a:lnTo>
                  <a:lnTo>
                    <a:pt x="342" y="292"/>
                  </a:lnTo>
                  <a:lnTo>
                    <a:pt x="165" y="546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12490017" y="682999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31" y="0"/>
                  </a:moveTo>
                  <a:lnTo>
                    <a:pt x="292" y="317"/>
                  </a:lnTo>
                  <a:lnTo>
                    <a:pt x="139" y="634"/>
                  </a:lnTo>
                  <a:lnTo>
                    <a:pt x="0" y="952"/>
                  </a:lnTo>
                  <a:lnTo>
                    <a:pt x="88" y="1168"/>
                  </a:lnTo>
                  <a:lnTo>
                    <a:pt x="266" y="1638"/>
                  </a:lnTo>
                  <a:lnTo>
                    <a:pt x="1079" y="1409"/>
                  </a:lnTo>
                  <a:lnTo>
                    <a:pt x="1600" y="1117"/>
                  </a:lnTo>
                  <a:lnTo>
                    <a:pt x="2044" y="761"/>
                  </a:lnTo>
                  <a:lnTo>
                    <a:pt x="2247" y="190"/>
                  </a:lnTo>
                  <a:lnTo>
                    <a:pt x="1015" y="49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12491764" y="68325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42" y="0"/>
                  </a:moveTo>
                  <a:lnTo>
                    <a:pt x="38" y="546"/>
                  </a:lnTo>
                  <a:lnTo>
                    <a:pt x="0" y="901"/>
                  </a:lnTo>
                  <a:lnTo>
                    <a:pt x="152" y="635"/>
                  </a:lnTo>
                  <a:lnTo>
                    <a:pt x="1104" y="762"/>
                  </a:lnTo>
                  <a:lnTo>
                    <a:pt x="469" y="13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CB3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12490282" y="68314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12" y="0"/>
                  </a:moveTo>
                  <a:lnTo>
                    <a:pt x="546" y="63"/>
                  </a:lnTo>
                  <a:lnTo>
                    <a:pt x="266" y="152"/>
                  </a:lnTo>
                  <a:lnTo>
                    <a:pt x="0" y="215"/>
                  </a:lnTo>
                  <a:lnTo>
                    <a:pt x="139" y="482"/>
                  </a:lnTo>
                  <a:lnTo>
                    <a:pt x="368" y="1015"/>
                  </a:lnTo>
                  <a:lnTo>
                    <a:pt x="508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12495044" y="68400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203"/>
                  </a:lnTo>
                  <a:lnTo>
                    <a:pt x="203" y="419"/>
                  </a:lnTo>
                  <a:lnTo>
                    <a:pt x="304" y="584"/>
                  </a:lnTo>
                  <a:lnTo>
                    <a:pt x="520" y="800"/>
                  </a:lnTo>
                  <a:lnTo>
                    <a:pt x="850" y="622"/>
                  </a:lnTo>
                  <a:lnTo>
                    <a:pt x="850" y="431"/>
                  </a:lnTo>
                  <a:lnTo>
                    <a:pt x="609" y="215"/>
                  </a:lnTo>
                  <a:lnTo>
                    <a:pt x="406" y="152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12503698" y="686357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076" y="0"/>
                  </a:moveTo>
                  <a:lnTo>
                    <a:pt x="1752" y="914"/>
                  </a:lnTo>
                  <a:lnTo>
                    <a:pt x="1435" y="1054"/>
                  </a:lnTo>
                  <a:lnTo>
                    <a:pt x="774" y="1269"/>
                  </a:lnTo>
                  <a:lnTo>
                    <a:pt x="495" y="2146"/>
                  </a:lnTo>
                  <a:lnTo>
                    <a:pt x="0" y="3848"/>
                  </a:lnTo>
                  <a:lnTo>
                    <a:pt x="838" y="6159"/>
                  </a:lnTo>
                  <a:lnTo>
                    <a:pt x="1231" y="7302"/>
                  </a:lnTo>
                  <a:lnTo>
                    <a:pt x="1536" y="7708"/>
                  </a:lnTo>
                  <a:lnTo>
                    <a:pt x="1676" y="7912"/>
                  </a:lnTo>
                  <a:lnTo>
                    <a:pt x="2374" y="8051"/>
                  </a:lnTo>
                  <a:lnTo>
                    <a:pt x="2717" y="8140"/>
                  </a:lnTo>
                  <a:lnTo>
                    <a:pt x="3035" y="7797"/>
                  </a:lnTo>
                  <a:lnTo>
                    <a:pt x="3378" y="7454"/>
                  </a:lnTo>
                  <a:lnTo>
                    <a:pt x="4533" y="292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F496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12503658" y="686239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2984" y="0"/>
                  </a:moveTo>
                  <a:lnTo>
                    <a:pt x="2298" y="228"/>
                  </a:lnTo>
                  <a:lnTo>
                    <a:pt x="1968" y="1104"/>
                  </a:lnTo>
                  <a:lnTo>
                    <a:pt x="0" y="863"/>
                  </a:lnTo>
                  <a:lnTo>
                    <a:pt x="800" y="2463"/>
                  </a:lnTo>
                  <a:lnTo>
                    <a:pt x="1143" y="2349"/>
                  </a:lnTo>
                  <a:lnTo>
                    <a:pt x="4114" y="1181"/>
                  </a:lnTo>
                  <a:lnTo>
                    <a:pt x="4584" y="1460"/>
                  </a:lnTo>
                  <a:lnTo>
                    <a:pt x="4533" y="3797"/>
                  </a:lnTo>
                  <a:lnTo>
                    <a:pt x="4495" y="4965"/>
                  </a:lnTo>
                  <a:lnTo>
                    <a:pt x="4394" y="6172"/>
                  </a:lnTo>
                  <a:lnTo>
                    <a:pt x="4330" y="7366"/>
                  </a:lnTo>
                  <a:lnTo>
                    <a:pt x="4521" y="7277"/>
                  </a:lnTo>
                  <a:lnTo>
                    <a:pt x="4914" y="7175"/>
                  </a:lnTo>
                  <a:lnTo>
                    <a:pt x="5575" y="6908"/>
                  </a:lnTo>
                  <a:lnTo>
                    <a:pt x="6934" y="6324"/>
                  </a:lnTo>
                  <a:lnTo>
                    <a:pt x="6680" y="5118"/>
                  </a:lnTo>
                  <a:lnTo>
                    <a:pt x="5575" y="4051"/>
                  </a:lnTo>
                  <a:lnTo>
                    <a:pt x="6324" y="2667"/>
                  </a:lnTo>
                  <a:lnTo>
                    <a:pt x="6070" y="1968"/>
                  </a:lnTo>
                  <a:lnTo>
                    <a:pt x="5918" y="1828"/>
                  </a:lnTo>
                  <a:lnTo>
                    <a:pt x="5740" y="1714"/>
                  </a:lnTo>
                  <a:lnTo>
                    <a:pt x="5600" y="1524"/>
                  </a:lnTo>
                  <a:lnTo>
                    <a:pt x="5740" y="1371"/>
                  </a:lnTo>
                  <a:lnTo>
                    <a:pt x="5727" y="1054"/>
                  </a:lnTo>
                  <a:lnTo>
                    <a:pt x="5549" y="584"/>
                  </a:lnTo>
                  <a:lnTo>
                    <a:pt x="5245" y="457"/>
                  </a:lnTo>
                  <a:lnTo>
                    <a:pt x="4622" y="152"/>
                  </a:lnTo>
                  <a:lnTo>
                    <a:pt x="3937" y="38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12492448" y="685888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654" y="0"/>
                  </a:moveTo>
                  <a:lnTo>
                    <a:pt x="1968" y="800"/>
                  </a:lnTo>
                  <a:lnTo>
                    <a:pt x="1193" y="1460"/>
                  </a:lnTo>
                  <a:lnTo>
                    <a:pt x="165" y="1739"/>
                  </a:lnTo>
                  <a:lnTo>
                    <a:pt x="406" y="2438"/>
                  </a:lnTo>
                  <a:lnTo>
                    <a:pt x="266" y="2743"/>
                  </a:lnTo>
                  <a:lnTo>
                    <a:pt x="139" y="3060"/>
                  </a:lnTo>
                  <a:lnTo>
                    <a:pt x="0" y="3365"/>
                  </a:lnTo>
                  <a:lnTo>
                    <a:pt x="622" y="3657"/>
                  </a:lnTo>
                  <a:lnTo>
                    <a:pt x="939" y="3797"/>
                  </a:lnTo>
                  <a:lnTo>
                    <a:pt x="1396" y="3632"/>
                  </a:lnTo>
                  <a:lnTo>
                    <a:pt x="2298" y="3263"/>
                  </a:lnTo>
                  <a:lnTo>
                    <a:pt x="2539" y="3187"/>
                  </a:lnTo>
                  <a:lnTo>
                    <a:pt x="3009" y="3009"/>
                  </a:lnTo>
                  <a:lnTo>
                    <a:pt x="3124" y="2692"/>
                  </a:lnTo>
                  <a:lnTo>
                    <a:pt x="3289" y="2387"/>
                  </a:lnTo>
                  <a:lnTo>
                    <a:pt x="3416" y="2057"/>
                  </a:lnTo>
                  <a:lnTo>
                    <a:pt x="3568" y="1752"/>
                  </a:lnTo>
                  <a:lnTo>
                    <a:pt x="3848" y="1104"/>
                  </a:lnTo>
                  <a:lnTo>
                    <a:pt x="3619" y="558"/>
                  </a:lnTo>
                  <a:lnTo>
                    <a:pt x="3301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12502069" y="68661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76" y="126"/>
                  </a:lnTo>
                  <a:lnTo>
                    <a:pt x="25" y="317"/>
                  </a:lnTo>
                  <a:lnTo>
                    <a:pt x="177" y="469"/>
                  </a:lnTo>
                  <a:lnTo>
                    <a:pt x="457" y="292"/>
                  </a:lnTo>
                  <a:lnTo>
                    <a:pt x="406" y="12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A35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12493384" y="6852907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1638" y="9944"/>
                  </a:moveTo>
                  <a:lnTo>
                    <a:pt x="1460" y="9486"/>
                  </a:lnTo>
                  <a:lnTo>
                    <a:pt x="1358" y="9271"/>
                  </a:lnTo>
                  <a:lnTo>
                    <a:pt x="914" y="9423"/>
                  </a:lnTo>
                  <a:lnTo>
                    <a:pt x="444" y="9613"/>
                  </a:lnTo>
                  <a:lnTo>
                    <a:pt x="0" y="9779"/>
                  </a:lnTo>
                  <a:lnTo>
                    <a:pt x="317" y="9931"/>
                  </a:lnTo>
                  <a:lnTo>
                    <a:pt x="952" y="10210"/>
                  </a:lnTo>
                  <a:lnTo>
                    <a:pt x="1155" y="10134"/>
                  </a:lnTo>
                  <a:lnTo>
                    <a:pt x="1397" y="10033"/>
                  </a:lnTo>
                  <a:lnTo>
                    <a:pt x="1638" y="9944"/>
                  </a:lnTo>
                  <a:close/>
                </a:path>
                <a:path w="8254" h="10795">
                  <a:moveTo>
                    <a:pt x="8229" y="355"/>
                  </a:moveTo>
                  <a:lnTo>
                    <a:pt x="7899" y="215"/>
                  </a:lnTo>
                  <a:lnTo>
                    <a:pt x="7594" y="101"/>
                  </a:lnTo>
                  <a:lnTo>
                    <a:pt x="7277" y="0"/>
                  </a:lnTo>
                  <a:lnTo>
                    <a:pt x="7366" y="203"/>
                  </a:lnTo>
                  <a:lnTo>
                    <a:pt x="7467" y="444"/>
                  </a:lnTo>
                  <a:lnTo>
                    <a:pt x="7569" y="660"/>
                  </a:lnTo>
                  <a:lnTo>
                    <a:pt x="7797" y="571"/>
                  </a:lnTo>
                  <a:lnTo>
                    <a:pt x="8013" y="469"/>
                  </a:lnTo>
                  <a:lnTo>
                    <a:pt x="8229" y="355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12498362" y="69689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50"/>
                  </a:lnTo>
                  <a:lnTo>
                    <a:pt x="0" y="254"/>
                  </a:lnTo>
                  <a:lnTo>
                    <a:pt x="469" y="698"/>
                  </a:lnTo>
                  <a:lnTo>
                    <a:pt x="1041" y="609"/>
                  </a:lnTo>
                  <a:lnTo>
                    <a:pt x="1587" y="44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12480138" y="6967131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5" h="3175">
                  <a:moveTo>
                    <a:pt x="7112" y="736"/>
                  </a:moveTo>
                  <a:lnTo>
                    <a:pt x="6731" y="863"/>
                  </a:lnTo>
                  <a:lnTo>
                    <a:pt x="6299" y="1041"/>
                  </a:lnTo>
                  <a:lnTo>
                    <a:pt x="5829" y="1206"/>
                  </a:lnTo>
                  <a:lnTo>
                    <a:pt x="5384" y="1397"/>
                  </a:lnTo>
                  <a:lnTo>
                    <a:pt x="3505" y="800"/>
                  </a:lnTo>
                  <a:lnTo>
                    <a:pt x="1714" y="1003"/>
                  </a:lnTo>
                  <a:lnTo>
                    <a:pt x="0" y="1993"/>
                  </a:lnTo>
                  <a:lnTo>
                    <a:pt x="431" y="2641"/>
                  </a:lnTo>
                  <a:lnTo>
                    <a:pt x="660" y="2603"/>
                  </a:lnTo>
                  <a:lnTo>
                    <a:pt x="825" y="2489"/>
                  </a:lnTo>
                  <a:lnTo>
                    <a:pt x="1816" y="2616"/>
                  </a:lnTo>
                  <a:lnTo>
                    <a:pt x="2552" y="2489"/>
                  </a:lnTo>
                  <a:lnTo>
                    <a:pt x="3225" y="2362"/>
                  </a:lnTo>
                  <a:lnTo>
                    <a:pt x="3517" y="2260"/>
                  </a:lnTo>
                  <a:lnTo>
                    <a:pt x="3860" y="2298"/>
                  </a:lnTo>
                  <a:lnTo>
                    <a:pt x="4216" y="2705"/>
                  </a:lnTo>
                  <a:lnTo>
                    <a:pt x="5156" y="2565"/>
                  </a:lnTo>
                  <a:lnTo>
                    <a:pt x="5638" y="2387"/>
                  </a:lnTo>
                  <a:lnTo>
                    <a:pt x="5791" y="2260"/>
                  </a:lnTo>
                  <a:lnTo>
                    <a:pt x="6540" y="1397"/>
                  </a:lnTo>
                  <a:lnTo>
                    <a:pt x="7112" y="736"/>
                  </a:lnTo>
                  <a:close/>
                </a:path>
                <a:path w="12065" h="3175">
                  <a:moveTo>
                    <a:pt x="7404" y="647"/>
                  </a:moveTo>
                  <a:lnTo>
                    <a:pt x="7277" y="546"/>
                  </a:lnTo>
                  <a:lnTo>
                    <a:pt x="7112" y="736"/>
                  </a:lnTo>
                  <a:lnTo>
                    <a:pt x="7404" y="647"/>
                  </a:lnTo>
                  <a:close/>
                </a:path>
                <a:path w="12065" h="3175">
                  <a:moveTo>
                    <a:pt x="10934" y="1790"/>
                  </a:moveTo>
                  <a:lnTo>
                    <a:pt x="10160" y="990"/>
                  </a:lnTo>
                  <a:lnTo>
                    <a:pt x="9474" y="0"/>
                  </a:lnTo>
                  <a:lnTo>
                    <a:pt x="8115" y="406"/>
                  </a:lnTo>
                  <a:lnTo>
                    <a:pt x="7404" y="647"/>
                  </a:lnTo>
                  <a:lnTo>
                    <a:pt x="9169" y="1854"/>
                  </a:lnTo>
                  <a:lnTo>
                    <a:pt x="10934" y="1790"/>
                  </a:lnTo>
                  <a:close/>
                </a:path>
                <a:path w="12065" h="3175">
                  <a:moveTo>
                    <a:pt x="11925" y="2159"/>
                  </a:moveTo>
                  <a:lnTo>
                    <a:pt x="11849" y="1930"/>
                  </a:lnTo>
                  <a:lnTo>
                    <a:pt x="11760" y="1676"/>
                  </a:lnTo>
                  <a:lnTo>
                    <a:pt x="11671" y="1435"/>
                  </a:lnTo>
                  <a:lnTo>
                    <a:pt x="11417" y="1549"/>
                  </a:lnTo>
                  <a:lnTo>
                    <a:pt x="11201" y="1676"/>
                  </a:lnTo>
                  <a:lnTo>
                    <a:pt x="10960" y="1790"/>
                  </a:lnTo>
                  <a:lnTo>
                    <a:pt x="11201" y="2133"/>
                  </a:lnTo>
                  <a:lnTo>
                    <a:pt x="11544" y="2197"/>
                  </a:lnTo>
                  <a:lnTo>
                    <a:pt x="11925" y="2159"/>
                  </a:lnTo>
                  <a:close/>
                </a:path>
              </a:pathLst>
            </a:custGeom>
            <a:solidFill>
              <a:srgbClr val="E856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12479138" y="696950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825" y="101"/>
                  </a:moveTo>
                  <a:lnTo>
                    <a:pt x="1660" y="228"/>
                  </a:lnTo>
                  <a:lnTo>
                    <a:pt x="1431" y="254"/>
                  </a:lnTo>
                  <a:lnTo>
                    <a:pt x="402" y="596"/>
                  </a:lnTo>
                  <a:lnTo>
                    <a:pt x="39" y="736"/>
                  </a:lnTo>
                  <a:lnTo>
                    <a:pt x="2003" y="1651"/>
                  </a:lnTo>
                  <a:lnTo>
                    <a:pt x="4085" y="2895"/>
                  </a:lnTo>
                  <a:lnTo>
                    <a:pt x="6143" y="825"/>
                  </a:lnTo>
                  <a:lnTo>
                    <a:pt x="5774" y="825"/>
                  </a:lnTo>
                  <a:lnTo>
                    <a:pt x="5406" y="736"/>
                  </a:lnTo>
                  <a:lnTo>
                    <a:pt x="5216" y="330"/>
                  </a:lnTo>
                  <a:lnTo>
                    <a:pt x="2725" y="228"/>
                  </a:lnTo>
                  <a:lnTo>
                    <a:pt x="1825" y="101"/>
                  </a:lnTo>
                  <a:close/>
                </a:path>
                <a:path w="6350" h="3175">
                  <a:moveTo>
                    <a:pt x="6181" y="787"/>
                  </a:moveTo>
                  <a:lnTo>
                    <a:pt x="5774" y="825"/>
                  </a:lnTo>
                  <a:lnTo>
                    <a:pt x="6143" y="825"/>
                  </a:lnTo>
                  <a:close/>
                </a:path>
                <a:path w="6350" h="3175">
                  <a:moveTo>
                    <a:pt x="4162" y="0"/>
                  </a:moveTo>
                  <a:lnTo>
                    <a:pt x="2815" y="241"/>
                  </a:lnTo>
                  <a:lnTo>
                    <a:pt x="5127" y="241"/>
                  </a:lnTo>
                  <a:lnTo>
                    <a:pt x="4162" y="0"/>
                  </a:lnTo>
                  <a:close/>
                </a:path>
              </a:pathLst>
            </a:custGeom>
            <a:solidFill>
              <a:srgbClr val="BAB0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12477196" y="6969103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2997" y="0"/>
                  </a:moveTo>
                  <a:lnTo>
                    <a:pt x="1993" y="76"/>
                  </a:lnTo>
                  <a:lnTo>
                    <a:pt x="990" y="177"/>
                  </a:lnTo>
                  <a:lnTo>
                    <a:pt x="0" y="292"/>
                  </a:lnTo>
                  <a:lnTo>
                    <a:pt x="88" y="520"/>
                  </a:lnTo>
                  <a:lnTo>
                    <a:pt x="165" y="774"/>
                  </a:lnTo>
                  <a:lnTo>
                    <a:pt x="279" y="1206"/>
                  </a:lnTo>
                  <a:lnTo>
                    <a:pt x="812" y="1193"/>
                  </a:lnTo>
                  <a:lnTo>
                    <a:pt x="1841" y="1193"/>
                  </a:lnTo>
                  <a:lnTo>
                    <a:pt x="2870" y="825"/>
                  </a:lnTo>
                  <a:lnTo>
                    <a:pt x="3378" y="660"/>
                  </a:lnTo>
                  <a:lnTo>
                    <a:pt x="3225" y="444"/>
                  </a:lnTo>
                  <a:lnTo>
                    <a:pt x="2946" y="12"/>
                  </a:lnTo>
                  <a:close/>
                </a:path>
              </a:pathLst>
            </a:custGeom>
            <a:solidFill>
              <a:srgbClr val="DE9B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12484337" y="69696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634" y="50"/>
                  </a:lnTo>
                  <a:lnTo>
                    <a:pt x="330" y="88"/>
                  </a:lnTo>
                  <a:lnTo>
                    <a:pt x="0" y="139"/>
                  </a:lnTo>
                  <a:lnTo>
                    <a:pt x="203" y="546"/>
                  </a:lnTo>
                  <a:lnTo>
                    <a:pt x="584" y="634"/>
                  </a:lnTo>
                  <a:lnTo>
                    <a:pt x="990" y="596"/>
                  </a:lnTo>
                  <a:lnTo>
                    <a:pt x="1003" y="393"/>
                  </a:lnTo>
                  <a:lnTo>
                    <a:pt x="990" y="20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CC4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12469475" y="696560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5578" y="1904"/>
                  </a:moveTo>
                  <a:lnTo>
                    <a:pt x="2629" y="1904"/>
                  </a:lnTo>
                  <a:lnTo>
                    <a:pt x="3531" y="3301"/>
                  </a:lnTo>
                  <a:lnTo>
                    <a:pt x="4293" y="4305"/>
                  </a:lnTo>
                  <a:lnTo>
                    <a:pt x="6097" y="3555"/>
                  </a:lnTo>
                  <a:lnTo>
                    <a:pt x="6249" y="2654"/>
                  </a:lnTo>
                  <a:lnTo>
                    <a:pt x="5578" y="1904"/>
                  </a:lnTo>
                  <a:close/>
                </a:path>
                <a:path w="8254" h="4445">
                  <a:moveTo>
                    <a:pt x="1982" y="0"/>
                  </a:moveTo>
                  <a:lnTo>
                    <a:pt x="801" y="126"/>
                  </a:lnTo>
                  <a:lnTo>
                    <a:pt x="1055" y="800"/>
                  </a:lnTo>
                  <a:lnTo>
                    <a:pt x="941" y="1485"/>
                  </a:lnTo>
                  <a:lnTo>
                    <a:pt x="509" y="1777"/>
                  </a:lnTo>
                  <a:lnTo>
                    <a:pt x="48" y="1955"/>
                  </a:lnTo>
                  <a:lnTo>
                    <a:pt x="0" y="2158"/>
                  </a:lnTo>
                  <a:lnTo>
                    <a:pt x="191" y="2793"/>
                  </a:lnTo>
                  <a:lnTo>
                    <a:pt x="1410" y="2158"/>
                  </a:lnTo>
                  <a:lnTo>
                    <a:pt x="2629" y="1904"/>
                  </a:lnTo>
                  <a:lnTo>
                    <a:pt x="5578" y="1904"/>
                  </a:lnTo>
                  <a:lnTo>
                    <a:pt x="5124" y="1396"/>
                  </a:lnTo>
                  <a:lnTo>
                    <a:pt x="3645" y="1396"/>
                  </a:lnTo>
                  <a:lnTo>
                    <a:pt x="2591" y="1193"/>
                  </a:lnTo>
                  <a:lnTo>
                    <a:pt x="1982" y="0"/>
                  </a:lnTo>
                  <a:close/>
                </a:path>
                <a:path w="8254" h="4445">
                  <a:moveTo>
                    <a:pt x="7608" y="1485"/>
                  </a:moveTo>
                  <a:lnTo>
                    <a:pt x="6351" y="2566"/>
                  </a:lnTo>
                  <a:lnTo>
                    <a:pt x="7125" y="2451"/>
                  </a:lnTo>
                  <a:lnTo>
                    <a:pt x="7875" y="2209"/>
                  </a:lnTo>
                  <a:lnTo>
                    <a:pt x="7608" y="1485"/>
                  </a:lnTo>
                  <a:close/>
                </a:path>
                <a:path w="8254" h="4445">
                  <a:moveTo>
                    <a:pt x="4954" y="1206"/>
                  </a:moveTo>
                  <a:lnTo>
                    <a:pt x="3645" y="1396"/>
                  </a:lnTo>
                  <a:lnTo>
                    <a:pt x="5124" y="1396"/>
                  </a:lnTo>
                  <a:lnTo>
                    <a:pt x="4954" y="1206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12473839" y="696911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260" y="0"/>
                  </a:moveTo>
                  <a:lnTo>
                    <a:pt x="2082" y="50"/>
                  </a:lnTo>
                  <a:lnTo>
                    <a:pt x="1905" y="63"/>
                  </a:lnTo>
                  <a:lnTo>
                    <a:pt x="1739" y="50"/>
                  </a:lnTo>
                  <a:lnTo>
                    <a:pt x="1143" y="292"/>
                  </a:lnTo>
                  <a:lnTo>
                    <a:pt x="558" y="507"/>
                  </a:lnTo>
                  <a:lnTo>
                    <a:pt x="0" y="749"/>
                  </a:lnTo>
                  <a:lnTo>
                    <a:pt x="431" y="901"/>
                  </a:lnTo>
                  <a:lnTo>
                    <a:pt x="1320" y="1193"/>
                  </a:lnTo>
                  <a:lnTo>
                    <a:pt x="1511" y="1104"/>
                  </a:lnTo>
                  <a:lnTo>
                    <a:pt x="1701" y="990"/>
                  </a:lnTo>
                  <a:lnTo>
                    <a:pt x="2133" y="761"/>
                  </a:lnTo>
                  <a:lnTo>
                    <a:pt x="2387" y="647"/>
                  </a:lnTo>
                  <a:lnTo>
                    <a:pt x="2603" y="507"/>
                  </a:lnTo>
                  <a:lnTo>
                    <a:pt x="2489" y="355"/>
                  </a:lnTo>
                  <a:lnTo>
                    <a:pt x="2387" y="19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8C2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12475734" y="69693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35" y="0"/>
                  </a:moveTo>
                  <a:lnTo>
                    <a:pt x="1193" y="101"/>
                  </a:lnTo>
                  <a:lnTo>
                    <a:pt x="965" y="228"/>
                  </a:lnTo>
                  <a:lnTo>
                    <a:pt x="711" y="330"/>
                  </a:lnTo>
                  <a:lnTo>
                    <a:pt x="469" y="444"/>
                  </a:lnTo>
                  <a:lnTo>
                    <a:pt x="241" y="571"/>
                  </a:lnTo>
                  <a:lnTo>
                    <a:pt x="0" y="685"/>
                  </a:lnTo>
                  <a:lnTo>
                    <a:pt x="165" y="838"/>
                  </a:lnTo>
                  <a:lnTo>
                    <a:pt x="292" y="1041"/>
                  </a:lnTo>
                  <a:lnTo>
                    <a:pt x="342" y="1244"/>
                  </a:lnTo>
                  <a:lnTo>
                    <a:pt x="685" y="1117"/>
                  </a:lnTo>
                  <a:lnTo>
                    <a:pt x="1054" y="1168"/>
                  </a:lnTo>
                  <a:lnTo>
                    <a:pt x="1257" y="1041"/>
                  </a:lnTo>
                  <a:lnTo>
                    <a:pt x="1485" y="939"/>
                  </a:lnTo>
                  <a:lnTo>
                    <a:pt x="1701" y="800"/>
                  </a:lnTo>
                  <a:lnTo>
                    <a:pt x="1612" y="571"/>
                  </a:lnTo>
                  <a:lnTo>
                    <a:pt x="1549" y="33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5BB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12475172" y="69700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901" y="558"/>
                  </a:moveTo>
                  <a:lnTo>
                    <a:pt x="850" y="355"/>
                  </a:lnTo>
                  <a:lnTo>
                    <a:pt x="723" y="152"/>
                  </a:lnTo>
                  <a:lnTo>
                    <a:pt x="558" y="0"/>
                  </a:lnTo>
                  <a:lnTo>
                    <a:pt x="355" y="101"/>
                  </a:lnTo>
                  <a:lnTo>
                    <a:pt x="177" y="215"/>
                  </a:lnTo>
                  <a:lnTo>
                    <a:pt x="0" y="317"/>
                  </a:lnTo>
                  <a:lnTo>
                    <a:pt x="901" y="558"/>
                  </a:lnTo>
                  <a:close/>
                </a:path>
                <a:path w="1904" h="1270">
                  <a:moveTo>
                    <a:pt x="1612" y="482"/>
                  </a:moveTo>
                  <a:lnTo>
                    <a:pt x="1257" y="431"/>
                  </a:lnTo>
                  <a:lnTo>
                    <a:pt x="914" y="571"/>
                  </a:lnTo>
                  <a:lnTo>
                    <a:pt x="1181" y="914"/>
                  </a:lnTo>
                  <a:lnTo>
                    <a:pt x="1422" y="927"/>
                  </a:lnTo>
                  <a:lnTo>
                    <a:pt x="1612" y="482"/>
                  </a:lnTo>
                  <a:close/>
                </a:path>
              </a:pathLst>
            </a:custGeom>
            <a:solidFill>
              <a:srgbClr val="5E62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12469668" y="696751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438" y="0"/>
                  </a:moveTo>
                  <a:lnTo>
                    <a:pt x="1219" y="253"/>
                  </a:lnTo>
                  <a:lnTo>
                    <a:pt x="0" y="838"/>
                  </a:lnTo>
                  <a:lnTo>
                    <a:pt x="685" y="1104"/>
                  </a:lnTo>
                  <a:lnTo>
                    <a:pt x="1358" y="1384"/>
                  </a:lnTo>
                  <a:lnTo>
                    <a:pt x="2044" y="1650"/>
                  </a:lnTo>
                  <a:lnTo>
                    <a:pt x="3340" y="1396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060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12460091" y="6884230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6267" y="7302"/>
                  </a:moveTo>
                  <a:lnTo>
                    <a:pt x="2768" y="7302"/>
                  </a:lnTo>
                  <a:lnTo>
                    <a:pt x="3403" y="7594"/>
                  </a:lnTo>
                  <a:lnTo>
                    <a:pt x="3860" y="8686"/>
                  </a:lnTo>
                  <a:lnTo>
                    <a:pt x="3937" y="8940"/>
                  </a:lnTo>
                  <a:lnTo>
                    <a:pt x="4305" y="9855"/>
                  </a:lnTo>
                  <a:lnTo>
                    <a:pt x="4610" y="9994"/>
                  </a:lnTo>
                  <a:lnTo>
                    <a:pt x="4940" y="10109"/>
                  </a:lnTo>
                  <a:lnTo>
                    <a:pt x="5283" y="10261"/>
                  </a:lnTo>
                  <a:lnTo>
                    <a:pt x="6083" y="8381"/>
                  </a:lnTo>
                  <a:lnTo>
                    <a:pt x="6267" y="7302"/>
                  </a:lnTo>
                  <a:close/>
                </a:path>
                <a:path w="7620" h="10795">
                  <a:moveTo>
                    <a:pt x="6916" y="6248"/>
                  </a:moveTo>
                  <a:lnTo>
                    <a:pt x="1689" y="6248"/>
                  </a:lnTo>
                  <a:lnTo>
                    <a:pt x="1730" y="7188"/>
                  </a:lnTo>
                  <a:lnTo>
                    <a:pt x="1881" y="7602"/>
                  </a:lnTo>
                  <a:lnTo>
                    <a:pt x="2768" y="7302"/>
                  </a:lnTo>
                  <a:lnTo>
                    <a:pt x="6267" y="7302"/>
                  </a:lnTo>
                  <a:lnTo>
                    <a:pt x="6916" y="6248"/>
                  </a:lnTo>
                  <a:close/>
                </a:path>
                <a:path w="7620" h="10795">
                  <a:moveTo>
                    <a:pt x="558" y="4889"/>
                  </a:moveTo>
                  <a:lnTo>
                    <a:pt x="50" y="5079"/>
                  </a:lnTo>
                  <a:lnTo>
                    <a:pt x="368" y="5651"/>
                  </a:lnTo>
                  <a:lnTo>
                    <a:pt x="698" y="6146"/>
                  </a:lnTo>
                  <a:lnTo>
                    <a:pt x="1384" y="6261"/>
                  </a:lnTo>
                  <a:lnTo>
                    <a:pt x="1689" y="6248"/>
                  </a:lnTo>
                  <a:lnTo>
                    <a:pt x="6916" y="6248"/>
                  </a:lnTo>
                  <a:lnTo>
                    <a:pt x="7010" y="6108"/>
                  </a:lnTo>
                  <a:lnTo>
                    <a:pt x="3603" y="4952"/>
                  </a:lnTo>
                  <a:lnTo>
                    <a:pt x="1346" y="4952"/>
                  </a:lnTo>
                  <a:lnTo>
                    <a:pt x="558" y="4889"/>
                  </a:lnTo>
                  <a:close/>
                </a:path>
                <a:path w="7620" h="10795">
                  <a:moveTo>
                    <a:pt x="1320" y="0"/>
                  </a:moveTo>
                  <a:lnTo>
                    <a:pt x="0" y="444"/>
                  </a:lnTo>
                  <a:lnTo>
                    <a:pt x="215" y="1447"/>
                  </a:lnTo>
                  <a:lnTo>
                    <a:pt x="1054" y="2362"/>
                  </a:lnTo>
                  <a:lnTo>
                    <a:pt x="355" y="3479"/>
                  </a:lnTo>
                  <a:lnTo>
                    <a:pt x="749" y="3733"/>
                  </a:lnTo>
                  <a:lnTo>
                    <a:pt x="1460" y="4051"/>
                  </a:lnTo>
                  <a:lnTo>
                    <a:pt x="1346" y="4952"/>
                  </a:lnTo>
                  <a:lnTo>
                    <a:pt x="3603" y="4952"/>
                  </a:lnTo>
                  <a:lnTo>
                    <a:pt x="2667" y="4635"/>
                  </a:lnTo>
                  <a:lnTo>
                    <a:pt x="2146" y="208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12454300" y="68850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81" y="0"/>
                  </a:moveTo>
                  <a:lnTo>
                    <a:pt x="0" y="1066"/>
                  </a:lnTo>
                  <a:lnTo>
                    <a:pt x="279" y="1676"/>
                  </a:lnTo>
                  <a:lnTo>
                    <a:pt x="673" y="2120"/>
                  </a:lnTo>
                  <a:lnTo>
                    <a:pt x="1384" y="2209"/>
                  </a:lnTo>
                  <a:lnTo>
                    <a:pt x="1739" y="1993"/>
                  </a:lnTo>
                  <a:lnTo>
                    <a:pt x="2120" y="1803"/>
                  </a:lnTo>
                  <a:lnTo>
                    <a:pt x="2476" y="1600"/>
                  </a:lnTo>
                  <a:lnTo>
                    <a:pt x="2476" y="1397"/>
                  </a:lnTo>
                  <a:lnTo>
                    <a:pt x="2425" y="1041"/>
                  </a:lnTo>
                  <a:lnTo>
                    <a:pt x="2184" y="508"/>
                  </a:lnTo>
                  <a:lnTo>
                    <a:pt x="2070" y="266"/>
                  </a:lnTo>
                  <a:lnTo>
                    <a:pt x="1473" y="7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A25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12459517" y="68872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203" y="685"/>
                  </a:lnTo>
                  <a:lnTo>
                    <a:pt x="431" y="1371"/>
                  </a:lnTo>
                  <a:lnTo>
                    <a:pt x="609" y="2044"/>
                  </a:lnTo>
                  <a:lnTo>
                    <a:pt x="1142" y="1841"/>
                  </a:lnTo>
                  <a:lnTo>
                    <a:pt x="1930" y="1917"/>
                  </a:lnTo>
                  <a:lnTo>
                    <a:pt x="2031" y="1015"/>
                  </a:lnTo>
                  <a:lnTo>
                    <a:pt x="1308" y="698"/>
                  </a:lnTo>
                  <a:lnTo>
                    <a:pt x="939" y="431"/>
                  </a:lnTo>
                  <a:lnTo>
                    <a:pt x="609" y="279"/>
                  </a:lnTo>
                  <a:lnTo>
                    <a:pt x="33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12456361" y="68853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253"/>
                  </a:lnTo>
                  <a:lnTo>
                    <a:pt x="241" y="495"/>
                  </a:lnTo>
                  <a:lnTo>
                    <a:pt x="355" y="761"/>
                  </a:lnTo>
                  <a:lnTo>
                    <a:pt x="952" y="457"/>
                  </a:lnTo>
                  <a:lnTo>
                    <a:pt x="647" y="317"/>
                  </a:lnTo>
                  <a:lnTo>
                    <a:pt x="317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12459709" y="688931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83" y="0"/>
                  </a:moveTo>
                  <a:lnTo>
                    <a:pt x="279" y="63"/>
                  </a:lnTo>
                  <a:lnTo>
                    <a:pt x="102" y="190"/>
                  </a:lnTo>
                  <a:lnTo>
                    <a:pt x="0" y="558"/>
                  </a:lnTo>
                  <a:lnTo>
                    <a:pt x="115" y="1054"/>
                  </a:lnTo>
                  <a:lnTo>
                    <a:pt x="639" y="1841"/>
                  </a:lnTo>
                  <a:lnTo>
                    <a:pt x="356" y="2413"/>
                  </a:lnTo>
                  <a:lnTo>
                    <a:pt x="288" y="3086"/>
                  </a:lnTo>
                  <a:lnTo>
                    <a:pt x="381" y="3505"/>
                  </a:lnTo>
                  <a:lnTo>
                    <a:pt x="825" y="4305"/>
                  </a:lnTo>
                  <a:lnTo>
                    <a:pt x="241" y="5105"/>
                  </a:lnTo>
                  <a:lnTo>
                    <a:pt x="749" y="6934"/>
                  </a:lnTo>
                  <a:lnTo>
                    <a:pt x="1079" y="7696"/>
                  </a:lnTo>
                  <a:lnTo>
                    <a:pt x="2286" y="6743"/>
                  </a:lnTo>
                  <a:lnTo>
                    <a:pt x="3670" y="6197"/>
                  </a:lnTo>
                  <a:lnTo>
                    <a:pt x="5194" y="6134"/>
                  </a:lnTo>
                  <a:lnTo>
                    <a:pt x="4686" y="4762"/>
                  </a:lnTo>
                  <a:lnTo>
                    <a:pt x="4381" y="4762"/>
                  </a:lnTo>
                  <a:lnTo>
                    <a:pt x="4420" y="4089"/>
                  </a:lnTo>
                  <a:lnTo>
                    <a:pt x="4140" y="3365"/>
                  </a:lnTo>
                  <a:lnTo>
                    <a:pt x="3391" y="3365"/>
                  </a:lnTo>
                  <a:lnTo>
                    <a:pt x="2781" y="3086"/>
                  </a:lnTo>
                  <a:lnTo>
                    <a:pt x="2272" y="2540"/>
                  </a:lnTo>
                  <a:lnTo>
                    <a:pt x="1981" y="2540"/>
                  </a:lnTo>
                  <a:lnTo>
                    <a:pt x="1841" y="2044"/>
                  </a:lnTo>
                  <a:lnTo>
                    <a:pt x="2019" y="1841"/>
                  </a:lnTo>
                  <a:lnTo>
                    <a:pt x="1753" y="1168"/>
                  </a:lnTo>
                  <a:lnTo>
                    <a:pt x="1079" y="1054"/>
                  </a:lnTo>
                  <a:lnTo>
                    <a:pt x="483" y="0"/>
                  </a:lnTo>
                  <a:close/>
                </a:path>
                <a:path w="5715" h="8254">
                  <a:moveTo>
                    <a:pt x="2248" y="2514"/>
                  </a:moveTo>
                  <a:close/>
                </a:path>
              </a:pathLst>
            </a:custGeom>
            <a:solidFill>
              <a:srgbClr val="E5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12453274" y="689933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6588" y="12204"/>
                  </a:moveTo>
                  <a:lnTo>
                    <a:pt x="4889" y="12204"/>
                  </a:lnTo>
                  <a:lnTo>
                    <a:pt x="4863" y="12484"/>
                  </a:lnTo>
                  <a:lnTo>
                    <a:pt x="4470" y="14554"/>
                  </a:lnTo>
                  <a:lnTo>
                    <a:pt x="5384" y="14655"/>
                  </a:lnTo>
                  <a:lnTo>
                    <a:pt x="5994" y="14477"/>
                  </a:lnTo>
                  <a:lnTo>
                    <a:pt x="6588" y="12204"/>
                  </a:lnTo>
                  <a:close/>
                </a:path>
                <a:path w="13970" h="15240">
                  <a:moveTo>
                    <a:pt x="10467" y="12001"/>
                  </a:moveTo>
                  <a:lnTo>
                    <a:pt x="6642" y="12001"/>
                  </a:lnTo>
                  <a:lnTo>
                    <a:pt x="6934" y="13195"/>
                  </a:lnTo>
                  <a:lnTo>
                    <a:pt x="7213" y="13500"/>
                  </a:lnTo>
                  <a:lnTo>
                    <a:pt x="10185" y="13258"/>
                  </a:lnTo>
                  <a:lnTo>
                    <a:pt x="10310" y="12280"/>
                  </a:lnTo>
                  <a:lnTo>
                    <a:pt x="10467" y="12001"/>
                  </a:lnTo>
                  <a:close/>
                </a:path>
                <a:path w="13970" h="15240">
                  <a:moveTo>
                    <a:pt x="7619" y="0"/>
                  </a:moveTo>
                  <a:lnTo>
                    <a:pt x="7048" y="253"/>
                  </a:lnTo>
                  <a:lnTo>
                    <a:pt x="6540" y="596"/>
                  </a:lnTo>
                  <a:lnTo>
                    <a:pt x="4965" y="3898"/>
                  </a:lnTo>
                  <a:lnTo>
                    <a:pt x="2933" y="5854"/>
                  </a:lnTo>
                  <a:lnTo>
                    <a:pt x="0" y="6756"/>
                  </a:lnTo>
                  <a:lnTo>
                    <a:pt x="228" y="7505"/>
                  </a:lnTo>
                  <a:lnTo>
                    <a:pt x="1422" y="8585"/>
                  </a:lnTo>
                  <a:lnTo>
                    <a:pt x="1587" y="10502"/>
                  </a:lnTo>
                  <a:lnTo>
                    <a:pt x="1917" y="12001"/>
                  </a:lnTo>
                  <a:lnTo>
                    <a:pt x="2171" y="12484"/>
                  </a:lnTo>
                  <a:lnTo>
                    <a:pt x="4889" y="12204"/>
                  </a:lnTo>
                  <a:lnTo>
                    <a:pt x="6588" y="12204"/>
                  </a:lnTo>
                  <a:lnTo>
                    <a:pt x="6642" y="12001"/>
                  </a:lnTo>
                  <a:lnTo>
                    <a:pt x="10467" y="12001"/>
                  </a:lnTo>
                  <a:lnTo>
                    <a:pt x="10667" y="11645"/>
                  </a:lnTo>
                  <a:lnTo>
                    <a:pt x="11600" y="10985"/>
                  </a:lnTo>
                  <a:lnTo>
                    <a:pt x="7873" y="10985"/>
                  </a:lnTo>
                  <a:lnTo>
                    <a:pt x="7226" y="10807"/>
                  </a:lnTo>
                  <a:lnTo>
                    <a:pt x="6083" y="9639"/>
                  </a:lnTo>
                  <a:lnTo>
                    <a:pt x="6299" y="9105"/>
                  </a:lnTo>
                  <a:lnTo>
                    <a:pt x="7581" y="8191"/>
                  </a:lnTo>
                  <a:lnTo>
                    <a:pt x="11005" y="8191"/>
                  </a:lnTo>
                  <a:lnTo>
                    <a:pt x="10667" y="7708"/>
                  </a:lnTo>
                  <a:lnTo>
                    <a:pt x="13347" y="5740"/>
                  </a:lnTo>
                  <a:lnTo>
                    <a:pt x="13227" y="5181"/>
                  </a:lnTo>
                  <a:lnTo>
                    <a:pt x="12166" y="5181"/>
                  </a:lnTo>
                  <a:lnTo>
                    <a:pt x="11391" y="4914"/>
                  </a:lnTo>
                  <a:lnTo>
                    <a:pt x="10820" y="4749"/>
                  </a:lnTo>
                  <a:lnTo>
                    <a:pt x="11116" y="4241"/>
                  </a:lnTo>
                  <a:lnTo>
                    <a:pt x="7238" y="4241"/>
                  </a:lnTo>
                  <a:lnTo>
                    <a:pt x="6840" y="3898"/>
                  </a:lnTo>
                  <a:lnTo>
                    <a:pt x="6870" y="3238"/>
                  </a:lnTo>
                  <a:lnTo>
                    <a:pt x="11086" y="3238"/>
                  </a:lnTo>
                  <a:lnTo>
                    <a:pt x="9944" y="2311"/>
                  </a:lnTo>
                  <a:lnTo>
                    <a:pt x="8547" y="1409"/>
                  </a:lnTo>
                  <a:lnTo>
                    <a:pt x="7619" y="0"/>
                  </a:lnTo>
                  <a:close/>
                </a:path>
                <a:path w="13970" h="15240">
                  <a:moveTo>
                    <a:pt x="12169" y="9855"/>
                  </a:moveTo>
                  <a:lnTo>
                    <a:pt x="8775" y="9855"/>
                  </a:lnTo>
                  <a:lnTo>
                    <a:pt x="8877" y="10807"/>
                  </a:lnTo>
                  <a:lnTo>
                    <a:pt x="7873" y="10985"/>
                  </a:lnTo>
                  <a:lnTo>
                    <a:pt x="11600" y="10985"/>
                  </a:lnTo>
                  <a:lnTo>
                    <a:pt x="11830" y="10807"/>
                  </a:lnTo>
                  <a:lnTo>
                    <a:pt x="12382" y="10159"/>
                  </a:lnTo>
                  <a:lnTo>
                    <a:pt x="12169" y="9855"/>
                  </a:lnTo>
                  <a:close/>
                </a:path>
                <a:path w="13970" h="15240">
                  <a:moveTo>
                    <a:pt x="11005" y="8191"/>
                  </a:moveTo>
                  <a:lnTo>
                    <a:pt x="7581" y="8191"/>
                  </a:lnTo>
                  <a:lnTo>
                    <a:pt x="7635" y="8585"/>
                  </a:lnTo>
                  <a:lnTo>
                    <a:pt x="7734" y="10083"/>
                  </a:lnTo>
                  <a:lnTo>
                    <a:pt x="8775" y="9855"/>
                  </a:lnTo>
                  <a:lnTo>
                    <a:pt x="12169" y="9855"/>
                  </a:lnTo>
                  <a:lnTo>
                    <a:pt x="11005" y="8191"/>
                  </a:lnTo>
                  <a:close/>
                </a:path>
                <a:path w="13970" h="15240">
                  <a:moveTo>
                    <a:pt x="12865" y="3505"/>
                  </a:moveTo>
                  <a:lnTo>
                    <a:pt x="12179" y="3784"/>
                  </a:lnTo>
                  <a:lnTo>
                    <a:pt x="12166" y="5181"/>
                  </a:lnTo>
                  <a:lnTo>
                    <a:pt x="13227" y="5181"/>
                  </a:lnTo>
                  <a:lnTo>
                    <a:pt x="12865" y="3505"/>
                  </a:lnTo>
                  <a:close/>
                </a:path>
                <a:path w="13970" h="15240">
                  <a:moveTo>
                    <a:pt x="11086" y="3238"/>
                  </a:moveTo>
                  <a:lnTo>
                    <a:pt x="6870" y="3238"/>
                  </a:lnTo>
                  <a:lnTo>
                    <a:pt x="7035" y="3390"/>
                  </a:lnTo>
                  <a:lnTo>
                    <a:pt x="7251" y="3492"/>
                  </a:lnTo>
                  <a:lnTo>
                    <a:pt x="7349" y="3898"/>
                  </a:lnTo>
                  <a:lnTo>
                    <a:pt x="7238" y="4241"/>
                  </a:lnTo>
                  <a:lnTo>
                    <a:pt x="11116" y="4241"/>
                  </a:lnTo>
                  <a:lnTo>
                    <a:pt x="11226" y="4051"/>
                  </a:lnTo>
                  <a:lnTo>
                    <a:pt x="11226" y="3352"/>
                  </a:lnTo>
                  <a:lnTo>
                    <a:pt x="11086" y="3238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12449719" y="69064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53"/>
                  </a:lnTo>
                  <a:lnTo>
                    <a:pt x="63" y="393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F0658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12460796" y="6895442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4140" y="0"/>
                  </a:moveTo>
                  <a:lnTo>
                    <a:pt x="2565" y="63"/>
                  </a:lnTo>
                  <a:lnTo>
                    <a:pt x="1206" y="609"/>
                  </a:lnTo>
                  <a:lnTo>
                    <a:pt x="0" y="1562"/>
                  </a:lnTo>
                  <a:lnTo>
                    <a:pt x="88" y="3898"/>
                  </a:lnTo>
                  <a:lnTo>
                    <a:pt x="1016" y="5308"/>
                  </a:lnTo>
                  <a:lnTo>
                    <a:pt x="2413" y="6210"/>
                  </a:lnTo>
                  <a:lnTo>
                    <a:pt x="3695" y="7238"/>
                  </a:lnTo>
                  <a:lnTo>
                    <a:pt x="4660" y="7670"/>
                  </a:lnTo>
                  <a:lnTo>
                    <a:pt x="5346" y="7404"/>
                  </a:lnTo>
                  <a:lnTo>
                    <a:pt x="5397" y="7086"/>
                  </a:lnTo>
                  <a:lnTo>
                    <a:pt x="5207" y="6121"/>
                  </a:lnTo>
                  <a:lnTo>
                    <a:pt x="6591" y="7759"/>
                  </a:lnTo>
                  <a:lnTo>
                    <a:pt x="8839" y="8039"/>
                  </a:lnTo>
                  <a:lnTo>
                    <a:pt x="8547" y="8813"/>
                  </a:lnTo>
                  <a:lnTo>
                    <a:pt x="7480" y="8737"/>
                  </a:lnTo>
                  <a:lnTo>
                    <a:pt x="7353" y="9817"/>
                  </a:lnTo>
                  <a:lnTo>
                    <a:pt x="8509" y="10566"/>
                  </a:lnTo>
                  <a:lnTo>
                    <a:pt x="9855" y="9550"/>
                  </a:lnTo>
                  <a:lnTo>
                    <a:pt x="11036" y="9969"/>
                  </a:lnTo>
                  <a:lnTo>
                    <a:pt x="10756" y="9042"/>
                  </a:lnTo>
                  <a:lnTo>
                    <a:pt x="10960" y="8267"/>
                  </a:lnTo>
                  <a:lnTo>
                    <a:pt x="12763" y="8153"/>
                  </a:lnTo>
                  <a:lnTo>
                    <a:pt x="13804" y="8458"/>
                  </a:lnTo>
                  <a:lnTo>
                    <a:pt x="12839" y="10845"/>
                  </a:lnTo>
                  <a:lnTo>
                    <a:pt x="14795" y="10667"/>
                  </a:lnTo>
                  <a:lnTo>
                    <a:pt x="14833" y="11671"/>
                  </a:lnTo>
                  <a:lnTo>
                    <a:pt x="17310" y="9944"/>
                  </a:lnTo>
                  <a:lnTo>
                    <a:pt x="18478" y="7137"/>
                  </a:lnTo>
                  <a:lnTo>
                    <a:pt x="18199" y="5359"/>
                  </a:lnTo>
                  <a:lnTo>
                    <a:pt x="17246" y="3644"/>
                  </a:lnTo>
                  <a:lnTo>
                    <a:pt x="16929" y="3886"/>
                  </a:lnTo>
                  <a:lnTo>
                    <a:pt x="16738" y="3987"/>
                  </a:lnTo>
                  <a:lnTo>
                    <a:pt x="17614" y="6197"/>
                  </a:lnTo>
                  <a:lnTo>
                    <a:pt x="17741" y="8216"/>
                  </a:lnTo>
                  <a:lnTo>
                    <a:pt x="15138" y="9753"/>
                  </a:lnTo>
                  <a:lnTo>
                    <a:pt x="14592" y="8140"/>
                  </a:lnTo>
                  <a:lnTo>
                    <a:pt x="12395" y="7391"/>
                  </a:lnTo>
                  <a:lnTo>
                    <a:pt x="13385" y="5245"/>
                  </a:lnTo>
                  <a:lnTo>
                    <a:pt x="12103" y="5537"/>
                  </a:lnTo>
                  <a:lnTo>
                    <a:pt x="11531" y="5054"/>
                  </a:lnTo>
                  <a:lnTo>
                    <a:pt x="9410" y="4216"/>
                  </a:lnTo>
                  <a:lnTo>
                    <a:pt x="6502" y="4838"/>
                  </a:lnTo>
                  <a:lnTo>
                    <a:pt x="5613" y="1790"/>
                  </a:lnTo>
                  <a:lnTo>
                    <a:pt x="5016" y="1257"/>
                  </a:lnTo>
                  <a:lnTo>
                    <a:pt x="4394" y="78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12463740" y="69579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2044" y="0"/>
                  </a:moveTo>
                  <a:lnTo>
                    <a:pt x="0" y="1282"/>
                  </a:lnTo>
                  <a:lnTo>
                    <a:pt x="1803" y="2628"/>
                  </a:lnTo>
                  <a:lnTo>
                    <a:pt x="1955" y="3949"/>
                  </a:lnTo>
                  <a:lnTo>
                    <a:pt x="2692" y="4025"/>
                  </a:lnTo>
                  <a:lnTo>
                    <a:pt x="3581" y="4191"/>
                  </a:lnTo>
                  <a:lnTo>
                    <a:pt x="4127" y="6680"/>
                  </a:lnTo>
                  <a:lnTo>
                    <a:pt x="5486" y="7480"/>
                  </a:lnTo>
                  <a:lnTo>
                    <a:pt x="6794" y="8420"/>
                  </a:lnTo>
                  <a:lnTo>
                    <a:pt x="6540" y="7734"/>
                  </a:lnTo>
                  <a:lnTo>
                    <a:pt x="6908" y="4178"/>
                  </a:lnTo>
                  <a:lnTo>
                    <a:pt x="3086" y="2743"/>
                  </a:lnTo>
                  <a:lnTo>
                    <a:pt x="3505" y="1790"/>
                  </a:lnTo>
                  <a:lnTo>
                    <a:pt x="3200" y="1041"/>
                  </a:lnTo>
                  <a:lnTo>
                    <a:pt x="3035" y="21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27B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12466826" y="695971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743" y="0"/>
                  </a:moveTo>
                  <a:lnTo>
                    <a:pt x="1968" y="12"/>
                  </a:lnTo>
                  <a:lnTo>
                    <a:pt x="1193" y="50"/>
                  </a:lnTo>
                  <a:lnTo>
                    <a:pt x="419" y="63"/>
                  </a:lnTo>
                  <a:lnTo>
                    <a:pt x="0" y="1016"/>
                  </a:lnTo>
                  <a:lnTo>
                    <a:pt x="3810" y="2400"/>
                  </a:lnTo>
                  <a:lnTo>
                    <a:pt x="3454" y="6007"/>
                  </a:lnTo>
                  <a:lnTo>
                    <a:pt x="4622" y="5892"/>
                  </a:lnTo>
                  <a:lnTo>
                    <a:pt x="5219" y="7073"/>
                  </a:lnTo>
                  <a:lnTo>
                    <a:pt x="6299" y="7289"/>
                  </a:lnTo>
                  <a:lnTo>
                    <a:pt x="6350" y="6540"/>
                  </a:lnTo>
                  <a:lnTo>
                    <a:pt x="6172" y="5892"/>
                  </a:lnTo>
                  <a:lnTo>
                    <a:pt x="5689" y="5257"/>
                  </a:lnTo>
                  <a:lnTo>
                    <a:pt x="5143" y="4572"/>
                  </a:lnTo>
                  <a:lnTo>
                    <a:pt x="4813" y="3759"/>
                  </a:lnTo>
                  <a:lnTo>
                    <a:pt x="5410" y="2895"/>
                  </a:lnTo>
                  <a:lnTo>
                    <a:pt x="5816" y="1854"/>
                  </a:lnTo>
                  <a:lnTo>
                    <a:pt x="6896" y="2603"/>
                  </a:lnTo>
                  <a:lnTo>
                    <a:pt x="7493" y="2108"/>
                  </a:lnTo>
                  <a:lnTo>
                    <a:pt x="6642" y="1397"/>
                  </a:lnTo>
                  <a:lnTo>
                    <a:pt x="5689" y="800"/>
                  </a:lnTo>
                  <a:lnTo>
                    <a:pt x="3657" y="1054"/>
                  </a:lnTo>
                  <a:lnTo>
                    <a:pt x="3098" y="72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12522301" y="692420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771" y="0"/>
                  </a:moveTo>
                  <a:lnTo>
                    <a:pt x="2870" y="317"/>
                  </a:lnTo>
                  <a:lnTo>
                    <a:pt x="2578" y="1066"/>
                  </a:lnTo>
                  <a:lnTo>
                    <a:pt x="2616" y="1917"/>
                  </a:lnTo>
                  <a:lnTo>
                    <a:pt x="2666" y="3771"/>
                  </a:lnTo>
                  <a:lnTo>
                    <a:pt x="1612" y="2844"/>
                  </a:lnTo>
                  <a:lnTo>
                    <a:pt x="863" y="2654"/>
                  </a:lnTo>
                  <a:lnTo>
                    <a:pt x="1117" y="3352"/>
                  </a:lnTo>
                  <a:lnTo>
                    <a:pt x="1028" y="4013"/>
                  </a:lnTo>
                  <a:lnTo>
                    <a:pt x="571" y="4343"/>
                  </a:lnTo>
                  <a:lnTo>
                    <a:pt x="0" y="4559"/>
                  </a:lnTo>
                  <a:lnTo>
                    <a:pt x="1308" y="5765"/>
                  </a:lnTo>
                  <a:lnTo>
                    <a:pt x="2095" y="5295"/>
                  </a:lnTo>
                  <a:lnTo>
                    <a:pt x="3162" y="5499"/>
                  </a:lnTo>
                  <a:lnTo>
                    <a:pt x="3860" y="4762"/>
                  </a:lnTo>
                  <a:lnTo>
                    <a:pt x="4724" y="4419"/>
                  </a:lnTo>
                  <a:lnTo>
                    <a:pt x="5575" y="4114"/>
                  </a:lnTo>
                  <a:lnTo>
                    <a:pt x="6642" y="3708"/>
                  </a:lnTo>
                  <a:lnTo>
                    <a:pt x="5460" y="2552"/>
                  </a:lnTo>
                  <a:lnTo>
                    <a:pt x="2806" y="2552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12527435" y="69232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108" y="0"/>
                  </a:moveTo>
                  <a:lnTo>
                    <a:pt x="901" y="647"/>
                  </a:lnTo>
                  <a:lnTo>
                    <a:pt x="0" y="1841"/>
                  </a:lnTo>
                  <a:lnTo>
                    <a:pt x="3124" y="2705"/>
                  </a:lnTo>
                  <a:lnTo>
                    <a:pt x="3213" y="4737"/>
                  </a:lnTo>
                  <a:lnTo>
                    <a:pt x="4064" y="4190"/>
                  </a:lnTo>
                  <a:lnTo>
                    <a:pt x="5606" y="4190"/>
                  </a:lnTo>
                  <a:lnTo>
                    <a:pt x="5257" y="1727"/>
                  </a:lnTo>
                  <a:lnTo>
                    <a:pt x="4356" y="736"/>
                  </a:lnTo>
                  <a:lnTo>
                    <a:pt x="2108" y="0"/>
                  </a:lnTo>
                  <a:close/>
                </a:path>
                <a:path w="5715" h="5079">
                  <a:moveTo>
                    <a:pt x="5606" y="4190"/>
                  </a:moveTo>
                  <a:lnTo>
                    <a:pt x="4064" y="4190"/>
                  </a:lnTo>
                  <a:lnTo>
                    <a:pt x="5626" y="4330"/>
                  </a:lnTo>
                  <a:lnTo>
                    <a:pt x="5606" y="419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12524598" y="69211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04" y="0"/>
                  </a:moveTo>
                  <a:lnTo>
                    <a:pt x="558" y="215"/>
                  </a:lnTo>
                  <a:lnTo>
                    <a:pt x="101" y="546"/>
                  </a:lnTo>
                  <a:lnTo>
                    <a:pt x="0" y="1206"/>
                  </a:lnTo>
                  <a:lnTo>
                    <a:pt x="558" y="1752"/>
                  </a:lnTo>
                  <a:lnTo>
                    <a:pt x="1219" y="2209"/>
                  </a:lnTo>
                  <a:lnTo>
                    <a:pt x="1485" y="2997"/>
                  </a:lnTo>
                  <a:lnTo>
                    <a:pt x="2705" y="1841"/>
                  </a:lnTo>
                  <a:lnTo>
                    <a:pt x="2260" y="86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12536395" y="69229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54"/>
                  </a:lnTo>
                  <a:lnTo>
                    <a:pt x="241" y="29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12532728" y="691772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901" y="3619"/>
                  </a:moveTo>
                  <a:lnTo>
                    <a:pt x="0" y="3175"/>
                  </a:lnTo>
                  <a:lnTo>
                    <a:pt x="165" y="3543"/>
                  </a:lnTo>
                  <a:lnTo>
                    <a:pt x="469" y="3683"/>
                  </a:lnTo>
                  <a:lnTo>
                    <a:pt x="901" y="3619"/>
                  </a:lnTo>
                  <a:close/>
                </a:path>
                <a:path w="5715" h="3809">
                  <a:moveTo>
                    <a:pt x="5156" y="1168"/>
                  </a:moveTo>
                  <a:lnTo>
                    <a:pt x="4991" y="635"/>
                  </a:lnTo>
                  <a:lnTo>
                    <a:pt x="4254" y="12"/>
                  </a:lnTo>
                  <a:lnTo>
                    <a:pt x="4038" y="0"/>
                  </a:lnTo>
                  <a:lnTo>
                    <a:pt x="3822" y="38"/>
                  </a:lnTo>
                  <a:lnTo>
                    <a:pt x="3606" y="101"/>
                  </a:lnTo>
                  <a:lnTo>
                    <a:pt x="3759" y="596"/>
                  </a:lnTo>
                  <a:lnTo>
                    <a:pt x="3924" y="1104"/>
                  </a:lnTo>
                  <a:lnTo>
                    <a:pt x="4064" y="1600"/>
                  </a:lnTo>
                  <a:lnTo>
                    <a:pt x="5156" y="1168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12531271" y="69198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254"/>
                  </a:lnTo>
                  <a:lnTo>
                    <a:pt x="152" y="406"/>
                  </a:lnTo>
                  <a:lnTo>
                    <a:pt x="342" y="508"/>
                  </a:lnTo>
                  <a:lnTo>
                    <a:pt x="507" y="609"/>
                  </a:lnTo>
                  <a:lnTo>
                    <a:pt x="469" y="355"/>
                  </a:lnTo>
                  <a:lnTo>
                    <a:pt x="355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12528067" y="690434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736" y="0"/>
                  </a:moveTo>
                  <a:lnTo>
                    <a:pt x="0" y="2451"/>
                  </a:lnTo>
                  <a:lnTo>
                    <a:pt x="1930" y="4216"/>
                  </a:lnTo>
                  <a:lnTo>
                    <a:pt x="2298" y="6400"/>
                  </a:lnTo>
                  <a:lnTo>
                    <a:pt x="3492" y="5867"/>
                  </a:lnTo>
                  <a:lnTo>
                    <a:pt x="3619" y="5041"/>
                  </a:lnTo>
                  <a:lnTo>
                    <a:pt x="1676" y="2984"/>
                  </a:lnTo>
                  <a:lnTo>
                    <a:pt x="1371" y="1409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12523102" y="690534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06" y="838"/>
                  </a:moveTo>
                  <a:lnTo>
                    <a:pt x="863" y="787"/>
                  </a:lnTo>
                  <a:lnTo>
                    <a:pt x="1117" y="1003"/>
                  </a:lnTo>
                  <a:lnTo>
                    <a:pt x="1206" y="838"/>
                  </a:lnTo>
                  <a:close/>
                </a:path>
                <a:path w="3175" h="5715">
                  <a:moveTo>
                    <a:pt x="2019" y="4178"/>
                  </a:moveTo>
                  <a:lnTo>
                    <a:pt x="1079" y="3797"/>
                  </a:lnTo>
                  <a:lnTo>
                    <a:pt x="965" y="3111"/>
                  </a:lnTo>
                  <a:lnTo>
                    <a:pt x="635" y="2971"/>
                  </a:lnTo>
                  <a:lnTo>
                    <a:pt x="317" y="2819"/>
                  </a:lnTo>
                  <a:lnTo>
                    <a:pt x="0" y="2705"/>
                  </a:lnTo>
                  <a:lnTo>
                    <a:pt x="215" y="3352"/>
                  </a:lnTo>
                  <a:lnTo>
                    <a:pt x="584" y="4000"/>
                  </a:lnTo>
                  <a:lnTo>
                    <a:pt x="12" y="5245"/>
                  </a:lnTo>
                  <a:lnTo>
                    <a:pt x="0" y="5664"/>
                  </a:lnTo>
                  <a:lnTo>
                    <a:pt x="1079" y="5397"/>
                  </a:lnTo>
                  <a:lnTo>
                    <a:pt x="1511" y="5219"/>
                  </a:lnTo>
                  <a:lnTo>
                    <a:pt x="1651" y="4965"/>
                  </a:lnTo>
                  <a:lnTo>
                    <a:pt x="2019" y="4178"/>
                  </a:lnTo>
                  <a:close/>
                </a:path>
                <a:path w="3175" h="5715">
                  <a:moveTo>
                    <a:pt x="2921" y="0"/>
                  </a:moveTo>
                  <a:lnTo>
                    <a:pt x="2705" y="266"/>
                  </a:lnTo>
                  <a:lnTo>
                    <a:pt x="2870" y="35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12527843" y="691579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816" y="0"/>
                  </a:moveTo>
                  <a:lnTo>
                    <a:pt x="1143" y="279"/>
                  </a:lnTo>
                  <a:lnTo>
                    <a:pt x="685" y="393"/>
                  </a:lnTo>
                  <a:lnTo>
                    <a:pt x="469" y="469"/>
                  </a:lnTo>
                  <a:lnTo>
                    <a:pt x="241" y="571"/>
                  </a:lnTo>
                  <a:lnTo>
                    <a:pt x="0" y="647"/>
                  </a:lnTo>
                  <a:lnTo>
                    <a:pt x="88" y="876"/>
                  </a:lnTo>
                  <a:lnTo>
                    <a:pt x="190" y="1092"/>
                  </a:lnTo>
                  <a:lnTo>
                    <a:pt x="279" y="1333"/>
                  </a:lnTo>
                  <a:lnTo>
                    <a:pt x="520" y="1269"/>
                  </a:lnTo>
                  <a:lnTo>
                    <a:pt x="736" y="1219"/>
                  </a:lnTo>
                  <a:lnTo>
                    <a:pt x="977" y="1142"/>
                  </a:lnTo>
                  <a:lnTo>
                    <a:pt x="1333" y="990"/>
                  </a:lnTo>
                  <a:lnTo>
                    <a:pt x="2133" y="1231"/>
                  </a:lnTo>
                  <a:lnTo>
                    <a:pt x="1968" y="54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12519694" y="691559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0" y="0"/>
                  </a:moveTo>
                  <a:lnTo>
                    <a:pt x="254" y="685"/>
                  </a:lnTo>
                  <a:lnTo>
                    <a:pt x="1041" y="2438"/>
                  </a:lnTo>
                  <a:lnTo>
                    <a:pt x="2336" y="2349"/>
                  </a:lnTo>
                  <a:lnTo>
                    <a:pt x="3797" y="1714"/>
                  </a:lnTo>
                  <a:lnTo>
                    <a:pt x="3606" y="1244"/>
                  </a:lnTo>
                  <a:lnTo>
                    <a:pt x="3441" y="800"/>
                  </a:lnTo>
                  <a:lnTo>
                    <a:pt x="3251" y="342"/>
                  </a:lnTo>
                  <a:lnTo>
                    <a:pt x="1993" y="2044"/>
                  </a:lnTo>
                  <a:lnTo>
                    <a:pt x="106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12525879" y="69127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52"/>
                  </a:lnTo>
                  <a:lnTo>
                    <a:pt x="444" y="342"/>
                  </a:lnTo>
                  <a:lnTo>
                    <a:pt x="0" y="508"/>
                  </a:lnTo>
                  <a:lnTo>
                    <a:pt x="203" y="774"/>
                  </a:lnTo>
                  <a:lnTo>
                    <a:pt x="406" y="1244"/>
                  </a:lnTo>
                  <a:lnTo>
                    <a:pt x="609" y="1244"/>
                  </a:lnTo>
                  <a:lnTo>
                    <a:pt x="1346" y="1193"/>
                  </a:lnTo>
                  <a:lnTo>
                    <a:pt x="1295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12524162" y="691602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47" y="0"/>
                  </a:moveTo>
                  <a:lnTo>
                    <a:pt x="203" y="152"/>
                  </a:lnTo>
                  <a:lnTo>
                    <a:pt x="0" y="1015"/>
                  </a:lnTo>
                  <a:lnTo>
                    <a:pt x="927" y="698"/>
                  </a:lnTo>
                  <a:lnTo>
                    <a:pt x="1384" y="50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12504114" y="687864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3149" y="0"/>
                  </a:moveTo>
                  <a:lnTo>
                    <a:pt x="1790" y="533"/>
                  </a:lnTo>
                  <a:lnTo>
                    <a:pt x="2679" y="2540"/>
                  </a:lnTo>
                  <a:lnTo>
                    <a:pt x="2235" y="4254"/>
                  </a:lnTo>
                  <a:lnTo>
                    <a:pt x="596" y="5689"/>
                  </a:lnTo>
                  <a:lnTo>
                    <a:pt x="1158" y="6692"/>
                  </a:lnTo>
                  <a:lnTo>
                    <a:pt x="1142" y="6832"/>
                  </a:lnTo>
                  <a:lnTo>
                    <a:pt x="0" y="8534"/>
                  </a:lnTo>
                  <a:lnTo>
                    <a:pt x="1892" y="9131"/>
                  </a:lnTo>
                  <a:lnTo>
                    <a:pt x="2120" y="6692"/>
                  </a:lnTo>
                  <a:lnTo>
                    <a:pt x="9699" y="6692"/>
                  </a:lnTo>
                  <a:lnTo>
                    <a:pt x="8331" y="5003"/>
                  </a:lnTo>
                  <a:lnTo>
                    <a:pt x="9255" y="1727"/>
                  </a:lnTo>
                  <a:lnTo>
                    <a:pt x="8699" y="1727"/>
                  </a:lnTo>
                  <a:lnTo>
                    <a:pt x="7754" y="1625"/>
                  </a:lnTo>
                  <a:lnTo>
                    <a:pt x="7139" y="1435"/>
                  </a:lnTo>
                  <a:lnTo>
                    <a:pt x="4749" y="1435"/>
                  </a:lnTo>
                  <a:lnTo>
                    <a:pt x="3378" y="1384"/>
                  </a:lnTo>
                  <a:lnTo>
                    <a:pt x="3302" y="381"/>
                  </a:lnTo>
                  <a:lnTo>
                    <a:pt x="3149" y="0"/>
                  </a:lnTo>
                  <a:close/>
                </a:path>
                <a:path w="10159" h="9525">
                  <a:moveTo>
                    <a:pt x="9699" y="6692"/>
                  </a:moveTo>
                  <a:lnTo>
                    <a:pt x="2120" y="6692"/>
                  </a:lnTo>
                  <a:lnTo>
                    <a:pt x="2276" y="6756"/>
                  </a:lnTo>
                  <a:lnTo>
                    <a:pt x="4851" y="7480"/>
                  </a:lnTo>
                  <a:lnTo>
                    <a:pt x="5689" y="7594"/>
                  </a:lnTo>
                  <a:lnTo>
                    <a:pt x="6286" y="8242"/>
                  </a:lnTo>
                  <a:lnTo>
                    <a:pt x="6997" y="6832"/>
                  </a:lnTo>
                  <a:lnTo>
                    <a:pt x="9602" y="6832"/>
                  </a:lnTo>
                  <a:lnTo>
                    <a:pt x="9699" y="6692"/>
                  </a:lnTo>
                  <a:close/>
                </a:path>
                <a:path w="10159" h="9525">
                  <a:moveTo>
                    <a:pt x="9602" y="6832"/>
                  </a:moveTo>
                  <a:lnTo>
                    <a:pt x="6997" y="6832"/>
                  </a:lnTo>
                  <a:lnTo>
                    <a:pt x="8674" y="7429"/>
                  </a:lnTo>
                  <a:lnTo>
                    <a:pt x="9602" y="6832"/>
                  </a:lnTo>
                  <a:close/>
                </a:path>
                <a:path w="10159" h="9525">
                  <a:moveTo>
                    <a:pt x="9080" y="1587"/>
                  </a:moveTo>
                  <a:lnTo>
                    <a:pt x="8855" y="1638"/>
                  </a:lnTo>
                  <a:lnTo>
                    <a:pt x="8699" y="1727"/>
                  </a:lnTo>
                  <a:lnTo>
                    <a:pt x="9255" y="1727"/>
                  </a:lnTo>
                  <a:lnTo>
                    <a:pt x="9080" y="1587"/>
                  </a:lnTo>
                  <a:close/>
                </a:path>
                <a:path w="10159" h="9525">
                  <a:moveTo>
                    <a:pt x="6540" y="381"/>
                  </a:moveTo>
                  <a:lnTo>
                    <a:pt x="5054" y="838"/>
                  </a:lnTo>
                  <a:lnTo>
                    <a:pt x="4991" y="1333"/>
                  </a:lnTo>
                  <a:lnTo>
                    <a:pt x="4749" y="1435"/>
                  </a:lnTo>
                  <a:lnTo>
                    <a:pt x="7139" y="1435"/>
                  </a:lnTo>
                  <a:lnTo>
                    <a:pt x="6756" y="990"/>
                  </a:lnTo>
                  <a:lnTo>
                    <a:pt x="6540" y="381"/>
                  </a:lnTo>
                  <a:close/>
                </a:path>
                <a:path w="10159" h="9525">
                  <a:moveTo>
                    <a:pt x="4381" y="1104"/>
                  </a:moveTo>
                  <a:lnTo>
                    <a:pt x="3695" y="1384"/>
                  </a:lnTo>
                  <a:lnTo>
                    <a:pt x="4693" y="1384"/>
                  </a:lnTo>
                  <a:lnTo>
                    <a:pt x="4381" y="1104"/>
                  </a:lnTo>
                  <a:close/>
                </a:path>
              </a:pathLst>
            </a:custGeom>
            <a:solidFill>
              <a:srgbClr val="EE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12509638" y="688016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1473" y="5308"/>
                  </a:moveTo>
                  <a:lnTo>
                    <a:pt x="761" y="6718"/>
                  </a:lnTo>
                  <a:lnTo>
                    <a:pt x="406" y="7073"/>
                  </a:lnTo>
                  <a:lnTo>
                    <a:pt x="0" y="7823"/>
                  </a:lnTo>
                  <a:lnTo>
                    <a:pt x="1981" y="8432"/>
                  </a:lnTo>
                  <a:lnTo>
                    <a:pt x="2755" y="10464"/>
                  </a:lnTo>
                  <a:lnTo>
                    <a:pt x="4648" y="10756"/>
                  </a:lnTo>
                  <a:lnTo>
                    <a:pt x="4425" y="5905"/>
                  </a:lnTo>
                  <a:lnTo>
                    <a:pt x="3149" y="5905"/>
                  </a:lnTo>
                  <a:lnTo>
                    <a:pt x="1473" y="5308"/>
                  </a:lnTo>
                  <a:close/>
                </a:path>
                <a:path w="9525" h="10795">
                  <a:moveTo>
                    <a:pt x="4470" y="0"/>
                  </a:moveTo>
                  <a:lnTo>
                    <a:pt x="3759" y="101"/>
                  </a:lnTo>
                  <a:lnTo>
                    <a:pt x="2881" y="3213"/>
                  </a:lnTo>
                  <a:lnTo>
                    <a:pt x="2847" y="3530"/>
                  </a:lnTo>
                  <a:lnTo>
                    <a:pt x="4216" y="5219"/>
                  </a:lnTo>
                  <a:lnTo>
                    <a:pt x="3149" y="5905"/>
                  </a:lnTo>
                  <a:lnTo>
                    <a:pt x="4425" y="5905"/>
                  </a:lnTo>
                  <a:lnTo>
                    <a:pt x="4419" y="5778"/>
                  </a:lnTo>
                  <a:lnTo>
                    <a:pt x="9270" y="4305"/>
                  </a:lnTo>
                  <a:lnTo>
                    <a:pt x="9131" y="4051"/>
                  </a:lnTo>
                  <a:lnTo>
                    <a:pt x="8902" y="3530"/>
                  </a:lnTo>
                  <a:lnTo>
                    <a:pt x="7619" y="3213"/>
                  </a:lnTo>
                  <a:lnTo>
                    <a:pt x="7719" y="2286"/>
                  </a:lnTo>
                  <a:lnTo>
                    <a:pt x="5727" y="2286"/>
                  </a:lnTo>
                  <a:lnTo>
                    <a:pt x="5029" y="977"/>
                  </a:lnTo>
                  <a:lnTo>
                    <a:pt x="4711" y="533"/>
                  </a:lnTo>
                  <a:lnTo>
                    <a:pt x="4470" y="0"/>
                  </a:lnTo>
                  <a:close/>
                </a:path>
                <a:path w="9525" h="10795">
                  <a:moveTo>
                    <a:pt x="6654" y="330"/>
                  </a:moveTo>
                  <a:lnTo>
                    <a:pt x="5727" y="2286"/>
                  </a:lnTo>
                  <a:lnTo>
                    <a:pt x="7719" y="2286"/>
                  </a:lnTo>
                  <a:lnTo>
                    <a:pt x="7746" y="2032"/>
                  </a:lnTo>
                  <a:lnTo>
                    <a:pt x="7378" y="1130"/>
                  </a:lnTo>
                  <a:lnTo>
                    <a:pt x="6654" y="33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12500714" y="688281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2095" y="0"/>
                  </a:moveTo>
                  <a:lnTo>
                    <a:pt x="1397" y="1651"/>
                  </a:lnTo>
                  <a:lnTo>
                    <a:pt x="622" y="1409"/>
                  </a:lnTo>
                  <a:lnTo>
                    <a:pt x="0" y="1511"/>
                  </a:lnTo>
                  <a:lnTo>
                    <a:pt x="165" y="1943"/>
                  </a:lnTo>
                  <a:lnTo>
                    <a:pt x="558" y="2806"/>
                  </a:lnTo>
                  <a:lnTo>
                    <a:pt x="1270" y="2603"/>
                  </a:lnTo>
                  <a:lnTo>
                    <a:pt x="2349" y="2400"/>
                  </a:lnTo>
                  <a:lnTo>
                    <a:pt x="2717" y="4267"/>
                  </a:lnTo>
                  <a:lnTo>
                    <a:pt x="4356" y="5410"/>
                  </a:lnTo>
                  <a:lnTo>
                    <a:pt x="2794" y="6692"/>
                  </a:lnTo>
                  <a:lnTo>
                    <a:pt x="1346" y="8877"/>
                  </a:lnTo>
                  <a:lnTo>
                    <a:pt x="3238" y="10693"/>
                  </a:lnTo>
                  <a:lnTo>
                    <a:pt x="3492" y="12700"/>
                  </a:lnTo>
                  <a:lnTo>
                    <a:pt x="3594" y="12928"/>
                  </a:lnTo>
                  <a:lnTo>
                    <a:pt x="3670" y="13169"/>
                  </a:lnTo>
                  <a:lnTo>
                    <a:pt x="3797" y="13398"/>
                  </a:lnTo>
                  <a:lnTo>
                    <a:pt x="4064" y="14046"/>
                  </a:lnTo>
                  <a:lnTo>
                    <a:pt x="4749" y="13817"/>
                  </a:lnTo>
                  <a:lnTo>
                    <a:pt x="5156" y="12966"/>
                  </a:lnTo>
                  <a:lnTo>
                    <a:pt x="5600" y="11963"/>
                  </a:lnTo>
                  <a:lnTo>
                    <a:pt x="3517" y="9321"/>
                  </a:lnTo>
                  <a:lnTo>
                    <a:pt x="4508" y="7950"/>
                  </a:lnTo>
                  <a:lnTo>
                    <a:pt x="6146" y="5867"/>
                  </a:lnTo>
                  <a:lnTo>
                    <a:pt x="6299" y="5308"/>
                  </a:lnTo>
                  <a:lnTo>
                    <a:pt x="5295" y="4953"/>
                  </a:lnTo>
                  <a:lnTo>
                    <a:pt x="3403" y="4356"/>
                  </a:lnTo>
                  <a:lnTo>
                    <a:pt x="4597" y="2578"/>
                  </a:lnTo>
                  <a:lnTo>
                    <a:pt x="4000" y="1511"/>
                  </a:lnTo>
                  <a:lnTo>
                    <a:pt x="3644" y="596"/>
                  </a:lnTo>
                  <a:lnTo>
                    <a:pt x="3492" y="127"/>
                  </a:lnTo>
                  <a:lnTo>
                    <a:pt x="2806" y="127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12504262" y="689670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2934" y="6447"/>
                  </a:moveTo>
                  <a:close/>
                </a:path>
                <a:path w="6350" h="6984">
                  <a:moveTo>
                    <a:pt x="1638" y="2159"/>
                  </a:moveTo>
                  <a:lnTo>
                    <a:pt x="0" y="2717"/>
                  </a:lnTo>
                  <a:lnTo>
                    <a:pt x="101" y="3454"/>
                  </a:lnTo>
                  <a:lnTo>
                    <a:pt x="1727" y="3860"/>
                  </a:lnTo>
                  <a:lnTo>
                    <a:pt x="1193" y="5118"/>
                  </a:lnTo>
                  <a:lnTo>
                    <a:pt x="1193" y="6210"/>
                  </a:lnTo>
                  <a:lnTo>
                    <a:pt x="1778" y="6299"/>
                  </a:lnTo>
                  <a:lnTo>
                    <a:pt x="2374" y="6362"/>
                  </a:lnTo>
                  <a:lnTo>
                    <a:pt x="2934" y="6447"/>
                  </a:lnTo>
                  <a:lnTo>
                    <a:pt x="2988" y="5118"/>
                  </a:lnTo>
                  <a:lnTo>
                    <a:pt x="2794" y="3479"/>
                  </a:lnTo>
                  <a:lnTo>
                    <a:pt x="5797" y="3479"/>
                  </a:lnTo>
                  <a:lnTo>
                    <a:pt x="5655" y="2311"/>
                  </a:lnTo>
                  <a:lnTo>
                    <a:pt x="3657" y="2311"/>
                  </a:lnTo>
                  <a:lnTo>
                    <a:pt x="1638" y="2159"/>
                  </a:lnTo>
                  <a:close/>
                </a:path>
                <a:path w="6350" h="6984">
                  <a:moveTo>
                    <a:pt x="5797" y="3479"/>
                  </a:moveTo>
                  <a:lnTo>
                    <a:pt x="2794" y="3479"/>
                  </a:lnTo>
                  <a:lnTo>
                    <a:pt x="5854" y="3949"/>
                  </a:lnTo>
                  <a:lnTo>
                    <a:pt x="5797" y="3479"/>
                  </a:lnTo>
                  <a:close/>
                </a:path>
                <a:path w="6350" h="6984">
                  <a:moveTo>
                    <a:pt x="5130" y="0"/>
                  </a:moveTo>
                  <a:lnTo>
                    <a:pt x="4902" y="101"/>
                  </a:lnTo>
                  <a:lnTo>
                    <a:pt x="4445" y="254"/>
                  </a:lnTo>
                  <a:lnTo>
                    <a:pt x="3657" y="2311"/>
                  </a:lnTo>
                  <a:lnTo>
                    <a:pt x="5655" y="2311"/>
                  </a:lnTo>
                  <a:lnTo>
                    <a:pt x="5647" y="2159"/>
                  </a:lnTo>
                  <a:lnTo>
                    <a:pt x="6337" y="1168"/>
                  </a:lnTo>
                  <a:lnTo>
                    <a:pt x="5638" y="1066"/>
                  </a:lnTo>
                  <a:lnTo>
                    <a:pt x="5372" y="571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12503992" y="689632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578" y="0"/>
                  </a:moveTo>
                  <a:lnTo>
                    <a:pt x="1473" y="292"/>
                  </a:lnTo>
                  <a:lnTo>
                    <a:pt x="1015" y="469"/>
                  </a:lnTo>
                  <a:lnTo>
                    <a:pt x="800" y="533"/>
                  </a:lnTo>
                  <a:lnTo>
                    <a:pt x="1054" y="1384"/>
                  </a:lnTo>
                  <a:lnTo>
                    <a:pt x="863" y="2044"/>
                  </a:lnTo>
                  <a:lnTo>
                    <a:pt x="0" y="2400"/>
                  </a:lnTo>
                  <a:lnTo>
                    <a:pt x="101" y="2641"/>
                  </a:lnTo>
                  <a:lnTo>
                    <a:pt x="177" y="2870"/>
                  </a:lnTo>
                  <a:lnTo>
                    <a:pt x="266" y="3098"/>
                  </a:lnTo>
                  <a:lnTo>
                    <a:pt x="1904" y="2527"/>
                  </a:lnTo>
                  <a:lnTo>
                    <a:pt x="3924" y="2692"/>
                  </a:lnTo>
                  <a:lnTo>
                    <a:pt x="4711" y="635"/>
                  </a:lnTo>
                  <a:lnTo>
                    <a:pt x="3670" y="2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12508594" y="689209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03" y="0"/>
                  </a:moveTo>
                  <a:lnTo>
                    <a:pt x="304" y="1917"/>
                  </a:lnTo>
                  <a:lnTo>
                    <a:pt x="330" y="2120"/>
                  </a:lnTo>
                  <a:lnTo>
                    <a:pt x="101" y="2336"/>
                  </a:lnTo>
                  <a:lnTo>
                    <a:pt x="0" y="2539"/>
                  </a:lnTo>
                  <a:lnTo>
                    <a:pt x="101" y="2768"/>
                  </a:lnTo>
                  <a:lnTo>
                    <a:pt x="292" y="3238"/>
                  </a:lnTo>
                  <a:lnTo>
                    <a:pt x="584" y="3352"/>
                  </a:lnTo>
                  <a:lnTo>
                    <a:pt x="901" y="3517"/>
                  </a:lnTo>
                  <a:lnTo>
                    <a:pt x="1219" y="3644"/>
                  </a:lnTo>
                  <a:lnTo>
                    <a:pt x="1790" y="3124"/>
                  </a:lnTo>
                  <a:lnTo>
                    <a:pt x="2235" y="2451"/>
                  </a:lnTo>
                  <a:lnTo>
                    <a:pt x="3035" y="2184"/>
                  </a:lnTo>
                  <a:lnTo>
                    <a:pt x="2679" y="1866"/>
                  </a:lnTo>
                  <a:lnTo>
                    <a:pt x="2324" y="1574"/>
                  </a:lnTo>
                  <a:lnTo>
                    <a:pt x="1981" y="1231"/>
                  </a:lnTo>
                  <a:lnTo>
                    <a:pt x="927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12507499" y="68939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63" y="0"/>
                  </a:moveTo>
                  <a:lnTo>
                    <a:pt x="647" y="63"/>
                  </a:lnTo>
                  <a:lnTo>
                    <a:pt x="165" y="241"/>
                  </a:lnTo>
                  <a:lnTo>
                    <a:pt x="0" y="1447"/>
                  </a:lnTo>
                  <a:lnTo>
                    <a:pt x="749" y="596"/>
                  </a:lnTo>
                  <a:lnTo>
                    <a:pt x="1104" y="647"/>
                  </a:lnTo>
                  <a:lnTo>
                    <a:pt x="1015" y="43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12509131" y="68957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44" y="101"/>
                  </a:lnTo>
                  <a:lnTo>
                    <a:pt x="228" y="177"/>
                  </a:lnTo>
                  <a:lnTo>
                    <a:pt x="0" y="266"/>
                  </a:lnTo>
                  <a:lnTo>
                    <a:pt x="177" y="723"/>
                  </a:lnTo>
                  <a:lnTo>
                    <a:pt x="253" y="952"/>
                  </a:lnTo>
                  <a:lnTo>
                    <a:pt x="698" y="774"/>
                  </a:lnTo>
                  <a:lnTo>
                    <a:pt x="927" y="673"/>
                  </a:lnTo>
                  <a:lnTo>
                    <a:pt x="850" y="444"/>
                  </a:lnTo>
                  <a:lnTo>
                    <a:pt x="787" y="228"/>
                  </a:lnTo>
                  <a:lnTo>
                    <a:pt x="685" y="12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12508886" y="68953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65" y="444"/>
                  </a:lnTo>
                  <a:lnTo>
                    <a:pt x="254" y="673"/>
                  </a:lnTo>
                  <a:lnTo>
                    <a:pt x="469" y="596"/>
                  </a:lnTo>
                  <a:lnTo>
                    <a:pt x="698" y="508"/>
                  </a:lnTo>
                  <a:lnTo>
                    <a:pt x="914" y="406"/>
                  </a:lnTo>
                  <a:lnTo>
                    <a:pt x="609" y="266"/>
                  </a:lnTo>
                  <a:lnTo>
                    <a:pt x="30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12507672" y="689359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63" y="50"/>
                  </a:lnTo>
                  <a:lnTo>
                    <a:pt x="0" y="635"/>
                  </a:lnTo>
                  <a:lnTo>
                    <a:pt x="241" y="546"/>
                  </a:lnTo>
                  <a:lnTo>
                    <a:pt x="457" y="457"/>
                  </a:lnTo>
                  <a:lnTo>
                    <a:pt x="698" y="39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12516213" y="687438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394" y="0"/>
                  </a:moveTo>
                  <a:lnTo>
                    <a:pt x="2933" y="304"/>
                  </a:lnTo>
                  <a:lnTo>
                    <a:pt x="1358" y="101"/>
                  </a:lnTo>
                  <a:lnTo>
                    <a:pt x="0" y="888"/>
                  </a:lnTo>
                  <a:lnTo>
                    <a:pt x="279" y="1943"/>
                  </a:lnTo>
                  <a:lnTo>
                    <a:pt x="990" y="2692"/>
                  </a:lnTo>
                  <a:lnTo>
                    <a:pt x="1714" y="3416"/>
                  </a:lnTo>
                  <a:lnTo>
                    <a:pt x="1930" y="3848"/>
                  </a:lnTo>
                  <a:lnTo>
                    <a:pt x="2057" y="4013"/>
                  </a:lnTo>
                  <a:lnTo>
                    <a:pt x="4597" y="5740"/>
                  </a:lnTo>
                  <a:lnTo>
                    <a:pt x="6134" y="4698"/>
                  </a:lnTo>
                  <a:lnTo>
                    <a:pt x="5156" y="3009"/>
                  </a:lnTo>
                  <a:lnTo>
                    <a:pt x="5854" y="1803"/>
                  </a:lnTo>
                  <a:lnTo>
                    <a:pt x="5549" y="1054"/>
                  </a:lnTo>
                  <a:lnTo>
                    <a:pt x="5384" y="20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12514681" y="68775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562" y="0"/>
                  </a:moveTo>
                  <a:lnTo>
                    <a:pt x="406" y="927"/>
                  </a:lnTo>
                  <a:lnTo>
                    <a:pt x="1193" y="2692"/>
                  </a:lnTo>
                  <a:lnTo>
                    <a:pt x="0" y="3581"/>
                  </a:lnTo>
                  <a:lnTo>
                    <a:pt x="698" y="4889"/>
                  </a:lnTo>
                  <a:lnTo>
                    <a:pt x="1600" y="2933"/>
                  </a:lnTo>
                  <a:lnTo>
                    <a:pt x="2336" y="3733"/>
                  </a:lnTo>
                  <a:lnTo>
                    <a:pt x="2565" y="3340"/>
                  </a:lnTo>
                  <a:lnTo>
                    <a:pt x="2844" y="2590"/>
                  </a:lnTo>
                  <a:lnTo>
                    <a:pt x="3708" y="2654"/>
                  </a:lnTo>
                  <a:lnTo>
                    <a:pt x="3619" y="3492"/>
                  </a:lnTo>
                  <a:lnTo>
                    <a:pt x="4013" y="3924"/>
                  </a:lnTo>
                  <a:lnTo>
                    <a:pt x="4559" y="2794"/>
                  </a:lnTo>
                  <a:lnTo>
                    <a:pt x="3797" y="1854"/>
                  </a:lnTo>
                  <a:lnTo>
                    <a:pt x="3606" y="838"/>
                  </a:lnTo>
                  <a:lnTo>
                    <a:pt x="3467" y="647"/>
                  </a:lnTo>
                  <a:lnTo>
                    <a:pt x="3352" y="457"/>
                  </a:lnTo>
                  <a:lnTo>
                    <a:pt x="3251" y="241"/>
                  </a:lnTo>
                  <a:lnTo>
                    <a:pt x="2666" y="406"/>
                  </a:lnTo>
                  <a:lnTo>
                    <a:pt x="2095" y="40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F44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12520864" y="688661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781" y="0"/>
                  </a:moveTo>
                  <a:lnTo>
                    <a:pt x="1739" y="698"/>
                  </a:lnTo>
                  <a:lnTo>
                    <a:pt x="634" y="1346"/>
                  </a:lnTo>
                  <a:lnTo>
                    <a:pt x="0" y="2705"/>
                  </a:lnTo>
                  <a:lnTo>
                    <a:pt x="1739" y="3060"/>
                  </a:lnTo>
                  <a:lnTo>
                    <a:pt x="3136" y="3022"/>
                  </a:lnTo>
                  <a:lnTo>
                    <a:pt x="4521" y="2463"/>
                  </a:lnTo>
                  <a:lnTo>
                    <a:pt x="4241" y="1790"/>
                  </a:lnTo>
                  <a:lnTo>
                    <a:pt x="4000" y="1104"/>
                  </a:lnTo>
                  <a:lnTo>
                    <a:pt x="3733" y="406"/>
                  </a:lnTo>
                  <a:lnTo>
                    <a:pt x="3403" y="266"/>
                  </a:lnTo>
                  <a:lnTo>
                    <a:pt x="3098" y="11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E33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12515961" y="688558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52" y="0"/>
                  </a:moveTo>
                  <a:lnTo>
                    <a:pt x="3467" y="253"/>
                  </a:lnTo>
                  <a:lnTo>
                    <a:pt x="3378" y="736"/>
                  </a:lnTo>
                  <a:lnTo>
                    <a:pt x="3162" y="812"/>
                  </a:lnTo>
                  <a:lnTo>
                    <a:pt x="2781" y="507"/>
                  </a:lnTo>
                  <a:lnTo>
                    <a:pt x="177" y="1193"/>
                  </a:lnTo>
                  <a:lnTo>
                    <a:pt x="0" y="1816"/>
                  </a:lnTo>
                  <a:lnTo>
                    <a:pt x="1752" y="4051"/>
                  </a:lnTo>
                  <a:lnTo>
                    <a:pt x="1917" y="2349"/>
                  </a:lnTo>
                  <a:lnTo>
                    <a:pt x="3822" y="2019"/>
                  </a:lnTo>
                  <a:lnTo>
                    <a:pt x="4419" y="685"/>
                  </a:lnTo>
                  <a:lnTo>
                    <a:pt x="4330" y="457"/>
                  </a:lnTo>
                  <a:lnTo>
                    <a:pt x="4254" y="21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12517018" y="688015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495" y="0"/>
                  </a:moveTo>
                  <a:lnTo>
                    <a:pt x="241" y="749"/>
                  </a:lnTo>
                  <a:lnTo>
                    <a:pt x="0" y="1143"/>
                  </a:lnTo>
                  <a:lnTo>
                    <a:pt x="355" y="2044"/>
                  </a:lnTo>
                  <a:lnTo>
                    <a:pt x="254" y="3225"/>
                  </a:lnTo>
                  <a:lnTo>
                    <a:pt x="1511" y="3543"/>
                  </a:lnTo>
                  <a:lnTo>
                    <a:pt x="1320" y="3009"/>
                  </a:lnTo>
                  <a:lnTo>
                    <a:pt x="1358" y="2476"/>
                  </a:lnTo>
                  <a:lnTo>
                    <a:pt x="1816" y="2006"/>
                  </a:lnTo>
                  <a:lnTo>
                    <a:pt x="1714" y="1549"/>
                  </a:lnTo>
                  <a:lnTo>
                    <a:pt x="1689" y="1333"/>
                  </a:lnTo>
                  <a:lnTo>
                    <a:pt x="1295" y="901"/>
                  </a:lnTo>
                  <a:lnTo>
                    <a:pt x="1384" y="76"/>
                  </a:lnTo>
                  <a:lnTo>
                    <a:pt x="698" y="2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16A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12518346" y="68821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25" y="482"/>
                  </a:lnTo>
                  <a:lnTo>
                    <a:pt x="0" y="1015"/>
                  </a:lnTo>
                  <a:lnTo>
                    <a:pt x="215" y="1600"/>
                  </a:lnTo>
                  <a:lnTo>
                    <a:pt x="723" y="1155"/>
                  </a:lnTo>
                  <a:lnTo>
                    <a:pt x="673" y="58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12523284" y="6891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190"/>
                  </a:lnTo>
                  <a:lnTo>
                    <a:pt x="114" y="380"/>
                  </a:lnTo>
                  <a:lnTo>
                    <a:pt x="355" y="342"/>
                  </a:lnTo>
                  <a:lnTo>
                    <a:pt x="355" y="190"/>
                  </a:lnTo>
                  <a:lnTo>
                    <a:pt x="215" y="38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12510790" y="69000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095" y="0"/>
                  </a:moveTo>
                  <a:lnTo>
                    <a:pt x="1663" y="660"/>
                  </a:lnTo>
                  <a:lnTo>
                    <a:pt x="1219" y="1371"/>
                  </a:lnTo>
                  <a:lnTo>
                    <a:pt x="812" y="2146"/>
                  </a:lnTo>
                  <a:lnTo>
                    <a:pt x="0" y="2501"/>
                  </a:lnTo>
                  <a:lnTo>
                    <a:pt x="1943" y="3251"/>
                  </a:lnTo>
                  <a:lnTo>
                    <a:pt x="2565" y="3594"/>
                  </a:lnTo>
                  <a:lnTo>
                    <a:pt x="2895" y="3746"/>
                  </a:lnTo>
                  <a:lnTo>
                    <a:pt x="3441" y="2692"/>
                  </a:lnTo>
                  <a:lnTo>
                    <a:pt x="3352" y="1574"/>
                  </a:lnTo>
                  <a:lnTo>
                    <a:pt x="3200" y="457"/>
                  </a:lnTo>
                  <a:lnTo>
                    <a:pt x="2616" y="6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16C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12506644" y="69028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454" y="0"/>
                  </a:moveTo>
                  <a:lnTo>
                    <a:pt x="2463" y="101"/>
                  </a:lnTo>
                  <a:lnTo>
                    <a:pt x="1511" y="228"/>
                  </a:lnTo>
                  <a:lnTo>
                    <a:pt x="546" y="342"/>
                  </a:lnTo>
                  <a:lnTo>
                    <a:pt x="203" y="1358"/>
                  </a:lnTo>
                  <a:lnTo>
                    <a:pt x="0" y="2374"/>
                  </a:lnTo>
                  <a:lnTo>
                    <a:pt x="800" y="3301"/>
                  </a:lnTo>
                  <a:lnTo>
                    <a:pt x="1600" y="2552"/>
                  </a:lnTo>
                  <a:lnTo>
                    <a:pt x="1790" y="1206"/>
                  </a:lnTo>
                  <a:lnTo>
                    <a:pt x="3060" y="888"/>
                  </a:lnTo>
                  <a:lnTo>
                    <a:pt x="3314" y="292"/>
                  </a:lnTo>
                  <a:close/>
                </a:path>
              </a:pathLst>
            </a:custGeom>
            <a:solidFill>
              <a:srgbClr val="F5D1E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12509716" y="69025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54" y="0"/>
                  </a:moveTo>
                  <a:lnTo>
                    <a:pt x="838" y="101"/>
                  </a:lnTo>
                  <a:lnTo>
                    <a:pt x="596" y="177"/>
                  </a:lnTo>
                  <a:lnTo>
                    <a:pt x="368" y="279"/>
                  </a:lnTo>
                  <a:lnTo>
                    <a:pt x="254" y="571"/>
                  </a:lnTo>
                  <a:lnTo>
                    <a:pt x="114" y="863"/>
                  </a:lnTo>
                  <a:lnTo>
                    <a:pt x="0" y="1168"/>
                  </a:lnTo>
                  <a:lnTo>
                    <a:pt x="88" y="1384"/>
                  </a:lnTo>
                  <a:lnTo>
                    <a:pt x="165" y="1612"/>
                  </a:lnTo>
                  <a:lnTo>
                    <a:pt x="254" y="1828"/>
                  </a:lnTo>
                  <a:lnTo>
                    <a:pt x="812" y="1625"/>
                  </a:lnTo>
                  <a:lnTo>
                    <a:pt x="1358" y="1562"/>
                  </a:lnTo>
                  <a:lnTo>
                    <a:pt x="1854" y="2006"/>
                  </a:lnTo>
                  <a:lnTo>
                    <a:pt x="3009" y="73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12509586" y="690326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136" y="0"/>
                  </a:moveTo>
                  <a:lnTo>
                    <a:pt x="1993" y="1257"/>
                  </a:lnTo>
                  <a:lnTo>
                    <a:pt x="1600" y="2070"/>
                  </a:lnTo>
                  <a:lnTo>
                    <a:pt x="2146" y="3555"/>
                  </a:lnTo>
                  <a:lnTo>
                    <a:pt x="431" y="3416"/>
                  </a:lnTo>
                  <a:lnTo>
                    <a:pt x="0" y="3911"/>
                  </a:lnTo>
                  <a:lnTo>
                    <a:pt x="88" y="4457"/>
                  </a:lnTo>
                  <a:lnTo>
                    <a:pt x="254" y="5041"/>
                  </a:lnTo>
                  <a:lnTo>
                    <a:pt x="355" y="5257"/>
                  </a:lnTo>
                  <a:lnTo>
                    <a:pt x="533" y="5714"/>
                  </a:lnTo>
                  <a:lnTo>
                    <a:pt x="1295" y="4610"/>
                  </a:lnTo>
                  <a:lnTo>
                    <a:pt x="2349" y="4495"/>
                  </a:lnTo>
                  <a:lnTo>
                    <a:pt x="3505" y="4724"/>
                  </a:lnTo>
                  <a:lnTo>
                    <a:pt x="3784" y="4546"/>
                  </a:lnTo>
                  <a:lnTo>
                    <a:pt x="4343" y="4165"/>
                  </a:lnTo>
                  <a:lnTo>
                    <a:pt x="4457" y="3695"/>
                  </a:lnTo>
                  <a:lnTo>
                    <a:pt x="4495" y="3454"/>
                  </a:lnTo>
                  <a:lnTo>
                    <a:pt x="4381" y="2463"/>
                  </a:lnTo>
                  <a:lnTo>
                    <a:pt x="4102" y="495"/>
                  </a:lnTo>
                  <a:close/>
                </a:path>
              </a:pathLst>
            </a:custGeom>
            <a:solidFill>
              <a:srgbClr val="F1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12518743" y="68858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0" y="254"/>
                  </a:lnTo>
                  <a:lnTo>
                    <a:pt x="380" y="558"/>
                  </a:lnTo>
                  <a:lnTo>
                    <a:pt x="59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12514928" y="69069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584" y="76"/>
                  </a:lnTo>
                  <a:lnTo>
                    <a:pt x="0" y="266"/>
                  </a:lnTo>
                  <a:lnTo>
                    <a:pt x="444" y="1485"/>
                  </a:lnTo>
                  <a:lnTo>
                    <a:pt x="1028" y="1041"/>
                  </a:lnTo>
                  <a:lnTo>
                    <a:pt x="1638" y="43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12509419" y="68964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406" y="101"/>
                  </a:lnTo>
                  <a:lnTo>
                    <a:pt x="215" y="203"/>
                  </a:lnTo>
                  <a:lnTo>
                    <a:pt x="0" y="304"/>
                  </a:lnTo>
                  <a:lnTo>
                    <a:pt x="215" y="850"/>
                  </a:lnTo>
                  <a:lnTo>
                    <a:pt x="469" y="1358"/>
                  </a:lnTo>
                  <a:lnTo>
                    <a:pt x="1168" y="1358"/>
                  </a:lnTo>
                  <a:lnTo>
                    <a:pt x="1092" y="863"/>
                  </a:lnTo>
                  <a:lnTo>
                    <a:pt x="1562" y="15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12509416" y="692366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4178" y="12750"/>
                  </a:moveTo>
                  <a:lnTo>
                    <a:pt x="9535" y="12750"/>
                  </a:lnTo>
                  <a:lnTo>
                    <a:pt x="10500" y="13296"/>
                  </a:lnTo>
                  <a:lnTo>
                    <a:pt x="11356" y="15620"/>
                  </a:lnTo>
                  <a:lnTo>
                    <a:pt x="11909" y="16382"/>
                  </a:lnTo>
                  <a:lnTo>
                    <a:pt x="13446" y="17424"/>
                  </a:lnTo>
                  <a:lnTo>
                    <a:pt x="13840" y="17030"/>
                  </a:lnTo>
                  <a:lnTo>
                    <a:pt x="14040" y="16382"/>
                  </a:lnTo>
                  <a:lnTo>
                    <a:pt x="13992" y="16128"/>
                  </a:lnTo>
                  <a:lnTo>
                    <a:pt x="13840" y="15938"/>
                  </a:lnTo>
                  <a:lnTo>
                    <a:pt x="13170" y="15595"/>
                  </a:lnTo>
                  <a:lnTo>
                    <a:pt x="12887" y="15278"/>
                  </a:lnTo>
                  <a:lnTo>
                    <a:pt x="11668" y="13042"/>
                  </a:lnTo>
                  <a:lnTo>
                    <a:pt x="14178" y="12750"/>
                  </a:lnTo>
                  <a:close/>
                </a:path>
                <a:path w="15240" h="17779">
                  <a:moveTo>
                    <a:pt x="8392" y="10769"/>
                  </a:moveTo>
                  <a:lnTo>
                    <a:pt x="8015" y="10842"/>
                  </a:lnTo>
                  <a:lnTo>
                    <a:pt x="8201" y="11429"/>
                  </a:lnTo>
                  <a:lnTo>
                    <a:pt x="8265" y="12001"/>
                  </a:lnTo>
                  <a:lnTo>
                    <a:pt x="7845" y="12522"/>
                  </a:lnTo>
                  <a:lnTo>
                    <a:pt x="8099" y="13182"/>
                  </a:lnTo>
                  <a:lnTo>
                    <a:pt x="9535" y="12750"/>
                  </a:lnTo>
                  <a:lnTo>
                    <a:pt x="14178" y="12750"/>
                  </a:lnTo>
                  <a:lnTo>
                    <a:pt x="14615" y="12699"/>
                  </a:lnTo>
                  <a:lnTo>
                    <a:pt x="13687" y="11087"/>
                  </a:lnTo>
                  <a:lnTo>
                    <a:pt x="8900" y="11087"/>
                  </a:lnTo>
                  <a:lnTo>
                    <a:pt x="8392" y="10769"/>
                  </a:lnTo>
                  <a:close/>
                </a:path>
                <a:path w="15240" h="17779">
                  <a:moveTo>
                    <a:pt x="2550" y="4952"/>
                  </a:moveTo>
                  <a:lnTo>
                    <a:pt x="2331" y="5968"/>
                  </a:lnTo>
                  <a:lnTo>
                    <a:pt x="2214" y="6375"/>
                  </a:lnTo>
                  <a:lnTo>
                    <a:pt x="1940" y="7188"/>
                  </a:lnTo>
                  <a:lnTo>
                    <a:pt x="492" y="7353"/>
                  </a:lnTo>
                  <a:lnTo>
                    <a:pt x="0" y="7988"/>
                  </a:lnTo>
                  <a:lnTo>
                    <a:pt x="35" y="8585"/>
                  </a:lnTo>
                  <a:lnTo>
                    <a:pt x="987" y="8826"/>
                  </a:lnTo>
                  <a:lnTo>
                    <a:pt x="1902" y="9245"/>
                  </a:lnTo>
                  <a:lnTo>
                    <a:pt x="4302" y="11480"/>
                  </a:lnTo>
                  <a:lnTo>
                    <a:pt x="5189" y="10667"/>
                  </a:lnTo>
                  <a:lnTo>
                    <a:pt x="6042" y="9118"/>
                  </a:lnTo>
                  <a:lnTo>
                    <a:pt x="13117" y="9118"/>
                  </a:lnTo>
                  <a:lnTo>
                    <a:pt x="13395" y="8826"/>
                  </a:lnTo>
                  <a:lnTo>
                    <a:pt x="13713" y="7988"/>
                  </a:lnTo>
                  <a:lnTo>
                    <a:pt x="14547" y="7353"/>
                  </a:lnTo>
                  <a:lnTo>
                    <a:pt x="14508" y="7188"/>
                  </a:lnTo>
                  <a:lnTo>
                    <a:pt x="14211" y="6375"/>
                  </a:lnTo>
                  <a:lnTo>
                    <a:pt x="7642" y="6375"/>
                  </a:lnTo>
                  <a:lnTo>
                    <a:pt x="6347" y="6172"/>
                  </a:lnTo>
                  <a:lnTo>
                    <a:pt x="6868" y="5537"/>
                  </a:lnTo>
                  <a:lnTo>
                    <a:pt x="3248" y="5499"/>
                  </a:lnTo>
                  <a:lnTo>
                    <a:pt x="2550" y="4952"/>
                  </a:lnTo>
                  <a:close/>
                </a:path>
                <a:path w="15240" h="17779">
                  <a:moveTo>
                    <a:pt x="13117" y="9118"/>
                  </a:moveTo>
                  <a:lnTo>
                    <a:pt x="6042" y="9118"/>
                  </a:lnTo>
                  <a:lnTo>
                    <a:pt x="7312" y="11087"/>
                  </a:lnTo>
                  <a:lnTo>
                    <a:pt x="8007" y="10872"/>
                  </a:lnTo>
                  <a:lnTo>
                    <a:pt x="8087" y="10401"/>
                  </a:lnTo>
                  <a:lnTo>
                    <a:pt x="8290" y="9994"/>
                  </a:lnTo>
                  <a:lnTo>
                    <a:pt x="12283" y="9994"/>
                  </a:lnTo>
                  <a:lnTo>
                    <a:pt x="13117" y="9118"/>
                  </a:lnTo>
                  <a:close/>
                </a:path>
                <a:path w="15240" h="17779">
                  <a:moveTo>
                    <a:pt x="12283" y="9994"/>
                  </a:moveTo>
                  <a:lnTo>
                    <a:pt x="8290" y="9994"/>
                  </a:lnTo>
                  <a:lnTo>
                    <a:pt x="8971" y="10147"/>
                  </a:lnTo>
                  <a:lnTo>
                    <a:pt x="9121" y="10401"/>
                  </a:lnTo>
                  <a:lnTo>
                    <a:pt x="9141" y="10579"/>
                  </a:lnTo>
                  <a:lnTo>
                    <a:pt x="8900" y="11087"/>
                  </a:lnTo>
                  <a:lnTo>
                    <a:pt x="13687" y="11087"/>
                  </a:lnTo>
                  <a:lnTo>
                    <a:pt x="13446" y="10667"/>
                  </a:lnTo>
                  <a:lnTo>
                    <a:pt x="12138" y="10147"/>
                  </a:lnTo>
                  <a:lnTo>
                    <a:pt x="12283" y="9994"/>
                  </a:lnTo>
                  <a:close/>
                </a:path>
                <a:path w="15240" h="17779">
                  <a:moveTo>
                    <a:pt x="11757" y="0"/>
                  </a:moveTo>
                  <a:lnTo>
                    <a:pt x="11071" y="279"/>
                  </a:lnTo>
                  <a:lnTo>
                    <a:pt x="10868" y="1943"/>
                  </a:lnTo>
                  <a:lnTo>
                    <a:pt x="10004" y="3086"/>
                  </a:lnTo>
                  <a:lnTo>
                    <a:pt x="8417" y="3632"/>
                  </a:lnTo>
                  <a:lnTo>
                    <a:pt x="8272" y="4952"/>
                  </a:lnTo>
                  <a:lnTo>
                    <a:pt x="8036" y="5968"/>
                  </a:lnTo>
                  <a:lnTo>
                    <a:pt x="7642" y="6375"/>
                  </a:lnTo>
                  <a:lnTo>
                    <a:pt x="14211" y="6375"/>
                  </a:lnTo>
                  <a:lnTo>
                    <a:pt x="12901" y="5105"/>
                  </a:lnTo>
                  <a:lnTo>
                    <a:pt x="12989" y="4432"/>
                  </a:lnTo>
                  <a:lnTo>
                    <a:pt x="13421" y="4127"/>
                  </a:lnTo>
                  <a:lnTo>
                    <a:pt x="13636" y="4038"/>
                  </a:lnTo>
                  <a:lnTo>
                    <a:pt x="12011" y="4038"/>
                  </a:lnTo>
                  <a:lnTo>
                    <a:pt x="11655" y="1587"/>
                  </a:lnTo>
                  <a:lnTo>
                    <a:pt x="14284" y="1574"/>
                  </a:lnTo>
                  <a:lnTo>
                    <a:pt x="14136" y="749"/>
                  </a:lnTo>
                  <a:lnTo>
                    <a:pt x="12443" y="749"/>
                  </a:lnTo>
                  <a:lnTo>
                    <a:pt x="11757" y="0"/>
                  </a:lnTo>
                  <a:close/>
                </a:path>
                <a:path w="15240" h="17779">
                  <a:moveTo>
                    <a:pt x="4709" y="4241"/>
                  </a:moveTo>
                  <a:lnTo>
                    <a:pt x="4035" y="4521"/>
                  </a:lnTo>
                  <a:lnTo>
                    <a:pt x="3769" y="5473"/>
                  </a:lnTo>
                  <a:lnTo>
                    <a:pt x="3248" y="5499"/>
                  </a:lnTo>
                  <a:lnTo>
                    <a:pt x="6861" y="5499"/>
                  </a:lnTo>
                  <a:lnTo>
                    <a:pt x="6780" y="5054"/>
                  </a:lnTo>
                  <a:lnTo>
                    <a:pt x="5191" y="5054"/>
                  </a:lnTo>
                  <a:lnTo>
                    <a:pt x="4709" y="4241"/>
                  </a:lnTo>
                  <a:close/>
                </a:path>
                <a:path w="15240" h="17779">
                  <a:moveTo>
                    <a:pt x="6512" y="3848"/>
                  </a:moveTo>
                  <a:lnTo>
                    <a:pt x="5191" y="5054"/>
                  </a:lnTo>
                  <a:lnTo>
                    <a:pt x="6780" y="5054"/>
                  </a:lnTo>
                  <a:lnTo>
                    <a:pt x="6512" y="3848"/>
                  </a:lnTo>
                  <a:close/>
                </a:path>
                <a:path w="15240" h="17779">
                  <a:moveTo>
                    <a:pt x="13751" y="3187"/>
                  </a:moveTo>
                  <a:lnTo>
                    <a:pt x="13103" y="3301"/>
                  </a:lnTo>
                  <a:lnTo>
                    <a:pt x="12011" y="4038"/>
                  </a:lnTo>
                  <a:lnTo>
                    <a:pt x="13636" y="4038"/>
                  </a:lnTo>
                  <a:lnTo>
                    <a:pt x="14005" y="3886"/>
                  </a:lnTo>
                  <a:lnTo>
                    <a:pt x="13751" y="3187"/>
                  </a:lnTo>
                  <a:close/>
                </a:path>
                <a:path w="15240" h="17779">
                  <a:moveTo>
                    <a:pt x="14269" y="1587"/>
                  </a:moveTo>
                  <a:lnTo>
                    <a:pt x="11655" y="1587"/>
                  </a:lnTo>
                  <a:lnTo>
                    <a:pt x="13497" y="2235"/>
                  </a:lnTo>
                  <a:lnTo>
                    <a:pt x="14269" y="1587"/>
                  </a:lnTo>
                  <a:close/>
                </a:path>
                <a:path w="15240" h="17779">
                  <a:moveTo>
                    <a:pt x="14018" y="88"/>
                  </a:moveTo>
                  <a:lnTo>
                    <a:pt x="12443" y="749"/>
                  </a:lnTo>
                  <a:lnTo>
                    <a:pt x="14136" y="749"/>
                  </a:lnTo>
                  <a:lnTo>
                    <a:pt x="14018" y="88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12510663" y="692158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1026" y="3505"/>
                  </a:moveTo>
                  <a:lnTo>
                    <a:pt x="568" y="3556"/>
                  </a:lnTo>
                  <a:lnTo>
                    <a:pt x="307" y="3619"/>
                  </a:lnTo>
                  <a:lnTo>
                    <a:pt x="225" y="4686"/>
                  </a:lnTo>
                  <a:lnTo>
                    <a:pt x="86" y="4991"/>
                  </a:lnTo>
                  <a:lnTo>
                    <a:pt x="0" y="5384"/>
                  </a:lnTo>
                  <a:lnTo>
                    <a:pt x="213" y="5867"/>
                  </a:lnTo>
                  <a:lnTo>
                    <a:pt x="733" y="6108"/>
                  </a:lnTo>
                  <a:lnTo>
                    <a:pt x="1093" y="6604"/>
                  </a:lnTo>
                  <a:lnTo>
                    <a:pt x="1292" y="7035"/>
                  </a:lnTo>
                  <a:lnTo>
                    <a:pt x="1991" y="7594"/>
                  </a:lnTo>
                  <a:lnTo>
                    <a:pt x="2524" y="7556"/>
                  </a:lnTo>
                  <a:lnTo>
                    <a:pt x="2778" y="6604"/>
                  </a:lnTo>
                  <a:lnTo>
                    <a:pt x="2448" y="6591"/>
                  </a:lnTo>
                  <a:lnTo>
                    <a:pt x="2423" y="6299"/>
                  </a:lnTo>
                  <a:lnTo>
                    <a:pt x="3470" y="6299"/>
                  </a:lnTo>
                  <a:lnTo>
                    <a:pt x="3566" y="5664"/>
                  </a:lnTo>
                  <a:lnTo>
                    <a:pt x="3985" y="5384"/>
                  </a:lnTo>
                  <a:lnTo>
                    <a:pt x="2321" y="5384"/>
                  </a:lnTo>
                  <a:lnTo>
                    <a:pt x="1997" y="4114"/>
                  </a:lnTo>
                  <a:lnTo>
                    <a:pt x="1026" y="3505"/>
                  </a:lnTo>
                  <a:close/>
                </a:path>
                <a:path w="10159" h="7620">
                  <a:moveTo>
                    <a:pt x="3470" y="6299"/>
                  </a:moveTo>
                  <a:lnTo>
                    <a:pt x="2423" y="6299"/>
                  </a:lnTo>
                  <a:lnTo>
                    <a:pt x="2778" y="6604"/>
                  </a:lnTo>
                  <a:lnTo>
                    <a:pt x="3019" y="6515"/>
                  </a:lnTo>
                  <a:lnTo>
                    <a:pt x="3223" y="6413"/>
                  </a:lnTo>
                  <a:lnTo>
                    <a:pt x="3464" y="6337"/>
                  </a:lnTo>
                  <a:close/>
                </a:path>
                <a:path w="10159" h="7620">
                  <a:moveTo>
                    <a:pt x="9748" y="3009"/>
                  </a:moveTo>
                  <a:lnTo>
                    <a:pt x="4988" y="3009"/>
                  </a:lnTo>
                  <a:lnTo>
                    <a:pt x="7198" y="3848"/>
                  </a:lnTo>
                  <a:lnTo>
                    <a:pt x="6347" y="4356"/>
                  </a:lnTo>
                  <a:lnTo>
                    <a:pt x="5966" y="4610"/>
                  </a:lnTo>
                  <a:lnTo>
                    <a:pt x="7172" y="5715"/>
                  </a:lnTo>
                  <a:lnTo>
                    <a:pt x="8773" y="5168"/>
                  </a:lnTo>
                  <a:lnTo>
                    <a:pt x="9566" y="4114"/>
                  </a:lnTo>
                  <a:lnTo>
                    <a:pt x="9688" y="3505"/>
                  </a:lnTo>
                  <a:lnTo>
                    <a:pt x="9748" y="3009"/>
                  </a:lnTo>
                  <a:close/>
                </a:path>
                <a:path w="10159" h="7620">
                  <a:moveTo>
                    <a:pt x="7134" y="0"/>
                  </a:moveTo>
                  <a:lnTo>
                    <a:pt x="4924" y="1866"/>
                  </a:lnTo>
                  <a:lnTo>
                    <a:pt x="4467" y="2019"/>
                  </a:lnTo>
                  <a:lnTo>
                    <a:pt x="2169" y="2895"/>
                  </a:lnTo>
                  <a:lnTo>
                    <a:pt x="2524" y="3365"/>
                  </a:lnTo>
                  <a:lnTo>
                    <a:pt x="3293" y="3771"/>
                  </a:lnTo>
                  <a:lnTo>
                    <a:pt x="2321" y="5384"/>
                  </a:lnTo>
                  <a:lnTo>
                    <a:pt x="3985" y="5384"/>
                  </a:lnTo>
                  <a:lnTo>
                    <a:pt x="4464" y="5168"/>
                  </a:lnTo>
                  <a:lnTo>
                    <a:pt x="4337" y="4089"/>
                  </a:lnTo>
                  <a:lnTo>
                    <a:pt x="4369" y="3505"/>
                  </a:lnTo>
                  <a:lnTo>
                    <a:pt x="4988" y="3009"/>
                  </a:lnTo>
                  <a:lnTo>
                    <a:pt x="9748" y="3009"/>
                  </a:lnTo>
                  <a:lnTo>
                    <a:pt x="9827" y="2362"/>
                  </a:lnTo>
                  <a:lnTo>
                    <a:pt x="7134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12508095" y="6916827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4203" y="0"/>
                  </a:moveTo>
                  <a:lnTo>
                    <a:pt x="3708" y="1079"/>
                  </a:lnTo>
                  <a:lnTo>
                    <a:pt x="3263" y="2184"/>
                  </a:lnTo>
                  <a:lnTo>
                    <a:pt x="1701" y="1727"/>
                  </a:lnTo>
                  <a:lnTo>
                    <a:pt x="1435" y="2362"/>
                  </a:lnTo>
                  <a:lnTo>
                    <a:pt x="1282" y="2679"/>
                  </a:lnTo>
                  <a:lnTo>
                    <a:pt x="812" y="2857"/>
                  </a:lnTo>
                  <a:lnTo>
                    <a:pt x="596" y="2959"/>
                  </a:lnTo>
                  <a:lnTo>
                    <a:pt x="1092" y="3975"/>
                  </a:lnTo>
                  <a:lnTo>
                    <a:pt x="139" y="4660"/>
                  </a:lnTo>
                  <a:lnTo>
                    <a:pt x="0" y="5524"/>
                  </a:lnTo>
                  <a:lnTo>
                    <a:pt x="787" y="5524"/>
                  </a:lnTo>
                  <a:lnTo>
                    <a:pt x="1689" y="6921"/>
                  </a:lnTo>
                  <a:lnTo>
                    <a:pt x="2882" y="4165"/>
                  </a:lnTo>
                  <a:lnTo>
                    <a:pt x="3898" y="3898"/>
                  </a:lnTo>
                  <a:lnTo>
                    <a:pt x="5232" y="3924"/>
                  </a:lnTo>
                  <a:lnTo>
                    <a:pt x="4991" y="5181"/>
                  </a:lnTo>
                  <a:lnTo>
                    <a:pt x="3797" y="6324"/>
                  </a:lnTo>
                  <a:lnTo>
                    <a:pt x="4737" y="7658"/>
                  </a:lnTo>
                  <a:lnTo>
                    <a:pt x="4978" y="7569"/>
                  </a:lnTo>
                  <a:lnTo>
                    <a:pt x="5410" y="7378"/>
                  </a:lnTo>
                  <a:lnTo>
                    <a:pt x="5638" y="6527"/>
                  </a:lnTo>
                  <a:lnTo>
                    <a:pt x="6083" y="6349"/>
                  </a:lnTo>
                  <a:lnTo>
                    <a:pt x="6794" y="6883"/>
                  </a:lnTo>
                  <a:lnTo>
                    <a:pt x="7035" y="6781"/>
                  </a:lnTo>
                  <a:lnTo>
                    <a:pt x="7493" y="6616"/>
                  </a:lnTo>
                  <a:lnTo>
                    <a:pt x="6781" y="4521"/>
                  </a:lnTo>
                  <a:lnTo>
                    <a:pt x="6705" y="2184"/>
                  </a:lnTo>
                  <a:lnTo>
                    <a:pt x="5143" y="419"/>
                  </a:lnTo>
                  <a:lnTo>
                    <a:pt x="4838" y="279"/>
                  </a:lnTo>
                  <a:lnTo>
                    <a:pt x="4508" y="152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12521071" y="692178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952" y="0"/>
                  </a:moveTo>
                  <a:lnTo>
                    <a:pt x="736" y="76"/>
                  </a:lnTo>
                  <a:lnTo>
                    <a:pt x="279" y="266"/>
                  </a:lnTo>
                  <a:lnTo>
                    <a:pt x="101" y="1879"/>
                  </a:lnTo>
                  <a:lnTo>
                    <a:pt x="787" y="2628"/>
                  </a:lnTo>
                  <a:lnTo>
                    <a:pt x="2362" y="1968"/>
                  </a:lnTo>
                  <a:lnTo>
                    <a:pt x="2628" y="3454"/>
                  </a:lnTo>
                  <a:lnTo>
                    <a:pt x="1841" y="4114"/>
                  </a:lnTo>
                  <a:lnTo>
                    <a:pt x="0" y="3467"/>
                  </a:lnTo>
                  <a:lnTo>
                    <a:pt x="241" y="5029"/>
                  </a:lnTo>
                  <a:lnTo>
                    <a:pt x="355" y="5918"/>
                  </a:lnTo>
                  <a:lnTo>
                    <a:pt x="1447" y="5181"/>
                  </a:lnTo>
                  <a:lnTo>
                    <a:pt x="2095" y="5067"/>
                  </a:lnTo>
                  <a:lnTo>
                    <a:pt x="2844" y="5257"/>
                  </a:lnTo>
                  <a:lnTo>
                    <a:pt x="3886" y="6184"/>
                  </a:lnTo>
                  <a:lnTo>
                    <a:pt x="3848" y="4330"/>
                  </a:lnTo>
                  <a:lnTo>
                    <a:pt x="3809" y="3479"/>
                  </a:lnTo>
                  <a:lnTo>
                    <a:pt x="4102" y="2730"/>
                  </a:lnTo>
                  <a:lnTo>
                    <a:pt x="5003" y="2412"/>
                  </a:lnTo>
                  <a:lnTo>
                    <a:pt x="4749" y="1612"/>
                  </a:lnTo>
                  <a:lnTo>
                    <a:pt x="4089" y="1168"/>
                  </a:lnTo>
                  <a:lnTo>
                    <a:pt x="3530" y="609"/>
                  </a:lnTo>
                  <a:lnTo>
                    <a:pt x="2679" y="41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12515414" y="691199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333" y="0"/>
                  </a:moveTo>
                  <a:lnTo>
                    <a:pt x="1092" y="88"/>
                  </a:lnTo>
                  <a:lnTo>
                    <a:pt x="876" y="190"/>
                  </a:lnTo>
                  <a:lnTo>
                    <a:pt x="647" y="266"/>
                  </a:lnTo>
                  <a:lnTo>
                    <a:pt x="0" y="2362"/>
                  </a:lnTo>
                  <a:lnTo>
                    <a:pt x="1498" y="3213"/>
                  </a:lnTo>
                  <a:lnTo>
                    <a:pt x="2895" y="4114"/>
                  </a:lnTo>
                  <a:lnTo>
                    <a:pt x="4533" y="4292"/>
                  </a:lnTo>
                  <a:lnTo>
                    <a:pt x="4279" y="3606"/>
                  </a:lnTo>
                  <a:lnTo>
                    <a:pt x="4444" y="1968"/>
                  </a:lnTo>
                  <a:lnTo>
                    <a:pt x="4546" y="888"/>
                  </a:lnTo>
                  <a:lnTo>
                    <a:pt x="4622" y="355"/>
                  </a:lnTo>
                  <a:lnTo>
                    <a:pt x="4025" y="546"/>
                  </a:lnTo>
                  <a:lnTo>
                    <a:pt x="3479" y="596"/>
                  </a:lnTo>
                  <a:lnTo>
                    <a:pt x="2971" y="165"/>
                  </a:lnTo>
                  <a:lnTo>
                    <a:pt x="2438" y="114"/>
                  </a:lnTo>
                  <a:lnTo>
                    <a:pt x="1879" y="5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12512294" y="69154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41" y="0"/>
                  </a:moveTo>
                  <a:lnTo>
                    <a:pt x="355" y="279"/>
                  </a:lnTo>
                  <a:lnTo>
                    <a:pt x="0" y="1397"/>
                  </a:lnTo>
                  <a:lnTo>
                    <a:pt x="317" y="1549"/>
                  </a:lnTo>
                  <a:lnTo>
                    <a:pt x="952" y="1828"/>
                  </a:lnTo>
                  <a:lnTo>
                    <a:pt x="2044" y="60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12515747" y="691035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168" y="0"/>
                  </a:moveTo>
                  <a:lnTo>
                    <a:pt x="292" y="380"/>
                  </a:lnTo>
                  <a:lnTo>
                    <a:pt x="0" y="1003"/>
                  </a:lnTo>
                  <a:lnTo>
                    <a:pt x="317" y="1904"/>
                  </a:lnTo>
                  <a:lnTo>
                    <a:pt x="546" y="1828"/>
                  </a:lnTo>
                  <a:lnTo>
                    <a:pt x="761" y="1727"/>
                  </a:lnTo>
                  <a:lnTo>
                    <a:pt x="1003" y="1638"/>
                  </a:lnTo>
                  <a:lnTo>
                    <a:pt x="1054" y="1092"/>
                  </a:lnTo>
                  <a:lnTo>
                    <a:pt x="1117" y="57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12520408" y="69206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61" y="0"/>
                  </a:moveTo>
                  <a:lnTo>
                    <a:pt x="203" y="787"/>
                  </a:lnTo>
                  <a:lnTo>
                    <a:pt x="0" y="1054"/>
                  </a:lnTo>
                  <a:lnTo>
                    <a:pt x="558" y="1320"/>
                  </a:lnTo>
                  <a:lnTo>
                    <a:pt x="927" y="1371"/>
                  </a:lnTo>
                  <a:lnTo>
                    <a:pt x="1168" y="1295"/>
                  </a:lnTo>
                  <a:lnTo>
                    <a:pt x="1396" y="1193"/>
                  </a:lnTo>
                  <a:lnTo>
                    <a:pt x="1612" y="1104"/>
                  </a:lnTo>
                  <a:lnTo>
                    <a:pt x="1168" y="81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12514605" y="69092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04" y="0"/>
                  </a:moveTo>
                  <a:lnTo>
                    <a:pt x="546" y="215"/>
                  </a:lnTo>
                  <a:lnTo>
                    <a:pt x="88" y="546"/>
                  </a:lnTo>
                  <a:lnTo>
                    <a:pt x="0" y="1206"/>
                  </a:lnTo>
                  <a:lnTo>
                    <a:pt x="546" y="965"/>
                  </a:lnTo>
                  <a:lnTo>
                    <a:pt x="1016" y="66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12518009" y="69161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12" y="254"/>
                  </a:lnTo>
                  <a:lnTo>
                    <a:pt x="254" y="330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12496656" y="6905862"/>
              <a:ext cx="13335" cy="19050"/>
            </a:xfrm>
            <a:custGeom>
              <a:avLst/>
              <a:gdLst/>
              <a:ahLst/>
              <a:cxnLst/>
              <a:rect l="l" t="t" r="r" b="b"/>
              <a:pathLst>
                <a:path w="13334" h="19050">
                  <a:moveTo>
                    <a:pt x="11386" y="10769"/>
                  </a:moveTo>
                  <a:lnTo>
                    <a:pt x="8331" y="10769"/>
                  </a:lnTo>
                  <a:lnTo>
                    <a:pt x="8623" y="12547"/>
                  </a:lnTo>
                  <a:lnTo>
                    <a:pt x="7912" y="13030"/>
                  </a:lnTo>
                  <a:lnTo>
                    <a:pt x="7111" y="13398"/>
                  </a:lnTo>
                  <a:lnTo>
                    <a:pt x="6565" y="13906"/>
                  </a:lnTo>
                  <a:lnTo>
                    <a:pt x="6273" y="14528"/>
                  </a:lnTo>
                  <a:lnTo>
                    <a:pt x="6273" y="15278"/>
                  </a:lnTo>
                  <a:lnTo>
                    <a:pt x="8166" y="16154"/>
                  </a:lnTo>
                  <a:lnTo>
                    <a:pt x="8953" y="18211"/>
                  </a:lnTo>
                  <a:lnTo>
                    <a:pt x="9575" y="18503"/>
                  </a:lnTo>
                  <a:lnTo>
                    <a:pt x="9905" y="18630"/>
                  </a:lnTo>
                  <a:lnTo>
                    <a:pt x="10566" y="18364"/>
                  </a:lnTo>
                  <a:lnTo>
                    <a:pt x="10871" y="17754"/>
                  </a:lnTo>
                  <a:lnTo>
                    <a:pt x="11334" y="16713"/>
                  </a:lnTo>
                  <a:lnTo>
                    <a:pt x="10007" y="16713"/>
                  </a:lnTo>
                  <a:lnTo>
                    <a:pt x="10731" y="15113"/>
                  </a:lnTo>
                  <a:lnTo>
                    <a:pt x="11138" y="14528"/>
                  </a:lnTo>
                  <a:lnTo>
                    <a:pt x="11353" y="14173"/>
                  </a:lnTo>
                  <a:lnTo>
                    <a:pt x="9423" y="13728"/>
                  </a:lnTo>
                  <a:lnTo>
                    <a:pt x="9296" y="13601"/>
                  </a:lnTo>
                  <a:lnTo>
                    <a:pt x="11366" y="11620"/>
                  </a:lnTo>
                  <a:lnTo>
                    <a:pt x="11386" y="10769"/>
                  </a:lnTo>
                  <a:close/>
                </a:path>
                <a:path w="13334" h="19050">
                  <a:moveTo>
                    <a:pt x="11429" y="16497"/>
                  </a:moveTo>
                  <a:lnTo>
                    <a:pt x="10667" y="16675"/>
                  </a:lnTo>
                  <a:lnTo>
                    <a:pt x="10007" y="16713"/>
                  </a:lnTo>
                  <a:lnTo>
                    <a:pt x="11334" y="16713"/>
                  </a:lnTo>
                  <a:lnTo>
                    <a:pt x="11429" y="16497"/>
                  </a:lnTo>
                  <a:close/>
                </a:path>
                <a:path w="13334" h="19050">
                  <a:moveTo>
                    <a:pt x="11163" y="7556"/>
                  </a:moveTo>
                  <a:lnTo>
                    <a:pt x="6362" y="7556"/>
                  </a:lnTo>
                  <a:lnTo>
                    <a:pt x="6832" y="7581"/>
                  </a:lnTo>
                  <a:lnTo>
                    <a:pt x="6832" y="7848"/>
                  </a:lnTo>
                  <a:lnTo>
                    <a:pt x="6451" y="8102"/>
                  </a:lnTo>
                  <a:lnTo>
                    <a:pt x="6184" y="8216"/>
                  </a:lnTo>
                  <a:lnTo>
                    <a:pt x="6173" y="8864"/>
                  </a:lnTo>
                  <a:lnTo>
                    <a:pt x="6299" y="9448"/>
                  </a:lnTo>
                  <a:lnTo>
                    <a:pt x="5880" y="9804"/>
                  </a:lnTo>
                  <a:lnTo>
                    <a:pt x="3073" y="10033"/>
                  </a:lnTo>
                  <a:lnTo>
                    <a:pt x="1282" y="10071"/>
                  </a:lnTo>
                  <a:lnTo>
                    <a:pt x="0" y="11772"/>
                  </a:lnTo>
                  <a:lnTo>
                    <a:pt x="4711" y="13081"/>
                  </a:lnTo>
                  <a:lnTo>
                    <a:pt x="5212" y="11976"/>
                  </a:lnTo>
                  <a:lnTo>
                    <a:pt x="3860" y="11976"/>
                  </a:lnTo>
                  <a:lnTo>
                    <a:pt x="3738" y="11061"/>
                  </a:lnTo>
                  <a:lnTo>
                    <a:pt x="4800" y="10477"/>
                  </a:lnTo>
                  <a:lnTo>
                    <a:pt x="11393" y="10477"/>
                  </a:lnTo>
                  <a:lnTo>
                    <a:pt x="11404" y="9982"/>
                  </a:lnTo>
                  <a:lnTo>
                    <a:pt x="11574" y="9829"/>
                  </a:lnTo>
                  <a:lnTo>
                    <a:pt x="10655" y="9829"/>
                  </a:lnTo>
                  <a:lnTo>
                    <a:pt x="9334" y="9702"/>
                  </a:lnTo>
                  <a:lnTo>
                    <a:pt x="8691" y="8978"/>
                  </a:lnTo>
                  <a:lnTo>
                    <a:pt x="8669" y="8826"/>
                  </a:lnTo>
                  <a:lnTo>
                    <a:pt x="9131" y="8064"/>
                  </a:lnTo>
                  <a:lnTo>
                    <a:pt x="11163" y="7556"/>
                  </a:lnTo>
                  <a:close/>
                </a:path>
                <a:path w="13334" h="19050">
                  <a:moveTo>
                    <a:pt x="5270" y="11849"/>
                  </a:moveTo>
                  <a:lnTo>
                    <a:pt x="3860" y="11976"/>
                  </a:lnTo>
                  <a:lnTo>
                    <a:pt x="5212" y="11976"/>
                  </a:lnTo>
                  <a:lnTo>
                    <a:pt x="5270" y="11849"/>
                  </a:lnTo>
                  <a:close/>
                </a:path>
                <a:path w="13334" h="19050">
                  <a:moveTo>
                    <a:pt x="11393" y="10477"/>
                  </a:moveTo>
                  <a:lnTo>
                    <a:pt x="4800" y="10477"/>
                  </a:lnTo>
                  <a:lnTo>
                    <a:pt x="6007" y="11760"/>
                  </a:lnTo>
                  <a:lnTo>
                    <a:pt x="7061" y="11061"/>
                  </a:lnTo>
                  <a:lnTo>
                    <a:pt x="7619" y="10960"/>
                  </a:lnTo>
                  <a:lnTo>
                    <a:pt x="8331" y="10769"/>
                  </a:lnTo>
                  <a:lnTo>
                    <a:pt x="11386" y="10769"/>
                  </a:lnTo>
                  <a:lnTo>
                    <a:pt x="11393" y="10477"/>
                  </a:lnTo>
                  <a:close/>
                </a:path>
                <a:path w="13334" h="19050">
                  <a:moveTo>
                    <a:pt x="12611" y="7404"/>
                  </a:moveTo>
                  <a:lnTo>
                    <a:pt x="10770" y="8216"/>
                  </a:lnTo>
                  <a:lnTo>
                    <a:pt x="10655" y="9829"/>
                  </a:lnTo>
                  <a:lnTo>
                    <a:pt x="11574" y="9829"/>
                  </a:lnTo>
                  <a:lnTo>
                    <a:pt x="12522" y="8978"/>
                  </a:lnTo>
                  <a:lnTo>
                    <a:pt x="12611" y="7404"/>
                  </a:lnTo>
                  <a:close/>
                </a:path>
                <a:path w="13334" h="19050">
                  <a:moveTo>
                    <a:pt x="10109" y="0"/>
                  </a:moveTo>
                  <a:lnTo>
                    <a:pt x="8483" y="977"/>
                  </a:lnTo>
                  <a:lnTo>
                    <a:pt x="7039" y="977"/>
                  </a:lnTo>
                  <a:lnTo>
                    <a:pt x="6667" y="1765"/>
                  </a:lnTo>
                  <a:lnTo>
                    <a:pt x="6556" y="2908"/>
                  </a:lnTo>
                  <a:lnTo>
                    <a:pt x="5219" y="6654"/>
                  </a:lnTo>
                  <a:lnTo>
                    <a:pt x="4362" y="8155"/>
                  </a:lnTo>
                  <a:lnTo>
                    <a:pt x="3670" y="8420"/>
                  </a:lnTo>
                  <a:lnTo>
                    <a:pt x="3844" y="8826"/>
                  </a:lnTo>
                  <a:lnTo>
                    <a:pt x="3924" y="9105"/>
                  </a:lnTo>
                  <a:lnTo>
                    <a:pt x="4610" y="8826"/>
                  </a:lnTo>
                  <a:lnTo>
                    <a:pt x="5308" y="8597"/>
                  </a:lnTo>
                  <a:lnTo>
                    <a:pt x="5918" y="8216"/>
                  </a:lnTo>
                  <a:lnTo>
                    <a:pt x="6051" y="8102"/>
                  </a:lnTo>
                  <a:lnTo>
                    <a:pt x="6362" y="7556"/>
                  </a:lnTo>
                  <a:lnTo>
                    <a:pt x="11163" y="7556"/>
                  </a:lnTo>
                  <a:lnTo>
                    <a:pt x="12128" y="7315"/>
                  </a:lnTo>
                  <a:lnTo>
                    <a:pt x="12128" y="5207"/>
                  </a:lnTo>
                  <a:lnTo>
                    <a:pt x="12763" y="3467"/>
                  </a:lnTo>
                  <a:lnTo>
                    <a:pt x="12699" y="3111"/>
                  </a:lnTo>
                  <a:lnTo>
                    <a:pt x="12611" y="2908"/>
                  </a:lnTo>
                  <a:lnTo>
                    <a:pt x="12547" y="2679"/>
                  </a:lnTo>
                  <a:lnTo>
                    <a:pt x="12103" y="2349"/>
                  </a:lnTo>
                  <a:lnTo>
                    <a:pt x="11671" y="1981"/>
                  </a:lnTo>
                  <a:lnTo>
                    <a:pt x="11214" y="1651"/>
                  </a:lnTo>
                  <a:lnTo>
                    <a:pt x="10763" y="977"/>
                  </a:lnTo>
                  <a:lnTo>
                    <a:pt x="8483" y="977"/>
                  </a:lnTo>
                  <a:lnTo>
                    <a:pt x="7099" y="850"/>
                  </a:lnTo>
                  <a:lnTo>
                    <a:pt x="10678" y="850"/>
                  </a:lnTo>
                  <a:lnTo>
                    <a:pt x="10109" y="0"/>
                  </a:lnTo>
                  <a:close/>
                </a:path>
                <a:path w="13334" h="19050">
                  <a:moveTo>
                    <a:pt x="6051" y="8102"/>
                  </a:move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12505948" y="691484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25" y="0"/>
                  </a:moveTo>
                  <a:lnTo>
                    <a:pt x="2108" y="1003"/>
                  </a:lnTo>
                  <a:lnTo>
                    <a:pt x="2070" y="2654"/>
                  </a:lnTo>
                  <a:lnTo>
                    <a:pt x="0" y="4610"/>
                  </a:lnTo>
                  <a:lnTo>
                    <a:pt x="127" y="4749"/>
                  </a:lnTo>
                  <a:lnTo>
                    <a:pt x="2057" y="5194"/>
                  </a:lnTo>
                  <a:lnTo>
                    <a:pt x="2400" y="5054"/>
                  </a:lnTo>
                  <a:lnTo>
                    <a:pt x="2743" y="4940"/>
                  </a:lnTo>
                  <a:lnTo>
                    <a:pt x="2971" y="4838"/>
                  </a:lnTo>
                  <a:lnTo>
                    <a:pt x="3175" y="4775"/>
                  </a:lnTo>
                  <a:lnTo>
                    <a:pt x="3416" y="4660"/>
                  </a:lnTo>
                  <a:lnTo>
                    <a:pt x="3721" y="4038"/>
                  </a:lnTo>
                  <a:lnTo>
                    <a:pt x="3848" y="3708"/>
                  </a:lnTo>
                  <a:lnTo>
                    <a:pt x="3594" y="2946"/>
                  </a:lnTo>
                  <a:lnTo>
                    <a:pt x="3149" y="2184"/>
                  </a:lnTo>
                  <a:lnTo>
                    <a:pt x="3771" y="1384"/>
                  </a:lnTo>
                  <a:lnTo>
                    <a:pt x="3670" y="1155"/>
                  </a:lnTo>
                  <a:lnTo>
                    <a:pt x="3505" y="698"/>
                  </a:lnTo>
                  <a:lnTo>
                    <a:pt x="3314" y="24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12510060" y="691388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35" y="0"/>
                  </a:moveTo>
                  <a:lnTo>
                    <a:pt x="0" y="1752"/>
                  </a:lnTo>
                  <a:lnTo>
                    <a:pt x="558" y="1371"/>
                  </a:lnTo>
                  <a:lnTo>
                    <a:pt x="800" y="1422"/>
                  </a:lnTo>
                  <a:lnTo>
                    <a:pt x="1282" y="1511"/>
                  </a:lnTo>
                  <a:lnTo>
                    <a:pt x="1854" y="1473"/>
                  </a:lnTo>
                  <a:lnTo>
                    <a:pt x="1930" y="26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12510149" y="690777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65" y="0"/>
                  </a:moveTo>
                  <a:lnTo>
                    <a:pt x="736" y="114"/>
                  </a:lnTo>
                  <a:lnTo>
                    <a:pt x="0" y="1206"/>
                  </a:lnTo>
                  <a:lnTo>
                    <a:pt x="114" y="1422"/>
                  </a:lnTo>
                  <a:lnTo>
                    <a:pt x="203" y="1650"/>
                  </a:lnTo>
                  <a:lnTo>
                    <a:pt x="266" y="1892"/>
                  </a:lnTo>
                  <a:lnTo>
                    <a:pt x="1295" y="1562"/>
                  </a:lnTo>
                  <a:lnTo>
                    <a:pt x="2489" y="1498"/>
                  </a:lnTo>
                  <a:lnTo>
                    <a:pt x="2946" y="21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12509450" y="69152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69" y="88"/>
                  </a:lnTo>
                  <a:lnTo>
                    <a:pt x="228" y="190"/>
                  </a:lnTo>
                  <a:lnTo>
                    <a:pt x="0" y="266"/>
                  </a:lnTo>
                  <a:lnTo>
                    <a:pt x="76" y="508"/>
                  </a:lnTo>
                  <a:lnTo>
                    <a:pt x="165" y="711"/>
                  </a:lnTo>
                  <a:lnTo>
                    <a:pt x="266" y="952"/>
                  </a:lnTo>
                  <a:lnTo>
                    <a:pt x="406" y="635"/>
                  </a:lnTo>
                  <a:lnTo>
                    <a:pt x="558" y="317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12509412" y="69089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95" y="63"/>
                  </a:lnTo>
                  <a:lnTo>
                    <a:pt x="292" y="139"/>
                  </a:lnTo>
                  <a:lnTo>
                    <a:pt x="50" y="190"/>
                  </a:lnTo>
                  <a:lnTo>
                    <a:pt x="0" y="355"/>
                  </a:lnTo>
                  <a:lnTo>
                    <a:pt x="342" y="444"/>
                  </a:lnTo>
                  <a:lnTo>
                    <a:pt x="673" y="558"/>
                  </a:lnTo>
                  <a:lnTo>
                    <a:pt x="1003" y="685"/>
                  </a:lnTo>
                  <a:lnTo>
                    <a:pt x="939" y="444"/>
                  </a:lnTo>
                  <a:lnTo>
                    <a:pt x="850" y="21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12518377" y="690930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92" y="2768"/>
                  </a:moveTo>
                  <a:lnTo>
                    <a:pt x="495" y="2120"/>
                  </a:lnTo>
                  <a:lnTo>
                    <a:pt x="355" y="1993"/>
                  </a:lnTo>
                  <a:lnTo>
                    <a:pt x="50" y="2501"/>
                  </a:lnTo>
                  <a:lnTo>
                    <a:pt x="0" y="2857"/>
                  </a:lnTo>
                  <a:lnTo>
                    <a:pt x="165" y="2590"/>
                  </a:lnTo>
                  <a:lnTo>
                    <a:pt x="1092" y="2768"/>
                  </a:lnTo>
                  <a:close/>
                </a:path>
                <a:path w="3809" h="6350">
                  <a:moveTo>
                    <a:pt x="2819" y="4064"/>
                  </a:moveTo>
                  <a:lnTo>
                    <a:pt x="2717" y="3263"/>
                  </a:lnTo>
                  <a:lnTo>
                    <a:pt x="2628" y="2705"/>
                  </a:lnTo>
                  <a:lnTo>
                    <a:pt x="2032" y="2921"/>
                  </a:lnTo>
                  <a:lnTo>
                    <a:pt x="1638" y="3022"/>
                  </a:lnTo>
                  <a:lnTo>
                    <a:pt x="1574" y="3568"/>
                  </a:lnTo>
                  <a:lnTo>
                    <a:pt x="1473" y="4660"/>
                  </a:lnTo>
                  <a:lnTo>
                    <a:pt x="2070" y="4356"/>
                  </a:lnTo>
                  <a:lnTo>
                    <a:pt x="2819" y="4064"/>
                  </a:lnTo>
                  <a:close/>
                </a:path>
                <a:path w="3809" h="6350">
                  <a:moveTo>
                    <a:pt x="2832" y="749"/>
                  </a:moveTo>
                  <a:lnTo>
                    <a:pt x="2794" y="482"/>
                  </a:lnTo>
                  <a:lnTo>
                    <a:pt x="2743" y="50"/>
                  </a:lnTo>
                  <a:lnTo>
                    <a:pt x="2400" y="0"/>
                  </a:lnTo>
                  <a:lnTo>
                    <a:pt x="1993" y="292"/>
                  </a:lnTo>
                  <a:lnTo>
                    <a:pt x="2006" y="546"/>
                  </a:lnTo>
                  <a:lnTo>
                    <a:pt x="1308" y="508"/>
                  </a:lnTo>
                  <a:lnTo>
                    <a:pt x="1689" y="1028"/>
                  </a:lnTo>
                  <a:lnTo>
                    <a:pt x="1892" y="1295"/>
                  </a:lnTo>
                  <a:lnTo>
                    <a:pt x="2133" y="1638"/>
                  </a:lnTo>
                  <a:lnTo>
                    <a:pt x="2451" y="1346"/>
                  </a:lnTo>
                  <a:lnTo>
                    <a:pt x="2679" y="1181"/>
                  </a:lnTo>
                  <a:lnTo>
                    <a:pt x="2832" y="749"/>
                  </a:lnTo>
                  <a:close/>
                </a:path>
                <a:path w="3809" h="6350">
                  <a:moveTo>
                    <a:pt x="3746" y="5791"/>
                  </a:moveTo>
                  <a:lnTo>
                    <a:pt x="3543" y="5676"/>
                  </a:lnTo>
                  <a:lnTo>
                    <a:pt x="3378" y="5727"/>
                  </a:lnTo>
                  <a:lnTo>
                    <a:pt x="3238" y="5930"/>
                  </a:lnTo>
                  <a:lnTo>
                    <a:pt x="3479" y="6134"/>
                  </a:lnTo>
                  <a:lnTo>
                    <a:pt x="3632" y="6083"/>
                  </a:lnTo>
                  <a:lnTo>
                    <a:pt x="3746" y="5791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12525611" y="69122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50" y="38"/>
                  </a:lnTo>
                  <a:lnTo>
                    <a:pt x="12" y="241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12519582" y="6909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65"/>
                  </a:lnTo>
                  <a:lnTo>
                    <a:pt x="342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12503674" y="6870202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5448" y="0"/>
                  </a:moveTo>
                  <a:lnTo>
                    <a:pt x="4699" y="3416"/>
                  </a:lnTo>
                  <a:lnTo>
                    <a:pt x="3098" y="2806"/>
                  </a:lnTo>
                  <a:lnTo>
                    <a:pt x="2730" y="1498"/>
                  </a:lnTo>
                  <a:lnTo>
                    <a:pt x="2400" y="1409"/>
                  </a:lnTo>
                  <a:lnTo>
                    <a:pt x="1701" y="1295"/>
                  </a:lnTo>
                  <a:lnTo>
                    <a:pt x="1231" y="1460"/>
                  </a:lnTo>
                  <a:lnTo>
                    <a:pt x="1003" y="1562"/>
                  </a:lnTo>
                  <a:lnTo>
                    <a:pt x="584" y="2387"/>
                  </a:lnTo>
                  <a:lnTo>
                    <a:pt x="2019" y="3606"/>
                  </a:lnTo>
                  <a:lnTo>
                    <a:pt x="406" y="4152"/>
                  </a:lnTo>
                  <a:lnTo>
                    <a:pt x="0" y="5092"/>
                  </a:lnTo>
                  <a:lnTo>
                    <a:pt x="1663" y="4648"/>
                  </a:lnTo>
                  <a:lnTo>
                    <a:pt x="2133" y="7251"/>
                  </a:lnTo>
                  <a:lnTo>
                    <a:pt x="4419" y="6591"/>
                  </a:lnTo>
                  <a:lnTo>
                    <a:pt x="3505" y="7785"/>
                  </a:lnTo>
                  <a:lnTo>
                    <a:pt x="3606" y="8445"/>
                  </a:lnTo>
                  <a:lnTo>
                    <a:pt x="3708" y="8661"/>
                  </a:lnTo>
                  <a:lnTo>
                    <a:pt x="3771" y="8902"/>
                  </a:lnTo>
                  <a:lnTo>
                    <a:pt x="3949" y="9347"/>
                  </a:lnTo>
                  <a:lnTo>
                    <a:pt x="4025" y="9588"/>
                  </a:lnTo>
                  <a:lnTo>
                    <a:pt x="4127" y="9817"/>
                  </a:lnTo>
                  <a:lnTo>
                    <a:pt x="4356" y="9740"/>
                  </a:lnTo>
                  <a:lnTo>
                    <a:pt x="4813" y="9550"/>
                  </a:lnTo>
                  <a:lnTo>
                    <a:pt x="4826" y="8534"/>
                  </a:lnTo>
                  <a:lnTo>
                    <a:pt x="5232" y="8597"/>
                  </a:lnTo>
                  <a:lnTo>
                    <a:pt x="5334" y="8991"/>
                  </a:lnTo>
                  <a:lnTo>
                    <a:pt x="5499" y="9283"/>
                  </a:lnTo>
                  <a:lnTo>
                    <a:pt x="6502" y="8991"/>
                  </a:lnTo>
                  <a:lnTo>
                    <a:pt x="6997" y="8813"/>
                  </a:lnTo>
                  <a:lnTo>
                    <a:pt x="6959" y="8140"/>
                  </a:lnTo>
                  <a:lnTo>
                    <a:pt x="7416" y="7797"/>
                  </a:lnTo>
                  <a:lnTo>
                    <a:pt x="8001" y="7569"/>
                  </a:lnTo>
                  <a:lnTo>
                    <a:pt x="7505" y="6210"/>
                  </a:lnTo>
                  <a:lnTo>
                    <a:pt x="8597" y="5562"/>
                  </a:lnTo>
                  <a:lnTo>
                    <a:pt x="9271" y="4737"/>
                  </a:lnTo>
                  <a:lnTo>
                    <a:pt x="8978" y="3454"/>
                  </a:lnTo>
                  <a:lnTo>
                    <a:pt x="7429" y="3263"/>
                  </a:lnTo>
                  <a:lnTo>
                    <a:pt x="6731" y="1435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12506403" y="686769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5702" y="0"/>
                  </a:moveTo>
                  <a:lnTo>
                    <a:pt x="4940" y="152"/>
                  </a:lnTo>
                  <a:lnTo>
                    <a:pt x="4190" y="1041"/>
                  </a:lnTo>
                  <a:lnTo>
                    <a:pt x="2158" y="1892"/>
                  </a:lnTo>
                  <a:lnTo>
                    <a:pt x="2006" y="2527"/>
                  </a:lnTo>
                  <a:lnTo>
                    <a:pt x="1562" y="2832"/>
                  </a:lnTo>
                  <a:lnTo>
                    <a:pt x="990" y="2997"/>
                  </a:lnTo>
                  <a:lnTo>
                    <a:pt x="342" y="3683"/>
                  </a:lnTo>
                  <a:lnTo>
                    <a:pt x="0" y="4025"/>
                  </a:lnTo>
                  <a:lnTo>
                    <a:pt x="380" y="5334"/>
                  </a:lnTo>
                  <a:lnTo>
                    <a:pt x="1955" y="5930"/>
                  </a:lnTo>
                  <a:lnTo>
                    <a:pt x="2158" y="4953"/>
                  </a:lnTo>
                  <a:lnTo>
                    <a:pt x="2705" y="2527"/>
                  </a:lnTo>
                  <a:lnTo>
                    <a:pt x="4025" y="3949"/>
                  </a:lnTo>
                  <a:lnTo>
                    <a:pt x="4229" y="4521"/>
                  </a:lnTo>
                  <a:lnTo>
                    <a:pt x="4711" y="5778"/>
                  </a:lnTo>
                  <a:lnTo>
                    <a:pt x="6248" y="5956"/>
                  </a:lnTo>
                  <a:lnTo>
                    <a:pt x="6540" y="7239"/>
                  </a:lnTo>
                  <a:lnTo>
                    <a:pt x="6997" y="7048"/>
                  </a:lnTo>
                  <a:lnTo>
                    <a:pt x="7924" y="6705"/>
                  </a:lnTo>
                  <a:lnTo>
                    <a:pt x="6896" y="6299"/>
                  </a:lnTo>
                  <a:lnTo>
                    <a:pt x="7785" y="5194"/>
                  </a:lnTo>
                  <a:lnTo>
                    <a:pt x="7137" y="4648"/>
                  </a:lnTo>
                  <a:lnTo>
                    <a:pt x="5359" y="3848"/>
                  </a:lnTo>
                  <a:lnTo>
                    <a:pt x="5930" y="2755"/>
                  </a:lnTo>
                  <a:lnTo>
                    <a:pt x="6794" y="1638"/>
                  </a:lnTo>
                  <a:lnTo>
                    <a:pt x="6692" y="1422"/>
                  </a:lnTo>
                  <a:lnTo>
                    <a:pt x="6603" y="1193"/>
                  </a:lnTo>
                  <a:lnTo>
                    <a:pt x="6527" y="95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A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12511655" y="687536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59" y="0"/>
                  </a:moveTo>
                  <a:lnTo>
                    <a:pt x="1511" y="1943"/>
                  </a:lnTo>
                  <a:lnTo>
                    <a:pt x="0" y="2413"/>
                  </a:lnTo>
                  <a:lnTo>
                    <a:pt x="38" y="2603"/>
                  </a:lnTo>
                  <a:lnTo>
                    <a:pt x="50" y="2794"/>
                  </a:lnTo>
                  <a:lnTo>
                    <a:pt x="101" y="2997"/>
                  </a:lnTo>
                  <a:lnTo>
                    <a:pt x="660" y="3048"/>
                  </a:lnTo>
                  <a:lnTo>
                    <a:pt x="1435" y="2565"/>
                  </a:lnTo>
                  <a:lnTo>
                    <a:pt x="1638" y="3746"/>
                  </a:lnTo>
                  <a:lnTo>
                    <a:pt x="1066" y="4152"/>
                  </a:lnTo>
                  <a:lnTo>
                    <a:pt x="787" y="4521"/>
                  </a:lnTo>
                  <a:lnTo>
                    <a:pt x="901" y="4699"/>
                  </a:lnTo>
                  <a:lnTo>
                    <a:pt x="1015" y="4851"/>
                  </a:lnTo>
                  <a:lnTo>
                    <a:pt x="1155" y="5003"/>
                  </a:lnTo>
                  <a:lnTo>
                    <a:pt x="1346" y="4902"/>
                  </a:lnTo>
                  <a:lnTo>
                    <a:pt x="1536" y="4864"/>
                  </a:lnTo>
                  <a:lnTo>
                    <a:pt x="1739" y="4902"/>
                  </a:lnTo>
                  <a:lnTo>
                    <a:pt x="2451" y="4800"/>
                  </a:lnTo>
                  <a:lnTo>
                    <a:pt x="2705" y="5346"/>
                  </a:lnTo>
                  <a:lnTo>
                    <a:pt x="3009" y="5791"/>
                  </a:lnTo>
                  <a:lnTo>
                    <a:pt x="4216" y="4876"/>
                  </a:lnTo>
                  <a:lnTo>
                    <a:pt x="3441" y="3124"/>
                  </a:lnTo>
                  <a:lnTo>
                    <a:pt x="4597" y="220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12515857" y="687230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213" y="0"/>
                  </a:moveTo>
                  <a:lnTo>
                    <a:pt x="1765" y="266"/>
                  </a:lnTo>
                  <a:lnTo>
                    <a:pt x="241" y="520"/>
                  </a:lnTo>
                  <a:lnTo>
                    <a:pt x="0" y="1625"/>
                  </a:lnTo>
                  <a:lnTo>
                    <a:pt x="355" y="2971"/>
                  </a:lnTo>
                  <a:lnTo>
                    <a:pt x="1714" y="2184"/>
                  </a:lnTo>
                  <a:lnTo>
                    <a:pt x="3289" y="2387"/>
                  </a:lnTo>
                  <a:lnTo>
                    <a:pt x="4749" y="2082"/>
                  </a:lnTo>
                  <a:lnTo>
                    <a:pt x="4356" y="495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EB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12511775" y="686932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09" y="0"/>
                  </a:moveTo>
                  <a:lnTo>
                    <a:pt x="558" y="1142"/>
                  </a:lnTo>
                  <a:lnTo>
                    <a:pt x="0" y="2209"/>
                  </a:lnTo>
                  <a:lnTo>
                    <a:pt x="1765" y="3009"/>
                  </a:lnTo>
                  <a:lnTo>
                    <a:pt x="1917" y="1968"/>
                  </a:lnTo>
                  <a:lnTo>
                    <a:pt x="1905" y="96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12512944" y="68743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84" y="0"/>
                  </a:moveTo>
                  <a:lnTo>
                    <a:pt x="914" y="177"/>
                  </a:lnTo>
                  <a:lnTo>
                    <a:pt x="457" y="342"/>
                  </a:lnTo>
                  <a:lnTo>
                    <a:pt x="0" y="533"/>
                  </a:lnTo>
                  <a:lnTo>
                    <a:pt x="520" y="990"/>
                  </a:lnTo>
                  <a:lnTo>
                    <a:pt x="1155" y="1625"/>
                  </a:lnTo>
                  <a:lnTo>
                    <a:pt x="1816" y="1117"/>
                  </a:lnTo>
                  <a:lnTo>
                    <a:pt x="2349" y="736"/>
                  </a:lnTo>
                  <a:lnTo>
                    <a:pt x="1562" y="38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12514373" y="686321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31" y="0"/>
                  </a:moveTo>
                  <a:lnTo>
                    <a:pt x="0" y="520"/>
                  </a:lnTo>
                  <a:lnTo>
                    <a:pt x="63" y="1079"/>
                  </a:lnTo>
                  <a:lnTo>
                    <a:pt x="266" y="1638"/>
                  </a:lnTo>
                  <a:lnTo>
                    <a:pt x="698" y="1143"/>
                  </a:lnTo>
                  <a:lnTo>
                    <a:pt x="622" y="58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12521095" y="693231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190" y="0"/>
                  </a:moveTo>
                  <a:lnTo>
                    <a:pt x="3365" y="203"/>
                  </a:lnTo>
                  <a:lnTo>
                    <a:pt x="2603" y="888"/>
                  </a:lnTo>
                  <a:lnTo>
                    <a:pt x="1714" y="177"/>
                  </a:lnTo>
                  <a:lnTo>
                    <a:pt x="457" y="1498"/>
                  </a:lnTo>
                  <a:lnTo>
                    <a:pt x="1765" y="2006"/>
                  </a:lnTo>
                  <a:lnTo>
                    <a:pt x="2349" y="3035"/>
                  </a:lnTo>
                  <a:lnTo>
                    <a:pt x="2946" y="4038"/>
                  </a:lnTo>
                  <a:lnTo>
                    <a:pt x="0" y="4394"/>
                  </a:lnTo>
                  <a:lnTo>
                    <a:pt x="1206" y="6629"/>
                  </a:lnTo>
                  <a:lnTo>
                    <a:pt x="1511" y="6972"/>
                  </a:lnTo>
                  <a:lnTo>
                    <a:pt x="1955" y="7188"/>
                  </a:lnTo>
                  <a:lnTo>
                    <a:pt x="1943" y="6921"/>
                  </a:lnTo>
                  <a:lnTo>
                    <a:pt x="1904" y="6654"/>
                  </a:lnTo>
                  <a:lnTo>
                    <a:pt x="1892" y="6388"/>
                  </a:lnTo>
                  <a:lnTo>
                    <a:pt x="1752" y="5930"/>
                  </a:lnTo>
                  <a:lnTo>
                    <a:pt x="1663" y="5702"/>
                  </a:lnTo>
                  <a:lnTo>
                    <a:pt x="1473" y="5283"/>
                  </a:lnTo>
                  <a:lnTo>
                    <a:pt x="1625" y="5003"/>
                  </a:lnTo>
                  <a:lnTo>
                    <a:pt x="2057" y="4851"/>
                  </a:lnTo>
                  <a:lnTo>
                    <a:pt x="2603" y="4305"/>
                  </a:lnTo>
                  <a:lnTo>
                    <a:pt x="3276" y="4102"/>
                  </a:lnTo>
                  <a:lnTo>
                    <a:pt x="4051" y="4127"/>
                  </a:lnTo>
                  <a:lnTo>
                    <a:pt x="4749" y="3746"/>
                  </a:lnTo>
                  <a:lnTo>
                    <a:pt x="5803" y="1485"/>
                  </a:lnTo>
                  <a:lnTo>
                    <a:pt x="6095" y="825"/>
                  </a:lnTo>
                  <a:lnTo>
                    <a:pt x="5460" y="546"/>
                  </a:lnTo>
                  <a:lnTo>
                    <a:pt x="4813" y="292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EF3B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12525287" y="693157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1892" y="0"/>
                  </a:moveTo>
                  <a:lnTo>
                    <a:pt x="0" y="749"/>
                  </a:lnTo>
                  <a:lnTo>
                    <a:pt x="622" y="1028"/>
                  </a:lnTo>
                  <a:lnTo>
                    <a:pt x="1904" y="1562"/>
                  </a:lnTo>
                  <a:lnTo>
                    <a:pt x="2755" y="1803"/>
                  </a:lnTo>
                  <a:lnTo>
                    <a:pt x="3594" y="2019"/>
                  </a:lnTo>
                  <a:lnTo>
                    <a:pt x="4419" y="2247"/>
                  </a:lnTo>
                  <a:lnTo>
                    <a:pt x="3416" y="35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12522988" y="693607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0" y="2628"/>
                  </a:moveTo>
                  <a:lnTo>
                    <a:pt x="63" y="3428"/>
                  </a:lnTo>
                  <a:lnTo>
                    <a:pt x="266" y="3530"/>
                  </a:lnTo>
                  <a:lnTo>
                    <a:pt x="406" y="3708"/>
                  </a:lnTo>
                  <a:lnTo>
                    <a:pt x="469" y="3924"/>
                  </a:lnTo>
                  <a:lnTo>
                    <a:pt x="1562" y="4406"/>
                  </a:lnTo>
                  <a:lnTo>
                    <a:pt x="2298" y="4508"/>
                  </a:lnTo>
                  <a:lnTo>
                    <a:pt x="2908" y="4800"/>
                  </a:lnTo>
                  <a:lnTo>
                    <a:pt x="3275" y="5459"/>
                  </a:lnTo>
                  <a:lnTo>
                    <a:pt x="4559" y="4698"/>
                  </a:lnTo>
                  <a:lnTo>
                    <a:pt x="4724" y="4216"/>
                  </a:lnTo>
                  <a:lnTo>
                    <a:pt x="5067" y="3835"/>
                  </a:lnTo>
                  <a:lnTo>
                    <a:pt x="5575" y="3708"/>
                  </a:lnTo>
                  <a:lnTo>
                    <a:pt x="5611" y="2932"/>
                  </a:lnTo>
                  <a:lnTo>
                    <a:pt x="5160" y="2882"/>
                  </a:lnTo>
                  <a:lnTo>
                    <a:pt x="1803" y="2882"/>
                  </a:lnTo>
                  <a:lnTo>
                    <a:pt x="0" y="2628"/>
                  </a:lnTo>
                  <a:close/>
                </a:path>
                <a:path w="7620" h="5715">
                  <a:moveTo>
                    <a:pt x="6329" y="1104"/>
                  </a:moveTo>
                  <a:lnTo>
                    <a:pt x="4063" y="1104"/>
                  </a:lnTo>
                  <a:lnTo>
                    <a:pt x="5067" y="1320"/>
                  </a:lnTo>
                  <a:lnTo>
                    <a:pt x="5210" y="2057"/>
                  </a:lnTo>
                  <a:lnTo>
                    <a:pt x="5318" y="2374"/>
                  </a:lnTo>
                  <a:lnTo>
                    <a:pt x="5626" y="2959"/>
                  </a:lnTo>
                  <a:lnTo>
                    <a:pt x="7277" y="2374"/>
                  </a:lnTo>
                  <a:lnTo>
                    <a:pt x="6436" y="1358"/>
                  </a:lnTo>
                  <a:lnTo>
                    <a:pt x="6329" y="1104"/>
                  </a:lnTo>
                  <a:close/>
                </a:path>
                <a:path w="7620" h="5715">
                  <a:moveTo>
                    <a:pt x="2857" y="0"/>
                  </a:moveTo>
                  <a:lnTo>
                    <a:pt x="2616" y="101"/>
                  </a:lnTo>
                  <a:lnTo>
                    <a:pt x="2158" y="368"/>
                  </a:lnTo>
                  <a:lnTo>
                    <a:pt x="1434" y="1104"/>
                  </a:lnTo>
                  <a:lnTo>
                    <a:pt x="1803" y="2882"/>
                  </a:lnTo>
                  <a:lnTo>
                    <a:pt x="5160" y="2882"/>
                  </a:lnTo>
                  <a:lnTo>
                    <a:pt x="4927" y="2857"/>
                  </a:lnTo>
                  <a:lnTo>
                    <a:pt x="4571" y="2374"/>
                  </a:lnTo>
                  <a:lnTo>
                    <a:pt x="2806" y="2374"/>
                  </a:lnTo>
                  <a:lnTo>
                    <a:pt x="2514" y="1663"/>
                  </a:lnTo>
                  <a:lnTo>
                    <a:pt x="3060" y="1511"/>
                  </a:lnTo>
                  <a:lnTo>
                    <a:pt x="3481" y="1320"/>
                  </a:lnTo>
                  <a:lnTo>
                    <a:pt x="4063" y="1104"/>
                  </a:lnTo>
                  <a:lnTo>
                    <a:pt x="6329" y="1104"/>
                  </a:lnTo>
                  <a:lnTo>
                    <a:pt x="6182" y="368"/>
                  </a:lnTo>
                  <a:lnTo>
                    <a:pt x="3924" y="63"/>
                  </a:lnTo>
                  <a:lnTo>
                    <a:pt x="2857" y="0"/>
                  </a:lnTo>
                  <a:close/>
                </a:path>
                <a:path w="7620" h="5715">
                  <a:moveTo>
                    <a:pt x="4343" y="1777"/>
                  </a:moveTo>
                  <a:lnTo>
                    <a:pt x="3644" y="2057"/>
                  </a:lnTo>
                  <a:lnTo>
                    <a:pt x="3301" y="2133"/>
                  </a:lnTo>
                  <a:lnTo>
                    <a:pt x="2806" y="2374"/>
                  </a:lnTo>
                  <a:lnTo>
                    <a:pt x="4571" y="2374"/>
                  </a:lnTo>
                  <a:lnTo>
                    <a:pt x="4343" y="1777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12525847" y="693484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781" y="0"/>
                  </a:moveTo>
                  <a:lnTo>
                    <a:pt x="1244" y="977"/>
                  </a:lnTo>
                  <a:lnTo>
                    <a:pt x="444" y="279"/>
                  </a:lnTo>
                  <a:lnTo>
                    <a:pt x="0" y="1219"/>
                  </a:lnTo>
                  <a:lnTo>
                    <a:pt x="1079" y="1295"/>
                  </a:lnTo>
                  <a:lnTo>
                    <a:pt x="2158" y="1397"/>
                  </a:lnTo>
                  <a:lnTo>
                    <a:pt x="3238" y="148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12479623" y="6955087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0"/>
                  </a:moveTo>
                  <a:lnTo>
                    <a:pt x="507" y="1396"/>
                  </a:lnTo>
                  <a:lnTo>
                    <a:pt x="3047" y="2539"/>
                  </a:lnTo>
                  <a:lnTo>
                    <a:pt x="5359" y="3721"/>
                  </a:lnTo>
                  <a:lnTo>
                    <a:pt x="7162" y="4927"/>
                  </a:lnTo>
                  <a:lnTo>
                    <a:pt x="7505" y="7404"/>
                  </a:lnTo>
                  <a:lnTo>
                    <a:pt x="8394" y="7099"/>
                  </a:lnTo>
                  <a:lnTo>
                    <a:pt x="9016" y="7353"/>
                  </a:lnTo>
                  <a:lnTo>
                    <a:pt x="9385" y="8242"/>
                  </a:lnTo>
                  <a:lnTo>
                    <a:pt x="8813" y="10833"/>
                  </a:lnTo>
                  <a:lnTo>
                    <a:pt x="10045" y="10388"/>
                  </a:lnTo>
                  <a:lnTo>
                    <a:pt x="11264" y="9893"/>
                  </a:lnTo>
                  <a:lnTo>
                    <a:pt x="13093" y="9296"/>
                  </a:lnTo>
                  <a:lnTo>
                    <a:pt x="14135" y="9321"/>
                  </a:lnTo>
                  <a:lnTo>
                    <a:pt x="13665" y="12090"/>
                  </a:lnTo>
                  <a:lnTo>
                    <a:pt x="14668" y="11175"/>
                  </a:lnTo>
                  <a:lnTo>
                    <a:pt x="16344" y="10325"/>
                  </a:lnTo>
                  <a:lnTo>
                    <a:pt x="17017" y="10477"/>
                  </a:lnTo>
                  <a:lnTo>
                    <a:pt x="18643" y="11734"/>
                  </a:lnTo>
                  <a:lnTo>
                    <a:pt x="19659" y="11518"/>
                  </a:lnTo>
                  <a:lnTo>
                    <a:pt x="20700" y="11036"/>
                  </a:lnTo>
                  <a:lnTo>
                    <a:pt x="14985" y="8534"/>
                  </a:lnTo>
                  <a:lnTo>
                    <a:pt x="12712" y="8635"/>
                  </a:lnTo>
                  <a:lnTo>
                    <a:pt x="11188" y="7734"/>
                  </a:lnTo>
                  <a:lnTo>
                    <a:pt x="10693" y="5422"/>
                  </a:lnTo>
                  <a:lnTo>
                    <a:pt x="8839" y="5181"/>
                  </a:lnTo>
                  <a:lnTo>
                    <a:pt x="7162" y="4292"/>
                  </a:lnTo>
                  <a:lnTo>
                    <a:pt x="4762" y="1574"/>
                  </a:lnTo>
                  <a:lnTo>
                    <a:pt x="3289" y="838"/>
                  </a:lnTo>
                  <a:lnTo>
                    <a:pt x="1638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12494358" y="6961654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09">
                  <a:moveTo>
                    <a:pt x="3429" y="0"/>
                  </a:moveTo>
                  <a:lnTo>
                    <a:pt x="2260" y="406"/>
                  </a:lnTo>
                  <a:lnTo>
                    <a:pt x="0" y="1231"/>
                  </a:lnTo>
                  <a:lnTo>
                    <a:pt x="88" y="1460"/>
                  </a:lnTo>
                  <a:lnTo>
                    <a:pt x="241" y="1955"/>
                  </a:lnTo>
                  <a:lnTo>
                    <a:pt x="1562" y="1231"/>
                  </a:lnTo>
                  <a:lnTo>
                    <a:pt x="2781" y="1651"/>
                  </a:lnTo>
                  <a:lnTo>
                    <a:pt x="4051" y="2197"/>
                  </a:lnTo>
                  <a:lnTo>
                    <a:pt x="6210" y="3086"/>
                  </a:lnTo>
                  <a:lnTo>
                    <a:pt x="8445" y="3530"/>
                  </a:lnTo>
                  <a:lnTo>
                    <a:pt x="10756" y="2654"/>
                  </a:lnTo>
                  <a:lnTo>
                    <a:pt x="8559" y="1841"/>
                  </a:lnTo>
                  <a:lnTo>
                    <a:pt x="8293" y="495"/>
                  </a:lnTo>
                  <a:lnTo>
                    <a:pt x="6680" y="139"/>
                  </a:lnTo>
                  <a:lnTo>
                    <a:pt x="4876" y="180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12501020" y="69220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6299" y="10134"/>
                  </a:moveTo>
                  <a:lnTo>
                    <a:pt x="4495" y="10134"/>
                  </a:lnTo>
                  <a:lnTo>
                    <a:pt x="5600" y="10706"/>
                  </a:lnTo>
                  <a:lnTo>
                    <a:pt x="6019" y="10591"/>
                  </a:lnTo>
                  <a:lnTo>
                    <a:pt x="6299" y="10134"/>
                  </a:lnTo>
                  <a:close/>
                </a:path>
                <a:path w="10159" h="10795">
                  <a:moveTo>
                    <a:pt x="1663" y="4737"/>
                  </a:moveTo>
                  <a:lnTo>
                    <a:pt x="680" y="4952"/>
                  </a:lnTo>
                  <a:lnTo>
                    <a:pt x="591" y="6210"/>
                  </a:lnTo>
                  <a:lnTo>
                    <a:pt x="152" y="6730"/>
                  </a:lnTo>
                  <a:lnTo>
                    <a:pt x="1257" y="7734"/>
                  </a:lnTo>
                  <a:lnTo>
                    <a:pt x="2027" y="8699"/>
                  </a:lnTo>
                  <a:lnTo>
                    <a:pt x="1963" y="8953"/>
                  </a:lnTo>
                  <a:lnTo>
                    <a:pt x="1396" y="10261"/>
                  </a:lnTo>
                  <a:lnTo>
                    <a:pt x="1612" y="10350"/>
                  </a:lnTo>
                  <a:lnTo>
                    <a:pt x="1917" y="10566"/>
                  </a:lnTo>
                  <a:lnTo>
                    <a:pt x="2501" y="10248"/>
                  </a:lnTo>
                  <a:lnTo>
                    <a:pt x="4495" y="10134"/>
                  </a:lnTo>
                  <a:lnTo>
                    <a:pt x="6299" y="10134"/>
                  </a:lnTo>
                  <a:lnTo>
                    <a:pt x="6680" y="9512"/>
                  </a:lnTo>
                  <a:lnTo>
                    <a:pt x="7111" y="8953"/>
                  </a:lnTo>
                  <a:lnTo>
                    <a:pt x="7823" y="8699"/>
                  </a:lnTo>
                  <a:lnTo>
                    <a:pt x="7264" y="8115"/>
                  </a:lnTo>
                  <a:lnTo>
                    <a:pt x="6997" y="7556"/>
                  </a:lnTo>
                  <a:lnTo>
                    <a:pt x="8356" y="6210"/>
                  </a:lnTo>
                  <a:lnTo>
                    <a:pt x="8572" y="6083"/>
                  </a:lnTo>
                  <a:lnTo>
                    <a:pt x="7971" y="5803"/>
                  </a:lnTo>
                  <a:lnTo>
                    <a:pt x="6261" y="5803"/>
                  </a:lnTo>
                  <a:lnTo>
                    <a:pt x="5880" y="5486"/>
                  </a:lnTo>
                  <a:lnTo>
                    <a:pt x="5702" y="5041"/>
                  </a:lnTo>
                  <a:lnTo>
                    <a:pt x="2044" y="5041"/>
                  </a:lnTo>
                  <a:lnTo>
                    <a:pt x="1663" y="4737"/>
                  </a:lnTo>
                  <a:close/>
                </a:path>
                <a:path w="10159" h="10795">
                  <a:moveTo>
                    <a:pt x="9753" y="3238"/>
                  </a:moveTo>
                  <a:lnTo>
                    <a:pt x="8647" y="3657"/>
                  </a:lnTo>
                  <a:lnTo>
                    <a:pt x="8547" y="6032"/>
                  </a:lnTo>
                  <a:lnTo>
                    <a:pt x="9067" y="5791"/>
                  </a:lnTo>
                  <a:lnTo>
                    <a:pt x="9720" y="5486"/>
                  </a:lnTo>
                  <a:lnTo>
                    <a:pt x="9735" y="4559"/>
                  </a:lnTo>
                  <a:lnTo>
                    <a:pt x="9893" y="4165"/>
                  </a:lnTo>
                  <a:lnTo>
                    <a:pt x="9776" y="3301"/>
                  </a:lnTo>
                  <a:close/>
                </a:path>
                <a:path w="10159" h="10795">
                  <a:moveTo>
                    <a:pt x="6565" y="5245"/>
                  </a:moveTo>
                  <a:lnTo>
                    <a:pt x="6476" y="5714"/>
                  </a:lnTo>
                  <a:lnTo>
                    <a:pt x="6261" y="5803"/>
                  </a:lnTo>
                  <a:lnTo>
                    <a:pt x="7971" y="5803"/>
                  </a:lnTo>
                  <a:lnTo>
                    <a:pt x="6565" y="5245"/>
                  </a:lnTo>
                  <a:close/>
                </a:path>
                <a:path w="10159" h="10795">
                  <a:moveTo>
                    <a:pt x="5019" y="3187"/>
                  </a:moveTo>
                  <a:lnTo>
                    <a:pt x="2463" y="3187"/>
                  </a:lnTo>
                  <a:lnTo>
                    <a:pt x="2920" y="3301"/>
                  </a:lnTo>
                  <a:lnTo>
                    <a:pt x="2849" y="3492"/>
                  </a:lnTo>
                  <a:lnTo>
                    <a:pt x="2736" y="3911"/>
                  </a:lnTo>
                  <a:lnTo>
                    <a:pt x="2400" y="4597"/>
                  </a:lnTo>
                  <a:lnTo>
                    <a:pt x="2229" y="4965"/>
                  </a:lnTo>
                  <a:lnTo>
                    <a:pt x="2044" y="5041"/>
                  </a:lnTo>
                  <a:lnTo>
                    <a:pt x="5702" y="5041"/>
                  </a:lnTo>
                  <a:lnTo>
                    <a:pt x="5019" y="3187"/>
                  </a:lnTo>
                  <a:close/>
                </a:path>
                <a:path w="10159" h="10795">
                  <a:moveTo>
                    <a:pt x="3809" y="0"/>
                  </a:moveTo>
                  <a:lnTo>
                    <a:pt x="3263" y="584"/>
                  </a:lnTo>
                  <a:lnTo>
                    <a:pt x="3454" y="1803"/>
                  </a:lnTo>
                  <a:lnTo>
                    <a:pt x="0" y="2298"/>
                  </a:lnTo>
                  <a:lnTo>
                    <a:pt x="1447" y="3657"/>
                  </a:lnTo>
                  <a:lnTo>
                    <a:pt x="1663" y="4737"/>
                  </a:lnTo>
                  <a:lnTo>
                    <a:pt x="2120" y="4559"/>
                  </a:lnTo>
                  <a:lnTo>
                    <a:pt x="2298" y="4165"/>
                  </a:lnTo>
                  <a:lnTo>
                    <a:pt x="2411" y="3301"/>
                  </a:lnTo>
                  <a:lnTo>
                    <a:pt x="5019" y="3187"/>
                  </a:lnTo>
                  <a:lnTo>
                    <a:pt x="3809" y="0"/>
                  </a:lnTo>
                  <a:close/>
                </a:path>
                <a:path w="10159" h="10795">
                  <a:moveTo>
                    <a:pt x="2279" y="4564"/>
                  </a:move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12492036" y="6933773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545" y="4076"/>
                  </a:moveTo>
                  <a:lnTo>
                    <a:pt x="9702" y="4076"/>
                  </a:lnTo>
                  <a:lnTo>
                    <a:pt x="9804" y="6718"/>
                  </a:lnTo>
                  <a:lnTo>
                    <a:pt x="9956" y="7048"/>
                  </a:lnTo>
                  <a:lnTo>
                    <a:pt x="10515" y="7162"/>
                  </a:lnTo>
                  <a:lnTo>
                    <a:pt x="10960" y="6095"/>
                  </a:lnTo>
                  <a:lnTo>
                    <a:pt x="11607" y="5029"/>
                  </a:lnTo>
                  <a:lnTo>
                    <a:pt x="11545" y="4076"/>
                  </a:lnTo>
                  <a:close/>
                </a:path>
                <a:path w="13334" h="7620">
                  <a:moveTo>
                    <a:pt x="2603" y="0"/>
                  </a:moveTo>
                  <a:lnTo>
                    <a:pt x="1904" y="165"/>
                  </a:lnTo>
                  <a:lnTo>
                    <a:pt x="266" y="977"/>
                  </a:lnTo>
                  <a:lnTo>
                    <a:pt x="166" y="1447"/>
                  </a:lnTo>
                  <a:lnTo>
                    <a:pt x="0" y="2019"/>
                  </a:lnTo>
                  <a:lnTo>
                    <a:pt x="596" y="2451"/>
                  </a:lnTo>
                  <a:lnTo>
                    <a:pt x="2476" y="2679"/>
                  </a:lnTo>
                  <a:lnTo>
                    <a:pt x="2619" y="3949"/>
                  </a:lnTo>
                  <a:lnTo>
                    <a:pt x="2501" y="4546"/>
                  </a:lnTo>
                  <a:lnTo>
                    <a:pt x="4864" y="6159"/>
                  </a:lnTo>
                  <a:lnTo>
                    <a:pt x="5398" y="5575"/>
                  </a:lnTo>
                  <a:lnTo>
                    <a:pt x="5829" y="4470"/>
                  </a:lnTo>
                  <a:lnTo>
                    <a:pt x="9112" y="4470"/>
                  </a:lnTo>
                  <a:lnTo>
                    <a:pt x="9702" y="4076"/>
                  </a:lnTo>
                  <a:lnTo>
                    <a:pt x="11545" y="4076"/>
                  </a:lnTo>
                  <a:lnTo>
                    <a:pt x="5486" y="3949"/>
                  </a:lnTo>
                  <a:lnTo>
                    <a:pt x="5257" y="3657"/>
                  </a:lnTo>
                  <a:lnTo>
                    <a:pt x="4317" y="3225"/>
                  </a:lnTo>
                  <a:lnTo>
                    <a:pt x="2717" y="2768"/>
                  </a:lnTo>
                  <a:lnTo>
                    <a:pt x="3158" y="1765"/>
                  </a:lnTo>
                  <a:lnTo>
                    <a:pt x="3263" y="469"/>
                  </a:lnTo>
                  <a:lnTo>
                    <a:pt x="2603" y="0"/>
                  </a:lnTo>
                  <a:close/>
                </a:path>
                <a:path w="13334" h="7620">
                  <a:moveTo>
                    <a:pt x="9112" y="4470"/>
                  </a:moveTo>
                  <a:lnTo>
                    <a:pt x="5829" y="4470"/>
                  </a:lnTo>
                  <a:lnTo>
                    <a:pt x="7404" y="5410"/>
                  </a:lnTo>
                  <a:lnTo>
                    <a:pt x="7454" y="5575"/>
                  </a:lnTo>
                  <a:lnTo>
                    <a:pt x="9112" y="4470"/>
                  </a:lnTo>
                  <a:close/>
                </a:path>
                <a:path w="13334" h="7620">
                  <a:moveTo>
                    <a:pt x="7467" y="1219"/>
                  </a:moveTo>
                  <a:lnTo>
                    <a:pt x="6108" y="1765"/>
                  </a:lnTo>
                  <a:lnTo>
                    <a:pt x="5422" y="2006"/>
                  </a:lnTo>
                  <a:lnTo>
                    <a:pt x="5257" y="3657"/>
                  </a:lnTo>
                  <a:lnTo>
                    <a:pt x="5575" y="3670"/>
                  </a:lnTo>
                  <a:lnTo>
                    <a:pt x="5613" y="3962"/>
                  </a:lnTo>
                  <a:lnTo>
                    <a:pt x="11537" y="3962"/>
                  </a:lnTo>
                  <a:lnTo>
                    <a:pt x="11480" y="3098"/>
                  </a:lnTo>
                  <a:lnTo>
                    <a:pt x="11916" y="3073"/>
                  </a:lnTo>
                  <a:lnTo>
                    <a:pt x="8661" y="3073"/>
                  </a:lnTo>
                  <a:lnTo>
                    <a:pt x="8026" y="2311"/>
                  </a:lnTo>
                  <a:lnTo>
                    <a:pt x="7467" y="1219"/>
                  </a:lnTo>
                  <a:close/>
                </a:path>
                <a:path w="13334" h="7620">
                  <a:moveTo>
                    <a:pt x="11556" y="1447"/>
                  </a:moveTo>
                  <a:lnTo>
                    <a:pt x="10667" y="1473"/>
                  </a:lnTo>
                  <a:lnTo>
                    <a:pt x="8661" y="3073"/>
                  </a:lnTo>
                  <a:lnTo>
                    <a:pt x="11916" y="3073"/>
                  </a:lnTo>
                  <a:lnTo>
                    <a:pt x="13004" y="3009"/>
                  </a:lnTo>
                  <a:lnTo>
                    <a:pt x="11556" y="1447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12496749" y="692866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934" y="1600"/>
                  </a:moveTo>
                  <a:lnTo>
                    <a:pt x="1625" y="1600"/>
                  </a:lnTo>
                  <a:lnTo>
                    <a:pt x="2019" y="1714"/>
                  </a:lnTo>
                  <a:lnTo>
                    <a:pt x="2120" y="2298"/>
                  </a:lnTo>
                  <a:lnTo>
                    <a:pt x="1803" y="2654"/>
                  </a:lnTo>
                  <a:lnTo>
                    <a:pt x="1447" y="2984"/>
                  </a:lnTo>
                  <a:lnTo>
                    <a:pt x="1549" y="3200"/>
                  </a:lnTo>
                  <a:lnTo>
                    <a:pt x="1650" y="3644"/>
                  </a:lnTo>
                  <a:lnTo>
                    <a:pt x="1841" y="3746"/>
                  </a:lnTo>
                  <a:lnTo>
                    <a:pt x="1955" y="3898"/>
                  </a:lnTo>
                  <a:lnTo>
                    <a:pt x="2019" y="4102"/>
                  </a:lnTo>
                  <a:lnTo>
                    <a:pt x="3073" y="4584"/>
                  </a:lnTo>
                  <a:lnTo>
                    <a:pt x="3301" y="4445"/>
                  </a:lnTo>
                  <a:lnTo>
                    <a:pt x="3721" y="3467"/>
                  </a:lnTo>
                  <a:lnTo>
                    <a:pt x="4368" y="3454"/>
                  </a:lnTo>
                  <a:lnTo>
                    <a:pt x="5729" y="3454"/>
                  </a:lnTo>
                  <a:lnTo>
                    <a:pt x="6226" y="2298"/>
                  </a:lnTo>
                  <a:lnTo>
                    <a:pt x="6261" y="1993"/>
                  </a:lnTo>
                  <a:lnTo>
                    <a:pt x="5934" y="1600"/>
                  </a:lnTo>
                  <a:close/>
                </a:path>
                <a:path w="6350" h="5079">
                  <a:moveTo>
                    <a:pt x="5729" y="3454"/>
                  </a:moveTo>
                  <a:lnTo>
                    <a:pt x="4368" y="3454"/>
                  </a:lnTo>
                  <a:lnTo>
                    <a:pt x="5168" y="3797"/>
                  </a:lnTo>
                  <a:lnTo>
                    <a:pt x="5308" y="3644"/>
                  </a:lnTo>
                  <a:lnTo>
                    <a:pt x="5460" y="3568"/>
                  </a:lnTo>
                  <a:lnTo>
                    <a:pt x="5680" y="3568"/>
                  </a:lnTo>
                  <a:close/>
                </a:path>
                <a:path w="6350" h="5079">
                  <a:moveTo>
                    <a:pt x="5680" y="3568"/>
                  </a:moveTo>
                  <a:lnTo>
                    <a:pt x="5460" y="3568"/>
                  </a:lnTo>
                  <a:lnTo>
                    <a:pt x="5664" y="3606"/>
                  </a:lnTo>
                  <a:close/>
                </a:path>
                <a:path w="6350" h="5079">
                  <a:moveTo>
                    <a:pt x="2400" y="0"/>
                  </a:moveTo>
                  <a:lnTo>
                    <a:pt x="1422" y="444"/>
                  </a:lnTo>
                  <a:lnTo>
                    <a:pt x="0" y="1041"/>
                  </a:lnTo>
                  <a:lnTo>
                    <a:pt x="293" y="2070"/>
                  </a:lnTo>
                  <a:lnTo>
                    <a:pt x="772" y="2984"/>
                  </a:lnTo>
                  <a:lnTo>
                    <a:pt x="800" y="3200"/>
                  </a:lnTo>
                  <a:lnTo>
                    <a:pt x="1447" y="2984"/>
                  </a:lnTo>
                  <a:lnTo>
                    <a:pt x="1358" y="2540"/>
                  </a:lnTo>
                  <a:lnTo>
                    <a:pt x="1259" y="2298"/>
                  </a:lnTo>
                  <a:lnTo>
                    <a:pt x="1209" y="1993"/>
                  </a:lnTo>
                  <a:lnTo>
                    <a:pt x="1625" y="1600"/>
                  </a:lnTo>
                  <a:lnTo>
                    <a:pt x="5934" y="1600"/>
                  </a:lnTo>
                  <a:lnTo>
                    <a:pt x="5511" y="1092"/>
                  </a:lnTo>
                  <a:lnTo>
                    <a:pt x="4406" y="203"/>
                  </a:lnTo>
                  <a:lnTo>
                    <a:pt x="3378" y="3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5A4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12509756" y="693655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4254" y="0"/>
                  </a:moveTo>
                  <a:lnTo>
                    <a:pt x="2501" y="2336"/>
                  </a:lnTo>
                  <a:lnTo>
                    <a:pt x="406" y="2565"/>
                  </a:lnTo>
                  <a:lnTo>
                    <a:pt x="254" y="2590"/>
                  </a:lnTo>
                  <a:lnTo>
                    <a:pt x="0" y="3251"/>
                  </a:lnTo>
                  <a:lnTo>
                    <a:pt x="317" y="4178"/>
                  </a:lnTo>
                  <a:lnTo>
                    <a:pt x="1104" y="4444"/>
                  </a:lnTo>
                  <a:lnTo>
                    <a:pt x="3098" y="2705"/>
                  </a:lnTo>
                  <a:lnTo>
                    <a:pt x="5194" y="3060"/>
                  </a:lnTo>
                  <a:lnTo>
                    <a:pt x="6896" y="2197"/>
                  </a:lnTo>
                  <a:lnTo>
                    <a:pt x="6642" y="149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12494747" y="69323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632" y="0"/>
                  </a:moveTo>
                  <a:lnTo>
                    <a:pt x="3441" y="88"/>
                  </a:lnTo>
                  <a:lnTo>
                    <a:pt x="3047" y="215"/>
                  </a:lnTo>
                  <a:lnTo>
                    <a:pt x="1993" y="482"/>
                  </a:lnTo>
                  <a:lnTo>
                    <a:pt x="1231" y="1155"/>
                  </a:lnTo>
                  <a:lnTo>
                    <a:pt x="546" y="1943"/>
                  </a:lnTo>
                  <a:lnTo>
                    <a:pt x="546" y="2997"/>
                  </a:lnTo>
                  <a:lnTo>
                    <a:pt x="0" y="4241"/>
                  </a:lnTo>
                  <a:lnTo>
                    <a:pt x="1600" y="4686"/>
                  </a:lnTo>
                  <a:lnTo>
                    <a:pt x="1498" y="4483"/>
                  </a:lnTo>
                  <a:lnTo>
                    <a:pt x="1346" y="4000"/>
                  </a:lnTo>
                  <a:lnTo>
                    <a:pt x="1536" y="3149"/>
                  </a:lnTo>
                  <a:lnTo>
                    <a:pt x="1981" y="2984"/>
                  </a:lnTo>
                  <a:lnTo>
                    <a:pt x="2717" y="3467"/>
                  </a:lnTo>
                  <a:lnTo>
                    <a:pt x="4076" y="2959"/>
                  </a:lnTo>
                  <a:lnTo>
                    <a:pt x="4749" y="2692"/>
                  </a:lnTo>
                  <a:lnTo>
                    <a:pt x="4432" y="1765"/>
                  </a:lnTo>
                  <a:lnTo>
                    <a:pt x="4267" y="1333"/>
                  </a:lnTo>
                  <a:lnTo>
                    <a:pt x="4178" y="1041"/>
                  </a:lnTo>
                  <a:lnTo>
                    <a:pt x="3975" y="254"/>
                  </a:lnTo>
                  <a:lnTo>
                    <a:pt x="3835" y="101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62B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12508003" y="692745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857" y="0"/>
                  </a:moveTo>
                  <a:lnTo>
                    <a:pt x="2070" y="342"/>
                  </a:lnTo>
                  <a:lnTo>
                    <a:pt x="1358" y="762"/>
                  </a:lnTo>
                  <a:lnTo>
                    <a:pt x="736" y="1397"/>
                  </a:lnTo>
                  <a:lnTo>
                    <a:pt x="0" y="2133"/>
                  </a:lnTo>
                  <a:lnTo>
                    <a:pt x="292" y="2667"/>
                  </a:lnTo>
                  <a:lnTo>
                    <a:pt x="850" y="3251"/>
                  </a:lnTo>
                  <a:lnTo>
                    <a:pt x="1206" y="3352"/>
                  </a:lnTo>
                  <a:lnTo>
                    <a:pt x="1549" y="3467"/>
                  </a:lnTo>
                  <a:lnTo>
                    <a:pt x="1905" y="3568"/>
                  </a:lnTo>
                  <a:lnTo>
                    <a:pt x="3340" y="3403"/>
                  </a:lnTo>
                  <a:lnTo>
                    <a:pt x="3708" y="2336"/>
                  </a:lnTo>
                  <a:lnTo>
                    <a:pt x="3962" y="1155"/>
                  </a:lnTo>
                  <a:lnTo>
                    <a:pt x="3721" y="660"/>
                  </a:lnTo>
                  <a:lnTo>
                    <a:pt x="3390" y="21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C6D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12515469" y="694364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98" y="0"/>
                  </a:moveTo>
                  <a:lnTo>
                    <a:pt x="0" y="2400"/>
                  </a:lnTo>
                  <a:lnTo>
                    <a:pt x="2324" y="2082"/>
                  </a:lnTo>
                  <a:lnTo>
                    <a:pt x="3365" y="2933"/>
                  </a:lnTo>
                  <a:lnTo>
                    <a:pt x="3822" y="2755"/>
                  </a:lnTo>
                  <a:lnTo>
                    <a:pt x="4051" y="2679"/>
                  </a:lnTo>
                  <a:lnTo>
                    <a:pt x="5854" y="1193"/>
                  </a:lnTo>
                  <a:lnTo>
                    <a:pt x="5410" y="774"/>
                  </a:lnTo>
                  <a:lnTo>
                    <a:pt x="4800" y="279"/>
                  </a:lnTo>
                  <a:lnTo>
                    <a:pt x="2768" y="1701"/>
                  </a:lnTo>
                  <a:lnTo>
                    <a:pt x="1765" y="8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12A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12502549" y="694092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368" y="1003"/>
                  </a:lnTo>
                  <a:lnTo>
                    <a:pt x="736" y="1981"/>
                  </a:lnTo>
                  <a:lnTo>
                    <a:pt x="736" y="4076"/>
                  </a:lnTo>
                  <a:lnTo>
                    <a:pt x="1498" y="4051"/>
                  </a:lnTo>
                  <a:lnTo>
                    <a:pt x="2247" y="3886"/>
                  </a:lnTo>
                  <a:lnTo>
                    <a:pt x="2209" y="3098"/>
                  </a:lnTo>
                  <a:lnTo>
                    <a:pt x="2197" y="2336"/>
                  </a:lnTo>
                  <a:lnTo>
                    <a:pt x="2159" y="1549"/>
                  </a:lnTo>
                  <a:lnTo>
                    <a:pt x="1143" y="1473"/>
                  </a:lnTo>
                  <a:lnTo>
                    <a:pt x="104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12511662" y="693514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57" y="0"/>
                  </a:moveTo>
                  <a:lnTo>
                    <a:pt x="1358" y="279"/>
                  </a:lnTo>
                  <a:lnTo>
                    <a:pt x="685" y="520"/>
                  </a:lnTo>
                  <a:lnTo>
                    <a:pt x="0" y="787"/>
                  </a:lnTo>
                  <a:lnTo>
                    <a:pt x="304" y="1295"/>
                  </a:lnTo>
                  <a:lnTo>
                    <a:pt x="584" y="1854"/>
                  </a:lnTo>
                  <a:lnTo>
                    <a:pt x="1320" y="1701"/>
                  </a:lnTo>
                  <a:lnTo>
                    <a:pt x="2298" y="1473"/>
                  </a:lnTo>
                  <a:lnTo>
                    <a:pt x="2235" y="74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12515561" y="69345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54" y="0"/>
                  </a:moveTo>
                  <a:lnTo>
                    <a:pt x="1638" y="101"/>
                  </a:lnTo>
                  <a:lnTo>
                    <a:pt x="1409" y="165"/>
                  </a:lnTo>
                  <a:lnTo>
                    <a:pt x="1168" y="241"/>
                  </a:lnTo>
                  <a:lnTo>
                    <a:pt x="317" y="635"/>
                  </a:lnTo>
                  <a:lnTo>
                    <a:pt x="0" y="1244"/>
                  </a:lnTo>
                  <a:lnTo>
                    <a:pt x="317" y="2159"/>
                  </a:lnTo>
                  <a:lnTo>
                    <a:pt x="558" y="2082"/>
                  </a:lnTo>
                  <a:lnTo>
                    <a:pt x="787" y="1993"/>
                  </a:lnTo>
                  <a:lnTo>
                    <a:pt x="1003" y="1905"/>
                  </a:lnTo>
                  <a:lnTo>
                    <a:pt x="1701" y="1663"/>
                  </a:lnTo>
                  <a:lnTo>
                    <a:pt x="2120" y="1143"/>
                  </a:lnTo>
                  <a:lnTo>
                    <a:pt x="2057" y="584"/>
                  </a:lnTo>
                  <a:close/>
                </a:path>
              </a:pathLst>
            </a:custGeom>
            <a:solidFill>
              <a:srgbClr val="EF3F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12515161" y="69415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00" y="0"/>
                  </a:moveTo>
                  <a:lnTo>
                    <a:pt x="1231" y="152"/>
                  </a:lnTo>
                  <a:lnTo>
                    <a:pt x="901" y="355"/>
                  </a:lnTo>
                  <a:lnTo>
                    <a:pt x="0" y="990"/>
                  </a:lnTo>
                  <a:lnTo>
                    <a:pt x="406" y="1549"/>
                  </a:lnTo>
                  <a:lnTo>
                    <a:pt x="990" y="2095"/>
                  </a:lnTo>
                  <a:lnTo>
                    <a:pt x="1701" y="1739"/>
                  </a:lnTo>
                  <a:lnTo>
                    <a:pt x="2235" y="1282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12509706" y="693482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0" y="38"/>
                  </a:lnTo>
                  <a:lnTo>
                    <a:pt x="520" y="863"/>
                  </a:lnTo>
                  <a:lnTo>
                    <a:pt x="190" y="2654"/>
                  </a:lnTo>
                  <a:lnTo>
                    <a:pt x="1955" y="1104"/>
                  </a:lnTo>
                  <a:lnTo>
                    <a:pt x="1422" y="69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12504231" y="69414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19" y="114"/>
                  </a:lnTo>
                  <a:lnTo>
                    <a:pt x="380" y="533"/>
                  </a:lnTo>
                  <a:lnTo>
                    <a:pt x="380" y="749"/>
                  </a:lnTo>
                  <a:lnTo>
                    <a:pt x="533" y="1206"/>
                  </a:lnTo>
                  <a:lnTo>
                    <a:pt x="0" y="1015"/>
                  </a:lnTo>
                  <a:lnTo>
                    <a:pt x="482" y="1041"/>
                  </a:lnTo>
                  <a:lnTo>
                    <a:pt x="736" y="685"/>
                  </a:lnTo>
                  <a:lnTo>
                    <a:pt x="774" y="482"/>
                  </a:lnTo>
                  <a:lnTo>
                    <a:pt x="838" y="190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12498769" y="693211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54" y="1130"/>
                  </a:moveTo>
                  <a:lnTo>
                    <a:pt x="698" y="965"/>
                  </a:lnTo>
                  <a:lnTo>
                    <a:pt x="355" y="812"/>
                  </a:lnTo>
                  <a:lnTo>
                    <a:pt x="0" y="635"/>
                  </a:lnTo>
                  <a:lnTo>
                    <a:pt x="88" y="939"/>
                  </a:lnTo>
                  <a:lnTo>
                    <a:pt x="152" y="1219"/>
                  </a:lnTo>
                  <a:lnTo>
                    <a:pt x="241" y="1524"/>
                  </a:lnTo>
                  <a:lnTo>
                    <a:pt x="508" y="1384"/>
                  </a:lnTo>
                  <a:lnTo>
                    <a:pt x="787" y="1257"/>
                  </a:lnTo>
                  <a:lnTo>
                    <a:pt x="1054" y="1130"/>
                  </a:lnTo>
                  <a:close/>
                </a:path>
                <a:path w="3175" h="1904">
                  <a:moveTo>
                    <a:pt x="3149" y="342"/>
                  </a:moveTo>
                  <a:lnTo>
                    <a:pt x="2349" y="0"/>
                  </a:lnTo>
                  <a:lnTo>
                    <a:pt x="1701" y="25"/>
                  </a:lnTo>
                  <a:lnTo>
                    <a:pt x="1397" y="990"/>
                  </a:lnTo>
                  <a:lnTo>
                    <a:pt x="3149" y="342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12518683" y="695259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168" y="0"/>
                  </a:moveTo>
                  <a:lnTo>
                    <a:pt x="609" y="12"/>
                  </a:lnTo>
                  <a:lnTo>
                    <a:pt x="0" y="622"/>
                  </a:lnTo>
                  <a:lnTo>
                    <a:pt x="50" y="914"/>
                  </a:lnTo>
                  <a:lnTo>
                    <a:pt x="12" y="1206"/>
                  </a:lnTo>
                  <a:lnTo>
                    <a:pt x="571" y="1168"/>
                  </a:lnTo>
                  <a:lnTo>
                    <a:pt x="1130" y="1206"/>
                  </a:lnTo>
                  <a:lnTo>
                    <a:pt x="1701" y="1092"/>
                  </a:lnTo>
                  <a:lnTo>
                    <a:pt x="2425" y="914"/>
                  </a:lnTo>
                  <a:lnTo>
                    <a:pt x="1714" y="59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12516929" y="69494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22" y="0"/>
                  </a:moveTo>
                  <a:lnTo>
                    <a:pt x="0" y="1460"/>
                  </a:lnTo>
                  <a:lnTo>
                    <a:pt x="901" y="1295"/>
                  </a:lnTo>
                  <a:lnTo>
                    <a:pt x="1816" y="1104"/>
                  </a:lnTo>
                  <a:lnTo>
                    <a:pt x="1422" y="749"/>
                  </a:lnTo>
                  <a:lnTo>
                    <a:pt x="1016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12517552" y="69490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28" y="0"/>
                  </a:moveTo>
                  <a:lnTo>
                    <a:pt x="901" y="190"/>
                  </a:lnTo>
                  <a:lnTo>
                    <a:pt x="0" y="380"/>
                  </a:lnTo>
                  <a:lnTo>
                    <a:pt x="393" y="736"/>
                  </a:lnTo>
                  <a:lnTo>
                    <a:pt x="800" y="1130"/>
                  </a:lnTo>
                  <a:lnTo>
                    <a:pt x="1193" y="148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12521064" y="69469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65"/>
                  </a:lnTo>
                  <a:lnTo>
                    <a:pt x="342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12491801" y="6950102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4034" y="5219"/>
                  </a:moveTo>
                  <a:lnTo>
                    <a:pt x="13157" y="5219"/>
                  </a:lnTo>
                  <a:lnTo>
                    <a:pt x="13461" y="6311"/>
                  </a:lnTo>
                  <a:lnTo>
                    <a:pt x="14058" y="5461"/>
                  </a:lnTo>
                  <a:lnTo>
                    <a:pt x="14034" y="5219"/>
                  </a:lnTo>
                  <a:close/>
                </a:path>
                <a:path w="14604" h="6350">
                  <a:moveTo>
                    <a:pt x="13099" y="2349"/>
                  </a:moveTo>
                  <a:lnTo>
                    <a:pt x="7975" y="2349"/>
                  </a:lnTo>
                  <a:lnTo>
                    <a:pt x="9613" y="4368"/>
                  </a:lnTo>
                  <a:lnTo>
                    <a:pt x="9162" y="5219"/>
                  </a:lnTo>
                  <a:lnTo>
                    <a:pt x="9100" y="5461"/>
                  </a:lnTo>
                  <a:lnTo>
                    <a:pt x="9512" y="6248"/>
                  </a:lnTo>
                  <a:lnTo>
                    <a:pt x="11315" y="4762"/>
                  </a:lnTo>
                  <a:lnTo>
                    <a:pt x="11048" y="4076"/>
                  </a:lnTo>
                  <a:lnTo>
                    <a:pt x="10731" y="4064"/>
                  </a:lnTo>
                  <a:lnTo>
                    <a:pt x="10680" y="3797"/>
                  </a:lnTo>
                  <a:lnTo>
                    <a:pt x="14021" y="3797"/>
                  </a:lnTo>
                  <a:lnTo>
                    <a:pt x="13931" y="2667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14021" y="3797"/>
                  </a:moveTo>
                  <a:lnTo>
                    <a:pt x="10680" y="3797"/>
                  </a:lnTo>
                  <a:lnTo>
                    <a:pt x="10820" y="3810"/>
                  </a:lnTo>
                  <a:lnTo>
                    <a:pt x="11048" y="4076"/>
                  </a:lnTo>
                  <a:lnTo>
                    <a:pt x="12064" y="4076"/>
                  </a:lnTo>
                  <a:lnTo>
                    <a:pt x="12023" y="4368"/>
                  </a:lnTo>
                  <a:lnTo>
                    <a:pt x="11896" y="4546"/>
                  </a:lnTo>
                  <a:lnTo>
                    <a:pt x="11633" y="4610"/>
                  </a:lnTo>
                  <a:lnTo>
                    <a:pt x="11315" y="4762"/>
                  </a:lnTo>
                  <a:lnTo>
                    <a:pt x="12001" y="5321"/>
                  </a:lnTo>
                  <a:lnTo>
                    <a:pt x="13157" y="5219"/>
                  </a:lnTo>
                  <a:lnTo>
                    <a:pt x="14034" y="5219"/>
                  </a:lnTo>
                  <a:lnTo>
                    <a:pt x="14021" y="3797"/>
                  </a:lnTo>
                  <a:close/>
                </a:path>
                <a:path w="14604" h="6350">
                  <a:moveTo>
                    <a:pt x="1650" y="0"/>
                  </a:moveTo>
                  <a:lnTo>
                    <a:pt x="228" y="393"/>
                  </a:lnTo>
                  <a:lnTo>
                    <a:pt x="0" y="1905"/>
                  </a:lnTo>
                  <a:lnTo>
                    <a:pt x="304" y="2628"/>
                  </a:lnTo>
                  <a:lnTo>
                    <a:pt x="1066" y="2819"/>
                  </a:lnTo>
                  <a:lnTo>
                    <a:pt x="1854" y="3721"/>
                  </a:lnTo>
                  <a:lnTo>
                    <a:pt x="2616" y="2603"/>
                  </a:lnTo>
                  <a:lnTo>
                    <a:pt x="3962" y="2324"/>
                  </a:lnTo>
                  <a:lnTo>
                    <a:pt x="13033" y="2324"/>
                  </a:lnTo>
                  <a:lnTo>
                    <a:pt x="11302" y="1663"/>
                  </a:lnTo>
                  <a:lnTo>
                    <a:pt x="10839" y="1270"/>
                  </a:lnTo>
                  <a:lnTo>
                    <a:pt x="3784" y="1270"/>
                  </a:lnTo>
                  <a:lnTo>
                    <a:pt x="2819" y="152"/>
                  </a:lnTo>
                  <a:lnTo>
                    <a:pt x="1650" y="0"/>
                  </a:lnTo>
                  <a:close/>
                </a:path>
                <a:path w="14604" h="6350">
                  <a:moveTo>
                    <a:pt x="13033" y="2324"/>
                  </a:moveTo>
                  <a:lnTo>
                    <a:pt x="3962" y="2324"/>
                  </a:lnTo>
                  <a:lnTo>
                    <a:pt x="5118" y="2717"/>
                  </a:lnTo>
                  <a:lnTo>
                    <a:pt x="6134" y="3594"/>
                  </a:lnTo>
                  <a:lnTo>
                    <a:pt x="7061" y="2362"/>
                  </a:lnTo>
                  <a:lnTo>
                    <a:pt x="7975" y="2349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7175" y="63"/>
                  </a:moveTo>
                  <a:lnTo>
                    <a:pt x="5105" y="825"/>
                  </a:lnTo>
                  <a:lnTo>
                    <a:pt x="3784" y="1270"/>
                  </a:lnTo>
                  <a:lnTo>
                    <a:pt x="10839" y="1270"/>
                  </a:lnTo>
                  <a:lnTo>
                    <a:pt x="9524" y="152"/>
                  </a:lnTo>
                  <a:lnTo>
                    <a:pt x="7175" y="63"/>
                  </a:lnTo>
                  <a:close/>
                </a:path>
              </a:pathLst>
            </a:custGeom>
            <a:solidFill>
              <a:srgbClr val="EE2D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12493318" y="6940487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4267" y="0"/>
                  </a:moveTo>
                  <a:lnTo>
                    <a:pt x="4419" y="330"/>
                  </a:lnTo>
                  <a:lnTo>
                    <a:pt x="4622" y="647"/>
                  </a:lnTo>
                  <a:lnTo>
                    <a:pt x="4699" y="990"/>
                  </a:lnTo>
                  <a:lnTo>
                    <a:pt x="5283" y="2921"/>
                  </a:lnTo>
                  <a:lnTo>
                    <a:pt x="2794" y="2425"/>
                  </a:lnTo>
                  <a:lnTo>
                    <a:pt x="2451" y="2425"/>
                  </a:lnTo>
                  <a:lnTo>
                    <a:pt x="2082" y="2374"/>
                  </a:lnTo>
                  <a:lnTo>
                    <a:pt x="1549" y="2552"/>
                  </a:lnTo>
                  <a:lnTo>
                    <a:pt x="1638" y="2705"/>
                  </a:lnTo>
                  <a:lnTo>
                    <a:pt x="1739" y="3035"/>
                  </a:lnTo>
                  <a:lnTo>
                    <a:pt x="3251" y="4178"/>
                  </a:lnTo>
                  <a:lnTo>
                    <a:pt x="3048" y="5537"/>
                  </a:lnTo>
                  <a:lnTo>
                    <a:pt x="2247" y="6972"/>
                  </a:lnTo>
                  <a:lnTo>
                    <a:pt x="1892" y="7950"/>
                  </a:lnTo>
                  <a:lnTo>
                    <a:pt x="1638" y="8902"/>
                  </a:lnTo>
                  <a:lnTo>
                    <a:pt x="838" y="9131"/>
                  </a:lnTo>
                  <a:lnTo>
                    <a:pt x="0" y="9296"/>
                  </a:lnTo>
                  <a:lnTo>
                    <a:pt x="127" y="9601"/>
                  </a:lnTo>
                  <a:lnTo>
                    <a:pt x="1295" y="9753"/>
                  </a:lnTo>
                  <a:lnTo>
                    <a:pt x="2273" y="10883"/>
                  </a:lnTo>
                  <a:lnTo>
                    <a:pt x="3581" y="10439"/>
                  </a:lnTo>
                  <a:lnTo>
                    <a:pt x="3327" y="10007"/>
                  </a:lnTo>
                  <a:lnTo>
                    <a:pt x="2489" y="9791"/>
                  </a:lnTo>
                  <a:lnTo>
                    <a:pt x="3073" y="9029"/>
                  </a:lnTo>
                  <a:lnTo>
                    <a:pt x="3225" y="8737"/>
                  </a:lnTo>
                  <a:lnTo>
                    <a:pt x="3340" y="8445"/>
                  </a:lnTo>
                  <a:lnTo>
                    <a:pt x="3492" y="8153"/>
                  </a:lnTo>
                  <a:lnTo>
                    <a:pt x="4178" y="6451"/>
                  </a:lnTo>
                  <a:lnTo>
                    <a:pt x="5041" y="7505"/>
                  </a:lnTo>
                  <a:lnTo>
                    <a:pt x="5880" y="8001"/>
                  </a:lnTo>
                  <a:lnTo>
                    <a:pt x="8039" y="4775"/>
                  </a:lnTo>
                  <a:lnTo>
                    <a:pt x="7569" y="237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E831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12489237" y="693905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952" y="0"/>
                  </a:moveTo>
                  <a:lnTo>
                    <a:pt x="800" y="1600"/>
                  </a:lnTo>
                  <a:lnTo>
                    <a:pt x="0" y="2273"/>
                  </a:lnTo>
                  <a:lnTo>
                    <a:pt x="330" y="2400"/>
                  </a:lnTo>
                  <a:lnTo>
                    <a:pt x="685" y="2501"/>
                  </a:lnTo>
                  <a:lnTo>
                    <a:pt x="1003" y="2641"/>
                  </a:lnTo>
                  <a:lnTo>
                    <a:pt x="1600" y="2425"/>
                  </a:lnTo>
                  <a:lnTo>
                    <a:pt x="2832" y="1943"/>
                  </a:lnTo>
                  <a:lnTo>
                    <a:pt x="3263" y="1917"/>
                  </a:lnTo>
                  <a:lnTo>
                    <a:pt x="3683" y="1968"/>
                  </a:lnTo>
                  <a:lnTo>
                    <a:pt x="4356" y="2984"/>
                  </a:lnTo>
                  <a:lnTo>
                    <a:pt x="4737" y="2844"/>
                  </a:lnTo>
                  <a:lnTo>
                    <a:pt x="5029" y="2933"/>
                  </a:lnTo>
                  <a:lnTo>
                    <a:pt x="5232" y="3276"/>
                  </a:lnTo>
                  <a:lnTo>
                    <a:pt x="5664" y="3238"/>
                  </a:lnTo>
                  <a:lnTo>
                    <a:pt x="5994" y="3390"/>
                  </a:lnTo>
                  <a:lnTo>
                    <a:pt x="6159" y="3822"/>
                  </a:lnTo>
                  <a:lnTo>
                    <a:pt x="6540" y="3873"/>
                  </a:lnTo>
                  <a:lnTo>
                    <a:pt x="6883" y="3873"/>
                  </a:lnTo>
                  <a:lnTo>
                    <a:pt x="7239" y="3937"/>
                  </a:lnTo>
                  <a:lnTo>
                    <a:pt x="9309" y="4394"/>
                  </a:lnTo>
                  <a:lnTo>
                    <a:pt x="8788" y="2438"/>
                  </a:lnTo>
                  <a:lnTo>
                    <a:pt x="8699" y="2082"/>
                  </a:lnTo>
                  <a:lnTo>
                    <a:pt x="8496" y="1778"/>
                  </a:lnTo>
                  <a:lnTo>
                    <a:pt x="8343" y="1435"/>
                  </a:lnTo>
                  <a:lnTo>
                    <a:pt x="8178" y="1447"/>
                  </a:lnTo>
                  <a:lnTo>
                    <a:pt x="8013" y="1485"/>
                  </a:lnTo>
                  <a:lnTo>
                    <a:pt x="7886" y="1536"/>
                  </a:lnTo>
                  <a:lnTo>
                    <a:pt x="5956" y="1879"/>
                  </a:lnTo>
                  <a:lnTo>
                    <a:pt x="4432" y="342"/>
                  </a:lnTo>
                  <a:lnTo>
                    <a:pt x="2552" y="44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12495787" y="694693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714" y="0"/>
                  </a:moveTo>
                  <a:lnTo>
                    <a:pt x="1028" y="1714"/>
                  </a:lnTo>
                  <a:lnTo>
                    <a:pt x="876" y="2006"/>
                  </a:lnTo>
                  <a:lnTo>
                    <a:pt x="596" y="2578"/>
                  </a:lnTo>
                  <a:lnTo>
                    <a:pt x="0" y="3352"/>
                  </a:lnTo>
                  <a:lnTo>
                    <a:pt x="863" y="3556"/>
                  </a:lnTo>
                  <a:lnTo>
                    <a:pt x="1117" y="4000"/>
                  </a:lnTo>
                  <a:lnTo>
                    <a:pt x="1816" y="3721"/>
                  </a:lnTo>
                  <a:lnTo>
                    <a:pt x="2514" y="3479"/>
                  </a:lnTo>
                  <a:lnTo>
                    <a:pt x="3187" y="3225"/>
                  </a:lnTo>
                  <a:lnTo>
                    <a:pt x="3619" y="2717"/>
                  </a:lnTo>
                  <a:lnTo>
                    <a:pt x="3530" y="2146"/>
                  </a:lnTo>
                  <a:lnTo>
                    <a:pt x="3416" y="1562"/>
                  </a:lnTo>
                  <a:lnTo>
                    <a:pt x="2578" y="1066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D526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12491553" y="693808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2057" y="0"/>
                  </a:moveTo>
                  <a:lnTo>
                    <a:pt x="1816" y="88"/>
                  </a:lnTo>
                  <a:lnTo>
                    <a:pt x="1600" y="101"/>
                  </a:lnTo>
                  <a:lnTo>
                    <a:pt x="1333" y="50"/>
                  </a:lnTo>
                  <a:lnTo>
                    <a:pt x="1155" y="152"/>
                  </a:lnTo>
                  <a:lnTo>
                    <a:pt x="952" y="254"/>
                  </a:lnTo>
                  <a:lnTo>
                    <a:pt x="253" y="635"/>
                  </a:lnTo>
                  <a:lnTo>
                    <a:pt x="0" y="749"/>
                  </a:lnTo>
                  <a:lnTo>
                    <a:pt x="253" y="1435"/>
                  </a:lnTo>
                  <a:lnTo>
                    <a:pt x="2108" y="1308"/>
                  </a:lnTo>
                  <a:lnTo>
                    <a:pt x="3657" y="2857"/>
                  </a:lnTo>
                  <a:lnTo>
                    <a:pt x="5562" y="2501"/>
                  </a:lnTo>
                  <a:lnTo>
                    <a:pt x="5460" y="2298"/>
                  </a:lnTo>
                  <a:lnTo>
                    <a:pt x="5372" y="2082"/>
                  </a:lnTo>
                  <a:lnTo>
                    <a:pt x="5346" y="1854"/>
                  </a:lnTo>
                  <a:lnTo>
                    <a:pt x="4533" y="1308"/>
                  </a:lnTo>
                  <a:lnTo>
                    <a:pt x="2997" y="215"/>
                  </a:lnTo>
                  <a:lnTo>
                    <a:pt x="2628" y="342"/>
                  </a:lnTo>
                  <a:lnTo>
                    <a:pt x="2324" y="26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285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12503451" y="694614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17" y="0"/>
                  </a:moveTo>
                  <a:lnTo>
                    <a:pt x="50" y="215"/>
                  </a:lnTo>
                  <a:lnTo>
                    <a:pt x="0" y="660"/>
                  </a:lnTo>
                  <a:lnTo>
                    <a:pt x="152" y="1269"/>
                  </a:lnTo>
                  <a:lnTo>
                    <a:pt x="635" y="1701"/>
                  </a:lnTo>
                  <a:lnTo>
                    <a:pt x="1168" y="1892"/>
                  </a:lnTo>
                  <a:lnTo>
                    <a:pt x="1612" y="2044"/>
                  </a:lnTo>
                  <a:lnTo>
                    <a:pt x="1663" y="1549"/>
                  </a:lnTo>
                  <a:lnTo>
                    <a:pt x="1790" y="469"/>
                  </a:lnTo>
                  <a:lnTo>
                    <a:pt x="1435" y="63"/>
                  </a:lnTo>
                  <a:lnTo>
                    <a:pt x="711" y="2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12509137" y="69538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" y="0"/>
                  </a:moveTo>
                  <a:lnTo>
                    <a:pt x="0" y="342"/>
                  </a:lnTo>
                  <a:lnTo>
                    <a:pt x="215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12491692" y="695661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654" y="0"/>
                  </a:moveTo>
                  <a:lnTo>
                    <a:pt x="1866" y="253"/>
                  </a:lnTo>
                  <a:lnTo>
                    <a:pt x="1397" y="927"/>
                  </a:lnTo>
                  <a:lnTo>
                    <a:pt x="850" y="1473"/>
                  </a:lnTo>
                  <a:lnTo>
                    <a:pt x="0" y="3340"/>
                  </a:lnTo>
                  <a:lnTo>
                    <a:pt x="660" y="3136"/>
                  </a:lnTo>
                  <a:lnTo>
                    <a:pt x="1231" y="2933"/>
                  </a:lnTo>
                  <a:lnTo>
                    <a:pt x="1778" y="2832"/>
                  </a:lnTo>
                  <a:lnTo>
                    <a:pt x="2311" y="3251"/>
                  </a:lnTo>
                  <a:lnTo>
                    <a:pt x="3213" y="2984"/>
                  </a:lnTo>
                  <a:lnTo>
                    <a:pt x="3848" y="3251"/>
                  </a:lnTo>
                  <a:lnTo>
                    <a:pt x="4216" y="4127"/>
                  </a:lnTo>
                  <a:lnTo>
                    <a:pt x="4965" y="4140"/>
                  </a:lnTo>
                  <a:lnTo>
                    <a:pt x="5613" y="4444"/>
                  </a:lnTo>
                  <a:lnTo>
                    <a:pt x="7543" y="6845"/>
                  </a:lnTo>
                  <a:lnTo>
                    <a:pt x="9347" y="5181"/>
                  </a:lnTo>
                  <a:lnTo>
                    <a:pt x="10960" y="5537"/>
                  </a:lnTo>
                  <a:lnTo>
                    <a:pt x="11912" y="5168"/>
                  </a:lnTo>
                  <a:lnTo>
                    <a:pt x="12395" y="4952"/>
                  </a:lnTo>
                  <a:lnTo>
                    <a:pt x="11569" y="4229"/>
                  </a:lnTo>
                  <a:lnTo>
                    <a:pt x="11176" y="3848"/>
                  </a:lnTo>
                  <a:lnTo>
                    <a:pt x="10515" y="3771"/>
                  </a:lnTo>
                  <a:lnTo>
                    <a:pt x="10198" y="3327"/>
                  </a:lnTo>
                  <a:lnTo>
                    <a:pt x="9956" y="2768"/>
                  </a:lnTo>
                  <a:lnTo>
                    <a:pt x="7975" y="3771"/>
                  </a:lnTo>
                  <a:lnTo>
                    <a:pt x="7505" y="3543"/>
                  </a:lnTo>
                  <a:lnTo>
                    <a:pt x="6172" y="1028"/>
                  </a:lnTo>
                  <a:lnTo>
                    <a:pt x="5359" y="1092"/>
                  </a:lnTo>
                  <a:lnTo>
                    <a:pt x="4521" y="1092"/>
                  </a:lnTo>
                  <a:lnTo>
                    <a:pt x="2578" y="1473"/>
                  </a:lnTo>
                  <a:lnTo>
                    <a:pt x="2667" y="72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D6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12494271" y="695241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98" y="0"/>
                  </a:moveTo>
                  <a:lnTo>
                    <a:pt x="152" y="292"/>
                  </a:lnTo>
                  <a:lnTo>
                    <a:pt x="698" y="1600"/>
                  </a:lnTo>
                  <a:lnTo>
                    <a:pt x="812" y="2921"/>
                  </a:lnTo>
                  <a:lnTo>
                    <a:pt x="63" y="4191"/>
                  </a:lnTo>
                  <a:lnTo>
                    <a:pt x="88" y="4914"/>
                  </a:lnTo>
                  <a:lnTo>
                    <a:pt x="0" y="5664"/>
                  </a:lnTo>
                  <a:lnTo>
                    <a:pt x="1943" y="5295"/>
                  </a:lnTo>
                  <a:lnTo>
                    <a:pt x="2781" y="5295"/>
                  </a:lnTo>
                  <a:lnTo>
                    <a:pt x="3594" y="5232"/>
                  </a:lnTo>
                  <a:lnTo>
                    <a:pt x="2565" y="3886"/>
                  </a:lnTo>
                  <a:lnTo>
                    <a:pt x="4102" y="2616"/>
                  </a:lnTo>
                  <a:lnTo>
                    <a:pt x="3683" y="1282"/>
                  </a:lnTo>
                  <a:lnTo>
                    <a:pt x="2641" y="41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12524546" y="69404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66" y="850"/>
                  </a:lnTo>
                  <a:lnTo>
                    <a:pt x="711" y="1409"/>
                  </a:lnTo>
                  <a:lnTo>
                    <a:pt x="1739" y="1054"/>
                  </a:lnTo>
                  <a:lnTo>
                    <a:pt x="1346" y="368"/>
                  </a:lnTo>
                  <a:lnTo>
                    <a:pt x="73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12516397" y="693618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469" y="2019"/>
                  </a:moveTo>
                  <a:lnTo>
                    <a:pt x="304" y="1879"/>
                  </a:lnTo>
                  <a:lnTo>
                    <a:pt x="0" y="1879"/>
                  </a:lnTo>
                  <a:lnTo>
                    <a:pt x="254" y="2578"/>
                  </a:lnTo>
                  <a:lnTo>
                    <a:pt x="444" y="2374"/>
                  </a:lnTo>
                  <a:lnTo>
                    <a:pt x="469" y="2019"/>
                  </a:lnTo>
                  <a:close/>
                </a:path>
                <a:path w="1270" h="3175">
                  <a:moveTo>
                    <a:pt x="1117" y="660"/>
                  </a:moveTo>
                  <a:lnTo>
                    <a:pt x="1028" y="457"/>
                  </a:lnTo>
                  <a:lnTo>
                    <a:pt x="952" y="215"/>
                  </a:lnTo>
                  <a:lnTo>
                    <a:pt x="863" y="0"/>
                  </a:lnTo>
                  <a:lnTo>
                    <a:pt x="165" y="254"/>
                  </a:lnTo>
                  <a:lnTo>
                    <a:pt x="482" y="393"/>
                  </a:lnTo>
                  <a:lnTo>
                    <a:pt x="800" y="546"/>
                  </a:lnTo>
                  <a:lnTo>
                    <a:pt x="1117" y="66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12472337" y="6961560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5267" y="5435"/>
                  </a:moveTo>
                  <a:lnTo>
                    <a:pt x="4746" y="5537"/>
                  </a:lnTo>
                  <a:lnTo>
                    <a:pt x="5013" y="6261"/>
                  </a:lnTo>
                  <a:lnTo>
                    <a:pt x="5508" y="6654"/>
                  </a:lnTo>
                  <a:lnTo>
                    <a:pt x="6055" y="6565"/>
                  </a:lnTo>
                  <a:lnTo>
                    <a:pt x="6626" y="6388"/>
                  </a:lnTo>
                  <a:lnTo>
                    <a:pt x="7706" y="6235"/>
                  </a:lnTo>
                  <a:lnTo>
                    <a:pt x="8810" y="6210"/>
                  </a:lnTo>
                  <a:lnTo>
                    <a:pt x="9686" y="5892"/>
                  </a:lnTo>
                  <a:lnTo>
                    <a:pt x="5928" y="5892"/>
                  </a:lnTo>
                  <a:lnTo>
                    <a:pt x="5267" y="5435"/>
                  </a:lnTo>
                  <a:close/>
                </a:path>
                <a:path w="16509" h="6984">
                  <a:moveTo>
                    <a:pt x="14731" y="3759"/>
                  </a:moveTo>
                  <a:lnTo>
                    <a:pt x="13802" y="3759"/>
                  </a:lnTo>
                  <a:lnTo>
                    <a:pt x="13941" y="4254"/>
                  </a:lnTo>
                  <a:lnTo>
                    <a:pt x="13829" y="4635"/>
                  </a:lnTo>
                  <a:lnTo>
                    <a:pt x="14525" y="6438"/>
                  </a:lnTo>
                  <a:lnTo>
                    <a:pt x="15910" y="5968"/>
                  </a:lnTo>
                  <a:lnTo>
                    <a:pt x="16030" y="4952"/>
                  </a:lnTo>
                  <a:lnTo>
                    <a:pt x="16071" y="4343"/>
                  </a:lnTo>
                  <a:lnTo>
                    <a:pt x="14731" y="3759"/>
                  </a:lnTo>
                  <a:close/>
                </a:path>
                <a:path w="16509" h="6984">
                  <a:moveTo>
                    <a:pt x="14507" y="2641"/>
                  </a:moveTo>
                  <a:lnTo>
                    <a:pt x="4492" y="2641"/>
                  </a:lnTo>
                  <a:lnTo>
                    <a:pt x="6197" y="4952"/>
                  </a:lnTo>
                  <a:lnTo>
                    <a:pt x="6276" y="5384"/>
                  </a:lnTo>
                  <a:lnTo>
                    <a:pt x="5928" y="5892"/>
                  </a:lnTo>
                  <a:lnTo>
                    <a:pt x="9686" y="5892"/>
                  </a:lnTo>
                  <a:lnTo>
                    <a:pt x="10754" y="5537"/>
                  </a:lnTo>
                  <a:lnTo>
                    <a:pt x="10831" y="4952"/>
                  </a:lnTo>
                  <a:lnTo>
                    <a:pt x="9496" y="4952"/>
                  </a:lnTo>
                  <a:lnTo>
                    <a:pt x="9115" y="4648"/>
                  </a:lnTo>
                  <a:lnTo>
                    <a:pt x="8798" y="4635"/>
                  </a:lnTo>
                  <a:lnTo>
                    <a:pt x="8772" y="4343"/>
                  </a:lnTo>
                  <a:lnTo>
                    <a:pt x="9824" y="4343"/>
                  </a:lnTo>
                  <a:lnTo>
                    <a:pt x="10360" y="3060"/>
                  </a:lnTo>
                  <a:lnTo>
                    <a:pt x="11274" y="2717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9814" y="4368"/>
                  </a:moveTo>
                  <a:lnTo>
                    <a:pt x="9725" y="4864"/>
                  </a:lnTo>
                  <a:lnTo>
                    <a:pt x="9496" y="4952"/>
                  </a:lnTo>
                  <a:lnTo>
                    <a:pt x="10831" y="4952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9824" y="4343"/>
                  </a:moveTo>
                  <a:lnTo>
                    <a:pt x="8772" y="4343"/>
                  </a:lnTo>
                  <a:lnTo>
                    <a:pt x="9141" y="4648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14499" y="2717"/>
                  </a:moveTo>
                  <a:lnTo>
                    <a:pt x="11274" y="2717"/>
                  </a:lnTo>
                  <a:lnTo>
                    <a:pt x="12557" y="3352"/>
                  </a:lnTo>
                  <a:lnTo>
                    <a:pt x="13509" y="3771"/>
                  </a:lnTo>
                  <a:lnTo>
                    <a:pt x="13802" y="3759"/>
                  </a:lnTo>
                  <a:lnTo>
                    <a:pt x="14731" y="3759"/>
                  </a:lnTo>
                  <a:lnTo>
                    <a:pt x="14411" y="3619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301" y="0"/>
                  </a:moveTo>
                  <a:lnTo>
                    <a:pt x="107" y="520"/>
                  </a:lnTo>
                  <a:lnTo>
                    <a:pt x="0" y="1155"/>
                  </a:lnTo>
                  <a:lnTo>
                    <a:pt x="1571" y="2895"/>
                  </a:lnTo>
                  <a:lnTo>
                    <a:pt x="4492" y="2641"/>
                  </a:lnTo>
                  <a:lnTo>
                    <a:pt x="14507" y="2641"/>
                  </a:lnTo>
                  <a:lnTo>
                    <a:pt x="14563" y="2070"/>
                  </a:lnTo>
                  <a:lnTo>
                    <a:pt x="9712" y="2070"/>
                  </a:lnTo>
                  <a:lnTo>
                    <a:pt x="8520" y="1536"/>
                  </a:lnTo>
                  <a:lnTo>
                    <a:pt x="6613" y="1536"/>
                  </a:lnTo>
                  <a:lnTo>
                    <a:pt x="6031" y="1155"/>
                  </a:lnTo>
                  <a:lnTo>
                    <a:pt x="4099" y="1155"/>
                  </a:lnTo>
                  <a:lnTo>
                    <a:pt x="3620" y="749"/>
                  </a:lnTo>
                  <a:lnTo>
                    <a:pt x="1394" y="749"/>
                  </a:lnTo>
                  <a:lnTo>
                    <a:pt x="301" y="0"/>
                  </a:lnTo>
                  <a:close/>
                </a:path>
                <a:path w="16509" h="6984">
                  <a:moveTo>
                    <a:pt x="14188" y="1104"/>
                  </a:moveTo>
                  <a:lnTo>
                    <a:pt x="10157" y="1104"/>
                  </a:lnTo>
                  <a:lnTo>
                    <a:pt x="10364" y="1295"/>
                  </a:lnTo>
                  <a:lnTo>
                    <a:pt x="10207" y="1612"/>
                  </a:lnTo>
                  <a:lnTo>
                    <a:pt x="9712" y="2070"/>
                  </a:lnTo>
                  <a:lnTo>
                    <a:pt x="14563" y="2070"/>
                  </a:lnTo>
                  <a:lnTo>
                    <a:pt x="14480" y="1612"/>
                  </a:lnTo>
                  <a:lnTo>
                    <a:pt x="14188" y="1104"/>
                  </a:lnTo>
                  <a:close/>
                </a:path>
                <a:path w="16509" h="6984">
                  <a:moveTo>
                    <a:pt x="8264" y="1422"/>
                  </a:moveTo>
                  <a:lnTo>
                    <a:pt x="6613" y="1536"/>
                  </a:lnTo>
                  <a:lnTo>
                    <a:pt x="8520" y="1536"/>
                  </a:lnTo>
                  <a:lnTo>
                    <a:pt x="8264" y="1422"/>
                  </a:lnTo>
                  <a:close/>
                </a:path>
                <a:path w="16509" h="6984">
                  <a:moveTo>
                    <a:pt x="10576" y="165"/>
                  </a:moveTo>
                  <a:lnTo>
                    <a:pt x="9998" y="406"/>
                  </a:lnTo>
                  <a:lnTo>
                    <a:pt x="9547" y="711"/>
                  </a:lnTo>
                  <a:lnTo>
                    <a:pt x="9471" y="1371"/>
                  </a:lnTo>
                  <a:lnTo>
                    <a:pt x="9801" y="1295"/>
                  </a:lnTo>
                  <a:lnTo>
                    <a:pt x="10157" y="1104"/>
                  </a:lnTo>
                  <a:lnTo>
                    <a:pt x="14188" y="1104"/>
                  </a:lnTo>
                  <a:lnTo>
                    <a:pt x="13852" y="520"/>
                  </a:lnTo>
                  <a:lnTo>
                    <a:pt x="13614" y="406"/>
                  </a:lnTo>
                  <a:lnTo>
                    <a:pt x="12101" y="393"/>
                  </a:lnTo>
                  <a:lnTo>
                    <a:pt x="11350" y="203"/>
                  </a:lnTo>
                  <a:lnTo>
                    <a:pt x="10576" y="165"/>
                  </a:lnTo>
                  <a:close/>
                </a:path>
                <a:path w="16509" h="6984">
                  <a:moveTo>
                    <a:pt x="5254" y="647"/>
                  </a:moveTo>
                  <a:lnTo>
                    <a:pt x="4099" y="1155"/>
                  </a:lnTo>
                  <a:lnTo>
                    <a:pt x="6031" y="1155"/>
                  </a:lnTo>
                  <a:lnTo>
                    <a:pt x="5254" y="647"/>
                  </a:lnTo>
                  <a:close/>
                </a:path>
                <a:path w="16509" h="6984">
                  <a:moveTo>
                    <a:pt x="1978" y="253"/>
                  </a:moveTo>
                  <a:lnTo>
                    <a:pt x="1394" y="749"/>
                  </a:lnTo>
                  <a:lnTo>
                    <a:pt x="3620" y="749"/>
                  </a:lnTo>
                  <a:lnTo>
                    <a:pt x="3095" y="304"/>
                  </a:lnTo>
                  <a:lnTo>
                    <a:pt x="1978" y="253"/>
                  </a:lnTo>
                  <a:close/>
                </a:path>
                <a:path w="16509" h="6984">
                  <a:moveTo>
                    <a:pt x="12900" y="63"/>
                  </a:moveTo>
                  <a:lnTo>
                    <a:pt x="12151" y="406"/>
                  </a:lnTo>
                  <a:lnTo>
                    <a:pt x="13614" y="406"/>
                  </a:lnTo>
                  <a:lnTo>
                    <a:pt x="12900" y="63"/>
                  </a:lnTo>
                  <a:close/>
                </a:path>
              </a:pathLst>
            </a:custGeom>
            <a:solidFill>
              <a:srgbClr val="F16D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12502648" y="69685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9" y="0"/>
                  </a:moveTo>
                  <a:lnTo>
                    <a:pt x="0" y="50"/>
                  </a:lnTo>
                  <a:lnTo>
                    <a:pt x="38" y="215"/>
                  </a:lnTo>
                  <a:lnTo>
                    <a:pt x="279" y="330"/>
                  </a:lnTo>
                  <a:lnTo>
                    <a:pt x="381" y="1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12505893" y="685460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87" y="0"/>
                  </a:moveTo>
                  <a:lnTo>
                    <a:pt x="1308" y="63"/>
                  </a:lnTo>
                  <a:lnTo>
                    <a:pt x="0" y="317"/>
                  </a:lnTo>
                  <a:lnTo>
                    <a:pt x="850" y="1358"/>
                  </a:lnTo>
                  <a:lnTo>
                    <a:pt x="698" y="1955"/>
                  </a:lnTo>
                  <a:lnTo>
                    <a:pt x="698" y="2489"/>
                  </a:lnTo>
                  <a:lnTo>
                    <a:pt x="990" y="2768"/>
                  </a:lnTo>
                  <a:lnTo>
                    <a:pt x="2044" y="2070"/>
                  </a:lnTo>
                  <a:lnTo>
                    <a:pt x="2451" y="1346"/>
                  </a:lnTo>
                  <a:lnTo>
                    <a:pt x="2184" y="457"/>
                  </a:lnTo>
                  <a:lnTo>
                    <a:pt x="2108" y="25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12509272" y="686367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7" y="0"/>
                  </a:moveTo>
                  <a:lnTo>
                    <a:pt x="0" y="254"/>
                  </a:lnTo>
                  <a:lnTo>
                    <a:pt x="114" y="431"/>
                  </a:lnTo>
                  <a:lnTo>
                    <a:pt x="292" y="546"/>
                  </a:lnTo>
                  <a:lnTo>
                    <a:pt x="444" y="685"/>
                  </a:lnTo>
                  <a:lnTo>
                    <a:pt x="355" y="469"/>
                  </a:lnTo>
                  <a:lnTo>
                    <a:pt x="279" y="24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12506636" y="68624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368"/>
                  </a:moveTo>
                  <a:lnTo>
                    <a:pt x="317" y="101"/>
                  </a:lnTo>
                  <a:lnTo>
                    <a:pt x="0" y="0"/>
                  </a:lnTo>
                  <a:lnTo>
                    <a:pt x="317" y="101"/>
                  </a:lnTo>
                  <a:lnTo>
                    <a:pt x="952" y="368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12512105" y="68567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" y="253"/>
                  </a:lnTo>
                  <a:lnTo>
                    <a:pt x="254" y="29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12511530" y="68625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520" y="254"/>
                  </a:lnTo>
                  <a:lnTo>
                    <a:pt x="0" y="355"/>
                  </a:lnTo>
                  <a:lnTo>
                    <a:pt x="292" y="800"/>
                  </a:lnTo>
                  <a:lnTo>
                    <a:pt x="469" y="1409"/>
                  </a:lnTo>
                  <a:lnTo>
                    <a:pt x="1206" y="1066"/>
                  </a:lnTo>
                  <a:lnTo>
                    <a:pt x="1384" y="85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12487856" y="687302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3149" y="0"/>
                  </a:moveTo>
                  <a:lnTo>
                    <a:pt x="1968" y="444"/>
                  </a:lnTo>
                  <a:lnTo>
                    <a:pt x="1435" y="1409"/>
                  </a:lnTo>
                  <a:lnTo>
                    <a:pt x="1968" y="4267"/>
                  </a:lnTo>
                  <a:lnTo>
                    <a:pt x="152" y="6603"/>
                  </a:lnTo>
                  <a:lnTo>
                    <a:pt x="787" y="7213"/>
                  </a:lnTo>
                  <a:lnTo>
                    <a:pt x="1193" y="7835"/>
                  </a:lnTo>
                  <a:lnTo>
                    <a:pt x="0" y="8254"/>
                  </a:lnTo>
                  <a:lnTo>
                    <a:pt x="254" y="8940"/>
                  </a:lnTo>
                  <a:lnTo>
                    <a:pt x="1651" y="9702"/>
                  </a:lnTo>
                  <a:lnTo>
                    <a:pt x="2717" y="8610"/>
                  </a:lnTo>
                  <a:lnTo>
                    <a:pt x="3937" y="8318"/>
                  </a:lnTo>
                  <a:lnTo>
                    <a:pt x="3886" y="7289"/>
                  </a:lnTo>
                  <a:lnTo>
                    <a:pt x="5308" y="6349"/>
                  </a:lnTo>
                  <a:lnTo>
                    <a:pt x="3492" y="3619"/>
                  </a:lnTo>
                  <a:lnTo>
                    <a:pt x="5435" y="3403"/>
                  </a:lnTo>
                  <a:lnTo>
                    <a:pt x="6515" y="2641"/>
                  </a:lnTo>
                  <a:lnTo>
                    <a:pt x="6235" y="1955"/>
                  </a:lnTo>
                  <a:lnTo>
                    <a:pt x="5461" y="2222"/>
                  </a:lnTo>
                  <a:lnTo>
                    <a:pt x="4711" y="2654"/>
                  </a:lnTo>
                  <a:lnTo>
                    <a:pt x="3911" y="2057"/>
                  </a:lnTo>
                  <a:lnTo>
                    <a:pt x="3009" y="1866"/>
                  </a:lnTo>
                  <a:lnTo>
                    <a:pt x="3505" y="1155"/>
                  </a:lnTo>
                  <a:lnTo>
                    <a:pt x="3403" y="673"/>
                  </a:lnTo>
                  <a:lnTo>
                    <a:pt x="3238" y="20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12477234" y="6873384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4483" y="0"/>
                  </a:moveTo>
                  <a:lnTo>
                    <a:pt x="4254" y="76"/>
                  </a:lnTo>
                  <a:lnTo>
                    <a:pt x="4038" y="177"/>
                  </a:lnTo>
                  <a:lnTo>
                    <a:pt x="3797" y="266"/>
                  </a:lnTo>
                  <a:lnTo>
                    <a:pt x="3657" y="571"/>
                  </a:lnTo>
                  <a:lnTo>
                    <a:pt x="3530" y="901"/>
                  </a:lnTo>
                  <a:lnTo>
                    <a:pt x="3378" y="1206"/>
                  </a:lnTo>
                  <a:lnTo>
                    <a:pt x="2895" y="2374"/>
                  </a:lnTo>
                  <a:lnTo>
                    <a:pt x="2235" y="2667"/>
                  </a:lnTo>
                  <a:lnTo>
                    <a:pt x="889" y="1371"/>
                  </a:lnTo>
                  <a:lnTo>
                    <a:pt x="482" y="1155"/>
                  </a:lnTo>
                  <a:lnTo>
                    <a:pt x="127" y="863"/>
                  </a:lnTo>
                  <a:lnTo>
                    <a:pt x="0" y="3429"/>
                  </a:lnTo>
                  <a:lnTo>
                    <a:pt x="1231" y="5651"/>
                  </a:lnTo>
                  <a:lnTo>
                    <a:pt x="1943" y="8013"/>
                  </a:lnTo>
                  <a:lnTo>
                    <a:pt x="2133" y="8458"/>
                  </a:lnTo>
                  <a:lnTo>
                    <a:pt x="2311" y="8928"/>
                  </a:lnTo>
                  <a:lnTo>
                    <a:pt x="2794" y="10058"/>
                  </a:lnTo>
                  <a:lnTo>
                    <a:pt x="4000" y="9779"/>
                  </a:lnTo>
                  <a:lnTo>
                    <a:pt x="5105" y="8699"/>
                  </a:lnTo>
                  <a:lnTo>
                    <a:pt x="6489" y="9461"/>
                  </a:lnTo>
                  <a:lnTo>
                    <a:pt x="6705" y="9359"/>
                  </a:lnTo>
                  <a:lnTo>
                    <a:pt x="7188" y="9182"/>
                  </a:lnTo>
                  <a:lnTo>
                    <a:pt x="6781" y="8216"/>
                  </a:lnTo>
                  <a:lnTo>
                    <a:pt x="6489" y="7658"/>
                  </a:lnTo>
                  <a:lnTo>
                    <a:pt x="5842" y="7975"/>
                  </a:lnTo>
                  <a:lnTo>
                    <a:pt x="5207" y="8445"/>
                  </a:lnTo>
                  <a:lnTo>
                    <a:pt x="4533" y="8572"/>
                  </a:lnTo>
                  <a:lnTo>
                    <a:pt x="3378" y="8826"/>
                  </a:lnTo>
                  <a:lnTo>
                    <a:pt x="2654" y="8229"/>
                  </a:lnTo>
                  <a:lnTo>
                    <a:pt x="2590" y="7010"/>
                  </a:lnTo>
                  <a:lnTo>
                    <a:pt x="2540" y="6413"/>
                  </a:lnTo>
                  <a:lnTo>
                    <a:pt x="2590" y="5778"/>
                  </a:lnTo>
                  <a:lnTo>
                    <a:pt x="2895" y="3695"/>
                  </a:lnTo>
                  <a:lnTo>
                    <a:pt x="3352" y="1930"/>
                  </a:lnTo>
                  <a:lnTo>
                    <a:pt x="6934" y="1866"/>
                  </a:lnTo>
                  <a:lnTo>
                    <a:pt x="6858" y="3759"/>
                  </a:lnTo>
                  <a:lnTo>
                    <a:pt x="6946" y="5219"/>
                  </a:lnTo>
                  <a:lnTo>
                    <a:pt x="7950" y="4978"/>
                  </a:lnTo>
                  <a:lnTo>
                    <a:pt x="7861" y="4749"/>
                  </a:lnTo>
                  <a:lnTo>
                    <a:pt x="7747" y="4267"/>
                  </a:lnTo>
                  <a:lnTo>
                    <a:pt x="7594" y="1968"/>
                  </a:lnTo>
                  <a:lnTo>
                    <a:pt x="7404" y="1511"/>
                  </a:lnTo>
                  <a:lnTo>
                    <a:pt x="7251" y="1054"/>
                  </a:lnTo>
                  <a:lnTo>
                    <a:pt x="7061" y="571"/>
                  </a:lnTo>
                  <a:lnTo>
                    <a:pt x="6743" y="457"/>
                  </a:lnTo>
                  <a:lnTo>
                    <a:pt x="6438" y="304"/>
                  </a:lnTo>
                  <a:lnTo>
                    <a:pt x="6108" y="165"/>
                  </a:lnTo>
                  <a:lnTo>
                    <a:pt x="5549" y="355"/>
                  </a:lnTo>
                  <a:lnTo>
                    <a:pt x="4991" y="431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12479583" y="686855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4" h="3809">
                  <a:moveTo>
                    <a:pt x="4749" y="0"/>
                  </a:moveTo>
                  <a:lnTo>
                    <a:pt x="2044" y="584"/>
                  </a:lnTo>
                  <a:lnTo>
                    <a:pt x="584" y="2260"/>
                  </a:lnTo>
                  <a:lnTo>
                    <a:pt x="0" y="2895"/>
                  </a:lnTo>
                  <a:lnTo>
                    <a:pt x="634" y="3340"/>
                  </a:lnTo>
                  <a:lnTo>
                    <a:pt x="939" y="3797"/>
                  </a:lnTo>
                  <a:lnTo>
                    <a:pt x="1460" y="3606"/>
                  </a:lnTo>
                  <a:lnTo>
                    <a:pt x="1993" y="3441"/>
                  </a:lnTo>
                  <a:lnTo>
                    <a:pt x="2539" y="3784"/>
                  </a:lnTo>
                  <a:lnTo>
                    <a:pt x="3759" y="3263"/>
                  </a:lnTo>
                  <a:lnTo>
                    <a:pt x="4991" y="3047"/>
                  </a:lnTo>
                  <a:lnTo>
                    <a:pt x="6375" y="3428"/>
                  </a:lnTo>
                  <a:lnTo>
                    <a:pt x="7124" y="3606"/>
                  </a:lnTo>
                  <a:lnTo>
                    <a:pt x="7708" y="2933"/>
                  </a:lnTo>
                  <a:lnTo>
                    <a:pt x="8000" y="1447"/>
                  </a:lnTo>
                  <a:lnTo>
                    <a:pt x="7340" y="1181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F05F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12490262" y="686594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92" y="0"/>
                  </a:moveTo>
                  <a:lnTo>
                    <a:pt x="1092" y="139"/>
                  </a:lnTo>
                  <a:lnTo>
                    <a:pt x="698" y="190"/>
                  </a:lnTo>
                  <a:lnTo>
                    <a:pt x="393" y="711"/>
                  </a:lnTo>
                  <a:lnTo>
                    <a:pt x="38" y="1054"/>
                  </a:lnTo>
                  <a:lnTo>
                    <a:pt x="1041" y="2552"/>
                  </a:lnTo>
                  <a:lnTo>
                    <a:pt x="0" y="4152"/>
                  </a:lnTo>
                  <a:lnTo>
                    <a:pt x="228" y="5689"/>
                  </a:lnTo>
                  <a:lnTo>
                    <a:pt x="800" y="5499"/>
                  </a:lnTo>
                  <a:lnTo>
                    <a:pt x="1346" y="5435"/>
                  </a:lnTo>
                  <a:lnTo>
                    <a:pt x="1854" y="5854"/>
                  </a:lnTo>
                  <a:lnTo>
                    <a:pt x="2298" y="5664"/>
                  </a:lnTo>
                  <a:lnTo>
                    <a:pt x="2806" y="5562"/>
                  </a:lnTo>
                  <a:lnTo>
                    <a:pt x="4622" y="3860"/>
                  </a:lnTo>
                  <a:lnTo>
                    <a:pt x="4508" y="3594"/>
                  </a:lnTo>
                  <a:lnTo>
                    <a:pt x="1854" y="2387"/>
                  </a:lnTo>
                  <a:lnTo>
                    <a:pt x="1295" y="1955"/>
                  </a:lnTo>
                  <a:lnTo>
                    <a:pt x="1485" y="1054"/>
                  </a:lnTo>
                  <a:lnTo>
                    <a:pt x="1574" y="68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12475417" y="686593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396" y="0"/>
                  </a:moveTo>
                  <a:lnTo>
                    <a:pt x="444" y="241"/>
                  </a:lnTo>
                  <a:lnTo>
                    <a:pt x="0" y="1193"/>
                  </a:lnTo>
                  <a:lnTo>
                    <a:pt x="507" y="2565"/>
                  </a:lnTo>
                  <a:lnTo>
                    <a:pt x="1041" y="3924"/>
                  </a:lnTo>
                  <a:lnTo>
                    <a:pt x="1549" y="5308"/>
                  </a:lnTo>
                  <a:lnTo>
                    <a:pt x="1739" y="5765"/>
                  </a:lnTo>
                  <a:lnTo>
                    <a:pt x="2070" y="6692"/>
                  </a:lnTo>
                  <a:lnTo>
                    <a:pt x="2552" y="6959"/>
                  </a:lnTo>
                  <a:lnTo>
                    <a:pt x="3263" y="6959"/>
                  </a:lnTo>
                  <a:lnTo>
                    <a:pt x="3213" y="6464"/>
                  </a:lnTo>
                  <a:lnTo>
                    <a:pt x="3098" y="4724"/>
                  </a:lnTo>
                  <a:lnTo>
                    <a:pt x="3162" y="2921"/>
                  </a:lnTo>
                  <a:lnTo>
                    <a:pt x="2387" y="1270"/>
                  </a:lnTo>
                  <a:lnTo>
                    <a:pt x="1955" y="393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12480519" y="687200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819" y="1549"/>
                  </a:moveTo>
                  <a:lnTo>
                    <a:pt x="2413" y="1155"/>
                  </a:lnTo>
                  <a:lnTo>
                    <a:pt x="2006" y="723"/>
                  </a:lnTo>
                  <a:lnTo>
                    <a:pt x="1600" y="342"/>
                  </a:lnTo>
                  <a:lnTo>
                    <a:pt x="1054" y="0"/>
                  </a:lnTo>
                  <a:lnTo>
                    <a:pt x="520" y="165"/>
                  </a:lnTo>
                  <a:lnTo>
                    <a:pt x="0" y="355"/>
                  </a:lnTo>
                  <a:lnTo>
                    <a:pt x="393" y="711"/>
                  </a:lnTo>
                  <a:lnTo>
                    <a:pt x="800" y="1041"/>
                  </a:lnTo>
                  <a:lnTo>
                    <a:pt x="1193" y="1397"/>
                  </a:lnTo>
                  <a:lnTo>
                    <a:pt x="1701" y="1816"/>
                  </a:lnTo>
                  <a:lnTo>
                    <a:pt x="2260" y="1739"/>
                  </a:lnTo>
                  <a:lnTo>
                    <a:pt x="2819" y="1549"/>
                  </a:lnTo>
                  <a:close/>
                </a:path>
                <a:path w="5715" h="3809">
                  <a:moveTo>
                    <a:pt x="5168" y="2527"/>
                  </a:moveTo>
                  <a:lnTo>
                    <a:pt x="4711" y="1943"/>
                  </a:lnTo>
                  <a:lnTo>
                    <a:pt x="4610" y="1790"/>
                  </a:lnTo>
                  <a:lnTo>
                    <a:pt x="4102" y="1955"/>
                  </a:lnTo>
                  <a:lnTo>
                    <a:pt x="3771" y="1981"/>
                  </a:lnTo>
                  <a:lnTo>
                    <a:pt x="3949" y="2425"/>
                  </a:lnTo>
                  <a:lnTo>
                    <a:pt x="4114" y="2895"/>
                  </a:lnTo>
                  <a:lnTo>
                    <a:pt x="4305" y="3340"/>
                  </a:lnTo>
                  <a:lnTo>
                    <a:pt x="4660" y="2933"/>
                  </a:lnTo>
                  <a:lnTo>
                    <a:pt x="5168" y="252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12487136" y="6876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0" y="203"/>
                  </a:lnTo>
                  <a:lnTo>
                    <a:pt x="38" y="368"/>
                  </a:lnTo>
                  <a:lnTo>
                    <a:pt x="165" y="444"/>
                  </a:lnTo>
                  <a:lnTo>
                    <a:pt x="444" y="266"/>
                  </a:lnTo>
                  <a:lnTo>
                    <a:pt x="393" y="11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12490483" y="68713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30" y="0"/>
                  </a:moveTo>
                  <a:lnTo>
                    <a:pt x="584" y="63"/>
                  </a:lnTo>
                  <a:lnTo>
                    <a:pt x="0" y="266"/>
                  </a:lnTo>
                  <a:lnTo>
                    <a:pt x="508" y="698"/>
                  </a:lnTo>
                  <a:lnTo>
                    <a:pt x="1054" y="622"/>
                  </a:lnTo>
                  <a:lnTo>
                    <a:pt x="1651" y="43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12476559" y="687123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508"/>
                  </a:lnTo>
                  <a:lnTo>
                    <a:pt x="50" y="1054"/>
                  </a:lnTo>
                  <a:lnTo>
                    <a:pt x="254" y="1638"/>
                  </a:lnTo>
                  <a:lnTo>
                    <a:pt x="469" y="1549"/>
                  </a:lnTo>
                  <a:lnTo>
                    <a:pt x="711" y="1460"/>
                  </a:lnTo>
                  <a:lnTo>
                    <a:pt x="927" y="1384"/>
                  </a:lnTo>
                  <a:lnTo>
                    <a:pt x="762" y="914"/>
                  </a:lnTo>
                  <a:lnTo>
                    <a:pt x="596" y="45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12484964" y="687765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457"/>
                  </a:moveTo>
                  <a:lnTo>
                    <a:pt x="292" y="266"/>
                  </a:lnTo>
                  <a:lnTo>
                    <a:pt x="139" y="152"/>
                  </a:lnTo>
                  <a:lnTo>
                    <a:pt x="0" y="0"/>
                  </a:lnTo>
                  <a:lnTo>
                    <a:pt x="50" y="254"/>
                  </a:lnTo>
                  <a:lnTo>
                    <a:pt x="114" y="457"/>
                  </a:lnTo>
                  <a:lnTo>
                    <a:pt x="203" y="698"/>
                  </a:lnTo>
                  <a:lnTo>
                    <a:pt x="406" y="45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12491041" y="6876759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29">
                  <a:moveTo>
                    <a:pt x="10807" y="0"/>
                  </a:moveTo>
                  <a:lnTo>
                    <a:pt x="10591" y="101"/>
                  </a:lnTo>
                  <a:lnTo>
                    <a:pt x="10121" y="266"/>
                  </a:lnTo>
                  <a:lnTo>
                    <a:pt x="10020" y="927"/>
                  </a:lnTo>
                  <a:lnTo>
                    <a:pt x="9563" y="1244"/>
                  </a:lnTo>
                  <a:lnTo>
                    <a:pt x="9016" y="1485"/>
                  </a:lnTo>
                  <a:lnTo>
                    <a:pt x="8547" y="1638"/>
                  </a:lnTo>
                  <a:lnTo>
                    <a:pt x="7861" y="1892"/>
                  </a:lnTo>
                  <a:lnTo>
                    <a:pt x="6959" y="2273"/>
                  </a:lnTo>
                  <a:lnTo>
                    <a:pt x="7048" y="2971"/>
                  </a:lnTo>
                  <a:lnTo>
                    <a:pt x="7124" y="3301"/>
                  </a:lnTo>
                  <a:lnTo>
                    <a:pt x="7543" y="4698"/>
                  </a:lnTo>
                  <a:lnTo>
                    <a:pt x="5245" y="3441"/>
                  </a:lnTo>
                  <a:lnTo>
                    <a:pt x="5651" y="4851"/>
                  </a:lnTo>
                  <a:lnTo>
                    <a:pt x="5867" y="5676"/>
                  </a:lnTo>
                  <a:lnTo>
                    <a:pt x="7162" y="5638"/>
                  </a:lnTo>
                  <a:lnTo>
                    <a:pt x="7073" y="6680"/>
                  </a:lnTo>
                  <a:lnTo>
                    <a:pt x="5676" y="8089"/>
                  </a:lnTo>
                  <a:lnTo>
                    <a:pt x="4368" y="6337"/>
                  </a:lnTo>
                  <a:lnTo>
                    <a:pt x="2819" y="6718"/>
                  </a:lnTo>
                  <a:lnTo>
                    <a:pt x="3251" y="2870"/>
                  </a:lnTo>
                  <a:lnTo>
                    <a:pt x="1600" y="4025"/>
                  </a:lnTo>
                  <a:lnTo>
                    <a:pt x="761" y="4584"/>
                  </a:lnTo>
                  <a:lnTo>
                    <a:pt x="0" y="6946"/>
                  </a:lnTo>
                  <a:lnTo>
                    <a:pt x="698" y="8928"/>
                  </a:lnTo>
                  <a:lnTo>
                    <a:pt x="2260" y="10718"/>
                  </a:lnTo>
                  <a:lnTo>
                    <a:pt x="2362" y="10921"/>
                  </a:lnTo>
                  <a:lnTo>
                    <a:pt x="3174" y="10782"/>
                  </a:lnTo>
                  <a:lnTo>
                    <a:pt x="3962" y="10337"/>
                  </a:lnTo>
                  <a:lnTo>
                    <a:pt x="4762" y="10985"/>
                  </a:lnTo>
                  <a:lnTo>
                    <a:pt x="6807" y="10439"/>
                  </a:lnTo>
                  <a:lnTo>
                    <a:pt x="7340" y="7734"/>
                  </a:lnTo>
                  <a:lnTo>
                    <a:pt x="9664" y="7569"/>
                  </a:lnTo>
                  <a:lnTo>
                    <a:pt x="10299" y="7467"/>
                  </a:lnTo>
                  <a:lnTo>
                    <a:pt x="11061" y="7696"/>
                  </a:lnTo>
                  <a:lnTo>
                    <a:pt x="11760" y="6045"/>
                  </a:lnTo>
                  <a:lnTo>
                    <a:pt x="12471" y="6184"/>
                  </a:lnTo>
                  <a:lnTo>
                    <a:pt x="13157" y="6184"/>
                  </a:lnTo>
                  <a:lnTo>
                    <a:pt x="12877" y="5194"/>
                  </a:lnTo>
                  <a:lnTo>
                    <a:pt x="12077" y="4292"/>
                  </a:lnTo>
                  <a:lnTo>
                    <a:pt x="12801" y="3174"/>
                  </a:lnTo>
                  <a:lnTo>
                    <a:pt x="13296" y="1422"/>
                  </a:lnTo>
                  <a:lnTo>
                    <a:pt x="11061" y="1333"/>
                  </a:lnTo>
                  <a:lnTo>
                    <a:pt x="10807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12493858" y="6874882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4289" y="8204"/>
                  </a:moveTo>
                  <a:lnTo>
                    <a:pt x="1574" y="8204"/>
                  </a:lnTo>
                  <a:lnTo>
                    <a:pt x="2857" y="9982"/>
                  </a:lnTo>
                  <a:lnTo>
                    <a:pt x="4229" y="8597"/>
                  </a:lnTo>
                  <a:lnTo>
                    <a:pt x="4289" y="8204"/>
                  </a:lnTo>
                  <a:close/>
                </a:path>
                <a:path w="5715" h="10159">
                  <a:moveTo>
                    <a:pt x="3759" y="0"/>
                  </a:moveTo>
                  <a:lnTo>
                    <a:pt x="2501" y="698"/>
                  </a:lnTo>
                  <a:lnTo>
                    <a:pt x="1054" y="2984"/>
                  </a:lnTo>
                  <a:lnTo>
                    <a:pt x="800" y="3886"/>
                  </a:lnTo>
                  <a:lnTo>
                    <a:pt x="431" y="4737"/>
                  </a:lnTo>
                  <a:lnTo>
                    <a:pt x="0" y="8597"/>
                  </a:lnTo>
                  <a:lnTo>
                    <a:pt x="1574" y="8204"/>
                  </a:lnTo>
                  <a:lnTo>
                    <a:pt x="4289" y="8204"/>
                  </a:lnTo>
                  <a:lnTo>
                    <a:pt x="4352" y="7543"/>
                  </a:lnTo>
                  <a:lnTo>
                    <a:pt x="3060" y="7543"/>
                  </a:lnTo>
                  <a:lnTo>
                    <a:pt x="2425" y="5308"/>
                  </a:lnTo>
                  <a:lnTo>
                    <a:pt x="4361" y="5308"/>
                  </a:lnTo>
                  <a:lnTo>
                    <a:pt x="4229" y="4838"/>
                  </a:lnTo>
                  <a:lnTo>
                    <a:pt x="4140" y="4140"/>
                  </a:lnTo>
                  <a:lnTo>
                    <a:pt x="3784" y="4089"/>
                  </a:lnTo>
                  <a:lnTo>
                    <a:pt x="3848" y="3898"/>
                  </a:lnTo>
                  <a:lnTo>
                    <a:pt x="4758" y="3886"/>
                  </a:lnTo>
                  <a:lnTo>
                    <a:pt x="5524" y="3606"/>
                  </a:lnTo>
                  <a:lnTo>
                    <a:pt x="5232" y="2844"/>
                  </a:lnTo>
                  <a:lnTo>
                    <a:pt x="4800" y="2095"/>
                  </a:lnTo>
                  <a:lnTo>
                    <a:pt x="5410" y="1295"/>
                  </a:lnTo>
                  <a:lnTo>
                    <a:pt x="3759" y="0"/>
                  </a:lnTo>
                  <a:close/>
                </a:path>
                <a:path w="5715" h="10159">
                  <a:moveTo>
                    <a:pt x="4356" y="7505"/>
                  </a:moveTo>
                  <a:lnTo>
                    <a:pt x="3060" y="7543"/>
                  </a:lnTo>
                  <a:lnTo>
                    <a:pt x="4352" y="7543"/>
                  </a:lnTo>
                  <a:close/>
                </a:path>
                <a:path w="5715" h="10159">
                  <a:moveTo>
                    <a:pt x="4361" y="5308"/>
                  </a:moveTo>
                  <a:lnTo>
                    <a:pt x="2425" y="5308"/>
                  </a:lnTo>
                  <a:lnTo>
                    <a:pt x="4724" y="6591"/>
                  </a:lnTo>
                  <a:lnTo>
                    <a:pt x="4361" y="5308"/>
                  </a:lnTo>
                  <a:close/>
                </a:path>
                <a:path w="5715" h="10159">
                  <a:moveTo>
                    <a:pt x="4723" y="3898"/>
                  </a:moveTo>
                  <a:lnTo>
                    <a:pt x="3848" y="3898"/>
                  </a:lnTo>
                  <a:lnTo>
                    <a:pt x="4140" y="4140"/>
                  </a:lnTo>
                  <a:lnTo>
                    <a:pt x="4723" y="3898"/>
                  </a:lnTo>
                  <a:close/>
                </a:path>
              </a:pathLst>
            </a:custGeom>
            <a:solidFill>
              <a:srgbClr val="EE2A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12487284" y="685949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114" y="0"/>
                  </a:moveTo>
                  <a:lnTo>
                    <a:pt x="3746" y="419"/>
                  </a:lnTo>
                  <a:lnTo>
                    <a:pt x="3365" y="800"/>
                  </a:lnTo>
                  <a:lnTo>
                    <a:pt x="2997" y="1231"/>
                  </a:lnTo>
                  <a:lnTo>
                    <a:pt x="2044" y="1701"/>
                  </a:lnTo>
                  <a:lnTo>
                    <a:pt x="1015" y="1701"/>
                  </a:lnTo>
                  <a:lnTo>
                    <a:pt x="0" y="1574"/>
                  </a:lnTo>
                  <a:lnTo>
                    <a:pt x="368" y="2755"/>
                  </a:lnTo>
                  <a:lnTo>
                    <a:pt x="1866" y="2641"/>
                  </a:lnTo>
                  <a:lnTo>
                    <a:pt x="3314" y="5334"/>
                  </a:lnTo>
                  <a:lnTo>
                    <a:pt x="5054" y="5245"/>
                  </a:lnTo>
                  <a:lnTo>
                    <a:pt x="8254" y="5397"/>
                  </a:lnTo>
                  <a:lnTo>
                    <a:pt x="7061" y="4241"/>
                  </a:lnTo>
                  <a:lnTo>
                    <a:pt x="7061" y="3619"/>
                  </a:lnTo>
                  <a:lnTo>
                    <a:pt x="6108" y="3187"/>
                  </a:lnTo>
                  <a:lnTo>
                    <a:pt x="5778" y="3048"/>
                  </a:lnTo>
                  <a:lnTo>
                    <a:pt x="5473" y="2895"/>
                  </a:lnTo>
                  <a:lnTo>
                    <a:pt x="5156" y="2781"/>
                  </a:lnTo>
                  <a:lnTo>
                    <a:pt x="5295" y="2451"/>
                  </a:lnTo>
                  <a:lnTo>
                    <a:pt x="5448" y="2133"/>
                  </a:lnTo>
                  <a:lnTo>
                    <a:pt x="5575" y="1828"/>
                  </a:lnTo>
                  <a:lnTo>
                    <a:pt x="5321" y="1130"/>
                  </a:lnTo>
                  <a:lnTo>
                    <a:pt x="4698" y="838"/>
                  </a:lnTo>
                  <a:lnTo>
                    <a:pt x="4368" y="698"/>
                  </a:lnTo>
                  <a:lnTo>
                    <a:pt x="4305" y="48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12501856" y="687484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3492" y="0"/>
                  </a:moveTo>
                  <a:lnTo>
                    <a:pt x="1803" y="457"/>
                  </a:lnTo>
                  <a:lnTo>
                    <a:pt x="1346" y="1130"/>
                  </a:lnTo>
                  <a:lnTo>
                    <a:pt x="1333" y="2324"/>
                  </a:lnTo>
                  <a:lnTo>
                    <a:pt x="0" y="1904"/>
                  </a:lnTo>
                  <a:lnTo>
                    <a:pt x="241" y="3251"/>
                  </a:lnTo>
                  <a:lnTo>
                    <a:pt x="2463" y="3327"/>
                  </a:lnTo>
                  <a:lnTo>
                    <a:pt x="1993" y="5092"/>
                  </a:lnTo>
                  <a:lnTo>
                    <a:pt x="4051" y="4330"/>
                  </a:lnTo>
                  <a:lnTo>
                    <a:pt x="4495" y="4140"/>
                  </a:lnTo>
                  <a:lnTo>
                    <a:pt x="4978" y="3987"/>
                  </a:lnTo>
                  <a:lnTo>
                    <a:pt x="5410" y="3797"/>
                  </a:lnTo>
                  <a:lnTo>
                    <a:pt x="5308" y="3136"/>
                  </a:lnTo>
                  <a:lnTo>
                    <a:pt x="6235" y="1943"/>
                  </a:lnTo>
                  <a:lnTo>
                    <a:pt x="3949" y="260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12490865" y="68734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84" y="0"/>
                  </a:moveTo>
                  <a:lnTo>
                    <a:pt x="825" y="165"/>
                  </a:lnTo>
                  <a:lnTo>
                    <a:pt x="406" y="279"/>
                  </a:lnTo>
                  <a:lnTo>
                    <a:pt x="508" y="761"/>
                  </a:lnTo>
                  <a:lnTo>
                    <a:pt x="0" y="1473"/>
                  </a:lnTo>
                  <a:lnTo>
                    <a:pt x="914" y="1663"/>
                  </a:lnTo>
                  <a:lnTo>
                    <a:pt x="1371" y="1358"/>
                  </a:lnTo>
                  <a:lnTo>
                    <a:pt x="2057" y="1130"/>
                  </a:lnTo>
                  <a:lnTo>
                    <a:pt x="1651" y="43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12498526" y="686798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1066" y="368"/>
                  </a:lnTo>
                  <a:lnTo>
                    <a:pt x="0" y="203"/>
                  </a:lnTo>
                  <a:lnTo>
                    <a:pt x="317" y="1549"/>
                  </a:lnTo>
                  <a:lnTo>
                    <a:pt x="914" y="1981"/>
                  </a:lnTo>
                  <a:lnTo>
                    <a:pt x="1739" y="1485"/>
                  </a:lnTo>
                  <a:lnTo>
                    <a:pt x="1409" y="66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12501755" y="687369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03" y="0"/>
                  </a:moveTo>
                  <a:lnTo>
                    <a:pt x="635" y="266"/>
                  </a:lnTo>
                  <a:lnTo>
                    <a:pt x="355" y="457"/>
                  </a:lnTo>
                  <a:lnTo>
                    <a:pt x="203" y="762"/>
                  </a:lnTo>
                  <a:lnTo>
                    <a:pt x="0" y="1016"/>
                  </a:lnTo>
                  <a:lnTo>
                    <a:pt x="342" y="1447"/>
                  </a:lnTo>
                  <a:lnTo>
                    <a:pt x="698" y="1308"/>
                  </a:lnTo>
                  <a:lnTo>
                    <a:pt x="952" y="1130"/>
                  </a:lnTo>
                  <a:lnTo>
                    <a:pt x="1143" y="1016"/>
                  </a:lnTo>
                  <a:lnTo>
                    <a:pt x="1854" y="1270"/>
                  </a:lnTo>
                  <a:lnTo>
                    <a:pt x="1485" y="584"/>
                  </a:lnTo>
                  <a:lnTo>
                    <a:pt x="1295" y="25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12498665" y="687617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09" y="0"/>
                  </a:moveTo>
                  <a:lnTo>
                    <a:pt x="0" y="800"/>
                  </a:lnTo>
                  <a:lnTo>
                    <a:pt x="419" y="1549"/>
                  </a:lnTo>
                  <a:lnTo>
                    <a:pt x="711" y="2311"/>
                  </a:lnTo>
                  <a:lnTo>
                    <a:pt x="927" y="2222"/>
                  </a:lnTo>
                  <a:lnTo>
                    <a:pt x="1155" y="2146"/>
                  </a:lnTo>
                  <a:lnTo>
                    <a:pt x="1397" y="2057"/>
                  </a:lnTo>
                  <a:lnTo>
                    <a:pt x="1219" y="1600"/>
                  </a:lnTo>
                  <a:lnTo>
                    <a:pt x="1117" y="1358"/>
                  </a:lnTo>
                  <a:lnTo>
                    <a:pt x="965" y="914"/>
                  </a:lnTo>
                  <a:lnTo>
                    <a:pt x="774" y="45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12499780" y="68770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52"/>
                  </a:lnTo>
                  <a:lnTo>
                    <a:pt x="482" y="342"/>
                  </a:lnTo>
                  <a:lnTo>
                    <a:pt x="0" y="508"/>
                  </a:lnTo>
                  <a:lnTo>
                    <a:pt x="114" y="749"/>
                  </a:lnTo>
                  <a:lnTo>
                    <a:pt x="190" y="965"/>
                  </a:lnTo>
                  <a:lnTo>
                    <a:pt x="279" y="1206"/>
                  </a:lnTo>
                  <a:lnTo>
                    <a:pt x="825" y="965"/>
                  </a:lnTo>
                  <a:lnTo>
                    <a:pt x="1295" y="66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12503728" y="68708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06" y="0"/>
                  </a:moveTo>
                  <a:lnTo>
                    <a:pt x="1041" y="76"/>
                  </a:lnTo>
                  <a:lnTo>
                    <a:pt x="850" y="127"/>
                  </a:lnTo>
                  <a:lnTo>
                    <a:pt x="685" y="203"/>
                  </a:lnTo>
                  <a:lnTo>
                    <a:pt x="457" y="266"/>
                  </a:lnTo>
                  <a:lnTo>
                    <a:pt x="241" y="368"/>
                  </a:lnTo>
                  <a:lnTo>
                    <a:pt x="0" y="457"/>
                  </a:lnTo>
                  <a:lnTo>
                    <a:pt x="317" y="609"/>
                  </a:lnTo>
                  <a:lnTo>
                    <a:pt x="952" y="901"/>
                  </a:lnTo>
                  <a:lnTo>
                    <a:pt x="1193" y="800"/>
                  </a:lnTo>
                  <a:lnTo>
                    <a:pt x="1409" y="698"/>
                  </a:lnTo>
                  <a:lnTo>
                    <a:pt x="1650" y="609"/>
                  </a:lnTo>
                  <a:lnTo>
                    <a:pt x="1498" y="406"/>
                  </a:lnTo>
                  <a:lnTo>
                    <a:pt x="1346" y="21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12494080" y="68746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93" y="0"/>
                  </a:moveTo>
                  <a:lnTo>
                    <a:pt x="0" y="368"/>
                  </a:lnTo>
                  <a:lnTo>
                    <a:pt x="292" y="1054"/>
                  </a:lnTo>
                  <a:lnTo>
                    <a:pt x="596" y="736"/>
                  </a:lnTo>
                  <a:lnTo>
                    <a:pt x="825" y="39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12500560" y="687435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2" y="1993"/>
                  </a:moveTo>
                  <a:lnTo>
                    <a:pt x="88" y="1752"/>
                  </a:lnTo>
                  <a:lnTo>
                    <a:pt x="0" y="1943"/>
                  </a:lnTo>
                  <a:lnTo>
                    <a:pt x="342" y="1993"/>
                  </a:lnTo>
                  <a:close/>
                </a:path>
                <a:path w="3809" h="3175">
                  <a:moveTo>
                    <a:pt x="1295" y="2413"/>
                  </a:moveTo>
                  <a:lnTo>
                    <a:pt x="965" y="2273"/>
                  </a:lnTo>
                  <a:lnTo>
                    <a:pt x="660" y="2120"/>
                  </a:lnTo>
                  <a:lnTo>
                    <a:pt x="342" y="2006"/>
                  </a:lnTo>
                  <a:lnTo>
                    <a:pt x="431" y="2209"/>
                  </a:lnTo>
                  <a:lnTo>
                    <a:pt x="533" y="2451"/>
                  </a:lnTo>
                  <a:lnTo>
                    <a:pt x="609" y="2679"/>
                  </a:lnTo>
                  <a:lnTo>
                    <a:pt x="850" y="2603"/>
                  </a:lnTo>
                  <a:lnTo>
                    <a:pt x="1054" y="2514"/>
                  </a:lnTo>
                  <a:lnTo>
                    <a:pt x="1295" y="2413"/>
                  </a:lnTo>
                  <a:close/>
                </a:path>
                <a:path w="3809" h="3175">
                  <a:moveTo>
                    <a:pt x="3517" y="0"/>
                  </a:moveTo>
                  <a:lnTo>
                    <a:pt x="3302" y="88"/>
                  </a:lnTo>
                  <a:lnTo>
                    <a:pt x="3073" y="165"/>
                  </a:lnTo>
                  <a:lnTo>
                    <a:pt x="2832" y="266"/>
                  </a:lnTo>
                  <a:lnTo>
                    <a:pt x="2921" y="495"/>
                  </a:lnTo>
                  <a:lnTo>
                    <a:pt x="3009" y="711"/>
                  </a:lnTo>
                  <a:lnTo>
                    <a:pt x="3111" y="952"/>
                  </a:lnTo>
                  <a:lnTo>
                    <a:pt x="3225" y="635"/>
                  </a:lnTo>
                  <a:lnTo>
                    <a:pt x="3378" y="317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12503728" y="68707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88" y="88"/>
                  </a:lnTo>
                  <a:lnTo>
                    <a:pt x="0" y="571"/>
                  </a:lnTo>
                  <a:lnTo>
                    <a:pt x="241" y="495"/>
                  </a:lnTo>
                  <a:lnTo>
                    <a:pt x="444" y="393"/>
                  </a:lnTo>
                  <a:lnTo>
                    <a:pt x="685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12489777" y="685859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628" y="927"/>
                  </a:moveTo>
                  <a:lnTo>
                    <a:pt x="2286" y="914"/>
                  </a:lnTo>
                  <a:lnTo>
                    <a:pt x="1612" y="914"/>
                  </a:lnTo>
                  <a:lnTo>
                    <a:pt x="1206" y="558"/>
                  </a:lnTo>
                  <a:lnTo>
                    <a:pt x="647" y="0"/>
                  </a:lnTo>
                  <a:lnTo>
                    <a:pt x="215" y="558"/>
                  </a:lnTo>
                  <a:lnTo>
                    <a:pt x="0" y="812"/>
                  </a:lnTo>
                  <a:lnTo>
                    <a:pt x="381" y="1574"/>
                  </a:lnTo>
                  <a:lnTo>
                    <a:pt x="508" y="2120"/>
                  </a:lnTo>
                  <a:lnTo>
                    <a:pt x="863" y="1714"/>
                  </a:lnTo>
                  <a:lnTo>
                    <a:pt x="1257" y="1308"/>
                  </a:lnTo>
                  <a:lnTo>
                    <a:pt x="1600" y="927"/>
                  </a:lnTo>
                  <a:lnTo>
                    <a:pt x="1714" y="1155"/>
                  </a:lnTo>
                  <a:lnTo>
                    <a:pt x="1790" y="1371"/>
                  </a:lnTo>
                  <a:lnTo>
                    <a:pt x="1879" y="1612"/>
                  </a:lnTo>
                  <a:lnTo>
                    <a:pt x="2133" y="1371"/>
                  </a:lnTo>
                  <a:lnTo>
                    <a:pt x="2628" y="92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12461389" y="6880570"/>
              <a:ext cx="15240" cy="20955"/>
            </a:xfrm>
            <a:custGeom>
              <a:avLst/>
              <a:gdLst/>
              <a:ahLst/>
              <a:cxnLst/>
              <a:rect l="l" t="t" r="r" b="b"/>
              <a:pathLst>
                <a:path w="15240" h="20954">
                  <a:moveTo>
                    <a:pt x="11201" y="14300"/>
                  </a:moveTo>
                  <a:lnTo>
                    <a:pt x="9652" y="14300"/>
                  </a:lnTo>
                  <a:lnTo>
                    <a:pt x="9931" y="14668"/>
                  </a:lnTo>
                  <a:lnTo>
                    <a:pt x="9359" y="16675"/>
                  </a:lnTo>
                  <a:lnTo>
                    <a:pt x="10121" y="17919"/>
                  </a:lnTo>
                  <a:lnTo>
                    <a:pt x="11709" y="18935"/>
                  </a:lnTo>
                  <a:lnTo>
                    <a:pt x="11976" y="19126"/>
                  </a:lnTo>
                  <a:lnTo>
                    <a:pt x="11366" y="19697"/>
                  </a:lnTo>
                  <a:lnTo>
                    <a:pt x="10947" y="19926"/>
                  </a:lnTo>
                  <a:lnTo>
                    <a:pt x="11518" y="20396"/>
                  </a:lnTo>
                  <a:lnTo>
                    <a:pt x="12153" y="20269"/>
                  </a:lnTo>
                  <a:lnTo>
                    <a:pt x="12776" y="20116"/>
                  </a:lnTo>
                  <a:lnTo>
                    <a:pt x="13208" y="19189"/>
                  </a:lnTo>
                  <a:lnTo>
                    <a:pt x="13157" y="18122"/>
                  </a:lnTo>
                  <a:lnTo>
                    <a:pt x="14109" y="18046"/>
                  </a:lnTo>
                  <a:lnTo>
                    <a:pt x="14757" y="17665"/>
                  </a:lnTo>
                  <a:lnTo>
                    <a:pt x="14665" y="17373"/>
                  </a:lnTo>
                  <a:lnTo>
                    <a:pt x="12750" y="17373"/>
                  </a:lnTo>
                  <a:lnTo>
                    <a:pt x="13525" y="15963"/>
                  </a:lnTo>
                  <a:lnTo>
                    <a:pt x="13379" y="15494"/>
                  </a:lnTo>
                  <a:lnTo>
                    <a:pt x="12217" y="15494"/>
                  </a:lnTo>
                  <a:lnTo>
                    <a:pt x="11404" y="15214"/>
                  </a:lnTo>
                  <a:lnTo>
                    <a:pt x="11201" y="14300"/>
                  </a:lnTo>
                  <a:close/>
                </a:path>
                <a:path w="15240" h="20954">
                  <a:moveTo>
                    <a:pt x="14554" y="17018"/>
                  </a:moveTo>
                  <a:lnTo>
                    <a:pt x="12750" y="17373"/>
                  </a:lnTo>
                  <a:lnTo>
                    <a:pt x="14665" y="17373"/>
                  </a:lnTo>
                  <a:lnTo>
                    <a:pt x="14554" y="17018"/>
                  </a:lnTo>
                  <a:close/>
                </a:path>
                <a:path w="15240" h="20954">
                  <a:moveTo>
                    <a:pt x="13296" y="15227"/>
                  </a:moveTo>
                  <a:lnTo>
                    <a:pt x="12217" y="15494"/>
                  </a:lnTo>
                  <a:lnTo>
                    <a:pt x="13379" y="15494"/>
                  </a:lnTo>
                  <a:lnTo>
                    <a:pt x="13296" y="15227"/>
                  </a:lnTo>
                  <a:close/>
                </a:path>
                <a:path w="15240" h="20954">
                  <a:moveTo>
                    <a:pt x="647" y="1041"/>
                  </a:moveTo>
                  <a:lnTo>
                    <a:pt x="0" y="1282"/>
                  </a:lnTo>
                  <a:lnTo>
                    <a:pt x="228" y="2032"/>
                  </a:lnTo>
                  <a:lnTo>
                    <a:pt x="698" y="2781"/>
                  </a:lnTo>
                  <a:lnTo>
                    <a:pt x="76" y="3543"/>
                  </a:lnTo>
                  <a:lnTo>
                    <a:pt x="850" y="5727"/>
                  </a:lnTo>
                  <a:lnTo>
                    <a:pt x="1371" y="8293"/>
                  </a:lnTo>
                  <a:lnTo>
                    <a:pt x="5715" y="9779"/>
                  </a:lnTo>
                  <a:lnTo>
                    <a:pt x="4978" y="10845"/>
                  </a:lnTo>
                  <a:lnTo>
                    <a:pt x="4775" y="12039"/>
                  </a:lnTo>
                  <a:lnTo>
                    <a:pt x="6604" y="12280"/>
                  </a:lnTo>
                  <a:lnTo>
                    <a:pt x="7480" y="14465"/>
                  </a:lnTo>
                  <a:lnTo>
                    <a:pt x="9499" y="14325"/>
                  </a:lnTo>
                  <a:lnTo>
                    <a:pt x="9652" y="14300"/>
                  </a:lnTo>
                  <a:lnTo>
                    <a:pt x="11201" y="14300"/>
                  </a:lnTo>
                  <a:lnTo>
                    <a:pt x="10964" y="13233"/>
                  </a:lnTo>
                  <a:lnTo>
                    <a:pt x="9182" y="13233"/>
                  </a:lnTo>
                  <a:lnTo>
                    <a:pt x="8877" y="13131"/>
                  </a:lnTo>
                  <a:lnTo>
                    <a:pt x="8661" y="13131"/>
                  </a:lnTo>
                  <a:lnTo>
                    <a:pt x="8718" y="12471"/>
                  </a:lnTo>
                  <a:lnTo>
                    <a:pt x="10828" y="12369"/>
                  </a:lnTo>
                  <a:lnTo>
                    <a:pt x="10756" y="11785"/>
                  </a:lnTo>
                  <a:lnTo>
                    <a:pt x="10583" y="10744"/>
                  </a:lnTo>
                  <a:lnTo>
                    <a:pt x="9271" y="10744"/>
                  </a:lnTo>
                  <a:lnTo>
                    <a:pt x="8851" y="10718"/>
                  </a:lnTo>
                  <a:lnTo>
                    <a:pt x="8915" y="7696"/>
                  </a:lnTo>
                  <a:lnTo>
                    <a:pt x="9105" y="7569"/>
                  </a:lnTo>
                  <a:lnTo>
                    <a:pt x="11000" y="7569"/>
                  </a:lnTo>
                  <a:lnTo>
                    <a:pt x="10629" y="6692"/>
                  </a:lnTo>
                  <a:lnTo>
                    <a:pt x="10020" y="6388"/>
                  </a:lnTo>
                  <a:lnTo>
                    <a:pt x="9715" y="6273"/>
                  </a:lnTo>
                  <a:lnTo>
                    <a:pt x="9448" y="5588"/>
                  </a:lnTo>
                  <a:lnTo>
                    <a:pt x="8496" y="5143"/>
                  </a:lnTo>
                  <a:lnTo>
                    <a:pt x="6122" y="2743"/>
                  </a:lnTo>
                  <a:lnTo>
                    <a:pt x="1320" y="2743"/>
                  </a:lnTo>
                  <a:lnTo>
                    <a:pt x="1085" y="2032"/>
                  </a:lnTo>
                  <a:lnTo>
                    <a:pt x="898" y="1651"/>
                  </a:lnTo>
                  <a:lnTo>
                    <a:pt x="647" y="1041"/>
                  </a:lnTo>
                  <a:close/>
                </a:path>
                <a:path w="15240" h="20954">
                  <a:moveTo>
                    <a:pt x="10828" y="12369"/>
                  </a:moveTo>
                  <a:lnTo>
                    <a:pt x="8826" y="12369"/>
                  </a:lnTo>
                  <a:lnTo>
                    <a:pt x="9131" y="12471"/>
                  </a:lnTo>
                  <a:lnTo>
                    <a:pt x="9359" y="12484"/>
                  </a:lnTo>
                  <a:lnTo>
                    <a:pt x="9423" y="13017"/>
                  </a:lnTo>
                  <a:lnTo>
                    <a:pt x="9182" y="13233"/>
                  </a:lnTo>
                  <a:lnTo>
                    <a:pt x="10964" y="13233"/>
                  </a:lnTo>
                  <a:lnTo>
                    <a:pt x="10828" y="12369"/>
                  </a:lnTo>
                  <a:close/>
                </a:path>
                <a:path w="15240" h="20954">
                  <a:moveTo>
                    <a:pt x="9906" y="9880"/>
                  </a:moveTo>
                  <a:lnTo>
                    <a:pt x="9271" y="10744"/>
                  </a:lnTo>
                  <a:lnTo>
                    <a:pt x="10583" y="10744"/>
                  </a:lnTo>
                  <a:lnTo>
                    <a:pt x="10147" y="10121"/>
                  </a:lnTo>
                  <a:lnTo>
                    <a:pt x="9906" y="9880"/>
                  </a:lnTo>
                  <a:close/>
                </a:path>
                <a:path w="15240" h="20954">
                  <a:moveTo>
                    <a:pt x="11000" y="7569"/>
                  </a:moveTo>
                  <a:lnTo>
                    <a:pt x="9105" y="7569"/>
                  </a:lnTo>
                  <a:lnTo>
                    <a:pt x="9499" y="7886"/>
                  </a:lnTo>
                  <a:lnTo>
                    <a:pt x="10363" y="7937"/>
                  </a:lnTo>
                  <a:lnTo>
                    <a:pt x="11150" y="7924"/>
                  </a:lnTo>
                  <a:lnTo>
                    <a:pt x="11000" y="7569"/>
                  </a:lnTo>
                  <a:close/>
                </a:path>
                <a:path w="15240" h="20954">
                  <a:moveTo>
                    <a:pt x="3378" y="0"/>
                  </a:moveTo>
                  <a:lnTo>
                    <a:pt x="2019" y="520"/>
                  </a:lnTo>
                  <a:lnTo>
                    <a:pt x="1956" y="1282"/>
                  </a:lnTo>
                  <a:lnTo>
                    <a:pt x="2070" y="1651"/>
                  </a:lnTo>
                  <a:lnTo>
                    <a:pt x="2768" y="2222"/>
                  </a:lnTo>
                  <a:lnTo>
                    <a:pt x="1320" y="2743"/>
                  </a:lnTo>
                  <a:lnTo>
                    <a:pt x="6122" y="274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EE31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12462644" y="6872576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10566" y="14579"/>
                  </a:moveTo>
                  <a:lnTo>
                    <a:pt x="9791" y="14579"/>
                  </a:lnTo>
                  <a:lnTo>
                    <a:pt x="10604" y="14909"/>
                  </a:lnTo>
                  <a:lnTo>
                    <a:pt x="10566" y="14579"/>
                  </a:lnTo>
                  <a:close/>
                </a:path>
                <a:path w="10795" h="15240">
                  <a:moveTo>
                    <a:pt x="2159" y="0"/>
                  </a:moveTo>
                  <a:lnTo>
                    <a:pt x="1930" y="38"/>
                  </a:lnTo>
                  <a:lnTo>
                    <a:pt x="1752" y="152"/>
                  </a:lnTo>
                  <a:lnTo>
                    <a:pt x="1574" y="330"/>
                  </a:lnTo>
                  <a:lnTo>
                    <a:pt x="1778" y="1650"/>
                  </a:lnTo>
                  <a:lnTo>
                    <a:pt x="584" y="2590"/>
                  </a:lnTo>
                  <a:lnTo>
                    <a:pt x="558" y="3860"/>
                  </a:lnTo>
                  <a:lnTo>
                    <a:pt x="0" y="5651"/>
                  </a:lnTo>
                  <a:lnTo>
                    <a:pt x="1701" y="6591"/>
                  </a:lnTo>
                  <a:lnTo>
                    <a:pt x="2133" y="7988"/>
                  </a:lnTo>
                  <a:lnTo>
                    <a:pt x="7239" y="13144"/>
                  </a:lnTo>
                  <a:lnTo>
                    <a:pt x="8191" y="13576"/>
                  </a:lnTo>
                  <a:lnTo>
                    <a:pt x="8343" y="14033"/>
                  </a:lnTo>
                  <a:lnTo>
                    <a:pt x="8445" y="14249"/>
                  </a:lnTo>
                  <a:lnTo>
                    <a:pt x="8775" y="14389"/>
                  </a:lnTo>
                  <a:lnTo>
                    <a:pt x="9385" y="14693"/>
                  </a:lnTo>
                  <a:lnTo>
                    <a:pt x="9791" y="14579"/>
                  </a:lnTo>
                  <a:lnTo>
                    <a:pt x="10566" y="14579"/>
                  </a:lnTo>
                  <a:lnTo>
                    <a:pt x="10388" y="13030"/>
                  </a:lnTo>
                  <a:lnTo>
                    <a:pt x="9880" y="11810"/>
                  </a:lnTo>
                  <a:lnTo>
                    <a:pt x="8128" y="10883"/>
                  </a:lnTo>
                  <a:lnTo>
                    <a:pt x="7785" y="10833"/>
                  </a:lnTo>
                  <a:lnTo>
                    <a:pt x="8068" y="10833"/>
                  </a:lnTo>
                  <a:lnTo>
                    <a:pt x="7744" y="10452"/>
                  </a:lnTo>
                  <a:lnTo>
                    <a:pt x="7709" y="10286"/>
                  </a:lnTo>
                  <a:lnTo>
                    <a:pt x="7874" y="10083"/>
                  </a:lnTo>
                  <a:lnTo>
                    <a:pt x="8926" y="10083"/>
                  </a:lnTo>
                  <a:lnTo>
                    <a:pt x="10655" y="8483"/>
                  </a:lnTo>
                  <a:lnTo>
                    <a:pt x="7632" y="6095"/>
                  </a:lnTo>
                  <a:lnTo>
                    <a:pt x="7992" y="5105"/>
                  </a:lnTo>
                  <a:lnTo>
                    <a:pt x="4838" y="5105"/>
                  </a:lnTo>
                  <a:lnTo>
                    <a:pt x="4394" y="4559"/>
                  </a:lnTo>
                  <a:lnTo>
                    <a:pt x="2654" y="3047"/>
                  </a:lnTo>
                  <a:lnTo>
                    <a:pt x="2933" y="1308"/>
                  </a:lnTo>
                  <a:lnTo>
                    <a:pt x="2159" y="0"/>
                  </a:lnTo>
                  <a:close/>
                </a:path>
                <a:path w="10795" h="15240">
                  <a:moveTo>
                    <a:pt x="8457" y="10518"/>
                  </a:moveTo>
                  <a:lnTo>
                    <a:pt x="8117" y="10833"/>
                  </a:lnTo>
                  <a:lnTo>
                    <a:pt x="8839" y="11061"/>
                  </a:lnTo>
                  <a:lnTo>
                    <a:pt x="8757" y="10833"/>
                  </a:lnTo>
                  <a:lnTo>
                    <a:pt x="8457" y="10518"/>
                  </a:lnTo>
                  <a:close/>
                </a:path>
                <a:path w="10795" h="15240">
                  <a:moveTo>
                    <a:pt x="8068" y="10833"/>
                  </a:moveTo>
                  <a:lnTo>
                    <a:pt x="7785" y="10833"/>
                  </a:lnTo>
                  <a:lnTo>
                    <a:pt x="8089" y="10858"/>
                  </a:lnTo>
                  <a:close/>
                </a:path>
                <a:path w="10795" h="15240">
                  <a:moveTo>
                    <a:pt x="8926" y="10083"/>
                  </a:moveTo>
                  <a:lnTo>
                    <a:pt x="7874" y="10083"/>
                  </a:lnTo>
                  <a:lnTo>
                    <a:pt x="8394" y="10452"/>
                  </a:lnTo>
                  <a:lnTo>
                    <a:pt x="8926" y="10083"/>
                  </a:lnTo>
                  <a:close/>
                </a:path>
                <a:path w="10795" h="15240">
                  <a:moveTo>
                    <a:pt x="6096" y="1790"/>
                  </a:moveTo>
                  <a:lnTo>
                    <a:pt x="5430" y="2044"/>
                  </a:lnTo>
                  <a:lnTo>
                    <a:pt x="5473" y="3682"/>
                  </a:lnTo>
                  <a:lnTo>
                    <a:pt x="6578" y="4305"/>
                  </a:lnTo>
                  <a:lnTo>
                    <a:pt x="5473" y="4838"/>
                  </a:lnTo>
                  <a:lnTo>
                    <a:pt x="4838" y="5105"/>
                  </a:lnTo>
                  <a:lnTo>
                    <a:pt x="7992" y="5105"/>
                  </a:lnTo>
                  <a:lnTo>
                    <a:pt x="8547" y="3581"/>
                  </a:lnTo>
                  <a:lnTo>
                    <a:pt x="7937" y="3327"/>
                  </a:lnTo>
                  <a:lnTo>
                    <a:pt x="6845" y="3009"/>
                  </a:lnTo>
                  <a:lnTo>
                    <a:pt x="6388" y="2489"/>
                  </a:lnTo>
                  <a:lnTo>
                    <a:pt x="6096" y="179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12487980" y="688710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7335" y="9499"/>
                  </a:moveTo>
                  <a:lnTo>
                    <a:pt x="6324" y="9499"/>
                  </a:lnTo>
                  <a:lnTo>
                    <a:pt x="6616" y="12052"/>
                  </a:lnTo>
                  <a:lnTo>
                    <a:pt x="7480" y="12458"/>
                  </a:lnTo>
                  <a:lnTo>
                    <a:pt x="7848" y="11607"/>
                  </a:lnTo>
                  <a:lnTo>
                    <a:pt x="8000" y="11455"/>
                  </a:lnTo>
                  <a:lnTo>
                    <a:pt x="7950" y="11087"/>
                  </a:lnTo>
                  <a:lnTo>
                    <a:pt x="7848" y="10604"/>
                  </a:lnTo>
                  <a:lnTo>
                    <a:pt x="7975" y="10210"/>
                  </a:lnTo>
                  <a:lnTo>
                    <a:pt x="8355" y="9994"/>
                  </a:lnTo>
                  <a:lnTo>
                    <a:pt x="7335" y="9499"/>
                  </a:lnTo>
                  <a:close/>
                </a:path>
                <a:path w="8890" h="12700">
                  <a:moveTo>
                    <a:pt x="7023" y="0"/>
                  </a:moveTo>
                  <a:lnTo>
                    <a:pt x="6248" y="431"/>
                  </a:lnTo>
                  <a:lnTo>
                    <a:pt x="4775" y="952"/>
                  </a:lnTo>
                  <a:lnTo>
                    <a:pt x="5352" y="1549"/>
                  </a:lnTo>
                  <a:lnTo>
                    <a:pt x="5562" y="1981"/>
                  </a:lnTo>
                  <a:lnTo>
                    <a:pt x="3657" y="4406"/>
                  </a:lnTo>
                  <a:lnTo>
                    <a:pt x="1765" y="4533"/>
                  </a:lnTo>
                  <a:lnTo>
                    <a:pt x="76" y="5105"/>
                  </a:lnTo>
                  <a:lnTo>
                    <a:pt x="914" y="6438"/>
                  </a:lnTo>
                  <a:lnTo>
                    <a:pt x="177" y="7746"/>
                  </a:lnTo>
                  <a:lnTo>
                    <a:pt x="0" y="9055"/>
                  </a:lnTo>
                  <a:lnTo>
                    <a:pt x="2565" y="9651"/>
                  </a:lnTo>
                  <a:lnTo>
                    <a:pt x="4368" y="9715"/>
                  </a:lnTo>
                  <a:lnTo>
                    <a:pt x="6324" y="9499"/>
                  </a:lnTo>
                  <a:lnTo>
                    <a:pt x="7335" y="9499"/>
                  </a:lnTo>
                  <a:lnTo>
                    <a:pt x="6730" y="9232"/>
                  </a:lnTo>
                  <a:lnTo>
                    <a:pt x="5372" y="8242"/>
                  </a:lnTo>
                  <a:lnTo>
                    <a:pt x="5829" y="6045"/>
                  </a:lnTo>
                  <a:lnTo>
                    <a:pt x="6007" y="5702"/>
                  </a:lnTo>
                  <a:lnTo>
                    <a:pt x="6504" y="4533"/>
                  </a:lnTo>
                  <a:lnTo>
                    <a:pt x="6578" y="4279"/>
                  </a:lnTo>
                  <a:lnTo>
                    <a:pt x="6946" y="3543"/>
                  </a:lnTo>
                  <a:lnTo>
                    <a:pt x="7251" y="2857"/>
                  </a:lnTo>
                  <a:lnTo>
                    <a:pt x="7569" y="2209"/>
                  </a:lnTo>
                  <a:lnTo>
                    <a:pt x="7416" y="1981"/>
                  </a:lnTo>
                  <a:lnTo>
                    <a:pt x="7264" y="1549"/>
                  </a:lnTo>
                  <a:lnTo>
                    <a:pt x="6997" y="1511"/>
                  </a:lnTo>
                  <a:lnTo>
                    <a:pt x="6959" y="1244"/>
                  </a:lnTo>
                  <a:lnTo>
                    <a:pt x="7440" y="1244"/>
                  </a:lnTo>
                  <a:lnTo>
                    <a:pt x="7823" y="647"/>
                  </a:lnTo>
                  <a:lnTo>
                    <a:pt x="7023" y="0"/>
                  </a:lnTo>
                  <a:close/>
                </a:path>
                <a:path w="8890" h="12700">
                  <a:moveTo>
                    <a:pt x="7440" y="1244"/>
                  </a:moveTo>
                  <a:lnTo>
                    <a:pt x="7073" y="1244"/>
                  </a:lnTo>
                  <a:lnTo>
                    <a:pt x="7277" y="1498"/>
                  </a:lnTo>
                  <a:lnTo>
                    <a:pt x="7440" y="1244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12477742" y="6894798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740" y="2374"/>
                  </a:moveTo>
                  <a:lnTo>
                    <a:pt x="5" y="2882"/>
                  </a:lnTo>
                  <a:lnTo>
                    <a:pt x="0" y="3314"/>
                  </a:lnTo>
                  <a:lnTo>
                    <a:pt x="143" y="3848"/>
                  </a:lnTo>
                  <a:lnTo>
                    <a:pt x="295" y="4279"/>
                  </a:lnTo>
                  <a:lnTo>
                    <a:pt x="1248" y="6007"/>
                  </a:lnTo>
                  <a:lnTo>
                    <a:pt x="1527" y="7772"/>
                  </a:lnTo>
                  <a:lnTo>
                    <a:pt x="663" y="9956"/>
                  </a:lnTo>
                  <a:lnTo>
                    <a:pt x="505" y="10261"/>
                  </a:lnTo>
                  <a:lnTo>
                    <a:pt x="456" y="10667"/>
                  </a:lnTo>
                  <a:lnTo>
                    <a:pt x="1032" y="11099"/>
                  </a:lnTo>
                  <a:lnTo>
                    <a:pt x="1679" y="10960"/>
                  </a:lnTo>
                  <a:lnTo>
                    <a:pt x="2924" y="9918"/>
                  </a:lnTo>
                  <a:lnTo>
                    <a:pt x="4528" y="9918"/>
                  </a:lnTo>
                  <a:lnTo>
                    <a:pt x="4435" y="9613"/>
                  </a:lnTo>
                  <a:lnTo>
                    <a:pt x="3955" y="9309"/>
                  </a:lnTo>
                  <a:lnTo>
                    <a:pt x="4002" y="9055"/>
                  </a:lnTo>
                  <a:lnTo>
                    <a:pt x="4219" y="8928"/>
                  </a:lnTo>
                  <a:lnTo>
                    <a:pt x="5496" y="8928"/>
                  </a:lnTo>
                  <a:lnTo>
                    <a:pt x="6099" y="7772"/>
                  </a:lnTo>
                  <a:lnTo>
                    <a:pt x="7273" y="7772"/>
                  </a:lnTo>
                  <a:lnTo>
                    <a:pt x="6981" y="7416"/>
                  </a:lnTo>
                  <a:lnTo>
                    <a:pt x="3280" y="7416"/>
                  </a:lnTo>
                  <a:lnTo>
                    <a:pt x="3089" y="7315"/>
                  </a:lnTo>
                  <a:lnTo>
                    <a:pt x="2797" y="7251"/>
                  </a:lnTo>
                  <a:lnTo>
                    <a:pt x="2716" y="7099"/>
                  </a:lnTo>
                  <a:lnTo>
                    <a:pt x="2797" y="6667"/>
                  </a:lnTo>
                  <a:lnTo>
                    <a:pt x="5651" y="6667"/>
                  </a:lnTo>
                  <a:lnTo>
                    <a:pt x="5235" y="6426"/>
                  </a:lnTo>
                  <a:lnTo>
                    <a:pt x="4118" y="6261"/>
                  </a:lnTo>
                  <a:lnTo>
                    <a:pt x="4829" y="4851"/>
                  </a:lnTo>
                  <a:lnTo>
                    <a:pt x="5146" y="4165"/>
                  </a:lnTo>
                  <a:lnTo>
                    <a:pt x="4715" y="3428"/>
                  </a:lnTo>
                  <a:lnTo>
                    <a:pt x="1692" y="3314"/>
                  </a:lnTo>
                  <a:lnTo>
                    <a:pt x="740" y="2374"/>
                  </a:lnTo>
                  <a:close/>
                </a:path>
                <a:path w="7620" h="11429">
                  <a:moveTo>
                    <a:pt x="4528" y="9918"/>
                  </a:moveTo>
                  <a:lnTo>
                    <a:pt x="2924" y="9918"/>
                  </a:lnTo>
                  <a:lnTo>
                    <a:pt x="3330" y="10261"/>
                  </a:lnTo>
                  <a:lnTo>
                    <a:pt x="3673" y="10807"/>
                  </a:lnTo>
                  <a:lnTo>
                    <a:pt x="4270" y="10667"/>
                  </a:lnTo>
                  <a:lnTo>
                    <a:pt x="4664" y="10363"/>
                  </a:lnTo>
                  <a:lnTo>
                    <a:pt x="4528" y="9918"/>
                  </a:lnTo>
                  <a:close/>
                </a:path>
                <a:path w="7620" h="11429">
                  <a:moveTo>
                    <a:pt x="7273" y="7772"/>
                  </a:moveTo>
                  <a:lnTo>
                    <a:pt x="6099" y="7772"/>
                  </a:lnTo>
                  <a:lnTo>
                    <a:pt x="6797" y="10312"/>
                  </a:lnTo>
                  <a:lnTo>
                    <a:pt x="7585" y="8153"/>
                  </a:lnTo>
                  <a:lnTo>
                    <a:pt x="7273" y="7772"/>
                  </a:lnTo>
                  <a:close/>
                </a:path>
                <a:path w="7620" h="11429">
                  <a:moveTo>
                    <a:pt x="4662" y="9557"/>
                  </a:moveTo>
                  <a:lnTo>
                    <a:pt x="4740" y="9728"/>
                  </a:lnTo>
                  <a:lnTo>
                    <a:pt x="4662" y="9557"/>
                  </a:lnTo>
                  <a:close/>
                </a:path>
                <a:path w="7620" h="11429">
                  <a:moveTo>
                    <a:pt x="4375" y="9575"/>
                  </a:moveTo>
                  <a:close/>
                </a:path>
                <a:path w="7620" h="11429">
                  <a:moveTo>
                    <a:pt x="5496" y="8928"/>
                  </a:moveTo>
                  <a:lnTo>
                    <a:pt x="4219" y="8928"/>
                  </a:lnTo>
                  <a:lnTo>
                    <a:pt x="4407" y="9105"/>
                  </a:lnTo>
                  <a:lnTo>
                    <a:pt x="4550" y="9309"/>
                  </a:lnTo>
                  <a:lnTo>
                    <a:pt x="4662" y="9557"/>
                  </a:lnTo>
                  <a:lnTo>
                    <a:pt x="4994" y="9474"/>
                  </a:lnTo>
                  <a:lnTo>
                    <a:pt x="5299" y="9258"/>
                  </a:lnTo>
                  <a:lnTo>
                    <a:pt x="5496" y="8928"/>
                  </a:lnTo>
                  <a:close/>
                </a:path>
                <a:path w="7620" h="11429">
                  <a:moveTo>
                    <a:pt x="5651" y="6667"/>
                  </a:moveTo>
                  <a:lnTo>
                    <a:pt x="2797" y="6667"/>
                  </a:lnTo>
                  <a:lnTo>
                    <a:pt x="3216" y="6705"/>
                  </a:lnTo>
                  <a:lnTo>
                    <a:pt x="3343" y="6781"/>
                  </a:lnTo>
                  <a:lnTo>
                    <a:pt x="3517" y="7315"/>
                  </a:lnTo>
                  <a:lnTo>
                    <a:pt x="3280" y="7416"/>
                  </a:lnTo>
                  <a:lnTo>
                    <a:pt x="6981" y="7416"/>
                  </a:lnTo>
                  <a:lnTo>
                    <a:pt x="6907" y="7251"/>
                  </a:lnTo>
                  <a:lnTo>
                    <a:pt x="5743" y="7251"/>
                  </a:lnTo>
                  <a:lnTo>
                    <a:pt x="5783" y="7099"/>
                  </a:lnTo>
                  <a:lnTo>
                    <a:pt x="6023" y="6883"/>
                  </a:lnTo>
                  <a:lnTo>
                    <a:pt x="5651" y="6667"/>
                  </a:lnTo>
                  <a:close/>
                </a:path>
                <a:path w="7620" h="11429">
                  <a:moveTo>
                    <a:pt x="6696" y="6616"/>
                  </a:moveTo>
                  <a:lnTo>
                    <a:pt x="6264" y="6807"/>
                  </a:lnTo>
                  <a:lnTo>
                    <a:pt x="6074" y="6870"/>
                  </a:lnTo>
                  <a:lnTo>
                    <a:pt x="5997" y="7200"/>
                  </a:lnTo>
                  <a:lnTo>
                    <a:pt x="5743" y="7251"/>
                  </a:lnTo>
                  <a:lnTo>
                    <a:pt x="6907" y="7251"/>
                  </a:lnTo>
                  <a:lnTo>
                    <a:pt x="6696" y="6616"/>
                  </a:lnTo>
                  <a:close/>
                </a:path>
                <a:path w="7620" h="11429">
                  <a:moveTo>
                    <a:pt x="2175" y="0"/>
                  </a:moveTo>
                  <a:lnTo>
                    <a:pt x="1463" y="203"/>
                  </a:lnTo>
                  <a:lnTo>
                    <a:pt x="790" y="977"/>
                  </a:lnTo>
                  <a:lnTo>
                    <a:pt x="968" y="1727"/>
                  </a:lnTo>
                  <a:lnTo>
                    <a:pt x="1679" y="1828"/>
                  </a:lnTo>
                  <a:lnTo>
                    <a:pt x="2429" y="1879"/>
                  </a:lnTo>
                  <a:lnTo>
                    <a:pt x="2488" y="2933"/>
                  </a:lnTo>
                  <a:lnTo>
                    <a:pt x="1692" y="3314"/>
                  </a:lnTo>
                  <a:lnTo>
                    <a:pt x="4673" y="3314"/>
                  </a:lnTo>
                  <a:lnTo>
                    <a:pt x="4473" y="2768"/>
                  </a:lnTo>
                  <a:lnTo>
                    <a:pt x="3445" y="2578"/>
                  </a:lnTo>
                  <a:lnTo>
                    <a:pt x="3368" y="1574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12486548" y="688465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895" y="0"/>
                  </a:moveTo>
                  <a:lnTo>
                    <a:pt x="2197" y="596"/>
                  </a:lnTo>
                  <a:lnTo>
                    <a:pt x="1765" y="876"/>
                  </a:lnTo>
                  <a:lnTo>
                    <a:pt x="0" y="2806"/>
                  </a:lnTo>
                  <a:lnTo>
                    <a:pt x="203" y="3289"/>
                  </a:lnTo>
                  <a:lnTo>
                    <a:pt x="2679" y="4000"/>
                  </a:lnTo>
                  <a:lnTo>
                    <a:pt x="2667" y="4356"/>
                  </a:lnTo>
                  <a:lnTo>
                    <a:pt x="2222" y="5587"/>
                  </a:lnTo>
                  <a:lnTo>
                    <a:pt x="749" y="4584"/>
                  </a:lnTo>
                  <a:lnTo>
                    <a:pt x="292" y="5740"/>
                  </a:lnTo>
                  <a:lnTo>
                    <a:pt x="1511" y="7543"/>
                  </a:lnTo>
                  <a:lnTo>
                    <a:pt x="3200" y="6972"/>
                  </a:lnTo>
                  <a:lnTo>
                    <a:pt x="5080" y="6845"/>
                  </a:lnTo>
                  <a:lnTo>
                    <a:pt x="6362" y="5206"/>
                  </a:lnTo>
                  <a:lnTo>
                    <a:pt x="6997" y="4432"/>
                  </a:lnTo>
                  <a:lnTo>
                    <a:pt x="6769" y="3975"/>
                  </a:lnTo>
                  <a:lnTo>
                    <a:pt x="6210" y="3390"/>
                  </a:lnTo>
                  <a:lnTo>
                    <a:pt x="5003" y="2387"/>
                  </a:lnTo>
                  <a:lnTo>
                    <a:pt x="3175" y="208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12479779" y="687524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4381" y="0"/>
                  </a:moveTo>
                  <a:lnTo>
                    <a:pt x="800" y="76"/>
                  </a:lnTo>
                  <a:lnTo>
                    <a:pt x="342" y="1841"/>
                  </a:lnTo>
                  <a:lnTo>
                    <a:pt x="38" y="3936"/>
                  </a:lnTo>
                  <a:lnTo>
                    <a:pt x="0" y="4571"/>
                  </a:lnTo>
                  <a:lnTo>
                    <a:pt x="101" y="6375"/>
                  </a:lnTo>
                  <a:lnTo>
                    <a:pt x="825" y="6959"/>
                  </a:lnTo>
                  <a:lnTo>
                    <a:pt x="2679" y="6591"/>
                  </a:lnTo>
                  <a:lnTo>
                    <a:pt x="3289" y="6134"/>
                  </a:lnTo>
                  <a:lnTo>
                    <a:pt x="3936" y="5791"/>
                  </a:lnTo>
                  <a:lnTo>
                    <a:pt x="3822" y="5245"/>
                  </a:lnTo>
                  <a:lnTo>
                    <a:pt x="3822" y="4724"/>
                  </a:lnTo>
                  <a:lnTo>
                    <a:pt x="4178" y="4203"/>
                  </a:lnTo>
                  <a:lnTo>
                    <a:pt x="4051" y="3886"/>
                  </a:lnTo>
                  <a:lnTo>
                    <a:pt x="4140" y="3594"/>
                  </a:lnTo>
                  <a:lnTo>
                    <a:pt x="4394" y="3352"/>
                  </a:lnTo>
                  <a:lnTo>
                    <a:pt x="4305" y="189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F499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12479742" y="688276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0"/>
                  </a:moveTo>
                  <a:lnTo>
                    <a:pt x="88" y="4114"/>
                  </a:lnTo>
                  <a:lnTo>
                    <a:pt x="1308" y="6261"/>
                  </a:lnTo>
                  <a:lnTo>
                    <a:pt x="4038" y="7048"/>
                  </a:lnTo>
                  <a:lnTo>
                    <a:pt x="4851" y="6108"/>
                  </a:lnTo>
                  <a:lnTo>
                    <a:pt x="1854" y="5194"/>
                  </a:lnTo>
                  <a:lnTo>
                    <a:pt x="4051" y="4254"/>
                  </a:lnTo>
                  <a:lnTo>
                    <a:pt x="3314" y="3263"/>
                  </a:lnTo>
                  <a:lnTo>
                    <a:pt x="3543" y="2133"/>
                  </a:lnTo>
                  <a:lnTo>
                    <a:pt x="3556" y="1041"/>
                  </a:lnTo>
                  <a:lnTo>
                    <a:pt x="2489" y="698"/>
                  </a:lnTo>
                  <a:lnTo>
                    <a:pt x="1308" y="1358"/>
                  </a:lnTo>
                  <a:lnTo>
                    <a:pt x="292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12485584" y="689659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8724" y="0"/>
                  </a:moveTo>
                  <a:lnTo>
                    <a:pt x="6756" y="228"/>
                  </a:lnTo>
                  <a:lnTo>
                    <a:pt x="4965" y="165"/>
                  </a:lnTo>
                  <a:lnTo>
                    <a:pt x="4025" y="1816"/>
                  </a:lnTo>
                  <a:lnTo>
                    <a:pt x="2019" y="673"/>
                  </a:lnTo>
                  <a:lnTo>
                    <a:pt x="863" y="1727"/>
                  </a:lnTo>
                  <a:lnTo>
                    <a:pt x="0" y="3619"/>
                  </a:lnTo>
                  <a:lnTo>
                    <a:pt x="736" y="4317"/>
                  </a:lnTo>
                  <a:lnTo>
                    <a:pt x="1816" y="3505"/>
                  </a:lnTo>
                  <a:lnTo>
                    <a:pt x="2565" y="4165"/>
                  </a:lnTo>
                  <a:lnTo>
                    <a:pt x="2908" y="4356"/>
                  </a:lnTo>
                  <a:lnTo>
                    <a:pt x="3530" y="4648"/>
                  </a:lnTo>
                  <a:lnTo>
                    <a:pt x="4203" y="4368"/>
                  </a:lnTo>
                  <a:lnTo>
                    <a:pt x="3517" y="3162"/>
                  </a:lnTo>
                  <a:lnTo>
                    <a:pt x="3759" y="2197"/>
                  </a:lnTo>
                  <a:lnTo>
                    <a:pt x="6476" y="2031"/>
                  </a:lnTo>
                  <a:lnTo>
                    <a:pt x="7759" y="2400"/>
                  </a:lnTo>
                  <a:lnTo>
                    <a:pt x="9016" y="2565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12471957" y="68902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5029" y="0"/>
                  </a:moveTo>
                  <a:lnTo>
                    <a:pt x="3886" y="355"/>
                  </a:lnTo>
                  <a:lnTo>
                    <a:pt x="3467" y="495"/>
                  </a:lnTo>
                  <a:lnTo>
                    <a:pt x="3022" y="622"/>
                  </a:lnTo>
                  <a:lnTo>
                    <a:pt x="2222" y="2552"/>
                  </a:lnTo>
                  <a:lnTo>
                    <a:pt x="977" y="698"/>
                  </a:lnTo>
                  <a:lnTo>
                    <a:pt x="0" y="965"/>
                  </a:lnTo>
                  <a:lnTo>
                    <a:pt x="190" y="2120"/>
                  </a:lnTo>
                  <a:lnTo>
                    <a:pt x="317" y="3263"/>
                  </a:lnTo>
                  <a:lnTo>
                    <a:pt x="571" y="4406"/>
                  </a:lnTo>
                  <a:lnTo>
                    <a:pt x="838" y="5549"/>
                  </a:lnTo>
                  <a:lnTo>
                    <a:pt x="1651" y="5829"/>
                  </a:lnTo>
                  <a:lnTo>
                    <a:pt x="2730" y="5562"/>
                  </a:lnTo>
                  <a:lnTo>
                    <a:pt x="3479" y="5118"/>
                  </a:lnTo>
                  <a:lnTo>
                    <a:pt x="3835" y="4876"/>
                  </a:lnTo>
                  <a:lnTo>
                    <a:pt x="4089" y="3365"/>
                  </a:lnTo>
                  <a:lnTo>
                    <a:pt x="3619" y="1752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12481847" y="689730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015" y="0"/>
                  </a:moveTo>
                  <a:lnTo>
                    <a:pt x="698" y="114"/>
                  </a:lnTo>
                  <a:lnTo>
                    <a:pt x="368" y="254"/>
                  </a:lnTo>
                  <a:lnTo>
                    <a:pt x="609" y="914"/>
                  </a:lnTo>
                  <a:lnTo>
                    <a:pt x="1054" y="1651"/>
                  </a:lnTo>
                  <a:lnTo>
                    <a:pt x="0" y="3733"/>
                  </a:lnTo>
                  <a:lnTo>
                    <a:pt x="1142" y="3924"/>
                  </a:lnTo>
                  <a:lnTo>
                    <a:pt x="1917" y="4368"/>
                  </a:lnTo>
                  <a:lnTo>
                    <a:pt x="2146" y="4279"/>
                  </a:lnTo>
                  <a:lnTo>
                    <a:pt x="2387" y="4203"/>
                  </a:lnTo>
                  <a:lnTo>
                    <a:pt x="2603" y="4114"/>
                  </a:lnTo>
                  <a:lnTo>
                    <a:pt x="2705" y="3454"/>
                  </a:lnTo>
                  <a:lnTo>
                    <a:pt x="3162" y="3124"/>
                  </a:lnTo>
                  <a:lnTo>
                    <a:pt x="3733" y="2908"/>
                  </a:lnTo>
                  <a:lnTo>
                    <a:pt x="4013" y="2273"/>
                  </a:lnTo>
                  <a:lnTo>
                    <a:pt x="4597" y="1016"/>
                  </a:lnTo>
                  <a:lnTo>
                    <a:pt x="3848" y="1003"/>
                  </a:lnTo>
                  <a:lnTo>
                    <a:pt x="3200" y="711"/>
                  </a:lnTo>
                  <a:lnTo>
                    <a:pt x="2705" y="165"/>
                  </a:lnTo>
                  <a:lnTo>
                    <a:pt x="2463" y="228"/>
                  </a:lnTo>
                  <a:lnTo>
                    <a:pt x="2247" y="317"/>
                  </a:lnTo>
                  <a:lnTo>
                    <a:pt x="2031" y="419"/>
                  </a:lnTo>
                  <a:lnTo>
                    <a:pt x="1955" y="1079"/>
                  </a:lnTo>
                  <a:lnTo>
                    <a:pt x="1689" y="1079"/>
                  </a:lnTo>
                  <a:lnTo>
                    <a:pt x="1295" y="647"/>
                  </a:lnTo>
                  <a:lnTo>
                    <a:pt x="1117" y="20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12474142" y="689511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651" y="0"/>
                  </a:moveTo>
                  <a:lnTo>
                    <a:pt x="1295" y="241"/>
                  </a:lnTo>
                  <a:lnTo>
                    <a:pt x="546" y="685"/>
                  </a:lnTo>
                  <a:lnTo>
                    <a:pt x="787" y="1422"/>
                  </a:lnTo>
                  <a:lnTo>
                    <a:pt x="0" y="2832"/>
                  </a:lnTo>
                  <a:lnTo>
                    <a:pt x="1790" y="2451"/>
                  </a:lnTo>
                  <a:lnTo>
                    <a:pt x="2692" y="2222"/>
                  </a:lnTo>
                  <a:lnTo>
                    <a:pt x="3136" y="2082"/>
                  </a:lnTo>
                  <a:lnTo>
                    <a:pt x="4559" y="1422"/>
                  </a:lnTo>
                  <a:lnTo>
                    <a:pt x="4495" y="1168"/>
                  </a:lnTo>
                  <a:lnTo>
                    <a:pt x="4394" y="673"/>
                  </a:lnTo>
                  <a:lnTo>
                    <a:pt x="3556" y="101"/>
                  </a:lnTo>
                  <a:lnTo>
                    <a:pt x="2565" y="1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F171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12483309" y="68825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04" y="0"/>
                  </a:moveTo>
                  <a:lnTo>
                    <a:pt x="863" y="76"/>
                  </a:lnTo>
                  <a:lnTo>
                    <a:pt x="406" y="266"/>
                  </a:lnTo>
                  <a:lnTo>
                    <a:pt x="266" y="584"/>
                  </a:lnTo>
                  <a:lnTo>
                    <a:pt x="114" y="901"/>
                  </a:lnTo>
                  <a:lnTo>
                    <a:pt x="0" y="1219"/>
                  </a:lnTo>
                  <a:lnTo>
                    <a:pt x="1003" y="1231"/>
                  </a:lnTo>
                  <a:lnTo>
                    <a:pt x="1511" y="2806"/>
                  </a:lnTo>
                  <a:lnTo>
                    <a:pt x="3022" y="2031"/>
                  </a:lnTo>
                  <a:lnTo>
                    <a:pt x="2324" y="1320"/>
                  </a:lnTo>
                  <a:lnTo>
                    <a:pt x="1358" y="95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12474836" y="68810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35" y="0"/>
                  </a:moveTo>
                  <a:lnTo>
                    <a:pt x="0" y="406"/>
                  </a:lnTo>
                  <a:lnTo>
                    <a:pt x="787" y="901"/>
                  </a:lnTo>
                  <a:lnTo>
                    <a:pt x="711" y="1282"/>
                  </a:lnTo>
                  <a:lnTo>
                    <a:pt x="634" y="1778"/>
                  </a:lnTo>
                  <a:lnTo>
                    <a:pt x="850" y="2247"/>
                  </a:lnTo>
                  <a:lnTo>
                    <a:pt x="1498" y="2032"/>
                  </a:lnTo>
                  <a:lnTo>
                    <a:pt x="2031" y="1905"/>
                  </a:lnTo>
                  <a:lnTo>
                    <a:pt x="2247" y="1511"/>
                  </a:lnTo>
                  <a:lnTo>
                    <a:pt x="2146" y="965"/>
                  </a:lnTo>
                  <a:lnTo>
                    <a:pt x="1981" y="21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12482589" y="68961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58" y="0"/>
                  </a:moveTo>
                  <a:lnTo>
                    <a:pt x="558" y="76"/>
                  </a:lnTo>
                  <a:lnTo>
                    <a:pt x="0" y="165"/>
                  </a:lnTo>
                  <a:lnTo>
                    <a:pt x="203" y="761"/>
                  </a:lnTo>
                  <a:lnTo>
                    <a:pt x="266" y="1181"/>
                  </a:lnTo>
                  <a:lnTo>
                    <a:pt x="381" y="1384"/>
                  </a:lnTo>
                  <a:lnTo>
                    <a:pt x="457" y="1600"/>
                  </a:lnTo>
                  <a:lnTo>
                    <a:pt x="546" y="1816"/>
                  </a:lnTo>
                  <a:lnTo>
                    <a:pt x="800" y="1752"/>
                  </a:lnTo>
                  <a:lnTo>
                    <a:pt x="1016" y="1663"/>
                  </a:lnTo>
                  <a:lnTo>
                    <a:pt x="1282" y="1600"/>
                  </a:lnTo>
                  <a:lnTo>
                    <a:pt x="1511" y="1498"/>
                  </a:lnTo>
                  <a:lnTo>
                    <a:pt x="1955" y="1333"/>
                  </a:lnTo>
                  <a:lnTo>
                    <a:pt x="1651" y="74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12483602" y="687944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355" y="0"/>
                  </a:moveTo>
                  <a:lnTo>
                    <a:pt x="0" y="520"/>
                  </a:lnTo>
                  <a:lnTo>
                    <a:pt x="0" y="1041"/>
                  </a:lnTo>
                  <a:lnTo>
                    <a:pt x="114" y="1587"/>
                  </a:lnTo>
                  <a:lnTo>
                    <a:pt x="266" y="1879"/>
                  </a:lnTo>
                  <a:lnTo>
                    <a:pt x="419" y="2146"/>
                  </a:lnTo>
                  <a:lnTo>
                    <a:pt x="533" y="2451"/>
                  </a:lnTo>
                  <a:lnTo>
                    <a:pt x="1168" y="1574"/>
                  </a:lnTo>
                  <a:lnTo>
                    <a:pt x="698" y="8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12486713" y="68808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279" y="0"/>
                  </a:moveTo>
                  <a:lnTo>
                    <a:pt x="203" y="317"/>
                  </a:lnTo>
                  <a:lnTo>
                    <a:pt x="0" y="1270"/>
                  </a:lnTo>
                  <a:lnTo>
                    <a:pt x="863" y="1016"/>
                  </a:lnTo>
                  <a:lnTo>
                    <a:pt x="1397" y="1168"/>
                  </a:lnTo>
                  <a:lnTo>
                    <a:pt x="1143" y="482"/>
                  </a:lnTo>
                  <a:lnTo>
                    <a:pt x="838" y="2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12487172" y="68961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00" y="0"/>
                  </a:moveTo>
                  <a:lnTo>
                    <a:pt x="596" y="101"/>
                  </a:lnTo>
                  <a:lnTo>
                    <a:pt x="393" y="177"/>
                  </a:lnTo>
                  <a:lnTo>
                    <a:pt x="127" y="355"/>
                  </a:lnTo>
                  <a:lnTo>
                    <a:pt x="0" y="520"/>
                  </a:lnTo>
                  <a:lnTo>
                    <a:pt x="177" y="825"/>
                  </a:lnTo>
                  <a:lnTo>
                    <a:pt x="368" y="850"/>
                  </a:lnTo>
                  <a:lnTo>
                    <a:pt x="584" y="609"/>
                  </a:lnTo>
                  <a:lnTo>
                    <a:pt x="647" y="406"/>
                  </a:lnTo>
                  <a:lnTo>
                    <a:pt x="736" y="2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12474456" y="68891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55" y="0"/>
                  </a:moveTo>
                  <a:lnTo>
                    <a:pt x="114" y="253"/>
                  </a:lnTo>
                  <a:lnTo>
                    <a:pt x="0" y="406"/>
                  </a:lnTo>
                  <a:lnTo>
                    <a:pt x="88" y="609"/>
                  </a:lnTo>
                  <a:lnTo>
                    <a:pt x="165" y="812"/>
                  </a:lnTo>
                  <a:lnTo>
                    <a:pt x="241" y="1041"/>
                  </a:lnTo>
                  <a:lnTo>
                    <a:pt x="533" y="723"/>
                  </a:lnTo>
                  <a:lnTo>
                    <a:pt x="787" y="39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12476750" y="68844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66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12474429" y="68805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30" y="0"/>
                  </a:moveTo>
                  <a:lnTo>
                    <a:pt x="25" y="177"/>
                  </a:lnTo>
                  <a:lnTo>
                    <a:pt x="0" y="368"/>
                  </a:lnTo>
                  <a:lnTo>
                    <a:pt x="241" y="584"/>
                  </a:lnTo>
                  <a:lnTo>
                    <a:pt x="444" y="647"/>
                  </a:lnTo>
                  <a:lnTo>
                    <a:pt x="635" y="723"/>
                  </a:lnTo>
                  <a:lnTo>
                    <a:pt x="850" y="800"/>
                  </a:lnTo>
                  <a:lnTo>
                    <a:pt x="749" y="596"/>
                  </a:lnTo>
                  <a:lnTo>
                    <a:pt x="673" y="380"/>
                  </a:lnTo>
                  <a:lnTo>
                    <a:pt x="546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12474016" y="689015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952" y="698"/>
                  </a:moveTo>
                  <a:lnTo>
                    <a:pt x="863" y="482"/>
                  </a:lnTo>
                  <a:lnTo>
                    <a:pt x="774" y="254"/>
                  </a:lnTo>
                  <a:lnTo>
                    <a:pt x="711" y="38"/>
                  </a:lnTo>
                  <a:lnTo>
                    <a:pt x="431" y="101"/>
                  </a:lnTo>
                  <a:lnTo>
                    <a:pt x="228" y="177"/>
                  </a:lnTo>
                  <a:lnTo>
                    <a:pt x="0" y="241"/>
                  </a:lnTo>
                  <a:lnTo>
                    <a:pt x="317" y="393"/>
                  </a:lnTo>
                  <a:lnTo>
                    <a:pt x="622" y="546"/>
                  </a:lnTo>
                  <a:lnTo>
                    <a:pt x="952" y="698"/>
                  </a:lnTo>
                  <a:close/>
                </a:path>
                <a:path w="3809" h="3809">
                  <a:moveTo>
                    <a:pt x="3365" y="2933"/>
                  </a:moveTo>
                  <a:lnTo>
                    <a:pt x="3149" y="3200"/>
                  </a:lnTo>
                  <a:lnTo>
                    <a:pt x="3314" y="3289"/>
                  </a:lnTo>
                  <a:lnTo>
                    <a:pt x="3365" y="2933"/>
                  </a:lnTo>
                  <a:close/>
                </a:path>
                <a:path w="3809" h="3809">
                  <a:moveTo>
                    <a:pt x="3581" y="2679"/>
                  </a:moveTo>
                  <a:lnTo>
                    <a:pt x="3416" y="2590"/>
                  </a:lnTo>
                  <a:lnTo>
                    <a:pt x="3365" y="2933"/>
                  </a:lnTo>
                  <a:lnTo>
                    <a:pt x="3581" y="2679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12474027" y="68895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19" y="0"/>
                  </a:moveTo>
                  <a:lnTo>
                    <a:pt x="279" y="279"/>
                  </a:lnTo>
                  <a:lnTo>
                    <a:pt x="152" y="571"/>
                  </a:lnTo>
                  <a:lnTo>
                    <a:pt x="0" y="876"/>
                  </a:lnTo>
                  <a:lnTo>
                    <a:pt x="228" y="800"/>
                  </a:lnTo>
                  <a:lnTo>
                    <a:pt x="444" y="736"/>
                  </a:lnTo>
                  <a:lnTo>
                    <a:pt x="660" y="635"/>
                  </a:lnTo>
                  <a:lnTo>
                    <a:pt x="596" y="419"/>
                  </a:lnTo>
                  <a:lnTo>
                    <a:pt x="508" y="2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F49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12470233" y="68881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66" y="0"/>
                  </a:moveTo>
                  <a:lnTo>
                    <a:pt x="63" y="139"/>
                  </a:lnTo>
                  <a:lnTo>
                    <a:pt x="0" y="596"/>
                  </a:lnTo>
                  <a:lnTo>
                    <a:pt x="215" y="508"/>
                  </a:lnTo>
                  <a:lnTo>
                    <a:pt x="419" y="406"/>
                  </a:lnTo>
                  <a:lnTo>
                    <a:pt x="647" y="33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3E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12475153" y="68661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88" y="495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12474865" y="68531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324" y="0"/>
                  </a:moveTo>
                  <a:lnTo>
                    <a:pt x="1625" y="292"/>
                  </a:lnTo>
                  <a:lnTo>
                    <a:pt x="1498" y="838"/>
                  </a:lnTo>
                  <a:lnTo>
                    <a:pt x="1219" y="749"/>
                  </a:lnTo>
                  <a:lnTo>
                    <a:pt x="901" y="457"/>
                  </a:lnTo>
                  <a:lnTo>
                    <a:pt x="0" y="1587"/>
                  </a:lnTo>
                  <a:lnTo>
                    <a:pt x="1117" y="2501"/>
                  </a:lnTo>
                  <a:lnTo>
                    <a:pt x="1219" y="3530"/>
                  </a:lnTo>
                  <a:lnTo>
                    <a:pt x="1714" y="3352"/>
                  </a:lnTo>
                  <a:lnTo>
                    <a:pt x="3263" y="2743"/>
                  </a:lnTo>
                  <a:lnTo>
                    <a:pt x="3111" y="1549"/>
                  </a:lnTo>
                  <a:lnTo>
                    <a:pt x="3263" y="495"/>
                  </a:lnTo>
                  <a:lnTo>
                    <a:pt x="2933" y="330"/>
                  </a:lnTo>
                  <a:lnTo>
                    <a:pt x="2628" y="15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6AA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12475764" y="685341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6" y="0"/>
                  </a:moveTo>
                  <a:lnTo>
                    <a:pt x="482" y="63"/>
                  </a:lnTo>
                  <a:lnTo>
                    <a:pt x="253" y="114"/>
                  </a:lnTo>
                  <a:lnTo>
                    <a:pt x="0" y="165"/>
                  </a:lnTo>
                  <a:lnTo>
                    <a:pt x="330" y="444"/>
                  </a:lnTo>
                  <a:lnTo>
                    <a:pt x="584" y="53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4CF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12460251" y="687268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524" y="0"/>
                  </a:moveTo>
                  <a:lnTo>
                    <a:pt x="965" y="1676"/>
                  </a:lnTo>
                  <a:lnTo>
                    <a:pt x="355" y="1625"/>
                  </a:lnTo>
                  <a:lnTo>
                    <a:pt x="0" y="1663"/>
                  </a:lnTo>
                  <a:lnTo>
                    <a:pt x="419" y="3174"/>
                  </a:lnTo>
                  <a:lnTo>
                    <a:pt x="1600" y="3606"/>
                  </a:lnTo>
                  <a:lnTo>
                    <a:pt x="2959" y="3759"/>
                  </a:lnTo>
                  <a:lnTo>
                    <a:pt x="2971" y="2476"/>
                  </a:lnTo>
                  <a:lnTo>
                    <a:pt x="4165" y="1549"/>
                  </a:lnTo>
                  <a:lnTo>
                    <a:pt x="3962" y="215"/>
                  </a:lnTo>
                  <a:lnTo>
                    <a:pt x="2730" y="7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058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12461116" y="687921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660" y="1714"/>
                  </a:lnTo>
                  <a:lnTo>
                    <a:pt x="914" y="2400"/>
                  </a:lnTo>
                  <a:lnTo>
                    <a:pt x="1092" y="2832"/>
                  </a:lnTo>
                  <a:lnTo>
                    <a:pt x="1397" y="3467"/>
                  </a:lnTo>
                  <a:lnTo>
                    <a:pt x="1600" y="4102"/>
                  </a:lnTo>
                  <a:lnTo>
                    <a:pt x="2133" y="3898"/>
                  </a:lnTo>
                  <a:lnTo>
                    <a:pt x="3048" y="3581"/>
                  </a:lnTo>
                  <a:lnTo>
                    <a:pt x="2349" y="3009"/>
                  </a:lnTo>
                  <a:lnTo>
                    <a:pt x="2197" y="2527"/>
                  </a:lnTo>
                  <a:lnTo>
                    <a:pt x="2133" y="2349"/>
                  </a:lnTo>
                  <a:lnTo>
                    <a:pt x="2260" y="2108"/>
                  </a:lnTo>
                  <a:lnTo>
                    <a:pt x="2298" y="1866"/>
                  </a:lnTo>
                  <a:lnTo>
                    <a:pt x="1905" y="1015"/>
                  </a:lnTo>
                  <a:lnTo>
                    <a:pt x="1346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12460004" y="68818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84" y="0"/>
                  </a:moveTo>
                  <a:lnTo>
                    <a:pt x="0" y="800"/>
                  </a:lnTo>
                  <a:lnTo>
                    <a:pt x="1485" y="1511"/>
                  </a:lnTo>
                  <a:lnTo>
                    <a:pt x="1473" y="2260"/>
                  </a:lnTo>
                  <a:lnTo>
                    <a:pt x="2082" y="1498"/>
                  </a:lnTo>
                  <a:lnTo>
                    <a:pt x="1625" y="74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053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12464666" y="68717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63"/>
                  </a:lnTo>
                  <a:lnTo>
                    <a:pt x="266" y="114"/>
                  </a:lnTo>
                  <a:lnTo>
                    <a:pt x="25" y="190"/>
                  </a:lnTo>
                  <a:lnTo>
                    <a:pt x="0" y="406"/>
                  </a:lnTo>
                  <a:lnTo>
                    <a:pt x="25" y="634"/>
                  </a:lnTo>
                  <a:lnTo>
                    <a:pt x="127" y="850"/>
                  </a:lnTo>
                  <a:lnTo>
                    <a:pt x="330" y="558"/>
                  </a:lnTo>
                  <a:lnTo>
                    <a:pt x="508" y="29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12466633" y="686789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495"/>
                  </a:lnTo>
                  <a:lnTo>
                    <a:pt x="50" y="1054"/>
                  </a:lnTo>
                  <a:lnTo>
                    <a:pt x="152" y="1651"/>
                  </a:lnTo>
                  <a:lnTo>
                    <a:pt x="711" y="1155"/>
                  </a:lnTo>
                  <a:lnTo>
                    <a:pt x="647" y="59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12467682" y="68743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" y="254"/>
                  </a:lnTo>
                  <a:lnTo>
                    <a:pt x="254" y="292"/>
                  </a:lnTo>
                  <a:lnTo>
                    <a:pt x="114" y="25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12478889" y="68490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241" y="177"/>
                  </a:lnTo>
                  <a:lnTo>
                    <a:pt x="0" y="279"/>
                  </a:lnTo>
                  <a:lnTo>
                    <a:pt x="88" y="495"/>
                  </a:lnTo>
                  <a:lnTo>
                    <a:pt x="253" y="939"/>
                  </a:lnTo>
                  <a:lnTo>
                    <a:pt x="406" y="622"/>
                  </a:lnTo>
                  <a:lnTo>
                    <a:pt x="546" y="30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12476478" y="695647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3657" y="0"/>
                  </a:moveTo>
                  <a:lnTo>
                    <a:pt x="2285" y="546"/>
                  </a:lnTo>
                  <a:lnTo>
                    <a:pt x="1600" y="800"/>
                  </a:lnTo>
                  <a:lnTo>
                    <a:pt x="1409" y="1714"/>
                  </a:lnTo>
                  <a:lnTo>
                    <a:pt x="673" y="1193"/>
                  </a:lnTo>
                  <a:lnTo>
                    <a:pt x="190" y="1358"/>
                  </a:lnTo>
                  <a:lnTo>
                    <a:pt x="0" y="2908"/>
                  </a:lnTo>
                  <a:lnTo>
                    <a:pt x="1854" y="4051"/>
                  </a:lnTo>
                  <a:lnTo>
                    <a:pt x="1130" y="5715"/>
                  </a:lnTo>
                  <a:lnTo>
                    <a:pt x="2476" y="6616"/>
                  </a:lnTo>
                  <a:lnTo>
                    <a:pt x="4127" y="6515"/>
                  </a:lnTo>
                  <a:lnTo>
                    <a:pt x="5575" y="7150"/>
                  </a:lnTo>
                  <a:lnTo>
                    <a:pt x="5333" y="6451"/>
                  </a:lnTo>
                  <a:lnTo>
                    <a:pt x="5397" y="5803"/>
                  </a:lnTo>
                  <a:lnTo>
                    <a:pt x="5880" y="5473"/>
                  </a:lnTo>
                  <a:lnTo>
                    <a:pt x="6438" y="5257"/>
                  </a:lnTo>
                  <a:lnTo>
                    <a:pt x="5575" y="3911"/>
                  </a:lnTo>
                  <a:lnTo>
                    <a:pt x="6603" y="2616"/>
                  </a:lnTo>
                  <a:lnTo>
                    <a:pt x="6502" y="1308"/>
                  </a:lnTo>
                  <a:lnTo>
                    <a:pt x="5549" y="863"/>
                  </a:lnTo>
                  <a:lnTo>
                    <a:pt x="5206" y="800"/>
                  </a:lnTo>
                  <a:lnTo>
                    <a:pt x="4444" y="1663"/>
                  </a:lnTo>
                  <a:lnTo>
                    <a:pt x="4622" y="444"/>
                  </a:lnTo>
                  <a:lnTo>
                    <a:pt x="4292" y="30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12468757" y="694972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7137" y="0"/>
                  </a:moveTo>
                  <a:lnTo>
                    <a:pt x="6032" y="406"/>
                  </a:lnTo>
                  <a:lnTo>
                    <a:pt x="4305" y="1079"/>
                  </a:lnTo>
                  <a:lnTo>
                    <a:pt x="2755" y="139"/>
                  </a:lnTo>
                  <a:lnTo>
                    <a:pt x="1130" y="406"/>
                  </a:lnTo>
                  <a:lnTo>
                    <a:pt x="901" y="495"/>
                  </a:lnTo>
                  <a:lnTo>
                    <a:pt x="685" y="596"/>
                  </a:lnTo>
                  <a:lnTo>
                    <a:pt x="444" y="685"/>
                  </a:lnTo>
                  <a:lnTo>
                    <a:pt x="304" y="990"/>
                  </a:lnTo>
                  <a:lnTo>
                    <a:pt x="152" y="1282"/>
                  </a:lnTo>
                  <a:lnTo>
                    <a:pt x="0" y="1651"/>
                  </a:lnTo>
                  <a:lnTo>
                    <a:pt x="1638" y="2654"/>
                  </a:lnTo>
                  <a:lnTo>
                    <a:pt x="2743" y="4191"/>
                  </a:lnTo>
                  <a:lnTo>
                    <a:pt x="3886" y="5689"/>
                  </a:lnTo>
                  <a:lnTo>
                    <a:pt x="3975" y="4699"/>
                  </a:lnTo>
                  <a:lnTo>
                    <a:pt x="4838" y="4800"/>
                  </a:lnTo>
                  <a:lnTo>
                    <a:pt x="5448" y="4597"/>
                  </a:lnTo>
                  <a:lnTo>
                    <a:pt x="6680" y="4152"/>
                  </a:lnTo>
                  <a:lnTo>
                    <a:pt x="6934" y="3098"/>
                  </a:lnTo>
                  <a:lnTo>
                    <a:pt x="7239" y="2044"/>
                  </a:lnTo>
                  <a:lnTo>
                    <a:pt x="7302" y="113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12472643" y="695177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352" y="0"/>
                  </a:moveTo>
                  <a:lnTo>
                    <a:pt x="3048" y="1054"/>
                  </a:lnTo>
                  <a:lnTo>
                    <a:pt x="2794" y="2108"/>
                  </a:lnTo>
                  <a:lnTo>
                    <a:pt x="1562" y="2552"/>
                  </a:lnTo>
                  <a:lnTo>
                    <a:pt x="952" y="2755"/>
                  </a:lnTo>
                  <a:lnTo>
                    <a:pt x="88" y="2654"/>
                  </a:lnTo>
                  <a:lnTo>
                    <a:pt x="0" y="3644"/>
                  </a:lnTo>
                  <a:lnTo>
                    <a:pt x="698" y="3708"/>
                  </a:lnTo>
                  <a:lnTo>
                    <a:pt x="1003" y="4191"/>
                  </a:lnTo>
                  <a:lnTo>
                    <a:pt x="1206" y="4787"/>
                  </a:lnTo>
                  <a:lnTo>
                    <a:pt x="1765" y="6045"/>
                  </a:lnTo>
                  <a:lnTo>
                    <a:pt x="2984" y="5880"/>
                  </a:lnTo>
                  <a:lnTo>
                    <a:pt x="4013" y="6057"/>
                  </a:lnTo>
                  <a:lnTo>
                    <a:pt x="4508" y="5892"/>
                  </a:lnTo>
                  <a:lnTo>
                    <a:pt x="5257" y="6426"/>
                  </a:lnTo>
                  <a:lnTo>
                    <a:pt x="5435" y="5499"/>
                  </a:lnTo>
                  <a:lnTo>
                    <a:pt x="5194" y="4800"/>
                  </a:lnTo>
                  <a:lnTo>
                    <a:pt x="4864" y="4800"/>
                  </a:lnTo>
                  <a:lnTo>
                    <a:pt x="4699" y="4686"/>
                  </a:lnTo>
                  <a:lnTo>
                    <a:pt x="4749" y="4305"/>
                  </a:lnTo>
                  <a:lnTo>
                    <a:pt x="4914" y="4127"/>
                  </a:lnTo>
                  <a:lnTo>
                    <a:pt x="3886" y="1358"/>
                  </a:lnTo>
                  <a:close/>
                </a:path>
              </a:pathLst>
            </a:custGeom>
            <a:solidFill>
              <a:srgbClr val="F058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12472643" y="69554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84"/>
                  </a:lnTo>
                  <a:lnTo>
                    <a:pt x="546" y="1054"/>
                  </a:lnTo>
                  <a:lnTo>
                    <a:pt x="1206" y="1155"/>
                  </a:lnTo>
                  <a:lnTo>
                    <a:pt x="1003" y="558"/>
                  </a:lnTo>
                  <a:lnTo>
                    <a:pt x="69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12467469" y="6946893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2743" y="0"/>
                  </a:moveTo>
                  <a:lnTo>
                    <a:pt x="2298" y="152"/>
                  </a:lnTo>
                  <a:lnTo>
                    <a:pt x="1384" y="508"/>
                  </a:lnTo>
                  <a:lnTo>
                    <a:pt x="914" y="673"/>
                  </a:lnTo>
                  <a:lnTo>
                    <a:pt x="482" y="850"/>
                  </a:lnTo>
                  <a:lnTo>
                    <a:pt x="0" y="1016"/>
                  </a:lnTo>
                  <a:lnTo>
                    <a:pt x="1231" y="2146"/>
                  </a:lnTo>
                  <a:lnTo>
                    <a:pt x="1866" y="2247"/>
                  </a:lnTo>
                  <a:lnTo>
                    <a:pt x="2184" y="2705"/>
                  </a:lnTo>
                  <a:lnTo>
                    <a:pt x="2412" y="3251"/>
                  </a:lnTo>
                  <a:lnTo>
                    <a:pt x="4051" y="2971"/>
                  </a:lnTo>
                  <a:lnTo>
                    <a:pt x="5600" y="3898"/>
                  </a:lnTo>
                  <a:lnTo>
                    <a:pt x="8432" y="2844"/>
                  </a:lnTo>
                  <a:lnTo>
                    <a:pt x="8597" y="3962"/>
                  </a:lnTo>
                  <a:lnTo>
                    <a:pt x="8534" y="4889"/>
                  </a:lnTo>
                  <a:lnTo>
                    <a:pt x="9042" y="6248"/>
                  </a:lnTo>
                  <a:lnTo>
                    <a:pt x="9588" y="7620"/>
                  </a:lnTo>
                  <a:lnTo>
                    <a:pt x="10096" y="9004"/>
                  </a:lnTo>
                  <a:lnTo>
                    <a:pt x="10782" y="8750"/>
                  </a:lnTo>
                  <a:lnTo>
                    <a:pt x="11887" y="7543"/>
                  </a:lnTo>
                  <a:lnTo>
                    <a:pt x="11633" y="6845"/>
                  </a:lnTo>
                  <a:lnTo>
                    <a:pt x="9512" y="7162"/>
                  </a:lnTo>
                  <a:lnTo>
                    <a:pt x="9486" y="5689"/>
                  </a:lnTo>
                  <a:lnTo>
                    <a:pt x="9791" y="2997"/>
                  </a:lnTo>
                  <a:lnTo>
                    <a:pt x="9397" y="2260"/>
                  </a:lnTo>
                  <a:lnTo>
                    <a:pt x="8191" y="1854"/>
                  </a:lnTo>
                  <a:lnTo>
                    <a:pt x="7454" y="2095"/>
                  </a:lnTo>
                  <a:lnTo>
                    <a:pt x="6845" y="1943"/>
                  </a:lnTo>
                  <a:lnTo>
                    <a:pt x="5562" y="889"/>
                  </a:lnTo>
                  <a:lnTo>
                    <a:pt x="4787" y="838"/>
                  </a:lnTo>
                  <a:lnTo>
                    <a:pt x="3962" y="1104"/>
                  </a:lnTo>
                  <a:lnTo>
                    <a:pt x="3301" y="1003"/>
                  </a:lnTo>
                  <a:lnTo>
                    <a:pt x="2984" y="54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12462972" y="694251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88" y="0"/>
                  </a:moveTo>
                  <a:lnTo>
                    <a:pt x="469" y="850"/>
                  </a:lnTo>
                  <a:lnTo>
                    <a:pt x="0" y="2171"/>
                  </a:lnTo>
                  <a:lnTo>
                    <a:pt x="1066" y="2540"/>
                  </a:lnTo>
                  <a:lnTo>
                    <a:pt x="2616" y="3124"/>
                  </a:lnTo>
                  <a:lnTo>
                    <a:pt x="3136" y="4724"/>
                  </a:lnTo>
                  <a:lnTo>
                    <a:pt x="4495" y="5397"/>
                  </a:lnTo>
                  <a:lnTo>
                    <a:pt x="4965" y="5245"/>
                  </a:lnTo>
                  <a:lnTo>
                    <a:pt x="5422" y="5054"/>
                  </a:lnTo>
                  <a:lnTo>
                    <a:pt x="5880" y="4889"/>
                  </a:lnTo>
                  <a:lnTo>
                    <a:pt x="6299" y="3835"/>
                  </a:lnTo>
                  <a:lnTo>
                    <a:pt x="6946" y="2794"/>
                  </a:lnTo>
                  <a:lnTo>
                    <a:pt x="6222" y="1625"/>
                  </a:lnTo>
                  <a:lnTo>
                    <a:pt x="5524" y="1955"/>
                  </a:lnTo>
                  <a:lnTo>
                    <a:pt x="5664" y="3429"/>
                  </a:lnTo>
                  <a:lnTo>
                    <a:pt x="4546" y="3086"/>
                  </a:lnTo>
                  <a:lnTo>
                    <a:pt x="3682" y="2806"/>
                  </a:lnTo>
                  <a:lnTo>
                    <a:pt x="3492" y="1905"/>
                  </a:lnTo>
                  <a:lnTo>
                    <a:pt x="3632" y="1028"/>
                  </a:lnTo>
                  <a:lnTo>
                    <a:pt x="3174" y="1181"/>
                  </a:lnTo>
                  <a:lnTo>
                    <a:pt x="1485" y="1955"/>
                  </a:lnTo>
                  <a:lnTo>
                    <a:pt x="1181" y="15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12467568" y="69490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228"/>
                  </a:lnTo>
                  <a:lnTo>
                    <a:pt x="88" y="558"/>
                  </a:lnTo>
                  <a:lnTo>
                    <a:pt x="0" y="1219"/>
                  </a:lnTo>
                  <a:lnTo>
                    <a:pt x="952" y="1612"/>
                  </a:lnTo>
                  <a:lnTo>
                    <a:pt x="1193" y="1549"/>
                  </a:lnTo>
                  <a:lnTo>
                    <a:pt x="1397" y="1460"/>
                  </a:lnTo>
                  <a:lnTo>
                    <a:pt x="1638" y="1371"/>
                  </a:lnTo>
                  <a:lnTo>
                    <a:pt x="1447" y="914"/>
                  </a:lnTo>
                  <a:lnTo>
                    <a:pt x="1295" y="469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12462145" y="6942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0" y="266"/>
                  </a:lnTo>
                  <a:lnTo>
                    <a:pt x="190" y="3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12468520" y="6950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44" y="88"/>
                  </a:lnTo>
                  <a:lnTo>
                    <a:pt x="241" y="177"/>
                  </a:lnTo>
                  <a:lnTo>
                    <a:pt x="0" y="241"/>
                  </a:lnTo>
                  <a:lnTo>
                    <a:pt x="165" y="685"/>
                  </a:lnTo>
                  <a:lnTo>
                    <a:pt x="266" y="901"/>
                  </a:lnTo>
                  <a:lnTo>
                    <a:pt x="393" y="596"/>
                  </a:lnTo>
                  <a:lnTo>
                    <a:pt x="546" y="30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12451877" y="6913876"/>
              <a:ext cx="15875" cy="26034"/>
            </a:xfrm>
            <a:custGeom>
              <a:avLst/>
              <a:gdLst/>
              <a:ahLst/>
              <a:cxnLst/>
              <a:rect l="l" t="t" r="r" b="b"/>
              <a:pathLst>
                <a:path w="15875" h="26034">
                  <a:moveTo>
                    <a:pt x="5867" y="0"/>
                  </a:moveTo>
                  <a:lnTo>
                    <a:pt x="5194" y="253"/>
                  </a:lnTo>
                  <a:lnTo>
                    <a:pt x="4762" y="1231"/>
                  </a:lnTo>
                  <a:lnTo>
                    <a:pt x="4673" y="1904"/>
                  </a:lnTo>
                  <a:lnTo>
                    <a:pt x="4356" y="2730"/>
                  </a:lnTo>
                  <a:lnTo>
                    <a:pt x="4178" y="3479"/>
                  </a:lnTo>
                  <a:lnTo>
                    <a:pt x="2959" y="3289"/>
                  </a:lnTo>
                  <a:lnTo>
                    <a:pt x="2920" y="2489"/>
                  </a:lnTo>
                  <a:lnTo>
                    <a:pt x="2705" y="1993"/>
                  </a:lnTo>
                  <a:lnTo>
                    <a:pt x="1663" y="1904"/>
                  </a:lnTo>
                  <a:lnTo>
                    <a:pt x="1562" y="546"/>
                  </a:lnTo>
                  <a:lnTo>
                    <a:pt x="558" y="444"/>
                  </a:lnTo>
                  <a:lnTo>
                    <a:pt x="1066" y="1689"/>
                  </a:lnTo>
                  <a:lnTo>
                    <a:pt x="1168" y="2882"/>
                  </a:lnTo>
                  <a:lnTo>
                    <a:pt x="507" y="7061"/>
                  </a:lnTo>
                  <a:lnTo>
                    <a:pt x="0" y="9956"/>
                  </a:lnTo>
                  <a:lnTo>
                    <a:pt x="1955" y="12496"/>
                  </a:lnTo>
                  <a:lnTo>
                    <a:pt x="2908" y="13258"/>
                  </a:lnTo>
                  <a:lnTo>
                    <a:pt x="1752" y="13157"/>
                  </a:lnTo>
                  <a:lnTo>
                    <a:pt x="1549" y="13461"/>
                  </a:lnTo>
                  <a:lnTo>
                    <a:pt x="2044" y="14795"/>
                  </a:lnTo>
                  <a:lnTo>
                    <a:pt x="2590" y="14884"/>
                  </a:lnTo>
                  <a:lnTo>
                    <a:pt x="2679" y="15100"/>
                  </a:lnTo>
                  <a:lnTo>
                    <a:pt x="2311" y="15506"/>
                  </a:lnTo>
                  <a:lnTo>
                    <a:pt x="2819" y="16878"/>
                  </a:lnTo>
                  <a:lnTo>
                    <a:pt x="3467" y="16979"/>
                  </a:lnTo>
                  <a:lnTo>
                    <a:pt x="3797" y="17437"/>
                  </a:lnTo>
                  <a:lnTo>
                    <a:pt x="4279" y="18656"/>
                  </a:lnTo>
                  <a:lnTo>
                    <a:pt x="5245" y="19113"/>
                  </a:lnTo>
                  <a:lnTo>
                    <a:pt x="6451" y="17729"/>
                  </a:lnTo>
                  <a:lnTo>
                    <a:pt x="7442" y="18503"/>
                  </a:lnTo>
                  <a:lnTo>
                    <a:pt x="8458" y="20637"/>
                  </a:lnTo>
                  <a:lnTo>
                    <a:pt x="7200" y="20535"/>
                  </a:lnTo>
                  <a:lnTo>
                    <a:pt x="6718" y="20904"/>
                  </a:lnTo>
                  <a:lnTo>
                    <a:pt x="7213" y="22288"/>
                  </a:lnTo>
                  <a:lnTo>
                    <a:pt x="8318" y="22440"/>
                  </a:lnTo>
                  <a:lnTo>
                    <a:pt x="9791" y="22110"/>
                  </a:lnTo>
                  <a:lnTo>
                    <a:pt x="9093" y="24536"/>
                  </a:lnTo>
                  <a:lnTo>
                    <a:pt x="9258" y="25641"/>
                  </a:lnTo>
                  <a:lnTo>
                    <a:pt x="10159" y="25895"/>
                  </a:lnTo>
                  <a:lnTo>
                    <a:pt x="11950" y="24409"/>
                  </a:lnTo>
                  <a:lnTo>
                    <a:pt x="13576" y="24587"/>
                  </a:lnTo>
                  <a:lnTo>
                    <a:pt x="13576" y="23355"/>
                  </a:lnTo>
                  <a:lnTo>
                    <a:pt x="14223" y="22936"/>
                  </a:lnTo>
                  <a:lnTo>
                    <a:pt x="15405" y="23139"/>
                  </a:lnTo>
                  <a:lnTo>
                    <a:pt x="15290" y="20764"/>
                  </a:lnTo>
                  <a:lnTo>
                    <a:pt x="14604" y="20929"/>
                  </a:lnTo>
                  <a:lnTo>
                    <a:pt x="13906" y="21259"/>
                  </a:lnTo>
                  <a:lnTo>
                    <a:pt x="11264" y="21132"/>
                  </a:lnTo>
                  <a:lnTo>
                    <a:pt x="10858" y="20345"/>
                  </a:lnTo>
                  <a:lnTo>
                    <a:pt x="12026" y="17729"/>
                  </a:lnTo>
                  <a:lnTo>
                    <a:pt x="12445" y="16992"/>
                  </a:lnTo>
                  <a:lnTo>
                    <a:pt x="12801" y="16255"/>
                  </a:lnTo>
                  <a:lnTo>
                    <a:pt x="11899" y="15430"/>
                  </a:lnTo>
                  <a:lnTo>
                    <a:pt x="10426" y="16141"/>
                  </a:lnTo>
                  <a:lnTo>
                    <a:pt x="9563" y="15151"/>
                  </a:lnTo>
                  <a:lnTo>
                    <a:pt x="9423" y="14096"/>
                  </a:lnTo>
                  <a:lnTo>
                    <a:pt x="11607" y="14490"/>
                  </a:lnTo>
                  <a:lnTo>
                    <a:pt x="10807" y="13080"/>
                  </a:lnTo>
                  <a:lnTo>
                    <a:pt x="9702" y="13512"/>
                  </a:lnTo>
                  <a:lnTo>
                    <a:pt x="9499" y="12941"/>
                  </a:lnTo>
                  <a:lnTo>
                    <a:pt x="9613" y="12014"/>
                  </a:lnTo>
                  <a:lnTo>
                    <a:pt x="9156" y="11353"/>
                  </a:lnTo>
                  <a:lnTo>
                    <a:pt x="9004" y="11429"/>
                  </a:lnTo>
                  <a:lnTo>
                    <a:pt x="8623" y="11506"/>
                  </a:lnTo>
                  <a:lnTo>
                    <a:pt x="8026" y="12255"/>
                  </a:lnTo>
                  <a:lnTo>
                    <a:pt x="7467" y="13093"/>
                  </a:lnTo>
                  <a:lnTo>
                    <a:pt x="5016" y="11734"/>
                  </a:lnTo>
                  <a:lnTo>
                    <a:pt x="5575" y="10604"/>
                  </a:lnTo>
                  <a:lnTo>
                    <a:pt x="5626" y="9601"/>
                  </a:lnTo>
                  <a:lnTo>
                    <a:pt x="5346" y="7353"/>
                  </a:lnTo>
                  <a:lnTo>
                    <a:pt x="4724" y="5079"/>
                  </a:lnTo>
                  <a:lnTo>
                    <a:pt x="6210" y="2984"/>
                  </a:lnTo>
                  <a:lnTo>
                    <a:pt x="6311" y="2514"/>
                  </a:lnTo>
                  <a:lnTo>
                    <a:pt x="6553" y="2451"/>
                  </a:lnTo>
                  <a:lnTo>
                    <a:pt x="6908" y="2781"/>
                  </a:lnTo>
                  <a:lnTo>
                    <a:pt x="7848" y="3162"/>
                  </a:lnTo>
                  <a:lnTo>
                    <a:pt x="9220" y="2692"/>
                  </a:lnTo>
                  <a:lnTo>
                    <a:pt x="8445" y="1384"/>
                  </a:lnTo>
                  <a:lnTo>
                    <a:pt x="6553" y="1435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12452158" y="69079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403" y="7632"/>
                  </a:moveTo>
                  <a:lnTo>
                    <a:pt x="2451" y="7632"/>
                  </a:lnTo>
                  <a:lnTo>
                    <a:pt x="2628" y="7721"/>
                  </a:lnTo>
                  <a:lnTo>
                    <a:pt x="2400" y="7962"/>
                  </a:lnTo>
                  <a:lnTo>
                    <a:pt x="2641" y="8470"/>
                  </a:lnTo>
                  <a:lnTo>
                    <a:pt x="2679" y="9245"/>
                  </a:lnTo>
                  <a:lnTo>
                    <a:pt x="3898" y="9436"/>
                  </a:lnTo>
                  <a:lnTo>
                    <a:pt x="4076" y="8686"/>
                  </a:lnTo>
                  <a:lnTo>
                    <a:pt x="4359" y="7962"/>
                  </a:lnTo>
                  <a:lnTo>
                    <a:pt x="4403" y="7632"/>
                  </a:lnTo>
                  <a:close/>
                </a:path>
                <a:path w="6350" h="9525">
                  <a:moveTo>
                    <a:pt x="1219" y="4775"/>
                  </a:moveTo>
                  <a:lnTo>
                    <a:pt x="393" y="4787"/>
                  </a:lnTo>
                  <a:lnTo>
                    <a:pt x="0" y="5727"/>
                  </a:lnTo>
                  <a:lnTo>
                    <a:pt x="279" y="6413"/>
                  </a:lnTo>
                  <a:lnTo>
                    <a:pt x="1282" y="6515"/>
                  </a:lnTo>
                  <a:lnTo>
                    <a:pt x="1384" y="7874"/>
                  </a:lnTo>
                  <a:lnTo>
                    <a:pt x="2400" y="7962"/>
                  </a:lnTo>
                  <a:lnTo>
                    <a:pt x="2451" y="7632"/>
                  </a:lnTo>
                  <a:lnTo>
                    <a:pt x="4403" y="7632"/>
                  </a:lnTo>
                  <a:lnTo>
                    <a:pt x="4457" y="7188"/>
                  </a:lnTo>
                  <a:lnTo>
                    <a:pt x="3987" y="7073"/>
                  </a:lnTo>
                  <a:lnTo>
                    <a:pt x="3543" y="6845"/>
                  </a:lnTo>
                  <a:lnTo>
                    <a:pt x="3957" y="5918"/>
                  </a:lnTo>
                  <a:lnTo>
                    <a:pt x="2057" y="5918"/>
                  </a:lnTo>
                  <a:lnTo>
                    <a:pt x="1346" y="5765"/>
                  </a:lnTo>
                  <a:lnTo>
                    <a:pt x="1219" y="4775"/>
                  </a:lnTo>
                  <a:close/>
                </a:path>
                <a:path w="6350" h="9525">
                  <a:moveTo>
                    <a:pt x="5628" y="5765"/>
                  </a:moveTo>
                  <a:lnTo>
                    <a:pt x="4025" y="5765"/>
                  </a:lnTo>
                  <a:lnTo>
                    <a:pt x="4428" y="5918"/>
                  </a:lnTo>
                  <a:lnTo>
                    <a:pt x="4902" y="6235"/>
                  </a:lnTo>
                  <a:lnTo>
                    <a:pt x="5588" y="5981"/>
                  </a:lnTo>
                  <a:lnTo>
                    <a:pt x="5628" y="5765"/>
                  </a:lnTo>
                  <a:close/>
                </a:path>
                <a:path w="6350" h="9525">
                  <a:moveTo>
                    <a:pt x="2527" y="0"/>
                  </a:moveTo>
                  <a:lnTo>
                    <a:pt x="1993" y="546"/>
                  </a:lnTo>
                  <a:lnTo>
                    <a:pt x="1739" y="1193"/>
                  </a:lnTo>
                  <a:lnTo>
                    <a:pt x="1689" y="1943"/>
                  </a:lnTo>
                  <a:lnTo>
                    <a:pt x="1244" y="2882"/>
                  </a:lnTo>
                  <a:lnTo>
                    <a:pt x="596" y="3149"/>
                  </a:lnTo>
                  <a:lnTo>
                    <a:pt x="2247" y="4076"/>
                  </a:lnTo>
                  <a:lnTo>
                    <a:pt x="2057" y="5918"/>
                  </a:lnTo>
                  <a:lnTo>
                    <a:pt x="3957" y="5918"/>
                  </a:lnTo>
                  <a:lnTo>
                    <a:pt x="4025" y="5765"/>
                  </a:lnTo>
                  <a:lnTo>
                    <a:pt x="5628" y="5765"/>
                  </a:lnTo>
                  <a:lnTo>
                    <a:pt x="5981" y="3898"/>
                  </a:lnTo>
                  <a:lnTo>
                    <a:pt x="3276" y="3898"/>
                  </a:lnTo>
                  <a:lnTo>
                    <a:pt x="3035" y="3441"/>
                  </a:lnTo>
                  <a:lnTo>
                    <a:pt x="2707" y="1943"/>
                  </a:lnTo>
                  <a:lnTo>
                    <a:pt x="2591" y="546"/>
                  </a:lnTo>
                  <a:lnTo>
                    <a:pt x="2527" y="0"/>
                  </a:lnTo>
                  <a:close/>
                </a:path>
                <a:path w="6350" h="9525">
                  <a:moveTo>
                    <a:pt x="5994" y="3632"/>
                  </a:moveTo>
                  <a:lnTo>
                    <a:pt x="3276" y="3898"/>
                  </a:lnTo>
                  <a:lnTo>
                    <a:pt x="5981" y="3898"/>
                  </a:lnTo>
                  <a:lnTo>
                    <a:pt x="5994" y="3632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12457115" y="693159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206" y="0"/>
                  </a:moveTo>
                  <a:lnTo>
                    <a:pt x="0" y="1396"/>
                  </a:lnTo>
                  <a:lnTo>
                    <a:pt x="304" y="2146"/>
                  </a:lnTo>
                  <a:lnTo>
                    <a:pt x="469" y="3009"/>
                  </a:lnTo>
                  <a:lnTo>
                    <a:pt x="1485" y="3187"/>
                  </a:lnTo>
                  <a:lnTo>
                    <a:pt x="1955" y="2806"/>
                  </a:lnTo>
                  <a:lnTo>
                    <a:pt x="3213" y="2933"/>
                  </a:lnTo>
                  <a:lnTo>
                    <a:pt x="2197" y="80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12451552" y="69110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5" y="1612"/>
                  </a:moveTo>
                  <a:lnTo>
                    <a:pt x="1816" y="1612"/>
                  </a:lnTo>
                  <a:lnTo>
                    <a:pt x="1955" y="2603"/>
                  </a:lnTo>
                  <a:lnTo>
                    <a:pt x="2667" y="2755"/>
                  </a:lnTo>
                  <a:lnTo>
                    <a:pt x="2785" y="1612"/>
                  </a:lnTo>
                  <a:close/>
                </a:path>
                <a:path w="3175" h="3175">
                  <a:moveTo>
                    <a:pt x="1206" y="0"/>
                  </a:moveTo>
                  <a:lnTo>
                    <a:pt x="0" y="393"/>
                  </a:lnTo>
                  <a:lnTo>
                    <a:pt x="368" y="1003"/>
                  </a:lnTo>
                  <a:lnTo>
                    <a:pt x="1003" y="1638"/>
                  </a:lnTo>
                  <a:lnTo>
                    <a:pt x="1816" y="1612"/>
                  </a:lnTo>
                  <a:lnTo>
                    <a:pt x="2785" y="1612"/>
                  </a:lnTo>
                  <a:lnTo>
                    <a:pt x="2857" y="9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12456427" y="69345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8" y="342"/>
                  </a:lnTo>
                  <a:lnTo>
                    <a:pt x="50" y="673"/>
                  </a:lnTo>
                  <a:lnTo>
                    <a:pt x="88" y="990"/>
                  </a:lnTo>
                  <a:lnTo>
                    <a:pt x="292" y="635"/>
                  </a:lnTo>
                  <a:lnTo>
                    <a:pt x="80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12453417" y="6926376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1358" y="762"/>
                  </a:moveTo>
                  <a:lnTo>
                    <a:pt x="393" y="0"/>
                  </a:lnTo>
                  <a:lnTo>
                    <a:pt x="254" y="317"/>
                  </a:lnTo>
                  <a:lnTo>
                    <a:pt x="127" y="647"/>
                  </a:lnTo>
                  <a:lnTo>
                    <a:pt x="0" y="965"/>
                  </a:lnTo>
                  <a:lnTo>
                    <a:pt x="190" y="660"/>
                  </a:lnTo>
                  <a:lnTo>
                    <a:pt x="1358" y="762"/>
                  </a:lnTo>
                  <a:close/>
                </a:path>
                <a:path w="2540" h="5715">
                  <a:moveTo>
                    <a:pt x="2476" y="5486"/>
                  </a:moveTo>
                  <a:lnTo>
                    <a:pt x="2247" y="4927"/>
                  </a:lnTo>
                  <a:lnTo>
                    <a:pt x="1930" y="4470"/>
                  </a:lnTo>
                  <a:lnTo>
                    <a:pt x="1282" y="4368"/>
                  </a:lnTo>
                  <a:lnTo>
                    <a:pt x="1498" y="4927"/>
                  </a:lnTo>
                  <a:lnTo>
                    <a:pt x="1816" y="5410"/>
                  </a:lnTo>
                  <a:lnTo>
                    <a:pt x="2476" y="5486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12453912" y="69286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5" y="317"/>
                  </a:moveTo>
                  <a:lnTo>
                    <a:pt x="533" y="88"/>
                  </a:lnTo>
                  <a:lnTo>
                    <a:pt x="0" y="0"/>
                  </a:lnTo>
                  <a:lnTo>
                    <a:pt x="88" y="254"/>
                  </a:lnTo>
                  <a:lnTo>
                    <a:pt x="165" y="482"/>
                  </a:lnTo>
                  <a:lnTo>
                    <a:pt x="266" y="711"/>
                  </a:lnTo>
                  <a:lnTo>
                    <a:pt x="635" y="317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12462037" y="693828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790" y="0"/>
                  </a:moveTo>
                  <a:lnTo>
                    <a:pt x="0" y="1485"/>
                  </a:lnTo>
                  <a:lnTo>
                    <a:pt x="914" y="2184"/>
                  </a:lnTo>
                  <a:lnTo>
                    <a:pt x="2108" y="2768"/>
                  </a:lnTo>
                  <a:lnTo>
                    <a:pt x="1041" y="4229"/>
                  </a:lnTo>
                  <a:lnTo>
                    <a:pt x="2108" y="4381"/>
                  </a:lnTo>
                  <a:lnTo>
                    <a:pt x="2438" y="6184"/>
                  </a:lnTo>
                  <a:lnTo>
                    <a:pt x="3898" y="5499"/>
                  </a:lnTo>
                  <a:lnTo>
                    <a:pt x="3708" y="5067"/>
                  </a:lnTo>
                  <a:lnTo>
                    <a:pt x="3644" y="4825"/>
                  </a:lnTo>
                  <a:lnTo>
                    <a:pt x="2590" y="3378"/>
                  </a:lnTo>
                  <a:lnTo>
                    <a:pt x="2641" y="153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12507390" y="68695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81" y="0"/>
                  </a:moveTo>
                  <a:lnTo>
                    <a:pt x="0" y="1104"/>
                  </a:lnTo>
                  <a:lnTo>
                    <a:pt x="584" y="952"/>
                  </a:lnTo>
                  <a:lnTo>
                    <a:pt x="1028" y="63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12492444" y="686131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52"/>
                  </a:moveTo>
                  <a:lnTo>
                    <a:pt x="292" y="317"/>
                  </a:lnTo>
                  <a:lnTo>
                    <a:pt x="406" y="0"/>
                  </a:lnTo>
                  <a:lnTo>
                    <a:pt x="292" y="317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12478965" y="696427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4648" y="0"/>
                  </a:moveTo>
                  <a:lnTo>
                    <a:pt x="3733" y="355"/>
                  </a:lnTo>
                  <a:lnTo>
                    <a:pt x="3187" y="1663"/>
                  </a:lnTo>
                  <a:lnTo>
                    <a:pt x="4203" y="2146"/>
                  </a:lnTo>
                  <a:lnTo>
                    <a:pt x="4127" y="2806"/>
                  </a:lnTo>
                  <a:lnTo>
                    <a:pt x="2184" y="3479"/>
                  </a:lnTo>
                  <a:lnTo>
                    <a:pt x="1079" y="3505"/>
                  </a:lnTo>
                  <a:lnTo>
                    <a:pt x="0" y="3670"/>
                  </a:lnTo>
                  <a:lnTo>
                    <a:pt x="393" y="4064"/>
                  </a:lnTo>
                  <a:lnTo>
                    <a:pt x="1229" y="4823"/>
                  </a:lnTo>
                  <a:lnTo>
                    <a:pt x="2882" y="3860"/>
                  </a:lnTo>
                  <a:lnTo>
                    <a:pt x="4686" y="3657"/>
                  </a:lnTo>
                  <a:lnTo>
                    <a:pt x="6646" y="3657"/>
                  </a:lnTo>
                  <a:lnTo>
                    <a:pt x="7124" y="3352"/>
                  </a:lnTo>
                  <a:lnTo>
                    <a:pt x="7658" y="3111"/>
                  </a:lnTo>
                  <a:lnTo>
                    <a:pt x="7137" y="1752"/>
                  </a:lnTo>
                  <a:lnTo>
                    <a:pt x="7073" y="1511"/>
                  </a:lnTo>
                  <a:lnTo>
                    <a:pt x="6883" y="1066"/>
                  </a:lnTo>
                  <a:lnTo>
                    <a:pt x="4648" y="0"/>
                  </a:lnTo>
                  <a:close/>
                </a:path>
                <a:path w="8254" h="5079">
                  <a:moveTo>
                    <a:pt x="6646" y="3657"/>
                  </a:moveTo>
                  <a:lnTo>
                    <a:pt x="4686" y="3657"/>
                  </a:lnTo>
                  <a:lnTo>
                    <a:pt x="6553" y="4229"/>
                  </a:lnTo>
                  <a:lnTo>
                    <a:pt x="6646" y="3657"/>
                  </a:lnTo>
                  <a:close/>
                </a:path>
              </a:pathLst>
            </a:custGeom>
            <a:solidFill>
              <a:srgbClr val="F0679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12485527" y="69673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215"/>
                  </a:lnTo>
                  <a:lnTo>
                    <a:pt x="101" y="482"/>
                  </a:lnTo>
                  <a:lnTo>
                    <a:pt x="0" y="1117"/>
                  </a:lnTo>
                  <a:lnTo>
                    <a:pt x="444" y="927"/>
                  </a:lnTo>
                  <a:lnTo>
                    <a:pt x="901" y="762"/>
                  </a:lnTo>
                  <a:lnTo>
                    <a:pt x="1346" y="609"/>
                  </a:lnTo>
                  <a:lnTo>
                    <a:pt x="1257" y="406"/>
                  </a:lnTo>
                  <a:lnTo>
                    <a:pt x="1155" y="20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12483298" y="696939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68" y="0"/>
                  </a:moveTo>
                  <a:lnTo>
                    <a:pt x="0" y="114"/>
                  </a:lnTo>
                  <a:lnTo>
                    <a:pt x="635" y="292"/>
                  </a:lnTo>
                  <a:lnTo>
                    <a:pt x="965" y="355"/>
                  </a:lnTo>
                  <a:lnTo>
                    <a:pt x="698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C61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12475569" y="696781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1778" y="0"/>
                  </a:moveTo>
                  <a:lnTo>
                    <a:pt x="1028" y="253"/>
                  </a:lnTo>
                  <a:lnTo>
                    <a:pt x="190" y="380"/>
                  </a:lnTo>
                  <a:lnTo>
                    <a:pt x="0" y="1346"/>
                  </a:lnTo>
                  <a:lnTo>
                    <a:pt x="190" y="1371"/>
                  </a:lnTo>
                  <a:lnTo>
                    <a:pt x="342" y="1346"/>
                  </a:lnTo>
                  <a:lnTo>
                    <a:pt x="533" y="1295"/>
                  </a:lnTo>
                  <a:lnTo>
                    <a:pt x="1600" y="1498"/>
                  </a:lnTo>
                  <a:lnTo>
                    <a:pt x="3632" y="1371"/>
                  </a:lnTo>
                  <a:lnTo>
                    <a:pt x="4610" y="1282"/>
                  </a:lnTo>
                  <a:lnTo>
                    <a:pt x="3390" y="139"/>
                  </a:lnTo>
                  <a:lnTo>
                    <a:pt x="2832" y="330"/>
                  </a:lnTo>
                  <a:lnTo>
                    <a:pt x="2286" y="40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0517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12471648" y="696261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596" y="0"/>
                  </a:moveTo>
                  <a:lnTo>
                    <a:pt x="0" y="863"/>
                  </a:lnTo>
                  <a:lnTo>
                    <a:pt x="304" y="1689"/>
                  </a:lnTo>
                  <a:lnTo>
                    <a:pt x="863" y="2362"/>
                  </a:lnTo>
                  <a:lnTo>
                    <a:pt x="1358" y="2997"/>
                  </a:lnTo>
                  <a:lnTo>
                    <a:pt x="1536" y="3644"/>
                  </a:lnTo>
                  <a:lnTo>
                    <a:pt x="1485" y="4394"/>
                  </a:lnTo>
                  <a:lnTo>
                    <a:pt x="2794" y="4203"/>
                  </a:lnTo>
                  <a:lnTo>
                    <a:pt x="4089" y="5651"/>
                  </a:lnTo>
                  <a:lnTo>
                    <a:pt x="5435" y="4483"/>
                  </a:lnTo>
                  <a:lnTo>
                    <a:pt x="5956" y="4381"/>
                  </a:lnTo>
                  <a:lnTo>
                    <a:pt x="6616" y="4838"/>
                  </a:lnTo>
                  <a:lnTo>
                    <a:pt x="7061" y="4191"/>
                  </a:lnTo>
                  <a:lnTo>
                    <a:pt x="6832" y="3810"/>
                  </a:lnTo>
                  <a:lnTo>
                    <a:pt x="5181" y="1587"/>
                  </a:lnTo>
                  <a:lnTo>
                    <a:pt x="2260" y="18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27C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12476100" y="69691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190"/>
                  </a:lnTo>
                  <a:lnTo>
                    <a:pt x="241" y="355"/>
                  </a:lnTo>
                  <a:lnTo>
                    <a:pt x="355" y="507"/>
                  </a:lnTo>
                  <a:lnTo>
                    <a:pt x="838" y="304"/>
                  </a:lnTo>
                  <a:lnTo>
                    <a:pt x="1054" y="203"/>
                  </a:lnTo>
                  <a:lnTo>
                    <a:pt x="711" y="139"/>
                  </a:lnTo>
                  <a:lnTo>
                    <a:pt x="35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12465363" y="689260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" y="0"/>
                  </a:moveTo>
                  <a:lnTo>
                    <a:pt x="0" y="1892"/>
                  </a:lnTo>
                  <a:lnTo>
                    <a:pt x="253" y="2590"/>
                  </a:lnTo>
                  <a:lnTo>
                    <a:pt x="1333" y="2946"/>
                  </a:lnTo>
                  <a:lnTo>
                    <a:pt x="1650" y="3606"/>
                  </a:lnTo>
                  <a:lnTo>
                    <a:pt x="1054" y="4610"/>
                  </a:lnTo>
                  <a:lnTo>
                    <a:pt x="1930" y="7658"/>
                  </a:lnTo>
                  <a:lnTo>
                    <a:pt x="4851" y="7048"/>
                  </a:lnTo>
                  <a:lnTo>
                    <a:pt x="6959" y="7899"/>
                  </a:lnTo>
                  <a:lnTo>
                    <a:pt x="7404" y="7658"/>
                  </a:lnTo>
                  <a:lnTo>
                    <a:pt x="8013" y="7086"/>
                  </a:lnTo>
                  <a:lnTo>
                    <a:pt x="6146" y="5892"/>
                  </a:lnTo>
                  <a:lnTo>
                    <a:pt x="5397" y="4635"/>
                  </a:lnTo>
                  <a:lnTo>
                    <a:pt x="5956" y="2717"/>
                  </a:lnTo>
                  <a:lnTo>
                    <a:pt x="5664" y="2285"/>
                  </a:lnTo>
                  <a:lnTo>
                    <a:pt x="3505" y="2438"/>
                  </a:lnTo>
                  <a:lnTo>
                    <a:pt x="2616" y="25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12461456" y="689047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69" y="139"/>
                  </a:moveTo>
                  <a:lnTo>
                    <a:pt x="304" y="0"/>
                  </a:lnTo>
                  <a:lnTo>
                    <a:pt x="0" y="25"/>
                  </a:lnTo>
                  <a:lnTo>
                    <a:pt x="88" y="241"/>
                  </a:lnTo>
                  <a:lnTo>
                    <a:pt x="165" y="469"/>
                  </a:lnTo>
                  <a:lnTo>
                    <a:pt x="241" y="685"/>
                  </a:lnTo>
                  <a:lnTo>
                    <a:pt x="419" y="495"/>
                  </a:lnTo>
                  <a:lnTo>
                    <a:pt x="469" y="139"/>
                  </a:lnTo>
                  <a:close/>
                </a:path>
                <a:path w="4445" h="5079">
                  <a:moveTo>
                    <a:pt x="2387" y="2222"/>
                  </a:moveTo>
                  <a:lnTo>
                    <a:pt x="2032" y="1358"/>
                  </a:lnTo>
                  <a:lnTo>
                    <a:pt x="1397" y="1079"/>
                  </a:lnTo>
                  <a:lnTo>
                    <a:pt x="508" y="1371"/>
                  </a:lnTo>
                  <a:lnTo>
                    <a:pt x="431" y="1143"/>
                  </a:lnTo>
                  <a:lnTo>
                    <a:pt x="330" y="927"/>
                  </a:lnTo>
                  <a:lnTo>
                    <a:pt x="241" y="685"/>
                  </a:lnTo>
                  <a:lnTo>
                    <a:pt x="88" y="889"/>
                  </a:lnTo>
                  <a:lnTo>
                    <a:pt x="63" y="1244"/>
                  </a:lnTo>
                  <a:lnTo>
                    <a:pt x="215" y="1384"/>
                  </a:lnTo>
                  <a:lnTo>
                    <a:pt x="508" y="1384"/>
                  </a:lnTo>
                  <a:lnTo>
                    <a:pt x="1028" y="1917"/>
                  </a:lnTo>
                  <a:lnTo>
                    <a:pt x="1638" y="2222"/>
                  </a:lnTo>
                  <a:lnTo>
                    <a:pt x="2387" y="2222"/>
                  </a:lnTo>
                  <a:close/>
                </a:path>
                <a:path w="4445" h="5079">
                  <a:moveTo>
                    <a:pt x="2933" y="3619"/>
                  </a:moveTo>
                  <a:lnTo>
                    <a:pt x="2844" y="3378"/>
                  </a:lnTo>
                  <a:lnTo>
                    <a:pt x="2743" y="3162"/>
                  </a:lnTo>
                  <a:lnTo>
                    <a:pt x="2667" y="2933"/>
                  </a:lnTo>
                  <a:lnTo>
                    <a:pt x="2501" y="3124"/>
                  </a:lnTo>
                  <a:lnTo>
                    <a:pt x="2489" y="3251"/>
                  </a:lnTo>
                  <a:lnTo>
                    <a:pt x="2476" y="3479"/>
                  </a:lnTo>
                  <a:lnTo>
                    <a:pt x="2628" y="3619"/>
                  </a:lnTo>
                  <a:lnTo>
                    <a:pt x="2933" y="3619"/>
                  </a:lnTo>
                  <a:close/>
                </a:path>
                <a:path w="4445" h="5079">
                  <a:moveTo>
                    <a:pt x="4152" y="4724"/>
                  </a:moveTo>
                  <a:lnTo>
                    <a:pt x="3898" y="4025"/>
                  </a:lnTo>
                  <a:lnTo>
                    <a:pt x="3556" y="3873"/>
                  </a:lnTo>
                  <a:lnTo>
                    <a:pt x="3251" y="3733"/>
                  </a:lnTo>
                  <a:lnTo>
                    <a:pt x="2933" y="3619"/>
                  </a:lnTo>
                  <a:lnTo>
                    <a:pt x="3098" y="4064"/>
                  </a:lnTo>
                  <a:lnTo>
                    <a:pt x="3289" y="4521"/>
                  </a:lnTo>
                  <a:lnTo>
                    <a:pt x="3454" y="4978"/>
                  </a:lnTo>
                  <a:lnTo>
                    <a:pt x="3797" y="4864"/>
                  </a:lnTo>
                  <a:lnTo>
                    <a:pt x="4152" y="4724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12463467" y="690156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1999" y="9067"/>
                  </a:moveTo>
                  <a:lnTo>
                    <a:pt x="5495" y="9067"/>
                  </a:lnTo>
                  <a:lnTo>
                    <a:pt x="7285" y="10871"/>
                  </a:lnTo>
                  <a:lnTo>
                    <a:pt x="6413" y="13241"/>
                  </a:lnTo>
                  <a:lnTo>
                    <a:pt x="7260" y="14973"/>
                  </a:lnTo>
                  <a:lnTo>
                    <a:pt x="7958" y="13169"/>
                  </a:lnTo>
                  <a:lnTo>
                    <a:pt x="8695" y="13144"/>
                  </a:lnTo>
                  <a:lnTo>
                    <a:pt x="11813" y="13144"/>
                  </a:lnTo>
                  <a:lnTo>
                    <a:pt x="12835" y="11074"/>
                  </a:lnTo>
                  <a:lnTo>
                    <a:pt x="11933" y="10172"/>
                  </a:lnTo>
                  <a:lnTo>
                    <a:pt x="11999" y="9067"/>
                  </a:lnTo>
                  <a:close/>
                </a:path>
                <a:path w="15875" h="15240">
                  <a:moveTo>
                    <a:pt x="5611" y="9474"/>
                  </a:moveTo>
                  <a:lnTo>
                    <a:pt x="2231" y="9474"/>
                  </a:lnTo>
                  <a:lnTo>
                    <a:pt x="4783" y="14617"/>
                  </a:lnTo>
                  <a:lnTo>
                    <a:pt x="6413" y="13241"/>
                  </a:lnTo>
                  <a:lnTo>
                    <a:pt x="5025" y="12115"/>
                  </a:lnTo>
                  <a:lnTo>
                    <a:pt x="5722" y="10871"/>
                  </a:lnTo>
                  <a:lnTo>
                    <a:pt x="5611" y="9474"/>
                  </a:lnTo>
                  <a:close/>
                </a:path>
                <a:path w="15875" h="15240">
                  <a:moveTo>
                    <a:pt x="11813" y="13144"/>
                  </a:moveTo>
                  <a:lnTo>
                    <a:pt x="9927" y="13144"/>
                  </a:lnTo>
                  <a:lnTo>
                    <a:pt x="11273" y="14236"/>
                  </a:lnTo>
                  <a:lnTo>
                    <a:pt x="11813" y="13144"/>
                  </a:lnTo>
                  <a:close/>
                </a:path>
                <a:path w="15875" h="15240">
                  <a:moveTo>
                    <a:pt x="15616" y="9867"/>
                  </a:moveTo>
                  <a:lnTo>
                    <a:pt x="13132" y="11214"/>
                  </a:lnTo>
                  <a:lnTo>
                    <a:pt x="15261" y="12217"/>
                  </a:lnTo>
                  <a:lnTo>
                    <a:pt x="15616" y="9867"/>
                  </a:lnTo>
                  <a:close/>
                </a:path>
                <a:path w="15875" h="15240">
                  <a:moveTo>
                    <a:pt x="12956" y="11074"/>
                  </a:moveTo>
                  <a:lnTo>
                    <a:pt x="13095" y="11196"/>
                  </a:lnTo>
                  <a:lnTo>
                    <a:pt x="12956" y="11074"/>
                  </a:lnTo>
                  <a:close/>
                </a:path>
                <a:path w="15875" h="15240">
                  <a:moveTo>
                    <a:pt x="2535" y="0"/>
                  </a:moveTo>
                  <a:lnTo>
                    <a:pt x="2726" y="965"/>
                  </a:lnTo>
                  <a:lnTo>
                    <a:pt x="2750" y="1638"/>
                  </a:lnTo>
                  <a:lnTo>
                    <a:pt x="3145" y="3517"/>
                  </a:lnTo>
                  <a:lnTo>
                    <a:pt x="465" y="5473"/>
                  </a:lnTo>
                  <a:lnTo>
                    <a:pt x="2193" y="7937"/>
                  </a:lnTo>
                  <a:lnTo>
                    <a:pt x="1621" y="8623"/>
                  </a:lnTo>
                  <a:lnTo>
                    <a:pt x="1174" y="8915"/>
                  </a:lnTo>
                  <a:lnTo>
                    <a:pt x="465" y="9423"/>
                  </a:lnTo>
                  <a:lnTo>
                    <a:pt x="84" y="10121"/>
                  </a:lnTo>
                  <a:lnTo>
                    <a:pt x="0" y="10982"/>
                  </a:lnTo>
                  <a:lnTo>
                    <a:pt x="2231" y="9474"/>
                  </a:lnTo>
                  <a:lnTo>
                    <a:pt x="5611" y="9474"/>
                  </a:lnTo>
                  <a:lnTo>
                    <a:pt x="5495" y="9067"/>
                  </a:lnTo>
                  <a:lnTo>
                    <a:pt x="11999" y="9067"/>
                  </a:lnTo>
                  <a:lnTo>
                    <a:pt x="12008" y="8915"/>
                  </a:lnTo>
                  <a:lnTo>
                    <a:pt x="10194" y="8915"/>
                  </a:lnTo>
                  <a:lnTo>
                    <a:pt x="7133" y="7785"/>
                  </a:lnTo>
                  <a:lnTo>
                    <a:pt x="8822" y="6845"/>
                  </a:lnTo>
                  <a:lnTo>
                    <a:pt x="8441" y="6172"/>
                  </a:lnTo>
                  <a:lnTo>
                    <a:pt x="7285" y="5435"/>
                  </a:lnTo>
                  <a:lnTo>
                    <a:pt x="8644" y="4597"/>
                  </a:lnTo>
                  <a:lnTo>
                    <a:pt x="8587" y="4444"/>
                  </a:lnTo>
                  <a:lnTo>
                    <a:pt x="5837" y="4444"/>
                  </a:lnTo>
                  <a:lnTo>
                    <a:pt x="4682" y="3695"/>
                  </a:lnTo>
                  <a:lnTo>
                    <a:pt x="4809" y="2616"/>
                  </a:lnTo>
                  <a:lnTo>
                    <a:pt x="5904" y="2616"/>
                  </a:lnTo>
                  <a:lnTo>
                    <a:pt x="6168" y="1917"/>
                  </a:lnTo>
                  <a:lnTo>
                    <a:pt x="3920" y="1638"/>
                  </a:lnTo>
                  <a:lnTo>
                    <a:pt x="2535" y="0"/>
                  </a:lnTo>
                  <a:close/>
                </a:path>
                <a:path w="15875" h="15240">
                  <a:moveTo>
                    <a:pt x="12111" y="7188"/>
                  </a:moveTo>
                  <a:lnTo>
                    <a:pt x="10867" y="8585"/>
                  </a:lnTo>
                  <a:lnTo>
                    <a:pt x="10194" y="8915"/>
                  </a:lnTo>
                  <a:lnTo>
                    <a:pt x="12008" y="8915"/>
                  </a:lnTo>
                  <a:lnTo>
                    <a:pt x="12111" y="7188"/>
                  </a:lnTo>
                  <a:close/>
                </a:path>
                <a:path w="15875" h="15240">
                  <a:moveTo>
                    <a:pt x="7184" y="3428"/>
                  </a:moveTo>
                  <a:lnTo>
                    <a:pt x="5837" y="4444"/>
                  </a:lnTo>
                  <a:lnTo>
                    <a:pt x="8587" y="4444"/>
                  </a:lnTo>
                  <a:lnTo>
                    <a:pt x="8365" y="3848"/>
                  </a:lnTo>
                  <a:lnTo>
                    <a:pt x="7184" y="3428"/>
                  </a:lnTo>
                  <a:close/>
                </a:path>
                <a:path w="15875" h="15240">
                  <a:moveTo>
                    <a:pt x="5904" y="2616"/>
                  </a:moveTo>
                  <a:lnTo>
                    <a:pt x="4809" y="2616"/>
                  </a:lnTo>
                  <a:lnTo>
                    <a:pt x="5876" y="2692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12457752" y="691131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3721" y="14579"/>
                  </a:moveTo>
                  <a:lnTo>
                    <a:pt x="3660" y="15633"/>
                  </a:lnTo>
                  <a:lnTo>
                    <a:pt x="3810" y="16090"/>
                  </a:lnTo>
                  <a:lnTo>
                    <a:pt x="4940" y="15633"/>
                  </a:lnTo>
                  <a:lnTo>
                    <a:pt x="6071" y="14808"/>
                  </a:lnTo>
                  <a:lnTo>
                    <a:pt x="4800" y="14808"/>
                  </a:lnTo>
                  <a:lnTo>
                    <a:pt x="3721" y="14579"/>
                  </a:lnTo>
                  <a:close/>
                </a:path>
                <a:path w="12065" h="16509">
                  <a:moveTo>
                    <a:pt x="8995" y="14605"/>
                  </a:moveTo>
                  <a:lnTo>
                    <a:pt x="6350" y="14605"/>
                  </a:lnTo>
                  <a:lnTo>
                    <a:pt x="8737" y="15379"/>
                  </a:lnTo>
                  <a:lnTo>
                    <a:pt x="8995" y="14605"/>
                  </a:lnTo>
                  <a:close/>
                </a:path>
                <a:path w="12065" h="16509">
                  <a:moveTo>
                    <a:pt x="10885" y="9296"/>
                  </a:moveTo>
                  <a:lnTo>
                    <a:pt x="7353" y="9296"/>
                  </a:lnTo>
                  <a:lnTo>
                    <a:pt x="6438" y="11188"/>
                  </a:lnTo>
                  <a:lnTo>
                    <a:pt x="6604" y="12128"/>
                  </a:lnTo>
                  <a:lnTo>
                    <a:pt x="7594" y="12992"/>
                  </a:lnTo>
                  <a:lnTo>
                    <a:pt x="6705" y="14058"/>
                  </a:lnTo>
                  <a:lnTo>
                    <a:pt x="5803" y="14630"/>
                  </a:lnTo>
                  <a:lnTo>
                    <a:pt x="4800" y="14808"/>
                  </a:lnTo>
                  <a:lnTo>
                    <a:pt x="6071" y="14808"/>
                  </a:lnTo>
                  <a:lnTo>
                    <a:pt x="6350" y="14605"/>
                  </a:lnTo>
                  <a:lnTo>
                    <a:pt x="8995" y="14605"/>
                  </a:lnTo>
                  <a:lnTo>
                    <a:pt x="9486" y="13131"/>
                  </a:lnTo>
                  <a:lnTo>
                    <a:pt x="9004" y="11950"/>
                  </a:lnTo>
                  <a:lnTo>
                    <a:pt x="9690" y="11836"/>
                  </a:lnTo>
                  <a:lnTo>
                    <a:pt x="10601" y="11836"/>
                  </a:lnTo>
                  <a:lnTo>
                    <a:pt x="10867" y="9639"/>
                  </a:lnTo>
                  <a:lnTo>
                    <a:pt x="10885" y="9296"/>
                  </a:lnTo>
                  <a:close/>
                </a:path>
                <a:path w="12065" h="16509">
                  <a:moveTo>
                    <a:pt x="10601" y="11836"/>
                  </a:moveTo>
                  <a:lnTo>
                    <a:pt x="9690" y="11836"/>
                  </a:lnTo>
                  <a:lnTo>
                    <a:pt x="10591" y="11912"/>
                  </a:lnTo>
                  <a:close/>
                </a:path>
                <a:path w="12065" h="16509">
                  <a:moveTo>
                    <a:pt x="4828" y="3937"/>
                  </a:moveTo>
                  <a:lnTo>
                    <a:pt x="2565" y="3937"/>
                  </a:lnTo>
                  <a:lnTo>
                    <a:pt x="3352" y="5245"/>
                  </a:lnTo>
                  <a:lnTo>
                    <a:pt x="3528" y="5638"/>
                  </a:lnTo>
                  <a:lnTo>
                    <a:pt x="3648" y="5854"/>
                  </a:lnTo>
                  <a:lnTo>
                    <a:pt x="4902" y="6413"/>
                  </a:lnTo>
                  <a:lnTo>
                    <a:pt x="5257" y="7353"/>
                  </a:lnTo>
                  <a:lnTo>
                    <a:pt x="4673" y="8648"/>
                  </a:lnTo>
                  <a:lnTo>
                    <a:pt x="5067" y="9639"/>
                  </a:lnTo>
                  <a:lnTo>
                    <a:pt x="7353" y="9296"/>
                  </a:lnTo>
                  <a:lnTo>
                    <a:pt x="10885" y="9296"/>
                  </a:lnTo>
                  <a:lnTo>
                    <a:pt x="10795" y="8458"/>
                  </a:lnTo>
                  <a:lnTo>
                    <a:pt x="11242" y="7861"/>
                  </a:lnTo>
                  <a:lnTo>
                    <a:pt x="8915" y="7861"/>
                  </a:lnTo>
                  <a:lnTo>
                    <a:pt x="6946" y="6184"/>
                  </a:lnTo>
                  <a:lnTo>
                    <a:pt x="6299" y="5029"/>
                  </a:lnTo>
                  <a:lnTo>
                    <a:pt x="5194" y="4381"/>
                  </a:lnTo>
                  <a:lnTo>
                    <a:pt x="4828" y="3937"/>
                  </a:lnTo>
                  <a:close/>
                </a:path>
                <a:path w="12065" h="16509">
                  <a:moveTo>
                    <a:pt x="10617" y="5638"/>
                  </a:moveTo>
                  <a:lnTo>
                    <a:pt x="9994" y="5854"/>
                  </a:lnTo>
                  <a:lnTo>
                    <a:pt x="8915" y="7861"/>
                  </a:lnTo>
                  <a:lnTo>
                    <a:pt x="11242" y="7861"/>
                  </a:lnTo>
                  <a:lnTo>
                    <a:pt x="11366" y="7696"/>
                  </a:lnTo>
                  <a:lnTo>
                    <a:pt x="11785" y="6743"/>
                  </a:lnTo>
                  <a:lnTo>
                    <a:pt x="11518" y="6057"/>
                  </a:lnTo>
                  <a:lnTo>
                    <a:pt x="10617" y="5638"/>
                  </a:lnTo>
                  <a:close/>
                </a:path>
                <a:path w="12065" h="16509">
                  <a:moveTo>
                    <a:pt x="0" y="2578"/>
                  </a:moveTo>
                  <a:lnTo>
                    <a:pt x="673" y="4000"/>
                  </a:lnTo>
                  <a:lnTo>
                    <a:pt x="2565" y="3937"/>
                  </a:lnTo>
                  <a:lnTo>
                    <a:pt x="4828" y="3937"/>
                  </a:lnTo>
                  <a:lnTo>
                    <a:pt x="4368" y="3378"/>
                  </a:lnTo>
                  <a:lnTo>
                    <a:pt x="2260" y="2755"/>
                  </a:lnTo>
                  <a:lnTo>
                    <a:pt x="901" y="2679"/>
                  </a:lnTo>
                  <a:lnTo>
                    <a:pt x="0" y="2578"/>
                  </a:lnTo>
                  <a:close/>
                </a:path>
                <a:path w="12065" h="16509">
                  <a:moveTo>
                    <a:pt x="2171" y="0"/>
                  </a:moveTo>
                  <a:lnTo>
                    <a:pt x="1536" y="2489"/>
                  </a:lnTo>
                  <a:lnTo>
                    <a:pt x="901" y="2679"/>
                  </a:lnTo>
                  <a:lnTo>
                    <a:pt x="2310" y="2679"/>
                  </a:lnTo>
                  <a:lnTo>
                    <a:pt x="2717" y="2057"/>
                  </a:lnTo>
                  <a:lnTo>
                    <a:pt x="2743" y="1511"/>
                  </a:lnTo>
                  <a:lnTo>
                    <a:pt x="2451" y="1206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12460009" y="691254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7120" y="3111"/>
                  </a:moveTo>
                  <a:lnTo>
                    <a:pt x="4356" y="3111"/>
                  </a:lnTo>
                  <a:lnTo>
                    <a:pt x="4998" y="3797"/>
                  </a:lnTo>
                  <a:lnTo>
                    <a:pt x="5054" y="4444"/>
                  </a:lnTo>
                  <a:lnTo>
                    <a:pt x="4686" y="4940"/>
                  </a:lnTo>
                  <a:lnTo>
                    <a:pt x="6654" y="6642"/>
                  </a:lnTo>
                  <a:lnTo>
                    <a:pt x="7734" y="4635"/>
                  </a:lnTo>
                  <a:lnTo>
                    <a:pt x="7120" y="3111"/>
                  </a:lnTo>
                  <a:close/>
                </a:path>
                <a:path w="8254" h="6984">
                  <a:moveTo>
                    <a:pt x="3454" y="0"/>
                  </a:moveTo>
                  <a:lnTo>
                    <a:pt x="482" y="292"/>
                  </a:lnTo>
                  <a:lnTo>
                    <a:pt x="469" y="812"/>
                  </a:lnTo>
                  <a:lnTo>
                    <a:pt x="0" y="1536"/>
                  </a:lnTo>
                  <a:lnTo>
                    <a:pt x="2120" y="2133"/>
                  </a:lnTo>
                  <a:lnTo>
                    <a:pt x="2946" y="3149"/>
                  </a:lnTo>
                  <a:lnTo>
                    <a:pt x="4038" y="3797"/>
                  </a:lnTo>
                  <a:lnTo>
                    <a:pt x="4356" y="3111"/>
                  </a:lnTo>
                  <a:lnTo>
                    <a:pt x="7120" y="3111"/>
                  </a:lnTo>
                  <a:lnTo>
                    <a:pt x="6629" y="1892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12459359" y="69075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98" y="0"/>
                  </a:moveTo>
                  <a:lnTo>
                    <a:pt x="228" y="901"/>
                  </a:lnTo>
                  <a:lnTo>
                    <a:pt x="0" y="1447"/>
                  </a:lnTo>
                  <a:lnTo>
                    <a:pt x="584" y="2032"/>
                  </a:lnTo>
                  <a:lnTo>
                    <a:pt x="1143" y="2616"/>
                  </a:lnTo>
                  <a:lnTo>
                    <a:pt x="1790" y="2781"/>
                  </a:lnTo>
                  <a:lnTo>
                    <a:pt x="2794" y="2616"/>
                  </a:lnTo>
                  <a:lnTo>
                    <a:pt x="2692" y="1651"/>
                  </a:lnTo>
                  <a:lnTo>
                    <a:pt x="1651" y="1879"/>
                  </a:lnTo>
                  <a:lnTo>
                    <a:pt x="1587" y="63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F43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12464102" y="69026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93" y="0"/>
                  </a:moveTo>
                  <a:lnTo>
                    <a:pt x="482" y="546"/>
                  </a:lnTo>
                  <a:lnTo>
                    <a:pt x="0" y="1397"/>
                  </a:lnTo>
                  <a:lnTo>
                    <a:pt x="584" y="1587"/>
                  </a:lnTo>
                  <a:lnTo>
                    <a:pt x="1346" y="1816"/>
                  </a:lnTo>
                  <a:lnTo>
                    <a:pt x="1244" y="952"/>
                  </a:lnTo>
                  <a:lnTo>
                    <a:pt x="1358" y="431"/>
                  </a:lnTo>
                  <a:lnTo>
                    <a:pt x="1041" y="304"/>
                  </a:lnTo>
                  <a:lnTo>
                    <a:pt x="736" y="15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12460056" y="69025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8" y="0"/>
                  </a:moveTo>
                  <a:lnTo>
                    <a:pt x="63" y="215"/>
                  </a:lnTo>
                  <a:lnTo>
                    <a:pt x="38" y="406"/>
                  </a:lnTo>
                  <a:lnTo>
                    <a:pt x="0" y="609"/>
                  </a:lnTo>
                  <a:lnTo>
                    <a:pt x="152" y="749"/>
                  </a:lnTo>
                  <a:lnTo>
                    <a:pt x="317" y="876"/>
                  </a:lnTo>
                  <a:lnTo>
                    <a:pt x="457" y="1003"/>
                  </a:lnTo>
                  <a:lnTo>
                    <a:pt x="495" y="812"/>
                  </a:lnTo>
                  <a:lnTo>
                    <a:pt x="609" y="571"/>
                  </a:lnTo>
                  <a:lnTo>
                    <a:pt x="546" y="406"/>
                  </a:lnTo>
                  <a:lnTo>
                    <a:pt x="469" y="254"/>
                  </a:lnTo>
                  <a:lnTo>
                    <a:pt x="254" y="15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F48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12473181" y="689865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276" y="0"/>
                  </a:moveTo>
                  <a:lnTo>
                    <a:pt x="2374" y="774"/>
                  </a:lnTo>
                  <a:lnTo>
                    <a:pt x="1396" y="1117"/>
                  </a:lnTo>
                  <a:lnTo>
                    <a:pt x="1282" y="1422"/>
                  </a:lnTo>
                  <a:lnTo>
                    <a:pt x="990" y="2031"/>
                  </a:lnTo>
                  <a:lnTo>
                    <a:pt x="0" y="4178"/>
                  </a:lnTo>
                  <a:lnTo>
                    <a:pt x="2197" y="4927"/>
                  </a:lnTo>
                  <a:lnTo>
                    <a:pt x="2755" y="6540"/>
                  </a:lnTo>
                  <a:lnTo>
                    <a:pt x="5346" y="5016"/>
                  </a:lnTo>
                  <a:lnTo>
                    <a:pt x="5232" y="2984"/>
                  </a:lnTo>
                  <a:lnTo>
                    <a:pt x="4343" y="77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12470752" y="690360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4864" y="3530"/>
                  </a:moveTo>
                  <a:lnTo>
                    <a:pt x="4826" y="2527"/>
                  </a:lnTo>
                  <a:lnTo>
                    <a:pt x="2895" y="2692"/>
                  </a:lnTo>
                  <a:lnTo>
                    <a:pt x="3543" y="1104"/>
                  </a:lnTo>
                  <a:lnTo>
                    <a:pt x="3848" y="304"/>
                  </a:lnTo>
                  <a:lnTo>
                    <a:pt x="2806" y="0"/>
                  </a:lnTo>
                  <a:lnTo>
                    <a:pt x="1003" y="127"/>
                  </a:lnTo>
                  <a:lnTo>
                    <a:pt x="800" y="889"/>
                  </a:lnTo>
                  <a:lnTo>
                    <a:pt x="1066" y="1828"/>
                  </a:lnTo>
                  <a:lnTo>
                    <a:pt x="1358" y="2578"/>
                  </a:lnTo>
                  <a:lnTo>
                    <a:pt x="0" y="3403"/>
                  </a:lnTo>
                  <a:lnTo>
                    <a:pt x="1155" y="4140"/>
                  </a:lnTo>
                  <a:lnTo>
                    <a:pt x="1955" y="4495"/>
                  </a:lnTo>
                  <a:lnTo>
                    <a:pt x="2692" y="3556"/>
                  </a:lnTo>
                  <a:lnTo>
                    <a:pt x="3492" y="4051"/>
                  </a:lnTo>
                  <a:lnTo>
                    <a:pt x="4165" y="3784"/>
                  </a:lnTo>
                  <a:lnTo>
                    <a:pt x="4622" y="3632"/>
                  </a:lnTo>
                  <a:lnTo>
                    <a:pt x="4864" y="3530"/>
                  </a:lnTo>
                  <a:close/>
                </a:path>
                <a:path w="10795" h="6350">
                  <a:moveTo>
                    <a:pt x="10655" y="2006"/>
                  </a:moveTo>
                  <a:lnTo>
                    <a:pt x="10312" y="1447"/>
                  </a:lnTo>
                  <a:lnTo>
                    <a:pt x="9893" y="1130"/>
                  </a:lnTo>
                  <a:lnTo>
                    <a:pt x="8661" y="2146"/>
                  </a:lnTo>
                  <a:lnTo>
                    <a:pt x="8013" y="2286"/>
                  </a:lnTo>
                  <a:lnTo>
                    <a:pt x="7353" y="1790"/>
                  </a:lnTo>
                  <a:lnTo>
                    <a:pt x="4864" y="3530"/>
                  </a:lnTo>
                  <a:lnTo>
                    <a:pt x="5892" y="4279"/>
                  </a:lnTo>
                  <a:lnTo>
                    <a:pt x="6972" y="4978"/>
                  </a:lnTo>
                  <a:lnTo>
                    <a:pt x="7721" y="5956"/>
                  </a:lnTo>
                  <a:lnTo>
                    <a:pt x="9118" y="5575"/>
                  </a:lnTo>
                  <a:lnTo>
                    <a:pt x="8051" y="4191"/>
                  </a:lnTo>
                  <a:lnTo>
                    <a:pt x="8813" y="3594"/>
                  </a:lnTo>
                  <a:lnTo>
                    <a:pt x="9118" y="3492"/>
                  </a:lnTo>
                  <a:lnTo>
                    <a:pt x="9423" y="3378"/>
                  </a:lnTo>
                  <a:lnTo>
                    <a:pt x="9969" y="2324"/>
                  </a:lnTo>
                  <a:lnTo>
                    <a:pt x="10604" y="2146"/>
                  </a:lnTo>
                  <a:lnTo>
                    <a:pt x="10655" y="2006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12474534" y="689773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3086" y="0"/>
                  </a:moveTo>
                  <a:lnTo>
                    <a:pt x="2590" y="177"/>
                  </a:lnTo>
                  <a:lnTo>
                    <a:pt x="2095" y="342"/>
                  </a:lnTo>
                  <a:lnTo>
                    <a:pt x="1612" y="495"/>
                  </a:lnTo>
                  <a:lnTo>
                    <a:pt x="965" y="888"/>
                  </a:lnTo>
                  <a:lnTo>
                    <a:pt x="0" y="952"/>
                  </a:lnTo>
                  <a:lnTo>
                    <a:pt x="50" y="2044"/>
                  </a:lnTo>
                  <a:lnTo>
                    <a:pt x="1015" y="1689"/>
                  </a:lnTo>
                  <a:lnTo>
                    <a:pt x="1917" y="927"/>
                  </a:lnTo>
                  <a:lnTo>
                    <a:pt x="2997" y="1689"/>
                  </a:lnTo>
                  <a:lnTo>
                    <a:pt x="3187" y="1587"/>
                  </a:lnTo>
                  <a:lnTo>
                    <a:pt x="3352" y="1473"/>
                  </a:lnTo>
                  <a:lnTo>
                    <a:pt x="3505" y="1346"/>
                  </a:lnTo>
                  <a:lnTo>
                    <a:pt x="3352" y="901"/>
                  </a:lnTo>
                  <a:lnTo>
                    <a:pt x="3238" y="45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D6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12464929" y="68951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85" y="0"/>
                  </a:moveTo>
                  <a:lnTo>
                    <a:pt x="342" y="139"/>
                  </a:lnTo>
                  <a:lnTo>
                    <a:pt x="0" y="253"/>
                  </a:lnTo>
                  <a:lnTo>
                    <a:pt x="266" y="1041"/>
                  </a:lnTo>
                  <a:lnTo>
                    <a:pt x="901" y="1498"/>
                  </a:lnTo>
                  <a:lnTo>
                    <a:pt x="1485" y="2019"/>
                  </a:lnTo>
                  <a:lnTo>
                    <a:pt x="2070" y="1015"/>
                  </a:lnTo>
                  <a:lnTo>
                    <a:pt x="1765" y="35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12478121" y="69044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52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12466833" y="69598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39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12522304" y="692755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04" y="0"/>
                  </a:moveTo>
                  <a:lnTo>
                    <a:pt x="546" y="215"/>
                  </a:lnTo>
                  <a:lnTo>
                    <a:pt x="101" y="546"/>
                  </a:lnTo>
                  <a:lnTo>
                    <a:pt x="0" y="1206"/>
                  </a:lnTo>
                  <a:lnTo>
                    <a:pt x="558" y="965"/>
                  </a:lnTo>
                  <a:lnTo>
                    <a:pt x="1041" y="66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12503849" y="687917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057" y="0"/>
                  </a:moveTo>
                  <a:lnTo>
                    <a:pt x="0" y="762"/>
                  </a:lnTo>
                  <a:lnTo>
                    <a:pt x="266" y="1765"/>
                  </a:lnTo>
                  <a:lnTo>
                    <a:pt x="1054" y="2667"/>
                  </a:lnTo>
                  <a:lnTo>
                    <a:pt x="355" y="3771"/>
                  </a:lnTo>
                  <a:lnTo>
                    <a:pt x="508" y="4229"/>
                  </a:lnTo>
                  <a:lnTo>
                    <a:pt x="698" y="4673"/>
                  </a:lnTo>
                  <a:lnTo>
                    <a:pt x="863" y="5156"/>
                  </a:lnTo>
                  <a:lnTo>
                    <a:pt x="2489" y="3721"/>
                  </a:lnTo>
                  <a:lnTo>
                    <a:pt x="2946" y="2006"/>
                  </a:lnTo>
                  <a:close/>
                </a:path>
              </a:pathLst>
            </a:custGeom>
            <a:solidFill>
              <a:srgbClr val="EE2E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12508487" y="687873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2" y="0"/>
                  </a:moveTo>
                  <a:lnTo>
                    <a:pt x="0" y="355"/>
                  </a:lnTo>
                  <a:lnTo>
                    <a:pt x="0" y="1016"/>
                  </a:lnTo>
                  <a:lnTo>
                    <a:pt x="368" y="1333"/>
                  </a:lnTo>
                  <a:lnTo>
                    <a:pt x="609" y="1231"/>
                  </a:lnTo>
                  <a:lnTo>
                    <a:pt x="685" y="749"/>
                  </a:lnTo>
                  <a:lnTo>
                    <a:pt x="520" y="457"/>
                  </a:lnTo>
                  <a:lnTo>
                    <a:pt x="419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12510603" y="68787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11" y="0"/>
                  </a:moveTo>
                  <a:lnTo>
                    <a:pt x="469" y="76"/>
                  </a:lnTo>
                  <a:lnTo>
                    <a:pt x="253" y="177"/>
                  </a:lnTo>
                  <a:lnTo>
                    <a:pt x="0" y="266"/>
                  </a:lnTo>
                  <a:lnTo>
                    <a:pt x="266" y="863"/>
                  </a:lnTo>
                  <a:lnTo>
                    <a:pt x="660" y="1308"/>
                  </a:lnTo>
                  <a:lnTo>
                    <a:pt x="1308" y="1511"/>
                  </a:lnTo>
                  <a:lnTo>
                    <a:pt x="1308" y="1346"/>
                  </a:lnTo>
                  <a:lnTo>
                    <a:pt x="1257" y="1206"/>
                  </a:lnTo>
                  <a:lnTo>
                    <a:pt x="1117" y="1142"/>
                  </a:lnTo>
                  <a:lnTo>
                    <a:pt x="977" y="749"/>
                  </a:lnTo>
                  <a:lnTo>
                    <a:pt x="863" y="3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12511733" y="687988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11" y="0"/>
                  </a:moveTo>
                  <a:lnTo>
                    <a:pt x="469" y="88"/>
                  </a:lnTo>
                  <a:lnTo>
                    <a:pt x="228" y="88"/>
                  </a:lnTo>
                  <a:lnTo>
                    <a:pt x="0" y="12"/>
                  </a:lnTo>
                  <a:lnTo>
                    <a:pt x="127" y="101"/>
                  </a:lnTo>
                  <a:lnTo>
                    <a:pt x="177" y="241"/>
                  </a:lnTo>
                  <a:lnTo>
                    <a:pt x="177" y="393"/>
                  </a:lnTo>
                  <a:lnTo>
                    <a:pt x="469" y="406"/>
                  </a:lnTo>
                  <a:lnTo>
                    <a:pt x="1066" y="482"/>
                  </a:lnTo>
                  <a:lnTo>
                    <a:pt x="952" y="342"/>
                  </a:lnTo>
                  <a:lnTo>
                    <a:pt x="825" y="16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12507324" y="687933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65" y="685"/>
                  </a:lnTo>
                  <a:lnTo>
                    <a:pt x="482" y="685"/>
                  </a:lnTo>
                  <a:lnTo>
                    <a:pt x="381" y="444"/>
                  </a:lnTo>
                  <a:lnTo>
                    <a:pt x="304" y="2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12495818" y="6886564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7518" y="0"/>
                  </a:moveTo>
                  <a:lnTo>
                    <a:pt x="5359" y="723"/>
                  </a:lnTo>
                  <a:lnTo>
                    <a:pt x="4902" y="1650"/>
                  </a:lnTo>
                  <a:lnTo>
                    <a:pt x="4013" y="4876"/>
                  </a:lnTo>
                  <a:lnTo>
                    <a:pt x="2146" y="7607"/>
                  </a:lnTo>
                  <a:lnTo>
                    <a:pt x="609" y="10528"/>
                  </a:lnTo>
                  <a:lnTo>
                    <a:pt x="635" y="10947"/>
                  </a:lnTo>
                  <a:lnTo>
                    <a:pt x="457" y="11328"/>
                  </a:lnTo>
                  <a:lnTo>
                    <a:pt x="114" y="11633"/>
                  </a:lnTo>
                  <a:lnTo>
                    <a:pt x="203" y="11823"/>
                  </a:lnTo>
                  <a:lnTo>
                    <a:pt x="165" y="11988"/>
                  </a:lnTo>
                  <a:lnTo>
                    <a:pt x="0" y="12141"/>
                  </a:lnTo>
                  <a:lnTo>
                    <a:pt x="101" y="12357"/>
                  </a:lnTo>
                  <a:lnTo>
                    <a:pt x="254" y="12826"/>
                  </a:lnTo>
                  <a:lnTo>
                    <a:pt x="469" y="12877"/>
                  </a:lnTo>
                  <a:lnTo>
                    <a:pt x="635" y="13030"/>
                  </a:lnTo>
                  <a:lnTo>
                    <a:pt x="698" y="13246"/>
                  </a:lnTo>
                  <a:lnTo>
                    <a:pt x="1066" y="13296"/>
                  </a:lnTo>
                  <a:lnTo>
                    <a:pt x="1384" y="13474"/>
                  </a:lnTo>
                  <a:lnTo>
                    <a:pt x="1485" y="13906"/>
                  </a:lnTo>
                  <a:lnTo>
                    <a:pt x="2197" y="15049"/>
                  </a:lnTo>
                  <a:lnTo>
                    <a:pt x="3390" y="15379"/>
                  </a:lnTo>
                  <a:lnTo>
                    <a:pt x="3568" y="16903"/>
                  </a:lnTo>
                  <a:lnTo>
                    <a:pt x="4787" y="17233"/>
                  </a:lnTo>
                  <a:lnTo>
                    <a:pt x="6184" y="16433"/>
                  </a:lnTo>
                  <a:lnTo>
                    <a:pt x="7835" y="15900"/>
                  </a:lnTo>
                  <a:lnTo>
                    <a:pt x="8039" y="13944"/>
                  </a:lnTo>
                  <a:lnTo>
                    <a:pt x="7747" y="13436"/>
                  </a:lnTo>
                  <a:lnTo>
                    <a:pt x="7493" y="12903"/>
                  </a:lnTo>
                  <a:lnTo>
                    <a:pt x="6883" y="12725"/>
                  </a:lnTo>
                  <a:lnTo>
                    <a:pt x="4292" y="15189"/>
                  </a:lnTo>
                  <a:lnTo>
                    <a:pt x="3048" y="11036"/>
                  </a:lnTo>
                  <a:lnTo>
                    <a:pt x="2946" y="9956"/>
                  </a:lnTo>
                  <a:lnTo>
                    <a:pt x="4254" y="9982"/>
                  </a:lnTo>
                  <a:lnTo>
                    <a:pt x="4813" y="7607"/>
                  </a:lnTo>
                  <a:lnTo>
                    <a:pt x="5994" y="8889"/>
                  </a:lnTo>
                  <a:lnTo>
                    <a:pt x="6756" y="8801"/>
                  </a:lnTo>
                  <a:lnTo>
                    <a:pt x="8369" y="8953"/>
                  </a:lnTo>
                  <a:lnTo>
                    <a:pt x="8140" y="6934"/>
                  </a:lnTo>
                  <a:lnTo>
                    <a:pt x="6235" y="5130"/>
                  </a:lnTo>
                  <a:lnTo>
                    <a:pt x="7683" y="2933"/>
                  </a:lnTo>
                  <a:lnTo>
                    <a:pt x="6997" y="2108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F5DF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12493353" y="688520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715" y="0"/>
                  </a:moveTo>
                  <a:lnTo>
                    <a:pt x="8635" y="228"/>
                  </a:lnTo>
                  <a:lnTo>
                    <a:pt x="7912" y="406"/>
                  </a:lnTo>
                  <a:lnTo>
                    <a:pt x="6464" y="1574"/>
                  </a:lnTo>
                  <a:lnTo>
                    <a:pt x="5943" y="3594"/>
                  </a:lnTo>
                  <a:lnTo>
                    <a:pt x="4063" y="4343"/>
                  </a:lnTo>
                  <a:lnTo>
                    <a:pt x="3594" y="5384"/>
                  </a:lnTo>
                  <a:lnTo>
                    <a:pt x="3416" y="5943"/>
                  </a:lnTo>
                  <a:lnTo>
                    <a:pt x="2997" y="6248"/>
                  </a:lnTo>
                  <a:lnTo>
                    <a:pt x="2514" y="6489"/>
                  </a:lnTo>
                  <a:lnTo>
                    <a:pt x="2082" y="7327"/>
                  </a:lnTo>
                  <a:lnTo>
                    <a:pt x="2158" y="8877"/>
                  </a:lnTo>
                  <a:lnTo>
                    <a:pt x="278" y="8877"/>
                  </a:lnTo>
                  <a:lnTo>
                    <a:pt x="0" y="10147"/>
                  </a:lnTo>
                  <a:lnTo>
                    <a:pt x="1358" y="11125"/>
                  </a:lnTo>
                  <a:lnTo>
                    <a:pt x="3086" y="11887"/>
                  </a:lnTo>
                  <a:lnTo>
                    <a:pt x="4610" y="8978"/>
                  </a:lnTo>
                  <a:lnTo>
                    <a:pt x="2158" y="8877"/>
                  </a:lnTo>
                  <a:lnTo>
                    <a:pt x="482" y="7950"/>
                  </a:lnTo>
                  <a:lnTo>
                    <a:pt x="5314" y="7950"/>
                  </a:lnTo>
                  <a:lnTo>
                    <a:pt x="6480" y="6248"/>
                  </a:lnTo>
                  <a:lnTo>
                    <a:pt x="7365" y="3009"/>
                  </a:lnTo>
                  <a:lnTo>
                    <a:pt x="7835" y="2082"/>
                  </a:lnTo>
                  <a:lnTo>
                    <a:pt x="9981" y="1358"/>
                  </a:lnTo>
                  <a:lnTo>
                    <a:pt x="9715" y="0"/>
                  </a:lnTo>
                  <a:close/>
                </a:path>
                <a:path w="12065" h="12065">
                  <a:moveTo>
                    <a:pt x="9987" y="1388"/>
                  </a:moveTo>
                  <a:lnTo>
                    <a:pt x="9579" y="3009"/>
                  </a:lnTo>
                  <a:lnTo>
                    <a:pt x="9557" y="3594"/>
                  </a:lnTo>
                  <a:lnTo>
                    <a:pt x="10147" y="4292"/>
                  </a:lnTo>
                  <a:lnTo>
                    <a:pt x="11709" y="3009"/>
                  </a:lnTo>
                  <a:lnTo>
                    <a:pt x="10083" y="1879"/>
                  </a:lnTo>
                  <a:lnTo>
                    <a:pt x="9987" y="1388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12495239" y="688432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473" y="0"/>
                  </a:moveTo>
                  <a:lnTo>
                    <a:pt x="3136" y="177"/>
                  </a:lnTo>
                  <a:lnTo>
                    <a:pt x="2603" y="2882"/>
                  </a:lnTo>
                  <a:lnTo>
                    <a:pt x="571" y="3429"/>
                  </a:lnTo>
                  <a:lnTo>
                    <a:pt x="381" y="3708"/>
                  </a:lnTo>
                  <a:lnTo>
                    <a:pt x="0" y="4330"/>
                  </a:lnTo>
                  <a:lnTo>
                    <a:pt x="152" y="4749"/>
                  </a:lnTo>
                  <a:lnTo>
                    <a:pt x="279" y="4978"/>
                  </a:lnTo>
                  <a:lnTo>
                    <a:pt x="939" y="4813"/>
                  </a:lnTo>
                  <a:lnTo>
                    <a:pt x="1587" y="4762"/>
                  </a:lnTo>
                  <a:lnTo>
                    <a:pt x="2171" y="5207"/>
                  </a:lnTo>
                  <a:lnTo>
                    <a:pt x="4051" y="4483"/>
                  </a:lnTo>
                  <a:lnTo>
                    <a:pt x="4584" y="2438"/>
                  </a:lnTo>
                  <a:lnTo>
                    <a:pt x="6032" y="1295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12502484" y="689536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101" y="0"/>
                  </a:moveTo>
                  <a:lnTo>
                    <a:pt x="787" y="1143"/>
                  </a:lnTo>
                  <a:lnTo>
                    <a:pt x="609" y="2286"/>
                  </a:lnTo>
                  <a:lnTo>
                    <a:pt x="0" y="3390"/>
                  </a:lnTo>
                  <a:lnTo>
                    <a:pt x="38" y="3594"/>
                  </a:lnTo>
                  <a:lnTo>
                    <a:pt x="101" y="3759"/>
                  </a:lnTo>
                  <a:lnTo>
                    <a:pt x="215" y="3911"/>
                  </a:lnTo>
                  <a:lnTo>
                    <a:pt x="838" y="4102"/>
                  </a:lnTo>
                  <a:lnTo>
                    <a:pt x="1092" y="4635"/>
                  </a:lnTo>
                  <a:lnTo>
                    <a:pt x="1358" y="5156"/>
                  </a:lnTo>
                  <a:lnTo>
                    <a:pt x="1549" y="5041"/>
                  </a:lnTo>
                  <a:lnTo>
                    <a:pt x="1866" y="4787"/>
                  </a:lnTo>
                  <a:lnTo>
                    <a:pt x="1854" y="4546"/>
                  </a:lnTo>
                  <a:lnTo>
                    <a:pt x="1816" y="4305"/>
                  </a:lnTo>
                  <a:lnTo>
                    <a:pt x="1790" y="4051"/>
                  </a:lnTo>
                  <a:lnTo>
                    <a:pt x="1498" y="3365"/>
                  </a:lnTo>
                  <a:lnTo>
                    <a:pt x="1346" y="2463"/>
                  </a:lnTo>
                  <a:lnTo>
                    <a:pt x="1549" y="1638"/>
                  </a:lnTo>
                  <a:lnTo>
                    <a:pt x="2019" y="850"/>
                  </a:lnTo>
                  <a:lnTo>
                    <a:pt x="1905" y="609"/>
                  </a:lnTo>
                  <a:lnTo>
                    <a:pt x="1816" y="368"/>
                  </a:lnTo>
                  <a:lnTo>
                    <a:pt x="1714" y="1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1AFB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12503830" y="689622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685" y="0"/>
                  </a:moveTo>
                  <a:lnTo>
                    <a:pt x="203" y="762"/>
                  </a:lnTo>
                  <a:lnTo>
                    <a:pt x="0" y="1600"/>
                  </a:lnTo>
                  <a:lnTo>
                    <a:pt x="152" y="2514"/>
                  </a:lnTo>
                  <a:lnTo>
                    <a:pt x="1041" y="2159"/>
                  </a:lnTo>
                  <a:lnTo>
                    <a:pt x="1206" y="1473"/>
                  </a:lnTo>
                  <a:lnTo>
                    <a:pt x="952" y="647"/>
                  </a:lnTo>
                  <a:lnTo>
                    <a:pt x="863" y="419"/>
                  </a:lnTo>
                  <a:lnTo>
                    <a:pt x="761" y="20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A2F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12499849" y="690016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08" y="0"/>
                  </a:moveTo>
                  <a:lnTo>
                    <a:pt x="4191" y="241"/>
                  </a:lnTo>
                  <a:lnTo>
                    <a:pt x="4000" y="355"/>
                  </a:lnTo>
                  <a:lnTo>
                    <a:pt x="3797" y="2298"/>
                  </a:lnTo>
                  <a:lnTo>
                    <a:pt x="2159" y="2844"/>
                  </a:lnTo>
                  <a:lnTo>
                    <a:pt x="762" y="3619"/>
                  </a:lnTo>
                  <a:lnTo>
                    <a:pt x="0" y="5016"/>
                  </a:lnTo>
                  <a:lnTo>
                    <a:pt x="2311" y="4851"/>
                  </a:lnTo>
                  <a:lnTo>
                    <a:pt x="2006" y="6019"/>
                  </a:lnTo>
                  <a:lnTo>
                    <a:pt x="2959" y="5943"/>
                  </a:lnTo>
                  <a:lnTo>
                    <a:pt x="2552" y="4851"/>
                  </a:lnTo>
                  <a:lnTo>
                    <a:pt x="3111" y="4470"/>
                  </a:lnTo>
                  <a:lnTo>
                    <a:pt x="3492" y="4089"/>
                  </a:lnTo>
                  <a:lnTo>
                    <a:pt x="3848" y="3670"/>
                  </a:lnTo>
                  <a:lnTo>
                    <a:pt x="4241" y="3301"/>
                  </a:lnTo>
                  <a:lnTo>
                    <a:pt x="5143" y="2920"/>
                  </a:lnTo>
                  <a:lnTo>
                    <a:pt x="5613" y="2755"/>
                  </a:lnTo>
                  <a:lnTo>
                    <a:pt x="5613" y="1663"/>
                  </a:lnTo>
                  <a:lnTo>
                    <a:pt x="6146" y="406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12503485" y="690291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981" y="0"/>
                  </a:moveTo>
                  <a:lnTo>
                    <a:pt x="1511" y="190"/>
                  </a:lnTo>
                  <a:lnTo>
                    <a:pt x="1041" y="355"/>
                  </a:lnTo>
                  <a:lnTo>
                    <a:pt x="596" y="546"/>
                  </a:lnTo>
                  <a:lnTo>
                    <a:pt x="965" y="1536"/>
                  </a:lnTo>
                  <a:lnTo>
                    <a:pt x="762" y="2362"/>
                  </a:lnTo>
                  <a:lnTo>
                    <a:pt x="0" y="3086"/>
                  </a:lnTo>
                  <a:lnTo>
                    <a:pt x="190" y="3556"/>
                  </a:lnTo>
                  <a:lnTo>
                    <a:pt x="254" y="3784"/>
                  </a:lnTo>
                  <a:lnTo>
                    <a:pt x="1651" y="3937"/>
                  </a:lnTo>
                  <a:lnTo>
                    <a:pt x="3263" y="2946"/>
                  </a:lnTo>
                  <a:lnTo>
                    <a:pt x="4394" y="4584"/>
                  </a:lnTo>
                  <a:lnTo>
                    <a:pt x="4089" y="3657"/>
                  </a:lnTo>
                  <a:lnTo>
                    <a:pt x="3949" y="3187"/>
                  </a:lnTo>
                  <a:lnTo>
                    <a:pt x="3149" y="2260"/>
                  </a:lnTo>
                  <a:lnTo>
                    <a:pt x="3365" y="1244"/>
                  </a:lnTo>
                  <a:lnTo>
                    <a:pt x="3746" y="228"/>
                  </a:lnTo>
                  <a:lnTo>
                    <a:pt x="3136" y="152"/>
                  </a:lnTo>
                  <a:lnTo>
                    <a:pt x="2552" y="88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F3C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12507440" y="690369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73" y="0"/>
                  </a:moveTo>
                  <a:lnTo>
                    <a:pt x="990" y="317"/>
                  </a:lnTo>
                  <a:lnTo>
                    <a:pt x="800" y="1663"/>
                  </a:lnTo>
                  <a:lnTo>
                    <a:pt x="0" y="2412"/>
                  </a:lnTo>
                  <a:lnTo>
                    <a:pt x="126" y="2870"/>
                  </a:lnTo>
                  <a:lnTo>
                    <a:pt x="431" y="3809"/>
                  </a:lnTo>
                  <a:lnTo>
                    <a:pt x="876" y="4165"/>
                  </a:lnTo>
                  <a:lnTo>
                    <a:pt x="1320" y="4508"/>
                  </a:lnTo>
                  <a:lnTo>
                    <a:pt x="1752" y="4864"/>
                  </a:lnTo>
                  <a:lnTo>
                    <a:pt x="2400" y="4610"/>
                  </a:lnTo>
                  <a:lnTo>
                    <a:pt x="2222" y="4051"/>
                  </a:lnTo>
                  <a:lnTo>
                    <a:pt x="2146" y="3492"/>
                  </a:lnTo>
                  <a:lnTo>
                    <a:pt x="2578" y="2997"/>
                  </a:lnTo>
                  <a:lnTo>
                    <a:pt x="2336" y="2222"/>
                  </a:lnTo>
                  <a:lnTo>
                    <a:pt x="1879" y="1460"/>
                  </a:lnTo>
                  <a:lnTo>
                    <a:pt x="2501" y="673"/>
                  </a:lnTo>
                  <a:lnTo>
                    <a:pt x="2438" y="45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2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12509954" y="690409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17" y="0"/>
                  </a:moveTo>
                  <a:lnTo>
                    <a:pt x="571" y="63"/>
                  </a:lnTo>
                  <a:lnTo>
                    <a:pt x="12" y="266"/>
                  </a:lnTo>
                  <a:lnTo>
                    <a:pt x="507" y="711"/>
                  </a:lnTo>
                  <a:lnTo>
                    <a:pt x="1066" y="622"/>
                  </a:lnTo>
                  <a:lnTo>
                    <a:pt x="1612" y="431"/>
                  </a:lnTo>
                  <a:close/>
                </a:path>
              </a:pathLst>
            </a:custGeom>
            <a:solidFill>
              <a:srgbClr val="E18A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12509195" y="6904380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914" y="4610"/>
                  </a:moveTo>
                  <a:lnTo>
                    <a:pt x="838" y="4381"/>
                  </a:lnTo>
                  <a:lnTo>
                    <a:pt x="749" y="4165"/>
                  </a:lnTo>
                  <a:lnTo>
                    <a:pt x="647" y="3924"/>
                  </a:lnTo>
                  <a:lnTo>
                    <a:pt x="0" y="4178"/>
                  </a:lnTo>
                  <a:lnTo>
                    <a:pt x="63" y="4394"/>
                  </a:lnTo>
                  <a:lnTo>
                    <a:pt x="152" y="4610"/>
                  </a:lnTo>
                  <a:lnTo>
                    <a:pt x="266" y="4787"/>
                  </a:lnTo>
                  <a:lnTo>
                    <a:pt x="495" y="4737"/>
                  </a:lnTo>
                  <a:lnTo>
                    <a:pt x="711" y="4673"/>
                  </a:lnTo>
                  <a:lnTo>
                    <a:pt x="914" y="4610"/>
                  </a:lnTo>
                  <a:close/>
                </a:path>
                <a:path w="2540" h="5079">
                  <a:moveTo>
                    <a:pt x="2514" y="2451"/>
                  </a:moveTo>
                  <a:lnTo>
                    <a:pt x="1968" y="965"/>
                  </a:lnTo>
                  <a:lnTo>
                    <a:pt x="2362" y="152"/>
                  </a:lnTo>
                  <a:lnTo>
                    <a:pt x="1803" y="355"/>
                  </a:lnTo>
                  <a:lnTo>
                    <a:pt x="1257" y="431"/>
                  </a:lnTo>
                  <a:lnTo>
                    <a:pt x="749" y="0"/>
                  </a:lnTo>
                  <a:lnTo>
                    <a:pt x="114" y="787"/>
                  </a:lnTo>
                  <a:lnTo>
                    <a:pt x="584" y="1549"/>
                  </a:lnTo>
                  <a:lnTo>
                    <a:pt x="812" y="2311"/>
                  </a:lnTo>
                  <a:lnTo>
                    <a:pt x="2514" y="2451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12514124" y="692617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489" y="0"/>
                  </a:moveTo>
                  <a:lnTo>
                    <a:pt x="2044" y="177"/>
                  </a:lnTo>
                  <a:lnTo>
                    <a:pt x="558" y="749"/>
                  </a:lnTo>
                  <a:lnTo>
                    <a:pt x="101" y="1079"/>
                  </a:lnTo>
                  <a:lnTo>
                    <a:pt x="0" y="1739"/>
                  </a:lnTo>
                  <a:lnTo>
                    <a:pt x="469" y="2552"/>
                  </a:lnTo>
                  <a:lnTo>
                    <a:pt x="1803" y="1346"/>
                  </a:lnTo>
                  <a:lnTo>
                    <a:pt x="2159" y="3022"/>
                  </a:lnTo>
                  <a:lnTo>
                    <a:pt x="1651" y="3644"/>
                  </a:lnTo>
                  <a:lnTo>
                    <a:pt x="2413" y="3771"/>
                  </a:lnTo>
                  <a:lnTo>
                    <a:pt x="2933" y="3873"/>
                  </a:lnTo>
                  <a:lnTo>
                    <a:pt x="3314" y="3454"/>
                  </a:lnTo>
                  <a:lnTo>
                    <a:pt x="3441" y="2933"/>
                  </a:lnTo>
                  <a:lnTo>
                    <a:pt x="3568" y="2349"/>
                  </a:lnTo>
                  <a:lnTo>
                    <a:pt x="3619" y="1739"/>
                  </a:lnTo>
                  <a:lnTo>
                    <a:pt x="3708" y="1130"/>
                  </a:lnTo>
                  <a:lnTo>
                    <a:pt x="3302" y="749"/>
                  </a:lnTo>
                  <a:lnTo>
                    <a:pt x="2895" y="3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428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12517421" y="69336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79" y="0"/>
                  </a:moveTo>
                  <a:lnTo>
                    <a:pt x="76" y="406"/>
                  </a:lnTo>
                  <a:lnTo>
                    <a:pt x="12" y="863"/>
                  </a:lnTo>
                  <a:lnTo>
                    <a:pt x="368" y="762"/>
                  </a:lnTo>
                  <a:lnTo>
                    <a:pt x="901" y="1079"/>
                  </a:lnTo>
                  <a:lnTo>
                    <a:pt x="1117" y="558"/>
                  </a:lnTo>
                  <a:lnTo>
                    <a:pt x="965" y="127"/>
                  </a:lnTo>
                  <a:lnTo>
                    <a:pt x="825" y="114"/>
                  </a:lnTo>
                  <a:close/>
                </a:path>
              </a:pathLst>
            </a:custGeom>
            <a:solidFill>
              <a:srgbClr val="EF40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12507214" y="6920712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6223" y="7480"/>
                  </a:moveTo>
                  <a:lnTo>
                    <a:pt x="5981" y="7188"/>
                  </a:lnTo>
                  <a:lnTo>
                    <a:pt x="5892" y="7429"/>
                  </a:lnTo>
                  <a:lnTo>
                    <a:pt x="6108" y="7467"/>
                  </a:lnTo>
                  <a:close/>
                </a:path>
                <a:path w="10795" h="7620">
                  <a:moveTo>
                    <a:pt x="6845" y="4699"/>
                  </a:moveTo>
                  <a:lnTo>
                    <a:pt x="5981" y="4229"/>
                  </a:lnTo>
                  <a:lnTo>
                    <a:pt x="5600" y="3759"/>
                  </a:lnTo>
                  <a:lnTo>
                    <a:pt x="4660" y="2451"/>
                  </a:lnTo>
                  <a:lnTo>
                    <a:pt x="5854" y="1308"/>
                  </a:lnTo>
                  <a:lnTo>
                    <a:pt x="6096" y="38"/>
                  </a:lnTo>
                  <a:lnTo>
                    <a:pt x="4762" y="0"/>
                  </a:lnTo>
                  <a:lnTo>
                    <a:pt x="3759" y="292"/>
                  </a:lnTo>
                  <a:lnTo>
                    <a:pt x="2552" y="3035"/>
                  </a:lnTo>
                  <a:lnTo>
                    <a:pt x="1663" y="1638"/>
                  </a:lnTo>
                  <a:lnTo>
                    <a:pt x="863" y="1638"/>
                  </a:lnTo>
                  <a:lnTo>
                    <a:pt x="304" y="2895"/>
                  </a:lnTo>
                  <a:lnTo>
                    <a:pt x="0" y="3505"/>
                  </a:lnTo>
                  <a:lnTo>
                    <a:pt x="1282" y="4381"/>
                  </a:lnTo>
                  <a:lnTo>
                    <a:pt x="152" y="5549"/>
                  </a:lnTo>
                  <a:lnTo>
                    <a:pt x="355" y="6540"/>
                  </a:lnTo>
                  <a:lnTo>
                    <a:pt x="2349" y="7340"/>
                  </a:lnTo>
                  <a:lnTo>
                    <a:pt x="2349" y="4991"/>
                  </a:lnTo>
                  <a:lnTo>
                    <a:pt x="3543" y="4546"/>
                  </a:lnTo>
                  <a:lnTo>
                    <a:pt x="4000" y="4432"/>
                  </a:lnTo>
                  <a:lnTo>
                    <a:pt x="4483" y="4381"/>
                  </a:lnTo>
                  <a:lnTo>
                    <a:pt x="5435" y="4940"/>
                  </a:lnTo>
                  <a:lnTo>
                    <a:pt x="5753" y="6248"/>
                  </a:lnTo>
                  <a:lnTo>
                    <a:pt x="6845" y="4699"/>
                  </a:lnTo>
                  <a:close/>
                </a:path>
                <a:path w="10795" h="7620">
                  <a:moveTo>
                    <a:pt x="7670" y="3009"/>
                  </a:moveTo>
                  <a:lnTo>
                    <a:pt x="6946" y="2463"/>
                  </a:lnTo>
                  <a:lnTo>
                    <a:pt x="6502" y="2654"/>
                  </a:lnTo>
                  <a:lnTo>
                    <a:pt x="6286" y="3505"/>
                  </a:lnTo>
                  <a:lnTo>
                    <a:pt x="6743" y="3340"/>
                  </a:lnTo>
                  <a:lnTo>
                    <a:pt x="7200" y="3162"/>
                  </a:lnTo>
                  <a:lnTo>
                    <a:pt x="7670" y="3009"/>
                  </a:lnTo>
                  <a:close/>
                </a:path>
                <a:path w="10795" h="7620">
                  <a:moveTo>
                    <a:pt x="10642" y="4724"/>
                  </a:moveTo>
                  <a:lnTo>
                    <a:pt x="9702" y="4381"/>
                  </a:lnTo>
                  <a:lnTo>
                    <a:pt x="8432" y="3886"/>
                  </a:lnTo>
                  <a:lnTo>
                    <a:pt x="7658" y="4495"/>
                  </a:lnTo>
                  <a:lnTo>
                    <a:pt x="8039" y="5994"/>
                  </a:lnTo>
                  <a:lnTo>
                    <a:pt x="8483" y="5842"/>
                  </a:lnTo>
                  <a:lnTo>
                    <a:pt x="8953" y="5651"/>
                  </a:lnTo>
                  <a:lnTo>
                    <a:pt x="9398" y="5486"/>
                  </a:lnTo>
                  <a:lnTo>
                    <a:pt x="9855" y="5181"/>
                  </a:lnTo>
                  <a:lnTo>
                    <a:pt x="10642" y="4724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12506660" y="691978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31" y="0"/>
                  </a:moveTo>
                  <a:lnTo>
                    <a:pt x="1689" y="114"/>
                  </a:lnTo>
                  <a:lnTo>
                    <a:pt x="1346" y="254"/>
                  </a:lnTo>
                  <a:lnTo>
                    <a:pt x="1054" y="736"/>
                  </a:lnTo>
                  <a:lnTo>
                    <a:pt x="736" y="1193"/>
                  </a:lnTo>
                  <a:lnTo>
                    <a:pt x="495" y="1689"/>
                  </a:lnTo>
                  <a:lnTo>
                    <a:pt x="0" y="2794"/>
                  </a:lnTo>
                  <a:lnTo>
                    <a:pt x="660" y="2755"/>
                  </a:lnTo>
                  <a:lnTo>
                    <a:pt x="1435" y="2565"/>
                  </a:lnTo>
                  <a:lnTo>
                    <a:pt x="1587" y="1701"/>
                  </a:lnTo>
                  <a:lnTo>
                    <a:pt x="2514" y="101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12509368" y="69185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52"/>
                  </a:moveTo>
                  <a:lnTo>
                    <a:pt x="304" y="317"/>
                  </a:lnTo>
                  <a:lnTo>
                    <a:pt x="419" y="0"/>
                  </a:lnTo>
                  <a:lnTo>
                    <a:pt x="304" y="317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12470605" y="6907117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29710" y="20116"/>
                  </a:moveTo>
                  <a:lnTo>
                    <a:pt x="27647" y="20116"/>
                  </a:lnTo>
                  <a:lnTo>
                    <a:pt x="28016" y="20294"/>
                  </a:lnTo>
                  <a:lnTo>
                    <a:pt x="28206" y="21005"/>
                  </a:lnTo>
                  <a:lnTo>
                    <a:pt x="27711" y="21196"/>
                  </a:lnTo>
                  <a:lnTo>
                    <a:pt x="27415" y="21348"/>
                  </a:lnTo>
                  <a:lnTo>
                    <a:pt x="27360" y="21551"/>
                  </a:lnTo>
                  <a:lnTo>
                    <a:pt x="27571" y="21983"/>
                  </a:lnTo>
                  <a:lnTo>
                    <a:pt x="28549" y="21551"/>
                  </a:lnTo>
                  <a:lnTo>
                    <a:pt x="30536" y="21551"/>
                  </a:lnTo>
                  <a:lnTo>
                    <a:pt x="29973" y="20447"/>
                  </a:lnTo>
                  <a:lnTo>
                    <a:pt x="29874" y="20294"/>
                  </a:lnTo>
                  <a:lnTo>
                    <a:pt x="29710" y="20116"/>
                  </a:lnTo>
                  <a:close/>
                </a:path>
                <a:path w="33654" h="22225">
                  <a:moveTo>
                    <a:pt x="30536" y="21551"/>
                  </a:moveTo>
                  <a:lnTo>
                    <a:pt x="28549" y="21551"/>
                  </a:lnTo>
                  <a:lnTo>
                    <a:pt x="29540" y="21590"/>
                  </a:lnTo>
                  <a:lnTo>
                    <a:pt x="30556" y="21755"/>
                  </a:lnTo>
                  <a:lnTo>
                    <a:pt x="30536" y="21551"/>
                  </a:lnTo>
                  <a:close/>
                </a:path>
                <a:path w="33654" h="22225">
                  <a:moveTo>
                    <a:pt x="27920" y="12407"/>
                  </a:moveTo>
                  <a:lnTo>
                    <a:pt x="26060" y="12407"/>
                  </a:lnTo>
                  <a:lnTo>
                    <a:pt x="27091" y="14770"/>
                  </a:lnTo>
                  <a:lnTo>
                    <a:pt x="27103" y="15100"/>
                  </a:lnTo>
                  <a:lnTo>
                    <a:pt x="26365" y="15849"/>
                  </a:lnTo>
                  <a:lnTo>
                    <a:pt x="24358" y="17246"/>
                  </a:lnTo>
                  <a:lnTo>
                    <a:pt x="24429" y="18313"/>
                  </a:lnTo>
                  <a:lnTo>
                    <a:pt x="24853" y="19215"/>
                  </a:lnTo>
                  <a:lnTo>
                    <a:pt x="25095" y="19862"/>
                  </a:lnTo>
                  <a:lnTo>
                    <a:pt x="26162" y="19900"/>
                  </a:lnTo>
                  <a:lnTo>
                    <a:pt x="26225" y="21348"/>
                  </a:lnTo>
                  <a:lnTo>
                    <a:pt x="27266" y="21399"/>
                  </a:lnTo>
                  <a:lnTo>
                    <a:pt x="27165" y="20955"/>
                  </a:lnTo>
                  <a:lnTo>
                    <a:pt x="26974" y="20447"/>
                  </a:lnTo>
                  <a:lnTo>
                    <a:pt x="27647" y="20116"/>
                  </a:lnTo>
                  <a:lnTo>
                    <a:pt x="29710" y="20116"/>
                  </a:lnTo>
                  <a:lnTo>
                    <a:pt x="28905" y="19240"/>
                  </a:lnTo>
                  <a:lnTo>
                    <a:pt x="28963" y="18199"/>
                  </a:lnTo>
                  <a:lnTo>
                    <a:pt x="28117" y="18199"/>
                  </a:lnTo>
                  <a:lnTo>
                    <a:pt x="27711" y="18161"/>
                  </a:lnTo>
                  <a:lnTo>
                    <a:pt x="27766" y="17665"/>
                  </a:lnTo>
                  <a:lnTo>
                    <a:pt x="28337" y="16814"/>
                  </a:lnTo>
                  <a:lnTo>
                    <a:pt x="28463" y="14770"/>
                  </a:lnTo>
                  <a:lnTo>
                    <a:pt x="28559" y="14465"/>
                  </a:lnTo>
                  <a:lnTo>
                    <a:pt x="28461" y="13944"/>
                  </a:lnTo>
                  <a:lnTo>
                    <a:pt x="27920" y="12407"/>
                  </a:lnTo>
                  <a:close/>
                </a:path>
                <a:path w="33654" h="22225">
                  <a:moveTo>
                    <a:pt x="24702" y="12992"/>
                  </a:moveTo>
                  <a:lnTo>
                    <a:pt x="17741" y="12992"/>
                  </a:lnTo>
                  <a:lnTo>
                    <a:pt x="20751" y="13843"/>
                  </a:lnTo>
                  <a:lnTo>
                    <a:pt x="21526" y="14465"/>
                  </a:lnTo>
                  <a:lnTo>
                    <a:pt x="22745" y="15100"/>
                  </a:lnTo>
                  <a:lnTo>
                    <a:pt x="19862" y="16395"/>
                  </a:lnTo>
                  <a:lnTo>
                    <a:pt x="19418" y="17348"/>
                  </a:lnTo>
                  <a:lnTo>
                    <a:pt x="20421" y="18313"/>
                  </a:lnTo>
                  <a:lnTo>
                    <a:pt x="21412" y="19494"/>
                  </a:lnTo>
                  <a:lnTo>
                    <a:pt x="22677" y="17691"/>
                  </a:lnTo>
                  <a:lnTo>
                    <a:pt x="22758" y="16789"/>
                  </a:lnTo>
                  <a:lnTo>
                    <a:pt x="23012" y="16116"/>
                  </a:lnTo>
                  <a:lnTo>
                    <a:pt x="24599" y="16103"/>
                  </a:lnTo>
                  <a:lnTo>
                    <a:pt x="24849" y="15735"/>
                  </a:lnTo>
                  <a:lnTo>
                    <a:pt x="24917" y="15214"/>
                  </a:lnTo>
                  <a:lnTo>
                    <a:pt x="23739" y="14160"/>
                  </a:lnTo>
                  <a:lnTo>
                    <a:pt x="23609" y="13716"/>
                  </a:lnTo>
                  <a:lnTo>
                    <a:pt x="23774" y="13436"/>
                  </a:lnTo>
                  <a:lnTo>
                    <a:pt x="24702" y="12992"/>
                  </a:lnTo>
                  <a:close/>
                </a:path>
                <a:path w="33654" h="22225">
                  <a:moveTo>
                    <a:pt x="28994" y="17665"/>
                  </a:moveTo>
                  <a:lnTo>
                    <a:pt x="28702" y="17856"/>
                  </a:lnTo>
                  <a:lnTo>
                    <a:pt x="28409" y="18199"/>
                  </a:lnTo>
                  <a:lnTo>
                    <a:pt x="28963" y="18199"/>
                  </a:lnTo>
                  <a:lnTo>
                    <a:pt x="28994" y="17665"/>
                  </a:lnTo>
                  <a:close/>
                </a:path>
                <a:path w="33654" h="22225">
                  <a:moveTo>
                    <a:pt x="17284" y="15659"/>
                  </a:moveTo>
                  <a:lnTo>
                    <a:pt x="15621" y="15659"/>
                  </a:lnTo>
                  <a:lnTo>
                    <a:pt x="16154" y="17005"/>
                  </a:lnTo>
                  <a:lnTo>
                    <a:pt x="16684" y="16789"/>
                  </a:lnTo>
                  <a:lnTo>
                    <a:pt x="17526" y="16497"/>
                  </a:lnTo>
                  <a:lnTo>
                    <a:pt x="17284" y="15659"/>
                  </a:lnTo>
                  <a:close/>
                </a:path>
                <a:path w="33654" h="22225">
                  <a:moveTo>
                    <a:pt x="17178" y="15290"/>
                  </a:moveTo>
                  <a:lnTo>
                    <a:pt x="12814" y="15290"/>
                  </a:lnTo>
                  <a:lnTo>
                    <a:pt x="13309" y="15735"/>
                  </a:lnTo>
                  <a:lnTo>
                    <a:pt x="14376" y="15900"/>
                  </a:lnTo>
                  <a:lnTo>
                    <a:pt x="15621" y="15659"/>
                  </a:lnTo>
                  <a:lnTo>
                    <a:pt x="17284" y="15659"/>
                  </a:lnTo>
                  <a:lnTo>
                    <a:pt x="17178" y="15290"/>
                  </a:lnTo>
                  <a:close/>
                </a:path>
                <a:path w="33654" h="22225">
                  <a:moveTo>
                    <a:pt x="15692" y="11899"/>
                  </a:moveTo>
                  <a:lnTo>
                    <a:pt x="10248" y="11899"/>
                  </a:lnTo>
                  <a:lnTo>
                    <a:pt x="10502" y="13246"/>
                  </a:lnTo>
                  <a:lnTo>
                    <a:pt x="12393" y="13716"/>
                  </a:lnTo>
                  <a:lnTo>
                    <a:pt x="12506" y="13944"/>
                  </a:lnTo>
                  <a:lnTo>
                    <a:pt x="11671" y="15557"/>
                  </a:lnTo>
                  <a:lnTo>
                    <a:pt x="12255" y="15367"/>
                  </a:lnTo>
                  <a:lnTo>
                    <a:pt x="12814" y="15290"/>
                  </a:lnTo>
                  <a:lnTo>
                    <a:pt x="17178" y="15290"/>
                  </a:lnTo>
                  <a:lnTo>
                    <a:pt x="16904" y="14338"/>
                  </a:lnTo>
                  <a:lnTo>
                    <a:pt x="17017" y="13944"/>
                  </a:lnTo>
                  <a:lnTo>
                    <a:pt x="17741" y="12992"/>
                  </a:lnTo>
                  <a:lnTo>
                    <a:pt x="24702" y="12992"/>
                  </a:lnTo>
                  <a:lnTo>
                    <a:pt x="25487" y="12649"/>
                  </a:lnTo>
                  <a:lnTo>
                    <a:pt x="18161" y="12649"/>
                  </a:lnTo>
                  <a:lnTo>
                    <a:pt x="17482" y="12268"/>
                  </a:lnTo>
                  <a:lnTo>
                    <a:pt x="15570" y="12268"/>
                  </a:lnTo>
                  <a:lnTo>
                    <a:pt x="15692" y="11899"/>
                  </a:lnTo>
                  <a:close/>
                </a:path>
                <a:path w="33654" h="22225">
                  <a:moveTo>
                    <a:pt x="9921" y="8166"/>
                  </a:moveTo>
                  <a:lnTo>
                    <a:pt x="4813" y="8166"/>
                  </a:lnTo>
                  <a:lnTo>
                    <a:pt x="7594" y="8204"/>
                  </a:lnTo>
                  <a:lnTo>
                    <a:pt x="7658" y="9105"/>
                  </a:lnTo>
                  <a:lnTo>
                    <a:pt x="6959" y="9398"/>
                  </a:lnTo>
                  <a:lnTo>
                    <a:pt x="6471" y="9652"/>
                  </a:lnTo>
                  <a:lnTo>
                    <a:pt x="6463" y="9969"/>
                  </a:lnTo>
                  <a:lnTo>
                    <a:pt x="6701" y="10502"/>
                  </a:lnTo>
                  <a:lnTo>
                    <a:pt x="6794" y="11861"/>
                  </a:lnTo>
                  <a:lnTo>
                    <a:pt x="8051" y="12217"/>
                  </a:lnTo>
                  <a:lnTo>
                    <a:pt x="9690" y="12357"/>
                  </a:lnTo>
                  <a:lnTo>
                    <a:pt x="8115" y="14808"/>
                  </a:lnTo>
                  <a:lnTo>
                    <a:pt x="10160" y="14770"/>
                  </a:lnTo>
                  <a:lnTo>
                    <a:pt x="10795" y="13944"/>
                  </a:lnTo>
                  <a:lnTo>
                    <a:pt x="9423" y="12890"/>
                  </a:lnTo>
                  <a:lnTo>
                    <a:pt x="10248" y="11899"/>
                  </a:lnTo>
                  <a:lnTo>
                    <a:pt x="15692" y="11899"/>
                  </a:lnTo>
                  <a:lnTo>
                    <a:pt x="16336" y="9969"/>
                  </a:lnTo>
                  <a:lnTo>
                    <a:pt x="10769" y="9969"/>
                  </a:lnTo>
                  <a:lnTo>
                    <a:pt x="10121" y="9588"/>
                  </a:lnTo>
                  <a:lnTo>
                    <a:pt x="10010" y="9169"/>
                  </a:lnTo>
                  <a:lnTo>
                    <a:pt x="9921" y="8166"/>
                  </a:lnTo>
                  <a:close/>
                </a:path>
                <a:path w="33654" h="22225">
                  <a:moveTo>
                    <a:pt x="33129" y="12065"/>
                  </a:moveTo>
                  <a:lnTo>
                    <a:pt x="27800" y="12065"/>
                  </a:lnTo>
                  <a:lnTo>
                    <a:pt x="30454" y="13195"/>
                  </a:lnTo>
                  <a:lnTo>
                    <a:pt x="31102" y="13284"/>
                  </a:lnTo>
                  <a:lnTo>
                    <a:pt x="31394" y="13716"/>
                  </a:lnTo>
                  <a:lnTo>
                    <a:pt x="31623" y="14300"/>
                  </a:lnTo>
                  <a:lnTo>
                    <a:pt x="32321" y="14020"/>
                  </a:lnTo>
                  <a:lnTo>
                    <a:pt x="32362" y="13195"/>
                  </a:lnTo>
                  <a:lnTo>
                    <a:pt x="32613" y="12649"/>
                  </a:lnTo>
                  <a:lnTo>
                    <a:pt x="33036" y="12255"/>
                  </a:lnTo>
                  <a:lnTo>
                    <a:pt x="33129" y="12065"/>
                  </a:lnTo>
                  <a:close/>
                </a:path>
                <a:path w="33654" h="22225">
                  <a:moveTo>
                    <a:pt x="19825" y="9944"/>
                  </a:moveTo>
                  <a:lnTo>
                    <a:pt x="16344" y="9944"/>
                  </a:lnTo>
                  <a:lnTo>
                    <a:pt x="17856" y="11099"/>
                  </a:lnTo>
                  <a:lnTo>
                    <a:pt x="19024" y="11214"/>
                  </a:lnTo>
                  <a:lnTo>
                    <a:pt x="18161" y="12649"/>
                  </a:lnTo>
                  <a:lnTo>
                    <a:pt x="25487" y="12649"/>
                  </a:lnTo>
                  <a:lnTo>
                    <a:pt x="25969" y="12446"/>
                  </a:lnTo>
                  <a:lnTo>
                    <a:pt x="22021" y="12446"/>
                  </a:lnTo>
                  <a:lnTo>
                    <a:pt x="21310" y="11912"/>
                  </a:lnTo>
                  <a:lnTo>
                    <a:pt x="20053" y="11493"/>
                  </a:lnTo>
                  <a:lnTo>
                    <a:pt x="19825" y="9944"/>
                  </a:lnTo>
                  <a:close/>
                </a:path>
                <a:path w="33654" h="22225">
                  <a:moveTo>
                    <a:pt x="27903" y="11049"/>
                  </a:moveTo>
                  <a:lnTo>
                    <a:pt x="22961" y="11049"/>
                  </a:lnTo>
                  <a:lnTo>
                    <a:pt x="22875" y="11214"/>
                  </a:lnTo>
                  <a:lnTo>
                    <a:pt x="22698" y="11366"/>
                  </a:lnTo>
                  <a:lnTo>
                    <a:pt x="22460" y="12268"/>
                  </a:lnTo>
                  <a:lnTo>
                    <a:pt x="22021" y="12446"/>
                  </a:lnTo>
                  <a:lnTo>
                    <a:pt x="25969" y="12446"/>
                  </a:lnTo>
                  <a:lnTo>
                    <a:pt x="27920" y="12407"/>
                  </a:lnTo>
                  <a:lnTo>
                    <a:pt x="27800" y="12065"/>
                  </a:lnTo>
                  <a:lnTo>
                    <a:pt x="33129" y="12065"/>
                  </a:lnTo>
                  <a:lnTo>
                    <a:pt x="33039" y="11836"/>
                  </a:lnTo>
                  <a:lnTo>
                    <a:pt x="30759" y="11836"/>
                  </a:lnTo>
                  <a:lnTo>
                    <a:pt x="27903" y="11049"/>
                  </a:lnTo>
                  <a:close/>
                </a:path>
                <a:path w="33654" h="22225">
                  <a:moveTo>
                    <a:pt x="16916" y="11950"/>
                  </a:moveTo>
                  <a:lnTo>
                    <a:pt x="15570" y="12268"/>
                  </a:lnTo>
                  <a:lnTo>
                    <a:pt x="17482" y="12268"/>
                  </a:lnTo>
                  <a:lnTo>
                    <a:pt x="16916" y="11950"/>
                  </a:lnTo>
                  <a:close/>
                </a:path>
                <a:path w="33654" h="22225">
                  <a:moveTo>
                    <a:pt x="21321" y="11908"/>
                  </a:moveTo>
                  <a:close/>
                </a:path>
                <a:path w="33654" h="22225">
                  <a:moveTo>
                    <a:pt x="27014" y="9245"/>
                  </a:moveTo>
                  <a:lnTo>
                    <a:pt x="19710" y="9245"/>
                  </a:lnTo>
                  <a:lnTo>
                    <a:pt x="21450" y="9486"/>
                  </a:lnTo>
                  <a:lnTo>
                    <a:pt x="21422" y="10985"/>
                  </a:lnTo>
                  <a:lnTo>
                    <a:pt x="21321" y="11908"/>
                  </a:lnTo>
                  <a:lnTo>
                    <a:pt x="22667" y="11402"/>
                  </a:lnTo>
                  <a:lnTo>
                    <a:pt x="22745" y="11087"/>
                  </a:lnTo>
                  <a:lnTo>
                    <a:pt x="22961" y="11049"/>
                  </a:lnTo>
                  <a:lnTo>
                    <a:pt x="27903" y="11049"/>
                  </a:lnTo>
                  <a:lnTo>
                    <a:pt x="26047" y="10515"/>
                  </a:lnTo>
                  <a:lnTo>
                    <a:pt x="27014" y="9245"/>
                  </a:lnTo>
                  <a:close/>
                </a:path>
                <a:path w="33654" h="22225">
                  <a:moveTo>
                    <a:pt x="33045" y="10591"/>
                  </a:moveTo>
                  <a:lnTo>
                    <a:pt x="31318" y="10591"/>
                  </a:lnTo>
                  <a:lnTo>
                    <a:pt x="30759" y="11836"/>
                  </a:lnTo>
                  <a:lnTo>
                    <a:pt x="33039" y="11836"/>
                  </a:lnTo>
                  <a:lnTo>
                    <a:pt x="32904" y="11493"/>
                  </a:lnTo>
                  <a:lnTo>
                    <a:pt x="33045" y="10591"/>
                  </a:lnTo>
                  <a:close/>
                </a:path>
                <a:path w="33654" h="22225">
                  <a:moveTo>
                    <a:pt x="30848" y="9220"/>
                  </a:moveTo>
                  <a:lnTo>
                    <a:pt x="30014" y="9652"/>
                  </a:lnTo>
                  <a:lnTo>
                    <a:pt x="29908" y="10718"/>
                  </a:lnTo>
                  <a:lnTo>
                    <a:pt x="31318" y="10591"/>
                  </a:lnTo>
                  <a:lnTo>
                    <a:pt x="33045" y="10591"/>
                  </a:lnTo>
                  <a:lnTo>
                    <a:pt x="32054" y="10502"/>
                  </a:lnTo>
                  <a:lnTo>
                    <a:pt x="30848" y="9220"/>
                  </a:lnTo>
                  <a:close/>
                </a:path>
                <a:path w="33654" h="22225">
                  <a:moveTo>
                    <a:pt x="2794" y="7594"/>
                  </a:moveTo>
                  <a:lnTo>
                    <a:pt x="1574" y="7594"/>
                  </a:lnTo>
                  <a:lnTo>
                    <a:pt x="2362" y="9652"/>
                  </a:lnTo>
                  <a:lnTo>
                    <a:pt x="3467" y="9690"/>
                  </a:lnTo>
                  <a:lnTo>
                    <a:pt x="4470" y="10515"/>
                  </a:lnTo>
                  <a:lnTo>
                    <a:pt x="5651" y="9969"/>
                  </a:lnTo>
                  <a:lnTo>
                    <a:pt x="5055" y="8686"/>
                  </a:lnTo>
                  <a:lnTo>
                    <a:pt x="4127" y="8686"/>
                  </a:lnTo>
                  <a:lnTo>
                    <a:pt x="2794" y="7594"/>
                  </a:lnTo>
                  <a:close/>
                </a:path>
                <a:path w="33654" h="22225">
                  <a:moveTo>
                    <a:pt x="33096" y="9804"/>
                  </a:moveTo>
                  <a:lnTo>
                    <a:pt x="32054" y="10502"/>
                  </a:lnTo>
                  <a:lnTo>
                    <a:pt x="33051" y="10502"/>
                  </a:lnTo>
                  <a:lnTo>
                    <a:pt x="33096" y="9804"/>
                  </a:lnTo>
                  <a:close/>
                </a:path>
                <a:path w="33654" h="22225">
                  <a:moveTo>
                    <a:pt x="16567" y="8115"/>
                  </a:moveTo>
                  <a:lnTo>
                    <a:pt x="9918" y="8115"/>
                  </a:lnTo>
                  <a:lnTo>
                    <a:pt x="10718" y="8585"/>
                  </a:lnTo>
                  <a:lnTo>
                    <a:pt x="11080" y="9017"/>
                  </a:lnTo>
                  <a:lnTo>
                    <a:pt x="11176" y="9804"/>
                  </a:lnTo>
                  <a:lnTo>
                    <a:pt x="10769" y="9969"/>
                  </a:lnTo>
                  <a:lnTo>
                    <a:pt x="16336" y="9969"/>
                  </a:lnTo>
                  <a:lnTo>
                    <a:pt x="19825" y="9944"/>
                  </a:lnTo>
                  <a:lnTo>
                    <a:pt x="19710" y="9245"/>
                  </a:lnTo>
                  <a:lnTo>
                    <a:pt x="27014" y="9245"/>
                  </a:lnTo>
                  <a:lnTo>
                    <a:pt x="17805" y="9220"/>
                  </a:lnTo>
                  <a:lnTo>
                    <a:pt x="15963" y="9093"/>
                  </a:lnTo>
                  <a:lnTo>
                    <a:pt x="16567" y="8115"/>
                  </a:lnTo>
                  <a:close/>
                </a:path>
                <a:path w="33654" h="22225">
                  <a:moveTo>
                    <a:pt x="21107" y="1003"/>
                  </a:moveTo>
                  <a:lnTo>
                    <a:pt x="18872" y="3441"/>
                  </a:lnTo>
                  <a:lnTo>
                    <a:pt x="17564" y="4013"/>
                  </a:lnTo>
                  <a:lnTo>
                    <a:pt x="17550" y="4305"/>
                  </a:lnTo>
                  <a:lnTo>
                    <a:pt x="18100" y="5791"/>
                  </a:lnTo>
                  <a:lnTo>
                    <a:pt x="18217" y="6350"/>
                  </a:lnTo>
                  <a:lnTo>
                    <a:pt x="18122" y="6642"/>
                  </a:lnTo>
                  <a:lnTo>
                    <a:pt x="17856" y="6985"/>
                  </a:lnTo>
                  <a:lnTo>
                    <a:pt x="17805" y="7594"/>
                  </a:lnTo>
                  <a:lnTo>
                    <a:pt x="17680" y="8585"/>
                  </a:lnTo>
                  <a:lnTo>
                    <a:pt x="17805" y="9220"/>
                  </a:lnTo>
                  <a:lnTo>
                    <a:pt x="27033" y="9220"/>
                  </a:lnTo>
                  <a:lnTo>
                    <a:pt x="27343" y="8813"/>
                  </a:lnTo>
                  <a:lnTo>
                    <a:pt x="29121" y="8788"/>
                  </a:lnTo>
                  <a:lnTo>
                    <a:pt x="31940" y="8547"/>
                  </a:lnTo>
                  <a:lnTo>
                    <a:pt x="32274" y="8255"/>
                  </a:lnTo>
                  <a:lnTo>
                    <a:pt x="32327" y="8115"/>
                  </a:lnTo>
                  <a:lnTo>
                    <a:pt x="27305" y="8115"/>
                  </a:lnTo>
                  <a:lnTo>
                    <a:pt x="25832" y="7696"/>
                  </a:lnTo>
                  <a:lnTo>
                    <a:pt x="25947" y="7340"/>
                  </a:lnTo>
                  <a:lnTo>
                    <a:pt x="26167" y="6985"/>
                  </a:lnTo>
                  <a:lnTo>
                    <a:pt x="26247" y="6502"/>
                  </a:lnTo>
                  <a:lnTo>
                    <a:pt x="21856" y="6502"/>
                  </a:lnTo>
                  <a:lnTo>
                    <a:pt x="21653" y="6413"/>
                  </a:lnTo>
                  <a:lnTo>
                    <a:pt x="21374" y="6388"/>
                  </a:lnTo>
                  <a:lnTo>
                    <a:pt x="21120" y="6019"/>
                  </a:lnTo>
                  <a:lnTo>
                    <a:pt x="21297" y="5803"/>
                  </a:lnTo>
                  <a:lnTo>
                    <a:pt x="21704" y="5791"/>
                  </a:lnTo>
                  <a:lnTo>
                    <a:pt x="24974" y="5791"/>
                  </a:lnTo>
                  <a:lnTo>
                    <a:pt x="24803" y="5740"/>
                  </a:lnTo>
                  <a:lnTo>
                    <a:pt x="22517" y="5308"/>
                  </a:lnTo>
                  <a:lnTo>
                    <a:pt x="23215" y="4597"/>
                  </a:lnTo>
                  <a:lnTo>
                    <a:pt x="23761" y="3911"/>
                  </a:lnTo>
                  <a:lnTo>
                    <a:pt x="23558" y="3340"/>
                  </a:lnTo>
                  <a:lnTo>
                    <a:pt x="23438" y="3162"/>
                  </a:lnTo>
                  <a:lnTo>
                    <a:pt x="22275" y="3162"/>
                  </a:lnTo>
                  <a:lnTo>
                    <a:pt x="22275" y="3035"/>
                  </a:lnTo>
                  <a:lnTo>
                    <a:pt x="22567" y="2794"/>
                  </a:lnTo>
                  <a:lnTo>
                    <a:pt x="21430" y="1752"/>
                  </a:lnTo>
                  <a:lnTo>
                    <a:pt x="21323" y="1587"/>
                  </a:lnTo>
                  <a:lnTo>
                    <a:pt x="21107" y="1003"/>
                  </a:lnTo>
                  <a:close/>
                </a:path>
                <a:path w="33654" h="22225">
                  <a:moveTo>
                    <a:pt x="5702" y="5511"/>
                  </a:moveTo>
                  <a:lnTo>
                    <a:pt x="4127" y="8686"/>
                  </a:lnTo>
                  <a:lnTo>
                    <a:pt x="5055" y="8686"/>
                  </a:lnTo>
                  <a:lnTo>
                    <a:pt x="4813" y="8166"/>
                  </a:lnTo>
                  <a:lnTo>
                    <a:pt x="9921" y="8166"/>
                  </a:lnTo>
                  <a:lnTo>
                    <a:pt x="16567" y="8115"/>
                  </a:lnTo>
                  <a:lnTo>
                    <a:pt x="16493" y="7556"/>
                  </a:lnTo>
                  <a:lnTo>
                    <a:pt x="13944" y="7556"/>
                  </a:lnTo>
                  <a:lnTo>
                    <a:pt x="13341" y="6654"/>
                  </a:lnTo>
                  <a:lnTo>
                    <a:pt x="8088" y="6642"/>
                  </a:lnTo>
                  <a:lnTo>
                    <a:pt x="5702" y="5511"/>
                  </a:lnTo>
                  <a:close/>
                </a:path>
                <a:path w="33654" h="22225">
                  <a:moveTo>
                    <a:pt x="28092" y="6997"/>
                  </a:moveTo>
                  <a:lnTo>
                    <a:pt x="27663" y="7340"/>
                  </a:lnTo>
                  <a:lnTo>
                    <a:pt x="27305" y="8115"/>
                  </a:lnTo>
                  <a:lnTo>
                    <a:pt x="28854" y="8115"/>
                  </a:lnTo>
                  <a:lnTo>
                    <a:pt x="28375" y="7696"/>
                  </a:lnTo>
                  <a:lnTo>
                    <a:pt x="28092" y="6997"/>
                  </a:lnTo>
                  <a:close/>
                </a:path>
                <a:path w="33654" h="22225">
                  <a:moveTo>
                    <a:pt x="32054" y="7061"/>
                  </a:moveTo>
                  <a:lnTo>
                    <a:pt x="31318" y="7353"/>
                  </a:lnTo>
                  <a:lnTo>
                    <a:pt x="30364" y="7696"/>
                  </a:lnTo>
                  <a:lnTo>
                    <a:pt x="29997" y="7848"/>
                  </a:lnTo>
                  <a:lnTo>
                    <a:pt x="29400" y="8051"/>
                  </a:lnTo>
                  <a:lnTo>
                    <a:pt x="28854" y="8115"/>
                  </a:lnTo>
                  <a:lnTo>
                    <a:pt x="32327" y="8115"/>
                  </a:lnTo>
                  <a:lnTo>
                    <a:pt x="32054" y="7061"/>
                  </a:lnTo>
                  <a:close/>
                </a:path>
                <a:path w="33654" h="22225">
                  <a:moveTo>
                    <a:pt x="16205" y="6718"/>
                  </a:moveTo>
                  <a:lnTo>
                    <a:pt x="13944" y="7556"/>
                  </a:lnTo>
                  <a:lnTo>
                    <a:pt x="16493" y="7556"/>
                  </a:lnTo>
                  <a:lnTo>
                    <a:pt x="16380" y="7162"/>
                  </a:lnTo>
                  <a:lnTo>
                    <a:pt x="16205" y="6718"/>
                  </a:lnTo>
                  <a:close/>
                </a:path>
                <a:path w="33654" h="22225">
                  <a:moveTo>
                    <a:pt x="11566" y="4305"/>
                  </a:moveTo>
                  <a:lnTo>
                    <a:pt x="8470" y="4305"/>
                  </a:lnTo>
                  <a:lnTo>
                    <a:pt x="8115" y="6654"/>
                  </a:lnTo>
                  <a:lnTo>
                    <a:pt x="13341" y="6654"/>
                  </a:lnTo>
                  <a:lnTo>
                    <a:pt x="12509" y="5410"/>
                  </a:lnTo>
                  <a:lnTo>
                    <a:pt x="11794" y="4597"/>
                  </a:lnTo>
                  <a:lnTo>
                    <a:pt x="11566" y="4305"/>
                  </a:lnTo>
                  <a:close/>
                </a:path>
                <a:path w="33654" h="22225">
                  <a:moveTo>
                    <a:pt x="24974" y="5791"/>
                  </a:moveTo>
                  <a:lnTo>
                    <a:pt x="21704" y="5791"/>
                  </a:lnTo>
                  <a:lnTo>
                    <a:pt x="21844" y="5842"/>
                  </a:lnTo>
                  <a:lnTo>
                    <a:pt x="22006" y="6019"/>
                  </a:lnTo>
                  <a:lnTo>
                    <a:pt x="21997" y="6413"/>
                  </a:lnTo>
                  <a:lnTo>
                    <a:pt x="21856" y="6502"/>
                  </a:lnTo>
                  <a:lnTo>
                    <a:pt x="26247" y="6502"/>
                  </a:lnTo>
                  <a:lnTo>
                    <a:pt x="26174" y="6146"/>
                  </a:lnTo>
                  <a:lnTo>
                    <a:pt x="24974" y="5791"/>
                  </a:lnTo>
                  <a:close/>
                </a:path>
                <a:path w="33654" h="22225">
                  <a:moveTo>
                    <a:pt x="5982" y="5644"/>
                  </a:moveTo>
                  <a:close/>
                </a:path>
                <a:path w="33654" h="22225">
                  <a:moveTo>
                    <a:pt x="7271" y="1638"/>
                  </a:moveTo>
                  <a:lnTo>
                    <a:pt x="4965" y="1638"/>
                  </a:lnTo>
                  <a:lnTo>
                    <a:pt x="4873" y="4699"/>
                  </a:lnTo>
                  <a:lnTo>
                    <a:pt x="5935" y="5622"/>
                  </a:lnTo>
                  <a:lnTo>
                    <a:pt x="8470" y="4305"/>
                  </a:lnTo>
                  <a:lnTo>
                    <a:pt x="11566" y="4305"/>
                  </a:lnTo>
                  <a:lnTo>
                    <a:pt x="10217" y="2451"/>
                  </a:lnTo>
                  <a:lnTo>
                    <a:pt x="7899" y="2451"/>
                  </a:lnTo>
                  <a:lnTo>
                    <a:pt x="7271" y="1638"/>
                  </a:lnTo>
                  <a:close/>
                </a:path>
                <a:path w="33654" h="22225">
                  <a:moveTo>
                    <a:pt x="17373" y="1663"/>
                  </a:moveTo>
                  <a:lnTo>
                    <a:pt x="16916" y="1689"/>
                  </a:lnTo>
                  <a:lnTo>
                    <a:pt x="16700" y="1752"/>
                  </a:lnTo>
                  <a:lnTo>
                    <a:pt x="17230" y="3441"/>
                  </a:lnTo>
                  <a:lnTo>
                    <a:pt x="17442" y="4013"/>
                  </a:lnTo>
                  <a:lnTo>
                    <a:pt x="18010" y="2870"/>
                  </a:lnTo>
                  <a:lnTo>
                    <a:pt x="18092" y="2603"/>
                  </a:lnTo>
                  <a:lnTo>
                    <a:pt x="17665" y="2298"/>
                  </a:lnTo>
                  <a:lnTo>
                    <a:pt x="17462" y="1892"/>
                  </a:lnTo>
                  <a:lnTo>
                    <a:pt x="17373" y="1663"/>
                  </a:lnTo>
                  <a:close/>
                </a:path>
                <a:path w="33654" h="22225">
                  <a:moveTo>
                    <a:pt x="1308" y="609"/>
                  </a:moveTo>
                  <a:lnTo>
                    <a:pt x="1676" y="1295"/>
                  </a:lnTo>
                  <a:lnTo>
                    <a:pt x="0" y="2235"/>
                  </a:lnTo>
                  <a:lnTo>
                    <a:pt x="3060" y="3352"/>
                  </a:lnTo>
                  <a:lnTo>
                    <a:pt x="3746" y="3035"/>
                  </a:lnTo>
                  <a:lnTo>
                    <a:pt x="4965" y="1638"/>
                  </a:lnTo>
                  <a:lnTo>
                    <a:pt x="7271" y="1638"/>
                  </a:lnTo>
                  <a:lnTo>
                    <a:pt x="7124" y="1447"/>
                  </a:lnTo>
                  <a:lnTo>
                    <a:pt x="6378" y="965"/>
                  </a:lnTo>
                  <a:lnTo>
                    <a:pt x="2108" y="965"/>
                  </a:lnTo>
                  <a:lnTo>
                    <a:pt x="1308" y="609"/>
                  </a:lnTo>
                  <a:close/>
                </a:path>
                <a:path w="33654" h="22225">
                  <a:moveTo>
                    <a:pt x="22567" y="2794"/>
                  </a:moveTo>
                  <a:lnTo>
                    <a:pt x="22517" y="3136"/>
                  </a:lnTo>
                  <a:lnTo>
                    <a:pt x="22275" y="3162"/>
                  </a:lnTo>
                  <a:lnTo>
                    <a:pt x="23438" y="3162"/>
                  </a:lnTo>
                  <a:lnTo>
                    <a:pt x="23241" y="2870"/>
                  </a:lnTo>
                  <a:lnTo>
                    <a:pt x="22567" y="2794"/>
                  </a:lnTo>
                  <a:close/>
                </a:path>
                <a:path w="33654" h="22225">
                  <a:moveTo>
                    <a:pt x="8966" y="88"/>
                  </a:moveTo>
                  <a:lnTo>
                    <a:pt x="8390" y="520"/>
                  </a:lnTo>
                  <a:lnTo>
                    <a:pt x="8272" y="749"/>
                  </a:lnTo>
                  <a:lnTo>
                    <a:pt x="9271" y="2044"/>
                  </a:lnTo>
                  <a:lnTo>
                    <a:pt x="7899" y="2451"/>
                  </a:lnTo>
                  <a:lnTo>
                    <a:pt x="10217" y="2451"/>
                  </a:lnTo>
                  <a:lnTo>
                    <a:pt x="9601" y="1587"/>
                  </a:lnTo>
                  <a:lnTo>
                    <a:pt x="8966" y="88"/>
                  </a:lnTo>
                  <a:close/>
                </a:path>
                <a:path w="33654" h="22225">
                  <a:moveTo>
                    <a:pt x="2844" y="38"/>
                  </a:moveTo>
                  <a:lnTo>
                    <a:pt x="2108" y="965"/>
                  </a:lnTo>
                  <a:lnTo>
                    <a:pt x="6378" y="965"/>
                  </a:lnTo>
                  <a:lnTo>
                    <a:pt x="6182" y="838"/>
                  </a:lnTo>
                  <a:lnTo>
                    <a:pt x="4013" y="838"/>
                  </a:lnTo>
                  <a:lnTo>
                    <a:pt x="3644" y="520"/>
                  </a:lnTo>
                  <a:lnTo>
                    <a:pt x="2844" y="38"/>
                  </a:lnTo>
                  <a:close/>
                </a:path>
                <a:path w="33654" h="22225">
                  <a:moveTo>
                    <a:pt x="5016" y="0"/>
                  </a:moveTo>
                  <a:lnTo>
                    <a:pt x="4318" y="266"/>
                  </a:lnTo>
                  <a:lnTo>
                    <a:pt x="4229" y="749"/>
                  </a:lnTo>
                  <a:lnTo>
                    <a:pt x="4013" y="838"/>
                  </a:lnTo>
                  <a:lnTo>
                    <a:pt x="6182" y="838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12493958" y="6901621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70">
                  <a:moveTo>
                    <a:pt x="2213" y="5422"/>
                  </a:moveTo>
                  <a:lnTo>
                    <a:pt x="1086" y="6642"/>
                  </a:lnTo>
                  <a:lnTo>
                    <a:pt x="0" y="7594"/>
                  </a:lnTo>
                  <a:lnTo>
                    <a:pt x="1790" y="8890"/>
                  </a:lnTo>
                  <a:lnTo>
                    <a:pt x="3378" y="9334"/>
                  </a:lnTo>
                  <a:lnTo>
                    <a:pt x="2297" y="10731"/>
                  </a:lnTo>
                  <a:lnTo>
                    <a:pt x="2309" y="10883"/>
                  </a:lnTo>
                  <a:lnTo>
                    <a:pt x="2832" y="11633"/>
                  </a:lnTo>
                  <a:lnTo>
                    <a:pt x="2946" y="12255"/>
                  </a:lnTo>
                  <a:lnTo>
                    <a:pt x="2374" y="13182"/>
                  </a:lnTo>
                  <a:lnTo>
                    <a:pt x="3949" y="13601"/>
                  </a:lnTo>
                  <a:lnTo>
                    <a:pt x="4292" y="12852"/>
                  </a:lnTo>
                  <a:lnTo>
                    <a:pt x="4737" y="12496"/>
                  </a:lnTo>
                  <a:lnTo>
                    <a:pt x="5842" y="11290"/>
                  </a:lnTo>
                  <a:lnTo>
                    <a:pt x="5642" y="11099"/>
                  </a:lnTo>
                  <a:lnTo>
                    <a:pt x="4432" y="11099"/>
                  </a:lnTo>
                  <a:lnTo>
                    <a:pt x="3746" y="10883"/>
                  </a:lnTo>
                  <a:lnTo>
                    <a:pt x="4051" y="8140"/>
                  </a:lnTo>
                  <a:lnTo>
                    <a:pt x="4915" y="6642"/>
                  </a:lnTo>
                  <a:lnTo>
                    <a:pt x="2933" y="6642"/>
                  </a:lnTo>
                  <a:lnTo>
                    <a:pt x="2516" y="6400"/>
                  </a:lnTo>
                  <a:lnTo>
                    <a:pt x="2425" y="6261"/>
                  </a:lnTo>
                  <a:lnTo>
                    <a:pt x="2213" y="5422"/>
                  </a:lnTo>
                  <a:close/>
                </a:path>
                <a:path w="10159" h="13970">
                  <a:moveTo>
                    <a:pt x="5257" y="10731"/>
                  </a:moveTo>
                  <a:lnTo>
                    <a:pt x="4432" y="11099"/>
                  </a:lnTo>
                  <a:lnTo>
                    <a:pt x="5642" y="11099"/>
                  </a:lnTo>
                  <a:lnTo>
                    <a:pt x="5257" y="10731"/>
                  </a:lnTo>
                  <a:close/>
                </a:path>
                <a:path w="10159" h="13970">
                  <a:moveTo>
                    <a:pt x="8802" y="6400"/>
                  </a:moveTo>
                  <a:lnTo>
                    <a:pt x="5054" y="6400"/>
                  </a:lnTo>
                  <a:lnTo>
                    <a:pt x="8483" y="6756"/>
                  </a:lnTo>
                  <a:lnTo>
                    <a:pt x="8802" y="6400"/>
                  </a:lnTo>
                  <a:close/>
                </a:path>
                <a:path w="10159" h="13970">
                  <a:moveTo>
                    <a:pt x="8048" y="3987"/>
                  </a:moveTo>
                  <a:lnTo>
                    <a:pt x="3835" y="3987"/>
                  </a:lnTo>
                  <a:lnTo>
                    <a:pt x="4053" y="4483"/>
                  </a:lnTo>
                  <a:lnTo>
                    <a:pt x="4288" y="5285"/>
                  </a:lnTo>
                  <a:lnTo>
                    <a:pt x="4394" y="6286"/>
                  </a:lnTo>
                  <a:lnTo>
                    <a:pt x="2933" y="6642"/>
                  </a:lnTo>
                  <a:lnTo>
                    <a:pt x="4915" y="6642"/>
                  </a:lnTo>
                  <a:lnTo>
                    <a:pt x="5054" y="6400"/>
                  </a:lnTo>
                  <a:lnTo>
                    <a:pt x="8802" y="6400"/>
                  </a:lnTo>
                  <a:lnTo>
                    <a:pt x="8928" y="6261"/>
                  </a:lnTo>
                  <a:lnTo>
                    <a:pt x="9347" y="6007"/>
                  </a:lnTo>
                  <a:lnTo>
                    <a:pt x="9755" y="5156"/>
                  </a:lnTo>
                  <a:lnTo>
                    <a:pt x="9693" y="4800"/>
                  </a:lnTo>
                  <a:lnTo>
                    <a:pt x="9606" y="4559"/>
                  </a:lnTo>
                  <a:lnTo>
                    <a:pt x="7899" y="4559"/>
                  </a:lnTo>
                  <a:lnTo>
                    <a:pt x="8048" y="3987"/>
                  </a:lnTo>
                  <a:close/>
                </a:path>
                <a:path w="10159" h="13970">
                  <a:moveTo>
                    <a:pt x="2679" y="4914"/>
                  </a:moveTo>
                  <a:lnTo>
                    <a:pt x="2178" y="5285"/>
                  </a:lnTo>
                  <a:lnTo>
                    <a:pt x="2213" y="5422"/>
                  </a:lnTo>
                  <a:lnTo>
                    <a:pt x="2679" y="4914"/>
                  </a:lnTo>
                  <a:close/>
                </a:path>
                <a:path w="10159" h="13970">
                  <a:moveTo>
                    <a:pt x="4051" y="0"/>
                  </a:moveTo>
                  <a:lnTo>
                    <a:pt x="4025" y="1409"/>
                  </a:lnTo>
                  <a:lnTo>
                    <a:pt x="3086" y="2044"/>
                  </a:lnTo>
                  <a:lnTo>
                    <a:pt x="800" y="3251"/>
                  </a:lnTo>
                  <a:lnTo>
                    <a:pt x="990" y="4140"/>
                  </a:lnTo>
                  <a:lnTo>
                    <a:pt x="1831" y="4896"/>
                  </a:lnTo>
                  <a:lnTo>
                    <a:pt x="1931" y="5080"/>
                  </a:lnTo>
                  <a:lnTo>
                    <a:pt x="2044" y="5384"/>
                  </a:lnTo>
                  <a:lnTo>
                    <a:pt x="2146" y="5156"/>
                  </a:lnTo>
                  <a:lnTo>
                    <a:pt x="2702" y="4896"/>
                  </a:lnTo>
                  <a:lnTo>
                    <a:pt x="3835" y="3987"/>
                  </a:lnTo>
                  <a:lnTo>
                    <a:pt x="8048" y="3987"/>
                  </a:lnTo>
                  <a:lnTo>
                    <a:pt x="8154" y="3581"/>
                  </a:lnTo>
                  <a:lnTo>
                    <a:pt x="5880" y="3581"/>
                  </a:lnTo>
                  <a:lnTo>
                    <a:pt x="6642" y="2184"/>
                  </a:lnTo>
                  <a:lnTo>
                    <a:pt x="5435" y="1854"/>
                  </a:lnTo>
                  <a:lnTo>
                    <a:pt x="5245" y="330"/>
                  </a:lnTo>
                  <a:lnTo>
                    <a:pt x="4051" y="0"/>
                  </a:lnTo>
                  <a:close/>
                </a:path>
                <a:path w="10159" h="13970">
                  <a:moveTo>
                    <a:pt x="9004" y="3009"/>
                  </a:moveTo>
                  <a:lnTo>
                    <a:pt x="8445" y="3390"/>
                  </a:lnTo>
                  <a:lnTo>
                    <a:pt x="8851" y="4483"/>
                  </a:lnTo>
                  <a:lnTo>
                    <a:pt x="7899" y="4559"/>
                  </a:lnTo>
                  <a:lnTo>
                    <a:pt x="9606" y="4559"/>
                  </a:lnTo>
                  <a:lnTo>
                    <a:pt x="9004" y="3009"/>
                  </a:lnTo>
                  <a:close/>
                </a:path>
                <a:path w="10159" h="13970">
                  <a:moveTo>
                    <a:pt x="8204" y="3390"/>
                  </a:moveTo>
                  <a:lnTo>
                    <a:pt x="5880" y="3581"/>
                  </a:lnTo>
                  <a:lnTo>
                    <a:pt x="8154" y="3581"/>
                  </a:lnTo>
                  <a:lnTo>
                    <a:pt x="8204" y="339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12497714" y="690762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600" y="0"/>
                  </a:moveTo>
                  <a:lnTo>
                    <a:pt x="5181" y="266"/>
                  </a:lnTo>
                  <a:lnTo>
                    <a:pt x="4711" y="749"/>
                  </a:lnTo>
                  <a:lnTo>
                    <a:pt x="4343" y="698"/>
                  </a:lnTo>
                  <a:lnTo>
                    <a:pt x="1295" y="393"/>
                  </a:lnTo>
                  <a:lnTo>
                    <a:pt x="304" y="2133"/>
                  </a:lnTo>
                  <a:lnTo>
                    <a:pt x="0" y="4889"/>
                  </a:lnTo>
                  <a:lnTo>
                    <a:pt x="685" y="5092"/>
                  </a:lnTo>
                  <a:lnTo>
                    <a:pt x="1511" y="4737"/>
                  </a:lnTo>
                  <a:lnTo>
                    <a:pt x="2095" y="5283"/>
                  </a:lnTo>
                  <a:lnTo>
                    <a:pt x="3047" y="5715"/>
                  </a:lnTo>
                  <a:lnTo>
                    <a:pt x="3136" y="5930"/>
                  </a:lnTo>
                  <a:lnTo>
                    <a:pt x="3200" y="6172"/>
                  </a:lnTo>
                  <a:lnTo>
                    <a:pt x="3301" y="6388"/>
                  </a:lnTo>
                  <a:lnTo>
                    <a:pt x="4152" y="4889"/>
                  </a:lnTo>
                  <a:lnTo>
                    <a:pt x="5562" y="939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12499508" y="692029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1549" y="0"/>
                  </a:moveTo>
                  <a:lnTo>
                    <a:pt x="1344" y="571"/>
                  </a:lnTo>
                  <a:lnTo>
                    <a:pt x="1320" y="2730"/>
                  </a:lnTo>
                  <a:lnTo>
                    <a:pt x="800" y="3644"/>
                  </a:lnTo>
                  <a:lnTo>
                    <a:pt x="76" y="4495"/>
                  </a:lnTo>
                  <a:lnTo>
                    <a:pt x="0" y="6045"/>
                  </a:lnTo>
                  <a:lnTo>
                    <a:pt x="1015" y="7175"/>
                  </a:lnTo>
                  <a:lnTo>
                    <a:pt x="1663" y="8432"/>
                  </a:lnTo>
                  <a:lnTo>
                    <a:pt x="2209" y="7797"/>
                  </a:lnTo>
                  <a:lnTo>
                    <a:pt x="2120" y="6680"/>
                  </a:lnTo>
                  <a:lnTo>
                    <a:pt x="3174" y="6451"/>
                  </a:lnTo>
                  <a:lnTo>
                    <a:pt x="2959" y="5372"/>
                  </a:lnTo>
                  <a:lnTo>
                    <a:pt x="1511" y="4000"/>
                  </a:lnTo>
                  <a:lnTo>
                    <a:pt x="4965" y="3530"/>
                  </a:lnTo>
                  <a:lnTo>
                    <a:pt x="4775" y="2298"/>
                  </a:lnTo>
                  <a:lnTo>
                    <a:pt x="5321" y="1714"/>
                  </a:lnTo>
                  <a:lnTo>
                    <a:pt x="4760" y="1473"/>
                  </a:lnTo>
                  <a:lnTo>
                    <a:pt x="2451" y="1473"/>
                  </a:lnTo>
                  <a:lnTo>
                    <a:pt x="2465" y="1333"/>
                  </a:lnTo>
                  <a:lnTo>
                    <a:pt x="2717" y="1117"/>
                  </a:lnTo>
                  <a:lnTo>
                    <a:pt x="2514" y="571"/>
                  </a:lnTo>
                  <a:lnTo>
                    <a:pt x="2197" y="101"/>
                  </a:lnTo>
                  <a:lnTo>
                    <a:pt x="1549" y="0"/>
                  </a:lnTo>
                  <a:close/>
                </a:path>
                <a:path w="5715" h="8890">
                  <a:moveTo>
                    <a:pt x="3428" y="850"/>
                  </a:moveTo>
                  <a:lnTo>
                    <a:pt x="2819" y="1079"/>
                  </a:lnTo>
                  <a:lnTo>
                    <a:pt x="2717" y="1435"/>
                  </a:lnTo>
                  <a:lnTo>
                    <a:pt x="2451" y="1473"/>
                  </a:lnTo>
                  <a:lnTo>
                    <a:pt x="4760" y="1473"/>
                  </a:lnTo>
                  <a:lnTo>
                    <a:pt x="3428" y="85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12503435" y="691663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49" y="0"/>
                  </a:moveTo>
                  <a:lnTo>
                    <a:pt x="838" y="177"/>
                  </a:lnTo>
                  <a:lnTo>
                    <a:pt x="266" y="279"/>
                  </a:lnTo>
                  <a:lnTo>
                    <a:pt x="215" y="1066"/>
                  </a:lnTo>
                  <a:lnTo>
                    <a:pt x="0" y="1854"/>
                  </a:lnTo>
                  <a:lnTo>
                    <a:pt x="330" y="2616"/>
                  </a:lnTo>
                  <a:lnTo>
                    <a:pt x="1130" y="2260"/>
                  </a:lnTo>
                  <a:lnTo>
                    <a:pt x="1841" y="1765"/>
                  </a:lnTo>
                  <a:lnTo>
                    <a:pt x="1689" y="812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12506387" y="692422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838" y="0"/>
                  </a:moveTo>
                  <a:lnTo>
                    <a:pt x="622" y="101"/>
                  </a:lnTo>
                  <a:lnTo>
                    <a:pt x="393" y="190"/>
                  </a:lnTo>
                  <a:lnTo>
                    <a:pt x="177" y="266"/>
                  </a:lnTo>
                  <a:lnTo>
                    <a:pt x="381" y="850"/>
                  </a:lnTo>
                  <a:lnTo>
                    <a:pt x="431" y="1397"/>
                  </a:lnTo>
                  <a:lnTo>
                    <a:pt x="0" y="1905"/>
                  </a:lnTo>
                  <a:lnTo>
                    <a:pt x="177" y="2362"/>
                  </a:lnTo>
                  <a:lnTo>
                    <a:pt x="342" y="2832"/>
                  </a:lnTo>
                  <a:lnTo>
                    <a:pt x="508" y="3263"/>
                  </a:lnTo>
                  <a:lnTo>
                    <a:pt x="749" y="3187"/>
                  </a:lnTo>
                  <a:lnTo>
                    <a:pt x="1193" y="3035"/>
                  </a:lnTo>
                  <a:lnTo>
                    <a:pt x="990" y="2032"/>
                  </a:lnTo>
                  <a:lnTo>
                    <a:pt x="2108" y="8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42B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12505607" y="692408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254" y="673"/>
                  </a:lnTo>
                  <a:lnTo>
                    <a:pt x="520" y="1358"/>
                  </a:lnTo>
                  <a:lnTo>
                    <a:pt x="787" y="2057"/>
                  </a:lnTo>
                  <a:lnTo>
                    <a:pt x="1206" y="1523"/>
                  </a:lnTo>
                  <a:lnTo>
                    <a:pt x="1155" y="990"/>
                  </a:lnTo>
                  <a:lnTo>
                    <a:pt x="952" y="406"/>
                  </a:lnTo>
                  <a:lnTo>
                    <a:pt x="622" y="266"/>
                  </a:lnTo>
                  <a:lnTo>
                    <a:pt x="31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12502656" y="6913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68" y="0"/>
                  </a:moveTo>
                  <a:lnTo>
                    <a:pt x="215" y="266"/>
                  </a:lnTo>
                  <a:lnTo>
                    <a:pt x="63" y="419"/>
                  </a:lnTo>
                  <a:lnTo>
                    <a:pt x="12" y="634"/>
                  </a:lnTo>
                  <a:lnTo>
                    <a:pt x="203" y="660"/>
                  </a:lnTo>
                  <a:lnTo>
                    <a:pt x="419" y="571"/>
                  </a:lnTo>
                  <a:lnTo>
                    <a:pt x="596" y="431"/>
                  </a:lnTo>
                  <a:lnTo>
                    <a:pt x="876" y="253"/>
                  </a:lnTo>
                  <a:lnTo>
                    <a:pt x="850" y="25"/>
                  </a:lnTo>
                  <a:lnTo>
                    <a:pt x="507" y="1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12498939" y="69142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71" y="0"/>
                  </a:moveTo>
                  <a:lnTo>
                    <a:pt x="939" y="177"/>
                  </a:lnTo>
                  <a:lnTo>
                    <a:pt x="469" y="330"/>
                  </a:lnTo>
                  <a:lnTo>
                    <a:pt x="0" y="520"/>
                  </a:lnTo>
                  <a:lnTo>
                    <a:pt x="520" y="952"/>
                  </a:lnTo>
                  <a:lnTo>
                    <a:pt x="1066" y="889"/>
                  </a:lnTo>
                  <a:lnTo>
                    <a:pt x="1650" y="685"/>
                  </a:lnTo>
                  <a:lnTo>
                    <a:pt x="1562" y="444"/>
                  </a:lnTo>
                  <a:lnTo>
                    <a:pt x="1460" y="22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12500325" y="69133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31" y="0"/>
                  </a:moveTo>
                  <a:lnTo>
                    <a:pt x="279" y="317"/>
                  </a:lnTo>
                  <a:lnTo>
                    <a:pt x="0" y="952"/>
                  </a:lnTo>
                  <a:lnTo>
                    <a:pt x="228" y="850"/>
                  </a:lnTo>
                  <a:lnTo>
                    <a:pt x="469" y="761"/>
                  </a:lnTo>
                  <a:lnTo>
                    <a:pt x="698" y="685"/>
                  </a:lnTo>
                  <a:lnTo>
                    <a:pt x="596" y="444"/>
                  </a:lnTo>
                  <a:lnTo>
                    <a:pt x="520" y="21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12510603" y="687776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66" y="0"/>
                  </a:moveTo>
                  <a:lnTo>
                    <a:pt x="495" y="241"/>
                  </a:lnTo>
                  <a:lnTo>
                    <a:pt x="25" y="571"/>
                  </a:lnTo>
                  <a:lnTo>
                    <a:pt x="0" y="1270"/>
                  </a:lnTo>
                  <a:lnTo>
                    <a:pt x="254" y="1193"/>
                  </a:lnTo>
                  <a:lnTo>
                    <a:pt x="469" y="1092"/>
                  </a:lnTo>
                  <a:lnTo>
                    <a:pt x="711" y="1003"/>
                  </a:lnTo>
                  <a:lnTo>
                    <a:pt x="850" y="838"/>
                  </a:lnTo>
                  <a:lnTo>
                    <a:pt x="1003" y="698"/>
                  </a:lnTo>
                  <a:lnTo>
                    <a:pt x="1155" y="596"/>
                  </a:lnTo>
                  <a:lnTo>
                    <a:pt x="1104" y="393"/>
                  </a:lnTo>
                  <a:lnTo>
                    <a:pt x="1079" y="20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12511315" y="68779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65" y="0"/>
                  </a:moveTo>
                  <a:lnTo>
                    <a:pt x="1003" y="495"/>
                  </a:lnTo>
                  <a:lnTo>
                    <a:pt x="444" y="444"/>
                  </a:lnTo>
                  <a:lnTo>
                    <a:pt x="292" y="546"/>
                  </a:lnTo>
                  <a:lnTo>
                    <a:pt x="139" y="685"/>
                  </a:lnTo>
                  <a:lnTo>
                    <a:pt x="0" y="850"/>
                  </a:lnTo>
                  <a:lnTo>
                    <a:pt x="152" y="1219"/>
                  </a:lnTo>
                  <a:lnTo>
                    <a:pt x="292" y="1600"/>
                  </a:lnTo>
                  <a:lnTo>
                    <a:pt x="406" y="1968"/>
                  </a:lnTo>
                  <a:lnTo>
                    <a:pt x="647" y="2044"/>
                  </a:lnTo>
                  <a:lnTo>
                    <a:pt x="901" y="2044"/>
                  </a:lnTo>
                  <a:lnTo>
                    <a:pt x="1117" y="1955"/>
                  </a:lnTo>
                  <a:lnTo>
                    <a:pt x="1409" y="1600"/>
                  </a:lnTo>
                  <a:lnTo>
                    <a:pt x="1968" y="119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8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12522760" y="69364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25" y="0"/>
                  </a:moveTo>
                  <a:lnTo>
                    <a:pt x="939" y="203"/>
                  </a:lnTo>
                  <a:lnTo>
                    <a:pt x="393" y="749"/>
                  </a:lnTo>
                  <a:lnTo>
                    <a:pt x="253" y="1028"/>
                  </a:lnTo>
                  <a:lnTo>
                    <a:pt x="139" y="1308"/>
                  </a:lnTo>
                  <a:lnTo>
                    <a:pt x="0" y="1600"/>
                  </a:lnTo>
                  <a:lnTo>
                    <a:pt x="88" y="1803"/>
                  </a:lnTo>
                  <a:lnTo>
                    <a:pt x="152" y="2044"/>
                  </a:lnTo>
                  <a:lnTo>
                    <a:pt x="228" y="2273"/>
                  </a:lnTo>
                  <a:lnTo>
                    <a:pt x="2031" y="2527"/>
                  </a:lnTo>
                  <a:lnTo>
                    <a:pt x="1650" y="761"/>
                  </a:lnTo>
                  <a:lnTo>
                    <a:pt x="2387" y="1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F6EA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12522567" y="69371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4" y="0"/>
                  </a:moveTo>
                  <a:lnTo>
                    <a:pt x="177" y="152"/>
                  </a:lnTo>
                  <a:lnTo>
                    <a:pt x="0" y="406"/>
                  </a:lnTo>
                  <a:lnTo>
                    <a:pt x="203" y="850"/>
                  </a:lnTo>
                  <a:lnTo>
                    <a:pt x="444" y="29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12527059" y="69371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90" y="444"/>
                  </a:lnTo>
                  <a:lnTo>
                    <a:pt x="495" y="1282"/>
                  </a:lnTo>
                  <a:lnTo>
                    <a:pt x="863" y="1765"/>
                  </a:lnTo>
                  <a:lnTo>
                    <a:pt x="1562" y="1854"/>
                  </a:lnTo>
                  <a:lnTo>
                    <a:pt x="1155" y="1143"/>
                  </a:lnTo>
                  <a:lnTo>
                    <a:pt x="1003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12525522" y="69374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50" y="0"/>
                  </a:moveTo>
                  <a:lnTo>
                    <a:pt x="520" y="165"/>
                  </a:lnTo>
                  <a:lnTo>
                    <a:pt x="0" y="330"/>
                  </a:lnTo>
                  <a:lnTo>
                    <a:pt x="139" y="660"/>
                  </a:lnTo>
                  <a:lnTo>
                    <a:pt x="266" y="1041"/>
                  </a:lnTo>
                  <a:lnTo>
                    <a:pt x="761" y="800"/>
                  </a:lnTo>
                  <a:lnTo>
                    <a:pt x="1104" y="69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DB9DC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12526373" y="69371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57" y="88"/>
                  </a:lnTo>
                  <a:lnTo>
                    <a:pt x="241" y="165"/>
                  </a:lnTo>
                  <a:lnTo>
                    <a:pt x="0" y="253"/>
                  </a:lnTo>
                  <a:lnTo>
                    <a:pt x="253" y="952"/>
                  </a:lnTo>
                  <a:lnTo>
                    <a:pt x="495" y="850"/>
                  </a:lnTo>
                  <a:lnTo>
                    <a:pt x="711" y="761"/>
                  </a:lnTo>
                  <a:lnTo>
                    <a:pt x="952" y="685"/>
                  </a:lnTo>
                  <a:lnTo>
                    <a:pt x="863" y="457"/>
                  </a:lnTo>
                  <a:lnTo>
                    <a:pt x="761" y="21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12477225" y="694540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4036" y="812"/>
                  </a:moveTo>
                  <a:lnTo>
                    <a:pt x="1701" y="3076"/>
                  </a:lnTo>
                  <a:lnTo>
                    <a:pt x="2289" y="3543"/>
                  </a:lnTo>
                  <a:lnTo>
                    <a:pt x="2365" y="6261"/>
                  </a:lnTo>
                  <a:lnTo>
                    <a:pt x="1877" y="8343"/>
                  </a:lnTo>
                  <a:lnTo>
                    <a:pt x="2944" y="8356"/>
                  </a:lnTo>
                  <a:lnTo>
                    <a:pt x="3655" y="8889"/>
                  </a:lnTo>
                  <a:lnTo>
                    <a:pt x="4036" y="9893"/>
                  </a:lnTo>
                  <a:lnTo>
                    <a:pt x="5661" y="10515"/>
                  </a:lnTo>
                  <a:lnTo>
                    <a:pt x="7160" y="11252"/>
                  </a:lnTo>
                  <a:lnTo>
                    <a:pt x="9560" y="13995"/>
                  </a:lnTo>
                  <a:lnTo>
                    <a:pt x="11237" y="14858"/>
                  </a:lnTo>
                  <a:lnTo>
                    <a:pt x="13091" y="15100"/>
                  </a:lnTo>
                  <a:lnTo>
                    <a:pt x="13853" y="14795"/>
                  </a:lnTo>
                  <a:lnTo>
                    <a:pt x="13104" y="13639"/>
                  </a:lnTo>
                  <a:lnTo>
                    <a:pt x="12989" y="12103"/>
                  </a:lnTo>
                  <a:lnTo>
                    <a:pt x="10094" y="10845"/>
                  </a:lnTo>
                  <a:lnTo>
                    <a:pt x="10360" y="9410"/>
                  </a:lnTo>
                  <a:lnTo>
                    <a:pt x="10500" y="8216"/>
                  </a:lnTo>
                  <a:lnTo>
                    <a:pt x="10195" y="7607"/>
                  </a:lnTo>
                  <a:lnTo>
                    <a:pt x="9807" y="7518"/>
                  </a:lnTo>
                  <a:lnTo>
                    <a:pt x="7897" y="7518"/>
                  </a:lnTo>
                  <a:lnTo>
                    <a:pt x="7773" y="7251"/>
                  </a:lnTo>
                  <a:lnTo>
                    <a:pt x="6779" y="7251"/>
                  </a:lnTo>
                  <a:lnTo>
                    <a:pt x="5903" y="6464"/>
                  </a:lnTo>
                  <a:lnTo>
                    <a:pt x="6436" y="5791"/>
                  </a:lnTo>
                  <a:lnTo>
                    <a:pt x="5890" y="4495"/>
                  </a:lnTo>
                  <a:lnTo>
                    <a:pt x="4912" y="4114"/>
                  </a:lnTo>
                  <a:lnTo>
                    <a:pt x="4681" y="3619"/>
                  </a:lnTo>
                  <a:lnTo>
                    <a:pt x="4766" y="3213"/>
                  </a:lnTo>
                  <a:lnTo>
                    <a:pt x="5496" y="1206"/>
                  </a:lnTo>
                  <a:lnTo>
                    <a:pt x="4036" y="812"/>
                  </a:lnTo>
                  <a:close/>
                </a:path>
                <a:path w="13970" h="15240">
                  <a:moveTo>
                    <a:pt x="9141" y="7365"/>
                  </a:moveTo>
                  <a:lnTo>
                    <a:pt x="7897" y="7518"/>
                  </a:lnTo>
                  <a:lnTo>
                    <a:pt x="9807" y="7518"/>
                  </a:lnTo>
                  <a:lnTo>
                    <a:pt x="9141" y="7365"/>
                  </a:lnTo>
                  <a:close/>
                </a:path>
                <a:path w="13970" h="15240">
                  <a:moveTo>
                    <a:pt x="7312" y="6261"/>
                  </a:moveTo>
                  <a:lnTo>
                    <a:pt x="6941" y="6464"/>
                  </a:lnTo>
                  <a:lnTo>
                    <a:pt x="6779" y="7251"/>
                  </a:lnTo>
                  <a:lnTo>
                    <a:pt x="7773" y="7251"/>
                  </a:lnTo>
                  <a:lnTo>
                    <a:pt x="7312" y="6261"/>
                  </a:lnTo>
                  <a:close/>
                </a:path>
                <a:path w="13970" h="15240">
                  <a:moveTo>
                    <a:pt x="1077" y="0"/>
                  </a:moveTo>
                  <a:lnTo>
                    <a:pt x="188" y="368"/>
                  </a:lnTo>
                  <a:lnTo>
                    <a:pt x="20" y="787"/>
                  </a:lnTo>
                  <a:lnTo>
                    <a:pt x="0" y="1206"/>
                  </a:lnTo>
                  <a:lnTo>
                    <a:pt x="226" y="1904"/>
                  </a:lnTo>
                  <a:lnTo>
                    <a:pt x="1577" y="2977"/>
                  </a:lnTo>
                  <a:lnTo>
                    <a:pt x="1737" y="78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EF3C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12482054" y="6957785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927" y="0"/>
                  </a:moveTo>
                  <a:lnTo>
                    <a:pt x="1028" y="1308"/>
                  </a:lnTo>
                  <a:lnTo>
                    <a:pt x="0" y="2603"/>
                  </a:lnTo>
                  <a:lnTo>
                    <a:pt x="863" y="3949"/>
                  </a:lnTo>
                  <a:lnTo>
                    <a:pt x="1625" y="3987"/>
                  </a:lnTo>
                  <a:lnTo>
                    <a:pt x="2425" y="4190"/>
                  </a:lnTo>
                  <a:lnTo>
                    <a:pt x="3174" y="3848"/>
                  </a:lnTo>
                  <a:lnTo>
                    <a:pt x="4127" y="4305"/>
                  </a:lnTo>
                  <a:lnTo>
                    <a:pt x="4864" y="5587"/>
                  </a:lnTo>
                  <a:lnTo>
                    <a:pt x="4698" y="7404"/>
                  </a:lnTo>
                  <a:lnTo>
                    <a:pt x="6375" y="8140"/>
                  </a:lnTo>
                  <a:lnTo>
                    <a:pt x="6565" y="7264"/>
                  </a:lnTo>
                  <a:lnTo>
                    <a:pt x="6769" y="6413"/>
                  </a:lnTo>
                  <a:lnTo>
                    <a:pt x="6946" y="5549"/>
                  </a:lnTo>
                  <a:lnTo>
                    <a:pt x="6057" y="5867"/>
                  </a:lnTo>
                  <a:lnTo>
                    <a:pt x="5448" y="5600"/>
                  </a:lnTo>
                  <a:lnTo>
                    <a:pt x="5067" y="4711"/>
                  </a:lnTo>
                  <a:lnTo>
                    <a:pt x="4749" y="2209"/>
                  </a:lnTo>
                  <a:lnTo>
                    <a:pt x="2920" y="101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12490316" y="696026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609" y="0"/>
                  </a:moveTo>
                  <a:lnTo>
                    <a:pt x="203" y="152"/>
                  </a:lnTo>
                  <a:lnTo>
                    <a:pt x="0" y="241"/>
                  </a:lnTo>
                  <a:lnTo>
                    <a:pt x="495" y="2552"/>
                  </a:lnTo>
                  <a:lnTo>
                    <a:pt x="2019" y="3454"/>
                  </a:lnTo>
                  <a:lnTo>
                    <a:pt x="4292" y="3352"/>
                  </a:lnTo>
                  <a:lnTo>
                    <a:pt x="4038" y="2628"/>
                  </a:lnTo>
                  <a:lnTo>
                    <a:pt x="2603" y="2108"/>
                  </a:lnTo>
                  <a:lnTo>
                    <a:pt x="1066" y="177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12477840" y="69544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11" y="0"/>
                  </a:moveTo>
                  <a:lnTo>
                    <a:pt x="1143" y="406"/>
                  </a:lnTo>
                  <a:lnTo>
                    <a:pt x="762" y="812"/>
                  </a:lnTo>
                  <a:lnTo>
                    <a:pt x="406" y="1206"/>
                  </a:lnTo>
                  <a:lnTo>
                    <a:pt x="254" y="1524"/>
                  </a:lnTo>
                  <a:lnTo>
                    <a:pt x="114" y="1841"/>
                  </a:lnTo>
                  <a:lnTo>
                    <a:pt x="0" y="2146"/>
                  </a:lnTo>
                  <a:lnTo>
                    <a:pt x="241" y="2844"/>
                  </a:lnTo>
                  <a:lnTo>
                    <a:pt x="914" y="2565"/>
                  </a:lnTo>
                  <a:lnTo>
                    <a:pt x="1612" y="2298"/>
                  </a:lnTo>
                  <a:lnTo>
                    <a:pt x="2298" y="2044"/>
                  </a:lnTo>
                  <a:lnTo>
                    <a:pt x="2146" y="1562"/>
                  </a:lnTo>
                  <a:lnTo>
                    <a:pt x="1612" y="20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12479093" y="695373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101" y="241"/>
                  </a:lnTo>
                  <a:lnTo>
                    <a:pt x="177" y="457"/>
                  </a:lnTo>
                  <a:lnTo>
                    <a:pt x="254" y="698"/>
                  </a:lnTo>
                  <a:lnTo>
                    <a:pt x="368" y="914"/>
                  </a:lnTo>
                  <a:lnTo>
                    <a:pt x="444" y="1130"/>
                  </a:lnTo>
                  <a:lnTo>
                    <a:pt x="533" y="1346"/>
                  </a:lnTo>
                  <a:lnTo>
                    <a:pt x="1079" y="1409"/>
                  </a:lnTo>
                  <a:lnTo>
                    <a:pt x="1600" y="1485"/>
                  </a:lnTo>
                  <a:lnTo>
                    <a:pt x="2171" y="1562"/>
                  </a:lnTo>
                  <a:lnTo>
                    <a:pt x="1790" y="546"/>
                  </a:lnTo>
                  <a:lnTo>
                    <a:pt x="107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12487122" y="69621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89" y="0"/>
                  </a:moveTo>
                  <a:lnTo>
                    <a:pt x="0" y="304"/>
                  </a:lnTo>
                  <a:lnTo>
                    <a:pt x="368" y="1193"/>
                  </a:lnTo>
                  <a:lnTo>
                    <a:pt x="977" y="1485"/>
                  </a:lnTo>
                  <a:lnTo>
                    <a:pt x="1879" y="1143"/>
                  </a:lnTo>
                  <a:lnTo>
                    <a:pt x="1524" y="254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12480932" y="69569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52" y="0"/>
                  </a:moveTo>
                  <a:lnTo>
                    <a:pt x="0" y="1231"/>
                  </a:lnTo>
                  <a:lnTo>
                    <a:pt x="749" y="368"/>
                  </a:lnTo>
                  <a:lnTo>
                    <a:pt x="1104" y="431"/>
                  </a:lnTo>
                  <a:lnTo>
                    <a:pt x="469" y="13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12490927" y="695974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422" y="0"/>
                  </a:moveTo>
                  <a:lnTo>
                    <a:pt x="774" y="203"/>
                  </a:lnTo>
                  <a:lnTo>
                    <a:pt x="546" y="292"/>
                  </a:lnTo>
                  <a:lnTo>
                    <a:pt x="165" y="469"/>
                  </a:lnTo>
                  <a:lnTo>
                    <a:pt x="0" y="533"/>
                  </a:lnTo>
                  <a:lnTo>
                    <a:pt x="469" y="2286"/>
                  </a:lnTo>
                  <a:lnTo>
                    <a:pt x="1993" y="2641"/>
                  </a:lnTo>
                  <a:lnTo>
                    <a:pt x="3428" y="3136"/>
                  </a:lnTo>
                  <a:lnTo>
                    <a:pt x="6845" y="1917"/>
                  </a:lnTo>
                  <a:lnTo>
                    <a:pt x="6375" y="1320"/>
                  </a:lnTo>
                  <a:lnTo>
                    <a:pt x="5740" y="1003"/>
                  </a:lnTo>
                  <a:lnTo>
                    <a:pt x="4978" y="990"/>
                  </a:lnTo>
                  <a:lnTo>
                    <a:pt x="3886" y="1676"/>
                  </a:lnTo>
                  <a:lnTo>
                    <a:pt x="3721" y="444"/>
                  </a:lnTo>
                  <a:lnTo>
                    <a:pt x="3086" y="127"/>
                  </a:lnTo>
                  <a:lnTo>
                    <a:pt x="2489" y="330"/>
                  </a:lnTo>
                  <a:lnTo>
                    <a:pt x="1943" y="41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12503266" y="69251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15" y="0"/>
                  </a:moveTo>
                  <a:lnTo>
                    <a:pt x="88" y="330"/>
                  </a:lnTo>
                  <a:lnTo>
                    <a:pt x="0" y="685"/>
                  </a:lnTo>
                  <a:lnTo>
                    <a:pt x="12" y="1384"/>
                  </a:lnTo>
                  <a:lnTo>
                    <a:pt x="152" y="1422"/>
                  </a:lnTo>
                  <a:lnTo>
                    <a:pt x="342" y="1041"/>
                  </a:lnTo>
                  <a:lnTo>
                    <a:pt x="469" y="774"/>
                  </a:lnTo>
                  <a:lnTo>
                    <a:pt x="558" y="431"/>
                  </a:lnTo>
                  <a:lnTo>
                    <a:pt x="685" y="139"/>
                  </a:lnTo>
                  <a:lnTo>
                    <a:pt x="508" y="10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12506909" y="692724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0" y="254"/>
                  </a:lnTo>
                  <a:lnTo>
                    <a:pt x="355" y="571"/>
                  </a:lnTo>
                  <a:lnTo>
                    <a:pt x="596" y="49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12502686" y="692648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57" y="76"/>
                  </a:lnTo>
                  <a:lnTo>
                    <a:pt x="241" y="165"/>
                  </a:lnTo>
                  <a:lnTo>
                    <a:pt x="0" y="266"/>
                  </a:lnTo>
                  <a:lnTo>
                    <a:pt x="368" y="571"/>
                  </a:lnTo>
                  <a:lnTo>
                    <a:pt x="59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12486869" y="6924471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991" y="11429"/>
                  </a:moveTo>
                  <a:lnTo>
                    <a:pt x="1000" y="12484"/>
                  </a:lnTo>
                  <a:lnTo>
                    <a:pt x="2884" y="13220"/>
                  </a:lnTo>
                  <a:lnTo>
                    <a:pt x="2270" y="14300"/>
                  </a:lnTo>
                  <a:lnTo>
                    <a:pt x="4442" y="13830"/>
                  </a:lnTo>
                  <a:lnTo>
                    <a:pt x="5706" y="13830"/>
                  </a:lnTo>
                  <a:lnTo>
                    <a:pt x="6030" y="13665"/>
                  </a:lnTo>
                  <a:lnTo>
                    <a:pt x="6220" y="13220"/>
                  </a:lnTo>
                  <a:lnTo>
                    <a:pt x="7791" y="13220"/>
                  </a:lnTo>
                  <a:lnTo>
                    <a:pt x="7755" y="12357"/>
                  </a:lnTo>
                  <a:lnTo>
                    <a:pt x="2931" y="12357"/>
                  </a:lnTo>
                  <a:lnTo>
                    <a:pt x="2289" y="11683"/>
                  </a:lnTo>
                  <a:lnTo>
                    <a:pt x="1991" y="11429"/>
                  </a:lnTo>
                  <a:close/>
                </a:path>
                <a:path w="11429" h="14604">
                  <a:moveTo>
                    <a:pt x="5706" y="13830"/>
                  </a:moveTo>
                  <a:lnTo>
                    <a:pt x="4442" y="13830"/>
                  </a:lnTo>
                  <a:lnTo>
                    <a:pt x="5433" y="13969"/>
                  </a:lnTo>
                  <a:lnTo>
                    <a:pt x="5706" y="13830"/>
                  </a:lnTo>
                  <a:close/>
                </a:path>
                <a:path w="11429" h="14604">
                  <a:moveTo>
                    <a:pt x="7791" y="13220"/>
                  </a:moveTo>
                  <a:lnTo>
                    <a:pt x="6220" y="13220"/>
                  </a:lnTo>
                  <a:lnTo>
                    <a:pt x="6474" y="13322"/>
                  </a:lnTo>
                  <a:lnTo>
                    <a:pt x="6995" y="13881"/>
                  </a:lnTo>
                  <a:lnTo>
                    <a:pt x="7325" y="13957"/>
                  </a:lnTo>
                  <a:lnTo>
                    <a:pt x="7668" y="13830"/>
                  </a:lnTo>
                  <a:lnTo>
                    <a:pt x="7791" y="13220"/>
                  </a:lnTo>
                  <a:close/>
                </a:path>
                <a:path w="11429" h="14604">
                  <a:moveTo>
                    <a:pt x="5767" y="10121"/>
                  </a:moveTo>
                  <a:lnTo>
                    <a:pt x="2245" y="10121"/>
                  </a:lnTo>
                  <a:lnTo>
                    <a:pt x="3401" y="10477"/>
                  </a:lnTo>
                  <a:lnTo>
                    <a:pt x="3689" y="11163"/>
                  </a:lnTo>
                  <a:lnTo>
                    <a:pt x="3705" y="11429"/>
                  </a:lnTo>
                  <a:lnTo>
                    <a:pt x="2931" y="12357"/>
                  </a:lnTo>
                  <a:lnTo>
                    <a:pt x="7755" y="12357"/>
                  </a:lnTo>
                  <a:lnTo>
                    <a:pt x="7643" y="12001"/>
                  </a:lnTo>
                  <a:lnTo>
                    <a:pt x="5750" y="11734"/>
                  </a:lnTo>
                  <a:lnTo>
                    <a:pt x="5191" y="11353"/>
                  </a:lnTo>
                  <a:lnTo>
                    <a:pt x="5204" y="11163"/>
                  </a:lnTo>
                  <a:lnTo>
                    <a:pt x="5346" y="10706"/>
                  </a:lnTo>
                  <a:lnTo>
                    <a:pt x="5433" y="10274"/>
                  </a:lnTo>
                  <a:lnTo>
                    <a:pt x="5767" y="10121"/>
                  </a:lnTo>
                  <a:close/>
                </a:path>
                <a:path w="11429" h="14604">
                  <a:moveTo>
                    <a:pt x="3172" y="0"/>
                  </a:moveTo>
                  <a:lnTo>
                    <a:pt x="2880" y="317"/>
                  </a:lnTo>
                  <a:lnTo>
                    <a:pt x="2781" y="965"/>
                  </a:lnTo>
                  <a:lnTo>
                    <a:pt x="2994" y="1612"/>
                  </a:lnTo>
                  <a:lnTo>
                    <a:pt x="3274" y="2959"/>
                  </a:lnTo>
                  <a:lnTo>
                    <a:pt x="2169" y="3924"/>
                  </a:lnTo>
                  <a:lnTo>
                    <a:pt x="1978" y="5130"/>
                  </a:lnTo>
                  <a:lnTo>
                    <a:pt x="1873" y="7251"/>
                  </a:lnTo>
                  <a:lnTo>
                    <a:pt x="2740" y="9512"/>
                  </a:lnTo>
                  <a:lnTo>
                    <a:pt x="19" y="10274"/>
                  </a:lnTo>
                  <a:lnTo>
                    <a:pt x="0" y="10706"/>
                  </a:lnTo>
                  <a:lnTo>
                    <a:pt x="289" y="11683"/>
                  </a:lnTo>
                  <a:lnTo>
                    <a:pt x="1521" y="10706"/>
                  </a:lnTo>
                  <a:lnTo>
                    <a:pt x="2359" y="10706"/>
                  </a:lnTo>
                  <a:lnTo>
                    <a:pt x="2245" y="10121"/>
                  </a:lnTo>
                  <a:lnTo>
                    <a:pt x="5767" y="10121"/>
                  </a:lnTo>
                  <a:lnTo>
                    <a:pt x="7071" y="9461"/>
                  </a:lnTo>
                  <a:lnTo>
                    <a:pt x="7770" y="9309"/>
                  </a:lnTo>
                  <a:lnTo>
                    <a:pt x="8838" y="9309"/>
                  </a:lnTo>
                  <a:lnTo>
                    <a:pt x="9103" y="9004"/>
                  </a:lnTo>
                  <a:lnTo>
                    <a:pt x="9878" y="8318"/>
                  </a:lnTo>
                  <a:lnTo>
                    <a:pt x="10932" y="8051"/>
                  </a:lnTo>
                  <a:lnTo>
                    <a:pt x="9179" y="8051"/>
                  </a:lnTo>
                  <a:lnTo>
                    <a:pt x="8303" y="7505"/>
                  </a:lnTo>
                  <a:lnTo>
                    <a:pt x="6093" y="6718"/>
                  </a:lnTo>
                  <a:lnTo>
                    <a:pt x="7350" y="4724"/>
                  </a:lnTo>
                  <a:lnTo>
                    <a:pt x="7490" y="3733"/>
                  </a:lnTo>
                  <a:lnTo>
                    <a:pt x="8278" y="3213"/>
                  </a:lnTo>
                  <a:lnTo>
                    <a:pt x="8836" y="2514"/>
                  </a:lnTo>
                  <a:lnTo>
                    <a:pt x="8757" y="2311"/>
                  </a:lnTo>
                  <a:lnTo>
                    <a:pt x="7173" y="2311"/>
                  </a:lnTo>
                  <a:lnTo>
                    <a:pt x="7109" y="2133"/>
                  </a:lnTo>
                  <a:lnTo>
                    <a:pt x="5141" y="2133"/>
                  </a:lnTo>
                  <a:lnTo>
                    <a:pt x="4150" y="965"/>
                  </a:lnTo>
                  <a:lnTo>
                    <a:pt x="3172" y="0"/>
                  </a:lnTo>
                  <a:close/>
                </a:path>
                <a:path w="11429" h="14604">
                  <a:moveTo>
                    <a:pt x="2359" y="10706"/>
                  </a:moveTo>
                  <a:lnTo>
                    <a:pt x="1521" y="10706"/>
                  </a:lnTo>
                  <a:lnTo>
                    <a:pt x="1978" y="11429"/>
                  </a:lnTo>
                  <a:lnTo>
                    <a:pt x="2448" y="11163"/>
                  </a:lnTo>
                  <a:lnTo>
                    <a:pt x="2359" y="10706"/>
                  </a:lnTo>
                  <a:close/>
                </a:path>
                <a:path w="11429" h="14604">
                  <a:moveTo>
                    <a:pt x="8838" y="9309"/>
                  </a:moveTo>
                  <a:lnTo>
                    <a:pt x="7770" y="9309"/>
                  </a:lnTo>
                  <a:lnTo>
                    <a:pt x="8430" y="9778"/>
                  </a:lnTo>
                  <a:lnTo>
                    <a:pt x="8838" y="9309"/>
                  </a:lnTo>
                  <a:close/>
                </a:path>
                <a:path w="11429" h="14604">
                  <a:moveTo>
                    <a:pt x="10691" y="7251"/>
                  </a:moveTo>
                  <a:lnTo>
                    <a:pt x="9929" y="7569"/>
                  </a:lnTo>
                  <a:lnTo>
                    <a:pt x="9179" y="8051"/>
                  </a:lnTo>
                  <a:lnTo>
                    <a:pt x="10932" y="8051"/>
                  </a:lnTo>
                  <a:lnTo>
                    <a:pt x="10750" y="7569"/>
                  </a:lnTo>
                  <a:lnTo>
                    <a:pt x="10691" y="7251"/>
                  </a:lnTo>
                  <a:close/>
                </a:path>
                <a:path w="11429" h="14604">
                  <a:moveTo>
                    <a:pt x="8582" y="1866"/>
                  </a:moveTo>
                  <a:lnTo>
                    <a:pt x="7173" y="2311"/>
                  </a:lnTo>
                  <a:lnTo>
                    <a:pt x="8757" y="2311"/>
                  </a:lnTo>
                  <a:lnTo>
                    <a:pt x="8582" y="1866"/>
                  </a:lnTo>
                  <a:close/>
                </a:path>
                <a:path w="11429" h="14604">
                  <a:moveTo>
                    <a:pt x="6423" y="317"/>
                  </a:moveTo>
                  <a:lnTo>
                    <a:pt x="5141" y="2133"/>
                  </a:lnTo>
                  <a:lnTo>
                    <a:pt x="7109" y="2133"/>
                  </a:lnTo>
                  <a:lnTo>
                    <a:pt x="6423" y="317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12496089" y="693578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358" y="0"/>
                  </a:moveTo>
                  <a:lnTo>
                    <a:pt x="901" y="165"/>
                  </a:lnTo>
                  <a:lnTo>
                    <a:pt x="457" y="355"/>
                  </a:lnTo>
                  <a:lnTo>
                    <a:pt x="0" y="520"/>
                  </a:lnTo>
                  <a:lnTo>
                    <a:pt x="1206" y="1638"/>
                  </a:lnTo>
                  <a:lnTo>
                    <a:pt x="1358" y="0"/>
                  </a:lnTo>
                  <a:close/>
                </a:path>
                <a:path w="1904" h="2540">
                  <a:moveTo>
                    <a:pt x="1562" y="1955"/>
                  </a:moveTo>
                  <a:lnTo>
                    <a:pt x="1524" y="1701"/>
                  </a:lnTo>
                  <a:lnTo>
                    <a:pt x="1308" y="1663"/>
                  </a:lnTo>
                  <a:lnTo>
                    <a:pt x="1447" y="1943"/>
                  </a:lnTo>
                  <a:close/>
                </a:path>
              </a:pathLst>
            </a:custGeom>
            <a:solidFill>
              <a:srgbClr val="EE36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12494223" y="692698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85" y="0"/>
                  </a:moveTo>
                  <a:lnTo>
                    <a:pt x="939" y="698"/>
                  </a:lnTo>
                  <a:lnTo>
                    <a:pt x="139" y="1219"/>
                  </a:lnTo>
                  <a:lnTo>
                    <a:pt x="0" y="2209"/>
                  </a:lnTo>
                  <a:lnTo>
                    <a:pt x="1308" y="2794"/>
                  </a:lnTo>
                  <a:lnTo>
                    <a:pt x="1612" y="3721"/>
                  </a:lnTo>
                  <a:lnTo>
                    <a:pt x="965" y="4991"/>
                  </a:lnTo>
                  <a:lnTo>
                    <a:pt x="1816" y="5524"/>
                  </a:lnTo>
                  <a:lnTo>
                    <a:pt x="2565" y="5054"/>
                  </a:lnTo>
                  <a:lnTo>
                    <a:pt x="3340" y="4724"/>
                  </a:lnTo>
                  <a:lnTo>
                    <a:pt x="2768" y="3670"/>
                  </a:lnTo>
                  <a:lnTo>
                    <a:pt x="2514" y="2705"/>
                  </a:lnTo>
                  <a:lnTo>
                    <a:pt x="3949" y="2108"/>
                  </a:lnTo>
                  <a:lnTo>
                    <a:pt x="3784" y="1752"/>
                  </a:lnTo>
                  <a:lnTo>
                    <a:pt x="3657" y="1524"/>
                  </a:lnTo>
                  <a:lnTo>
                    <a:pt x="2603" y="1473"/>
                  </a:lnTo>
                  <a:lnTo>
                    <a:pt x="2540" y="2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68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12497891" y="693025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95" y="0"/>
                  </a:moveTo>
                  <a:lnTo>
                    <a:pt x="0" y="444"/>
                  </a:lnTo>
                  <a:lnTo>
                    <a:pt x="215" y="939"/>
                  </a:lnTo>
                  <a:lnTo>
                    <a:pt x="304" y="1384"/>
                  </a:lnTo>
                  <a:lnTo>
                    <a:pt x="660" y="1041"/>
                  </a:lnTo>
                  <a:lnTo>
                    <a:pt x="990" y="698"/>
                  </a:lnTo>
                  <a:lnTo>
                    <a:pt x="901" y="19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3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12497543" y="69316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317" y="101"/>
                  </a:lnTo>
                  <a:lnTo>
                    <a:pt x="0" y="228"/>
                  </a:lnTo>
                  <a:lnTo>
                    <a:pt x="88" y="457"/>
                  </a:lnTo>
                  <a:lnTo>
                    <a:pt x="165" y="673"/>
                  </a:lnTo>
                  <a:lnTo>
                    <a:pt x="253" y="888"/>
                  </a:lnTo>
                  <a:lnTo>
                    <a:pt x="457" y="825"/>
                  </a:lnTo>
                  <a:lnTo>
                    <a:pt x="647" y="749"/>
                  </a:lnTo>
                  <a:lnTo>
                    <a:pt x="850" y="673"/>
                  </a:lnTo>
                  <a:lnTo>
                    <a:pt x="812" y="444"/>
                  </a:lnTo>
                  <a:lnTo>
                    <a:pt x="749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12496106" y="69352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22" y="0"/>
                  </a:moveTo>
                  <a:lnTo>
                    <a:pt x="177" y="152"/>
                  </a:lnTo>
                  <a:lnTo>
                    <a:pt x="0" y="1028"/>
                  </a:lnTo>
                  <a:lnTo>
                    <a:pt x="444" y="850"/>
                  </a:lnTo>
                  <a:lnTo>
                    <a:pt x="901" y="685"/>
                  </a:lnTo>
                  <a:lnTo>
                    <a:pt x="1358" y="49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12490459" y="695270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62" y="0"/>
                  </a:moveTo>
                  <a:lnTo>
                    <a:pt x="3200" y="1104"/>
                  </a:lnTo>
                  <a:lnTo>
                    <a:pt x="2413" y="215"/>
                  </a:lnTo>
                  <a:lnTo>
                    <a:pt x="1625" y="38"/>
                  </a:lnTo>
                  <a:lnTo>
                    <a:pt x="1409" y="139"/>
                  </a:lnTo>
                  <a:lnTo>
                    <a:pt x="1168" y="215"/>
                  </a:lnTo>
                  <a:lnTo>
                    <a:pt x="927" y="317"/>
                  </a:lnTo>
                  <a:lnTo>
                    <a:pt x="495" y="482"/>
                  </a:lnTo>
                  <a:lnTo>
                    <a:pt x="254" y="558"/>
                  </a:lnTo>
                  <a:lnTo>
                    <a:pt x="177" y="901"/>
                  </a:lnTo>
                  <a:lnTo>
                    <a:pt x="0" y="1460"/>
                  </a:lnTo>
                  <a:lnTo>
                    <a:pt x="1651" y="2349"/>
                  </a:lnTo>
                  <a:lnTo>
                    <a:pt x="1549" y="4013"/>
                  </a:lnTo>
                  <a:lnTo>
                    <a:pt x="2082" y="5359"/>
                  </a:lnTo>
                  <a:lnTo>
                    <a:pt x="2628" y="4838"/>
                  </a:lnTo>
                  <a:lnTo>
                    <a:pt x="3098" y="4165"/>
                  </a:lnTo>
                  <a:lnTo>
                    <a:pt x="3873" y="3898"/>
                  </a:lnTo>
                  <a:lnTo>
                    <a:pt x="4622" y="2616"/>
                  </a:lnTo>
                  <a:lnTo>
                    <a:pt x="4508" y="13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CF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12490885" y="694973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812" y="0"/>
                  </a:moveTo>
                  <a:lnTo>
                    <a:pt x="635" y="101"/>
                  </a:lnTo>
                  <a:lnTo>
                    <a:pt x="444" y="228"/>
                  </a:lnTo>
                  <a:lnTo>
                    <a:pt x="254" y="368"/>
                  </a:lnTo>
                  <a:lnTo>
                    <a:pt x="177" y="876"/>
                  </a:lnTo>
                  <a:lnTo>
                    <a:pt x="0" y="1904"/>
                  </a:lnTo>
                  <a:lnTo>
                    <a:pt x="88" y="2146"/>
                  </a:lnTo>
                  <a:lnTo>
                    <a:pt x="177" y="2362"/>
                  </a:lnTo>
                  <a:lnTo>
                    <a:pt x="254" y="2578"/>
                  </a:lnTo>
                  <a:lnTo>
                    <a:pt x="482" y="2501"/>
                  </a:lnTo>
                  <a:lnTo>
                    <a:pt x="698" y="2400"/>
                  </a:lnTo>
                  <a:lnTo>
                    <a:pt x="901" y="2273"/>
                  </a:lnTo>
                  <a:lnTo>
                    <a:pt x="1054" y="1257"/>
                  </a:lnTo>
                  <a:lnTo>
                    <a:pt x="1143" y="761"/>
                  </a:lnTo>
                  <a:lnTo>
                    <a:pt x="939" y="25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94A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12491266" y="69482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304" y="952"/>
                  </a:lnTo>
                  <a:lnTo>
                    <a:pt x="431" y="1435"/>
                  </a:lnTo>
                  <a:lnTo>
                    <a:pt x="558" y="1689"/>
                  </a:lnTo>
                  <a:lnTo>
                    <a:pt x="761" y="2197"/>
                  </a:lnTo>
                  <a:lnTo>
                    <a:pt x="1219" y="2057"/>
                  </a:lnTo>
                  <a:lnTo>
                    <a:pt x="1714" y="1930"/>
                  </a:lnTo>
                  <a:lnTo>
                    <a:pt x="2171" y="1803"/>
                  </a:lnTo>
                  <a:lnTo>
                    <a:pt x="2057" y="1485"/>
                  </a:lnTo>
                  <a:lnTo>
                    <a:pt x="1981" y="1295"/>
                  </a:lnTo>
                  <a:lnTo>
                    <a:pt x="1904" y="1130"/>
                  </a:lnTo>
                  <a:lnTo>
                    <a:pt x="1828" y="939"/>
                  </a:lnTo>
                  <a:lnTo>
                    <a:pt x="952" y="482"/>
                  </a:lnTo>
                  <a:lnTo>
                    <a:pt x="622" y="330"/>
                  </a:lnTo>
                  <a:lnTo>
                    <a:pt x="317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63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12502490" y="69538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55" y="304"/>
                  </a:moveTo>
                  <a:lnTo>
                    <a:pt x="114" y="12"/>
                  </a:lnTo>
                  <a:lnTo>
                    <a:pt x="12" y="254"/>
                  </a:lnTo>
                  <a:lnTo>
                    <a:pt x="241" y="292"/>
                  </a:lnTo>
                  <a:close/>
                </a:path>
                <a:path w="1904" h="1270">
                  <a:moveTo>
                    <a:pt x="1371" y="304"/>
                  </a:moveTo>
                  <a:lnTo>
                    <a:pt x="355" y="304"/>
                  </a:lnTo>
                  <a:lnTo>
                    <a:pt x="431" y="546"/>
                  </a:lnTo>
                  <a:lnTo>
                    <a:pt x="520" y="774"/>
                  </a:lnTo>
                  <a:lnTo>
                    <a:pt x="622" y="990"/>
                  </a:lnTo>
                  <a:lnTo>
                    <a:pt x="939" y="838"/>
                  </a:lnTo>
                  <a:lnTo>
                    <a:pt x="1308" y="736"/>
                  </a:lnTo>
                  <a:lnTo>
                    <a:pt x="1371" y="304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12491147" y="69520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215" y="215"/>
                  </a:lnTo>
                  <a:lnTo>
                    <a:pt x="0" y="317"/>
                  </a:lnTo>
                  <a:lnTo>
                    <a:pt x="254" y="1015"/>
                  </a:lnTo>
                  <a:lnTo>
                    <a:pt x="469" y="914"/>
                  </a:lnTo>
                  <a:lnTo>
                    <a:pt x="711" y="825"/>
                  </a:lnTo>
                  <a:lnTo>
                    <a:pt x="952" y="723"/>
                  </a:lnTo>
                  <a:lnTo>
                    <a:pt x="850" y="50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2490662" y="694352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394" y="0"/>
                  </a:moveTo>
                  <a:lnTo>
                    <a:pt x="4203" y="419"/>
                  </a:lnTo>
                  <a:lnTo>
                    <a:pt x="4038" y="812"/>
                  </a:lnTo>
                  <a:lnTo>
                    <a:pt x="3835" y="1219"/>
                  </a:lnTo>
                  <a:lnTo>
                    <a:pt x="3098" y="1511"/>
                  </a:lnTo>
                  <a:lnTo>
                    <a:pt x="2387" y="1968"/>
                  </a:lnTo>
                  <a:lnTo>
                    <a:pt x="1587" y="1358"/>
                  </a:lnTo>
                  <a:lnTo>
                    <a:pt x="1066" y="2070"/>
                  </a:lnTo>
                  <a:lnTo>
                    <a:pt x="520" y="2794"/>
                  </a:lnTo>
                  <a:lnTo>
                    <a:pt x="0" y="3517"/>
                  </a:lnTo>
                  <a:lnTo>
                    <a:pt x="596" y="4775"/>
                  </a:lnTo>
                  <a:lnTo>
                    <a:pt x="1549" y="5257"/>
                  </a:lnTo>
                  <a:lnTo>
                    <a:pt x="2451" y="5702"/>
                  </a:lnTo>
                  <a:lnTo>
                    <a:pt x="3149" y="5397"/>
                  </a:lnTo>
                  <a:lnTo>
                    <a:pt x="3213" y="4445"/>
                  </a:lnTo>
                  <a:lnTo>
                    <a:pt x="3289" y="3454"/>
                  </a:lnTo>
                  <a:lnTo>
                    <a:pt x="2870" y="2654"/>
                  </a:lnTo>
                  <a:lnTo>
                    <a:pt x="4610" y="2362"/>
                  </a:lnTo>
                  <a:lnTo>
                    <a:pt x="4584" y="3390"/>
                  </a:lnTo>
                  <a:lnTo>
                    <a:pt x="4902" y="3924"/>
                  </a:lnTo>
                  <a:lnTo>
                    <a:pt x="5702" y="2501"/>
                  </a:lnTo>
                  <a:lnTo>
                    <a:pt x="5918" y="114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2493528" y="694588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739" y="0"/>
                  </a:moveTo>
                  <a:lnTo>
                    <a:pt x="800" y="152"/>
                  </a:lnTo>
                  <a:lnTo>
                    <a:pt x="0" y="292"/>
                  </a:lnTo>
                  <a:lnTo>
                    <a:pt x="419" y="1092"/>
                  </a:lnTo>
                  <a:lnTo>
                    <a:pt x="342" y="2082"/>
                  </a:lnTo>
                  <a:lnTo>
                    <a:pt x="317" y="2552"/>
                  </a:lnTo>
                  <a:lnTo>
                    <a:pt x="279" y="3035"/>
                  </a:lnTo>
                  <a:lnTo>
                    <a:pt x="749" y="2870"/>
                  </a:lnTo>
                  <a:lnTo>
                    <a:pt x="1689" y="2578"/>
                  </a:lnTo>
                  <a:lnTo>
                    <a:pt x="2044" y="1574"/>
                  </a:lnTo>
                  <a:lnTo>
                    <a:pt x="1714" y="102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4A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12493109" y="694845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08" y="0"/>
                  </a:moveTo>
                  <a:lnTo>
                    <a:pt x="241" y="673"/>
                  </a:lnTo>
                  <a:lnTo>
                    <a:pt x="0" y="774"/>
                  </a:lnTo>
                  <a:lnTo>
                    <a:pt x="63" y="952"/>
                  </a:lnTo>
                  <a:lnTo>
                    <a:pt x="152" y="1143"/>
                  </a:lnTo>
                  <a:lnTo>
                    <a:pt x="215" y="1320"/>
                  </a:lnTo>
                  <a:lnTo>
                    <a:pt x="1054" y="1155"/>
                  </a:lnTo>
                  <a:lnTo>
                    <a:pt x="1841" y="93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12493364" y="69429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1193" y="88"/>
                  </a:lnTo>
                  <a:lnTo>
                    <a:pt x="1003" y="177"/>
                  </a:lnTo>
                  <a:lnTo>
                    <a:pt x="838" y="228"/>
                  </a:lnTo>
                  <a:lnTo>
                    <a:pt x="292" y="622"/>
                  </a:lnTo>
                  <a:lnTo>
                    <a:pt x="0" y="825"/>
                  </a:lnTo>
                  <a:lnTo>
                    <a:pt x="381" y="1130"/>
                  </a:lnTo>
                  <a:lnTo>
                    <a:pt x="749" y="1435"/>
                  </a:lnTo>
                  <a:lnTo>
                    <a:pt x="1130" y="1739"/>
                  </a:lnTo>
                  <a:lnTo>
                    <a:pt x="1333" y="1346"/>
                  </a:lnTo>
                  <a:lnTo>
                    <a:pt x="1498" y="939"/>
                  </a:lnTo>
                  <a:lnTo>
                    <a:pt x="1689" y="533"/>
                  </a:lnTo>
                  <a:lnTo>
                    <a:pt x="1638" y="368"/>
                  </a:lnTo>
                  <a:lnTo>
                    <a:pt x="1587" y="190"/>
                  </a:lnTo>
                  <a:lnTo>
                    <a:pt x="1498" y="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2494472" y="69422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31" y="0"/>
                  </a:moveTo>
                  <a:lnTo>
                    <a:pt x="0" y="38"/>
                  </a:lnTo>
                  <a:lnTo>
                    <a:pt x="63" y="254"/>
                  </a:lnTo>
                  <a:lnTo>
                    <a:pt x="152" y="482"/>
                  </a:lnTo>
                  <a:lnTo>
                    <a:pt x="254" y="698"/>
                  </a:lnTo>
                  <a:lnTo>
                    <a:pt x="393" y="749"/>
                  </a:lnTo>
                  <a:lnTo>
                    <a:pt x="558" y="698"/>
                  </a:lnTo>
                  <a:lnTo>
                    <a:pt x="939" y="571"/>
                  </a:lnTo>
                  <a:lnTo>
                    <a:pt x="762" y="15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D7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12473567" y="6928820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3404" y="6692"/>
                  </a:moveTo>
                  <a:lnTo>
                    <a:pt x="11977" y="6692"/>
                  </a:lnTo>
                  <a:lnTo>
                    <a:pt x="12040" y="10045"/>
                  </a:lnTo>
                  <a:lnTo>
                    <a:pt x="13882" y="14274"/>
                  </a:lnTo>
                  <a:lnTo>
                    <a:pt x="14542" y="14427"/>
                  </a:lnTo>
                  <a:lnTo>
                    <a:pt x="16688" y="12877"/>
                  </a:lnTo>
                  <a:lnTo>
                    <a:pt x="16003" y="12636"/>
                  </a:lnTo>
                  <a:lnTo>
                    <a:pt x="15672" y="12496"/>
                  </a:lnTo>
                  <a:lnTo>
                    <a:pt x="14872" y="11683"/>
                  </a:lnTo>
                  <a:lnTo>
                    <a:pt x="15203" y="10820"/>
                  </a:lnTo>
                  <a:lnTo>
                    <a:pt x="15571" y="9944"/>
                  </a:lnTo>
                  <a:lnTo>
                    <a:pt x="16282" y="8902"/>
                  </a:lnTo>
                  <a:lnTo>
                    <a:pt x="14301" y="8140"/>
                  </a:lnTo>
                  <a:lnTo>
                    <a:pt x="15062" y="7340"/>
                  </a:lnTo>
                  <a:lnTo>
                    <a:pt x="13590" y="7340"/>
                  </a:lnTo>
                  <a:lnTo>
                    <a:pt x="13404" y="6692"/>
                  </a:lnTo>
                  <a:close/>
                </a:path>
                <a:path w="17145" h="14604">
                  <a:moveTo>
                    <a:pt x="9094" y="0"/>
                  </a:moveTo>
                  <a:lnTo>
                    <a:pt x="8840" y="279"/>
                  </a:lnTo>
                  <a:lnTo>
                    <a:pt x="7494" y="1600"/>
                  </a:lnTo>
                  <a:lnTo>
                    <a:pt x="4971" y="1600"/>
                  </a:lnTo>
                  <a:lnTo>
                    <a:pt x="3976" y="4444"/>
                  </a:lnTo>
                  <a:lnTo>
                    <a:pt x="3353" y="5219"/>
                  </a:lnTo>
                  <a:lnTo>
                    <a:pt x="2477" y="5587"/>
                  </a:lnTo>
                  <a:lnTo>
                    <a:pt x="1194" y="6083"/>
                  </a:lnTo>
                  <a:lnTo>
                    <a:pt x="853" y="7086"/>
                  </a:lnTo>
                  <a:lnTo>
                    <a:pt x="730" y="7340"/>
                  </a:lnTo>
                  <a:lnTo>
                    <a:pt x="0" y="8140"/>
                  </a:lnTo>
                  <a:lnTo>
                    <a:pt x="674" y="10045"/>
                  </a:lnTo>
                  <a:lnTo>
                    <a:pt x="1537" y="12280"/>
                  </a:lnTo>
                  <a:lnTo>
                    <a:pt x="2655" y="12649"/>
                  </a:lnTo>
                  <a:lnTo>
                    <a:pt x="2058" y="11175"/>
                  </a:lnTo>
                  <a:lnTo>
                    <a:pt x="2795" y="11099"/>
                  </a:lnTo>
                  <a:lnTo>
                    <a:pt x="3379" y="10896"/>
                  </a:lnTo>
                  <a:lnTo>
                    <a:pt x="3430" y="9334"/>
                  </a:lnTo>
                  <a:lnTo>
                    <a:pt x="3138" y="9169"/>
                  </a:lnTo>
                  <a:lnTo>
                    <a:pt x="2541" y="8775"/>
                  </a:lnTo>
                  <a:lnTo>
                    <a:pt x="2007" y="8597"/>
                  </a:lnTo>
                  <a:lnTo>
                    <a:pt x="1588" y="8229"/>
                  </a:lnTo>
                  <a:lnTo>
                    <a:pt x="2528" y="5689"/>
                  </a:lnTo>
                  <a:lnTo>
                    <a:pt x="5385" y="4851"/>
                  </a:lnTo>
                  <a:lnTo>
                    <a:pt x="8330" y="4851"/>
                  </a:lnTo>
                  <a:lnTo>
                    <a:pt x="8789" y="4178"/>
                  </a:lnTo>
                  <a:lnTo>
                    <a:pt x="8586" y="3187"/>
                  </a:lnTo>
                  <a:lnTo>
                    <a:pt x="13136" y="3187"/>
                  </a:lnTo>
                  <a:lnTo>
                    <a:pt x="12393" y="2349"/>
                  </a:lnTo>
                  <a:lnTo>
                    <a:pt x="10631" y="2349"/>
                  </a:lnTo>
                  <a:lnTo>
                    <a:pt x="10371" y="1600"/>
                  </a:lnTo>
                  <a:lnTo>
                    <a:pt x="7494" y="1600"/>
                  </a:lnTo>
                  <a:lnTo>
                    <a:pt x="5043" y="1396"/>
                  </a:lnTo>
                  <a:lnTo>
                    <a:pt x="10301" y="1396"/>
                  </a:lnTo>
                  <a:lnTo>
                    <a:pt x="9894" y="279"/>
                  </a:lnTo>
                  <a:lnTo>
                    <a:pt x="9094" y="0"/>
                  </a:lnTo>
                  <a:close/>
                </a:path>
                <a:path w="17145" h="14604">
                  <a:moveTo>
                    <a:pt x="14822" y="6349"/>
                  </a:moveTo>
                  <a:lnTo>
                    <a:pt x="13590" y="7340"/>
                  </a:lnTo>
                  <a:lnTo>
                    <a:pt x="15062" y="7340"/>
                  </a:lnTo>
                  <a:lnTo>
                    <a:pt x="15291" y="7086"/>
                  </a:lnTo>
                  <a:lnTo>
                    <a:pt x="14822" y="6349"/>
                  </a:lnTo>
                  <a:close/>
                </a:path>
                <a:path w="17145" h="14604">
                  <a:moveTo>
                    <a:pt x="8330" y="4851"/>
                  </a:moveTo>
                  <a:lnTo>
                    <a:pt x="5385" y="4851"/>
                  </a:lnTo>
                  <a:lnTo>
                    <a:pt x="6935" y="6172"/>
                  </a:lnTo>
                  <a:lnTo>
                    <a:pt x="7303" y="6451"/>
                  </a:lnTo>
                  <a:lnTo>
                    <a:pt x="7671" y="7124"/>
                  </a:lnTo>
                  <a:lnTo>
                    <a:pt x="11977" y="6692"/>
                  </a:lnTo>
                  <a:lnTo>
                    <a:pt x="13404" y="6692"/>
                  </a:lnTo>
                  <a:lnTo>
                    <a:pt x="13254" y="6172"/>
                  </a:lnTo>
                  <a:lnTo>
                    <a:pt x="9678" y="6172"/>
                  </a:lnTo>
                  <a:lnTo>
                    <a:pt x="8002" y="5333"/>
                  </a:lnTo>
                  <a:lnTo>
                    <a:pt x="8330" y="4851"/>
                  </a:lnTo>
                  <a:close/>
                </a:path>
                <a:path w="17145" h="14604">
                  <a:moveTo>
                    <a:pt x="13136" y="3187"/>
                  </a:moveTo>
                  <a:lnTo>
                    <a:pt x="8586" y="3187"/>
                  </a:lnTo>
                  <a:lnTo>
                    <a:pt x="9894" y="3428"/>
                  </a:lnTo>
                  <a:lnTo>
                    <a:pt x="10935" y="3746"/>
                  </a:lnTo>
                  <a:lnTo>
                    <a:pt x="10224" y="5753"/>
                  </a:lnTo>
                  <a:lnTo>
                    <a:pt x="9678" y="6172"/>
                  </a:lnTo>
                  <a:lnTo>
                    <a:pt x="13254" y="6172"/>
                  </a:lnTo>
                  <a:lnTo>
                    <a:pt x="13196" y="5968"/>
                  </a:lnTo>
                  <a:lnTo>
                    <a:pt x="16041" y="5168"/>
                  </a:lnTo>
                  <a:lnTo>
                    <a:pt x="15512" y="3771"/>
                  </a:lnTo>
                  <a:lnTo>
                    <a:pt x="13653" y="3771"/>
                  </a:lnTo>
                  <a:lnTo>
                    <a:pt x="13136" y="3187"/>
                  </a:lnTo>
                  <a:close/>
                </a:path>
                <a:path w="17145" h="14604">
                  <a:moveTo>
                    <a:pt x="13501" y="698"/>
                  </a:moveTo>
                  <a:lnTo>
                    <a:pt x="13548" y="2324"/>
                  </a:lnTo>
                  <a:lnTo>
                    <a:pt x="13653" y="3771"/>
                  </a:lnTo>
                  <a:lnTo>
                    <a:pt x="15512" y="3771"/>
                  </a:lnTo>
                  <a:lnTo>
                    <a:pt x="15291" y="3187"/>
                  </a:lnTo>
                  <a:lnTo>
                    <a:pt x="15291" y="787"/>
                  </a:lnTo>
                  <a:lnTo>
                    <a:pt x="13501" y="698"/>
                  </a:lnTo>
                  <a:close/>
                </a:path>
                <a:path w="17145" h="14604">
                  <a:moveTo>
                    <a:pt x="12370" y="2324"/>
                  </a:moveTo>
                  <a:lnTo>
                    <a:pt x="10631" y="2349"/>
                  </a:lnTo>
                  <a:lnTo>
                    <a:pt x="12393" y="2349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12475147" y="6933681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70">
                  <a:moveTo>
                    <a:pt x="10980" y="6400"/>
                  </a:moveTo>
                  <a:lnTo>
                    <a:pt x="10121" y="6400"/>
                  </a:lnTo>
                  <a:lnTo>
                    <a:pt x="9971" y="7848"/>
                  </a:lnTo>
                  <a:lnTo>
                    <a:pt x="10845" y="9105"/>
                  </a:lnTo>
                  <a:lnTo>
                    <a:pt x="8407" y="10515"/>
                  </a:lnTo>
                  <a:lnTo>
                    <a:pt x="8906" y="11874"/>
                  </a:lnTo>
                  <a:lnTo>
                    <a:pt x="8742" y="12192"/>
                  </a:lnTo>
                  <a:lnTo>
                    <a:pt x="8343" y="12865"/>
                  </a:lnTo>
                  <a:lnTo>
                    <a:pt x="8839" y="13347"/>
                  </a:lnTo>
                  <a:lnTo>
                    <a:pt x="9410" y="13258"/>
                  </a:lnTo>
                  <a:lnTo>
                    <a:pt x="10028" y="13055"/>
                  </a:lnTo>
                  <a:lnTo>
                    <a:pt x="10896" y="12725"/>
                  </a:lnTo>
                  <a:lnTo>
                    <a:pt x="12272" y="12725"/>
                  </a:lnTo>
                  <a:lnTo>
                    <a:pt x="12712" y="12065"/>
                  </a:lnTo>
                  <a:lnTo>
                    <a:pt x="14691" y="12065"/>
                  </a:lnTo>
                  <a:lnTo>
                    <a:pt x="14935" y="11874"/>
                  </a:lnTo>
                  <a:lnTo>
                    <a:pt x="14770" y="10261"/>
                  </a:lnTo>
                  <a:lnTo>
                    <a:pt x="16738" y="10096"/>
                  </a:lnTo>
                  <a:lnTo>
                    <a:pt x="16865" y="9563"/>
                  </a:lnTo>
                  <a:lnTo>
                    <a:pt x="12954" y="9563"/>
                  </a:lnTo>
                  <a:lnTo>
                    <a:pt x="12293" y="9410"/>
                  </a:lnTo>
                  <a:lnTo>
                    <a:pt x="10980" y="6400"/>
                  </a:lnTo>
                  <a:close/>
                </a:path>
                <a:path w="17779" h="13970">
                  <a:moveTo>
                    <a:pt x="12272" y="12725"/>
                  </a:moveTo>
                  <a:lnTo>
                    <a:pt x="10896" y="12725"/>
                  </a:lnTo>
                  <a:lnTo>
                    <a:pt x="12052" y="13055"/>
                  </a:lnTo>
                  <a:lnTo>
                    <a:pt x="12272" y="12725"/>
                  </a:lnTo>
                  <a:close/>
                </a:path>
                <a:path w="17779" h="13970">
                  <a:moveTo>
                    <a:pt x="14691" y="12065"/>
                  </a:moveTo>
                  <a:lnTo>
                    <a:pt x="12712" y="12065"/>
                  </a:lnTo>
                  <a:lnTo>
                    <a:pt x="13639" y="12458"/>
                  </a:lnTo>
                  <a:lnTo>
                    <a:pt x="14465" y="12192"/>
                  </a:lnTo>
                  <a:lnTo>
                    <a:pt x="14691" y="12065"/>
                  </a:lnTo>
                  <a:close/>
                </a:path>
                <a:path w="17779" h="13970">
                  <a:moveTo>
                    <a:pt x="16903" y="7315"/>
                  </a:moveTo>
                  <a:lnTo>
                    <a:pt x="15100" y="8013"/>
                  </a:lnTo>
                  <a:lnTo>
                    <a:pt x="12954" y="9563"/>
                  </a:lnTo>
                  <a:lnTo>
                    <a:pt x="16865" y="9563"/>
                  </a:lnTo>
                  <a:lnTo>
                    <a:pt x="17043" y="8813"/>
                  </a:lnTo>
                  <a:lnTo>
                    <a:pt x="17104" y="8013"/>
                  </a:lnTo>
                  <a:lnTo>
                    <a:pt x="17341" y="7861"/>
                  </a:lnTo>
                  <a:lnTo>
                    <a:pt x="17233" y="7670"/>
                  </a:lnTo>
                  <a:lnTo>
                    <a:pt x="16903" y="7315"/>
                  </a:lnTo>
                  <a:close/>
                </a:path>
                <a:path w="17779" h="13970">
                  <a:moveTo>
                    <a:pt x="10551" y="5397"/>
                  </a:moveTo>
                  <a:lnTo>
                    <a:pt x="7543" y="5397"/>
                  </a:lnTo>
                  <a:lnTo>
                    <a:pt x="7810" y="5549"/>
                  </a:lnTo>
                  <a:lnTo>
                    <a:pt x="7950" y="5956"/>
                  </a:lnTo>
                  <a:lnTo>
                    <a:pt x="8445" y="6604"/>
                  </a:lnTo>
                  <a:lnTo>
                    <a:pt x="9055" y="6400"/>
                  </a:lnTo>
                  <a:lnTo>
                    <a:pt x="10980" y="6400"/>
                  </a:lnTo>
                  <a:lnTo>
                    <a:pt x="10551" y="5397"/>
                  </a:lnTo>
                  <a:close/>
                </a:path>
                <a:path w="17779" h="13970">
                  <a:moveTo>
                    <a:pt x="5669" y="1562"/>
                  </a:moveTo>
                  <a:lnTo>
                    <a:pt x="2540" y="1562"/>
                  </a:lnTo>
                  <a:lnTo>
                    <a:pt x="5003" y="3251"/>
                  </a:lnTo>
                  <a:lnTo>
                    <a:pt x="5664" y="3657"/>
                  </a:lnTo>
                  <a:lnTo>
                    <a:pt x="6743" y="3771"/>
                  </a:lnTo>
                  <a:lnTo>
                    <a:pt x="6667" y="4851"/>
                  </a:lnTo>
                  <a:lnTo>
                    <a:pt x="7112" y="5499"/>
                  </a:lnTo>
                  <a:lnTo>
                    <a:pt x="7543" y="5397"/>
                  </a:lnTo>
                  <a:lnTo>
                    <a:pt x="10551" y="5397"/>
                  </a:lnTo>
                  <a:lnTo>
                    <a:pt x="10428" y="3251"/>
                  </a:lnTo>
                  <a:lnTo>
                    <a:pt x="10409" y="2260"/>
                  </a:lnTo>
                  <a:lnTo>
                    <a:pt x="6096" y="2260"/>
                  </a:lnTo>
                  <a:lnTo>
                    <a:pt x="5715" y="1600"/>
                  </a:lnTo>
                  <a:close/>
                </a:path>
                <a:path w="17779" h="13970">
                  <a:moveTo>
                    <a:pt x="3797" y="0"/>
                  </a:moveTo>
                  <a:lnTo>
                    <a:pt x="939" y="825"/>
                  </a:lnTo>
                  <a:lnTo>
                    <a:pt x="0" y="3365"/>
                  </a:lnTo>
                  <a:lnTo>
                    <a:pt x="444" y="3746"/>
                  </a:lnTo>
                  <a:lnTo>
                    <a:pt x="952" y="3911"/>
                  </a:lnTo>
                  <a:lnTo>
                    <a:pt x="2540" y="1562"/>
                  </a:lnTo>
                  <a:lnTo>
                    <a:pt x="5669" y="1562"/>
                  </a:lnTo>
                  <a:lnTo>
                    <a:pt x="3797" y="0"/>
                  </a:lnTo>
                  <a:close/>
                </a:path>
                <a:path w="17779" h="13970">
                  <a:moveTo>
                    <a:pt x="10401" y="1828"/>
                  </a:moveTo>
                  <a:lnTo>
                    <a:pt x="6096" y="2260"/>
                  </a:lnTo>
                  <a:lnTo>
                    <a:pt x="10409" y="2260"/>
                  </a:lnTo>
                  <a:lnTo>
                    <a:pt x="10401" y="1828"/>
                  </a:lnTo>
                  <a:close/>
                </a:path>
              </a:pathLst>
            </a:custGeom>
            <a:solidFill>
              <a:srgbClr val="EE2C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2489918" y="694141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76" y="0"/>
                  </a:moveTo>
                  <a:lnTo>
                    <a:pt x="3048" y="76"/>
                  </a:lnTo>
                  <a:lnTo>
                    <a:pt x="2672" y="126"/>
                  </a:lnTo>
                  <a:lnTo>
                    <a:pt x="2717" y="507"/>
                  </a:lnTo>
                  <a:lnTo>
                    <a:pt x="2578" y="825"/>
                  </a:lnTo>
                  <a:lnTo>
                    <a:pt x="2273" y="1079"/>
                  </a:lnTo>
                  <a:lnTo>
                    <a:pt x="1955" y="2374"/>
                  </a:lnTo>
                  <a:lnTo>
                    <a:pt x="0" y="2527"/>
                  </a:lnTo>
                  <a:lnTo>
                    <a:pt x="185" y="4190"/>
                  </a:lnTo>
                  <a:lnTo>
                    <a:pt x="757" y="5627"/>
                  </a:lnTo>
                  <a:lnTo>
                    <a:pt x="1270" y="4902"/>
                  </a:lnTo>
                  <a:lnTo>
                    <a:pt x="1851" y="4140"/>
                  </a:lnTo>
                  <a:lnTo>
                    <a:pt x="2324" y="3454"/>
                  </a:lnTo>
                  <a:lnTo>
                    <a:pt x="3472" y="2374"/>
                  </a:lnTo>
                  <a:lnTo>
                    <a:pt x="4279" y="1803"/>
                  </a:lnTo>
                  <a:lnTo>
                    <a:pt x="4076" y="1422"/>
                  </a:lnTo>
                  <a:lnTo>
                    <a:pt x="3898" y="100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FC5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2488435" y="69383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882" y="0"/>
                  </a:moveTo>
                  <a:lnTo>
                    <a:pt x="1435" y="304"/>
                  </a:lnTo>
                  <a:lnTo>
                    <a:pt x="698" y="469"/>
                  </a:lnTo>
                  <a:lnTo>
                    <a:pt x="342" y="1320"/>
                  </a:lnTo>
                  <a:lnTo>
                    <a:pt x="0" y="2197"/>
                  </a:lnTo>
                  <a:lnTo>
                    <a:pt x="800" y="3009"/>
                  </a:lnTo>
                  <a:lnTo>
                    <a:pt x="1600" y="2349"/>
                  </a:lnTo>
                  <a:lnTo>
                    <a:pt x="1765" y="749"/>
                  </a:lnTo>
                  <a:lnTo>
                    <a:pt x="3352" y="1206"/>
                  </a:lnTo>
                  <a:lnTo>
                    <a:pt x="3289" y="977"/>
                  </a:lnTo>
                  <a:lnTo>
                    <a:pt x="3111" y="520"/>
                  </a:lnTo>
                  <a:lnTo>
                    <a:pt x="3035" y="35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386A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12493596" y="694189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68" y="0"/>
                  </a:moveTo>
                  <a:lnTo>
                    <a:pt x="0" y="139"/>
                  </a:lnTo>
                  <a:lnTo>
                    <a:pt x="215" y="533"/>
                  </a:lnTo>
                  <a:lnTo>
                    <a:pt x="406" y="939"/>
                  </a:lnTo>
                  <a:lnTo>
                    <a:pt x="609" y="1333"/>
                  </a:lnTo>
                  <a:lnTo>
                    <a:pt x="774" y="1269"/>
                  </a:lnTo>
                  <a:lnTo>
                    <a:pt x="965" y="1181"/>
                  </a:lnTo>
                  <a:lnTo>
                    <a:pt x="1117" y="1092"/>
                  </a:lnTo>
                  <a:lnTo>
                    <a:pt x="1016" y="888"/>
                  </a:lnTo>
                  <a:lnTo>
                    <a:pt x="952" y="647"/>
                  </a:lnTo>
                  <a:lnTo>
                    <a:pt x="876" y="431"/>
                  </a:lnTo>
                  <a:lnTo>
                    <a:pt x="660" y="8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F35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12492061" y="694097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44" y="0"/>
                  </a:moveTo>
                  <a:lnTo>
                    <a:pt x="0" y="38"/>
                  </a:lnTo>
                  <a:lnTo>
                    <a:pt x="165" y="190"/>
                  </a:lnTo>
                  <a:lnTo>
                    <a:pt x="317" y="380"/>
                  </a:lnTo>
                  <a:lnTo>
                    <a:pt x="431" y="584"/>
                  </a:lnTo>
                  <a:lnTo>
                    <a:pt x="673" y="546"/>
                  </a:lnTo>
                  <a:lnTo>
                    <a:pt x="889" y="507"/>
                  </a:lnTo>
                  <a:lnTo>
                    <a:pt x="1130" y="444"/>
                  </a:lnTo>
                  <a:lnTo>
                    <a:pt x="838" y="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2492893" y="6937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03" y="0"/>
                  </a:moveTo>
                  <a:lnTo>
                    <a:pt x="0" y="444"/>
                  </a:lnTo>
                  <a:lnTo>
                    <a:pt x="254" y="495"/>
                  </a:lnTo>
                  <a:lnTo>
                    <a:pt x="469" y="482"/>
                  </a:lnTo>
                  <a:lnTo>
                    <a:pt x="711" y="381"/>
                  </a:lnTo>
                  <a:lnTo>
                    <a:pt x="444" y="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12491306" y="693830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8" y="177"/>
                  </a:lnTo>
                  <a:lnTo>
                    <a:pt x="152" y="342"/>
                  </a:lnTo>
                  <a:lnTo>
                    <a:pt x="241" y="533"/>
                  </a:lnTo>
                  <a:lnTo>
                    <a:pt x="495" y="393"/>
                  </a:lnTo>
                  <a:lnTo>
                    <a:pt x="1003" y="139"/>
                  </a:lnTo>
                  <a:lnTo>
                    <a:pt x="660" y="101"/>
                  </a:lnTo>
                  <a:lnTo>
                    <a:pt x="34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12487313" y="6951217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5207" y="6858"/>
                  </a:moveTo>
                  <a:lnTo>
                    <a:pt x="4686" y="5511"/>
                  </a:lnTo>
                  <a:lnTo>
                    <a:pt x="4787" y="3822"/>
                  </a:lnTo>
                  <a:lnTo>
                    <a:pt x="3124" y="2959"/>
                  </a:lnTo>
                  <a:lnTo>
                    <a:pt x="3327" y="2400"/>
                  </a:lnTo>
                  <a:lnTo>
                    <a:pt x="3390" y="2057"/>
                  </a:lnTo>
                  <a:lnTo>
                    <a:pt x="3124" y="1371"/>
                  </a:lnTo>
                  <a:lnTo>
                    <a:pt x="2794" y="457"/>
                  </a:lnTo>
                  <a:lnTo>
                    <a:pt x="2692" y="241"/>
                  </a:lnTo>
                  <a:lnTo>
                    <a:pt x="2603" y="0"/>
                  </a:lnTo>
                  <a:lnTo>
                    <a:pt x="1231" y="520"/>
                  </a:lnTo>
                  <a:lnTo>
                    <a:pt x="1498" y="1397"/>
                  </a:lnTo>
                  <a:lnTo>
                    <a:pt x="2362" y="2514"/>
                  </a:lnTo>
                  <a:lnTo>
                    <a:pt x="393" y="2413"/>
                  </a:lnTo>
                  <a:lnTo>
                    <a:pt x="254" y="3606"/>
                  </a:lnTo>
                  <a:lnTo>
                    <a:pt x="0" y="5041"/>
                  </a:lnTo>
                  <a:lnTo>
                    <a:pt x="2895" y="6299"/>
                  </a:lnTo>
                  <a:lnTo>
                    <a:pt x="3009" y="7823"/>
                  </a:lnTo>
                  <a:lnTo>
                    <a:pt x="3746" y="8991"/>
                  </a:lnTo>
                  <a:lnTo>
                    <a:pt x="4152" y="8813"/>
                  </a:lnTo>
                  <a:lnTo>
                    <a:pt x="4381" y="8750"/>
                  </a:lnTo>
                  <a:lnTo>
                    <a:pt x="4648" y="8115"/>
                  </a:lnTo>
                  <a:lnTo>
                    <a:pt x="4940" y="7493"/>
                  </a:lnTo>
                  <a:lnTo>
                    <a:pt x="5207" y="6858"/>
                  </a:lnTo>
                  <a:close/>
                </a:path>
                <a:path w="8890" h="10795">
                  <a:moveTo>
                    <a:pt x="6692" y="8661"/>
                  </a:moveTo>
                  <a:lnTo>
                    <a:pt x="6159" y="8229"/>
                  </a:lnTo>
                  <a:lnTo>
                    <a:pt x="5613" y="8318"/>
                  </a:lnTo>
                  <a:lnTo>
                    <a:pt x="5029" y="8547"/>
                  </a:lnTo>
                  <a:lnTo>
                    <a:pt x="5562" y="8953"/>
                  </a:lnTo>
                  <a:lnTo>
                    <a:pt x="6108" y="8864"/>
                  </a:lnTo>
                  <a:lnTo>
                    <a:pt x="6692" y="8661"/>
                  </a:lnTo>
                  <a:close/>
                </a:path>
                <a:path w="8890" h="10795">
                  <a:moveTo>
                    <a:pt x="8585" y="9525"/>
                  </a:moveTo>
                  <a:lnTo>
                    <a:pt x="8229" y="8661"/>
                  </a:lnTo>
                  <a:lnTo>
                    <a:pt x="7581" y="8382"/>
                  </a:lnTo>
                  <a:lnTo>
                    <a:pt x="6705" y="8661"/>
                  </a:lnTo>
                  <a:lnTo>
                    <a:pt x="7327" y="8978"/>
                  </a:lnTo>
                  <a:lnTo>
                    <a:pt x="7505" y="10210"/>
                  </a:lnTo>
                  <a:lnTo>
                    <a:pt x="8585" y="9525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2481090" y="696267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355" y="3543"/>
                  </a:moveTo>
                  <a:lnTo>
                    <a:pt x="114" y="3251"/>
                  </a:lnTo>
                  <a:lnTo>
                    <a:pt x="25" y="3492"/>
                  </a:lnTo>
                  <a:lnTo>
                    <a:pt x="241" y="3530"/>
                  </a:lnTo>
                  <a:close/>
                </a:path>
                <a:path w="5715" h="4445">
                  <a:moveTo>
                    <a:pt x="1054" y="3276"/>
                  </a:moveTo>
                  <a:lnTo>
                    <a:pt x="812" y="3365"/>
                  </a:lnTo>
                  <a:lnTo>
                    <a:pt x="596" y="3467"/>
                  </a:lnTo>
                  <a:lnTo>
                    <a:pt x="368" y="3543"/>
                  </a:lnTo>
                  <a:lnTo>
                    <a:pt x="723" y="3835"/>
                  </a:lnTo>
                  <a:lnTo>
                    <a:pt x="965" y="3759"/>
                  </a:lnTo>
                  <a:lnTo>
                    <a:pt x="1054" y="3276"/>
                  </a:lnTo>
                  <a:close/>
                </a:path>
                <a:path w="5715" h="4445">
                  <a:moveTo>
                    <a:pt x="1714" y="279"/>
                  </a:moveTo>
                  <a:lnTo>
                    <a:pt x="1384" y="0"/>
                  </a:lnTo>
                  <a:lnTo>
                    <a:pt x="1041" y="177"/>
                  </a:lnTo>
                  <a:lnTo>
                    <a:pt x="698" y="266"/>
                  </a:lnTo>
                  <a:lnTo>
                    <a:pt x="952" y="965"/>
                  </a:lnTo>
                  <a:lnTo>
                    <a:pt x="1206" y="723"/>
                  </a:lnTo>
                  <a:lnTo>
                    <a:pt x="1447" y="520"/>
                  </a:lnTo>
                  <a:lnTo>
                    <a:pt x="1714" y="279"/>
                  </a:lnTo>
                  <a:close/>
                </a:path>
                <a:path w="5715" h="4445">
                  <a:moveTo>
                    <a:pt x="5232" y="2794"/>
                  </a:moveTo>
                  <a:lnTo>
                    <a:pt x="5054" y="2654"/>
                  </a:lnTo>
                  <a:lnTo>
                    <a:pt x="4749" y="2667"/>
                  </a:lnTo>
                  <a:lnTo>
                    <a:pt x="4826" y="2895"/>
                  </a:lnTo>
                  <a:lnTo>
                    <a:pt x="4927" y="3111"/>
                  </a:lnTo>
                  <a:lnTo>
                    <a:pt x="5016" y="3352"/>
                  </a:lnTo>
                  <a:lnTo>
                    <a:pt x="5181" y="3149"/>
                  </a:lnTo>
                  <a:lnTo>
                    <a:pt x="5232" y="2794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2480020" y="688208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311" y="0"/>
                  </a:moveTo>
                  <a:lnTo>
                    <a:pt x="1206" y="1104"/>
                  </a:lnTo>
                  <a:lnTo>
                    <a:pt x="0" y="1358"/>
                  </a:lnTo>
                  <a:lnTo>
                    <a:pt x="1041" y="2044"/>
                  </a:lnTo>
                  <a:lnTo>
                    <a:pt x="2197" y="1371"/>
                  </a:lnTo>
                  <a:lnTo>
                    <a:pt x="3289" y="1714"/>
                  </a:lnTo>
                  <a:lnTo>
                    <a:pt x="3403" y="1397"/>
                  </a:lnTo>
                  <a:lnTo>
                    <a:pt x="3556" y="1079"/>
                  </a:lnTo>
                  <a:lnTo>
                    <a:pt x="3695" y="76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12503113" y="687995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36" y="0"/>
                  </a:moveTo>
                  <a:lnTo>
                    <a:pt x="0" y="1092"/>
                  </a:lnTo>
                  <a:lnTo>
                    <a:pt x="825" y="2006"/>
                  </a:lnTo>
                  <a:lnTo>
                    <a:pt x="1092" y="2997"/>
                  </a:lnTo>
                  <a:lnTo>
                    <a:pt x="1790" y="1892"/>
                  </a:lnTo>
                  <a:lnTo>
                    <a:pt x="1003" y="99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12497643" y="6878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" y="0"/>
                  </a:moveTo>
                  <a:lnTo>
                    <a:pt x="0" y="190"/>
                  </a:lnTo>
                  <a:lnTo>
                    <a:pt x="355" y="2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12469987" y="68929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28" y="0"/>
                  </a:moveTo>
                  <a:lnTo>
                    <a:pt x="0" y="215"/>
                  </a:lnTo>
                  <a:lnTo>
                    <a:pt x="63" y="520"/>
                  </a:lnTo>
                  <a:lnTo>
                    <a:pt x="63" y="761"/>
                  </a:lnTo>
                  <a:lnTo>
                    <a:pt x="279" y="761"/>
                  </a:lnTo>
                  <a:lnTo>
                    <a:pt x="584" y="863"/>
                  </a:lnTo>
                  <a:lnTo>
                    <a:pt x="825" y="647"/>
                  </a:lnTo>
                  <a:lnTo>
                    <a:pt x="761" y="330"/>
                  </a:lnTo>
                  <a:lnTo>
                    <a:pt x="761" y="114"/>
                  </a:lnTo>
                  <a:lnTo>
                    <a:pt x="533" y="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F436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2475925" y="68971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46" y="0"/>
                  </a:moveTo>
                  <a:lnTo>
                    <a:pt x="901" y="139"/>
                  </a:lnTo>
                  <a:lnTo>
                    <a:pt x="457" y="241"/>
                  </a:lnTo>
                  <a:lnTo>
                    <a:pt x="0" y="380"/>
                  </a:lnTo>
                  <a:lnTo>
                    <a:pt x="88" y="596"/>
                  </a:lnTo>
                  <a:lnTo>
                    <a:pt x="152" y="812"/>
                  </a:lnTo>
                  <a:lnTo>
                    <a:pt x="228" y="1028"/>
                  </a:lnTo>
                  <a:lnTo>
                    <a:pt x="698" y="888"/>
                  </a:lnTo>
                  <a:lnTo>
                    <a:pt x="1193" y="711"/>
                  </a:lnTo>
                  <a:lnTo>
                    <a:pt x="1689" y="546"/>
                  </a:lnTo>
                  <a:lnTo>
                    <a:pt x="1587" y="380"/>
                  </a:lnTo>
                  <a:lnTo>
                    <a:pt x="1473" y="190"/>
                  </a:lnTo>
                  <a:close/>
                </a:path>
              </a:pathLst>
            </a:custGeom>
            <a:solidFill>
              <a:srgbClr val="F04D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12470033" y="68826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69" y="0"/>
                  </a:moveTo>
                  <a:lnTo>
                    <a:pt x="292" y="266"/>
                  </a:lnTo>
                  <a:lnTo>
                    <a:pt x="0" y="660"/>
                  </a:lnTo>
                  <a:lnTo>
                    <a:pt x="393" y="749"/>
                  </a:lnTo>
                  <a:lnTo>
                    <a:pt x="736" y="800"/>
                  </a:lnTo>
                  <a:lnTo>
                    <a:pt x="1054" y="876"/>
                  </a:lnTo>
                  <a:lnTo>
                    <a:pt x="1447" y="977"/>
                  </a:lnTo>
                  <a:lnTo>
                    <a:pt x="1219" y="596"/>
                  </a:lnTo>
                  <a:lnTo>
                    <a:pt x="1016" y="355"/>
                  </a:lnTo>
                  <a:lnTo>
                    <a:pt x="736" y="2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12489173" y="689863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802" y="4318"/>
                  </a:moveTo>
                  <a:lnTo>
                    <a:pt x="6959" y="4318"/>
                  </a:lnTo>
                  <a:lnTo>
                    <a:pt x="6857" y="4724"/>
                  </a:lnTo>
                  <a:lnTo>
                    <a:pt x="6337" y="4851"/>
                  </a:lnTo>
                  <a:lnTo>
                    <a:pt x="3327" y="6324"/>
                  </a:lnTo>
                  <a:lnTo>
                    <a:pt x="5282" y="8432"/>
                  </a:lnTo>
                  <a:lnTo>
                    <a:pt x="5740" y="8280"/>
                  </a:lnTo>
                  <a:lnTo>
                    <a:pt x="6654" y="7924"/>
                  </a:lnTo>
                  <a:lnTo>
                    <a:pt x="5778" y="7124"/>
                  </a:lnTo>
                  <a:lnTo>
                    <a:pt x="5587" y="6235"/>
                  </a:lnTo>
                  <a:lnTo>
                    <a:pt x="7873" y="5029"/>
                  </a:lnTo>
                  <a:lnTo>
                    <a:pt x="8726" y="4445"/>
                  </a:lnTo>
                  <a:lnTo>
                    <a:pt x="8802" y="4318"/>
                  </a:lnTo>
                  <a:close/>
                </a:path>
                <a:path w="8890" h="8890">
                  <a:moveTo>
                    <a:pt x="7402" y="1244"/>
                  </a:moveTo>
                  <a:lnTo>
                    <a:pt x="4241" y="1244"/>
                  </a:lnTo>
                  <a:lnTo>
                    <a:pt x="4939" y="1841"/>
                  </a:lnTo>
                  <a:lnTo>
                    <a:pt x="6057" y="2997"/>
                  </a:lnTo>
                  <a:lnTo>
                    <a:pt x="5384" y="4445"/>
                  </a:lnTo>
                  <a:lnTo>
                    <a:pt x="6959" y="4318"/>
                  </a:lnTo>
                  <a:lnTo>
                    <a:pt x="8802" y="4318"/>
                  </a:lnTo>
                  <a:lnTo>
                    <a:pt x="8838" y="2984"/>
                  </a:lnTo>
                  <a:lnTo>
                    <a:pt x="8112" y="1828"/>
                  </a:lnTo>
                  <a:lnTo>
                    <a:pt x="7402" y="1244"/>
                  </a:lnTo>
                  <a:close/>
                </a:path>
                <a:path w="8890" h="8890">
                  <a:moveTo>
                    <a:pt x="2882" y="0"/>
                  </a:moveTo>
                  <a:lnTo>
                    <a:pt x="152" y="152"/>
                  </a:lnTo>
                  <a:lnTo>
                    <a:pt x="104" y="368"/>
                  </a:lnTo>
                  <a:lnTo>
                    <a:pt x="0" y="1244"/>
                  </a:lnTo>
                  <a:lnTo>
                    <a:pt x="609" y="2336"/>
                  </a:lnTo>
                  <a:lnTo>
                    <a:pt x="1523" y="2032"/>
                  </a:lnTo>
                  <a:lnTo>
                    <a:pt x="2425" y="1638"/>
                  </a:lnTo>
                  <a:lnTo>
                    <a:pt x="4241" y="1244"/>
                  </a:lnTo>
                  <a:lnTo>
                    <a:pt x="7402" y="1244"/>
                  </a:lnTo>
                  <a:lnTo>
                    <a:pt x="7264" y="939"/>
                  </a:lnTo>
                  <a:lnTo>
                    <a:pt x="6298" y="939"/>
                  </a:lnTo>
                  <a:lnTo>
                    <a:pt x="5435" y="520"/>
                  </a:lnTo>
                  <a:lnTo>
                    <a:pt x="4178" y="368"/>
                  </a:lnTo>
                  <a:lnTo>
                    <a:pt x="2882" y="0"/>
                  </a:lnTo>
                  <a:close/>
                </a:path>
                <a:path w="8890" h="8890">
                  <a:moveTo>
                    <a:pt x="6895" y="749"/>
                  </a:moveTo>
                  <a:lnTo>
                    <a:pt x="6298" y="939"/>
                  </a:lnTo>
                  <a:lnTo>
                    <a:pt x="7264" y="939"/>
                  </a:lnTo>
                  <a:lnTo>
                    <a:pt x="7124" y="800"/>
                  </a:lnTo>
                  <a:lnTo>
                    <a:pt x="6895" y="749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2494568" y="68890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60" y="0"/>
                  </a:moveTo>
                  <a:lnTo>
                    <a:pt x="1612" y="50"/>
                  </a:lnTo>
                  <a:lnTo>
                    <a:pt x="952" y="203"/>
                  </a:lnTo>
                  <a:lnTo>
                    <a:pt x="1016" y="634"/>
                  </a:lnTo>
                  <a:lnTo>
                    <a:pt x="850" y="952"/>
                  </a:lnTo>
                  <a:lnTo>
                    <a:pt x="520" y="1206"/>
                  </a:lnTo>
                  <a:lnTo>
                    <a:pt x="355" y="1549"/>
                  </a:lnTo>
                  <a:lnTo>
                    <a:pt x="165" y="1917"/>
                  </a:lnTo>
                  <a:lnTo>
                    <a:pt x="0" y="2285"/>
                  </a:lnTo>
                  <a:lnTo>
                    <a:pt x="139" y="2451"/>
                  </a:lnTo>
                  <a:lnTo>
                    <a:pt x="241" y="2641"/>
                  </a:lnTo>
                  <a:lnTo>
                    <a:pt x="266" y="2844"/>
                  </a:lnTo>
                  <a:lnTo>
                    <a:pt x="609" y="2755"/>
                  </a:lnTo>
                  <a:lnTo>
                    <a:pt x="952" y="2692"/>
                  </a:lnTo>
                  <a:lnTo>
                    <a:pt x="1308" y="2603"/>
                  </a:lnTo>
                  <a:lnTo>
                    <a:pt x="1790" y="2362"/>
                  </a:lnTo>
                  <a:lnTo>
                    <a:pt x="2209" y="2044"/>
                  </a:lnTo>
                  <a:lnTo>
                    <a:pt x="2387" y="1498"/>
                  </a:lnTo>
                  <a:lnTo>
                    <a:pt x="2298" y="1066"/>
                  </a:lnTo>
                  <a:lnTo>
                    <a:pt x="2413" y="711"/>
                  </a:lnTo>
                  <a:lnTo>
                    <a:pt x="2755" y="457"/>
                  </a:lnTo>
                  <a:close/>
                </a:path>
              </a:pathLst>
            </a:custGeom>
            <a:solidFill>
              <a:srgbClr val="EE61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2493810" y="68916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70" y="0"/>
                  </a:moveTo>
                  <a:lnTo>
                    <a:pt x="1714" y="88"/>
                  </a:lnTo>
                  <a:lnTo>
                    <a:pt x="1384" y="165"/>
                  </a:lnTo>
                  <a:lnTo>
                    <a:pt x="1028" y="253"/>
                  </a:lnTo>
                  <a:lnTo>
                    <a:pt x="482" y="406"/>
                  </a:lnTo>
                  <a:lnTo>
                    <a:pt x="330" y="749"/>
                  </a:lnTo>
                  <a:lnTo>
                    <a:pt x="177" y="1117"/>
                  </a:lnTo>
                  <a:lnTo>
                    <a:pt x="0" y="1460"/>
                  </a:lnTo>
                  <a:lnTo>
                    <a:pt x="1714" y="2387"/>
                  </a:lnTo>
                  <a:lnTo>
                    <a:pt x="1625" y="83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75A7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12495471" y="6898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42" y="0"/>
                  </a:moveTo>
                  <a:lnTo>
                    <a:pt x="241" y="292"/>
                  </a:lnTo>
                  <a:lnTo>
                    <a:pt x="114" y="571"/>
                  </a:lnTo>
                  <a:lnTo>
                    <a:pt x="0" y="876"/>
                  </a:lnTo>
                  <a:lnTo>
                    <a:pt x="215" y="825"/>
                  </a:lnTo>
                  <a:lnTo>
                    <a:pt x="393" y="749"/>
                  </a:lnTo>
                  <a:lnTo>
                    <a:pt x="596" y="685"/>
                  </a:lnTo>
                  <a:lnTo>
                    <a:pt x="533" y="444"/>
                  </a:lnTo>
                  <a:lnTo>
                    <a:pt x="444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12494285" y="689138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546" y="558"/>
                  </a:moveTo>
                  <a:lnTo>
                    <a:pt x="508" y="342"/>
                  </a:lnTo>
                  <a:lnTo>
                    <a:pt x="406" y="165"/>
                  </a:lnTo>
                  <a:lnTo>
                    <a:pt x="266" y="0"/>
                  </a:lnTo>
                  <a:lnTo>
                    <a:pt x="190" y="215"/>
                  </a:lnTo>
                  <a:lnTo>
                    <a:pt x="101" y="457"/>
                  </a:lnTo>
                  <a:lnTo>
                    <a:pt x="0" y="711"/>
                  </a:lnTo>
                  <a:lnTo>
                    <a:pt x="546" y="558"/>
                  </a:lnTo>
                  <a:close/>
                </a:path>
                <a:path w="2540" h="6984">
                  <a:moveTo>
                    <a:pt x="2159" y="6121"/>
                  </a:moveTo>
                  <a:lnTo>
                    <a:pt x="2120" y="5664"/>
                  </a:lnTo>
                  <a:lnTo>
                    <a:pt x="1676" y="5930"/>
                  </a:lnTo>
                  <a:lnTo>
                    <a:pt x="1524" y="6324"/>
                  </a:lnTo>
                  <a:lnTo>
                    <a:pt x="1638" y="6807"/>
                  </a:lnTo>
                  <a:lnTo>
                    <a:pt x="1981" y="6515"/>
                  </a:lnTo>
                  <a:lnTo>
                    <a:pt x="2159" y="6121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2495096" y="68893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304" y="317"/>
                  </a:lnTo>
                  <a:lnTo>
                    <a:pt x="126" y="647"/>
                  </a:lnTo>
                  <a:lnTo>
                    <a:pt x="0" y="990"/>
                  </a:lnTo>
                  <a:lnTo>
                    <a:pt x="317" y="736"/>
                  </a:lnTo>
                  <a:lnTo>
                    <a:pt x="495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12494923" y="68883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6" y="0"/>
                  </a:moveTo>
                  <a:lnTo>
                    <a:pt x="38" y="241"/>
                  </a:lnTo>
                  <a:lnTo>
                    <a:pt x="228" y="266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12481363" y="690010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6045" y="0"/>
                  </a:moveTo>
                  <a:lnTo>
                    <a:pt x="4953" y="812"/>
                  </a:lnTo>
                  <a:lnTo>
                    <a:pt x="4203" y="114"/>
                  </a:lnTo>
                  <a:lnTo>
                    <a:pt x="3644" y="317"/>
                  </a:lnTo>
                  <a:lnTo>
                    <a:pt x="3187" y="647"/>
                  </a:lnTo>
                  <a:lnTo>
                    <a:pt x="3086" y="1308"/>
                  </a:lnTo>
                  <a:lnTo>
                    <a:pt x="3340" y="2070"/>
                  </a:lnTo>
                  <a:lnTo>
                    <a:pt x="3975" y="2844"/>
                  </a:lnTo>
                  <a:lnTo>
                    <a:pt x="3187" y="5003"/>
                  </a:lnTo>
                  <a:lnTo>
                    <a:pt x="2489" y="2463"/>
                  </a:lnTo>
                  <a:lnTo>
                    <a:pt x="1689" y="3949"/>
                  </a:lnTo>
                  <a:lnTo>
                    <a:pt x="1371" y="4165"/>
                  </a:lnTo>
                  <a:lnTo>
                    <a:pt x="1130" y="4419"/>
                  </a:lnTo>
                  <a:lnTo>
                    <a:pt x="1041" y="5054"/>
                  </a:lnTo>
                  <a:lnTo>
                    <a:pt x="635" y="5359"/>
                  </a:lnTo>
                  <a:lnTo>
                    <a:pt x="50" y="5499"/>
                  </a:lnTo>
                  <a:lnTo>
                    <a:pt x="0" y="5651"/>
                  </a:lnTo>
                  <a:lnTo>
                    <a:pt x="533" y="6197"/>
                  </a:lnTo>
                  <a:lnTo>
                    <a:pt x="1181" y="6464"/>
                  </a:lnTo>
                  <a:lnTo>
                    <a:pt x="1905" y="6515"/>
                  </a:lnTo>
                  <a:lnTo>
                    <a:pt x="3124" y="5969"/>
                  </a:lnTo>
                  <a:lnTo>
                    <a:pt x="4343" y="5626"/>
                  </a:lnTo>
                  <a:lnTo>
                    <a:pt x="5689" y="5803"/>
                  </a:lnTo>
                  <a:lnTo>
                    <a:pt x="6845" y="5041"/>
                  </a:lnTo>
                  <a:lnTo>
                    <a:pt x="8547" y="4495"/>
                  </a:lnTo>
                  <a:lnTo>
                    <a:pt x="5537" y="2197"/>
                  </a:lnTo>
                  <a:lnTo>
                    <a:pt x="6273" y="1320"/>
                  </a:lnTo>
                  <a:lnTo>
                    <a:pt x="6794" y="66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12477271" y="689653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435" y="0"/>
                  </a:moveTo>
                  <a:lnTo>
                    <a:pt x="952" y="203"/>
                  </a:lnTo>
                  <a:lnTo>
                    <a:pt x="495" y="444"/>
                  </a:lnTo>
                  <a:lnTo>
                    <a:pt x="0" y="660"/>
                  </a:lnTo>
                  <a:lnTo>
                    <a:pt x="127" y="850"/>
                  </a:lnTo>
                  <a:lnTo>
                    <a:pt x="241" y="1041"/>
                  </a:lnTo>
                  <a:lnTo>
                    <a:pt x="342" y="1244"/>
                  </a:lnTo>
                  <a:lnTo>
                    <a:pt x="1206" y="647"/>
                  </a:lnTo>
                  <a:lnTo>
                    <a:pt x="2159" y="1587"/>
                  </a:lnTo>
                  <a:lnTo>
                    <a:pt x="3060" y="1155"/>
                  </a:lnTo>
                  <a:lnTo>
                    <a:pt x="2895" y="152"/>
                  </a:lnTo>
                  <a:lnTo>
                    <a:pt x="2146" y="10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05D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12480328" y="69014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03" y="431"/>
                  </a:moveTo>
                  <a:lnTo>
                    <a:pt x="825" y="203"/>
                  </a:lnTo>
                  <a:lnTo>
                    <a:pt x="622" y="38"/>
                  </a:lnTo>
                  <a:lnTo>
                    <a:pt x="203" y="0"/>
                  </a:lnTo>
                  <a:lnTo>
                    <a:pt x="0" y="203"/>
                  </a:lnTo>
                  <a:lnTo>
                    <a:pt x="127" y="431"/>
                  </a:lnTo>
                  <a:lnTo>
                    <a:pt x="203" y="584"/>
                  </a:lnTo>
                  <a:lnTo>
                    <a:pt x="495" y="647"/>
                  </a:lnTo>
                  <a:lnTo>
                    <a:pt x="685" y="749"/>
                  </a:lnTo>
                  <a:lnTo>
                    <a:pt x="952" y="635"/>
                  </a:lnTo>
                  <a:lnTo>
                    <a:pt x="1003" y="431"/>
                  </a:lnTo>
                  <a:close/>
                </a:path>
                <a:path w="2540" h="3175">
                  <a:moveTo>
                    <a:pt x="2146" y="3060"/>
                  </a:moveTo>
                  <a:lnTo>
                    <a:pt x="2044" y="2857"/>
                  </a:lnTo>
                  <a:lnTo>
                    <a:pt x="1955" y="2641"/>
                  </a:lnTo>
                  <a:lnTo>
                    <a:pt x="1854" y="2476"/>
                  </a:lnTo>
                  <a:lnTo>
                    <a:pt x="1612" y="2260"/>
                  </a:lnTo>
                  <a:lnTo>
                    <a:pt x="1308" y="2438"/>
                  </a:lnTo>
                  <a:lnTo>
                    <a:pt x="1308" y="2628"/>
                  </a:lnTo>
                  <a:lnTo>
                    <a:pt x="1549" y="2844"/>
                  </a:lnTo>
                  <a:lnTo>
                    <a:pt x="1739" y="2908"/>
                  </a:lnTo>
                  <a:lnTo>
                    <a:pt x="2146" y="306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2483477" y="69016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" y="241"/>
                  </a:lnTo>
                  <a:lnTo>
                    <a:pt x="241" y="317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12486892" y="690076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257" y="0"/>
                  </a:moveTo>
                  <a:lnTo>
                    <a:pt x="749" y="660"/>
                  </a:lnTo>
                  <a:lnTo>
                    <a:pt x="0" y="1536"/>
                  </a:lnTo>
                  <a:lnTo>
                    <a:pt x="3022" y="3835"/>
                  </a:lnTo>
                  <a:lnTo>
                    <a:pt x="1308" y="4381"/>
                  </a:lnTo>
                  <a:lnTo>
                    <a:pt x="165" y="5143"/>
                  </a:lnTo>
                  <a:lnTo>
                    <a:pt x="1549" y="6197"/>
                  </a:lnTo>
                  <a:lnTo>
                    <a:pt x="2235" y="6743"/>
                  </a:lnTo>
                  <a:lnTo>
                    <a:pt x="3225" y="6934"/>
                  </a:lnTo>
                  <a:lnTo>
                    <a:pt x="3365" y="7810"/>
                  </a:lnTo>
                  <a:lnTo>
                    <a:pt x="3708" y="8547"/>
                  </a:lnTo>
                  <a:lnTo>
                    <a:pt x="4064" y="8153"/>
                  </a:lnTo>
                  <a:lnTo>
                    <a:pt x="4457" y="7746"/>
                  </a:lnTo>
                  <a:lnTo>
                    <a:pt x="4813" y="7353"/>
                  </a:lnTo>
                  <a:lnTo>
                    <a:pt x="4673" y="5537"/>
                  </a:lnTo>
                  <a:lnTo>
                    <a:pt x="4356" y="3733"/>
                  </a:lnTo>
                  <a:lnTo>
                    <a:pt x="4470" y="660"/>
                  </a:lnTo>
                  <a:lnTo>
                    <a:pt x="3467" y="711"/>
                  </a:lnTo>
                  <a:lnTo>
                    <a:pt x="2882" y="203"/>
                  </a:lnTo>
                  <a:lnTo>
                    <a:pt x="2222" y="482"/>
                  </a:lnTo>
                  <a:lnTo>
                    <a:pt x="1270" y="5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12488166" y="69008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406"/>
                  </a:moveTo>
                  <a:lnTo>
                    <a:pt x="317" y="114"/>
                  </a:lnTo>
                  <a:lnTo>
                    <a:pt x="0" y="0"/>
                  </a:lnTo>
                  <a:lnTo>
                    <a:pt x="317" y="114"/>
                  </a:lnTo>
                  <a:lnTo>
                    <a:pt x="952" y="406"/>
                  </a:lnTo>
                  <a:close/>
                </a:path>
              </a:pathLst>
            </a:custGeom>
            <a:solidFill>
              <a:srgbClr val="EF48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2483134" y="6897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36" y="0"/>
                  </a:moveTo>
                  <a:lnTo>
                    <a:pt x="469" y="63"/>
                  </a:lnTo>
                  <a:lnTo>
                    <a:pt x="254" y="152"/>
                  </a:lnTo>
                  <a:lnTo>
                    <a:pt x="0" y="215"/>
                  </a:lnTo>
                  <a:lnTo>
                    <a:pt x="393" y="660"/>
                  </a:lnTo>
                  <a:lnTo>
                    <a:pt x="660" y="66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B34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2468694" y="694902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52" y="469"/>
                  </a:lnTo>
                  <a:lnTo>
                    <a:pt x="317" y="927"/>
                  </a:lnTo>
                  <a:lnTo>
                    <a:pt x="507" y="1384"/>
                  </a:lnTo>
                  <a:lnTo>
                    <a:pt x="749" y="1295"/>
                  </a:lnTo>
                  <a:lnTo>
                    <a:pt x="965" y="1193"/>
                  </a:lnTo>
                  <a:lnTo>
                    <a:pt x="1193" y="1117"/>
                  </a:lnTo>
                  <a:lnTo>
                    <a:pt x="952" y="571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12477345" y="69556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01" y="0"/>
                  </a:moveTo>
                  <a:lnTo>
                    <a:pt x="660" y="88"/>
                  </a:lnTo>
                  <a:lnTo>
                    <a:pt x="444" y="165"/>
                  </a:lnTo>
                  <a:lnTo>
                    <a:pt x="215" y="254"/>
                  </a:lnTo>
                  <a:lnTo>
                    <a:pt x="50" y="431"/>
                  </a:lnTo>
                  <a:lnTo>
                    <a:pt x="0" y="800"/>
                  </a:lnTo>
                  <a:lnTo>
                    <a:pt x="165" y="939"/>
                  </a:lnTo>
                  <a:lnTo>
                    <a:pt x="495" y="939"/>
                  </a:lnTo>
                  <a:lnTo>
                    <a:pt x="609" y="635"/>
                  </a:lnTo>
                  <a:lnTo>
                    <a:pt x="749" y="317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12468852" y="694380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2959" y="0"/>
                  </a:moveTo>
                  <a:lnTo>
                    <a:pt x="1016" y="50"/>
                  </a:lnTo>
                  <a:lnTo>
                    <a:pt x="800" y="152"/>
                  </a:lnTo>
                  <a:lnTo>
                    <a:pt x="342" y="330"/>
                  </a:lnTo>
                  <a:lnTo>
                    <a:pt x="1066" y="1498"/>
                  </a:lnTo>
                  <a:lnTo>
                    <a:pt x="419" y="2539"/>
                  </a:lnTo>
                  <a:lnTo>
                    <a:pt x="0" y="3594"/>
                  </a:lnTo>
                  <a:lnTo>
                    <a:pt x="444" y="3403"/>
                  </a:lnTo>
                  <a:lnTo>
                    <a:pt x="1358" y="3086"/>
                  </a:lnTo>
                  <a:lnTo>
                    <a:pt x="2019" y="3162"/>
                  </a:lnTo>
                  <a:lnTo>
                    <a:pt x="2349" y="3632"/>
                  </a:lnTo>
                  <a:lnTo>
                    <a:pt x="2565" y="4190"/>
                  </a:lnTo>
                  <a:lnTo>
                    <a:pt x="3403" y="3911"/>
                  </a:lnTo>
                  <a:lnTo>
                    <a:pt x="4191" y="3962"/>
                  </a:lnTo>
                  <a:lnTo>
                    <a:pt x="4864" y="4546"/>
                  </a:lnTo>
                  <a:lnTo>
                    <a:pt x="5448" y="5029"/>
                  </a:lnTo>
                  <a:lnTo>
                    <a:pt x="6057" y="5181"/>
                  </a:lnTo>
                  <a:lnTo>
                    <a:pt x="6794" y="4940"/>
                  </a:lnTo>
                  <a:lnTo>
                    <a:pt x="6642" y="4483"/>
                  </a:lnTo>
                  <a:lnTo>
                    <a:pt x="6540" y="4241"/>
                  </a:lnTo>
                  <a:lnTo>
                    <a:pt x="6286" y="3555"/>
                  </a:lnTo>
                  <a:lnTo>
                    <a:pt x="5753" y="2197"/>
                  </a:lnTo>
                  <a:lnTo>
                    <a:pt x="3898" y="209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2475374" y="694730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2070" y="0"/>
                  </a:moveTo>
                  <a:lnTo>
                    <a:pt x="1168" y="342"/>
                  </a:lnTo>
                  <a:lnTo>
                    <a:pt x="698" y="495"/>
                  </a:lnTo>
                  <a:lnTo>
                    <a:pt x="482" y="596"/>
                  </a:lnTo>
                  <a:lnTo>
                    <a:pt x="241" y="685"/>
                  </a:lnTo>
                  <a:lnTo>
                    <a:pt x="0" y="749"/>
                  </a:lnTo>
                  <a:lnTo>
                    <a:pt x="114" y="990"/>
                  </a:lnTo>
                  <a:lnTo>
                    <a:pt x="279" y="1447"/>
                  </a:lnTo>
                  <a:lnTo>
                    <a:pt x="1485" y="1841"/>
                  </a:lnTo>
                  <a:lnTo>
                    <a:pt x="1892" y="2590"/>
                  </a:lnTo>
                  <a:lnTo>
                    <a:pt x="1574" y="5283"/>
                  </a:lnTo>
                  <a:lnTo>
                    <a:pt x="1600" y="6756"/>
                  </a:lnTo>
                  <a:lnTo>
                    <a:pt x="3721" y="6438"/>
                  </a:lnTo>
                  <a:lnTo>
                    <a:pt x="4292" y="4000"/>
                  </a:lnTo>
                  <a:lnTo>
                    <a:pt x="4229" y="173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12470216" y="69468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41" y="546"/>
                  </a:lnTo>
                  <a:lnTo>
                    <a:pt x="546" y="1016"/>
                  </a:lnTo>
                  <a:lnTo>
                    <a:pt x="1206" y="1104"/>
                  </a:lnTo>
                  <a:lnTo>
                    <a:pt x="990" y="546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12461307" y="692176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8447" y="21780"/>
                  </a:moveTo>
                  <a:lnTo>
                    <a:pt x="7099" y="21780"/>
                  </a:lnTo>
                  <a:lnTo>
                    <a:pt x="7874" y="22364"/>
                  </a:lnTo>
                  <a:lnTo>
                    <a:pt x="8559" y="22085"/>
                  </a:lnTo>
                  <a:lnTo>
                    <a:pt x="8447" y="21780"/>
                  </a:lnTo>
                  <a:close/>
                </a:path>
                <a:path w="13970" h="22859">
                  <a:moveTo>
                    <a:pt x="6604" y="18935"/>
                  </a:moveTo>
                  <a:lnTo>
                    <a:pt x="6722" y="20243"/>
                  </a:lnTo>
                  <a:lnTo>
                    <a:pt x="6654" y="20624"/>
                  </a:lnTo>
                  <a:lnTo>
                    <a:pt x="5778" y="20777"/>
                  </a:lnTo>
                  <a:lnTo>
                    <a:pt x="4597" y="21272"/>
                  </a:lnTo>
                  <a:lnTo>
                    <a:pt x="4368" y="21348"/>
                  </a:lnTo>
                  <a:lnTo>
                    <a:pt x="4622" y="22034"/>
                  </a:lnTo>
                  <a:lnTo>
                    <a:pt x="4826" y="21932"/>
                  </a:lnTo>
                  <a:lnTo>
                    <a:pt x="5308" y="21780"/>
                  </a:lnTo>
                  <a:lnTo>
                    <a:pt x="8447" y="21780"/>
                  </a:lnTo>
                  <a:lnTo>
                    <a:pt x="8288" y="21348"/>
                  </a:lnTo>
                  <a:lnTo>
                    <a:pt x="8394" y="20243"/>
                  </a:lnTo>
                  <a:lnTo>
                    <a:pt x="9156" y="19519"/>
                  </a:lnTo>
                  <a:lnTo>
                    <a:pt x="9792" y="18999"/>
                  </a:lnTo>
                  <a:lnTo>
                    <a:pt x="7505" y="18999"/>
                  </a:lnTo>
                  <a:lnTo>
                    <a:pt x="6604" y="18935"/>
                  </a:lnTo>
                  <a:close/>
                </a:path>
                <a:path w="13970" h="22859">
                  <a:moveTo>
                    <a:pt x="7099" y="21780"/>
                  </a:moveTo>
                  <a:lnTo>
                    <a:pt x="5308" y="21780"/>
                  </a:lnTo>
                  <a:lnTo>
                    <a:pt x="6159" y="21894"/>
                  </a:lnTo>
                  <a:lnTo>
                    <a:pt x="7099" y="21780"/>
                  </a:lnTo>
                  <a:close/>
                </a:path>
                <a:path w="13970" h="22859">
                  <a:moveTo>
                    <a:pt x="9149" y="7899"/>
                  </a:moveTo>
                  <a:lnTo>
                    <a:pt x="5410" y="7899"/>
                  </a:lnTo>
                  <a:lnTo>
                    <a:pt x="6027" y="8572"/>
                  </a:lnTo>
                  <a:lnTo>
                    <a:pt x="6134" y="10515"/>
                  </a:lnTo>
                  <a:lnTo>
                    <a:pt x="6070" y="11480"/>
                  </a:lnTo>
                  <a:lnTo>
                    <a:pt x="5969" y="15239"/>
                  </a:lnTo>
                  <a:lnTo>
                    <a:pt x="6769" y="15913"/>
                  </a:lnTo>
                  <a:lnTo>
                    <a:pt x="7342" y="16598"/>
                  </a:lnTo>
                  <a:lnTo>
                    <a:pt x="7450" y="16814"/>
                  </a:lnTo>
                  <a:lnTo>
                    <a:pt x="7696" y="17729"/>
                  </a:lnTo>
                  <a:lnTo>
                    <a:pt x="8204" y="18897"/>
                  </a:lnTo>
                  <a:lnTo>
                    <a:pt x="7505" y="18999"/>
                  </a:lnTo>
                  <a:lnTo>
                    <a:pt x="9792" y="18999"/>
                  </a:lnTo>
                  <a:lnTo>
                    <a:pt x="11557" y="17589"/>
                  </a:lnTo>
                  <a:lnTo>
                    <a:pt x="12490" y="16814"/>
                  </a:lnTo>
                  <a:lnTo>
                    <a:pt x="8496" y="16814"/>
                  </a:lnTo>
                  <a:lnTo>
                    <a:pt x="8051" y="16395"/>
                  </a:lnTo>
                  <a:lnTo>
                    <a:pt x="8166" y="15786"/>
                  </a:lnTo>
                  <a:lnTo>
                    <a:pt x="10241" y="15786"/>
                  </a:lnTo>
                  <a:lnTo>
                    <a:pt x="9956" y="15735"/>
                  </a:lnTo>
                  <a:lnTo>
                    <a:pt x="10642" y="14579"/>
                  </a:lnTo>
                  <a:lnTo>
                    <a:pt x="10309" y="14287"/>
                  </a:lnTo>
                  <a:lnTo>
                    <a:pt x="7861" y="14287"/>
                  </a:lnTo>
                  <a:lnTo>
                    <a:pt x="7645" y="14185"/>
                  </a:lnTo>
                  <a:lnTo>
                    <a:pt x="7861" y="13931"/>
                  </a:lnTo>
                  <a:lnTo>
                    <a:pt x="9904" y="13931"/>
                  </a:lnTo>
                  <a:lnTo>
                    <a:pt x="9398" y="13487"/>
                  </a:lnTo>
                  <a:lnTo>
                    <a:pt x="9956" y="11988"/>
                  </a:lnTo>
                  <a:lnTo>
                    <a:pt x="10998" y="11823"/>
                  </a:lnTo>
                  <a:lnTo>
                    <a:pt x="11658" y="11480"/>
                  </a:lnTo>
                  <a:lnTo>
                    <a:pt x="12623" y="10515"/>
                  </a:lnTo>
                  <a:lnTo>
                    <a:pt x="13754" y="9524"/>
                  </a:lnTo>
                  <a:lnTo>
                    <a:pt x="12566" y="8674"/>
                  </a:lnTo>
                  <a:lnTo>
                    <a:pt x="9372" y="8674"/>
                  </a:lnTo>
                  <a:lnTo>
                    <a:pt x="9149" y="7899"/>
                  </a:lnTo>
                  <a:close/>
                </a:path>
                <a:path w="13970" h="22859">
                  <a:moveTo>
                    <a:pt x="10241" y="15786"/>
                  </a:moveTo>
                  <a:lnTo>
                    <a:pt x="8166" y="15786"/>
                  </a:lnTo>
                  <a:lnTo>
                    <a:pt x="8305" y="15925"/>
                  </a:lnTo>
                  <a:lnTo>
                    <a:pt x="8493" y="16014"/>
                  </a:lnTo>
                  <a:lnTo>
                    <a:pt x="8587" y="16522"/>
                  </a:lnTo>
                  <a:lnTo>
                    <a:pt x="8496" y="16814"/>
                  </a:lnTo>
                  <a:lnTo>
                    <a:pt x="12490" y="16814"/>
                  </a:lnTo>
                  <a:lnTo>
                    <a:pt x="12643" y="16687"/>
                  </a:lnTo>
                  <a:lnTo>
                    <a:pt x="12541" y="16014"/>
                  </a:lnTo>
                  <a:lnTo>
                    <a:pt x="10668" y="16014"/>
                  </a:lnTo>
                  <a:lnTo>
                    <a:pt x="10312" y="15798"/>
                  </a:lnTo>
                  <a:close/>
                </a:path>
                <a:path w="13970" h="22859">
                  <a:moveTo>
                    <a:pt x="11303" y="14782"/>
                  </a:moveTo>
                  <a:lnTo>
                    <a:pt x="11385" y="15239"/>
                  </a:lnTo>
                  <a:lnTo>
                    <a:pt x="11639" y="15735"/>
                  </a:lnTo>
                  <a:lnTo>
                    <a:pt x="10668" y="16014"/>
                  </a:lnTo>
                  <a:lnTo>
                    <a:pt x="12541" y="16014"/>
                  </a:lnTo>
                  <a:lnTo>
                    <a:pt x="12255" y="15214"/>
                  </a:lnTo>
                  <a:lnTo>
                    <a:pt x="11925" y="15049"/>
                  </a:lnTo>
                  <a:lnTo>
                    <a:pt x="11303" y="14782"/>
                  </a:lnTo>
                  <a:close/>
                </a:path>
                <a:path w="13970" h="22859">
                  <a:moveTo>
                    <a:pt x="9904" y="13931"/>
                  </a:moveTo>
                  <a:lnTo>
                    <a:pt x="7861" y="13931"/>
                  </a:lnTo>
                  <a:lnTo>
                    <a:pt x="8166" y="14033"/>
                  </a:lnTo>
                  <a:lnTo>
                    <a:pt x="8026" y="14249"/>
                  </a:lnTo>
                  <a:lnTo>
                    <a:pt x="7861" y="14287"/>
                  </a:lnTo>
                  <a:lnTo>
                    <a:pt x="10309" y="14287"/>
                  </a:lnTo>
                  <a:lnTo>
                    <a:pt x="9904" y="13931"/>
                  </a:lnTo>
                  <a:close/>
                </a:path>
                <a:path w="13970" h="22859">
                  <a:moveTo>
                    <a:pt x="11963" y="8242"/>
                  </a:moveTo>
                  <a:lnTo>
                    <a:pt x="10744" y="8572"/>
                  </a:lnTo>
                  <a:lnTo>
                    <a:pt x="9372" y="8674"/>
                  </a:lnTo>
                  <a:lnTo>
                    <a:pt x="12566" y="8674"/>
                  </a:lnTo>
                  <a:lnTo>
                    <a:pt x="11963" y="8242"/>
                  </a:lnTo>
                  <a:close/>
                </a:path>
                <a:path w="13970" h="22859">
                  <a:moveTo>
                    <a:pt x="9043" y="7531"/>
                  </a:moveTo>
                  <a:lnTo>
                    <a:pt x="2463" y="7531"/>
                  </a:lnTo>
                  <a:lnTo>
                    <a:pt x="3365" y="8369"/>
                  </a:lnTo>
                  <a:lnTo>
                    <a:pt x="5410" y="7899"/>
                  </a:lnTo>
                  <a:lnTo>
                    <a:pt x="9149" y="7899"/>
                  </a:lnTo>
                  <a:lnTo>
                    <a:pt x="9043" y="7531"/>
                  </a:lnTo>
                  <a:close/>
                </a:path>
                <a:path w="13970" h="22859">
                  <a:moveTo>
                    <a:pt x="2794" y="4165"/>
                  </a:moveTo>
                  <a:lnTo>
                    <a:pt x="1371" y="5181"/>
                  </a:lnTo>
                  <a:lnTo>
                    <a:pt x="2171" y="6591"/>
                  </a:lnTo>
                  <a:lnTo>
                    <a:pt x="46" y="6591"/>
                  </a:lnTo>
                  <a:lnTo>
                    <a:pt x="127" y="7264"/>
                  </a:lnTo>
                  <a:lnTo>
                    <a:pt x="1003" y="8242"/>
                  </a:lnTo>
                  <a:lnTo>
                    <a:pt x="2463" y="7531"/>
                  </a:lnTo>
                  <a:lnTo>
                    <a:pt x="9043" y="7531"/>
                  </a:lnTo>
                  <a:lnTo>
                    <a:pt x="8773" y="6591"/>
                  </a:lnTo>
                  <a:lnTo>
                    <a:pt x="2171" y="6591"/>
                  </a:lnTo>
                  <a:lnTo>
                    <a:pt x="0" y="6197"/>
                  </a:lnTo>
                  <a:lnTo>
                    <a:pt x="8660" y="6197"/>
                  </a:lnTo>
                  <a:lnTo>
                    <a:pt x="8496" y="5626"/>
                  </a:lnTo>
                  <a:lnTo>
                    <a:pt x="9329" y="4927"/>
                  </a:lnTo>
                  <a:lnTo>
                    <a:pt x="5181" y="4927"/>
                  </a:lnTo>
                  <a:lnTo>
                    <a:pt x="2794" y="4165"/>
                  </a:lnTo>
                  <a:close/>
                </a:path>
                <a:path w="13970" h="22859">
                  <a:moveTo>
                    <a:pt x="5943" y="2679"/>
                  </a:moveTo>
                  <a:lnTo>
                    <a:pt x="5181" y="4927"/>
                  </a:lnTo>
                  <a:lnTo>
                    <a:pt x="9329" y="4927"/>
                  </a:lnTo>
                  <a:lnTo>
                    <a:pt x="9677" y="4635"/>
                  </a:lnTo>
                  <a:lnTo>
                    <a:pt x="11049" y="3949"/>
                  </a:lnTo>
                  <a:lnTo>
                    <a:pt x="9970" y="2997"/>
                  </a:lnTo>
                  <a:lnTo>
                    <a:pt x="7696" y="2997"/>
                  </a:lnTo>
                  <a:lnTo>
                    <a:pt x="6159" y="2933"/>
                  </a:lnTo>
                  <a:lnTo>
                    <a:pt x="5943" y="2679"/>
                  </a:lnTo>
                  <a:close/>
                </a:path>
                <a:path w="13970" h="22859">
                  <a:moveTo>
                    <a:pt x="8851" y="0"/>
                  </a:moveTo>
                  <a:lnTo>
                    <a:pt x="8166" y="266"/>
                  </a:lnTo>
                  <a:lnTo>
                    <a:pt x="8229" y="482"/>
                  </a:lnTo>
                  <a:lnTo>
                    <a:pt x="8356" y="723"/>
                  </a:lnTo>
                  <a:lnTo>
                    <a:pt x="8569" y="1498"/>
                  </a:lnTo>
                  <a:lnTo>
                    <a:pt x="9156" y="2235"/>
                  </a:lnTo>
                  <a:lnTo>
                    <a:pt x="7696" y="2997"/>
                  </a:lnTo>
                  <a:lnTo>
                    <a:pt x="9970" y="2997"/>
                  </a:lnTo>
                  <a:lnTo>
                    <a:pt x="8851" y="0"/>
                  </a:lnTo>
                  <a:close/>
                </a:path>
                <a:path w="13970" h="22859">
                  <a:moveTo>
                    <a:pt x="6121" y="1384"/>
                  </a:moveTo>
                  <a:lnTo>
                    <a:pt x="5448" y="1498"/>
                  </a:lnTo>
                  <a:lnTo>
                    <a:pt x="5943" y="2679"/>
                  </a:lnTo>
                  <a:lnTo>
                    <a:pt x="6248" y="2692"/>
                  </a:lnTo>
                  <a:lnTo>
                    <a:pt x="6273" y="2946"/>
                  </a:lnTo>
                  <a:lnTo>
                    <a:pt x="7680" y="2946"/>
                  </a:lnTo>
                  <a:lnTo>
                    <a:pt x="7404" y="2044"/>
                  </a:lnTo>
                  <a:lnTo>
                    <a:pt x="7023" y="1473"/>
                  </a:lnTo>
                  <a:lnTo>
                    <a:pt x="6121" y="1384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2466468" y="694354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30" y="0"/>
                  </a:moveTo>
                  <a:lnTo>
                    <a:pt x="1003" y="114"/>
                  </a:lnTo>
                  <a:lnTo>
                    <a:pt x="139" y="0"/>
                  </a:lnTo>
                  <a:lnTo>
                    <a:pt x="0" y="889"/>
                  </a:lnTo>
                  <a:lnTo>
                    <a:pt x="190" y="1765"/>
                  </a:lnTo>
                  <a:lnTo>
                    <a:pt x="2158" y="2400"/>
                  </a:lnTo>
                  <a:lnTo>
                    <a:pt x="2006" y="939"/>
                  </a:lnTo>
                  <a:lnTo>
                    <a:pt x="2705" y="584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12456887" y="6917160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4483" y="0"/>
                  </a:moveTo>
                  <a:lnTo>
                    <a:pt x="3225" y="482"/>
                  </a:lnTo>
                  <a:lnTo>
                    <a:pt x="2832" y="1650"/>
                  </a:lnTo>
                  <a:lnTo>
                    <a:pt x="1828" y="3949"/>
                  </a:lnTo>
                  <a:lnTo>
                    <a:pt x="622" y="6311"/>
                  </a:lnTo>
                  <a:lnTo>
                    <a:pt x="584" y="7315"/>
                  </a:lnTo>
                  <a:lnTo>
                    <a:pt x="0" y="8445"/>
                  </a:lnTo>
                  <a:lnTo>
                    <a:pt x="2451" y="9804"/>
                  </a:lnTo>
                  <a:lnTo>
                    <a:pt x="3022" y="8966"/>
                  </a:lnTo>
                  <a:lnTo>
                    <a:pt x="3619" y="8216"/>
                  </a:lnTo>
                  <a:lnTo>
                    <a:pt x="3428" y="7696"/>
                  </a:lnTo>
                  <a:lnTo>
                    <a:pt x="3276" y="7162"/>
                  </a:lnTo>
                  <a:lnTo>
                    <a:pt x="3771" y="6705"/>
                  </a:lnTo>
                  <a:lnTo>
                    <a:pt x="2451" y="4851"/>
                  </a:lnTo>
                  <a:lnTo>
                    <a:pt x="5092" y="3784"/>
                  </a:lnTo>
                  <a:lnTo>
                    <a:pt x="6134" y="1511"/>
                  </a:lnTo>
                  <a:lnTo>
                    <a:pt x="5753" y="584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12462735" y="692967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87" y="0"/>
                  </a:moveTo>
                  <a:lnTo>
                    <a:pt x="1943" y="457"/>
                  </a:lnTo>
                  <a:lnTo>
                    <a:pt x="1587" y="1193"/>
                  </a:lnTo>
                  <a:lnTo>
                    <a:pt x="1181" y="1917"/>
                  </a:lnTo>
                  <a:lnTo>
                    <a:pt x="838" y="2666"/>
                  </a:lnTo>
                  <a:lnTo>
                    <a:pt x="0" y="4546"/>
                  </a:lnTo>
                  <a:lnTo>
                    <a:pt x="406" y="5321"/>
                  </a:lnTo>
                  <a:lnTo>
                    <a:pt x="3035" y="5460"/>
                  </a:lnTo>
                  <a:lnTo>
                    <a:pt x="3733" y="5118"/>
                  </a:lnTo>
                  <a:lnTo>
                    <a:pt x="4432" y="4991"/>
                  </a:lnTo>
                  <a:lnTo>
                    <a:pt x="4495" y="4292"/>
                  </a:lnTo>
                  <a:lnTo>
                    <a:pt x="4635" y="3594"/>
                  </a:lnTo>
                  <a:lnTo>
                    <a:pt x="4826" y="901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F275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2456608" y="691656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4495" y="0"/>
                  </a:moveTo>
                  <a:lnTo>
                    <a:pt x="3581" y="330"/>
                  </a:lnTo>
                  <a:lnTo>
                    <a:pt x="3111" y="482"/>
                  </a:lnTo>
                  <a:lnTo>
                    <a:pt x="2171" y="88"/>
                  </a:lnTo>
                  <a:lnTo>
                    <a:pt x="1714" y="241"/>
                  </a:lnTo>
                  <a:lnTo>
                    <a:pt x="1473" y="292"/>
                  </a:lnTo>
                  <a:lnTo>
                    <a:pt x="0" y="2387"/>
                  </a:lnTo>
                  <a:lnTo>
                    <a:pt x="609" y="4660"/>
                  </a:lnTo>
                  <a:lnTo>
                    <a:pt x="901" y="6908"/>
                  </a:lnTo>
                  <a:lnTo>
                    <a:pt x="2108" y="4546"/>
                  </a:lnTo>
                  <a:lnTo>
                    <a:pt x="3111" y="2247"/>
                  </a:lnTo>
                  <a:lnTo>
                    <a:pt x="3505" y="1079"/>
                  </a:lnTo>
                  <a:lnTo>
                    <a:pt x="4762" y="596"/>
                  </a:lnTo>
                  <a:lnTo>
                    <a:pt x="4572" y="203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F05F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12461034" y="691996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397" y="0"/>
                  </a:moveTo>
                  <a:lnTo>
                    <a:pt x="952" y="965"/>
                  </a:lnTo>
                  <a:lnTo>
                    <a:pt x="571" y="2324"/>
                  </a:lnTo>
                  <a:lnTo>
                    <a:pt x="1536" y="3898"/>
                  </a:lnTo>
                  <a:lnTo>
                    <a:pt x="292" y="5118"/>
                  </a:lnTo>
                  <a:lnTo>
                    <a:pt x="0" y="5257"/>
                  </a:lnTo>
                  <a:lnTo>
                    <a:pt x="152" y="5499"/>
                  </a:lnTo>
                  <a:lnTo>
                    <a:pt x="457" y="5918"/>
                  </a:lnTo>
                  <a:lnTo>
                    <a:pt x="1511" y="6159"/>
                  </a:lnTo>
                  <a:lnTo>
                    <a:pt x="2514" y="5969"/>
                  </a:lnTo>
                  <a:lnTo>
                    <a:pt x="3441" y="5410"/>
                  </a:lnTo>
                  <a:lnTo>
                    <a:pt x="3060" y="4559"/>
                  </a:lnTo>
                  <a:lnTo>
                    <a:pt x="2108" y="4000"/>
                  </a:lnTo>
                  <a:lnTo>
                    <a:pt x="2400" y="2857"/>
                  </a:lnTo>
                  <a:lnTo>
                    <a:pt x="2514" y="2362"/>
                  </a:lnTo>
                  <a:lnTo>
                    <a:pt x="2755" y="2324"/>
                  </a:lnTo>
                  <a:lnTo>
                    <a:pt x="3149" y="2527"/>
                  </a:lnTo>
                  <a:lnTo>
                    <a:pt x="4089" y="647"/>
                  </a:lnTo>
                  <a:lnTo>
                    <a:pt x="1790" y="97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59C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12463839" y="693828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838" y="1523"/>
                  </a:lnTo>
                  <a:lnTo>
                    <a:pt x="787" y="3390"/>
                  </a:lnTo>
                  <a:lnTo>
                    <a:pt x="1841" y="4825"/>
                  </a:lnTo>
                  <a:lnTo>
                    <a:pt x="2057" y="4749"/>
                  </a:lnTo>
                  <a:lnTo>
                    <a:pt x="2260" y="4648"/>
                  </a:lnTo>
                  <a:lnTo>
                    <a:pt x="2501" y="4559"/>
                  </a:lnTo>
                  <a:lnTo>
                    <a:pt x="2590" y="3454"/>
                  </a:lnTo>
                  <a:lnTo>
                    <a:pt x="1841" y="1993"/>
                  </a:lnTo>
                  <a:lnTo>
                    <a:pt x="3771" y="1714"/>
                  </a:lnTo>
                  <a:lnTo>
                    <a:pt x="3098" y="1155"/>
                  </a:lnTo>
                  <a:lnTo>
                    <a:pt x="2565" y="368"/>
                  </a:lnTo>
                  <a:lnTo>
                    <a:pt x="1612" y="165"/>
                  </a:lnTo>
                  <a:lnTo>
                    <a:pt x="54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2465463" y="693681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647" y="0"/>
                  </a:moveTo>
                  <a:lnTo>
                    <a:pt x="0" y="419"/>
                  </a:lnTo>
                  <a:lnTo>
                    <a:pt x="0" y="1638"/>
                  </a:lnTo>
                  <a:lnTo>
                    <a:pt x="952" y="1841"/>
                  </a:lnTo>
                  <a:lnTo>
                    <a:pt x="1473" y="2628"/>
                  </a:lnTo>
                  <a:lnTo>
                    <a:pt x="2158" y="3187"/>
                  </a:lnTo>
                  <a:lnTo>
                    <a:pt x="2616" y="3022"/>
                  </a:lnTo>
                  <a:lnTo>
                    <a:pt x="3073" y="2832"/>
                  </a:lnTo>
                  <a:lnTo>
                    <a:pt x="3543" y="2679"/>
                  </a:lnTo>
                  <a:lnTo>
                    <a:pt x="3251" y="1638"/>
                  </a:lnTo>
                  <a:lnTo>
                    <a:pt x="2603" y="850"/>
                  </a:lnTo>
                  <a:lnTo>
                    <a:pt x="1803" y="19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F45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12460151" y="69238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0" y="482"/>
                  </a:lnTo>
                  <a:lnTo>
                    <a:pt x="165" y="1003"/>
                  </a:lnTo>
                  <a:lnTo>
                    <a:pt x="355" y="1536"/>
                  </a:lnTo>
                  <a:lnTo>
                    <a:pt x="546" y="1498"/>
                  </a:lnTo>
                  <a:lnTo>
                    <a:pt x="711" y="1447"/>
                  </a:lnTo>
                  <a:lnTo>
                    <a:pt x="889" y="1371"/>
                  </a:lnTo>
                  <a:lnTo>
                    <a:pt x="1168" y="1231"/>
                  </a:lnTo>
                  <a:lnTo>
                    <a:pt x="952" y="825"/>
                  </a:lnTo>
                  <a:lnTo>
                    <a:pt x="711" y="43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165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12458078" y="691633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317"/>
                  </a:moveTo>
                  <a:lnTo>
                    <a:pt x="342" y="0"/>
                  </a:lnTo>
                  <a:lnTo>
                    <a:pt x="114" y="63"/>
                  </a:lnTo>
                  <a:lnTo>
                    <a:pt x="0" y="533"/>
                  </a:lnTo>
                  <a:lnTo>
                    <a:pt x="254" y="469"/>
                  </a:lnTo>
                  <a:lnTo>
                    <a:pt x="457" y="406"/>
                  </a:lnTo>
                  <a:lnTo>
                    <a:pt x="685" y="33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12455703" y="69136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82" y="0"/>
                  </a:moveTo>
                  <a:lnTo>
                    <a:pt x="241" y="546"/>
                  </a:lnTo>
                  <a:lnTo>
                    <a:pt x="0" y="1066"/>
                  </a:lnTo>
                  <a:lnTo>
                    <a:pt x="444" y="1308"/>
                  </a:lnTo>
                  <a:lnTo>
                    <a:pt x="914" y="1422"/>
                  </a:lnTo>
                  <a:lnTo>
                    <a:pt x="1054" y="1092"/>
                  </a:lnTo>
                  <a:lnTo>
                    <a:pt x="1206" y="774"/>
                  </a:lnTo>
                  <a:lnTo>
                    <a:pt x="1346" y="457"/>
                  </a:lnTo>
                  <a:lnTo>
                    <a:pt x="952" y="16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12454571" y="6915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8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12466641" y="691420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5345" y="2755"/>
                  </a:moveTo>
                  <a:lnTo>
                    <a:pt x="1727" y="2755"/>
                  </a:lnTo>
                  <a:lnTo>
                    <a:pt x="2641" y="3162"/>
                  </a:lnTo>
                  <a:lnTo>
                    <a:pt x="3594" y="3594"/>
                  </a:lnTo>
                  <a:lnTo>
                    <a:pt x="4051" y="3416"/>
                  </a:lnTo>
                  <a:lnTo>
                    <a:pt x="5372" y="3022"/>
                  </a:lnTo>
                  <a:lnTo>
                    <a:pt x="5345" y="2755"/>
                  </a:lnTo>
                  <a:close/>
                </a:path>
                <a:path w="6350" h="3809">
                  <a:moveTo>
                    <a:pt x="647" y="0"/>
                  </a:moveTo>
                  <a:lnTo>
                    <a:pt x="0" y="215"/>
                  </a:lnTo>
                  <a:lnTo>
                    <a:pt x="1092" y="2971"/>
                  </a:lnTo>
                  <a:lnTo>
                    <a:pt x="1727" y="2755"/>
                  </a:lnTo>
                  <a:lnTo>
                    <a:pt x="5345" y="2755"/>
                  </a:lnTo>
                  <a:lnTo>
                    <a:pt x="5301" y="2311"/>
                  </a:lnTo>
                  <a:lnTo>
                    <a:pt x="4076" y="2311"/>
                  </a:lnTo>
                  <a:lnTo>
                    <a:pt x="3906" y="1968"/>
                  </a:lnTo>
                  <a:lnTo>
                    <a:pt x="1625" y="1968"/>
                  </a:lnTo>
                  <a:lnTo>
                    <a:pt x="647" y="0"/>
                  </a:lnTo>
                  <a:close/>
                </a:path>
                <a:path w="6350" h="3809">
                  <a:moveTo>
                    <a:pt x="5537" y="507"/>
                  </a:moveTo>
                  <a:lnTo>
                    <a:pt x="4775" y="520"/>
                  </a:lnTo>
                  <a:lnTo>
                    <a:pt x="4076" y="2311"/>
                  </a:lnTo>
                  <a:lnTo>
                    <a:pt x="5301" y="2311"/>
                  </a:lnTo>
                  <a:lnTo>
                    <a:pt x="5257" y="1866"/>
                  </a:lnTo>
                  <a:lnTo>
                    <a:pt x="5803" y="1168"/>
                  </a:lnTo>
                  <a:lnTo>
                    <a:pt x="5727" y="939"/>
                  </a:lnTo>
                  <a:lnTo>
                    <a:pt x="5537" y="507"/>
                  </a:lnTo>
                  <a:close/>
                </a:path>
                <a:path w="6350" h="3809">
                  <a:moveTo>
                    <a:pt x="3229" y="604"/>
                  </a:moveTo>
                  <a:lnTo>
                    <a:pt x="1625" y="1968"/>
                  </a:lnTo>
                  <a:lnTo>
                    <a:pt x="3906" y="1968"/>
                  </a:lnTo>
                  <a:lnTo>
                    <a:pt x="3229" y="604"/>
                  </a:lnTo>
                  <a:close/>
                </a:path>
              </a:pathLst>
            </a:custGeom>
            <a:solidFill>
              <a:srgbClr val="EF42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2463456" y="691103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0" y="1511"/>
                  </a:lnTo>
                  <a:lnTo>
                    <a:pt x="1079" y="2146"/>
                  </a:lnTo>
                  <a:lnTo>
                    <a:pt x="2133" y="2794"/>
                  </a:lnTo>
                  <a:lnTo>
                    <a:pt x="3187" y="3403"/>
                  </a:lnTo>
                  <a:lnTo>
                    <a:pt x="3619" y="3251"/>
                  </a:lnTo>
                  <a:lnTo>
                    <a:pt x="3835" y="316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12468486" y="691063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482" y="0"/>
                  </a:moveTo>
                  <a:lnTo>
                    <a:pt x="901" y="1460"/>
                  </a:lnTo>
                  <a:lnTo>
                    <a:pt x="0" y="3048"/>
                  </a:lnTo>
                  <a:lnTo>
                    <a:pt x="1397" y="4165"/>
                  </a:lnTo>
                  <a:lnTo>
                    <a:pt x="2286" y="1803"/>
                  </a:lnTo>
                  <a:close/>
                </a:path>
              </a:pathLst>
            </a:custGeom>
            <a:solidFill>
              <a:srgbClr val="EF43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12468336" y="692159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" y="0"/>
                  </a:moveTo>
                  <a:lnTo>
                    <a:pt x="127" y="546"/>
                  </a:lnTo>
                  <a:lnTo>
                    <a:pt x="76" y="1079"/>
                  </a:lnTo>
                  <a:lnTo>
                    <a:pt x="0" y="1625"/>
                  </a:lnTo>
                  <a:lnTo>
                    <a:pt x="368" y="2197"/>
                  </a:lnTo>
                  <a:lnTo>
                    <a:pt x="673" y="3175"/>
                  </a:lnTo>
                  <a:lnTo>
                    <a:pt x="1536" y="2730"/>
                  </a:lnTo>
                  <a:lnTo>
                    <a:pt x="2133" y="2413"/>
                  </a:lnTo>
                  <a:lnTo>
                    <a:pt x="1524" y="1638"/>
                  </a:lnTo>
                  <a:lnTo>
                    <a:pt x="1384" y="1117"/>
                  </a:lnTo>
                  <a:lnTo>
                    <a:pt x="1333" y="876"/>
                  </a:lnTo>
                  <a:lnTo>
                    <a:pt x="1219" y="647"/>
                  </a:lnTo>
                  <a:lnTo>
                    <a:pt x="1130" y="431"/>
                  </a:lnTo>
                  <a:lnTo>
                    <a:pt x="800" y="279"/>
                  </a:lnTo>
                  <a:lnTo>
                    <a:pt x="520" y="13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2463153" y="69222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47" y="0"/>
                  </a:moveTo>
                  <a:lnTo>
                    <a:pt x="393" y="38"/>
                  </a:lnTo>
                  <a:lnTo>
                    <a:pt x="266" y="546"/>
                  </a:lnTo>
                  <a:lnTo>
                    <a:pt x="0" y="1676"/>
                  </a:lnTo>
                  <a:lnTo>
                    <a:pt x="952" y="2235"/>
                  </a:lnTo>
                  <a:lnTo>
                    <a:pt x="1308" y="3086"/>
                  </a:lnTo>
                  <a:lnTo>
                    <a:pt x="2197" y="2031"/>
                  </a:lnTo>
                  <a:lnTo>
                    <a:pt x="1206" y="1168"/>
                  </a:lnTo>
                  <a:lnTo>
                    <a:pt x="1015" y="20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2468527" y="69189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584" y="0"/>
                  </a:moveTo>
                  <a:lnTo>
                    <a:pt x="0" y="787"/>
                  </a:lnTo>
                  <a:lnTo>
                    <a:pt x="126" y="1727"/>
                  </a:lnTo>
                  <a:lnTo>
                    <a:pt x="0" y="2603"/>
                  </a:lnTo>
                  <a:lnTo>
                    <a:pt x="330" y="2743"/>
                  </a:lnTo>
                  <a:lnTo>
                    <a:pt x="609" y="2882"/>
                  </a:lnTo>
                  <a:lnTo>
                    <a:pt x="939" y="3035"/>
                  </a:lnTo>
                  <a:lnTo>
                    <a:pt x="1384" y="2844"/>
                  </a:lnTo>
                  <a:lnTo>
                    <a:pt x="1625" y="2768"/>
                  </a:lnTo>
                  <a:lnTo>
                    <a:pt x="1282" y="1866"/>
                  </a:lnTo>
                  <a:lnTo>
                    <a:pt x="939" y="939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12464048" y="69156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17" y="0"/>
                  </a:moveTo>
                  <a:lnTo>
                    <a:pt x="139" y="393"/>
                  </a:lnTo>
                  <a:lnTo>
                    <a:pt x="0" y="685"/>
                  </a:lnTo>
                  <a:lnTo>
                    <a:pt x="647" y="1828"/>
                  </a:lnTo>
                  <a:lnTo>
                    <a:pt x="1016" y="1333"/>
                  </a:lnTo>
                  <a:lnTo>
                    <a:pt x="1066" y="800"/>
                  </a:lnTo>
                  <a:lnTo>
                    <a:pt x="647" y="34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6BA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12469267" y="690739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254" y="10668"/>
                  </a:moveTo>
                  <a:lnTo>
                    <a:pt x="38" y="11201"/>
                  </a:lnTo>
                  <a:lnTo>
                    <a:pt x="139" y="10985"/>
                  </a:lnTo>
                  <a:lnTo>
                    <a:pt x="254" y="10668"/>
                  </a:lnTo>
                  <a:close/>
                </a:path>
                <a:path w="5715" h="11429">
                  <a:moveTo>
                    <a:pt x="965" y="10401"/>
                  </a:moveTo>
                  <a:lnTo>
                    <a:pt x="647" y="10287"/>
                  </a:lnTo>
                  <a:lnTo>
                    <a:pt x="342" y="10134"/>
                  </a:lnTo>
                  <a:lnTo>
                    <a:pt x="0" y="9994"/>
                  </a:lnTo>
                  <a:lnTo>
                    <a:pt x="101" y="10236"/>
                  </a:lnTo>
                  <a:lnTo>
                    <a:pt x="190" y="10439"/>
                  </a:lnTo>
                  <a:lnTo>
                    <a:pt x="254" y="10668"/>
                  </a:lnTo>
                  <a:lnTo>
                    <a:pt x="495" y="10591"/>
                  </a:lnTo>
                  <a:lnTo>
                    <a:pt x="736" y="10490"/>
                  </a:lnTo>
                  <a:lnTo>
                    <a:pt x="965" y="10401"/>
                  </a:lnTo>
                  <a:close/>
                </a:path>
                <a:path w="5715" h="11429">
                  <a:moveTo>
                    <a:pt x="5651" y="0"/>
                  </a:moveTo>
                  <a:lnTo>
                    <a:pt x="5308" y="139"/>
                  </a:lnTo>
                  <a:lnTo>
                    <a:pt x="4965" y="266"/>
                  </a:lnTo>
                  <a:lnTo>
                    <a:pt x="5346" y="558"/>
                  </a:lnTo>
                  <a:lnTo>
                    <a:pt x="5562" y="48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2480190" y="690575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181" y="0"/>
                  </a:moveTo>
                  <a:lnTo>
                    <a:pt x="546" y="165"/>
                  </a:lnTo>
                  <a:lnTo>
                    <a:pt x="0" y="1206"/>
                  </a:lnTo>
                  <a:lnTo>
                    <a:pt x="215" y="1765"/>
                  </a:lnTo>
                  <a:lnTo>
                    <a:pt x="215" y="2362"/>
                  </a:lnTo>
                  <a:lnTo>
                    <a:pt x="25" y="2946"/>
                  </a:lnTo>
                  <a:lnTo>
                    <a:pt x="1689" y="5295"/>
                  </a:lnTo>
                  <a:lnTo>
                    <a:pt x="2463" y="5295"/>
                  </a:lnTo>
                  <a:lnTo>
                    <a:pt x="3441" y="5854"/>
                  </a:lnTo>
                  <a:lnTo>
                    <a:pt x="3695" y="4546"/>
                  </a:lnTo>
                  <a:lnTo>
                    <a:pt x="3517" y="3606"/>
                  </a:lnTo>
                  <a:lnTo>
                    <a:pt x="3327" y="2692"/>
                  </a:lnTo>
                  <a:lnTo>
                    <a:pt x="4813" y="3314"/>
                  </a:lnTo>
                  <a:lnTo>
                    <a:pt x="4965" y="2997"/>
                  </a:lnTo>
                  <a:lnTo>
                    <a:pt x="5092" y="2667"/>
                  </a:lnTo>
                  <a:lnTo>
                    <a:pt x="5232" y="2362"/>
                  </a:lnTo>
                  <a:lnTo>
                    <a:pt x="4521" y="1854"/>
                  </a:lnTo>
                  <a:lnTo>
                    <a:pt x="3073" y="863"/>
                  </a:lnTo>
                  <a:lnTo>
                    <a:pt x="2336" y="812"/>
                  </a:lnTo>
                  <a:lnTo>
                    <a:pt x="1689" y="54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8C0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12479582" y="69069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09" y="0"/>
                  </a:moveTo>
                  <a:lnTo>
                    <a:pt x="279" y="114"/>
                  </a:lnTo>
                  <a:lnTo>
                    <a:pt x="0" y="241"/>
                  </a:lnTo>
                  <a:lnTo>
                    <a:pt x="215" y="736"/>
                  </a:lnTo>
                  <a:lnTo>
                    <a:pt x="406" y="1231"/>
                  </a:lnTo>
                  <a:lnTo>
                    <a:pt x="622" y="1739"/>
                  </a:lnTo>
                  <a:lnTo>
                    <a:pt x="825" y="1143"/>
                  </a:lnTo>
                  <a:lnTo>
                    <a:pt x="825" y="55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12498750" y="689419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92" y="0"/>
                  </a:moveTo>
                  <a:lnTo>
                    <a:pt x="1333" y="2336"/>
                  </a:lnTo>
                  <a:lnTo>
                    <a:pt x="0" y="2324"/>
                  </a:lnTo>
                  <a:lnTo>
                    <a:pt x="101" y="3403"/>
                  </a:lnTo>
                  <a:lnTo>
                    <a:pt x="393" y="3619"/>
                  </a:lnTo>
                  <a:lnTo>
                    <a:pt x="787" y="3771"/>
                  </a:lnTo>
                  <a:lnTo>
                    <a:pt x="927" y="4064"/>
                  </a:lnTo>
                  <a:lnTo>
                    <a:pt x="1384" y="5105"/>
                  </a:lnTo>
                  <a:lnTo>
                    <a:pt x="1828" y="5829"/>
                  </a:lnTo>
                  <a:lnTo>
                    <a:pt x="2794" y="4432"/>
                  </a:lnTo>
                  <a:lnTo>
                    <a:pt x="3035" y="4102"/>
                  </a:lnTo>
                  <a:lnTo>
                    <a:pt x="3467" y="4356"/>
                  </a:lnTo>
                  <a:lnTo>
                    <a:pt x="3733" y="4559"/>
                  </a:lnTo>
                  <a:lnTo>
                    <a:pt x="4343" y="3454"/>
                  </a:lnTo>
                  <a:lnTo>
                    <a:pt x="4521" y="2311"/>
                  </a:lnTo>
                  <a:lnTo>
                    <a:pt x="3835" y="1168"/>
                  </a:lnTo>
                  <a:lnTo>
                    <a:pt x="3048" y="1257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F43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2498860" y="68975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1219" y="4152"/>
                  </a:lnTo>
                  <a:lnTo>
                    <a:pt x="3848" y="1701"/>
                  </a:lnTo>
                  <a:lnTo>
                    <a:pt x="3733" y="1536"/>
                  </a:lnTo>
                  <a:lnTo>
                    <a:pt x="3657" y="1358"/>
                  </a:lnTo>
                  <a:lnTo>
                    <a:pt x="3619" y="1155"/>
                  </a:lnTo>
                  <a:lnTo>
                    <a:pt x="3340" y="952"/>
                  </a:lnTo>
                  <a:lnTo>
                    <a:pt x="2933" y="698"/>
                  </a:lnTo>
                  <a:lnTo>
                    <a:pt x="2692" y="1054"/>
                  </a:lnTo>
                  <a:lnTo>
                    <a:pt x="1714" y="2451"/>
                  </a:lnTo>
                  <a:lnTo>
                    <a:pt x="1270" y="1714"/>
                  </a:lnTo>
                  <a:lnTo>
                    <a:pt x="685" y="368"/>
                  </a:lnTo>
                  <a:lnTo>
                    <a:pt x="29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12496510" y="68998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54" y="228"/>
                  </a:lnTo>
                  <a:lnTo>
                    <a:pt x="508" y="431"/>
                  </a:lnTo>
                  <a:lnTo>
                    <a:pt x="787" y="647"/>
                  </a:lnTo>
                  <a:lnTo>
                    <a:pt x="685" y="228"/>
                  </a:lnTo>
                  <a:lnTo>
                    <a:pt x="39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12500724" y="68872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17" y="330"/>
                  </a:lnTo>
                  <a:lnTo>
                    <a:pt x="457" y="0"/>
                  </a:lnTo>
                  <a:lnTo>
                    <a:pt x="317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2496859" y="688953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126" y="266"/>
                  </a:lnTo>
                  <a:lnTo>
                    <a:pt x="0" y="622"/>
                  </a:lnTo>
                  <a:lnTo>
                    <a:pt x="88" y="1054"/>
                  </a:lnTo>
                  <a:lnTo>
                    <a:pt x="228" y="698"/>
                  </a:lnTo>
                  <a:lnTo>
                    <a:pt x="355" y="3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12502976" y="690346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104" y="0"/>
                  </a:moveTo>
                  <a:lnTo>
                    <a:pt x="723" y="380"/>
                  </a:lnTo>
                  <a:lnTo>
                    <a:pt x="355" y="774"/>
                  </a:lnTo>
                  <a:lnTo>
                    <a:pt x="0" y="1181"/>
                  </a:lnTo>
                  <a:lnTo>
                    <a:pt x="165" y="1625"/>
                  </a:lnTo>
                  <a:lnTo>
                    <a:pt x="342" y="2082"/>
                  </a:lnTo>
                  <a:lnTo>
                    <a:pt x="507" y="2539"/>
                  </a:lnTo>
                  <a:lnTo>
                    <a:pt x="1269" y="1828"/>
                  </a:lnTo>
                  <a:lnTo>
                    <a:pt x="1498" y="97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F436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12471778" y="69190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9080" y="0"/>
                  </a:moveTo>
                  <a:lnTo>
                    <a:pt x="8242" y="977"/>
                  </a:lnTo>
                  <a:lnTo>
                    <a:pt x="9601" y="2032"/>
                  </a:lnTo>
                  <a:lnTo>
                    <a:pt x="8991" y="2870"/>
                  </a:lnTo>
                  <a:lnTo>
                    <a:pt x="6946" y="2908"/>
                  </a:lnTo>
                  <a:lnTo>
                    <a:pt x="8521" y="457"/>
                  </a:lnTo>
                  <a:lnTo>
                    <a:pt x="6883" y="317"/>
                  </a:lnTo>
                  <a:lnTo>
                    <a:pt x="5664" y="1460"/>
                  </a:lnTo>
                  <a:lnTo>
                    <a:pt x="3594" y="1524"/>
                  </a:lnTo>
                  <a:lnTo>
                    <a:pt x="2794" y="4025"/>
                  </a:lnTo>
                  <a:lnTo>
                    <a:pt x="1587" y="3822"/>
                  </a:lnTo>
                  <a:lnTo>
                    <a:pt x="965" y="3352"/>
                  </a:lnTo>
                  <a:lnTo>
                    <a:pt x="330" y="3632"/>
                  </a:lnTo>
                  <a:lnTo>
                    <a:pt x="0" y="4000"/>
                  </a:lnTo>
                  <a:lnTo>
                    <a:pt x="838" y="5207"/>
                  </a:lnTo>
                  <a:lnTo>
                    <a:pt x="1028" y="5778"/>
                  </a:lnTo>
                  <a:lnTo>
                    <a:pt x="1295" y="6350"/>
                  </a:lnTo>
                  <a:lnTo>
                    <a:pt x="2120" y="8420"/>
                  </a:lnTo>
                  <a:lnTo>
                    <a:pt x="3073" y="7950"/>
                  </a:lnTo>
                  <a:lnTo>
                    <a:pt x="4826" y="9525"/>
                  </a:lnTo>
                  <a:lnTo>
                    <a:pt x="5219" y="5905"/>
                  </a:lnTo>
                  <a:lnTo>
                    <a:pt x="6832" y="5930"/>
                  </a:lnTo>
                  <a:lnTo>
                    <a:pt x="7835" y="5473"/>
                  </a:lnTo>
                  <a:lnTo>
                    <a:pt x="8597" y="6350"/>
                  </a:lnTo>
                  <a:lnTo>
                    <a:pt x="7797" y="7810"/>
                  </a:lnTo>
                  <a:lnTo>
                    <a:pt x="9131" y="8559"/>
                  </a:lnTo>
                  <a:lnTo>
                    <a:pt x="10731" y="7264"/>
                  </a:lnTo>
                  <a:lnTo>
                    <a:pt x="8851" y="4914"/>
                  </a:lnTo>
                  <a:lnTo>
                    <a:pt x="10502" y="3657"/>
                  </a:lnTo>
                  <a:lnTo>
                    <a:pt x="11430" y="1866"/>
                  </a:lnTo>
                  <a:lnTo>
                    <a:pt x="9334" y="1358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12469111" y="691677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1803" y="774"/>
                  </a:moveTo>
                  <a:lnTo>
                    <a:pt x="419" y="1282"/>
                  </a:lnTo>
                  <a:lnTo>
                    <a:pt x="0" y="2222"/>
                  </a:lnTo>
                  <a:lnTo>
                    <a:pt x="1490" y="6273"/>
                  </a:lnTo>
                  <a:lnTo>
                    <a:pt x="2057" y="7874"/>
                  </a:lnTo>
                  <a:lnTo>
                    <a:pt x="3251" y="8953"/>
                  </a:lnTo>
                  <a:lnTo>
                    <a:pt x="3962" y="8597"/>
                  </a:lnTo>
                  <a:lnTo>
                    <a:pt x="3695" y="8026"/>
                  </a:lnTo>
                  <a:lnTo>
                    <a:pt x="3505" y="7454"/>
                  </a:lnTo>
                  <a:lnTo>
                    <a:pt x="2666" y="6248"/>
                  </a:lnTo>
                  <a:lnTo>
                    <a:pt x="2997" y="5880"/>
                  </a:lnTo>
                  <a:lnTo>
                    <a:pt x="3632" y="5600"/>
                  </a:lnTo>
                  <a:lnTo>
                    <a:pt x="3657" y="5232"/>
                  </a:lnTo>
                  <a:lnTo>
                    <a:pt x="5794" y="5232"/>
                  </a:lnTo>
                  <a:lnTo>
                    <a:pt x="6261" y="3771"/>
                  </a:lnTo>
                  <a:lnTo>
                    <a:pt x="8331" y="3708"/>
                  </a:lnTo>
                  <a:lnTo>
                    <a:pt x="9347" y="2755"/>
                  </a:lnTo>
                  <a:lnTo>
                    <a:pt x="3733" y="2755"/>
                  </a:lnTo>
                  <a:lnTo>
                    <a:pt x="1803" y="774"/>
                  </a:lnTo>
                  <a:close/>
                </a:path>
                <a:path w="10159" h="9525">
                  <a:moveTo>
                    <a:pt x="5794" y="5232"/>
                  </a:moveTo>
                  <a:lnTo>
                    <a:pt x="3657" y="5232"/>
                  </a:lnTo>
                  <a:lnTo>
                    <a:pt x="3848" y="5321"/>
                  </a:lnTo>
                  <a:lnTo>
                    <a:pt x="3632" y="5600"/>
                  </a:lnTo>
                  <a:lnTo>
                    <a:pt x="4254" y="6070"/>
                  </a:lnTo>
                  <a:lnTo>
                    <a:pt x="5460" y="6273"/>
                  </a:lnTo>
                  <a:lnTo>
                    <a:pt x="5794" y="5232"/>
                  </a:lnTo>
                  <a:close/>
                </a:path>
                <a:path w="10159" h="9525">
                  <a:moveTo>
                    <a:pt x="3860" y="0"/>
                  </a:moveTo>
                  <a:lnTo>
                    <a:pt x="3502" y="774"/>
                  </a:lnTo>
                  <a:lnTo>
                    <a:pt x="4686" y="1752"/>
                  </a:lnTo>
                  <a:lnTo>
                    <a:pt x="3733" y="2755"/>
                  </a:lnTo>
                  <a:lnTo>
                    <a:pt x="9347" y="2755"/>
                  </a:lnTo>
                  <a:lnTo>
                    <a:pt x="9550" y="2565"/>
                  </a:lnTo>
                  <a:lnTo>
                    <a:pt x="8338" y="2222"/>
                  </a:lnTo>
                  <a:lnTo>
                    <a:pt x="8267" y="1003"/>
                  </a:lnTo>
                  <a:lnTo>
                    <a:pt x="8202" y="863"/>
                  </a:lnTo>
                  <a:lnTo>
                    <a:pt x="5981" y="863"/>
                  </a:lnTo>
                  <a:lnTo>
                    <a:pt x="4952" y="25"/>
                  </a:lnTo>
                  <a:lnTo>
                    <a:pt x="3860" y="0"/>
                  </a:lnTo>
                  <a:close/>
                </a:path>
                <a:path w="10159" h="9525">
                  <a:moveTo>
                    <a:pt x="7835" y="76"/>
                  </a:moveTo>
                  <a:lnTo>
                    <a:pt x="7137" y="317"/>
                  </a:lnTo>
                  <a:lnTo>
                    <a:pt x="5981" y="863"/>
                  </a:lnTo>
                  <a:lnTo>
                    <a:pt x="8202" y="863"/>
                  </a:lnTo>
                  <a:lnTo>
                    <a:pt x="7835" y="76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12481885" y="690787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279" y="0"/>
                  </a:moveTo>
                  <a:lnTo>
                    <a:pt x="3530" y="241"/>
                  </a:lnTo>
                  <a:lnTo>
                    <a:pt x="3416" y="558"/>
                  </a:lnTo>
                  <a:lnTo>
                    <a:pt x="3263" y="863"/>
                  </a:lnTo>
                  <a:lnTo>
                    <a:pt x="3111" y="1206"/>
                  </a:lnTo>
                  <a:lnTo>
                    <a:pt x="3022" y="1854"/>
                  </a:lnTo>
                  <a:lnTo>
                    <a:pt x="2565" y="2171"/>
                  </a:lnTo>
                  <a:lnTo>
                    <a:pt x="2019" y="2413"/>
                  </a:lnTo>
                  <a:lnTo>
                    <a:pt x="1752" y="3721"/>
                  </a:lnTo>
                  <a:lnTo>
                    <a:pt x="762" y="3162"/>
                  </a:lnTo>
                  <a:lnTo>
                    <a:pt x="0" y="3162"/>
                  </a:lnTo>
                  <a:lnTo>
                    <a:pt x="609" y="3924"/>
                  </a:lnTo>
                  <a:lnTo>
                    <a:pt x="1231" y="4648"/>
                  </a:lnTo>
                  <a:lnTo>
                    <a:pt x="2667" y="6794"/>
                  </a:lnTo>
                  <a:lnTo>
                    <a:pt x="3771" y="6413"/>
                  </a:lnTo>
                  <a:lnTo>
                    <a:pt x="4914" y="5956"/>
                  </a:lnTo>
                  <a:lnTo>
                    <a:pt x="5575" y="5664"/>
                  </a:lnTo>
                  <a:lnTo>
                    <a:pt x="6845" y="5067"/>
                  </a:lnTo>
                  <a:lnTo>
                    <a:pt x="5930" y="2667"/>
                  </a:lnTo>
                  <a:lnTo>
                    <a:pt x="4826" y="2120"/>
                  </a:lnTo>
                  <a:lnTo>
                    <a:pt x="4660" y="1003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EA5C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12487467" y="692010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863" y="0"/>
                  </a:moveTo>
                  <a:lnTo>
                    <a:pt x="0" y="1168"/>
                  </a:lnTo>
                  <a:lnTo>
                    <a:pt x="673" y="3505"/>
                  </a:lnTo>
                  <a:lnTo>
                    <a:pt x="266" y="5219"/>
                  </a:lnTo>
                  <a:lnTo>
                    <a:pt x="76" y="6096"/>
                  </a:lnTo>
                  <a:lnTo>
                    <a:pt x="380" y="6210"/>
                  </a:lnTo>
                  <a:lnTo>
                    <a:pt x="1015" y="6515"/>
                  </a:lnTo>
                  <a:lnTo>
                    <a:pt x="1930" y="6159"/>
                  </a:lnTo>
                  <a:lnTo>
                    <a:pt x="2400" y="5994"/>
                  </a:lnTo>
                  <a:lnTo>
                    <a:pt x="2209" y="5410"/>
                  </a:lnTo>
                  <a:lnTo>
                    <a:pt x="2133" y="4851"/>
                  </a:lnTo>
                  <a:lnTo>
                    <a:pt x="2565" y="4356"/>
                  </a:lnTo>
                  <a:lnTo>
                    <a:pt x="2717" y="4038"/>
                  </a:lnTo>
                  <a:lnTo>
                    <a:pt x="2984" y="3403"/>
                  </a:lnTo>
                  <a:lnTo>
                    <a:pt x="5867" y="2108"/>
                  </a:lnTo>
                  <a:lnTo>
                    <a:pt x="4673" y="1473"/>
                  </a:lnTo>
                  <a:lnTo>
                    <a:pt x="3873" y="85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E32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12483268" y="690573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2451" y="0"/>
                  </a:moveTo>
                  <a:lnTo>
                    <a:pt x="1206" y="368"/>
                  </a:lnTo>
                  <a:lnTo>
                    <a:pt x="0" y="888"/>
                  </a:lnTo>
                  <a:lnTo>
                    <a:pt x="1447" y="1879"/>
                  </a:lnTo>
                  <a:lnTo>
                    <a:pt x="2159" y="2387"/>
                  </a:lnTo>
                  <a:lnTo>
                    <a:pt x="2908" y="2133"/>
                  </a:lnTo>
                  <a:lnTo>
                    <a:pt x="3467" y="2247"/>
                  </a:lnTo>
                  <a:lnTo>
                    <a:pt x="3822" y="2628"/>
                  </a:lnTo>
                  <a:lnTo>
                    <a:pt x="4025" y="3149"/>
                  </a:lnTo>
                  <a:lnTo>
                    <a:pt x="4254" y="3073"/>
                  </a:lnTo>
                  <a:lnTo>
                    <a:pt x="4495" y="3047"/>
                  </a:lnTo>
                  <a:lnTo>
                    <a:pt x="4711" y="3047"/>
                  </a:lnTo>
                  <a:lnTo>
                    <a:pt x="5105" y="2997"/>
                  </a:lnTo>
                  <a:lnTo>
                    <a:pt x="5422" y="3136"/>
                  </a:lnTo>
                  <a:lnTo>
                    <a:pt x="5664" y="3479"/>
                  </a:lnTo>
                  <a:lnTo>
                    <a:pt x="6108" y="2946"/>
                  </a:lnTo>
                  <a:lnTo>
                    <a:pt x="6045" y="2374"/>
                  </a:lnTo>
                  <a:lnTo>
                    <a:pt x="5867" y="1777"/>
                  </a:lnTo>
                  <a:lnTo>
                    <a:pt x="4495" y="698"/>
                  </a:lnTo>
                  <a:lnTo>
                    <a:pt x="3797" y="177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27C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12493293" y="692085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975" y="0"/>
                  </a:moveTo>
                  <a:lnTo>
                    <a:pt x="2806" y="977"/>
                  </a:lnTo>
                  <a:lnTo>
                    <a:pt x="2222" y="1485"/>
                  </a:lnTo>
                  <a:lnTo>
                    <a:pt x="2171" y="1981"/>
                  </a:lnTo>
                  <a:lnTo>
                    <a:pt x="1904" y="2374"/>
                  </a:lnTo>
                  <a:lnTo>
                    <a:pt x="1409" y="2387"/>
                  </a:lnTo>
                  <a:lnTo>
                    <a:pt x="342" y="2387"/>
                  </a:lnTo>
                  <a:lnTo>
                    <a:pt x="63" y="3047"/>
                  </a:lnTo>
                  <a:lnTo>
                    <a:pt x="0" y="3936"/>
                  </a:lnTo>
                  <a:lnTo>
                    <a:pt x="393" y="4940"/>
                  </a:lnTo>
                  <a:lnTo>
                    <a:pt x="749" y="5930"/>
                  </a:lnTo>
                  <a:lnTo>
                    <a:pt x="2158" y="5486"/>
                  </a:lnTo>
                  <a:lnTo>
                    <a:pt x="1663" y="4394"/>
                  </a:lnTo>
                  <a:lnTo>
                    <a:pt x="1676" y="3505"/>
                  </a:lnTo>
                  <a:lnTo>
                    <a:pt x="3670" y="2120"/>
                  </a:lnTo>
                  <a:lnTo>
                    <a:pt x="4508" y="1282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12491969" y="690656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873" y="0"/>
                  </a:moveTo>
                  <a:lnTo>
                    <a:pt x="3403" y="152"/>
                  </a:lnTo>
                  <a:lnTo>
                    <a:pt x="2946" y="342"/>
                  </a:lnTo>
                  <a:lnTo>
                    <a:pt x="2489" y="507"/>
                  </a:lnTo>
                  <a:lnTo>
                    <a:pt x="1803" y="774"/>
                  </a:lnTo>
                  <a:lnTo>
                    <a:pt x="1130" y="1015"/>
                  </a:lnTo>
                  <a:lnTo>
                    <a:pt x="431" y="1295"/>
                  </a:lnTo>
                  <a:lnTo>
                    <a:pt x="139" y="1917"/>
                  </a:lnTo>
                  <a:lnTo>
                    <a:pt x="0" y="2247"/>
                  </a:lnTo>
                  <a:lnTo>
                    <a:pt x="406" y="2603"/>
                  </a:lnTo>
                  <a:lnTo>
                    <a:pt x="800" y="2997"/>
                  </a:lnTo>
                  <a:lnTo>
                    <a:pt x="1206" y="3352"/>
                  </a:lnTo>
                  <a:lnTo>
                    <a:pt x="1879" y="3441"/>
                  </a:lnTo>
                  <a:lnTo>
                    <a:pt x="2184" y="3898"/>
                  </a:lnTo>
                  <a:lnTo>
                    <a:pt x="2400" y="4457"/>
                  </a:lnTo>
                  <a:lnTo>
                    <a:pt x="3784" y="3949"/>
                  </a:lnTo>
                  <a:lnTo>
                    <a:pt x="1993" y="2654"/>
                  </a:lnTo>
                  <a:lnTo>
                    <a:pt x="3124" y="1663"/>
                  </a:lnTo>
                  <a:lnTo>
                    <a:pt x="4127" y="67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12493128" y="691051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628" y="0"/>
                  </a:moveTo>
                  <a:lnTo>
                    <a:pt x="1701" y="317"/>
                  </a:lnTo>
                  <a:lnTo>
                    <a:pt x="1244" y="507"/>
                  </a:lnTo>
                  <a:lnTo>
                    <a:pt x="698" y="1193"/>
                  </a:lnTo>
                  <a:lnTo>
                    <a:pt x="0" y="1904"/>
                  </a:lnTo>
                  <a:lnTo>
                    <a:pt x="1587" y="2209"/>
                  </a:lnTo>
                  <a:lnTo>
                    <a:pt x="2285" y="2324"/>
                  </a:lnTo>
                  <a:lnTo>
                    <a:pt x="2984" y="2552"/>
                  </a:lnTo>
                  <a:lnTo>
                    <a:pt x="3657" y="2743"/>
                  </a:lnTo>
                  <a:lnTo>
                    <a:pt x="3086" y="1904"/>
                  </a:lnTo>
                  <a:lnTo>
                    <a:pt x="4203" y="444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12486181" y="691705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62" y="0"/>
                  </a:moveTo>
                  <a:lnTo>
                    <a:pt x="0" y="2336"/>
                  </a:lnTo>
                  <a:lnTo>
                    <a:pt x="1346" y="2019"/>
                  </a:lnTo>
                  <a:lnTo>
                    <a:pt x="2590" y="2717"/>
                  </a:lnTo>
                  <a:lnTo>
                    <a:pt x="3454" y="1282"/>
                  </a:lnTo>
                  <a:lnTo>
                    <a:pt x="2273" y="114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E33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12498308" y="692186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463" y="0"/>
                  </a:moveTo>
                  <a:lnTo>
                    <a:pt x="1816" y="241"/>
                  </a:lnTo>
                  <a:lnTo>
                    <a:pt x="1181" y="457"/>
                  </a:lnTo>
                  <a:lnTo>
                    <a:pt x="546" y="711"/>
                  </a:lnTo>
                  <a:lnTo>
                    <a:pt x="698" y="1409"/>
                  </a:lnTo>
                  <a:lnTo>
                    <a:pt x="647" y="2057"/>
                  </a:lnTo>
                  <a:lnTo>
                    <a:pt x="25" y="2946"/>
                  </a:lnTo>
                  <a:lnTo>
                    <a:pt x="0" y="3403"/>
                  </a:lnTo>
                  <a:lnTo>
                    <a:pt x="419" y="3441"/>
                  </a:lnTo>
                  <a:lnTo>
                    <a:pt x="698" y="3454"/>
                  </a:lnTo>
                  <a:lnTo>
                    <a:pt x="1003" y="3111"/>
                  </a:lnTo>
                  <a:lnTo>
                    <a:pt x="1282" y="2933"/>
                  </a:lnTo>
                  <a:lnTo>
                    <a:pt x="2006" y="2082"/>
                  </a:lnTo>
                  <a:lnTo>
                    <a:pt x="2527" y="115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12475411" y="691528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838" y="1816"/>
                  </a:lnTo>
                  <a:lnTo>
                    <a:pt x="1536" y="1562"/>
                  </a:lnTo>
                  <a:lnTo>
                    <a:pt x="2146" y="1219"/>
                  </a:lnTo>
                  <a:lnTo>
                    <a:pt x="2844" y="952"/>
                  </a:lnTo>
                  <a:lnTo>
                    <a:pt x="278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E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12470917" y="691537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24" y="0"/>
                  </a:moveTo>
                  <a:lnTo>
                    <a:pt x="1003" y="698"/>
                  </a:lnTo>
                  <a:lnTo>
                    <a:pt x="1092" y="1866"/>
                  </a:lnTo>
                  <a:lnTo>
                    <a:pt x="0" y="2171"/>
                  </a:lnTo>
                  <a:lnTo>
                    <a:pt x="622" y="2819"/>
                  </a:lnTo>
                  <a:lnTo>
                    <a:pt x="1917" y="4140"/>
                  </a:lnTo>
                  <a:lnTo>
                    <a:pt x="2870" y="3149"/>
                  </a:lnTo>
                  <a:lnTo>
                    <a:pt x="1663" y="2247"/>
                  </a:lnTo>
                  <a:lnTo>
                    <a:pt x="2057" y="1384"/>
                  </a:lnTo>
                  <a:lnTo>
                    <a:pt x="1866" y="9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12484329" y="692361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809" y="0"/>
                  </a:moveTo>
                  <a:lnTo>
                    <a:pt x="3352" y="165"/>
                  </a:lnTo>
                  <a:lnTo>
                    <a:pt x="2895" y="342"/>
                  </a:lnTo>
                  <a:lnTo>
                    <a:pt x="2425" y="508"/>
                  </a:lnTo>
                  <a:lnTo>
                    <a:pt x="2197" y="596"/>
                  </a:lnTo>
                  <a:lnTo>
                    <a:pt x="1993" y="685"/>
                  </a:lnTo>
                  <a:lnTo>
                    <a:pt x="1752" y="762"/>
                  </a:lnTo>
                  <a:lnTo>
                    <a:pt x="0" y="3187"/>
                  </a:lnTo>
                  <a:lnTo>
                    <a:pt x="2463" y="2184"/>
                  </a:lnTo>
                  <a:lnTo>
                    <a:pt x="3213" y="2565"/>
                  </a:lnTo>
                  <a:lnTo>
                    <a:pt x="3416" y="1714"/>
                  </a:lnTo>
                  <a:lnTo>
                    <a:pt x="3606" y="8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12498384" y="691919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0" y="0"/>
                  </a:moveTo>
                  <a:lnTo>
                    <a:pt x="825" y="2260"/>
                  </a:lnTo>
                  <a:lnTo>
                    <a:pt x="469" y="3378"/>
                  </a:lnTo>
                  <a:lnTo>
                    <a:pt x="1104" y="3124"/>
                  </a:lnTo>
                  <a:lnTo>
                    <a:pt x="1739" y="2908"/>
                  </a:lnTo>
                  <a:lnTo>
                    <a:pt x="2387" y="2667"/>
                  </a:lnTo>
                  <a:lnTo>
                    <a:pt x="2349" y="2425"/>
                  </a:lnTo>
                  <a:lnTo>
                    <a:pt x="2349" y="2184"/>
                  </a:lnTo>
                  <a:lnTo>
                    <a:pt x="2374" y="1930"/>
                  </a:lnTo>
                  <a:lnTo>
                    <a:pt x="2578" y="1384"/>
                  </a:lnTo>
                  <a:lnTo>
                    <a:pt x="2654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3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2494323" y="69195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49" y="0"/>
                  </a:moveTo>
                  <a:lnTo>
                    <a:pt x="1371" y="419"/>
                  </a:lnTo>
                  <a:lnTo>
                    <a:pt x="419" y="838"/>
                  </a:lnTo>
                  <a:lnTo>
                    <a:pt x="126" y="1435"/>
                  </a:lnTo>
                  <a:lnTo>
                    <a:pt x="0" y="1727"/>
                  </a:lnTo>
                  <a:lnTo>
                    <a:pt x="406" y="2095"/>
                  </a:lnTo>
                  <a:lnTo>
                    <a:pt x="800" y="2438"/>
                  </a:lnTo>
                  <a:lnTo>
                    <a:pt x="1193" y="2819"/>
                  </a:lnTo>
                  <a:lnTo>
                    <a:pt x="2374" y="1816"/>
                  </a:lnTo>
                  <a:lnTo>
                    <a:pt x="2959" y="133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052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2490311" y="691636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90" y="1143"/>
                  </a:lnTo>
                  <a:lnTo>
                    <a:pt x="342" y="2247"/>
                  </a:lnTo>
                  <a:lnTo>
                    <a:pt x="1600" y="2654"/>
                  </a:lnTo>
                  <a:lnTo>
                    <a:pt x="1752" y="1409"/>
                  </a:lnTo>
                  <a:lnTo>
                    <a:pt x="1739" y="215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12486574" y="691410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879" y="0"/>
                  </a:moveTo>
                  <a:lnTo>
                    <a:pt x="1422" y="152"/>
                  </a:lnTo>
                  <a:lnTo>
                    <a:pt x="965" y="317"/>
                  </a:lnTo>
                  <a:lnTo>
                    <a:pt x="495" y="457"/>
                  </a:lnTo>
                  <a:lnTo>
                    <a:pt x="635" y="1066"/>
                  </a:lnTo>
                  <a:lnTo>
                    <a:pt x="0" y="2108"/>
                  </a:lnTo>
                  <a:lnTo>
                    <a:pt x="1079" y="2197"/>
                  </a:lnTo>
                  <a:lnTo>
                    <a:pt x="1828" y="2247"/>
                  </a:lnTo>
                  <a:lnTo>
                    <a:pt x="1638" y="1257"/>
                  </a:lnTo>
                  <a:lnTo>
                    <a:pt x="1790" y="711"/>
                  </a:lnTo>
                  <a:lnTo>
                    <a:pt x="1866" y="495"/>
                  </a:lnTo>
                  <a:lnTo>
                    <a:pt x="1866" y="25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12488935" y="690749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203" y="0"/>
                  </a:moveTo>
                  <a:lnTo>
                    <a:pt x="355" y="609"/>
                  </a:lnTo>
                  <a:lnTo>
                    <a:pt x="444" y="1181"/>
                  </a:lnTo>
                  <a:lnTo>
                    <a:pt x="0" y="1714"/>
                  </a:lnTo>
                  <a:lnTo>
                    <a:pt x="546" y="3060"/>
                  </a:lnTo>
                  <a:lnTo>
                    <a:pt x="914" y="2654"/>
                  </a:lnTo>
                  <a:lnTo>
                    <a:pt x="1295" y="2222"/>
                  </a:lnTo>
                  <a:lnTo>
                    <a:pt x="1663" y="1816"/>
                  </a:lnTo>
                  <a:lnTo>
                    <a:pt x="1320" y="1079"/>
                  </a:lnTo>
                  <a:lnTo>
                    <a:pt x="1168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12480524" y="69152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50" y="914"/>
                  </a:lnTo>
                  <a:lnTo>
                    <a:pt x="203" y="1460"/>
                  </a:lnTo>
                  <a:lnTo>
                    <a:pt x="736" y="1790"/>
                  </a:lnTo>
                  <a:lnTo>
                    <a:pt x="1257" y="1701"/>
                  </a:lnTo>
                  <a:lnTo>
                    <a:pt x="1193" y="952"/>
                  </a:lnTo>
                  <a:lnTo>
                    <a:pt x="800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12483914" y="692278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311" y="0"/>
                  </a:moveTo>
                  <a:lnTo>
                    <a:pt x="1079" y="241"/>
                  </a:lnTo>
                  <a:lnTo>
                    <a:pt x="0" y="63"/>
                  </a:lnTo>
                  <a:lnTo>
                    <a:pt x="304" y="1155"/>
                  </a:lnTo>
                  <a:lnTo>
                    <a:pt x="1460" y="1054"/>
                  </a:lnTo>
                  <a:lnTo>
                    <a:pt x="2159" y="1600"/>
                  </a:lnTo>
                  <a:lnTo>
                    <a:pt x="2844" y="1346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12497575" y="692723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60" y="0"/>
                  </a:moveTo>
                  <a:lnTo>
                    <a:pt x="0" y="330"/>
                  </a:lnTo>
                  <a:lnTo>
                    <a:pt x="190" y="838"/>
                  </a:lnTo>
                  <a:lnTo>
                    <a:pt x="304" y="1282"/>
                  </a:lnTo>
                  <a:lnTo>
                    <a:pt x="723" y="1079"/>
                  </a:lnTo>
                  <a:lnTo>
                    <a:pt x="1244" y="888"/>
                  </a:lnTo>
                  <a:lnTo>
                    <a:pt x="1092" y="279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12486176" y="690786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55" y="1015"/>
                  </a:lnTo>
                  <a:lnTo>
                    <a:pt x="533" y="2133"/>
                  </a:lnTo>
                  <a:lnTo>
                    <a:pt x="1651" y="2666"/>
                  </a:lnTo>
                  <a:lnTo>
                    <a:pt x="1308" y="1562"/>
                  </a:lnTo>
                  <a:lnTo>
                    <a:pt x="1117" y="1015"/>
                  </a:lnTo>
                  <a:lnTo>
                    <a:pt x="914" y="495"/>
                  </a:lnTo>
                  <a:lnTo>
                    <a:pt x="55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12498699" y="69129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04" y="0"/>
                  </a:moveTo>
                  <a:lnTo>
                    <a:pt x="749" y="393"/>
                  </a:lnTo>
                  <a:lnTo>
                    <a:pt x="355" y="787"/>
                  </a:lnTo>
                  <a:lnTo>
                    <a:pt x="0" y="1219"/>
                  </a:lnTo>
                  <a:lnTo>
                    <a:pt x="76" y="1435"/>
                  </a:lnTo>
                  <a:lnTo>
                    <a:pt x="254" y="1892"/>
                  </a:lnTo>
                  <a:lnTo>
                    <a:pt x="1168" y="1536"/>
                  </a:lnTo>
                  <a:lnTo>
                    <a:pt x="1625" y="1384"/>
                  </a:lnTo>
                  <a:lnTo>
                    <a:pt x="1905" y="749"/>
                  </a:lnTo>
                  <a:lnTo>
                    <a:pt x="2057" y="431"/>
                  </a:lnTo>
                  <a:lnTo>
                    <a:pt x="1727" y="279"/>
                  </a:lnTo>
                  <a:lnTo>
                    <a:pt x="1422" y="12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12482286" y="69223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88"/>
                  </a:lnTo>
                  <a:lnTo>
                    <a:pt x="0" y="292"/>
                  </a:lnTo>
                  <a:lnTo>
                    <a:pt x="165" y="736"/>
                  </a:lnTo>
                  <a:lnTo>
                    <a:pt x="355" y="1206"/>
                  </a:lnTo>
                  <a:lnTo>
                    <a:pt x="508" y="1650"/>
                  </a:lnTo>
                  <a:lnTo>
                    <a:pt x="901" y="1257"/>
                  </a:lnTo>
                  <a:lnTo>
                    <a:pt x="1257" y="850"/>
                  </a:lnTo>
                  <a:lnTo>
                    <a:pt x="1638" y="45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12486792" y="6909206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5">
                  <a:moveTo>
                    <a:pt x="2044" y="4165"/>
                  </a:moveTo>
                  <a:lnTo>
                    <a:pt x="1917" y="3746"/>
                  </a:lnTo>
                  <a:lnTo>
                    <a:pt x="647" y="4343"/>
                  </a:lnTo>
                  <a:lnTo>
                    <a:pt x="0" y="4635"/>
                  </a:lnTo>
                  <a:lnTo>
                    <a:pt x="190" y="5118"/>
                  </a:lnTo>
                  <a:lnTo>
                    <a:pt x="266" y="5359"/>
                  </a:lnTo>
                  <a:lnTo>
                    <a:pt x="736" y="5219"/>
                  </a:lnTo>
                  <a:lnTo>
                    <a:pt x="1193" y="5054"/>
                  </a:lnTo>
                  <a:lnTo>
                    <a:pt x="1651" y="4902"/>
                  </a:lnTo>
                  <a:lnTo>
                    <a:pt x="1943" y="4546"/>
                  </a:lnTo>
                  <a:lnTo>
                    <a:pt x="2044" y="4165"/>
                  </a:lnTo>
                  <a:close/>
                </a:path>
                <a:path w="6984" h="10795">
                  <a:moveTo>
                    <a:pt x="2679" y="1358"/>
                  </a:moveTo>
                  <a:lnTo>
                    <a:pt x="2133" y="12"/>
                  </a:lnTo>
                  <a:lnTo>
                    <a:pt x="1917" y="76"/>
                  </a:lnTo>
                  <a:lnTo>
                    <a:pt x="1701" y="152"/>
                  </a:lnTo>
                  <a:lnTo>
                    <a:pt x="1473" y="215"/>
                  </a:lnTo>
                  <a:lnTo>
                    <a:pt x="1917" y="546"/>
                  </a:lnTo>
                  <a:lnTo>
                    <a:pt x="1371" y="1917"/>
                  </a:lnTo>
                  <a:lnTo>
                    <a:pt x="2679" y="1358"/>
                  </a:lnTo>
                  <a:close/>
                </a:path>
                <a:path w="6984" h="10795">
                  <a:moveTo>
                    <a:pt x="5930" y="4064"/>
                  </a:moveTo>
                  <a:lnTo>
                    <a:pt x="5715" y="3835"/>
                  </a:lnTo>
                  <a:lnTo>
                    <a:pt x="5511" y="3708"/>
                  </a:lnTo>
                  <a:lnTo>
                    <a:pt x="5384" y="3721"/>
                  </a:lnTo>
                  <a:lnTo>
                    <a:pt x="5105" y="3721"/>
                  </a:lnTo>
                  <a:lnTo>
                    <a:pt x="4927" y="3937"/>
                  </a:lnTo>
                  <a:lnTo>
                    <a:pt x="5080" y="4152"/>
                  </a:lnTo>
                  <a:lnTo>
                    <a:pt x="5181" y="4305"/>
                  </a:lnTo>
                  <a:lnTo>
                    <a:pt x="5461" y="4330"/>
                  </a:lnTo>
                  <a:lnTo>
                    <a:pt x="5664" y="4419"/>
                  </a:lnTo>
                  <a:lnTo>
                    <a:pt x="5905" y="4267"/>
                  </a:lnTo>
                  <a:lnTo>
                    <a:pt x="5930" y="4064"/>
                  </a:lnTo>
                  <a:close/>
                </a:path>
                <a:path w="6984" h="10795">
                  <a:moveTo>
                    <a:pt x="6375" y="711"/>
                  </a:moveTo>
                  <a:lnTo>
                    <a:pt x="6083" y="952"/>
                  </a:lnTo>
                  <a:lnTo>
                    <a:pt x="6324" y="1054"/>
                  </a:lnTo>
                  <a:lnTo>
                    <a:pt x="6362" y="825"/>
                  </a:lnTo>
                  <a:close/>
                </a:path>
                <a:path w="6984" h="10795">
                  <a:moveTo>
                    <a:pt x="6477" y="9309"/>
                  </a:moveTo>
                  <a:lnTo>
                    <a:pt x="5156" y="9842"/>
                  </a:lnTo>
                  <a:lnTo>
                    <a:pt x="5829" y="10363"/>
                  </a:lnTo>
                  <a:lnTo>
                    <a:pt x="6286" y="10172"/>
                  </a:lnTo>
                  <a:lnTo>
                    <a:pt x="6477" y="9309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12491710" y="69078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241" y="165"/>
                  </a:lnTo>
                  <a:lnTo>
                    <a:pt x="0" y="266"/>
                  </a:lnTo>
                  <a:lnTo>
                    <a:pt x="88" y="482"/>
                  </a:lnTo>
                  <a:lnTo>
                    <a:pt x="177" y="711"/>
                  </a:lnTo>
                  <a:lnTo>
                    <a:pt x="253" y="952"/>
                  </a:lnTo>
                  <a:lnTo>
                    <a:pt x="393" y="635"/>
                  </a:lnTo>
                  <a:lnTo>
                    <a:pt x="546" y="31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12487980" y="69087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93" y="0"/>
                  </a:moveTo>
                  <a:lnTo>
                    <a:pt x="0" y="50"/>
                  </a:lnTo>
                  <a:lnTo>
                    <a:pt x="88" y="254"/>
                  </a:lnTo>
                  <a:lnTo>
                    <a:pt x="190" y="457"/>
                  </a:lnTo>
                  <a:lnTo>
                    <a:pt x="292" y="673"/>
                  </a:lnTo>
                  <a:lnTo>
                    <a:pt x="533" y="609"/>
                  </a:lnTo>
                  <a:lnTo>
                    <a:pt x="736" y="546"/>
                  </a:lnTo>
                  <a:lnTo>
                    <a:pt x="939" y="457"/>
                  </a:lnTo>
                  <a:lnTo>
                    <a:pt x="723" y="11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12494206" y="69203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33" y="0"/>
                  </a:moveTo>
                  <a:lnTo>
                    <a:pt x="177" y="203"/>
                  </a:lnTo>
                  <a:lnTo>
                    <a:pt x="0" y="482"/>
                  </a:lnTo>
                  <a:lnTo>
                    <a:pt x="127" y="901"/>
                  </a:lnTo>
                  <a:lnTo>
                    <a:pt x="241" y="596"/>
                  </a:lnTo>
                  <a:lnTo>
                    <a:pt x="393" y="30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27B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12493279" y="69181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63" y="38"/>
                  </a:lnTo>
                  <a:lnTo>
                    <a:pt x="25" y="253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12496110" y="690560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89" y="0"/>
                  </a:moveTo>
                  <a:lnTo>
                    <a:pt x="1054" y="253"/>
                  </a:lnTo>
                  <a:lnTo>
                    <a:pt x="749" y="812"/>
                  </a:lnTo>
                  <a:lnTo>
                    <a:pt x="0" y="1193"/>
                  </a:lnTo>
                  <a:lnTo>
                    <a:pt x="304" y="2387"/>
                  </a:lnTo>
                  <a:lnTo>
                    <a:pt x="761" y="2666"/>
                  </a:lnTo>
                  <a:lnTo>
                    <a:pt x="1308" y="2539"/>
                  </a:lnTo>
                  <a:lnTo>
                    <a:pt x="2247" y="2298"/>
                  </a:lnTo>
                  <a:lnTo>
                    <a:pt x="2222" y="1612"/>
                  </a:lnTo>
                  <a:lnTo>
                    <a:pt x="2019" y="888"/>
                  </a:lnTo>
                  <a:lnTo>
                    <a:pt x="1892" y="45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12501944" y="69214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41"/>
                  </a:lnTo>
                  <a:lnTo>
                    <a:pt x="241" y="317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12485150" y="6945733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717" y="0"/>
                  </a:moveTo>
                  <a:lnTo>
                    <a:pt x="2057" y="1003"/>
                  </a:lnTo>
                  <a:lnTo>
                    <a:pt x="901" y="673"/>
                  </a:lnTo>
                  <a:lnTo>
                    <a:pt x="0" y="1016"/>
                  </a:lnTo>
                  <a:lnTo>
                    <a:pt x="139" y="1460"/>
                  </a:lnTo>
                  <a:lnTo>
                    <a:pt x="203" y="1701"/>
                  </a:lnTo>
                  <a:lnTo>
                    <a:pt x="215" y="2857"/>
                  </a:lnTo>
                  <a:lnTo>
                    <a:pt x="1041" y="5092"/>
                  </a:lnTo>
                  <a:lnTo>
                    <a:pt x="2273" y="7264"/>
                  </a:lnTo>
                  <a:lnTo>
                    <a:pt x="2349" y="7493"/>
                  </a:lnTo>
                  <a:lnTo>
                    <a:pt x="2451" y="7696"/>
                  </a:lnTo>
                  <a:lnTo>
                    <a:pt x="2565" y="7874"/>
                  </a:lnTo>
                  <a:lnTo>
                    <a:pt x="4546" y="8001"/>
                  </a:lnTo>
                  <a:lnTo>
                    <a:pt x="3670" y="6870"/>
                  </a:lnTo>
                  <a:lnTo>
                    <a:pt x="3403" y="6007"/>
                  </a:lnTo>
                  <a:lnTo>
                    <a:pt x="1739" y="5410"/>
                  </a:lnTo>
                  <a:lnTo>
                    <a:pt x="2324" y="4165"/>
                  </a:lnTo>
                  <a:lnTo>
                    <a:pt x="2489" y="2997"/>
                  </a:lnTo>
                  <a:lnTo>
                    <a:pt x="4102" y="3073"/>
                  </a:lnTo>
                  <a:lnTo>
                    <a:pt x="3759" y="4902"/>
                  </a:lnTo>
                  <a:lnTo>
                    <a:pt x="4787" y="5473"/>
                  </a:lnTo>
                  <a:lnTo>
                    <a:pt x="4864" y="5702"/>
                  </a:lnTo>
                  <a:lnTo>
                    <a:pt x="5054" y="6172"/>
                  </a:lnTo>
                  <a:lnTo>
                    <a:pt x="5740" y="5905"/>
                  </a:lnTo>
                  <a:lnTo>
                    <a:pt x="5994" y="4356"/>
                  </a:lnTo>
                  <a:lnTo>
                    <a:pt x="5613" y="3352"/>
                  </a:lnTo>
                  <a:lnTo>
                    <a:pt x="4749" y="914"/>
                  </a:lnTo>
                  <a:lnTo>
                    <a:pt x="4597" y="546"/>
                  </a:lnTo>
                  <a:lnTo>
                    <a:pt x="4457" y="139"/>
                  </a:lnTo>
                  <a:lnTo>
                    <a:pt x="4191" y="241"/>
                  </a:lnTo>
                  <a:lnTo>
                    <a:pt x="3644" y="40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023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12477652" y="694253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4292" y="0"/>
                  </a:moveTo>
                  <a:lnTo>
                    <a:pt x="3454" y="177"/>
                  </a:lnTo>
                  <a:lnTo>
                    <a:pt x="2628" y="584"/>
                  </a:lnTo>
                  <a:lnTo>
                    <a:pt x="1765" y="50"/>
                  </a:lnTo>
                  <a:lnTo>
                    <a:pt x="228" y="520"/>
                  </a:lnTo>
                  <a:lnTo>
                    <a:pt x="0" y="1523"/>
                  </a:lnTo>
                  <a:lnTo>
                    <a:pt x="647" y="2870"/>
                  </a:lnTo>
                  <a:lnTo>
                    <a:pt x="1308" y="3657"/>
                  </a:lnTo>
                  <a:lnTo>
                    <a:pt x="1143" y="6070"/>
                  </a:lnTo>
                  <a:lnTo>
                    <a:pt x="3238" y="4051"/>
                  </a:lnTo>
                  <a:lnTo>
                    <a:pt x="3594" y="3682"/>
                  </a:lnTo>
                  <a:lnTo>
                    <a:pt x="5054" y="4063"/>
                  </a:lnTo>
                  <a:lnTo>
                    <a:pt x="4229" y="6413"/>
                  </a:lnTo>
                  <a:lnTo>
                    <a:pt x="4483" y="6997"/>
                  </a:lnTo>
                  <a:lnTo>
                    <a:pt x="5461" y="7365"/>
                  </a:lnTo>
                  <a:lnTo>
                    <a:pt x="5003" y="5448"/>
                  </a:lnTo>
                  <a:lnTo>
                    <a:pt x="6654" y="5448"/>
                  </a:lnTo>
                  <a:lnTo>
                    <a:pt x="7696" y="4902"/>
                  </a:lnTo>
                  <a:lnTo>
                    <a:pt x="7493" y="4216"/>
                  </a:lnTo>
                  <a:lnTo>
                    <a:pt x="6908" y="4406"/>
                  </a:lnTo>
                  <a:lnTo>
                    <a:pt x="6337" y="4483"/>
                  </a:lnTo>
                  <a:lnTo>
                    <a:pt x="5829" y="4013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12474435" y="6939927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930" y="0"/>
                  </a:moveTo>
                  <a:lnTo>
                    <a:pt x="1193" y="63"/>
                  </a:lnTo>
                  <a:lnTo>
                    <a:pt x="1803" y="1549"/>
                  </a:lnTo>
                  <a:lnTo>
                    <a:pt x="660" y="1168"/>
                  </a:lnTo>
                  <a:lnTo>
                    <a:pt x="228" y="1358"/>
                  </a:lnTo>
                  <a:lnTo>
                    <a:pt x="0" y="1447"/>
                  </a:lnTo>
                  <a:lnTo>
                    <a:pt x="342" y="2349"/>
                  </a:lnTo>
                  <a:lnTo>
                    <a:pt x="495" y="2806"/>
                  </a:lnTo>
                  <a:lnTo>
                    <a:pt x="1562" y="2514"/>
                  </a:lnTo>
                  <a:lnTo>
                    <a:pt x="2057" y="2794"/>
                  </a:lnTo>
                  <a:lnTo>
                    <a:pt x="2044" y="4013"/>
                  </a:lnTo>
                  <a:lnTo>
                    <a:pt x="2006" y="5308"/>
                  </a:lnTo>
                  <a:lnTo>
                    <a:pt x="1092" y="6540"/>
                  </a:lnTo>
                  <a:lnTo>
                    <a:pt x="1651" y="7886"/>
                  </a:lnTo>
                  <a:lnTo>
                    <a:pt x="3009" y="7366"/>
                  </a:lnTo>
                  <a:lnTo>
                    <a:pt x="2705" y="6489"/>
                  </a:lnTo>
                  <a:lnTo>
                    <a:pt x="2984" y="5842"/>
                  </a:lnTo>
                  <a:lnTo>
                    <a:pt x="3860" y="5486"/>
                  </a:lnTo>
                  <a:lnTo>
                    <a:pt x="3225" y="4140"/>
                  </a:lnTo>
                  <a:lnTo>
                    <a:pt x="3441" y="3136"/>
                  </a:lnTo>
                  <a:lnTo>
                    <a:pt x="4991" y="2654"/>
                  </a:lnTo>
                  <a:lnTo>
                    <a:pt x="5194" y="2565"/>
                  </a:lnTo>
                  <a:lnTo>
                    <a:pt x="5410" y="2552"/>
                  </a:lnTo>
                  <a:lnTo>
                    <a:pt x="5232" y="2349"/>
                  </a:lnTo>
                  <a:lnTo>
                    <a:pt x="4826" y="1993"/>
                  </a:lnTo>
                  <a:lnTo>
                    <a:pt x="4635" y="2095"/>
                  </a:lnTo>
                  <a:lnTo>
                    <a:pt x="4406" y="2159"/>
                  </a:lnTo>
                  <a:lnTo>
                    <a:pt x="4178" y="2171"/>
                  </a:lnTo>
                  <a:lnTo>
                    <a:pt x="3987" y="2336"/>
                  </a:lnTo>
                  <a:lnTo>
                    <a:pt x="3784" y="2400"/>
                  </a:lnTo>
                  <a:lnTo>
                    <a:pt x="2209" y="2108"/>
                  </a:lnTo>
                  <a:lnTo>
                    <a:pt x="2133" y="100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37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12482658" y="69474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2692" y="0"/>
                  </a:moveTo>
                  <a:lnTo>
                    <a:pt x="1650" y="558"/>
                  </a:lnTo>
                  <a:lnTo>
                    <a:pt x="0" y="558"/>
                  </a:lnTo>
                  <a:lnTo>
                    <a:pt x="457" y="2463"/>
                  </a:lnTo>
                  <a:lnTo>
                    <a:pt x="1003" y="3759"/>
                  </a:lnTo>
                  <a:lnTo>
                    <a:pt x="1574" y="4076"/>
                  </a:lnTo>
                  <a:lnTo>
                    <a:pt x="1892" y="4229"/>
                  </a:lnTo>
                  <a:lnTo>
                    <a:pt x="2463" y="5499"/>
                  </a:lnTo>
                  <a:lnTo>
                    <a:pt x="3695" y="5346"/>
                  </a:lnTo>
                  <a:lnTo>
                    <a:pt x="4762" y="5575"/>
                  </a:lnTo>
                  <a:lnTo>
                    <a:pt x="3543" y="3403"/>
                  </a:lnTo>
                  <a:lnTo>
                    <a:pt x="2705" y="1168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EA29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12483133" y="69511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33" y="0"/>
                  </a:moveTo>
                  <a:lnTo>
                    <a:pt x="279" y="292"/>
                  </a:lnTo>
                  <a:lnTo>
                    <a:pt x="0" y="685"/>
                  </a:lnTo>
                  <a:lnTo>
                    <a:pt x="279" y="952"/>
                  </a:lnTo>
                  <a:lnTo>
                    <a:pt x="876" y="1460"/>
                  </a:lnTo>
                  <a:lnTo>
                    <a:pt x="1028" y="660"/>
                  </a:lnTo>
                  <a:lnTo>
                    <a:pt x="1422" y="4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F49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12472050" y="6922679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5" h="14604">
                  <a:moveTo>
                    <a:pt x="2794" y="4292"/>
                  </a:moveTo>
                  <a:lnTo>
                    <a:pt x="1841" y="4749"/>
                  </a:lnTo>
                  <a:lnTo>
                    <a:pt x="1498" y="5638"/>
                  </a:lnTo>
                  <a:lnTo>
                    <a:pt x="1595" y="6413"/>
                  </a:lnTo>
                  <a:lnTo>
                    <a:pt x="1231" y="7340"/>
                  </a:lnTo>
                  <a:lnTo>
                    <a:pt x="2997" y="8610"/>
                  </a:lnTo>
                  <a:lnTo>
                    <a:pt x="1892" y="9588"/>
                  </a:lnTo>
                  <a:lnTo>
                    <a:pt x="889" y="10591"/>
                  </a:lnTo>
                  <a:lnTo>
                    <a:pt x="1435" y="11747"/>
                  </a:lnTo>
                  <a:lnTo>
                    <a:pt x="0" y="12700"/>
                  </a:lnTo>
                  <a:lnTo>
                    <a:pt x="571" y="13855"/>
                  </a:lnTo>
                  <a:lnTo>
                    <a:pt x="1498" y="14300"/>
                  </a:lnTo>
                  <a:lnTo>
                    <a:pt x="2298" y="13411"/>
                  </a:lnTo>
                  <a:lnTo>
                    <a:pt x="2730" y="12217"/>
                  </a:lnTo>
                  <a:lnTo>
                    <a:pt x="4889" y="11353"/>
                  </a:lnTo>
                  <a:lnTo>
                    <a:pt x="5486" y="10591"/>
                  </a:lnTo>
                  <a:lnTo>
                    <a:pt x="6553" y="7531"/>
                  </a:lnTo>
                  <a:lnTo>
                    <a:pt x="9222" y="7531"/>
                  </a:lnTo>
                  <a:lnTo>
                    <a:pt x="10604" y="6134"/>
                  </a:lnTo>
                  <a:lnTo>
                    <a:pt x="16918" y="6134"/>
                  </a:lnTo>
                  <a:lnTo>
                    <a:pt x="16957" y="5867"/>
                  </a:lnTo>
                  <a:lnTo>
                    <a:pt x="4546" y="5867"/>
                  </a:lnTo>
                  <a:lnTo>
                    <a:pt x="2794" y="4292"/>
                  </a:lnTo>
                  <a:close/>
                </a:path>
                <a:path w="18415" h="14604">
                  <a:moveTo>
                    <a:pt x="15061" y="8458"/>
                  </a:moveTo>
                  <a:lnTo>
                    <a:pt x="13881" y="8458"/>
                  </a:lnTo>
                  <a:lnTo>
                    <a:pt x="15176" y="9906"/>
                  </a:lnTo>
                  <a:lnTo>
                    <a:pt x="15061" y="8458"/>
                  </a:lnTo>
                  <a:close/>
                </a:path>
                <a:path w="18415" h="14604">
                  <a:moveTo>
                    <a:pt x="16918" y="6134"/>
                  </a:moveTo>
                  <a:lnTo>
                    <a:pt x="10604" y="6134"/>
                  </a:lnTo>
                  <a:lnTo>
                    <a:pt x="11404" y="6413"/>
                  </a:lnTo>
                  <a:lnTo>
                    <a:pt x="12141" y="8496"/>
                  </a:lnTo>
                  <a:lnTo>
                    <a:pt x="13881" y="8458"/>
                  </a:lnTo>
                  <a:lnTo>
                    <a:pt x="15061" y="8458"/>
                  </a:lnTo>
                  <a:lnTo>
                    <a:pt x="15024" y="6845"/>
                  </a:lnTo>
                  <a:lnTo>
                    <a:pt x="16815" y="6845"/>
                  </a:lnTo>
                  <a:lnTo>
                    <a:pt x="16918" y="6134"/>
                  </a:lnTo>
                  <a:close/>
                </a:path>
                <a:path w="18415" h="14604">
                  <a:moveTo>
                    <a:pt x="9222" y="7531"/>
                  </a:moveTo>
                  <a:lnTo>
                    <a:pt x="6553" y="7531"/>
                  </a:lnTo>
                  <a:lnTo>
                    <a:pt x="9004" y="7747"/>
                  </a:lnTo>
                  <a:lnTo>
                    <a:pt x="9222" y="7531"/>
                  </a:lnTo>
                  <a:close/>
                </a:path>
                <a:path w="18415" h="14604">
                  <a:moveTo>
                    <a:pt x="16815" y="6845"/>
                  </a:moveTo>
                  <a:lnTo>
                    <a:pt x="15024" y="6845"/>
                  </a:lnTo>
                  <a:lnTo>
                    <a:pt x="16802" y="6934"/>
                  </a:lnTo>
                  <a:close/>
                </a:path>
                <a:path w="18415" h="14604">
                  <a:moveTo>
                    <a:pt x="4940" y="2247"/>
                  </a:moveTo>
                  <a:lnTo>
                    <a:pt x="4546" y="5867"/>
                  </a:lnTo>
                  <a:lnTo>
                    <a:pt x="16957" y="5867"/>
                  </a:lnTo>
                  <a:lnTo>
                    <a:pt x="17067" y="5638"/>
                  </a:lnTo>
                  <a:lnTo>
                    <a:pt x="17910" y="4902"/>
                  </a:lnTo>
                  <a:lnTo>
                    <a:pt x="8851" y="4902"/>
                  </a:lnTo>
                  <a:lnTo>
                    <a:pt x="7531" y="4152"/>
                  </a:lnTo>
                  <a:lnTo>
                    <a:pt x="8331" y="2667"/>
                  </a:lnTo>
                  <a:lnTo>
                    <a:pt x="7989" y="2286"/>
                  </a:lnTo>
                  <a:lnTo>
                    <a:pt x="6553" y="2286"/>
                  </a:lnTo>
                  <a:lnTo>
                    <a:pt x="4940" y="2247"/>
                  </a:lnTo>
                  <a:close/>
                </a:path>
                <a:path w="18415" h="14604">
                  <a:moveTo>
                    <a:pt x="10236" y="0"/>
                  </a:moveTo>
                  <a:lnTo>
                    <a:pt x="8703" y="1155"/>
                  </a:lnTo>
                  <a:lnTo>
                    <a:pt x="8675" y="1358"/>
                  </a:lnTo>
                  <a:lnTo>
                    <a:pt x="10452" y="3606"/>
                  </a:lnTo>
                  <a:lnTo>
                    <a:pt x="8851" y="4902"/>
                  </a:lnTo>
                  <a:lnTo>
                    <a:pt x="17910" y="4902"/>
                  </a:lnTo>
                  <a:lnTo>
                    <a:pt x="18070" y="4762"/>
                  </a:lnTo>
                  <a:lnTo>
                    <a:pt x="16178" y="4749"/>
                  </a:lnTo>
                  <a:lnTo>
                    <a:pt x="15176" y="4584"/>
                  </a:lnTo>
                  <a:lnTo>
                    <a:pt x="15476" y="4102"/>
                  </a:lnTo>
                  <a:lnTo>
                    <a:pt x="12280" y="4102"/>
                  </a:lnTo>
                  <a:lnTo>
                    <a:pt x="14005" y="1739"/>
                  </a:lnTo>
                  <a:lnTo>
                    <a:pt x="10477" y="1739"/>
                  </a:lnTo>
                  <a:lnTo>
                    <a:pt x="10477" y="1600"/>
                  </a:lnTo>
                  <a:lnTo>
                    <a:pt x="10744" y="1358"/>
                  </a:lnTo>
                  <a:lnTo>
                    <a:pt x="10236" y="0"/>
                  </a:lnTo>
                  <a:close/>
                </a:path>
                <a:path w="18415" h="14604">
                  <a:moveTo>
                    <a:pt x="17805" y="3403"/>
                  </a:moveTo>
                  <a:lnTo>
                    <a:pt x="16433" y="3937"/>
                  </a:lnTo>
                  <a:lnTo>
                    <a:pt x="16310" y="4584"/>
                  </a:lnTo>
                  <a:lnTo>
                    <a:pt x="16256" y="4762"/>
                  </a:lnTo>
                  <a:lnTo>
                    <a:pt x="18070" y="4762"/>
                  </a:lnTo>
                  <a:lnTo>
                    <a:pt x="17805" y="3403"/>
                  </a:lnTo>
                  <a:close/>
                </a:path>
                <a:path w="18415" h="14604">
                  <a:moveTo>
                    <a:pt x="14744" y="3111"/>
                  </a:moveTo>
                  <a:lnTo>
                    <a:pt x="12280" y="4102"/>
                  </a:lnTo>
                  <a:lnTo>
                    <a:pt x="15476" y="4102"/>
                  </a:lnTo>
                  <a:lnTo>
                    <a:pt x="15494" y="3505"/>
                  </a:lnTo>
                  <a:lnTo>
                    <a:pt x="14744" y="3111"/>
                  </a:lnTo>
                  <a:close/>
                </a:path>
                <a:path w="18415" h="14604">
                  <a:moveTo>
                    <a:pt x="7556" y="1803"/>
                  </a:moveTo>
                  <a:lnTo>
                    <a:pt x="6553" y="2286"/>
                  </a:lnTo>
                  <a:lnTo>
                    <a:pt x="7989" y="2286"/>
                  </a:lnTo>
                  <a:lnTo>
                    <a:pt x="7556" y="1803"/>
                  </a:lnTo>
                  <a:close/>
                </a:path>
                <a:path w="18415" h="14604">
                  <a:moveTo>
                    <a:pt x="11874" y="165"/>
                  </a:moveTo>
                  <a:lnTo>
                    <a:pt x="10858" y="1244"/>
                  </a:lnTo>
                  <a:lnTo>
                    <a:pt x="10731" y="1701"/>
                  </a:lnTo>
                  <a:lnTo>
                    <a:pt x="10477" y="1739"/>
                  </a:lnTo>
                  <a:lnTo>
                    <a:pt x="14005" y="1739"/>
                  </a:lnTo>
                  <a:lnTo>
                    <a:pt x="13464" y="1257"/>
                  </a:lnTo>
                  <a:lnTo>
                    <a:pt x="12153" y="1257"/>
                  </a:lnTo>
                  <a:lnTo>
                    <a:pt x="11874" y="165"/>
                  </a:lnTo>
                  <a:close/>
                </a:path>
                <a:path w="18415" h="14604">
                  <a:moveTo>
                    <a:pt x="13335" y="1155"/>
                  </a:moveTo>
                  <a:lnTo>
                    <a:pt x="12153" y="1257"/>
                  </a:lnTo>
                  <a:lnTo>
                    <a:pt x="13464" y="1257"/>
                  </a:lnTo>
                  <a:lnTo>
                    <a:pt x="13335" y="1155"/>
                  </a:lnTo>
                  <a:close/>
                </a:path>
              </a:pathLst>
            </a:custGeom>
            <a:solidFill>
              <a:srgbClr val="EE37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12492978" y="69291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44" y="0"/>
                  </a:moveTo>
                  <a:lnTo>
                    <a:pt x="0" y="1993"/>
                  </a:lnTo>
                  <a:lnTo>
                    <a:pt x="2209" y="2781"/>
                  </a:lnTo>
                  <a:lnTo>
                    <a:pt x="2857" y="1511"/>
                  </a:lnTo>
                  <a:lnTo>
                    <a:pt x="2552" y="58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278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12488854" y="693460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266" y="0"/>
                  </a:moveTo>
                  <a:lnTo>
                    <a:pt x="457" y="1028"/>
                  </a:lnTo>
                  <a:lnTo>
                    <a:pt x="0" y="1295"/>
                  </a:lnTo>
                  <a:lnTo>
                    <a:pt x="419" y="1651"/>
                  </a:lnTo>
                  <a:lnTo>
                    <a:pt x="952" y="2235"/>
                  </a:lnTo>
                  <a:lnTo>
                    <a:pt x="1409" y="1651"/>
                  </a:lnTo>
                  <a:lnTo>
                    <a:pt x="1765" y="1206"/>
                  </a:lnTo>
                  <a:lnTo>
                    <a:pt x="1435" y="342"/>
                  </a:lnTo>
                  <a:close/>
                </a:path>
              </a:pathLst>
            </a:custGeom>
            <a:solidFill>
              <a:srgbClr val="EE30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12490449" y="69523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69" y="88"/>
                  </a:lnTo>
                  <a:lnTo>
                    <a:pt x="228" y="190"/>
                  </a:lnTo>
                  <a:lnTo>
                    <a:pt x="0" y="266"/>
                  </a:lnTo>
                  <a:lnTo>
                    <a:pt x="101" y="507"/>
                  </a:lnTo>
                  <a:lnTo>
                    <a:pt x="266" y="952"/>
                  </a:lnTo>
                  <a:lnTo>
                    <a:pt x="507" y="863"/>
                  </a:lnTo>
                  <a:lnTo>
                    <a:pt x="723" y="787"/>
                  </a:lnTo>
                  <a:lnTo>
                    <a:pt x="952" y="69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B3D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12490031" y="6947052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104" y="5270"/>
                  </a:moveTo>
                  <a:lnTo>
                    <a:pt x="1016" y="5029"/>
                  </a:lnTo>
                  <a:lnTo>
                    <a:pt x="914" y="4826"/>
                  </a:lnTo>
                  <a:lnTo>
                    <a:pt x="825" y="4584"/>
                  </a:lnTo>
                  <a:lnTo>
                    <a:pt x="495" y="4724"/>
                  </a:lnTo>
                  <a:lnTo>
                    <a:pt x="152" y="4864"/>
                  </a:lnTo>
                  <a:lnTo>
                    <a:pt x="241" y="5067"/>
                  </a:lnTo>
                  <a:lnTo>
                    <a:pt x="317" y="5308"/>
                  </a:lnTo>
                  <a:lnTo>
                    <a:pt x="406" y="5537"/>
                  </a:lnTo>
                  <a:lnTo>
                    <a:pt x="647" y="5461"/>
                  </a:lnTo>
                  <a:lnTo>
                    <a:pt x="863" y="5359"/>
                  </a:lnTo>
                  <a:lnTo>
                    <a:pt x="1104" y="5270"/>
                  </a:lnTo>
                  <a:close/>
                </a:path>
                <a:path w="1904" h="5715">
                  <a:moveTo>
                    <a:pt x="1663" y="2692"/>
                  </a:moveTo>
                  <a:lnTo>
                    <a:pt x="1219" y="1257"/>
                  </a:lnTo>
                  <a:lnTo>
                    <a:pt x="647" y="50"/>
                  </a:lnTo>
                  <a:lnTo>
                    <a:pt x="419" y="50"/>
                  </a:lnTo>
                  <a:lnTo>
                    <a:pt x="203" y="50"/>
                  </a:lnTo>
                  <a:lnTo>
                    <a:pt x="0" y="0"/>
                  </a:lnTo>
                  <a:lnTo>
                    <a:pt x="1104" y="3048"/>
                  </a:lnTo>
                  <a:lnTo>
                    <a:pt x="1460" y="2781"/>
                  </a:lnTo>
                  <a:lnTo>
                    <a:pt x="1663" y="2692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12492211" y="69487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01" y="444"/>
                  </a:lnTo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12492245" y="69438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17" y="0"/>
                  </a:moveTo>
                  <a:lnTo>
                    <a:pt x="368" y="698"/>
                  </a:lnTo>
                  <a:lnTo>
                    <a:pt x="0" y="1054"/>
                  </a:lnTo>
                  <a:lnTo>
                    <a:pt x="800" y="1663"/>
                  </a:lnTo>
                  <a:lnTo>
                    <a:pt x="1511" y="1219"/>
                  </a:lnTo>
                  <a:lnTo>
                    <a:pt x="2247" y="914"/>
                  </a:lnTo>
                  <a:lnTo>
                    <a:pt x="1866" y="609"/>
                  </a:lnTo>
                  <a:lnTo>
                    <a:pt x="1498" y="30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D88B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12476100" y="693524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937" y="2781"/>
                  </a:moveTo>
                  <a:lnTo>
                    <a:pt x="1841" y="2781"/>
                  </a:lnTo>
                  <a:lnTo>
                    <a:pt x="2768" y="2832"/>
                  </a:lnTo>
                  <a:lnTo>
                    <a:pt x="3784" y="3454"/>
                  </a:lnTo>
                  <a:lnTo>
                    <a:pt x="3911" y="3594"/>
                  </a:lnTo>
                  <a:lnTo>
                    <a:pt x="3956" y="4394"/>
                  </a:lnTo>
                  <a:lnTo>
                    <a:pt x="4064" y="4737"/>
                  </a:lnTo>
                  <a:lnTo>
                    <a:pt x="5257" y="4749"/>
                  </a:lnTo>
                  <a:lnTo>
                    <a:pt x="5803" y="5257"/>
                  </a:lnTo>
                  <a:lnTo>
                    <a:pt x="5461" y="6464"/>
                  </a:lnTo>
                  <a:lnTo>
                    <a:pt x="6565" y="6286"/>
                  </a:lnTo>
                  <a:lnTo>
                    <a:pt x="6794" y="6210"/>
                  </a:lnTo>
                  <a:lnTo>
                    <a:pt x="6934" y="6007"/>
                  </a:lnTo>
                  <a:lnTo>
                    <a:pt x="7251" y="5067"/>
                  </a:lnTo>
                  <a:lnTo>
                    <a:pt x="7493" y="5041"/>
                  </a:lnTo>
                  <a:lnTo>
                    <a:pt x="6997" y="4394"/>
                  </a:lnTo>
                  <a:lnTo>
                    <a:pt x="6213" y="3949"/>
                  </a:lnTo>
                  <a:lnTo>
                    <a:pt x="5181" y="3797"/>
                  </a:lnTo>
                  <a:lnTo>
                    <a:pt x="5066" y="3594"/>
                  </a:lnTo>
                  <a:lnTo>
                    <a:pt x="4937" y="2781"/>
                  </a:lnTo>
                  <a:close/>
                </a:path>
                <a:path w="7620" h="6984">
                  <a:moveTo>
                    <a:pt x="6146" y="3911"/>
                  </a:moveTo>
                  <a:close/>
                </a:path>
                <a:path w="7620" h="6984">
                  <a:moveTo>
                    <a:pt x="1587" y="0"/>
                  </a:moveTo>
                  <a:lnTo>
                    <a:pt x="0" y="2349"/>
                  </a:lnTo>
                  <a:lnTo>
                    <a:pt x="901" y="2908"/>
                  </a:lnTo>
                  <a:lnTo>
                    <a:pt x="1841" y="2781"/>
                  </a:lnTo>
                  <a:lnTo>
                    <a:pt x="4937" y="2781"/>
                  </a:lnTo>
                  <a:lnTo>
                    <a:pt x="4779" y="2349"/>
                  </a:lnTo>
                  <a:lnTo>
                    <a:pt x="4711" y="2095"/>
                  </a:lnTo>
                  <a:lnTo>
                    <a:pt x="4254" y="2082"/>
                  </a:lnTo>
                  <a:lnTo>
                    <a:pt x="3937" y="1866"/>
                  </a:lnTo>
                  <a:lnTo>
                    <a:pt x="3733" y="146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12470468" y="693838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81" y="0"/>
                  </a:moveTo>
                  <a:lnTo>
                    <a:pt x="1193" y="1930"/>
                  </a:lnTo>
                  <a:lnTo>
                    <a:pt x="0" y="2908"/>
                  </a:lnTo>
                  <a:lnTo>
                    <a:pt x="381" y="3886"/>
                  </a:lnTo>
                  <a:lnTo>
                    <a:pt x="1104" y="4406"/>
                  </a:lnTo>
                  <a:lnTo>
                    <a:pt x="2146" y="4470"/>
                  </a:lnTo>
                  <a:lnTo>
                    <a:pt x="2705" y="3886"/>
                  </a:lnTo>
                  <a:lnTo>
                    <a:pt x="3175" y="3225"/>
                  </a:lnTo>
                  <a:lnTo>
                    <a:pt x="3975" y="2984"/>
                  </a:lnTo>
                  <a:lnTo>
                    <a:pt x="4191" y="2908"/>
                  </a:lnTo>
                  <a:lnTo>
                    <a:pt x="4635" y="271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12476949" y="69380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03" y="0"/>
                  </a:moveTo>
                  <a:lnTo>
                    <a:pt x="50" y="139"/>
                  </a:lnTo>
                  <a:lnTo>
                    <a:pt x="38" y="647"/>
                  </a:lnTo>
                  <a:lnTo>
                    <a:pt x="12" y="1181"/>
                  </a:lnTo>
                  <a:lnTo>
                    <a:pt x="0" y="1701"/>
                  </a:lnTo>
                  <a:lnTo>
                    <a:pt x="609" y="3035"/>
                  </a:lnTo>
                  <a:lnTo>
                    <a:pt x="1587" y="2603"/>
                  </a:lnTo>
                  <a:lnTo>
                    <a:pt x="2540" y="2197"/>
                  </a:lnTo>
                  <a:lnTo>
                    <a:pt x="2717" y="1905"/>
                  </a:lnTo>
                  <a:lnTo>
                    <a:pt x="2857" y="1600"/>
                  </a:lnTo>
                  <a:lnTo>
                    <a:pt x="2997" y="1257"/>
                  </a:lnTo>
                  <a:lnTo>
                    <a:pt x="2921" y="1028"/>
                  </a:lnTo>
                  <a:lnTo>
                    <a:pt x="2857" y="787"/>
                  </a:lnTo>
                  <a:lnTo>
                    <a:pt x="2768" y="546"/>
                  </a:lnTo>
                  <a:lnTo>
                    <a:pt x="1917" y="5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05A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12481568" y="69320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84" y="0"/>
                  </a:moveTo>
                  <a:lnTo>
                    <a:pt x="787" y="990"/>
                  </a:lnTo>
                  <a:lnTo>
                    <a:pt x="0" y="2146"/>
                  </a:lnTo>
                  <a:lnTo>
                    <a:pt x="1282" y="2781"/>
                  </a:lnTo>
                  <a:lnTo>
                    <a:pt x="1676" y="2984"/>
                  </a:lnTo>
                  <a:lnTo>
                    <a:pt x="2222" y="2565"/>
                  </a:lnTo>
                  <a:lnTo>
                    <a:pt x="2933" y="558"/>
                  </a:lnTo>
                  <a:lnTo>
                    <a:pt x="1892" y="2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12476364" y="693972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279" y="88"/>
                  </a:lnTo>
                  <a:lnTo>
                    <a:pt x="0" y="203"/>
                  </a:lnTo>
                  <a:lnTo>
                    <a:pt x="203" y="1206"/>
                  </a:lnTo>
                  <a:lnTo>
                    <a:pt x="279" y="2311"/>
                  </a:lnTo>
                  <a:lnTo>
                    <a:pt x="1625" y="2565"/>
                  </a:lnTo>
                  <a:lnTo>
                    <a:pt x="1689" y="2133"/>
                  </a:lnTo>
                  <a:lnTo>
                    <a:pt x="1930" y="2095"/>
                  </a:lnTo>
                  <a:lnTo>
                    <a:pt x="2247" y="2387"/>
                  </a:lnTo>
                  <a:lnTo>
                    <a:pt x="2476" y="2362"/>
                  </a:lnTo>
                  <a:lnTo>
                    <a:pt x="2692" y="2298"/>
                  </a:lnTo>
                  <a:lnTo>
                    <a:pt x="2895" y="2197"/>
                  </a:lnTo>
                  <a:lnTo>
                    <a:pt x="3403" y="1689"/>
                  </a:lnTo>
                  <a:lnTo>
                    <a:pt x="3302" y="1092"/>
                  </a:lnTo>
                  <a:lnTo>
                    <a:pt x="3098" y="495"/>
                  </a:lnTo>
                  <a:lnTo>
                    <a:pt x="1193" y="133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27B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12481932" y="694007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340" y="0"/>
                  </a:moveTo>
                  <a:lnTo>
                    <a:pt x="2273" y="12"/>
                  </a:lnTo>
                  <a:lnTo>
                    <a:pt x="1676" y="215"/>
                  </a:lnTo>
                  <a:lnTo>
                    <a:pt x="1422" y="254"/>
                  </a:lnTo>
                  <a:lnTo>
                    <a:pt x="1587" y="647"/>
                  </a:lnTo>
                  <a:lnTo>
                    <a:pt x="1523" y="977"/>
                  </a:lnTo>
                  <a:lnTo>
                    <a:pt x="1092" y="1168"/>
                  </a:lnTo>
                  <a:lnTo>
                    <a:pt x="977" y="1371"/>
                  </a:lnTo>
                  <a:lnTo>
                    <a:pt x="736" y="1460"/>
                  </a:lnTo>
                  <a:lnTo>
                    <a:pt x="0" y="2463"/>
                  </a:lnTo>
                  <a:lnTo>
                    <a:pt x="1549" y="6477"/>
                  </a:lnTo>
                  <a:lnTo>
                    <a:pt x="2133" y="5499"/>
                  </a:lnTo>
                  <a:lnTo>
                    <a:pt x="1638" y="4114"/>
                  </a:lnTo>
                  <a:lnTo>
                    <a:pt x="4051" y="2705"/>
                  </a:lnTo>
                  <a:lnTo>
                    <a:pt x="3149" y="137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028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12480782" y="693735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92" y="762"/>
                  </a:lnTo>
                  <a:lnTo>
                    <a:pt x="419" y="1663"/>
                  </a:lnTo>
                  <a:lnTo>
                    <a:pt x="1485" y="1816"/>
                  </a:lnTo>
                  <a:lnTo>
                    <a:pt x="1041" y="1168"/>
                  </a:lnTo>
                  <a:lnTo>
                    <a:pt x="110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12489627" y="694555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304" y="114"/>
                  </a:lnTo>
                  <a:lnTo>
                    <a:pt x="152" y="241"/>
                  </a:lnTo>
                  <a:lnTo>
                    <a:pt x="0" y="330"/>
                  </a:lnTo>
                  <a:lnTo>
                    <a:pt x="114" y="711"/>
                  </a:lnTo>
                  <a:lnTo>
                    <a:pt x="266" y="1104"/>
                  </a:lnTo>
                  <a:lnTo>
                    <a:pt x="406" y="1498"/>
                  </a:lnTo>
                  <a:lnTo>
                    <a:pt x="622" y="1549"/>
                  </a:lnTo>
                  <a:lnTo>
                    <a:pt x="838" y="1549"/>
                  </a:lnTo>
                  <a:lnTo>
                    <a:pt x="1054" y="149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12492066" y="69415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44" y="0"/>
                  </a:moveTo>
                  <a:lnTo>
                    <a:pt x="88" y="241"/>
                  </a:lnTo>
                  <a:lnTo>
                    <a:pt x="0" y="558"/>
                  </a:lnTo>
                  <a:lnTo>
                    <a:pt x="114" y="965"/>
                  </a:lnTo>
                  <a:lnTo>
                    <a:pt x="431" y="698"/>
                  </a:lnTo>
                  <a:lnTo>
                    <a:pt x="584" y="3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12479820" y="693671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003" y="635"/>
                  </a:moveTo>
                  <a:lnTo>
                    <a:pt x="660" y="431"/>
                  </a:lnTo>
                  <a:lnTo>
                    <a:pt x="342" y="228"/>
                  </a:lnTo>
                  <a:lnTo>
                    <a:pt x="0" y="0"/>
                  </a:lnTo>
                  <a:lnTo>
                    <a:pt x="215" y="393"/>
                  </a:lnTo>
                  <a:lnTo>
                    <a:pt x="546" y="622"/>
                  </a:lnTo>
                  <a:lnTo>
                    <a:pt x="1003" y="635"/>
                  </a:lnTo>
                  <a:close/>
                </a:path>
                <a:path w="3809" h="3175">
                  <a:moveTo>
                    <a:pt x="3276" y="2933"/>
                  </a:moveTo>
                  <a:lnTo>
                    <a:pt x="3136" y="2527"/>
                  </a:lnTo>
                  <a:lnTo>
                    <a:pt x="2870" y="2374"/>
                  </a:lnTo>
                  <a:lnTo>
                    <a:pt x="2425" y="2451"/>
                  </a:lnTo>
                  <a:lnTo>
                    <a:pt x="2717" y="2616"/>
                  </a:lnTo>
                  <a:lnTo>
                    <a:pt x="2984" y="2781"/>
                  </a:lnTo>
                  <a:lnTo>
                    <a:pt x="3276" y="2933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12486890" y="694873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49" y="0"/>
                  </a:moveTo>
                  <a:lnTo>
                    <a:pt x="584" y="1168"/>
                  </a:lnTo>
                  <a:lnTo>
                    <a:pt x="0" y="2412"/>
                  </a:lnTo>
                  <a:lnTo>
                    <a:pt x="1663" y="3009"/>
                  </a:lnTo>
                  <a:lnTo>
                    <a:pt x="2120" y="2819"/>
                  </a:lnTo>
                  <a:lnTo>
                    <a:pt x="2578" y="2654"/>
                  </a:lnTo>
                  <a:lnTo>
                    <a:pt x="3047" y="2476"/>
                  </a:lnTo>
                  <a:lnTo>
                    <a:pt x="2019" y="1904"/>
                  </a:lnTo>
                  <a:lnTo>
                    <a:pt x="2362" y="7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329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12489802" y="6899897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6337" y="3060"/>
                  </a:moveTo>
                  <a:lnTo>
                    <a:pt x="4749" y="3200"/>
                  </a:lnTo>
                  <a:lnTo>
                    <a:pt x="5435" y="1752"/>
                  </a:lnTo>
                  <a:lnTo>
                    <a:pt x="5232" y="1549"/>
                  </a:lnTo>
                  <a:lnTo>
                    <a:pt x="4292" y="558"/>
                  </a:lnTo>
                  <a:lnTo>
                    <a:pt x="3632" y="0"/>
                  </a:lnTo>
                  <a:lnTo>
                    <a:pt x="2705" y="177"/>
                  </a:lnTo>
                  <a:lnTo>
                    <a:pt x="1790" y="381"/>
                  </a:lnTo>
                  <a:lnTo>
                    <a:pt x="889" y="774"/>
                  </a:lnTo>
                  <a:lnTo>
                    <a:pt x="0" y="1104"/>
                  </a:lnTo>
                  <a:lnTo>
                    <a:pt x="558" y="1600"/>
                  </a:lnTo>
                  <a:lnTo>
                    <a:pt x="1549" y="1549"/>
                  </a:lnTo>
                  <a:lnTo>
                    <a:pt x="1524" y="5067"/>
                  </a:lnTo>
                  <a:lnTo>
                    <a:pt x="1752" y="6413"/>
                  </a:lnTo>
                  <a:lnTo>
                    <a:pt x="1905" y="8229"/>
                  </a:lnTo>
                  <a:lnTo>
                    <a:pt x="3975" y="7454"/>
                  </a:lnTo>
                  <a:lnTo>
                    <a:pt x="4648" y="7175"/>
                  </a:lnTo>
                  <a:lnTo>
                    <a:pt x="2692" y="5067"/>
                  </a:lnTo>
                  <a:lnTo>
                    <a:pt x="5702" y="3606"/>
                  </a:lnTo>
                  <a:lnTo>
                    <a:pt x="6235" y="3454"/>
                  </a:lnTo>
                  <a:lnTo>
                    <a:pt x="6299" y="3200"/>
                  </a:lnTo>
                  <a:lnTo>
                    <a:pt x="6337" y="306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12469499" y="694128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965" y="0"/>
                  </a:moveTo>
                  <a:lnTo>
                    <a:pt x="203" y="736"/>
                  </a:lnTo>
                  <a:lnTo>
                    <a:pt x="0" y="1600"/>
                  </a:lnTo>
                  <a:lnTo>
                    <a:pt x="368" y="2565"/>
                  </a:lnTo>
                  <a:lnTo>
                    <a:pt x="2311" y="2514"/>
                  </a:lnTo>
                  <a:lnTo>
                    <a:pt x="3263" y="4610"/>
                  </a:lnTo>
                  <a:lnTo>
                    <a:pt x="5105" y="4711"/>
                  </a:lnTo>
                  <a:lnTo>
                    <a:pt x="5765" y="3695"/>
                  </a:lnTo>
                  <a:lnTo>
                    <a:pt x="5118" y="2514"/>
                  </a:lnTo>
                  <a:lnTo>
                    <a:pt x="5435" y="1447"/>
                  </a:lnTo>
                  <a:lnTo>
                    <a:pt x="4673" y="1739"/>
                  </a:lnTo>
                  <a:lnTo>
                    <a:pt x="3924" y="2158"/>
                  </a:lnTo>
                  <a:lnTo>
                    <a:pt x="3124" y="1562"/>
                  </a:lnTo>
                  <a:lnTo>
                    <a:pt x="2070" y="1498"/>
                  </a:lnTo>
                  <a:lnTo>
                    <a:pt x="1333" y="1003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12474604" y="6942449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397" y="0"/>
                  </a:moveTo>
                  <a:lnTo>
                    <a:pt x="342" y="292"/>
                  </a:lnTo>
                  <a:lnTo>
                    <a:pt x="12" y="1358"/>
                  </a:lnTo>
                  <a:lnTo>
                    <a:pt x="660" y="2514"/>
                  </a:lnTo>
                  <a:lnTo>
                    <a:pt x="0" y="3555"/>
                  </a:lnTo>
                  <a:lnTo>
                    <a:pt x="787" y="5600"/>
                  </a:lnTo>
                  <a:lnTo>
                    <a:pt x="1016" y="5537"/>
                  </a:lnTo>
                  <a:lnTo>
                    <a:pt x="1485" y="5346"/>
                  </a:lnTo>
                  <a:lnTo>
                    <a:pt x="914" y="4000"/>
                  </a:lnTo>
                  <a:lnTo>
                    <a:pt x="1841" y="2793"/>
                  </a:lnTo>
                  <a:lnTo>
                    <a:pt x="1892" y="26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12469798" y="692571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565" y="0"/>
                  </a:moveTo>
                  <a:lnTo>
                    <a:pt x="1206" y="698"/>
                  </a:lnTo>
                  <a:lnTo>
                    <a:pt x="0" y="1663"/>
                  </a:lnTo>
                  <a:lnTo>
                    <a:pt x="876" y="4737"/>
                  </a:lnTo>
                  <a:lnTo>
                    <a:pt x="2247" y="4610"/>
                  </a:lnTo>
                  <a:lnTo>
                    <a:pt x="3467" y="4305"/>
                  </a:lnTo>
                  <a:lnTo>
                    <a:pt x="3873" y="3301"/>
                  </a:lnTo>
                  <a:lnTo>
                    <a:pt x="3797" y="3086"/>
                  </a:lnTo>
                  <a:lnTo>
                    <a:pt x="3759" y="2857"/>
                  </a:lnTo>
                  <a:lnTo>
                    <a:pt x="3759" y="260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F28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12470695" y="693327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47" y="0"/>
                  </a:moveTo>
                  <a:lnTo>
                    <a:pt x="1600" y="317"/>
                  </a:lnTo>
                  <a:lnTo>
                    <a:pt x="558" y="482"/>
                  </a:lnTo>
                  <a:lnTo>
                    <a:pt x="393" y="965"/>
                  </a:lnTo>
                  <a:lnTo>
                    <a:pt x="0" y="1981"/>
                  </a:lnTo>
                  <a:lnTo>
                    <a:pt x="1244" y="3086"/>
                  </a:lnTo>
                  <a:lnTo>
                    <a:pt x="558" y="4241"/>
                  </a:lnTo>
                  <a:lnTo>
                    <a:pt x="914" y="4305"/>
                  </a:lnTo>
                  <a:lnTo>
                    <a:pt x="1282" y="4508"/>
                  </a:lnTo>
                  <a:lnTo>
                    <a:pt x="1587" y="4444"/>
                  </a:lnTo>
                  <a:lnTo>
                    <a:pt x="2260" y="4267"/>
                  </a:lnTo>
                  <a:lnTo>
                    <a:pt x="1993" y="3733"/>
                  </a:lnTo>
                  <a:lnTo>
                    <a:pt x="1905" y="3263"/>
                  </a:lnTo>
                  <a:lnTo>
                    <a:pt x="1358" y="2108"/>
                  </a:lnTo>
                  <a:lnTo>
                    <a:pt x="2794" y="115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12465681" y="694000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30" y="0"/>
                  </a:moveTo>
                  <a:lnTo>
                    <a:pt x="0" y="279"/>
                  </a:lnTo>
                  <a:lnTo>
                    <a:pt x="749" y="1739"/>
                  </a:lnTo>
                  <a:lnTo>
                    <a:pt x="660" y="2844"/>
                  </a:lnTo>
                  <a:lnTo>
                    <a:pt x="1409" y="2539"/>
                  </a:lnTo>
                  <a:lnTo>
                    <a:pt x="2273" y="2387"/>
                  </a:lnTo>
                  <a:lnTo>
                    <a:pt x="2463" y="1384"/>
                  </a:lnTo>
                  <a:lnTo>
                    <a:pt x="2159" y="1384"/>
                  </a:lnTo>
                  <a:lnTo>
                    <a:pt x="1981" y="1244"/>
                  </a:lnTo>
                  <a:lnTo>
                    <a:pt x="2019" y="990"/>
                  </a:lnTo>
                  <a:lnTo>
                    <a:pt x="2159" y="800"/>
                  </a:lnTo>
                  <a:lnTo>
                    <a:pt x="2146" y="45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12469350" y="69375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14" y="0"/>
                  </a:moveTo>
                  <a:lnTo>
                    <a:pt x="88" y="203"/>
                  </a:lnTo>
                  <a:lnTo>
                    <a:pt x="38" y="393"/>
                  </a:lnTo>
                  <a:lnTo>
                    <a:pt x="0" y="596"/>
                  </a:lnTo>
                  <a:lnTo>
                    <a:pt x="152" y="736"/>
                  </a:lnTo>
                  <a:lnTo>
                    <a:pt x="304" y="888"/>
                  </a:lnTo>
                  <a:lnTo>
                    <a:pt x="444" y="1003"/>
                  </a:lnTo>
                  <a:lnTo>
                    <a:pt x="495" y="812"/>
                  </a:lnTo>
                  <a:lnTo>
                    <a:pt x="609" y="584"/>
                  </a:lnTo>
                  <a:lnTo>
                    <a:pt x="558" y="406"/>
                  </a:lnTo>
                  <a:lnTo>
                    <a:pt x="495" y="241"/>
                  </a:lnTo>
                  <a:lnTo>
                    <a:pt x="266" y="13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12467613" y="69394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52"/>
                  </a:lnTo>
                  <a:lnTo>
                    <a:pt x="482" y="342"/>
                  </a:lnTo>
                  <a:lnTo>
                    <a:pt x="0" y="507"/>
                  </a:lnTo>
                  <a:lnTo>
                    <a:pt x="101" y="749"/>
                  </a:lnTo>
                  <a:lnTo>
                    <a:pt x="203" y="965"/>
                  </a:lnTo>
                  <a:lnTo>
                    <a:pt x="292" y="1206"/>
                  </a:lnTo>
                  <a:lnTo>
                    <a:pt x="1193" y="1269"/>
                  </a:lnTo>
                  <a:lnTo>
                    <a:pt x="1892" y="116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12468952" y="69356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63" y="165"/>
                  </a:lnTo>
                  <a:lnTo>
                    <a:pt x="215" y="355"/>
                  </a:lnTo>
                  <a:lnTo>
                    <a:pt x="381" y="317"/>
                  </a:lnTo>
                  <a:lnTo>
                    <a:pt x="457" y="19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12467671" y="69406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28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82" y="68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12467239" y="69244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1" y="266"/>
                  </a:lnTo>
                  <a:lnTo>
                    <a:pt x="317" y="5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12459341" y="692093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641" y="0"/>
                  </a:moveTo>
                  <a:lnTo>
                    <a:pt x="0" y="1066"/>
                  </a:lnTo>
                  <a:lnTo>
                    <a:pt x="1320" y="2933"/>
                  </a:lnTo>
                  <a:lnTo>
                    <a:pt x="1981" y="4152"/>
                  </a:lnTo>
                  <a:lnTo>
                    <a:pt x="3225" y="2933"/>
                  </a:lnTo>
                  <a:lnTo>
                    <a:pt x="2273" y="135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F6BED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12483510" y="69084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90" y="927"/>
                  </a:lnTo>
                  <a:lnTo>
                    <a:pt x="393" y="1841"/>
                  </a:lnTo>
                  <a:lnTo>
                    <a:pt x="939" y="1600"/>
                  </a:lnTo>
                  <a:lnTo>
                    <a:pt x="1396" y="1282"/>
                  </a:lnTo>
                  <a:lnTo>
                    <a:pt x="1485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12472364" y="69253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11" y="0"/>
                  </a:moveTo>
                  <a:lnTo>
                    <a:pt x="0" y="355"/>
                  </a:lnTo>
                  <a:lnTo>
                    <a:pt x="393" y="1206"/>
                  </a:lnTo>
                  <a:lnTo>
                    <a:pt x="1193" y="2959"/>
                  </a:lnTo>
                  <a:lnTo>
                    <a:pt x="1295" y="2667"/>
                  </a:lnTo>
                  <a:lnTo>
                    <a:pt x="1409" y="2374"/>
                  </a:lnTo>
                  <a:lnTo>
                    <a:pt x="1536" y="207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12472743" y="69220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" y="0"/>
                  </a:moveTo>
                  <a:lnTo>
                    <a:pt x="0" y="355"/>
                  </a:lnTo>
                  <a:lnTo>
                    <a:pt x="215" y="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12487230" y="69261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419" y="419"/>
                  </a:lnTo>
                  <a:lnTo>
                    <a:pt x="0" y="1066"/>
                  </a:lnTo>
                  <a:lnTo>
                    <a:pt x="698" y="1193"/>
                  </a:lnTo>
                  <a:lnTo>
                    <a:pt x="1066" y="1269"/>
                  </a:lnTo>
                  <a:lnTo>
                    <a:pt x="1219" y="787"/>
                  </a:lnTo>
                  <a:lnTo>
                    <a:pt x="1257" y="431"/>
                  </a:lnTo>
                  <a:lnTo>
                    <a:pt x="927" y="279"/>
                  </a:lnTo>
                  <a:lnTo>
                    <a:pt x="622" y="1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12479430" y="69415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3238" y="0"/>
                  </a:moveTo>
                  <a:lnTo>
                    <a:pt x="2882" y="63"/>
                  </a:lnTo>
                  <a:lnTo>
                    <a:pt x="2501" y="139"/>
                  </a:lnTo>
                  <a:lnTo>
                    <a:pt x="2146" y="190"/>
                  </a:lnTo>
                  <a:lnTo>
                    <a:pt x="990" y="698"/>
                  </a:lnTo>
                  <a:lnTo>
                    <a:pt x="431" y="952"/>
                  </a:lnTo>
                  <a:lnTo>
                    <a:pt x="190" y="965"/>
                  </a:lnTo>
                  <a:lnTo>
                    <a:pt x="0" y="1054"/>
                  </a:lnTo>
                  <a:lnTo>
                    <a:pt x="838" y="1600"/>
                  </a:lnTo>
                  <a:lnTo>
                    <a:pt x="1676" y="1168"/>
                  </a:lnTo>
                  <a:lnTo>
                    <a:pt x="2501" y="100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12479259" y="693996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914" y="0"/>
                  </a:moveTo>
                  <a:lnTo>
                    <a:pt x="711" y="101"/>
                  </a:lnTo>
                  <a:lnTo>
                    <a:pt x="279" y="292"/>
                  </a:lnTo>
                  <a:lnTo>
                    <a:pt x="419" y="850"/>
                  </a:lnTo>
                  <a:lnTo>
                    <a:pt x="520" y="1435"/>
                  </a:lnTo>
                  <a:lnTo>
                    <a:pt x="0" y="1955"/>
                  </a:lnTo>
                  <a:lnTo>
                    <a:pt x="203" y="2120"/>
                  </a:lnTo>
                  <a:lnTo>
                    <a:pt x="406" y="2311"/>
                  </a:lnTo>
                  <a:lnTo>
                    <a:pt x="596" y="2514"/>
                  </a:lnTo>
                  <a:lnTo>
                    <a:pt x="1168" y="2260"/>
                  </a:lnTo>
                  <a:lnTo>
                    <a:pt x="1752" y="2019"/>
                  </a:lnTo>
                  <a:lnTo>
                    <a:pt x="2311" y="1752"/>
                  </a:lnTo>
                  <a:lnTo>
                    <a:pt x="2654" y="546"/>
                  </a:lnTo>
                  <a:lnTo>
                    <a:pt x="2095" y="1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7B4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12472626" y="6941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16" y="0"/>
                  </a:moveTo>
                  <a:lnTo>
                    <a:pt x="1016" y="253"/>
                  </a:lnTo>
                  <a:lnTo>
                    <a:pt x="546" y="914"/>
                  </a:lnTo>
                  <a:lnTo>
                    <a:pt x="0" y="1473"/>
                  </a:lnTo>
                  <a:lnTo>
                    <a:pt x="800" y="2070"/>
                  </a:lnTo>
                  <a:lnTo>
                    <a:pt x="1549" y="1650"/>
                  </a:lnTo>
                  <a:lnTo>
                    <a:pt x="2311" y="1358"/>
                  </a:lnTo>
                  <a:lnTo>
                    <a:pt x="2146" y="914"/>
                  </a:lnTo>
                  <a:lnTo>
                    <a:pt x="1968" y="457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12477979" y="69418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88" y="38"/>
                  </a:lnTo>
                  <a:lnTo>
                    <a:pt x="0" y="482"/>
                  </a:lnTo>
                  <a:lnTo>
                    <a:pt x="241" y="520"/>
                  </a:lnTo>
                  <a:lnTo>
                    <a:pt x="444" y="444"/>
                  </a:lnTo>
                  <a:lnTo>
                    <a:pt x="635" y="27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494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12473274" y="692900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93" y="0"/>
                  </a:moveTo>
                  <a:lnTo>
                    <a:pt x="0" y="1003"/>
                  </a:lnTo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12482509" y="69240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41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12479528" y="693858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609" y="457"/>
                  </a:moveTo>
                  <a:lnTo>
                    <a:pt x="495" y="266"/>
                  </a:lnTo>
                  <a:lnTo>
                    <a:pt x="342" y="127"/>
                  </a:lnTo>
                  <a:lnTo>
                    <a:pt x="190" y="0"/>
                  </a:lnTo>
                  <a:lnTo>
                    <a:pt x="342" y="457"/>
                  </a:lnTo>
                  <a:lnTo>
                    <a:pt x="393" y="711"/>
                  </a:lnTo>
                  <a:lnTo>
                    <a:pt x="609" y="457"/>
                  </a:lnTo>
                  <a:close/>
                </a:path>
                <a:path w="4445" h="3175">
                  <a:moveTo>
                    <a:pt x="635" y="1397"/>
                  </a:moveTo>
                  <a:lnTo>
                    <a:pt x="571" y="1155"/>
                  </a:lnTo>
                  <a:lnTo>
                    <a:pt x="482" y="952"/>
                  </a:lnTo>
                  <a:lnTo>
                    <a:pt x="393" y="711"/>
                  </a:lnTo>
                  <a:lnTo>
                    <a:pt x="279" y="1041"/>
                  </a:lnTo>
                  <a:lnTo>
                    <a:pt x="139" y="1358"/>
                  </a:lnTo>
                  <a:lnTo>
                    <a:pt x="0" y="1689"/>
                  </a:lnTo>
                  <a:lnTo>
                    <a:pt x="431" y="1498"/>
                  </a:lnTo>
                  <a:lnTo>
                    <a:pt x="635" y="1397"/>
                  </a:lnTo>
                  <a:close/>
                </a:path>
                <a:path w="4445" h="3175">
                  <a:moveTo>
                    <a:pt x="3987" y="2133"/>
                  </a:moveTo>
                  <a:lnTo>
                    <a:pt x="3822" y="1739"/>
                  </a:lnTo>
                  <a:lnTo>
                    <a:pt x="3708" y="2044"/>
                  </a:lnTo>
                  <a:lnTo>
                    <a:pt x="3606" y="2349"/>
                  </a:lnTo>
                  <a:lnTo>
                    <a:pt x="3492" y="2679"/>
                  </a:lnTo>
                  <a:lnTo>
                    <a:pt x="3924" y="2476"/>
                  </a:lnTo>
                  <a:lnTo>
                    <a:pt x="3987" y="2133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12492538" y="6901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0" y="203"/>
                  </a:lnTo>
                  <a:lnTo>
                    <a:pt x="50" y="368"/>
                  </a:lnTo>
                  <a:lnTo>
                    <a:pt x="253" y="508"/>
                  </a:lnTo>
                  <a:lnTo>
                    <a:pt x="444" y="266"/>
                  </a:lnTo>
                  <a:lnTo>
                    <a:pt x="393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12323228" y="6925044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1096" y="13284"/>
                  </a:moveTo>
                  <a:lnTo>
                    <a:pt x="5105" y="13284"/>
                  </a:lnTo>
                  <a:lnTo>
                    <a:pt x="7137" y="13842"/>
                  </a:lnTo>
                  <a:lnTo>
                    <a:pt x="9347" y="14579"/>
                  </a:lnTo>
                  <a:lnTo>
                    <a:pt x="9156" y="16090"/>
                  </a:lnTo>
                  <a:lnTo>
                    <a:pt x="8407" y="17195"/>
                  </a:lnTo>
                  <a:lnTo>
                    <a:pt x="7937" y="18414"/>
                  </a:lnTo>
                  <a:lnTo>
                    <a:pt x="8280" y="19418"/>
                  </a:lnTo>
                  <a:lnTo>
                    <a:pt x="10274" y="20332"/>
                  </a:lnTo>
                  <a:lnTo>
                    <a:pt x="11362" y="17983"/>
                  </a:lnTo>
                  <a:lnTo>
                    <a:pt x="12389" y="15595"/>
                  </a:lnTo>
                  <a:lnTo>
                    <a:pt x="12559" y="15265"/>
                  </a:lnTo>
                  <a:lnTo>
                    <a:pt x="10756" y="15265"/>
                  </a:lnTo>
                  <a:lnTo>
                    <a:pt x="10706" y="14833"/>
                  </a:lnTo>
                  <a:lnTo>
                    <a:pt x="10798" y="13982"/>
                  </a:lnTo>
                  <a:lnTo>
                    <a:pt x="11096" y="13284"/>
                  </a:lnTo>
                  <a:close/>
                </a:path>
                <a:path w="19684" h="20954">
                  <a:moveTo>
                    <a:pt x="3136" y="12992"/>
                  </a:moveTo>
                  <a:lnTo>
                    <a:pt x="2857" y="13525"/>
                  </a:lnTo>
                  <a:lnTo>
                    <a:pt x="2501" y="13982"/>
                  </a:lnTo>
                  <a:lnTo>
                    <a:pt x="1841" y="14033"/>
                  </a:lnTo>
                  <a:lnTo>
                    <a:pt x="888" y="14376"/>
                  </a:lnTo>
                  <a:lnTo>
                    <a:pt x="1028" y="15697"/>
                  </a:lnTo>
                  <a:lnTo>
                    <a:pt x="596" y="16890"/>
                  </a:lnTo>
                  <a:lnTo>
                    <a:pt x="0" y="18033"/>
                  </a:lnTo>
                  <a:lnTo>
                    <a:pt x="634" y="18033"/>
                  </a:lnTo>
                  <a:lnTo>
                    <a:pt x="1295" y="17983"/>
                  </a:lnTo>
                  <a:lnTo>
                    <a:pt x="1828" y="16433"/>
                  </a:lnTo>
                  <a:lnTo>
                    <a:pt x="2438" y="16268"/>
                  </a:lnTo>
                  <a:lnTo>
                    <a:pt x="3231" y="16268"/>
                  </a:lnTo>
                  <a:lnTo>
                    <a:pt x="3543" y="15595"/>
                  </a:lnTo>
                  <a:lnTo>
                    <a:pt x="4942" y="13525"/>
                  </a:lnTo>
                  <a:lnTo>
                    <a:pt x="3136" y="12992"/>
                  </a:lnTo>
                  <a:close/>
                </a:path>
                <a:path w="19684" h="20954">
                  <a:moveTo>
                    <a:pt x="3225" y="16281"/>
                  </a:moveTo>
                  <a:close/>
                </a:path>
                <a:path w="19684" h="20954">
                  <a:moveTo>
                    <a:pt x="17983" y="0"/>
                  </a:moveTo>
                  <a:lnTo>
                    <a:pt x="17551" y="1841"/>
                  </a:lnTo>
                  <a:lnTo>
                    <a:pt x="16281" y="2070"/>
                  </a:lnTo>
                  <a:lnTo>
                    <a:pt x="15887" y="2832"/>
                  </a:lnTo>
                  <a:lnTo>
                    <a:pt x="15747" y="3644"/>
                  </a:lnTo>
                  <a:lnTo>
                    <a:pt x="15554" y="5232"/>
                  </a:lnTo>
                  <a:lnTo>
                    <a:pt x="15430" y="5994"/>
                  </a:lnTo>
                  <a:lnTo>
                    <a:pt x="15201" y="6946"/>
                  </a:lnTo>
                  <a:lnTo>
                    <a:pt x="13830" y="7429"/>
                  </a:lnTo>
                  <a:lnTo>
                    <a:pt x="13538" y="8051"/>
                  </a:lnTo>
                  <a:lnTo>
                    <a:pt x="13883" y="9296"/>
                  </a:lnTo>
                  <a:lnTo>
                    <a:pt x="13966" y="10121"/>
                  </a:lnTo>
                  <a:lnTo>
                    <a:pt x="12577" y="11315"/>
                  </a:lnTo>
                  <a:lnTo>
                    <a:pt x="12504" y="11468"/>
                  </a:lnTo>
                  <a:lnTo>
                    <a:pt x="12078" y="12738"/>
                  </a:lnTo>
                  <a:lnTo>
                    <a:pt x="12013" y="12992"/>
                  </a:lnTo>
                  <a:lnTo>
                    <a:pt x="12405" y="13842"/>
                  </a:lnTo>
                  <a:lnTo>
                    <a:pt x="12525" y="14376"/>
                  </a:lnTo>
                  <a:lnTo>
                    <a:pt x="12039" y="14884"/>
                  </a:lnTo>
                  <a:lnTo>
                    <a:pt x="10756" y="15265"/>
                  </a:lnTo>
                  <a:lnTo>
                    <a:pt x="12559" y="15265"/>
                  </a:lnTo>
                  <a:lnTo>
                    <a:pt x="14147" y="12166"/>
                  </a:lnTo>
                  <a:lnTo>
                    <a:pt x="14338" y="10579"/>
                  </a:lnTo>
                  <a:lnTo>
                    <a:pt x="15874" y="9918"/>
                  </a:lnTo>
                  <a:lnTo>
                    <a:pt x="16052" y="9486"/>
                  </a:lnTo>
                  <a:lnTo>
                    <a:pt x="16192" y="9296"/>
                  </a:lnTo>
                  <a:lnTo>
                    <a:pt x="16852" y="8521"/>
                  </a:lnTo>
                  <a:lnTo>
                    <a:pt x="16344" y="7200"/>
                  </a:lnTo>
                  <a:lnTo>
                    <a:pt x="17386" y="6616"/>
                  </a:lnTo>
                  <a:lnTo>
                    <a:pt x="17475" y="6388"/>
                  </a:lnTo>
                  <a:lnTo>
                    <a:pt x="17678" y="5994"/>
                  </a:lnTo>
                  <a:lnTo>
                    <a:pt x="17284" y="5232"/>
                  </a:lnTo>
                  <a:lnTo>
                    <a:pt x="17500" y="4775"/>
                  </a:lnTo>
                  <a:lnTo>
                    <a:pt x="18338" y="4584"/>
                  </a:lnTo>
                  <a:lnTo>
                    <a:pt x="18897" y="3340"/>
                  </a:lnTo>
                  <a:lnTo>
                    <a:pt x="18326" y="2171"/>
                  </a:lnTo>
                  <a:lnTo>
                    <a:pt x="19176" y="1320"/>
                  </a:lnTo>
                  <a:lnTo>
                    <a:pt x="19532" y="330"/>
                  </a:lnTo>
                  <a:lnTo>
                    <a:pt x="17983" y="0"/>
                  </a:lnTo>
                  <a:close/>
                </a:path>
                <a:path w="19684" h="20954">
                  <a:moveTo>
                    <a:pt x="5333" y="9969"/>
                  </a:moveTo>
                  <a:lnTo>
                    <a:pt x="4598" y="11582"/>
                  </a:lnTo>
                  <a:lnTo>
                    <a:pt x="4496" y="12166"/>
                  </a:lnTo>
                  <a:lnTo>
                    <a:pt x="4940" y="13474"/>
                  </a:lnTo>
                  <a:lnTo>
                    <a:pt x="5105" y="13284"/>
                  </a:lnTo>
                  <a:lnTo>
                    <a:pt x="11096" y="13284"/>
                  </a:lnTo>
                  <a:lnTo>
                    <a:pt x="11227" y="12992"/>
                  </a:lnTo>
                  <a:lnTo>
                    <a:pt x="11310" y="11836"/>
                  </a:lnTo>
                  <a:lnTo>
                    <a:pt x="9347" y="11823"/>
                  </a:lnTo>
                  <a:lnTo>
                    <a:pt x="8864" y="11582"/>
                  </a:lnTo>
                  <a:lnTo>
                    <a:pt x="6857" y="11582"/>
                  </a:lnTo>
                  <a:lnTo>
                    <a:pt x="5943" y="11468"/>
                  </a:lnTo>
                  <a:lnTo>
                    <a:pt x="6007" y="10274"/>
                  </a:lnTo>
                  <a:lnTo>
                    <a:pt x="5333" y="9969"/>
                  </a:lnTo>
                  <a:close/>
                </a:path>
                <a:path w="19684" h="20954">
                  <a:moveTo>
                    <a:pt x="10274" y="9817"/>
                  </a:moveTo>
                  <a:lnTo>
                    <a:pt x="9817" y="10794"/>
                  </a:lnTo>
                  <a:lnTo>
                    <a:pt x="9775" y="11315"/>
                  </a:lnTo>
                  <a:lnTo>
                    <a:pt x="9829" y="11722"/>
                  </a:lnTo>
                  <a:lnTo>
                    <a:pt x="9651" y="11836"/>
                  </a:lnTo>
                  <a:lnTo>
                    <a:pt x="11310" y="11836"/>
                  </a:lnTo>
                  <a:lnTo>
                    <a:pt x="11194" y="10794"/>
                  </a:lnTo>
                  <a:lnTo>
                    <a:pt x="10934" y="10121"/>
                  </a:lnTo>
                  <a:lnTo>
                    <a:pt x="10274" y="9817"/>
                  </a:lnTo>
                  <a:close/>
                </a:path>
                <a:path w="19684" h="20954">
                  <a:moveTo>
                    <a:pt x="7340" y="10883"/>
                  </a:moveTo>
                  <a:lnTo>
                    <a:pt x="7059" y="11252"/>
                  </a:lnTo>
                  <a:lnTo>
                    <a:pt x="6857" y="11582"/>
                  </a:lnTo>
                  <a:lnTo>
                    <a:pt x="8864" y="11582"/>
                  </a:lnTo>
                  <a:lnTo>
                    <a:pt x="7340" y="10883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12337943" y="6910948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228" y="6222"/>
                  </a:moveTo>
                  <a:lnTo>
                    <a:pt x="0" y="7315"/>
                  </a:lnTo>
                  <a:lnTo>
                    <a:pt x="609" y="7619"/>
                  </a:lnTo>
                  <a:lnTo>
                    <a:pt x="2311" y="7708"/>
                  </a:lnTo>
                  <a:lnTo>
                    <a:pt x="1483" y="8750"/>
                  </a:lnTo>
                  <a:lnTo>
                    <a:pt x="1371" y="9563"/>
                  </a:lnTo>
                  <a:lnTo>
                    <a:pt x="2997" y="11709"/>
                  </a:lnTo>
                  <a:lnTo>
                    <a:pt x="1358" y="13957"/>
                  </a:lnTo>
                  <a:lnTo>
                    <a:pt x="1562" y="16154"/>
                  </a:lnTo>
                  <a:lnTo>
                    <a:pt x="2832" y="15938"/>
                  </a:lnTo>
                  <a:lnTo>
                    <a:pt x="3263" y="14109"/>
                  </a:lnTo>
                  <a:lnTo>
                    <a:pt x="4956" y="14109"/>
                  </a:lnTo>
                  <a:lnTo>
                    <a:pt x="5753" y="12420"/>
                  </a:lnTo>
                  <a:lnTo>
                    <a:pt x="5854" y="12001"/>
                  </a:lnTo>
                  <a:lnTo>
                    <a:pt x="5956" y="11709"/>
                  </a:lnTo>
                  <a:lnTo>
                    <a:pt x="5511" y="10655"/>
                  </a:lnTo>
                  <a:lnTo>
                    <a:pt x="6172" y="9740"/>
                  </a:lnTo>
                  <a:lnTo>
                    <a:pt x="6571" y="8750"/>
                  </a:lnTo>
                  <a:lnTo>
                    <a:pt x="6121" y="7950"/>
                  </a:lnTo>
                  <a:lnTo>
                    <a:pt x="6772" y="6553"/>
                  </a:lnTo>
                  <a:lnTo>
                    <a:pt x="2247" y="6553"/>
                  </a:lnTo>
                  <a:lnTo>
                    <a:pt x="228" y="6222"/>
                  </a:lnTo>
                  <a:close/>
                </a:path>
                <a:path w="6984" h="16509">
                  <a:moveTo>
                    <a:pt x="4956" y="14109"/>
                  </a:moveTo>
                  <a:lnTo>
                    <a:pt x="3263" y="14109"/>
                  </a:lnTo>
                  <a:lnTo>
                    <a:pt x="4813" y="14414"/>
                  </a:lnTo>
                  <a:lnTo>
                    <a:pt x="4956" y="14109"/>
                  </a:lnTo>
                  <a:close/>
                </a:path>
                <a:path w="6984" h="16509">
                  <a:moveTo>
                    <a:pt x="4927" y="0"/>
                  </a:moveTo>
                  <a:lnTo>
                    <a:pt x="3642" y="1206"/>
                  </a:lnTo>
                  <a:lnTo>
                    <a:pt x="3531" y="3822"/>
                  </a:lnTo>
                  <a:lnTo>
                    <a:pt x="1958" y="4952"/>
                  </a:lnTo>
                  <a:lnTo>
                    <a:pt x="2016" y="5499"/>
                  </a:lnTo>
                  <a:lnTo>
                    <a:pt x="2247" y="6553"/>
                  </a:lnTo>
                  <a:lnTo>
                    <a:pt x="6772" y="6553"/>
                  </a:lnTo>
                  <a:lnTo>
                    <a:pt x="6527" y="5499"/>
                  </a:lnTo>
                  <a:lnTo>
                    <a:pt x="6175" y="4991"/>
                  </a:lnTo>
                  <a:lnTo>
                    <a:pt x="6197" y="4406"/>
                  </a:lnTo>
                  <a:lnTo>
                    <a:pt x="6399" y="3860"/>
                  </a:lnTo>
                  <a:lnTo>
                    <a:pt x="6096" y="2870"/>
                  </a:lnTo>
                  <a:lnTo>
                    <a:pt x="5448" y="2095"/>
                  </a:lnTo>
                  <a:lnTo>
                    <a:pt x="5257" y="1206"/>
                  </a:lnTo>
                  <a:lnTo>
                    <a:pt x="5582" y="292"/>
                  </a:lnTo>
                  <a:lnTo>
                    <a:pt x="4927" y="0"/>
                  </a:lnTo>
                  <a:close/>
                </a:path>
                <a:path w="6984" h="16509">
                  <a:moveTo>
                    <a:pt x="6833" y="6451"/>
                  </a:moveTo>
                  <a:close/>
                </a:path>
              </a:pathLst>
            </a:custGeom>
            <a:solidFill>
              <a:srgbClr val="F494B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12321008" y="6944458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3759" y="5803"/>
                  </a:moveTo>
                  <a:lnTo>
                    <a:pt x="3142" y="7061"/>
                  </a:lnTo>
                  <a:lnTo>
                    <a:pt x="3048" y="8356"/>
                  </a:lnTo>
                  <a:lnTo>
                    <a:pt x="1181" y="9169"/>
                  </a:lnTo>
                  <a:lnTo>
                    <a:pt x="711" y="10718"/>
                  </a:lnTo>
                  <a:lnTo>
                    <a:pt x="0" y="12103"/>
                  </a:lnTo>
                  <a:lnTo>
                    <a:pt x="282" y="12471"/>
                  </a:lnTo>
                  <a:lnTo>
                    <a:pt x="399" y="12877"/>
                  </a:lnTo>
                  <a:lnTo>
                    <a:pt x="88" y="13957"/>
                  </a:lnTo>
                  <a:lnTo>
                    <a:pt x="749" y="14046"/>
                  </a:lnTo>
                  <a:lnTo>
                    <a:pt x="838" y="13817"/>
                  </a:lnTo>
                  <a:lnTo>
                    <a:pt x="952" y="13627"/>
                  </a:lnTo>
                  <a:lnTo>
                    <a:pt x="1092" y="13449"/>
                  </a:lnTo>
                  <a:lnTo>
                    <a:pt x="1333" y="12877"/>
                  </a:lnTo>
                  <a:lnTo>
                    <a:pt x="1663" y="12471"/>
                  </a:lnTo>
                  <a:lnTo>
                    <a:pt x="2311" y="12407"/>
                  </a:lnTo>
                  <a:lnTo>
                    <a:pt x="2590" y="11874"/>
                  </a:lnTo>
                  <a:lnTo>
                    <a:pt x="2959" y="11468"/>
                  </a:lnTo>
                  <a:lnTo>
                    <a:pt x="3606" y="11379"/>
                  </a:lnTo>
                  <a:lnTo>
                    <a:pt x="4114" y="10502"/>
                  </a:lnTo>
                  <a:lnTo>
                    <a:pt x="4292" y="9359"/>
                  </a:lnTo>
                  <a:lnTo>
                    <a:pt x="5537" y="9055"/>
                  </a:lnTo>
                  <a:lnTo>
                    <a:pt x="6464" y="8623"/>
                  </a:lnTo>
                  <a:lnTo>
                    <a:pt x="6794" y="8051"/>
                  </a:lnTo>
                  <a:lnTo>
                    <a:pt x="4241" y="8051"/>
                  </a:lnTo>
                  <a:lnTo>
                    <a:pt x="4216" y="6476"/>
                  </a:lnTo>
                  <a:lnTo>
                    <a:pt x="3759" y="5803"/>
                  </a:lnTo>
                  <a:close/>
                </a:path>
                <a:path w="13334" h="14604">
                  <a:moveTo>
                    <a:pt x="10502" y="0"/>
                  </a:moveTo>
                  <a:lnTo>
                    <a:pt x="9804" y="1371"/>
                  </a:lnTo>
                  <a:lnTo>
                    <a:pt x="8851" y="3517"/>
                  </a:lnTo>
                  <a:lnTo>
                    <a:pt x="7366" y="5295"/>
                  </a:lnTo>
                  <a:lnTo>
                    <a:pt x="4241" y="8051"/>
                  </a:lnTo>
                  <a:lnTo>
                    <a:pt x="6794" y="8051"/>
                  </a:lnTo>
                  <a:lnTo>
                    <a:pt x="7112" y="7658"/>
                  </a:lnTo>
                  <a:lnTo>
                    <a:pt x="7739" y="7608"/>
                  </a:lnTo>
                  <a:lnTo>
                    <a:pt x="8001" y="7061"/>
                  </a:lnTo>
                  <a:lnTo>
                    <a:pt x="8394" y="6654"/>
                  </a:lnTo>
                  <a:lnTo>
                    <a:pt x="9029" y="6580"/>
                  </a:lnTo>
                  <a:lnTo>
                    <a:pt x="9309" y="6045"/>
                  </a:lnTo>
                  <a:lnTo>
                    <a:pt x="9664" y="5600"/>
                  </a:lnTo>
                  <a:lnTo>
                    <a:pt x="10337" y="5524"/>
                  </a:lnTo>
                  <a:lnTo>
                    <a:pt x="11137" y="4000"/>
                  </a:lnTo>
                  <a:lnTo>
                    <a:pt x="11391" y="2870"/>
                  </a:lnTo>
                  <a:lnTo>
                    <a:pt x="12547" y="2476"/>
                  </a:lnTo>
                  <a:lnTo>
                    <a:pt x="12788" y="1968"/>
                  </a:lnTo>
                  <a:lnTo>
                    <a:pt x="12496" y="914"/>
                  </a:lnTo>
                  <a:lnTo>
                    <a:pt x="11163" y="317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12336537" y="689885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0" y="1079"/>
                  </a:moveTo>
                  <a:lnTo>
                    <a:pt x="1041" y="7937"/>
                  </a:lnTo>
                  <a:lnTo>
                    <a:pt x="1752" y="9893"/>
                  </a:lnTo>
                  <a:lnTo>
                    <a:pt x="3086" y="9296"/>
                  </a:lnTo>
                  <a:lnTo>
                    <a:pt x="3886" y="8127"/>
                  </a:lnTo>
                  <a:lnTo>
                    <a:pt x="4762" y="7048"/>
                  </a:lnTo>
                  <a:lnTo>
                    <a:pt x="4635" y="5499"/>
                  </a:lnTo>
                  <a:lnTo>
                    <a:pt x="4183" y="4571"/>
                  </a:lnTo>
                  <a:lnTo>
                    <a:pt x="3848" y="4317"/>
                  </a:lnTo>
                  <a:lnTo>
                    <a:pt x="3843" y="3568"/>
                  </a:lnTo>
                  <a:lnTo>
                    <a:pt x="3481" y="2616"/>
                  </a:lnTo>
                  <a:lnTo>
                    <a:pt x="3149" y="2349"/>
                  </a:lnTo>
                  <a:lnTo>
                    <a:pt x="2946" y="2044"/>
                  </a:lnTo>
                  <a:lnTo>
                    <a:pt x="1511" y="1993"/>
                  </a:lnTo>
                  <a:lnTo>
                    <a:pt x="1407" y="1625"/>
                  </a:lnTo>
                  <a:lnTo>
                    <a:pt x="0" y="1079"/>
                  </a:lnTo>
                  <a:close/>
                </a:path>
                <a:path w="5079" h="10159">
                  <a:moveTo>
                    <a:pt x="3843" y="3568"/>
                  </a:moveTo>
                  <a:close/>
                </a:path>
                <a:path w="5079" h="10159">
                  <a:moveTo>
                    <a:pt x="1447" y="0"/>
                  </a:moveTo>
                  <a:lnTo>
                    <a:pt x="1473" y="1650"/>
                  </a:lnTo>
                  <a:lnTo>
                    <a:pt x="1689" y="1930"/>
                  </a:lnTo>
                  <a:lnTo>
                    <a:pt x="1511" y="1993"/>
                  </a:lnTo>
                  <a:lnTo>
                    <a:pt x="2957" y="1993"/>
                  </a:lnTo>
                  <a:lnTo>
                    <a:pt x="3046" y="1625"/>
                  </a:lnTo>
                  <a:lnTo>
                    <a:pt x="2870" y="1320"/>
                  </a:lnTo>
                  <a:lnTo>
                    <a:pt x="2705" y="939"/>
                  </a:lnTo>
                  <a:lnTo>
                    <a:pt x="2501" y="584"/>
                  </a:lnTo>
                  <a:lnTo>
                    <a:pt x="2349" y="533"/>
                  </a:lnTo>
                  <a:lnTo>
                    <a:pt x="2209" y="444"/>
                  </a:lnTo>
                  <a:lnTo>
                    <a:pt x="2133" y="292"/>
                  </a:lnTo>
                  <a:lnTo>
                    <a:pt x="1651" y="139"/>
                  </a:lnTo>
                  <a:lnTo>
                    <a:pt x="1447" y="0"/>
                  </a:lnTo>
                  <a:close/>
                </a:path>
                <a:path w="5079" h="10159">
                  <a:moveTo>
                    <a:pt x="3046" y="1625"/>
                  </a:moveTo>
                  <a:close/>
                </a:path>
              </a:pathLst>
            </a:custGeom>
            <a:solidFill>
              <a:srgbClr val="F176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12203684" y="6891188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2987" y="26377"/>
                  </a:moveTo>
                  <a:lnTo>
                    <a:pt x="1549" y="26377"/>
                  </a:lnTo>
                  <a:lnTo>
                    <a:pt x="2273" y="26885"/>
                  </a:lnTo>
                  <a:lnTo>
                    <a:pt x="2997" y="27190"/>
                  </a:lnTo>
                  <a:lnTo>
                    <a:pt x="2987" y="26377"/>
                  </a:lnTo>
                  <a:close/>
                </a:path>
                <a:path w="12700" h="27304">
                  <a:moveTo>
                    <a:pt x="5390" y="12570"/>
                  </a:moveTo>
                  <a:lnTo>
                    <a:pt x="3822" y="12941"/>
                  </a:lnTo>
                  <a:lnTo>
                    <a:pt x="2946" y="14008"/>
                  </a:lnTo>
                  <a:lnTo>
                    <a:pt x="3086" y="15697"/>
                  </a:lnTo>
                  <a:lnTo>
                    <a:pt x="1638" y="16395"/>
                  </a:lnTo>
                  <a:lnTo>
                    <a:pt x="1358" y="17780"/>
                  </a:lnTo>
                  <a:lnTo>
                    <a:pt x="1193" y="19100"/>
                  </a:lnTo>
                  <a:lnTo>
                    <a:pt x="495" y="22542"/>
                  </a:lnTo>
                  <a:lnTo>
                    <a:pt x="0" y="24688"/>
                  </a:lnTo>
                  <a:lnTo>
                    <a:pt x="698" y="26860"/>
                  </a:lnTo>
                  <a:lnTo>
                    <a:pt x="1549" y="26377"/>
                  </a:lnTo>
                  <a:lnTo>
                    <a:pt x="2987" y="26377"/>
                  </a:lnTo>
                  <a:lnTo>
                    <a:pt x="2984" y="25552"/>
                  </a:lnTo>
                  <a:lnTo>
                    <a:pt x="2641" y="24561"/>
                  </a:lnTo>
                  <a:lnTo>
                    <a:pt x="4026" y="22542"/>
                  </a:lnTo>
                  <a:lnTo>
                    <a:pt x="4111" y="19100"/>
                  </a:lnTo>
                  <a:lnTo>
                    <a:pt x="4281" y="17780"/>
                  </a:lnTo>
                  <a:lnTo>
                    <a:pt x="4406" y="13855"/>
                  </a:lnTo>
                  <a:lnTo>
                    <a:pt x="5390" y="12570"/>
                  </a:lnTo>
                  <a:close/>
                </a:path>
                <a:path w="12700" h="27304">
                  <a:moveTo>
                    <a:pt x="5681" y="12190"/>
                  </a:moveTo>
                  <a:lnTo>
                    <a:pt x="5390" y="12570"/>
                  </a:lnTo>
                  <a:lnTo>
                    <a:pt x="5702" y="12496"/>
                  </a:lnTo>
                  <a:lnTo>
                    <a:pt x="5681" y="12190"/>
                  </a:lnTo>
                  <a:close/>
                </a:path>
                <a:path w="12700" h="27304">
                  <a:moveTo>
                    <a:pt x="10731" y="0"/>
                  </a:moveTo>
                  <a:lnTo>
                    <a:pt x="6375" y="9347"/>
                  </a:lnTo>
                  <a:lnTo>
                    <a:pt x="5575" y="10591"/>
                  </a:lnTo>
                  <a:lnTo>
                    <a:pt x="5681" y="12190"/>
                  </a:lnTo>
                  <a:lnTo>
                    <a:pt x="6438" y="11201"/>
                  </a:lnTo>
                  <a:lnTo>
                    <a:pt x="8229" y="7937"/>
                  </a:lnTo>
                  <a:lnTo>
                    <a:pt x="9357" y="7937"/>
                  </a:lnTo>
                  <a:lnTo>
                    <a:pt x="9372" y="7480"/>
                  </a:lnTo>
                  <a:lnTo>
                    <a:pt x="9207" y="6680"/>
                  </a:lnTo>
                  <a:lnTo>
                    <a:pt x="9626" y="5943"/>
                  </a:lnTo>
                  <a:lnTo>
                    <a:pt x="9004" y="4686"/>
                  </a:lnTo>
                  <a:lnTo>
                    <a:pt x="11875" y="4686"/>
                  </a:lnTo>
                  <a:lnTo>
                    <a:pt x="9982" y="2908"/>
                  </a:lnTo>
                  <a:lnTo>
                    <a:pt x="10604" y="2641"/>
                  </a:lnTo>
                  <a:lnTo>
                    <a:pt x="11620" y="1701"/>
                  </a:lnTo>
                  <a:lnTo>
                    <a:pt x="11303" y="977"/>
                  </a:lnTo>
                  <a:lnTo>
                    <a:pt x="11379" y="292"/>
                  </a:lnTo>
                  <a:lnTo>
                    <a:pt x="10731" y="0"/>
                  </a:lnTo>
                  <a:close/>
                </a:path>
                <a:path w="12700" h="27304">
                  <a:moveTo>
                    <a:pt x="9357" y="7937"/>
                  </a:moveTo>
                  <a:lnTo>
                    <a:pt x="8229" y="7937"/>
                  </a:lnTo>
                  <a:lnTo>
                    <a:pt x="8877" y="8153"/>
                  </a:lnTo>
                  <a:lnTo>
                    <a:pt x="9347" y="8242"/>
                  </a:lnTo>
                  <a:lnTo>
                    <a:pt x="9357" y="7937"/>
                  </a:lnTo>
                  <a:close/>
                </a:path>
                <a:path w="12700" h="27304">
                  <a:moveTo>
                    <a:pt x="11875" y="4686"/>
                  </a:moveTo>
                  <a:lnTo>
                    <a:pt x="9004" y="4686"/>
                  </a:lnTo>
                  <a:lnTo>
                    <a:pt x="12687" y="5448"/>
                  </a:lnTo>
                  <a:lnTo>
                    <a:pt x="11875" y="4686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12213198" y="6947487"/>
              <a:ext cx="23495" cy="19685"/>
            </a:xfrm>
            <a:custGeom>
              <a:avLst/>
              <a:gdLst/>
              <a:ahLst/>
              <a:cxnLst/>
              <a:rect l="l" t="t" r="r" b="b"/>
              <a:pathLst>
                <a:path w="23495" h="19684">
                  <a:moveTo>
                    <a:pt x="21272" y="15920"/>
                  </a:moveTo>
                  <a:lnTo>
                    <a:pt x="21272" y="18008"/>
                  </a:lnTo>
                  <a:lnTo>
                    <a:pt x="22377" y="19151"/>
                  </a:lnTo>
                  <a:lnTo>
                    <a:pt x="22961" y="18808"/>
                  </a:lnTo>
                  <a:lnTo>
                    <a:pt x="23266" y="18656"/>
                  </a:lnTo>
                  <a:lnTo>
                    <a:pt x="23114" y="17056"/>
                  </a:lnTo>
                  <a:lnTo>
                    <a:pt x="21272" y="15920"/>
                  </a:lnTo>
                  <a:close/>
                </a:path>
                <a:path w="23495" h="19684">
                  <a:moveTo>
                    <a:pt x="9298" y="8875"/>
                  </a:moveTo>
                  <a:lnTo>
                    <a:pt x="9512" y="9855"/>
                  </a:lnTo>
                  <a:lnTo>
                    <a:pt x="10617" y="10464"/>
                  </a:lnTo>
                  <a:lnTo>
                    <a:pt x="11264" y="11696"/>
                  </a:lnTo>
                  <a:lnTo>
                    <a:pt x="12547" y="12090"/>
                  </a:lnTo>
                  <a:lnTo>
                    <a:pt x="12903" y="13042"/>
                  </a:lnTo>
                  <a:lnTo>
                    <a:pt x="14897" y="13970"/>
                  </a:lnTo>
                  <a:lnTo>
                    <a:pt x="15455" y="14249"/>
                  </a:lnTo>
                  <a:lnTo>
                    <a:pt x="15875" y="14592"/>
                  </a:lnTo>
                  <a:lnTo>
                    <a:pt x="15925" y="15252"/>
                  </a:lnTo>
                  <a:lnTo>
                    <a:pt x="17179" y="15849"/>
                  </a:lnTo>
                  <a:lnTo>
                    <a:pt x="17627" y="16903"/>
                  </a:lnTo>
                  <a:lnTo>
                    <a:pt x="20719" y="15585"/>
                  </a:lnTo>
                  <a:lnTo>
                    <a:pt x="19070" y="14592"/>
                  </a:lnTo>
                  <a:lnTo>
                    <a:pt x="12979" y="10756"/>
                  </a:lnTo>
                  <a:lnTo>
                    <a:pt x="9298" y="8875"/>
                  </a:lnTo>
                  <a:close/>
                </a:path>
                <a:path w="23495" h="19684">
                  <a:moveTo>
                    <a:pt x="21272" y="15354"/>
                  </a:moveTo>
                  <a:lnTo>
                    <a:pt x="20719" y="15585"/>
                  </a:lnTo>
                  <a:lnTo>
                    <a:pt x="21272" y="15920"/>
                  </a:lnTo>
                  <a:lnTo>
                    <a:pt x="21272" y="15354"/>
                  </a:lnTo>
                  <a:close/>
                </a:path>
                <a:path w="23495" h="19684">
                  <a:moveTo>
                    <a:pt x="8603" y="8519"/>
                  </a:moveTo>
                  <a:lnTo>
                    <a:pt x="9298" y="8875"/>
                  </a:lnTo>
                  <a:lnTo>
                    <a:pt x="9232" y="8572"/>
                  </a:lnTo>
                  <a:lnTo>
                    <a:pt x="8603" y="8519"/>
                  </a:lnTo>
                  <a:close/>
                </a:path>
                <a:path w="23495" h="19684">
                  <a:moveTo>
                    <a:pt x="304" y="0"/>
                  </a:moveTo>
                  <a:lnTo>
                    <a:pt x="0" y="609"/>
                  </a:lnTo>
                  <a:lnTo>
                    <a:pt x="381" y="1600"/>
                  </a:lnTo>
                  <a:lnTo>
                    <a:pt x="1054" y="1905"/>
                  </a:lnTo>
                  <a:lnTo>
                    <a:pt x="1765" y="2260"/>
                  </a:lnTo>
                  <a:lnTo>
                    <a:pt x="2616" y="2501"/>
                  </a:lnTo>
                  <a:lnTo>
                    <a:pt x="2755" y="3492"/>
                  </a:lnTo>
                  <a:lnTo>
                    <a:pt x="3175" y="3708"/>
                  </a:lnTo>
                  <a:lnTo>
                    <a:pt x="3949" y="4064"/>
                  </a:lnTo>
                  <a:lnTo>
                    <a:pt x="4368" y="4419"/>
                  </a:lnTo>
                  <a:lnTo>
                    <a:pt x="4419" y="5092"/>
                  </a:lnTo>
                  <a:lnTo>
                    <a:pt x="5321" y="5511"/>
                  </a:lnTo>
                  <a:lnTo>
                    <a:pt x="5753" y="5740"/>
                  </a:lnTo>
                  <a:lnTo>
                    <a:pt x="6134" y="6667"/>
                  </a:lnTo>
                  <a:lnTo>
                    <a:pt x="6781" y="6997"/>
                  </a:lnTo>
                  <a:lnTo>
                    <a:pt x="7150" y="7962"/>
                  </a:lnTo>
                  <a:lnTo>
                    <a:pt x="8026" y="8470"/>
                  </a:lnTo>
                  <a:lnTo>
                    <a:pt x="8603" y="8519"/>
                  </a:lnTo>
                  <a:lnTo>
                    <a:pt x="5702" y="4064"/>
                  </a:lnTo>
                  <a:lnTo>
                    <a:pt x="3911" y="2705"/>
                  </a:lnTo>
                  <a:lnTo>
                    <a:pt x="2082" y="135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0F1E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12209532" y="6870638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5" h="30479">
                  <a:moveTo>
                    <a:pt x="16090" y="0"/>
                  </a:moveTo>
                  <a:lnTo>
                    <a:pt x="16090" y="241"/>
                  </a:lnTo>
                  <a:lnTo>
                    <a:pt x="15963" y="393"/>
                  </a:lnTo>
                  <a:lnTo>
                    <a:pt x="15747" y="457"/>
                  </a:lnTo>
                  <a:lnTo>
                    <a:pt x="15100" y="1816"/>
                  </a:lnTo>
                  <a:lnTo>
                    <a:pt x="14592" y="3263"/>
                  </a:lnTo>
                  <a:lnTo>
                    <a:pt x="13258" y="4165"/>
                  </a:lnTo>
                  <a:lnTo>
                    <a:pt x="12547" y="5803"/>
                  </a:lnTo>
                  <a:lnTo>
                    <a:pt x="11722" y="7366"/>
                  </a:lnTo>
                  <a:lnTo>
                    <a:pt x="10452" y="8636"/>
                  </a:lnTo>
                  <a:lnTo>
                    <a:pt x="8547" y="12763"/>
                  </a:lnTo>
                  <a:lnTo>
                    <a:pt x="5372" y="16230"/>
                  </a:lnTo>
                  <a:lnTo>
                    <a:pt x="3924" y="20612"/>
                  </a:lnTo>
                  <a:lnTo>
                    <a:pt x="3213" y="22263"/>
                  </a:lnTo>
                  <a:lnTo>
                    <a:pt x="2412" y="23888"/>
                  </a:lnTo>
                  <a:lnTo>
                    <a:pt x="1257" y="26949"/>
                  </a:lnTo>
                  <a:lnTo>
                    <a:pt x="0" y="28155"/>
                  </a:lnTo>
                  <a:lnTo>
                    <a:pt x="520" y="29895"/>
                  </a:lnTo>
                  <a:lnTo>
                    <a:pt x="4889" y="20548"/>
                  </a:lnTo>
                  <a:lnTo>
                    <a:pt x="5346" y="18846"/>
                  </a:lnTo>
                  <a:lnTo>
                    <a:pt x="6921" y="17881"/>
                  </a:lnTo>
                  <a:lnTo>
                    <a:pt x="9690" y="11836"/>
                  </a:lnTo>
                  <a:lnTo>
                    <a:pt x="16052" y="2552"/>
                  </a:lnTo>
                  <a:lnTo>
                    <a:pt x="16814" y="152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12207379" y="689125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2190" y="7686"/>
                  </a:moveTo>
                  <a:lnTo>
                    <a:pt x="598" y="10528"/>
                  </a:lnTo>
                  <a:lnTo>
                    <a:pt x="533" y="11137"/>
                  </a:lnTo>
                  <a:lnTo>
                    <a:pt x="342" y="11531"/>
                  </a:lnTo>
                  <a:lnTo>
                    <a:pt x="0" y="11823"/>
                  </a:lnTo>
                  <a:lnTo>
                    <a:pt x="127" y="12877"/>
                  </a:lnTo>
                  <a:lnTo>
                    <a:pt x="2019" y="12433"/>
                  </a:lnTo>
                  <a:lnTo>
                    <a:pt x="1879" y="10528"/>
                  </a:lnTo>
                  <a:lnTo>
                    <a:pt x="2679" y="9283"/>
                  </a:lnTo>
                  <a:lnTo>
                    <a:pt x="2190" y="7686"/>
                  </a:lnTo>
                  <a:close/>
                </a:path>
                <a:path w="6350" h="13334">
                  <a:moveTo>
                    <a:pt x="2411" y="7292"/>
                  </a:moveTo>
                  <a:lnTo>
                    <a:pt x="2146" y="7543"/>
                  </a:lnTo>
                  <a:lnTo>
                    <a:pt x="2190" y="7686"/>
                  </a:lnTo>
                  <a:lnTo>
                    <a:pt x="2411" y="7292"/>
                  </a:lnTo>
                  <a:close/>
                </a:path>
                <a:path w="6350" h="13334">
                  <a:moveTo>
                    <a:pt x="6083" y="0"/>
                  </a:moveTo>
                  <a:lnTo>
                    <a:pt x="3530" y="3200"/>
                  </a:lnTo>
                  <a:lnTo>
                    <a:pt x="2476" y="7175"/>
                  </a:lnTo>
                  <a:lnTo>
                    <a:pt x="3416" y="6337"/>
                  </a:lnTo>
                  <a:lnTo>
                    <a:pt x="4597" y="3200"/>
                  </a:lnTo>
                  <a:lnTo>
                    <a:pt x="5372" y="1651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72D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12235039" y="6830863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20324" y="0"/>
                  </a:moveTo>
                  <a:lnTo>
                    <a:pt x="20027" y="501"/>
                  </a:lnTo>
                  <a:lnTo>
                    <a:pt x="19659" y="1060"/>
                  </a:lnTo>
                  <a:lnTo>
                    <a:pt x="18948" y="1199"/>
                  </a:lnTo>
                  <a:lnTo>
                    <a:pt x="18884" y="1542"/>
                  </a:lnTo>
                  <a:lnTo>
                    <a:pt x="18656" y="1542"/>
                  </a:lnTo>
                  <a:lnTo>
                    <a:pt x="18376" y="2330"/>
                  </a:lnTo>
                  <a:lnTo>
                    <a:pt x="17945" y="2965"/>
                  </a:lnTo>
                  <a:lnTo>
                    <a:pt x="17081" y="3257"/>
                  </a:lnTo>
                  <a:lnTo>
                    <a:pt x="16789" y="4044"/>
                  </a:lnTo>
                  <a:lnTo>
                    <a:pt x="16357" y="4743"/>
                  </a:lnTo>
                  <a:lnTo>
                    <a:pt x="15527" y="4997"/>
                  </a:lnTo>
                  <a:lnTo>
                    <a:pt x="14960" y="6660"/>
                  </a:lnTo>
                  <a:lnTo>
                    <a:pt x="13436" y="7664"/>
                  </a:lnTo>
                  <a:lnTo>
                    <a:pt x="12661" y="9213"/>
                  </a:lnTo>
                  <a:lnTo>
                    <a:pt x="12357" y="9988"/>
                  </a:lnTo>
                  <a:lnTo>
                    <a:pt x="12141" y="10800"/>
                  </a:lnTo>
                  <a:lnTo>
                    <a:pt x="11188" y="11029"/>
                  </a:lnTo>
                  <a:lnTo>
                    <a:pt x="10477" y="12058"/>
                  </a:lnTo>
                  <a:lnTo>
                    <a:pt x="9537" y="14306"/>
                  </a:lnTo>
                  <a:lnTo>
                    <a:pt x="9232" y="14890"/>
                  </a:lnTo>
                  <a:lnTo>
                    <a:pt x="8864" y="15360"/>
                  </a:lnTo>
                  <a:lnTo>
                    <a:pt x="8115" y="15360"/>
                  </a:lnTo>
                  <a:lnTo>
                    <a:pt x="7683" y="16363"/>
                  </a:lnTo>
                  <a:lnTo>
                    <a:pt x="7594" y="17849"/>
                  </a:lnTo>
                  <a:lnTo>
                    <a:pt x="6083" y="18395"/>
                  </a:lnTo>
                  <a:lnTo>
                    <a:pt x="5829" y="18433"/>
                  </a:lnTo>
                  <a:lnTo>
                    <a:pt x="5740" y="18840"/>
                  </a:lnTo>
                  <a:lnTo>
                    <a:pt x="5549" y="19208"/>
                  </a:lnTo>
                  <a:lnTo>
                    <a:pt x="5384" y="19627"/>
                  </a:lnTo>
                  <a:lnTo>
                    <a:pt x="4711" y="21037"/>
                  </a:lnTo>
                  <a:lnTo>
                    <a:pt x="4570" y="22345"/>
                  </a:lnTo>
                  <a:lnTo>
                    <a:pt x="3289" y="22751"/>
                  </a:lnTo>
                  <a:lnTo>
                    <a:pt x="2705" y="23234"/>
                  </a:lnTo>
                  <a:lnTo>
                    <a:pt x="2451" y="23881"/>
                  </a:lnTo>
                  <a:lnTo>
                    <a:pt x="2298" y="24580"/>
                  </a:lnTo>
                  <a:lnTo>
                    <a:pt x="1854" y="25545"/>
                  </a:lnTo>
                  <a:lnTo>
                    <a:pt x="1739" y="26752"/>
                  </a:lnTo>
                  <a:lnTo>
                    <a:pt x="431" y="27107"/>
                  </a:lnTo>
                  <a:lnTo>
                    <a:pt x="0" y="27704"/>
                  </a:lnTo>
                  <a:lnTo>
                    <a:pt x="1130" y="28149"/>
                  </a:lnTo>
                  <a:lnTo>
                    <a:pt x="1727" y="27641"/>
                  </a:lnTo>
                  <a:lnTo>
                    <a:pt x="2730" y="25698"/>
                  </a:lnTo>
                  <a:lnTo>
                    <a:pt x="2857" y="24377"/>
                  </a:lnTo>
                  <a:lnTo>
                    <a:pt x="4241" y="24034"/>
                  </a:lnTo>
                  <a:lnTo>
                    <a:pt x="4615" y="23234"/>
                  </a:lnTo>
                  <a:lnTo>
                    <a:pt x="4838" y="22459"/>
                  </a:lnTo>
                  <a:lnTo>
                    <a:pt x="5848" y="22332"/>
                  </a:lnTo>
                  <a:lnTo>
                    <a:pt x="6337" y="21443"/>
                  </a:lnTo>
                  <a:lnTo>
                    <a:pt x="6438" y="20237"/>
                  </a:lnTo>
                  <a:lnTo>
                    <a:pt x="7734" y="19983"/>
                  </a:lnTo>
                  <a:lnTo>
                    <a:pt x="8731" y="17849"/>
                  </a:lnTo>
                  <a:lnTo>
                    <a:pt x="9664" y="15639"/>
                  </a:lnTo>
                  <a:lnTo>
                    <a:pt x="9800" y="15360"/>
                  </a:lnTo>
                  <a:lnTo>
                    <a:pt x="8864" y="15360"/>
                  </a:lnTo>
                  <a:lnTo>
                    <a:pt x="8166" y="15239"/>
                  </a:lnTo>
                  <a:lnTo>
                    <a:pt x="9859" y="15239"/>
                  </a:lnTo>
                  <a:lnTo>
                    <a:pt x="10782" y="13340"/>
                  </a:lnTo>
                  <a:lnTo>
                    <a:pt x="13106" y="11943"/>
                  </a:lnTo>
                  <a:lnTo>
                    <a:pt x="18783" y="4831"/>
                  </a:lnTo>
                  <a:lnTo>
                    <a:pt x="18986" y="4387"/>
                  </a:lnTo>
                  <a:lnTo>
                    <a:pt x="19062" y="4158"/>
                  </a:lnTo>
                  <a:lnTo>
                    <a:pt x="19659" y="3041"/>
                  </a:lnTo>
                  <a:lnTo>
                    <a:pt x="20929" y="2444"/>
                  </a:lnTo>
                  <a:lnTo>
                    <a:pt x="21193" y="1542"/>
                  </a:lnTo>
                  <a:lnTo>
                    <a:pt x="21250" y="1060"/>
                  </a:lnTo>
                  <a:lnTo>
                    <a:pt x="20904" y="132"/>
                  </a:lnTo>
                  <a:lnTo>
                    <a:pt x="2032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12243955" y="68429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49" y="0"/>
                  </a:moveTo>
                  <a:lnTo>
                    <a:pt x="1333" y="50"/>
                  </a:lnTo>
                  <a:lnTo>
                    <a:pt x="1104" y="88"/>
                  </a:lnTo>
                  <a:lnTo>
                    <a:pt x="888" y="114"/>
                  </a:lnTo>
                  <a:lnTo>
                    <a:pt x="901" y="355"/>
                  </a:lnTo>
                  <a:lnTo>
                    <a:pt x="787" y="533"/>
                  </a:lnTo>
                  <a:lnTo>
                    <a:pt x="546" y="609"/>
                  </a:lnTo>
                  <a:lnTo>
                    <a:pt x="0" y="1955"/>
                  </a:lnTo>
                  <a:lnTo>
                    <a:pt x="609" y="2247"/>
                  </a:lnTo>
                  <a:lnTo>
                    <a:pt x="939" y="1498"/>
                  </a:lnTo>
                  <a:lnTo>
                    <a:pt x="1219" y="74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5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12294543" y="683278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292" y="0"/>
                  </a:moveTo>
                  <a:lnTo>
                    <a:pt x="0" y="685"/>
                  </a:lnTo>
                  <a:lnTo>
                    <a:pt x="1295" y="4178"/>
                  </a:lnTo>
                  <a:lnTo>
                    <a:pt x="4546" y="5994"/>
                  </a:lnTo>
                  <a:lnTo>
                    <a:pt x="6794" y="8686"/>
                  </a:lnTo>
                  <a:lnTo>
                    <a:pt x="7505" y="8635"/>
                  </a:lnTo>
                  <a:lnTo>
                    <a:pt x="7848" y="8140"/>
                  </a:lnTo>
                  <a:lnTo>
                    <a:pt x="8153" y="7581"/>
                  </a:lnTo>
                  <a:lnTo>
                    <a:pt x="7569" y="5499"/>
                  </a:lnTo>
                  <a:lnTo>
                    <a:pt x="5257" y="4749"/>
                  </a:lnTo>
                  <a:lnTo>
                    <a:pt x="4470" y="2832"/>
                  </a:lnTo>
                  <a:lnTo>
                    <a:pt x="4165" y="2743"/>
                  </a:lnTo>
                  <a:lnTo>
                    <a:pt x="4000" y="2476"/>
                  </a:lnTo>
                  <a:lnTo>
                    <a:pt x="3125" y="2070"/>
                  </a:lnTo>
                  <a:lnTo>
                    <a:pt x="2463" y="2070"/>
                  </a:lnTo>
                  <a:lnTo>
                    <a:pt x="2745" y="1866"/>
                  </a:lnTo>
                  <a:lnTo>
                    <a:pt x="2846" y="1244"/>
                  </a:lnTo>
                  <a:lnTo>
                    <a:pt x="1854" y="634"/>
                  </a:lnTo>
                  <a:lnTo>
                    <a:pt x="1346" y="419"/>
                  </a:lnTo>
                  <a:lnTo>
                    <a:pt x="800" y="215"/>
                  </a:lnTo>
                  <a:lnTo>
                    <a:pt x="292" y="0"/>
                  </a:lnTo>
                  <a:close/>
                </a:path>
                <a:path w="8254" h="8890">
                  <a:moveTo>
                    <a:pt x="2745" y="1868"/>
                  </a:moveTo>
                  <a:lnTo>
                    <a:pt x="2463" y="2070"/>
                  </a:lnTo>
                  <a:lnTo>
                    <a:pt x="3125" y="2070"/>
                  </a:lnTo>
                  <a:lnTo>
                    <a:pt x="2745" y="1868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12289783" y="682893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1968" y="0"/>
                  </a:moveTo>
                  <a:lnTo>
                    <a:pt x="1447" y="419"/>
                  </a:lnTo>
                  <a:lnTo>
                    <a:pt x="889" y="279"/>
                  </a:lnTo>
                  <a:lnTo>
                    <a:pt x="317" y="50"/>
                  </a:lnTo>
                  <a:lnTo>
                    <a:pt x="203" y="266"/>
                  </a:lnTo>
                  <a:lnTo>
                    <a:pt x="101" y="482"/>
                  </a:lnTo>
                  <a:lnTo>
                    <a:pt x="0" y="673"/>
                  </a:lnTo>
                  <a:lnTo>
                    <a:pt x="939" y="2768"/>
                  </a:lnTo>
                  <a:lnTo>
                    <a:pt x="4749" y="4533"/>
                  </a:lnTo>
                  <a:lnTo>
                    <a:pt x="5054" y="3848"/>
                  </a:lnTo>
                  <a:lnTo>
                    <a:pt x="5143" y="3619"/>
                  </a:lnTo>
                  <a:lnTo>
                    <a:pt x="5245" y="3416"/>
                  </a:lnTo>
                  <a:lnTo>
                    <a:pt x="5346" y="3187"/>
                  </a:lnTo>
                  <a:lnTo>
                    <a:pt x="5334" y="2946"/>
                  </a:lnTo>
                  <a:lnTo>
                    <a:pt x="5308" y="2730"/>
                  </a:lnTo>
                  <a:lnTo>
                    <a:pt x="5334" y="2489"/>
                  </a:lnTo>
                  <a:lnTo>
                    <a:pt x="5092" y="2425"/>
                  </a:lnTo>
                  <a:lnTo>
                    <a:pt x="5016" y="2171"/>
                  </a:lnTo>
                  <a:lnTo>
                    <a:pt x="3505" y="2146"/>
                  </a:lnTo>
                  <a:lnTo>
                    <a:pt x="3048" y="634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12290106" y="68277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09" y="0"/>
                  </a:moveTo>
                  <a:lnTo>
                    <a:pt x="546" y="139"/>
                  </a:lnTo>
                  <a:lnTo>
                    <a:pt x="419" y="292"/>
                  </a:lnTo>
                  <a:lnTo>
                    <a:pt x="317" y="419"/>
                  </a:lnTo>
                  <a:lnTo>
                    <a:pt x="101" y="939"/>
                  </a:lnTo>
                  <a:lnTo>
                    <a:pt x="0" y="1206"/>
                  </a:lnTo>
                  <a:lnTo>
                    <a:pt x="571" y="1422"/>
                  </a:lnTo>
                  <a:lnTo>
                    <a:pt x="1117" y="1549"/>
                  </a:lnTo>
                  <a:lnTo>
                    <a:pt x="1650" y="1155"/>
                  </a:lnTo>
                  <a:lnTo>
                    <a:pt x="1485" y="812"/>
                  </a:lnTo>
                  <a:lnTo>
                    <a:pt x="1308" y="508"/>
                  </a:lnTo>
                  <a:lnTo>
                    <a:pt x="1155" y="165"/>
                  </a:lnTo>
                  <a:lnTo>
                    <a:pt x="850" y="16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12304819" y="6844130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1041" y="0"/>
                  </a:moveTo>
                  <a:lnTo>
                    <a:pt x="0" y="1447"/>
                  </a:lnTo>
                  <a:lnTo>
                    <a:pt x="1358" y="2501"/>
                  </a:lnTo>
                  <a:lnTo>
                    <a:pt x="1663" y="3746"/>
                  </a:lnTo>
                  <a:lnTo>
                    <a:pt x="1905" y="4394"/>
                  </a:lnTo>
                  <a:lnTo>
                    <a:pt x="2006" y="4737"/>
                  </a:lnTo>
                  <a:lnTo>
                    <a:pt x="2692" y="5041"/>
                  </a:lnTo>
                  <a:lnTo>
                    <a:pt x="3479" y="5283"/>
                  </a:lnTo>
                  <a:lnTo>
                    <a:pt x="4940" y="9029"/>
                  </a:lnTo>
                  <a:lnTo>
                    <a:pt x="7391" y="11150"/>
                  </a:lnTo>
                  <a:lnTo>
                    <a:pt x="9182" y="13728"/>
                  </a:lnTo>
                  <a:lnTo>
                    <a:pt x="9601" y="14249"/>
                  </a:lnTo>
                  <a:lnTo>
                    <a:pt x="9499" y="14820"/>
                  </a:lnTo>
                  <a:lnTo>
                    <a:pt x="9245" y="15354"/>
                  </a:lnTo>
                  <a:lnTo>
                    <a:pt x="10502" y="16001"/>
                  </a:lnTo>
                  <a:lnTo>
                    <a:pt x="10845" y="15887"/>
                  </a:lnTo>
                  <a:lnTo>
                    <a:pt x="11595" y="13169"/>
                  </a:lnTo>
                  <a:lnTo>
                    <a:pt x="10541" y="10871"/>
                  </a:lnTo>
                  <a:lnTo>
                    <a:pt x="6350" y="5841"/>
                  </a:lnTo>
                  <a:lnTo>
                    <a:pt x="3657" y="294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12320263" y="686679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850" y="0"/>
                  </a:moveTo>
                  <a:lnTo>
                    <a:pt x="507" y="889"/>
                  </a:lnTo>
                  <a:lnTo>
                    <a:pt x="749" y="1092"/>
                  </a:lnTo>
                  <a:lnTo>
                    <a:pt x="469" y="1308"/>
                  </a:lnTo>
                  <a:lnTo>
                    <a:pt x="342" y="1447"/>
                  </a:lnTo>
                  <a:lnTo>
                    <a:pt x="266" y="1663"/>
                  </a:lnTo>
                  <a:lnTo>
                    <a:pt x="165" y="1866"/>
                  </a:lnTo>
                  <a:lnTo>
                    <a:pt x="0" y="2019"/>
                  </a:lnTo>
                  <a:lnTo>
                    <a:pt x="203" y="3441"/>
                  </a:lnTo>
                  <a:lnTo>
                    <a:pt x="114" y="4953"/>
                  </a:lnTo>
                  <a:lnTo>
                    <a:pt x="1460" y="5943"/>
                  </a:lnTo>
                  <a:lnTo>
                    <a:pt x="2311" y="5397"/>
                  </a:lnTo>
                  <a:lnTo>
                    <a:pt x="2743" y="5892"/>
                  </a:lnTo>
                  <a:lnTo>
                    <a:pt x="3060" y="6604"/>
                  </a:lnTo>
                  <a:lnTo>
                    <a:pt x="3797" y="8089"/>
                  </a:lnTo>
                  <a:lnTo>
                    <a:pt x="4190" y="8813"/>
                  </a:lnTo>
                  <a:lnTo>
                    <a:pt x="5156" y="8343"/>
                  </a:lnTo>
                  <a:lnTo>
                    <a:pt x="4203" y="6337"/>
                  </a:lnTo>
                  <a:lnTo>
                    <a:pt x="6007" y="6502"/>
                  </a:lnTo>
                  <a:lnTo>
                    <a:pt x="4965" y="3810"/>
                  </a:lnTo>
                  <a:lnTo>
                    <a:pt x="2870" y="191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12327263" y="68804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1" y="0"/>
                  </a:moveTo>
                  <a:lnTo>
                    <a:pt x="0" y="1319"/>
                  </a:lnTo>
                  <a:lnTo>
                    <a:pt x="977" y="1865"/>
                  </a:lnTo>
                  <a:lnTo>
                    <a:pt x="1765" y="2665"/>
                  </a:lnTo>
                  <a:lnTo>
                    <a:pt x="2289" y="5764"/>
                  </a:lnTo>
                  <a:lnTo>
                    <a:pt x="2368" y="6132"/>
                  </a:lnTo>
                  <a:lnTo>
                    <a:pt x="4254" y="7376"/>
                  </a:lnTo>
                  <a:lnTo>
                    <a:pt x="5295" y="9307"/>
                  </a:lnTo>
                  <a:lnTo>
                    <a:pt x="6057" y="8659"/>
                  </a:lnTo>
                  <a:lnTo>
                    <a:pt x="4902" y="7554"/>
                  </a:lnTo>
                  <a:lnTo>
                    <a:pt x="6172" y="7402"/>
                  </a:lnTo>
                  <a:lnTo>
                    <a:pt x="6261" y="6957"/>
                  </a:lnTo>
                  <a:lnTo>
                    <a:pt x="6324" y="6754"/>
                  </a:lnTo>
                  <a:lnTo>
                    <a:pt x="6019" y="6475"/>
                  </a:lnTo>
                  <a:lnTo>
                    <a:pt x="6007" y="5764"/>
                  </a:lnTo>
                  <a:lnTo>
                    <a:pt x="5664" y="4773"/>
                  </a:lnTo>
                  <a:lnTo>
                    <a:pt x="3962" y="4011"/>
                  </a:lnTo>
                  <a:lnTo>
                    <a:pt x="4521" y="1547"/>
                  </a:lnTo>
                  <a:lnTo>
                    <a:pt x="4291" y="1458"/>
                  </a:lnTo>
                  <a:lnTo>
                    <a:pt x="1650" y="1458"/>
                  </a:lnTo>
                  <a:lnTo>
                    <a:pt x="1396" y="112"/>
                  </a:lnTo>
                  <a:lnTo>
                    <a:pt x="621" y="0"/>
                  </a:lnTo>
                  <a:close/>
                </a:path>
                <a:path w="6350" h="9525">
                  <a:moveTo>
                    <a:pt x="2717" y="849"/>
                  </a:moveTo>
                  <a:lnTo>
                    <a:pt x="1650" y="1458"/>
                  </a:lnTo>
                  <a:lnTo>
                    <a:pt x="4291" y="1458"/>
                  </a:lnTo>
                  <a:lnTo>
                    <a:pt x="2717" y="849"/>
                  </a:lnTo>
                  <a:close/>
                </a:path>
              </a:pathLst>
            </a:custGeom>
            <a:solidFill>
              <a:srgbClr val="F05F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12301330" y="684037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358" y="0"/>
                  </a:moveTo>
                  <a:lnTo>
                    <a:pt x="1066" y="558"/>
                  </a:lnTo>
                  <a:lnTo>
                    <a:pt x="711" y="1054"/>
                  </a:lnTo>
                  <a:lnTo>
                    <a:pt x="0" y="1104"/>
                  </a:lnTo>
                  <a:lnTo>
                    <a:pt x="304" y="2717"/>
                  </a:lnTo>
                  <a:lnTo>
                    <a:pt x="2260" y="3492"/>
                  </a:lnTo>
                  <a:lnTo>
                    <a:pt x="2108" y="5308"/>
                  </a:lnTo>
                  <a:lnTo>
                    <a:pt x="2374" y="6565"/>
                  </a:lnTo>
                  <a:lnTo>
                    <a:pt x="3594" y="6667"/>
                  </a:lnTo>
                  <a:lnTo>
                    <a:pt x="4444" y="7200"/>
                  </a:lnTo>
                  <a:lnTo>
                    <a:pt x="4698" y="7302"/>
                  </a:lnTo>
                  <a:lnTo>
                    <a:pt x="5156" y="7505"/>
                  </a:lnTo>
                  <a:lnTo>
                    <a:pt x="4851" y="6261"/>
                  </a:lnTo>
                  <a:lnTo>
                    <a:pt x="3492" y="5207"/>
                  </a:lnTo>
                  <a:lnTo>
                    <a:pt x="4521" y="3759"/>
                  </a:lnTo>
                  <a:lnTo>
                    <a:pt x="4254" y="2755"/>
                  </a:lnTo>
                  <a:lnTo>
                    <a:pt x="3022" y="2273"/>
                  </a:lnTo>
                  <a:lnTo>
                    <a:pt x="3022" y="1104"/>
                  </a:lnTo>
                  <a:lnTo>
                    <a:pt x="2476" y="749"/>
                  </a:lnTo>
                  <a:lnTo>
                    <a:pt x="1943" y="36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12324454" y="687313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2" y="0"/>
                  </a:moveTo>
                  <a:lnTo>
                    <a:pt x="965" y="2006"/>
                  </a:lnTo>
                  <a:lnTo>
                    <a:pt x="0" y="2476"/>
                  </a:lnTo>
                  <a:lnTo>
                    <a:pt x="63" y="3797"/>
                  </a:lnTo>
                  <a:lnTo>
                    <a:pt x="419" y="4965"/>
                  </a:lnTo>
                  <a:lnTo>
                    <a:pt x="1651" y="5702"/>
                  </a:lnTo>
                  <a:lnTo>
                    <a:pt x="2463" y="5981"/>
                  </a:lnTo>
                  <a:lnTo>
                    <a:pt x="2894" y="6718"/>
                  </a:lnTo>
                  <a:lnTo>
                    <a:pt x="3419" y="7292"/>
                  </a:lnTo>
                  <a:lnTo>
                    <a:pt x="3632" y="6718"/>
                  </a:lnTo>
                  <a:lnTo>
                    <a:pt x="3536" y="5981"/>
                  </a:lnTo>
                  <a:lnTo>
                    <a:pt x="3352" y="5562"/>
                  </a:lnTo>
                  <a:lnTo>
                    <a:pt x="3009" y="4876"/>
                  </a:lnTo>
                  <a:lnTo>
                    <a:pt x="3276" y="4457"/>
                  </a:lnTo>
                  <a:lnTo>
                    <a:pt x="4025" y="4317"/>
                  </a:lnTo>
                  <a:lnTo>
                    <a:pt x="3352" y="2908"/>
                  </a:lnTo>
                  <a:lnTo>
                    <a:pt x="2870" y="1371"/>
                  </a:lnTo>
                  <a:lnTo>
                    <a:pt x="1816" y="1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060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12314986" y="686002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673" y="0"/>
                  </a:moveTo>
                  <a:lnTo>
                    <a:pt x="342" y="101"/>
                  </a:lnTo>
                  <a:lnTo>
                    <a:pt x="0" y="2120"/>
                  </a:lnTo>
                  <a:lnTo>
                    <a:pt x="520" y="3746"/>
                  </a:lnTo>
                  <a:lnTo>
                    <a:pt x="2209" y="4978"/>
                  </a:lnTo>
                  <a:lnTo>
                    <a:pt x="2463" y="4483"/>
                  </a:lnTo>
                  <a:lnTo>
                    <a:pt x="2705" y="3987"/>
                  </a:lnTo>
                  <a:lnTo>
                    <a:pt x="3390" y="4089"/>
                  </a:lnTo>
                  <a:lnTo>
                    <a:pt x="2946" y="2374"/>
                  </a:lnTo>
                  <a:lnTo>
                    <a:pt x="1117" y="1651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12327452" y="687745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028" y="0"/>
                  </a:moveTo>
                  <a:lnTo>
                    <a:pt x="279" y="139"/>
                  </a:lnTo>
                  <a:lnTo>
                    <a:pt x="0" y="558"/>
                  </a:lnTo>
                  <a:lnTo>
                    <a:pt x="635" y="1841"/>
                  </a:lnTo>
                  <a:lnTo>
                    <a:pt x="647" y="2400"/>
                  </a:lnTo>
                  <a:lnTo>
                    <a:pt x="419" y="2984"/>
                  </a:lnTo>
                  <a:lnTo>
                    <a:pt x="1193" y="3098"/>
                  </a:lnTo>
                  <a:lnTo>
                    <a:pt x="1447" y="4445"/>
                  </a:lnTo>
                  <a:lnTo>
                    <a:pt x="2527" y="3835"/>
                  </a:lnTo>
                  <a:lnTo>
                    <a:pt x="2273" y="2463"/>
                  </a:lnTo>
                  <a:lnTo>
                    <a:pt x="1879" y="11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12318368" y="686399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63" y="0"/>
                  </a:moveTo>
                  <a:lnTo>
                    <a:pt x="584" y="1295"/>
                  </a:lnTo>
                  <a:lnTo>
                    <a:pt x="850" y="1917"/>
                  </a:lnTo>
                  <a:lnTo>
                    <a:pt x="965" y="2222"/>
                  </a:lnTo>
                  <a:lnTo>
                    <a:pt x="1066" y="2565"/>
                  </a:lnTo>
                  <a:lnTo>
                    <a:pt x="1206" y="2895"/>
                  </a:lnTo>
                  <a:lnTo>
                    <a:pt x="1371" y="3175"/>
                  </a:lnTo>
                  <a:lnTo>
                    <a:pt x="1219" y="3327"/>
                  </a:lnTo>
                  <a:lnTo>
                    <a:pt x="1054" y="3429"/>
                  </a:lnTo>
                  <a:lnTo>
                    <a:pt x="901" y="3543"/>
                  </a:lnTo>
                  <a:lnTo>
                    <a:pt x="800" y="3784"/>
                  </a:lnTo>
                  <a:lnTo>
                    <a:pt x="698" y="4000"/>
                  </a:lnTo>
                  <a:lnTo>
                    <a:pt x="609" y="4216"/>
                  </a:lnTo>
                  <a:lnTo>
                    <a:pt x="1041" y="4419"/>
                  </a:lnTo>
                  <a:lnTo>
                    <a:pt x="1460" y="4635"/>
                  </a:lnTo>
                  <a:lnTo>
                    <a:pt x="1904" y="4826"/>
                  </a:lnTo>
                  <a:lnTo>
                    <a:pt x="2057" y="4673"/>
                  </a:lnTo>
                  <a:lnTo>
                    <a:pt x="2158" y="4470"/>
                  </a:lnTo>
                  <a:lnTo>
                    <a:pt x="2349" y="3873"/>
                  </a:lnTo>
                  <a:lnTo>
                    <a:pt x="2400" y="3683"/>
                  </a:lnTo>
                  <a:lnTo>
                    <a:pt x="2514" y="3378"/>
                  </a:lnTo>
                  <a:lnTo>
                    <a:pt x="2641" y="3098"/>
                  </a:lnTo>
                  <a:lnTo>
                    <a:pt x="2755" y="2794"/>
                  </a:lnTo>
                  <a:lnTo>
                    <a:pt x="3200" y="584"/>
                  </a:lnTo>
                  <a:lnTo>
                    <a:pt x="1168" y="74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12317013" y="6938318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8065" y="11290"/>
                  </a:moveTo>
                  <a:lnTo>
                    <a:pt x="2794" y="11290"/>
                  </a:lnTo>
                  <a:lnTo>
                    <a:pt x="3314" y="13500"/>
                  </a:lnTo>
                  <a:lnTo>
                    <a:pt x="5562" y="14452"/>
                  </a:lnTo>
                  <a:lnTo>
                    <a:pt x="6464" y="12954"/>
                  </a:lnTo>
                  <a:lnTo>
                    <a:pt x="6743" y="12433"/>
                  </a:lnTo>
                  <a:lnTo>
                    <a:pt x="7099" y="11976"/>
                  </a:lnTo>
                  <a:lnTo>
                    <a:pt x="7759" y="11938"/>
                  </a:lnTo>
                  <a:lnTo>
                    <a:pt x="8065" y="11290"/>
                  </a:lnTo>
                  <a:close/>
                </a:path>
                <a:path w="15875" h="14604">
                  <a:moveTo>
                    <a:pt x="406" y="8534"/>
                  </a:moveTo>
                  <a:lnTo>
                    <a:pt x="0" y="9588"/>
                  </a:lnTo>
                  <a:lnTo>
                    <a:pt x="88" y="10655"/>
                  </a:lnTo>
                  <a:lnTo>
                    <a:pt x="368" y="12026"/>
                  </a:lnTo>
                  <a:lnTo>
                    <a:pt x="850" y="12547"/>
                  </a:lnTo>
                  <a:lnTo>
                    <a:pt x="2794" y="11290"/>
                  </a:lnTo>
                  <a:lnTo>
                    <a:pt x="8065" y="11290"/>
                  </a:lnTo>
                  <a:lnTo>
                    <a:pt x="8813" y="9702"/>
                  </a:lnTo>
                  <a:lnTo>
                    <a:pt x="11223" y="9004"/>
                  </a:lnTo>
                  <a:lnTo>
                    <a:pt x="3149" y="9004"/>
                  </a:lnTo>
                  <a:lnTo>
                    <a:pt x="1066" y="8851"/>
                  </a:lnTo>
                  <a:lnTo>
                    <a:pt x="406" y="8534"/>
                  </a:lnTo>
                  <a:close/>
                </a:path>
                <a:path w="15875" h="14604">
                  <a:moveTo>
                    <a:pt x="3289" y="5829"/>
                  </a:moveTo>
                  <a:lnTo>
                    <a:pt x="2641" y="6057"/>
                  </a:lnTo>
                  <a:lnTo>
                    <a:pt x="2336" y="6197"/>
                  </a:lnTo>
                  <a:lnTo>
                    <a:pt x="2209" y="6400"/>
                  </a:lnTo>
                  <a:lnTo>
                    <a:pt x="2006" y="6858"/>
                  </a:lnTo>
                  <a:lnTo>
                    <a:pt x="2235" y="7747"/>
                  </a:lnTo>
                  <a:lnTo>
                    <a:pt x="3149" y="9004"/>
                  </a:lnTo>
                  <a:lnTo>
                    <a:pt x="11223" y="9004"/>
                  </a:lnTo>
                  <a:lnTo>
                    <a:pt x="11442" y="8940"/>
                  </a:lnTo>
                  <a:lnTo>
                    <a:pt x="12251" y="7454"/>
                  </a:lnTo>
                  <a:lnTo>
                    <a:pt x="7137" y="7454"/>
                  </a:lnTo>
                  <a:lnTo>
                    <a:pt x="3289" y="5829"/>
                  </a:lnTo>
                  <a:close/>
                </a:path>
                <a:path w="15875" h="14604">
                  <a:moveTo>
                    <a:pt x="11315" y="0"/>
                  </a:moveTo>
                  <a:lnTo>
                    <a:pt x="9753" y="2336"/>
                  </a:lnTo>
                  <a:lnTo>
                    <a:pt x="9918" y="2540"/>
                  </a:lnTo>
                  <a:lnTo>
                    <a:pt x="9944" y="2908"/>
                  </a:lnTo>
                  <a:lnTo>
                    <a:pt x="9753" y="3035"/>
                  </a:lnTo>
                  <a:lnTo>
                    <a:pt x="9442" y="3035"/>
                  </a:lnTo>
                  <a:lnTo>
                    <a:pt x="7340" y="7353"/>
                  </a:lnTo>
                  <a:lnTo>
                    <a:pt x="7137" y="7454"/>
                  </a:lnTo>
                  <a:lnTo>
                    <a:pt x="12251" y="7454"/>
                  </a:lnTo>
                  <a:lnTo>
                    <a:pt x="12611" y="6794"/>
                  </a:lnTo>
                  <a:lnTo>
                    <a:pt x="13142" y="6197"/>
                  </a:lnTo>
                  <a:lnTo>
                    <a:pt x="14147" y="5143"/>
                  </a:lnTo>
                  <a:lnTo>
                    <a:pt x="14617" y="3937"/>
                  </a:lnTo>
                  <a:lnTo>
                    <a:pt x="15215" y="3035"/>
                  </a:lnTo>
                  <a:lnTo>
                    <a:pt x="9753" y="3035"/>
                  </a:lnTo>
                  <a:lnTo>
                    <a:pt x="9460" y="2998"/>
                  </a:lnTo>
                  <a:lnTo>
                    <a:pt x="15239" y="2998"/>
                  </a:lnTo>
                  <a:lnTo>
                    <a:pt x="15426" y="2336"/>
                  </a:lnTo>
                  <a:lnTo>
                    <a:pt x="15557" y="1295"/>
                  </a:lnTo>
                  <a:lnTo>
                    <a:pt x="13347" y="558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12311721" y="6938763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56" y="3263"/>
                  </a:moveTo>
                  <a:lnTo>
                    <a:pt x="4952" y="3263"/>
                  </a:lnTo>
                  <a:lnTo>
                    <a:pt x="4889" y="3530"/>
                  </a:lnTo>
                  <a:lnTo>
                    <a:pt x="4567" y="3530"/>
                  </a:lnTo>
                  <a:lnTo>
                    <a:pt x="4285" y="4318"/>
                  </a:lnTo>
                  <a:lnTo>
                    <a:pt x="4063" y="5321"/>
                  </a:lnTo>
                  <a:lnTo>
                    <a:pt x="5918" y="6273"/>
                  </a:lnTo>
                  <a:lnTo>
                    <a:pt x="6794" y="5422"/>
                  </a:lnTo>
                  <a:lnTo>
                    <a:pt x="7416" y="3276"/>
                  </a:lnTo>
                  <a:lnTo>
                    <a:pt x="12056" y="3263"/>
                  </a:lnTo>
                  <a:close/>
                </a:path>
                <a:path w="12700" h="6350">
                  <a:moveTo>
                    <a:pt x="8572" y="0"/>
                  </a:moveTo>
                  <a:lnTo>
                    <a:pt x="6692" y="368"/>
                  </a:lnTo>
                  <a:lnTo>
                    <a:pt x="4825" y="673"/>
                  </a:lnTo>
                  <a:lnTo>
                    <a:pt x="673" y="3314"/>
                  </a:lnTo>
                  <a:lnTo>
                    <a:pt x="444" y="3771"/>
                  </a:lnTo>
                  <a:lnTo>
                    <a:pt x="304" y="3975"/>
                  </a:lnTo>
                  <a:lnTo>
                    <a:pt x="0" y="4673"/>
                  </a:lnTo>
                  <a:lnTo>
                    <a:pt x="1003" y="5168"/>
                  </a:lnTo>
                  <a:lnTo>
                    <a:pt x="1917" y="5422"/>
                  </a:lnTo>
                  <a:lnTo>
                    <a:pt x="3149" y="3683"/>
                  </a:lnTo>
                  <a:lnTo>
                    <a:pt x="3860" y="3530"/>
                  </a:lnTo>
                  <a:lnTo>
                    <a:pt x="4583" y="3517"/>
                  </a:lnTo>
                  <a:lnTo>
                    <a:pt x="4813" y="3263"/>
                  </a:lnTo>
                  <a:lnTo>
                    <a:pt x="12056" y="3263"/>
                  </a:lnTo>
                  <a:lnTo>
                    <a:pt x="12547" y="1981"/>
                  </a:lnTo>
                  <a:lnTo>
                    <a:pt x="12477" y="1371"/>
                  </a:lnTo>
                  <a:lnTo>
                    <a:pt x="11163" y="1371"/>
                  </a:lnTo>
                  <a:lnTo>
                    <a:pt x="8572" y="0"/>
                  </a:lnTo>
                  <a:close/>
                </a:path>
                <a:path w="12700" h="6350">
                  <a:moveTo>
                    <a:pt x="12050" y="3276"/>
                  </a:moveTo>
                  <a:lnTo>
                    <a:pt x="7416" y="3276"/>
                  </a:lnTo>
                  <a:lnTo>
                    <a:pt x="8420" y="3378"/>
                  </a:lnTo>
                  <a:lnTo>
                    <a:pt x="9512" y="3378"/>
                  </a:lnTo>
                  <a:lnTo>
                    <a:pt x="10274" y="3454"/>
                  </a:lnTo>
                  <a:lnTo>
                    <a:pt x="10477" y="4762"/>
                  </a:lnTo>
                  <a:lnTo>
                    <a:pt x="11506" y="4318"/>
                  </a:lnTo>
                  <a:lnTo>
                    <a:pt x="12050" y="3276"/>
                  </a:lnTo>
                  <a:close/>
                </a:path>
                <a:path w="12700" h="6350">
                  <a:moveTo>
                    <a:pt x="4698" y="3517"/>
                  </a:moveTo>
                  <a:lnTo>
                    <a:pt x="4571" y="3530"/>
                  </a:lnTo>
                  <a:lnTo>
                    <a:pt x="4889" y="3530"/>
                  </a:lnTo>
                  <a:lnTo>
                    <a:pt x="4698" y="3517"/>
                  </a:lnTo>
                  <a:close/>
                </a:path>
                <a:path w="12700" h="6350">
                  <a:moveTo>
                    <a:pt x="11696" y="609"/>
                  </a:moveTo>
                  <a:lnTo>
                    <a:pt x="11163" y="1371"/>
                  </a:lnTo>
                  <a:lnTo>
                    <a:pt x="12477" y="1371"/>
                  </a:lnTo>
                  <a:lnTo>
                    <a:pt x="12395" y="660"/>
                  </a:lnTo>
                  <a:lnTo>
                    <a:pt x="11696" y="609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12335365" y="6920511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5" h="12065">
                  <a:moveTo>
                    <a:pt x="3949" y="0"/>
                  </a:moveTo>
                  <a:lnTo>
                    <a:pt x="3594" y="698"/>
                  </a:lnTo>
                  <a:lnTo>
                    <a:pt x="3276" y="1993"/>
                  </a:lnTo>
                  <a:lnTo>
                    <a:pt x="2755" y="3276"/>
                  </a:lnTo>
                  <a:lnTo>
                    <a:pt x="2705" y="4584"/>
                  </a:lnTo>
                  <a:lnTo>
                    <a:pt x="2603" y="6400"/>
                  </a:lnTo>
                  <a:lnTo>
                    <a:pt x="1778" y="7747"/>
                  </a:lnTo>
                  <a:lnTo>
                    <a:pt x="584" y="9004"/>
                  </a:lnTo>
                  <a:lnTo>
                    <a:pt x="0" y="10337"/>
                  </a:lnTo>
                  <a:lnTo>
                    <a:pt x="406" y="10528"/>
                  </a:lnTo>
                  <a:lnTo>
                    <a:pt x="609" y="10655"/>
                  </a:lnTo>
                  <a:lnTo>
                    <a:pt x="800" y="10388"/>
                  </a:lnTo>
                  <a:lnTo>
                    <a:pt x="939" y="9994"/>
                  </a:lnTo>
                  <a:lnTo>
                    <a:pt x="1435" y="10058"/>
                  </a:lnTo>
                  <a:lnTo>
                    <a:pt x="1498" y="10439"/>
                  </a:lnTo>
                  <a:lnTo>
                    <a:pt x="1397" y="11125"/>
                  </a:lnTo>
                  <a:lnTo>
                    <a:pt x="1397" y="11557"/>
                  </a:lnTo>
                  <a:lnTo>
                    <a:pt x="1689" y="11950"/>
                  </a:lnTo>
                  <a:lnTo>
                    <a:pt x="3086" y="11480"/>
                  </a:lnTo>
                  <a:lnTo>
                    <a:pt x="3352" y="10274"/>
                  </a:lnTo>
                  <a:lnTo>
                    <a:pt x="3606" y="8191"/>
                  </a:lnTo>
                  <a:lnTo>
                    <a:pt x="3759" y="7378"/>
                  </a:lnTo>
                  <a:lnTo>
                    <a:pt x="4140" y="6591"/>
                  </a:lnTo>
                  <a:lnTo>
                    <a:pt x="3937" y="4394"/>
                  </a:lnTo>
                  <a:lnTo>
                    <a:pt x="5575" y="2146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12320294" y="694131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6172" y="0"/>
                  </a:moveTo>
                  <a:lnTo>
                    <a:pt x="5384" y="0"/>
                  </a:lnTo>
                  <a:lnTo>
                    <a:pt x="4749" y="165"/>
                  </a:lnTo>
                  <a:lnTo>
                    <a:pt x="4470" y="1028"/>
                  </a:lnTo>
                  <a:lnTo>
                    <a:pt x="4229" y="1714"/>
                  </a:lnTo>
                  <a:lnTo>
                    <a:pt x="3568" y="1765"/>
                  </a:lnTo>
                  <a:lnTo>
                    <a:pt x="2933" y="1765"/>
                  </a:lnTo>
                  <a:lnTo>
                    <a:pt x="1904" y="2209"/>
                  </a:lnTo>
                  <a:lnTo>
                    <a:pt x="1701" y="901"/>
                  </a:lnTo>
                  <a:lnTo>
                    <a:pt x="939" y="825"/>
                  </a:lnTo>
                  <a:lnTo>
                    <a:pt x="622" y="1498"/>
                  </a:lnTo>
                  <a:lnTo>
                    <a:pt x="330" y="2159"/>
                  </a:lnTo>
                  <a:lnTo>
                    <a:pt x="0" y="2819"/>
                  </a:lnTo>
                  <a:lnTo>
                    <a:pt x="3848" y="4457"/>
                  </a:lnTo>
                  <a:lnTo>
                    <a:pt x="4038" y="435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12331186" y="69312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187" y="0"/>
                  </a:moveTo>
                  <a:lnTo>
                    <a:pt x="2870" y="647"/>
                  </a:lnTo>
                  <a:lnTo>
                    <a:pt x="2286" y="1676"/>
                  </a:lnTo>
                  <a:lnTo>
                    <a:pt x="2197" y="3301"/>
                  </a:lnTo>
                  <a:lnTo>
                    <a:pt x="304" y="2730"/>
                  </a:lnTo>
                  <a:lnTo>
                    <a:pt x="0" y="3390"/>
                  </a:lnTo>
                  <a:lnTo>
                    <a:pt x="1701" y="4991"/>
                  </a:lnTo>
                  <a:lnTo>
                    <a:pt x="1905" y="4546"/>
                  </a:lnTo>
                  <a:lnTo>
                    <a:pt x="2095" y="4089"/>
                  </a:lnTo>
                  <a:lnTo>
                    <a:pt x="2311" y="3644"/>
                  </a:lnTo>
                  <a:lnTo>
                    <a:pt x="2616" y="3441"/>
                  </a:lnTo>
                  <a:lnTo>
                    <a:pt x="2590" y="2273"/>
                  </a:lnTo>
                  <a:lnTo>
                    <a:pt x="3302" y="3327"/>
                  </a:lnTo>
                  <a:lnTo>
                    <a:pt x="3505" y="3403"/>
                  </a:lnTo>
                  <a:lnTo>
                    <a:pt x="3937" y="3581"/>
                  </a:lnTo>
                  <a:lnTo>
                    <a:pt x="4140" y="3174"/>
                  </a:lnTo>
                  <a:lnTo>
                    <a:pt x="4305" y="2730"/>
                  </a:lnTo>
                  <a:lnTo>
                    <a:pt x="4508" y="2324"/>
                  </a:lnTo>
                  <a:lnTo>
                    <a:pt x="4394" y="1955"/>
                  </a:lnTo>
                  <a:lnTo>
                    <a:pt x="4267" y="1600"/>
                  </a:lnTo>
                  <a:lnTo>
                    <a:pt x="4165" y="1244"/>
                  </a:lnTo>
                  <a:lnTo>
                    <a:pt x="3835" y="83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12334543" y="693311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09" y="0"/>
                  </a:moveTo>
                  <a:lnTo>
                    <a:pt x="1866" y="114"/>
                  </a:lnTo>
                  <a:lnTo>
                    <a:pt x="1511" y="266"/>
                  </a:lnTo>
                  <a:lnTo>
                    <a:pt x="1155" y="406"/>
                  </a:lnTo>
                  <a:lnTo>
                    <a:pt x="952" y="812"/>
                  </a:lnTo>
                  <a:lnTo>
                    <a:pt x="774" y="1257"/>
                  </a:lnTo>
                  <a:lnTo>
                    <a:pt x="571" y="1663"/>
                  </a:lnTo>
                  <a:lnTo>
                    <a:pt x="368" y="2120"/>
                  </a:lnTo>
                  <a:lnTo>
                    <a:pt x="0" y="2997"/>
                  </a:lnTo>
                  <a:lnTo>
                    <a:pt x="0" y="3568"/>
                  </a:lnTo>
                  <a:lnTo>
                    <a:pt x="25" y="4673"/>
                  </a:lnTo>
                  <a:lnTo>
                    <a:pt x="241" y="4762"/>
                  </a:lnTo>
                  <a:lnTo>
                    <a:pt x="469" y="4838"/>
                  </a:lnTo>
                  <a:lnTo>
                    <a:pt x="698" y="4902"/>
                  </a:lnTo>
                  <a:lnTo>
                    <a:pt x="1244" y="3289"/>
                  </a:lnTo>
                  <a:lnTo>
                    <a:pt x="2768" y="195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12333823" y="69377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749" y="0"/>
                  </a:moveTo>
                  <a:lnTo>
                    <a:pt x="507" y="558"/>
                  </a:lnTo>
                  <a:lnTo>
                    <a:pt x="253" y="1104"/>
                  </a:lnTo>
                  <a:lnTo>
                    <a:pt x="0" y="1854"/>
                  </a:lnTo>
                  <a:lnTo>
                    <a:pt x="114" y="2070"/>
                  </a:lnTo>
                  <a:lnTo>
                    <a:pt x="165" y="2514"/>
                  </a:lnTo>
                  <a:lnTo>
                    <a:pt x="1447" y="2133"/>
                  </a:lnTo>
                  <a:lnTo>
                    <a:pt x="2019" y="1549"/>
                  </a:lnTo>
                  <a:lnTo>
                    <a:pt x="1409" y="215"/>
                  </a:lnTo>
                  <a:lnTo>
                    <a:pt x="1193" y="152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F9A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12335343" y="693050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52" y="0"/>
                  </a:moveTo>
                  <a:lnTo>
                    <a:pt x="812" y="393"/>
                  </a:lnTo>
                  <a:lnTo>
                    <a:pt x="647" y="660"/>
                  </a:lnTo>
                  <a:lnTo>
                    <a:pt x="419" y="1092"/>
                  </a:lnTo>
                  <a:lnTo>
                    <a:pt x="0" y="1955"/>
                  </a:lnTo>
                  <a:lnTo>
                    <a:pt x="114" y="2298"/>
                  </a:lnTo>
                  <a:lnTo>
                    <a:pt x="241" y="2654"/>
                  </a:lnTo>
                  <a:lnTo>
                    <a:pt x="355" y="3009"/>
                  </a:lnTo>
                  <a:lnTo>
                    <a:pt x="711" y="2870"/>
                  </a:lnTo>
                  <a:lnTo>
                    <a:pt x="1066" y="2717"/>
                  </a:lnTo>
                  <a:lnTo>
                    <a:pt x="1409" y="2603"/>
                  </a:lnTo>
                  <a:lnTo>
                    <a:pt x="1511" y="2374"/>
                  </a:lnTo>
                  <a:lnTo>
                    <a:pt x="1714" y="1955"/>
                  </a:lnTo>
                  <a:lnTo>
                    <a:pt x="1409" y="1562"/>
                  </a:lnTo>
                  <a:lnTo>
                    <a:pt x="1409" y="1117"/>
                  </a:lnTo>
                  <a:lnTo>
                    <a:pt x="1473" y="622"/>
                  </a:lnTo>
                  <a:lnTo>
                    <a:pt x="1511" y="444"/>
                  </a:lnTo>
                  <a:lnTo>
                    <a:pt x="1447" y="6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5D5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12326662" y="693367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539" y="0"/>
                  </a:moveTo>
                  <a:lnTo>
                    <a:pt x="431" y="2806"/>
                  </a:lnTo>
                  <a:lnTo>
                    <a:pt x="0" y="3695"/>
                  </a:lnTo>
                  <a:lnTo>
                    <a:pt x="342" y="3581"/>
                  </a:lnTo>
                  <a:lnTo>
                    <a:pt x="647" y="3454"/>
                  </a:lnTo>
                  <a:lnTo>
                    <a:pt x="990" y="3340"/>
                  </a:lnTo>
                  <a:lnTo>
                    <a:pt x="1904" y="1346"/>
                  </a:lnTo>
                  <a:lnTo>
                    <a:pt x="2311" y="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12329612" y="69434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49" y="0"/>
                  </a:moveTo>
                  <a:lnTo>
                    <a:pt x="0" y="1650"/>
                  </a:lnTo>
                  <a:lnTo>
                    <a:pt x="406" y="1892"/>
                  </a:lnTo>
                  <a:lnTo>
                    <a:pt x="800" y="2146"/>
                  </a:lnTo>
                  <a:lnTo>
                    <a:pt x="1193" y="2387"/>
                  </a:lnTo>
                  <a:lnTo>
                    <a:pt x="1435" y="1917"/>
                  </a:lnTo>
                  <a:lnTo>
                    <a:pt x="1663" y="1460"/>
                  </a:lnTo>
                  <a:lnTo>
                    <a:pt x="1904" y="1003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8A5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12329185" y="69349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54" y="0"/>
                  </a:moveTo>
                  <a:lnTo>
                    <a:pt x="711" y="101"/>
                  </a:lnTo>
                  <a:lnTo>
                    <a:pt x="380" y="241"/>
                  </a:lnTo>
                  <a:lnTo>
                    <a:pt x="63" y="355"/>
                  </a:lnTo>
                  <a:lnTo>
                    <a:pt x="101" y="888"/>
                  </a:lnTo>
                  <a:lnTo>
                    <a:pt x="0" y="1549"/>
                  </a:lnTo>
                  <a:lnTo>
                    <a:pt x="723" y="1650"/>
                  </a:lnTo>
                  <a:lnTo>
                    <a:pt x="914" y="1663"/>
                  </a:lnTo>
                  <a:lnTo>
                    <a:pt x="1168" y="1206"/>
                  </a:lnTo>
                  <a:lnTo>
                    <a:pt x="1384" y="965"/>
                  </a:lnTo>
                  <a:lnTo>
                    <a:pt x="1701" y="266"/>
                  </a:lnTo>
                  <a:lnTo>
                    <a:pt x="1473" y="190"/>
                  </a:lnTo>
                  <a:lnTo>
                    <a:pt x="1257" y="8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12330573" y="69345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22" y="0"/>
                  </a:moveTo>
                  <a:lnTo>
                    <a:pt x="508" y="203"/>
                  </a:lnTo>
                  <a:lnTo>
                    <a:pt x="304" y="635"/>
                  </a:lnTo>
                  <a:lnTo>
                    <a:pt x="0" y="1333"/>
                  </a:lnTo>
                  <a:lnTo>
                    <a:pt x="660" y="1651"/>
                  </a:lnTo>
                  <a:lnTo>
                    <a:pt x="1346" y="1943"/>
                  </a:lnTo>
                  <a:lnTo>
                    <a:pt x="2006" y="2273"/>
                  </a:lnTo>
                  <a:lnTo>
                    <a:pt x="2095" y="2032"/>
                  </a:lnTo>
                  <a:lnTo>
                    <a:pt x="2311" y="160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12325071" y="693367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086" y="4851"/>
                  </a:moveTo>
                  <a:lnTo>
                    <a:pt x="2578" y="3340"/>
                  </a:lnTo>
                  <a:lnTo>
                    <a:pt x="2235" y="3454"/>
                  </a:lnTo>
                  <a:lnTo>
                    <a:pt x="1930" y="3581"/>
                  </a:lnTo>
                  <a:lnTo>
                    <a:pt x="1587" y="3695"/>
                  </a:lnTo>
                  <a:lnTo>
                    <a:pt x="1498" y="3924"/>
                  </a:lnTo>
                  <a:lnTo>
                    <a:pt x="1384" y="4140"/>
                  </a:lnTo>
                  <a:lnTo>
                    <a:pt x="1282" y="4356"/>
                  </a:lnTo>
                  <a:lnTo>
                    <a:pt x="1054" y="4254"/>
                  </a:lnTo>
                  <a:lnTo>
                    <a:pt x="850" y="4140"/>
                  </a:lnTo>
                  <a:lnTo>
                    <a:pt x="609" y="4038"/>
                  </a:lnTo>
                  <a:lnTo>
                    <a:pt x="406" y="4483"/>
                  </a:lnTo>
                  <a:lnTo>
                    <a:pt x="203" y="4940"/>
                  </a:lnTo>
                  <a:lnTo>
                    <a:pt x="0" y="5384"/>
                  </a:lnTo>
                  <a:lnTo>
                    <a:pt x="660" y="5346"/>
                  </a:lnTo>
                  <a:lnTo>
                    <a:pt x="1016" y="4902"/>
                  </a:lnTo>
                  <a:lnTo>
                    <a:pt x="1282" y="4368"/>
                  </a:lnTo>
                  <a:lnTo>
                    <a:pt x="2197" y="4622"/>
                  </a:lnTo>
                  <a:lnTo>
                    <a:pt x="3086" y="4851"/>
                  </a:lnTo>
                  <a:close/>
                </a:path>
                <a:path w="5079" h="5715">
                  <a:moveTo>
                    <a:pt x="4787" y="317"/>
                  </a:moveTo>
                  <a:lnTo>
                    <a:pt x="4559" y="215"/>
                  </a:lnTo>
                  <a:lnTo>
                    <a:pt x="4343" y="101"/>
                  </a:lnTo>
                  <a:lnTo>
                    <a:pt x="4127" y="0"/>
                  </a:lnTo>
                  <a:lnTo>
                    <a:pt x="3911" y="444"/>
                  </a:lnTo>
                  <a:lnTo>
                    <a:pt x="3721" y="901"/>
                  </a:lnTo>
                  <a:lnTo>
                    <a:pt x="3492" y="1346"/>
                  </a:lnTo>
                  <a:lnTo>
                    <a:pt x="3733" y="1447"/>
                  </a:lnTo>
                  <a:lnTo>
                    <a:pt x="3937" y="1549"/>
                  </a:lnTo>
                  <a:lnTo>
                    <a:pt x="4178" y="1651"/>
                  </a:lnTo>
                  <a:lnTo>
                    <a:pt x="4572" y="762"/>
                  </a:lnTo>
                  <a:lnTo>
                    <a:pt x="4787" y="317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12334178" y="69345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04" y="0"/>
                  </a:moveTo>
                  <a:lnTo>
                    <a:pt x="203" y="228"/>
                  </a:lnTo>
                  <a:lnTo>
                    <a:pt x="0" y="635"/>
                  </a:lnTo>
                  <a:lnTo>
                    <a:pt x="101" y="952"/>
                  </a:lnTo>
                  <a:lnTo>
                    <a:pt x="215" y="1270"/>
                  </a:lnTo>
                  <a:lnTo>
                    <a:pt x="355" y="1587"/>
                  </a:lnTo>
                  <a:lnTo>
                    <a:pt x="558" y="1143"/>
                  </a:lnTo>
                  <a:lnTo>
                    <a:pt x="723" y="698"/>
                  </a:lnTo>
                  <a:lnTo>
                    <a:pt x="939" y="254"/>
                  </a:lnTo>
                  <a:lnTo>
                    <a:pt x="711" y="177"/>
                  </a:lnTo>
                  <a:lnTo>
                    <a:pt x="520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12333508" y="69334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66" y="0"/>
                  </a:moveTo>
                  <a:lnTo>
                    <a:pt x="304" y="1193"/>
                  </a:lnTo>
                  <a:lnTo>
                    <a:pt x="0" y="1384"/>
                  </a:lnTo>
                  <a:lnTo>
                    <a:pt x="215" y="1498"/>
                  </a:lnTo>
                  <a:lnTo>
                    <a:pt x="444" y="1600"/>
                  </a:lnTo>
                  <a:lnTo>
                    <a:pt x="660" y="1701"/>
                  </a:lnTo>
                  <a:lnTo>
                    <a:pt x="876" y="1295"/>
                  </a:lnTo>
                  <a:lnTo>
                    <a:pt x="977" y="10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12332558" y="69361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228" y="215"/>
                  </a:lnTo>
                  <a:lnTo>
                    <a:pt x="114" y="431"/>
                  </a:lnTo>
                  <a:lnTo>
                    <a:pt x="0" y="660"/>
                  </a:lnTo>
                  <a:lnTo>
                    <a:pt x="330" y="685"/>
                  </a:lnTo>
                  <a:lnTo>
                    <a:pt x="495" y="558"/>
                  </a:lnTo>
                  <a:lnTo>
                    <a:pt x="495" y="304"/>
                  </a:lnTo>
                  <a:lnTo>
                    <a:pt x="380" y="101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12326455" y="694065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215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317" y="698"/>
                  </a:lnTo>
                  <a:lnTo>
                    <a:pt x="495" y="571"/>
                  </a:lnTo>
                  <a:lnTo>
                    <a:pt x="469" y="304"/>
                  </a:lnTo>
                  <a:lnTo>
                    <a:pt x="368" y="101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12324110" y="69390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0"/>
                  </a:moveTo>
                  <a:lnTo>
                    <a:pt x="647" y="101"/>
                  </a:lnTo>
                  <a:lnTo>
                    <a:pt x="0" y="355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12324983" y="691677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40">
                  <a:moveTo>
                    <a:pt x="7351" y="11302"/>
                  </a:moveTo>
                  <a:lnTo>
                    <a:pt x="4813" y="11302"/>
                  </a:lnTo>
                  <a:lnTo>
                    <a:pt x="5410" y="11912"/>
                  </a:lnTo>
                  <a:lnTo>
                    <a:pt x="6451" y="14681"/>
                  </a:lnTo>
                  <a:lnTo>
                    <a:pt x="7366" y="14668"/>
                  </a:lnTo>
                  <a:lnTo>
                    <a:pt x="8839" y="12331"/>
                  </a:lnTo>
                  <a:lnTo>
                    <a:pt x="9664" y="11976"/>
                  </a:lnTo>
                  <a:lnTo>
                    <a:pt x="11703" y="11976"/>
                  </a:lnTo>
                  <a:lnTo>
                    <a:pt x="8204" y="11912"/>
                  </a:lnTo>
                  <a:lnTo>
                    <a:pt x="7351" y="11302"/>
                  </a:lnTo>
                  <a:close/>
                </a:path>
                <a:path w="14604" h="15240">
                  <a:moveTo>
                    <a:pt x="11703" y="11976"/>
                  </a:moveTo>
                  <a:lnTo>
                    <a:pt x="9664" y="11976"/>
                  </a:lnTo>
                  <a:lnTo>
                    <a:pt x="10960" y="12750"/>
                  </a:lnTo>
                  <a:lnTo>
                    <a:pt x="11703" y="11976"/>
                  </a:lnTo>
                  <a:close/>
                </a:path>
                <a:path w="14604" h="15240">
                  <a:moveTo>
                    <a:pt x="2286" y="8153"/>
                  </a:moveTo>
                  <a:lnTo>
                    <a:pt x="660" y="8229"/>
                  </a:lnTo>
                  <a:lnTo>
                    <a:pt x="444" y="8254"/>
                  </a:lnTo>
                  <a:lnTo>
                    <a:pt x="215" y="8407"/>
                  </a:lnTo>
                  <a:lnTo>
                    <a:pt x="0" y="8496"/>
                  </a:lnTo>
                  <a:lnTo>
                    <a:pt x="1181" y="9410"/>
                  </a:lnTo>
                  <a:lnTo>
                    <a:pt x="914" y="12026"/>
                  </a:lnTo>
                  <a:lnTo>
                    <a:pt x="4813" y="11302"/>
                  </a:lnTo>
                  <a:lnTo>
                    <a:pt x="7351" y="11302"/>
                  </a:lnTo>
                  <a:lnTo>
                    <a:pt x="6108" y="10413"/>
                  </a:lnTo>
                  <a:lnTo>
                    <a:pt x="5156" y="9118"/>
                  </a:lnTo>
                  <a:lnTo>
                    <a:pt x="5343" y="8902"/>
                  </a:lnTo>
                  <a:lnTo>
                    <a:pt x="4191" y="8902"/>
                  </a:lnTo>
                  <a:lnTo>
                    <a:pt x="2286" y="8153"/>
                  </a:lnTo>
                  <a:close/>
                </a:path>
                <a:path w="14604" h="15240">
                  <a:moveTo>
                    <a:pt x="10382" y="10162"/>
                  </a:moveTo>
                  <a:lnTo>
                    <a:pt x="9232" y="10909"/>
                  </a:lnTo>
                  <a:lnTo>
                    <a:pt x="8204" y="11912"/>
                  </a:lnTo>
                  <a:lnTo>
                    <a:pt x="11764" y="11912"/>
                  </a:lnTo>
                  <a:lnTo>
                    <a:pt x="12153" y="11506"/>
                  </a:lnTo>
                  <a:lnTo>
                    <a:pt x="12710" y="10604"/>
                  </a:lnTo>
                  <a:lnTo>
                    <a:pt x="10541" y="10604"/>
                  </a:lnTo>
                  <a:lnTo>
                    <a:pt x="10382" y="10162"/>
                  </a:lnTo>
                  <a:close/>
                </a:path>
                <a:path w="14604" h="15240">
                  <a:moveTo>
                    <a:pt x="10464" y="10109"/>
                  </a:moveTo>
                  <a:lnTo>
                    <a:pt x="10807" y="10579"/>
                  </a:lnTo>
                  <a:lnTo>
                    <a:pt x="10541" y="10604"/>
                  </a:lnTo>
                  <a:lnTo>
                    <a:pt x="12710" y="10604"/>
                  </a:lnTo>
                  <a:lnTo>
                    <a:pt x="12992" y="10147"/>
                  </a:lnTo>
                  <a:lnTo>
                    <a:pt x="10985" y="10147"/>
                  </a:lnTo>
                  <a:lnTo>
                    <a:pt x="10464" y="10109"/>
                  </a:lnTo>
                  <a:close/>
                </a:path>
                <a:path w="14604" h="15240">
                  <a:moveTo>
                    <a:pt x="9803" y="9903"/>
                  </a:moveTo>
                  <a:lnTo>
                    <a:pt x="9537" y="10058"/>
                  </a:lnTo>
                  <a:lnTo>
                    <a:pt x="10363" y="10109"/>
                  </a:lnTo>
                  <a:lnTo>
                    <a:pt x="9803" y="9903"/>
                  </a:lnTo>
                  <a:close/>
                </a:path>
                <a:path w="14604" h="15240">
                  <a:moveTo>
                    <a:pt x="13024" y="9563"/>
                  </a:moveTo>
                  <a:lnTo>
                    <a:pt x="10388" y="9563"/>
                  </a:lnTo>
                  <a:lnTo>
                    <a:pt x="10731" y="9601"/>
                  </a:lnTo>
                  <a:lnTo>
                    <a:pt x="11010" y="9855"/>
                  </a:lnTo>
                  <a:lnTo>
                    <a:pt x="10985" y="10147"/>
                  </a:lnTo>
                  <a:lnTo>
                    <a:pt x="12992" y="10147"/>
                  </a:lnTo>
                  <a:lnTo>
                    <a:pt x="13024" y="9563"/>
                  </a:lnTo>
                  <a:close/>
                </a:path>
                <a:path w="14604" h="15240">
                  <a:moveTo>
                    <a:pt x="8636" y="0"/>
                  </a:moveTo>
                  <a:lnTo>
                    <a:pt x="8559" y="723"/>
                  </a:lnTo>
                  <a:lnTo>
                    <a:pt x="8318" y="977"/>
                  </a:lnTo>
                  <a:lnTo>
                    <a:pt x="9264" y="3619"/>
                  </a:lnTo>
                  <a:lnTo>
                    <a:pt x="9398" y="3911"/>
                  </a:lnTo>
                  <a:lnTo>
                    <a:pt x="10642" y="5232"/>
                  </a:lnTo>
                  <a:lnTo>
                    <a:pt x="8407" y="5880"/>
                  </a:lnTo>
                  <a:lnTo>
                    <a:pt x="7810" y="6464"/>
                  </a:lnTo>
                  <a:lnTo>
                    <a:pt x="7188" y="6946"/>
                  </a:lnTo>
                  <a:lnTo>
                    <a:pt x="7962" y="8013"/>
                  </a:lnTo>
                  <a:lnTo>
                    <a:pt x="8382" y="9461"/>
                  </a:lnTo>
                  <a:lnTo>
                    <a:pt x="9803" y="9903"/>
                  </a:lnTo>
                  <a:lnTo>
                    <a:pt x="10388" y="9563"/>
                  </a:lnTo>
                  <a:lnTo>
                    <a:pt x="13024" y="9563"/>
                  </a:lnTo>
                  <a:lnTo>
                    <a:pt x="13149" y="6997"/>
                  </a:lnTo>
                  <a:lnTo>
                    <a:pt x="13674" y="5664"/>
                  </a:lnTo>
                  <a:lnTo>
                    <a:pt x="13982" y="4432"/>
                  </a:lnTo>
                  <a:lnTo>
                    <a:pt x="13489" y="3606"/>
                  </a:lnTo>
                  <a:lnTo>
                    <a:pt x="11137" y="3606"/>
                  </a:lnTo>
                  <a:lnTo>
                    <a:pt x="10756" y="3454"/>
                  </a:lnTo>
                  <a:lnTo>
                    <a:pt x="10591" y="3162"/>
                  </a:lnTo>
                  <a:lnTo>
                    <a:pt x="10706" y="2311"/>
                  </a:lnTo>
                  <a:lnTo>
                    <a:pt x="13620" y="2311"/>
                  </a:lnTo>
                  <a:lnTo>
                    <a:pt x="13580" y="1955"/>
                  </a:lnTo>
                  <a:lnTo>
                    <a:pt x="11506" y="1955"/>
                  </a:lnTo>
                  <a:lnTo>
                    <a:pt x="10337" y="1498"/>
                  </a:lnTo>
                  <a:lnTo>
                    <a:pt x="8636" y="0"/>
                  </a:lnTo>
                  <a:close/>
                </a:path>
                <a:path w="14604" h="15240">
                  <a:moveTo>
                    <a:pt x="6007" y="5676"/>
                  </a:moveTo>
                  <a:lnTo>
                    <a:pt x="5132" y="6629"/>
                  </a:lnTo>
                  <a:lnTo>
                    <a:pt x="4191" y="8902"/>
                  </a:lnTo>
                  <a:lnTo>
                    <a:pt x="5343" y="8902"/>
                  </a:lnTo>
                  <a:lnTo>
                    <a:pt x="6388" y="7696"/>
                  </a:lnTo>
                  <a:lnTo>
                    <a:pt x="6471" y="6946"/>
                  </a:lnTo>
                  <a:lnTo>
                    <a:pt x="6427" y="6464"/>
                  </a:lnTo>
                  <a:lnTo>
                    <a:pt x="6007" y="5676"/>
                  </a:lnTo>
                  <a:close/>
                </a:path>
                <a:path w="14604" h="15240">
                  <a:moveTo>
                    <a:pt x="13620" y="2311"/>
                  </a:moveTo>
                  <a:lnTo>
                    <a:pt x="10706" y="2311"/>
                  </a:lnTo>
                  <a:lnTo>
                    <a:pt x="10998" y="2362"/>
                  </a:lnTo>
                  <a:lnTo>
                    <a:pt x="11493" y="2501"/>
                  </a:lnTo>
                  <a:lnTo>
                    <a:pt x="11812" y="2705"/>
                  </a:lnTo>
                  <a:lnTo>
                    <a:pt x="11852" y="2933"/>
                  </a:lnTo>
                  <a:lnTo>
                    <a:pt x="11645" y="3505"/>
                  </a:lnTo>
                  <a:lnTo>
                    <a:pt x="11315" y="3517"/>
                  </a:lnTo>
                  <a:lnTo>
                    <a:pt x="11137" y="3606"/>
                  </a:lnTo>
                  <a:lnTo>
                    <a:pt x="13489" y="3606"/>
                  </a:lnTo>
                  <a:lnTo>
                    <a:pt x="13576" y="3162"/>
                  </a:lnTo>
                  <a:lnTo>
                    <a:pt x="13620" y="2311"/>
                  </a:lnTo>
                  <a:close/>
                </a:path>
                <a:path w="14604" h="15240">
                  <a:moveTo>
                    <a:pt x="12954" y="1511"/>
                  </a:moveTo>
                  <a:lnTo>
                    <a:pt x="11506" y="1955"/>
                  </a:lnTo>
                  <a:lnTo>
                    <a:pt x="13580" y="1955"/>
                  </a:lnTo>
                  <a:lnTo>
                    <a:pt x="13563" y="1803"/>
                  </a:lnTo>
                  <a:lnTo>
                    <a:pt x="13385" y="1701"/>
                  </a:lnTo>
                  <a:lnTo>
                    <a:pt x="12954" y="1511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12332224" y="691052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495" y="0"/>
                  </a:moveTo>
                  <a:lnTo>
                    <a:pt x="3441" y="1955"/>
                  </a:lnTo>
                  <a:lnTo>
                    <a:pt x="1143" y="2540"/>
                  </a:lnTo>
                  <a:lnTo>
                    <a:pt x="0" y="4305"/>
                  </a:lnTo>
                  <a:lnTo>
                    <a:pt x="25" y="5422"/>
                  </a:lnTo>
                  <a:lnTo>
                    <a:pt x="381" y="6388"/>
                  </a:lnTo>
                  <a:lnTo>
                    <a:pt x="1079" y="7239"/>
                  </a:lnTo>
                  <a:lnTo>
                    <a:pt x="1333" y="6972"/>
                  </a:lnTo>
                  <a:lnTo>
                    <a:pt x="1397" y="6235"/>
                  </a:lnTo>
                  <a:lnTo>
                    <a:pt x="3086" y="7734"/>
                  </a:lnTo>
                  <a:lnTo>
                    <a:pt x="4267" y="8204"/>
                  </a:lnTo>
                  <a:lnTo>
                    <a:pt x="5715" y="7747"/>
                  </a:lnTo>
                  <a:lnTo>
                    <a:pt x="5943" y="6654"/>
                  </a:lnTo>
                  <a:lnTo>
                    <a:pt x="7962" y="6972"/>
                  </a:lnTo>
                  <a:lnTo>
                    <a:pt x="7620" y="5422"/>
                  </a:lnTo>
                  <a:lnTo>
                    <a:pt x="6921" y="3454"/>
                  </a:lnTo>
                  <a:lnTo>
                    <a:pt x="6032" y="3822"/>
                  </a:lnTo>
                  <a:lnTo>
                    <a:pt x="5930" y="3086"/>
                  </a:lnTo>
                  <a:lnTo>
                    <a:pt x="5524" y="1803"/>
                  </a:lnTo>
                  <a:lnTo>
                    <a:pt x="5346" y="1003"/>
                  </a:lnTo>
                  <a:lnTo>
                    <a:pt x="5130" y="203"/>
                  </a:lnTo>
                  <a:lnTo>
                    <a:pt x="4914" y="152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12338186" y="6905895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3111" y="0"/>
                  </a:moveTo>
                  <a:lnTo>
                    <a:pt x="2235" y="1092"/>
                  </a:lnTo>
                  <a:lnTo>
                    <a:pt x="1422" y="2247"/>
                  </a:lnTo>
                  <a:lnTo>
                    <a:pt x="101" y="2844"/>
                  </a:lnTo>
                  <a:lnTo>
                    <a:pt x="0" y="4648"/>
                  </a:lnTo>
                  <a:lnTo>
                    <a:pt x="1714" y="6184"/>
                  </a:lnTo>
                  <a:lnTo>
                    <a:pt x="952" y="8089"/>
                  </a:lnTo>
                  <a:lnTo>
                    <a:pt x="1651" y="10033"/>
                  </a:lnTo>
                  <a:lnTo>
                    <a:pt x="3390" y="8826"/>
                  </a:lnTo>
                  <a:lnTo>
                    <a:pt x="3238" y="6426"/>
                  </a:lnTo>
                  <a:lnTo>
                    <a:pt x="4699" y="5041"/>
                  </a:lnTo>
                  <a:lnTo>
                    <a:pt x="4787" y="4838"/>
                  </a:lnTo>
                  <a:lnTo>
                    <a:pt x="4902" y="4356"/>
                  </a:lnTo>
                  <a:lnTo>
                    <a:pt x="4737" y="3721"/>
                  </a:lnTo>
                  <a:lnTo>
                    <a:pt x="4521" y="3048"/>
                  </a:lnTo>
                  <a:lnTo>
                    <a:pt x="4343" y="2374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F283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12338469" y="691857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88" y="0"/>
                  </a:moveTo>
                  <a:lnTo>
                    <a:pt x="190" y="901"/>
                  </a:lnTo>
                  <a:lnTo>
                    <a:pt x="0" y="1803"/>
                  </a:lnTo>
                  <a:lnTo>
                    <a:pt x="482" y="2641"/>
                  </a:lnTo>
                  <a:lnTo>
                    <a:pt x="596" y="2413"/>
                  </a:lnTo>
                  <a:lnTo>
                    <a:pt x="736" y="2184"/>
                  </a:lnTo>
                  <a:lnTo>
                    <a:pt x="850" y="1943"/>
                  </a:lnTo>
                  <a:lnTo>
                    <a:pt x="952" y="1143"/>
                  </a:lnTo>
                  <a:lnTo>
                    <a:pt x="1790" y="8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9AD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12280038" y="6821432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584" y="0"/>
                  </a:moveTo>
                  <a:lnTo>
                    <a:pt x="190" y="800"/>
                  </a:lnTo>
                  <a:lnTo>
                    <a:pt x="0" y="1231"/>
                  </a:lnTo>
                  <a:lnTo>
                    <a:pt x="1498" y="1447"/>
                  </a:lnTo>
                  <a:lnTo>
                    <a:pt x="4978" y="4876"/>
                  </a:lnTo>
                  <a:lnTo>
                    <a:pt x="5753" y="7581"/>
                  </a:lnTo>
                  <a:lnTo>
                    <a:pt x="8940" y="6730"/>
                  </a:lnTo>
                  <a:lnTo>
                    <a:pt x="9397" y="7696"/>
                  </a:lnTo>
                  <a:lnTo>
                    <a:pt x="9740" y="8178"/>
                  </a:lnTo>
                  <a:lnTo>
                    <a:pt x="10058" y="7569"/>
                  </a:lnTo>
                  <a:lnTo>
                    <a:pt x="10388" y="6781"/>
                  </a:lnTo>
                  <a:lnTo>
                    <a:pt x="9486" y="5778"/>
                  </a:lnTo>
                  <a:lnTo>
                    <a:pt x="9436" y="5067"/>
                  </a:lnTo>
                  <a:lnTo>
                    <a:pt x="6845" y="5676"/>
                  </a:lnTo>
                  <a:lnTo>
                    <a:pt x="4978" y="4330"/>
                  </a:lnTo>
                  <a:lnTo>
                    <a:pt x="3086" y="749"/>
                  </a:lnTo>
                  <a:lnTo>
                    <a:pt x="1752" y="64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12260803" y="6820069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2501" y="3784"/>
                  </a:moveTo>
                  <a:lnTo>
                    <a:pt x="2260" y="4343"/>
                  </a:lnTo>
                  <a:lnTo>
                    <a:pt x="1930" y="4787"/>
                  </a:lnTo>
                  <a:lnTo>
                    <a:pt x="1028" y="4864"/>
                  </a:lnTo>
                  <a:lnTo>
                    <a:pt x="939" y="5206"/>
                  </a:lnTo>
                  <a:lnTo>
                    <a:pt x="609" y="6184"/>
                  </a:lnTo>
                  <a:lnTo>
                    <a:pt x="0" y="7543"/>
                  </a:lnTo>
                  <a:lnTo>
                    <a:pt x="1943" y="6769"/>
                  </a:lnTo>
                  <a:lnTo>
                    <a:pt x="2387" y="5587"/>
                  </a:lnTo>
                  <a:lnTo>
                    <a:pt x="3213" y="4851"/>
                  </a:lnTo>
                  <a:lnTo>
                    <a:pt x="5486" y="4267"/>
                  </a:lnTo>
                  <a:lnTo>
                    <a:pt x="6489" y="3898"/>
                  </a:lnTo>
                  <a:lnTo>
                    <a:pt x="6819" y="3797"/>
                  </a:lnTo>
                  <a:lnTo>
                    <a:pt x="2501" y="3784"/>
                  </a:lnTo>
                  <a:close/>
                </a:path>
                <a:path w="12700" h="7620">
                  <a:moveTo>
                    <a:pt x="8737" y="1041"/>
                  </a:moveTo>
                  <a:lnTo>
                    <a:pt x="7632" y="1536"/>
                  </a:lnTo>
                  <a:lnTo>
                    <a:pt x="7111" y="2412"/>
                  </a:lnTo>
                  <a:lnTo>
                    <a:pt x="6388" y="2882"/>
                  </a:lnTo>
                  <a:lnTo>
                    <a:pt x="5177" y="2882"/>
                  </a:lnTo>
                  <a:lnTo>
                    <a:pt x="4800" y="3060"/>
                  </a:lnTo>
                  <a:lnTo>
                    <a:pt x="4329" y="3060"/>
                  </a:lnTo>
                  <a:lnTo>
                    <a:pt x="4203" y="3263"/>
                  </a:lnTo>
                  <a:lnTo>
                    <a:pt x="3848" y="3416"/>
                  </a:lnTo>
                  <a:lnTo>
                    <a:pt x="3417" y="3416"/>
                  </a:lnTo>
                  <a:lnTo>
                    <a:pt x="3238" y="3657"/>
                  </a:lnTo>
                  <a:lnTo>
                    <a:pt x="2908" y="3797"/>
                  </a:lnTo>
                  <a:lnTo>
                    <a:pt x="6861" y="3784"/>
                  </a:lnTo>
                  <a:lnTo>
                    <a:pt x="7480" y="3594"/>
                  </a:lnTo>
                  <a:lnTo>
                    <a:pt x="7572" y="3416"/>
                  </a:lnTo>
                  <a:lnTo>
                    <a:pt x="3848" y="3416"/>
                  </a:lnTo>
                  <a:lnTo>
                    <a:pt x="3458" y="3360"/>
                  </a:lnTo>
                  <a:lnTo>
                    <a:pt x="7601" y="3360"/>
                  </a:lnTo>
                  <a:lnTo>
                    <a:pt x="7758" y="3060"/>
                  </a:lnTo>
                  <a:lnTo>
                    <a:pt x="4800" y="3060"/>
                  </a:lnTo>
                  <a:lnTo>
                    <a:pt x="4400" y="2946"/>
                  </a:lnTo>
                  <a:lnTo>
                    <a:pt x="7817" y="2946"/>
                  </a:lnTo>
                  <a:lnTo>
                    <a:pt x="6388" y="2882"/>
                  </a:lnTo>
                  <a:lnTo>
                    <a:pt x="5378" y="2586"/>
                  </a:lnTo>
                  <a:lnTo>
                    <a:pt x="8005" y="2586"/>
                  </a:lnTo>
                  <a:lnTo>
                    <a:pt x="8102" y="2400"/>
                  </a:lnTo>
                  <a:lnTo>
                    <a:pt x="9105" y="2133"/>
                  </a:lnTo>
                  <a:lnTo>
                    <a:pt x="10557" y="2133"/>
                  </a:lnTo>
                  <a:lnTo>
                    <a:pt x="10845" y="1650"/>
                  </a:lnTo>
                  <a:lnTo>
                    <a:pt x="11252" y="1384"/>
                  </a:lnTo>
                  <a:lnTo>
                    <a:pt x="9588" y="1384"/>
                  </a:lnTo>
                  <a:lnTo>
                    <a:pt x="8737" y="1041"/>
                  </a:lnTo>
                  <a:close/>
                </a:path>
                <a:path w="12700" h="7620">
                  <a:moveTo>
                    <a:pt x="10557" y="2133"/>
                  </a:moveTo>
                  <a:lnTo>
                    <a:pt x="9105" y="2133"/>
                  </a:lnTo>
                  <a:lnTo>
                    <a:pt x="10337" y="2501"/>
                  </a:lnTo>
                  <a:lnTo>
                    <a:pt x="10557" y="2133"/>
                  </a:lnTo>
                  <a:close/>
                </a:path>
                <a:path w="12700" h="7620">
                  <a:moveTo>
                    <a:pt x="11658" y="0"/>
                  </a:moveTo>
                  <a:lnTo>
                    <a:pt x="11290" y="139"/>
                  </a:lnTo>
                  <a:lnTo>
                    <a:pt x="10693" y="304"/>
                  </a:lnTo>
                  <a:lnTo>
                    <a:pt x="10252" y="1041"/>
                  </a:lnTo>
                  <a:lnTo>
                    <a:pt x="10133" y="1168"/>
                  </a:lnTo>
                  <a:lnTo>
                    <a:pt x="9588" y="1384"/>
                  </a:lnTo>
                  <a:lnTo>
                    <a:pt x="11252" y="1384"/>
                  </a:lnTo>
                  <a:lnTo>
                    <a:pt x="11582" y="1168"/>
                  </a:lnTo>
                  <a:lnTo>
                    <a:pt x="12610" y="1168"/>
                  </a:lnTo>
                  <a:lnTo>
                    <a:pt x="12598" y="558"/>
                  </a:lnTo>
                  <a:lnTo>
                    <a:pt x="12191" y="241"/>
                  </a:lnTo>
                  <a:lnTo>
                    <a:pt x="11658" y="0"/>
                  </a:lnTo>
                  <a:close/>
                </a:path>
                <a:path w="12700" h="7620">
                  <a:moveTo>
                    <a:pt x="12610" y="1168"/>
                  </a:moveTo>
                  <a:lnTo>
                    <a:pt x="11582" y="1168"/>
                  </a:lnTo>
                  <a:lnTo>
                    <a:pt x="12611" y="1193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12272472" y="681948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1016" y="0"/>
                  </a:moveTo>
                  <a:lnTo>
                    <a:pt x="0" y="584"/>
                  </a:lnTo>
                  <a:lnTo>
                    <a:pt x="508" y="838"/>
                  </a:lnTo>
                  <a:lnTo>
                    <a:pt x="939" y="1142"/>
                  </a:lnTo>
                  <a:lnTo>
                    <a:pt x="952" y="1777"/>
                  </a:lnTo>
                  <a:lnTo>
                    <a:pt x="1003" y="1917"/>
                  </a:lnTo>
                  <a:lnTo>
                    <a:pt x="1562" y="2070"/>
                  </a:lnTo>
                  <a:lnTo>
                    <a:pt x="2108" y="2133"/>
                  </a:lnTo>
                  <a:lnTo>
                    <a:pt x="2641" y="1790"/>
                  </a:lnTo>
                  <a:lnTo>
                    <a:pt x="3454" y="1168"/>
                  </a:lnTo>
                  <a:lnTo>
                    <a:pt x="4152" y="1676"/>
                  </a:lnTo>
                  <a:lnTo>
                    <a:pt x="4889" y="2019"/>
                  </a:lnTo>
                  <a:lnTo>
                    <a:pt x="5118" y="1574"/>
                  </a:lnTo>
                  <a:lnTo>
                    <a:pt x="5245" y="1346"/>
                  </a:lnTo>
                  <a:lnTo>
                    <a:pt x="4546" y="990"/>
                  </a:lnTo>
                  <a:lnTo>
                    <a:pt x="3848" y="673"/>
                  </a:lnTo>
                  <a:lnTo>
                    <a:pt x="3149" y="317"/>
                  </a:lnTo>
                  <a:lnTo>
                    <a:pt x="2108" y="62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12278334" y="68204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55" y="0"/>
                  </a:moveTo>
                  <a:lnTo>
                    <a:pt x="241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1701" y="2209"/>
                  </a:lnTo>
                  <a:lnTo>
                    <a:pt x="1905" y="1803"/>
                  </a:lnTo>
                  <a:lnTo>
                    <a:pt x="2070" y="1397"/>
                  </a:lnTo>
                  <a:lnTo>
                    <a:pt x="2286" y="977"/>
                  </a:lnTo>
                  <a:lnTo>
                    <a:pt x="1943" y="76"/>
                  </a:lnTo>
                  <a:lnTo>
                    <a:pt x="1054" y="21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2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12266120" y="68215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311" y="0"/>
                  </a:moveTo>
                  <a:lnTo>
                    <a:pt x="1816" y="63"/>
                  </a:lnTo>
                  <a:lnTo>
                    <a:pt x="863" y="165"/>
                  </a:lnTo>
                  <a:lnTo>
                    <a:pt x="584" y="469"/>
                  </a:lnTo>
                  <a:lnTo>
                    <a:pt x="292" y="749"/>
                  </a:lnTo>
                  <a:lnTo>
                    <a:pt x="0" y="1054"/>
                  </a:lnTo>
                  <a:lnTo>
                    <a:pt x="1054" y="1358"/>
                  </a:lnTo>
                  <a:lnTo>
                    <a:pt x="1790" y="90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12275610" y="68193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68" y="0"/>
                  </a:moveTo>
                  <a:lnTo>
                    <a:pt x="0" y="431"/>
                  </a:lnTo>
                  <a:lnTo>
                    <a:pt x="698" y="774"/>
                  </a:lnTo>
                  <a:lnTo>
                    <a:pt x="1397" y="1104"/>
                  </a:lnTo>
                  <a:lnTo>
                    <a:pt x="2400" y="1600"/>
                  </a:lnTo>
                  <a:lnTo>
                    <a:pt x="2730" y="1739"/>
                  </a:lnTo>
                  <a:lnTo>
                    <a:pt x="3086" y="1079"/>
                  </a:lnTo>
                  <a:lnTo>
                    <a:pt x="2133" y="49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12269546" y="681998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66" y="431"/>
                  </a:moveTo>
                  <a:lnTo>
                    <a:pt x="1143" y="393"/>
                  </a:lnTo>
                  <a:lnTo>
                    <a:pt x="406" y="330"/>
                  </a:lnTo>
                  <a:lnTo>
                    <a:pt x="0" y="1130"/>
                  </a:lnTo>
                  <a:lnTo>
                    <a:pt x="850" y="1473"/>
                  </a:lnTo>
                  <a:lnTo>
                    <a:pt x="1460" y="1231"/>
                  </a:lnTo>
                  <a:lnTo>
                    <a:pt x="1866" y="431"/>
                  </a:lnTo>
                  <a:close/>
                </a:path>
                <a:path w="3175" h="1904">
                  <a:moveTo>
                    <a:pt x="2844" y="101"/>
                  </a:moveTo>
                  <a:lnTo>
                    <a:pt x="2476" y="0"/>
                  </a:lnTo>
                  <a:lnTo>
                    <a:pt x="2146" y="38"/>
                  </a:lnTo>
                  <a:lnTo>
                    <a:pt x="1943" y="393"/>
                  </a:lnTo>
                  <a:lnTo>
                    <a:pt x="2247" y="292"/>
                  </a:lnTo>
                  <a:lnTo>
                    <a:pt x="2540" y="203"/>
                  </a:lnTo>
                  <a:lnTo>
                    <a:pt x="2844" y="101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12310080" y="6945612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4" h="16509">
                  <a:moveTo>
                    <a:pt x="5803" y="0"/>
                  </a:moveTo>
                  <a:lnTo>
                    <a:pt x="5765" y="558"/>
                  </a:lnTo>
                  <a:lnTo>
                    <a:pt x="5537" y="1752"/>
                  </a:lnTo>
                  <a:lnTo>
                    <a:pt x="5664" y="2514"/>
                  </a:lnTo>
                  <a:lnTo>
                    <a:pt x="4991" y="5270"/>
                  </a:lnTo>
                  <a:lnTo>
                    <a:pt x="4800" y="7658"/>
                  </a:lnTo>
                  <a:lnTo>
                    <a:pt x="2311" y="8648"/>
                  </a:lnTo>
                  <a:lnTo>
                    <a:pt x="2755" y="8953"/>
                  </a:lnTo>
                  <a:lnTo>
                    <a:pt x="3759" y="9499"/>
                  </a:lnTo>
                  <a:lnTo>
                    <a:pt x="3492" y="9601"/>
                  </a:lnTo>
                  <a:lnTo>
                    <a:pt x="1536" y="10502"/>
                  </a:lnTo>
                  <a:lnTo>
                    <a:pt x="3149" y="11861"/>
                  </a:lnTo>
                  <a:lnTo>
                    <a:pt x="3111" y="12725"/>
                  </a:lnTo>
                  <a:lnTo>
                    <a:pt x="2019" y="13817"/>
                  </a:lnTo>
                  <a:lnTo>
                    <a:pt x="939" y="12407"/>
                  </a:lnTo>
                  <a:lnTo>
                    <a:pt x="0" y="12954"/>
                  </a:lnTo>
                  <a:lnTo>
                    <a:pt x="139" y="14998"/>
                  </a:lnTo>
                  <a:lnTo>
                    <a:pt x="990" y="16078"/>
                  </a:lnTo>
                  <a:lnTo>
                    <a:pt x="2882" y="16179"/>
                  </a:lnTo>
                  <a:lnTo>
                    <a:pt x="3543" y="16471"/>
                  </a:lnTo>
                  <a:lnTo>
                    <a:pt x="5143" y="14655"/>
                  </a:lnTo>
                  <a:lnTo>
                    <a:pt x="6908" y="13081"/>
                  </a:lnTo>
                  <a:lnTo>
                    <a:pt x="8991" y="11823"/>
                  </a:lnTo>
                  <a:lnTo>
                    <a:pt x="9639" y="11557"/>
                  </a:lnTo>
                  <a:lnTo>
                    <a:pt x="10909" y="10960"/>
                  </a:lnTo>
                  <a:lnTo>
                    <a:pt x="11633" y="9563"/>
                  </a:lnTo>
                  <a:lnTo>
                    <a:pt x="12103" y="8026"/>
                  </a:lnTo>
                  <a:lnTo>
                    <a:pt x="13982" y="7200"/>
                  </a:lnTo>
                  <a:lnTo>
                    <a:pt x="13944" y="6426"/>
                  </a:lnTo>
                  <a:lnTo>
                    <a:pt x="14046" y="5981"/>
                  </a:lnTo>
                  <a:lnTo>
                    <a:pt x="13398" y="5664"/>
                  </a:lnTo>
                  <a:lnTo>
                    <a:pt x="12496" y="7162"/>
                  </a:lnTo>
                  <a:lnTo>
                    <a:pt x="10248" y="6210"/>
                  </a:lnTo>
                  <a:lnTo>
                    <a:pt x="9715" y="4000"/>
                  </a:lnTo>
                  <a:lnTo>
                    <a:pt x="7797" y="5257"/>
                  </a:lnTo>
                  <a:lnTo>
                    <a:pt x="7315" y="4724"/>
                  </a:lnTo>
                  <a:lnTo>
                    <a:pt x="7010" y="3365"/>
                  </a:lnTo>
                  <a:lnTo>
                    <a:pt x="6934" y="2298"/>
                  </a:lnTo>
                  <a:lnTo>
                    <a:pt x="7353" y="1231"/>
                  </a:lnTo>
                  <a:lnTo>
                    <a:pt x="7289" y="723"/>
                  </a:lnTo>
                  <a:lnTo>
                    <a:pt x="7035" y="330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12324780" y="694510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838" y="0"/>
                  </a:moveTo>
                  <a:lnTo>
                    <a:pt x="3670" y="2146"/>
                  </a:lnTo>
                  <a:lnTo>
                    <a:pt x="1041" y="2920"/>
                  </a:lnTo>
                  <a:lnTo>
                    <a:pt x="0" y="5168"/>
                  </a:lnTo>
                  <a:lnTo>
                    <a:pt x="444" y="5841"/>
                  </a:lnTo>
                  <a:lnTo>
                    <a:pt x="469" y="7404"/>
                  </a:lnTo>
                  <a:lnTo>
                    <a:pt x="1879" y="6172"/>
                  </a:lnTo>
                  <a:lnTo>
                    <a:pt x="3594" y="4635"/>
                  </a:lnTo>
                  <a:lnTo>
                    <a:pt x="5080" y="2882"/>
                  </a:lnTo>
                  <a:lnTo>
                    <a:pt x="6032" y="736"/>
                  </a:lnTo>
                  <a:lnTo>
                    <a:pt x="5232" y="25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12318283" y="695656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31" y="3108"/>
                  </a:moveTo>
                  <a:close/>
                </a:path>
                <a:path w="3175" h="3175">
                  <a:moveTo>
                    <a:pt x="2717" y="0"/>
                  </a:moveTo>
                  <a:lnTo>
                    <a:pt x="800" y="889"/>
                  </a:lnTo>
                  <a:lnTo>
                    <a:pt x="431" y="1600"/>
                  </a:lnTo>
                  <a:lnTo>
                    <a:pt x="0" y="2298"/>
                  </a:lnTo>
                  <a:lnTo>
                    <a:pt x="531" y="3108"/>
                  </a:lnTo>
                  <a:lnTo>
                    <a:pt x="1562" y="2794"/>
                  </a:lnTo>
                  <a:lnTo>
                    <a:pt x="2219" y="2794"/>
                  </a:lnTo>
                  <a:lnTo>
                    <a:pt x="2806" y="1841"/>
                  </a:lnTo>
                  <a:lnTo>
                    <a:pt x="3175" y="596"/>
                  </a:lnTo>
                  <a:lnTo>
                    <a:pt x="2717" y="0"/>
                  </a:lnTo>
                  <a:close/>
                </a:path>
                <a:path w="3175" h="3175">
                  <a:moveTo>
                    <a:pt x="2219" y="2794"/>
                  </a:moveTo>
                  <a:lnTo>
                    <a:pt x="1562" y="2794"/>
                  </a:lnTo>
                  <a:lnTo>
                    <a:pt x="2133" y="2933"/>
                  </a:lnTo>
                  <a:lnTo>
                    <a:pt x="2219" y="279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12323479" y="69502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95" y="0"/>
                  </a:moveTo>
                  <a:lnTo>
                    <a:pt x="635" y="25"/>
                  </a:lnTo>
                  <a:lnTo>
                    <a:pt x="292" y="482"/>
                  </a:lnTo>
                  <a:lnTo>
                    <a:pt x="0" y="1016"/>
                  </a:lnTo>
                  <a:lnTo>
                    <a:pt x="215" y="1117"/>
                  </a:lnTo>
                  <a:lnTo>
                    <a:pt x="647" y="1333"/>
                  </a:lnTo>
                  <a:lnTo>
                    <a:pt x="863" y="876"/>
                  </a:lnTo>
                  <a:lnTo>
                    <a:pt x="1066" y="43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2229787" y="6854898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9499" y="0"/>
                  </a:moveTo>
                  <a:lnTo>
                    <a:pt x="8115" y="342"/>
                  </a:lnTo>
                  <a:lnTo>
                    <a:pt x="7988" y="1663"/>
                  </a:lnTo>
                  <a:lnTo>
                    <a:pt x="7467" y="2641"/>
                  </a:lnTo>
                  <a:lnTo>
                    <a:pt x="6985" y="3606"/>
                  </a:lnTo>
                  <a:lnTo>
                    <a:pt x="6362" y="4114"/>
                  </a:lnTo>
                  <a:lnTo>
                    <a:pt x="5257" y="3682"/>
                  </a:lnTo>
                  <a:lnTo>
                    <a:pt x="3200" y="5410"/>
                  </a:lnTo>
                  <a:lnTo>
                    <a:pt x="1892" y="7708"/>
                  </a:lnTo>
                  <a:lnTo>
                    <a:pt x="660" y="10083"/>
                  </a:lnTo>
                  <a:lnTo>
                    <a:pt x="0" y="11798"/>
                  </a:lnTo>
                  <a:lnTo>
                    <a:pt x="800" y="11658"/>
                  </a:lnTo>
                  <a:lnTo>
                    <a:pt x="1663" y="10845"/>
                  </a:lnTo>
                  <a:lnTo>
                    <a:pt x="2298" y="12065"/>
                  </a:lnTo>
                  <a:lnTo>
                    <a:pt x="2959" y="12357"/>
                  </a:lnTo>
                  <a:lnTo>
                    <a:pt x="3035" y="10858"/>
                  </a:lnTo>
                  <a:lnTo>
                    <a:pt x="3594" y="9296"/>
                  </a:lnTo>
                  <a:lnTo>
                    <a:pt x="6654" y="7950"/>
                  </a:lnTo>
                  <a:lnTo>
                    <a:pt x="8001" y="4965"/>
                  </a:lnTo>
                  <a:lnTo>
                    <a:pt x="7353" y="3835"/>
                  </a:lnTo>
                  <a:lnTo>
                    <a:pt x="8216" y="2959"/>
                  </a:lnTo>
                  <a:lnTo>
                    <a:pt x="8559" y="1993"/>
                  </a:lnTo>
                  <a:lnTo>
                    <a:pt x="8890" y="1333"/>
                  </a:lnTo>
                  <a:lnTo>
                    <a:pt x="9169" y="660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2226239" y="686496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216" y="0"/>
                  </a:moveTo>
                  <a:lnTo>
                    <a:pt x="2412" y="1625"/>
                  </a:lnTo>
                  <a:lnTo>
                    <a:pt x="1003" y="3505"/>
                  </a:lnTo>
                  <a:lnTo>
                    <a:pt x="0" y="5702"/>
                  </a:lnTo>
                  <a:lnTo>
                    <a:pt x="114" y="5829"/>
                  </a:lnTo>
                  <a:lnTo>
                    <a:pt x="723" y="5727"/>
                  </a:lnTo>
                  <a:lnTo>
                    <a:pt x="1066" y="5295"/>
                  </a:lnTo>
                  <a:lnTo>
                    <a:pt x="1346" y="4787"/>
                  </a:lnTo>
                  <a:lnTo>
                    <a:pt x="2425" y="4025"/>
                  </a:lnTo>
                  <a:lnTo>
                    <a:pt x="3073" y="2933"/>
                  </a:lnTo>
                  <a:lnTo>
                    <a:pt x="3555" y="1739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12241116" y="684604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108" y="0"/>
                  </a:moveTo>
                  <a:lnTo>
                    <a:pt x="838" y="698"/>
                  </a:lnTo>
                  <a:lnTo>
                    <a:pt x="546" y="2044"/>
                  </a:lnTo>
                  <a:lnTo>
                    <a:pt x="0" y="3213"/>
                  </a:lnTo>
                  <a:lnTo>
                    <a:pt x="1511" y="2667"/>
                  </a:lnTo>
                  <a:lnTo>
                    <a:pt x="1600" y="118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2235459" y="685087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866" y="4559"/>
                  </a:moveTo>
                  <a:lnTo>
                    <a:pt x="952" y="5181"/>
                  </a:lnTo>
                  <a:lnTo>
                    <a:pt x="457" y="6134"/>
                  </a:lnTo>
                  <a:lnTo>
                    <a:pt x="0" y="7099"/>
                  </a:lnTo>
                  <a:lnTo>
                    <a:pt x="1308" y="6743"/>
                  </a:lnTo>
                  <a:lnTo>
                    <a:pt x="1435" y="5537"/>
                  </a:lnTo>
                  <a:lnTo>
                    <a:pt x="1866" y="4559"/>
                  </a:lnTo>
                  <a:close/>
                </a:path>
                <a:path w="5079" h="7620">
                  <a:moveTo>
                    <a:pt x="4762" y="0"/>
                  </a:moveTo>
                  <a:lnTo>
                    <a:pt x="3797" y="660"/>
                  </a:lnTo>
                  <a:lnTo>
                    <a:pt x="3200" y="1625"/>
                  </a:lnTo>
                  <a:lnTo>
                    <a:pt x="2857" y="2743"/>
                  </a:lnTo>
                  <a:lnTo>
                    <a:pt x="4178" y="2311"/>
                  </a:lnTo>
                  <a:lnTo>
                    <a:pt x="4292" y="1003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12243164" y="68448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00" y="0"/>
                  </a:moveTo>
                  <a:lnTo>
                    <a:pt x="0" y="1206"/>
                  </a:lnTo>
                  <a:lnTo>
                    <a:pt x="749" y="1346"/>
                  </a:lnTo>
                  <a:lnTo>
                    <a:pt x="1104" y="876"/>
                  </a:lnTo>
                  <a:lnTo>
                    <a:pt x="1409" y="292"/>
                  </a:lnTo>
                  <a:lnTo>
                    <a:pt x="1104" y="152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12240068" y="6849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165" y="203"/>
                  </a:lnTo>
                  <a:lnTo>
                    <a:pt x="0" y="609"/>
                  </a:lnTo>
                  <a:lnTo>
                    <a:pt x="165" y="1155"/>
                  </a:lnTo>
                  <a:lnTo>
                    <a:pt x="355" y="787"/>
                  </a:lnTo>
                  <a:lnTo>
                    <a:pt x="520" y="36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12321416" y="6892700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5988" y="13004"/>
                  </a:moveTo>
                  <a:lnTo>
                    <a:pt x="11493" y="13004"/>
                  </a:lnTo>
                  <a:lnTo>
                    <a:pt x="13843" y="13411"/>
                  </a:lnTo>
                  <a:lnTo>
                    <a:pt x="16167" y="14084"/>
                  </a:lnTo>
                  <a:lnTo>
                    <a:pt x="15988" y="13004"/>
                  </a:lnTo>
                  <a:close/>
                </a:path>
                <a:path w="17145" h="14604">
                  <a:moveTo>
                    <a:pt x="10208" y="7962"/>
                  </a:moveTo>
                  <a:lnTo>
                    <a:pt x="7086" y="7962"/>
                  </a:lnTo>
                  <a:lnTo>
                    <a:pt x="7988" y="8635"/>
                  </a:lnTo>
                  <a:lnTo>
                    <a:pt x="8235" y="9067"/>
                  </a:lnTo>
                  <a:lnTo>
                    <a:pt x="7518" y="10401"/>
                  </a:lnTo>
                  <a:lnTo>
                    <a:pt x="6653" y="11861"/>
                  </a:lnTo>
                  <a:lnTo>
                    <a:pt x="6615" y="12166"/>
                  </a:lnTo>
                  <a:lnTo>
                    <a:pt x="7175" y="13017"/>
                  </a:lnTo>
                  <a:lnTo>
                    <a:pt x="8115" y="13004"/>
                  </a:lnTo>
                  <a:lnTo>
                    <a:pt x="15988" y="13004"/>
                  </a:lnTo>
                  <a:lnTo>
                    <a:pt x="15463" y="9601"/>
                  </a:lnTo>
                  <a:lnTo>
                    <a:pt x="11315" y="9601"/>
                  </a:lnTo>
                  <a:lnTo>
                    <a:pt x="10208" y="7962"/>
                  </a:lnTo>
                  <a:close/>
                </a:path>
                <a:path w="17145" h="14604">
                  <a:moveTo>
                    <a:pt x="266" y="1092"/>
                  </a:moveTo>
                  <a:lnTo>
                    <a:pt x="36" y="1612"/>
                  </a:lnTo>
                  <a:lnTo>
                    <a:pt x="0" y="1943"/>
                  </a:lnTo>
                  <a:lnTo>
                    <a:pt x="119" y="2641"/>
                  </a:lnTo>
                  <a:lnTo>
                    <a:pt x="778" y="3187"/>
                  </a:lnTo>
                  <a:lnTo>
                    <a:pt x="868" y="3555"/>
                  </a:lnTo>
                  <a:lnTo>
                    <a:pt x="444" y="4343"/>
                  </a:lnTo>
                  <a:lnTo>
                    <a:pt x="2352" y="6438"/>
                  </a:lnTo>
                  <a:lnTo>
                    <a:pt x="3812" y="8496"/>
                  </a:lnTo>
                  <a:lnTo>
                    <a:pt x="3802" y="9055"/>
                  </a:lnTo>
                  <a:lnTo>
                    <a:pt x="3581" y="11506"/>
                  </a:lnTo>
                  <a:lnTo>
                    <a:pt x="5016" y="12166"/>
                  </a:lnTo>
                  <a:lnTo>
                    <a:pt x="5575" y="12445"/>
                  </a:lnTo>
                  <a:lnTo>
                    <a:pt x="6223" y="12166"/>
                  </a:lnTo>
                  <a:lnTo>
                    <a:pt x="6540" y="12052"/>
                  </a:lnTo>
                  <a:lnTo>
                    <a:pt x="5575" y="10960"/>
                  </a:lnTo>
                  <a:lnTo>
                    <a:pt x="5880" y="9842"/>
                  </a:lnTo>
                  <a:lnTo>
                    <a:pt x="6743" y="8267"/>
                  </a:lnTo>
                  <a:lnTo>
                    <a:pt x="7086" y="7962"/>
                  </a:lnTo>
                  <a:lnTo>
                    <a:pt x="10208" y="7962"/>
                  </a:lnTo>
                  <a:lnTo>
                    <a:pt x="10002" y="7581"/>
                  </a:lnTo>
                  <a:lnTo>
                    <a:pt x="8699" y="7581"/>
                  </a:lnTo>
                  <a:lnTo>
                    <a:pt x="7620" y="7238"/>
                  </a:lnTo>
                  <a:lnTo>
                    <a:pt x="7328" y="5511"/>
                  </a:lnTo>
                  <a:lnTo>
                    <a:pt x="10267" y="5511"/>
                  </a:lnTo>
                  <a:lnTo>
                    <a:pt x="11290" y="5346"/>
                  </a:lnTo>
                  <a:lnTo>
                    <a:pt x="11380" y="5143"/>
                  </a:lnTo>
                  <a:lnTo>
                    <a:pt x="2832" y="5143"/>
                  </a:lnTo>
                  <a:lnTo>
                    <a:pt x="1930" y="3390"/>
                  </a:lnTo>
                  <a:lnTo>
                    <a:pt x="3441" y="3314"/>
                  </a:lnTo>
                  <a:lnTo>
                    <a:pt x="4534" y="1612"/>
                  </a:lnTo>
                  <a:lnTo>
                    <a:pt x="4096" y="1168"/>
                  </a:lnTo>
                  <a:lnTo>
                    <a:pt x="1422" y="1168"/>
                  </a:lnTo>
                  <a:lnTo>
                    <a:pt x="266" y="1092"/>
                  </a:lnTo>
                  <a:close/>
                </a:path>
                <a:path w="17145" h="14604">
                  <a:moveTo>
                    <a:pt x="14795" y="1282"/>
                  </a:moveTo>
                  <a:lnTo>
                    <a:pt x="14541" y="1701"/>
                  </a:lnTo>
                  <a:lnTo>
                    <a:pt x="14427" y="1943"/>
                  </a:lnTo>
                  <a:lnTo>
                    <a:pt x="13599" y="2641"/>
                  </a:lnTo>
                  <a:lnTo>
                    <a:pt x="12890" y="3314"/>
                  </a:lnTo>
                  <a:lnTo>
                    <a:pt x="12717" y="3860"/>
                  </a:lnTo>
                  <a:lnTo>
                    <a:pt x="12606" y="4343"/>
                  </a:lnTo>
                  <a:lnTo>
                    <a:pt x="14457" y="5740"/>
                  </a:lnTo>
                  <a:lnTo>
                    <a:pt x="14579" y="6438"/>
                  </a:lnTo>
                  <a:lnTo>
                    <a:pt x="12344" y="8293"/>
                  </a:lnTo>
                  <a:lnTo>
                    <a:pt x="11861" y="9067"/>
                  </a:lnTo>
                  <a:lnTo>
                    <a:pt x="11315" y="9601"/>
                  </a:lnTo>
                  <a:lnTo>
                    <a:pt x="15463" y="9601"/>
                  </a:lnTo>
                  <a:lnTo>
                    <a:pt x="15113" y="7238"/>
                  </a:lnTo>
                  <a:lnTo>
                    <a:pt x="16590" y="7238"/>
                  </a:lnTo>
                  <a:lnTo>
                    <a:pt x="16687" y="5740"/>
                  </a:lnTo>
                  <a:lnTo>
                    <a:pt x="16635" y="5143"/>
                  </a:lnTo>
                  <a:lnTo>
                    <a:pt x="16446" y="4546"/>
                  </a:lnTo>
                  <a:lnTo>
                    <a:pt x="16243" y="4343"/>
                  </a:lnTo>
                  <a:lnTo>
                    <a:pt x="16121" y="4102"/>
                  </a:lnTo>
                  <a:lnTo>
                    <a:pt x="16010" y="3187"/>
                  </a:lnTo>
                  <a:lnTo>
                    <a:pt x="15773" y="2590"/>
                  </a:lnTo>
                  <a:lnTo>
                    <a:pt x="15468" y="2349"/>
                  </a:lnTo>
                  <a:lnTo>
                    <a:pt x="15333" y="2133"/>
                  </a:lnTo>
                  <a:lnTo>
                    <a:pt x="15273" y="1612"/>
                  </a:lnTo>
                  <a:lnTo>
                    <a:pt x="14795" y="1282"/>
                  </a:lnTo>
                  <a:close/>
                </a:path>
                <a:path w="17145" h="14604">
                  <a:moveTo>
                    <a:pt x="16590" y="7238"/>
                  </a:moveTo>
                  <a:lnTo>
                    <a:pt x="15113" y="7238"/>
                  </a:lnTo>
                  <a:lnTo>
                    <a:pt x="16599" y="7810"/>
                  </a:lnTo>
                  <a:lnTo>
                    <a:pt x="16590" y="7238"/>
                  </a:lnTo>
                  <a:close/>
                </a:path>
                <a:path w="17145" h="14604">
                  <a:moveTo>
                    <a:pt x="9448" y="5943"/>
                  </a:moveTo>
                  <a:lnTo>
                    <a:pt x="9639" y="6896"/>
                  </a:lnTo>
                  <a:lnTo>
                    <a:pt x="8699" y="7581"/>
                  </a:lnTo>
                  <a:lnTo>
                    <a:pt x="10002" y="7581"/>
                  </a:lnTo>
                  <a:lnTo>
                    <a:pt x="9601" y="5956"/>
                  </a:lnTo>
                  <a:lnTo>
                    <a:pt x="9448" y="5943"/>
                  </a:lnTo>
                  <a:close/>
                </a:path>
                <a:path w="17145" h="14604">
                  <a:moveTo>
                    <a:pt x="10267" y="5511"/>
                  </a:moveTo>
                  <a:lnTo>
                    <a:pt x="7328" y="5511"/>
                  </a:lnTo>
                  <a:lnTo>
                    <a:pt x="8585" y="5549"/>
                  </a:lnTo>
                  <a:lnTo>
                    <a:pt x="9601" y="5956"/>
                  </a:lnTo>
                  <a:lnTo>
                    <a:pt x="10045" y="6311"/>
                  </a:lnTo>
                  <a:lnTo>
                    <a:pt x="10267" y="5511"/>
                  </a:lnTo>
                  <a:close/>
                </a:path>
                <a:path w="17145" h="14604">
                  <a:moveTo>
                    <a:pt x="7277" y="1816"/>
                  </a:moveTo>
                  <a:lnTo>
                    <a:pt x="5969" y="3187"/>
                  </a:lnTo>
                  <a:lnTo>
                    <a:pt x="4038" y="3555"/>
                  </a:lnTo>
                  <a:lnTo>
                    <a:pt x="2832" y="5143"/>
                  </a:lnTo>
                  <a:lnTo>
                    <a:pt x="11380" y="5143"/>
                  </a:lnTo>
                  <a:lnTo>
                    <a:pt x="11582" y="4686"/>
                  </a:lnTo>
                  <a:lnTo>
                    <a:pt x="10033" y="4102"/>
                  </a:lnTo>
                  <a:lnTo>
                    <a:pt x="10215" y="3860"/>
                  </a:lnTo>
                  <a:lnTo>
                    <a:pt x="9931" y="3860"/>
                  </a:lnTo>
                  <a:lnTo>
                    <a:pt x="8853" y="2908"/>
                  </a:lnTo>
                  <a:lnTo>
                    <a:pt x="7899" y="2133"/>
                  </a:lnTo>
                  <a:lnTo>
                    <a:pt x="7696" y="2019"/>
                  </a:lnTo>
                  <a:lnTo>
                    <a:pt x="7493" y="1943"/>
                  </a:lnTo>
                  <a:lnTo>
                    <a:pt x="7277" y="1816"/>
                  </a:lnTo>
                  <a:close/>
                </a:path>
                <a:path w="17145" h="14604">
                  <a:moveTo>
                    <a:pt x="10617" y="1701"/>
                  </a:moveTo>
                  <a:lnTo>
                    <a:pt x="9931" y="3860"/>
                  </a:lnTo>
                  <a:lnTo>
                    <a:pt x="10215" y="3860"/>
                  </a:lnTo>
                  <a:lnTo>
                    <a:pt x="11138" y="2641"/>
                  </a:lnTo>
                  <a:lnTo>
                    <a:pt x="10617" y="1701"/>
                  </a:lnTo>
                  <a:close/>
                </a:path>
                <a:path w="17145" h="14604">
                  <a:moveTo>
                    <a:pt x="3225" y="0"/>
                  </a:moveTo>
                  <a:lnTo>
                    <a:pt x="2463" y="965"/>
                  </a:lnTo>
                  <a:lnTo>
                    <a:pt x="1422" y="1168"/>
                  </a:lnTo>
                  <a:lnTo>
                    <a:pt x="4096" y="1168"/>
                  </a:lnTo>
                  <a:lnTo>
                    <a:pt x="3733" y="80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12325948" y="6904755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11725" y="2298"/>
                  </a:moveTo>
                  <a:lnTo>
                    <a:pt x="2777" y="2298"/>
                  </a:lnTo>
                  <a:lnTo>
                    <a:pt x="7018" y="3238"/>
                  </a:lnTo>
                  <a:lnTo>
                    <a:pt x="2827" y="3492"/>
                  </a:lnTo>
                  <a:lnTo>
                    <a:pt x="4993" y="4940"/>
                  </a:lnTo>
                  <a:lnTo>
                    <a:pt x="5239" y="5930"/>
                  </a:lnTo>
                  <a:lnTo>
                    <a:pt x="5355" y="7543"/>
                  </a:lnTo>
                  <a:lnTo>
                    <a:pt x="4123" y="7556"/>
                  </a:lnTo>
                  <a:lnTo>
                    <a:pt x="3018" y="7899"/>
                  </a:lnTo>
                  <a:lnTo>
                    <a:pt x="2129" y="9639"/>
                  </a:lnTo>
                  <a:lnTo>
                    <a:pt x="2561" y="9931"/>
                  </a:lnTo>
                  <a:lnTo>
                    <a:pt x="3005" y="10185"/>
                  </a:lnTo>
                  <a:lnTo>
                    <a:pt x="3285" y="9524"/>
                  </a:lnTo>
                  <a:lnTo>
                    <a:pt x="4453" y="8877"/>
                  </a:lnTo>
                  <a:lnTo>
                    <a:pt x="7048" y="8877"/>
                  </a:lnTo>
                  <a:lnTo>
                    <a:pt x="7425" y="8293"/>
                  </a:lnTo>
                  <a:lnTo>
                    <a:pt x="9711" y="7734"/>
                  </a:lnTo>
                  <a:lnTo>
                    <a:pt x="10632" y="6045"/>
                  </a:lnTo>
                  <a:lnTo>
                    <a:pt x="6675" y="6045"/>
                  </a:lnTo>
                  <a:lnTo>
                    <a:pt x="6294" y="5778"/>
                  </a:lnTo>
                  <a:lnTo>
                    <a:pt x="6904" y="5156"/>
                  </a:lnTo>
                  <a:lnTo>
                    <a:pt x="7450" y="5054"/>
                  </a:lnTo>
                  <a:lnTo>
                    <a:pt x="7869" y="4940"/>
                  </a:lnTo>
                  <a:lnTo>
                    <a:pt x="8136" y="4889"/>
                  </a:lnTo>
                  <a:lnTo>
                    <a:pt x="11622" y="4889"/>
                  </a:lnTo>
                  <a:lnTo>
                    <a:pt x="10467" y="3987"/>
                  </a:lnTo>
                  <a:lnTo>
                    <a:pt x="9215" y="3987"/>
                  </a:lnTo>
                  <a:lnTo>
                    <a:pt x="9050" y="3949"/>
                  </a:lnTo>
                  <a:lnTo>
                    <a:pt x="9120" y="3594"/>
                  </a:lnTo>
                  <a:lnTo>
                    <a:pt x="10290" y="3555"/>
                  </a:lnTo>
                  <a:lnTo>
                    <a:pt x="11971" y="2984"/>
                  </a:lnTo>
                  <a:lnTo>
                    <a:pt x="11725" y="2298"/>
                  </a:lnTo>
                  <a:close/>
                </a:path>
                <a:path w="12065" h="10795">
                  <a:moveTo>
                    <a:pt x="7048" y="8877"/>
                  </a:moveTo>
                  <a:lnTo>
                    <a:pt x="4453" y="8877"/>
                  </a:lnTo>
                  <a:lnTo>
                    <a:pt x="5317" y="9740"/>
                  </a:lnTo>
                  <a:lnTo>
                    <a:pt x="6269" y="10083"/>
                  </a:lnTo>
                  <a:lnTo>
                    <a:pt x="7048" y="8877"/>
                  </a:lnTo>
                  <a:close/>
                </a:path>
                <a:path w="12065" h="10795">
                  <a:moveTo>
                    <a:pt x="11622" y="4889"/>
                  </a:moveTo>
                  <a:lnTo>
                    <a:pt x="8136" y="4889"/>
                  </a:lnTo>
                  <a:lnTo>
                    <a:pt x="8212" y="5384"/>
                  </a:lnTo>
                  <a:lnTo>
                    <a:pt x="7971" y="5880"/>
                  </a:lnTo>
                  <a:lnTo>
                    <a:pt x="7514" y="6045"/>
                  </a:lnTo>
                  <a:lnTo>
                    <a:pt x="10632" y="6045"/>
                  </a:lnTo>
                  <a:lnTo>
                    <a:pt x="10778" y="5778"/>
                  </a:lnTo>
                  <a:lnTo>
                    <a:pt x="11486" y="5778"/>
                  </a:lnTo>
                  <a:lnTo>
                    <a:pt x="11750" y="5054"/>
                  </a:lnTo>
                  <a:lnTo>
                    <a:pt x="11622" y="4889"/>
                  </a:lnTo>
                  <a:close/>
                </a:path>
                <a:path w="12065" h="10795">
                  <a:moveTo>
                    <a:pt x="11486" y="5778"/>
                  </a:moveTo>
                  <a:lnTo>
                    <a:pt x="10778" y="5778"/>
                  </a:lnTo>
                  <a:lnTo>
                    <a:pt x="11171" y="5930"/>
                  </a:lnTo>
                  <a:lnTo>
                    <a:pt x="11413" y="5981"/>
                  </a:lnTo>
                  <a:lnTo>
                    <a:pt x="11486" y="5778"/>
                  </a:lnTo>
                  <a:close/>
                </a:path>
                <a:path w="12065" h="10795">
                  <a:moveTo>
                    <a:pt x="2015" y="0"/>
                  </a:moveTo>
                  <a:lnTo>
                    <a:pt x="1037" y="393"/>
                  </a:lnTo>
                  <a:lnTo>
                    <a:pt x="0" y="2031"/>
                  </a:lnTo>
                  <a:lnTo>
                    <a:pt x="18" y="2298"/>
                  </a:lnTo>
                  <a:lnTo>
                    <a:pt x="1247" y="3987"/>
                  </a:lnTo>
                  <a:lnTo>
                    <a:pt x="1913" y="4838"/>
                  </a:lnTo>
                  <a:lnTo>
                    <a:pt x="2065" y="4711"/>
                  </a:lnTo>
                  <a:lnTo>
                    <a:pt x="2218" y="4648"/>
                  </a:lnTo>
                  <a:lnTo>
                    <a:pt x="2472" y="3428"/>
                  </a:lnTo>
                  <a:lnTo>
                    <a:pt x="2777" y="2298"/>
                  </a:lnTo>
                  <a:lnTo>
                    <a:pt x="11725" y="2298"/>
                  </a:lnTo>
                  <a:lnTo>
                    <a:pt x="11628" y="2031"/>
                  </a:lnTo>
                  <a:lnTo>
                    <a:pt x="9317" y="1358"/>
                  </a:lnTo>
                  <a:lnTo>
                    <a:pt x="7114" y="977"/>
                  </a:lnTo>
                  <a:lnTo>
                    <a:pt x="2624" y="977"/>
                  </a:lnTo>
                  <a:lnTo>
                    <a:pt x="2015" y="0"/>
                  </a:lnTo>
                  <a:close/>
                </a:path>
                <a:path w="12065" h="10795">
                  <a:moveTo>
                    <a:pt x="10290" y="3555"/>
                  </a:moveTo>
                  <a:lnTo>
                    <a:pt x="9177" y="3555"/>
                  </a:lnTo>
                  <a:lnTo>
                    <a:pt x="9355" y="3606"/>
                  </a:lnTo>
                  <a:lnTo>
                    <a:pt x="9457" y="3835"/>
                  </a:lnTo>
                  <a:lnTo>
                    <a:pt x="9215" y="3987"/>
                  </a:lnTo>
                  <a:lnTo>
                    <a:pt x="10467" y="3987"/>
                  </a:lnTo>
                  <a:lnTo>
                    <a:pt x="10045" y="3657"/>
                  </a:lnTo>
                  <a:lnTo>
                    <a:pt x="10290" y="3555"/>
                  </a:lnTo>
                  <a:close/>
                </a:path>
                <a:path w="12065" h="10795">
                  <a:moveTo>
                    <a:pt x="6968" y="952"/>
                  </a:moveTo>
                  <a:lnTo>
                    <a:pt x="3577" y="952"/>
                  </a:lnTo>
                  <a:lnTo>
                    <a:pt x="2624" y="977"/>
                  </a:lnTo>
                  <a:lnTo>
                    <a:pt x="7114" y="977"/>
                  </a:lnTo>
                  <a:lnTo>
                    <a:pt x="6968" y="952"/>
                  </a:lnTo>
                  <a:close/>
                </a:path>
              </a:pathLst>
            </a:custGeom>
            <a:solidFill>
              <a:srgbClr val="F174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12335980" y="6900519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2247" y="266"/>
                  </a:moveTo>
                  <a:lnTo>
                    <a:pt x="2044" y="0"/>
                  </a:lnTo>
                  <a:lnTo>
                    <a:pt x="2082" y="342"/>
                  </a:lnTo>
                  <a:lnTo>
                    <a:pt x="2247" y="266"/>
                  </a:lnTo>
                  <a:close/>
                </a:path>
                <a:path w="4445" h="13970">
                  <a:moveTo>
                    <a:pt x="3911" y="11569"/>
                  </a:moveTo>
                  <a:lnTo>
                    <a:pt x="2209" y="10033"/>
                  </a:lnTo>
                  <a:lnTo>
                    <a:pt x="2298" y="8242"/>
                  </a:lnTo>
                  <a:lnTo>
                    <a:pt x="2082" y="7569"/>
                  </a:lnTo>
                  <a:lnTo>
                    <a:pt x="1943" y="7226"/>
                  </a:lnTo>
                  <a:lnTo>
                    <a:pt x="0" y="7886"/>
                  </a:lnTo>
                  <a:lnTo>
                    <a:pt x="1739" y="9258"/>
                  </a:lnTo>
                  <a:lnTo>
                    <a:pt x="1384" y="10223"/>
                  </a:lnTo>
                  <a:lnTo>
                    <a:pt x="1587" y="11023"/>
                  </a:lnTo>
                  <a:lnTo>
                    <a:pt x="1752" y="11823"/>
                  </a:lnTo>
                  <a:lnTo>
                    <a:pt x="2184" y="13093"/>
                  </a:lnTo>
                  <a:lnTo>
                    <a:pt x="2286" y="13830"/>
                  </a:lnTo>
                  <a:lnTo>
                    <a:pt x="3149" y="13474"/>
                  </a:lnTo>
                  <a:lnTo>
                    <a:pt x="3911" y="11569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12301003" y="6962088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12611" y="0"/>
                  </a:moveTo>
                  <a:lnTo>
                    <a:pt x="11328" y="495"/>
                  </a:lnTo>
                  <a:lnTo>
                    <a:pt x="10655" y="711"/>
                  </a:lnTo>
                  <a:lnTo>
                    <a:pt x="9055" y="850"/>
                  </a:lnTo>
                  <a:lnTo>
                    <a:pt x="8547" y="1701"/>
                  </a:lnTo>
                  <a:lnTo>
                    <a:pt x="7810" y="2197"/>
                  </a:lnTo>
                  <a:lnTo>
                    <a:pt x="6794" y="2197"/>
                  </a:lnTo>
                  <a:lnTo>
                    <a:pt x="5600" y="2984"/>
                  </a:lnTo>
                  <a:lnTo>
                    <a:pt x="4292" y="3492"/>
                  </a:lnTo>
                  <a:lnTo>
                    <a:pt x="2857" y="3644"/>
                  </a:lnTo>
                  <a:lnTo>
                    <a:pt x="1905" y="3962"/>
                  </a:lnTo>
                  <a:lnTo>
                    <a:pt x="914" y="4305"/>
                  </a:lnTo>
                  <a:lnTo>
                    <a:pt x="0" y="4698"/>
                  </a:lnTo>
                  <a:lnTo>
                    <a:pt x="228" y="5308"/>
                  </a:lnTo>
                  <a:lnTo>
                    <a:pt x="330" y="5638"/>
                  </a:lnTo>
                  <a:lnTo>
                    <a:pt x="533" y="5740"/>
                  </a:lnTo>
                  <a:lnTo>
                    <a:pt x="749" y="5791"/>
                  </a:lnTo>
                  <a:lnTo>
                    <a:pt x="952" y="5803"/>
                  </a:lnTo>
                  <a:lnTo>
                    <a:pt x="1955" y="5651"/>
                  </a:lnTo>
                  <a:lnTo>
                    <a:pt x="2235" y="5346"/>
                  </a:lnTo>
                  <a:lnTo>
                    <a:pt x="2540" y="5232"/>
                  </a:lnTo>
                  <a:lnTo>
                    <a:pt x="2946" y="5308"/>
                  </a:lnTo>
                  <a:lnTo>
                    <a:pt x="3213" y="5016"/>
                  </a:lnTo>
                  <a:lnTo>
                    <a:pt x="3581" y="4914"/>
                  </a:lnTo>
                  <a:lnTo>
                    <a:pt x="5092" y="5435"/>
                  </a:lnTo>
                  <a:lnTo>
                    <a:pt x="6083" y="4711"/>
                  </a:lnTo>
                  <a:lnTo>
                    <a:pt x="7150" y="4711"/>
                  </a:lnTo>
                  <a:lnTo>
                    <a:pt x="7480" y="4597"/>
                  </a:lnTo>
                  <a:lnTo>
                    <a:pt x="8750" y="4102"/>
                  </a:lnTo>
                  <a:lnTo>
                    <a:pt x="9093" y="4000"/>
                  </a:lnTo>
                  <a:lnTo>
                    <a:pt x="9207" y="3797"/>
                  </a:lnTo>
                  <a:lnTo>
                    <a:pt x="9334" y="3632"/>
                  </a:lnTo>
                  <a:lnTo>
                    <a:pt x="9448" y="3416"/>
                  </a:lnTo>
                  <a:lnTo>
                    <a:pt x="9893" y="2298"/>
                  </a:lnTo>
                  <a:lnTo>
                    <a:pt x="10960" y="2044"/>
                  </a:lnTo>
                  <a:lnTo>
                    <a:pt x="11938" y="1612"/>
                  </a:lnTo>
                  <a:lnTo>
                    <a:pt x="12700" y="1308"/>
                  </a:lnTo>
                  <a:lnTo>
                    <a:pt x="13081" y="812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12302934" y="696701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44" y="114"/>
                  </a:moveTo>
                  <a:lnTo>
                    <a:pt x="1638" y="0"/>
                  </a:lnTo>
                  <a:lnTo>
                    <a:pt x="1282" y="101"/>
                  </a:lnTo>
                  <a:lnTo>
                    <a:pt x="1003" y="393"/>
                  </a:lnTo>
                  <a:lnTo>
                    <a:pt x="609" y="304"/>
                  </a:lnTo>
                  <a:lnTo>
                    <a:pt x="292" y="431"/>
                  </a:lnTo>
                  <a:lnTo>
                    <a:pt x="0" y="736"/>
                  </a:lnTo>
                  <a:lnTo>
                    <a:pt x="342" y="609"/>
                  </a:lnTo>
                  <a:lnTo>
                    <a:pt x="660" y="508"/>
                  </a:lnTo>
                  <a:lnTo>
                    <a:pt x="990" y="406"/>
                  </a:lnTo>
                  <a:lnTo>
                    <a:pt x="1346" y="317"/>
                  </a:lnTo>
                  <a:lnTo>
                    <a:pt x="1689" y="215"/>
                  </a:lnTo>
                  <a:lnTo>
                    <a:pt x="2044" y="114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12310432" y="695744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635" y="0"/>
                  </a:moveTo>
                  <a:lnTo>
                    <a:pt x="6553" y="1244"/>
                  </a:lnTo>
                  <a:lnTo>
                    <a:pt x="4787" y="2832"/>
                  </a:lnTo>
                  <a:lnTo>
                    <a:pt x="3187" y="4635"/>
                  </a:lnTo>
                  <a:lnTo>
                    <a:pt x="3644" y="5473"/>
                  </a:lnTo>
                  <a:lnTo>
                    <a:pt x="3276" y="5943"/>
                  </a:lnTo>
                  <a:lnTo>
                    <a:pt x="1536" y="6680"/>
                  </a:lnTo>
                  <a:lnTo>
                    <a:pt x="469" y="6946"/>
                  </a:lnTo>
                  <a:lnTo>
                    <a:pt x="0" y="8051"/>
                  </a:lnTo>
                  <a:lnTo>
                    <a:pt x="673" y="8331"/>
                  </a:lnTo>
                  <a:lnTo>
                    <a:pt x="1600" y="7886"/>
                  </a:lnTo>
                  <a:lnTo>
                    <a:pt x="3301" y="7416"/>
                  </a:lnTo>
                  <a:lnTo>
                    <a:pt x="4076" y="5727"/>
                  </a:lnTo>
                  <a:lnTo>
                    <a:pt x="5499" y="4927"/>
                  </a:lnTo>
                  <a:lnTo>
                    <a:pt x="6451" y="4521"/>
                  </a:lnTo>
                  <a:lnTo>
                    <a:pt x="6857" y="3848"/>
                  </a:lnTo>
                  <a:lnTo>
                    <a:pt x="7124" y="3022"/>
                  </a:lnTo>
                  <a:lnTo>
                    <a:pt x="8077" y="2870"/>
                  </a:lnTo>
                  <a:lnTo>
                    <a:pt x="8394" y="2222"/>
                  </a:lnTo>
                  <a:lnTo>
                    <a:pt x="7835" y="1422"/>
                  </a:lnTo>
                  <a:lnTo>
                    <a:pt x="8293" y="723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12326950" y="6881774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292" y="0"/>
                  </a:moveTo>
                  <a:lnTo>
                    <a:pt x="0" y="685"/>
                  </a:lnTo>
                  <a:lnTo>
                    <a:pt x="2400" y="5854"/>
                  </a:lnTo>
                  <a:lnTo>
                    <a:pt x="2793" y="6845"/>
                  </a:lnTo>
                  <a:lnTo>
                    <a:pt x="3378" y="9398"/>
                  </a:lnTo>
                  <a:lnTo>
                    <a:pt x="4978" y="12700"/>
                  </a:lnTo>
                  <a:lnTo>
                    <a:pt x="7073" y="12547"/>
                  </a:lnTo>
                  <a:lnTo>
                    <a:pt x="6680" y="13766"/>
                  </a:lnTo>
                  <a:lnTo>
                    <a:pt x="6375" y="14960"/>
                  </a:lnTo>
                  <a:lnTo>
                    <a:pt x="7035" y="15252"/>
                  </a:lnTo>
                  <a:lnTo>
                    <a:pt x="7378" y="14236"/>
                  </a:lnTo>
                  <a:lnTo>
                    <a:pt x="8102" y="13512"/>
                  </a:lnTo>
                  <a:lnTo>
                    <a:pt x="8889" y="12852"/>
                  </a:lnTo>
                  <a:lnTo>
                    <a:pt x="8623" y="12306"/>
                  </a:lnTo>
                  <a:lnTo>
                    <a:pt x="7670" y="11760"/>
                  </a:lnTo>
                  <a:lnTo>
                    <a:pt x="8902" y="11252"/>
                  </a:lnTo>
                  <a:lnTo>
                    <a:pt x="9169" y="10591"/>
                  </a:lnTo>
                  <a:lnTo>
                    <a:pt x="8635" y="9690"/>
                  </a:lnTo>
                  <a:lnTo>
                    <a:pt x="8280" y="8699"/>
                  </a:lnTo>
                  <a:lnTo>
                    <a:pt x="7404" y="7988"/>
                  </a:lnTo>
                  <a:lnTo>
                    <a:pt x="7442" y="7340"/>
                  </a:lnTo>
                  <a:lnTo>
                    <a:pt x="7099" y="7099"/>
                  </a:lnTo>
                  <a:lnTo>
                    <a:pt x="6997" y="6769"/>
                  </a:lnTo>
                  <a:lnTo>
                    <a:pt x="7048" y="6388"/>
                  </a:lnTo>
                  <a:lnTo>
                    <a:pt x="6489" y="6057"/>
                  </a:lnTo>
                  <a:lnTo>
                    <a:pt x="5219" y="6235"/>
                  </a:lnTo>
                  <a:lnTo>
                    <a:pt x="6375" y="7315"/>
                  </a:lnTo>
                  <a:lnTo>
                    <a:pt x="5600" y="7962"/>
                  </a:lnTo>
                  <a:lnTo>
                    <a:pt x="4571" y="6045"/>
                  </a:lnTo>
                  <a:lnTo>
                    <a:pt x="2666" y="4787"/>
                  </a:lnTo>
                  <a:lnTo>
                    <a:pt x="2082" y="1346"/>
                  </a:lnTo>
                  <a:lnTo>
                    <a:pt x="1295" y="5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12334619" y="689302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44" y="0"/>
                  </a:moveTo>
                  <a:lnTo>
                    <a:pt x="0" y="507"/>
                  </a:lnTo>
                  <a:lnTo>
                    <a:pt x="939" y="1054"/>
                  </a:lnTo>
                  <a:lnTo>
                    <a:pt x="1231" y="1612"/>
                  </a:lnTo>
                  <a:lnTo>
                    <a:pt x="1346" y="1384"/>
                  </a:lnTo>
                  <a:lnTo>
                    <a:pt x="1485" y="1155"/>
                  </a:lnTo>
                  <a:lnTo>
                    <a:pt x="1600" y="952"/>
                  </a:lnTo>
                  <a:lnTo>
                    <a:pt x="1638" y="749"/>
                  </a:lnTo>
                  <a:lnTo>
                    <a:pt x="1701" y="546"/>
                  </a:lnTo>
                  <a:lnTo>
                    <a:pt x="1777" y="342"/>
                  </a:lnTo>
                  <a:lnTo>
                    <a:pt x="1600" y="241"/>
                  </a:lnTo>
                  <a:lnTo>
                    <a:pt x="1435" y="11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12318796" y="69593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041" y="0"/>
                  </a:moveTo>
                  <a:lnTo>
                    <a:pt x="355" y="203"/>
                  </a:lnTo>
                  <a:lnTo>
                    <a:pt x="0" y="317"/>
                  </a:lnTo>
                  <a:lnTo>
                    <a:pt x="685" y="584"/>
                  </a:lnTo>
                  <a:lnTo>
                    <a:pt x="787" y="368"/>
                  </a:lnTo>
                  <a:lnTo>
                    <a:pt x="901" y="19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12208031" y="6894039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679" y="8897"/>
                  </a:moveTo>
                  <a:lnTo>
                    <a:pt x="102" y="10947"/>
                  </a:lnTo>
                  <a:lnTo>
                    <a:pt x="0" y="14439"/>
                  </a:lnTo>
                  <a:lnTo>
                    <a:pt x="457" y="13462"/>
                  </a:lnTo>
                  <a:lnTo>
                    <a:pt x="1193" y="12496"/>
                  </a:lnTo>
                  <a:lnTo>
                    <a:pt x="1679" y="8897"/>
                  </a:lnTo>
                  <a:close/>
                </a:path>
                <a:path w="21590" h="14604">
                  <a:moveTo>
                    <a:pt x="13571" y="8204"/>
                  </a:moveTo>
                  <a:lnTo>
                    <a:pt x="7454" y="8204"/>
                  </a:lnTo>
                  <a:lnTo>
                    <a:pt x="8301" y="9956"/>
                  </a:lnTo>
                  <a:lnTo>
                    <a:pt x="8689" y="10947"/>
                  </a:lnTo>
                  <a:lnTo>
                    <a:pt x="8741" y="11328"/>
                  </a:lnTo>
                  <a:lnTo>
                    <a:pt x="8603" y="11696"/>
                  </a:lnTo>
                  <a:lnTo>
                    <a:pt x="8506" y="12496"/>
                  </a:lnTo>
                  <a:lnTo>
                    <a:pt x="8966" y="13042"/>
                  </a:lnTo>
                  <a:lnTo>
                    <a:pt x="10121" y="13246"/>
                  </a:lnTo>
                  <a:lnTo>
                    <a:pt x="10807" y="12344"/>
                  </a:lnTo>
                  <a:lnTo>
                    <a:pt x="11010" y="11696"/>
                  </a:lnTo>
                  <a:lnTo>
                    <a:pt x="11315" y="11163"/>
                  </a:lnTo>
                  <a:lnTo>
                    <a:pt x="12090" y="11099"/>
                  </a:lnTo>
                  <a:lnTo>
                    <a:pt x="11760" y="9652"/>
                  </a:lnTo>
                  <a:lnTo>
                    <a:pt x="13868" y="8763"/>
                  </a:lnTo>
                  <a:lnTo>
                    <a:pt x="13571" y="8204"/>
                  </a:lnTo>
                  <a:close/>
                </a:path>
                <a:path w="21590" h="14604">
                  <a:moveTo>
                    <a:pt x="18520" y="6451"/>
                  </a:moveTo>
                  <a:lnTo>
                    <a:pt x="13563" y="6451"/>
                  </a:lnTo>
                  <a:lnTo>
                    <a:pt x="14046" y="6515"/>
                  </a:lnTo>
                  <a:lnTo>
                    <a:pt x="14668" y="6642"/>
                  </a:lnTo>
                  <a:lnTo>
                    <a:pt x="15367" y="7061"/>
                  </a:lnTo>
                  <a:lnTo>
                    <a:pt x="14051" y="9182"/>
                  </a:lnTo>
                  <a:lnTo>
                    <a:pt x="13984" y="9499"/>
                  </a:lnTo>
                  <a:lnTo>
                    <a:pt x="14998" y="10655"/>
                  </a:lnTo>
                  <a:lnTo>
                    <a:pt x="15722" y="11988"/>
                  </a:lnTo>
                  <a:lnTo>
                    <a:pt x="16040" y="11328"/>
                  </a:lnTo>
                  <a:lnTo>
                    <a:pt x="17018" y="10947"/>
                  </a:lnTo>
                  <a:lnTo>
                    <a:pt x="17335" y="10287"/>
                  </a:lnTo>
                  <a:lnTo>
                    <a:pt x="17970" y="9779"/>
                  </a:lnTo>
                  <a:lnTo>
                    <a:pt x="19063" y="9779"/>
                  </a:lnTo>
                  <a:lnTo>
                    <a:pt x="20053" y="8407"/>
                  </a:lnTo>
                  <a:lnTo>
                    <a:pt x="21184" y="8407"/>
                  </a:lnTo>
                  <a:lnTo>
                    <a:pt x="21170" y="8178"/>
                  </a:lnTo>
                  <a:lnTo>
                    <a:pt x="20755" y="7848"/>
                  </a:lnTo>
                  <a:lnTo>
                    <a:pt x="17985" y="7835"/>
                  </a:lnTo>
                  <a:lnTo>
                    <a:pt x="17640" y="7785"/>
                  </a:lnTo>
                  <a:lnTo>
                    <a:pt x="17714" y="7572"/>
                  </a:lnTo>
                  <a:lnTo>
                    <a:pt x="18072" y="7543"/>
                  </a:lnTo>
                  <a:lnTo>
                    <a:pt x="17805" y="7480"/>
                  </a:lnTo>
                  <a:lnTo>
                    <a:pt x="18021" y="7454"/>
                  </a:lnTo>
                  <a:lnTo>
                    <a:pt x="18158" y="7454"/>
                  </a:lnTo>
                  <a:lnTo>
                    <a:pt x="18542" y="7061"/>
                  </a:lnTo>
                  <a:lnTo>
                    <a:pt x="18520" y="6451"/>
                  </a:lnTo>
                  <a:close/>
                </a:path>
                <a:path w="21590" h="14604">
                  <a:moveTo>
                    <a:pt x="19063" y="9779"/>
                  </a:moveTo>
                  <a:lnTo>
                    <a:pt x="17970" y="9779"/>
                  </a:lnTo>
                  <a:lnTo>
                    <a:pt x="18935" y="9956"/>
                  </a:lnTo>
                  <a:lnTo>
                    <a:pt x="19063" y="9779"/>
                  </a:lnTo>
                  <a:close/>
                </a:path>
                <a:path w="21590" h="14604">
                  <a:moveTo>
                    <a:pt x="21184" y="8407"/>
                  </a:moveTo>
                  <a:lnTo>
                    <a:pt x="20053" y="8407"/>
                  </a:lnTo>
                  <a:lnTo>
                    <a:pt x="20497" y="9182"/>
                  </a:lnTo>
                  <a:lnTo>
                    <a:pt x="20916" y="9499"/>
                  </a:lnTo>
                  <a:lnTo>
                    <a:pt x="21183" y="8897"/>
                  </a:lnTo>
                  <a:lnTo>
                    <a:pt x="21184" y="8407"/>
                  </a:lnTo>
                  <a:close/>
                </a:path>
                <a:path w="21590" h="14604">
                  <a:moveTo>
                    <a:pt x="3873" y="5080"/>
                  </a:moveTo>
                  <a:lnTo>
                    <a:pt x="2056" y="8407"/>
                  </a:lnTo>
                  <a:lnTo>
                    <a:pt x="1860" y="8662"/>
                  </a:lnTo>
                  <a:lnTo>
                    <a:pt x="4191" y="9080"/>
                  </a:lnTo>
                  <a:lnTo>
                    <a:pt x="7454" y="8204"/>
                  </a:lnTo>
                  <a:lnTo>
                    <a:pt x="13571" y="8204"/>
                  </a:lnTo>
                  <a:lnTo>
                    <a:pt x="13099" y="7315"/>
                  </a:lnTo>
                  <a:lnTo>
                    <a:pt x="6997" y="7315"/>
                  </a:lnTo>
                  <a:lnTo>
                    <a:pt x="6057" y="6934"/>
                  </a:lnTo>
                  <a:lnTo>
                    <a:pt x="5257" y="6451"/>
                  </a:lnTo>
                  <a:lnTo>
                    <a:pt x="5003" y="5397"/>
                  </a:lnTo>
                  <a:lnTo>
                    <a:pt x="4521" y="5295"/>
                  </a:lnTo>
                  <a:lnTo>
                    <a:pt x="3873" y="5080"/>
                  </a:lnTo>
                  <a:close/>
                </a:path>
                <a:path w="21590" h="14604">
                  <a:moveTo>
                    <a:pt x="1714" y="8636"/>
                  </a:moveTo>
                  <a:lnTo>
                    <a:pt x="1679" y="8897"/>
                  </a:lnTo>
                  <a:lnTo>
                    <a:pt x="1860" y="8662"/>
                  </a:lnTo>
                  <a:lnTo>
                    <a:pt x="1714" y="8636"/>
                  </a:lnTo>
                  <a:close/>
                </a:path>
                <a:path w="21590" h="14604">
                  <a:moveTo>
                    <a:pt x="18658" y="7572"/>
                  </a:moveTo>
                  <a:lnTo>
                    <a:pt x="18577" y="7708"/>
                  </a:lnTo>
                  <a:lnTo>
                    <a:pt x="18072" y="7848"/>
                  </a:lnTo>
                  <a:lnTo>
                    <a:pt x="20755" y="7848"/>
                  </a:lnTo>
                  <a:lnTo>
                    <a:pt x="20278" y="7594"/>
                  </a:lnTo>
                  <a:lnTo>
                    <a:pt x="19100" y="7594"/>
                  </a:lnTo>
                  <a:lnTo>
                    <a:pt x="18658" y="7572"/>
                  </a:lnTo>
                  <a:close/>
                </a:path>
                <a:path w="21590" h="14604">
                  <a:moveTo>
                    <a:pt x="20205" y="7556"/>
                  </a:moveTo>
                  <a:lnTo>
                    <a:pt x="19100" y="7594"/>
                  </a:lnTo>
                  <a:lnTo>
                    <a:pt x="20278" y="7594"/>
                  </a:lnTo>
                  <a:close/>
                </a:path>
                <a:path w="21590" h="14604">
                  <a:moveTo>
                    <a:pt x="18142" y="7471"/>
                  </a:moveTo>
                  <a:lnTo>
                    <a:pt x="18658" y="7572"/>
                  </a:lnTo>
                  <a:lnTo>
                    <a:pt x="18142" y="7471"/>
                  </a:lnTo>
                  <a:close/>
                </a:path>
                <a:path w="21590" h="14604">
                  <a:moveTo>
                    <a:pt x="18158" y="7454"/>
                  </a:moveTo>
                  <a:lnTo>
                    <a:pt x="18021" y="7454"/>
                  </a:lnTo>
                  <a:lnTo>
                    <a:pt x="18158" y="7454"/>
                  </a:lnTo>
                  <a:close/>
                </a:path>
                <a:path w="21590" h="14604">
                  <a:moveTo>
                    <a:pt x="9220" y="0"/>
                  </a:moveTo>
                  <a:lnTo>
                    <a:pt x="8115" y="787"/>
                  </a:lnTo>
                  <a:lnTo>
                    <a:pt x="10541" y="3365"/>
                  </a:lnTo>
                  <a:lnTo>
                    <a:pt x="6959" y="4953"/>
                  </a:lnTo>
                  <a:lnTo>
                    <a:pt x="6997" y="7315"/>
                  </a:lnTo>
                  <a:lnTo>
                    <a:pt x="13099" y="7315"/>
                  </a:lnTo>
                  <a:lnTo>
                    <a:pt x="12788" y="6731"/>
                  </a:lnTo>
                  <a:lnTo>
                    <a:pt x="13563" y="6451"/>
                  </a:lnTo>
                  <a:lnTo>
                    <a:pt x="18520" y="6451"/>
                  </a:lnTo>
                  <a:lnTo>
                    <a:pt x="18503" y="5956"/>
                  </a:lnTo>
                  <a:lnTo>
                    <a:pt x="17703" y="5664"/>
                  </a:lnTo>
                  <a:lnTo>
                    <a:pt x="16256" y="5435"/>
                  </a:lnTo>
                  <a:lnTo>
                    <a:pt x="16238" y="5207"/>
                  </a:lnTo>
                  <a:lnTo>
                    <a:pt x="12357" y="5207"/>
                  </a:lnTo>
                  <a:lnTo>
                    <a:pt x="11772" y="4559"/>
                  </a:lnTo>
                  <a:lnTo>
                    <a:pt x="12852" y="1879"/>
                  </a:lnTo>
                  <a:lnTo>
                    <a:pt x="9563" y="1092"/>
                  </a:lnTo>
                  <a:lnTo>
                    <a:pt x="9220" y="0"/>
                  </a:lnTo>
                  <a:close/>
                </a:path>
                <a:path w="21590" h="14604">
                  <a:moveTo>
                    <a:pt x="15951" y="1409"/>
                  </a:moveTo>
                  <a:lnTo>
                    <a:pt x="14554" y="3860"/>
                  </a:lnTo>
                  <a:lnTo>
                    <a:pt x="12954" y="4686"/>
                  </a:lnTo>
                  <a:lnTo>
                    <a:pt x="12357" y="5207"/>
                  </a:lnTo>
                  <a:lnTo>
                    <a:pt x="16238" y="5207"/>
                  </a:lnTo>
                  <a:lnTo>
                    <a:pt x="15951" y="1409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12212679" y="6885784"/>
              <a:ext cx="17145" cy="15875"/>
            </a:xfrm>
            <a:custGeom>
              <a:avLst/>
              <a:gdLst/>
              <a:ahLst/>
              <a:cxnLst/>
              <a:rect l="l" t="t" r="r" b="b"/>
              <a:pathLst>
                <a:path w="17145" h="15875">
                  <a:moveTo>
                    <a:pt x="0" y="10083"/>
                  </a:moveTo>
                  <a:lnTo>
                    <a:pt x="781" y="11620"/>
                  </a:lnTo>
                  <a:lnTo>
                    <a:pt x="1092" y="12166"/>
                  </a:lnTo>
                  <a:lnTo>
                    <a:pt x="2057" y="13068"/>
                  </a:lnTo>
                  <a:lnTo>
                    <a:pt x="355" y="13652"/>
                  </a:lnTo>
                  <a:lnTo>
                    <a:pt x="609" y="14706"/>
                  </a:lnTo>
                  <a:lnTo>
                    <a:pt x="1409" y="15189"/>
                  </a:lnTo>
                  <a:lnTo>
                    <a:pt x="2349" y="15570"/>
                  </a:lnTo>
                  <a:lnTo>
                    <a:pt x="2311" y="13207"/>
                  </a:lnTo>
                  <a:lnTo>
                    <a:pt x="5892" y="11620"/>
                  </a:lnTo>
                  <a:lnTo>
                    <a:pt x="5175" y="10858"/>
                  </a:lnTo>
                  <a:lnTo>
                    <a:pt x="3695" y="10858"/>
                  </a:lnTo>
                  <a:lnTo>
                    <a:pt x="0" y="10083"/>
                  </a:lnTo>
                  <a:close/>
                </a:path>
                <a:path w="17145" h="15875">
                  <a:moveTo>
                    <a:pt x="11382" y="10717"/>
                  </a:moveTo>
                  <a:lnTo>
                    <a:pt x="11607" y="13690"/>
                  </a:lnTo>
                  <a:lnTo>
                    <a:pt x="13055" y="13919"/>
                  </a:lnTo>
                  <a:lnTo>
                    <a:pt x="13855" y="14211"/>
                  </a:lnTo>
                  <a:lnTo>
                    <a:pt x="16116" y="12839"/>
                  </a:lnTo>
                  <a:lnTo>
                    <a:pt x="16510" y="11950"/>
                  </a:lnTo>
                  <a:lnTo>
                    <a:pt x="16679" y="11620"/>
                  </a:lnTo>
                  <a:lnTo>
                    <a:pt x="16618" y="11341"/>
                  </a:lnTo>
                  <a:lnTo>
                    <a:pt x="16201" y="10769"/>
                  </a:lnTo>
                  <a:lnTo>
                    <a:pt x="13843" y="10769"/>
                  </a:lnTo>
                  <a:lnTo>
                    <a:pt x="11671" y="10744"/>
                  </a:lnTo>
                  <a:lnTo>
                    <a:pt x="11382" y="10717"/>
                  </a:lnTo>
                  <a:close/>
                </a:path>
                <a:path w="17145" h="15875">
                  <a:moveTo>
                    <a:pt x="9854" y="8254"/>
                  </a:moveTo>
                  <a:lnTo>
                    <a:pt x="4572" y="8254"/>
                  </a:lnTo>
                  <a:lnTo>
                    <a:pt x="4914" y="9347"/>
                  </a:lnTo>
                  <a:lnTo>
                    <a:pt x="8204" y="10134"/>
                  </a:lnTo>
                  <a:lnTo>
                    <a:pt x="7124" y="12814"/>
                  </a:lnTo>
                  <a:lnTo>
                    <a:pt x="7708" y="13461"/>
                  </a:lnTo>
                  <a:lnTo>
                    <a:pt x="8305" y="12941"/>
                  </a:lnTo>
                  <a:lnTo>
                    <a:pt x="9906" y="12115"/>
                  </a:lnTo>
                  <a:lnTo>
                    <a:pt x="10731" y="10667"/>
                  </a:lnTo>
                  <a:lnTo>
                    <a:pt x="10618" y="10083"/>
                  </a:lnTo>
                  <a:lnTo>
                    <a:pt x="9854" y="8254"/>
                  </a:lnTo>
                  <a:close/>
                </a:path>
                <a:path w="17145" h="15875">
                  <a:moveTo>
                    <a:pt x="4610" y="2654"/>
                  </a:moveTo>
                  <a:lnTo>
                    <a:pt x="4241" y="3936"/>
                  </a:lnTo>
                  <a:lnTo>
                    <a:pt x="3022" y="4610"/>
                  </a:lnTo>
                  <a:lnTo>
                    <a:pt x="2374" y="5689"/>
                  </a:lnTo>
                  <a:lnTo>
                    <a:pt x="2311" y="6362"/>
                  </a:lnTo>
                  <a:lnTo>
                    <a:pt x="2616" y="7099"/>
                  </a:lnTo>
                  <a:lnTo>
                    <a:pt x="1612" y="8051"/>
                  </a:lnTo>
                  <a:lnTo>
                    <a:pt x="990" y="8318"/>
                  </a:lnTo>
                  <a:lnTo>
                    <a:pt x="3695" y="10858"/>
                  </a:lnTo>
                  <a:lnTo>
                    <a:pt x="5175" y="10858"/>
                  </a:lnTo>
                  <a:lnTo>
                    <a:pt x="3467" y="9042"/>
                  </a:lnTo>
                  <a:lnTo>
                    <a:pt x="4572" y="8254"/>
                  </a:lnTo>
                  <a:lnTo>
                    <a:pt x="9854" y="8254"/>
                  </a:lnTo>
                  <a:lnTo>
                    <a:pt x="9347" y="7048"/>
                  </a:lnTo>
                  <a:lnTo>
                    <a:pt x="6946" y="4254"/>
                  </a:lnTo>
                  <a:lnTo>
                    <a:pt x="7098" y="4051"/>
                  </a:lnTo>
                  <a:lnTo>
                    <a:pt x="5397" y="4051"/>
                  </a:lnTo>
                  <a:lnTo>
                    <a:pt x="5118" y="3098"/>
                  </a:lnTo>
                  <a:lnTo>
                    <a:pt x="4610" y="2654"/>
                  </a:lnTo>
                  <a:close/>
                </a:path>
                <a:path w="17145" h="15875">
                  <a:moveTo>
                    <a:pt x="15608" y="9956"/>
                  </a:moveTo>
                  <a:lnTo>
                    <a:pt x="13843" y="10769"/>
                  </a:lnTo>
                  <a:lnTo>
                    <a:pt x="16201" y="10769"/>
                  </a:lnTo>
                  <a:lnTo>
                    <a:pt x="15608" y="9956"/>
                  </a:lnTo>
                  <a:close/>
                </a:path>
                <a:path w="17145" h="15875">
                  <a:moveTo>
                    <a:pt x="12420" y="10312"/>
                  </a:moveTo>
                  <a:lnTo>
                    <a:pt x="11671" y="10744"/>
                  </a:lnTo>
                  <a:lnTo>
                    <a:pt x="13763" y="10744"/>
                  </a:lnTo>
                  <a:lnTo>
                    <a:pt x="12420" y="10312"/>
                  </a:lnTo>
                  <a:close/>
                </a:path>
                <a:path w="17145" h="15875">
                  <a:moveTo>
                    <a:pt x="11303" y="9664"/>
                  </a:moveTo>
                  <a:lnTo>
                    <a:pt x="10933" y="10312"/>
                  </a:lnTo>
                  <a:lnTo>
                    <a:pt x="10845" y="10667"/>
                  </a:lnTo>
                  <a:lnTo>
                    <a:pt x="11382" y="10717"/>
                  </a:lnTo>
                  <a:lnTo>
                    <a:pt x="11303" y="9664"/>
                  </a:lnTo>
                  <a:close/>
                </a:path>
                <a:path w="17145" h="15875">
                  <a:moveTo>
                    <a:pt x="9398" y="0"/>
                  </a:moveTo>
                  <a:lnTo>
                    <a:pt x="8051" y="736"/>
                  </a:lnTo>
                  <a:lnTo>
                    <a:pt x="7251" y="3047"/>
                  </a:lnTo>
                  <a:lnTo>
                    <a:pt x="6858" y="3454"/>
                  </a:lnTo>
                  <a:lnTo>
                    <a:pt x="5397" y="4051"/>
                  </a:lnTo>
                  <a:lnTo>
                    <a:pt x="7098" y="4051"/>
                  </a:lnTo>
                  <a:lnTo>
                    <a:pt x="9918" y="266"/>
                  </a:lnTo>
                  <a:lnTo>
                    <a:pt x="9398" y="0"/>
                  </a:lnTo>
                  <a:close/>
                </a:path>
                <a:path w="17145" h="15875">
                  <a:moveTo>
                    <a:pt x="8001" y="711"/>
                  </a:move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12214415" y="6869757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4" h="22225">
                  <a:moveTo>
                    <a:pt x="13157" y="0"/>
                  </a:moveTo>
                  <a:lnTo>
                    <a:pt x="12903" y="508"/>
                  </a:lnTo>
                  <a:lnTo>
                    <a:pt x="12547" y="927"/>
                  </a:lnTo>
                  <a:lnTo>
                    <a:pt x="11938" y="1028"/>
                  </a:lnTo>
                  <a:lnTo>
                    <a:pt x="11163" y="3429"/>
                  </a:lnTo>
                  <a:lnTo>
                    <a:pt x="4800" y="12712"/>
                  </a:lnTo>
                  <a:lnTo>
                    <a:pt x="2044" y="18757"/>
                  </a:lnTo>
                  <a:lnTo>
                    <a:pt x="457" y="19723"/>
                  </a:lnTo>
                  <a:lnTo>
                    <a:pt x="0" y="21424"/>
                  </a:lnTo>
                  <a:lnTo>
                    <a:pt x="647" y="21717"/>
                  </a:lnTo>
                  <a:lnTo>
                    <a:pt x="1295" y="20650"/>
                  </a:lnTo>
                  <a:lnTo>
                    <a:pt x="2489" y="19951"/>
                  </a:lnTo>
                  <a:lnTo>
                    <a:pt x="2882" y="18681"/>
                  </a:lnTo>
                  <a:lnTo>
                    <a:pt x="3251" y="17919"/>
                  </a:lnTo>
                  <a:lnTo>
                    <a:pt x="3454" y="16764"/>
                  </a:lnTo>
                  <a:lnTo>
                    <a:pt x="5994" y="15557"/>
                  </a:lnTo>
                  <a:lnTo>
                    <a:pt x="6184" y="13817"/>
                  </a:lnTo>
                  <a:lnTo>
                    <a:pt x="8597" y="7277"/>
                  </a:lnTo>
                  <a:lnTo>
                    <a:pt x="12611" y="5930"/>
                  </a:lnTo>
                  <a:lnTo>
                    <a:pt x="12903" y="4902"/>
                  </a:lnTo>
                  <a:lnTo>
                    <a:pt x="13614" y="3632"/>
                  </a:lnTo>
                  <a:lnTo>
                    <a:pt x="19303" y="3632"/>
                  </a:lnTo>
                  <a:lnTo>
                    <a:pt x="19229" y="2501"/>
                  </a:lnTo>
                  <a:lnTo>
                    <a:pt x="17132" y="2501"/>
                  </a:lnTo>
                  <a:lnTo>
                    <a:pt x="14732" y="2425"/>
                  </a:lnTo>
                  <a:lnTo>
                    <a:pt x="14351" y="330"/>
                  </a:lnTo>
                  <a:lnTo>
                    <a:pt x="13157" y="0"/>
                  </a:lnTo>
                  <a:close/>
                </a:path>
                <a:path w="19684" h="22225">
                  <a:moveTo>
                    <a:pt x="9769" y="17861"/>
                  </a:moveTo>
                  <a:close/>
                </a:path>
                <a:path w="19684" h="22225">
                  <a:moveTo>
                    <a:pt x="13233" y="6858"/>
                  </a:moveTo>
                  <a:lnTo>
                    <a:pt x="12103" y="7861"/>
                  </a:lnTo>
                  <a:lnTo>
                    <a:pt x="13335" y="8318"/>
                  </a:lnTo>
                  <a:lnTo>
                    <a:pt x="14452" y="8864"/>
                  </a:lnTo>
                  <a:lnTo>
                    <a:pt x="10414" y="11925"/>
                  </a:lnTo>
                  <a:lnTo>
                    <a:pt x="9004" y="14363"/>
                  </a:lnTo>
                  <a:lnTo>
                    <a:pt x="9055" y="17564"/>
                  </a:lnTo>
                  <a:lnTo>
                    <a:pt x="9537" y="17780"/>
                  </a:lnTo>
                  <a:lnTo>
                    <a:pt x="9769" y="17861"/>
                  </a:lnTo>
                  <a:lnTo>
                    <a:pt x="10693" y="15976"/>
                  </a:lnTo>
                  <a:lnTo>
                    <a:pt x="11137" y="15024"/>
                  </a:lnTo>
                  <a:lnTo>
                    <a:pt x="11264" y="14960"/>
                  </a:lnTo>
                  <a:lnTo>
                    <a:pt x="11303" y="14668"/>
                  </a:lnTo>
                  <a:lnTo>
                    <a:pt x="11811" y="12979"/>
                  </a:lnTo>
                  <a:lnTo>
                    <a:pt x="12865" y="12776"/>
                  </a:lnTo>
                  <a:lnTo>
                    <a:pt x="13500" y="11811"/>
                  </a:lnTo>
                  <a:lnTo>
                    <a:pt x="13741" y="10883"/>
                  </a:lnTo>
                  <a:lnTo>
                    <a:pt x="13995" y="10007"/>
                  </a:lnTo>
                  <a:lnTo>
                    <a:pt x="15100" y="9766"/>
                  </a:lnTo>
                  <a:lnTo>
                    <a:pt x="16692" y="8559"/>
                  </a:lnTo>
                  <a:lnTo>
                    <a:pt x="14909" y="8559"/>
                  </a:lnTo>
                  <a:lnTo>
                    <a:pt x="13233" y="6858"/>
                  </a:lnTo>
                  <a:close/>
                </a:path>
                <a:path w="19684" h="22225">
                  <a:moveTo>
                    <a:pt x="19303" y="3632"/>
                  </a:moveTo>
                  <a:lnTo>
                    <a:pt x="13614" y="3632"/>
                  </a:lnTo>
                  <a:lnTo>
                    <a:pt x="13855" y="4965"/>
                  </a:lnTo>
                  <a:lnTo>
                    <a:pt x="15811" y="5016"/>
                  </a:lnTo>
                  <a:lnTo>
                    <a:pt x="14909" y="8559"/>
                  </a:lnTo>
                  <a:lnTo>
                    <a:pt x="16692" y="8559"/>
                  </a:lnTo>
                  <a:lnTo>
                    <a:pt x="17195" y="8178"/>
                  </a:lnTo>
                  <a:lnTo>
                    <a:pt x="17538" y="5384"/>
                  </a:lnTo>
                  <a:lnTo>
                    <a:pt x="19303" y="3632"/>
                  </a:lnTo>
                  <a:close/>
                </a:path>
                <a:path w="19684" h="22225">
                  <a:moveTo>
                    <a:pt x="19685" y="1371"/>
                  </a:moveTo>
                  <a:lnTo>
                    <a:pt x="17792" y="1930"/>
                  </a:lnTo>
                  <a:lnTo>
                    <a:pt x="17132" y="2501"/>
                  </a:lnTo>
                  <a:lnTo>
                    <a:pt x="19229" y="2501"/>
                  </a:lnTo>
                  <a:lnTo>
                    <a:pt x="19304" y="2209"/>
                  </a:lnTo>
                  <a:lnTo>
                    <a:pt x="19685" y="1371"/>
                  </a:lnTo>
                  <a:close/>
                </a:path>
                <a:path w="19684" h="22225">
                  <a:moveTo>
                    <a:pt x="16497" y="1511"/>
                  </a:moveTo>
                  <a:lnTo>
                    <a:pt x="14732" y="2425"/>
                  </a:lnTo>
                  <a:lnTo>
                    <a:pt x="17083" y="2425"/>
                  </a:lnTo>
                  <a:lnTo>
                    <a:pt x="16497" y="1511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12206320" y="6902242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4">
                  <a:moveTo>
                    <a:pt x="9156" y="0"/>
                  </a:moveTo>
                  <a:lnTo>
                    <a:pt x="7543" y="444"/>
                  </a:lnTo>
                  <a:lnTo>
                    <a:pt x="5892" y="863"/>
                  </a:lnTo>
                  <a:lnTo>
                    <a:pt x="3429" y="444"/>
                  </a:lnTo>
                  <a:lnTo>
                    <a:pt x="2921" y="4292"/>
                  </a:lnTo>
                  <a:lnTo>
                    <a:pt x="2184" y="5257"/>
                  </a:lnTo>
                  <a:lnTo>
                    <a:pt x="1701" y="6235"/>
                  </a:lnTo>
                  <a:lnTo>
                    <a:pt x="1384" y="8712"/>
                  </a:lnTo>
                  <a:lnTo>
                    <a:pt x="1524" y="11303"/>
                  </a:lnTo>
                  <a:lnTo>
                    <a:pt x="0" y="13512"/>
                  </a:lnTo>
                  <a:lnTo>
                    <a:pt x="1981" y="14439"/>
                  </a:lnTo>
                  <a:lnTo>
                    <a:pt x="2755" y="12865"/>
                  </a:lnTo>
                  <a:lnTo>
                    <a:pt x="3009" y="10998"/>
                  </a:lnTo>
                  <a:lnTo>
                    <a:pt x="4800" y="10096"/>
                  </a:lnTo>
                  <a:lnTo>
                    <a:pt x="3949" y="9664"/>
                  </a:lnTo>
                  <a:lnTo>
                    <a:pt x="3733" y="9029"/>
                  </a:lnTo>
                  <a:lnTo>
                    <a:pt x="4089" y="8140"/>
                  </a:lnTo>
                  <a:lnTo>
                    <a:pt x="5753" y="6299"/>
                  </a:lnTo>
                  <a:lnTo>
                    <a:pt x="3886" y="3683"/>
                  </a:lnTo>
                  <a:lnTo>
                    <a:pt x="5753" y="1231"/>
                  </a:lnTo>
                  <a:lnTo>
                    <a:pt x="6388" y="3644"/>
                  </a:lnTo>
                  <a:lnTo>
                    <a:pt x="5753" y="5562"/>
                  </a:lnTo>
                  <a:lnTo>
                    <a:pt x="6045" y="7429"/>
                  </a:lnTo>
                  <a:lnTo>
                    <a:pt x="7378" y="8013"/>
                  </a:lnTo>
                  <a:lnTo>
                    <a:pt x="7975" y="6629"/>
                  </a:lnTo>
                  <a:lnTo>
                    <a:pt x="9436" y="5638"/>
                  </a:lnTo>
                  <a:lnTo>
                    <a:pt x="8928" y="3048"/>
                  </a:lnTo>
                  <a:lnTo>
                    <a:pt x="9601" y="2514"/>
                  </a:lnTo>
                  <a:lnTo>
                    <a:pt x="10490" y="2997"/>
                  </a:lnTo>
                  <a:lnTo>
                    <a:pt x="9956" y="1600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12206668" y="691359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5486" y="0"/>
                  </a:moveTo>
                  <a:lnTo>
                    <a:pt x="3759" y="660"/>
                  </a:lnTo>
                  <a:lnTo>
                    <a:pt x="4648" y="2031"/>
                  </a:lnTo>
                  <a:lnTo>
                    <a:pt x="4813" y="3898"/>
                  </a:lnTo>
                  <a:lnTo>
                    <a:pt x="4749" y="4546"/>
                  </a:lnTo>
                  <a:lnTo>
                    <a:pt x="3060" y="5295"/>
                  </a:lnTo>
                  <a:lnTo>
                    <a:pt x="2794" y="4394"/>
                  </a:lnTo>
                  <a:lnTo>
                    <a:pt x="2057" y="3682"/>
                  </a:lnTo>
                  <a:lnTo>
                    <a:pt x="1854" y="3365"/>
                  </a:lnTo>
                  <a:lnTo>
                    <a:pt x="1638" y="3086"/>
                  </a:lnTo>
                  <a:lnTo>
                    <a:pt x="1092" y="3492"/>
                  </a:lnTo>
                  <a:lnTo>
                    <a:pt x="546" y="3390"/>
                  </a:lnTo>
                  <a:lnTo>
                    <a:pt x="0" y="3149"/>
                  </a:lnTo>
                  <a:lnTo>
                    <a:pt x="12" y="4787"/>
                  </a:lnTo>
                  <a:lnTo>
                    <a:pt x="508" y="4914"/>
                  </a:lnTo>
                  <a:lnTo>
                    <a:pt x="1257" y="4457"/>
                  </a:lnTo>
                  <a:lnTo>
                    <a:pt x="1384" y="5410"/>
                  </a:lnTo>
                  <a:lnTo>
                    <a:pt x="1816" y="5613"/>
                  </a:lnTo>
                  <a:lnTo>
                    <a:pt x="2044" y="5702"/>
                  </a:lnTo>
                  <a:lnTo>
                    <a:pt x="3314" y="6642"/>
                  </a:lnTo>
                  <a:lnTo>
                    <a:pt x="4660" y="6007"/>
                  </a:lnTo>
                  <a:lnTo>
                    <a:pt x="6007" y="5905"/>
                  </a:lnTo>
                  <a:lnTo>
                    <a:pt x="6718" y="4800"/>
                  </a:lnTo>
                  <a:lnTo>
                    <a:pt x="8318" y="3835"/>
                  </a:lnTo>
                  <a:lnTo>
                    <a:pt x="5613" y="1943"/>
                  </a:lnTo>
                  <a:lnTo>
                    <a:pt x="5461" y="90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12204390" y="691756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850" y="0"/>
                  </a:moveTo>
                  <a:lnTo>
                    <a:pt x="0" y="495"/>
                  </a:lnTo>
                  <a:lnTo>
                    <a:pt x="12" y="4444"/>
                  </a:lnTo>
                  <a:lnTo>
                    <a:pt x="393" y="5206"/>
                  </a:lnTo>
                  <a:lnTo>
                    <a:pt x="139" y="6261"/>
                  </a:lnTo>
                  <a:lnTo>
                    <a:pt x="1054" y="6781"/>
                  </a:lnTo>
                  <a:lnTo>
                    <a:pt x="1803" y="6527"/>
                  </a:lnTo>
                  <a:lnTo>
                    <a:pt x="2197" y="6426"/>
                  </a:lnTo>
                  <a:lnTo>
                    <a:pt x="2095" y="4762"/>
                  </a:lnTo>
                  <a:lnTo>
                    <a:pt x="1689" y="3441"/>
                  </a:lnTo>
                  <a:lnTo>
                    <a:pt x="2082" y="2146"/>
                  </a:lnTo>
                  <a:lnTo>
                    <a:pt x="2311" y="838"/>
                  </a:lnTo>
                  <a:lnTo>
                    <a:pt x="1562" y="50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12212895" y="68971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06" y="0"/>
                  </a:moveTo>
                  <a:lnTo>
                    <a:pt x="0" y="723"/>
                  </a:lnTo>
                  <a:lnTo>
                    <a:pt x="152" y="1523"/>
                  </a:lnTo>
                  <a:lnTo>
                    <a:pt x="139" y="2311"/>
                  </a:lnTo>
                  <a:lnTo>
                    <a:pt x="1841" y="1727"/>
                  </a:lnTo>
                  <a:lnTo>
                    <a:pt x="876" y="82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12206312" y="69157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114" y="330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901" y="1231"/>
                  </a:lnTo>
                  <a:lnTo>
                    <a:pt x="1447" y="1333"/>
                  </a:lnTo>
                  <a:lnTo>
                    <a:pt x="1993" y="927"/>
                  </a:lnTo>
                  <a:lnTo>
                    <a:pt x="1320" y="635"/>
                  </a:lnTo>
                  <a:lnTo>
                    <a:pt x="673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12210555" y="6942899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59">
                  <a:moveTo>
                    <a:pt x="8978" y="7315"/>
                  </a:moveTo>
                  <a:lnTo>
                    <a:pt x="8712" y="6667"/>
                  </a:lnTo>
                  <a:lnTo>
                    <a:pt x="8610" y="6324"/>
                  </a:lnTo>
                  <a:lnTo>
                    <a:pt x="6642" y="4343"/>
                  </a:lnTo>
                  <a:lnTo>
                    <a:pt x="5435" y="1473"/>
                  </a:lnTo>
                  <a:lnTo>
                    <a:pt x="2247" y="927"/>
                  </a:lnTo>
                  <a:lnTo>
                    <a:pt x="0" y="0"/>
                  </a:lnTo>
                  <a:lnTo>
                    <a:pt x="457" y="1866"/>
                  </a:lnTo>
                  <a:lnTo>
                    <a:pt x="2260" y="2870"/>
                  </a:lnTo>
                  <a:lnTo>
                    <a:pt x="2946" y="4597"/>
                  </a:lnTo>
                  <a:lnTo>
                    <a:pt x="4737" y="5956"/>
                  </a:lnTo>
                  <a:lnTo>
                    <a:pt x="6553" y="7302"/>
                  </a:lnTo>
                  <a:lnTo>
                    <a:pt x="8343" y="8661"/>
                  </a:lnTo>
                  <a:lnTo>
                    <a:pt x="8445" y="8420"/>
                  </a:lnTo>
                  <a:lnTo>
                    <a:pt x="8686" y="7962"/>
                  </a:lnTo>
                  <a:lnTo>
                    <a:pt x="8978" y="7315"/>
                  </a:lnTo>
                  <a:close/>
                </a:path>
                <a:path w="29209" h="22859">
                  <a:moveTo>
                    <a:pt x="28841" y="22174"/>
                  </a:moveTo>
                  <a:lnTo>
                    <a:pt x="27508" y="21551"/>
                  </a:lnTo>
                  <a:lnTo>
                    <a:pt x="26606" y="21043"/>
                  </a:lnTo>
                  <a:lnTo>
                    <a:pt x="25400" y="20916"/>
                  </a:lnTo>
                  <a:lnTo>
                    <a:pt x="25107" y="19646"/>
                  </a:lnTo>
                  <a:lnTo>
                    <a:pt x="23609" y="19202"/>
                  </a:lnTo>
                  <a:lnTo>
                    <a:pt x="22682" y="17970"/>
                  </a:lnTo>
                  <a:lnTo>
                    <a:pt x="21475" y="17106"/>
                  </a:lnTo>
                  <a:lnTo>
                    <a:pt x="19900" y="15494"/>
                  </a:lnTo>
                  <a:lnTo>
                    <a:pt x="18580" y="13525"/>
                  </a:lnTo>
                  <a:lnTo>
                    <a:pt x="15278" y="13677"/>
                  </a:lnTo>
                  <a:lnTo>
                    <a:pt x="14859" y="13055"/>
                  </a:lnTo>
                  <a:lnTo>
                    <a:pt x="14706" y="12407"/>
                  </a:lnTo>
                  <a:lnTo>
                    <a:pt x="14338" y="11861"/>
                  </a:lnTo>
                  <a:lnTo>
                    <a:pt x="14427" y="11303"/>
                  </a:lnTo>
                  <a:lnTo>
                    <a:pt x="14655" y="10756"/>
                  </a:lnTo>
                  <a:lnTo>
                    <a:pt x="8686" y="7962"/>
                  </a:lnTo>
                  <a:lnTo>
                    <a:pt x="8343" y="8661"/>
                  </a:lnTo>
                  <a:lnTo>
                    <a:pt x="11137" y="13055"/>
                  </a:lnTo>
                  <a:lnTo>
                    <a:pt x="15633" y="15354"/>
                  </a:lnTo>
                  <a:lnTo>
                    <a:pt x="21793" y="19227"/>
                  </a:lnTo>
                  <a:lnTo>
                    <a:pt x="23787" y="20421"/>
                  </a:lnTo>
                  <a:lnTo>
                    <a:pt x="25742" y="21653"/>
                  </a:lnTo>
                  <a:lnTo>
                    <a:pt x="26543" y="21742"/>
                  </a:lnTo>
                  <a:lnTo>
                    <a:pt x="27139" y="22250"/>
                  </a:lnTo>
                  <a:lnTo>
                    <a:pt x="27762" y="22656"/>
                  </a:lnTo>
                  <a:lnTo>
                    <a:pt x="28549" y="22745"/>
                  </a:lnTo>
                  <a:lnTo>
                    <a:pt x="28841" y="2217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12231805" y="696285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667" y="0"/>
                  </a:moveTo>
                  <a:lnTo>
                    <a:pt x="0" y="1104"/>
                  </a:lnTo>
                  <a:lnTo>
                    <a:pt x="1054" y="1498"/>
                  </a:lnTo>
                  <a:lnTo>
                    <a:pt x="1943" y="1968"/>
                  </a:lnTo>
                  <a:lnTo>
                    <a:pt x="1447" y="3365"/>
                  </a:lnTo>
                  <a:lnTo>
                    <a:pt x="1841" y="3606"/>
                  </a:lnTo>
                  <a:lnTo>
                    <a:pt x="2247" y="3886"/>
                  </a:lnTo>
                  <a:lnTo>
                    <a:pt x="2654" y="4140"/>
                  </a:lnTo>
                  <a:lnTo>
                    <a:pt x="2895" y="4140"/>
                  </a:lnTo>
                  <a:lnTo>
                    <a:pt x="3136" y="4203"/>
                  </a:lnTo>
                  <a:lnTo>
                    <a:pt x="3314" y="4305"/>
                  </a:lnTo>
                  <a:lnTo>
                    <a:pt x="3517" y="4165"/>
                  </a:lnTo>
                  <a:lnTo>
                    <a:pt x="3670" y="4000"/>
                  </a:lnTo>
                  <a:lnTo>
                    <a:pt x="3784" y="3771"/>
                  </a:lnTo>
                  <a:lnTo>
                    <a:pt x="2667" y="2654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DBE9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12236315" y="69645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152" y="1600"/>
                  </a:lnTo>
                  <a:lnTo>
                    <a:pt x="1193" y="1524"/>
                  </a:lnTo>
                  <a:lnTo>
                    <a:pt x="1714" y="1511"/>
                  </a:lnTo>
                  <a:lnTo>
                    <a:pt x="1905" y="1181"/>
                  </a:lnTo>
                  <a:lnTo>
                    <a:pt x="2006" y="1016"/>
                  </a:lnTo>
                  <a:lnTo>
                    <a:pt x="1371" y="609"/>
                  </a:lnTo>
                  <a:lnTo>
                    <a:pt x="80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9E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12205436" y="6923989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7607" y="19189"/>
                  </a:moveTo>
                  <a:lnTo>
                    <a:pt x="6362" y="18542"/>
                  </a:lnTo>
                  <a:lnTo>
                    <a:pt x="6032" y="17564"/>
                  </a:lnTo>
                  <a:lnTo>
                    <a:pt x="6515" y="16281"/>
                  </a:lnTo>
                  <a:lnTo>
                    <a:pt x="6159" y="15290"/>
                  </a:lnTo>
                  <a:lnTo>
                    <a:pt x="5715" y="15087"/>
                  </a:lnTo>
                  <a:lnTo>
                    <a:pt x="5537" y="14986"/>
                  </a:lnTo>
                  <a:lnTo>
                    <a:pt x="4419" y="15316"/>
                  </a:lnTo>
                  <a:lnTo>
                    <a:pt x="4483" y="14338"/>
                  </a:lnTo>
                  <a:lnTo>
                    <a:pt x="4000" y="12928"/>
                  </a:lnTo>
                  <a:lnTo>
                    <a:pt x="4152" y="11874"/>
                  </a:lnTo>
                  <a:lnTo>
                    <a:pt x="3098" y="11442"/>
                  </a:lnTo>
                  <a:lnTo>
                    <a:pt x="2692" y="9944"/>
                  </a:lnTo>
                  <a:lnTo>
                    <a:pt x="2133" y="8458"/>
                  </a:lnTo>
                  <a:lnTo>
                    <a:pt x="3009" y="6146"/>
                  </a:lnTo>
                  <a:lnTo>
                    <a:pt x="2946" y="5346"/>
                  </a:lnTo>
                  <a:lnTo>
                    <a:pt x="1447" y="3340"/>
                  </a:lnTo>
                  <a:lnTo>
                    <a:pt x="1689" y="1562"/>
                  </a:lnTo>
                  <a:lnTo>
                    <a:pt x="1143" y="0"/>
                  </a:lnTo>
                  <a:lnTo>
                    <a:pt x="381" y="254"/>
                  </a:lnTo>
                  <a:lnTo>
                    <a:pt x="0" y="355"/>
                  </a:lnTo>
                  <a:lnTo>
                    <a:pt x="482" y="4902"/>
                  </a:lnTo>
                  <a:lnTo>
                    <a:pt x="254" y="9563"/>
                  </a:lnTo>
                  <a:lnTo>
                    <a:pt x="2552" y="13766"/>
                  </a:lnTo>
                  <a:lnTo>
                    <a:pt x="2806" y="12687"/>
                  </a:lnTo>
                  <a:lnTo>
                    <a:pt x="2743" y="12979"/>
                  </a:lnTo>
                  <a:lnTo>
                    <a:pt x="2552" y="13766"/>
                  </a:lnTo>
                  <a:lnTo>
                    <a:pt x="3009" y="14084"/>
                  </a:lnTo>
                  <a:lnTo>
                    <a:pt x="3111" y="14528"/>
                  </a:lnTo>
                  <a:lnTo>
                    <a:pt x="2959" y="15024"/>
                  </a:lnTo>
                  <a:lnTo>
                    <a:pt x="5105" y="18910"/>
                  </a:lnTo>
                  <a:lnTo>
                    <a:pt x="6604" y="19545"/>
                  </a:lnTo>
                  <a:lnTo>
                    <a:pt x="7353" y="19837"/>
                  </a:lnTo>
                  <a:lnTo>
                    <a:pt x="7416" y="19621"/>
                  </a:lnTo>
                  <a:lnTo>
                    <a:pt x="7607" y="19189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12207905" y="69377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" y="0"/>
                  </a:moveTo>
                  <a:lnTo>
                    <a:pt x="0" y="482"/>
                  </a:lnTo>
                  <a:lnTo>
                    <a:pt x="152" y="889"/>
                  </a:lnTo>
                  <a:lnTo>
                    <a:pt x="507" y="1244"/>
                  </a:lnTo>
                  <a:lnTo>
                    <a:pt x="660" y="749"/>
                  </a:lnTo>
                  <a:lnTo>
                    <a:pt x="558" y="3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D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12237788" y="683569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6040" y="0"/>
                  </a:moveTo>
                  <a:lnTo>
                    <a:pt x="10363" y="7111"/>
                  </a:lnTo>
                  <a:lnTo>
                    <a:pt x="9296" y="9448"/>
                  </a:lnTo>
                  <a:lnTo>
                    <a:pt x="8089" y="11683"/>
                  </a:lnTo>
                  <a:lnTo>
                    <a:pt x="5918" y="13169"/>
                  </a:lnTo>
                  <a:lnTo>
                    <a:pt x="4991" y="15151"/>
                  </a:lnTo>
                  <a:lnTo>
                    <a:pt x="4495" y="16040"/>
                  </a:lnTo>
                  <a:lnTo>
                    <a:pt x="4394" y="17246"/>
                  </a:lnTo>
                  <a:lnTo>
                    <a:pt x="3098" y="17500"/>
                  </a:lnTo>
                  <a:lnTo>
                    <a:pt x="2717" y="18237"/>
                  </a:lnTo>
                  <a:lnTo>
                    <a:pt x="2489" y="19049"/>
                  </a:lnTo>
                  <a:lnTo>
                    <a:pt x="1498" y="19202"/>
                  </a:lnTo>
                  <a:lnTo>
                    <a:pt x="558" y="21196"/>
                  </a:lnTo>
                  <a:lnTo>
                    <a:pt x="1193" y="22351"/>
                  </a:lnTo>
                  <a:lnTo>
                    <a:pt x="355" y="23202"/>
                  </a:lnTo>
                  <a:lnTo>
                    <a:pt x="0" y="24168"/>
                  </a:lnTo>
                  <a:lnTo>
                    <a:pt x="419" y="24853"/>
                  </a:lnTo>
                  <a:lnTo>
                    <a:pt x="342" y="26085"/>
                  </a:lnTo>
                  <a:lnTo>
                    <a:pt x="1701" y="25755"/>
                  </a:lnTo>
                  <a:lnTo>
                    <a:pt x="2590" y="23812"/>
                  </a:lnTo>
                  <a:lnTo>
                    <a:pt x="3962" y="24396"/>
                  </a:lnTo>
                  <a:lnTo>
                    <a:pt x="4965" y="23888"/>
                  </a:lnTo>
                  <a:lnTo>
                    <a:pt x="4991" y="22161"/>
                  </a:lnTo>
                  <a:lnTo>
                    <a:pt x="6515" y="22301"/>
                  </a:lnTo>
                  <a:lnTo>
                    <a:pt x="6553" y="21259"/>
                  </a:lnTo>
                  <a:lnTo>
                    <a:pt x="6337" y="20002"/>
                  </a:lnTo>
                  <a:lnTo>
                    <a:pt x="8115" y="20637"/>
                  </a:lnTo>
                  <a:lnTo>
                    <a:pt x="7150" y="15646"/>
                  </a:lnTo>
                  <a:lnTo>
                    <a:pt x="10236" y="14338"/>
                  </a:lnTo>
                  <a:lnTo>
                    <a:pt x="8953" y="13639"/>
                  </a:lnTo>
                  <a:lnTo>
                    <a:pt x="9334" y="11950"/>
                  </a:lnTo>
                  <a:lnTo>
                    <a:pt x="9537" y="10667"/>
                  </a:lnTo>
                  <a:lnTo>
                    <a:pt x="11861" y="9359"/>
                  </a:lnTo>
                  <a:lnTo>
                    <a:pt x="12255" y="8204"/>
                  </a:lnTo>
                  <a:lnTo>
                    <a:pt x="13804" y="5753"/>
                  </a:lnTo>
                  <a:lnTo>
                    <a:pt x="13893" y="3505"/>
                  </a:lnTo>
                  <a:lnTo>
                    <a:pt x="16116" y="3289"/>
                  </a:lnTo>
                  <a:lnTo>
                    <a:pt x="16433" y="2603"/>
                  </a:lnTo>
                  <a:lnTo>
                    <a:pt x="16065" y="1650"/>
                  </a:lnTo>
                  <a:lnTo>
                    <a:pt x="16700" y="317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12254110" y="6826850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11515" y="7340"/>
                  </a:moveTo>
                  <a:lnTo>
                    <a:pt x="5892" y="7340"/>
                  </a:lnTo>
                  <a:lnTo>
                    <a:pt x="5968" y="7683"/>
                  </a:lnTo>
                  <a:lnTo>
                    <a:pt x="7454" y="8699"/>
                  </a:lnTo>
                  <a:lnTo>
                    <a:pt x="8991" y="9690"/>
                  </a:lnTo>
                  <a:lnTo>
                    <a:pt x="11087" y="7442"/>
                  </a:lnTo>
                  <a:lnTo>
                    <a:pt x="11515" y="7340"/>
                  </a:lnTo>
                  <a:close/>
                </a:path>
                <a:path w="12065" h="10159">
                  <a:moveTo>
                    <a:pt x="6893" y="5511"/>
                  </a:moveTo>
                  <a:lnTo>
                    <a:pt x="3784" y="5511"/>
                  </a:lnTo>
                  <a:lnTo>
                    <a:pt x="4673" y="6159"/>
                  </a:lnTo>
                  <a:lnTo>
                    <a:pt x="5054" y="6464"/>
                  </a:lnTo>
                  <a:lnTo>
                    <a:pt x="4457" y="7200"/>
                  </a:lnTo>
                  <a:lnTo>
                    <a:pt x="3987" y="8381"/>
                  </a:lnTo>
                  <a:lnTo>
                    <a:pt x="4851" y="8801"/>
                  </a:lnTo>
                  <a:lnTo>
                    <a:pt x="5295" y="8991"/>
                  </a:lnTo>
                  <a:lnTo>
                    <a:pt x="5930" y="7658"/>
                  </a:lnTo>
                  <a:lnTo>
                    <a:pt x="5702" y="7404"/>
                  </a:lnTo>
                  <a:lnTo>
                    <a:pt x="5892" y="7340"/>
                  </a:lnTo>
                  <a:lnTo>
                    <a:pt x="11515" y="7340"/>
                  </a:lnTo>
                  <a:lnTo>
                    <a:pt x="11836" y="7264"/>
                  </a:lnTo>
                  <a:lnTo>
                    <a:pt x="8280" y="7238"/>
                  </a:lnTo>
                  <a:lnTo>
                    <a:pt x="6984" y="6730"/>
                  </a:lnTo>
                  <a:lnTo>
                    <a:pt x="6893" y="5511"/>
                  </a:lnTo>
                  <a:close/>
                </a:path>
                <a:path w="12065" h="10159">
                  <a:moveTo>
                    <a:pt x="4483" y="3759"/>
                  </a:moveTo>
                  <a:lnTo>
                    <a:pt x="4152" y="3898"/>
                  </a:lnTo>
                  <a:lnTo>
                    <a:pt x="3505" y="4114"/>
                  </a:lnTo>
                  <a:lnTo>
                    <a:pt x="3238" y="4660"/>
                  </a:lnTo>
                  <a:lnTo>
                    <a:pt x="2882" y="5105"/>
                  </a:lnTo>
                  <a:lnTo>
                    <a:pt x="2235" y="5194"/>
                  </a:lnTo>
                  <a:lnTo>
                    <a:pt x="1942" y="6159"/>
                  </a:lnTo>
                  <a:lnTo>
                    <a:pt x="1827" y="6464"/>
                  </a:lnTo>
                  <a:lnTo>
                    <a:pt x="584" y="7048"/>
                  </a:lnTo>
                  <a:lnTo>
                    <a:pt x="0" y="8166"/>
                  </a:lnTo>
                  <a:lnTo>
                    <a:pt x="685" y="8483"/>
                  </a:lnTo>
                  <a:lnTo>
                    <a:pt x="1650" y="8140"/>
                  </a:lnTo>
                  <a:lnTo>
                    <a:pt x="2285" y="6794"/>
                  </a:lnTo>
                  <a:lnTo>
                    <a:pt x="3022" y="6299"/>
                  </a:lnTo>
                  <a:lnTo>
                    <a:pt x="3784" y="5511"/>
                  </a:lnTo>
                  <a:lnTo>
                    <a:pt x="6893" y="5511"/>
                  </a:lnTo>
                  <a:lnTo>
                    <a:pt x="6813" y="4457"/>
                  </a:lnTo>
                  <a:lnTo>
                    <a:pt x="5422" y="4457"/>
                  </a:lnTo>
                  <a:lnTo>
                    <a:pt x="5181" y="4394"/>
                  </a:lnTo>
                  <a:lnTo>
                    <a:pt x="5143" y="4051"/>
                  </a:lnTo>
                  <a:lnTo>
                    <a:pt x="4483" y="3759"/>
                  </a:lnTo>
                  <a:close/>
                </a:path>
                <a:path w="12065" h="10159">
                  <a:moveTo>
                    <a:pt x="10502" y="5740"/>
                  </a:moveTo>
                  <a:lnTo>
                    <a:pt x="8877" y="5740"/>
                  </a:lnTo>
                  <a:lnTo>
                    <a:pt x="8280" y="7238"/>
                  </a:lnTo>
                  <a:lnTo>
                    <a:pt x="11823" y="7238"/>
                  </a:lnTo>
                  <a:lnTo>
                    <a:pt x="11125" y="5905"/>
                  </a:lnTo>
                  <a:lnTo>
                    <a:pt x="10502" y="5740"/>
                  </a:lnTo>
                  <a:close/>
                </a:path>
                <a:path w="12065" h="10159">
                  <a:moveTo>
                    <a:pt x="8635" y="0"/>
                  </a:moveTo>
                  <a:lnTo>
                    <a:pt x="6692" y="761"/>
                  </a:lnTo>
                  <a:lnTo>
                    <a:pt x="6388" y="1396"/>
                  </a:lnTo>
                  <a:lnTo>
                    <a:pt x="6553" y="1612"/>
                  </a:lnTo>
                  <a:lnTo>
                    <a:pt x="6553" y="1981"/>
                  </a:lnTo>
                  <a:lnTo>
                    <a:pt x="6388" y="2095"/>
                  </a:lnTo>
                  <a:lnTo>
                    <a:pt x="6077" y="2095"/>
                  </a:lnTo>
                  <a:lnTo>
                    <a:pt x="5282" y="3759"/>
                  </a:lnTo>
                  <a:lnTo>
                    <a:pt x="5206" y="4114"/>
                  </a:lnTo>
                  <a:lnTo>
                    <a:pt x="5422" y="4330"/>
                  </a:lnTo>
                  <a:lnTo>
                    <a:pt x="6813" y="4457"/>
                  </a:lnTo>
                  <a:lnTo>
                    <a:pt x="6913" y="4114"/>
                  </a:lnTo>
                  <a:lnTo>
                    <a:pt x="9131" y="2451"/>
                  </a:lnTo>
                  <a:lnTo>
                    <a:pt x="9059" y="2095"/>
                  </a:lnTo>
                  <a:lnTo>
                    <a:pt x="6083" y="2082"/>
                  </a:lnTo>
                  <a:lnTo>
                    <a:pt x="9056" y="2082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EE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12243708" y="684282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2108" y="1397"/>
                  </a:lnTo>
                  <a:lnTo>
                    <a:pt x="1003" y="3670"/>
                  </a:lnTo>
                  <a:lnTo>
                    <a:pt x="0" y="6057"/>
                  </a:lnTo>
                  <a:lnTo>
                    <a:pt x="2159" y="4546"/>
                  </a:lnTo>
                  <a:lnTo>
                    <a:pt x="3365" y="2311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12239282" y="6829704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5" h="25400">
                  <a:moveTo>
                    <a:pt x="1587" y="23507"/>
                  </a:moveTo>
                  <a:lnTo>
                    <a:pt x="584" y="23609"/>
                  </a:lnTo>
                  <a:lnTo>
                    <a:pt x="355" y="24460"/>
                  </a:lnTo>
                  <a:lnTo>
                    <a:pt x="0" y="25196"/>
                  </a:lnTo>
                  <a:lnTo>
                    <a:pt x="990" y="25044"/>
                  </a:lnTo>
                  <a:lnTo>
                    <a:pt x="1219" y="24231"/>
                  </a:lnTo>
                  <a:lnTo>
                    <a:pt x="1587" y="23507"/>
                  </a:lnTo>
                  <a:close/>
                </a:path>
                <a:path w="18415" h="25400">
                  <a:moveTo>
                    <a:pt x="3492" y="21145"/>
                  </a:moveTo>
                  <a:lnTo>
                    <a:pt x="2197" y="21399"/>
                  </a:lnTo>
                  <a:lnTo>
                    <a:pt x="2095" y="22606"/>
                  </a:lnTo>
                  <a:lnTo>
                    <a:pt x="1600" y="23507"/>
                  </a:lnTo>
                  <a:lnTo>
                    <a:pt x="2895" y="23241"/>
                  </a:lnTo>
                  <a:lnTo>
                    <a:pt x="2997" y="22047"/>
                  </a:lnTo>
                  <a:lnTo>
                    <a:pt x="3492" y="21145"/>
                  </a:lnTo>
                  <a:close/>
                </a:path>
                <a:path w="18415" h="25400">
                  <a:moveTo>
                    <a:pt x="18313" y="1282"/>
                  </a:moveTo>
                  <a:lnTo>
                    <a:pt x="18199" y="876"/>
                  </a:lnTo>
                  <a:lnTo>
                    <a:pt x="18097" y="444"/>
                  </a:lnTo>
                  <a:lnTo>
                    <a:pt x="17957" y="25"/>
                  </a:lnTo>
                  <a:lnTo>
                    <a:pt x="17754" y="0"/>
                  </a:lnTo>
                  <a:lnTo>
                    <a:pt x="17526" y="25"/>
                  </a:lnTo>
                  <a:lnTo>
                    <a:pt x="17322" y="25"/>
                  </a:lnTo>
                  <a:lnTo>
                    <a:pt x="17106" y="469"/>
                  </a:lnTo>
                  <a:lnTo>
                    <a:pt x="16865" y="876"/>
                  </a:lnTo>
                  <a:lnTo>
                    <a:pt x="16662" y="1282"/>
                  </a:lnTo>
                  <a:lnTo>
                    <a:pt x="17056" y="2336"/>
                  </a:lnTo>
                  <a:lnTo>
                    <a:pt x="17703" y="2247"/>
                  </a:lnTo>
                  <a:lnTo>
                    <a:pt x="18059" y="1828"/>
                  </a:lnTo>
                  <a:lnTo>
                    <a:pt x="18313" y="1282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12246217" y="68400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498" y="0"/>
                  </a:moveTo>
                  <a:lnTo>
                    <a:pt x="584" y="254"/>
                  </a:lnTo>
                  <a:lnTo>
                    <a:pt x="279" y="1003"/>
                  </a:lnTo>
                  <a:lnTo>
                    <a:pt x="0" y="1790"/>
                  </a:lnTo>
                  <a:lnTo>
                    <a:pt x="965" y="1587"/>
                  </a:lnTo>
                  <a:lnTo>
                    <a:pt x="1168" y="76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12253808" y="683502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04" y="0"/>
                  </a:moveTo>
                  <a:lnTo>
                    <a:pt x="203" y="215"/>
                  </a:lnTo>
                  <a:lnTo>
                    <a:pt x="101" y="457"/>
                  </a:lnTo>
                  <a:lnTo>
                    <a:pt x="0" y="660"/>
                  </a:lnTo>
                  <a:lnTo>
                    <a:pt x="457" y="863"/>
                  </a:lnTo>
                  <a:lnTo>
                    <a:pt x="660" y="990"/>
                  </a:lnTo>
                  <a:lnTo>
                    <a:pt x="1003" y="850"/>
                  </a:lnTo>
                  <a:lnTo>
                    <a:pt x="1333" y="736"/>
                  </a:lnTo>
                  <a:lnTo>
                    <a:pt x="1650" y="622"/>
                  </a:lnTo>
                  <a:lnTo>
                    <a:pt x="1422" y="520"/>
                  </a:lnTo>
                  <a:lnTo>
                    <a:pt x="1206" y="406"/>
                  </a:lnTo>
                  <a:lnTo>
                    <a:pt x="990" y="304"/>
                  </a:lnTo>
                  <a:lnTo>
                    <a:pt x="749" y="203"/>
                  </a:lnTo>
                  <a:lnTo>
                    <a:pt x="546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12263285" y="682287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55" y="101"/>
                  </a:moveTo>
                  <a:lnTo>
                    <a:pt x="1498" y="0"/>
                  </a:lnTo>
                  <a:lnTo>
                    <a:pt x="1168" y="203"/>
                  </a:lnTo>
                  <a:lnTo>
                    <a:pt x="939" y="520"/>
                  </a:lnTo>
                  <a:lnTo>
                    <a:pt x="762" y="469"/>
                  </a:lnTo>
                  <a:lnTo>
                    <a:pt x="546" y="419"/>
                  </a:lnTo>
                  <a:lnTo>
                    <a:pt x="342" y="368"/>
                  </a:lnTo>
                  <a:lnTo>
                    <a:pt x="215" y="571"/>
                  </a:lnTo>
                  <a:lnTo>
                    <a:pt x="101" y="774"/>
                  </a:lnTo>
                  <a:lnTo>
                    <a:pt x="0" y="977"/>
                  </a:lnTo>
                  <a:lnTo>
                    <a:pt x="406" y="1016"/>
                  </a:lnTo>
                  <a:lnTo>
                    <a:pt x="749" y="863"/>
                  </a:lnTo>
                  <a:lnTo>
                    <a:pt x="965" y="571"/>
                  </a:lnTo>
                  <a:lnTo>
                    <a:pt x="1358" y="622"/>
                  </a:lnTo>
                  <a:lnTo>
                    <a:pt x="1714" y="469"/>
                  </a:lnTo>
                  <a:lnTo>
                    <a:pt x="1955" y="101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12265157" y="682250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35" y="0"/>
                  </a:moveTo>
                  <a:lnTo>
                    <a:pt x="266" y="126"/>
                  </a:lnTo>
                  <a:lnTo>
                    <a:pt x="0" y="482"/>
                  </a:lnTo>
                  <a:lnTo>
                    <a:pt x="444" y="622"/>
                  </a:lnTo>
                  <a:lnTo>
                    <a:pt x="800" y="482"/>
                  </a:lnTo>
                  <a:lnTo>
                    <a:pt x="1054" y="11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12257243" y="682599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606" y="0"/>
                  </a:moveTo>
                  <a:lnTo>
                    <a:pt x="3352" y="25"/>
                  </a:lnTo>
                  <a:lnTo>
                    <a:pt x="3238" y="165"/>
                  </a:lnTo>
                  <a:lnTo>
                    <a:pt x="3213" y="419"/>
                  </a:lnTo>
                  <a:lnTo>
                    <a:pt x="3009" y="1016"/>
                  </a:lnTo>
                  <a:lnTo>
                    <a:pt x="2705" y="1536"/>
                  </a:lnTo>
                  <a:lnTo>
                    <a:pt x="2006" y="1676"/>
                  </a:lnTo>
                  <a:lnTo>
                    <a:pt x="1765" y="1778"/>
                  </a:lnTo>
                  <a:lnTo>
                    <a:pt x="1651" y="1943"/>
                  </a:lnTo>
                  <a:lnTo>
                    <a:pt x="1638" y="2184"/>
                  </a:lnTo>
                  <a:lnTo>
                    <a:pt x="838" y="2730"/>
                  </a:lnTo>
                  <a:lnTo>
                    <a:pt x="0" y="3733"/>
                  </a:lnTo>
                  <a:lnTo>
                    <a:pt x="139" y="4140"/>
                  </a:lnTo>
                  <a:lnTo>
                    <a:pt x="355" y="4991"/>
                  </a:lnTo>
                  <a:lnTo>
                    <a:pt x="698" y="4851"/>
                  </a:lnTo>
                  <a:lnTo>
                    <a:pt x="1041" y="4749"/>
                  </a:lnTo>
                  <a:lnTo>
                    <a:pt x="1346" y="4622"/>
                  </a:lnTo>
                  <a:lnTo>
                    <a:pt x="1714" y="3898"/>
                  </a:lnTo>
                  <a:lnTo>
                    <a:pt x="1943" y="3048"/>
                  </a:lnTo>
                  <a:lnTo>
                    <a:pt x="2946" y="2933"/>
                  </a:lnTo>
                  <a:lnTo>
                    <a:pt x="3162" y="2489"/>
                  </a:lnTo>
                  <a:lnTo>
                    <a:pt x="3251" y="2247"/>
                  </a:lnTo>
                  <a:lnTo>
                    <a:pt x="3352" y="2032"/>
                  </a:lnTo>
                  <a:lnTo>
                    <a:pt x="3454" y="1841"/>
                  </a:lnTo>
                  <a:lnTo>
                    <a:pt x="3556" y="1625"/>
                  </a:lnTo>
                  <a:lnTo>
                    <a:pt x="3784" y="1181"/>
                  </a:lnTo>
                  <a:lnTo>
                    <a:pt x="3962" y="723"/>
                  </a:lnTo>
                  <a:lnTo>
                    <a:pt x="4165" y="266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B9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12259253" y="682638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46" y="0"/>
                  </a:moveTo>
                  <a:lnTo>
                    <a:pt x="355" y="431"/>
                  </a:lnTo>
                  <a:lnTo>
                    <a:pt x="190" y="850"/>
                  </a:lnTo>
                  <a:lnTo>
                    <a:pt x="0" y="1282"/>
                  </a:lnTo>
                  <a:lnTo>
                    <a:pt x="698" y="1143"/>
                  </a:lnTo>
                  <a:lnTo>
                    <a:pt x="1003" y="622"/>
                  </a:lnTo>
                  <a:lnTo>
                    <a:pt x="1206" y="25"/>
                  </a:lnTo>
                  <a:lnTo>
                    <a:pt x="762" y="2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12260847" y="682368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01" y="1612"/>
                  </a:moveTo>
                  <a:lnTo>
                    <a:pt x="444" y="1663"/>
                  </a:lnTo>
                  <a:lnTo>
                    <a:pt x="152" y="1917"/>
                  </a:lnTo>
                  <a:lnTo>
                    <a:pt x="0" y="2324"/>
                  </a:lnTo>
                  <a:lnTo>
                    <a:pt x="190" y="2413"/>
                  </a:lnTo>
                  <a:lnTo>
                    <a:pt x="368" y="2489"/>
                  </a:lnTo>
                  <a:lnTo>
                    <a:pt x="558" y="2578"/>
                  </a:lnTo>
                  <a:lnTo>
                    <a:pt x="660" y="2260"/>
                  </a:lnTo>
                  <a:lnTo>
                    <a:pt x="787" y="1930"/>
                  </a:lnTo>
                  <a:lnTo>
                    <a:pt x="901" y="1612"/>
                  </a:lnTo>
                  <a:close/>
                </a:path>
                <a:path w="2540" h="3175">
                  <a:moveTo>
                    <a:pt x="2451" y="177"/>
                  </a:moveTo>
                  <a:lnTo>
                    <a:pt x="2247" y="101"/>
                  </a:lnTo>
                  <a:lnTo>
                    <a:pt x="1841" y="0"/>
                  </a:lnTo>
                  <a:lnTo>
                    <a:pt x="1193" y="1244"/>
                  </a:lnTo>
                  <a:lnTo>
                    <a:pt x="1879" y="1181"/>
                  </a:lnTo>
                  <a:lnTo>
                    <a:pt x="2209" y="736"/>
                  </a:lnTo>
                  <a:lnTo>
                    <a:pt x="2451" y="177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12258074" y="68281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52" y="0"/>
                  </a:moveTo>
                  <a:lnTo>
                    <a:pt x="0" y="609"/>
                  </a:lnTo>
                  <a:lnTo>
                    <a:pt x="800" y="63"/>
                  </a:lnTo>
                  <a:lnTo>
                    <a:pt x="584" y="50"/>
                  </a:lnTo>
                  <a:lnTo>
                    <a:pt x="355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12277375" y="6820823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70" h="27304">
                  <a:moveTo>
                    <a:pt x="330" y="0"/>
                  </a:moveTo>
                  <a:lnTo>
                    <a:pt x="0" y="660"/>
                  </a:lnTo>
                  <a:lnTo>
                    <a:pt x="1181" y="1460"/>
                  </a:lnTo>
                  <a:lnTo>
                    <a:pt x="2235" y="2400"/>
                  </a:lnTo>
                  <a:lnTo>
                    <a:pt x="4927" y="4038"/>
                  </a:lnTo>
                  <a:lnTo>
                    <a:pt x="6578" y="4991"/>
                  </a:lnTo>
                  <a:lnTo>
                    <a:pt x="6832" y="7035"/>
                  </a:lnTo>
                  <a:lnTo>
                    <a:pt x="7785" y="8331"/>
                  </a:lnTo>
                  <a:lnTo>
                    <a:pt x="9321" y="9258"/>
                  </a:lnTo>
                  <a:lnTo>
                    <a:pt x="11430" y="9550"/>
                  </a:lnTo>
                  <a:lnTo>
                    <a:pt x="11874" y="11798"/>
                  </a:lnTo>
                  <a:lnTo>
                    <a:pt x="14376" y="12839"/>
                  </a:lnTo>
                  <a:lnTo>
                    <a:pt x="17005" y="13728"/>
                  </a:lnTo>
                  <a:lnTo>
                    <a:pt x="17614" y="16890"/>
                  </a:lnTo>
                  <a:lnTo>
                    <a:pt x="18046" y="18275"/>
                  </a:lnTo>
                  <a:lnTo>
                    <a:pt x="20396" y="19634"/>
                  </a:lnTo>
                  <a:lnTo>
                    <a:pt x="17119" y="21285"/>
                  </a:lnTo>
                  <a:lnTo>
                    <a:pt x="16332" y="21437"/>
                  </a:lnTo>
                  <a:lnTo>
                    <a:pt x="17030" y="23037"/>
                  </a:lnTo>
                  <a:lnTo>
                    <a:pt x="17703" y="22580"/>
                  </a:lnTo>
                  <a:lnTo>
                    <a:pt x="19519" y="22250"/>
                  </a:lnTo>
                  <a:lnTo>
                    <a:pt x="20675" y="20954"/>
                  </a:lnTo>
                  <a:lnTo>
                    <a:pt x="22301" y="21932"/>
                  </a:lnTo>
                  <a:lnTo>
                    <a:pt x="21323" y="22999"/>
                  </a:lnTo>
                  <a:lnTo>
                    <a:pt x="19862" y="22631"/>
                  </a:lnTo>
                  <a:lnTo>
                    <a:pt x="18961" y="24688"/>
                  </a:lnTo>
                  <a:lnTo>
                    <a:pt x="18681" y="25488"/>
                  </a:lnTo>
                  <a:lnTo>
                    <a:pt x="20904" y="25742"/>
                  </a:lnTo>
                  <a:lnTo>
                    <a:pt x="21958" y="25425"/>
                  </a:lnTo>
                  <a:lnTo>
                    <a:pt x="24257" y="26936"/>
                  </a:lnTo>
                  <a:lnTo>
                    <a:pt x="25057" y="25692"/>
                  </a:lnTo>
                  <a:lnTo>
                    <a:pt x="26073" y="24853"/>
                  </a:lnTo>
                  <a:lnTo>
                    <a:pt x="26212" y="23037"/>
                  </a:lnTo>
                  <a:lnTo>
                    <a:pt x="24257" y="22275"/>
                  </a:lnTo>
                  <a:lnTo>
                    <a:pt x="23964" y="20650"/>
                  </a:lnTo>
                  <a:lnTo>
                    <a:pt x="21717" y="17957"/>
                  </a:lnTo>
                  <a:lnTo>
                    <a:pt x="18453" y="16141"/>
                  </a:lnTo>
                  <a:lnTo>
                    <a:pt x="17157" y="12649"/>
                  </a:lnTo>
                  <a:lnTo>
                    <a:pt x="15227" y="11772"/>
                  </a:lnTo>
                  <a:lnTo>
                    <a:pt x="13360" y="10858"/>
                  </a:lnTo>
                  <a:lnTo>
                    <a:pt x="12407" y="8788"/>
                  </a:lnTo>
                  <a:lnTo>
                    <a:pt x="12065" y="8305"/>
                  </a:lnTo>
                  <a:lnTo>
                    <a:pt x="11607" y="7340"/>
                  </a:lnTo>
                  <a:lnTo>
                    <a:pt x="8407" y="8191"/>
                  </a:lnTo>
                  <a:lnTo>
                    <a:pt x="7632" y="5486"/>
                  </a:lnTo>
                  <a:lnTo>
                    <a:pt x="4152" y="2057"/>
                  </a:lnTo>
                  <a:lnTo>
                    <a:pt x="2667" y="1841"/>
                  </a:lnTo>
                  <a:lnTo>
                    <a:pt x="965" y="29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12294825" y="68321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04" y="0"/>
                  </a:moveTo>
                  <a:lnTo>
                    <a:pt x="203" y="215"/>
                  </a:lnTo>
                  <a:lnTo>
                    <a:pt x="101" y="419"/>
                  </a:lnTo>
                  <a:lnTo>
                    <a:pt x="0" y="660"/>
                  </a:lnTo>
                  <a:lnTo>
                    <a:pt x="507" y="876"/>
                  </a:lnTo>
                  <a:lnTo>
                    <a:pt x="1054" y="1066"/>
                  </a:lnTo>
                  <a:lnTo>
                    <a:pt x="1574" y="1295"/>
                  </a:lnTo>
                  <a:lnTo>
                    <a:pt x="1536" y="1066"/>
                  </a:lnTo>
                  <a:lnTo>
                    <a:pt x="1523" y="876"/>
                  </a:lnTo>
                  <a:lnTo>
                    <a:pt x="1536" y="660"/>
                  </a:lnTo>
                  <a:lnTo>
                    <a:pt x="1130" y="444"/>
                  </a:lnTo>
                  <a:lnTo>
                    <a:pt x="723" y="21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12296884" y="68346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3" y="0"/>
                  </a:moveTo>
                  <a:lnTo>
                    <a:pt x="114" y="114"/>
                  </a:lnTo>
                  <a:lnTo>
                    <a:pt x="304" y="63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12305911" y="684886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927" y="0"/>
                  </a:moveTo>
                  <a:lnTo>
                    <a:pt x="0" y="1993"/>
                  </a:lnTo>
                  <a:lnTo>
                    <a:pt x="1638" y="3390"/>
                  </a:lnTo>
                  <a:lnTo>
                    <a:pt x="3543" y="4673"/>
                  </a:lnTo>
                  <a:lnTo>
                    <a:pt x="1333" y="7353"/>
                  </a:lnTo>
                  <a:lnTo>
                    <a:pt x="1739" y="8039"/>
                  </a:lnTo>
                  <a:lnTo>
                    <a:pt x="1879" y="8509"/>
                  </a:lnTo>
                  <a:lnTo>
                    <a:pt x="4140" y="9347"/>
                  </a:lnTo>
                  <a:lnTo>
                    <a:pt x="3454" y="6896"/>
                  </a:lnTo>
                  <a:lnTo>
                    <a:pt x="4495" y="5778"/>
                  </a:lnTo>
                  <a:lnTo>
                    <a:pt x="4876" y="7848"/>
                  </a:lnTo>
                  <a:lnTo>
                    <a:pt x="6476" y="8877"/>
                  </a:lnTo>
                  <a:lnTo>
                    <a:pt x="6527" y="10680"/>
                  </a:lnTo>
                  <a:lnTo>
                    <a:pt x="7835" y="11303"/>
                  </a:lnTo>
                  <a:lnTo>
                    <a:pt x="8051" y="10845"/>
                  </a:lnTo>
                  <a:lnTo>
                    <a:pt x="8178" y="10629"/>
                  </a:lnTo>
                  <a:lnTo>
                    <a:pt x="7746" y="10083"/>
                  </a:lnTo>
                  <a:lnTo>
                    <a:pt x="7873" y="9537"/>
                  </a:lnTo>
                  <a:lnTo>
                    <a:pt x="8089" y="8991"/>
                  </a:lnTo>
                  <a:lnTo>
                    <a:pt x="6299" y="6426"/>
                  </a:lnTo>
                  <a:lnTo>
                    <a:pt x="3848" y="4292"/>
                  </a:lnTo>
                  <a:lnTo>
                    <a:pt x="2387" y="546"/>
                  </a:lnTo>
                  <a:lnTo>
                    <a:pt x="1587" y="304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12313653" y="685786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749" y="533"/>
                  </a:moveTo>
                  <a:lnTo>
                    <a:pt x="342" y="0"/>
                  </a:lnTo>
                  <a:lnTo>
                    <a:pt x="127" y="546"/>
                  </a:lnTo>
                  <a:lnTo>
                    <a:pt x="0" y="1092"/>
                  </a:lnTo>
                  <a:lnTo>
                    <a:pt x="406" y="1638"/>
                  </a:lnTo>
                  <a:lnTo>
                    <a:pt x="660" y="1066"/>
                  </a:lnTo>
                  <a:lnTo>
                    <a:pt x="749" y="533"/>
                  </a:lnTo>
                  <a:close/>
                </a:path>
                <a:path w="6350" h="10795">
                  <a:moveTo>
                    <a:pt x="5918" y="9055"/>
                  </a:moveTo>
                  <a:lnTo>
                    <a:pt x="5778" y="8699"/>
                  </a:lnTo>
                  <a:lnTo>
                    <a:pt x="5689" y="8382"/>
                  </a:lnTo>
                  <a:lnTo>
                    <a:pt x="5575" y="8051"/>
                  </a:lnTo>
                  <a:lnTo>
                    <a:pt x="5283" y="7454"/>
                  </a:lnTo>
                  <a:lnTo>
                    <a:pt x="4724" y="6248"/>
                  </a:lnTo>
                  <a:lnTo>
                    <a:pt x="4038" y="6172"/>
                  </a:lnTo>
                  <a:lnTo>
                    <a:pt x="3581" y="7124"/>
                  </a:lnTo>
                  <a:lnTo>
                    <a:pt x="3822" y="7391"/>
                  </a:lnTo>
                  <a:lnTo>
                    <a:pt x="3822" y="7531"/>
                  </a:lnTo>
                  <a:lnTo>
                    <a:pt x="3581" y="7454"/>
                  </a:lnTo>
                  <a:lnTo>
                    <a:pt x="3568" y="7251"/>
                  </a:lnTo>
                  <a:lnTo>
                    <a:pt x="1866" y="5930"/>
                  </a:lnTo>
                  <a:lnTo>
                    <a:pt x="1333" y="4279"/>
                  </a:lnTo>
                  <a:lnTo>
                    <a:pt x="1676" y="2286"/>
                  </a:lnTo>
                  <a:lnTo>
                    <a:pt x="431" y="1638"/>
                  </a:lnTo>
                  <a:lnTo>
                    <a:pt x="215" y="2095"/>
                  </a:lnTo>
                  <a:lnTo>
                    <a:pt x="88" y="2324"/>
                  </a:lnTo>
                  <a:lnTo>
                    <a:pt x="139" y="4648"/>
                  </a:lnTo>
                  <a:lnTo>
                    <a:pt x="1219" y="6680"/>
                  </a:lnTo>
                  <a:lnTo>
                    <a:pt x="1981" y="8801"/>
                  </a:lnTo>
                  <a:lnTo>
                    <a:pt x="3416" y="8636"/>
                  </a:lnTo>
                  <a:lnTo>
                    <a:pt x="4089" y="10033"/>
                  </a:lnTo>
                  <a:lnTo>
                    <a:pt x="5245" y="10388"/>
                  </a:lnTo>
                  <a:lnTo>
                    <a:pt x="5715" y="9486"/>
                  </a:lnTo>
                  <a:lnTo>
                    <a:pt x="5791" y="9271"/>
                  </a:lnTo>
                  <a:lnTo>
                    <a:pt x="5918" y="9055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12305775" y="684757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" y="342"/>
                  </a:lnTo>
                  <a:lnTo>
                    <a:pt x="266" y="660"/>
                  </a:lnTo>
                  <a:lnTo>
                    <a:pt x="381" y="990"/>
                  </a:lnTo>
                  <a:lnTo>
                    <a:pt x="609" y="1092"/>
                  </a:lnTo>
                  <a:lnTo>
                    <a:pt x="825" y="1193"/>
                  </a:lnTo>
                  <a:lnTo>
                    <a:pt x="1028" y="1308"/>
                  </a:lnTo>
                  <a:lnTo>
                    <a:pt x="952" y="952"/>
                  </a:lnTo>
                  <a:lnTo>
                    <a:pt x="825" y="622"/>
                  </a:lnTo>
                  <a:lnTo>
                    <a:pt x="711" y="304"/>
                  </a:lnTo>
                  <a:lnTo>
                    <a:pt x="469" y="203"/>
                  </a:lnTo>
                  <a:lnTo>
                    <a:pt x="25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12321724" y="68721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849" y="9259"/>
                  </a:moveTo>
                  <a:close/>
                </a:path>
                <a:path w="5079" h="9525">
                  <a:moveTo>
                    <a:pt x="850" y="0"/>
                  </a:moveTo>
                  <a:lnTo>
                    <a:pt x="0" y="558"/>
                  </a:lnTo>
                  <a:lnTo>
                    <a:pt x="292" y="1587"/>
                  </a:lnTo>
                  <a:lnTo>
                    <a:pt x="635" y="1803"/>
                  </a:lnTo>
                  <a:lnTo>
                    <a:pt x="736" y="2501"/>
                  </a:lnTo>
                  <a:lnTo>
                    <a:pt x="1158" y="3441"/>
                  </a:lnTo>
                  <a:lnTo>
                    <a:pt x="1193" y="5588"/>
                  </a:lnTo>
                  <a:lnTo>
                    <a:pt x="3479" y="6604"/>
                  </a:lnTo>
                  <a:lnTo>
                    <a:pt x="3543" y="8661"/>
                  </a:lnTo>
                  <a:lnTo>
                    <a:pt x="3771" y="8763"/>
                  </a:lnTo>
                  <a:lnTo>
                    <a:pt x="4191" y="8991"/>
                  </a:lnTo>
                  <a:lnTo>
                    <a:pt x="4849" y="9259"/>
                  </a:lnTo>
                  <a:lnTo>
                    <a:pt x="4381" y="6654"/>
                  </a:lnTo>
                  <a:lnTo>
                    <a:pt x="3149" y="5918"/>
                  </a:lnTo>
                  <a:lnTo>
                    <a:pt x="2794" y="4749"/>
                  </a:lnTo>
                  <a:lnTo>
                    <a:pt x="2717" y="3441"/>
                  </a:lnTo>
                  <a:lnTo>
                    <a:pt x="1600" y="1219"/>
                  </a:lnTo>
                  <a:lnTo>
                    <a:pt x="1270" y="50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12318897" y="686821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76" y="0"/>
                  </a:moveTo>
                  <a:lnTo>
                    <a:pt x="190" y="1435"/>
                  </a:lnTo>
                  <a:lnTo>
                    <a:pt x="533" y="4254"/>
                  </a:lnTo>
                  <a:lnTo>
                    <a:pt x="749" y="4914"/>
                  </a:lnTo>
                  <a:lnTo>
                    <a:pt x="876" y="5232"/>
                  </a:lnTo>
                  <a:lnTo>
                    <a:pt x="1549" y="6083"/>
                  </a:lnTo>
                  <a:lnTo>
                    <a:pt x="1905" y="6502"/>
                  </a:lnTo>
                  <a:lnTo>
                    <a:pt x="2146" y="5994"/>
                  </a:lnTo>
                  <a:lnTo>
                    <a:pt x="2476" y="5562"/>
                  </a:lnTo>
                  <a:lnTo>
                    <a:pt x="3086" y="5499"/>
                  </a:lnTo>
                  <a:lnTo>
                    <a:pt x="2832" y="4508"/>
                  </a:lnTo>
                  <a:lnTo>
                    <a:pt x="1485" y="3543"/>
                  </a:lnTo>
                  <a:lnTo>
                    <a:pt x="1574" y="2031"/>
                  </a:lnTo>
                  <a:lnTo>
                    <a:pt x="1371" y="609"/>
                  </a:lnTo>
                  <a:lnTo>
                    <a:pt x="939" y="406"/>
                  </a:lnTo>
                  <a:lnTo>
                    <a:pt x="520" y="19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12320604" y="68676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114" y="190"/>
                  </a:lnTo>
                  <a:lnTo>
                    <a:pt x="0" y="558"/>
                  </a:lnTo>
                  <a:lnTo>
                    <a:pt x="279" y="317"/>
                  </a:lnTo>
                  <a:lnTo>
                    <a:pt x="419" y="20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12326105" y="687883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65" y="863"/>
                  </a:lnTo>
                  <a:lnTo>
                    <a:pt x="469" y="2616"/>
                  </a:lnTo>
                  <a:lnTo>
                    <a:pt x="812" y="2781"/>
                  </a:lnTo>
                  <a:lnTo>
                    <a:pt x="1143" y="2933"/>
                  </a:lnTo>
                  <a:lnTo>
                    <a:pt x="1765" y="1600"/>
                  </a:lnTo>
                  <a:lnTo>
                    <a:pt x="1244" y="1003"/>
                  </a:lnTo>
                  <a:lnTo>
                    <a:pt x="812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12285787" y="6837260"/>
              <a:ext cx="20955" cy="14604"/>
            </a:xfrm>
            <a:custGeom>
              <a:avLst/>
              <a:gdLst/>
              <a:ahLst/>
              <a:cxnLst/>
              <a:rect l="l" t="t" r="r" b="b"/>
              <a:pathLst>
                <a:path w="20954" h="14604">
                  <a:moveTo>
                    <a:pt x="11425" y="3467"/>
                  </a:moveTo>
                  <a:lnTo>
                    <a:pt x="2501" y="3467"/>
                  </a:lnTo>
                  <a:lnTo>
                    <a:pt x="2730" y="3936"/>
                  </a:lnTo>
                  <a:lnTo>
                    <a:pt x="4247" y="4648"/>
                  </a:lnTo>
                  <a:lnTo>
                    <a:pt x="4737" y="4902"/>
                  </a:lnTo>
                  <a:lnTo>
                    <a:pt x="6629" y="7835"/>
                  </a:lnTo>
                  <a:lnTo>
                    <a:pt x="9186" y="10248"/>
                  </a:lnTo>
                  <a:lnTo>
                    <a:pt x="9296" y="14262"/>
                  </a:lnTo>
                  <a:lnTo>
                    <a:pt x="9969" y="14566"/>
                  </a:lnTo>
                  <a:lnTo>
                    <a:pt x="11391" y="13944"/>
                  </a:lnTo>
                  <a:lnTo>
                    <a:pt x="12153" y="12738"/>
                  </a:lnTo>
                  <a:lnTo>
                    <a:pt x="12382" y="10248"/>
                  </a:lnTo>
                  <a:lnTo>
                    <a:pt x="12852" y="10198"/>
                  </a:lnTo>
                  <a:lnTo>
                    <a:pt x="15370" y="10198"/>
                  </a:lnTo>
                  <a:lnTo>
                    <a:pt x="14024" y="9309"/>
                  </a:lnTo>
                  <a:lnTo>
                    <a:pt x="12484" y="9309"/>
                  </a:lnTo>
                  <a:lnTo>
                    <a:pt x="10274" y="9055"/>
                  </a:lnTo>
                  <a:lnTo>
                    <a:pt x="10541" y="8242"/>
                  </a:lnTo>
                  <a:lnTo>
                    <a:pt x="11269" y="6603"/>
                  </a:lnTo>
                  <a:lnTo>
                    <a:pt x="8636" y="6603"/>
                  </a:lnTo>
                  <a:lnTo>
                    <a:pt x="7937" y="5003"/>
                  </a:lnTo>
                  <a:lnTo>
                    <a:pt x="8699" y="4851"/>
                  </a:lnTo>
                  <a:lnTo>
                    <a:pt x="11425" y="3467"/>
                  </a:lnTo>
                  <a:close/>
                </a:path>
                <a:path w="20954" h="14604">
                  <a:moveTo>
                    <a:pt x="20049" y="10490"/>
                  </a:moveTo>
                  <a:lnTo>
                    <a:pt x="18643" y="10490"/>
                  </a:lnTo>
                  <a:lnTo>
                    <a:pt x="18732" y="11341"/>
                  </a:lnTo>
                  <a:lnTo>
                    <a:pt x="19257" y="12738"/>
                  </a:lnTo>
                  <a:lnTo>
                    <a:pt x="19443" y="13296"/>
                  </a:lnTo>
                  <a:lnTo>
                    <a:pt x="20142" y="13601"/>
                  </a:lnTo>
                  <a:lnTo>
                    <a:pt x="20739" y="12255"/>
                  </a:lnTo>
                  <a:lnTo>
                    <a:pt x="20049" y="10490"/>
                  </a:lnTo>
                  <a:close/>
                </a:path>
                <a:path w="20954" h="14604">
                  <a:moveTo>
                    <a:pt x="17653" y="8420"/>
                  </a:moveTo>
                  <a:lnTo>
                    <a:pt x="16637" y="9258"/>
                  </a:lnTo>
                  <a:lnTo>
                    <a:pt x="15836" y="10502"/>
                  </a:lnTo>
                  <a:lnTo>
                    <a:pt x="15901" y="10909"/>
                  </a:lnTo>
                  <a:lnTo>
                    <a:pt x="16129" y="11747"/>
                  </a:lnTo>
                  <a:lnTo>
                    <a:pt x="17780" y="11696"/>
                  </a:lnTo>
                  <a:lnTo>
                    <a:pt x="17954" y="11302"/>
                  </a:lnTo>
                  <a:lnTo>
                    <a:pt x="18072" y="10502"/>
                  </a:lnTo>
                  <a:lnTo>
                    <a:pt x="18643" y="10490"/>
                  </a:lnTo>
                  <a:lnTo>
                    <a:pt x="20049" y="10490"/>
                  </a:lnTo>
                  <a:lnTo>
                    <a:pt x="19989" y="10312"/>
                  </a:lnTo>
                  <a:lnTo>
                    <a:pt x="19138" y="9791"/>
                  </a:lnTo>
                  <a:lnTo>
                    <a:pt x="17919" y="9690"/>
                  </a:lnTo>
                  <a:lnTo>
                    <a:pt x="17653" y="8420"/>
                  </a:lnTo>
                  <a:close/>
                </a:path>
                <a:path w="20954" h="14604">
                  <a:moveTo>
                    <a:pt x="15780" y="10466"/>
                  </a:moveTo>
                  <a:close/>
                </a:path>
                <a:path w="20954" h="14604">
                  <a:moveTo>
                    <a:pt x="15370" y="10198"/>
                  </a:moveTo>
                  <a:lnTo>
                    <a:pt x="12852" y="10198"/>
                  </a:lnTo>
                  <a:lnTo>
                    <a:pt x="14770" y="10248"/>
                  </a:lnTo>
                  <a:lnTo>
                    <a:pt x="15726" y="10430"/>
                  </a:lnTo>
                  <a:lnTo>
                    <a:pt x="15370" y="10198"/>
                  </a:lnTo>
                  <a:close/>
                </a:path>
                <a:path w="20954" h="14604">
                  <a:moveTo>
                    <a:pt x="13550" y="8966"/>
                  </a:moveTo>
                  <a:lnTo>
                    <a:pt x="12484" y="9309"/>
                  </a:lnTo>
                  <a:lnTo>
                    <a:pt x="14024" y="9309"/>
                  </a:lnTo>
                  <a:lnTo>
                    <a:pt x="13550" y="8966"/>
                  </a:lnTo>
                  <a:close/>
                </a:path>
                <a:path w="20954" h="14604">
                  <a:moveTo>
                    <a:pt x="12255" y="4521"/>
                  </a:moveTo>
                  <a:lnTo>
                    <a:pt x="11099" y="5816"/>
                  </a:lnTo>
                  <a:lnTo>
                    <a:pt x="9296" y="6121"/>
                  </a:lnTo>
                  <a:lnTo>
                    <a:pt x="8636" y="6603"/>
                  </a:lnTo>
                  <a:lnTo>
                    <a:pt x="11269" y="6603"/>
                  </a:lnTo>
                  <a:lnTo>
                    <a:pt x="11455" y="6184"/>
                  </a:lnTo>
                  <a:lnTo>
                    <a:pt x="13268" y="6184"/>
                  </a:lnTo>
                  <a:lnTo>
                    <a:pt x="13881" y="5499"/>
                  </a:lnTo>
                  <a:lnTo>
                    <a:pt x="12255" y="4521"/>
                  </a:lnTo>
                  <a:close/>
                </a:path>
                <a:path w="20954" h="14604">
                  <a:moveTo>
                    <a:pt x="13268" y="6184"/>
                  </a:moveTo>
                  <a:lnTo>
                    <a:pt x="11455" y="6184"/>
                  </a:lnTo>
                  <a:lnTo>
                    <a:pt x="12928" y="6565"/>
                  </a:lnTo>
                  <a:lnTo>
                    <a:pt x="13268" y="6184"/>
                  </a:lnTo>
                  <a:close/>
                </a:path>
                <a:path w="20954" h="14604">
                  <a:moveTo>
                    <a:pt x="0" y="1650"/>
                  </a:moveTo>
                  <a:lnTo>
                    <a:pt x="127" y="4356"/>
                  </a:lnTo>
                  <a:lnTo>
                    <a:pt x="850" y="4648"/>
                  </a:lnTo>
                  <a:lnTo>
                    <a:pt x="1485" y="4597"/>
                  </a:lnTo>
                  <a:lnTo>
                    <a:pt x="2222" y="3467"/>
                  </a:lnTo>
                  <a:lnTo>
                    <a:pt x="11425" y="3467"/>
                  </a:lnTo>
                  <a:lnTo>
                    <a:pt x="11976" y="3187"/>
                  </a:lnTo>
                  <a:lnTo>
                    <a:pt x="10692" y="2438"/>
                  </a:lnTo>
                  <a:lnTo>
                    <a:pt x="5422" y="2438"/>
                  </a:lnTo>
                  <a:lnTo>
                    <a:pt x="5216" y="2197"/>
                  </a:lnTo>
                  <a:lnTo>
                    <a:pt x="2095" y="2197"/>
                  </a:lnTo>
                  <a:lnTo>
                    <a:pt x="0" y="1650"/>
                  </a:lnTo>
                  <a:close/>
                </a:path>
                <a:path w="20954" h="14604">
                  <a:moveTo>
                    <a:pt x="9194" y="444"/>
                  </a:moveTo>
                  <a:lnTo>
                    <a:pt x="7289" y="2006"/>
                  </a:lnTo>
                  <a:lnTo>
                    <a:pt x="5422" y="2438"/>
                  </a:lnTo>
                  <a:lnTo>
                    <a:pt x="10692" y="2438"/>
                  </a:lnTo>
                  <a:lnTo>
                    <a:pt x="9626" y="1816"/>
                  </a:lnTo>
                  <a:lnTo>
                    <a:pt x="9194" y="444"/>
                  </a:lnTo>
                  <a:close/>
                </a:path>
                <a:path w="20954" h="14604">
                  <a:moveTo>
                    <a:pt x="2946" y="0"/>
                  </a:moveTo>
                  <a:lnTo>
                    <a:pt x="3546" y="1650"/>
                  </a:lnTo>
                  <a:lnTo>
                    <a:pt x="3670" y="1943"/>
                  </a:lnTo>
                  <a:lnTo>
                    <a:pt x="2095" y="2197"/>
                  </a:lnTo>
                  <a:lnTo>
                    <a:pt x="5216" y="2197"/>
                  </a:lnTo>
                  <a:lnTo>
                    <a:pt x="3594" y="304"/>
                  </a:lnTo>
                  <a:lnTo>
                    <a:pt x="3441" y="152"/>
                  </a:lnTo>
                  <a:lnTo>
                    <a:pt x="3149" y="101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12319267" y="68669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95" y="266"/>
                  </a:moveTo>
                  <a:lnTo>
                    <a:pt x="355" y="101"/>
                  </a:lnTo>
                  <a:lnTo>
                    <a:pt x="190" y="215"/>
                  </a:lnTo>
                  <a:lnTo>
                    <a:pt x="88" y="431"/>
                  </a:lnTo>
                  <a:lnTo>
                    <a:pt x="0" y="647"/>
                  </a:lnTo>
                  <a:lnTo>
                    <a:pt x="152" y="533"/>
                  </a:lnTo>
                  <a:lnTo>
                    <a:pt x="317" y="431"/>
                  </a:lnTo>
                  <a:lnTo>
                    <a:pt x="457" y="292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12304321" y="6942042"/>
              <a:ext cx="17145" cy="20955"/>
            </a:xfrm>
            <a:custGeom>
              <a:avLst/>
              <a:gdLst/>
              <a:ahLst/>
              <a:cxnLst/>
              <a:rect l="l" t="t" r="r" b="b"/>
              <a:pathLst>
                <a:path w="17145" h="20954">
                  <a:moveTo>
                    <a:pt x="6518" y="19367"/>
                  </a:moveTo>
                  <a:lnTo>
                    <a:pt x="4902" y="19367"/>
                  </a:lnTo>
                  <a:lnTo>
                    <a:pt x="5740" y="20904"/>
                  </a:lnTo>
                  <a:lnTo>
                    <a:pt x="7340" y="20751"/>
                  </a:lnTo>
                  <a:lnTo>
                    <a:pt x="7658" y="20637"/>
                  </a:lnTo>
                  <a:lnTo>
                    <a:pt x="8000" y="20548"/>
                  </a:lnTo>
                  <a:lnTo>
                    <a:pt x="8305" y="20421"/>
                  </a:lnTo>
                  <a:lnTo>
                    <a:pt x="8635" y="19761"/>
                  </a:lnTo>
                  <a:lnTo>
                    <a:pt x="6743" y="19659"/>
                  </a:lnTo>
                  <a:lnTo>
                    <a:pt x="6518" y="19367"/>
                  </a:lnTo>
                  <a:close/>
                </a:path>
                <a:path w="17145" h="20954">
                  <a:moveTo>
                    <a:pt x="8909" y="15862"/>
                  </a:moveTo>
                  <a:lnTo>
                    <a:pt x="2095" y="15862"/>
                  </a:lnTo>
                  <a:lnTo>
                    <a:pt x="2767" y="16941"/>
                  </a:lnTo>
                  <a:lnTo>
                    <a:pt x="3289" y="17906"/>
                  </a:lnTo>
                  <a:lnTo>
                    <a:pt x="1079" y="18465"/>
                  </a:lnTo>
                  <a:lnTo>
                    <a:pt x="2096" y="19659"/>
                  </a:lnTo>
                  <a:lnTo>
                    <a:pt x="3289" y="20218"/>
                  </a:lnTo>
                  <a:lnTo>
                    <a:pt x="4902" y="19367"/>
                  </a:lnTo>
                  <a:lnTo>
                    <a:pt x="6518" y="19367"/>
                  </a:lnTo>
                  <a:lnTo>
                    <a:pt x="5892" y="18554"/>
                  </a:lnTo>
                  <a:lnTo>
                    <a:pt x="5753" y="16509"/>
                  </a:lnTo>
                  <a:lnTo>
                    <a:pt x="6692" y="15963"/>
                  </a:lnTo>
                  <a:lnTo>
                    <a:pt x="8904" y="15963"/>
                  </a:lnTo>
                  <a:close/>
                </a:path>
                <a:path w="17145" h="20954">
                  <a:moveTo>
                    <a:pt x="8904" y="15963"/>
                  </a:moveTo>
                  <a:lnTo>
                    <a:pt x="6692" y="15963"/>
                  </a:lnTo>
                  <a:lnTo>
                    <a:pt x="7785" y="17386"/>
                  </a:lnTo>
                  <a:lnTo>
                    <a:pt x="8889" y="16294"/>
                  </a:lnTo>
                  <a:lnTo>
                    <a:pt x="8904" y="15963"/>
                  </a:lnTo>
                  <a:close/>
                </a:path>
                <a:path w="17145" h="20954">
                  <a:moveTo>
                    <a:pt x="2387" y="12890"/>
                  </a:moveTo>
                  <a:lnTo>
                    <a:pt x="1625" y="15786"/>
                  </a:lnTo>
                  <a:lnTo>
                    <a:pt x="158" y="15786"/>
                  </a:lnTo>
                  <a:lnTo>
                    <a:pt x="711" y="16941"/>
                  </a:lnTo>
                  <a:lnTo>
                    <a:pt x="2095" y="15862"/>
                  </a:lnTo>
                  <a:lnTo>
                    <a:pt x="8909" y="15862"/>
                  </a:lnTo>
                  <a:lnTo>
                    <a:pt x="1625" y="15786"/>
                  </a:lnTo>
                  <a:lnTo>
                    <a:pt x="0" y="15455"/>
                  </a:lnTo>
                  <a:lnTo>
                    <a:pt x="8928" y="15443"/>
                  </a:lnTo>
                  <a:lnTo>
                    <a:pt x="8761" y="15303"/>
                  </a:lnTo>
                  <a:lnTo>
                    <a:pt x="4686" y="15303"/>
                  </a:lnTo>
                  <a:lnTo>
                    <a:pt x="2387" y="12890"/>
                  </a:lnTo>
                  <a:close/>
                </a:path>
                <a:path w="17145" h="20954">
                  <a:moveTo>
                    <a:pt x="3924" y="507"/>
                  </a:moveTo>
                  <a:lnTo>
                    <a:pt x="3590" y="787"/>
                  </a:lnTo>
                  <a:lnTo>
                    <a:pt x="3544" y="1092"/>
                  </a:lnTo>
                  <a:lnTo>
                    <a:pt x="3631" y="2197"/>
                  </a:lnTo>
                  <a:lnTo>
                    <a:pt x="3505" y="2819"/>
                  </a:lnTo>
                  <a:lnTo>
                    <a:pt x="3390" y="3022"/>
                  </a:lnTo>
                  <a:lnTo>
                    <a:pt x="3200" y="3492"/>
                  </a:lnTo>
                  <a:lnTo>
                    <a:pt x="3921" y="4292"/>
                  </a:lnTo>
                  <a:lnTo>
                    <a:pt x="4356" y="4698"/>
                  </a:lnTo>
                  <a:lnTo>
                    <a:pt x="7226" y="6692"/>
                  </a:lnTo>
                  <a:lnTo>
                    <a:pt x="7175" y="7810"/>
                  </a:lnTo>
                  <a:lnTo>
                    <a:pt x="5041" y="9994"/>
                  </a:lnTo>
                  <a:lnTo>
                    <a:pt x="4610" y="11201"/>
                  </a:lnTo>
                  <a:lnTo>
                    <a:pt x="3276" y="11315"/>
                  </a:lnTo>
                  <a:lnTo>
                    <a:pt x="2489" y="12052"/>
                  </a:lnTo>
                  <a:lnTo>
                    <a:pt x="3387" y="12407"/>
                  </a:lnTo>
                  <a:lnTo>
                    <a:pt x="4051" y="12712"/>
                  </a:lnTo>
                  <a:lnTo>
                    <a:pt x="5676" y="13207"/>
                  </a:lnTo>
                  <a:lnTo>
                    <a:pt x="5740" y="13690"/>
                  </a:lnTo>
                  <a:lnTo>
                    <a:pt x="5397" y="14338"/>
                  </a:lnTo>
                  <a:lnTo>
                    <a:pt x="5181" y="14795"/>
                  </a:lnTo>
                  <a:lnTo>
                    <a:pt x="4686" y="15303"/>
                  </a:lnTo>
                  <a:lnTo>
                    <a:pt x="8761" y="15303"/>
                  </a:lnTo>
                  <a:lnTo>
                    <a:pt x="7289" y="14071"/>
                  </a:lnTo>
                  <a:lnTo>
                    <a:pt x="9524" y="13055"/>
                  </a:lnTo>
                  <a:lnTo>
                    <a:pt x="8521" y="12522"/>
                  </a:lnTo>
                  <a:lnTo>
                    <a:pt x="8361" y="12407"/>
                  </a:lnTo>
                  <a:lnTo>
                    <a:pt x="7797" y="12407"/>
                  </a:lnTo>
                  <a:lnTo>
                    <a:pt x="7734" y="12242"/>
                  </a:lnTo>
                  <a:lnTo>
                    <a:pt x="8077" y="12204"/>
                  </a:lnTo>
                  <a:lnTo>
                    <a:pt x="10553" y="11239"/>
                  </a:lnTo>
                  <a:lnTo>
                    <a:pt x="10744" y="8839"/>
                  </a:lnTo>
                  <a:lnTo>
                    <a:pt x="11266" y="6692"/>
                  </a:lnTo>
                  <a:lnTo>
                    <a:pt x="11429" y="6095"/>
                  </a:lnTo>
                  <a:lnTo>
                    <a:pt x="11521" y="4190"/>
                  </a:lnTo>
                  <a:lnTo>
                    <a:pt x="6286" y="4190"/>
                  </a:lnTo>
                  <a:lnTo>
                    <a:pt x="5600" y="3860"/>
                  </a:lnTo>
                  <a:lnTo>
                    <a:pt x="4394" y="2908"/>
                  </a:lnTo>
                  <a:lnTo>
                    <a:pt x="5105" y="2565"/>
                  </a:lnTo>
                  <a:lnTo>
                    <a:pt x="5460" y="2209"/>
                  </a:lnTo>
                  <a:lnTo>
                    <a:pt x="4852" y="1371"/>
                  </a:lnTo>
                  <a:lnTo>
                    <a:pt x="4292" y="787"/>
                  </a:lnTo>
                  <a:lnTo>
                    <a:pt x="3924" y="507"/>
                  </a:lnTo>
                  <a:close/>
                </a:path>
                <a:path w="17145" h="20954">
                  <a:moveTo>
                    <a:pt x="8077" y="12204"/>
                  </a:moveTo>
                  <a:lnTo>
                    <a:pt x="7797" y="12407"/>
                  </a:lnTo>
                  <a:lnTo>
                    <a:pt x="8361" y="12407"/>
                  </a:lnTo>
                  <a:lnTo>
                    <a:pt x="8077" y="12204"/>
                  </a:lnTo>
                  <a:close/>
                </a:path>
                <a:path w="17145" h="20954">
                  <a:moveTo>
                    <a:pt x="14499" y="3555"/>
                  </a:moveTo>
                  <a:lnTo>
                    <a:pt x="11556" y="3555"/>
                  </a:lnTo>
                  <a:lnTo>
                    <a:pt x="12788" y="3898"/>
                  </a:lnTo>
                  <a:lnTo>
                    <a:pt x="13042" y="4292"/>
                  </a:lnTo>
                  <a:lnTo>
                    <a:pt x="13106" y="4813"/>
                  </a:lnTo>
                  <a:lnTo>
                    <a:pt x="13779" y="5118"/>
                  </a:lnTo>
                  <a:lnTo>
                    <a:pt x="14499" y="3555"/>
                  </a:lnTo>
                  <a:close/>
                </a:path>
                <a:path w="17145" h="20954">
                  <a:moveTo>
                    <a:pt x="7429" y="1371"/>
                  </a:moveTo>
                  <a:lnTo>
                    <a:pt x="6330" y="2197"/>
                  </a:lnTo>
                  <a:lnTo>
                    <a:pt x="6232" y="2451"/>
                  </a:lnTo>
                  <a:lnTo>
                    <a:pt x="6540" y="2705"/>
                  </a:lnTo>
                  <a:lnTo>
                    <a:pt x="7289" y="3022"/>
                  </a:lnTo>
                  <a:lnTo>
                    <a:pt x="6286" y="4190"/>
                  </a:lnTo>
                  <a:lnTo>
                    <a:pt x="11521" y="4190"/>
                  </a:lnTo>
                  <a:lnTo>
                    <a:pt x="11556" y="3555"/>
                  </a:lnTo>
                  <a:lnTo>
                    <a:pt x="14499" y="3555"/>
                  </a:lnTo>
                  <a:lnTo>
                    <a:pt x="14756" y="2997"/>
                  </a:lnTo>
                  <a:lnTo>
                    <a:pt x="13309" y="2997"/>
                  </a:lnTo>
                  <a:lnTo>
                    <a:pt x="11661" y="2146"/>
                  </a:lnTo>
                  <a:lnTo>
                    <a:pt x="9309" y="2146"/>
                  </a:lnTo>
                  <a:lnTo>
                    <a:pt x="8394" y="1892"/>
                  </a:lnTo>
                  <a:lnTo>
                    <a:pt x="7429" y="1409"/>
                  </a:lnTo>
                  <a:close/>
                </a:path>
                <a:path w="17145" h="20954">
                  <a:moveTo>
                    <a:pt x="14808" y="0"/>
                  </a:moveTo>
                  <a:lnTo>
                    <a:pt x="14215" y="2044"/>
                  </a:lnTo>
                  <a:lnTo>
                    <a:pt x="14120" y="2209"/>
                  </a:lnTo>
                  <a:lnTo>
                    <a:pt x="13309" y="2997"/>
                  </a:lnTo>
                  <a:lnTo>
                    <a:pt x="14756" y="2997"/>
                  </a:lnTo>
                  <a:lnTo>
                    <a:pt x="15002" y="2501"/>
                  </a:lnTo>
                  <a:lnTo>
                    <a:pt x="15989" y="2108"/>
                  </a:lnTo>
                  <a:lnTo>
                    <a:pt x="16903" y="101"/>
                  </a:lnTo>
                  <a:lnTo>
                    <a:pt x="15836" y="101"/>
                  </a:lnTo>
                  <a:lnTo>
                    <a:pt x="14808" y="0"/>
                  </a:lnTo>
                  <a:close/>
                </a:path>
                <a:path w="17145" h="20954">
                  <a:moveTo>
                    <a:pt x="11971" y="253"/>
                  </a:moveTo>
                  <a:lnTo>
                    <a:pt x="11252" y="253"/>
                  </a:lnTo>
                  <a:lnTo>
                    <a:pt x="10540" y="406"/>
                  </a:lnTo>
                  <a:lnTo>
                    <a:pt x="9309" y="2146"/>
                  </a:lnTo>
                  <a:lnTo>
                    <a:pt x="11661" y="2146"/>
                  </a:lnTo>
                  <a:lnTo>
                    <a:pt x="11683" y="1092"/>
                  </a:lnTo>
                  <a:lnTo>
                    <a:pt x="11971" y="253"/>
                  </a:lnTo>
                  <a:close/>
                </a:path>
                <a:path w="17145" h="20954">
                  <a:moveTo>
                    <a:pt x="11976" y="241"/>
                  </a:move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12318084" y="69451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39" y="0"/>
                  </a:moveTo>
                  <a:lnTo>
                    <a:pt x="609" y="660"/>
                  </a:lnTo>
                  <a:lnTo>
                    <a:pt x="330" y="1333"/>
                  </a:lnTo>
                  <a:lnTo>
                    <a:pt x="0" y="1993"/>
                  </a:lnTo>
                  <a:lnTo>
                    <a:pt x="2057" y="2146"/>
                  </a:lnTo>
                  <a:lnTo>
                    <a:pt x="1155" y="90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12311448" y="6934685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4" h="7620">
                  <a:moveTo>
                    <a:pt x="5499" y="0"/>
                  </a:moveTo>
                  <a:lnTo>
                    <a:pt x="4432" y="2349"/>
                  </a:lnTo>
                  <a:lnTo>
                    <a:pt x="3352" y="1092"/>
                  </a:lnTo>
                  <a:lnTo>
                    <a:pt x="2349" y="787"/>
                  </a:lnTo>
                  <a:lnTo>
                    <a:pt x="2070" y="1435"/>
                  </a:lnTo>
                  <a:lnTo>
                    <a:pt x="2451" y="1650"/>
                  </a:lnTo>
                  <a:lnTo>
                    <a:pt x="2616" y="1803"/>
                  </a:lnTo>
                  <a:lnTo>
                    <a:pt x="3098" y="2476"/>
                  </a:lnTo>
                  <a:lnTo>
                    <a:pt x="2857" y="2997"/>
                  </a:lnTo>
                  <a:lnTo>
                    <a:pt x="0" y="4140"/>
                  </a:lnTo>
                  <a:lnTo>
                    <a:pt x="63" y="5638"/>
                  </a:lnTo>
                  <a:lnTo>
                    <a:pt x="965" y="7391"/>
                  </a:lnTo>
                  <a:lnTo>
                    <a:pt x="5118" y="4749"/>
                  </a:lnTo>
                  <a:lnTo>
                    <a:pt x="8851" y="4076"/>
                  </a:lnTo>
                  <a:lnTo>
                    <a:pt x="10617" y="5029"/>
                  </a:lnTo>
                  <a:lnTo>
                    <a:pt x="11455" y="5448"/>
                  </a:lnTo>
                  <a:lnTo>
                    <a:pt x="11963" y="4686"/>
                  </a:lnTo>
                  <a:lnTo>
                    <a:pt x="12661" y="4737"/>
                  </a:lnTo>
                  <a:lnTo>
                    <a:pt x="13309" y="4483"/>
                  </a:lnTo>
                  <a:lnTo>
                    <a:pt x="13627" y="4381"/>
                  </a:lnTo>
                  <a:lnTo>
                    <a:pt x="13817" y="3924"/>
                  </a:lnTo>
                  <a:lnTo>
                    <a:pt x="14249" y="3022"/>
                  </a:lnTo>
                  <a:lnTo>
                    <a:pt x="13550" y="2705"/>
                  </a:lnTo>
                  <a:lnTo>
                    <a:pt x="13119" y="2146"/>
                  </a:lnTo>
                  <a:lnTo>
                    <a:pt x="12458" y="723"/>
                  </a:lnTo>
                  <a:lnTo>
                    <a:pt x="11849" y="330"/>
                  </a:lnTo>
                  <a:lnTo>
                    <a:pt x="9474" y="1371"/>
                  </a:lnTo>
                  <a:lnTo>
                    <a:pt x="8051" y="1130"/>
                  </a:lnTo>
                  <a:lnTo>
                    <a:pt x="6159" y="12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12307656" y="693502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4737" y="0"/>
                  </a:moveTo>
                  <a:lnTo>
                    <a:pt x="4546" y="368"/>
                  </a:lnTo>
                  <a:lnTo>
                    <a:pt x="4191" y="1117"/>
                  </a:lnTo>
                  <a:lnTo>
                    <a:pt x="4203" y="2844"/>
                  </a:lnTo>
                  <a:lnTo>
                    <a:pt x="3136" y="4229"/>
                  </a:lnTo>
                  <a:lnTo>
                    <a:pt x="1244" y="3898"/>
                  </a:lnTo>
                  <a:lnTo>
                    <a:pt x="0" y="4902"/>
                  </a:lnTo>
                  <a:lnTo>
                    <a:pt x="1651" y="5359"/>
                  </a:lnTo>
                  <a:lnTo>
                    <a:pt x="2603" y="6629"/>
                  </a:lnTo>
                  <a:lnTo>
                    <a:pt x="3403" y="8026"/>
                  </a:lnTo>
                  <a:lnTo>
                    <a:pt x="4368" y="7721"/>
                  </a:lnTo>
                  <a:lnTo>
                    <a:pt x="4749" y="7061"/>
                  </a:lnTo>
                  <a:lnTo>
                    <a:pt x="3848" y="5295"/>
                  </a:lnTo>
                  <a:lnTo>
                    <a:pt x="3784" y="3810"/>
                  </a:lnTo>
                  <a:lnTo>
                    <a:pt x="5969" y="2921"/>
                  </a:lnTo>
                  <a:lnTo>
                    <a:pt x="6642" y="2667"/>
                  </a:lnTo>
                  <a:lnTo>
                    <a:pt x="6883" y="2146"/>
                  </a:lnTo>
                  <a:lnTo>
                    <a:pt x="6413" y="1473"/>
                  </a:lnTo>
                  <a:lnTo>
                    <a:pt x="5651" y="1879"/>
                  </a:lnTo>
                  <a:lnTo>
                    <a:pt x="5257" y="1612"/>
                  </a:lnTo>
                  <a:lnTo>
                    <a:pt x="5156" y="800"/>
                  </a:lnTo>
                  <a:lnTo>
                    <a:pt x="5334" y="393"/>
                  </a:lnTo>
                  <a:lnTo>
                    <a:pt x="5397" y="203"/>
                  </a:lnTo>
                  <a:lnTo>
                    <a:pt x="4965" y="25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4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12311050" y="694203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965" y="711"/>
                  </a:moveTo>
                  <a:lnTo>
                    <a:pt x="0" y="1016"/>
                  </a:lnTo>
                  <a:lnTo>
                    <a:pt x="228" y="1117"/>
                  </a:lnTo>
                  <a:lnTo>
                    <a:pt x="673" y="1371"/>
                  </a:lnTo>
                  <a:lnTo>
                    <a:pt x="965" y="711"/>
                  </a:lnTo>
                  <a:close/>
                </a:path>
                <a:path w="5715" h="1904">
                  <a:moveTo>
                    <a:pt x="5613" y="0"/>
                  </a:moveTo>
                  <a:lnTo>
                    <a:pt x="5245" y="254"/>
                  </a:lnTo>
                  <a:lnTo>
                    <a:pt x="5562" y="266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12322015" y="6925259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2971" y="0"/>
                  </a:moveTo>
                  <a:lnTo>
                    <a:pt x="1130" y="1155"/>
                  </a:lnTo>
                  <a:lnTo>
                    <a:pt x="2095" y="3670"/>
                  </a:lnTo>
                  <a:lnTo>
                    <a:pt x="0" y="4991"/>
                  </a:lnTo>
                  <a:lnTo>
                    <a:pt x="2870" y="5410"/>
                  </a:lnTo>
                  <a:lnTo>
                    <a:pt x="4775" y="7556"/>
                  </a:lnTo>
                  <a:lnTo>
                    <a:pt x="7670" y="6438"/>
                  </a:lnTo>
                  <a:lnTo>
                    <a:pt x="7619" y="7340"/>
                  </a:lnTo>
                  <a:lnTo>
                    <a:pt x="7480" y="7772"/>
                  </a:lnTo>
                  <a:lnTo>
                    <a:pt x="7594" y="8102"/>
                  </a:lnTo>
                  <a:lnTo>
                    <a:pt x="7734" y="8407"/>
                  </a:lnTo>
                  <a:lnTo>
                    <a:pt x="7950" y="9042"/>
                  </a:lnTo>
                  <a:lnTo>
                    <a:pt x="8216" y="9690"/>
                  </a:lnTo>
                  <a:lnTo>
                    <a:pt x="8635" y="9893"/>
                  </a:lnTo>
                  <a:lnTo>
                    <a:pt x="8864" y="9969"/>
                  </a:lnTo>
                  <a:lnTo>
                    <a:pt x="9182" y="9347"/>
                  </a:lnTo>
                  <a:lnTo>
                    <a:pt x="9474" y="8686"/>
                  </a:lnTo>
                  <a:lnTo>
                    <a:pt x="10071" y="7658"/>
                  </a:lnTo>
                  <a:lnTo>
                    <a:pt x="10896" y="6921"/>
                  </a:lnTo>
                  <a:lnTo>
                    <a:pt x="12052" y="6603"/>
                  </a:lnTo>
                  <a:lnTo>
                    <a:pt x="12344" y="5956"/>
                  </a:lnTo>
                  <a:lnTo>
                    <a:pt x="13347" y="5587"/>
                  </a:lnTo>
                  <a:lnTo>
                    <a:pt x="13931" y="4254"/>
                  </a:lnTo>
                  <a:lnTo>
                    <a:pt x="12636" y="3492"/>
                  </a:lnTo>
                  <a:lnTo>
                    <a:pt x="11798" y="3860"/>
                  </a:lnTo>
                  <a:lnTo>
                    <a:pt x="10337" y="6172"/>
                  </a:lnTo>
                  <a:lnTo>
                    <a:pt x="9423" y="6197"/>
                  </a:lnTo>
                  <a:lnTo>
                    <a:pt x="8420" y="3454"/>
                  </a:lnTo>
                  <a:lnTo>
                    <a:pt x="7785" y="2806"/>
                  </a:lnTo>
                  <a:lnTo>
                    <a:pt x="3886" y="3543"/>
                  </a:lnTo>
                  <a:lnTo>
                    <a:pt x="4140" y="93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12331497" y="693084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565" y="1016"/>
                  </a:moveTo>
                  <a:lnTo>
                    <a:pt x="1422" y="1358"/>
                  </a:lnTo>
                  <a:lnTo>
                    <a:pt x="584" y="2070"/>
                  </a:lnTo>
                  <a:lnTo>
                    <a:pt x="0" y="3098"/>
                  </a:lnTo>
                  <a:lnTo>
                    <a:pt x="1879" y="3670"/>
                  </a:lnTo>
                  <a:lnTo>
                    <a:pt x="1968" y="2032"/>
                  </a:lnTo>
                  <a:lnTo>
                    <a:pt x="2565" y="1016"/>
                  </a:lnTo>
                  <a:close/>
                </a:path>
                <a:path w="5079" h="3809">
                  <a:moveTo>
                    <a:pt x="4470" y="342"/>
                  </a:moveTo>
                  <a:lnTo>
                    <a:pt x="4267" y="203"/>
                  </a:lnTo>
                  <a:lnTo>
                    <a:pt x="4076" y="101"/>
                  </a:lnTo>
                  <a:lnTo>
                    <a:pt x="3860" y="0"/>
                  </a:lnTo>
                  <a:lnTo>
                    <a:pt x="3517" y="139"/>
                  </a:lnTo>
                  <a:lnTo>
                    <a:pt x="3200" y="254"/>
                  </a:lnTo>
                  <a:lnTo>
                    <a:pt x="2857" y="355"/>
                  </a:lnTo>
                  <a:lnTo>
                    <a:pt x="3200" y="787"/>
                  </a:lnTo>
                  <a:lnTo>
                    <a:pt x="3505" y="1193"/>
                  </a:lnTo>
                  <a:lnTo>
                    <a:pt x="3848" y="1612"/>
                  </a:lnTo>
                  <a:lnTo>
                    <a:pt x="4064" y="1168"/>
                  </a:lnTo>
                  <a:lnTo>
                    <a:pt x="4254" y="749"/>
                  </a:lnTo>
                  <a:lnTo>
                    <a:pt x="4470" y="342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12313785" y="6917248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4">
                  <a:moveTo>
                    <a:pt x="12870" y="17767"/>
                  </a:moveTo>
                  <a:lnTo>
                    <a:pt x="9512" y="17767"/>
                  </a:lnTo>
                  <a:lnTo>
                    <a:pt x="10121" y="18148"/>
                  </a:lnTo>
                  <a:lnTo>
                    <a:pt x="10464" y="18910"/>
                  </a:lnTo>
                  <a:lnTo>
                    <a:pt x="10794" y="19570"/>
                  </a:lnTo>
                  <a:lnTo>
                    <a:pt x="11201" y="20142"/>
                  </a:lnTo>
                  <a:lnTo>
                    <a:pt x="11899" y="20459"/>
                  </a:lnTo>
                  <a:lnTo>
                    <a:pt x="12258" y="19570"/>
                  </a:lnTo>
                  <a:lnTo>
                    <a:pt x="12567" y="18910"/>
                  </a:lnTo>
                  <a:lnTo>
                    <a:pt x="12870" y="17767"/>
                  </a:lnTo>
                  <a:close/>
                </a:path>
                <a:path w="22225" h="20954">
                  <a:moveTo>
                    <a:pt x="3378" y="13246"/>
                  </a:moveTo>
                  <a:lnTo>
                    <a:pt x="2552" y="13792"/>
                  </a:lnTo>
                  <a:lnTo>
                    <a:pt x="2616" y="15100"/>
                  </a:lnTo>
                  <a:lnTo>
                    <a:pt x="203" y="15887"/>
                  </a:lnTo>
                  <a:lnTo>
                    <a:pt x="526" y="16840"/>
                  </a:lnTo>
                  <a:lnTo>
                    <a:pt x="626" y="17437"/>
                  </a:lnTo>
                  <a:lnTo>
                    <a:pt x="0" y="18211"/>
                  </a:lnTo>
                  <a:lnTo>
                    <a:pt x="1015" y="18541"/>
                  </a:lnTo>
                  <a:lnTo>
                    <a:pt x="2095" y="19799"/>
                  </a:lnTo>
                  <a:lnTo>
                    <a:pt x="3162" y="17437"/>
                  </a:lnTo>
                  <a:lnTo>
                    <a:pt x="5476" y="17437"/>
                  </a:lnTo>
                  <a:lnTo>
                    <a:pt x="5583" y="16421"/>
                  </a:lnTo>
                  <a:lnTo>
                    <a:pt x="4648" y="15011"/>
                  </a:lnTo>
                  <a:lnTo>
                    <a:pt x="3378" y="13246"/>
                  </a:lnTo>
                  <a:close/>
                </a:path>
                <a:path w="22225" h="20954">
                  <a:moveTo>
                    <a:pt x="5476" y="17437"/>
                  </a:moveTo>
                  <a:lnTo>
                    <a:pt x="3162" y="17437"/>
                  </a:lnTo>
                  <a:lnTo>
                    <a:pt x="3822" y="17564"/>
                  </a:lnTo>
                  <a:lnTo>
                    <a:pt x="5702" y="18567"/>
                  </a:lnTo>
                  <a:lnTo>
                    <a:pt x="7150" y="18795"/>
                  </a:lnTo>
                  <a:lnTo>
                    <a:pt x="9512" y="17767"/>
                  </a:lnTo>
                  <a:lnTo>
                    <a:pt x="12870" y="17767"/>
                  </a:lnTo>
                  <a:lnTo>
                    <a:pt x="12951" y="17462"/>
                  </a:lnTo>
                  <a:lnTo>
                    <a:pt x="5473" y="17462"/>
                  </a:lnTo>
                  <a:close/>
                </a:path>
                <a:path w="22225" h="20954">
                  <a:moveTo>
                    <a:pt x="8597" y="2946"/>
                  </a:moveTo>
                  <a:lnTo>
                    <a:pt x="7899" y="3467"/>
                  </a:lnTo>
                  <a:lnTo>
                    <a:pt x="7499" y="3809"/>
                  </a:lnTo>
                  <a:lnTo>
                    <a:pt x="7506" y="4787"/>
                  </a:lnTo>
                  <a:lnTo>
                    <a:pt x="8254" y="5270"/>
                  </a:lnTo>
                  <a:lnTo>
                    <a:pt x="9169" y="7289"/>
                  </a:lnTo>
                  <a:lnTo>
                    <a:pt x="8699" y="8064"/>
                  </a:lnTo>
                  <a:lnTo>
                    <a:pt x="7607" y="8661"/>
                  </a:lnTo>
                  <a:lnTo>
                    <a:pt x="7302" y="9436"/>
                  </a:lnTo>
                  <a:lnTo>
                    <a:pt x="7219" y="11671"/>
                  </a:lnTo>
                  <a:lnTo>
                    <a:pt x="6833" y="13004"/>
                  </a:lnTo>
                  <a:lnTo>
                    <a:pt x="6836" y="13436"/>
                  </a:lnTo>
                  <a:lnTo>
                    <a:pt x="8102" y="16040"/>
                  </a:lnTo>
                  <a:lnTo>
                    <a:pt x="7670" y="16840"/>
                  </a:lnTo>
                  <a:lnTo>
                    <a:pt x="5473" y="17462"/>
                  </a:lnTo>
                  <a:lnTo>
                    <a:pt x="12951" y="17462"/>
                  </a:lnTo>
                  <a:lnTo>
                    <a:pt x="13004" y="17259"/>
                  </a:lnTo>
                  <a:lnTo>
                    <a:pt x="13461" y="17246"/>
                  </a:lnTo>
                  <a:lnTo>
                    <a:pt x="14216" y="17246"/>
                  </a:lnTo>
                  <a:lnTo>
                    <a:pt x="14460" y="16840"/>
                  </a:lnTo>
                  <a:lnTo>
                    <a:pt x="14731" y="16484"/>
                  </a:lnTo>
                  <a:lnTo>
                    <a:pt x="15405" y="16421"/>
                  </a:lnTo>
                  <a:lnTo>
                    <a:pt x="15709" y="15798"/>
                  </a:lnTo>
                  <a:lnTo>
                    <a:pt x="15779" y="15570"/>
                  </a:lnTo>
                  <a:lnTo>
                    <a:pt x="13004" y="15570"/>
                  </a:lnTo>
                  <a:lnTo>
                    <a:pt x="11099" y="13436"/>
                  </a:lnTo>
                  <a:lnTo>
                    <a:pt x="8229" y="13004"/>
                  </a:lnTo>
                  <a:lnTo>
                    <a:pt x="10325" y="11671"/>
                  </a:lnTo>
                  <a:lnTo>
                    <a:pt x="9359" y="9169"/>
                  </a:lnTo>
                  <a:lnTo>
                    <a:pt x="11201" y="8013"/>
                  </a:lnTo>
                  <a:lnTo>
                    <a:pt x="11417" y="7937"/>
                  </a:lnTo>
                  <a:lnTo>
                    <a:pt x="11645" y="7785"/>
                  </a:lnTo>
                  <a:lnTo>
                    <a:pt x="13474" y="7670"/>
                  </a:lnTo>
                  <a:lnTo>
                    <a:pt x="15702" y="7670"/>
                  </a:lnTo>
                  <a:lnTo>
                    <a:pt x="16344" y="6121"/>
                  </a:lnTo>
                  <a:lnTo>
                    <a:pt x="16608" y="5841"/>
                  </a:lnTo>
                  <a:lnTo>
                    <a:pt x="10871" y="5841"/>
                  </a:lnTo>
                  <a:lnTo>
                    <a:pt x="8597" y="2946"/>
                  </a:lnTo>
                  <a:close/>
                </a:path>
                <a:path w="22225" h="20954">
                  <a:moveTo>
                    <a:pt x="14216" y="17246"/>
                  </a:moveTo>
                  <a:lnTo>
                    <a:pt x="13461" y="17246"/>
                  </a:lnTo>
                  <a:lnTo>
                    <a:pt x="14109" y="17437"/>
                  </a:lnTo>
                  <a:lnTo>
                    <a:pt x="14216" y="17246"/>
                  </a:lnTo>
                  <a:close/>
                </a:path>
                <a:path w="22225" h="20954">
                  <a:moveTo>
                    <a:pt x="15900" y="14452"/>
                  </a:moveTo>
                  <a:lnTo>
                    <a:pt x="15671" y="14516"/>
                  </a:lnTo>
                  <a:lnTo>
                    <a:pt x="13004" y="15570"/>
                  </a:lnTo>
                  <a:lnTo>
                    <a:pt x="15779" y="15570"/>
                  </a:lnTo>
                  <a:lnTo>
                    <a:pt x="15900" y="14452"/>
                  </a:lnTo>
                  <a:close/>
                </a:path>
                <a:path w="22225" h="20954">
                  <a:moveTo>
                    <a:pt x="15702" y="7670"/>
                  </a:moveTo>
                  <a:lnTo>
                    <a:pt x="13474" y="7670"/>
                  </a:lnTo>
                  <a:lnTo>
                    <a:pt x="15392" y="8420"/>
                  </a:lnTo>
                  <a:lnTo>
                    <a:pt x="15702" y="7670"/>
                  </a:lnTo>
                  <a:close/>
                </a:path>
                <a:path w="22225" h="20954">
                  <a:moveTo>
                    <a:pt x="17183" y="3098"/>
                  </a:moveTo>
                  <a:lnTo>
                    <a:pt x="15417" y="3098"/>
                  </a:lnTo>
                  <a:lnTo>
                    <a:pt x="16099" y="3848"/>
                  </a:lnTo>
                  <a:lnTo>
                    <a:pt x="16363" y="4356"/>
                  </a:lnTo>
                  <a:lnTo>
                    <a:pt x="15913" y="5206"/>
                  </a:lnTo>
                  <a:lnTo>
                    <a:pt x="17208" y="5206"/>
                  </a:lnTo>
                  <a:lnTo>
                    <a:pt x="17716" y="6159"/>
                  </a:lnTo>
                  <a:lnTo>
                    <a:pt x="18376" y="6464"/>
                  </a:lnTo>
                  <a:lnTo>
                    <a:pt x="19011" y="5968"/>
                  </a:lnTo>
                  <a:lnTo>
                    <a:pt x="19608" y="5410"/>
                  </a:lnTo>
                  <a:lnTo>
                    <a:pt x="21843" y="4787"/>
                  </a:lnTo>
                  <a:lnTo>
                    <a:pt x="20599" y="3441"/>
                  </a:lnTo>
                  <a:lnTo>
                    <a:pt x="20454" y="3403"/>
                  </a:lnTo>
                  <a:lnTo>
                    <a:pt x="17208" y="3403"/>
                  </a:lnTo>
                  <a:lnTo>
                    <a:pt x="17183" y="3098"/>
                  </a:lnTo>
                  <a:close/>
                </a:path>
                <a:path w="22225" h="20954">
                  <a:moveTo>
                    <a:pt x="14897" y="0"/>
                  </a:moveTo>
                  <a:lnTo>
                    <a:pt x="14173" y="507"/>
                  </a:lnTo>
                  <a:lnTo>
                    <a:pt x="13601" y="1257"/>
                  </a:lnTo>
                  <a:lnTo>
                    <a:pt x="12623" y="1371"/>
                  </a:lnTo>
                  <a:lnTo>
                    <a:pt x="12191" y="1866"/>
                  </a:lnTo>
                  <a:lnTo>
                    <a:pt x="11112" y="1866"/>
                  </a:lnTo>
                  <a:lnTo>
                    <a:pt x="10988" y="4597"/>
                  </a:lnTo>
                  <a:lnTo>
                    <a:pt x="10871" y="5841"/>
                  </a:lnTo>
                  <a:lnTo>
                    <a:pt x="16608" y="5841"/>
                  </a:lnTo>
                  <a:lnTo>
                    <a:pt x="17208" y="5206"/>
                  </a:lnTo>
                  <a:lnTo>
                    <a:pt x="15913" y="5206"/>
                  </a:lnTo>
                  <a:lnTo>
                    <a:pt x="15557" y="5118"/>
                  </a:lnTo>
                  <a:lnTo>
                    <a:pt x="14808" y="4597"/>
                  </a:lnTo>
                  <a:lnTo>
                    <a:pt x="14706" y="4140"/>
                  </a:lnTo>
                  <a:lnTo>
                    <a:pt x="15112" y="3301"/>
                  </a:lnTo>
                  <a:lnTo>
                    <a:pt x="15417" y="3098"/>
                  </a:lnTo>
                  <a:lnTo>
                    <a:pt x="17183" y="3098"/>
                  </a:lnTo>
                  <a:lnTo>
                    <a:pt x="17081" y="1866"/>
                  </a:lnTo>
                  <a:lnTo>
                    <a:pt x="12191" y="1866"/>
                  </a:lnTo>
                  <a:lnTo>
                    <a:pt x="11125" y="1562"/>
                  </a:lnTo>
                  <a:lnTo>
                    <a:pt x="17056" y="1562"/>
                  </a:lnTo>
                  <a:lnTo>
                    <a:pt x="16962" y="419"/>
                  </a:lnTo>
                  <a:lnTo>
                    <a:pt x="15570" y="419"/>
                  </a:lnTo>
                  <a:lnTo>
                    <a:pt x="14897" y="0"/>
                  </a:lnTo>
                  <a:close/>
                </a:path>
                <a:path w="22225" h="20954">
                  <a:moveTo>
                    <a:pt x="19100" y="3047"/>
                  </a:moveTo>
                  <a:lnTo>
                    <a:pt x="17208" y="3403"/>
                  </a:lnTo>
                  <a:lnTo>
                    <a:pt x="20454" y="3403"/>
                  </a:lnTo>
                  <a:lnTo>
                    <a:pt x="19100" y="3047"/>
                  </a:lnTo>
                  <a:close/>
                </a:path>
                <a:path w="22225" h="20954">
                  <a:moveTo>
                    <a:pt x="16929" y="12"/>
                  </a:moveTo>
                  <a:lnTo>
                    <a:pt x="15570" y="419"/>
                  </a:lnTo>
                  <a:lnTo>
                    <a:pt x="16962" y="419"/>
                  </a:lnTo>
                  <a:lnTo>
                    <a:pt x="16929" y="12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12325693" y="693448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562" y="0"/>
                  </a:moveTo>
                  <a:lnTo>
                    <a:pt x="1104" y="12"/>
                  </a:lnTo>
                  <a:lnTo>
                    <a:pt x="876" y="863"/>
                  </a:lnTo>
                  <a:lnTo>
                    <a:pt x="673" y="1663"/>
                  </a:lnTo>
                  <a:lnTo>
                    <a:pt x="304" y="2451"/>
                  </a:lnTo>
                  <a:lnTo>
                    <a:pt x="0" y="3238"/>
                  </a:lnTo>
                  <a:lnTo>
                    <a:pt x="660" y="3543"/>
                  </a:lnTo>
                  <a:lnTo>
                    <a:pt x="876" y="3111"/>
                  </a:lnTo>
                  <a:lnTo>
                    <a:pt x="1396" y="1993"/>
                  </a:lnTo>
                  <a:lnTo>
                    <a:pt x="2209" y="203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12329185" y="693304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660" y="952"/>
                  </a:moveTo>
                  <a:lnTo>
                    <a:pt x="558" y="635"/>
                  </a:lnTo>
                  <a:lnTo>
                    <a:pt x="419" y="317"/>
                  </a:lnTo>
                  <a:lnTo>
                    <a:pt x="304" y="0"/>
                  </a:lnTo>
                  <a:lnTo>
                    <a:pt x="101" y="406"/>
                  </a:lnTo>
                  <a:lnTo>
                    <a:pt x="0" y="635"/>
                  </a:lnTo>
                  <a:lnTo>
                    <a:pt x="215" y="736"/>
                  </a:lnTo>
                  <a:lnTo>
                    <a:pt x="444" y="850"/>
                  </a:lnTo>
                  <a:lnTo>
                    <a:pt x="660" y="952"/>
                  </a:lnTo>
                  <a:close/>
                </a:path>
                <a:path w="1270" h="2540">
                  <a:moveTo>
                    <a:pt x="1041" y="1905"/>
                  </a:moveTo>
                  <a:lnTo>
                    <a:pt x="927" y="1562"/>
                  </a:lnTo>
                  <a:lnTo>
                    <a:pt x="787" y="1257"/>
                  </a:lnTo>
                  <a:lnTo>
                    <a:pt x="685" y="939"/>
                  </a:lnTo>
                  <a:lnTo>
                    <a:pt x="457" y="1397"/>
                  </a:lnTo>
                  <a:lnTo>
                    <a:pt x="254" y="1816"/>
                  </a:lnTo>
                  <a:lnTo>
                    <a:pt x="50" y="2260"/>
                  </a:lnTo>
                  <a:lnTo>
                    <a:pt x="381" y="2159"/>
                  </a:lnTo>
                  <a:lnTo>
                    <a:pt x="698" y="2019"/>
                  </a:lnTo>
                  <a:lnTo>
                    <a:pt x="1041" y="1905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12328683" y="691361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714" y="0"/>
                  </a:moveTo>
                  <a:lnTo>
                    <a:pt x="558" y="647"/>
                  </a:lnTo>
                  <a:lnTo>
                    <a:pt x="2717" y="2095"/>
                  </a:lnTo>
                  <a:lnTo>
                    <a:pt x="12" y="2616"/>
                  </a:lnTo>
                  <a:lnTo>
                    <a:pt x="0" y="3632"/>
                  </a:lnTo>
                  <a:lnTo>
                    <a:pt x="685" y="4063"/>
                  </a:lnTo>
                  <a:lnTo>
                    <a:pt x="2044" y="3644"/>
                  </a:lnTo>
                  <a:lnTo>
                    <a:pt x="2108" y="4584"/>
                  </a:lnTo>
                  <a:lnTo>
                    <a:pt x="2311" y="7035"/>
                  </a:lnTo>
                  <a:lnTo>
                    <a:pt x="4203" y="6680"/>
                  </a:lnTo>
                  <a:lnTo>
                    <a:pt x="5702" y="7073"/>
                  </a:lnTo>
                  <a:lnTo>
                    <a:pt x="5562" y="6769"/>
                  </a:lnTo>
                  <a:lnTo>
                    <a:pt x="5105" y="5435"/>
                  </a:lnTo>
                  <a:lnTo>
                    <a:pt x="4610" y="4140"/>
                  </a:lnTo>
                  <a:lnTo>
                    <a:pt x="3911" y="3289"/>
                  </a:lnTo>
                  <a:lnTo>
                    <a:pt x="3556" y="2324"/>
                  </a:lnTo>
                  <a:lnTo>
                    <a:pt x="3543" y="1219"/>
                  </a:lnTo>
                  <a:lnTo>
                    <a:pt x="2565" y="888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12330143" y="692340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1371" y="0"/>
                  </a:moveTo>
                  <a:lnTo>
                    <a:pt x="1320" y="355"/>
                  </a:lnTo>
                  <a:lnTo>
                    <a:pt x="1422" y="838"/>
                  </a:lnTo>
                  <a:lnTo>
                    <a:pt x="0" y="2489"/>
                  </a:lnTo>
                  <a:lnTo>
                    <a:pt x="952" y="3771"/>
                  </a:lnTo>
                  <a:lnTo>
                    <a:pt x="1879" y="4444"/>
                  </a:lnTo>
                  <a:lnTo>
                    <a:pt x="3047" y="5270"/>
                  </a:lnTo>
                  <a:lnTo>
                    <a:pt x="4076" y="4267"/>
                  </a:lnTo>
                  <a:lnTo>
                    <a:pt x="4737" y="3187"/>
                  </a:lnTo>
                  <a:lnTo>
                    <a:pt x="3200" y="2819"/>
                  </a:lnTo>
                  <a:lnTo>
                    <a:pt x="2819" y="1371"/>
                  </a:lnTo>
                  <a:lnTo>
                    <a:pt x="2031" y="304"/>
                  </a:lnTo>
                  <a:lnTo>
                    <a:pt x="1790" y="20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12335517" y="69190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90" y="0"/>
                  </a:moveTo>
                  <a:lnTo>
                    <a:pt x="0" y="203"/>
                  </a:lnTo>
                  <a:lnTo>
                    <a:pt x="12" y="482"/>
                  </a:lnTo>
                  <a:lnTo>
                    <a:pt x="50" y="863"/>
                  </a:lnTo>
                  <a:lnTo>
                    <a:pt x="241" y="1142"/>
                  </a:lnTo>
                  <a:lnTo>
                    <a:pt x="596" y="1295"/>
                  </a:lnTo>
                  <a:lnTo>
                    <a:pt x="787" y="1206"/>
                  </a:lnTo>
                  <a:lnTo>
                    <a:pt x="1104" y="1193"/>
                  </a:lnTo>
                  <a:lnTo>
                    <a:pt x="1155" y="1054"/>
                  </a:lnTo>
                  <a:lnTo>
                    <a:pt x="1384" y="457"/>
                  </a:lnTo>
                  <a:lnTo>
                    <a:pt x="952" y="203"/>
                  </a:lnTo>
                  <a:lnTo>
                    <a:pt x="457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12334515" y="69263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850" y="0"/>
                  </a:moveTo>
                  <a:lnTo>
                    <a:pt x="698" y="88"/>
                  </a:lnTo>
                  <a:lnTo>
                    <a:pt x="0" y="482"/>
                  </a:lnTo>
                  <a:lnTo>
                    <a:pt x="838" y="533"/>
                  </a:lnTo>
                  <a:lnTo>
                    <a:pt x="901" y="761"/>
                  </a:lnTo>
                  <a:lnTo>
                    <a:pt x="1003" y="1041"/>
                  </a:lnTo>
                  <a:lnTo>
                    <a:pt x="1282" y="1015"/>
                  </a:lnTo>
                  <a:lnTo>
                    <a:pt x="1498" y="800"/>
                  </a:lnTo>
                  <a:lnTo>
                    <a:pt x="1447" y="584"/>
                  </a:lnTo>
                  <a:lnTo>
                    <a:pt x="1485" y="292"/>
                  </a:lnTo>
                  <a:lnTo>
                    <a:pt x="1346" y="165"/>
                  </a:lnTo>
                  <a:lnTo>
                    <a:pt x="1193" y="3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12259099" y="6823660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6798" y="15722"/>
                  </a:moveTo>
                  <a:lnTo>
                    <a:pt x="5422" y="15722"/>
                  </a:lnTo>
                  <a:lnTo>
                    <a:pt x="5651" y="15824"/>
                  </a:lnTo>
                  <a:lnTo>
                    <a:pt x="5689" y="16306"/>
                  </a:lnTo>
                  <a:lnTo>
                    <a:pt x="5816" y="16522"/>
                  </a:lnTo>
                  <a:lnTo>
                    <a:pt x="5994" y="16624"/>
                  </a:lnTo>
                  <a:lnTo>
                    <a:pt x="6184" y="16624"/>
                  </a:lnTo>
                  <a:lnTo>
                    <a:pt x="6798" y="15722"/>
                  </a:lnTo>
                  <a:close/>
                </a:path>
                <a:path w="13334" h="17145">
                  <a:moveTo>
                    <a:pt x="12509" y="8928"/>
                  </a:moveTo>
                  <a:lnTo>
                    <a:pt x="5524" y="8928"/>
                  </a:lnTo>
                  <a:lnTo>
                    <a:pt x="6134" y="9093"/>
                  </a:lnTo>
                  <a:lnTo>
                    <a:pt x="6845" y="10452"/>
                  </a:lnTo>
                  <a:lnTo>
                    <a:pt x="6095" y="10642"/>
                  </a:lnTo>
                  <a:lnTo>
                    <a:pt x="3987" y="12877"/>
                  </a:lnTo>
                  <a:lnTo>
                    <a:pt x="0" y="12877"/>
                  </a:lnTo>
                  <a:lnTo>
                    <a:pt x="749" y="14020"/>
                  </a:lnTo>
                  <a:lnTo>
                    <a:pt x="2387" y="14630"/>
                  </a:lnTo>
                  <a:lnTo>
                    <a:pt x="2247" y="16421"/>
                  </a:lnTo>
                  <a:lnTo>
                    <a:pt x="3555" y="14338"/>
                  </a:lnTo>
                  <a:lnTo>
                    <a:pt x="7664" y="14338"/>
                  </a:lnTo>
                  <a:lnTo>
                    <a:pt x="9245" y="13893"/>
                  </a:lnTo>
                  <a:lnTo>
                    <a:pt x="10083" y="13347"/>
                  </a:lnTo>
                  <a:lnTo>
                    <a:pt x="12541" y="13347"/>
                  </a:lnTo>
                  <a:lnTo>
                    <a:pt x="12429" y="11887"/>
                  </a:lnTo>
                  <a:lnTo>
                    <a:pt x="12309" y="11455"/>
                  </a:lnTo>
                  <a:lnTo>
                    <a:pt x="10299" y="11455"/>
                  </a:lnTo>
                  <a:lnTo>
                    <a:pt x="9347" y="11391"/>
                  </a:lnTo>
                  <a:lnTo>
                    <a:pt x="8940" y="11150"/>
                  </a:lnTo>
                  <a:lnTo>
                    <a:pt x="8470" y="10350"/>
                  </a:lnTo>
                  <a:lnTo>
                    <a:pt x="9651" y="9385"/>
                  </a:lnTo>
                  <a:lnTo>
                    <a:pt x="9994" y="8991"/>
                  </a:lnTo>
                  <a:lnTo>
                    <a:pt x="12596" y="8991"/>
                  </a:lnTo>
                  <a:close/>
                </a:path>
                <a:path w="13334" h="17145">
                  <a:moveTo>
                    <a:pt x="7664" y="14338"/>
                  </a:moveTo>
                  <a:lnTo>
                    <a:pt x="3555" y="14338"/>
                  </a:lnTo>
                  <a:lnTo>
                    <a:pt x="4178" y="14897"/>
                  </a:lnTo>
                  <a:lnTo>
                    <a:pt x="4279" y="15735"/>
                  </a:lnTo>
                  <a:lnTo>
                    <a:pt x="5041" y="15989"/>
                  </a:lnTo>
                  <a:lnTo>
                    <a:pt x="5422" y="15722"/>
                  </a:lnTo>
                  <a:lnTo>
                    <a:pt x="6798" y="15722"/>
                  </a:lnTo>
                  <a:lnTo>
                    <a:pt x="6997" y="15430"/>
                  </a:lnTo>
                  <a:lnTo>
                    <a:pt x="7664" y="14338"/>
                  </a:lnTo>
                  <a:close/>
                </a:path>
                <a:path w="13334" h="17145">
                  <a:moveTo>
                    <a:pt x="12541" y="13347"/>
                  </a:moveTo>
                  <a:lnTo>
                    <a:pt x="10083" y="13347"/>
                  </a:lnTo>
                  <a:lnTo>
                    <a:pt x="10820" y="13830"/>
                  </a:lnTo>
                  <a:lnTo>
                    <a:pt x="11544" y="14135"/>
                  </a:lnTo>
                  <a:lnTo>
                    <a:pt x="11874" y="14020"/>
                  </a:lnTo>
                  <a:lnTo>
                    <a:pt x="12522" y="13754"/>
                  </a:lnTo>
                  <a:lnTo>
                    <a:pt x="12541" y="13347"/>
                  </a:lnTo>
                  <a:close/>
                </a:path>
                <a:path w="13334" h="17145">
                  <a:moveTo>
                    <a:pt x="939" y="10845"/>
                  </a:moveTo>
                  <a:lnTo>
                    <a:pt x="453" y="11887"/>
                  </a:lnTo>
                  <a:lnTo>
                    <a:pt x="380" y="12293"/>
                  </a:lnTo>
                  <a:lnTo>
                    <a:pt x="482" y="12776"/>
                  </a:lnTo>
                  <a:lnTo>
                    <a:pt x="317" y="12877"/>
                  </a:lnTo>
                  <a:lnTo>
                    <a:pt x="3987" y="12877"/>
                  </a:lnTo>
                  <a:lnTo>
                    <a:pt x="939" y="10845"/>
                  </a:lnTo>
                  <a:close/>
                </a:path>
                <a:path w="13334" h="17145">
                  <a:moveTo>
                    <a:pt x="12596" y="8991"/>
                  </a:moveTo>
                  <a:lnTo>
                    <a:pt x="9994" y="8991"/>
                  </a:lnTo>
                  <a:lnTo>
                    <a:pt x="10553" y="9093"/>
                  </a:lnTo>
                  <a:lnTo>
                    <a:pt x="11048" y="9550"/>
                  </a:lnTo>
                  <a:lnTo>
                    <a:pt x="10528" y="9982"/>
                  </a:lnTo>
                  <a:lnTo>
                    <a:pt x="10299" y="11455"/>
                  </a:lnTo>
                  <a:lnTo>
                    <a:pt x="12309" y="11455"/>
                  </a:lnTo>
                  <a:lnTo>
                    <a:pt x="12412" y="10642"/>
                  </a:lnTo>
                  <a:lnTo>
                    <a:pt x="12992" y="9207"/>
                  </a:lnTo>
                  <a:lnTo>
                    <a:pt x="12596" y="8991"/>
                  </a:lnTo>
                  <a:close/>
                </a:path>
                <a:path w="13334" h="17145">
                  <a:moveTo>
                    <a:pt x="9182" y="0"/>
                  </a:moveTo>
                  <a:lnTo>
                    <a:pt x="8191" y="304"/>
                  </a:lnTo>
                  <a:lnTo>
                    <a:pt x="7188" y="685"/>
                  </a:lnTo>
                  <a:lnTo>
                    <a:pt x="4927" y="1257"/>
                  </a:lnTo>
                  <a:lnTo>
                    <a:pt x="4089" y="1993"/>
                  </a:lnTo>
                  <a:lnTo>
                    <a:pt x="3644" y="3187"/>
                  </a:lnTo>
                  <a:lnTo>
                    <a:pt x="4140" y="5638"/>
                  </a:lnTo>
                  <a:lnTo>
                    <a:pt x="1803" y="7391"/>
                  </a:lnTo>
                  <a:lnTo>
                    <a:pt x="1993" y="9906"/>
                  </a:lnTo>
                  <a:lnTo>
                    <a:pt x="3289" y="10426"/>
                  </a:lnTo>
                  <a:lnTo>
                    <a:pt x="3886" y="8928"/>
                  </a:lnTo>
                  <a:lnTo>
                    <a:pt x="12509" y="8928"/>
                  </a:lnTo>
                  <a:lnTo>
                    <a:pt x="12382" y="8826"/>
                  </a:lnTo>
                  <a:lnTo>
                    <a:pt x="11950" y="7886"/>
                  </a:lnTo>
                  <a:lnTo>
                    <a:pt x="10604" y="7086"/>
                  </a:lnTo>
                  <a:lnTo>
                    <a:pt x="8280" y="6972"/>
                  </a:lnTo>
                  <a:lnTo>
                    <a:pt x="9575" y="4381"/>
                  </a:lnTo>
                  <a:lnTo>
                    <a:pt x="6845" y="3187"/>
                  </a:lnTo>
                  <a:lnTo>
                    <a:pt x="8635" y="1587"/>
                  </a:lnTo>
                  <a:lnTo>
                    <a:pt x="9115" y="304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12268276" y="682125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5194" y="152"/>
                  </a:moveTo>
                  <a:lnTo>
                    <a:pt x="5143" y="12"/>
                  </a:lnTo>
                  <a:lnTo>
                    <a:pt x="4102" y="0"/>
                  </a:lnTo>
                  <a:lnTo>
                    <a:pt x="3378" y="457"/>
                  </a:lnTo>
                  <a:lnTo>
                    <a:pt x="2857" y="1320"/>
                  </a:lnTo>
                  <a:lnTo>
                    <a:pt x="1638" y="952"/>
                  </a:lnTo>
                  <a:lnTo>
                    <a:pt x="622" y="1219"/>
                  </a:lnTo>
                  <a:lnTo>
                    <a:pt x="0" y="2387"/>
                  </a:lnTo>
                  <a:lnTo>
                    <a:pt x="0" y="2514"/>
                  </a:lnTo>
                  <a:lnTo>
                    <a:pt x="1066" y="2413"/>
                  </a:lnTo>
                  <a:lnTo>
                    <a:pt x="2044" y="2108"/>
                  </a:lnTo>
                  <a:lnTo>
                    <a:pt x="2895" y="1422"/>
                  </a:lnTo>
                  <a:lnTo>
                    <a:pt x="3898" y="1422"/>
                  </a:lnTo>
                  <a:lnTo>
                    <a:pt x="4660" y="977"/>
                  </a:lnTo>
                  <a:lnTo>
                    <a:pt x="5194" y="15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12265963" y="6821283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5" h="6984">
                  <a:moveTo>
                    <a:pt x="18209" y="6248"/>
                  </a:moveTo>
                  <a:lnTo>
                    <a:pt x="17056" y="6248"/>
                  </a:lnTo>
                  <a:lnTo>
                    <a:pt x="17208" y="6464"/>
                  </a:lnTo>
                  <a:lnTo>
                    <a:pt x="17246" y="6972"/>
                  </a:lnTo>
                  <a:lnTo>
                    <a:pt x="18124" y="6616"/>
                  </a:lnTo>
                  <a:lnTo>
                    <a:pt x="18209" y="6248"/>
                  </a:lnTo>
                  <a:close/>
                </a:path>
                <a:path w="18415" h="6984">
                  <a:moveTo>
                    <a:pt x="7505" y="114"/>
                  </a:moveTo>
                  <a:lnTo>
                    <a:pt x="6972" y="952"/>
                  </a:lnTo>
                  <a:lnTo>
                    <a:pt x="6210" y="1396"/>
                  </a:lnTo>
                  <a:lnTo>
                    <a:pt x="5207" y="1396"/>
                  </a:lnTo>
                  <a:lnTo>
                    <a:pt x="4356" y="2070"/>
                  </a:lnTo>
                  <a:lnTo>
                    <a:pt x="3390" y="2400"/>
                  </a:lnTo>
                  <a:lnTo>
                    <a:pt x="2311" y="2501"/>
                  </a:lnTo>
                  <a:lnTo>
                    <a:pt x="1765" y="3975"/>
                  </a:lnTo>
                  <a:lnTo>
                    <a:pt x="0" y="5562"/>
                  </a:lnTo>
                  <a:lnTo>
                    <a:pt x="2705" y="6756"/>
                  </a:lnTo>
                  <a:lnTo>
                    <a:pt x="3134" y="5651"/>
                  </a:lnTo>
                  <a:lnTo>
                    <a:pt x="3073" y="3200"/>
                  </a:lnTo>
                  <a:lnTo>
                    <a:pt x="8181" y="3200"/>
                  </a:lnTo>
                  <a:lnTo>
                    <a:pt x="8554" y="2666"/>
                  </a:lnTo>
                  <a:lnTo>
                    <a:pt x="8965" y="1930"/>
                  </a:lnTo>
                  <a:lnTo>
                    <a:pt x="9227" y="1549"/>
                  </a:lnTo>
                  <a:lnTo>
                    <a:pt x="9715" y="1168"/>
                  </a:lnTo>
                  <a:lnTo>
                    <a:pt x="12774" y="1168"/>
                  </a:lnTo>
                  <a:lnTo>
                    <a:pt x="12503" y="952"/>
                  </a:lnTo>
                  <a:lnTo>
                    <a:pt x="12162" y="723"/>
                  </a:lnTo>
                  <a:lnTo>
                    <a:pt x="10604" y="723"/>
                  </a:lnTo>
                  <a:lnTo>
                    <a:pt x="9974" y="330"/>
                  </a:lnTo>
                  <a:lnTo>
                    <a:pt x="8610" y="330"/>
                  </a:lnTo>
                  <a:lnTo>
                    <a:pt x="8064" y="266"/>
                  </a:lnTo>
                  <a:lnTo>
                    <a:pt x="7505" y="114"/>
                  </a:lnTo>
                  <a:close/>
                </a:path>
                <a:path w="18415" h="6984">
                  <a:moveTo>
                    <a:pt x="18091" y="5308"/>
                  </a:moveTo>
                  <a:lnTo>
                    <a:pt x="15938" y="5308"/>
                  </a:lnTo>
                  <a:lnTo>
                    <a:pt x="16047" y="5448"/>
                  </a:lnTo>
                  <a:lnTo>
                    <a:pt x="16091" y="5829"/>
                  </a:lnTo>
                  <a:lnTo>
                    <a:pt x="16002" y="5968"/>
                  </a:lnTo>
                  <a:lnTo>
                    <a:pt x="15900" y="6299"/>
                  </a:lnTo>
                  <a:lnTo>
                    <a:pt x="16560" y="6616"/>
                  </a:lnTo>
                  <a:lnTo>
                    <a:pt x="17056" y="6248"/>
                  </a:lnTo>
                  <a:lnTo>
                    <a:pt x="18209" y="6248"/>
                  </a:lnTo>
                  <a:lnTo>
                    <a:pt x="18091" y="5308"/>
                  </a:lnTo>
                  <a:close/>
                </a:path>
                <a:path w="18415" h="6984">
                  <a:moveTo>
                    <a:pt x="8181" y="3200"/>
                  </a:moveTo>
                  <a:lnTo>
                    <a:pt x="3073" y="3200"/>
                  </a:lnTo>
                  <a:lnTo>
                    <a:pt x="6464" y="6057"/>
                  </a:lnTo>
                  <a:lnTo>
                    <a:pt x="7810" y="5829"/>
                  </a:lnTo>
                  <a:lnTo>
                    <a:pt x="8549" y="4610"/>
                  </a:lnTo>
                  <a:lnTo>
                    <a:pt x="8140" y="4254"/>
                  </a:lnTo>
                  <a:lnTo>
                    <a:pt x="7620" y="3975"/>
                  </a:lnTo>
                  <a:lnTo>
                    <a:pt x="8181" y="3200"/>
                  </a:lnTo>
                  <a:close/>
                </a:path>
                <a:path w="18415" h="6984">
                  <a:moveTo>
                    <a:pt x="15123" y="2816"/>
                  </a:moveTo>
                  <a:lnTo>
                    <a:pt x="15070" y="5257"/>
                  </a:lnTo>
                  <a:lnTo>
                    <a:pt x="15214" y="6019"/>
                  </a:lnTo>
                  <a:lnTo>
                    <a:pt x="15938" y="5308"/>
                  </a:lnTo>
                  <a:lnTo>
                    <a:pt x="18091" y="5308"/>
                  </a:lnTo>
                  <a:lnTo>
                    <a:pt x="17995" y="4546"/>
                  </a:lnTo>
                  <a:lnTo>
                    <a:pt x="15123" y="2816"/>
                  </a:lnTo>
                  <a:close/>
                </a:path>
                <a:path w="18415" h="6984">
                  <a:moveTo>
                    <a:pt x="12774" y="1168"/>
                  </a:moveTo>
                  <a:lnTo>
                    <a:pt x="9715" y="1168"/>
                  </a:lnTo>
                  <a:lnTo>
                    <a:pt x="10261" y="1282"/>
                  </a:lnTo>
                  <a:lnTo>
                    <a:pt x="10854" y="1574"/>
                  </a:lnTo>
                  <a:lnTo>
                    <a:pt x="11506" y="1930"/>
                  </a:lnTo>
                  <a:lnTo>
                    <a:pt x="11571" y="2146"/>
                  </a:lnTo>
                  <a:lnTo>
                    <a:pt x="10363" y="4419"/>
                  </a:lnTo>
                  <a:lnTo>
                    <a:pt x="14965" y="2730"/>
                  </a:lnTo>
                  <a:lnTo>
                    <a:pt x="13652" y="1930"/>
                  </a:lnTo>
                  <a:lnTo>
                    <a:pt x="12774" y="1168"/>
                  </a:lnTo>
                  <a:close/>
                </a:path>
                <a:path w="18415" h="6984">
                  <a:moveTo>
                    <a:pt x="15138" y="2666"/>
                  </a:moveTo>
                  <a:lnTo>
                    <a:pt x="14974" y="2726"/>
                  </a:lnTo>
                  <a:lnTo>
                    <a:pt x="15123" y="2816"/>
                  </a:lnTo>
                  <a:lnTo>
                    <a:pt x="15138" y="2666"/>
                  </a:lnTo>
                  <a:close/>
                </a:path>
                <a:path w="18415" h="6984">
                  <a:moveTo>
                    <a:pt x="11404" y="215"/>
                  </a:moveTo>
                  <a:lnTo>
                    <a:pt x="10604" y="723"/>
                  </a:lnTo>
                  <a:lnTo>
                    <a:pt x="12162" y="723"/>
                  </a:lnTo>
                  <a:lnTo>
                    <a:pt x="11404" y="215"/>
                  </a:lnTo>
                  <a:close/>
                </a:path>
                <a:path w="18415" h="6984">
                  <a:moveTo>
                    <a:pt x="9156" y="0"/>
                  </a:moveTo>
                  <a:lnTo>
                    <a:pt x="8610" y="330"/>
                  </a:lnTo>
                  <a:lnTo>
                    <a:pt x="9974" y="330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12275116" y="68206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812" y="0"/>
                  </a:moveTo>
                  <a:lnTo>
                    <a:pt x="0" y="635"/>
                  </a:lnTo>
                  <a:lnTo>
                    <a:pt x="736" y="927"/>
                  </a:lnTo>
                  <a:lnTo>
                    <a:pt x="1447" y="1371"/>
                  </a:lnTo>
                  <a:lnTo>
                    <a:pt x="2247" y="850"/>
                  </a:lnTo>
                  <a:lnTo>
                    <a:pt x="1511" y="52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12312649" y="69618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15"/>
                  </a:lnTo>
                  <a:lnTo>
                    <a:pt x="101" y="444"/>
                  </a:lnTo>
                  <a:lnTo>
                    <a:pt x="0" y="660"/>
                  </a:lnTo>
                  <a:lnTo>
                    <a:pt x="317" y="533"/>
                  </a:lnTo>
                  <a:lnTo>
                    <a:pt x="965" y="292"/>
                  </a:lnTo>
                  <a:lnTo>
                    <a:pt x="749" y="190"/>
                  </a:lnTo>
                  <a:lnTo>
                    <a:pt x="520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12227573" y="6856894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11404" y="1168"/>
                  </a:moveTo>
                  <a:lnTo>
                    <a:pt x="10769" y="0"/>
                  </a:lnTo>
                  <a:lnTo>
                    <a:pt x="10426" y="977"/>
                  </a:lnTo>
                  <a:lnTo>
                    <a:pt x="9563" y="1841"/>
                  </a:lnTo>
                  <a:lnTo>
                    <a:pt x="10210" y="2984"/>
                  </a:lnTo>
                  <a:lnTo>
                    <a:pt x="10566" y="2019"/>
                  </a:lnTo>
                  <a:lnTo>
                    <a:pt x="11404" y="1168"/>
                  </a:lnTo>
                  <a:close/>
                </a:path>
                <a:path w="12065" h="16509">
                  <a:moveTo>
                    <a:pt x="11912" y="4559"/>
                  </a:moveTo>
                  <a:lnTo>
                    <a:pt x="10541" y="4889"/>
                  </a:lnTo>
                  <a:lnTo>
                    <a:pt x="10617" y="3657"/>
                  </a:lnTo>
                  <a:lnTo>
                    <a:pt x="10210" y="2984"/>
                  </a:lnTo>
                  <a:lnTo>
                    <a:pt x="8864" y="5956"/>
                  </a:lnTo>
                  <a:lnTo>
                    <a:pt x="8064" y="6311"/>
                  </a:lnTo>
                  <a:lnTo>
                    <a:pt x="8064" y="8686"/>
                  </a:lnTo>
                  <a:lnTo>
                    <a:pt x="7645" y="8686"/>
                  </a:lnTo>
                  <a:lnTo>
                    <a:pt x="7404" y="8661"/>
                  </a:lnTo>
                  <a:lnTo>
                    <a:pt x="7442" y="8051"/>
                  </a:lnTo>
                  <a:lnTo>
                    <a:pt x="7950" y="7937"/>
                  </a:lnTo>
                  <a:lnTo>
                    <a:pt x="8064" y="8686"/>
                  </a:lnTo>
                  <a:lnTo>
                    <a:pt x="8064" y="6311"/>
                  </a:lnTo>
                  <a:lnTo>
                    <a:pt x="5803" y="7302"/>
                  </a:lnTo>
                  <a:lnTo>
                    <a:pt x="5245" y="8851"/>
                  </a:lnTo>
                  <a:lnTo>
                    <a:pt x="5168" y="10363"/>
                  </a:lnTo>
                  <a:lnTo>
                    <a:pt x="4787" y="10642"/>
                  </a:lnTo>
                  <a:lnTo>
                    <a:pt x="4559" y="10541"/>
                  </a:lnTo>
                  <a:lnTo>
                    <a:pt x="4508" y="10083"/>
                  </a:lnTo>
                  <a:lnTo>
                    <a:pt x="3886" y="8851"/>
                  </a:lnTo>
                  <a:lnTo>
                    <a:pt x="3009" y="9664"/>
                  </a:lnTo>
                  <a:lnTo>
                    <a:pt x="2209" y="9817"/>
                  </a:lnTo>
                  <a:lnTo>
                    <a:pt x="1739" y="11010"/>
                  </a:lnTo>
                  <a:lnTo>
                    <a:pt x="1092" y="12090"/>
                  </a:lnTo>
                  <a:lnTo>
                    <a:pt x="0" y="12852"/>
                  </a:lnTo>
                  <a:lnTo>
                    <a:pt x="1193" y="13208"/>
                  </a:lnTo>
                  <a:lnTo>
                    <a:pt x="1562" y="15303"/>
                  </a:lnTo>
                  <a:lnTo>
                    <a:pt x="3340" y="14363"/>
                  </a:lnTo>
                  <a:lnTo>
                    <a:pt x="3136" y="14097"/>
                  </a:lnTo>
                  <a:lnTo>
                    <a:pt x="3314" y="14046"/>
                  </a:lnTo>
                  <a:lnTo>
                    <a:pt x="3340" y="14363"/>
                  </a:lnTo>
                  <a:lnTo>
                    <a:pt x="3962" y="15367"/>
                  </a:lnTo>
                  <a:lnTo>
                    <a:pt x="4622" y="14795"/>
                  </a:lnTo>
                  <a:lnTo>
                    <a:pt x="5448" y="14566"/>
                  </a:lnTo>
                  <a:lnTo>
                    <a:pt x="6515" y="14236"/>
                  </a:lnTo>
                  <a:lnTo>
                    <a:pt x="6146" y="15062"/>
                  </a:lnTo>
                  <a:lnTo>
                    <a:pt x="6057" y="15633"/>
                  </a:lnTo>
                  <a:lnTo>
                    <a:pt x="6591" y="15887"/>
                  </a:lnTo>
                  <a:lnTo>
                    <a:pt x="6985" y="15608"/>
                  </a:lnTo>
                  <a:lnTo>
                    <a:pt x="7150" y="15367"/>
                  </a:lnTo>
                  <a:lnTo>
                    <a:pt x="7251" y="14795"/>
                  </a:lnTo>
                  <a:lnTo>
                    <a:pt x="7416" y="14236"/>
                  </a:lnTo>
                  <a:lnTo>
                    <a:pt x="7467" y="14046"/>
                  </a:lnTo>
                  <a:lnTo>
                    <a:pt x="7747" y="13119"/>
                  </a:lnTo>
                  <a:lnTo>
                    <a:pt x="8077" y="12687"/>
                  </a:lnTo>
                  <a:lnTo>
                    <a:pt x="3568" y="12585"/>
                  </a:lnTo>
                  <a:lnTo>
                    <a:pt x="2463" y="12585"/>
                  </a:lnTo>
                  <a:lnTo>
                    <a:pt x="2235" y="12687"/>
                  </a:lnTo>
                  <a:lnTo>
                    <a:pt x="2286" y="12433"/>
                  </a:lnTo>
                  <a:lnTo>
                    <a:pt x="2616" y="12433"/>
                  </a:lnTo>
                  <a:lnTo>
                    <a:pt x="2959" y="12268"/>
                  </a:lnTo>
                  <a:lnTo>
                    <a:pt x="3390" y="11747"/>
                  </a:lnTo>
                  <a:lnTo>
                    <a:pt x="3530" y="12433"/>
                  </a:lnTo>
                  <a:lnTo>
                    <a:pt x="8267" y="12433"/>
                  </a:lnTo>
                  <a:lnTo>
                    <a:pt x="8788" y="11747"/>
                  </a:lnTo>
                  <a:lnTo>
                    <a:pt x="9042" y="10642"/>
                  </a:lnTo>
                  <a:lnTo>
                    <a:pt x="9296" y="9296"/>
                  </a:lnTo>
                  <a:lnTo>
                    <a:pt x="9906" y="9410"/>
                  </a:lnTo>
                  <a:lnTo>
                    <a:pt x="10388" y="9537"/>
                  </a:lnTo>
                  <a:lnTo>
                    <a:pt x="10553" y="9296"/>
                  </a:lnTo>
                  <a:lnTo>
                    <a:pt x="10795" y="8953"/>
                  </a:lnTo>
                  <a:lnTo>
                    <a:pt x="10668" y="8686"/>
                  </a:lnTo>
                  <a:lnTo>
                    <a:pt x="10312" y="7937"/>
                  </a:lnTo>
                  <a:lnTo>
                    <a:pt x="9969" y="7200"/>
                  </a:lnTo>
                  <a:lnTo>
                    <a:pt x="11493" y="6019"/>
                  </a:lnTo>
                  <a:lnTo>
                    <a:pt x="11823" y="4889"/>
                  </a:lnTo>
                  <a:lnTo>
                    <a:pt x="11912" y="4559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12232088" y="68669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57"/>
                  </a:lnTo>
                  <a:lnTo>
                    <a:pt x="266" y="558"/>
                  </a:lnTo>
                  <a:lnTo>
                    <a:pt x="660" y="292"/>
                  </a:lnTo>
                  <a:lnTo>
                    <a:pt x="444" y="190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12308119" y="6892143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7160" y="8496"/>
                  </a:moveTo>
                  <a:lnTo>
                    <a:pt x="4406" y="8496"/>
                  </a:lnTo>
                  <a:lnTo>
                    <a:pt x="5397" y="9029"/>
                  </a:lnTo>
                  <a:lnTo>
                    <a:pt x="4457" y="10083"/>
                  </a:lnTo>
                  <a:lnTo>
                    <a:pt x="5016" y="10744"/>
                  </a:lnTo>
                  <a:lnTo>
                    <a:pt x="6464" y="10325"/>
                  </a:lnTo>
                  <a:lnTo>
                    <a:pt x="6819" y="8978"/>
                  </a:lnTo>
                  <a:lnTo>
                    <a:pt x="7160" y="8496"/>
                  </a:lnTo>
                  <a:close/>
                </a:path>
                <a:path w="14604" h="10795">
                  <a:moveTo>
                    <a:pt x="10394" y="6324"/>
                  </a:moveTo>
                  <a:lnTo>
                    <a:pt x="2311" y="6324"/>
                  </a:lnTo>
                  <a:lnTo>
                    <a:pt x="2190" y="7988"/>
                  </a:lnTo>
                  <a:lnTo>
                    <a:pt x="2293" y="8496"/>
                  </a:lnTo>
                  <a:lnTo>
                    <a:pt x="2363" y="8648"/>
                  </a:lnTo>
                  <a:lnTo>
                    <a:pt x="3009" y="9398"/>
                  </a:lnTo>
                  <a:lnTo>
                    <a:pt x="3352" y="9829"/>
                  </a:lnTo>
                  <a:lnTo>
                    <a:pt x="3568" y="9398"/>
                  </a:lnTo>
                  <a:lnTo>
                    <a:pt x="3669" y="8978"/>
                  </a:lnTo>
                  <a:lnTo>
                    <a:pt x="3721" y="8648"/>
                  </a:lnTo>
                  <a:lnTo>
                    <a:pt x="4406" y="8496"/>
                  </a:lnTo>
                  <a:lnTo>
                    <a:pt x="7160" y="8496"/>
                  </a:lnTo>
                  <a:lnTo>
                    <a:pt x="8470" y="6642"/>
                  </a:lnTo>
                  <a:lnTo>
                    <a:pt x="10369" y="6642"/>
                  </a:lnTo>
                  <a:lnTo>
                    <a:pt x="10394" y="6324"/>
                  </a:lnTo>
                  <a:close/>
                </a:path>
                <a:path w="14604" h="10795">
                  <a:moveTo>
                    <a:pt x="10369" y="6642"/>
                  </a:moveTo>
                  <a:lnTo>
                    <a:pt x="8470" y="6642"/>
                  </a:lnTo>
                  <a:lnTo>
                    <a:pt x="9169" y="7696"/>
                  </a:lnTo>
                  <a:lnTo>
                    <a:pt x="9855" y="7988"/>
                  </a:lnTo>
                  <a:lnTo>
                    <a:pt x="10159" y="7340"/>
                  </a:lnTo>
                  <a:lnTo>
                    <a:pt x="10369" y="6642"/>
                  </a:lnTo>
                  <a:close/>
                </a:path>
                <a:path w="14604" h="10795">
                  <a:moveTo>
                    <a:pt x="2209" y="5295"/>
                  </a:moveTo>
                  <a:lnTo>
                    <a:pt x="520" y="5359"/>
                  </a:lnTo>
                  <a:lnTo>
                    <a:pt x="395" y="5676"/>
                  </a:lnTo>
                  <a:lnTo>
                    <a:pt x="287" y="6578"/>
                  </a:lnTo>
                  <a:lnTo>
                    <a:pt x="596" y="6985"/>
                  </a:lnTo>
                  <a:lnTo>
                    <a:pt x="2311" y="6324"/>
                  </a:lnTo>
                  <a:lnTo>
                    <a:pt x="10394" y="6324"/>
                  </a:lnTo>
                  <a:lnTo>
                    <a:pt x="10401" y="6045"/>
                  </a:lnTo>
                  <a:lnTo>
                    <a:pt x="10109" y="5930"/>
                  </a:lnTo>
                  <a:lnTo>
                    <a:pt x="4013" y="5930"/>
                  </a:lnTo>
                  <a:lnTo>
                    <a:pt x="2971" y="5524"/>
                  </a:lnTo>
                  <a:lnTo>
                    <a:pt x="2209" y="5295"/>
                  </a:lnTo>
                  <a:close/>
                </a:path>
                <a:path w="14604" h="10795">
                  <a:moveTo>
                    <a:pt x="9372" y="0"/>
                  </a:moveTo>
                  <a:lnTo>
                    <a:pt x="6959" y="190"/>
                  </a:lnTo>
                  <a:lnTo>
                    <a:pt x="5016" y="685"/>
                  </a:lnTo>
                  <a:lnTo>
                    <a:pt x="3060" y="990"/>
                  </a:lnTo>
                  <a:lnTo>
                    <a:pt x="903" y="990"/>
                  </a:lnTo>
                  <a:lnTo>
                    <a:pt x="609" y="1651"/>
                  </a:lnTo>
                  <a:lnTo>
                    <a:pt x="0" y="2654"/>
                  </a:lnTo>
                  <a:lnTo>
                    <a:pt x="1790" y="2705"/>
                  </a:lnTo>
                  <a:lnTo>
                    <a:pt x="2108" y="2844"/>
                  </a:lnTo>
                  <a:lnTo>
                    <a:pt x="2387" y="3009"/>
                  </a:lnTo>
                  <a:lnTo>
                    <a:pt x="3238" y="3390"/>
                  </a:lnTo>
                  <a:lnTo>
                    <a:pt x="4444" y="3644"/>
                  </a:lnTo>
                  <a:lnTo>
                    <a:pt x="4013" y="5930"/>
                  </a:lnTo>
                  <a:lnTo>
                    <a:pt x="10109" y="5930"/>
                  </a:lnTo>
                  <a:lnTo>
                    <a:pt x="9461" y="5676"/>
                  </a:lnTo>
                  <a:lnTo>
                    <a:pt x="7950" y="5029"/>
                  </a:lnTo>
                  <a:lnTo>
                    <a:pt x="8058" y="3441"/>
                  </a:lnTo>
                  <a:lnTo>
                    <a:pt x="8523" y="2374"/>
                  </a:lnTo>
                  <a:lnTo>
                    <a:pt x="3962" y="2374"/>
                  </a:lnTo>
                  <a:lnTo>
                    <a:pt x="3936" y="1955"/>
                  </a:lnTo>
                  <a:lnTo>
                    <a:pt x="4063" y="1905"/>
                  </a:lnTo>
                  <a:lnTo>
                    <a:pt x="12524" y="1841"/>
                  </a:lnTo>
                  <a:lnTo>
                    <a:pt x="11137" y="990"/>
                  </a:lnTo>
                  <a:lnTo>
                    <a:pt x="3060" y="990"/>
                  </a:lnTo>
                  <a:lnTo>
                    <a:pt x="1015" y="736"/>
                  </a:lnTo>
                  <a:lnTo>
                    <a:pt x="10684" y="736"/>
                  </a:lnTo>
                  <a:lnTo>
                    <a:pt x="9372" y="0"/>
                  </a:lnTo>
                  <a:close/>
                </a:path>
                <a:path w="14604" h="10795">
                  <a:moveTo>
                    <a:pt x="13726" y="3441"/>
                  </a:moveTo>
                  <a:lnTo>
                    <a:pt x="12318" y="3441"/>
                  </a:lnTo>
                  <a:lnTo>
                    <a:pt x="13665" y="4953"/>
                  </a:lnTo>
                  <a:lnTo>
                    <a:pt x="14287" y="3898"/>
                  </a:lnTo>
                  <a:lnTo>
                    <a:pt x="13726" y="3441"/>
                  </a:lnTo>
                  <a:close/>
                </a:path>
                <a:path w="14604" h="10795">
                  <a:moveTo>
                    <a:pt x="12871" y="2057"/>
                  </a:moveTo>
                  <a:lnTo>
                    <a:pt x="8661" y="2057"/>
                  </a:lnTo>
                  <a:lnTo>
                    <a:pt x="10071" y="3835"/>
                  </a:lnTo>
                  <a:lnTo>
                    <a:pt x="12318" y="3441"/>
                  </a:lnTo>
                  <a:lnTo>
                    <a:pt x="13726" y="3441"/>
                  </a:lnTo>
                  <a:lnTo>
                    <a:pt x="13398" y="3175"/>
                  </a:lnTo>
                  <a:lnTo>
                    <a:pt x="13258" y="2298"/>
                  </a:lnTo>
                  <a:lnTo>
                    <a:pt x="12871" y="2057"/>
                  </a:lnTo>
                  <a:close/>
                </a:path>
                <a:path w="14604" h="10795">
                  <a:moveTo>
                    <a:pt x="12524" y="1841"/>
                  </a:moveTo>
                  <a:lnTo>
                    <a:pt x="4152" y="1841"/>
                  </a:lnTo>
                  <a:lnTo>
                    <a:pt x="4152" y="2209"/>
                  </a:lnTo>
                  <a:lnTo>
                    <a:pt x="3962" y="2374"/>
                  </a:lnTo>
                  <a:lnTo>
                    <a:pt x="8523" y="2374"/>
                  </a:lnTo>
                  <a:lnTo>
                    <a:pt x="8661" y="2057"/>
                  </a:lnTo>
                  <a:lnTo>
                    <a:pt x="12871" y="2057"/>
                  </a:lnTo>
                  <a:lnTo>
                    <a:pt x="12524" y="1841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12317766" y="6897035"/>
              <a:ext cx="8255" cy="17145"/>
            </a:xfrm>
            <a:custGeom>
              <a:avLst/>
              <a:gdLst/>
              <a:ahLst/>
              <a:cxnLst/>
              <a:rect l="l" t="t" r="r" b="b"/>
              <a:pathLst>
                <a:path w="8254" h="17145">
                  <a:moveTo>
                    <a:pt x="4102" y="0"/>
                  </a:moveTo>
                  <a:lnTo>
                    <a:pt x="4216" y="1866"/>
                  </a:lnTo>
                  <a:lnTo>
                    <a:pt x="4698" y="3619"/>
                  </a:lnTo>
                  <a:lnTo>
                    <a:pt x="5956" y="6540"/>
                  </a:lnTo>
                  <a:lnTo>
                    <a:pt x="4457" y="7683"/>
                  </a:lnTo>
                  <a:lnTo>
                    <a:pt x="3848" y="8115"/>
                  </a:lnTo>
                  <a:lnTo>
                    <a:pt x="3162" y="8432"/>
                  </a:lnTo>
                  <a:lnTo>
                    <a:pt x="1358" y="7454"/>
                  </a:lnTo>
                  <a:lnTo>
                    <a:pt x="1854" y="6591"/>
                  </a:lnTo>
                  <a:lnTo>
                    <a:pt x="2946" y="4038"/>
                  </a:lnTo>
                  <a:lnTo>
                    <a:pt x="2044" y="3086"/>
                  </a:lnTo>
                  <a:lnTo>
                    <a:pt x="507" y="2451"/>
                  </a:lnTo>
                  <a:lnTo>
                    <a:pt x="203" y="3098"/>
                  </a:lnTo>
                  <a:lnTo>
                    <a:pt x="520" y="4267"/>
                  </a:lnTo>
                  <a:lnTo>
                    <a:pt x="1460" y="5346"/>
                  </a:lnTo>
                  <a:lnTo>
                    <a:pt x="952" y="6692"/>
                  </a:lnTo>
                  <a:lnTo>
                    <a:pt x="647" y="6832"/>
                  </a:lnTo>
                  <a:lnTo>
                    <a:pt x="0" y="7061"/>
                  </a:lnTo>
                  <a:lnTo>
                    <a:pt x="1612" y="8788"/>
                  </a:lnTo>
                  <a:lnTo>
                    <a:pt x="2616" y="10909"/>
                  </a:lnTo>
                  <a:lnTo>
                    <a:pt x="4165" y="13601"/>
                  </a:lnTo>
                  <a:lnTo>
                    <a:pt x="3898" y="14046"/>
                  </a:lnTo>
                  <a:lnTo>
                    <a:pt x="3162" y="14198"/>
                  </a:lnTo>
                  <a:lnTo>
                    <a:pt x="2857" y="14935"/>
                  </a:lnTo>
                  <a:lnTo>
                    <a:pt x="2324" y="15659"/>
                  </a:lnTo>
                  <a:lnTo>
                    <a:pt x="2920" y="16497"/>
                  </a:lnTo>
                  <a:lnTo>
                    <a:pt x="3543" y="15544"/>
                  </a:lnTo>
                  <a:lnTo>
                    <a:pt x="4165" y="14846"/>
                  </a:lnTo>
                  <a:lnTo>
                    <a:pt x="7823" y="16814"/>
                  </a:lnTo>
                  <a:lnTo>
                    <a:pt x="7670" y="15290"/>
                  </a:lnTo>
                  <a:lnTo>
                    <a:pt x="7416" y="13741"/>
                  </a:lnTo>
                  <a:lnTo>
                    <a:pt x="5727" y="12865"/>
                  </a:lnTo>
                  <a:lnTo>
                    <a:pt x="8166" y="11315"/>
                  </a:lnTo>
                  <a:lnTo>
                    <a:pt x="5359" y="9156"/>
                  </a:lnTo>
                  <a:lnTo>
                    <a:pt x="6616" y="8153"/>
                  </a:lnTo>
                  <a:lnTo>
                    <a:pt x="7226" y="7162"/>
                  </a:lnTo>
                  <a:lnTo>
                    <a:pt x="7505" y="4216"/>
                  </a:lnTo>
                  <a:lnTo>
                    <a:pt x="5956" y="204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F38DB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12323139" y="6904210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1854" y="0"/>
                  </a:moveTo>
                  <a:lnTo>
                    <a:pt x="1257" y="990"/>
                  </a:lnTo>
                  <a:lnTo>
                    <a:pt x="0" y="1981"/>
                  </a:lnTo>
                  <a:lnTo>
                    <a:pt x="2806" y="4152"/>
                  </a:lnTo>
                  <a:lnTo>
                    <a:pt x="355" y="5702"/>
                  </a:lnTo>
                  <a:lnTo>
                    <a:pt x="2057" y="6565"/>
                  </a:lnTo>
                  <a:lnTo>
                    <a:pt x="3962" y="6083"/>
                  </a:lnTo>
                  <a:lnTo>
                    <a:pt x="3962" y="7340"/>
                  </a:lnTo>
                  <a:lnTo>
                    <a:pt x="2438" y="9893"/>
                  </a:lnTo>
                  <a:lnTo>
                    <a:pt x="2654" y="11290"/>
                  </a:lnTo>
                  <a:lnTo>
                    <a:pt x="3238" y="12788"/>
                  </a:lnTo>
                  <a:lnTo>
                    <a:pt x="3619" y="13309"/>
                  </a:lnTo>
                  <a:lnTo>
                    <a:pt x="3543" y="13855"/>
                  </a:lnTo>
                  <a:lnTo>
                    <a:pt x="3289" y="14414"/>
                  </a:lnTo>
                  <a:lnTo>
                    <a:pt x="4254" y="14300"/>
                  </a:lnTo>
                  <a:lnTo>
                    <a:pt x="4838" y="13550"/>
                  </a:lnTo>
                  <a:lnTo>
                    <a:pt x="5549" y="13042"/>
                  </a:lnTo>
                  <a:lnTo>
                    <a:pt x="5003" y="12204"/>
                  </a:lnTo>
                  <a:lnTo>
                    <a:pt x="5473" y="11480"/>
                  </a:lnTo>
                  <a:lnTo>
                    <a:pt x="5803" y="10731"/>
                  </a:lnTo>
                  <a:lnTo>
                    <a:pt x="4952" y="10198"/>
                  </a:lnTo>
                  <a:lnTo>
                    <a:pt x="5816" y="8445"/>
                  </a:lnTo>
                  <a:lnTo>
                    <a:pt x="6946" y="8115"/>
                  </a:lnTo>
                  <a:lnTo>
                    <a:pt x="8153" y="8102"/>
                  </a:lnTo>
                  <a:lnTo>
                    <a:pt x="8102" y="6756"/>
                  </a:lnTo>
                  <a:lnTo>
                    <a:pt x="7823" y="5499"/>
                  </a:lnTo>
                  <a:lnTo>
                    <a:pt x="5651" y="4038"/>
                  </a:lnTo>
                  <a:lnTo>
                    <a:pt x="9842" y="3797"/>
                  </a:lnTo>
                  <a:lnTo>
                    <a:pt x="5600" y="2844"/>
                  </a:lnTo>
                  <a:lnTo>
                    <a:pt x="5270" y="3962"/>
                  </a:lnTo>
                  <a:lnTo>
                    <a:pt x="5041" y="5207"/>
                  </a:lnTo>
                  <a:lnTo>
                    <a:pt x="4737" y="5384"/>
                  </a:lnTo>
                  <a:lnTo>
                    <a:pt x="3657" y="4038"/>
                  </a:lnTo>
                  <a:lnTo>
                    <a:pt x="2743" y="2705"/>
                  </a:lnTo>
                  <a:lnTo>
                    <a:pt x="3848" y="939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12323572" y="6882476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2349" y="5866"/>
                  </a:moveTo>
                  <a:lnTo>
                    <a:pt x="1968" y="6031"/>
                  </a:lnTo>
                  <a:lnTo>
                    <a:pt x="1168" y="6298"/>
                  </a:lnTo>
                  <a:lnTo>
                    <a:pt x="0" y="7301"/>
                  </a:lnTo>
                  <a:lnTo>
                    <a:pt x="520" y="7593"/>
                  </a:lnTo>
                  <a:lnTo>
                    <a:pt x="952" y="7936"/>
                  </a:lnTo>
                  <a:lnTo>
                    <a:pt x="1016" y="8584"/>
                  </a:lnTo>
                  <a:lnTo>
                    <a:pt x="1765" y="8940"/>
                  </a:lnTo>
                  <a:lnTo>
                    <a:pt x="2565" y="9206"/>
                  </a:lnTo>
                  <a:lnTo>
                    <a:pt x="2755" y="10159"/>
                  </a:lnTo>
                  <a:lnTo>
                    <a:pt x="5118" y="12038"/>
                  </a:lnTo>
                  <a:lnTo>
                    <a:pt x="5753" y="12356"/>
                  </a:lnTo>
                  <a:lnTo>
                    <a:pt x="6057" y="11657"/>
                  </a:lnTo>
                  <a:lnTo>
                    <a:pt x="6019" y="10946"/>
                  </a:lnTo>
                  <a:lnTo>
                    <a:pt x="5524" y="9359"/>
                  </a:lnTo>
                  <a:lnTo>
                    <a:pt x="5842" y="8851"/>
                  </a:lnTo>
                  <a:lnTo>
                    <a:pt x="6756" y="8698"/>
                  </a:lnTo>
                  <a:lnTo>
                    <a:pt x="6419" y="7200"/>
                  </a:lnTo>
                  <a:lnTo>
                    <a:pt x="3860" y="7200"/>
                  </a:lnTo>
                  <a:lnTo>
                    <a:pt x="2851" y="6234"/>
                  </a:lnTo>
                  <a:lnTo>
                    <a:pt x="2349" y="5866"/>
                  </a:lnTo>
                  <a:close/>
                </a:path>
                <a:path w="6984" h="12700">
                  <a:moveTo>
                    <a:pt x="3396" y="0"/>
                  </a:moveTo>
                  <a:lnTo>
                    <a:pt x="2997" y="710"/>
                  </a:lnTo>
                  <a:lnTo>
                    <a:pt x="3149" y="1497"/>
                  </a:lnTo>
                  <a:lnTo>
                    <a:pt x="3162" y="2259"/>
                  </a:lnTo>
                  <a:lnTo>
                    <a:pt x="4203" y="4596"/>
                  </a:lnTo>
                  <a:lnTo>
                    <a:pt x="4815" y="6031"/>
                  </a:lnTo>
                  <a:lnTo>
                    <a:pt x="4927" y="6704"/>
                  </a:lnTo>
                  <a:lnTo>
                    <a:pt x="3860" y="7200"/>
                  </a:lnTo>
                  <a:lnTo>
                    <a:pt x="6419" y="7200"/>
                  </a:lnTo>
                  <a:lnTo>
                    <a:pt x="6193" y="6234"/>
                  </a:lnTo>
                  <a:lnTo>
                    <a:pt x="5765" y="515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F38D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12315082" y="688767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060" y="0"/>
                  </a:moveTo>
                  <a:lnTo>
                    <a:pt x="1892" y="749"/>
                  </a:lnTo>
                  <a:lnTo>
                    <a:pt x="1765" y="2273"/>
                  </a:lnTo>
                  <a:lnTo>
                    <a:pt x="546" y="3314"/>
                  </a:lnTo>
                  <a:lnTo>
                    <a:pt x="0" y="4660"/>
                  </a:lnTo>
                  <a:lnTo>
                    <a:pt x="2413" y="4457"/>
                  </a:lnTo>
                  <a:lnTo>
                    <a:pt x="4368" y="5575"/>
                  </a:lnTo>
                  <a:lnTo>
                    <a:pt x="6299" y="6769"/>
                  </a:lnTo>
                  <a:lnTo>
                    <a:pt x="6400" y="6553"/>
                  </a:lnTo>
                  <a:lnTo>
                    <a:pt x="6515" y="6349"/>
                  </a:lnTo>
                  <a:lnTo>
                    <a:pt x="6604" y="6108"/>
                  </a:lnTo>
                  <a:lnTo>
                    <a:pt x="5346" y="5397"/>
                  </a:lnTo>
                  <a:lnTo>
                    <a:pt x="5397" y="3975"/>
                  </a:lnTo>
                  <a:lnTo>
                    <a:pt x="4864" y="2870"/>
                  </a:lnTo>
                  <a:lnTo>
                    <a:pt x="4610" y="2463"/>
                  </a:lnTo>
                  <a:lnTo>
                    <a:pt x="4267" y="2070"/>
                  </a:lnTo>
                  <a:lnTo>
                    <a:pt x="3848" y="152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F27D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12319954" y="688978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3606" y="0"/>
                  </a:moveTo>
                  <a:lnTo>
                    <a:pt x="2438" y="330"/>
                  </a:lnTo>
                  <a:lnTo>
                    <a:pt x="1358" y="1257"/>
                  </a:lnTo>
                  <a:lnTo>
                    <a:pt x="0" y="762"/>
                  </a:lnTo>
                  <a:lnTo>
                    <a:pt x="533" y="1866"/>
                  </a:lnTo>
                  <a:lnTo>
                    <a:pt x="469" y="3276"/>
                  </a:lnTo>
                  <a:lnTo>
                    <a:pt x="1739" y="4000"/>
                  </a:lnTo>
                  <a:lnTo>
                    <a:pt x="2882" y="4076"/>
                  </a:lnTo>
                  <a:lnTo>
                    <a:pt x="3911" y="3898"/>
                  </a:lnTo>
                  <a:lnTo>
                    <a:pt x="4686" y="2921"/>
                  </a:lnTo>
                  <a:lnTo>
                    <a:pt x="3505" y="2413"/>
                  </a:lnTo>
                  <a:lnTo>
                    <a:pt x="3949" y="1854"/>
                  </a:lnTo>
                  <a:lnTo>
                    <a:pt x="4635" y="1270"/>
                  </a:lnTo>
                  <a:lnTo>
                    <a:pt x="4584" y="622"/>
                  </a:lnTo>
                  <a:lnTo>
                    <a:pt x="4140" y="279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12323352" y="689230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841" y="0"/>
                  </a:moveTo>
                  <a:lnTo>
                    <a:pt x="1295" y="406"/>
                  </a:lnTo>
                  <a:lnTo>
                    <a:pt x="1803" y="1193"/>
                  </a:lnTo>
                  <a:lnTo>
                    <a:pt x="2603" y="2006"/>
                  </a:lnTo>
                  <a:lnTo>
                    <a:pt x="1498" y="3708"/>
                  </a:lnTo>
                  <a:lnTo>
                    <a:pt x="0" y="3771"/>
                  </a:lnTo>
                  <a:lnTo>
                    <a:pt x="889" y="5524"/>
                  </a:lnTo>
                  <a:lnTo>
                    <a:pt x="2108" y="3962"/>
                  </a:lnTo>
                  <a:lnTo>
                    <a:pt x="4038" y="3568"/>
                  </a:lnTo>
                  <a:lnTo>
                    <a:pt x="5346" y="2209"/>
                  </a:lnTo>
                  <a:lnTo>
                    <a:pt x="4546" y="1600"/>
                  </a:lnTo>
                  <a:lnTo>
                    <a:pt x="3759" y="965"/>
                  </a:lnTo>
                  <a:lnTo>
                    <a:pt x="2959" y="342"/>
                  </a:lnTo>
                  <a:lnTo>
                    <a:pt x="2400" y="12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12329096" y="689117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31" y="0"/>
                  </a:moveTo>
                  <a:lnTo>
                    <a:pt x="317" y="152"/>
                  </a:lnTo>
                  <a:lnTo>
                    <a:pt x="0" y="660"/>
                  </a:lnTo>
                  <a:lnTo>
                    <a:pt x="266" y="1536"/>
                  </a:lnTo>
                  <a:lnTo>
                    <a:pt x="495" y="2247"/>
                  </a:lnTo>
                  <a:lnTo>
                    <a:pt x="533" y="2959"/>
                  </a:lnTo>
                  <a:lnTo>
                    <a:pt x="228" y="3657"/>
                  </a:lnTo>
                  <a:lnTo>
                    <a:pt x="1231" y="4495"/>
                  </a:lnTo>
                  <a:lnTo>
                    <a:pt x="2247" y="5384"/>
                  </a:lnTo>
                  <a:lnTo>
                    <a:pt x="2832" y="328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12332675" y="689702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320" y="0"/>
                  </a:moveTo>
                  <a:lnTo>
                    <a:pt x="977" y="114"/>
                  </a:lnTo>
                  <a:lnTo>
                    <a:pt x="330" y="355"/>
                  </a:lnTo>
                  <a:lnTo>
                    <a:pt x="228" y="596"/>
                  </a:lnTo>
                  <a:lnTo>
                    <a:pt x="25" y="1016"/>
                  </a:lnTo>
                  <a:lnTo>
                    <a:pt x="368" y="2006"/>
                  </a:lnTo>
                  <a:lnTo>
                    <a:pt x="622" y="2654"/>
                  </a:lnTo>
                  <a:lnTo>
                    <a:pt x="838" y="3302"/>
                  </a:lnTo>
                  <a:lnTo>
                    <a:pt x="1092" y="3962"/>
                  </a:lnTo>
                  <a:lnTo>
                    <a:pt x="3327" y="2120"/>
                  </a:lnTo>
                  <a:lnTo>
                    <a:pt x="3340" y="1511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057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12331116" y="689804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76" y="0"/>
                  </a:moveTo>
                  <a:lnTo>
                    <a:pt x="571" y="136"/>
                  </a:lnTo>
                  <a:lnTo>
                    <a:pt x="355" y="987"/>
                  </a:lnTo>
                  <a:lnTo>
                    <a:pt x="0" y="1698"/>
                  </a:lnTo>
                  <a:lnTo>
                    <a:pt x="558" y="2689"/>
                  </a:lnTo>
                  <a:lnTo>
                    <a:pt x="888" y="3159"/>
                  </a:lnTo>
                  <a:lnTo>
                    <a:pt x="1600" y="4251"/>
                  </a:lnTo>
                  <a:lnTo>
                    <a:pt x="2158" y="3730"/>
                  </a:lnTo>
                  <a:lnTo>
                    <a:pt x="2654" y="294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171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12326978" y="690066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11" y="0"/>
                  </a:moveTo>
                  <a:lnTo>
                    <a:pt x="1193" y="292"/>
                  </a:lnTo>
                  <a:lnTo>
                    <a:pt x="939" y="774"/>
                  </a:lnTo>
                  <a:lnTo>
                    <a:pt x="330" y="1879"/>
                  </a:lnTo>
                  <a:lnTo>
                    <a:pt x="0" y="2997"/>
                  </a:lnTo>
                  <a:lnTo>
                    <a:pt x="990" y="4089"/>
                  </a:lnTo>
                  <a:lnTo>
                    <a:pt x="1447" y="3251"/>
                  </a:lnTo>
                  <a:lnTo>
                    <a:pt x="1955" y="2425"/>
                  </a:lnTo>
                  <a:lnTo>
                    <a:pt x="2400" y="1600"/>
                  </a:lnTo>
                  <a:lnTo>
                    <a:pt x="2692" y="1079"/>
                  </a:lnTo>
                  <a:lnTo>
                    <a:pt x="2438" y="673"/>
                  </a:lnTo>
                  <a:lnTo>
                    <a:pt x="2044" y="35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7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12328748" y="689755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197" y="0"/>
                  </a:moveTo>
                  <a:lnTo>
                    <a:pt x="1257" y="685"/>
                  </a:lnTo>
                  <a:lnTo>
                    <a:pt x="0" y="647"/>
                  </a:lnTo>
                  <a:lnTo>
                    <a:pt x="165" y="1701"/>
                  </a:lnTo>
                  <a:lnTo>
                    <a:pt x="292" y="2387"/>
                  </a:lnTo>
                  <a:lnTo>
                    <a:pt x="1384" y="2705"/>
                  </a:lnTo>
                  <a:lnTo>
                    <a:pt x="1981" y="2285"/>
                  </a:lnTo>
                  <a:lnTo>
                    <a:pt x="2311" y="2031"/>
                  </a:lnTo>
                  <a:lnTo>
                    <a:pt x="2133" y="1066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12331467" y="689430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52" y="0"/>
                  </a:moveTo>
                  <a:lnTo>
                    <a:pt x="558" y="88"/>
                  </a:lnTo>
                  <a:lnTo>
                    <a:pt x="1092" y="1028"/>
                  </a:lnTo>
                  <a:lnTo>
                    <a:pt x="0" y="2489"/>
                  </a:lnTo>
                  <a:lnTo>
                    <a:pt x="1523" y="3073"/>
                  </a:lnTo>
                  <a:lnTo>
                    <a:pt x="1638" y="2870"/>
                  </a:lnTo>
                  <a:lnTo>
                    <a:pt x="1739" y="2654"/>
                  </a:lnTo>
                  <a:lnTo>
                    <a:pt x="1854" y="2438"/>
                  </a:lnTo>
                  <a:lnTo>
                    <a:pt x="2171" y="1244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12328136" y="691427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117" y="0"/>
                  </a:moveTo>
                  <a:lnTo>
                    <a:pt x="1015" y="241"/>
                  </a:lnTo>
                  <a:lnTo>
                    <a:pt x="812" y="660"/>
                  </a:lnTo>
                  <a:lnTo>
                    <a:pt x="469" y="1409"/>
                  </a:lnTo>
                  <a:lnTo>
                    <a:pt x="0" y="2146"/>
                  </a:lnTo>
                  <a:lnTo>
                    <a:pt x="533" y="2971"/>
                  </a:lnTo>
                  <a:lnTo>
                    <a:pt x="558" y="1955"/>
                  </a:lnTo>
                  <a:lnTo>
                    <a:pt x="3276" y="144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12332247" y="690831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55" y="1536"/>
                  </a:moveTo>
                  <a:lnTo>
                    <a:pt x="1841" y="1333"/>
                  </a:lnTo>
                  <a:lnTo>
                    <a:pt x="1562" y="1384"/>
                  </a:lnTo>
                  <a:lnTo>
                    <a:pt x="1143" y="1485"/>
                  </a:lnTo>
                  <a:lnTo>
                    <a:pt x="609" y="1587"/>
                  </a:lnTo>
                  <a:lnTo>
                    <a:pt x="317" y="1879"/>
                  </a:lnTo>
                  <a:lnTo>
                    <a:pt x="0" y="2222"/>
                  </a:lnTo>
                  <a:lnTo>
                    <a:pt x="368" y="2476"/>
                  </a:lnTo>
                  <a:lnTo>
                    <a:pt x="1219" y="2476"/>
                  </a:lnTo>
                  <a:lnTo>
                    <a:pt x="1663" y="2311"/>
                  </a:lnTo>
                  <a:lnTo>
                    <a:pt x="1905" y="1828"/>
                  </a:lnTo>
                  <a:lnTo>
                    <a:pt x="1955" y="1536"/>
                  </a:lnTo>
                  <a:close/>
                </a:path>
                <a:path w="3175" h="2540">
                  <a:moveTo>
                    <a:pt x="3149" y="266"/>
                  </a:moveTo>
                  <a:lnTo>
                    <a:pt x="3048" y="50"/>
                  </a:lnTo>
                  <a:lnTo>
                    <a:pt x="2870" y="0"/>
                  </a:lnTo>
                  <a:lnTo>
                    <a:pt x="2654" y="101"/>
                  </a:lnTo>
                  <a:lnTo>
                    <a:pt x="2755" y="381"/>
                  </a:lnTo>
                  <a:lnTo>
                    <a:pt x="2908" y="431"/>
                  </a:lnTo>
                  <a:lnTo>
                    <a:pt x="3149" y="266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12292421" y="6954094"/>
              <a:ext cx="17780" cy="15875"/>
            </a:xfrm>
            <a:custGeom>
              <a:avLst/>
              <a:gdLst/>
              <a:ahLst/>
              <a:cxnLst/>
              <a:rect l="l" t="t" r="r" b="b"/>
              <a:pathLst>
                <a:path w="17779" h="15875">
                  <a:moveTo>
                    <a:pt x="14389" y="0"/>
                  </a:moveTo>
                  <a:lnTo>
                    <a:pt x="13030" y="1917"/>
                  </a:lnTo>
                  <a:lnTo>
                    <a:pt x="10845" y="2336"/>
                  </a:lnTo>
                  <a:lnTo>
                    <a:pt x="8851" y="3136"/>
                  </a:lnTo>
                  <a:lnTo>
                    <a:pt x="8534" y="3860"/>
                  </a:lnTo>
                  <a:lnTo>
                    <a:pt x="8255" y="4686"/>
                  </a:lnTo>
                  <a:lnTo>
                    <a:pt x="7302" y="4889"/>
                  </a:lnTo>
                  <a:lnTo>
                    <a:pt x="6997" y="5499"/>
                  </a:lnTo>
                  <a:lnTo>
                    <a:pt x="7175" y="6502"/>
                  </a:lnTo>
                  <a:lnTo>
                    <a:pt x="6997" y="7467"/>
                  </a:lnTo>
                  <a:lnTo>
                    <a:pt x="6540" y="8394"/>
                  </a:lnTo>
                  <a:lnTo>
                    <a:pt x="6731" y="9410"/>
                  </a:lnTo>
                  <a:lnTo>
                    <a:pt x="5753" y="11391"/>
                  </a:lnTo>
                  <a:lnTo>
                    <a:pt x="4851" y="11798"/>
                  </a:lnTo>
                  <a:lnTo>
                    <a:pt x="4483" y="12484"/>
                  </a:lnTo>
                  <a:lnTo>
                    <a:pt x="4305" y="13385"/>
                  </a:lnTo>
                  <a:lnTo>
                    <a:pt x="3098" y="13462"/>
                  </a:lnTo>
                  <a:lnTo>
                    <a:pt x="2743" y="13347"/>
                  </a:lnTo>
                  <a:lnTo>
                    <a:pt x="2374" y="13792"/>
                  </a:lnTo>
                  <a:lnTo>
                    <a:pt x="1981" y="14185"/>
                  </a:lnTo>
                  <a:lnTo>
                    <a:pt x="1346" y="14236"/>
                  </a:lnTo>
                  <a:lnTo>
                    <a:pt x="355" y="14592"/>
                  </a:lnTo>
                  <a:lnTo>
                    <a:pt x="139" y="14986"/>
                  </a:lnTo>
                  <a:lnTo>
                    <a:pt x="0" y="15163"/>
                  </a:lnTo>
                  <a:lnTo>
                    <a:pt x="444" y="15405"/>
                  </a:lnTo>
                  <a:lnTo>
                    <a:pt x="1384" y="15836"/>
                  </a:lnTo>
                  <a:lnTo>
                    <a:pt x="2374" y="15494"/>
                  </a:lnTo>
                  <a:lnTo>
                    <a:pt x="2908" y="14960"/>
                  </a:lnTo>
                  <a:lnTo>
                    <a:pt x="3581" y="14757"/>
                  </a:lnTo>
                  <a:lnTo>
                    <a:pt x="4305" y="14757"/>
                  </a:lnTo>
                  <a:lnTo>
                    <a:pt x="4953" y="13335"/>
                  </a:lnTo>
                  <a:lnTo>
                    <a:pt x="7874" y="13538"/>
                  </a:lnTo>
                  <a:lnTo>
                    <a:pt x="7035" y="10985"/>
                  </a:lnTo>
                  <a:lnTo>
                    <a:pt x="6921" y="10566"/>
                  </a:lnTo>
                  <a:lnTo>
                    <a:pt x="10045" y="9296"/>
                  </a:lnTo>
                  <a:lnTo>
                    <a:pt x="12090" y="9207"/>
                  </a:lnTo>
                  <a:lnTo>
                    <a:pt x="15379" y="10185"/>
                  </a:lnTo>
                  <a:lnTo>
                    <a:pt x="16395" y="10185"/>
                  </a:lnTo>
                  <a:lnTo>
                    <a:pt x="17132" y="9702"/>
                  </a:lnTo>
                  <a:lnTo>
                    <a:pt x="17640" y="8851"/>
                  </a:lnTo>
                  <a:lnTo>
                    <a:pt x="16802" y="7315"/>
                  </a:lnTo>
                  <a:lnTo>
                    <a:pt x="15189" y="8166"/>
                  </a:lnTo>
                  <a:lnTo>
                    <a:pt x="14071" y="7696"/>
                  </a:lnTo>
                  <a:lnTo>
                    <a:pt x="12979" y="6413"/>
                  </a:lnTo>
                  <a:lnTo>
                    <a:pt x="15189" y="5854"/>
                  </a:lnTo>
                  <a:lnTo>
                    <a:pt x="14592" y="4749"/>
                  </a:lnTo>
                  <a:lnTo>
                    <a:pt x="13995" y="3810"/>
                  </a:lnTo>
                  <a:lnTo>
                    <a:pt x="12611" y="4889"/>
                  </a:lnTo>
                  <a:lnTo>
                    <a:pt x="11899" y="3403"/>
                  </a:lnTo>
                  <a:lnTo>
                    <a:pt x="13525" y="3733"/>
                  </a:lnTo>
                  <a:lnTo>
                    <a:pt x="14287" y="838"/>
                  </a:lnTo>
                  <a:lnTo>
                    <a:pt x="16586" y="3251"/>
                  </a:lnTo>
                  <a:lnTo>
                    <a:pt x="17081" y="2743"/>
                  </a:lnTo>
                  <a:lnTo>
                    <a:pt x="17640" y="1638"/>
                  </a:lnTo>
                  <a:lnTo>
                    <a:pt x="17576" y="1155"/>
                  </a:lnTo>
                  <a:lnTo>
                    <a:pt x="15951" y="660"/>
                  </a:lnTo>
                  <a:lnTo>
                    <a:pt x="15176" y="304"/>
                  </a:lnTo>
                  <a:lnTo>
                    <a:pt x="14389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12296739" y="6963313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7772" y="0"/>
                  </a:moveTo>
                  <a:lnTo>
                    <a:pt x="5727" y="76"/>
                  </a:lnTo>
                  <a:lnTo>
                    <a:pt x="3721" y="901"/>
                  </a:lnTo>
                  <a:lnTo>
                    <a:pt x="2603" y="1333"/>
                  </a:lnTo>
                  <a:lnTo>
                    <a:pt x="2717" y="1765"/>
                  </a:lnTo>
                  <a:lnTo>
                    <a:pt x="3555" y="4317"/>
                  </a:lnTo>
                  <a:lnTo>
                    <a:pt x="647" y="4114"/>
                  </a:lnTo>
                  <a:lnTo>
                    <a:pt x="0" y="5549"/>
                  </a:lnTo>
                  <a:lnTo>
                    <a:pt x="203" y="5626"/>
                  </a:lnTo>
                  <a:lnTo>
                    <a:pt x="406" y="5753"/>
                  </a:lnTo>
                  <a:lnTo>
                    <a:pt x="622" y="5854"/>
                  </a:lnTo>
                  <a:lnTo>
                    <a:pt x="1219" y="5460"/>
                  </a:lnTo>
                  <a:lnTo>
                    <a:pt x="1803" y="5600"/>
                  </a:lnTo>
                  <a:lnTo>
                    <a:pt x="2374" y="5880"/>
                  </a:lnTo>
                  <a:lnTo>
                    <a:pt x="3124" y="6019"/>
                  </a:lnTo>
                  <a:lnTo>
                    <a:pt x="3771" y="5816"/>
                  </a:lnTo>
                  <a:lnTo>
                    <a:pt x="4279" y="5219"/>
                  </a:lnTo>
                  <a:lnTo>
                    <a:pt x="3873" y="4648"/>
                  </a:lnTo>
                  <a:lnTo>
                    <a:pt x="3949" y="4063"/>
                  </a:lnTo>
                  <a:lnTo>
                    <a:pt x="4267" y="3467"/>
                  </a:lnTo>
                  <a:lnTo>
                    <a:pt x="4876" y="3213"/>
                  </a:lnTo>
                  <a:lnTo>
                    <a:pt x="5168" y="3073"/>
                  </a:lnTo>
                  <a:lnTo>
                    <a:pt x="5511" y="2971"/>
                  </a:lnTo>
                  <a:lnTo>
                    <a:pt x="6146" y="2755"/>
                  </a:lnTo>
                  <a:lnTo>
                    <a:pt x="6807" y="2552"/>
                  </a:lnTo>
                  <a:lnTo>
                    <a:pt x="7124" y="2425"/>
                  </a:lnTo>
                  <a:lnTo>
                    <a:pt x="8559" y="2260"/>
                  </a:lnTo>
                  <a:lnTo>
                    <a:pt x="9867" y="1765"/>
                  </a:lnTo>
                  <a:lnTo>
                    <a:pt x="11061" y="965"/>
                  </a:lnTo>
                  <a:lnTo>
                    <a:pt x="10007" y="673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12300620" y="69667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80" y="0"/>
                  </a:moveTo>
                  <a:lnTo>
                    <a:pt x="50" y="584"/>
                  </a:lnTo>
                  <a:lnTo>
                    <a:pt x="0" y="1155"/>
                  </a:lnTo>
                  <a:lnTo>
                    <a:pt x="393" y="1752"/>
                  </a:lnTo>
                  <a:lnTo>
                    <a:pt x="495" y="1435"/>
                  </a:lnTo>
                  <a:lnTo>
                    <a:pt x="622" y="1168"/>
                  </a:lnTo>
                  <a:lnTo>
                    <a:pt x="723" y="939"/>
                  </a:lnTo>
                  <a:lnTo>
                    <a:pt x="596" y="609"/>
                  </a:lnTo>
                  <a:lnTo>
                    <a:pt x="495" y="30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12332991" y="689674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30" y="0"/>
                  </a:moveTo>
                  <a:lnTo>
                    <a:pt x="215" y="215"/>
                  </a:lnTo>
                  <a:lnTo>
                    <a:pt x="114" y="431"/>
                  </a:lnTo>
                  <a:lnTo>
                    <a:pt x="0" y="635"/>
                  </a:lnTo>
                  <a:lnTo>
                    <a:pt x="330" y="508"/>
                  </a:lnTo>
                  <a:lnTo>
                    <a:pt x="673" y="393"/>
                  </a:lnTo>
                  <a:lnTo>
                    <a:pt x="990" y="292"/>
                  </a:lnTo>
                  <a:lnTo>
                    <a:pt x="749" y="190"/>
                  </a:lnTo>
                  <a:lnTo>
                    <a:pt x="546" y="8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12326593" y="68814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304"/>
                  </a:moveTo>
                  <a:lnTo>
                    <a:pt x="0" y="0"/>
                  </a:lnTo>
                  <a:lnTo>
                    <a:pt x="368" y="1003"/>
                  </a:lnTo>
                  <a:lnTo>
                    <a:pt x="660" y="304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12212162" y="6904757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3759" y="0"/>
                  </a:moveTo>
                  <a:lnTo>
                    <a:pt x="3086" y="533"/>
                  </a:lnTo>
                  <a:lnTo>
                    <a:pt x="3594" y="3124"/>
                  </a:lnTo>
                  <a:lnTo>
                    <a:pt x="2133" y="4114"/>
                  </a:lnTo>
                  <a:lnTo>
                    <a:pt x="1536" y="5499"/>
                  </a:lnTo>
                  <a:lnTo>
                    <a:pt x="2057" y="6286"/>
                  </a:lnTo>
                  <a:lnTo>
                    <a:pt x="1181" y="6438"/>
                  </a:lnTo>
                  <a:lnTo>
                    <a:pt x="914" y="6870"/>
                  </a:lnTo>
                  <a:lnTo>
                    <a:pt x="1308" y="7391"/>
                  </a:lnTo>
                  <a:lnTo>
                    <a:pt x="1892" y="7823"/>
                  </a:lnTo>
                  <a:lnTo>
                    <a:pt x="1943" y="8572"/>
                  </a:lnTo>
                  <a:lnTo>
                    <a:pt x="1308" y="8826"/>
                  </a:lnTo>
                  <a:lnTo>
                    <a:pt x="584" y="8293"/>
                  </a:lnTo>
                  <a:lnTo>
                    <a:pt x="0" y="8839"/>
                  </a:lnTo>
                  <a:lnTo>
                    <a:pt x="1142" y="8940"/>
                  </a:lnTo>
                  <a:lnTo>
                    <a:pt x="1587" y="10833"/>
                  </a:lnTo>
                  <a:lnTo>
                    <a:pt x="4140" y="9550"/>
                  </a:lnTo>
                  <a:lnTo>
                    <a:pt x="4356" y="11023"/>
                  </a:lnTo>
                  <a:lnTo>
                    <a:pt x="5003" y="11988"/>
                  </a:lnTo>
                  <a:lnTo>
                    <a:pt x="5816" y="12700"/>
                  </a:lnTo>
                  <a:lnTo>
                    <a:pt x="7035" y="13284"/>
                  </a:lnTo>
                  <a:lnTo>
                    <a:pt x="7899" y="15824"/>
                  </a:lnTo>
                  <a:lnTo>
                    <a:pt x="9207" y="15748"/>
                  </a:lnTo>
                  <a:lnTo>
                    <a:pt x="10413" y="16090"/>
                  </a:lnTo>
                  <a:lnTo>
                    <a:pt x="12166" y="15214"/>
                  </a:lnTo>
                  <a:lnTo>
                    <a:pt x="11366" y="14325"/>
                  </a:lnTo>
                  <a:lnTo>
                    <a:pt x="8762" y="13246"/>
                  </a:lnTo>
                  <a:lnTo>
                    <a:pt x="9817" y="12534"/>
                  </a:lnTo>
                  <a:lnTo>
                    <a:pt x="9956" y="11836"/>
                  </a:lnTo>
                  <a:lnTo>
                    <a:pt x="8851" y="11163"/>
                  </a:lnTo>
                  <a:lnTo>
                    <a:pt x="7454" y="11290"/>
                  </a:lnTo>
                  <a:lnTo>
                    <a:pt x="4813" y="8699"/>
                  </a:lnTo>
                  <a:lnTo>
                    <a:pt x="4660" y="8026"/>
                  </a:lnTo>
                  <a:lnTo>
                    <a:pt x="6083" y="5829"/>
                  </a:lnTo>
                  <a:lnTo>
                    <a:pt x="5651" y="5727"/>
                  </a:lnTo>
                  <a:lnTo>
                    <a:pt x="4762" y="5448"/>
                  </a:lnTo>
                  <a:lnTo>
                    <a:pt x="4483" y="6083"/>
                  </a:lnTo>
                  <a:lnTo>
                    <a:pt x="4038" y="6819"/>
                  </a:lnTo>
                  <a:lnTo>
                    <a:pt x="3594" y="7124"/>
                  </a:lnTo>
                  <a:lnTo>
                    <a:pt x="2857" y="6146"/>
                  </a:lnTo>
                  <a:lnTo>
                    <a:pt x="3301" y="5791"/>
                  </a:lnTo>
                  <a:lnTo>
                    <a:pt x="4051" y="5499"/>
                  </a:lnTo>
                  <a:lnTo>
                    <a:pt x="4406" y="5486"/>
                  </a:lnTo>
                  <a:lnTo>
                    <a:pt x="4749" y="5422"/>
                  </a:lnTo>
                  <a:lnTo>
                    <a:pt x="4902" y="4889"/>
                  </a:lnTo>
                  <a:lnTo>
                    <a:pt x="4063" y="4064"/>
                  </a:lnTo>
                  <a:lnTo>
                    <a:pt x="4038" y="3187"/>
                  </a:lnTo>
                  <a:lnTo>
                    <a:pt x="4851" y="2324"/>
                  </a:lnTo>
                  <a:lnTo>
                    <a:pt x="4356" y="1765"/>
                  </a:lnTo>
                  <a:lnTo>
                    <a:pt x="4406" y="1130"/>
                  </a:lnTo>
                  <a:lnTo>
                    <a:pt x="4648" y="482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12224079" y="690101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219" y="0"/>
                  </a:moveTo>
                  <a:lnTo>
                    <a:pt x="4152" y="584"/>
                  </a:lnTo>
                  <a:lnTo>
                    <a:pt x="4686" y="850"/>
                  </a:lnTo>
                  <a:lnTo>
                    <a:pt x="5143" y="1193"/>
                  </a:lnTo>
                  <a:lnTo>
                    <a:pt x="5168" y="1866"/>
                  </a:lnTo>
                  <a:lnTo>
                    <a:pt x="5321" y="2082"/>
                  </a:lnTo>
                  <a:lnTo>
                    <a:pt x="5346" y="2438"/>
                  </a:lnTo>
                  <a:lnTo>
                    <a:pt x="5168" y="2565"/>
                  </a:lnTo>
                  <a:lnTo>
                    <a:pt x="4864" y="2527"/>
                  </a:lnTo>
                  <a:lnTo>
                    <a:pt x="4457" y="2197"/>
                  </a:lnTo>
                  <a:lnTo>
                    <a:pt x="4000" y="1435"/>
                  </a:lnTo>
                  <a:lnTo>
                    <a:pt x="3454" y="2184"/>
                  </a:lnTo>
                  <a:lnTo>
                    <a:pt x="2895" y="2984"/>
                  </a:lnTo>
                  <a:lnTo>
                    <a:pt x="1917" y="2793"/>
                  </a:lnTo>
                  <a:lnTo>
                    <a:pt x="1269" y="3301"/>
                  </a:lnTo>
                  <a:lnTo>
                    <a:pt x="1447" y="3530"/>
                  </a:lnTo>
                  <a:lnTo>
                    <a:pt x="1447" y="3873"/>
                  </a:lnTo>
                  <a:lnTo>
                    <a:pt x="1269" y="3987"/>
                  </a:lnTo>
                  <a:lnTo>
                    <a:pt x="965" y="3975"/>
                  </a:lnTo>
                  <a:lnTo>
                    <a:pt x="0" y="4343"/>
                  </a:lnTo>
                  <a:lnTo>
                    <a:pt x="241" y="4991"/>
                  </a:lnTo>
                  <a:lnTo>
                    <a:pt x="342" y="5295"/>
                  </a:lnTo>
                  <a:lnTo>
                    <a:pt x="393" y="6946"/>
                  </a:lnTo>
                  <a:lnTo>
                    <a:pt x="1066" y="7226"/>
                  </a:lnTo>
                  <a:lnTo>
                    <a:pt x="1714" y="7023"/>
                  </a:lnTo>
                  <a:lnTo>
                    <a:pt x="2044" y="6896"/>
                  </a:lnTo>
                  <a:lnTo>
                    <a:pt x="2959" y="7277"/>
                  </a:lnTo>
                  <a:lnTo>
                    <a:pt x="3416" y="7442"/>
                  </a:lnTo>
                  <a:lnTo>
                    <a:pt x="4470" y="7251"/>
                  </a:lnTo>
                  <a:lnTo>
                    <a:pt x="5499" y="6515"/>
                  </a:lnTo>
                  <a:lnTo>
                    <a:pt x="5994" y="5372"/>
                  </a:lnTo>
                  <a:lnTo>
                    <a:pt x="6553" y="4279"/>
                  </a:lnTo>
                  <a:lnTo>
                    <a:pt x="7150" y="1739"/>
                  </a:lnTo>
                  <a:lnTo>
                    <a:pt x="7416" y="482"/>
                  </a:lnTo>
                  <a:lnTo>
                    <a:pt x="6349" y="736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12219814" y="690050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1777" y="0"/>
                  </a:moveTo>
                  <a:lnTo>
                    <a:pt x="1003" y="266"/>
                  </a:lnTo>
                  <a:lnTo>
                    <a:pt x="2108" y="2311"/>
                  </a:lnTo>
                  <a:lnTo>
                    <a:pt x="0" y="3200"/>
                  </a:lnTo>
                  <a:lnTo>
                    <a:pt x="304" y="4635"/>
                  </a:lnTo>
                  <a:lnTo>
                    <a:pt x="1015" y="4978"/>
                  </a:lnTo>
                  <a:lnTo>
                    <a:pt x="1866" y="5219"/>
                  </a:lnTo>
                  <a:lnTo>
                    <a:pt x="2006" y="6223"/>
                  </a:lnTo>
                  <a:lnTo>
                    <a:pt x="2158" y="6400"/>
                  </a:lnTo>
                  <a:lnTo>
                    <a:pt x="2514" y="6667"/>
                  </a:lnTo>
                  <a:lnTo>
                    <a:pt x="3860" y="6070"/>
                  </a:lnTo>
                  <a:lnTo>
                    <a:pt x="3060" y="7670"/>
                  </a:lnTo>
                  <a:lnTo>
                    <a:pt x="3670" y="7823"/>
                  </a:lnTo>
                  <a:lnTo>
                    <a:pt x="4013" y="7708"/>
                  </a:lnTo>
                  <a:lnTo>
                    <a:pt x="4330" y="7581"/>
                  </a:lnTo>
                  <a:lnTo>
                    <a:pt x="4660" y="7467"/>
                  </a:lnTo>
                  <a:lnTo>
                    <a:pt x="4610" y="5816"/>
                  </a:lnTo>
                  <a:lnTo>
                    <a:pt x="3949" y="5524"/>
                  </a:lnTo>
                  <a:lnTo>
                    <a:pt x="3213" y="4203"/>
                  </a:lnTo>
                  <a:lnTo>
                    <a:pt x="2146" y="2959"/>
                  </a:lnTo>
                  <a:lnTo>
                    <a:pt x="3606" y="609"/>
                  </a:lnTo>
                  <a:lnTo>
                    <a:pt x="2895" y="177"/>
                  </a:lnTo>
                  <a:lnTo>
                    <a:pt x="2260" y="6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12226530" y="689856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911" y="0"/>
                  </a:moveTo>
                  <a:lnTo>
                    <a:pt x="2260" y="50"/>
                  </a:lnTo>
                  <a:lnTo>
                    <a:pt x="1498" y="533"/>
                  </a:lnTo>
                  <a:lnTo>
                    <a:pt x="749" y="977"/>
                  </a:lnTo>
                  <a:lnTo>
                    <a:pt x="0" y="1435"/>
                  </a:lnTo>
                  <a:lnTo>
                    <a:pt x="50" y="3086"/>
                  </a:lnTo>
                  <a:lnTo>
                    <a:pt x="1701" y="3035"/>
                  </a:lnTo>
                  <a:lnTo>
                    <a:pt x="2768" y="2451"/>
                  </a:lnTo>
                  <a:lnTo>
                    <a:pt x="3898" y="3187"/>
                  </a:lnTo>
                  <a:lnTo>
                    <a:pt x="4965" y="2933"/>
                  </a:lnTo>
                  <a:lnTo>
                    <a:pt x="4914" y="1866"/>
                  </a:lnTo>
                  <a:lnTo>
                    <a:pt x="3111" y="1396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12218163" y="6906381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673" y="0"/>
                  </a:moveTo>
                  <a:lnTo>
                    <a:pt x="431" y="304"/>
                  </a:lnTo>
                  <a:lnTo>
                    <a:pt x="0" y="901"/>
                  </a:lnTo>
                  <a:lnTo>
                    <a:pt x="76" y="1219"/>
                  </a:lnTo>
                  <a:lnTo>
                    <a:pt x="1409" y="1752"/>
                  </a:lnTo>
                  <a:lnTo>
                    <a:pt x="1955" y="1498"/>
                  </a:lnTo>
                  <a:lnTo>
                    <a:pt x="2222" y="1384"/>
                  </a:lnTo>
                  <a:lnTo>
                    <a:pt x="2578" y="1282"/>
                  </a:lnTo>
                  <a:lnTo>
                    <a:pt x="3314" y="1104"/>
                  </a:lnTo>
                  <a:lnTo>
                    <a:pt x="3555" y="1079"/>
                  </a:lnTo>
                  <a:lnTo>
                    <a:pt x="3809" y="1092"/>
                  </a:lnTo>
                  <a:lnTo>
                    <a:pt x="4051" y="1130"/>
                  </a:lnTo>
                  <a:lnTo>
                    <a:pt x="4165" y="787"/>
                  </a:lnTo>
                  <a:lnTo>
                    <a:pt x="3975" y="647"/>
                  </a:lnTo>
                  <a:lnTo>
                    <a:pt x="3809" y="495"/>
                  </a:lnTo>
                  <a:lnTo>
                    <a:pt x="3657" y="342"/>
                  </a:lnTo>
                  <a:lnTo>
                    <a:pt x="2654" y="228"/>
                  </a:lnTo>
                  <a:lnTo>
                    <a:pt x="1663" y="10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12218837" y="690514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70" y="0"/>
                  </a:moveTo>
                  <a:lnTo>
                    <a:pt x="508" y="76"/>
                  </a:lnTo>
                  <a:lnTo>
                    <a:pt x="203" y="596"/>
                  </a:lnTo>
                  <a:lnTo>
                    <a:pt x="0" y="1244"/>
                  </a:lnTo>
                  <a:lnTo>
                    <a:pt x="990" y="1346"/>
                  </a:lnTo>
                  <a:lnTo>
                    <a:pt x="1968" y="1460"/>
                  </a:lnTo>
                  <a:lnTo>
                    <a:pt x="2984" y="1587"/>
                  </a:lnTo>
                  <a:lnTo>
                    <a:pt x="2844" y="584"/>
                  </a:lnTo>
                  <a:lnTo>
                    <a:pt x="1993" y="342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12216195" y="69070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12" y="0"/>
                  </a:moveTo>
                  <a:lnTo>
                    <a:pt x="0" y="863"/>
                  </a:lnTo>
                  <a:lnTo>
                    <a:pt x="25" y="1739"/>
                  </a:lnTo>
                  <a:lnTo>
                    <a:pt x="863" y="2552"/>
                  </a:lnTo>
                  <a:lnTo>
                    <a:pt x="1117" y="1790"/>
                  </a:lnTo>
                  <a:lnTo>
                    <a:pt x="1130" y="901"/>
                  </a:lnTo>
                  <a:lnTo>
                    <a:pt x="2031" y="508"/>
                  </a:lnTo>
                  <a:lnTo>
                    <a:pt x="1955" y="20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12225619" y="69014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31" y="0"/>
                  </a:moveTo>
                  <a:lnTo>
                    <a:pt x="215" y="12"/>
                  </a:lnTo>
                  <a:lnTo>
                    <a:pt x="0" y="0"/>
                  </a:lnTo>
                  <a:lnTo>
                    <a:pt x="12" y="304"/>
                  </a:lnTo>
                  <a:lnTo>
                    <a:pt x="254" y="355"/>
                  </a:lnTo>
                  <a:lnTo>
                    <a:pt x="469" y="368"/>
                  </a:lnTo>
                  <a:lnTo>
                    <a:pt x="685" y="342"/>
                  </a:lnTo>
                  <a:lnTo>
                    <a:pt x="1066" y="215"/>
                  </a:lnTo>
                  <a:lnTo>
                    <a:pt x="1054" y="88"/>
                  </a:lnTo>
                  <a:lnTo>
                    <a:pt x="647" y="3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12223750" y="690289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660" y="3441"/>
                  </a:moveTo>
                  <a:lnTo>
                    <a:pt x="546" y="3124"/>
                  </a:lnTo>
                  <a:lnTo>
                    <a:pt x="419" y="2781"/>
                  </a:lnTo>
                  <a:lnTo>
                    <a:pt x="317" y="2476"/>
                  </a:lnTo>
                  <a:lnTo>
                    <a:pt x="203" y="2692"/>
                  </a:lnTo>
                  <a:lnTo>
                    <a:pt x="101" y="2895"/>
                  </a:lnTo>
                  <a:lnTo>
                    <a:pt x="0" y="3136"/>
                  </a:lnTo>
                  <a:lnTo>
                    <a:pt x="215" y="3238"/>
                  </a:lnTo>
                  <a:lnTo>
                    <a:pt x="444" y="3340"/>
                  </a:lnTo>
                  <a:lnTo>
                    <a:pt x="660" y="3441"/>
                  </a:lnTo>
                  <a:close/>
                </a:path>
                <a:path w="5715" h="3809">
                  <a:moveTo>
                    <a:pt x="1752" y="1663"/>
                  </a:moveTo>
                  <a:lnTo>
                    <a:pt x="1600" y="1447"/>
                  </a:lnTo>
                  <a:lnTo>
                    <a:pt x="1498" y="1663"/>
                  </a:lnTo>
                  <a:lnTo>
                    <a:pt x="1384" y="1892"/>
                  </a:lnTo>
                  <a:lnTo>
                    <a:pt x="1295" y="2108"/>
                  </a:lnTo>
                  <a:lnTo>
                    <a:pt x="1600" y="2120"/>
                  </a:lnTo>
                  <a:lnTo>
                    <a:pt x="1752" y="2006"/>
                  </a:lnTo>
                  <a:lnTo>
                    <a:pt x="1752" y="1663"/>
                  </a:lnTo>
                  <a:close/>
                </a:path>
                <a:path w="5715" h="3809">
                  <a:moveTo>
                    <a:pt x="5664" y="571"/>
                  </a:moveTo>
                  <a:lnTo>
                    <a:pt x="5651" y="304"/>
                  </a:lnTo>
                  <a:lnTo>
                    <a:pt x="5549" y="114"/>
                  </a:lnTo>
                  <a:lnTo>
                    <a:pt x="5397" y="228"/>
                  </a:lnTo>
                  <a:lnTo>
                    <a:pt x="5194" y="660"/>
                  </a:lnTo>
                  <a:lnTo>
                    <a:pt x="5499" y="698"/>
                  </a:lnTo>
                  <a:lnTo>
                    <a:pt x="5664" y="571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12217292" y="6873411"/>
              <a:ext cx="13335" cy="23495"/>
            </a:xfrm>
            <a:custGeom>
              <a:avLst/>
              <a:gdLst/>
              <a:ahLst/>
              <a:cxnLst/>
              <a:rect l="l" t="t" r="r" b="b"/>
              <a:pathLst>
                <a:path w="13334" h="23495">
                  <a:moveTo>
                    <a:pt x="10744" y="0"/>
                  </a:moveTo>
                  <a:lnTo>
                    <a:pt x="10032" y="1244"/>
                  </a:lnTo>
                  <a:lnTo>
                    <a:pt x="9740" y="2273"/>
                  </a:lnTo>
                  <a:lnTo>
                    <a:pt x="5727" y="3619"/>
                  </a:lnTo>
                  <a:lnTo>
                    <a:pt x="3301" y="10160"/>
                  </a:lnTo>
                  <a:lnTo>
                    <a:pt x="3124" y="11899"/>
                  </a:lnTo>
                  <a:lnTo>
                    <a:pt x="584" y="13106"/>
                  </a:lnTo>
                  <a:lnTo>
                    <a:pt x="380" y="14262"/>
                  </a:lnTo>
                  <a:lnTo>
                    <a:pt x="0" y="15024"/>
                  </a:lnTo>
                  <a:lnTo>
                    <a:pt x="520" y="15468"/>
                  </a:lnTo>
                  <a:lnTo>
                    <a:pt x="787" y="16408"/>
                  </a:lnTo>
                  <a:lnTo>
                    <a:pt x="2247" y="15824"/>
                  </a:lnTo>
                  <a:lnTo>
                    <a:pt x="2641" y="15417"/>
                  </a:lnTo>
                  <a:lnTo>
                    <a:pt x="3390" y="13093"/>
                  </a:lnTo>
                  <a:lnTo>
                    <a:pt x="4787" y="12369"/>
                  </a:lnTo>
                  <a:lnTo>
                    <a:pt x="5295" y="12649"/>
                  </a:lnTo>
                  <a:lnTo>
                    <a:pt x="2324" y="16624"/>
                  </a:lnTo>
                  <a:lnTo>
                    <a:pt x="4737" y="19418"/>
                  </a:lnTo>
                  <a:lnTo>
                    <a:pt x="6235" y="23050"/>
                  </a:lnTo>
                  <a:lnTo>
                    <a:pt x="7073" y="23114"/>
                  </a:lnTo>
                  <a:lnTo>
                    <a:pt x="7823" y="22694"/>
                  </a:lnTo>
                  <a:lnTo>
                    <a:pt x="8102" y="21894"/>
                  </a:lnTo>
                  <a:lnTo>
                    <a:pt x="5638" y="21399"/>
                  </a:lnTo>
                  <a:lnTo>
                    <a:pt x="6273" y="19202"/>
                  </a:lnTo>
                  <a:lnTo>
                    <a:pt x="5753" y="17640"/>
                  </a:lnTo>
                  <a:lnTo>
                    <a:pt x="4889" y="16268"/>
                  </a:lnTo>
                  <a:lnTo>
                    <a:pt x="5651" y="15100"/>
                  </a:lnTo>
                  <a:lnTo>
                    <a:pt x="6184" y="13906"/>
                  </a:lnTo>
                  <a:lnTo>
                    <a:pt x="6134" y="10718"/>
                  </a:lnTo>
                  <a:lnTo>
                    <a:pt x="7543" y="8267"/>
                  </a:lnTo>
                  <a:lnTo>
                    <a:pt x="11569" y="5207"/>
                  </a:lnTo>
                  <a:lnTo>
                    <a:pt x="10452" y="4660"/>
                  </a:lnTo>
                  <a:lnTo>
                    <a:pt x="9232" y="4203"/>
                  </a:lnTo>
                  <a:lnTo>
                    <a:pt x="10350" y="3200"/>
                  </a:lnTo>
                  <a:lnTo>
                    <a:pt x="12039" y="4902"/>
                  </a:lnTo>
                  <a:lnTo>
                    <a:pt x="12928" y="1358"/>
                  </a:lnTo>
                  <a:lnTo>
                    <a:pt x="10985" y="1308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E34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12228798" y="6884030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5143" y="0"/>
                  </a:moveTo>
                  <a:lnTo>
                    <a:pt x="4546" y="1295"/>
                  </a:lnTo>
                  <a:lnTo>
                    <a:pt x="4699" y="3505"/>
                  </a:lnTo>
                  <a:lnTo>
                    <a:pt x="3797" y="5410"/>
                  </a:lnTo>
                  <a:lnTo>
                    <a:pt x="2806" y="7251"/>
                  </a:lnTo>
                  <a:lnTo>
                    <a:pt x="2235" y="8381"/>
                  </a:lnTo>
                  <a:lnTo>
                    <a:pt x="1143" y="10134"/>
                  </a:lnTo>
                  <a:lnTo>
                    <a:pt x="3492" y="12623"/>
                  </a:lnTo>
                  <a:lnTo>
                    <a:pt x="1701" y="12699"/>
                  </a:lnTo>
                  <a:lnTo>
                    <a:pt x="609" y="13258"/>
                  </a:lnTo>
                  <a:lnTo>
                    <a:pt x="0" y="14592"/>
                  </a:lnTo>
                  <a:lnTo>
                    <a:pt x="1651" y="14541"/>
                  </a:lnTo>
                  <a:lnTo>
                    <a:pt x="2654" y="15100"/>
                  </a:lnTo>
                  <a:lnTo>
                    <a:pt x="3670" y="15252"/>
                  </a:lnTo>
                  <a:lnTo>
                    <a:pt x="5283" y="14579"/>
                  </a:lnTo>
                  <a:lnTo>
                    <a:pt x="5918" y="14147"/>
                  </a:lnTo>
                  <a:lnTo>
                    <a:pt x="6261" y="15049"/>
                  </a:lnTo>
                  <a:lnTo>
                    <a:pt x="7238" y="15481"/>
                  </a:lnTo>
                  <a:lnTo>
                    <a:pt x="7696" y="14985"/>
                  </a:lnTo>
                  <a:lnTo>
                    <a:pt x="7442" y="14109"/>
                  </a:lnTo>
                  <a:lnTo>
                    <a:pt x="7213" y="13207"/>
                  </a:lnTo>
                  <a:lnTo>
                    <a:pt x="7150" y="12306"/>
                  </a:lnTo>
                  <a:lnTo>
                    <a:pt x="7137" y="11404"/>
                  </a:lnTo>
                  <a:lnTo>
                    <a:pt x="6502" y="10325"/>
                  </a:lnTo>
                  <a:lnTo>
                    <a:pt x="8597" y="8775"/>
                  </a:lnTo>
                  <a:lnTo>
                    <a:pt x="6057" y="7632"/>
                  </a:lnTo>
                  <a:lnTo>
                    <a:pt x="6235" y="6210"/>
                  </a:lnTo>
                  <a:lnTo>
                    <a:pt x="7810" y="4978"/>
                  </a:lnTo>
                  <a:lnTo>
                    <a:pt x="8102" y="4000"/>
                  </a:lnTo>
                  <a:lnTo>
                    <a:pt x="8509" y="3149"/>
                  </a:lnTo>
                  <a:lnTo>
                    <a:pt x="7315" y="2184"/>
                  </a:lnTo>
                  <a:lnTo>
                    <a:pt x="7061" y="190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12225106" y="688532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90" h="12065">
                  <a:moveTo>
                    <a:pt x="8216" y="0"/>
                  </a:moveTo>
                  <a:lnTo>
                    <a:pt x="7251" y="1803"/>
                  </a:lnTo>
                  <a:lnTo>
                    <a:pt x="6223" y="3581"/>
                  </a:lnTo>
                  <a:lnTo>
                    <a:pt x="4292" y="5676"/>
                  </a:lnTo>
                  <a:lnTo>
                    <a:pt x="4813" y="3746"/>
                  </a:lnTo>
                  <a:lnTo>
                    <a:pt x="4991" y="3162"/>
                  </a:lnTo>
                  <a:lnTo>
                    <a:pt x="3949" y="3746"/>
                  </a:lnTo>
                  <a:lnTo>
                    <a:pt x="3517" y="4711"/>
                  </a:lnTo>
                  <a:lnTo>
                    <a:pt x="3225" y="5765"/>
                  </a:lnTo>
                  <a:lnTo>
                    <a:pt x="4267" y="7607"/>
                  </a:lnTo>
                  <a:lnTo>
                    <a:pt x="4191" y="7759"/>
                  </a:lnTo>
                  <a:lnTo>
                    <a:pt x="1498" y="9067"/>
                  </a:lnTo>
                  <a:lnTo>
                    <a:pt x="304" y="9969"/>
                  </a:lnTo>
                  <a:lnTo>
                    <a:pt x="0" y="10769"/>
                  </a:lnTo>
                  <a:lnTo>
                    <a:pt x="1409" y="11226"/>
                  </a:lnTo>
                  <a:lnTo>
                    <a:pt x="3200" y="10414"/>
                  </a:lnTo>
                  <a:lnTo>
                    <a:pt x="4305" y="11963"/>
                  </a:lnTo>
                  <a:lnTo>
                    <a:pt x="5372" y="11404"/>
                  </a:lnTo>
                  <a:lnTo>
                    <a:pt x="7175" y="11315"/>
                  </a:lnTo>
                  <a:lnTo>
                    <a:pt x="4826" y="8826"/>
                  </a:lnTo>
                  <a:lnTo>
                    <a:pt x="5918" y="7073"/>
                  </a:lnTo>
                  <a:lnTo>
                    <a:pt x="7493" y="4114"/>
                  </a:lnTo>
                  <a:lnTo>
                    <a:pt x="8394" y="2209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12222933" y="6857855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9850" y="0"/>
                  </a:moveTo>
                  <a:lnTo>
                    <a:pt x="19837" y="1727"/>
                  </a:lnTo>
                  <a:lnTo>
                    <a:pt x="18808" y="2235"/>
                  </a:lnTo>
                  <a:lnTo>
                    <a:pt x="18465" y="2882"/>
                  </a:lnTo>
                  <a:lnTo>
                    <a:pt x="17703" y="4724"/>
                  </a:lnTo>
                  <a:lnTo>
                    <a:pt x="17208" y="6730"/>
                  </a:lnTo>
                  <a:lnTo>
                    <a:pt x="15443" y="7988"/>
                  </a:lnTo>
                  <a:lnTo>
                    <a:pt x="15011" y="8572"/>
                  </a:lnTo>
                  <a:lnTo>
                    <a:pt x="13588" y="12471"/>
                  </a:lnTo>
                  <a:lnTo>
                    <a:pt x="11899" y="13842"/>
                  </a:lnTo>
                  <a:lnTo>
                    <a:pt x="11849" y="14325"/>
                  </a:lnTo>
                  <a:lnTo>
                    <a:pt x="11607" y="14668"/>
                  </a:lnTo>
                  <a:lnTo>
                    <a:pt x="11239" y="14922"/>
                  </a:lnTo>
                  <a:lnTo>
                    <a:pt x="10794" y="15493"/>
                  </a:lnTo>
                  <a:lnTo>
                    <a:pt x="9016" y="17284"/>
                  </a:lnTo>
                  <a:lnTo>
                    <a:pt x="8661" y="20091"/>
                  </a:lnTo>
                  <a:lnTo>
                    <a:pt x="6565" y="21653"/>
                  </a:lnTo>
                  <a:lnTo>
                    <a:pt x="6299" y="22529"/>
                  </a:lnTo>
                  <a:lnTo>
                    <a:pt x="5791" y="23240"/>
                  </a:lnTo>
                  <a:lnTo>
                    <a:pt x="4991" y="23698"/>
                  </a:lnTo>
                  <a:lnTo>
                    <a:pt x="4343" y="24676"/>
                  </a:lnTo>
                  <a:lnTo>
                    <a:pt x="3606" y="26187"/>
                  </a:lnTo>
                  <a:lnTo>
                    <a:pt x="2793" y="26568"/>
                  </a:lnTo>
                  <a:lnTo>
                    <a:pt x="2755" y="26847"/>
                  </a:lnTo>
                  <a:lnTo>
                    <a:pt x="2616" y="26936"/>
                  </a:lnTo>
                  <a:lnTo>
                    <a:pt x="2984" y="28282"/>
                  </a:lnTo>
                  <a:lnTo>
                    <a:pt x="2514" y="29235"/>
                  </a:lnTo>
                  <a:lnTo>
                    <a:pt x="1257" y="29781"/>
                  </a:lnTo>
                  <a:lnTo>
                    <a:pt x="914" y="30924"/>
                  </a:lnTo>
                  <a:lnTo>
                    <a:pt x="863" y="32181"/>
                  </a:lnTo>
                  <a:lnTo>
                    <a:pt x="101" y="33185"/>
                  </a:lnTo>
                  <a:lnTo>
                    <a:pt x="634" y="34747"/>
                  </a:lnTo>
                  <a:lnTo>
                    <a:pt x="0" y="36969"/>
                  </a:lnTo>
                  <a:lnTo>
                    <a:pt x="2463" y="37439"/>
                  </a:lnTo>
                  <a:lnTo>
                    <a:pt x="3657" y="36537"/>
                  </a:lnTo>
                  <a:lnTo>
                    <a:pt x="4140" y="35382"/>
                  </a:lnTo>
                  <a:lnTo>
                    <a:pt x="4533" y="34201"/>
                  </a:lnTo>
                  <a:lnTo>
                    <a:pt x="5397" y="33235"/>
                  </a:lnTo>
                  <a:lnTo>
                    <a:pt x="5702" y="32181"/>
                  </a:lnTo>
                  <a:lnTo>
                    <a:pt x="6134" y="31203"/>
                  </a:lnTo>
                  <a:lnTo>
                    <a:pt x="7162" y="30645"/>
                  </a:lnTo>
                  <a:lnTo>
                    <a:pt x="8153" y="27851"/>
                  </a:lnTo>
                  <a:lnTo>
                    <a:pt x="10159" y="25692"/>
                  </a:lnTo>
                  <a:lnTo>
                    <a:pt x="12915" y="21640"/>
                  </a:lnTo>
                  <a:lnTo>
                    <a:pt x="13538" y="20840"/>
                  </a:lnTo>
                  <a:lnTo>
                    <a:pt x="16395" y="14846"/>
                  </a:lnTo>
                  <a:lnTo>
                    <a:pt x="16535" y="10350"/>
                  </a:lnTo>
                  <a:lnTo>
                    <a:pt x="19202" y="6984"/>
                  </a:lnTo>
                  <a:lnTo>
                    <a:pt x="22186" y="2146"/>
                  </a:lnTo>
                  <a:lnTo>
                    <a:pt x="21361" y="139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F5EE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12222175" y="6879526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5">
                  <a:moveTo>
                    <a:pt x="3746" y="6616"/>
                  </a:moveTo>
                  <a:lnTo>
                    <a:pt x="3365" y="5270"/>
                  </a:lnTo>
                  <a:lnTo>
                    <a:pt x="2921" y="6223"/>
                  </a:lnTo>
                  <a:lnTo>
                    <a:pt x="2451" y="7162"/>
                  </a:lnTo>
                  <a:lnTo>
                    <a:pt x="2006" y="8115"/>
                  </a:lnTo>
                  <a:lnTo>
                    <a:pt x="1778" y="8013"/>
                  </a:lnTo>
                  <a:lnTo>
                    <a:pt x="1549" y="7886"/>
                  </a:lnTo>
                  <a:lnTo>
                    <a:pt x="1282" y="7785"/>
                  </a:lnTo>
                  <a:lnTo>
                    <a:pt x="762" y="9004"/>
                  </a:lnTo>
                  <a:lnTo>
                    <a:pt x="0" y="10160"/>
                  </a:lnTo>
                  <a:lnTo>
                    <a:pt x="863" y="11518"/>
                  </a:lnTo>
                  <a:lnTo>
                    <a:pt x="1625" y="10502"/>
                  </a:lnTo>
                  <a:lnTo>
                    <a:pt x="1676" y="9258"/>
                  </a:lnTo>
                  <a:lnTo>
                    <a:pt x="2019" y="8115"/>
                  </a:lnTo>
                  <a:lnTo>
                    <a:pt x="3263" y="7569"/>
                  </a:lnTo>
                  <a:lnTo>
                    <a:pt x="3746" y="6616"/>
                  </a:lnTo>
                  <a:close/>
                </a:path>
                <a:path w="7620" h="12065">
                  <a:moveTo>
                    <a:pt x="5105" y="3009"/>
                  </a:moveTo>
                  <a:lnTo>
                    <a:pt x="4051" y="3213"/>
                  </a:lnTo>
                  <a:lnTo>
                    <a:pt x="3543" y="4902"/>
                  </a:lnTo>
                  <a:lnTo>
                    <a:pt x="4356" y="4533"/>
                  </a:lnTo>
                  <a:lnTo>
                    <a:pt x="4749" y="3797"/>
                  </a:lnTo>
                  <a:lnTo>
                    <a:pt x="5105" y="3009"/>
                  </a:lnTo>
                  <a:close/>
                </a:path>
                <a:path w="7620" h="12065">
                  <a:moveTo>
                    <a:pt x="7340" y="0"/>
                  </a:moveTo>
                  <a:lnTo>
                    <a:pt x="6235" y="241"/>
                  </a:lnTo>
                  <a:lnTo>
                    <a:pt x="5981" y="1130"/>
                  </a:lnTo>
                  <a:lnTo>
                    <a:pt x="5740" y="2044"/>
                  </a:lnTo>
                  <a:lnTo>
                    <a:pt x="6553" y="1587"/>
                  </a:lnTo>
                  <a:lnTo>
                    <a:pt x="7048" y="876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E134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12233580" y="68725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52" y="850"/>
                  </a:lnTo>
                  <a:lnTo>
                    <a:pt x="304" y="647"/>
                  </a:lnTo>
                  <a:lnTo>
                    <a:pt x="457" y="482"/>
                  </a:lnTo>
                  <a:lnTo>
                    <a:pt x="58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12208294" y="691163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800" y="0"/>
                  </a:moveTo>
                  <a:lnTo>
                    <a:pt x="774" y="3479"/>
                  </a:lnTo>
                  <a:lnTo>
                    <a:pt x="0" y="5054"/>
                  </a:lnTo>
                  <a:lnTo>
                    <a:pt x="228" y="5321"/>
                  </a:lnTo>
                  <a:lnTo>
                    <a:pt x="431" y="5651"/>
                  </a:lnTo>
                  <a:lnTo>
                    <a:pt x="1168" y="6362"/>
                  </a:lnTo>
                  <a:lnTo>
                    <a:pt x="1422" y="7264"/>
                  </a:lnTo>
                  <a:lnTo>
                    <a:pt x="2362" y="6832"/>
                  </a:lnTo>
                  <a:lnTo>
                    <a:pt x="3124" y="6515"/>
                  </a:lnTo>
                  <a:lnTo>
                    <a:pt x="3200" y="5867"/>
                  </a:lnTo>
                  <a:lnTo>
                    <a:pt x="3111" y="5054"/>
                  </a:lnTo>
                  <a:lnTo>
                    <a:pt x="3022" y="3975"/>
                  </a:lnTo>
                  <a:lnTo>
                    <a:pt x="2120" y="2616"/>
                  </a:lnTo>
                  <a:lnTo>
                    <a:pt x="3860" y="1968"/>
                  </a:lnTo>
                  <a:lnTo>
                    <a:pt x="4444" y="1422"/>
                  </a:lnTo>
                  <a:lnTo>
                    <a:pt x="5168" y="1955"/>
                  </a:lnTo>
                  <a:lnTo>
                    <a:pt x="5803" y="1676"/>
                  </a:lnTo>
                  <a:lnTo>
                    <a:pt x="5753" y="927"/>
                  </a:lnTo>
                  <a:lnTo>
                    <a:pt x="5168" y="52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12210210" y="690347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1854" y="0"/>
                  </a:moveTo>
                  <a:lnTo>
                    <a:pt x="0" y="2438"/>
                  </a:lnTo>
                  <a:lnTo>
                    <a:pt x="1854" y="5079"/>
                  </a:lnTo>
                  <a:lnTo>
                    <a:pt x="203" y="6896"/>
                  </a:lnTo>
                  <a:lnTo>
                    <a:pt x="1092" y="7277"/>
                  </a:lnTo>
                  <a:lnTo>
                    <a:pt x="1727" y="7048"/>
                  </a:lnTo>
                  <a:lnTo>
                    <a:pt x="2158" y="6184"/>
                  </a:lnTo>
                  <a:lnTo>
                    <a:pt x="1854" y="4343"/>
                  </a:lnTo>
                  <a:lnTo>
                    <a:pt x="2501" y="240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12210032" y="690966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336" y="0"/>
                  </a:moveTo>
                  <a:lnTo>
                    <a:pt x="1904" y="863"/>
                  </a:lnTo>
                  <a:lnTo>
                    <a:pt x="1269" y="1092"/>
                  </a:lnTo>
                  <a:lnTo>
                    <a:pt x="380" y="711"/>
                  </a:lnTo>
                  <a:lnTo>
                    <a:pt x="0" y="1600"/>
                  </a:lnTo>
                  <a:lnTo>
                    <a:pt x="241" y="2247"/>
                  </a:lnTo>
                  <a:lnTo>
                    <a:pt x="1092" y="2667"/>
                  </a:lnTo>
                  <a:lnTo>
                    <a:pt x="2400" y="2197"/>
                  </a:lnTo>
                  <a:lnTo>
                    <a:pt x="3047" y="1955"/>
                  </a:lnTo>
                  <a:lnTo>
                    <a:pt x="3301" y="1536"/>
                  </a:lnTo>
                  <a:lnTo>
                    <a:pt x="4178" y="1384"/>
                  </a:lnTo>
                  <a:lnTo>
                    <a:pt x="3657" y="596"/>
                  </a:lnTo>
                  <a:lnTo>
                    <a:pt x="3225" y="393"/>
                  </a:lnTo>
                  <a:lnTo>
                    <a:pt x="2768" y="20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F3F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12206589" y="6916750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59">
                  <a:moveTo>
                    <a:pt x="1447" y="2260"/>
                  </a:moveTo>
                  <a:lnTo>
                    <a:pt x="92" y="5156"/>
                  </a:lnTo>
                  <a:lnTo>
                    <a:pt x="0" y="7239"/>
                  </a:lnTo>
                  <a:lnTo>
                    <a:pt x="519" y="8712"/>
                  </a:lnTo>
                  <a:lnTo>
                    <a:pt x="498" y="9118"/>
                  </a:lnTo>
                  <a:lnTo>
                    <a:pt x="292" y="10566"/>
                  </a:lnTo>
                  <a:lnTo>
                    <a:pt x="1803" y="12585"/>
                  </a:lnTo>
                  <a:lnTo>
                    <a:pt x="1879" y="13385"/>
                  </a:lnTo>
                  <a:lnTo>
                    <a:pt x="1156" y="15240"/>
                  </a:lnTo>
                  <a:lnTo>
                    <a:pt x="1035" y="15849"/>
                  </a:lnTo>
                  <a:lnTo>
                    <a:pt x="1536" y="17183"/>
                  </a:lnTo>
                  <a:lnTo>
                    <a:pt x="1955" y="18656"/>
                  </a:lnTo>
                  <a:lnTo>
                    <a:pt x="3009" y="19113"/>
                  </a:lnTo>
                  <a:lnTo>
                    <a:pt x="2857" y="20154"/>
                  </a:lnTo>
                  <a:lnTo>
                    <a:pt x="3244" y="21285"/>
                  </a:lnTo>
                  <a:lnTo>
                    <a:pt x="3289" y="22542"/>
                  </a:lnTo>
                  <a:lnTo>
                    <a:pt x="4381" y="22212"/>
                  </a:lnTo>
                  <a:lnTo>
                    <a:pt x="4546" y="21285"/>
                  </a:lnTo>
                  <a:lnTo>
                    <a:pt x="5702" y="20561"/>
                  </a:lnTo>
                  <a:lnTo>
                    <a:pt x="4610" y="19316"/>
                  </a:lnTo>
                  <a:lnTo>
                    <a:pt x="4057" y="18656"/>
                  </a:lnTo>
                  <a:lnTo>
                    <a:pt x="3933" y="16167"/>
                  </a:lnTo>
                  <a:lnTo>
                    <a:pt x="3797" y="15062"/>
                  </a:lnTo>
                  <a:lnTo>
                    <a:pt x="5700" y="15062"/>
                  </a:lnTo>
                  <a:lnTo>
                    <a:pt x="5778" y="13385"/>
                  </a:lnTo>
                  <a:lnTo>
                    <a:pt x="7086" y="12852"/>
                  </a:lnTo>
                  <a:lnTo>
                    <a:pt x="9166" y="12852"/>
                  </a:lnTo>
                  <a:lnTo>
                    <a:pt x="8838" y="11163"/>
                  </a:lnTo>
                  <a:lnTo>
                    <a:pt x="7048" y="11163"/>
                  </a:lnTo>
                  <a:lnTo>
                    <a:pt x="6286" y="10909"/>
                  </a:lnTo>
                  <a:lnTo>
                    <a:pt x="5499" y="10502"/>
                  </a:lnTo>
                  <a:lnTo>
                    <a:pt x="3606" y="10401"/>
                  </a:lnTo>
                  <a:lnTo>
                    <a:pt x="2895" y="9944"/>
                  </a:lnTo>
                  <a:lnTo>
                    <a:pt x="1587" y="9842"/>
                  </a:lnTo>
                  <a:lnTo>
                    <a:pt x="1585" y="8712"/>
                  </a:lnTo>
                  <a:lnTo>
                    <a:pt x="1130" y="8001"/>
                  </a:lnTo>
                  <a:lnTo>
                    <a:pt x="1278" y="7239"/>
                  </a:lnTo>
                  <a:lnTo>
                    <a:pt x="1244" y="6197"/>
                  </a:lnTo>
                  <a:lnTo>
                    <a:pt x="2133" y="2552"/>
                  </a:lnTo>
                  <a:lnTo>
                    <a:pt x="1447" y="2260"/>
                  </a:lnTo>
                  <a:close/>
                </a:path>
                <a:path w="17779" h="22859">
                  <a:moveTo>
                    <a:pt x="9166" y="12852"/>
                  </a:moveTo>
                  <a:lnTo>
                    <a:pt x="7086" y="12852"/>
                  </a:lnTo>
                  <a:lnTo>
                    <a:pt x="8547" y="14236"/>
                  </a:lnTo>
                  <a:lnTo>
                    <a:pt x="8706" y="14884"/>
                  </a:lnTo>
                  <a:lnTo>
                    <a:pt x="8788" y="16167"/>
                  </a:lnTo>
                  <a:lnTo>
                    <a:pt x="9334" y="16446"/>
                  </a:lnTo>
                  <a:lnTo>
                    <a:pt x="9779" y="16789"/>
                  </a:lnTo>
                  <a:lnTo>
                    <a:pt x="9829" y="17437"/>
                  </a:lnTo>
                  <a:lnTo>
                    <a:pt x="12255" y="16510"/>
                  </a:lnTo>
                  <a:lnTo>
                    <a:pt x="14490" y="14884"/>
                  </a:lnTo>
                  <a:lnTo>
                    <a:pt x="17061" y="14884"/>
                  </a:lnTo>
                  <a:lnTo>
                    <a:pt x="16821" y="14541"/>
                  </a:lnTo>
                  <a:lnTo>
                    <a:pt x="9550" y="14541"/>
                  </a:lnTo>
                  <a:lnTo>
                    <a:pt x="9435" y="14236"/>
                  </a:lnTo>
                  <a:lnTo>
                    <a:pt x="9166" y="12852"/>
                  </a:lnTo>
                  <a:close/>
                </a:path>
                <a:path w="17779" h="22859">
                  <a:moveTo>
                    <a:pt x="5700" y="15062"/>
                  </a:moveTo>
                  <a:lnTo>
                    <a:pt x="3797" y="15062"/>
                  </a:lnTo>
                  <a:lnTo>
                    <a:pt x="4533" y="15316"/>
                  </a:lnTo>
                  <a:lnTo>
                    <a:pt x="5499" y="15684"/>
                  </a:lnTo>
                  <a:lnTo>
                    <a:pt x="5676" y="15582"/>
                  </a:lnTo>
                  <a:lnTo>
                    <a:pt x="5700" y="15062"/>
                  </a:lnTo>
                  <a:close/>
                </a:path>
                <a:path w="17779" h="22859">
                  <a:moveTo>
                    <a:pt x="17061" y="14884"/>
                  </a:moveTo>
                  <a:lnTo>
                    <a:pt x="14490" y="14884"/>
                  </a:lnTo>
                  <a:lnTo>
                    <a:pt x="17310" y="15240"/>
                  </a:lnTo>
                  <a:lnTo>
                    <a:pt x="17061" y="14884"/>
                  </a:lnTo>
                  <a:close/>
                </a:path>
                <a:path w="17779" h="22859">
                  <a:moveTo>
                    <a:pt x="10541" y="8864"/>
                  </a:moveTo>
                  <a:lnTo>
                    <a:pt x="9131" y="11493"/>
                  </a:lnTo>
                  <a:lnTo>
                    <a:pt x="12141" y="12204"/>
                  </a:lnTo>
                  <a:lnTo>
                    <a:pt x="12687" y="13970"/>
                  </a:lnTo>
                  <a:lnTo>
                    <a:pt x="9550" y="14541"/>
                  </a:lnTo>
                  <a:lnTo>
                    <a:pt x="16821" y="14541"/>
                  </a:lnTo>
                  <a:lnTo>
                    <a:pt x="16817" y="13970"/>
                  </a:lnTo>
                  <a:lnTo>
                    <a:pt x="17178" y="12915"/>
                  </a:lnTo>
                  <a:lnTo>
                    <a:pt x="14452" y="12915"/>
                  </a:lnTo>
                  <a:lnTo>
                    <a:pt x="14490" y="11887"/>
                  </a:lnTo>
                  <a:lnTo>
                    <a:pt x="13233" y="10147"/>
                  </a:lnTo>
                  <a:lnTo>
                    <a:pt x="12141" y="9144"/>
                  </a:lnTo>
                  <a:lnTo>
                    <a:pt x="10541" y="8864"/>
                  </a:lnTo>
                  <a:close/>
                </a:path>
                <a:path w="17779" h="22859">
                  <a:moveTo>
                    <a:pt x="17386" y="12306"/>
                  </a:moveTo>
                  <a:lnTo>
                    <a:pt x="14452" y="12915"/>
                  </a:lnTo>
                  <a:lnTo>
                    <a:pt x="17178" y="12915"/>
                  </a:lnTo>
                  <a:lnTo>
                    <a:pt x="17386" y="12306"/>
                  </a:lnTo>
                  <a:close/>
                </a:path>
                <a:path w="17779" h="22859">
                  <a:moveTo>
                    <a:pt x="8539" y="9556"/>
                  </a:moveTo>
                  <a:lnTo>
                    <a:pt x="7048" y="11163"/>
                  </a:lnTo>
                  <a:lnTo>
                    <a:pt x="8838" y="11163"/>
                  </a:lnTo>
                  <a:lnTo>
                    <a:pt x="8539" y="9556"/>
                  </a:lnTo>
                  <a:close/>
                </a:path>
                <a:path w="17779" h="22859">
                  <a:moveTo>
                    <a:pt x="2311" y="9118"/>
                  </a:moveTo>
                  <a:lnTo>
                    <a:pt x="1587" y="9842"/>
                  </a:lnTo>
                  <a:lnTo>
                    <a:pt x="2823" y="9842"/>
                  </a:lnTo>
                  <a:lnTo>
                    <a:pt x="2311" y="9118"/>
                  </a:lnTo>
                  <a:close/>
                </a:path>
                <a:path w="17779" h="22859">
                  <a:moveTo>
                    <a:pt x="6794" y="4711"/>
                  </a:moveTo>
                  <a:lnTo>
                    <a:pt x="5537" y="5664"/>
                  </a:lnTo>
                  <a:lnTo>
                    <a:pt x="6308" y="7086"/>
                  </a:lnTo>
                  <a:lnTo>
                    <a:pt x="6317" y="7239"/>
                  </a:lnTo>
                  <a:lnTo>
                    <a:pt x="5245" y="9791"/>
                  </a:lnTo>
                  <a:lnTo>
                    <a:pt x="8515" y="9417"/>
                  </a:lnTo>
                  <a:lnTo>
                    <a:pt x="8026" y="6604"/>
                  </a:lnTo>
                  <a:lnTo>
                    <a:pt x="16024" y="6604"/>
                  </a:lnTo>
                  <a:lnTo>
                    <a:pt x="15946" y="5156"/>
                  </a:lnTo>
                  <a:lnTo>
                    <a:pt x="7759" y="5156"/>
                  </a:lnTo>
                  <a:lnTo>
                    <a:pt x="6794" y="4711"/>
                  </a:lnTo>
                  <a:close/>
                </a:path>
                <a:path w="17779" h="22859">
                  <a:moveTo>
                    <a:pt x="8686" y="9398"/>
                  </a:moveTo>
                  <a:lnTo>
                    <a:pt x="8515" y="9417"/>
                  </a:lnTo>
                  <a:lnTo>
                    <a:pt x="8539" y="9556"/>
                  </a:lnTo>
                  <a:lnTo>
                    <a:pt x="8686" y="9398"/>
                  </a:lnTo>
                  <a:close/>
                </a:path>
                <a:path w="17779" h="22859">
                  <a:moveTo>
                    <a:pt x="16024" y="6604"/>
                  </a:moveTo>
                  <a:lnTo>
                    <a:pt x="8026" y="6604"/>
                  </a:lnTo>
                  <a:lnTo>
                    <a:pt x="10134" y="6819"/>
                  </a:lnTo>
                  <a:lnTo>
                    <a:pt x="10541" y="8864"/>
                  </a:lnTo>
                  <a:lnTo>
                    <a:pt x="12128" y="7162"/>
                  </a:lnTo>
                  <a:lnTo>
                    <a:pt x="16082" y="7162"/>
                  </a:lnTo>
                  <a:lnTo>
                    <a:pt x="16024" y="6604"/>
                  </a:lnTo>
                  <a:close/>
                </a:path>
                <a:path w="17779" h="22859">
                  <a:moveTo>
                    <a:pt x="16082" y="7162"/>
                  </a:moveTo>
                  <a:lnTo>
                    <a:pt x="12128" y="7162"/>
                  </a:lnTo>
                  <a:lnTo>
                    <a:pt x="13804" y="8216"/>
                  </a:lnTo>
                  <a:lnTo>
                    <a:pt x="15455" y="8712"/>
                  </a:lnTo>
                  <a:lnTo>
                    <a:pt x="16090" y="7239"/>
                  </a:lnTo>
                  <a:close/>
                </a:path>
                <a:path w="17779" h="22859">
                  <a:moveTo>
                    <a:pt x="10591" y="0"/>
                  </a:moveTo>
                  <a:lnTo>
                    <a:pt x="10655" y="1638"/>
                  </a:lnTo>
                  <a:lnTo>
                    <a:pt x="11455" y="2794"/>
                  </a:lnTo>
                  <a:lnTo>
                    <a:pt x="11277" y="3200"/>
                  </a:lnTo>
                  <a:lnTo>
                    <a:pt x="9410" y="4292"/>
                  </a:lnTo>
                  <a:lnTo>
                    <a:pt x="8636" y="5003"/>
                  </a:lnTo>
                  <a:lnTo>
                    <a:pt x="7759" y="5156"/>
                  </a:lnTo>
                  <a:lnTo>
                    <a:pt x="15946" y="5156"/>
                  </a:lnTo>
                  <a:lnTo>
                    <a:pt x="15989" y="4102"/>
                  </a:lnTo>
                  <a:lnTo>
                    <a:pt x="15050" y="3835"/>
                  </a:lnTo>
                  <a:lnTo>
                    <a:pt x="13487" y="3835"/>
                  </a:lnTo>
                  <a:lnTo>
                    <a:pt x="12598" y="1295"/>
                  </a:lnTo>
                  <a:lnTo>
                    <a:pt x="11391" y="711"/>
                  </a:lnTo>
                  <a:lnTo>
                    <a:pt x="10591" y="0"/>
                  </a:lnTo>
                  <a:close/>
                </a:path>
                <a:path w="17779" h="22859">
                  <a:moveTo>
                    <a:pt x="14782" y="3759"/>
                  </a:moveTo>
                  <a:lnTo>
                    <a:pt x="13487" y="3835"/>
                  </a:lnTo>
                  <a:lnTo>
                    <a:pt x="15050" y="3835"/>
                  </a:lnTo>
                  <a:lnTo>
                    <a:pt x="14782" y="3759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12207832" y="691930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876" y="0"/>
                  </a:moveTo>
                  <a:lnTo>
                    <a:pt x="0" y="3632"/>
                  </a:lnTo>
                  <a:lnTo>
                    <a:pt x="2971" y="4749"/>
                  </a:lnTo>
                  <a:lnTo>
                    <a:pt x="1079" y="6565"/>
                  </a:lnTo>
                  <a:lnTo>
                    <a:pt x="1663" y="7378"/>
                  </a:lnTo>
                  <a:lnTo>
                    <a:pt x="2374" y="7848"/>
                  </a:lnTo>
                  <a:lnTo>
                    <a:pt x="4267" y="7950"/>
                  </a:lnTo>
                  <a:lnTo>
                    <a:pt x="5029" y="8356"/>
                  </a:lnTo>
                  <a:lnTo>
                    <a:pt x="5791" y="8610"/>
                  </a:lnTo>
                  <a:lnTo>
                    <a:pt x="7442" y="6832"/>
                  </a:lnTo>
                  <a:lnTo>
                    <a:pt x="4013" y="7226"/>
                  </a:lnTo>
                  <a:lnTo>
                    <a:pt x="5092" y="4610"/>
                  </a:lnTo>
                  <a:lnTo>
                    <a:pt x="4279" y="3111"/>
                  </a:lnTo>
                  <a:lnTo>
                    <a:pt x="5549" y="2158"/>
                  </a:lnTo>
                  <a:lnTo>
                    <a:pt x="4699" y="1727"/>
                  </a:lnTo>
                  <a:lnTo>
                    <a:pt x="4445" y="1079"/>
                  </a:lnTo>
                  <a:lnTo>
                    <a:pt x="4838" y="203"/>
                  </a:lnTo>
                  <a:lnTo>
                    <a:pt x="3517" y="304"/>
                  </a:lnTo>
                  <a:lnTo>
                    <a:pt x="2146" y="927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12212139" y="691360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12" y="0"/>
                  </a:moveTo>
                  <a:lnTo>
                    <a:pt x="0" y="901"/>
                  </a:lnTo>
                  <a:lnTo>
                    <a:pt x="152" y="1917"/>
                  </a:lnTo>
                  <a:lnTo>
                    <a:pt x="2857" y="3822"/>
                  </a:lnTo>
                  <a:lnTo>
                    <a:pt x="1244" y="4775"/>
                  </a:lnTo>
                  <a:lnTo>
                    <a:pt x="533" y="5905"/>
                  </a:lnTo>
                  <a:lnTo>
                    <a:pt x="1054" y="5994"/>
                  </a:lnTo>
                  <a:lnTo>
                    <a:pt x="1841" y="5651"/>
                  </a:lnTo>
                  <a:lnTo>
                    <a:pt x="2400" y="6858"/>
                  </a:lnTo>
                  <a:lnTo>
                    <a:pt x="1396" y="7213"/>
                  </a:lnTo>
                  <a:lnTo>
                    <a:pt x="1244" y="7861"/>
                  </a:lnTo>
                  <a:lnTo>
                    <a:pt x="2209" y="8293"/>
                  </a:lnTo>
                  <a:lnTo>
                    <a:pt x="3086" y="8153"/>
                  </a:lnTo>
                  <a:lnTo>
                    <a:pt x="3860" y="7429"/>
                  </a:lnTo>
                  <a:lnTo>
                    <a:pt x="4279" y="6553"/>
                  </a:lnTo>
                  <a:lnTo>
                    <a:pt x="5105" y="4775"/>
                  </a:lnTo>
                  <a:lnTo>
                    <a:pt x="5079" y="3695"/>
                  </a:lnTo>
                  <a:lnTo>
                    <a:pt x="5041" y="3149"/>
                  </a:lnTo>
                  <a:lnTo>
                    <a:pt x="4394" y="2171"/>
                  </a:lnTo>
                  <a:lnTo>
                    <a:pt x="4152" y="711"/>
                  </a:lnTo>
                  <a:lnTo>
                    <a:pt x="1600" y="1993"/>
                  </a:lnTo>
                  <a:lnTo>
                    <a:pt x="1155" y="10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12206079" y="691806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854" y="0"/>
                  </a:moveTo>
                  <a:lnTo>
                    <a:pt x="1104" y="431"/>
                  </a:lnTo>
                  <a:lnTo>
                    <a:pt x="622" y="330"/>
                  </a:lnTo>
                  <a:lnTo>
                    <a:pt x="393" y="1650"/>
                  </a:lnTo>
                  <a:lnTo>
                    <a:pt x="0" y="2933"/>
                  </a:lnTo>
                  <a:lnTo>
                    <a:pt x="406" y="4267"/>
                  </a:lnTo>
                  <a:lnTo>
                    <a:pt x="914" y="3162"/>
                  </a:lnTo>
                  <a:lnTo>
                    <a:pt x="1460" y="2031"/>
                  </a:lnTo>
                  <a:lnTo>
                    <a:pt x="1968" y="95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12231983" y="694879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955" y="0"/>
                  </a:moveTo>
                  <a:lnTo>
                    <a:pt x="1676" y="1473"/>
                  </a:lnTo>
                  <a:lnTo>
                    <a:pt x="25" y="2324"/>
                  </a:lnTo>
                  <a:lnTo>
                    <a:pt x="127" y="4000"/>
                  </a:lnTo>
                  <a:lnTo>
                    <a:pt x="1308" y="4000"/>
                  </a:lnTo>
                  <a:lnTo>
                    <a:pt x="2679" y="4076"/>
                  </a:lnTo>
                  <a:lnTo>
                    <a:pt x="1651" y="5753"/>
                  </a:lnTo>
                  <a:lnTo>
                    <a:pt x="546" y="7454"/>
                  </a:lnTo>
                  <a:lnTo>
                    <a:pt x="0" y="9220"/>
                  </a:lnTo>
                  <a:lnTo>
                    <a:pt x="38" y="11214"/>
                  </a:lnTo>
                  <a:lnTo>
                    <a:pt x="1244" y="12077"/>
                  </a:lnTo>
                  <a:lnTo>
                    <a:pt x="2197" y="13309"/>
                  </a:lnTo>
                  <a:lnTo>
                    <a:pt x="3695" y="13728"/>
                  </a:lnTo>
                  <a:lnTo>
                    <a:pt x="4508" y="14363"/>
                  </a:lnTo>
                  <a:lnTo>
                    <a:pt x="6045" y="13423"/>
                  </a:lnTo>
                  <a:lnTo>
                    <a:pt x="6426" y="14973"/>
                  </a:lnTo>
                  <a:lnTo>
                    <a:pt x="7721" y="15265"/>
                  </a:lnTo>
                  <a:lnTo>
                    <a:pt x="9004" y="15620"/>
                  </a:lnTo>
                  <a:lnTo>
                    <a:pt x="10337" y="15201"/>
                  </a:lnTo>
                  <a:lnTo>
                    <a:pt x="7975" y="14465"/>
                  </a:lnTo>
                  <a:lnTo>
                    <a:pt x="9182" y="12547"/>
                  </a:lnTo>
                  <a:lnTo>
                    <a:pt x="8343" y="10718"/>
                  </a:lnTo>
                  <a:lnTo>
                    <a:pt x="10731" y="11582"/>
                  </a:lnTo>
                  <a:lnTo>
                    <a:pt x="12369" y="12280"/>
                  </a:lnTo>
                  <a:lnTo>
                    <a:pt x="13233" y="14122"/>
                  </a:lnTo>
                  <a:lnTo>
                    <a:pt x="13639" y="13398"/>
                  </a:lnTo>
                  <a:lnTo>
                    <a:pt x="13500" y="12572"/>
                  </a:lnTo>
                  <a:lnTo>
                    <a:pt x="13525" y="11798"/>
                  </a:lnTo>
                  <a:lnTo>
                    <a:pt x="13144" y="9702"/>
                  </a:lnTo>
                  <a:lnTo>
                    <a:pt x="11772" y="9055"/>
                  </a:lnTo>
                  <a:lnTo>
                    <a:pt x="9829" y="9270"/>
                  </a:lnTo>
                  <a:lnTo>
                    <a:pt x="9448" y="8305"/>
                  </a:lnTo>
                  <a:lnTo>
                    <a:pt x="8801" y="8013"/>
                  </a:lnTo>
                  <a:lnTo>
                    <a:pt x="6134" y="8331"/>
                  </a:lnTo>
                  <a:lnTo>
                    <a:pt x="6527" y="10972"/>
                  </a:lnTo>
                  <a:lnTo>
                    <a:pt x="6692" y="12268"/>
                  </a:lnTo>
                  <a:lnTo>
                    <a:pt x="6083" y="12903"/>
                  </a:lnTo>
                  <a:lnTo>
                    <a:pt x="3429" y="12166"/>
                  </a:lnTo>
                  <a:lnTo>
                    <a:pt x="2133" y="11531"/>
                  </a:lnTo>
                  <a:lnTo>
                    <a:pt x="546" y="8801"/>
                  </a:lnTo>
                  <a:lnTo>
                    <a:pt x="1981" y="8280"/>
                  </a:lnTo>
                  <a:lnTo>
                    <a:pt x="2679" y="6718"/>
                  </a:lnTo>
                  <a:lnTo>
                    <a:pt x="2857" y="6019"/>
                  </a:lnTo>
                  <a:lnTo>
                    <a:pt x="3822" y="3809"/>
                  </a:lnTo>
                  <a:lnTo>
                    <a:pt x="3352" y="1676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12219239" y="6948789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40" h="6350">
                  <a:moveTo>
                    <a:pt x="14706" y="0"/>
                  </a:moveTo>
                  <a:lnTo>
                    <a:pt x="11823" y="38"/>
                  </a:lnTo>
                  <a:lnTo>
                    <a:pt x="9105" y="1600"/>
                  </a:lnTo>
                  <a:lnTo>
                    <a:pt x="5905" y="698"/>
                  </a:lnTo>
                  <a:lnTo>
                    <a:pt x="5524" y="1092"/>
                  </a:lnTo>
                  <a:lnTo>
                    <a:pt x="5219" y="1282"/>
                  </a:lnTo>
                  <a:lnTo>
                    <a:pt x="5473" y="1714"/>
                  </a:lnTo>
                  <a:lnTo>
                    <a:pt x="5549" y="2235"/>
                  </a:lnTo>
                  <a:lnTo>
                    <a:pt x="4165" y="2654"/>
                  </a:lnTo>
                  <a:lnTo>
                    <a:pt x="3733" y="2095"/>
                  </a:lnTo>
                  <a:lnTo>
                    <a:pt x="3568" y="1333"/>
                  </a:lnTo>
                  <a:lnTo>
                    <a:pt x="2247" y="711"/>
                  </a:lnTo>
                  <a:lnTo>
                    <a:pt x="1917" y="1384"/>
                  </a:lnTo>
                  <a:lnTo>
                    <a:pt x="1384" y="1765"/>
                  </a:lnTo>
                  <a:lnTo>
                    <a:pt x="863" y="1650"/>
                  </a:lnTo>
                  <a:lnTo>
                    <a:pt x="330" y="1409"/>
                  </a:lnTo>
                  <a:lnTo>
                    <a:pt x="0" y="2082"/>
                  </a:lnTo>
                  <a:lnTo>
                    <a:pt x="5981" y="4864"/>
                  </a:lnTo>
                  <a:lnTo>
                    <a:pt x="7962" y="6349"/>
                  </a:lnTo>
                  <a:lnTo>
                    <a:pt x="8216" y="6311"/>
                  </a:lnTo>
                  <a:lnTo>
                    <a:pt x="9906" y="3797"/>
                  </a:lnTo>
                  <a:lnTo>
                    <a:pt x="9829" y="2336"/>
                  </a:lnTo>
                  <a:lnTo>
                    <a:pt x="11264" y="2019"/>
                  </a:lnTo>
                  <a:lnTo>
                    <a:pt x="11950" y="2641"/>
                  </a:lnTo>
                  <a:lnTo>
                    <a:pt x="11976" y="3644"/>
                  </a:lnTo>
                  <a:lnTo>
                    <a:pt x="12865" y="4000"/>
                  </a:lnTo>
                  <a:lnTo>
                    <a:pt x="12763" y="2311"/>
                  </a:lnTo>
                  <a:lnTo>
                    <a:pt x="14414" y="1485"/>
                  </a:lnTo>
                  <a:lnTo>
                    <a:pt x="14706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12225277" y="6952766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6832" y="0"/>
                  </a:moveTo>
                  <a:lnTo>
                    <a:pt x="5740" y="482"/>
                  </a:lnTo>
                  <a:lnTo>
                    <a:pt x="4457" y="736"/>
                  </a:lnTo>
                  <a:lnTo>
                    <a:pt x="4305" y="2235"/>
                  </a:lnTo>
                  <a:lnTo>
                    <a:pt x="4229" y="3276"/>
                  </a:lnTo>
                  <a:lnTo>
                    <a:pt x="3594" y="3276"/>
                  </a:lnTo>
                  <a:lnTo>
                    <a:pt x="1828" y="3086"/>
                  </a:lnTo>
                  <a:lnTo>
                    <a:pt x="863" y="3022"/>
                  </a:lnTo>
                  <a:lnTo>
                    <a:pt x="0" y="2539"/>
                  </a:lnTo>
                  <a:lnTo>
                    <a:pt x="139" y="3187"/>
                  </a:lnTo>
                  <a:lnTo>
                    <a:pt x="558" y="3822"/>
                  </a:lnTo>
                  <a:lnTo>
                    <a:pt x="1155" y="3784"/>
                  </a:lnTo>
                  <a:lnTo>
                    <a:pt x="3848" y="3670"/>
                  </a:lnTo>
                  <a:lnTo>
                    <a:pt x="5181" y="5626"/>
                  </a:lnTo>
                  <a:lnTo>
                    <a:pt x="6743" y="7238"/>
                  </a:lnTo>
                  <a:lnTo>
                    <a:pt x="6705" y="5245"/>
                  </a:lnTo>
                  <a:lnTo>
                    <a:pt x="7251" y="3479"/>
                  </a:lnTo>
                  <a:lnTo>
                    <a:pt x="8356" y="1777"/>
                  </a:lnTo>
                  <a:lnTo>
                    <a:pt x="9385" y="101"/>
                  </a:lnTo>
                  <a:lnTo>
                    <a:pt x="8013" y="25"/>
                  </a:lnTo>
                  <a:lnTo>
                    <a:pt x="6832" y="25"/>
                  </a:lnTo>
                  <a:close/>
                </a:path>
              </a:pathLst>
            </a:custGeom>
            <a:solidFill>
              <a:srgbClr val="D9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2224890" y="69508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5626" y="0"/>
                  </a:moveTo>
                  <a:lnTo>
                    <a:pt x="4190" y="330"/>
                  </a:lnTo>
                  <a:lnTo>
                    <a:pt x="4267" y="1790"/>
                  </a:lnTo>
                  <a:lnTo>
                    <a:pt x="2565" y="4292"/>
                  </a:lnTo>
                  <a:lnTo>
                    <a:pt x="2298" y="4330"/>
                  </a:lnTo>
                  <a:lnTo>
                    <a:pt x="330" y="2844"/>
                  </a:lnTo>
                  <a:lnTo>
                    <a:pt x="88" y="3403"/>
                  </a:lnTo>
                  <a:lnTo>
                    <a:pt x="0" y="3962"/>
                  </a:lnTo>
                  <a:lnTo>
                    <a:pt x="380" y="4495"/>
                  </a:lnTo>
                  <a:lnTo>
                    <a:pt x="1269" y="4978"/>
                  </a:lnTo>
                  <a:lnTo>
                    <a:pt x="2197" y="5041"/>
                  </a:lnTo>
                  <a:lnTo>
                    <a:pt x="3987" y="5232"/>
                  </a:lnTo>
                  <a:lnTo>
                    <a:pt x="4597" y="5232"/>
                  </a:lnTo>
                  <a:lnTo>
                    <a:pt x="4851" y="2705"/>
                  </a:lnTo>
                  <a:lnTo>
                    <a:pt x="6134" y="2438"/>
                  </a:lnTo>
                  <a:lnTo>
                    <a:pt x="7200" y="1981"/>
                  </a:lnTo>
                  <a:lnTo>
                    <a:pt x="6337" y="1638"/>
                  </a:lnTo>
                  <a:lnTo>
                    <a:pt x="6299" y="609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12238075" y="696375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42" y="0"/>
                  </a:moveTo>
                  <a:lnTo>
                    <a:pt x="101" y="457"/>
                  </a:lnTo>
                  <a:lnTo>
                    <a:pt x="0" y="685"/>
                  </a:lnTo>
                  <a:lnTo>
                    <a:pt x="444" y="889"/>
                  </a:lnTo>
                  <a:lnTo>
                    <a:pt x="876" y="1104"/>
                  </a:lnTo>
                  <a:lnTo>
                    <a:pt x="1320" y="1308"/>
                  </a:lnTo>
                  <a:lnTo>
                    <a:pt x="1562" y="1397"/>
                  </a:lnTo>
                  <a:lnTo>
                    <a:pt x="1765" y="1498"/>
                  </a:lnTo>
                  <a:lnTo>
                    <a:pt x="2006" y="1587"/>
                  </a:lnTo>
                  <a:lnTo>
                    <a:pt x="2717" y="1155"/>
                  </a:lnTo>
                  <a:lnTo>
                    <a:pt x="3175" y="1308"/>
                  </a:lnTo>
                  <a:lnTo>
                    <a:pt x="3340" y="2146"/>
                  </a:lnTo>
                  <a:lnTo>
                    <a:pt x="5803" y="3556"/>
                  </a:lnTo>
                  <a:lnTo>
                    <a:pt x="7239" y="2578"/>
                  </a:lnTo>
                  <a:lnTo>
                    <a:pt x="6997" y="1841"/>
                  </a:lnTo>
                  <a:lnTo>
                    <a:pt x="6896" y="1485"/>
                  </a:lnTo>
                  <a:lnTo>
                    <a:pt x="4254" y="241"/>
                  </a:lnTo>
                  <a:lnTo>
                    <a:pt x="2921" y="647"/>
                  </a:lnTo>
                  <a:lnTo>
                    <a:pt x="1638" y="30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828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12239093" y="6965074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304" y="0"/>
                  </a:moveTo>
                  <a:lnTo>
                    <a:pt x="0" y="571"/>
                  </a:lnTo>
                  <a:lnTo>
                    <a:pt x="1993" y="1460"/>
                  </a:lnTo>
                  <a:lnTo>
                    <a:pt x="5943" y="3276"/>
                  </a:lnTo>
                  <a:lnTo>
                    <a:pt x="6781" y="2959"/>
                  </a:lnTo>
                  <a:lnTo>
                    <a:pt x="7505" y="3314"/>
                  </a:lnTo>
                  <a:lnTo>
                    <a:pt x="8280" y="3581"/>
                  </a:lnTo>
                  <a:lnTo>
                    <a:pt x="8432" y="3454"/>
                  </a:lnTo>
                  <a:lnTo>
                    <a:pt x="8597" y="3352"/>
                  </a:lnTo>
                  <a:lnTo>
                    <a:pt x="8775" y="3213"/>
                  </a:lnTo>
                  <a:lnTo>
                    <a:pt x="8127" y="2311"/>
                  </a:lnTo>
                  <a:lnTo>
                    <a:pt x="7327" y="1600"/>
                  </a:lnTo>
                  <a:lnTo>
                    <a:pt x="6324" y="1104"/>
                  </a:lnTo>
                  <a:lnTo>
                    <a:pt x="6210" y="1270"/>
                  </a:lnTo>
                  <a:lnTo>
                    <a:pt x="4787" y="2247"/>
                  </a:lnTo>
                  <a:lnTo>
                    <a:pt x="3543" y="1549"/>
                  </a:lnTo>
                  <a:lnTo>
                    <a:pt x="2311" y="825"/>
                  </a:lnTo>
                  <a:lnTo>
                    <a:pt x="990" y="266"/>
                  </a:lnTo>
                  <a:lnTo>
                    <a:pt x="749" y="177"/>
                  </a:lnTo>
                  <a:lnTo>
                    <a:pt x="546" y="7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12235673" y="69622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349" y="0"/>
                  </a:moveTo>
                  <a:lnTo>
                    <a:pt x="812" y="939"/>
                  </a:lnTo>
                  <a:lnTo>
                    <a:pt x="0" y="330"/>
                  </a:lnTo>
                  <a:lnTo>
                    <a:pt x="292" y="1600"/>
                  </a:lnTo>
                  <a:lnTo>
                    <a:pt x="1498" y="1727"/>
                  </a:lnTo>
                  <a:lnTo>
                    <a:pt x="2400" y="2235"/>
                  </a:lnTo>
                  <a:lnTo>
                    <a:pt x="2501" y="1993"/>
                  </a:lnTo>
                  <a:lnTo>
                    <a:pt x="2616" y="1790"/>
                  </a:lnTo>
                  <a:lnTo>
                    <a:pt x="2743" y="154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3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12212798" y="694148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253" y="1689"/>
                  </a:moveTo>
                  <a:lnTo>
                    <a:pt x="102" y="2032"/>
                  </a:lnTo>
                  <a:lnTo>
                    <a:pt x="0" y="2336"/>
                  </a:lnTo>
                  <a:lnTo>
                    <a:pt x="3200" y="2882"/>
                  </a:lnTo>
                  <a:lnTo>
                    <a:pt x="4406" y="5740"/>
                  </a:lnTo>
                  <a:lnTo>
                    <a:pt x="6362" y="7734"/>
                  </a:lnTo>
                  <a:lnTo>
                    <a:pt x="7023" y="8051"/>
                  </a:lnTo>
                  <a:lnTo>
                    <a:pt x="8013" y="7696"/>
                  </a:lnTo>
                  <a:lnTo>
                    <a:pt x="7988" y="4787"/>
                  </a:lnTo>
                  <a:lnTo>
                    <a:pt x="7487" y="4229"/>
                  </a:lnTo>
                  <a:lnTo>
                    <a:pt x="4356" y="4229"/>
                  </a:lnTo>
                  <a:lnTo>
                    <a:pt x="4358" y="3556"/>
                  </a:lnTo>
                  <a:lnTo>
                    <a:pt x="4610" y="2844"/>
                  </a:lnTo>
                  <a:lnTo>
                    <a:pt x="4791" y="2451"/>
                  </a:lnTo>
                  <a:lnTo>
                    <a:pt x="4797" y="1955"/>
                  </a:lnTo>
                  <a:lnTo>
                    <a:pt x="952" y="1955"/>
                  </a:lnTo>
                  <a:lnTo>
                    <a:pt x="253" y="1689"/>
                  </a:lnTo>
                  <a:close/>
                </a:path>
                <a:path w="8254" h="8254">
                  <a:moveTo>
                    <a:pt x="5359" y="0"/>
                  </a:moveTo>
                  <a:lnTo>
                    <a:pt x="4914" y="584"/>
                  </a:lnTo>
                  <a:lnTo>
                    <a:pt x="4521" y="1231"/>
                  </a:lnTo>
                  <a:lnTo>
                    <a:pt x="4777" y="1854"/>
                  </a:lnTo>
                  <a:lnTo>
                    <a:pt x="4865" y="2120"/>
                  </a:lnTo>
                  <a:lnTo>
                    <a:pt x="5076" y="2527"/>
                  </a:lnTo>
                  <a:lnTo>
                    <a:pt x="5317" y="2844"/>
                  </a:lnTo>
                  <a:lnTo>
                    <a:pt x="5562" y="3556"/>
                  </a:lnTo>
                  <a:lnTo>
                    <a:pt x="5600" y="4178"/>
                  </a:lnTo>
                  <a:lnTo>
                    <a:pt x="4356" y="4229"/>
                  </a:lnTo>
                  <a:lnTo>
                    <a:pt x="7487" y="4229"/>
                  </a:lnTo>
                  <a:lnTo>
                    <a:pt x="6565" y="3200"/>
                  </a:lnTo>
                  <a:lnTo>
                    <a:pt x="6489" y="2679"/>
                  </a:lnTo>
                  <a:lnTo>
                    <a:pt x="7188" y="2451"/>
                  </a:lnTo>
                  <a:lnTo>
                    <a:pt x="7810" y="1130"/>
                  </a:lnTo>
                  <a:lnTo>
                    <a:pt x="7381" y="1092"/>
                  </a:lnTo>
                  <a:lnTo>
                    <a:pt x="6639" y="1079"/>
                  </a:lnTo>
                  <a:lnTo>
                    <a:pt x="5359" y="0"/>
                  </a:lnTo>
                  <a:close/>
                </a:path>
                <a:path w="8254" h="8254">
                  <a:moveTo>
                    <a:pt x="4521" y="1231"/>
                  </a:moveTo>
                  <a:lnTo>
                    <a:pt x="4889" y="2197"/>
                  </a:lnTo>
                  <a:lnTo>
                    <a:pt x="4709" y="1689"/>
                  </a:lnTo>
                  <a:lnTo>
                    <a:pt x="4521" y="1231"/>
                  </a:lnTo>
                  <a:close/>
                </a:path>
                <a:path w="8254" h="8254">
                  <a:moveTo>
                    <a:pt x="3721" y="876"/>
                  </a:moveTo>
                  <a:lnTo>
                    <a:pt x="2920" y="889"/>
                  </a:lnTo>
                  <a:lnTo>
                    <a:pt x="1574" y="1854"/>
                  </a:lnTo>
                  <a:lnTo>
                    <a:pt x="952" y="1955"/>
                  </a:lnTo>
                  <a:lnTo>
                    <a:pt x="4797" y="1955"/>
                  </a:lnTo>
                  <a:lnTo>
                    <a:pt x="4521" y="1231"/>
                  </a:lnTo>
                  <a:lnTo>
                    <a:pt x="3721" y="876"/>
                  </a:lnTo>
                  <a:close/>
                </a:path>
                <a:path w="8254" h="8254">
                  <a:moveTo>
                    <a:pt x="7238" y="1079"/>
                  </a:moveTo>
                  <a:lnTo>
                    <a:pt x="6654" y="1092"/>
                  </a:lnTo>
                  <a:lnTo>
                    <a:pt x="7381" y="1092"/>
                  </a:lnTo>
                  <a:lnTo>
                    <a:pt x="7238" y="1079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12219175" y="69492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28" y="660"/>
                  </a:lnTo>
                  <a:lnTo>
                    <a:pt x="355" y="977"/>
                  </a:lnTo>
                  <a:lnTo>
                    <a:pt x="558" y="533"/>
                  </a:lnTo>
                  <a:lnTo>
                    <a:pt x="660" y="317"/>
                  </a:lnTo>
                  <a:lnTo>
                    <a:pt x="419" y="215"/>
                  </a:lnTo>
                  <a:lnTo>
                    <a:pt x="21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12210388" y="6929607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3276" y="0"/>
                  </a:moveTo>
                  <a:lnTo>
                    <a:pt x="1981" y="520"/>
                  </a:lnTo>
                  <a:lnTo>
                    <a:pt x="1930" y="1650"/>
                  </a:lnTo>
                  <a:lnTo>
                    <a:pt x="1854" y="2717"/>
                  </a:lnTo>
                  <a:lnTo>
                    <a:pt x="1701" y="2819"/>
                  </a:lnTo>
                  <a:lnTo>
                    <a:pt x="0" y="2209"/>
                  </a:lnTo>
                  <a:lnTo>
                    <a:pt x="88" y="2997"/>
                  </a:lnTo>
                  <a:lnTo>
                    <a:pt x="304" y="4432"/>
                  </a:lnTo>
                  <a:lnTo>
                    <a:pt x="228" y="5765"/>
                  </a:lnTo>
                  <a:lnTo>
                    <a:pt x="812" y="6464"/>
                  </a:lnTo>
                  <a:lnTo>
                    <a:pt x="1905" y="7708"/>
                  </a:lnTo>
                  <a:lnTo>
                    <a:pt x="749" y="8420"/>
                  </a:lnTo>
                  <a:lnTo>
                    <a:pt x="584" y="9359"/>
                  </a:lnTo>
                  <a:lnTo>
                    <a:pt x="1206" y="9664"/>
                  </a:lnTo>
                  <a:lnTo>
                    <a:pt x="1892" y="9982"/>
                  </a:lnTo>
                  <a:lnTo>
                    <a:pt x="3937" y="8458"/>
                  </a:lnTo>
                  <a:lnTo>
                    <a:pt x="5080" y="7581"/>
                  </a:lnTo>
                  <a:lnTo>
                    <a:pt x="5283" y="9156"/>
                  </a:lnTo>
                  <a:lnTo>
                    <a:pt x="5308" y="10553"/>
                  </a:lnTo>
                  <a:lnTo>
                    <a:pt x="7188" y="9524"/>
                  </a:lnTo>
                  <a:lnTo>
                    <a:pt x="6959" y="8750"/>
                  </a:lnTo>
                  <a:lnTo>
                    <a:pt x="6286" y="8102"/>
                  </a:lnTo>
                  <a:lnTo>
                    <a:pt x="6426" y="7213"/>
                  </a:lnTo>
                  <a:lnTo>
                    <a:pt x="5892" y="6946"/>
                  </a:lnTo>
                  <a:lnTo>
                    <a:pt x="5435" y="6578"/>
                  </a:lnTo>
                  <a:lnTo>
                    <a:pt x="5359" y="5918"/>
                  </a:lnTo>
                  <a:lnTo>
                    <a:pt x="4089" y="5219"/>
                  </a:lnTo>
                  <a:lnTo>
                    <a:pt x="4991" y="3314"/>
                  </a:lnTo>
                  <a:lnTo>
                    <a:pt x="4978" y="2311"/>
                  </a:lnTo>
                  <a:lnTo>
                    <a:pt x="4737" y="1371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12211476" y="693645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6324" y="0"/>
                  </a:moveTo>
                  <a:lnTo>
                    <a:pt x="5981" y="101"/>
                  </a:lnTo>
                  <a:lnTo>
                    <a:pt x="5676" y="241"/>
                  </a:lnTo>
                  <a:lnTo>
                    <a:pt x="5333" y="355"/>
                  </a:lnTo>
                  <a:lnTo>
                    <a:pt x="5194" y="1257"/>
                  </a:lnTo>
                  <a:lnTo>
                    <a:pt x="5880" y="1904"/>
                  </a:lnTo>
                  <a:lnTo>
                    <a:pt x="6095" y="2692"/>
                  </a:lnTo>
                  <a:lnTo>
                    <a:pt x="4229" y="3695"/>
                  </a:lnTo>
                  <a:lnTo>
                    <a:pt x="4190" y="2298"/>
                  </a:lnTo>
                  <a:lnTo>
                    <a:pt x="3987" y="723"/>
                  </a:lnTo>
                  <a:lnTo>
                    <a:pt x="800" y="3136"/>
                  </a:lnTo>
                  <a:lnTo>
                    <a:pt x="723" y="3352"/>
                  </a:lnTo>
                  <a:lnTo>
                    <a:pt x="495" y="3809"/>
                  </a:lnTo>
                  <a:lnTo>
                    <a:pt x="0" y="5092"/>
                  </a:lnTo>
                  <a:lnTo>
                    <a:pt x="342" y="6070"/>
                  </a:lnTo>
                  <a:lnTo>
                    <a:pt x="1574" y="6718"/>
                  </a:lnTo>
                  <a:lnTo>
                    <a:pt x="2273" y="6997"/>
                  </a:lnTo>
                  <a:lnTo>
                    <a:pt x="2895" y="6896"/>
                  </a:lnTo>
                  <a:lnTo>
                    <a:pt x="4267" y="5918"/>
                  </a:lnTo>
                  <a:lnTo>
                    <a:pt x="5041" y="5905"/>
                  </a:lnTo>
                  <a:lnTo>
                    <a:pt x="5841" y="6261"/>
                  </a:lnTo>
                  <a:lnTo>
                    <a:pt x="6248" y="5613"/>
                  </a:lnTo>
                  <a:lnTo>
                    <a:pt x="6680" y="5041"/>
                  </a:lnTo>
                  <a:lnTo>
                    <a:pt x="7975" y="6121"/>
                  </a:lnTo>
                  <a:lnTo>
                    <a:pt x="8547" y="6108"/>
                  </a:lnTo>
                  <a:lnTo>
                    <a:pt x="9143" y="6159"/>
                  </a:lnTo>
                  <a:lnTo>
                    <a:pt x="9550" y="4864"/>
                  </a:lnTo>
                  <a:lnTo>
                    <a:pt x="8051" y="4749"/>
                  </a:lnTo>
                  <a:lnTo>
                    <a:pt x="7746" y="3898"/>
                  </a:lnTo>
                  <a:lnTo>
                    <a:pt x="6921" y="2743"/>
                  </a:lnTo>
                  <a:lnTo>
                    <a:pt x="8026" y="838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12211616" y="69392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342"/>
                  </a:lnTo>
                  <a:lnTo>
                    <a:pt x="241" y="660"/>
                  </a:lnTo>
                  <a:lnTo>
                    <a:pt x="355" y="1003"/>
                  </a:lnTo>
                  <a:lnTo>
                    <a:pt x="571" y="546"/>
                  </a:lnTo>
                  <a:lnTo>
                    <a:pt x="673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12244950" y="6838986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40" h="19684">
                  <a:moveTo>
                    <a:pt x="3060" y="11036"/>
                  </a:moveTo>
                  <a:lnTo>
                    <a:pt x="0" y="12357"/>
                  </a:lnTo>
                  <a:lnTo>
                    <a:pt x="952" y="17348"/>
                  </a:lnTo>
                  <a:lnTo>
                    <a:pt x="2082" y="18948"/>
                  </a:lnTo>
                  <a:lnTo>
                    <a:pt x="3505" y="19646"/>
                  </a:lnTo>
                  <a:lnTo>
                    <a:pt x="5372" y="18884"/>
                  </a:lnTo>
                  <a:lnTo>
                    <a:pt x="5360" y="18033"/>
                  </a:lnTo>
                  <a:lnTo>
                    <a:pt x="4521" y="18033"/>
                  </a:lnTo>
                  <a:lnTo>
                    <a:pt x="4025" y="16611"/>
                  </a:lnTo>
                  <a:lnTo>
                    <a:pt x="1981" y="16255"/>
                  </a:lnTo>
                  <a:lnTo>
                    <a:pt x="3606" y="13157"/>
                  </a:lnTo>
                  <a:lnTo>
                    <a:pt x="5027" y="13157"/>
                  </a:lnTo>
                  <a:lnTo>
                    <a:pt x="4965" y="12534"/>
                  </a:lnTo>
                  <a:lnTo>
                    <a:pt x="5372" y="12217"/>
                  </a:lnTo>
                  <a:lnTo>
                    <a:pt x="5676" y="12090"/>
                  </a:lnTo>
                  <a:lnTo>
                    <a:pt x="5969" y="11937"/>
                  </a:lnTo>
                  <a:lnTo>
                    <a:pt x="6448" y="11937"/>
                  </a:lnTo>
                  <a:lnTo>
                    <a:pt x="6705" y="11899"/>
                  </a:lnTo>
                  <a:lnTo>
                    <a:pt x="7513" y="11163"/>
                  </a:lnTo>
                  <a:lnTo>
                    <a:pt x="4025" y="11163"/>
                  </a:lnTo>
                  <a:lnTo>
                    <a:pt x="3060" y="11036"/>
                  </a:lnTo>
                  <a:close/>
                </a:path>
                <a:path w="15240" h="19684">
                  <a:moveTo>
                    <a:pt x="5359" y="17983"/>
                  </a:moveTo>
                  <a:lnTo>
                    <a:pt x="4521" y="18033"/>
                  </a:lnTo>
                  <a:lnTo>
                    <a:pt x="5360" y="18033"/>
                  </a:lnTo>
                  <a:close/>
                </a:path>
                <a:path w="15240" h="19684">
                  <a:moveTo>
                    <a:pt x="5027" y="13157"/>
                  </a:moveTo>
                  <a:lnTo>
                    <a:pt x="3606" y="13157"/>
                  </a:lnTo>
                  <a:lnTo>
                    <a:pt x="4724" y="15354"/>
                  </a:lnTo>
                  <a:lnTo>
                    <a:pt x="5918" y="15036"/>
                  </a:lnTo>
                  <a:lnTo>
                    <a:pt x="6134" y="14884"/>
                  </a:lnTo>
                  <a:lnTo>
                    <a:pt x="5753" y="14350"/>
                  </a:lnTo>
                  <a:lnTo>
                    <a:pt x="5829" y="13804"/>
                  </a:lnTo>
                  <a:lnTo>
                    <a:pt x="5992" y="13436"/>
                  </a:lnTo>
                  <a:lnTo>
                    <a:pt x="5054" y="13436"/>
                  </a:lnTo>
                  <a:lnTo>
                    <a:pt x="5027" y="13157"/>
                  </a:lnTo>
                  <a:close/>
                </a:path>
                <a:path w="15240" h="19684">
                  <a:moveTo>
                    <a:pt x="5702" y="13106"/>
                  </a:moveTo>
                  <a:lnTo>
                    <a:pt x="5054" y="13436"/>
                  </a:lnTo>
                  <a:lnTo>
                    <a:pt x="5992" y="13436"/>
                  </a:lnTo>
                  <a:lnTo>
                    <a:pt x="6083" y="13233"/>
                  </a:lnTo>
                  <a:lnTo>
                    <a:pt x="5702" y="13106"/>
                  </a:lnTo>
                  <a:close/>
                </a:path>
                <a:path w="15240" h="19684">
                  <a:moveTo>
                    <a:pt x="6448" y="11937"/>
                  </a:moveTo>
                  <a:lnTo>
                    <a:pt x="5969" y="11937"/>
                  </a:lnTo>
                  <a:lnTo>
                    <a:pt x="6362" y="11950"/>
                  </a:lnTo>
                  <a:close/>
                </a:path>
                <a:path w="15240" h="19684">
                  <a:moveTo>
                    <a:pt x="8405" y="10350"/>
                  </a:moveTo>
                  <a:lnTo>
                    <a:pt x="3822" y="10350"/>
                  </a:lnTo>
                  <a:lnTo>
                    <a:pt x="4025" y="11163"/>
                  </a:lnTo>
                  <a:lnTo>
                    <a:pt x="7513" y="11163"/>
                  </a:lnTo>
                  <a:lnTo>
                    <a:pt x="8405" y="10350"/>
                  </a:lnTo>
                  <a:close/>
                </a:path>
                <a:path w="15240" h="19684">
                  <a:moveTo>
                    <a:pt x="8966" y="0"/>
                  </a:moveTo>
                  <a:lnTo>
                    <a:pt x="6718" y="215"/>
                  </a:lnTo>
                  <a:lnTo>
                    <a:pt x="6629" y="2463"/>
                  </a:lnTo>
                  <a:lnTo>
                    <a:pt x="5080" y="4902"/>
                  </a:lnTo>
                  <a:lnTo>
                    <a:pt x="4711" y="6057"/>
                  </a:lnTo>
                  <a:lnTo>
                    <a:pt x="2362" y="7391"/>
                  </a:lnTo>
                  <a:lnTo>
                    <a:pt x="2118" y="8902"/>
                  </a:lnTo>
                  <a:lnTo>
                    <a:pt x="1928" y="9766"/>
                  </a:lnTo>
                  <a:lnTo>
                    <a:pt x="1825" y="10350"/>
                  </a:lnTo>
                  <a:lnTo>
                    <a:pt x="2514" y="10744"/>
                  </a:lnTo>
                  <a:lnTo>
                    <a:pt x="3060" y="11010"/>
                  </a:lnTo>
                  <a:lnTo>
                    <a:pt x="3416" y="10896"/>
                  </a:lnTo>
                  <a:lnTo>
                    <a:pt x="3822" y="10350"/>
                  </a:lnTo>
                  <a:lnTo>
                    <a:pt x="8419" y="10337"/>
                  </a:lnTo>
                  <a:lnTo>
                    <a:pt x="8753" y="10032"/>
                  </a:lnTo>
                  <a:lnTo>
                    <a:pt x="6324" y="10032"/>
                  </a:lnTo>
                  <a:lnTo>
                    <a:pt x="5778" y="9766"/>
                  </a:lnTo>
                  <a:lnTo>
                    <a:pt x="5011" y="7683"/>
                  </a:lnTo>
                  <a:lnTo>
                    <a:pt x="4988" y="7391"/>
                  </a:lnTo>
                  <a:lnTo>
                    <a:pt x="6781" y="5537"/>
                  </a:lnTo>
                  <a:lnTo>
                    <a:pt x="14237" y="5537"/>
                  </a:lnTo>
                  <a:lnTo>
                    <a:pt x="14935" y="4635"/>
                  </a:lnTo>
                  <a:lnTo>
                    <a:pt x="15011" y="4406"/>
                  </a:lnTo>
                  <a:lnTo>
                    <a:pt x="14312" y="3987"/>
                  </a:lnTo>
                  <a:lnTo>
                    <a:pt x="13970" y="3403"/>
                  </a:lnTo>
                  <a:lnTo>
                    <a:pt x="14308" y="2463"/>
                  </a:lnTo>
                  <a:lnTo>
                    <a:pt x="8204" y="2463"/>
                  </a:lnTo>
                  <a:lnTo>
                    <a:pt x="8382" y="1396"/>
                  </a:lnTo>
                  <a:lnTo>
                    <a:pt x="9766" y="1054"/>
                  </a:lnTo>
                  <a:lnTo>
                    <a:pt x="8966" y="0"/>
                  </a:lnTo>
                  <a:close/>
                </a:path>
                <a:path w="15240" h="19684">
                  <a:moveTo>
                    <a:pt x="8204" y="6908"/>
                  </a:moveTo>
                  <a:lnTo>
                    <a:pt x="8331" y="8051"/>
                  </a:lnTo>
                  <a:lnTo>
                    <a:pt x="6324" y="10032"/>
                  </a:lnTo>
                  <a:lnTo>
                    <a:pt x="8753" y="10032"/>
                  </a:lnTo>
                  <a:lnTo>
                    <a:pt x="9004" y="9804"/>
                  </a:lnTo>
                  <a:lnTo>
                    <a:pt x="9283" y="8902"/>
                  </a:lnTo>
                  <a:lnTo>
                    <a:pt x="8204" y="6908"/>
                  </a:lnTo>
                  <a:close/>
                </a:path>
                <a:path w="15240" h="19684">
                  <a:moveTo>
                    <a:pt x="14237" y="5537"/>
                  </a:moveTo>
                  <a:lnTo>
                    <a:pt x="6781" y="5537"/>
                  </a:lnTo>
                  <a:lnTo>
                    <a:pt x="8813" y="5600"/>
                  </a:lnTo>
                  <a:lnTo>
                    <a:pt x="11417" y="5930"/>
                  </a:lnTo>
                  <a:lnTo>
                    <a:pt x="10604" y="9055"/>
                  </a:lnTo>
                  <a:lnTo>
                    <a:pt x="11976" y="6794"/>
                  </a:lnTo>
                  <a:lnTo>
                    <a:pt x="13564" y="6794"/>
                  </a:lnTo>
                  <a:lnTo>
                    <a:pt x="13411" y="6603"/>
                  </a:lnTo>
                  <a:lnTo>
                    <a:pt x="14237" y="5537"/>
                  </a:lnTo>
                  <a:close/>
                </a:path>
                <a:path w="15240" h="19684">
                  <a:moveTo>
                    <a:pt x="13564" y="6794"/>
                  </a:moveTo>
                  <a:lnTo>
                    <a:pt x="11976" y="6794"/>
                  </a:lnTo>
                  <a:lnTo>
                    <a:pt x="13398" y="7683"/>
                  </a:lnTo>
                  <a:lnTo>
                    <a:pt x="14820" y="8356"/>
                  </a:lnTo>
                  <a:lnTo>
                    <a:pt x="13564" y="6794"/>
                  </a:lnTo>
                  <a:close/>
                </a:path>
                <a:path w="15240" h="19684">
                  <a:moveTo>
                    <a:pt x="11849" y="139"/>
                  </a:moveTo>
                  <a:lnTo>
                    <a:pt x="10617" y="2247"/>
                  </a:lnTo>
                  <a:lnTo>
                    <a:pt x="9461" y="2412"/>
                  </a:lnTo>
                  <a:lnTo>
                    <a:pt x="8204" y="2463"/>
                  </a:lnTo>
                  <a:lnTo>
                    <a:pt x="14308" y="2463"/>
                  </a:lnTo>
                  <a:lnTo>
                    <a:pt x="14605" y="1638"/>
                  </a:lnTo>
                  <a:lnTo>
                    <a:pt x="14414" y="888"/>
                  </a:lnTo>
                  <a:lnTo>
                    <a:pt x="12560" y="152"/>
                  </a:lnTo>
                  <a:lnTo>
                    <a:pt x="11849" y="139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12253154" y="6833944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13099" y="10375"/>
                  </a:moveTo>
                  <a:lnTo>
                    <a:pt x="11468" y="10375"/>
                  </a:lnTo>
                  <a:lnTo>
                    <a:pt x="12560" y="11099"/>
                  </a:lnTo>
                  <a:lnTo>
                    <a:pt x="12877" y="12204"/>
                  </a:lnTo>
                  <a:lnTo>
                    <a:pt x="13258" y="12141"/>
                  </a:lnTo>
                  <a:lnTo>
                    <a:pt x="13728" y="11899"/>
                  </a:lnTo>
                  <a:lnTo>
                    <a:pt x="13106" y="10490"/>
                  </a:lnTo>
                  <a:close/>
                </a:path>
                <a:path w="13970" h="12700">
                  <a:moveTo>
                    <a:pt x="8264" y="5181"/>
                  </a:moveTo>
                  <a:lnTo>
                    <a:pt x="3644" y="5181"/>
                  </a:lnTo>
                  <a:lnTo>
                    <a:pt x="4356" y="5194"/>
                  </a:lnTo>
                  <a:lnTo>
                    <a:pt x="6210" y="5930"/>
                  </a:lnTo>
                  <a:lnTo>
                    <a:pt x="6396" y="6692"/>
                  </a:lnTo>
                  <a:lnTo>
                    <a:pt x="5765" y="8445"/>
                  </a:lnTo>
                  <a:lnTo>
                    <a:pt x="6108" y="9029"/>
                  </a:lnTo>
                  <a:lnTo>
                    <a:pt x="6807" y="9448"/>
                  </a:lnTo>
                  <a:lnTo>
                    <a:pt x="8166" y="9677"/>
                  </a:lnTo>
                  <a:lnTo>
                    <a:pt x="9004" y="11252"/>
                  </a:lnTo>
                  <a:lnTo>
                    <a:pt x="11468" y="10375"/>
                  </a:lnTo>
                  <a:lnTo>
                    <a:pt x="13099" y="10375"/>
                  </a:lnTo>
                  <a:lnTo>
                    <a:pt x="13049" y="9524"/>
                  </a:lnTo>
                  <a:lnTo>
                    <a:pt x="10375" y="9524"/>
                  </a:lnTo>
                  <a:lnTo>
                    <a:pt x="9105" y="8889"/>
                  </a:lnTo>
                  <a:lnTo>
                    <a:pt x="8745" y="7289"/>
                  </a:lnTo>
                  <a:lnTo>
                    <a:pt x="8711" y="6680"/>
                  </a:lnTo>
                  <a:lnTo>
                    <a:pt x="9715" y="6553"/>
                  </a:lnTo>
                  <a:lnTo>
                    <a:pt x="10402" y="6108"/>
                  </a:lnTo>
                  <a:lnTo>
                    <a:pt x="8204" y="6108"/>
                  </a:lnTo>
                  <a:lnTo>
                    <a:pt x="8264" y="5181"/>
                  </a:lnTo>
                  <a:close/>
                </a:path>
                <a:path w="13970" h="12700">
                  <a:moveTo>
                    <a:pt x="13017" y="8991"/>
                  </a:moveTo>
                  <a:lnTo>
                    <a:pt x="10375" y="9524"/>
                  </a:lnTo>
                  <a:lnTo>
                    <a:pt x="13049" y="9524"/>
                  </a:lnTo>
                  <a:lnTo>
                    <a:pt x="13017" y="8991"/>
                  </a:lnTo>
                  <a:close/>
                </a:path>
                <a:path w="13970" h="12700">
                  <a:moveTo>
                    <a:pt x="6236" y="3009"/>
                  </a:moveTo>
                  <a:lnTo>
                    <a:pt x="1714" y="3009"/>
                  </a:lnTo>
                  <a:lnTo>
                    <a:pt x="1981" y="3606"/>
                  </a:lnTo>
                  <a:lnTo>
                    <a:pt x="1396" y="3695"/>
                  </a:lnTo>
                  <a:lnTo>
                    <a:pt x="965" y="4610"/>
                  </a:lnTo>
                  <a:lnTo>
                    <a:pt x="877" y="5194"/>
                  </a:lnTo>
                  <a:lnTo>
                    <a:pt x="1436" y="5930"/>
                  </a:lnTo>
                  <a:lnTo>
                    <a:pt x="1510" y="6108"/>
                  </a:lnTo>
                  <a:lnTo>
                    <a:pt x="177" y="6438"/>
                  </a:lnTo>
                  <a:lnTo>
                    <a:pt x="0" y="7505"/>
                  </a:lnTo>
                  <a:lnTo>
                    <a:pt x="1257" y="7454"/>
                  </a:lnTo>
                  <a:lnTo>
                    <a:pt x="2412" y="7289"/>
                  </a:lnTo>
                  <a:lnTo>
                    <a:pt x="3644" y="5181"/>
                  </a:lnTo>
                  <a:lnTo>
                    <a:pt x="8264" y="5181"/>
                  </a:lnTo>
                  <a:lnTo>
                    <a:pt x="8318" y="4343"/>
                  </a:lnTo>
                  <a:lnTo>
                    <a:pt x="6705" y="3733"/>
                  </a:lnTo>
                  <a:lnTo>
                    <a:pt x="6236" y="3009"/>
                  </a:lnTo>
                  <a:close/>
                </a:path>
                <a:path w="13970" h="12700">
                  <a:moveTo>
                    <a:pt x="9512" y="4051"/>
                  </a:moveTo>
                  <a:lnTo>
                    <a:pt x="8204" y="6108"/>
                  </a:lnTo>
                  <a:lnTo>
                    <a:pt x="10422" y="6095"/>
                  </a:lnTo>
                  <a:lnTo>
                    <a:pt x="10794" y="5854"/>
                  </a:lnTo>
                  <a:lnTo>
                    <a:pt x="10972" y="5702"/>
                  </a:lnTo>
                  <a:lnTo>
                    <a:pt x="10223" y="5448"/>
                  </a:lnTo>
                  <a:lnTo>
                    <a:pt x="10121" y="4610"/>
                  </a:lnTo>
                  <a:lnTo>
                    <a:pt x="9512" y="4051"/>
                  </a:lnTo>
                  <a:close/>
                </a:path>
                <a:path w="13970" h="12700">
                  <a:moveTo>
                    <a:pt x="3898" y="0"/>
                  </a:moveTo>
                  <a:lnTo>
                    <a:pt x="3619" y="546"/>
                  </a:lnTo>
                  <a:lnTo>
                    <a:pt x="3263" y="990"/>
                  </a:lnTo>
                  <a:lnTo>
                    <a:pt x="2603" y="1041"/>
                  </a:lnTo>
                  <a:lnTo>
                    <a:pt x="2311" y="1701"/>
                  </a:lnTo>
                  <a:lnTo>
                    <a:pt x="1320" y="2057"/>
                  </a:lnTo>
                  <a:lnTo>
                    <a:pt x="711" y="3390"/>
                  </a:lnTo>
                  <a:lnTo>
                    <a:pt x="1396" y="3695"/>
                  </a:lnTo>
                  <a:lnTo>
                    <a:pt x="1594" y="3390"/>
                  </a:lnTo>
                  <a:lnTo>
                    <a:pt x="1714" y="3009"/>
                  </a:lnTo>
                  <a:lnTo>
                    <a:pt x="6236" y="3009"/>
                  </a:lnTo>
                  <a:lnTo>
                    <a:pt x="5956" y="2578"/>
                  </a:lnTo>
                  <a:lnTo>
                    <a:pt x="5410" y="2298"/>
                  </a:lnTo>
                  <a:lnTo>
                    <a:pt x="4965" y="1943"/>
                  </a:lnTo>
                  <a:lnTo>
                    <a:pt x="5054" y="990"/>
                  </a:lnTo>
                  <a:lnTo>
                    <a:pt x="5219" y="609"/>
                  </a:lnTo>
                  <a:lnTo>
                    <a:pt x="4330" y="22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12244118" y="685569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228" y="1257"/>
                  </a:lnTo>
                  <a:lnTo>
                    <a:pt x="190" y="2298"/>
                  </a:lnTo>
                  <a:lnTo>
                    <a:pt x="1003" y="4305"/>
                  </a:lnTo>
                  <a:lnTo>
                    <a:pt x="1943" y="4102"/>
                  </a:lnTo>
                  <a:lnTo>
                    <a:pt x="2146" y="3301"/>
                  </a:lnTo>
                  <a:lnTo>
                    <a:pt x="2501" y="2603"/>
                  </a:lnTo>
                  <a:lnTo>
                    <a:pt x="1650" y="2158"/>
                  </a:lnTo>
                  <a:lnTo>
                    <a:pt x="1409" y="1511"/>
                  </a:lnTo>
                  <a:lnTo>
                    <a:pt x="179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9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12239493" y="68595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76" y="0"/>
                  </a:moveTo>
                  <a:lnTo>
                    <a:pt x="0" y="1917"/>
                  </a:lnTo>
                  <a:lnTo>
                    <a:pt x="622" y="1689"/>
                  </a:lnTo>
                  <a:lnTo>
                    <a:pt x="1904" y="1206"/>
                  </a:lnTo>
                  <a:lnTo>
                    <a:pt x="2260" y="55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12253861" y="68373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30"/>
                  </a:lnTo>
                  <a:lnTo>
                    <a:pt x="241" y="647"/>
                  </a:lnTo>
                  <a:lnTo>
                    <a:pt x="355" y="965"/>
                  </a:lnTo>
                  <a:lnTo>
                    <a:pt x="469" y="749"/>
                  </a:lnTo>
                  <a:lnTo>
                    <a:pt x="571" y="533"/>
                  </a:lnTo>
                  <a:lnTo>
                    <a:pt x="698" y="304"/>
                  </a:lnTo>
                  <a:lnTo>
                    <a:pt x="457" y="203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12256395" y="683236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498" y="0"/>
                  </a:moveTo>
                  <a:lnTo>
                    <a:pt x="736" y="787"/>
                  </a:lnTo>
                  <a:lnTo>
                    <a:pt x="0" y="1282"/>
                  </a:lnTo>
                  <a:lnTo>
                    <a:pt x="304" y="1435"/>
                  </a:lnTo>
                  <a:lnTo>
                    <a:pt x="647" y="1587"/>
                  </a:lnTo>
                  <a:lnTo>
                    <a:pt x="1092" y="1803"/>
                  </a:lnTo>
                  <a:lnTo>
                    <a:pt x="1549" y="1993"/>
                  </a:lnTo>
                  <a:lnTo>
                    <a:pt x="1968" y="2197"/>
                  </a:lnTo>
                  <a:lnTo>
                    <a:pt x="2184" y="1689"/>
                  </a:lnTo>
                  <a:lnTo>
                    <a:pt x="2781" y="952"/>
                  </a:lnTo>
                  <a:lnTo>
                    <a:pt x="2387" y="647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12258586" y="682892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596" y="114"/>
                  </a:lnTo>
                  <a:lnTo>
                    <a:pt x="368" y="965"/>
                  </a:lnTo>
                  <a:lnTo>
                    <a:pt x="0" y="1689"/>
                  </a:lnTo>
                  <a:lnTo>
                    <a:pt x="241" y="1765"/>
                  </a:lnTo>
                  <a:lnTo>
                    <a:pt x="457" y="1866"/>
                  </a:lnTo>
                  <a:lnTo>
                    <a:pt x="660" y="1981"/>
                  </a:lnTo>
                  <a:lnTo>
                    <a:pt x="990" y="1333"/>
                  </a:lnTo>
                  <a:lnTo>
                    <a:pt x="1269" y="66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12255760" y="68336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4" y="0"/>
                  </a:moveTo>
                  <a:lnTo>
                    <a:pt x="419" y="457"/>
                  </a:lnTo>
                  <a:lnTo>
                    <a:pt x="228" y="888"/>
                  </a:lnTo>
                  <a:lnTo>
                    <a:pt x="0" y="1346"/>
                  </a:lnTo>
                  <a:lnTo>
                    <a:pt x="673" y="1295"/>
                  </a:lnTo>
                  <a:lnTo>
                    <a:pt x="1003" y="850"/>
                  </a:lnTo>
                  <a:lnTo>
                    <a:pt x="1282" y="304"/>
                  </a:lnTo>
                  <a:lnTo>
                    <a:pt x="939" y="15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12254802" y="683417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965" y="812"/>
                  </a:moveTo>
                  <a:lnTo>
                    <a:pt x="647" y="927"/>
                  </a:lnTo>
                  <a:lnTo>
                    <a:pt x="304" y="1054"/>
                  </a:lnTo>
                  <a:lnTo>
                    <a:pt x="0" y="1155"/>
                  </a:lnTo>
                  <a:lnTo>
                    <a:pt x="215" y="1257"/>
                  </a:lnTo>
                  <a:lnTo>
                    <a:pt x="419" y="1371"/>
                  </a:lnTo>
                  <a:lnTo>
                    <a:pt x="660" y="1473"/>
                  </a:lnTo>
                  <a:lnTo>
                    <a:pt x="762" y="1257"/>
                  </a:lnTo>
                  <a:lnTo>
                    <a:pt x="863" y="1028"/>
                  </a:lnTo>
                  <a:lnTo>
                    <a:pt x="965" y="812"/>
                  </a:lnTo>
                  <a:close/>
                </a:path>
                <a:path w="5715" h="2540">
                  <a:moveTo>
                    <a:pt x="4610" y="1701"/>
                  </a:moveTo>
                  <a:lnTo>
                    <a:pt x="4178" y="1473"/>
                  </a:lnTo>
                  <a:lnTo>
                    <a:pt x="3721" y="1270"/>
                  </a:lnTo>
                  <a:lnTo>
                    <a:pt x="3289" y="1066"/>
                  </a:lnTo>
                  <a:lnTo>
                    <a:pt x="3327" y="1727"/>
                  </a:lnTo>
                  <a:lnTo>
                    <a:pt x="3759" y="2082"/>
                  </a:lnTo>
                  <a:lnTo>
                    <a:pt x="4305" y="2362"/>
                  </a:lnTo>
                  <a:lnTo>
                    <a:pt x="4394" y="2120"/>
                  </a:lnTo>
                  <a:lnTo>
                    <a:pt x="4495" y="1917"/>
                  </a:lnTo>
                  <a:lnTo>
                    <a:pt x="4610" y="1701"/>
                  </a:lnTo>
                  <a:close/>
                </a:path>
                <a:path w="5715" h="2540">
                  <a:moveTo>
                    <a:pt x="5232" y="342"/>
                  </a:moveTo>
                  <a:lnTo>
                    <a:pt x="5194" y="0"/>
                  </a:lnTo>
                  <a:lnTo>
                    <a:pt x="5016" y="76"/>
                  </a:lnTo>
                  <a:lnTo>
                    <a:pt x="5232" y="342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12257624" y="68306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0"/>
                  </a:moveTo>
                  <a:lnTo>
                    <a:pt x="317" y="253"/>
                  </a:lnTo>
                  <a:lnTo>
                    <a:pt x="0" y="355"/>
                  </a:lnTo>
                  <a:lnTo>
                    <a:pt x="635" y="13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12259253" y="68309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42"/>
                  </a:lnTo>
                  <a:lnTo>
                    <a:pt x="266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12260172" y="682824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228" y="241"/>
                  </a:lnTo>
                  <a:lnTo>
                    <a:pt x="126" y="444"/>
                  </a:lnTo>
                  <a:lnTo>
                    <a:pt x="0" y="685"/>
                  </a:lnTo>
                  <a:lnTo>
                    <a:pt x="330" y="698"/>
                  </a:lnTo>
                  <a:lnTo>
                    <a:pt x="495" y="584"/>
                  </a:lnTo>
                  <a:lnTo>
                    <a:pt x="495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12280614" y="682784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5229" y="12192"/>
                  </a:moveTo>
                  <a:lnTo>
                    <a:pt x="2730" y="12192"/>
                  </a:lnTo>
                  <a:lnTo>
                    <a:pt x="3949" y="13830"/>
                  </a:lnTo>
                  <a:lnTo>
                    <a:pt x="5295" y="13766"/>
                  </a:lnTo>
                  <a:lnTo>
                    <a:pt x="5229" y="12192"/>
                  </a:lnTo>
                  <a:close/>
                </a:path>
                <a:path w="8890" h="13970">
                  <a:moveTo>
                    <a:pt x="8616" y="10744"/>
                  </a:moveTo>
                  <a:lnTo>
                    <a:pt x="3390" y="10744"/>
                  </a:lnTo>
                  <a:lnTo>
                    <a:pt x="0" y="12941"/>
                  </a:lnTo>
                  <a:lnTo>
                    <a:pt x="1333" y="13550"/>
                  </a:lnTo>
                  <a:lnTo>
                    <a:pt x="2730" y="12192"/>
                  </a:lnTo>
                  <a:lnTo>
                    <a:pt x="5229" y="12192"/>
                  </a:lnTo>
                  <a:lnTo>
                    <a:pt x="5181" y="11049"/>
                  </a:lnTo>
                  <a:lnTo>
                    <a:pt x="8727" y="11049"/>
                  </a:lnTo>
                  <a:lnTo>
                    <a:pt x="8616" y="10744"/>
                  </a:lnTo>
                  <a:close/>
                </a:path>
                <a:path w="8890" h="13970">
                  <a:moveTo>
                    <a:pt x="8727" y="11049"/>
                  </a:moveTo>
                  <a:lnTo>
                    <a:pt x="5181" y="11049"/>
                  </a:lnTo>
                  <a:lnTo>
                    <a:pt x="7264" y="11607"/>
                  </a:lnTo>
                  <a:lnTo>
                    <a:pt x="8839" y="11353"/>
                  </a:lnTo>
                  <a:lnTo>
                    <a:pt x="8727" y="11049"/>
                  </a:lnTo>
                  <a:close/>
                </a:path>
                <a:path w="8890" h="13970">
                  <a:moveTo>
                    <a:pt x="3387" y="10746"/>
                  </a:moveTo>
                  <a:close/>
                </a:path>
                <a:path w="8890" h="13970">
                  <a:moveTo>
                    <a:pt x="3594" y="0"/>
                  </a:moveTo>
                  <a:lnTo>
                    <a:pt x="2590" y="406"/>
                  </a:lnTo>
                  <a:lnTo>
                    <a:pt x="3644" y="2082"/>
                  </a:lnTo>
                  <a:lnTo>
                    <a:pt x="2781" y="3505"/>
                  </a:lnTo>
                  <a:lnTo>
                    <a:pt x="2044" y="4953"/>
                  </a:lnTo>
                  <a:lnTo>
                    <a:pt x="1295" y="6667"/>
                  </a:lnTo>
                  <a:lnTo>
                    <a:pt x="482" y="8407"/>
                  </a:lnTo>
                  <a:lnTo>
                    <a:pt x="698" y="9093"/>
                  </a:lnTo>
                  <a:lnTo>
                    <a:pt x="3390" y="10744"/>
                  </a:lnTo>
                  <a:lnTo>
                    <a:pt x="8616" y="10744"/>
                  </a:lnTo>
                  <a:lnTo>
                    <a:pt x="8128" y="9410"/>
                  </a:lnTo>
                  <a:lnTo>
                    <a:pt x="6756" y="7683"/>
                  </a:lnTo>
                  <a:lnTo>
                    <a:pt x="8445" y="6311"/>
                  </a:lnTo>
                  <a:lnTo>
                    <a:pt x="8636" y="4762"/>
                  </a:lnTo>
                  <a:lnTo>
                    <a:pt x="6680" y="4318"/>
                  </a:lnTo>
                  <a:lnTo>
                    <a:pt x="5092" y="3441"/>
                  </a:lnTo>
                  <a:lnTo>
                    <a:pt x="4559" y="1295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12285167" y="682914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4064" y="3467"/>
                  </a:moveTo>
                  <a:lnTo>
                    <a:pt x="3644" y="1231"/>
                  </a:lnTo>
                  <a:lnTo>
                    <a:pt x="1536" y="952"/>
                  </a:lnTo>
                  <a:lnTo>
                    <a:pt x="0" y="0"/>
                  </a:lnTo>
                  <a:lnTo>
                    <a:pt x="533" y="2146"/>
                  </a:lnTo>
                  <a:lnTo>
                    <a:pt x="2108" y="3035"/>
                  </a:lnTo>
                  <a:lnTo>
                    <a:pt x="4064" y="3467"/>
                  </a:lnTo>
                  <a:close/>
                </a:path>
                <a:path w="10159" h="10795">
                  <a:moveTo>
                    <a:pt x="9817" y="8572"/>
                  </a:moveTo>
                  <a:lnTo>
                    <a:pt x="9220" y="5397"/>
                  </a:lnTo>
                  <a:lnTo>
                    <a:pt x="6578" y="4533"/>
                  </a:lnTo>
                  <a:lnTo>
                    <a:pt x="4076" y="3479"/>
                  </a:lnTo>
                  <a:lnTo>
                    <a:pt x="3886" y="5029"/>
                  </a:lnTo>
                  <a:lnTo>
                    <a:pt x="2197" y="6388"/>
                  </a:lnTo>
                  <a:lnTo>
                    <a:pt x="3568" y="8115"/>
                  </a:lnTo>
                  <a:lnTo>
                    <a:pt x="3771" y="8216"/>
                  </a:lnTo>
                  <a:lnTo>
                    <a:pt x="4064" y="8267"/>
                  </a:lnTo>
                  <a:lnTo>
                    <a:pt x="4216" y="8432"/>
                  </a:lnTo>
                  <a:lnTo>
                    <a:pt x="6032" y="10566"/>
                  </a:lnTo>
                  <a:lnTo>
                    <a:pt x="7924" y="10134"/>
                  </a:lnTo>
                  <a:lnTo>
                    <a:pt x="9817" y="8572"/>
                  </a:lnTo>
                  <a:close/>
                </a:path>
              </a:pathLst>
            </a:custGeom>
            <a:solidFill>
              <a:srgbClr val="EE32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12295369" y="6850954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4">
                  <a:moveTo>
                    <a:pt x="15632" y="19748"/>
                  </a:moveTo>
                  <a:lnTo>
                    <a:pt x="14262" y="19748"/>
                  </a:lnTo>
                  <a:lnTo>
                    <a:pt x="14795" y="20485"/>
                  </a:lnTo>
                  <a:lnTo>
                    <a:pt x="15632" y="19748"/>
                  </a:lnTo>
                  <a:close/>
                </a:path>
                <a:path w="21590" h="20954">
                  <a:moveTo>
                    <a:pt x="20198" y="16395"/>
                  </a:moveTo>
                  <a:lnTo>
                    <a:pt x="16179" y="16395"/>
                  </a:lnTo>
                  <a:lnTo>
                    <a:pt x="17386" y="17386"/>
                  </a:lnTo>
                  <a:lnTo>
                    <a:pt x="18402" y="18084"/>
                  </a:lnTo>
                  <a:lnTo>
                    <a:pt x="19583" y="20104"/>
                  </a:lnTo>
                  <a:lnTo>
                    <a:pt x="20015" y="19545"/>
                  </a:lnTo>
                  <a:lnTo>
                    <a:pt x="20394" y="18897"/>
                  </a:lnTo>
                  <a:lnTo>
                    <a:pt x="20980" y="17691"/>
                  </a:lnTo>
                  <a:lnTo>
                    <a:pt x="20447" y="17132"/>
                  </a:lnTo>
                  <a:lnTo>
                    <a:pt x="20193" y="16459"/>
                  </a:lnTo>
                  <a:close/>
                </a:path>
                <a:path w="21590" h="20954">
                  <a:moveTo>
                    <a:pt x="14363" y="12712"/>
                  </a:moveTo>
                  <a:lnTo>
                    <a:pt x="11696" y="12712"/>
                  </a:lnTo>
                  <a:lnTo>
                    <a:pt x="13436" y="14363"/>
                  </a:lnTo>
                  <a:lnTo>
                    <a:pt x="13582" y="16383"/>
                  </a:lnTo>
                  <a:lnTo>
                    <a:pt x="13810" y="17386"/>
                  </a:lnTo>
                  <a:lnTo>
                    <a:pt x="13882" y="18084"/>
                  </a:lnTo>
                  <a:lnTo>
                    <a:pt x="11315" y="19837"/>
                  </a:lnTo>
                  <a:lnTo>
                    <a:pt x="14262" y="19748"/>
                  </a:lnTo>
                  <a:lnTo>
                    <a:pt x="15632" y="19748"/>
                  </a:lnTo>
                  <a:lnTo>
                    <a:pt x="16598" y="18897"/>
                  </a:lnTo>
                  <a:lnTo>
                    <a:pt x="16179" y="16395"/>
                  </a:lnTo>
                  <a:lnTo>
                    <a:pt x="20198" y="16395"/>
                  </a:lnTo>
                  <a:lnTo>
                    <a:pt x="20152" y="15405"/>
                  </a:lnTo>
                  <a:lnTo>
                    <a:pt x="19757" y="14300"/>
                  </a:lnTo>
                  <a:lnTo>
                    <a:pt x="14465" y="14300"/>
                  </a:lnTo>
                  <a:lnTo>
                    <a:pt x="13614" y="13601"/>
                  </a:lnTo>
                  <a:lnTo>
                    <a:pt x="14363" y="12712"/>
                  </a:lnTo>
                  <a:close/>
                </a:path>
                <a:path w="21590" h="20954">
                  <a:moveTo>
                    <a:pt x="11162" y="17703"/>
                  </a:moveTo>
                  <a:lnTo>
                    <a:pt x="10464" y="17703"/>
                  </a:lnTo>
                  <a:lnTo>
                    <a:pt x="10896" y="17881"/>
                  </a:lnTo>
                  <a:lnTo>
                    <a:pt x="11137" y="17932"/>
                  </a:lnTo>
                  <a:lnTo>
                    <a:pt x="11162" y="17703"/>
                  </a:lnTo>
                  <a:close/>
                </a:path>
                <a:path w="21590" h="20954">
                  <a:moveTo>
                    <a:pt x="1104" y="2832"/>
                  </a:moveTo>
                  <a:lnTo>
                    <a:pt x="1185" y="3683"/>
                  </a:lnTo>
                  <a:lnTo>
                    <a:pt x="1447" y="4699"/>
                  </a:lnTo>
                  <a:lnTo>
                    <a:pt x="1073" y="4902"/>
                  </a:lnTo>
                  <a:lnTo>
                    <a:pt x="0" y="5562"/>
                  </a:lnTo>
                  <a:lnTo>
                    <a:pt x="190" y="6451"/>
                  </a:lnTo>
                  <a:lnTo>
                    <a:pt x="2247" y="7035"/>
                  </a:lnTo>
                  <a:lnTo>
                    <a:pt x="2082" y="8559"/>
                  </a:lnTo>
                  <a:lnTo>
                    <a:pt x="4800" y="8763"/>
                  </a:lnTo>
                  <a:lnTo>
                    <a:pt x="4140" y="9804"/>
                  </a:lnTo>
                  <a:lnTo>
                    <a:pt x="3987" y="10566"/>
                  </a:lnTo>
                  <a:lnTo>
                    <a:pt x="5930" y="11404"/>
                  </a:lnTo>
                  <a:lnTo>
                    <a:pt x="7340" y="12890"/>
                  </a:lnTo>
                  <a:lnTo>
                    <a:pt x="8699" y="14439"/>
                  </a:lnTo>
                  <a:lnTo>
                    <a:pt x="10566" y="15405"/>
                  </a:lnTo>
                  <a:lnTo>
                    <a:pt x="9410" y="16383"/>
                  </a:lnTo>
                  <a:lnTo>
                    <a:pt x="9232" y="16814"/>
                  </a:lnTo>
                  <a:lnTo>
                    <a:pt x="8951" y="17386"/>
                  </a:lnTo>
                  <a:lnTo>
                    <a:pt x="8845" y="17703"/>
                  </a:lnTo>
                  <a:lnTo>
                    <a:pt x="9550" y="17907"/>
                  </a:lnTo>
                  <a:lnTo>
                    <a:pt x="10464" y="17703"/>
                  </a:lnTo>
                  <a:lnTo>
                    <a:pt x="11162" y="17703"/>
                  </a:lnTo>
                  <a:lnTo>
                    <a:pt x="11696" y="12712"/>
                  </a:lnTo>
                  <a:lnTo>
                    <a:pt x="14363" y="12712"/>
                  </a:lnTo>
                  <a:lnTo>
                    <a:pt x="14084" y="11163"/>
                  </a:lnTo>
                  <a:lnTo>
                    <a:pt x="14296" y="10896"/>
                  </a:lnTo>
                  <a:lnTo>
                    <a:pt x="11734" y="10896"/>
                  </a:lnTo>
                  <a:lnTo>
                    <a:pt x="11531" y="10795"/>
                  </a:lnTo>
                  <a:lnTo>
                    <a:pt x="11239" y="10706"/>
                  </a:lnTo>
                  <a:lnTo>
                    <a:pt x="11963" y="9867"/>
                  </a:lnTo>
                  <a:lnTo>
                    <a:pt x="11901" y="7950"/>
                  </a:lnTo>
                  <a:lnTo>
                    <a:pt x="6197" y="7950"/>
                  </a:lnTo>
                  <a:lnTo>
                    <a:pt x="6090" y="7251"/>
                  </a:lnTo>
                  <a:lnTo>
                    <a:pt x="5998" y="7035"/>
                  </a:lnTo>
                  <a:lnTo>
                    <a:pt x="6086" y="6057"/>
                  </a:lnTo>
                  <a:lnTo>
                    <a:pt x="6197" y="5854"/>
                  </a:lnTo>
                  <a:lnTo>
                    <a:pt x="9909" y="5854"/>
                  </a:lnTo>
                  <a:lnTo>
                    <a:pt x="10175" y="4902"/>
                  </a:lnTo>
                  <a:lnTo>
                    <a:pt x="3759" y="4902"/>
                  </a:lnTo>
                  <a:lnTo>
                    <a:pt x="3512" y="4381"/>
                  </a:lnTo>
                  <a:lnTo>
                    <a:pt x="3582" y="3416"/>
                  </a:lnTo>
                  <a:lnTo>
                    <a:pt x="3708" y="2895"/>
                  </a:lnTo>
                  <a:lnTo>
                    <a:pt x="1104" y="2832"/>
                  </a:lnTo>
                  <a:close/>
                </a:path>
                <a:path w="21590" h="20954">
                  <a:moveTo>
                    <a:pt x="17081" y="8585"/>
                  </a:moveTo>
                  <a:lnTo>
                    <a:pt x="16388" y="10160"/>
                  </a:lnTo>
                  <a:lnTo>
                    <a:pt x="16289" y="10706"/>
                  </a:lnTo>
                  <a:lnTo>
                    <a:pt x="16789" y="13042"/>
                  </a:lnTo>
                  <a:lnTo>
                    <a:pt x="14465" y="14300"/>
                  </a:lnTo>
                  <a:lnTo>
                    <a:pt x="19757" y="14300"/>
                  </a:lnTo>
                  <a:lnTo>
                    <a:pt x="19494" y="13563"/>
                  </a:lnTo>
                  <a:lnTo>
                    <a:pt x="18440" y="11544"/>
                  </a:lnTo>
                  <a:lnTo>
                    <a:pt x="18389" y="9207"/>
                  </a:lnTo>
                  <a:lnTo>
                    <a:pt x="17081" y="8585"/>
                  </a:lnTo>
                  <a:close/>
                </a:path>
                <a:path w="21590" h="20954">
                  <a:moveTo>
                    <a:pt x="12649" y="9105"/>
                  </a:moveTo>
                  <a:lnTo>
                    <a:pt x="12763" y="10807"/>
                  </a:lnTo>
                  <a:lnTo>
                    <a:pt x="11734" y="10896"/>
                  </a:lnTo>
                  <a:lnTo>
                    <a:pt x="14296" y="10896"/>
                  </a:lnTo>
                  <a:lnTo>
                    <a:pt x="14884" y="10160"/>
                  </a:lnTo>
                  <a:lnTo>
                    <a:pt x="13792" y="9664"/>
                  </a:lnTo>
                  <a:lnTo>
                    <a:pt x="12649" y="9105"/>
                  </a:lnTo>
                  <a:close/>
                </a:path>
                <a:path w="21590" h="20954">
                  <a:moveTo>
                    <a:pt x="17051" y="7518"/>
                  </a:moveTo>
                  <a:lnTo>
                    <a:pt x="11887" y="7518"/>
                  </a:lnTo>
                  <a:lnTo>
                    <a:pt x="14757" y="9436"/>
                  </a:lnTo>
                  <a:lnTo>
                    <a:pt x="15836" y="8255"/>
                  </a:lnTo>
                  <a:lnTo>
                    <a:pt x="17072" y="8255"/>
                  </a:lnTo>
                  <a:lnTo>
                    <a:pt x="17051" y="7518"/>
                  </a:lnTo>
                  <a:close/>
                </a:path>
                <a:path w="21590" h="20954">
                  <a:moveTo>
                    <a:pt x="17072" y="8255"/>
                  </a:moveTo>
                  <a:lnTo>
                    <a:pt x="15836" y="8255"/>
                  </a:lnTo>
                  <a:lnTo>
                    <a:pt x="17081" y="8585"/>
                  </a:lnTo>
                  <a:lnTo>
                    <a:pt x="17072" y="8255"/>
                  </a:lnTo>
                  <a:close/>
                </a:path>
                <a:path w="21590" h="20954">
                  <a:moveTo>
                    <a:pt x="9622" y="6883"/>
                  </a:moveTo>
                  <a:lnTo>
                    <a:pt x="6908" y="6883"/>
                  </a:lnTo>
                  <a:lnTo>
                    <a:pt x="6184" y="7594"/>
                  </a:lnTo>
                  <a:lnTo>
                    <a:pt x="6388" y="7886"/>
                  </a:lnTo>
                  <a:lnTo>
                    <a:pt x="6197" y="7950"/>
                  </a:lnTo>
                  <a:lnTo>
                    <a:pt x="11901" y="7950"/>
                  </a:lnTo>
                  <a:lnTo>
                    <a:pt x="11887" y="7518"/>
                  </a:lnTo>
                  <a:lnTo>
                    <a:pt x="17051" y="7518"/>
                  </a:lnTo>
                  <a:lnTo>
                    <a:pt x="17043" y="7251"/>
                  </a:lnTo>
                  <a:lnTo>
                    <a:pt x="14681" y="7251"/>
                  </a:lnTo>
                  <a:lnTo>
                    <a:pt x="14508" y="7188"/>
                  </a:lnTo>
                  <a:lnTo>
                    <a:pt x="9537" y="7188"/>
                  </a:lnTo>
                  <a:lnTo>
                    <a:pt x="9622" y="6883"/>
                  </a:lnTo>
                  <a:close/>
                </a:path>
                <a:path w="21590" h="20954">
                  <a:moveTo>
                    <a:pt x="9909" y="5854"/>
                  </a:moveTo>
                  <a:lnTo>
                    <a:pt x="6197" y="5854"/>
                  </a:lnTo>
                  <a:lnTo>
                    <a:pt x="6997" y="6057"/>
                  </a:lnTo>
                  <a:lnTo>
                    <a:pt x="7048" y="6451"/>
                  </a:lnTo>
                  <a:lnTo>
                    <a:pt x="6184" y="7594"/>
                  </a:lnTo>
                  <a:lnTo>
                    <a:pt x="6908" y="6883"/>
                  </a:lnTo>
                  <a:lnTo>
                    <a:pt x="9622" y="6883"/>
                  </a:lnTo>
                  <a:lnTo>
                    <a:pt x="9909" y="5854"/>
                  </a:lnTo>
                  <a:close/>
                </a:path>
                <a:path w="21590" h="20954">
                  <a:moveTo>
                    <a:pt x="15049" y="3683"/>
                  </a:moveTo>
                  <a:lnTo>
                    <a:pt x="14103" y="4686"/>
                  </a:lnTo>
                  <a:lnTo>
                    <a:pt x="14023" y="4902"/>
                  </a:lnTo>
                  <a:lnTo>
                    <a:pt x="14681" y="7251"/>
                  </a:lnTo>
                  <a:lnTo>
                    <a:pt x="17043" y="7251"/>
                  </a:lnTo>
                  <a:lnTo>
                    <a:pt x="17030" y="6794"/>
                  </a:lnTo>
                  <a:lnTo>
                    <a:pt x="15405" y="5753"/>
                  </a:lnTo>
                  <a:lnTo>
                    <a:pt x="15049" y="3683"/>
                  </a:lnTo>
                  <a:close/>
                </a:path>
                <a:path w="21590" h="20954">
                  <a:moveTo>
                    <a:pt x="11595" y="5969"/>
                  </a:moveTo>
                  <a:lnTo>
                    <a:pt x="9537" y="7188"/>
                  </a:lnTo>
                  <a:lnTo>
                    <a:pt x="14508" y="7188"/>
                  </a:lnTo>
                  <a:lnTo>
                    <a:pt x="12407" y="6413"/>
                  </a:lnTo>
                  <a:lnTo>
                    <a:pt x="11595" y="5969"/>
                  </a:lnTo>
                  <a:close/>
                </a:path>
                <a:path w="21590" h="20954">
                  <a:moveTo>
                    <a:pt x="5308" y="711"/>
                  </a:moveTo>
                  <a:lnTo>
                    <a:pt x="5003" y="1397"/>
                  </a:lnTo>
                  <a:lnTo>
                    <a:pt x="6045" y="4381"/>
                  </a:lnTo>
                  <a:lnTo>
                    <a:pt x="5549" y="4838"/>
                  </a:lnTo>
                  <a:lnTo>
                    <a:pt x="3759" y="4902"/>
                  </a:lnTo>
                  <a:lnTo>
                    <a:pt x="10175" y="4902"/>
                  </a:lnTo>
                  <a:lnTo>
                    <a:pt x="10310" y="4381"/>
                  </a:lnTo>
                  <a:lnTo>
                    <a:pt x="10214" y="3517"/>
                  </a:lnTo>
                  <a:lnTo>
                    <a:pt x="9956" y="2832"/>
                  </a:lnTo>
                  <a:lnTo>
                    <a:pt x="7251" y="2463"/>
                  </a:lnTo>
                  <a:lnTo>
                    <a:pt x="7912" y="850"/>
                  </a:lnTo>
                  <a:lnTo>
                    <a:pt x="6057" y="762"/>
                  </a:lnTo>
                  <a:lnTo>
                    <a:pt x="5308" y="711"/>
                  </a:lnTo>
                  <a:close/>
                </a:path>
                <a:path w="21590" h="20954">
                  <a:moveTo>
                    <a:pt x="2159" y="0"/>
                  </a:moveTo>
                  <a:lnTo>
                    <a:pt x="2286" y="1892"/>
                  </a:lnTo>
                  <a:lnTo>
                    <a:pt x="1409" y="2159"/>
                  </a:lnTo>
                  <a:lnTo>
                    <a:pt x="1587" y="2362"/>
                  </a:lnTo>
                  <a:lnTo>
                    <a:pt x="1587" y="2717"/>
                  </a:lnTo>
                  <a:lnTo>
                    <a:pt x="1409" y="2844"/>
                  </a:lnTo>
                  <a:lnTo>
                    <a:pt x="3807" y="2832"/>
                  </a:lnTo>
                  <a:lnTo>
                    <a:pt x="4305" y="2514"/>
                  </a:lnTo>
                  <a:lnTo>
                    <a:pt x="4686" y="2057"/>
                  </a:lnTo>
                  <a:lnTo>
                    <a:pt x="4013" y="1752"/>
                  </a:lnTo>
                  <a:lnTo>
                    <a:pt x="3683" y="787"/>
                  </a:lnTo>
                  <a:lnTo>
                    <a:pt x="2159" y="0"/>
                  </a:lnTo>
                  <a:close/>
                </a:path>
                <a:path w="21590" h="20954">
                  <a:moveTo>
                    <a:pt x="7251" y="0"/>
                  </a:moveTo>
                  <a:lnTo>
                    <a:pt x="6705" y="508"/>
                  </a:lnTo>
                  <a:lnTo>
                    <a:pt x="6057" y="762"/>
                  </a:lnTo>
                  <a:lnTo>
                    <a:pt x="7843" y="762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12302630" y="6848563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4165" y="317"/>
                  </a:moveTo>
                  <a:lnTo>
                    <a:pt x="3949" y="203"/>
                  </a:lnTo>
                  <a:lnTo>
                    <a:pt x="3746" y="101"/>
                  </a:lnTo>
                  <a:lnTo>
                    <a:pt x="3530" y="0"/>
                  </a:lnTo>
                  <a:lnTo>
                    <a:pt x="3886" y="952"/>
                  </a:lnTo>
                  <a:lnTo>
                    <a:pt x="3975" y="736"/>
                  </a:lnTo>
                  <a:lnTo>
                    <a:pt x="4076" y="533"/>
                  </a:lnTo>
                  <a:lnTo>
                    <a:pt x="4165" y="317"/>
                  </a:lnTo>
                  <a:close/>
                </a:path>
                <a:path w="6984" h="10159">
                  <a:moveTo>
                    <a:pt x="6819" y="4965"/>
                  </a:moveTo>
                  <a:lnTo>
                    <a:pt x="4914" y="3695"/>
                  </a:lnTo>
                  <a:lnTo>
                    <a:pt x="3289" y="2298"/>
                  </a:lnTo>
                  <a:lnTo>
                    <a:pt x="3086" y="2197"/>
                  </a:lnTo>
                  <a:lnTo>
                    <a:pt x="2603" y="2006"/>
                  </a:lnTo>
                  <a:lnTo>
                    <a:pt x="1816" y="2654"/>
                  </a:lnTo>
                  <a:lnTo>
                    <a:pt x="800" y="1752"/>
                  </a:lnTo>
                  <a:lnTo>
                    <a:pt x="0" y="2400"/>
                  </a:lnTo>
                  <a:lnTo>
                    <a:pt x="647" y="3251"/>
                  </a:lnTo>
                  <a:lnTo>
                    <a:pt x="0" y="4864"/>
                  </a:lnTo>
                  <a:lnTo>
                    <a:pt x="2692" y="5232"/>
                  </a:lnTo>
                  <a:lnTo>
                    <a:pt x="3149" y="6400"/>
                  </a:lnTo>
                  <a:lnTo>
                    <a:pt x="2984" y="7061"/>
                  </a:lnTo>
                  <a:lnTo>
                    <a:pt x="2286" y="9588"/>
                  </a:lnTo>
                  <a:lnTo>
                    <a:pt x="4343" y="8382"/>
                  </a:lnTo>
                  <a:lnTo>
                    <a:pt x="5156" y="8813"/>
                  </a:lnTo>
                  <a:lnTo>
                    <a:pt x="5016" y="8356"/>
                  </a:lnTo>
                  <a:lnTo>
                    <a:pt x="4610" y="7683"/>
                  </a:lnTo>
                  <a:lnTo>
                    <a:pt x="4762" y="7467"/>
                  </a:lnTo>
                  <a:lnTo>
                    <a:pt x="6819" y="4965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12310163" y="6866492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9262" y="5981"/>
                  </a:moveTo>
                  <a:lnTo>
                    <a:pt x="2057" y="5981"/>
                  </a:lnTo>
                  <a:lnTo>
                    <a:pt x="3314" y="6451"/>
                  </a:lnTo>
                  <a:lnTo>
                    <a:pt x="901" y="7429"/>
                  </a:lnTo>
                  <a:lnTo>
                    <a:pt x="1300" y="8813"/>
                  </a:lnTo>
                  <a:lnTo>
                    <a:pt x="1400" y="10032"/>
                  </a:lnTo>
                  <a:lnTo>
                    <a:pt x="1193" y="11163"/>
                  </a:lnTo>
                  <a:lnTo>
                    <a:pt x="2743" y="10909"/>
                  </a:lnTo>
                  <a:lnTo>
                    <a:pt x="4000" y="9524"/>
                  </a:lnTo>
                  <a:lnTo>
                    <a:pt x="6144" y="9524"/>
                  </a:lnTo>
                  <a:lnTo>
                    <a:pt x="6692" y="8813"/>
                  </a:lnTo>
                  <a:lnTo>
                    <a:pt x="4584" y="8216"/>
                  </a:lnTo>
                  <a:lnTo>
                    <a:pt x="4953" y="7048"/>
                  </a:lnTo>
                  <a:lnTo>
                    <a:pt x="9569" y="7048"/>
                  </a:lnTo>
                  <a:lnTo>
                    <a:pt x="9262" y="5981"/>
                  </a:lnTo>
                  <a:close/>
                </a:path>
                <a:path w="10159" h="11429">
                  <a:moveTo>
                    <a:pt x="6144" y="9524"/>
                  </a:moveTo>
                  <a:lnTo>
                    <a:pt x="4000" y="9524"/>
                  </a:lnTo>
                  <a:lnTo>
                    <a:pt x="5753" y="10032"/>
                  </a:lnTo>
                  <a:lnTo>
                    <a:pt x="6144" y="9524"/>
                  </a:lnTo>
                  <a:close/>
                </a:path>
                <a:path w="10159" h="11429">
                  <a:moveTo>
                    <a:pt x="9569" y="7048"/>
                  </a:moveTo>
                  <a:lnTo>
                    <a:pt x="4953" y="7048"/>
                  </a:lnTo>
                  <a:lnTo>
                    <a:pt x="6616" y="7353"/>
                  </a:lnTo>
                  <a:lnTo>
                    <a:pt x="7785" y="8166"/>
                  </a:lnTo>
                  <a:lnTo>
                    <a:pt x="8648" y="9613"/>
                  </a:lnTo>
                  <a:lnTo>
                    <a:pt x="9569" y="7048"/>
                  </a:lnTo>
                  <a:close/>
                </a:path>
                <a:path w="10159" h="11429">
                  <a:moveTo>
                    <a:pt x="1384" y="863"/>
                  </a:moveTo>
                  <a:lnTo>
                    <a:pt x="1803" y="3352"/>
                  </a:lnTo>
                  <a:lnTo>
                    <a:pt x="0" y="4952"/>
                  </a:lnTo>
                  <a:lnTo>
                    <a:pt x="596" y="6324"/>
                  </a:lnTo>
                  <a:lnTo>
                    <a:pt x="2057" y="5981"/>
                  </a:lnTo>
                  <a:lnTo>
                    <a:pt x="9262" y="5981"/>
                  </a:lnTo>
                  <a:lnTo>
                    <a:pt x="9085" y="4559"/>
                  </a:lnTo>
                  <a:lnTo>
                    <a:pt x="4787" y="4559"/>
                  </a:lnTo>
                  <a:lnTo>
                    <a:pt x="3606" y="2527"/>
                  </a:lnTo>
                  <a:lnTo>
                    <a:pt x="2590" y="1828"/>
                  </a:lnTo>
                  <a:lnTo>
                    <a:pt x="1384" y="863"/>
                  </a:lnTo>
                  <a:close/>
                </a:path>
                <a:path w="10159" h="11429">
                  <a:moveTo>
                    <a:pt x="6896" y="0"/>
                  </a:moveTo>
                  <a:lnTo>
                    <a:pt x="5461" y="165"/>
                  </a:lnTo>
                  <a:lnTo>
                    <a:pt x="5397" y="927"/>
                  </a:lnTo>
                  <a:lnTo>
                    <a:pt x="5651" y="1600"/>
                  </a:lnTo>
                  <a:lnTo>
                    <a:pt x="6184" y="2158"/>
                  </a:lnTo>
                  <a:lnTo>
                    <a:pt x="6616" y="2463"/>
                  </a:lnTo>
                  <a:lnTo>
                    <a:pt x="7289" y="2781"/>
                  </a:lnTo>
                  <a:lnTo>
                    <a:pt x="6540" y="3835"/>
                  </a:lnTo>
                  <a:lnTo>
                    <a:pt x="5313" y="3835"/>
                  </a:lnTo>
                  <a:lnTo>
                    <a:pt x="4787" y="4559"/>
                  </a:lnTo>
                  <a:lnTo>
                    <a:pt x="9085" y="4559"/>
                  </a:lnTo>
                  <a:lnTo>
                    <a:pt x="8996" y="3835"/>
                  </a:lnTo>
                  <a:lnTo>
                    <a:pt x="6540" y="3835"/>
                  </a:lnTo>
                  <a:lnTo>
                    <a:pt x="5549" y="3467"/>
                  </a:lnTo>
                  <a:lnTo>
                    <a:pt x="8951" y="3467"/>
                  </a:lnTo>
                  <a:lnTo>
                    <a:pt x="8737" y="1727"/>
                  </a:lnTo>
                  <a:lnTo>
                    <a:pt x="7569" y="1384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12317192" y="68649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" y="0"/>
                  </a:moveTo>
                  <a:lnTo>
                    <a:pt x="0" y="330"/>
                  </a:lnTo>
                  <a:lnTo>
                    <a:pt x="292" y="381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12316894" y="6880649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213" y="0"/>
                  </a:moveTo>
                  <a:lnTo>
                    <a:pt x="6515" y="1104"/>
                  </a:lnTo>
                  <a:lnTo>
                    <a:pt x="5499" y="1295"/>
                  </a:lnTo>
                  <a:lnTo>
                    <a:pt x="5308" y="1447"/>
                  </a:lnTo>
                  <a:lnTo>
                    <a:pt x="5168" y="1638"/>
                  </a:lnTo>
                  <a:lnTo>
                    <a:pt x="5105" y="1841"/>
                  </a:lnTo>
                  <a:lnTo>
                    <a:pt x="5245" y="2044"/>
                  </a:lnTo>
                  <a:lnTo>
                    <a:pt x="5410" y="2235"/>
                  </a:lnTo>
                  <a:lnTo>
                    <a:pt x="5816" y="3174"/>
                  </a:lnTo>
                  <a:lnTo>
                    <a:pt x="4978" y="3352"/>
                  </a:lnTo>
                  <a:lnTo>
                    <a:pt x="4914" y="2895"/>
                  </a:lnTo>
                  <a:lnTo>
                    <a:pt x="4927" y="2539"/>
                  </a:lnTo>
                  <a:lnTo>
                    <a:pt x="4965" y="2311"/>
                  </a:lnTo>
                  <a:lnTo>
                    <a:pt x="5054" y="2095"/>
                  </a:lnTo>
                  <a:lnTo>
                    <a:pt x="5105" y="1854"/>
                  </a:lnTo>
                  <a:lnTo>
                    <a:pt x="4902" y="1739"/>
                  </a:lnTo>
                  <a:lnTo>
                    <a:pt x="4698" y="1650"/>
                  </a:lnTo>
                  <a:lnTo>
                    <a:pt x="4457" y="1600"/>
                  </a:lnTo>
                  <a:lnTo>
                    <a:pt x="3174" y="2641"/>
                  </a:lnTo>
                  <a:lnTo>
                    <a:pt x="2565" y="3936"/>
                  </a:lnTo>
                  <a:lnTo>
                    <a:pt x="2247" y="5435"/>
                  </a:lnTo>
                  <a:lnTo>
                    <a:pt x="25" y="6349"/>
                  </a:lnTo>
                  <a:lnTo>
                    <a:pt x="101" y="7048"/>
                  </a:lnTo>
                  <a:lnTo>
                    <a:pt x="0" y="7632"/>
                  </a:lnTo>
                  <a:lnTo>
                    <a:pt x="1257" y="7010"/>
                  </a:lnTo>
                  <a:lnTo>
                    <a:pt x="2019" y="7188"/>
                  </a:lnTo>
                  <a:lnTo>
                    <a:pt x="2463" y="9093"/>
                  </a:lnTo>
                  <a:lnTo>
                    <a:pt x="2806" y="9499"/>
                  </a:lnTo>
                  <a:lnTo>
                    <a:pt x="3060" y="9893"/>
                  </a:lnTo>
                  <a:lnTo>
                    <a:pt x="4419" y="10388"/>
                  </a:lnTo>
                  <a:lnTo>
                    <a:pt x="5499" y="9461"/>
                  </a:lnTo>
                  <a:lnTo>
                    <a:pt x="6667" y="9131"/>
                  </a:lnTo>
                  <a:lnTo>
                    <a:pt x="7861" y="8127"/>
                  </a:lnTo>
                  <a:lnTo>
                    <a:pt x="7378" y="7442"/>
                  </a:lnTo>
                  <a:lnTo>
                    <a:pt x="6730" y="6807"/>
                  </a:lnTo>
                  <a:lnTo>
                    <a:pt x="6172" y="4978"/>
                  </a:lnTo>
                  <a:lnTo>
                    <a:pt x="6959" y="5359"/>
                  </a:lnTo>
                  <a:lnTo>
                    <a:pt x="7505" y="5524"/>
                  </a:lnTo>
                  <a:lnTo>
                    <a:pt x="8762" y="5295"/>
                  </a:lnTo>
                  <a:lnTo>
                    <a:pt x="7873" y="6057"/>
                  </a:lnTo>
                  <a:lnTo>
                    <a:pt x="7912" y="6438"/>
                  </a:lnTo>
                  <a:lnTo>
                    <a:pt x="8801" y="6857"/>
                  </a:lnTo>
                  <a:lnTo>
                    <a:pt x="9220" y="7086"/>
                  </a:lnTo>
                  <a:lnTo>
                    <a:pt x="9448" y="6083"/>
                  </a:lnTo>
                  <a:lnTo>
                    <a:pt x="9842" y="4089"/>
                  </a:lnTo>
                  <a:lnTo>
                    <a:pt x="8267" y="3187"/>
                  </a:lnTo>
                  <a:lnTo>
                    <a:pt x="8750" y="1841"/>
                  </a:lnTo>
                  <a:lnTo>
                    <a:pt x="9029" y="507"/>
                  </a:lnTo>
                  <a:lnTo>
                    <a:pt x="8369" y="203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12321974" y="687568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914" y="0"/>
                  </a:moveTo>
                  <a:lnTo>
                    <a:pt x="469" y="622"/>
                  </a:lnTo>
                  <a:lnTo>
                    <a:pt x="139" y="1308"/>
                  </a:lnTo>
                  <a:lnTo>
                    <a:pt x="114" y="1549"/>
                  </a:lnTo>
                  <a:lnTo>
                    <a:pt x="0" y="1993"/>
                  </a:lnTo>
                  <a:lnTo>
                    <a:pt x="2197" y="3200"/>
                  </a:lnTo>
                  <a:lnTo>
                    <a:pt x="850" y="4775"/>
                  </a:lnTo>
                  <a:lnTo>
                    <a:pt x="406" y="6261"/>
                  </a:lnTo>
                  <a:lnTo>
                    <a:pt x="1447" y="6070"/>
                  </a:lnTo>
                  <a:lnTo>
                    <a:pt x="2146" y="4965"/>
                  </a:lnTo>
                  <a:lnTo>
                    <a:pt x="3302" y="5168"/>
                  </a:lnTo>
                  <a:lnTo>
                    <a:pt x="3225" y="3098"/>
                  </a:lnTo>
                  <a:lnTo>
                    <a:pt x="939" y="207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12320795" y="68737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193" y="0"/>
                  </a:moveTo>
                  <a:lnTo>
                    <a:pt x="571" y="76"/>
                  </a:lnTo>
                  <a:lnTo>
                    <a:pt x="253" y="495"/>
                  </a:lnTo>
                  <a:lnTo>
                    <a:pt x="0" y="990"/>
                  </a:lnTo>
                  <a:lnTo>
                    <a:pt x="114" y="1358"/>
                  </a:lnTo>
                  <a:lnTo>
                    <a:pt x="241" y="1676"/>
                  </a:lnTo>
                  <a:lnTo>
                    <a:pt x="355" y="2006"/>
                  </a:lnTo>
                  <a:lnTo>
                    <a:pt x="1219" y="2387"/>
                  </a:lnTo>
                  <a:lnTo>
                    <a:pt x="1650" y="2590"/>
                  </a:lnTo>
                  <a:lnTo>
                    <a:pt x="1803" y="2374"/>
                  </a:lnTo>
                  <a:lnTo>
                    <a:pt x="1955" y="2184"/>
                  </a:lnTo>
                  <a:lnTo>
                    <a:pt x="2095" y="1955"/>
                  </a:lnTo>
                  <a:lnTo>
                    <a:pt x="1955" y="1625"/>
                  </a:lnTo>
                  <a:lnTo>
                    <a:pt x="1803" y="1295"/>
                  </a:lnTo>
                  <a:lnTo>
                    <a:pt x="1663" y="952"/>
                  </a:lnTo>
                  <a:lnTo>
                    <a:pt x="1511" y="673"/>
                  </a:lnTo>
                  <a:lnTo>
                    <a:pt x="1358" y="35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E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12325159" y="688116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761" y="0"/>
                  </a:moveTo>
                  <a:lnTo>
                    <a:pt x="469" y="1333"/>
                  </a:lnTo>
                  <a:lnTo>
                    <a:pt x="0" y="2666"/>
                  </a:lnTo>
                  <a:lnTo>
                    <a:pt x="1574" y="3581"/>
                  </a:lnTo>
                  <a:lnTo>
                    <a:pt x="1562" y="2806"/>
                  </a:lnTo>
                  <a:lnTo>
                    <a:pt x="1409" y="2031"/>
                  </a:lnTo>
                  <a:lnTo>
                    <a:pt x="1816" y="1295"/>
                  </a:lnTo>
                  <a:lnTo>
                    <a:pt x="1676" y="965"/>
                  </a:lnTo>
                  <a:lnTo>
                    <a:pt x="1447" y="304"/>
                  </a:lnTo>
                  <a:lnTo>
                    <a:pt x="977" y="10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12322015" y="68737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52" y="317"/>
                  </a:lnTo>
                  <a:lnTo>
                    <a:pt x="304" y="609"/>
                  </a:lnTo>
                  <a:lnTo>
                    <a:pt x="444" y="914"/>
                  </a:lnTo>
                  <a:lnTo>
                    <a:pt x="469" y="508"/>
                  </a:lnTo>
                  <a:lnTo>
                    <a:pt x="355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12314741" y="687345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029" y="0"/>
                  </a:moveTo>
                  <a:lnTo>
                    <a:pt x="4737" y="761"/>
                  </a:lnTo>
                  <a:lnTo>
                    <a:pt x="4470" y="1536"/>
                  </a:lnTo>
                  <a:lnTo>
                    <a:pt x="4063" y="2654"/>
                  </a:lnTo>
                  <a:lnTo>
                    <a:pt x="3213" y="1206"/>
                  </a:lnTo>
                  <a:lnTo>
                    <a:pt x="2044" y="368"/>
                  </a:lnTo>
                  <a:lnTo>
                    <a:pt x="380" y="88"/>
                  </a:lnTo>
                  <a:lnTo>
                    <a:pt x="0" y="1257"/>
                  </a:lnTo>
                  <a:lnTo>
                    <a:pt x="2120" y="1854"/>
                  </a:lnTo>
                  <a:lnTo>
                    <a:pt x="1168" y="3086"/>
                  </a:lnTo>
                  <a:lnTo>
                    <a:pt x="1879" y="3860"/>
                  </a:lnTo>
                  <a:lnTo>
                    <a:pt x="2019" y="4737"/>
                  </a:lnTo>
                  <a:lnTo>
                    <a:pt x="1587" y="5702"/>
                  </a:lnTo>
                  <a:lnTo>
                    <a:pt x="4190" y="5295"/>
                  </a:lnTo>
                  <a:lnTo>
                    <a:pt x="4635" y="4952"/>
                  </a:lnTo>
                  <a:lnTo>
                    <a:pt x="5041" y="4610"/>
                  </a:lnTo>
                  <a:lnTo>
                    <a:pt x="5473" y="4267"/>
                  </a:lnTo>
                  <a:lnTo>
                    <a:pt x="4864" y="3111"/>
                  </a:lnTo>
                  <a:lnTo>
                    <a:pt x="5714" y="2247"/>
                  </a:lnTo>
                  <a:lnTo>
                    <a:pt x="6070" y="1295"/>
                  </a:lnTo>
                  <a:lnTo>
                    <a:pt x="5714" y="850"/>
                  </a:lnTo>
                  <a:lnTo>
                    <a:pt x="5372" y="406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12288098" y="6842163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2425" y="0"/>
                  </a:moveTo>
                  <a:lnTo>
                    <a:pt x="1295" y="406"/>
                  </a:lnTo>
                  <a:lnTo>
                    <a:pt x="0" y="609"/>
                  </a:lnTo>
                  <a:lnTo>
                    <a:pt x="1244" y="3416"/>
                  </a:lnTo>
                  <a:lnTo>
                    <a:pt x="2133" y="4622"/>
                  </a:lnTo>
                  <a:lnTo>
                    <a:pt x="622" y="5600"/>
                  </a:lnTo>
                  <a:lnTo>
                    <a:pt x="1282" y="5918"/>
                  </a:lnTo>
                  <a:lnTo>
                    <a:pt x="2235" y="6997"/>
                  </a:lnTo>
                  <a:lnTo>
                    <a:pt x="3352" y="7950"/>
                  </a:lnTo>
                  <a:lnTo>
                    <a:pt x="3784" y="9423"/>
                  </a:lnTo>
                  <a:lnTo>
                    <a:pt x="5333" y="7696"/>
                  </a:lnTo>
                  <a:lnTo>
                    <a:pt x="6896" y="9372"/>
                  </a:lnTo>
                  <a:lnTo>
                    <a:pt x="7023" y="5473"/>
                  </a:lnTo>
                  <a:lnTo>
                    <a:pt x="4330" y="292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12282124" y="684119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6388" y="0"/>
                  </a:moveTo>
                  <a:lnTo>
                    <a:pt x="5156" y="2667"/>
                  </a:lnTo>
                  <a:lnTo>
                    <a:pt x="5410" y="4254"/>
                  </a:lnTo>
                  <a:lnTo>
                    <a:pt x="5892" y="5715"/>
                  </a:lnTo>
                  <a:lnTo>
                    <a:pt x="1155" y="4864"/>
                  </a:lnTo>
                  <a:lnTo>
                    <a:pt x="0" y="6464"/>
                  </a:lnTo>
                  <a:lnTo>
                    <a:pt x="1803" y="9613"/>
                  </a:lnTo>
                  <a:lnTo>
                    <a:pt x="698" y="10871"/>
                  </a:lnTo>
                  <a:lnTo>
                    <a:pt x="1155" y="12420"/>
                  </a:lnTo>
                  <a:lnTo>
                    <a:pt x="1790" y="12065"/>
                  </a:lnTo>
                  <a:lnTo>
                    <a:pt x="2476" y="11963"/>
                  </a:lnTo>
                  <a:lnTo>
                    <a:pt x="3149" y="12268"/>
                  </a:lnTo>
                  <a:lnTo>
                    <a:pt x="3098" y="10960"/>
                  </a:lnTo>
                  <a:lnTo>
                    <a:pt x="3086" y="9715"/>
                  </a:lnTo>
                  <a:lnTo>
                    <a:pt x="1498" y="7175"/>
                  </a:lnTo>
                  <a:lnTo>
                    <a:pt x="2260" y="6070"/>
                  </a:lnTo>
                  <a:lnTo>
                    <a:pt x="4686" y="6311"/>
                  </a:lnTo>
                  <a:lnTo>
                    <a:pt x="5600" y="6629"/>
                  </a:lnTo>
                  <a:lnTo>
                    <a:pt x="6591" y="6565"/>
                  </a:lnTo>
                  <a:lnTo>
                    <a:pt x="8102" y="5575"/>
                  </a:lnTo>
                  <a:lnTo>
                    <a:pt x="7226" y="4381"/>
                  </a:lnTo>
                  <a:lnTo>
                    <a:pt x="5981" y="1574"/>
                  </a:lnTo>
                  <a:lnTo>
                    <a:pt x="7277" y="1358"/>
                  </a:lnTo>
                  <a:lnTo>
                    <a:pt x="8394" y="965"/>
                  </a:lnTo>
                  <a:lnTo>
                    <a:pt x="7734" y="622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12295439" y="684745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3200" y="0"/>
                  </a:moveTo>
                  <a:lnTo>
                    <a:pt x="2743" y="63"/>
                  </a:lnTo>
                  <a:lnTo>
                    <a:pt x="2501" y="2527"/>
                  </a:lnTo>
                  <a:lnTo>
                    <a:pt x="1739" y="3759"/>
                  </a:lnTo>
                  <a:lnTo>
                    <a:pt x="304" y="4381"/>
                  </a:lnTo>
                  <a:lnTo>
                    <a:pt x="0" y="5054"/>
                  </a:lnTo>
                  <a:lnTo>
                    <a:pt x="889" y="5448"/>
                  </a:lnTo>
                  <a:lnTo>
                    <a:pt x="1346" y="5664"/>
                  </a:lnTo>
                  <a:lnTo>
                    <a:pt x="2197" y="5372"/>
                  </a:lnTo>
                  <a:lnTo>
                    <a:pt x="2082" y="3505"/>
                  </a:lnTo>
                  <a:lnTo>
                    <a:pt x="3594" y="4279"/>
                  </a:lnTo>
                  <a:lnTo>
                    <a:pt x="3733" y="3632"/>
                  </a:lnTo>
                  <a:lnTo>
                    <a:pt x="3251" y="2552"/>
                  </a:lnTo>
                  <a:lnTo>
                    <a:pt x="4279" y="2514"/>
                  </a:lnTo>
                  <a:lnTo>
                    <a:pt x="5143" y="2501"/>
                  </a:lnTo>
                  <a:lnTo>
                    <a:pt x="5245" y="4216"/>
                  </a:lnTo>
                  <a:lnTo>
                    <a:pt x="5994" y="4267"/>
                  </a:lnTo>
                  <a:lnTo>
                    <a:pt x="6642" y="4013"/>
                  </a:lnTo>
                  <a:lnTo>
                    <a:pt x="7188" y="3505"/>
                  </a:lnTo>
                  <a:lnTo>
                    <a:pt x="6337" y="3098"/>
                  </a:lnTo>
                  <a:lnTo>
                    <a:pt x="6096" y="2451"/>
                  </a:lnTo>
                  <a:lnTo>
                    <a:pt x="6464" y="1562"/>
                  </a:lnTo>
                  <a:lnTo>
                    <a:pt x="6134" y="254"/>
                  </a:lnTo>
                  <a:lnTo>
                    <a:pt x="5105" y="50"/>
                  </a:lnTo>
                  <a:lnTo>
                    <a:pt x="3987" y="1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12301534" y="684896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031" y="0"/>
                  </a:moveTo>
                  <a:lnTo>
                    <a:pt x="380" y="50"/>
                  </a:lnTo>
                  <a:lnTo>
                    <a:pt x="0" y="939"/>
                  </a:lnTo>
                  <a:lnTo>
                    <a:pt x="241" y="1587"/>
                  </a:lnTo>
                  <a:lnTo>
                    <a:pt x="1092" y="1993"/>
                  </a:lnTo>
                  <a:lnTo>
                    <a:pt x="1892" y="1346"/>
                  </a:lnTo>
                  <a:lnTo>
                    <a:pt x="2920" y="2247"/>
                  </a:lnTo>
                  <a:lnTo>
                    <a:pt x="3695" y="1600"/>
                  </a:lnTo>
                  <a:lnTo>
                    <a:pt x="3365" y="609"/>
                  </a:lnTo>
                  <a:lnTo>
                    <a:pt x="2895" y="406"/>
                  </a:lnTo>
                  <a:lnTo>
                    <a:pt x="2451" y="203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12285900" y="6840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00" y="0"/>
                  </a:moveTo>
                  <a:lnTo>
                    <a:pt x="2095" y="0"/>
                  </a:lnTo>
                  <a:lnTo>
                    <a:pt x="1841" y="393"/>
                  </a:lnTo>
                  <a:lnTo>
                    <a:pt x="1371" y="1142"/>
                  </a:lnTo>
                  <a:lnTo>
                    <a:pt x="736" y="1193"/>
                  </a:lnTo>
                  <a:lnTo>
                    <a:pt x="0" y="888"/>
                  </a:lnTo>
                  <a:lnTo>
                    <a:pt x="127" y="1854"/>
                  </a:lnTo>
                  <a:lnTo>
                    <a:pt x="850" y="2438"/>
                  </a:lnTo>
                  <a:lnTo>
                    <a:pt x="1384" y="3149"/>
                  </a:lnTo>
                  <a:lnTo>
                    <a:pt x="1790" y="2247"/>
                  </a:lnTo>
                  <a:lnTo>
                    <a:pt x="2197" y="1384"/>
                  </a:lnTo>
                  <a:lnTo>
                    <a:pt x="2603" y="48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12294152" y="685151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939" y="0"/>
                  </a:moveTo>
                  <a:lnTo>
                    <a:pt x="0" y="1981"/>
                  </a:lnTo>
                  <a:lnTo>
                    <a:pt x="330" y="1879"/>
                  </a:lnTo>
                  <a:lnTo>
                    <a:pt x="660" y="1752"/>
                  </a:lnTo>
                  <a:lnTo>
                    <a:pt x="990" y="1651"/>
                  </a:lnTo>
                  <a:lnTo>
                    <a:pt x="1079" y="1422"/>
                  </a:lnTo>
                  <a:lnTo>
                    <a:pt x="1181" y="1206"/>
                  </a:lnTo>
                  <a:lnTo>
                    <a:pt x="1295" y="990"/>
                  </a:lnTo>
                  <a:lnTo>
                    <a:pt x="1396" y="749"/>
                  </a:lnTo>
                  <a:lnTo>
                    <a:pt x="1498" y="546"/>
                  </a:lnTo>
                  <a:lnTo>
                    <a:pt x="1600" y="330"/>
                  </a:lnTo>
                  <a:lnTo>
                    <a:pt x="1384" y="203"/>
                  </a:lnTo>
                  <a:lnTo>
                    <a:pt x="1155" y="10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12303561" y="68483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04" y="0"/>
                  </a:moveTo>
                  <a:lnTo>
                    <a:pt x="203" y="215"/>
                  </a:lnTo>
                  <a:lnTo>
                    <a:pt x="101" y="419"/>
                  </a:lnTo>
                  <a:lnTo>
                    <a:pt x="0" y="660"/>
                  </a:lnTo>
                  <a:lnTo>
                    <a:pt x="431" y="863"/>
                  </a:lnTo>
                  <a:lnTo>
                    <a:pt x="889" y="1066"/>
                  </a:lnTo>
                  <a:lnTo>
                    <a:pt x="1320" y="1270"/>
                  </a:lnTo>
                  <a:lnTo>
                    <a:pt x="1206" y="952"/>
                  </a:lnTo>
                  <a:lnTo>
                    <a:pt x="1066" y="622"/>
                  </a:lnTo>
                  <a:lnTo>
                    <a:pt x="965" y="304"/>
                  </a:lnTo>
                  <a:lnTo>
                    <a:pt x="749" y="203"/>
                  </a:lnTo>
                  <a:lnTo>
                    <a:pt x="508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12303860" y="68477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84" y="0"/>
                  </a:moveTo>
                  <a:lnTo>
                    <a:pt x="12" y="12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215" y="647"/>
                  </a:lnTo>
                  <a:lnTo>
                    <a:pt x="444" y="749"/>
                  </a:lnTo>
                  <a:lnTo>
                    <a:pt x="660" y="850"/>
                  </a:lnTo>
                  <a:lnTo>
                    <a:pt x="647" y="40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12303496" y="693914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2197" y="0"/>
                  </a:moveTo>
                  <a:lnTo>
                    <a:pt x="1257" y="355"/>
                  </a:lnTo>
                  <a:lnTo>
                    <a:pt x="685" y="1485"/>
                  </a:lnTo>
                  <a:lnTo>
                    <a:pt x="901" y="1917"/>
                  </a:lnTo>
                  <a:lnTo>
                    <a:pt x="838" y="2209"/>
                  </a:lnTo>
                  <a:lnTo>
                    <a:pt x="279" y="2235"/>
                  </a:lnTo>
                  <a:lnTo>
                    <a:pt x="0" y="2882"/>
                  </a:lnTo>
                  <a:lnTo>
                    <a:pt x="673" y="3809"/>
                  </a:lnTo>
                  <a:lnTo>
                    <a:pt x="1397" y="4571"/>
                  </a:lnTo>
                  <a:lnTo>
                    <a:pt x="3213" y="4457"/>
                  </a:lnTo>
                  <a:lnTo>
                    <a:pt x="3581" y="4825"/>
                  </a:lnTo>
                  <a:lnTo>
                    <a:pt x="3644" y="5372"/>
                  </a:lnTo>
                  <a:lnTo>
                    <a:pt x="3860" y="5499"/>
                  </a:lnTo>
                  <a:lnTo>
                    <a:pt x="4343" y="5714"/>
                  </a:lnTo>
                  <a:lnTo>
                    <a:pt x="4381" y="5333"/>
                  </a:lnTo>
                  <a:lnTo>
                    <a:pt x="4483" y="5003"/>
                  </a:lnTo>
                  <a:lnTo>
                    <a:pt x="4508" y="4317"/>
                  </a:lnTo>
                  <a:lnTo>
                    <a:pt x="4292" y="3809"/>
                  </a:lnTo>
                  <a:lnTo>
                    <a:pt x="4432" y="3670"/>
                  </a:lnTo>
                  <a:lnTo>
                    <a:pt x="5994" y="4711"/>
                  </a:lnTo>
                  <a:lnTo>
                    <a:pt x="6299" y="5079"/>
                  </a:lnTo>
                  <a:lnTo>
                    <a:pt x="6502" y="5156"/>
                  </a:lnTo>
                  <a:lnTo>
                    <a:pt x="6946" y="5257"/>
                  </a:lnTo>
                  <a:lnTo>
                    <a:pt x="7810" y="4610"/>
                  </a:lnTo>
                  <a:lnTo>
                    <a:pt x="8242" y="4267"/>
                  </a:lnTo>
                  <a:lnTo>
                    <a:pt x="8001" y="4152"/>
                  </a:lnTo>
                  <a:lnTo>
                    <a:pt x="7797" y="4013"/>
                  </a:lnTo>
                  <a:lnTo>
                    <a:pt x="7556" y="3911"/>
                  </a:lnTo>
                  <a:lnTo>
                    <a:pt x="6756" y="2501"/>
                  </a:lnTo>
                  <a:lnTo>
                    <a:pt x="5803" y="1231"/>
                  </a:lnTo>
                  <a:lnTo>
                    <a:pt x="4152" y="774"/>
                  </a:lnTo>
                  <a:lnTo>
                    <a:pt x="3403" y="35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12305630" y="694552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1892" y="0"/>
                  </a:moveTo>
                  <a:lnTo>
                    <a:pt x="1536" y="723"/>
                  </a:lnTo>
                  <a:lnTo>
                    <a:pt x="1282" y="1562"/>
                  </a:lnTo>
                  <a:lnTo>
                    <a:pt x="304" y="1714"/>
                  </a:lnTo>
                  <a:lnTo>
                    <a:pt x="190" y="1905"/>
                  </a:lnTo>
                  <a:lnTo>
                    <a:pt x="0" y="2362"/>
                  </a:lnTo>
                  <a:lnTo>
                    <a:pt x="1181" y="2819"/>
                  </a:lnTo>
                  <a:lnTo>
                    <a:pt x="2349" y="3302"/>
                  </a:lnTo>
                  <a:lnTo>
                    <a:pt x="3682" y="3822"/>
                  </a:lnTo>
                  <a:lnTo>
                    <a:pt x="1346" y="4813"/>
                  </a:lnTo>
                  <a:lnTo>
                    <a:pt x="3073" y="6210"/>
                  </a:lnTo>
                  <a:lnTo>
                    <a:pt x="3733" y="6515"/>
                  </a:lnTo>
                  <a:lnTo>
                    <a:pt x="5867" y="4330"/>
                  </a:lnTo>
                  <a:lnTo>
                    <a:pt x="5918" y="3213"/>
                  </a:lnTo>
                  <a:lnTo>
                    <a:pt x="3047" y="1206"/>
                  </a:lnTo>
                  <a:lnTo>
                    <a:pt x="2451" y="647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CAE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12305059" y="695139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0" y="0"/>
                  </a:moveTo>
                  <a:lnTo>
                    <a:pt x="1739" y="2705"/>
                  </a:lnTo>
                  <a:lnTo>
                    <a:pt x="2540" y="1955"/>
                  </a:lnTo>
                  <a:lnTo>
                    <a:pt x="3873" y="1841"/>
                  </a:lnTo>
                  <a:lnTo>
                    <a:pt x="4305" y="647"/>
                  </a:lnTo>
                  <a:lnTo>
                    <a:pt x="3644" y="342"/>
                  </a:lnTo>
                  <a:lnTo>
                    <a:pt x="3009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12308705" y="694422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92" y="0"/>
                  </a:moveTo>
                  <a:lnTo>
                    <a:pt x="711" y="381"/>
                  </a:lnTo>
                  <a:lnTo>
                    <a:pt x="0" y="723"/>
                  </a:lnTo>
                  <a:lnTo>
                    <a:pt x="1231" y="1676"/>
                  </a:lnTo>
                  <a:lnTo>
                    <a:pt x="1904" y="1981"/>
                  </a:lnTo>
                  <a:lnTo>
                    <a:pt x="2336" y="1498"/>
                  </a:lnTo>
                  <a:lnTo>
                    <a:pt x="2895" y="850"/>
                  </a:lnTo>
                  <a:lnTo>
                    <a:pt x="2146" y="520"/>
                  </a:lnTo>
                  <a:lnTo>
                    <a:pt x="1739" y="165"/>
                  </a:lnTo>
                  <a:lnTo>
                    <a:pt x="1308" y="6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4DEE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12305939" y="694453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06" y="0"/>
                  </a:moveTo>
                  <a:lnTo>
                    <a:pt x="812" y="901"/>
                  </a:lnTo>
                  <a:lnTo>
                    <a:pt x="393" y="1790"/>
                  </a:lnTo>
                  <a:lnTo>
                    <a:pt x="0" y="2705"/>
                  </a:lnTo>
                  <a:lnTo>
                    <a:pt x="990" y="2552"/>
                  </a:lnTo>
                  <a:lnTo>
                    <a:pt x="1219" y="1714"/>
                  </a:lnTo>
                  <a:lnTo>
                    <a:pt x="1689" y="787"/>
                  </a:lnTo>
                  <a:lnTo>
                    <a:pt x="1765" y="546"/>
                  </a:lnTo>
                  <a:lnTo>
                    <a:pt x="1892" y="317"/>
                  </a:lnTo>
                  <a:lnTo>
                    <a:pt x="1435" y="1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12312046" y="69542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2" y="0"/>
                  </a:moveTo>
                  <a:lnTo>
                    <a:pt x="0" y="38"/>
                  </a:lnTo>
                  <a:lnTo>
                    <a:pt x="76" y="20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12312821" y="69358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812"/>
                  </a:lnTo>
                  <a:lnTo>
                    <a:pt x="469" y="1092"/>
                  </a:lnTo>
                  <a:lnTo>
                    <a:pt x="1244" y="685"/>
                  </a:lnTo>
                  <a:lnTo>
                    <a:pt x="901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DA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12312821" y="69352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41" y="0"/>
                  </a:moveTo>
                  <a:lnTo>
                    <a:pt x="165" y="203"/>
                  </a:lnTo>
                  <a:lnTo>
                    <a:pt x="88" y="393"/>
                  </a:lnTo>
                  <a:lnTo>
                    <a:pt x="0" y="596"/>
                  </a:lnTo>
                  <a:lnTo>
                    <a:pt x="698" y="901"/>
                  </a:lnTo>
                  <a:lnTo>
                    <a:pt x="787" y="685"/>
                  </a:lnTo>
                  <a:lnTo>
                    <a:pt x="863" y="457"/>
                  </a:lnTo>
                  <a:lnTo>
                    <a:pt x="965" y="241"/>
                  </a:lnTo>
                  <a:lnTo>
                    <a:pt x="749" y="1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12311911" y="692466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346" y="0"/>
                  </a:moveTo>
                  <a:lnTo>
                    <a:pt x="2755" y="2298"/>
                  </a:lnTo>
                  <a:lnTo>
                    <a:pt x="3048" y="2806"/>
                  </a:lnTo>
                  <a:lnTo>
                    <a:pt x="2362" y="3213"/>
                  </a:lnTo>
                  <a:lnTo>
                    <a:pt x="88" y="2451"/>
                  </a:lnTo>
                  <a:lnTo>
                    <a:pt x="0" y="2946"/>
                  </a:lnTo>
                  <a:lnTo>
                    <a:pt x="114" y="6565"/>
                  </a:lnTo>
                  <a:lnTo>
                    <a:pt x="88" y="8343"/>
                  </a:lnTo>
                  <a:lnTo>
                    <a:pt x="584" y="10109"/>
                  </a:lnTo>
                  <a:lnTo>
                    <a:pt x="482" y="10350"/>
                  </a:lnTo>
                  <a:lnTo>
                    <a:pt x="711" y="10388"/>
                  </a:lnTo>
                  <a:lnTo>
                    <a:pt x="927" y="10452"/>
                  </a:lnTo>
                  <a:lnTo>
                    <a:pt x="1143" y="10553"/>
                  </a:lnTo>
                  <a:lnTo>
                    <a:pt x="1905" y="10756"/>
                  </a:lnTo>
                  <a:lnTo>
                    <a:pt x="2578" y="9944"/>
                  </a:lnTo>
                  <a:lnTo>
                    <a:pt x="2082" y="8470"/>
                  </a:lnTo>
                  <a:lnTo>
                    <a:pt x="3429" y="8039"/>
                  </a:lnTo>
                  <a:lnTo>
                    <a:pt x="4483" y="7670"/>
                  </a:lnTo>
                  <a:lnTo>
                    <a:pt x="4406" y="6388"/>
                  </a:lnTo>
                  <a:lnTo>
                    <a:pt x="5257" y="5841"/>
                  </a:lnTo>
                  <a:lnTo>
                    <a:pt x="6502" y="7594"/>
                  </a:lnTo>
                  <a:lnTo>
                    <a:pt x="7480" y="9016"/>
                  </a:lnTo>
                  <a:lnTo>
                    <a:pt x="7353" y="10058"/>
                  </a:lnTo>
                  <a:lnTo>
                    <a:pt x="8509" y="9715"/>
                  </a:lnTo>
                  <a:lnTo>
                    <a:pt x="9550" y="9436"/>
                  </a:lnTo>
                  <a:lnTo>
                    <a:pt x="9982" y="8635"/>
                  </a:lnTo>
                  <a:lnTo>
                    <a:pt x="8610" y="5867"/>
                  </a:lnTo>
                  <a:lnTo>
                    <a:pt x="9194" y="3911"/>
                  </a:lnTo>
                  <a:lnTo>
                    <a:pt x="9182" y="2006"/>
                  </a:lnTo>
                  <a:lnTo>
                    <a:pt x="8712" y="1816"/>
                  </a:lnTo>
                  <a:lnTo>
                    <a:pt x="8509" y="1714"/>
                  </a:lnTo>
                  <a:lnTo>
                    <a:pt x="7797" y="2197"/>
                  </a:lnTo>
                  <a:lnTo>
                    <a:pt x="7327" y="2044"/>
                  </a:lnTo>
                  <a:lnTo>
                    <a:pt x="7150" y="1168"/>
                  </a:lnTo>
                  <a:lnTo>
                    <a:pt x="6134" y="1168"/>
                  </a:lnTo>
                  <a:lnTo>
                    <a:pt x="5143" y="1041"/>
                  </a:lnTo>
                  <a:lnTo>
                    <a:pt x="4254" y="507"/>
                  </a:lnTo>
                  <a:lnTo>
                    <a:pt x="3835" y="115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12306904" y="693694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358" y="0"/>
                  </a:moveTo>
                  <a:lnTo>
                    <a:pt x="914" y="838"/>
                  </a:lnTo>
                  <a:lnTo>
                    <a:pt x="444" y="1689"/>
                  </a:lnTo>
                  <a:lnTo>
                    <a:pt x="0" y="2539"/>
                  </a:lnTo>
                  <a:lnTo>
                    <a:pt x="495" y="2832"/>
                  </a:lnTo>
                  <a:lnTo>
                    <a:pt x="749" y="2971"/>
                  </a:lnTo>
                  <a:lnTo>
                    <a:pt x="1993" y="1981"/>
                  </a:lnTo>
                  <a:lnTo>
                    <a:pt x="3898" y="2298"/>
                  </a:lnTo>
                  <a:lnTo>
                    <a:pt x="4953" y="901"/>
                  </a:lnTo>
                  <a:lnTo>
                    <a:pt x="4533" y="723"/>
                  </a:lnTo>
                  <a:lnTo>
                    <a:pt x="4064" y="495"/>
                  </a:lnTo>
                  <a:lnTo>
                    <a:pt x="3644" y="279"/>
                  </a:lnTo>
                  <a:lnTo>
                    <a:pt x="2806" y="800"/>
                  </a:lnTo>
                  <a:lnTo>
                    <a:pt x="2095" y="33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12309705" y="693463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457" y="0"/>
                  </a:moveTo>
                  <a:lnTo>
                    <a:pt x="0" y="952"/>
                  </a:lnTo>
                  <a:lnTo>
                    <a:pt x="177" y="1803"/>
                  </a:lnTo>
                  <a:lnTo>
                    <a:pt x="838" y="2590"/>
                  </a:lnTo>
                  <a:lnTo>
                    <a:pt x="1270" y="2806"/>
                  </a:lnTo>
                  <a:lnTo>
                    <a:pt x="2146" y="3225"/>
                  </a:lnTo>
                  <a:lnTo>
                    <a:pt x="2146" y="2654"/>
                  </a:lnTo>
                  <a:lnTo>
                    <a:pt x="2133" y="2095"/>
                  </a:lnTo>
                  <a:lnTo>
                    <a:pt x="2133" y="1524"/>
                  </a:lnTo>
                  <a:lnTo>
                    <a:pt x="1371" y="1244"/>
                  </a:lnTo>
                  <a:lnTo>
                    <a:pt x="977" y="55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5D7E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12310162" y="69339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12" y="0"/>
                  </a:moveTo>
                  <a:lnTo>
                    <a:pt x="0" y="711"/>
                  </a:lnTo>
                  <a:lnTo>
                    <a:pt x="508" y="1270"/>
                  </a:lnTo>
                  <a:lnTo>
                    <a:pt x="914" y="1955"/>
                  </a:lnTo>
                  <a:lnTo>
                    <a:pt x="1689" y="2222"/>
                  </a:lnTo>
                  <a:lnTo>
                    <a:pt x="1854" y="1841"/>
                  </a:lnTo>
                  <a:lnTo>
                    <a:pt x="2044" y="1473"/>
                  </a:lnTo>
                  <a:lnTo>
                    <a:pt x="2235" y="1079"/>
                  </a:lnTo>
                  <a:lnTo>
                    <a:pt x="2336" y="850"/>
                  </a:lnTo>
                  <a:lnTo>
                    <a:pt x="1562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12319856" y="691028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4">
                  <a:moveTo>
                    <a:pt x="7251" y="0"/>
                  </a:moveTo>
                  <a:lnTo>
                    <a:pt x="5334" y="495"/>
                  </a:lnTo>
                  <a:lnTo>
                    <a:pt x="5575" y="2044"/>
                  </a:lnTo>
                  <a:lnTo>
                    <a:pt x="5727" y="3555"/>
                  </a:lnTo>
                  <a:lnTo>
                    <a:pt x="2070" y="1587"/>
                  </a:lnTo>
                  <a:lnTo>
                    <a:pt x="1435" y="2273"/>
                  </a:lnTo>
                  <a:lnTo>
                    <a:pt x="825" y="3251"/>
                  </a:lnTo>
                  <a:lnTo>
                    <a:pt x="2019" y="3213"/>
                  </a:lnTo>
                  <a:lnTo>
                    <a:pt x="2717" y="3708"/>
                  </a:lnTo>
                  <a:lnTo>
                    <a:pt x="1955" y="6400"/>
                  </a:lnTo>
                  <a:lnTo>
                    <a:pt x="1282" y="7670"/>
                  </a:lnTo>
                  <a:lnTo>
                    <a:pt x="0" y="8508"/>
                  </a:lnTo>
                  <a:lnTo>
                    <a:pt x="1104" y="8902"/>
                  </a:lnTo>
                  <a:lnTo>
                    <a:pt x="876" y="10058"/>
                  </a:lnTo>
                  <a:lnTo>
                    <a:pt x="1371" y="10807"/>
                  </a:lnTo>
                  <a:lnTo>
                    <a:pt x="2527" y="9893"/>
                  </a:lnTo>
                  <a:lnTo>
                    <a:pt x="2908" y="10401"/>
                  </a:lnTo>
                  <a:lnTo>
                    <a:pt x="4800" y="12788"/>
                  </a:lnTo>
                  <a:lnTo>
                    <a:pt x="4927" y="11315"/>
                  </a:lnTo>
                  <a:lnTo>
                    <a:pt x="5054" y="8508"/>
                  </a:lnTo>
                  <a:lnTo>
                    <a:pt x="6121" y="8839"/>
                  </a:lnTo>
                  <a:lnTo>
                    <a:pt x="6565" y="8343"/>
                  </a:lnTo>
                  <a:lnTo>
                    <a:pt x="6134" y="8039"/>
                  </a:lnTo>
                  <a:lnTo>
                    <a:pt x="5308" y="8064"/>
                  </a:lnTo>
                  <a:lnTo>
                    <a:pt x="5372" y="7099"/>
                  </a:lnTo>
                  <a:lnTo>
                    <a:pt x="6121" y="6921"/>
                  </a:lnTo>
                  <a:lnTo>
                    <a:pt x="6515" y="6705"/>
                  </a:lnTo>
                  <a:lnTo>
                    <a:pt x="5930" y="5206"/>
                  </a:lnTo>
                  <a:lnTo>
                    <a:pt x="5715" y="3809"/>
                  </a:lnTo>
                  <a:lnTo>
                    <a:pt x="7251" y="1257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F288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2316637" y="691880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213" y="0"/>
                  </a:moveTo>
                  <a:lnTo>
                    <a:pt x="2247" y="507"/>
                  </a:lnTo>
                  <a:lnTo>
                    <a:pt x="1689" y="787"/>
                  </a:lnTo>
                  <a:lnTo>
                    <a:pt x="1409" y="914"/>
                  </a:lnTo>
                  <a:lnTo>
                    <a:pt x="253" y="1206"/>
                  </a:lnTo>
                  <a:lnTo>
                    <a:pt x="0" y="1752"/>
                  </a:lnTo>
                  <a:lnTo>
                    <a:pt x="1142" y="3390"/>
                  </a:lnTo>
                  <a:lnTo>
                    <a:pt x="2247" y="5054"/>
                  </a:lnTo>
                  <a:lnTo>
                    <a:pt x="3390" y="6705"/>
                  </a:lnTo>
                  <a:lnTo>
                    <a:pt x="3848" y="6845"/>
                  </a:lnTo>
                  <a:lnTo>
                    <a:pt x="4305" y="6959"/>
                  </a:lnTo>
                  <a:lnTo>
                    <a:pt x="4762" y="7099"/>
                  </a:lnTo>
                  <a:lnTo>
                    <a:pt x="5841" y="6502"/>
                  </a:lnTo>
                  <a:lnTo>
                    <a:pt x="6337" y="5714"/>
                  </a:lnTo>
                  <a:lnTo>
                    <a:pt x="5740" y="4483"/>
                  </a:lnTo>
                  <a:lnTo>
                    <a:pt x="5397" y="3733"/>
                  </a:lnTo>
                  <a:lnTo>
                    <a:pt x="4610" y="3213"/>
                  </a:lnTo>
                  <a:lnTo>
                    <a:pt x="4597" y="2298"/>
                  </a:lnTo>
                  <a:lnTo>
                    <a:pt x="4102" y="1549"/>
                  </a:lnTo>
                  <a:lnTo>
                    <a:pt x="4305" y="393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5E4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2328499" y="692036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711" y="0"/>
                  </a:moveTo>
                  <a:lnTo>
                    <a:pt x="406" y="177"/>
                  </a:lnTo>
                  <a:lnTo>
                    <a:pt x="228" y="558"/>
                  </a:lnTo>
                  <a:lnTo>
                    <a:pt x="0" y="1015"/>
                  </a:lnTo>
                  <a:lnTo>
                    <a:pt x="101" y="1485"/>
                  </a:lnTo>
                  <a:lnTo>
                    <a:pt x="850" y="2006"/>
                  </a:lnTo>
                  <a:lnTo>
                    <a:pt x="1206" y="2082"/>
                  </a:lnTo>
                  <a:lnTo>
                    <a:pt x="1663" y="1219"/>
                  </a:lnTo>
                  <a:lnTo>
                    <a:pt x="1358" y="685"/>
                  </a:lnTo>
                  <a:lnTo>
                    <a:pt x="1054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12319660" y="692551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55" y="0"/>
                  </a:moveTo>
                  <a:lnTo>
                    <a:pt x="241" y="139"/>
                  </a:lnTo>
                  <a:lnTo>
                    <a:pt x="126" y="304"/>
                  </a:lnTo>
                  <a:lnTo>
                    <a:pt x="0" y="495"/>
                  </a:lnTo>
                  <a:lnTo>
                    <a:pt x="253" y="609"/>
                  </a:lnTo>
                  <a:lnTo>
                    <a:pt x="507" y="749"/>
                  </a:lnTo>
                  <a:lnTo>
                    <a:pt x="749" y="876"/>
                  </a:lnTo>
                  <a:lnTo>
                    <a:pt x="977" y="977"/>
                  </a:lnTo>
                  <a:lnTo>
                    <a:pt x="1206" y="1054"/>
                  </a:lnTo>
                  <a:lnTo>
                    <a:pt x="1409" y="1155"/>
                  </a:lnTo>
                  <a:lnTo>
                    <a:pt x="1638" y="647"/>
                  </a:lnTo>
                  <a:lnTo>
                    <a:pt x="1739" y="393"/>
                  </a:lnTo>
                  <a:lnTo>
                    <a:pt x="1295" y="25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87D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12271355" y="68325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7936" y="7670"/>
                  </a:moveTo>
                  <a:lnTo>
                    <a:pt x="6500" y="7670"/>
                  </a:lnTo>
                  <a:lnTo>
                    <a:pt x="7084" y="8928"/>
                  </a:lnTo>
                  <a:lnTo>
                    <a:pt x="7605" y="8280"/>
                  </a:lnTo>
                  <a:lnTo>
                    <a:pt x="7884" y="7734"/>
                  </a:lnTo>
                  <a:close/>
                </a:path>
                <a:path w="11429" h="9525">
                  <a:moveTo>
                    <a:pt x="480" y="939"/>
                  </a:moveTo>
                  <a:lnTo>
                    <a:pt x="20" y="2044"/>
                  </a:lnTo>
                  <a:lnTo>
                    <a:pt x="0" y="2400"/>
                  </a:lnTo>
                  <a:lnTo>
                    <a:pt x="208" y="3098"/>
                  </a:lnTo>
                  <a:lnTo>
                    <a:pt x="277" y="4902"/>
                  </a:lnTo>
                  <a:lnTo>
                    <a:pt x="797" y="5600"/>
                  </a:lnTo>
                  <a:lnTo>
                    <a:pt x="1534" y="6184"/>
                  </a:lnTo>
                  <a:lnTo>
                    <a:pt x="1654" y="7086"/>
                  </a:lnTo>
                  <a:lnTo>
                    <a:pt x="1792" y="7302"/>
                  </a:lnTo>
                  <a:lnTo>
                    <a:pt x="2690" y="8432"/>
                  </a:lnTo>
                  <a:lnTo>
                    <a:pt x="3249" y="8686"/>
                  </a:lnTo>
                  <a:lnTo>
                    <a:pt x="3795" y="8788"/>
                  </a:lnTo>
                  <a:lnTo>
                    <a:pt x="4261" y="8432"/>
                  </a:lnTo>
                  <a:lnTo>
                    <a:pt x="4227" y="8153"/>
                  </a:lnTo>
                  <a:lnTo>
                    <a:pt x="3985" y="7607"/>
                  </a:lnTo>
                  <a:lnTo>
                    <a:pt x="2588" y="7086"/>
                  </a:lnTo>
                  <a:lnTo>
                    <a:pt x="3998" y="5791"/>
                  </a:lnTo>
                  <a:lnTo>
                    <a:pt x="4595" y="5638"/>
                  </a:lnTo>
                  <a:lnTo>
                    <a:pt x="9349" y="5638"/>
                  </a:lnTo>
                  <a:lnTo>
                    <a:pt x="9345" y="5333"/>
                  </a:lnTo>
                  <a:lnTo>
                    <a:pt x="9535" y="5232"/>
                  </a:lnTo>
                  <a:lnTo>
                    <a:pt x="9862" y="5232"/>
                  </a:lnTo>
                  <a:lnTo>
                    <a:pt x="10758" y="4902"/>
                  </a:lnTo>
                  <a:lnTo>
                    <a:pt x="10080" y="4457"/>
                  </a:lnTo>
                  <a:lnTo>
                    <a:pt x="6995" y="4457"/>
                  </a:lnTo>
                  <a:lnTo>
                    <a:pt x="4493" y="4178"/>
                  </a:lnTo>
                  <a:lnTo>
                    <a:pt x="5052" y="2654"/>
                  </a:lnTo>
                  <a:lnTo>
                    <a:pt x="5152" y="2044"/>
                  </a:lnTo>
                  <a:lnTo>
                    <a:pt x="2931" y="2044"/>
                  </a:lnTo>
                  <a:lnTo>
                    <a:pt x="1681" y="990"/>
                  </a:lnTo>
                  <a:lnTo>
                    <a:pt x="1051" y="990"/>
                  </a:lnTo>
                  <a:lnTo>
                    <a:pt x="480" y="939"/>
                  </a:lnTo>
                  <a:close/>
                </a:path>
                <a:path w="11429" h="9525">
                  <a:moveTo>
                    <a:pt x="9349" y="5638"/>
                  </a:moveTo>
                  <a:lnTo>
                    <a:pt x="4595" y="5638"/>
                  </a:lnTo>
                  <a:lnTo>
                    <a:pt x="4884" y="5905"/>
                  </a:lnTo>
                  <a:lnTo>
                    <a:pt x="5560" y="6591"/>
                  </a:lnTo>
                  <a:lnTo>
                    <a:pt x="4684" y="7289"/>
                  </a:lnTo>
                  <a:lnTo>
                    <a:pt x="4442" y="8153"/>
                  </a:lnTo>
                  <a:lnTo>
                    <a:pt x="4328" y="8381"/>
                  </a:lnTo>
                  <a:lnTo>
                    <a:pt x="5979" y="8331"/>
                  </a:lnTo>
                  <a:lnTo>
                    <a:pt x="6500" y="7670"/>
                  </a:lnTo>
                  <a:lnTo>
                    <a:pt x="7936" y="7670"/>
                  </a:lnTo>
                  <a:lnTo>
                    <a:pt x="8240" y="7302"/>
                  </a:lnTo>
                  <a:lnTo>
                    <a:pt x="8900" y="7251"/>
                  </a:lnTo>
                  <a:lnTo>
                    <a:pt x="9510" y="5905"/>
                  </a:lnTo>
                  <a:lnTo>
                    <a:pt x="9349" y="5638"/>
                  </a:lnTo>
                  <a:close/>
                </a:path>
                <a:path w="11429" h="9525">
                  <a:moveTo>
                    <a:pt x="9862" y="5232"/>
                  </a:moveTo>
                  <a:lnTo>
                    <a:pt x="9535" y="5232"/>
                  </a:lnTo>
                  <a:lnTo>
                    <a:pt x="9827" y="5245"/>
                  </a:lnTo>
                  <a:close/>
                </a:path>
                <a:path w="11429" h="9525">
                  <a:moveTo>
                    <a:pt x="7401" y="1727"/>
                  </a:moveTo>
                  <a:lnTo>
                    <a:pt x="7630" y="3098"/>
                  </a:lnTo>
                  <a:lnTo>
                    <a:pt x="6995" y="4457"/>
                  </a:lnTo>
                  <a:lnTo>
                    <a:pt x="10080" y="4457"/>
                  </a:lnTo>
                  <a:lnTo>
                    <a:pt x="9890" y="4178"/>
                  </a:lnTo>
                  <a:lnTo>
                    <a:pt x="9808" y="3543"/>
                  </a:lnTo>
                  <a:lnTo>
                    <a:pt x="10332" y="2400"/>
                  </a:lnTo>
                  <a:lnTo>
                    <a:pt x="9154" y="2400"/>
                  </a:lnTo>
                  <a:lnTo>
                    <a:pt x="7401" y="1727"/>
                  </a:lnTo>
                  <a:close/>
                </a:path>
                <a:path w="11429" h="9525">
                  <a:moveTo>
                    <a:pt x="10653" y="0"/>
                  </a:moveTo>
                  <a:lnTo>
                    <a:pt x="9535" y="457"/>
                  </a:lnTo>
                  <a:lnTo>
                    <a:pt x="9154" y="2400"/>
                  </a:lnTo>
                  <a:lnTo>
                    <a:pt x="10332" y="2400"/>
                  </a:lnTo>
                  <a:lnTo>
                    <a:pt x="11300" y="241"/>
                  </a:lnTo>
                  <a:lnTo>
                    <a:pt x="10653" y="0"/>
                  </a:lnTo>
                  <a:close/>
                </a:path>
                <a:path w="11429" h="9525">
                  <a:moveTo>
                    <a:pt x="3757" y="838"/>
                  </a:moveTo>
                  <a:lnTo>
                    <a:pt x="3294" y="1574"/>
                  </a:lnTo>
                  <a:lnTo>
                    <a:pt x="2931" y="2044"/>
                  </a:lnTo>
                  <a:lnTo>
                    <a:pt x="5152" y="2044"/>
                  </a:lnTo>
                  <a:lnTo>
                    <a:pt x="5052" y="1333"/>
                  </a:lnTo>
                  <a:lnTo>
                    <a:pt x="3757" y="838"/>
                  </a:lnTo>
                  <a:close/>
                </a:path>
                <a:path w="11429" h="9525">
                  <a:moveTo>
                    <a:pt x="1636" y="952"/>
                  </a:moveTo>
                  <a:lnTo>
                    <a:pt x="1051" y="990"/>
                  </a:lnTo>
                  <a:lnTo>
                    <a:pt x="1681" y="99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12261767" y="6837564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6391" y="5372"/>
                  </a:moveTo>
                  <a:lnTo>
                    <a:pt x="4394" y="5372"/>
                  </a:lnTo>
                  <a:lnTo>
                    <a:pt x="4483" y="6870"/>
                  </a:lnTo>
                  <a:lnTo>
                    <a:pt x="5118" y="8293"/>
                  </a:lnTo>
                  <a:lnTo>
                    <a:pt x="4648" y="8521"/>
                  </a:lnTo>
                  <a:lnTo>
                    <a:pt x="4267" y="8597"/>
                  </a:lnTo>
                  <a:lnTo>
                    <a:pt x="4214" y="9499"/>
                  </a:lnTo>
                  <a:lnTo>
                    <a:pt x="4953" y="10922"/>
                  </a:lnTo>
                  <a:lnTo>
                    <a:pt x="6286" y="12547"/>
                  </a:lnTo>
                  <a:lnTo>
                    <a:pt x="4737" y="14503"/>
                  </a:lnTo>
                  <a:lnTo>
                    <a:pt x="5384" y="14820"/>
                  </a:lnTo>
                  <a:lnTo>
                    <a:pt x="5676" y="14300"/>
                  </a:lnTo>
                  <a:lnTo>
                    <a:pt x="6019" y="13843"/>
                  </a:lnTo>
                  <a:lnTo>
                    <a:pt x="6680" y="13792"/>
                  </a:lnTo>
                  <a:lnTo>
                    <a:pt x="6946" y="13258"/>
                  </a:lnTo>
                  <a:lnTo>
                    <a:pt x="7277" y="12814"/>
                  </a:lnTo>
                  <a:lnTo>
                    <a:pt x="7937" y="12788"/>
                  </a:lnTo>
                  <a:lnTo>
                    <a:pt x="8750" y="11455"/>
                  </a:lnTo>
                  <a:lnTo>
                    <a:pt x="9303" y="10452"/>
                  </a:lnTo>
                  <a:lnTo>
                    <a:pt x="7175" y="10452"/>
                  </a:lnTo>
                  <a:lnTo>
                    <a:pt x="6146" y="9956"/>
                  </a:lnTo>
                  <a:lnTo>
                    <a:pt x="5962" y="9588"/>
                  </a:lnTo>
                  <a:lnTo>
                    <a:pt x="6032" y="9004"/>
                  </a:lnTo>
                  <a:lnTo>
                    <a:pt x="6146" y="8470"/>
                  </a:lnTo>
                  <a:lnTo>
                    <a:pt x="6502" y="8242"/>
                  </a:lnTo>
                  <a:lnTo>
                    <a:pt x="7729" y="8242"/>
                  </a:lnTo>
                  <a:lnTo>
                    <a:pt x="6731" y="8089"/>
                  </a:lnTo>
                  <a:lnTo>
                    <a:pt x="6667" y="5740"/>
                  </a:lnTo>
                  <a:lnTo>
                    <a:pt x="6391" y="5372"/>
                  </a:lnTo>
                  <a:close/>
                </a:path>
                <a:path w="9525" h="15240">
                  <a:moveTo>
                    <a:pt x="7729" y="8242"/>
                  </a:moveTo>
                  <a:lnTo>
                    <a:pt x="6502" y="8242"/>
                  </a:lnTo>
                  <a:lnTo>
                    <a:pt x="7073" y="8458"/>
                  </a:lnTo>
                  <a:lnTo>
                    <a:pt x="7518" y="8699"/>
                  </a:lnTo>
                  <a:lnTo>
                    <a:pt x="7789" y="9004"/>
                  </a:lnTo>
                  <a:lnTo>
                    <a:pt x="7752" y="9258"/>
                  </a:lnTo>
                  <a:lnTo>
                    <a:pt x="7502" y="9956"/>
                  </a:lnTo>
                  <a:lnTo>
                    <a:pt x="7431" y="10096"/>
                  </a:lnTo>
                  <a:lnTo>
                    <a:pt x="7175" y="10452"/>
                  </a:lnTo>
                  <a:lnTo>
                    <a:pt x="9303" y="10452"/>
                  </a:lnTo>
                  <a:lnTo>
                    <a:pt x="9499" y="10096"/>
                  </a:lnTo>
                  <a:lnTo>
                    <a:pt x="9144" y="8458"/>
                  </a:lnTo>
                  <a:lnTo>
                    <a:pt x="7729" y="8242"/>
                  </a:lnTo>
                  <a:close/>
                </a:path>
                <a:path w="9525" h="15240">
                  <a:moveTo>
                    <a:pt x="2374" y="2095"/>
                  </a:moveTo>
                  <a:lnTo>
                    <a:pt x="2114" y="2286"/>
                  </a:lnTo>
                  <a:lnTo>
                    <a:pt x="1117" y="2946"/>
                  </a:lnTo>
                  <a:lnTo>
                    <a:pt x="0" y="3060"/>
                  </a:lnTo>
                  <a:lnTo>
                    <a:pt x="241" y="4203"/>
                  </a:lnTo>
                  <a:lnTo>
                    <a:pt x="495" y="5257"/>
                  </a:lnTo>
                  <a:lnTo>
                    <a:pt x="1778" y="5892"/>
                  </a:lnTo>
                  <a:lnTo>
                    <a:pt x="4394" y="5372"/>
                  </a:lnTo>
                  <a:lnTo>
                    <a:pt x="6391" y="5372"/>
                  </a:lnTo>
                  <a:lnTo>
                    <a:pt x="4533" y="2895"/>
                  </a:lnTo>
                  <a:lnTo>
                    <a:pt x="5640" y="2717"/>
                  </a:lnTo>
                  <a:lnTo>
                    <a:pt x="3327" y="2717"/>
                  </a:lnTo>
                  <a:lnTo>
                    <a:pt x="3117" y="2552"/>
                  </a:lnTo>
                  <a:lnTo>
                    <a:pt x="3022" y="2400"/>
                  </a:lnTo>
                  <a:lnTo>
                    <a:pt x="2730" y="2247"/>
                  </a:lnTo>
                  <a:lnTo>
                    <a:pt x="2374" y="2095"/>
                  </a:lnTo>
                  <a:close/>
                </a:path>
                <a:path w="9525" h="15240">
                  <a:moveTo>
                    <a:pt x="6578" y="0"/>
                  </a:moveTo>
                  <a:lnTo>
                    <a:pt x="5067" y="304"/>
                  </a:lnTo>
                  <a:lnTo>
                    <a:pt x="4330" y="1536"/>
                  </a:lnTo>
                  <a:lnTo>
                    <a:pt x="3622" y="2552"/>
                  </a:lnTo>
                  <a:lnTo>
                    <a:pt x="3530" y="2717"/>
                  </a:lnTo>
                  <a:lnTo>
                    <a:pt x="5640" y="2717"/>
                  </a:lnTo>
                  <a:lnTo>
                    <a:pt x="6667" y="2552"/>
                  </a:lnTo>
                  <a:lnTo>
                    <a:pt x="6561" y="1536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12266303" y="683701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882" y="0"/>
                  </a:moveTo>
                  <a:lnTo>
                    <a:pt x="2044" y="546"/>
                  </a:lnTo>
                  <a:lnTo>
                    <a:pt x="2031" y="1028"/>
                  </a:lnTo>
                  <a:lnTo>
                    <a:pt x="1981" y="1536"/>
                  </a:lnTo>
                  <a:lnTo>
                    <a:pt x="2133" y="3098"/>
                  </a:lnTo>
                  <a:lnTo>
                    <a:pt x="0" y="3441"/>
                  </a:lnTo>
                  <a:lnTo>
                    <a:pt x="1003" y="4800"/>
                  </a:lnTo>
                  <a:lnTo>
                    <a:pt x="2133" y="6286"/>
                  </a:lnTo>
                  <a:lnTo>
                    <a:pt x="2197" y="8648"/>
                  </a:lnTo>
                  <a:lnTo>
                    <a:pt x="4597" y="9004"/>
                  </a:lnTo>
                  <a:lnTo>
                    <a:pt x="5143" y="8610"/>
                  </a:lnTo>
                  <a:lnTo>
                    <a:pt x="5689" y="8712"/>
                  </a:lnTo>
                  <a:lnTo>
                    <a:pt x="6248" y="8953"/>
                  </a:lnTo>
                  <a:lnTo>
                    <a:pt x="6184" y="7658"/>
                  </a:lnTo>
                  <a:lnTo>
                    <a:pt x="6248" y="6489"/>
                  </a:lnTo>
                  <a:lnTo>
                    <a:pt x="8153" y="6502"/>
                  </a:lnTo>
                  <a:lnTo>
                    <a:pt x="8305" y="6134"/>
                  </a:lnTo>
                  <a:lnTo>
                    <a:pt x="8445" y="5930"/>
                  </a:lnTo>
                  <a:lnTo>
                    <a:pt x="7429" y="4635"/>
                  </a:lnTo>
                  <a:lnTo>
                    <a:pt x="6502" y="5511"/>
                  </a:lnTo>
                  <a:lnTo>
                    <a:pt x="5791" y="5245"/>
                  </a:lnTo>
                  <a:lnTo>
                    <a:pt x="5054" y="4305"/>
                  </a:lnTo>
                  <a:lnTo>
                    <a:pt x="4229" y="3213"/>
                  </a:lnTo>
                  <a:lnTo>
                    <a:pt x="4444" y="2006"/>
                  </a:lnTo>
                  <a:lnTo>
                    <a:pt x="4381" y="812"/>
                  </a:lnTo>
                  <a:lnTo>
                    <a:pt x="3606" y="482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12267388" y="682446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1663" y="0"/>
                  </a:moveTo>
                  <a:lnTo>
                    <a:pt x="1803" y="2273"/>
                  </a:lnTo>
                  <a:lnTo>
                    <a:pt x="1269" y="3568"/>
                  </a:lnTo>
                  <a:lnTo>
                    <a:pt x="0" y="6146"/>
                  </a:lnTo>
                  <a:lnTo>
                    <a:pt x="2324" y="6273"/>
                  </a:lnTo>
                  <a:lnTo>
                    <a:pt x="3670" y="7073"/>
                  </a:lnTo>
                  <a:lnTo>
                    <a:pt x="3962" y="7696"/>
                  </a:lnTo>
                  <a:lnTo>
                    <a:pt x="4076" y="8026"/>
                  </a:lnTo>
                  <a:lnTo>
                    <a:pt x="4279" y="8166"/>
                  </a:lnTo>
                  <a:lnTo>
                    <a:pt x="4698" y="8394"/>
                  </a:lnTo>
                  <a:lnTo>
                    <a:pt x="5524" y="8089"/>
                  </a:lnTo>
                  <a:lnTo>
                    <a:pt x="5422" y="6883"/>
                  </a:lnTo>
                  <a:lnTo>
                    <a:pt x="6362" y="6680"/>
                  </a:lnTo>
                  <a:lnTo>
                    <a:pt x="7404" y="4851"/>
                  </a:lnTo>
                  <a:lnTo>
                    <a:pt x="6997" y="3543"/>
                  </a:lnTo>
                  <a:lnTo>
                    <a:pt x="7213" y="2692"/>
                  </a:lnTo>
                  <a:lnTo>
                    <a:pt x="8877" y="2971"/>
                  </a:lnTo>
                  <a:lnTo>
                    <a:pt x="9169" y="2298"/>
                  </a:lnTo>
                  <a:lnTo>
                    <a:pt x="7162" y="1384"/>
                  </a:lnTo>
                  <a:lnTo>
                    <a:pt x="6375" y="2641"/>
                  </a:lnTo>
                  <a:lnTo>
                    <a:pt x="5054" y="2870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12271833" y="683114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917" y="0"/>
                  </a:moveTo>
                  <a:lnTo>
                    <a:pt x="977" y="215"/>
                  </a:lnTo>
                  <a:lnTo>
                    <a:pt x="1079" y="1409"/>
                  </a:lnTo>
                  <a:lnTo>
                    <a:pt x="253" y="1739"/>
                  </a:lnTo>
                  <a:lnTo>
                    <a:pt x="165" y="1943"/>
                  </a:lnTo>
                  <a:lnTo>
                    <a:pt x="101" y="2146"/>
                  </a:lnTo>
                  <a:lnTo>
                    <a:pt x="0" y="2362"/>
                  </a:lnTo>
                  <a:lnTo>
                    <a:pt x="571" y="2412"/>
                  </a:lnTo>
                  <a:lnTo>
                    <a:pt x="1155" y="2387"/>
                  </a:lnTo>
                  <a:lnTo>
                    <a:pt x="1650" y="2806"/>
                  </a:lnTo>
                  <a:lnTo>
                    <a:pt x="2451" y="3467"/>
                  </a:lnTo>
                  <a:lnTo>
                    <a:pt x="2908" y="2908"/>
                  </a:lnTo>
                  <a:lnTo>
                    <a:pt x="3276" y="2260"/>
                  </a:lnTo>
                  <a:lnTo>
                    <a:pt x="2832" y="1498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2267567" y="683265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536" y="0"/>
                  </a:moveTo>
                  <a:lnTo>
                    <a:pt x="1193" y="406"/>
                  </a:lnTo>
                  <a:lnTo>
                    <a:pt x="812" y="698"/>
                  </a:lnTo>
                  <a:lnTo>
                    <a:pt x="431" y="1003"/>
                  </a:lnTo>
                  <a:lnTo>
                    <a:pt x="0" y="1358"/>
                  </a:lnTo>
                  <a:lnTo>
                    <a:pt x="330" y="1892"/>
                  </a:lnTo>
                  <a:lnTo>
                    <a:pt x="482" y="2159"/>
                  </a:lnTo>
                  <a:lnTo>
                    <a:pt x="888" y="2400"/>
                  </a:lnTo>
                  <a:lnTo>
                    <a:pt x="1181" y="2413"/>
                  </a:lnTo>
                  <a:lnTo>
                    <a:pt x="1828" y="2463"/>
                  </a:lnTo>
                  <a:lnTo>
                    <a:pt x="1943" y="1905"/>
                  </a:lnTo>
                  <a:lnTo>
                    <a:pt x="1993" y="1409"/>
                  </a:lnTo>
                  <a:lnTo>
                    <a:pt x="2057" y="990"/>
                  </a:lnTo>
                  <a:lnTo>
                    <a:pt x="2565" y="558"/>
                  </a:lnTo>
                  <a:lnTo>
                    <a:pt x="2095" y="10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E2F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12259081" y="683586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495" y="558"/>
                  </a:moveTo>
                  <a:lnTo>
                    <a:pt x="482" y="304"/>
                  </a:lnTo>
                  <a:lnTo>
                    <a:pt x="381" y="101"/>
                  </a:lnTo>
                  <a:lnTo>
                    <a:pt x="215" y="215"/>
                  </a:lnTo>
                  <a:lnTo>
                    <a:pt x="114" y="431"/>
                  </a:lnTo>
                  <a:lnTo>
                    <a:pt x="0" y="660"/>
                  </a:lnTo>
                  <a:lnTo>
                    <a:pt x="317" y="685"/>
                  </a:lnTo>
                  <a:lnTo>
                    <a:pt x="495" y="558"/>
                  </a:lnTo>
                  <a:close/>
                </a:path>
                <a:path w="5715" h="4445">
                  <a:moveTo>
                    <a:pt x="5702" y="4114"/>
                  </a:moveTo>
                  <a:lnTo>
                    <a:pt x="5664" y="3632"/>
                  </a:lnTo>
                  <a:lnTo>
                    <a:pt x="5422" y="3505"/>
                  </a:lnTo>
                  <a:lnTo>
                    <a:pt x="5054" y="3797"/>
                  </a:lnTo>
                  <a:lnTo>
                    <a:pt x="5270" y="3898"/>
                  </a:lnTo>
                  <a:lnTo>
                    <a:pt x="5702" y="4114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12270632" y="683742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90" y="0"/>
                  </a:moveTo>
                  <a:lnTo>
                    <a:pt x="647" y="139"/>
                  </a:lnTo>
                  <a:lnTo>
                    <a:pt x="342" y="254"/>
                  </a:lnTo>
                  <a:lnTo>
                    <a:pt x="0" y="355"/>
                  </a:lnTo>
                  <a:lnTo>
                    <a:pt x="990" y="5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12273586" y="6822817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3200" y="0"/>
                  </a:moveTo>
                  <a:lnTo>
                    <a:pt x="2667" y="419"/>
                  </a:lnTo>
                  <a:lnTo>
                    <a:pt x="2108" y="292"/>
                  </a:lnTo>
                  <a:lnTo>
                    <a:pt x="1562" y="38"/>
                  </a:lnTo>
                  <a:lnTo>
                    <a:pt x="1219" y="596"/>
                  </a:lnTo>
                  <a:lnTo>
                    <a:pt x="901" y="1219"/>
                  </a:lnTo>
                  <a:lnTo>
                    <a:pt x="0" y="2438"/>
                  </a:lnTo>
                  <a:lnTo>
                    <a:pt x="520" y="2717"/>
                  </a:lnTo>
                  <a:lnTo>
                    <a:pt x="965" y="3035"/>
                  </a:lnTo>
                  <a:lnTo>
                    <a:pt x="1651" y="3340"/>
                  </a:lnTo>
                  <a:lnTo>
                    <a:pt x="2400" y="2870"/>
                  </a:lnTo>
                  <a:lnTo>
                    <a:pt x="2832" y="3073"/>
                  </a:lnTo>
                  <a:lnTo>
                    <a:pt x="2971" y="3949"/>
                  </a:lnTo>
                  <a:lnTo>
                    <a:pt x="3048" y="4076"/>
                  </a:lnTo>
                  <a:lnTo>
                    <a:pt x="3149" y="4533"/>
                  </a:lnTo>
                  <a:lnTo>
                    <a:pt x="2971" y="4648"/>
                  </a:lnTo>
                  <a:lnTo>
                    <a:pt x="2679" y="4622"/>
                  </a:lnTo>
                  <a:lnTo>
                    <a:pt x="2730" y="6096"/>
                  </a:lnTo>
                  <a:lnTo>
                    <a:pt x="4699" y="5524"/>
                  </a:lnTo>
                  <a:lnTo>
                    <a:pt x="4216" y="6819"/>
                  </a:lnTo>
                  <a:lnTo>
                    <a:pt x="4724" y="7188"/>
                  </a:lnTo>
                  <a:lnTo>
                    <a:pt x="5562" y="5829"/>
                  </a:lnTo>
                  <a:lnTo>
                    <a:pt x="6553" y="6223"/>
                  </a:lnTo>
                  <a:lnTo>
                    <a:pt x="8166" y="7747"/>
                  </a:lnTo>
                  <a:lnTo>
                    <a:pt x="8407" y="8737"/>
                  </a:lnTo>
                  <a:lnTo>
                    <a:pt x="8420" y="9766"/>
                  </a:lnTo>
                  <a:lnTo>
                    <a:pt x="8648" y="9829"/>
                  </a:lnTo>
                  <a:lnTo>
                    <a:pt x="8864" y="9918"/>
                  </a:lnTo>
                  <a:lnTo>
                    <a:pt x="9080" y="9982"/>
                  </a:lnTo>
                  <a:lnTo>
                    <a:pt x="9817" y="8534"/>
                  </a:lnTo>
                  <a:lnTo>
                    <a:pt x="10668" y="7099"/>
                  </a:lnTo>
                  <a:lnTo>
                    <a:pt x="9626" y="5448"/>
                  </a:lnTo>
                  <a:lnTo>
                    <a:pt x="9601" y="4927"/>
                  </a:lnTo>
                  <a:lnTo>
                    <a:pt x="9423" y="4724"/>
                  </a:lnTo>
                  <a:lnTo>
                    <a:pt x="8953" y="5080"/>
                  </a:lnTo>
                  <a:lnTo>
                    <a:pt x="8712" y="5422"/>
                  </a:lnTo>
                  <a:lnTo>
                    <a:pt x="8559" y="6032"/>
                  </a:lnTo>
                  <a:lnTo>
                    <a:pt x="8001" y="5702"/>
                  </a:lnTo>
                  <a:lnTo>
                    <a:pt x="7581" y="5486"/>
                  </a:lnTo>
                  <a:lnTo>
                    <a:pt x="7581" y="4940"/>
                  </a:lnTo>
                  <a:lnTo>
                    <a:pt x="7607" y="4483"/>
                  </a:lnTo>
                  <a:lnTo>
                    <a:pt x="7315" y="3073"/>
                  </a:lnTo>
                  <a:lnTo>
                    <a:pt x="7518" y="1143"/>
                  </a:lnTo>
                  <a:lnTo>
                    <a:pt x="5029" y="2032"/>
                  </a:lnTo>
                  <a:lnTo>
                    <a:pt x="2730" y="2882"/>
                  </a:lnTo>
                  <a:lnTo>
                    <a:pt x="4025" y="48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12281170" y="68273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" y="0"/>
                  </a:moveTo>
                  <a:lnTo>
                    <a:pt x="0" y="457"/>
                  </a:lnTo>
                  <a:lnTo>
                    <a:pt x="0" y="1003"/>
                  </a:lnTo>
                  <a:lnTo>
                    <a:pt x="977" y="1549"/>
                  </a:lnTo>
                  <a:lnTo>
                    <a:pt x="1117" y="939"/>
                  </a:lnTo>
                  <a:lnTo>
                    <a:pt x="1358" y="596"/>
                  </a:lnTo>
                  <a:lnTo>
                    <a:pt x="698" y="292"/>
                  </a:lnTo>
                  <a:lnTo>
                    <a:pt x="457" y="203"/>
                  </a:lnTo>
                  <a:lnTo>
                    <a:pt x="228" y="10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46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12281183" y="68265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228"/>
                  </a:lnTo>
                  <a:lnTo>
                    <a:pt x="241" y="457"/>
                  </a:lnTo>
                  <a:lnTo>
                    <a:pt x="0" y="711"/>
                  </a:lnTo>
                  <a:lnTo>
                    <a:pt x="215" y="812"/>
                  </a:lnTo>
                  <a:lnTo>
                    <a:pt x="444" y="914"/>
                  </a:lnTo>
                  <a:lnTo>
                    <a:pt x="685" y="1003"/>
                  </a:lnTo>
                  <a:lnTo>
                    <a:pt x="787" y="660"/>
                  </a:lnTo>
                  <a:lnTo>
                    <a:pt x="990" y="35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12275148" y="68224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33" y="0"/>
                  </a:moveTo>
                  <a:lnTo>
                    <a:pt x="0" y="393"/>
                  </a:lnTo>
                  <a:lnTo>
                    <a:pt x="546" y="647"/>
                  </a:lnTo>
                  <a:lnTo>
                    <a:pt x="1092" y="749"/>
                  </a:lnTo>
                  <a:lnTo>
                    <a:pt x="1638" y="355"/>
                  </a:lnTo>
                  <a:lnTo>
                    <a:pt x="1066" y="10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F4C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12237549" y="686073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848" y="0"/>
                  </a:moveTo>
                  <a:lnTo>
                    <a:pt x="2565" y="482"/>
                  </a:lnTo>
                  <a:lnTo>
                    <a:pt x="1943" y="736"/>
                  </a:lnTo>
                  <a:lnTo>
                    <a:pt x="1511" y="2184"/>
                  </a:lnTo>
                  <a:lnTo>
                    <a:pt x="0" y="3352"/>
                  </a:lnTo>
                  <a:lnTo>
                    <a:pt x="812" y="5105"/>
                  </a:lnTo>
                  <a:lnTo>
                    <a:pt x="2603" y="3860"/>
                  </a:lnTo>
                  <a:lnTo>
                    <a:pt x="3086" y="1841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C6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12234832" y="686619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044" y="0"/>
                  </a:moveTo>
                  <a:lnTo>
                    <a:pt x="1612" y="2349"/>
                  </a:lnTo>
                  <a:lnTo>
                    <a:pt x="495" y="3809"/>
                  </a:lnTo>
                  <a:lnTo>
                    <a:pt x="0" y="5511"/>
                  </a:lnTo>
                  <a:lnTo>
                    <a:pt x="1701" y="4127"/>
                  </a:lnTo>
                  <a:lnTo>
                    <a:pt x="2413" y="2171"/>
                  </a:lnTo>
                  <a:lnTo>
                    <a:pt x="3136" y="215"/>
                  </a:lnTo>
                  <a:lnTo>
                    <a:pt x="2654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12234909" y="686482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22" y="0"/>
                  </a:moveTo>
                  <a:lnTo>
                    <a:pt x="228" y="0"/>
                  </a:lnTo>
                  <a:lnTo>
                    <a:pt x="0" y="215"/>
                  </a:lnTo>
                  <a:lnTo>
                    <a:pt x="88" y="508"/>
                  </a:lnTo>
                  <a:lnTo>
                    <a:pt x="76" y="736"/>
                  </a:lnTo>
                  <a:lnTo>
                    <a:pt x="304" y="749"/>
                  </a:lnTo>
                  <a:lnTo>
                    <a:pt x="736" y="749"/>
                  </a:lnTo>
                  <a:lnTo>
                    <a:pt x="736" y="533"/>
                  </a:lnTo>
                  <a:lnTo>
                    <a:pt x="838" y="24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928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12229808" y="686862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381" y="685"/>
                  </a:moveTo>
                  <a:lnTo>
                    <a:pt x="38" y="685"/>
                  </a:lnTo>
                  <a:lnTo>
                    <a:pt x="0" y="952"/>
                  </a:lnTo>
                  <a:lnTo>
                    <a:pt x="127" y="952"/>
                  </a:lnTo>
                  <a:lnTo>
                    <a:pt x="381" y="685"/>
                  </a:lnTo>
                  <a:close/>
                </a:path>
                <a:path w="1904" h="3175">
                  <a:moveTo>
                    <a:pt x="1092" y="2628"/>
                  </a:moveTo>
                  <a:lnTo>
                    <a:pt x="1079" y="2286"/>
                  </a:lnTo>
                  <a:lnTo>
                    <a:pt x="889" y="2362"/>
                  </a:lnTo>
                  <a:lnTo>
                    <a:pt x="1092" y="2628"/>
                  </a:lnTo>
                  <a:close/>
                </a:path>
                <a:path w="1904" h="3175">
                  <a:moveTo>
                    <a:pt x="1346" y="838"/>
                  </a:moveTo>
                  <a:lnTo>
                    <a:pt x="1143" y="0"/>
                  </a:lnTo>
                  <a:lnTo>
                    <a:pt x="736" y="533"/>
                  </a:lnTo>
                  <a:lnTo>
                    <a:pt x="381" y="685"/>
                  </a:lnTo>
                  <a:lnTo>
                    <a:pt x="698" y="736"/>
                  </a:lnTo>
                  <a:lnTo>
                    <a:pt x="1028" y="787"/>
                  </a:lnTo>
                  <a:lnTo>
                    <a:pt x="1346" y="838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12315989" y="6894191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787" y="0"/>
                  </a:moveTo>
                  <a:lnTo>
                    <a:pt x="0" y="1790"/>
                  </a:lnTo>
                  <a:lnTo>
                    <a:pt x="76" y="2984"/>
                  </a:lnTo>
                  <a:lnTo>
                    <a:pt x="2539" y="4000"/>
                  </a:lnTo>
                  <a:lnTo>
                    <a:pt x="2527" y="4533"/>
                  </a:lnTo>
                  <a:lnTo>
                    <a:pt x="2285" y="5295"/>
                  </a:lnTo>
                  <a:lnTo>
                    <a:pt x="3822" y="5930"/>
                  </a:lnTo>
                  <a:lnTo>
                    <a:pt x="4724" y="6883"/>
                  </a:lnTo>
                  <a:lnTo>
                    <a:pt x="3949" y="8661"/>
                  </a:lnTo>
                  <a:lnTo>
                    <a:pt x="3632" y="9436"/>
                  </a:lnTo>
                  <a:lnTo>
                    <a:pt x="3136" y="10299"/>
                  </a:lnTo>
                  <a:lnTo>
                    <a:pt x="4940" y="11277"/>
                  </a:lnTo>
                  <a:lnTo>
                    <a:pt x="5626" y="10960"/>
                  </a:lnTo>
                  <a:lnTo>
                    <a:pt x="6235" y="10528"/>
                  </a:lnTo>
                  <a:lnTo>
                    <a:pt x="7734" y="9385"/>
                  </a:lnTo>
                  <a:lnTo>
                    <a:pt x="6476" y="6464"/>
                  </a:lnTo>
                  <a:lnTo>
                    <a:pt x="5994" y="4711"/>
                  </a:lnTo>
                  <a:lnTo>
                    <a:pt x="5791" y="2895"/>
                  </a:lnTo>
                  <a:lnTo>
                    <a:pt x="4470" y="1397"/>
                  </a:lnTo>
                  <a:lnTo>
                    <a:pt x="2197" y="179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09B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12303851" y="688841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2933" y="0"/>
                  </a:moveTo>
                  <a:lnTo>
                    <a:pt x="2717" y="12"/>
                  </a:lnTo>
                  <a:lnTo>
                    <a:pt x="2527" y="152"/>
                  </a:lnTo>
                  <a:lnTo>
                    <a:pt x="2082" y="1155"/>
                  </a:lnTo>
                  <a:lnTo>
                    <a:pt x="1663" y="2197"/>
                  </a:lnTo>
                  <a:lnTo>
                    <a:pt x="1206" y="3213"/>
                  </a:lnTo>
                  <a:lnTo>
                    <a:pt x="1511" y="4051"/>
                  </a:lnTo>
                  <a:lnTo>
                    <a:pt x="1117" y="4787"/>
                  </a:lnTo>
                  <a:lnTo>
                    <a:pt x="850" y="5524"/>
                  </a:lnTo>
                  <a:lnTo>
                    <a:pt x="1016" y="5689"/>
                  </a:lnTo>
                  <a:lnTo>
                    <a:pt x="1409" y="5943"/>
                  </a:lnTo>
                  <a:lnTo>
                    <a:pt x="1600" y="6096"/>
                  </a:lnTo>
                  <a:lnTo>
                    <a:pt x="1600" y="6451"/>
                  </a:lnTo>
                  <a:lnTo>
                    <a:pt x="1422" y="6540"/>
                  </a:lnTo>
                  <a:lnTo>
                    <a:pt x="1130" y="6464"/>
                  </a:lnTo>
                  <a:lnTo>
                    <a:pt x="825" y="7200"/>
                  </a:lnTo>
                  <a:lnTo>
                    <a:pt x="1574" y="7708"/>
                  </a:lnTo>
                  <a:lnTo>
                    <a:pt x="3073" y="8839"/>
                  </a:lnTo>
                  <a:lnTo>
                    <a:pt x="2514" y="8966"/>
                  </a:lnTo>
                  <a:lnTo>
                    <a:pt x="0" y="9652"/>
                  </a:lnTo>
                  <a:lnTo>
                    <a:pt x="2070" y="10693"/>
                  </a:lnTo>
                  <a:lnTo>
                    <a:pt x="2222" y="12014"/>
                  </a:lnTo>
                  <a:lnTo>
                    <a:pt x="2679" y="12509"/>
                  </a:lnTo>
                  <a:lnTo>
                    <a:pt x="2971" y="13068"/>
                  </a:lnTo>
                  <a:lnTo>
                    <a:pt x="3276" y="12407"/>
                  </a:lnTo>
                  <a:lnTo>
                    <a:pt x="4813" y="10718"/>
                  </a:lnTo>
                  <a:lnTo>
                    <a:pt x="4457" y="10172"/>
                  </a:lnTo>
                  <a:lnTo>
                    <a:pt x="4572" y="9652"/>
                  </a:lnTo>
                  <a:lnTo>
                    <a:pt x="4800" y="9093"/>
                  </a:lnTo>
                  <a:lnTo>
                    <a:pt x="5651" y="7340"/>
                  </a:lnTo>
                  <a:lnTo>
                    <a:pt x="6057" y="6438"/>
                  </a:lnTo>
                  <a:lnTo>
                    <a:pt x="4267" y="6388"/>
                  </a:lnTo>
                  <a:lnTo>
                    <a:pt x="4876" y="5397"/>
                  </a:lnTo>
                  <a:lnTo>
                    <a:pt x="5283" y="4457"/>
                  </a:lnTo>
                  <a:lnTo>
                    <a:pt x="3378" y="5143"/>
                  </a:lnTo>
                  <a:lnTo>
                    <a:pt x="3009" y="5410"/>
                  </a:lnTo>
                  <a:lnTo>
                    <a:pt x="2781" y="5372"/>
                  </a:lnTo>
                  <a:lnTo>
                    <a:pt x="2768" y="4864"/>
                  </a:lnTo>
                  <a:lnTo>
                    <a:pt x="3060" y="4191"/>
                  </a:lnTo>
                  <a:lnTo>
                    <a:pt x="2374" y="3048"/>
                  </a:lnTo>
                  <a:lnTo>
                    <a:pt x="3225" y="2171"/>
                  </a:lnTo>
                  <a:lnTo>
                    <a:pt x="3619" y="1219"/>
                  </a:lnTo>
                  <a:lnTo>
                    <a:pt x="3683" y="838"/>
                  </a:lnTo>
                  <a:lnTo>
                    <a:pt x="3683" y="609"/>
                  </a:lnTo>
                  <a:lnTo>
                    <a:pt x="3124" y="101"/>
                  </a:lnTo>
                  <a:close/>
                </a:path>
              </a:pathLst>
            </a:custGeom>
            <a:solidFill>
              <a:srgbClr val="F4B4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12311477" y="689878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054" y="1854"/>
                  </a:moveTo>
                  <a:lnTo>
                    <a:pt x="368" y="2019"/>
                  </a:lnTo>
                  <a:lnTo>
                    <a:pt x="266" y="2666"/>
                  </a:lnTo>
                  <a:lnTo>
                    <a:pt x="0" y="3187"/>
                  </a:lnTo>
                  <a:lnTo>
                    <a:pt x="253" y="7086"/>
                  </a:lnTo>
                  <a:lnTo>
                    <a:pt x="1765" y="8102"/>
                  </a:lnTo>
                  <a:lnTo>
                    <a:pt x="3619" y="9156"/>
                  </a:lnTo>
                  <a:lnTo>
                    <a:pt x="3733" y="8902"/>
                  </a:lnTo>
                  <a:lnTo>
                    <a:pt x="2006" y="6870"/>
                  </a:lnTo>
                  <a:lnTo>
                    <a:pt x="3657" y="5714"/>
                  </a:lnTo>
                  <a:lnTo>
                    <a:pt x="4419" y="4203"/>
                  </a:lnTo>
                  <a:lnTo>
                    <a:pt x="4604" y="4114"/>
                  </a:lnTo>
                  <a:lnTo>
                    <a:pt x="1663" y="4114"/>
                  </a:lnTo>
                  <a:lnTo>
                    <a:pt x="1104" y="3454"/>
                  </a:lnTo>
                  <a:lnTo>
                    <a:pt x="2031" y="2387"/>
                  </a:lnTo>
                  <a:lnTo>
                    <a:pt x="1054" y="1854"/>
                  </a:lnTo>
                  <a:close/>
                </a:path>
                <a:path w="6984" h="9525">
                  <a:moveTo>
                    <a:pt x="5118" y="0"/>
                  </a:moveTo>
                  <a:lnTo>
                    <a:pt x="4559" y="761"/>
                  </a:lnTo>
                  <a:lnTo>
                    <a:pt x="3467" y="2336"/>
                  </a:lnTo>
                  <a:lnTo>
                    <a:pt x="3111" y="3670"/>
                  </a:lnTo>
                  <a:lnTo>
                    <a:pt x="1663" y="4114"/>
                  </a:lnTo>
                  <a:lnTo>
                    <a:pt x="4604" y="4114"/>
                  </a:lnTo>
                  <a:lnTo>
                    <a:pt x="6426" y="3238"/>
                  </a:lnTo>
                  <a:lnTo>
                    <a:pt x="5816" y="1054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12306315" y="690073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5168" y="1409"/>
                  </a:moveTo>
                  <a:lnTo>
                    <a:pt x="50" y="1409"/>
                  </a:lnTo>
                  <a:lnTo>
                    <a:pt x="749" y="1905"/>
                  </a:lnTo>
                  <a:lnTo>
                    <a:pt x="952" y="2578"/>
                  </a:lnTo>
                  <a:lnTo>
                    <a:pt x="876" y="3378"/>
                  </a:lnTo>
                  <a:lnTo>
                    <a:pt x="1727" y="4775"/>
                  </a:lnTo>
                  <a:lnTo>
                    <a:pt x="3352" y="4965"/>
                  </a:lnTo>
                  <a:lnTo>
                    <a:pt x="4597" y="5727"/>
                  </a:lnTo>
                  <a:lnTo>
                    <a:pt x="5410" y="5118"/>
                  </a:lnTo>
                  <a:lnTo>
                    <a:pt x="5168" y="1409"/>
                  </a:lnTo>
                  <a:close/>
                </a:path>
                <a:path w="5715" h="6350">
                  <a:moveTo>
                    <a:pt x="812" y="76"/>
                  </a:moveTo>
                  <a:lnTo>
                    <a:pt x="723" y="304"/>
                  </a:lnTo>
                  <a:lnTo>
                    <a:pt x="609" y="508"/>
                  </a:lnTo>
                  <a:lnTo>
                    <a:pt x="508" y="749"/>
                  </a:lnTo>
                  <a:lnTo>
                    <a:pt x="0" y="1460"/>
                  </a:lnTo>
                  <a:lnTo>
                    <a:pt x="5168" y="1409"/>
                  </a:lnTo>
                  <a:lnTo>
                    <a:pt x="2222" y="1384"/>
                  </a:lnTo>
                  <a:lnTo>
                    <a:pt x="1498" y="381"/>
                  </a:lnTo>
                  <a:lnTo>
                    <a:pt x="812" y="76"/>
                  </a:lnTo>
                  <a:close/>
                </a:path>
                <a:path w="5715" h="6350">
                  <a:moveTo>
                    <a:pt x="2458" y="28"/>
                  </a:moveTo>
                  <a:lnTo>
                    <a:pt x="2171" y="228"/>
                  </a:lnTo>
                  <a:lnTo>
                    <a:pt x="2222" y="1384"/>
                  </a:lnTo>
                  <a:lnTo>
                    <a:pt x="5166" y="1384"/>
                  </a:lnTo>
                  <a:lnTo>
                    <a:pt x="5156" y="1219"/>
                  </a:lnTo>
                  <a:lnTo>
                    <a:pt x="4461" y="406"/>
                  </a:lnTo>
                  <a:lnTo>
                    <a:pt x="3568" y="406"/>
                  </a:lnTo>
                  <a:lnTo>
                    <a:pt x="2997" y="266"/>
                  </a:lnTo>
                  <a:lnTo>
                    <a:pt x="2458" y="28"/>
                  </a:lnTo>
                  <a:close/>
                </a:path>
                <a:path w="5715" h="6350">
                  <a:moveTo>
                    <a:pt x="4114" y="0"/>
                  </a:moveTo>
                  <a:lnTo>
                    <a:pt x="3568" y="406"/>
                  </a:lnTo>
                  <a:lnTo>
                    <a:pt x="4461" y="406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F6A9C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12308835" y="68882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761" y="3886"/>
                  </a:moveTo>
                  <a:lnTo>
                    <a:pt x="555" y="4051"/>
                  </a:lnTo>
                  <a:lnTo>
                    <a:pt x="431" y="4356"/>
                  </a:lnTo>
                  <a:lnTo>
                    <a:pt x="304" y="4584"/>
                  </a:lnTo>
                  <a:lnTo>
                    <a:pt x="2349" y="4851"/>
                  </a:lnTo>
                  <a:lnTo>
                    <a:pt x="4305" y="4533"/>
                  </a:lnTo>
                  <a:lnTo>
                    <a:pt x="6248" y="4051"/>
                  </a:lnTo>
                  <a:lnTo>
                    <a:pt x="6310" y="3898"/>
                  </a:lnTo>
                  <a:lnTo>
                    <a:pt x="761" y="3886"/>
                  </a:lnTo>
                  <a:close/>
                </a:path>
                <a:path w="8254" h="5079">
                  <a:moveTo>
                    <a:pt x="639" y="3901"/>
                  </a:moveTo>
                  <a:close/>
                </a:path>
                <a:path w="8254" h="5079">
                  <a:moveTo>
                    <a:pt x="685" y="3886"/>
                  </a:moveTo>
                  <a:close/>
                </a:path>
                <a:path w="8254" h="5079">
                  <a:moveTo>
                    <a:pt x="647" y="3886"/>
                  </a:moveTo>
                  <a:close/>
                </a:path>
                <a:path w="8254" h="5079">
                  <a:moveTo>
                    <a:pt x="4461" y="3657"/>
                  </a:moveTo>
                  <a:lnTo>
                    <a:pt x="1015" y="3657"/>
                  </a:lnTo>
                  <a:lnTo>
                    <a:pt x="952" y="3898"/>
                  </a:lnTo>
                  <a:lnTo>
                    <a:pt x="6310" y="3898"/>
                  </a:lnTo>
                  <a:lnTo>
                    <a:pt x="6392" y="3695"/>
                  </a:lnTo>
                  <a:lnTo>
                    <a:pt x="4584" y="3695"/>
                  </a:lnTo>
                  <a:close/>
                </a:path>
                <a:path w="8254" h="5079">
                  <a:moveTo>
                    <a:pt x="0" y="1917"/>
                  </a:moveTo>
                  <a:lnTo>
                    <a:pt x="12" y="3594"/>
                  </a:lnTo>
                  <a:lnTo>
                    <a:pt x="608" y="3886"/>
                  </a:lnTo>
                  <a:lnTo>
                    <a:pt x="914" y="3657"/>
                  </a:lnTo>
                  <a:lnTo>
                    <a:pt x="4461" y="3657"/>
                  </a:lnTo>
                  <a:lnTo>
                    <a:pt x="3517" y="3365"/>
                  </a:lnTo>
                  <a:lnTo>
                    <a:pt x="2822" y="2743"/>
                  </a:lnTo>
                  <a:lnTo>
                    <a:pt x="1447" y="2743"/>
                  </a:lnTo>
                  <a:lnTo>
                    <a:pt x="711" y="2387"/>
                  </a:lnTo>
                  <a:lnTo>
                    <a:pt x="0" y="1917"/>
                  </a:lnTo>
                  <a:close/>
                </a:path>
                <a:path w="8254" h="5079">
                  <a:moveTo>
                    <a:pt x="8051" y="0"/>
                  </a:moveTo>
                  <a:lnTo>
                    <a:pt x="6984" y="317"/>
                  </a:lnTo>
                  <a:lnTo>
                    <a:pt x="6337" y="1282"/>
                  </a:lnTo>
                  <a:lnTo>
                    <a:pt x="4584" y="3695"/>
                  </a:lnTo>
                  <a:lnTo>
                    <a:pt x="6392" y="3695"/>
                  </a:lnTo>
                  <a:lnTo>
                    <a:pt x="6794" y="2705"/>
                  </a:lnTo>
                  <a:lnTo>
                    <a:pt x="8013" y="1663"/>
                  </a:lnTo>
                  <a:lnTo>
                    <a:pt x="8051" y="0"/>
                  </a:lnTo>
                  <a:close/>
                </a:path>
                <a:path w="8254" h="5079">
                  <a:moveTo>
                    <a:pt x="2311" y="2285"/>
                  </a:moveTo>
                  <a:lnTo>
                    <a:pt x="1447" y="2743"/>
                  </a:lnTo>
                  <a:lnTo>
                    <a:pt x="2822" y="2743"/>
                  </a:lnTo>
                  <a:lnTo>
                    <a:pt x="2311" y="2285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2315135" y="689983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158" y="0"/>
                  </a:moveTo>
                  <a:lnTo>
                    <a:pt x="2768" y="2184"/>
                  </a:lnTo>
                  <a:lnTo>
                    <a:pt x="761" y="3149"/>
                  </a:lnTo>
                  <a:lnTo>
                    <a:pt x="0" y="4660"/>
                  </a:lnTo>
                  <a:lnTo>
                    <a:pt x="241" y="4762"/>
                  </a:lnTo>
                  <a:lnTo>
                    <a:pt x="444" y="4864"/>
                  </a:lnTo>
                  <a:lnTo>
                    <a:pt x="660" y="4991"/>
                  </a:lnTo>
                  <a:lnTo>
                    <a:pt x="1308" y="4737"/>
                  </a:lnTo>
                  <a:lnTo>
                    <a:pt x="1968" y="4508"/>
                  </a:lnTo>
                  <a:lnTo>
                    <a:pt x="2946" y="4140"/>
                  </a:lnTo>
                  <a:lnTo>
                    <a:pt x="3263" y="4013"/>
                  </a:lnTo>
                  <a:lnTo>
                    <a:pt x="3594" y="3898"/>
                  </a:lnTo>
                  <a:lnTo>
                    <a:pt x="4076" y="2539"/>
                  </a:lnTo>
                  <a:lnTo>
                    <a:pt x="3162" y="1485"/>
                  </a:lnTo>
                  <a:lnTo>
                    <a:pt x="2844" y="304"/>
                  </a:lnTo>
                  <a:lnTo>
                    <a:pt x="2603" y="203"/>
                  </a:lnTo>
                  <a:lnTo>
                    <a:pt x="2400" y="101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F27B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12310328" y="689515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" y="0"/>
                  </a:moveTo>
                  <a:lnTo>
                    <a:pt x="254" y="774"/>
                  </a:lnTo>
                  <a:lnTo>
                    <a:pt x="355" y="1549"/>
                  </a:lnTo>
                  <a:lnTo>
                    <a:pt x="0" y="2286"/>
                  </a:lnTo>
                  <a:lnTo>
                    <a:pt x="762" y="2501"/>
                  </a:lnTo>
                  <a:lnTo>
                    <a:pt x="1803" y="2921"/>
                  </a:lnTo>
                  <a:lnTo>
                    <a:pt x="2006" y="1790"/>
                  </a:lnTo>
                  <a:lnTo>
                    <a:pt x="2235" y="635"/>
                  </a:lnTo>
                  <a:lnTo>
                    <a:pt x="1041" y="38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2308639" y="689485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282" y="0"/>
                  </a:moveTo>
                  <a:lnTo>
                    <a:pt x="850" y="889"/>
                  </a:lnTo>
                  <a:lnTo>
                    <a:pt x="444" y="1778"/>
                  </a:lnTo>
                  <a:lnTo>
                    <a:pt x="0" y="2654"/>
                  </a:lnTo>
                  <a:lnTo>
                    <a:pt x="584" y="2641"/>
                  </a:lnTo>
                  <a:lnTo>
                    <a:pt x="1130" y="2603"/>
                  </a:lnTo>
                  <a:lnTo>
                    <a:pt x="1689" y="2590"/>
                  </a:lnTo>
                  <a:lnTo>
                    <a:pt x="2044" y="1854"/>
                  </a:lnTo>
                  <a:lnTo>
                    <a:pt x="1943" y="1079"/>
                  </a:lnTo>
                  <a:lnTo>
                    <a:pt x="1879" y="304"/>
                  </a:lnTo>
                  <a:lnTo>
                    <a:pt x="1587" y="12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5D8E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12308662" y="68984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765" y="0"/>
                  </a:moveTo>
                  <a:lnTo>
                    <a:pt x="50" y="673"/>
                  </a:lnTo>
                  <a:lnTo>
                    <a:pt x="152" y="1003"/>
                  </a:lnTo>
                  <a:lnTo>
                    <a:pt x="279" y="1320"/>
                  </a:lnTo>
                  <a:lnTo>
                    <a:pt x="431" y="1638"/>
                  </a:lnTo>
                  <a:lnTo>
                    <a:pt x="863" y="1854"/>
                  </a:lnTo>
                  <a:lnTo>
                    <a:pt x="1320" y="2070"/>
                  </a:lnTo>
                  <a:lnTo>
                    <a:pt x="1752" y="2285"/>
                  </a:lnTo>
                  <a:lnTo>
                    <a:pt x="1574" y="1333"/>
                  </a:lnTo>
                  <a:close/>
                </a:path>
              </a:pathLst>
            </a:custGeom>
            <a:solidFill>
              <a:srgbClr val="F27B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12312002" y="68939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50" y="114"/>
                  </a:lnTo>
                  <a:lnTo>
                    <a:pt x="0" y="279"/>
                  </a:lnTo>
                  <a:lnTo>
                    <a:pt x="50" y="419"/>
                  </a:lnTo>
                  <a:lnTo>
                    <a:pt x="266" y="381"/>
                  </a:lnTo>
                  <a:lnTo>
                    <a:pt x="342" y="21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6ADC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2315803" y="690410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955" y="0"/>
                  </a:moveTo>
                  <a:lnTo>
                    <a:pt x="1308" y="241"/>
                  </a:lnTo>
                  <a:lnTo>
                    <a:pt x="647" y="457"/>
                  </a:lnTo>
                  <a:lnTo>
                    <a:pt x="0" y="711"/>
                  </a:lnTo>
                  <a:lnTo>
                    <a:pt x="126" y="1155"/>
                  </a:lnTo>
                  <a:lnTo>
                    <a:pt x="114" y="1841"/>
                  </a:lnTo>
                  <a:lnTo>
                    <a:pt x="406" y="2031"/>
                  </a:lnTo>
                  <a:lnTo>
                    <a:pt x="2146" y="3047"/>
                  </a:lnTo>
                  <a:lnTo>
                    <a:pt x="546" y="3416"/>
                  </a:lnTo>
                  <a:lnTo>
                    <a:pt x="101" y="4013"/>
                  </a:lnTo>
                  <a:lnTo>
                    <a:pt x="215" y="4343"/>
                  </a:lnTo>
                  <a:lnTo>
                    <a:pt x="368" y="4648"/>
                  </a:lnTo>
                  <a:lnTo>
                    <a:pt x="507" y="4965"/>
                  </a:lnTo>
                  <a:lnTo>
                    <a:pt x="2095" y="5600"/>
                  </a:lnTo>
                  <a:lnTo>
                    <a:pt x="3949" y="5613"/>
                  </a:lnTo>
                  <a:lnTo>
                    <a:pt x="5143" y="7137"/>
                  </a:lnTo>
                  <a:lnTo>
                    <a:pt x="5854" y="6959"/>
                  </a:lnTo>
                  <a:lnTo>
                    <a:pt x="6121" y="6540"/>
                  </a:lnTo>
                  <a:lnTo>
                    <a:pt x="5753" y="5854"/>
                  </a:lnTo>
                  <a:lnTo>
                    <a:pt x="4571" y="3848"/>
                  </a:lnTo>
                  <a:lnTo>
                    <a:pt x="3594" y="1714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12315982" y="6909081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5">
                  <a:moveTo>
                    <a:pt x="342" y="0"/>
                  </a:moveTo>
                  <a:lnTo>
                    <a:pt x="0" y="711"/>
                  </a:lnTo>
                  <a:lnTo>
                    <a:pt x="939" y="1104"/>
                  </a:lnTo>
                  <a:lnTo>
                    <a:pt x="1054" y="1790"/>
                  </a:lnTo>
                  <a:lnTo>
                    <a:pt x="711" y="2641"/>
                  </a:lnTo>
                  <a:lnTo>
                    <a:pt x="965" y="3263"/>
                  </a:lnTo>
                  <a:lnTo>
                    <a:pt x="1066" y="3594"/>
                  </a:lnTo>
                  <a:lnTo>
                    <a:pt x="5460" y="7518"/>
                  </a:lnTo>
                  <a:lnTo>
                    <a:pt x="3822" y="8115"/>
                  </a:lnTo>
                  <a:lnTo>
                    <a:pt x="2908" y="10223"/>
                  </a:lnTo>
                  <a:lnTo>
                    <a:pt x="3873" y="9715"/>
                  </a:lnTo>
                  <a:lnTo>
                    <a:pt x="5168" y="8890"/>
                  </a:lnTo>
                  <a:lnTo>
                    <a:pt x="5841" y="7607"/>
                  </a:lnTo>
                  <a:lnTo>
                    <a:pt x="6222" y="6197"/>
                  </a:lnTo>
                  <a:lnTo>
                    <a:pt x="6603" y="4914"/>
                  </a:lnTo>
                  <a:lnTo>
                    <a:pt x="5905" y="4419"/>
                  </a:lnTo>
                  <a:lnTo>
                    <a:pt x="4698" y="4457"/>
                  </a:lnTo>
                  <a:lnTo>
                    <a:pt x="4114" y="3619"/>
                  </a:lnTo>
                  <a:lnTo>
                    <a:pt x="4622" y="2895"/>
                  </a:lnTo>
                  <a:lnTo>
                    <a:pt x="4952" y="2159"/>
                  </a:lnTo>
                  <a:lnTo>
                    <a:pt x="3771" y="647"/>
                  </a:lnTo>
                  <a:lnTo>
                    <a:pt x="1904" y="62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27A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12317759" y="690372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0"/>
                  </a:moveTo>
                  <a:lnTo>
                    <a:pt x="0" y="368"/>
                  </a:lnTo>
                  <a:lnTo>
                    <a:pt x="635" y="13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2325164" y="69169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06" y="0"/>
                  </a:moveTo>
                  <a:lnTo>
                    <a:pt x="812" y="215"/>
                  </a:lnTo>
                  <a:lnTo>
                    <a:pt x="63" y="393"/>
                  </a:lnTo>
                  <a:lnTo>
                    <a:pt x="50" y="647"/>
                  </a:lnTo>
                  <a:lnTo>
                    <a:pt x="0" y="1358"/>
                  </a:lnTo>
                  <a:lnTo>
                    <a:pt x="825" y="1333"/>
                  </a:lnTo>
                  <a:lnTo>
                    <a:pt x="1257" y="1638"/>
                  </a:lnTo>
                  <a:lnTo>
                    <a:pt x="1511" y="1066"/>
                  </a:lnTo>
                  <a:lnTo>
                    <a:pt x="1600" y="53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2325924" y="688474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812" y="0"/>
                  </a:moveTo>
                  <a:lnTo>
                    <a:pt x="609" y="1003"/>
                  </a:lnTo>
                  <a:lnTo>
                    <a:pt x="419" y="1993"/>
                  </a:lnTo>
                  <a:lnTo>
                    <a:pt x="203" y="2997"/>
                  </a:lnTo>
                  <a:lnTo>
                    <a:pt x="126" y="3187"/>
                  </a:lnTo>
                  <a:lnTo>
                    <a:pt x="0" y="3606"/>
                  </a:lnTo>
                  <a:lnTo>
                    <a:pt x="279" y="3835"/>
                  </a:lnTo>
                  <a:lnTo>
                    <a:pt x="571" y="4013"/>
                  </a:lnTo>
                  <a:lnTo>
                    <a:pt x="1168" y="4610"/>
                  </a:lnTo>
                  <a:lnTo>
                    <a:pt x="1511" y="4940"/>
                  </a:lnTo>
                  <a:lnTo>
                    <a:pt x="2031" y="4686"/>
                  </a:lnTo>
                  <a:lnTo>
                    <a:pt x="2578" y="4445"/>
                  </a:lnTo>
                  <a:lnTo>
                    <a:pt x="2552" y="3962"/>
                  </a:lnTo>
                  <a:lnTo>
                    <a:pt x="2349" y="3505"/>
                  </a:lnTo>
                  <a:lnTo>
                    <a:pt x="1854" y="2336"/>
                  </a:lnTo>
                  <a:lnTo>
                    <a:pt x="1320" y="11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2323063" y="688562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42" y="1066"/>
                  </a:lnTo>
                  <a:lnTo>
                    <a:pt x="558" y="1828"/>
                  </a:lnTo>
                  <a:lnTo>
                    <a:pt x="1206" y="2463"/>
                  </a:lnTo>
                  <a:lnTo>
                    <a:pt x="1701" y="3149"/>
                  </a:lnTo>
                  <a:lnTo>
                    <a:pt x="2070" y="3009"/>
                  </a:lnTo>
                  <a:lnTo>
                    <a:pt x="2476" y="2870"/>
                  </a:lnTo>
                  <a:lnTo>
                    <a:pt x="2857" y="2717"/>
                  </a:lnTo>
                  <a:lnTo>
                    <a:pt x="2921" y="2501"/>
                  </a:lnTo>
                  <a:lnTo>
                    <a:pt x="2997" y="2311"/>
                  </a:lnTo>
                  <a:lnTo>
                    <a:pt x="3060" y="2108"/>
                  </a:lnTo>
                  <a:lnTo>
                    <a:pt x="2616" y="1879"/>
                  </a:lnTo>
                  <a:lnTo>
                    <a:pt x="1752" y="1460"/>
                  </a:lnTo>
                  <a:lnTo>
                    <a:pt x="1612" y="1130"/>
                  </a:lnTo>
                  <a:lnTo>
                    <a:pt x="1460" y="850"/>
                  </a:lnTo>
                  <a:lnTo>
                    <a:pt x="1320" y="533"/>
                  </a:lnTo>
                  <a:lnTo>
                    <a:pt x="80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0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2323459" y="689105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30" y="0"/>
                  </a:moveTo>
                  <a:lnTo>
                    <a:pt x="444" y="596"/>
                  </a:lnTo>
                  <a:lnTo>
                    <a:pt x="0" y="1142"/>
                  </a:lnTo>
                  <a:lnTo>
                    <a:pt x="1181" y="1650"/>
                  </a:lnTo>
                  <a:lnTo>
                    <a:pt x="1727" y="1257"/>
                  </a:lnTo>
                  <a:lnTo>
                    <a:pt x="2285" y="1384"/>
                  </a:lnTo>
                  <a:lnTo>
                    <a:pt x="2870" y="1587"/>
                  </a:lnTo>
                  <a:lnTo>
                    <a:pt x="2679" y="634"/>
                  </a:lnTo>
                  <a:lnTo>
                    <a:pt x="1879" y="35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2299317" y="6947876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660" y="38"/>
                  </a:moveTo>
                  <a:lnTo>
                    <a:pt x="3759" y="355"/>
                  </a:lnTo>
                  <a:lnTo>
                    <a:pt x="3581" y="1295"/>
                  </a:lnTo>
                  <a:lnTo>
                    <a:pt x="2044" y="4064"/>
                  </a:lnTo>
                  <a:lnTo>
                    <a:pt x="1054" y="6261"/>
                  </a:lnTo>
                  <a:lnTo>
                    <a:pt x="0" y="8432"/>
                  </a:lnTo>
                  <a:lnTo>
                    <a:pt x="1981" y="9347"/>
                  </a:lnTo>
                  <a:lnTo>
                    <a:pt x="3949" y="8547"/>
                  </a:lnTo>
                  <a:lnTo>
                    <a:pt x="6146" y="8140"/>
                  </a:lnTo>
                  <a:lnTo>
                    <a:pt x="7462" y="6261"/>
                  </a:lnTo>
                  <a:lnTo>
                    <a:pt x="3886" y="6159"/>
                  </a:lnTo>
                  <a:lnTo>
                    <a:pt x="3223" y="4940"/>
                  </a:lnTo>
                  <a:lnTo>
                    <a:pt x="3340" y="4445"/>
                  </a:lnTo>
                  <a:lnTo>
                    <a:pt x="6339" y="4445"/>
                  </a:lnTo>
                  <a:lnTo>
                    <a:pt x="5740" y="3505"/>
                  </a:lnTo>
                  <a:lnTo>
                    <a:pt x="8945" y="3505"/>
                  </a:lnTo>
                  <a:lnTo>
                    <a:pt x="7658" y="2463"/>
                  </a:lnTo>
                  <a:lnTo>
                    <a:pt x="9994" y="1460"/>
                  </a:lnTo>
                  <a:lnTo>
                    <a:pt x="7336" y="406"/>
                  </a:lnTo>
                  <a:lnTo>
                    <a:pt x="5765" y="406"/>
                  </a:lnTo>
                  <a:lnTo>
                    <a:pt x="5232" y="292"/>
                  </a:lnTo>
                  <a:lnTo>
                    <a:pt x="4660" y="38"/>
                  </a:lnTo>
                  <a:close/>
                </a:path>
                <a:path w="10159" h="9525">
                  <a:moveTo>
                    <a:pt x="6339" y="4445"/>
                  </a:moveTo>
                  <a:lnTo>
                    <a:pt x="3340" y="4445"/>
                  </a:lnTo>
                  <a:lnTo>
                    <a:pt x="4381" y="4711"/>
                  </a:lnTo>
                  <a:lnTo>
                    <a:pt x="4838" y="4940"/>
                  </a:lnTo>
                  <a:lnTo>
                    <a:pt x="4965" y="5613"/>
                  </a:lnTo>
                  <a:lnTo>
                    <a:pt x="4838" y="5791"/>
                  </a:lnTo>
                  <a:lnTo>
                    <a:pt x="4711" y="6096"/>
                  </a:lnTo>
                  <a:lnTo>
                    <a:pt x="3886" y="6159"/>
                  </a:lnTo>
                  <a:lnTo>
                    <a:pt x="7431" y="6159"/>
                  </a:lnTo>
                  <a:lnTo>
                    <a:pt x="6339" y="4445"/>
                  </a:lnTo>
                  <a:close/>
                </a:path>
                <a:path w="10159" h="9525">
                  <a:moveTo>
                    <a:pt x="8945" y="3505"/>
                  </a:moveTo>
                  <a:lnTo>
                    <a:pt x="5740" y="3505"/>
                  </a:lnTo>
                  <a:lnTo>
                    <a:pt x="8750" y="4648"/>
                  </a:lnTo>
                  <a:lnTo>
                    <a:pt x="9385" y="3860"/>
                  </a:lnTo>
                  <a:lnTo>
                    <a:pt x="8945" y="3505"/>
                  </a:lnTo>
                  <a:close/>
                </a:path>
                <a:path w="10159" h="9525">
                  <a:moveTo>
                    <a:pt x="6311" y="0"/>
                  </a:moveTo>
                  <a:lnTo>
                    <a:pt x="5765" y="406"/>
                  </a:lnTo>
                  <a:lnTo>
                    <a:pt x="7336" y="40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2289501" y="695665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4">
                  <a:moveTo>
                    <a:pt x="8826" y="0"/>
                  </a:moveTo>
                  <a:lnTo>
                    <a:pt x="8572" y="520"/>
                  </a:lnTo>
                  <a:lnTo>
                    <a:pt x="7023" y="76"/>
                  </a:lnTo>
                  <a:lnTo>
                    <a:pt x="8432" y="2374"/>
                  </a:lnTo>
                  <a:lnTo>
                    <a:pt x="8369" y="4038"/>
                  </a:lnTo>
                  <a:lnTo>
                    <a:pt x="5715" y="5321"/>
                  </a:lnTo>
                  <a:lnTo>
                    <a:pt x="7480" y="6832"/>
                  </a:lnTo>
                  <a:lnTo>
                    <a:pt x="7124" y="8229"/>
                  </a:lnTo>
                  <a:lnTo>
                    <a:pt x="5918" y="7873"/>
                  </a:lnTo>
                  <a:lnTo>
                    <a:pt x="5499" y="6134"/>
                  </a:lnTo>
                  <a:lnTo>
                    <a:pt x="4102" y="6730"/>
                  </a:lnTo>
                  <a:lnTo>
                    <a:pt x="4064" y="7327"/>
                  </a:lnTo>
                  <a:lnTo>
                    <a:pt x="4864" y="8064"/>
                  </a:lnTo>
                  <a:lnTo>
                    <a:pt x="2679" y="9423"/>
                  </a:lnTo>
                  <a:lnTo>
                    <a:pt x="1955" y="11480"/>
                  </a:lnTo>
                  <a:lnTo>
                    <a:pt x="0" y="12115"/>
                  </a:lnTo>
                  <a:lnTo>
                    <a:pt x="863" y="12522"/>
                  </a:lnTo>
                  <a:lnTo>
                    <a:pt x="1079" y="12598"/>
                  </a:lnTo>
                  <a:lnTo>
                    <a:pt x="1320" y="12725"/>
                  </a:lnTo>
                  <a:lnTo>
                    <a:pt x="2628" y="12268"/>
                  </a:lnTo>
                  <a:lnTo>
                    <a:pt x="3606" y="11899"/>
                  </a:lnTo>
                  <a:lnTo>
                    <a:pt x="4267" y="11683"/>
                  </a:lnTo>
                  <a:lnTo>
                    <a:pt x="4559" y="11099"/>
                  </a:lnTo>
                  <a:lnTo>
                    <a:pt x="4902" y="10617"/>
                  </a:lnTo>
                  <a:lnTo>
                    <a:pt x="5664" y="10782"/>
                  </a:lnTo>
                  <a:lnTo>
                    <a:pt x="6019" y="10896"/>
                  </a:lnTo>
                  <a:lnTo>
                    <a:pt x="6210" y="10921"/>
                  </a:lnTo>
                  <a:lnTo>
                    <a:pt x="6565" y="10198"/>
                  </a:lnTo>
                  <a:lnTo>
                    <a:pt x="6781" y="9372"/>
                  </a:lnTo>
                  <a:lnTo>
                    <a:pt x="7797" y="9220"/>
                  </a:lnTo>
                  <a:lnTo>
                    <a:pt x="8102" y="9080"/>
                  </a:lnTo>
                  <a:lnTo>
                    <a:pt x="8382" y="8978"/>
                  </a:lnTo>
                  <a:lnTo>
                    <a:pt x="8674" y="8839"/>
                  </a:lnTo>
                  <a:lnTo>
                    <a:pt x="9652" y="6870"/>
                  </a:lnTo>
                  <a:lnTo>
                    <a:pt x="9575" y="6527"/>
                  </a:lnTo>
                  <a:lnTo>
                    <a:pt x="9461" y="5829"/>
                  </a:lnTo>
                  <a:lnTo>
                    <a:pt x="9918" y="4914"/>
                  </a:lnTo>
                  <a:lnTo>
                    <a:pt x="10083" y="3949"/>
                  </a:lnTo>
                  <a:lnTo>
                    <a:pt x="9918" y="2933"/>
                  </a:lnTo>
                  <a:lnTo>
                    <a:pt x="9372" y="2133"/>
                  </a:lnTo>
                  <a:lnTo>
                    <a:pt x="9563" y="1219"/>
                  </a:lnTo>
                  <a:lnTo>
                    <a:pt x="9499" y="330"/>
                  </a:lnTo>
                  <a:lnTo>
                    <a:pt x="9055" y="88"/>
                  </a:lnTo>
                  <a:lnTo>
                    <a:pt x="8826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2289525" y="696902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2286" y="0"/>
                  </a:moveTo>
                  <a:lnTo>
                    <a:pt x="1638" y="241"/>
                  </a:lnTo>
                  <a:lnTo>
                    <a:pt x="1295" y="342"/>
                  </a:lnTo>
                  <a:lnTo>
                    <a:pt x="965" y="444"/>
                  </a:lnTo>
                  <a:lnTo>
                    <a:pt x="635" y="571"/>
                  </a:lnTo>
                  <a:lnTo>
                    <a:pt x="317" y="673"/>
                  </a:lnTo>
                  <a:lnTo>
                    <a:pt x="228" y="1041"/>
                  </a:lnTo>
                  <a:lnTo>
                    <a:pt x="0" y="1587"/>
                  </a:lnTo>
                  <a:lnTo>
                    <a:pt x="914" y="1778"/>
                  </a:lnTo>
                  <a:lnTo>
                    <a:pt x="1816" y="1943"/>
                  </a:lnTo>
                  <a:lnTo>
                    <a:pt x="2730" y="2133"/>
                  </a:lnTo>
                  <a:lnTo>
                    <a:pt x="3771" y="1320"/>
                  </a:lnTo>
                  <a:lnTo>
                    <a:pt x="4279" y="901"/>
                  </a:lnTo>
                  <a:lnTo>
                    <a:pt x="3797" y="685"/>
                  </a:lnTo>
                  <a:lnTo>
                    <a:pt x="3340" y="469"/>
                  </a:lnTo>
                  <a:lnTo>
                    <a:pt x="2895" y="241"/>
                  </a:lnTo>
                  <a:lnTo>
                    <a:pt x="2692" y="152"/>
                  </a:lnTo>
                  <a:lnTo>
                    <a:pt x="2476" y="7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2297967" y="69556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0" y="0"/>
                  </a:moveTo>
                  <a:lnTo>
                    <a:pt x="114" y="342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596" y="1079"/>
                  </a:lnTo>
                  <a:lnTo>
                    <a:pt x="1016" y="1308"/>
                  </a:lnTo>
                  <a:lnTo>
                    <a:pt x="1917" y="1727"/>
                  </a:lnTo>
                  <a:lnTo>
                    <a:pt x="2108" y="2425"/>
                  </a:lnTo>
                  <a:lnTo>
                    <a:pt x="1752" y="3302"/>
                  </a:lnTo>
                  <a:lnTo>
                    <a:pt x="2717" y="3098"/>
                  </a:lnTo>
                  <a:lnTo>
                    <a:pt x="2971" y="2286"/>
                  </a:lnTo>
                  <a:lnTo>
                    <a:pt x="3314" y="1549"/>
                  </a:lnTo>
                  <a:lnTo>
                    <a:pt x="1358" y="635"/>
                  </a:lnTo>
                  <a:lnTo>
                    <a:pt x="876" y="431"/>
                  </a:lnTo>
                  <a:lnTo>
                    <a:pt x="444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2298870" y="6956978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4" y="0"/>
                  </a:moveTo>
                  <a:lnTo>
                    <a:pt x="203" y="889"/>
                  </a:lnTo>
                  <a:lnTo>
                    <a:pt x="0" y="1803"/>
                  </a:lnTo>
                  <a:lnTo>
                    <a:pt x="546" y="2603"/>
                  </a:lnTo>
                  <a:lnTo>
                    <a:pt x="850" y="1993"/>
                  </a:lnTo>
                  <a:lnTo>
                    <a:pt x="1206" y="1104"/>
                  </a:lnTo>
                  <a:lnTo>
                    <a:pt x="1016" y="40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2294782" y="696884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1943" y="0"/>
                  </a:moveTo>
                  <a:lnTo>
                    <a:pt x="1206" y="0"/>
                  </a:lnTo>
                  <a:lnTo>
                    <a:pt x="546" y="228"/>
                  </a:lnTo>
                  <a:lnTo>
                    <a:pt x="0" y="736"/>
                  </a:lnTo>
                  <a:lnTo>
                    <a:pt x="965" y="1181"/>
                  </a:lnTo>
                  <a:lnTo>
                    <a:pt x="1803" y="1054"/>
                  </a:lnTo>
                  <a:lnTo>
                    <a:pt x="2565" y="330"/>
                  </a:lnTo>
                  <a:lnTo>
                    <a:pt x="2362" y="228"/>
                  </a:lnTo>
                  <a:lnTo>
                    <a:pt x="2159" y="101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2291797" y="69654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990" y="3187"/>
                  </a:moveTo>
                  <a:lnTo>
                    <a:pt x="647" y="3302"/>
                  </a:lnTo>
                  <a:lnTo>
                    <a:pt x="342" y="3429"/>
                  </a:lnTo>
                  <a:lnTo>
                    <a:pt x="0" y="3543"/>
                  </a:lnTo>
                  <a:lnTo>
                    <a:pt x="203" y="3606"/>
                  </a:lnTo>
                  <a:lnTo>
                    <a:pt x="609" y="3784"/>
                  </a:lnTo>
                  <a:lnTo>
                    <a:pt x="749" y="3594"/>
                  </a:lnTo>
                  <a:lnTo>
                    <a:pt x="863" y="3390"/>
                  </a:lnTo>
                  <a:lnTo>
                    <a:pt x="990" y="3187"/>
                  </a:lnTo>
                  <a:close/>
                </a:path>
                <a:path w="6984" h="3809">
                  <a:moveTo>
                    <a:pt x="3365" y="1943"/>
                  </a:moveTo>
                  <a:lnTo>
                    <a:pt x="2603" y="1778"/>
                  </a:lnTo>
                  <a:lnTo>
                    <a:pt x="2260" y="2260"/>
                  </a:lnTo>
                  <a:lnTo>
                    <a:pt x="1968" y="2844"/>
                  </a:lnTo>
                  <a:lnTo>
                    <a:pt x="2603" y="2794"/>
                  </a:lnTo>
                  <a:lnTo>
                    <a:pt x="2984" y="2387"/>
                  </a:lnTo>
                  <a:lnTo>
                    <a:pt x="3365" y="1943"/>
                  </a:lnTo>
                  <a:close/>
                </a:path>
                <a:path w="6984" h="3809">
                  <a:moveTo>
                    <a:pt x="5473" y="406"/>
                  </a:moveTo>
                  <a:lnTo>
                    <a:pt x="4483" y="546"/>
                  </a:lnTo>
                  <a:lnTo>
                    <a:pt x="4267" y="1371"/>
                  </a:lnTo>
                  <a:lnTo>
                    <a:pt x="3911" y="2095"/>
                  </a:lnTo>
                  <a:lnTo>
                    <a:pt x="4927" y="1993"/>
                  </a:lnTo>
                  <a:lnTo>
                    <a:pt x="5092" y="1092"/>
                  </a:lnTo>
                  <a:lnTo>
                    <a:pt x="5473" y="406"/>
                  </a:lnTo>
                  <a:close/>
                </a:path>
                <a:path w="6984" h="3809">
                  <a:moveTo>
                    <a:pt x="6375" y="0"/>
                  </a:moveTo>
                  <a:lnTo>
                    <a:pt x="5486" y="368"/>
                  </a:lnTo>
                  <a:lnTo>
                    <a:pt x="6083" y="139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2290746" y="69729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95" y="0"/>
                  </a:moveTo>
                  <a:lnTo>
                    <a:pt x="0" y="266"/>
                  </a:lnTo>
                  <a:lnTo>
                    <a:pt x="457" y="622"/>
                  </a:lnTo>
                  <a:lnTo>
                    <a:pt x="952" y="711"/>
                  </a:lnTo>
                  <a:lnTo>
                    <a:pt x="1460" y="355"/>
                  </a:lnTo>
                  <a:lnTo>
                    <a:pt x="977" y="13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6AD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2289296" y="69727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17"/>
                  </a:lnTo>
                  <a:lnTo>
                    <a:pt x="241" y="635"/>
                  </a:lnTo>
                  <a:lnTo>
                    <a:pt x="355" y="939"/>
                  </a:lnTo>
                  <a:lnTo>
                    <a:pt x="444" y="711"/>
                  </a:lnTo>
                  <a:lnTo>
                    <a:pt x="546" y="495"/>
                  </a:lnTo>
                  <a:lnTo>
                    <a:pt x="647" y="266"/>
                  </a:lnTo>
                  <a:lnTo>
                    <a:pt x="698" y="139"/>
                  </a:lnTo>
                  <a:lnTo>
                    <a:pt x="457" y="101"/>
                  </a:lnTo>
                  <a:lnTo>
                    <a:pt x="24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2220928" y="6916051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3403" y="0"/>
                  </a:moveTo>
                  <a:lnTo>
                    <a:pt x="2819" y="393"/>
                  </a:lnTo>
                  <a:lnTo>
                    <a:pt x="2311" y="901"/>
                  </a:lnTo>
                  <a:lnTo>
                    <a:pt x="1752" y="787"/>
                  </a:lnTo>
                  <a:lnTo>
                    <a:pt x="1193" y="546"/>
                  </a:lnTo>
                  <a:lnTo>
                    <a:pt x="1054" y="1244"/>
                  </a:lnTo>
                  <a:lnTo>
                    <a:pt x="0" y="1955"/>
                  </a:lnTo>
                  <a:lnTo>
                    <a:pt x="2603" y="3035"/>
                  </a:lnTo>
                  <a:lnTo>
                    <a:pt x="3416" y="3911"/>
                  </a:lnTo>
                  <a:lnTo>
                    <a:pt x="1650" y="4800"/>
                  </a:lnTo>
                  <a:lnTo>
                    <a:pt x="1587" y="6349"/>
                  </a:lnTo>
                  <a:lnTo>
                    <a:pt x="1752" y="7937"/>
                  </a:lnTo>
                  <a:lnTo>
                    <a:pt x="1117" y="9410"/>
                  </a:lnTo>
                  <a:lnTo>
                    <a:pt x="2705" y="9309"/>
                  </a:lnTo>
                  <a:lnTo>
                    <a:pt x="4102" y="10782"/>
                  </a:lnTo>
                  <a:lnTo>
                    <a:pt x="5753" y="9944"/>
                  </a:lnTo>
                  <a:lnTo>
                    <a:pt x="5549" y="9651"/>
                  </a:lnTo>
                  <a:lnTo>
                    <a:pt x="5384" y="9118"/>
                  </a:lnTo>
                  <a:lnTo>
                    <a:pt x="5168" y="9118"/>
                  </a:lnTo>
                  <a:lnTo>
                    <a:pt x="3263" y="9004"/>
                  </a:lnTo>
                  <a:lnTo>
                    <a:pt x="3289" y="8039"/>
                  </a:lnTo>
                  <a:lnTo>
                    <a:pt x="4000" y="6692"/>
                  </a:lnTo>
                  <a:lnTo>
                    <a:pt x="4063" y="5600"/>
                  </a:lnTo>
                  <a:lnTo>
                    <a:pt x="3289" y="4533"/>
                  </a:lnTo>
                  <a:lnTo>
                    <a:pt x="3911" y="3416"/>
                  </a:lnTo>
                  <a:lnTo>
                    <a:pt x="3987" y="2895"/>
                  </a:lnTo>
                  <a:lnTo>
                    <a:pt x="3238" y="2285"/>
                  </a:lnTo>
                  <a:lnTo>
                    <a:pt x="4114" y="1752"/>
                  </a:lnTo>
                  <a:lnTo>
                    <a:pt x="4813" y="2209"/>
                  </a:lnTo>
                  <a:lnTo>
                    <a:pt x="5346" y="2362"/>
                  </a:lnTo>
                  <a:lnTo>
                    <a:pt x="5435" y="1790"/>
                  </a:lnTo>
                  <a:lnTo>
                    <a:pt x="4864" y="1282"/>
                  </a:lnTo>
                  <a:lnTo>
                    <a:pt x="4508" y="1092"/>
                  </a:lnTo>
                  <a:lnTo>
                    <a:pt x="4457" y="812"/>
                  </a:lnTo>
                  <a:lnTo>
                    <a:pt x="4610" y="482"/>
                  </a:lnTo>
                  <a:lnTo>
                    <a:pt x="3949" y="10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12216828" y="691059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5629" y="5308"/>
                  </a:moveTo>
                  <a:lnTo>
                    <a:pt x="4178" y="5308"/>
                  </a:lnTo>
                  <a:lnTo>
                    <a:pt x="5295" y="6007"/>
                  </a:lnTo>
                  <a:lnTo>
                    <a:pt x="5629" y="5308"/>
                  </a:lnTo>
                  <a:close/>
                </a:path>
                <a:path w="7620" h="6350">
                  <a:moveTo>
                    <a:pt x="1409" y="0"/>
                  </a:moveTo>
                  <a:lnTo>
                    <a:pt x="0" y="2197"/>
                  </a:lnTo>
                  <a:lnTo>
                    <a:pt x="152" y="2882"/>
                  </a:lnTo>
                  <a:lnTo>
                    <a:pt x="2793" y="5448"/>
                  </a:lnTo>
                  <a:lnTo>
                    <a:pt x="4178" y="5308"/>
                  </a:lnTo>
                  <a:lnTo>
                    <a:pt x="5629" y="5308"/>
                  </a:lnTo>
                  <a:lnTo>
                    <a:pt x="5194" y="4800"/>
                  </a:lnTo>
                  <a:lnTo>
                    <a:pt x="5308" y="4241"/>
                  </a:lnTo>
                  <a:lnTo>
                    <a:pt x="5361" y="4114"/>
                  </a:lnTo>
                  <a:lnTo>
                    <a:pt x="4063" y="4114"/>
                  </a:lnTo>
                  <a:lnTo>
                    <a:pt x="3668" y="2882"/>
                  </a:lnTo>
                  <a:lnTo>
                    <a:pt x="3343" y="2006"/>
                  </a:lnTo>
                  <a:lnTo>
                    <a:pt x="2892" y="266"/>
                  </a:lnTo>
                  <a:lnTo>
                    <a:pt x="2070" y="266"/>
                  </a:lnTo>
                  <a:lnTo>
                    <a:pt x="1409" y="139"/>
                  </a:lnTo>
                  <a:lnTo>
                    <a:pt x="1409" y="0"/>
                  </a:lnTo>
                  <a:close/>
                </a:path>
                <a:path w="7620" h="6350">
                  <a:moveTo>
                    <a:pt x="7073" y="355"/>
                  </a:moveTo>
                  <a:lnTo>
                    <a:pt x="6070" y="736"/>
                  </a:lnTo>
                  <a:lnTo>
                    <a:pt x="4711" y="1397"/>
                  </a:lnTo>
                  <a:lnTo>
                    <a:pt x="5511" y="3263"/>
                  </a:lnTo>
                  <a:lnTo>
                    <a:pt x="4063" y="4114"/>
                  </a:lnTo>
                  <a:lnTo>
                    <a:pt x="5361" y="4114"/>
                  </a:lnTo>
                  <a:lnTo>
                    <a:pt x="5863" y="2882"/>
                  </a:lnTo>
                  <a:lnTo>
                    <a:pt x="6007" y="2006"/>
                  </a:lnTo>
                  <a:lnTo>
                    <a:pt x="7111" y="2006"/>
                  </a:lnTo>
                  <a:lnTo>
                    <a:pt x="7073" y="355"/>
                  </a:lnTo>
                  <a:close/>
                </a:path>
                <a:path w="7620" h="6350">
                  <a:moveTo>
                    <a:pt x="7111" y="2006"/>
                  </a:moveTo>
                  <a:lnTo>
                    <a:pt x="6007" y="2006"/>
                  </a:lnTo>
                  <a:lnTo>
                    <a:pt x="7111" y="2032"/>
                  </a:lnTo>
                  <a:close/>
                </a:path>
                <a:path w="7620" h="6350">
                  <a:moveTo>
                    <a:pt x="2857" y="139"/>
                  </a:moveTo>
                  <a:lnTo>
                    <a:pt x="2070" y="266"/>
                  </a:lnTo>
                  <a:lnTo>
                    <a:pt x="2892" y="266"/>
                  </a:lnTo>
                  <a:lnTo>
                    <a:pt x="2857" y="139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12216904" y="69076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33" y="0"/>
                  </a:moveTo>
                  <a:lnTo>
                    <a:pt x="419" y="368"/>
                  </a:lnTo>
                  <a:lnTo>
                    <a:pt x="323" y="1511"/>
                  </a:lnTo>
                  <a:lnTo>
                    <a:pt x="0" y="2565"/>
                  </a:lnTo>
                  <a:lnTo>
                    <a:pt x="901" y="2882"/>
                  </a:lnTo>
                  <a:lnTo>
                    <a:pt x="1333" y="2997"/>
                  </a:lnTo>
                  <a:lnTo>
                    <a:pt x="1333" y="3136"/>
                  </a:lnTo>
                  <a:lnTo>
                    <a:pt x="2184" y="1904"/>
                  </a:lnTo>
                  <a:lnTo>
                    <a:pt x="2324" y="1511"/>
                  </a:lnTo>
                  <a:lnTo>
                    <a:pt x="2552" y="1346"/>
                  </a:lnTo>
                  <a:lnTo>
                    <a:pt x="2963" y="1346"/>
                  </a:lnTo>
                  <a:lnTo>
                    <a:pt x="3035" y="1193"/>
                  </a:lnTo>
                  <a:lnTo>
                    <a:pt x="3149" y="749"/>
                  </a:lnTo>
                  <a:lnTo>
                    <a:pt x="2997" y="660"/>
                  </a:lnTo>
                  <a:lnTo>
                    <a:pt x="1778" y="190"/>
                  </a:lnTo>
                  <a:lnTo>
                    <a:pt x="1333" y="0"/>
                  </a:lnTo>
                  <a:close/>
                </a:path>
                <a:path w="3175" h="3175">
                  <a:moveTo>
                    <a:pt x="2963" y="1346"/>
                  </a:moveTo>
                  <a:lnTo>
                    <a:pt x="2552" y="1346"/>
                  </a:lnTo>
                  <a:lnTo>
                    <a:pt x="2942" y="1392"/>
                  </a:lnTo>
                  <a:close/>
                </a:path>
              </a:pathLst>
            </a:custGeom>
            <a:solidFill>
              <a:srgbClr val="F59F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12215017" y="69101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92" y="0"/>
                  </a:moveTo>
                  <a:lnTo>
                    <a:pt x="1549" y="63"/>
                  </a:lnTo>
                  <a:lnTo>
                    <a:pt x="1193" y="88"/>
                  </a:lnTo>
                  <a:lnTo>
                    <a:pt x="863" y="203"/>
                  </a:lnTo>
                  <a:lnTo>
                    <a:pt x="444" y="368"/>
                  </a:lnTo>
                  <a:lnTo>
                    <a:pt x="0" y="736"/>
                  </a:lnTo>
                  <a:lnTo>
                    <a:pt x="381" y="1206"/>
                  </a:lnTo>
                  <a:lnTo>
                    <a:pt x="749" y="1701"/>
                  </a:lnTo>
                  <a:lnTo>
                    <a:pt x="1181" y="1397"/>
                  </a:lnTo>
                  <a:lnTo>
                    <a:pt x="1447" y="965"/>
                  </a:lnTo>
                  <a:lnTo>
                    <a:pt x="1612" y="660"/>
                  </a:lnTo>
                  <a:lnTo>
                    <a:pt x="1752" y="355"/>
                  </a:lnTo>
                  <a:lnTo>
                    <a:pt x="1905" y="3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12227514" y="690518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530" y="0"/>
                  </a:moveTo>
                  <a:lnTo>
                    <a:pt x="3327" y="38"/>
                  </a:lnTo>
                  <a:lnTo>
                    <a:pt x="3111" y="101"/>
                  </a:lnTo>
                  <a:lnTo>
                    <a:pt x="2565" y="1193"/>
                  </a:lnTo>
                  <a:lnTo>
                    <a:pt x="2057" y="2336"/>
                  </a:lnTo>
                  <a:lnTo>
                    <a:pt x="1028" y="3086"/>
                  </a:lnTo>
                  <a:lnTo>
                    <a:pt x="558" y="3606"/>
                  </a:lnTo>
                  <a:lnTo>
                    <a:pt x="0" y="4940"/>
                  </a:lnTo>
                  <a:lnTo>
                    <a:pt x="914" y="6299"/>
                  </a:lnTo>
                  <a:lnTo>
                    <a:pt x="482" y="7632"/>
                  </a:lnTo>
                  <a:lnTo>
                    <a:pt x="698" y="7708"/>
                  </a:lnTo>
                  <a:lnTo>
                    <a:pt x="901" y="7810"/>
                  </a:lnTo>
                  <a:lnTo>
                    <a:pt x="1117" y="7899"/>
                  </a:lnTo>
                  <a:lnTo>
                    <a:pt x="1612" y="7493"/>
                  </a:lnTo>
                  <a:lnTo>
                    <a:pt x="2108" y="7607"/>
                  </a:lnTo>
                  <a:lnTo>
                    <a:pt x="2616" y="7899"/>
                  </a:lnTo>
                  <a:lnTo>
                    <a:pt x="2997" y="7340"/>
                  </a:lnTo>
                  <a:lnTo>
                    <a:pt x="3175" y="7048"/>
                  </a:lnTo>
                  <a:lnTo>
                    <a:pt x="4267" y="6134"/>
                  </a:lnTo>
                  <a:lnTo>
                    <a:pt x="4813" y="5588"/>
                  </a:lnTo>
                  <a:lnTo>
                    <a:pt x="5880" y="4483"/>
                  </a:lnTo>
                  <a:lnTo>
                    <a:pt x="5473" y="3886"/>
                  </a:lnTo>
                  <a:lnTo>
                    <a:pt x="5918" y="2997"/>
                  </a:lnTo>
                  <a:lnTo>
                    <a:pt x="5245" y="2501"/>
                  </a:lnTo>
                  <a:lnTo>
                    <a:pt x="4216" y="3886"/>
                  </a:lnTo>
                  <a:lnTo>
                    <a:pt x="3517" y="3568"/>
                  </a:lnTo>
                  <a:lnTo>
                    <a:pt x="3314" y="2019"/>
                  </a:lnTo>
                  <a:lnTo>
                    <a:pt x="3213" y="1397"/>
                  </a:lnTo>
                  <a:lnTo>
                    <a:pt x="3581" y="698"/>
                  </a:lnTo>
                  <a:lnTo>
                    <a:pt x="3759" y="1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2222054" y="690791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5233" y="6156"/>
                  </a:moveTo>
                  <a:close/>
                </a:path>
                <a:path w="6984" h="6350">
                  <a:moveTo>
                    <a:pt x="6017" y="3047"/>
                  </a:moveTo>
                  <a:lnTo>
                    <a:pt x="1854" y="3047"/>
                  </a:lnTo>
                  <a:lnTo>
                    <a:pt x="4241" y="3289"/>
                  </a:lnTo>
                  <a:lnTo>
                    <a:pt x="4483" y="3543"/>
                  </a:lnTo>
                  <a:lnTo>
                    <a:pt x="4584" y="5943"/>
                  </a:lnTo>
                  <a:lnTo>
                    <a:pt x="4800" y="6007"/>
                  </a:lnTo>
                  <a:lnTo>
                    <a:pt x="5003" y="6095"/>
                  </a:lnTo>
                  <a:lnTo>
                    <a:pt x="5233" y="6156"/>
                  </a:lnTo>
                  <a:lnTo>
                    <a:pt x="5689" y="5308"/>
                  </a:lnTo>
                  <a:lnTo>
                    <a:pt x="5943" y="4902"/>
                  </a:lnTo>
                  <a:lnTo>
                    <a:pt x="6362" y="3568"/>
                  </a:lnTo>
                  <a:lnTo>
                    <a:pt x="6017" y="3047"/>
                  </a:lnTo>
                  <a:close/>
                </a:path>
                <a:path w="6984" h="6350">
                  <a:moveTo>
                    <a:pt x="2412" y="50"/>
                  </a:moveTo>
                  <a:lnTo>
                    <a:pt x="1735" y="304"/>
                  </a:lnTo>
                  <a:lnTo>
                    <a:pt x="1435" y="393"/>
                  </a:lnTo>
                  <a:lnTo>
                    <a:pt x="444" y="1003"/>
                  </a:lnTo>
                  <a:lnTo>
                    <a:pt x="0" y="1892"/>
                  </a:lnTo>
                  <a:lnTo>
                    <a:pt x="215" y="3086"/>
                  </a:lnTo>
                  <a:lnTo>
                    <a:pt x="444" y="3162"/>
                  </a:lnTo>
                  <a:lnTo>
                    <a:pt x="850" y="3403"/>
                  </a:lnTo>
                  <a:lnTo>
                    <a:pt x="1854" y="3047"/>
                  </a:lnTo>
                  <a:lnTo>
                    <a:pt x="6017" y="3047"/>
                  </a:lnTo>
                  <a:lnTo>
                    <a:pt x="5460" y="2209"/>
                  </a:lnTo>
                  <a:lnTo>
                    <a:pt x="6007" y="888"/>
                  </a:lnTo>
                  <a:lnTo>
                    <a:pt x="5803" y="787"/>
                  </a:lnTo>
                  <a:lnTo>
                    <a:pt x="5448" y="546"/>
                  </a:lnTo>
                  <a:lnTo>
                    <a:pt x="4836" y="304"/>
                  </a:lnTo>
                  <a:lnTo>
                    <a:pt x="3055" y="292"/>
                  </a:lnTo>
                  <a:lnTo>
                    <a:pt x="2412" y="50"/>
                  </a:lnTo>
                  <a:close/>
                </a:path>
                <a:path w="6984" h="6350">
                  <a:moveTo>
                    <a:pt x="4063" y="0"/>
                  </a:moveTo>
                  <a:lnTo>
                    <a:pt x="3098" y="304"/>
                  </a:lnTo>
                  <a:lnTo>
                    <a:pt x="4836" y="304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EF45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12227496" y="6898182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1054" y="10083"/>
                  </a:moveTo>
                  <a:lnTo>
                    <a:pt x="0" y="10287"/>
                  </a:lnTo>
                  <a:lnTo>
                    <a:pt x="190" y="10401"/>
                  </a:lnTo>
                  <a:lnTo>
                    <a:pt x="355" y="10528"/>
                  </a:lnTo>
                  <a:lnTo>
                    <a:pt x="558" y="10629"/>
                  </a:lnTo>
                  <a:lnTo>
                    <a:pt x="711" y="10452"/>
                  </a:lnTo>
                  <a:lnTo>
                    <a:pt x="889" y="10274"/>
                  </a:lnTo>
                  <a:lnTo>
                    <a:pt x="1054" y="10083"/>
                  </a:lnTo>
                  <a:close/>
                </a:path>
                <a:path w="8254" h="10795">
                  <a:moveTo>
                    <a:pt x="7734" y="2552"/>
                  </a:moveTo>
                  <a:lnTo>
                    <a:pt x="7569" y="914"/>
                  </a:lnTo>
                  <a:lnTo>
                    <a:pt x="7213" y="0"/>
                  </a:lnTo>
                  <a:lnTo>
                    <a:pt x="6565" y="419"/>
                  </a:lnTo>
                  <a:lnTo>
                    <a:pt x="6083" y="647"/>
                  </a:lnTo>
                  <a:lnTo>
                    <a:pt x="4965" y="1104"/>
                  </a:lnTo>
                  <a:lnTo>
                    <a:pt x="3962" y="965"/>
                  </a:lnTo>
                  <a:lnTo>
                    <a:pt x="2933" y="393"/>
                  </a:lnTo>
                  <a:lnTo>
                    <a:pt x="2133" y="1803"/>
                  </a:lnTo>
                  <a:lnTo>
                    <a:pt x="3962" y="2247"/>
                  </a:lnTo>
                  <a:lnTo>
                    <a:pt x="4013" y="3314"/>
                  </a:lnTo>
                  <a:lnTo>
                    <a:pt x="3429" y="5854"/>
                  </a:lnTo>
                  <a:lnTo>
                    <a:pt x="3124" y="7112"/>
                  </a:lnTo>
                  <a:lnTo>
                    <a:pt x="3340" y="7048"/>
                  </a:lnTo>
                  <a:lnTo>
                    <a:pt x="3543" y="7010"/>
                  </a:lnTo>
                  <a:lnTo>
                    <a:pt x="3771" y="7023"/>
                  </a:lnTo>
                  <a:lnTo>
                    <a:pt x="4787" y="5308"/>
                  </a:lnTo>
                  <a:lnTo>
                    <a:pt x="5194" y="4343"/>
                  </a:lnTo>
                  <a:lnTo>
                    <a:pt x="5511" y="3276"/>
                  </a:lnTo>
                  <a:lnTo>
                    <a:pt x="6616" y="2857"/>
                  </a:lnTo>
                  <a:lnTo>
                    <a:pt x="6832" y="2501"/>
                  </a:lnTo>
                  <a:lnTo>
                    <a:pt x="7124" y="2463"/>
                  </a:lnTo>
                  <a:lnTo>
                    <a:pt x="7480" y="2578"/>
                  </a:lnTo>
                  <a:lnTo>
                    <a:pt x="7734" y="2552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12220515" y="690656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3162" y="0"/>
                  </a:moveTo>
                  <a:lnTo>
                    <a:pt x="1816" y="596"/>
                  </a:lnTo>
                  <a:lnTo>
                    <a:pt x="1701" y="939"/>
                  </a:lnTo>
                  <a:lnTo>
                    <a:pt x="1422" y="2095"/>
                  </a:lnTo>
                  <a:lnTo>
                    <a:pt x="0" y="3314"/>
                  </a:lnTo>
                  <a:lnTo>
                    <a:pt x="1765" y="4432"/>
                  </a:lnTo>
                  <a:lnTo>
                    <a:pt x="1549" y="3263"/>
                  </a:lnTo>
                  <a:lnTo>
                    <a:pt x="1981" y="2374"/>
                  </a:lnTo>
                  <a:lnTo>
                    <a:pt x="2971" y="1765"/>
                  </a:lnTo>
                  <a:lnTo>
                    <a:pt x="2362" y="160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12218242" y="690744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3617" y="3276"/>
                  </a:moveTo>
                  <a:lnTo>
                    <a:pt x="1447" y="3276"/>
                  </a:lnTo>
                  <a:lnTo>
                    <a:pt x="1955" y="5245"/>
                  </a:lnTo>
                  <a:lnTo>
                    <a:pt x="2390" y="6426"/>
                  </a:lnTo>
                  <a:lnTo>
                    <a:pt x="2654" y="7277"/>
                  </a:lnTo>
                  <a:lnTo>
                    <a:pt x="4102" y="6426"/>
                  </a:lnTo>
                  <a:lnTo>
                    <a:pt x="3301" y="4546"/>
                  </a:lnTo>
                  <a:lnTo>
                    <a:pt x="4673" y="3886"/>
                  </a:lnTo>
                  <a:lnTo>
                    <a:pt x="4254" y="3644"/>
                  </a:lnTo>
                  <a:lnTo>
                    <a:pt x="4038" y="3543"/>
                  </a:lnTo>
                  <a:lnTo>
                    <a:pt x="3617" y="3276"/>
                  </a:lnTo>
                  <a:close/>
                </a:path>
                <a:path w="5079" h="7620">
                  <a:moveTo>
                    <a:pt x="3479" y="0"/>
                  </a:moveTo>
                  <a:lnTo>
                    <a:pt x="3232" y="50"/>
                  </a:lnTo>
                  <a:lnTo>
                    <a:pt x="2895" y="774"/>
                  </a:lnTo>
                  <a:lnTo>
                    <a:pt x="2628" y="1587"/>
                  </a:lnTo>
                  <a:lnTo>
                    <a:pt x="1579" y="1587"/>
                  </a:lnTo>
                  <a:lnTo>
                    <a:pt x="850" y="2057"/>
                  </a:lnTo>
                  <a:lnTo>
                    <a:pt x="0" y="3276"/>
                  </a:lnTo>
                  <a:lnTo>
                    <a:pt x="660" y="3403"/>
                  </a:lnTo>
                  <a:lnTo>
                    <a:pt x="1447" y="3276"/>
                  </a:lnTo>
                  <a:lnTo>
                    <a:pt x="3617" y="3276"/>
                  </a:lnTo>
                  <a:lnTo>
                    <a:pt x="2273" y="2425"/>
                  </a:lnTo>
                  <a:lnTo>
                    <a:pt x="3251" y="1587"/>
                  </a:lnTo>
                  <a:lnTo>
                    <a:pt x="1598" y="1574"/>
                  </a:lnTo>
                  <a:lnTo>
                    <a:pt x="3265" y="1574"/>
                  </a:lnTo>
                  <a:lnTo>
                    <a:pt x="3695" y="1206"/>
                  </a:lnTo>
                  <a:lnTo>
                    <a:pt x="3800" y="774"/>
                  </a:lnTo>
                  <a:lnTo>
                    <a:pt x="3851" y="38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12219836" y="69074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1" y="0"/>
                  </a:moveTo>
                  <a:lnTo>
                    <a:pt x="1270" y="101"/>
                  </a:lnTo>
                  <a:lnTo>
                    <a:pt x="914" y="190"/>
                  </a:lnTo>
                  <a:lnTo>
                    <a:pt x="546" y="292"/>
                  </a:lnTo>
                  <a:lnTo>
                    <a:pt x="584" y="546"/>
                  </a:lnTo>
                  <a:lnTo>
                    <a:pt x="457" y="736"/>
                  </a:lnTo>
                  <a:lnTo>
                    <a:pt x="241" y="876"/>
                  </a:lnTo>
                  <a:lnTo>
                    <a:pt x="165" y="1092"/>
                  </a:lnTo>
                  <a:lnTo>
                    <a:pt x="101" y="1320"/>
                  </a:lnTo>
                  <a:lnTo>
                    <a:pt x="0" y="1536"/>
                  </a:lnTo>
                  <a:lnTo>
                    <a:pt x="1041" y="1549"/>
                  </a:lnTo>
                  <a:lnTo>
                    <a:pt x="1295" y="736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12219573" y="690776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12" y="0"/>
                  </a:moveTo>
                  <a:lnTo>
                    <a:pt x="546" y="127"/>
                  </a:lnTo>
                  <a:lnTo>
                    <a:pt x="253" y="228"/>
                  </a:lnTo>
                  <a:lnTo>
                    <a:pt x="0" y="368"/>
                  </a:lnTo>
                  <a:lnTo>
                    <a:pt x="152" y="431"/>
                  </a:lnTo>
                  <a:lnTo>
                    <a:pt x="330" y="495"/>
                  </a:lnTo>
                  <a:lnTo>
                    <a:pt x="495" y="584"/>
                  </a:lnTo>
                  <a:lnTo>
                    <a:pt x="736" y="444"/>
                  </a:lnTo>
                  <a:lnTo>
                    <a:pt x="850" y="26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7B1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12234858" y="6886144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09" h="14604">
                  <a:moveTo>
                    <a:pt x="15204" y="6807"/>
                  </a:moveTo>
                  <a:lnTo>
                    <a:pt x="4203" y="6807"/>
                  </a:lnTo>
                  <a:lnTo>
                    <a:pt x="5143" y="6946"/>
                  </a:lnTo>
                  <a:lnTo>
                    <a:pt x="5854" y="10134"/>
                  </a:lnTo>
                  <a:lnTo>
                    <a:pt x="8153" y="10388"/>
                  </a:lnTo>
                  <a:lnTo>
                    <a:pt x="11696" y="11684"/>
                  </a:lnTo>
                  <a:lnTo>
                    <a:pt x="11785" y="12636"/>
                  </a:lnTo>
                  <a:lnTo>
                    <a:pt x="11087" y="13931"/>
                  </a:lnTo>
                  <a:lnTo>
                    <a:pt x="11747" y="14224"/>
                  </a:lnTo>
                  <a:lnTo>
                    <a:pt x="12712" y="13042"/>
                  </a:lnTo>
                  <a:lnTo>
                    <a:pt x="13766" y="11925"/>
                  </a:lnTo>
                  <a:lnTo>
                    <a:pt x="12407" y="9486"/>
                  </a:lnTo>
                  <a:lnTo>
                    <a:pt x="12585" y="8775"/>
                  </a:lnTo>
                  <a:lnTo>
                    <a:pt x="13538" y="8585"/>
                  </a:lnTo>
                  <a:lnTo>
                    <a:pt x="14345" y="8585"/>
                  </a:lnTo>
                  <a:lnTo>
                    <a:pt x="15204" y="6807"/>
                  </a:lnTo>
                  <a:close/>
                </a:path>
                <a:path w="16509" h="14604">
                  <a:moveTo>
                    <a:pt x="3746" y="0"/>
                  </a:moveTo>
                  <a:lnTo>
                    <a:pt x="3644" y="241"/>
                  </a:lnTo>
                  <a:lnTo>
                    <a:pt x="3517" y="457"/>
                  </a:lnTo>
                  <a:lnTo>
                    <a:pt x="3441" y="685"/>
                  </a:lnTo>
                  <a:lnTo>
                    <a:pt x="3111" y="787"/>
                  </a:lnTo>
                  <a:lnTo>
                    <a:pt x="2793" y="927"/>
                  </a:lnTo>
                  <a:lnTo>
                    <a:pt x="2451" y="1041"/>
                  </a:lnTo>
                  <a:lnTo>
                    <a:pt x="2044" y="1892"/>
                  </a:lnTo>
                  <a:lnTo>
                    <a:pt x="1752" y="2844"/>
                  </a:lnTo>
                  <a:lnTo>
                    <a:pt x="915" y="3530"/>
                  </a:lnTo>
                  <a:lnTo>
                    <a:pt x="248" y="4038"/>
                  </a:lnTo>
                  <a:lnTo>
                    <a:pt x="126" y="4432"/>
                  </a:lnTo>
                  <a:lnTo>
                    <a:pt x="0" y="5524"/>
                  </a:lnTo>
                  <a:lnTo>
                    <a:pt x="406" y="5689"/>
                  </a:lnTo>
                  <a:lnTo>
                    <a:pt x="2539" y="6654"/>
                  </a:lnTo>
                  <a:lnTo>
                    <a:pt x="444" y="8204"/>
                  </a:lnTo>
                  <a:lnTo>
                    <a:pt x="1066" y="9283"/>
                  </a:lnTo>
                  <a:lnTo>
                    <a:pt x="1917" y="8597"/>
                  </a:lnTo>
                  <a:lnTo>
                    <a:pt x="3009" y="8305"/>
                  </a:lnTo>
                  <a:lnTo>
                    <a:pt x="4203" y="6807"/>
                  </a:lnTo>
                  <a:lnTo>
                    <a:pt x="15204" y="6807"/>
                  </a:lnTo>
                  <a:lnTo>
                    <a:pt x="15455" y="6286"/>
                  </a:lnTo>
                  <a:lnTo>
                    <a:pt x="15728" y="5892"/>
                  </a:lnTo>
                  <a:lnTo>
                    <a:pt x="5918" y="5892"/>
                  </a:lnTo>
                  <a:lnTo>
                    <a:pt x="5435" y="5753"/>
                  </a:lnTo>
                  <a:lnTo>
                    <a:pt x="5099" y="4940"/>
                  </a:lnTo>
                  <a:lnTo>
                    <a:pt x="5096" y="4775"/>
                  </a:lnTo>
                  <a:lnTo>
                    <a:pt x="5587" y="4546"/>
                  </a:lnTo>
                  <a:lnTo>
                    <a:pt x="5841" y="4229"/>
                  </a:lnTo>
                  <a:lnTo>
                    <a:pt x="3438" y="2933"/>
                  </a:lnTo>
                  <a:lnTo>
                    <a:pt x="3549" y="2501"/>
                  </a:lnTo>
                  <a:lnTo>
                    <a:pt x="4406" y="304"/>
                  </a:lnTo>
                  <a:lnTo>
                    <a:pt x="3746" y="0"/>
                  </a:lnTo>
                  <a:close/>
                </a:path>
                <a:path w="16509" h="14604">
                  <a:moveTo>
                    <a:pt x="14200" y="8885"/>
                  </a:moveTo>
                  <a:close/>
                </a:path>
                <a:path w="16509" h="14604">
                  <a:moveTo>
                    <a:pt x="14345" y="8585"/>
                  </a:moveTo>
                  <a:lnTo>
                    <a:pt x="13538" y="8585"/>
                  </a:lnTo>
                  <a:lnTo>
                    <a:pt x="14200" y="8885"/>
                  </a:lnTo>
                  <a:lnTo>
                    <a:pt x="14345" y="8585"/>
                  </a:lnTo>
                  <a:close/>
                </a:path>
                <a:path w="16509" h="14604">
                  <a:moveTo>
                    <a:pt x="7569" y="2603"/>
                  </a:moveTo>
                  <a:lnTo>
                    <a:pt x="6739" y="4102"/>
                  </a:lnTo>
                  <a:lnTo>
                    <a:pt x="6621" y="4699"/>
                  </a:lnTo>
                  <a:lnTo>
                    <a:pt x="6756" y="4940"/>
                  </a:lnTo>
                  <a:lnTo>
                    <a:pt x="6857" y="5384"/>
                  </a:lnTo>
                  <a:lnTo>
                    <a:pt x="5918" y="5892"/>
                  </a:lnTo>
                  <a:lnTo>
                    <a:pt x="15728" y="5892"/>
                  </a:lnTo>
                  <a:lnTo>
                    <a:pt x="16141" y="5295"/>
                  </a:lnTo>
                  <a:lnTo>
                    <a:pt x="13144" y="5295"/>
                  </a:lnTo>
                  <a:lnTo>
                    <a:pt x="12586" y="4775"/>
                  </a:lnTo>
                  <a:lnTo>
                    <a:pt x="9817" y="4775"/>
                  </a:lnTo>
                  <a:lnTo>
                    <a:pt x="9808" y="4533"/>
                  </a:lnTo>
                  <a:lnTo>
                    <a:pt x="8699" y="4533"/>
                  </a:lnTo>
                  <a:lnTo>
                    <a:pt x="7569" y="2603"/>
                  </a:lnTo>
                  <a:close/>
                </a:path>
                <a:path w="16509" h="14604">
                  <a:moveTo>
                    <a:pt x="15084" y="2501"/>
                  </a:moveTo>
                  <a:lnTo>
                    <a:pt x="14668" y="2501"/>
                  </a:lnTo>
                  <a:lnTo>
                    <a:pt x="13144" y="5295"/>
                  </a:lnTo>
                  <a:lnTo>
                    <a:pt x="16141" y="5295"/>
                  </a:lnTo>
                  <a:lnTo>
                    <a:pt x="16040" y="4699"/>
                  </a:lnTo>
                  <a:lnTo>
                    <a:pt x="15709" y="4038"/>
                  </a:lnTo>
                  <a:lnTo>
                    <a:pt x="15341" y="2933"/>
                  </a:lnTo>
                  <a:lnTo>
                    <a:pt x="15084" y="2501"/>
                  </a:lnTo>
                  <a:close/>
                </a:path>
                <a:path w="16509" h="14604">
                  <a:moveTo>
                    <a:pt x="11810" y="4051"/>
                  </a:moveTo>
                  <a:lnTo>
                    <a:pt x="10464" y="4229"/>
                  </a:lnTo>
                  <a:lnTo>
                    <a:pt x="9804" y="4432"/>
                  </a:lnTo>
                  <a:lnTo>
                    <a:pt x="9994" y="4699"/>
                  </a:lnTo>
                  <a:lnTo>
                    <a:pt x="9817" y="4775"/>
                  </a:lnTo>
                  <a:lnTo>
                    <a:pt x="12586" y="4775"/>
                  </a:lnTo>
                  <a:lnTo>
                    <a:pt x="11810" y="4051"/>
                  </a:lnTo>
                  <a:close/>
                </a:path>
                <a:path w="16509" h="14604">
                  <a:moveTo>
                    <a:pt x="9804" y="4432"/>
                  </a:moveTo>
                  <a:lnTo>
                    <a:pt x="8699" y="4533"/>
                  </a:lnTo>
                  <a:lnTo>
                    <a:pt x="9808" y="4533"/>
                  </a:lnTo>
                  <a:close/>
                </a:path>
                <a:path w="16509" h="14604">
                  <a:moveTo>
                    <a:pt x="12014" y="1397"/>
                  </a:moveTo>
                  <a:lnTo>
                    <a:pt x="11929" y="2603"/>
                  </a:lnTo>
                  <a:lnTo>
                    <a:pt x="12052" y="3530"/>
                  </a:lnTo>
                  <a:lnTo>
                    <a:pt x="14668" y="2501"/>
                  </a:lnTo>
                  <a:lnTo>
                    <a:pt x="15084" y="2501"/>
                  </a:lnTo>
                  <a:lnTo>
                    <a:pt x="14864" y="2133"/>
                  </a:lnTo>
                  <a:lnTo>
                    <a:pt x="13004" y="2133"/>
                  </a:lnTo>
                  <a:lnTo>
                    <a:pt x="12014" y="1397"/>
                  </a:lnTo>
                  <a:close/>
                </a:path>
                <a:path w="16509" h="14604">
                  <a:moveTo>
                    <a:pt x="14592" y="1676"/>
                  </a:moveTo>
                  <a:lnTo>
                    <a:pt x="13004" y="2133"/>
                  </a:lnTo>
                  <a:lnTo>
                    <a:pt x="14864" y="2133"/>
                  </a:lnTo>
                  <a:lnTo>
                    <a:pt x="14592" y="1676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12235052" y="6892957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4">
                  <a:moveTo>
                    <a:pt x="4000" y="0"/>
                  </a:moveTo>
                  <a:lnTo>
                    <a:pt x="3530" y="571"/>
                  </a:lnTo>
                  <a:lnTo>
                    <a:pt x="2819" y="1498"/>
                  </a:lnTo>
                  <a:lnTo>
                    <a:pt x="1727" y="1803"/>
                  </a:lnTo>
                  <a:lnTo>
                    <a:pt x="876" y="2476"/>
                  </a:lnTo>
                  <a:lnTo>
                    <a:pt x="888" y="3378"/>
                  </a:lnTo>
                  <a:lnTo>
                    <a:pt x="965" y="4279"/>
                  </a:lnTo>
                  <a:lnTo>
                    <a:pt x="1435" y="6057"/>
                  </a:lnTo>
                  <a:lnTo>
                    <a:pt x="977" y="6553"/>
                  </a:lnTo>
                  <a:lnTo>
                    <a:pt x="0" y="6121"/>
                  </a:lnTo>
                  <a:lnTo>
                    <a:pt x="50" y="6692"/>
                  </a:lnTo>
                  <a:lnTo>
                    <a:pt x="177" y="7772"/>
                  </a:lnTo>
                  <a:lnTo>
                    <a:pt x="1130" y="8166"/>
                  </a:lnTo>
                  <a:lnTo>
                    <a:pt x="1816" y="8877"/>
                  </a:lnTo>
                  <a:lnTo>
                    <a:pt x="2400" y="9664"/>
                  </a:lnTo>
                  <a:lnTo>
                    <a:pt x="3467" y="9143"/>
                  </a:lnTo>
                  <a:lnTo>
                    <a:pt x="4140" y="9448"/>
                  </a:lnTo>
                  <a:lnTo>
                    <a:pt x="4419" y="10604"/>
                  </a:lnTo>
                  <a:lnTo>
                    <a:pt x="5384" y="11023"/>
                  </a:lnTo>
                  <a:lnTo>
                    <a:pt x="6337" y="11493"/>
                  </a:lnTo>
                  <a:lnTo>
                    <a:pt x="5791" y="12852"/>
                  </a:lnTo>
                  <a:lnTo>
                    <a:pt x="6642" y="12776"/>
                  </a:lnTo>
                  <a:lnTo>
                    <a:pt x="7492" y="11150"/>
                  </a:lnTo>
                  <a:lnTo>
                    <a:pt x="8686" y="13715"/>
                  </a:lnTo>
                  <a:lnTo>
                    <a:pt x="9944" y="13919"/>
                  </a:lnTo>
                  <a:lnTo>
                    <a:pt x="10782" y="14350"/>
                  </a:lnTo>
                  <a:lnTo>
                    <a:pt x="11087" y="13677"/>
                  </a:lnTo>
                  <a:lnTo>
                    <a:pt x="10680" y="13144"/>
                  </a:lnTo>
                  <a:lnTo>
                    <a:pt x="10794" y="12598"/>
                  </a:lnTo>
                  <a:lnTo>
                    <a:pt x="11036" y="12052"/>
                  </a:lnTo>
                  <a:lnTo>
                    <a:pt x="10134" y="11976"/>
                  </a:lnTo>
                  <a:lnTo>
                    <a:pt x="8496" y="12153"/>
                  </a:lnTo>
                  <a:lnTo>
                    <a:pt x="9474" y="9677"/>
                  </a:lnTo>
                  <a:lnTo>
                    <a:pt x="8077" y="7226"/>
                  </a:lnTo>
                  <a:lnTo>
                    <a:pt x="10883" y="7111"/>
                  </a:lnTo>
                  <a:lnTo>
                    <a:pt x="11582" y="5816"/>
                  </a:lnTo>
                  <a:lnTo>
                    <a:pt x="11493" y="4864"/>
                  </a:lnTo>
                  <a:lnTo>
                    <a:pt x="7950" y="3568"/>
                  </a:lnTo>
                  <a:lnTo>
                    <a:pt x="5664" y="3314"/>
                  </a:lnTo>
                  <a:lnTo>
                    <a:pt x="4940" y="12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12233931" y="687862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5130" y="0"/>
                  </a:moveTo>
                  <a:lnTo>
                    <a:pt x="3784" y="647"/>
                  </a:lnTo>
                  <a:lnTo>
                    <a:pt x="3492" y="1320"/>
                  </a:lnTo>
                  <a:lnTo>
                    <a:pt x="4140" y="1714"/>
                  </a:lnTo>
                  <a:lnTo>
                    <a:pt x="4673" y="2197"/>
                  </a:lnTo>
                  <a:lnTo>
                    <a:pt x="4229" y="3009"/>
                  </a:lnTo>
                  <a:lnTo>
                    <a:pt x="3517" y="4254"/>
                  </a:lnTo>
                  <a:lnTo>
                    <a:pt x="2679" y="5359"/>
                  </a:lnTo>
                  <a:lnTo>
                    <a:pt x="977" y="5003"/>
                  </a:lnTo>
                  <a:lnTo>
                    <a:pt x="317" y="4711"/>
                  </a:lnTo>
                  <a:lnTo>
                    <a:pt x="215" y="4927"/>
                  </a:lnTo>
                  <a:lnTo>
                    <a:pt x="126" y="5168"/>
                  </a:lnTo>
                  <a:lnTo>
                    <a:pt x="0" y="5397"/>
                  </a:lnTo>
                  <a:lnTo>
                    <a:pt x="1930" y="5600"/>
                  </a:lnTo>
                  <a:lnTo>
                    <a:pt x="2184" y="7569"/>
                  </a:lnTo>
                  <a:lnTo>
                    <a:pt x="3378" y="8559"/>
                  </a:lnTo>
                  <a:lnTo>
                    <a:pt x="3721" y="8445"/>
                  </a:lnTo>
                  <a:lnTo>
                    <a:pt x="4038" y="8305"/>
                  </a:lnTo>
                  <a:lnTo>
                    <a:pt x="4368" y="8204"/>
                  </a:lnTo>
                  <a:lnTo>
                    <a:pt x="3848" y="6527"/>
                  </a:lnTo>
                  <a:lnTo>
                    <a:pt x="4127" y="5041"/>
                  </a:lnTo>
                  <a:lnTo>
                    <a:pt x="7340" y="4254"/>
                  </a:lnTo>
                  <a:lnTo>
                    <a:pt x="6769" y="2806"/>
                  </a:lnTo>
                  <a:lnTo>
                    <a:pt x="6565" y="1727"/>
                  </a:lnTo>
                  <a:lnTo>
                    <a:pt x="6261" y="304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12226582" y="688113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4">
                  <a:moveTo>
                    <a:pt x="2794" y="11798"/>
                  </a:moveTo>
                  <a:lnTo>
                    <a:pt x="1739" y="9956"/>
                  </a:lnTo>
                  <a:lnTo>
                    <a:pt x="876" y="10922"/>
                  </a:lnTo>
                  <a:lnTo>
                    <a:pt x="482" y="12103"/>
                  </a:lnTo>
                  <a:lnTo>
                    <a:pt x="0" y="13258"/>
                  </a:lnTo>
                  <a:lnTo>
                    <a:pt x="2705" y="11950"/>
                  </a:lnTo>
                  <a:lnTo>
                    <a:pt x="2794" y="11798"/>
                  </a:lnTo>
                  <a:close/>
                </a:path>
                <a:path w="8890" h="13334">
                  <a:moveTo>
                    <a:pt x="8394" y="838"/>
                  </a:moveTo>
                  <a:lnTo>
                    <a:pt x="8089" y="0"/>
                  </a:lnTo>
                  <a:lnTo>
                    <a:pt x="6502" y="2413"/>
                  </a:lnTo>
                  <a:lnTo>
                    <a:pt x="4495" y="4584"/>
                  </a:lnTo>
                  <a:lnTo>
                    <a:pt x="3492" y="7378"/>
                  </a:lnTo>
                  <a:lnTo>
                    <a:pt x="2794" y="9880"/>
                  </a:lnTo>
                  <a:lnTo>
                    <a:pt x="4749" y="7785"/>
                  </a:lnTo>
                  <a:lnTo>
                    <a:pt x="5753" y="6007"/>
                  </a:lnTo>
                  <a:lnTo>
                    <a:pt x="6743" y="4191"/>
                  </a:lnTo>
                  <a:lnTo>
                    <a:pt x="7340" y="2895"/>
                  </a:lnTo>
                  <a:lnTo>
                    <a:pt x="7658" y="2209"/>
                  </a:lnTo>
                  <a:lnTo>
                    <a:pt x="7950" y="1498"/>
                  </a:lnTo>
                  <a:lnTo>
                    <a:pt x="8394" y="838"/>
                  </a:lnTo>
                  <a:close/>
                </a:path>
              </a:pathLst>
            </a:custGeom>
            <a:solidFill>
              <a:srgbClr val="DA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12237054" y="6858289"/>
              <a:ext cx="12065" cy="21590"/>
            </a:xfrm>
            <a:custGeom>
              <a:avLst/>
              <a:gdLst/>
              <a:ahLst/>
              <a:cxnLst/>
              <a:rect l="l" t="t" r="r" b="b"/>
              <a:pathLst>
                <a:path w="12065" h="21590">
                  <a:moveTo>
                    <a:pt x="9563" y="0"/>
                  </a:moveTo>
                  <a:lnTo>
                    <a:pt x="9207" y="698"/>
                  </a:lnTo>
                  <a:lnTo>
                    <a:pt x="9004" y="1511"/>
                  </a:lnTo>
                  <a:lnTo>
                    <a:pt x="8064" y="1714"/>
                  </a:lnTo>
                  <a:lnTo>
                    <a:pt x="7327" y="2997"/>
                  </a:lnTo>
                  <a:lnTo>
                    <a:pt x="7264" y="5397"/>
                  </a:lnTo>
                  <a:lnTo>
                    <a:pt x="7302" y="7797"/>
                  </a:lnTo>
                  <a:lnTo>
                    <a:pt x="3416" y="10744"/>
                  </a:lnTo>
                  <a:lnTo>
                    <a:pt x="3225" y="12801"/>
                  </a:lnTo>
                  <a:lnTo>
                    <a:pt x="2806" y="14643"/>
                  </a:lnTo>
                  <a:lnTo>
                    <a:pt x="0" y="20688"/>
                  </a:lnTo>
                  <a:lnTo>
                    <a:pt x="698" y="20980"/>
                  </a:lnTo>
                  <a:lnTo>
                    <a:pt x="1930" y="18783"/>
                  </a:lnTo>
                  <a:lnTo>
                    <a:pt x="3302" y="16700"/>
                  </a:lnTo>
                  <a:lnTo>
                    <a:pt x="6210" y="16090"/>
                  </a:lnTo>
                  <a:lnTo>
                    <a:pt x="6311" y="15747"/>
                  </a:lnTo>
                  <a:lnTo>
                    <a:pt x="6413" y="15544"/>
                  </a:lnTo>
                  <a:lnTo>
                    <a:pt x="6413" y="12941"/>
                  </a:lnTo>
                  <a:lnTo>
                    <a:pt x="9232" y="9055"/>
                  </a:lnTo>
                  <a:lnTo>
                    <a:pt x="10147" y="9601"/>
                  </a:lnTo>
                  <a:lnTo>
                    <a:pt x="9359" y="10388"/>
                  </a:lnTo>
                  <a:lnTo>
                    <a:pt x="9918" y="10858"/>
                  </a:lnTo>
                  <a:lnTo>
                    <a:pt x="11658" y="10058"/>
                  </a:lnTo>
                  <a:lnTo>
                    <a:pt x="11899" y="8889"/>
                  </a:lnTo>
                  <a:lnTo>
                    <a:pt x="8229" y="7010"/>
                  </a:lnTo>
                  <a:lnTo>
                    <a:pt x="8216" y="5511"/>
                  </a:lnTo>
                  <a:lnTo>
                    <a:pt x="9677" y="2844"/>
                  </a:lnTo>
                  <a:lnTo>
                    <a:pt x="9423" y="1409"/>
                  </a:lnTo>
                  <a:lnTo>
                    <a:pt x="10223" y="304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12239318" y="6861277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5080" y="0"/>
                  </a:moveTo>
                  <a:lnTo>
                    <a:pt x="2819" y="3556"/>
                  </a:lnTo>
                  <a:lnTo>
                    <a:pt x="152" y="6946"/>
                  </a:lnTo>
                  <a:lnTo>
                    <a:pt x="0" y="11417"/>
                  </a:lnTo>
                  <a:lnTo>
                    <a:pt x="342" y="11595"/>
                  </a:lnTo>
                  <a:lnTo>
                    <a:pt x="533" y="11658"/>
                  </a:lnTo>
                  <a:lnTo>
                    <a:pt x="965" y="9817"/>
                  </a:lnTo>
                  <a:lnTo>
                    <a:pt x="1143" y="7759"/>
                  </a:lnTo>
                  <a:lnTo>
                    <a:pt x="5041" y="4813"/>
                  </a:lnTo>
                  <a:lnTo>
                    <a:pt x="5003" y="2413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CC2B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12234256" y="687871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209" y="0"/>
                  </a:moveTo>
                  <a:lnTo>
                    <a:pt x="419" y="2413"/>
                  </a:lnTo>
                  <a:lnTo>
                    <a:pt x="736" y="3251"/>
                  </a:lnTo>
                  <a:lnTo>
                    <a:pt x="279" y="3911"/>
                  </a:lnTo>
                  <a:lnTo>
                    <a:pt x="0" y="4622"/>
                  </a:lnTo>
                  <a:lnTo>
                    <a:pt x="215" y="4711"/>
                  </a:lnTo>
                  <a:lnTo>
                    <a:pt x="660" y="4914"/>
                  </a:lnTo>
                  <a:lnTo>
                    <a:pt x="1879" y="2260"/>
                  </a:lnTo>
                  <a:lnTo>
                    <a:pt x="2159" y="1714"/>
                  </a:lnTo>
                  <a:lnTo>
                    <a:pt x="2501" y="1270"/>
                  </a:lnTo>
                  <a:lnTo>
                    <a:pt x="3162" y="1244"/>
                  </a:lnTo>
                  <a:lnTo>
                    <a:pt x="3263" y="1003"/>
                  </a:lnTo>
                  <a:lnTo>
                    <a:pt x="3365" y="800"/>
                  </a:lnTo>
                  <a:lnTo>
                    <a:pt x="3467" y="558"/>
                  </a:lnTo>
                  <a:lnTo>
                    <a:pt x="2413" y="76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12236461" y="687269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857" y="0"/>
                  </a:moveTo>
                  <a:lnTo>
                    <a:pt x="1892" y="2006"/>
                  </a:lnTo>
                  <a:lnTo>
                    <a:pt x="0" y="6007"/>
                  </a:lnTo>
                  <a:lnTo>
                    <a:pt x="393" y="6172"/>
                  </a:lnTo>
                  <a:lnTo>
                    <a:pt x="596" y="6273"/>
                  </a:lnTo>
                  <a:lnTo>
                    <a:pt x="3390" y="241"/>
                  </a:lnTo>
                  <a:lnTo>
                    <a:pt x="3035" y="8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DA31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12215760" y="6924851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09" h="15240">
                  <a:moveTo>
                    <a:pt x="15481" y="0"/>
                  </a:moveTo>
                  <a:lnTo>
                    <a:pt x="13538" y="723"/>
                  </a:lnTo>
                  <a:lnTo>
                    <a:pt x="12992" y="1231"/>
                  </a:lnTo>
                  <a:lnTo>
                    <a:pt x="12344" y="1473"/>
                  </a:lnTo>
                  <a:lnTo>
                    <a:pt x="11595" y="1435"/>
                  </a:lnTo>
                  <a:lnTo>
                    <a:pt x="10795" y="3263"/>
                  </a:lnTo>
                  <a:lnTo>
                    <a:pt x="8801" y="4698"/>
                  </a:lnTo>
                  <a:lnTo>
                    <a:pt x="9766" y="7086"/>
                  </a:lnTo>
                  <a:lnTo>
                    <a:pt x="9652" y="7492"/>
                  </a:lnTo>
                  <a:lnTo>
                    <a:pt x="9956" y="8166"/>
                  </a:lnTo>
                  <a:lnTo>
                    <a:pt x="8737" y="8242"/>
                  </a:lnTo>
                  <a:lnTo>
                    <a:pt x="8559" y="7492"/>
                  </a:lnTo>
                  <a:lnTo>
                    <a:pt x="8153" y="7137"/>
                  </a:lnTo>
                  <a:lnTo>
                    <a:pt x="5308" y="6781"/>
                  </a:lnTo>
                  <a:lnTo>
                    <a:pt x="3098" y="8420"/>
                  </a:lnTo>
                  <a:lnTo>
                    <a:pt x="647" y="9334"/>
                  </a:lnTo>
                  <a:lnTo>
                    <a:pt x="495" y="9817"/>
                  </a:lnTo>
                  <a:lnTo>
                    <a:pt x="952" y="10579"/>
                  </a:lnTo>
                  <a:lnTo>
                    <a:pt x="0" y="10680"/>
                  </a:lnTo>
                  <a:lnTo>
                    <a:pt x="63" y="11341"/>
                  </a:lnTo>
                  <a:lnTo>
                    <a:pt x="508" y="11696"/>
                  </a:lnTo>
                  <a:lnTo>
                    <a:pt x="1054" y="11963"/>
                  </a:lnTo>
                  <a:lnTo>
                    <a:pt x="2019" y="11595"/>
                  </a:lnTo>
                  <a:lnTo>
                    <a:pt x="3302" y="10579"/>
                  </a:lnTo>
                  <a:lnTo>
                    <a:pt x="3848" y="10185"/>
                  </a:lnTo>
                  <a:lnTo>
                    <a:pt x="4394" y="10286"/>
                  </a:lnTo>
                  <a:lnTo>
                    <a:pt x="4953" y="10515"/>
                  </a:lnTo>
                  <a:lnTo>
                    <a:pt x="6896" y="9220"/>
                  </a:lnTo>
                  <a:lnTo>
                    <a:pt x="8267" y="8915"/>
                  </a:lnTo>
                  <a:lnTo>
                    <a:pt x="8216" y="11175"/>
                  </a:lnTo>
                  <a:lnTo>
                    <a:pt x="8737" y="12674"/>
                  </a:lnTo>
                  <a:lnTo>
                    <a:pt x="12065" y="11925"/>
                  </a:lnTo>
                  <a:lnTo>
                    <a:pt x="12547" y="12738"/>
                  </a:lnTo>
                  <a:lnTo>
                    <a:pt x="14643" y="14643"/>
                  </a:lnTo>
                  <a:lnTo>
                    <a:pt x="15633" y="13868"/>
                  </a:lnTo>
                  <a:lnTo>
                    <a:pt x="16408" y="12331"/>
                  </a:lnTo>
                  <a:lnTo>
                    <a:pt x="16484" y="12115"/>
                  </a:lnTo>
                  <a:lnTo>
                    <a:pt x="16459" y="11887"/>
                  </a:lnTo>
                  <a:lnTo>
                    <a:pt x="16344" y="11696"/>
                  </a:lnTo>
                  <a:lnTo>
                    <a:pt x="13982" y="12496"/>
                  </a:lnTo>
                  <a:lnTo>
                    <a:pt x="12458" y="8737"/>
                  </a:lnTo>
                  <a:lnTo>
                    <a:pt x="12750" y="8026"/>
                  </a:lnTo>
                  <a:lnTo>
                    <a:pt x="15709" y="8242"/>
                  </a:lnTo>
                  <a:lnTo>
                    <a:pt x="15163" y="7683"/>
                  </a:lnTo>
                  <a:lnTo>
                    <a:pt x="16344" y="6984"/>
                  </a:lnTo>
                  <a:lnTo>
                    <a:pt x="15557" y="6438"/>
                  </a:lnTo>
                  <a:lnTo>
                    <a:pt x="14452" y="5994"/>
                  </a:lnTo>
                  <a:lnTo>
                    <a:pt x="13042" y="5930"/>
                  </a:lnTo>
                  <a:lnTo>
                    <a:pt x="12700" y="4381"/>
                  </a:lnTo>
                  <a:lnTo>
                    <a:pt x="13296" y="3390"/>
                  </a:lnTo>
                  <a:lnTo>
                    <a:pt x="14401" y="3022"/>
                  </a:lnTo>
                  <a:lnTo>
                    <a:pt x="15240" y="2298"/>
                  </a:lnTo>
                  <a:lnTo>
                    <a:pt x="15544" y="1574"/>
                  </a:lnTo>
                  <a:lnTo>
                    <a:pt x="16040" y="838"/>
                  </a:lnTo>
                  <a:lnTo>
                    <a:pt x="15481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12217132" y="6923902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600" y="0"/>
                  </a:moveTo>
                  <a:lnTo>
                    <a:pt x="0" y="1727"/>
                  </a:lnTo>
                  <a:lnTo>
                    <a:pt x="1612" y="1993"/>
                  </a:lnTo>
                  <a:lnTo>
                    <a:pt x="2679" y="2997"/>
                  </a:lnTo>
                  <a:lnTo>
                    <a:pt x="3619" y="4254"/>
                  </a:lnTo>
                  <a:lnTo>
                    <a:pt x="3949" y="4737"/>
                  </a:lnTo>
                  <a:lnTo>
                    <a:pt x="3911" y="5753"/>
                  </a:lnTo>
                  <a:lnTo>
                    <a:pt x="6845" y="5156"/>
                  </a:lnTo>
                  <a:lnTo>
                    <a:pt x="6146" y="7188"/>
                  </a:lnTo>
                  <a:lnTo>
                    <a:pt x="6769" y="8089"/>
                  </a:lnTo>
                  <a:lnTo>
                    <a:pt x="7315" y="7683"/>
                  </a:lnTo>
                  <a:lnTo>
                    <a:pt x="7861" y="7785"/>
                  </a:lnTo>
                  <a:lnTo>
                    <a:pt x="8407" y="8039"/>
                  </a:lnTo>
                  <a:lnTo>
                    <a:pt x="7416" y="5651"/>
                  </a:lnTo>
                  <a:lnTo>
                    <a:pt x="9423" y="4203"/>
                  </a:lnTo>
                  <a:lnTo>
                    <a:pt x="10210" y="2387"/>
                  </a:lnTo>
                  <a:lnTo>
                    <a:pt x="9550" y="2082"/>
                  </a:lnTo>
                  <a:lnTo>
                    <a:pt x="7899" y="2920"/>
                  </a:lnTo>
                  <a:lnTo>
                    <a:pt x="6502" y="1447"/>
                  </a:lnTo>
                  <a:lnTo>
                    <a:pt x="4914" y="1574"/>
                  </a:lnTo>
                  <a:lnTo>
                    <a:pt x="3263" y="107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E2E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12214623" y="692336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0" y="0"/>
                  </a:moveTo>
                  <a:lnTo>
                    <a:pt x="994" y="5575"/>
                  </a:lnTo>
                  <a:lnTo>
                    <a:pt x="1447" y="7899"/>
                  </a:lnTo>
                  <a:lnTo>
                    <a:pt x="4648" y="7365"/>
                  </a:lnTo>
                  <a:lnTo>
                    <a:pt x="4114" y="5575"/>
                  </a:lnTo>
                  <a:lnTo>
                    <a:pt x="1092" y="4864"/>
                  </a:lnTo>
                  <a:lnTo>
                    <a:pt x="2501" y="2260"/>
                  </a:lnTo>
                  <a:lnTo>
                    <a:pt x="2108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12207718" y="69229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4" y="0"/>
                  </a:moveTo>
                  <a:lnTo>
                    <a:pt x="124" y="1117"/>
                  </a:lnTo>
                  <a:lnTo>
                    <a:pt x="0" y="1828"/>
                  </a:lnTo>
                  <a:lnTo>
                    <a:pt x="533" y="2628"/>
                  </a:lnTo>
                  <a:lnTo>
                    <a:pt x="1193" y="2933"/>
                  </a:lnTo>
                  <a:lnTo>
                    <a:pt x="3086" y="111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12214477" y="693292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14" y="0"/>
                  </a:moveTo>
                  <a:lnTo>
                    <a:pt x="431" y="952"/>
                  </a:lnTo>
                  <a:lnTo>
                    <a:pt x="0" y="1905"/>
                  </a:lnTo>
                  <a:lnTo>
                    <a:pt x="1282" y="2603"/>
                  </a:lnTo>
                  <a:lnTo>
                    <a:pt x="2235" y="2501"/>
                  </a:lnTo>
                  <a:lnTo>
                    <a:pt x="1777" y="1739"/>
                  </a:lnTo>
                  <a:lnTo>
                    <a:pt x="1930" y="1257"/>
                  </a:lnTo>
                  <a:lnTo>
                    <a:pt x="1879" y="609"/>
                  </a:lnTo>
                  <a:lnTo>
                    <a:pt x="1447" y="25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12216010" y="691839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231" y="0"/>
                  </a:moveTo>
                  <a:lnTo>
                    <a:pt x="825" y="888"/>
                  </a:lnTo>
                  <a:lnTo>
                    <a:pt x="393" y="1765"/>
                  </a:lnTo>
                  <a:lnTo>
                    <a:pt x="0" y="2641"/>
                  </a:lnTo>
                  <a:lnTo>
                    <a:pt x="1841" y="1562"/>
                  </a:lnTo>
                  <a:lnTo>
                    <a:pt x="2044" y="1142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92C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12208176" y="69255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" y="0"/>
                  </a:moveTo>
                  <a:lnTo>
                    <a:pt x="25" y="660"/>
                  </a:lnTo>
                  <a:lnTo>
                    <a:pt x="0" y="1016"/>
                  </a:lnTo>
                  <a:lnTo>
                    <a:pt x="253" y="762"/>
                  </a:lnTo>
                  <a:lnTo>
                    <a:pt x="736" y="304"/>
                  </a:lnTo>
                  <a:lnTo>
                    <a:pt x="520" y="203"/>
                  </a:lnTo>
                  <a:lnTo>
                    <a:pt x="292" y="10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12212292" y="69192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89" y="0"/>
                  </a:moveTo>
                  <a:lnTo>
                    <a:pt x="901" y="342"/>
                  </a:lnTo>
                  <a:lnTo>
                    <a:pt x="381" y="254"/>
                  </a:lnTo>
                  <a:lnTo>
                    <a:pt x="0" y="1143"/>
                  </a:lnTo>
                  <a:lnTo>
                    <a:pt x="241" y="1778"/>
                  </a:lnTo>
                  <a:lnTo>
                    <a:pt x="1092" y="2209"/>
                  </a:lnTo>
                  <a:lnTo>
                    <a:pt x="1244" y="1562"/>
                  </a:lnTo>
                  <a:lnTo>
                    <a:pt x="2247" y="1206"/>
                  </a:lnTo>
                  <a:lnTo>
                    <a:pt x="1930" y="508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12223949" y="6940499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4" h="21590">
                  <a:moveTo>
                    <a:pt x="15357" y="8280"/>
                  </a:moveTo>
                  <a:lnTo>
                    <a:pt x="10007" y="8280"/>
                  </a:lnTo>
                  <a:lnTo>
                    <a:pt x="11404" y="9969"/>
                  </a:lnTo>
                  <a:lnTo>
                    <a:pt x="11849" y="12103"/>
                  </a:lnTo>
                  <a:lnTo>
                    <a:pt x="10896" y="14312"/>
                  </a:lnTo>
                  <a:lnTo>
                    <a:pt x="10767" y="14820"/>
                  </a:lnTo>
                  <a:lnTo>
                    <a:pt x="10667" y="15125"/>
                  </a:lnTo>
                  <a:lnTo>
                    <a:pt x="10020" y="16573"/>
                  </a:lnTo>
                  <a:lnTo>
                    <a:pt x="8597" y="17094"/>
                  </a:lnTo>
                  <a:lnTo>
                    <a:pt x="10159" y="19824"/>
                  </a:lnTo>
                  <a:lnTo>
                    <a:pt x="11468" y="20459"/>
                  </a:lnTo>
                  <a:lnTo>
                    <a:pt x="14122" y="21196"/>
                  </a:lnTo>
                  <a:lnTo>
                    <a:pt x="14719" y="20561"/>
                  </a:lnTo>
                  <a:lnTo>
                    <a:pt x="14260" y="17094"/>
                  </a:lnTo>
                  <a:lnTo>
                    <a:pt x="14173" y="16624"/>
                  </a:lnTo>
                  <a:lnTo>
                    <a:pt x="16840" y="16306"/>
                  </a:lnTo>
                  <a:lnTo>
                    <a:pt x="16935" y="14820"/>
                  </a:lnTo>
                  <a:lnTo>
                    <a:pt x="17170" y="14478"/>
                  </a:lnTo>
                  <a:lnTo>
                    <a:pt x="17985" y="14478"/>
                  </a:lnTo>
                  <a:lnTo>
                    <a:pt x="17098" y="13195"/>
                  </a:lnTo>
                  <a:lnTo>
                    <a:pt x="15062" y="13195"/>
                  </a:lnTo>
                  <a:lnTo>
                    <a:pt x="15341" y="10731"/>
                  </a:lnTo>
                  <a:lnTo>
                    <a:pt x="13655" y="9372"/>
                  </a:lnTo>
                  <a:lnTo>
                    <a:pt x="15608" y="8445"/>
                  </a:lnTo>
                  <a:lnTo>
                    <a:pt x="15357" y="8280"/>
                  </a:lnTo>
                  <a:close/>
                </a:path>
                <a:path w="20954" h="21590">
                  <a:moveTo>
                    <a:pt x="19342" y="12611"/>
                  </a:moveTo>
                  <a:lnTo>
                    <a:pt x="18059" y="14566"/>
                  </a:lnTo>
                  <a:lnTo>
                    <a:pt x="18440" y="14605"/>
                  </a:lnTo>
                  <a:lnTo>
                    <a:pt x="19164" y="14820"/>
                  </a:lnTo>
                  <a:lnTo>
                    <a:pt x="19875" y="14922"/>
                  </a:lnTo>
                  <a:lnTo>
                    <a:pt x="20396" y="13271"/>
                  </a:lnTo>
                  <a:lnTo>
                    <a:pt x="19342" y="12611"/>
                  </a:lnTo>
                  <a:close/>
                </a:path>
                <a:path w="20954" h="21590">
                  <a:moveTo>
                    <a:pt x="17985" y="14478"/>
                  </a:moveTo>
                  <a:lnTo>
                    <a:pt x="17170" y="14478"/>
                  </a:lnTo>
                  <a:lnTo>
                    <a:pt x="18045" y="14565"/>
                  </a:lnTo>
                  <a:close/>
                </a:path>
                <a:path w="20954" h="21590">
                  <a:moveTo>
                    <a:pt x="16509" y="12344"/>
                  </a:moveTo>
                  <a:lnTo>
                    <a:pt x="15062" y="13195"/>
                  </a:lnTo>
                  <a:lnTo>
                    <a:pt x="17098" y="13195"/>
                  </a:lnTo>
                  <a:lnTo>
                    <a:pt x="16509" y="12344"/>
                  </a:lnTo>
                  <a:close/>
                </a:path>
                <a:path w="20954" h="21590">
                  <a:moveTo>
                    <a:pt x="5994" y="8978"/>
                  </a:moveTo>
                  <a:lnTo>
                    <a:pt x="1193" y="8978"/>
                  </a:lnTo>
                  <a:lnTo>
                    <a:pt x="4406" y="9906"/>
                  </a:lnTo>
                  <a:lnTo>
                    <a:pt x="5994" y="8978"/>
                  </a:lnTo>
                  <a:close/>
                </a:path>
                <a:path w="20954" h="21590">
                  <a:moveTo>
                    <a:pt x="2324" y="3213"/>
                  </a:moveTo>
                  <a:lnTo>
                    <a:pt x="2178" y="4495"/>
                  </a:lnTo>
                  <a:lnTo>
                    <a:pt x="2083" y="4902"/>
                  </a:lnTo>
                  <a:lnTo>
                    <a:pt x="1257" y="6578"/>
                  </a:lnTo>
                  <a:lnTo>
                    <a:pt x="1361" y="8051"/>
                  </a:lnTo>
                  <a:lnTo>
                    <a:pt x="0" y="8623"/>
                  </a:lnTo>
                  <a:lnTo>
                    <a:pt x="168" y="8978"/>
                  </a:lnTo>
                  <a:lnTo>
                    <a:pt x="507" y="9563"/>
                  </a:lnTo>
                  <a:lnTo>
                    <a:pt x="825" y="9372"/>
                  </a:lnTo>
                  <a:lnTo>
                    <a:pt x="1193" y="8978"/>
                  </a:lnTo>
                  <a:lnTo>
                    <a:pt x="5994" y="8978"/>
                  </a:lnTo>
                  <a:lnTo>
                    <a:pt x="7124" y="8318"/>
                  </a:lnTo>
                  <a:lnTo>
                    <a:pt x="10007" y="8280"/>
                  </a:lnTo>
                  <a:lnTo>
                    <a:pt x="15357" y="8280"/>
                  </a:lnTo>
                  <a:lnTo>
                    <a:pt x="14989" y="8026"/>
                  </a:lnTo>
                  <a:lnTo>
                    <a:pt x="14594" y="7569"/>
                  </a:lnTo>
                  <a:lnTo>
                    <a:pt x="12052" y="7569"/>
                  </a:lnTo>
                  <a:lnTo>
                    <a:pt x="12395" y="6972"/>
                  </a:lnTo>
                  <a:lnTo>
                    <a:pt x="13013" y="6045"/>
                  </a:lnTo>
                  <a:lnTo>
                    <a:pt x="4902" y="6045"/>
                  </a:lnTo>
                  <a:lnTo>
                    <a:pt x="2324" y="3213"/>
                  </a:lnTo>
                  <a:close/>
                </a:path>
                <a:path w="20954" h="21590">
                  <a:moveTo>
                    <a:pt x="14363" y="7302"/>
                  </a:moveTo>
                  <a:lnTo>
                    <a:pt x="12052" y="7569"/>
                  </a:lnTo>
                  <a:lnTo>
                    <a:pt x="14594" y="7569"/>
                  </a:lnTo>
                  <a:lnTo>
                    <a:pt x="14363" y="7302"/>
                  </a:lnTo>
                  <a:close/>
                </a:path>
                <a:path w="20954" h="21590">
                  <a:moveTo>
                    <a:pt x="6807" y="0"/>
                  </a:moveTo>
                  <a:lnTo>
                    <a:pt x="6527" y="114"/>
                  </a:lnTo>
                  <a:lnTo>
                    <a:pt x="6261" y="698"/>
                  </a:lnTo>
                  <a:lnTo>
                    <a:pt x="5803" y="1612"/>
                  </a:lnTo>
                  <a:lnTo>
                    <a:pt x="4711" y="2247"/>
                  </a:lnTo>
                  <a:lnTo>
                    <a:pt x="4940" y="3517"/>
                  </a:lnTo>
                  <a:lnTo>
                    <a:pt x="5194" y="4495"/>
                  </a:lnTo>
                  <a:lnTo>
                    <a:pt x="4902" y="6045"/>
                  </a:lnTo>
                  <a:lnTo>
                    <a:pt x="13013" y="6045"/>
                  </a:lnTo>
                  <a:lnTo>
                    <a:pt x="13258" y="5676"/>
                  </a:lnTo>
                  <a:lnTo>
                    <a:pt x="13140" y="4495"/>
                  </a:lnTo>
                  <a:lnTo>
                    <a:pt x="12967" y="3200"/>
                  </a:lnTo>
                  <a:lnTo>
                    <a:pt x="9423" y="3200"/>
                  </a:lnTo>
                  <a:lnTo>
                    <a:pt x="9654" y="1752"/>
                  </a:lnTo>
                  <a:lnTo>
                    <a:pt x="7772" y="1752"/>
                  </a:lnTo>
                  <a:lnTo>
                    <a:pt x="6807" y="0"/>
                  </a:lnTo>
                  <a:close/>
                </a:path>
                <a:path w="20954" h="21590">
                  <a:moveTo>
                    <a:pt x="12915" y="2819"/>
                  </a:moveTo>
                  <a:lnTo>
                    <a:pt x="9423" y="3200"/>
                  </a:lnTo>
                  <a:lnTo>
                    <a:pt x="12967" y="3200"/>
                  </a:lnTo>
                  <a:lnTo>
                    <a:pt x="12915" y="2819"/>
                  </a:lnTo>
                  <a:close/>
                </a:path>
                <a:path w="20954" h="21590">
                  <a:moveTo>
                    <a:pt x="9893" y="254"/>
                  </a:moveTo>
                  <a:lnTo>
                    <a:pt x="9347" y="317"/>
                  </a:lnTo>
                  <a:lnTo>
                    <a:pt x="8470" y="1600"/>
                  </a:lnTo>
                  <a:lnTo>
                    <a:pt x="7772" y="1752"/>
                  </a:lnTo>
                  <a:lnTo>
                    <a:pt x="9654" y="1752"/>
                  </a:lnTo>
                  <a:lnTo>
                    <a:pt x="9893" y="254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12240678" y="6953868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4">
                  <a:moveTo>
                    <a:pt x="9550" y="0"/>
                  </a:moveTo>
                  <a:lnTo>
                    <a:pt x="8559" y="368"/>
                  </a:lnTo>
                  <a:lnTo>
                    <a:pt x="8305" y="889"/>
                  </a:lnTo>
                  <a:lnTo>
                    <a:pt x="7950" y="1346"/>
                  </a:lnTo>
                  <a:lnTo>
                    <a:pt x="7289" y="1384"/>
                  </a:lnTo>
                  <a:lnTo>
                    <a:pt x="6616" y="1066"/>
                  </a:lnTo>
                  <a:lnTo>
                    <a:pt x="4965" y="177"/>
                  </a:lnTo>
                  <a:lnTo>
                    <a:pt x="4394" y="1587"/>
                  </a:lnTo>
                  <a:lnTo>
                    <a:pt x="2400" y="3492"/>
                  </a:lnTo>
                  <a:lnTo>
                    <a:pt x="2057" y="3263"/>
                  </a:lnTo>
                  <a:lnTo>
                    <a:pt x="1701" y="1231"/>
                  </a:lnTo>
                  <a:lnTo>
                    <a:pt x="457" y="1117"/>
                  </a:lnTo>
                  <a:lnTo>
                    <a:pt x="0" y="1765"/>
                  </a:lnTo>
                  <a:lnTo>
                    <a:pt x="101" y="2933"/>
                  </a:lnTo>
                  <a:lnTo>
                    <a:pt x="749" y="3225"/>
                  </a:lnTo>
                  <a:lnTo>
                    <a:pt x="1143" y="4191"/>
                  </a:lnTo>
                  <a:lnTo>
                    <a:pt x="3086" y="3975"/>
                  </a:lnTo>
                  <a:lnTo>
                    <a:pt x="4445" y="4622"/>
                  </a:lnTo>
                  <a:lnTo>
                    <a:pt x="4838" y="6718"/>
                  </a:lnTo>
                  <a:lnTo>
                    <a:pt x="5791" y="6375"/>
                  </a:lnTo>
                  <a:lnTo>
                    <a:pt x="5867" y="5829"/>
                  </a:lnTo>
                  <a:lnTo>
                    <a:pt x="5537" y="5041"/>
                  </a:lnTo>
                  <a:lnTo>
                    <a:pt x="6769" y="4483"/>
                  </a:lnTo>
                  <a:lnTo>
                    <a:pt x="7099" y="5499"/>
                  </a:lnTo>
                  <a:lnTo>
                    <a:pt x="7747" y="5664"/>
                  </a:lnTo>
                  <a:lnTo>
                    <a:pt x="7950" y="4597"/>
                  </a:lnTo>
                  <a:lnTo>
                    <a:pt x="6908" y="3695"/>
                  </a:lnTo>
                  <a:lnTo>
                    <a:pt x="7353" y="2578"/>
                  </a:lnTo>
                  <a:lnTo>
                    <a:pt x="10134" y="3949"/>
                  </a:lnTo>
                  <a:lnTo>
                    <a:pt x="13360" y="3721"/>
                  </a:lnTo>
                  <a:lnTo>
                    <a:pt x="15951" y="5372"/>
                  </a:lnTo>
                  <a:lnTo>
                    <a:pt x="16243" y="4838"/>
                  </a:lnTo>
                  <a:lnTo>
                    <a:pt x="16598" y="4419"/>
                  </a:lnTo>
                  <a:lnTo>
                    <a:pt x="17246" y="4368"/>
                  </a:lnTo>
                  <a:lnTo>
                    <a:pt x="18491" y="4127"/>
                  </a:lnTo>
                  <a:lnTo>
                    <a:pt x="18796" y="3467"/>
                  </a:lnTo>
                  <a:lnTo>
                    <a:pt x="18161" y="2349"/>
                  </a:lnTo>
                  <a:lnTo>
                    <a:pt x="17056" y="1587"/>
                  </a:lnTo>
                  <a:lnTo>
                    <a:pt x="15417" y="3086"/>
                  </a:lnTo>
                  <a:lnTo>
                    <a:pt x="14516" y="1498"/>
                  </a:lnTo>
                  <a:lnTo>
                    <a:pt x="14058" y="2578"/>
                  </a:lnTo>
                  <a:lnTo>
                    <a:pt x="13487" y="3314"/>
                  </a:lnTo>
                  <a:lnTo>
                    <a:pt x="10617" y="2298"/>
                  </a:lnTo>
                  <a:lnTo>
                    <a:pt x="9944" y="1333"/>
                  </a:lnTo>
                  <a:lnTo>
                    <a:pt x="9550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12242292" y="695883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0388" y="0"/>
                  </a:moveTo>
                  <a:lnTo>
                    <a:pt x="8229" y="711"/>
                  </a:lnTo>
                  <a:lnTo>
                    <a:pt x="6134" y="673"/>
                  </a:lnTo>
                  <a:lnTo>
                    <a:pt x="6096" y="2654"/>
                  </a:lnTo>
                  <a:lnTo>
                    <a:pt x="5041" y="1739"/>
                  </a:lnTo>
                  <a:lnTo>
                    <a:pt x="4178" y="1371"/>
                  </a:lnTo>
                  <a:lnTo>
                    <a:pt x="3225" y="1752"/>
                  </a:lnTo>
                  <a:lnTo>
                    <a:pt x="3200" y="2539"/>
                  </a:lnTo>
                  <a:lnTo>
                    <a:pt x="3327" y="3352"/>
                  </a:lnTo>
                  <a:lnTo>
                    <a:pt x="2933" y="4089"/>
                  </a:lnTo>
                  <a:lnTo>
                    <a:pt x="2374" y="5600"/>
                  </a:lnTo>
                  <a:lnTo>
                    <a:pt x="889" y="4470"/>
                  </a:lnTo>
                  <a:lnTo>
                    <a:pt x="0" y="5092"/>
                  </a:lnTo>
                  <a:lnTo>
                    <a:pt x="2679" y="6400"/>
                  </a:lnTo>
                  <a:lnTo>
                    <a:pt x="3225" y="5511"/>
                  </a:lnTo>
                  <a:lnTo>
                    <a:pt x="3276" y="4267"/>
                  </a:lnTo>
                  <a:lnTo>
                    <a:pt x="4597" y="4051"/>
                  </a:lnTo>
                  <a:lnTo>
                    <a:pt x="5029" y="4140"/>
                  </a:lnTo>
                  <a:lnTo>
                    <a:pt x="5232" y="4254"/>
                  </a:lnTo>
                  <a:lnTo>
                    <a:pt x="6858" y="2920"/>
                  </a:lnTo>
                  <a:lnTo>
                    <a:pt x="8877" y="2971"/>
                  </a:lnTo>
                  <a:lnTo>
                    <a:pt x="10820" y="2857"/>
                  </a:lnTo>
                  <a:lnTo>
                    <a:pt x="10490" y="1498"/>
                  </a:lnTo>
                  <a:lnTo>
                    <a:pt x="11696" y="1549"/>
                  </a:lnTo>
                  <a:lnTo>
                    <a:pt x="12420" y="1155"/>
                  </a:lnTo>
                  <a:close/>
                </a:path>
              </a:pathLst>
            </a:custGeom>
            <a:solidFill>
              <a:srgbClr val="DF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12239946" y="695949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393" y="0"/>
                  </a:moveTo>
                  <a:lnTo>
                    <a:pt x="1219" y="1841"/>
                  </a:lnTo>
                  <a:lnTo>
                    <a:pt x="0" y="3771"/>
                  </a:lnTo>
                  <a:lnTo>
                    <a:pt x="2349" y="4432"/>
                  </a:lnTo>
                  <a:lnTo>
                    <a:pt x="3238" y="3822"/>
                  </a:lnTo>
                  <a:lnTo>
                    <a:pt x="4711" y="4940"/>
                  </a:lnTo>
                  <a:lnTo>
                    <a:pt x="5283" y="3416"/>
                  </a:lnTo>
                  <a:lnTo>
                    <a:pt x="4394" y="1587"/>
                  </a:lnTo>
                  <a:lnTo>
                    <a:pt x="2755" y="88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12241433" y="69570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41" y="647"/>
                  </a:lnTo>
                  <a:lnTo>
                    <a:pt x="380" y="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12219275" y="69418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6845" y="0"/>
                  </a:moveTo>
                  <a:lnTo>
                    <a:pt x="5499" y="1612"/>
                  </a:lnTo>
                  <a:lnTo>
                    <a:pt x="3898" y="3568"/>
                  </a:lnTo>
                  <a:lnTo>
                    <a:pt x="2387" y="2832"/>
                  </a:lnTo>
                  <a:lnTo>
                    <a:pt x="698" y="2057"/>
                  </a:lnTo>
                  <a:lnTo>
                    <a:pt x="0" y="2260"/>
                  </a:lnTo>
                  <a:lnTo>
                    <a:pt x="88" y="2806"/>
                  </a:lnTo>
                  <a:lnTo>
                    <a:pt x="1498" y="4368"/>
                  </a:lnTo>
                  <a:lnTo>
                    <a:pt x="1549" y="5816"/>
                  </a:lnTo>
                  <a:lnTo>
                    <a:pt x="4648" y="8559"/>
                  </a:lnTo>
                  <a:lnTo>
                    <a:pt x="5181" y="8166"/>
                  </a:lnTo>
                  <a:lnTo>
                    <a:pt x="5016" y="7848"/>
                  </a:lnTo>
                  <a:lnTo>
                    <a:pt x="4826" y="7556"/>
                  </a:lnTo>
                  <a:lnTo>
                    <a:pt x="4673" y="7226"/>
                  </a:lnTo>
                  <a:lnTo>
                    <a:pt x="6096" y="6629"/>
                  </a:lnTo>
                  <a:lnTo>
                    <a:pt x="5930" y="5181"/>
                  </a:lnTo>
                  <a:lnTo>
                    <a:pt x="6451" y="4102"/>
                  </a:lnTo>
                  <a:lnTo>
                    <a:pt x="6819" y="3378"/>
                  </a:lnTo>
                  <a:lnTo>
                    <a:pt x="6997" y="1816"/>
                  </a:lnTo>
                  <a:lnTo>
                    <a:pt x="9575" y="4648"/>
                  </a:lnTo>
                  <a:lnTo>
                    <a:pt x="9867" y="3098"/>
                  </a:lnTo>
                  <a:lnTo>
                    <a:pt x="9613" y="2120"/>
                  </a:lnTo>
                  <a:lnTo>
                    <a:pt x="8280" y="142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12222806" y="69500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50" y="0"/>
                  </a:moveTo>
                  <a:lnTo>
                    <a:pt x="1117" y="393"/>
                  </a:lnTo>
                  <a:lnTo>
                    <a:pt x="584" y="292"/>
                  </a:lnTo>
                  <a:lnTo>
                    <a:pt x="0" y="50"/>
                  </a:lnTo>
                  <a:lnTo>
                    <a:pt x="165" y="812"/>
                  </a:lnTo>
                  <a:lnTo>
                    <a:pt x="596" y="1384"/>
                  </a:lnTo>
                  <a:lnTo>
                    <a:pt x="1435" y="1130"/>
                  </a:lnTo>
                  <a:lnTo>
                    <a:pt x="1993" y="965"/>
                  </a:lnTo>
                  <a:lnTo>
                    <a:pt x="1917" y="444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12219556" y="69491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70" y="0"/>
                  </a:moveTo>
                  <a:lnTo>
                    <a:pt x="927" y="114"/>
                  </a:lnTo>
                  <a:lnTo>
                    <a:pt x="596" y="241"/>
                  </a:lnTo>
                  <a:lnTo>
                    <a:pt x="279" y="355"/>
                  </a:lnTo>
                  <a:lnTo>
                    <a:pt x="177" y="571"/>
                  </a:lnTo>
                  <a:lnTo>
                    <a:pt x="0" y="1003"/>
                  </a:lnTo>
                  <a:lnTo>
                    <a:pt x="546" y="1257"/>
                  </a:lnTo>
                  <a:lnTo>
                    <a:pt x="1079" y="1371"/>
                  </a:lnTo>
                  <a:lnTo>
                    <a:pt x="1600" y="965"/>
                  </a:lnTo>
                  <a:lnTo>
                    <a:pt x="1485" y="647"/>
                  </a:lnTo>
                  <a:lnTo>
                    <a:pt x="1371" y="31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12220816" y="69491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42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444" y="762"/>
                  </a:lnTo>
                  <a:lnTo>
                    <a:pt x="558" y="533"/>
                  </a:lnTo>
                  <a:lnTo>
                    <a:pt x="660" y="317"/>
                  </a:lnTo>
                  <a:lnTo>
                    <a:pt x="444" y="215"/>
                  </a:lnTo>
                  <a:lnTo>
                    <a:pt x="21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12244980" y="6962880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904" y="0"/>
                  </a:moveTo>
                  <a:lnTo>
                    <a:pt x="596" y="241"/>
                  </a:lnTo>
                  <a:lnTo>
                    <a:pt x="520" y="1485"/>
                  </a:lnTo>
                  <a:lnTo>
                    <a:pt x="0" y="2362"/>
                  </a:lnTo>
                  <a:lnTo>
                    <a:pt x="101" y="2705"/>
                  </a:lnTo>
                  <a:lnTo>
                    <a:pt x="203" y="3086"/>
                  </a:lnTo>
                  <a:lnTo>
                    <a:pt x="317" y="3441"/>
                  </a:lnTo>
                  <a:lnTo>
                    <a:pt x="444" y="3289"/>
                  </a:lnTo>
                  <a:lnTo>
                    <a:pt x="723" y="2616"/>
                  </a:lnTo>
                  <a:lnTo>
                    <a:pt x="1701" y="431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12240083" y="69649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11" y="0"/>
                  </a:moveTo>
                  <a:lnTo>
                    <a:pt x="0" y="419"/>
                  </a:lnTo>
                  <a:lnTo>
                    <a:pt x="444" y="609"/>
                  </a:lnTo>
                  <a:lnTo>
                    <a:pt x="889" y="787"/>
                  </a:lnTo>
                  <a:lnTo>
                    <a:pt x="1320" y="977"/>
                  </a:lnTo>
                  <a:lnTo>
                    <a:pt x="1155" y="1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0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12245422" y="696419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863" y="0"/>
                  </a:moveTo>
                  <a:lnTo>
                    <a:pt x="279" y="1308"/>
                  </a:lnTo>
                  <a:lnTo>
                    <a:pt x="0" y="1981"/>
                  </a:lnTo>
                  <a:lnTo>
                    <a:pt x="1003" y="2489"/>
                  </a:lnTo>
                  <a:lnTo>
                    <a:pt x="1803" y="3187"/>
                  </a:lnTo>
                  <a:lnTo>
                    <a:pt x="2451" y="4089"/>
                  </a:lnTo>
                  <a:lnTo>
                    <a:pt x="2857" y="4203"/>
                  </a:lnTo>
                  <a:lnTo>
                    <a:pt x="3263" y="4330"/>
                  </a:lnTo>
                  <a:lnTo>
                    <a:pt x="3670" y="4432"/>
                  </a:lnTo>
                  <a:lnTo>
                    <a:pt x="4914" y="3352"/>
                  </a:lnTo>
                  <a:lnTo>
                    <a:pt x="4521" y="1600"/>
                  </a:lnTo>
                  <a:lnTo>
                    <a:pt x="3378" y="1854"/>
                  </a:lnTo>
                  <a:lnTo>
                    <a:pt x="1257" y="2362"/>
                  </a:lnTo>
                  <a:lnTo>
                    <a:pt x="1816" y="355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12219731" y="6933757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4" h="12065">
                  <a:moveTo>
                    <a:pt x="888" y="8851"/>
                  </a:moveTo>
                  <a:lnTo>
                    <a:pt x="253" y="10185"/>
                  </a:lnTo>
                  <a:lnTo>
                    <a:pt x="1943" y="10972"/>
                  </a:lnTo>
                  <a:lnTo>
                    <a:pt x="3441" y="11722"/>
                  </a:lnTo>
                  <a:lnTo>
                    <a:pt x="5263" y="9499"/>
                  </a:lnTo>
                  <a:lnTo>
                    <a:pt x="1562" y="9499"/>
                  </a:lnTo>
                  <a:lnTo>
                    <a:pt x="1549" y="9169"/>
                  </a:lnTo>
                  <a:lnTo>
                    <a:pt x="888" y="8851"/>
                  </a:lnTo>
                  <a:close/>
                </a:path>
                <a:path w="19684" h="12065">
                  <a:moveTo>
                    <a:pt x="19147" y="9575"/>
                  </a:moveTo>
                  <a:lnTo>
                    <a:pt x="17119" y="9575"/>
                  </a:lnTo>
                  <a:lnTo>
                    <a:pt x="17411" y="11633"/>
                  </a:lnTo>
                  <a:lnTo>
                    <a:pt x="18160" y="11671"/>
                  </a:lnTo>
                  <a:lnTo>
                    <a:pt x="18808" y="11430"/>
                  </a:lnTo>
                  <a:lnTo>
                    <a:pt x="19354" y="10922"/>
                  </a:lnTo>
                  <a:lnTo>
                    <a:pt x="18922" y="10248"/>
                  </a:lnTo>
                  <a:lnTo>
                    <a:pt x="19025" y="9753"/>
                  </a:lnTo>
                  <a:lnTo>
                    <a:pt x="19147" y="9575"/>
                  </a:lnTo>
                  <a:close/>
                </a:path>
                <a:path w="19684" h="12065">
                  <a:moveTo>
                    <a:pt x="10128" y="8128"/>
                  </a:moveTo>
                  <a:lnTo>
                    <a:pt x="6388" y="8128"/>
                  </a:lnTo>
                  <a:lnTo>
                    <a:pt x="7810" y="9575"/>
                  </a:lnTo>
                  <a:lnTo>
                    <a:pt x="9143" y="10248"/>
                  </a:lnTo>
                  <a:lnTo>
                    <a:pt x="8940" y="8991"/>
                  </a:lnTo>
                  <a:lnTo>
                    <a:pt x="9920" y="8420"/>
                  </a:lnTo>
                  <a:lnTo>
                    <a:pt x="10128" y="8128"/>
                  </a:lnTo>
                  <a:close/>
                </a:path>
                <a:path w="19684" h="12065">
                  <a:moveTo>
                    <a:pt x="15819" y="6997"/>
                  </a:moveTo>
                  <a:lnTo>
                    <a:pt x="14096" y="6997"/>
                  </a:lnTo>
                  <a:lnTo>
                    <a:pt x="13652" y="9931"/>
                  </a:lnTo>
                  <a:lnTo>
                    <a:pt x="17119" y="9575"/>
                  </a:lnTo>
                  <a:lnTo>
                    <a:pt x="19147" y="9575"/>
                  </a:lnTo>
                  <a:lnTo>
                    <a:pt x="16738" y="9499"/>
                  </a:lnTo>
                  <a:lnTo>
                    <a:pt x="15819" y="6997"/>
                  </a:lnTo>
                  <a:close/>
                </a:path>
                <a:path w="19684" h="12065">
                  <a:moveTo>
                    <a:pt x="368" y="1943"/>
                  </a:moveTo>
                  <a:lnTo>
                    <a:pt x="0" y="1981"/>
                  </a:lnTo>
                  <a:lnTo>
                    <a:pt x="723" y="3924"/>
                  </a:lnTo>
                  <a:lnTo>
                    <a:pt x="1371" y="4597"/>
                  </a:lnTo>
                  <a:lnTo>
                    <a:pt x="2171" y="5194"/>
                  </a:lnTo>
                  <a:lnTo>
                    <a:pt x="3329" y="7048"/>
                  </a:lnTo>
                  <a:lnTo>
                    <a:pt x="3441" y="8636"/>
                  </a:lnTo>
                  <a:lnTo>
                    <a:pt x="1549" y="9169"/>
                  </a:lnTo>
                  <a:lnTo>
                    <a:pt x="1752" y="9436"/>
                  </a:lnTo>
                  <a:lnTo>
                    <a:pt x="1562" y="9499"/>
                  </a:lnTo>
                  <a:lnTo>
                    <a:pt x="5263" y="9499"/>
                  </a:lnTo>
                  <a:lnTo>
                    <a:pt x="6388" y="8128"/>
                  </a:lnTo>
                  <a:lnTo>
                    <a:pt x="10128" y="8128"/>
                  </a:lnTo>
                  <a:lnTo>
                    <a:pt x="10756" y="6870"/>
                  </a:lnTo>
                  <a:lnTo>
                    <a:pt x="11036" y="6743"/>
                  </a:lnTo>
                  <a:lnTo>
                    <a:pt x="15297" y="6743"/>
                  </a:lnTo>
                  <a:lnTo>
                    <a:pt x="14173" y="6527"/>
                  </a:lnTo>
                  <a:lnTo>
                    <a:pt x="14043" y="5740"/>
                  </a:lnTo>
                  <a:lnTo>
                    <a:pt x="10667" y="5740"/>
                  </a:lnTo>
                  <a:lnTo>
                    <a:pt x="8572" y="3835"/>
                  </a:lnTo>
                  <a:lnTo>
                    <a:pt x="4762" y="3771"/>
                  </a:lnTo>
                  <a:lnTo>
                    <a:pt x="4448" y="2844"/>
                  </a:lnTo>
                  <a:lnTo>
                    <a:pt x="1092" y="2844"/>
                  </a:lnTo>
                  <a:lnTo>
                    <a:pt x="368" y="1943"/>
                  </a:lnTo>
                  <a:close/>
                </a:path>
                <a:path w="19684" h="12065">
                  <a:moveTo>
                    <a:pt x="18961" y="8318"/>
                  </a:moveTo>
                  <a:lnTo>
                    <a:pt x="18008" y="8991"/>
                  </a:lnTo>
                  <a:lnTo>
                    <a:pt x="16738" y="9499"/>
                  </a:lnTo>
                  <a:lnTo>
                    <a:pt x="19199" y="9499"/>
                  </a:lnTo>
                  <a:lnTo>
                    <a:pt x="19325" y="9296"/>
                  </a:lnTo>
                  <a:lnTo>
                    <a:pt x="19621" y="8597"/>
                  </a:lnTo>
                  <a:lnTo>
                    <a:pt x="18961" y="8318"/>
                  </a:lnTo>
                  <a:close/>
                </a:path>
                <a:path w="19684" h="12065">
                  <a:moveTo>
                    <a:pt x="15297" y="6743"/>
                  </a:moveTo>
                  <a:lnTo>
                    <a:pt x="11036" y="6743"/>
                  </a:lnTo>
                  <a:lnTo>
                    <a:pt x="11988" y="8483"/>
                  </a:lnTo>
                  <a:lnTo>
                    <a:pt x="12687" y="8343"/>
                  </a:lnTo>
                  <a:lnTo>
                    <a:pt x="13550" y="7048"/>
                  </a:lnTo>
                  <a:lnTo>
                    <a:pt x="14096" y="6997"/>
                  </a:lnTo>
                  <a:lnTo>
                    <a:pt x="15819" y="6997"/>
                  </a:lnTo>
                  <a:lnTo>
                    <a:pt x="15760" y="6832"/>
                  </a:lnTo>
                  <a:lnTo>
                    <a:pt x="15297" y="6743"/>
                  </a:lnTo>
                  <a:close/>
                </a:path>
                <a:path w="19684" h="12065">
                  <a:moveTo>
                    <a:pt x="12445" y="3429"/>
                  </a:moveTo>
                  <a:lnTo>
                    <a:pt x="11658" y="4940"/>
                  </a:lnTo>
                  <a:lnTo>
                    <a:pt x="10667" y="5740"/>
                  </a:lnTo>
                  <a:lnTo>
                    <a:pt x="14043" y="5740"/>
                  </a:lnTo>
                  <a:lnTo>
                    <a:pt x="13944" y="5143"/>
                  </a:lnTo>
                  <a:lnTo>
                    <a:pt x="13550" y="4191"/>
                  </a:lnTo>
                  <a:lnTo>
                    <a:pt x="12445" y="3429"/>
                  </a:lnTo>
                  <a:close/>
                </a:path>
                <a:path w="19684" h="12065">
                  <a:moveTo>
                    <a:pt x="8102" y="3022"/>
                  </a:moveTo>
                  <a:lnTo>
                    <a:pt x="4762" y="3771"/>
                  </a:lnTo>
                  <a:lnTo>
                    <a:pt x="8535" y="3771"/>
                  </a:lnTo>
                  <a:lnTo>
                    <a:pt x="8102" y="3022"/>
                  </a:lnTo>
                  <a:close/>
                </a:path>
                <a:path w="19684" h="12065">
                  <a:moveTo>
                    <a:pt x="4305" y="0"/>
                  </a:moveTo>
                  <a:lnTo>
                    <a:pt x="2920" y="317"/>
                  </a:lnTo>
                  <a:lnTo>
                    <a:pt x="990" y="1600"/>
                  </a:lnTo>
                  <a:lnTo>
                    <a:pt x="1092" y="2844"/>
                  </a:lnTo>
                  <a:lnTo>
                    <a:pt x="4448" y="2844"/>
                  </a:lnTo>
                  <a:lnTo>
                    <a:pt x="4254" y="227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12217121" y="694305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558" y="647"/>
                  </a:moveTo>
                  <a:lnTo>
                    <a:pt x="444" y="304"/>
                  </a:lnTo>
                  <a:lnTo>
                    <a:pt x="304" y="0"/>
                  </a:lnTo>
                  <a:lnTo>
                    <a:pt x="558" y="647"/>
                  </a:lnTo>
                  <a:close/>
                </a:path>
                <a:path w="1270" h="3175">
                  <a:moveTo>
                    <a:pt x="1270" y="2603"/>
                  </a:moveTo>
                  <a:lnTo>
                    <a:pt x="1244" y="2006"/>
                  </a:lnTo>
                  <a:lnTo>
                    <a:pt x="1066" y="1562"/>
                  </a:lnTo>
                  <a:lnTo>
                    <a:pt x="952" y="1231"/>
                  </a:lnTo>
                  <a:lnTo>
                    <a:pt x="723" y="952"/>
                  </a:lnTo>
                  <a:lnTo>
                    <a:pt x="558" y="647"/>
                  </a:lnTo>
                  <a:lnTo>
                    <a:pt x="419" y="965"/>
                  </a:lnTo>
                  <a:lnTo>
                    <a:pt x="266" y="1295"/>
                  </a:lnTo>
                  <a:lnTo>
                    <a:pt x="165" y="1638"/>
                  </a:lnTo>
                  <a:lnTo>
                    <a:pt x="0" y="2108"/>
                  </a:lnTo>
                  <a:lnTo>
                    <a:pt x="25" y="2679"/>
                  </a:lnTo>
                  <a:lnTo>
                    <a:pt x="1270" y="2603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12219219" y="693769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244" y="0"/>
                  </a:moveTo>
                  <a:lnTo>
                    <a:pt x="838" y="876"/>
                  </a:lnTo>
                  <a:lnTo>
                    <a:pt x="406" y="1765"/>
                  </a:lnTo>
                  <a:lnTo>
                    <a:pt x="0" y="2654"/>
                  </a:lnTo>
                  <a:lnTo>
                    <a:pt x="317" y="3505"/>
                  </a:lnTo>
                  <a:lnTo>
                    <a:pt x="1803" y="3619"/>
                  </a:lnTo>
                  <a:lnTo>
                    <a:pt x="1397" y="4914"/>
                  </a:lnTo>
                  <a:lnTo>
                    <a:pt x="2057" y="5232"/>
                  </a:lnTo>
                  <a:lnTo>
                    <a:pt x="3949" y="4698"/>
                  </a:lnTo>
                  <a:lnTo>
                    <a:pt x="4051" y="3454"/>
                  </a:lnTo>
                  <a:lnTo>
                    <a:pt x="3162" y="2031"/>
                  </a:lnTo>
                  <a:lnTo>
                    <a:pt x="2692" y="1257"/>
                  </a:lnTo>
                  <a:lnTo>
                    <a:pt x="1892" y="66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12217785" y="693543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282" y="0"/>
                  </a:moveTo>
                  <a:lnTo>
                    <a:pt x="0" y="1016"/>
                  </a:lnTo>
                  <a:lnTo>
                    <a:pt x="1727" y="1854"/>
                  </a:lnTo>
                  <a:lnTo>
                    <a:pt x="596" y="3759"/>
                  </a:lnTo>
                  <a:lnTo>
                    <a:pt x="1435" y="4914"/>
                  </a:lnTo>
                  <a:lnTo>
                    <a:pt x="1841" y="4025"/>
                  </a:lnTo>
                  <a:lnTo>
                    <a:pt x="2273" y="3149"/>
                  </a:lnTo>
                  <a:lnTo>
                    <a:pt x="2679" y="2260"/>
                  </a:lnTo>
                  <a:lnTo>
                    <a:pt x="2540" y="1917"/>
                  </a:lnTo>
                  <a:lnTo>
                    <a:pt x="2324" y="1270"/>
                  </a:lnTo>
                  <a:lnTo>
                    <a:pt x="1943" y="304"/>
                  </a:lnTo>
                  <a:lnTo>
                    <a:pt x="1524" y="10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12250211" y="696878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507" y="0"/>
                  </a:moveTo>
                  <a:lnTo>
                    <a:pt x="355" y="139"/>
                  </a:lnTo>
                  <a:lnTo>
                    <a:pt x="190" y="254"/>
                  </a:lnTo>
                  <a:lnTo>
                    <a:pt x="0" y="355"/>
                  </a:lnTo>
                  <a:lnTo>
                    <a:pt x="965" y="1371"/>
                  </a:lnTo>
                  <a:lnTo>
                    <a:pt x="2463" y="1295"/>
                  </a:lnTo>
                  <a:lnTo>
                    <a:pt x="3543" y="2133"/>
                  </a:lnTo>
                  <a:lnTo>
                    <a:pt x="3759" y="2222"/>
                  </a:lnTo>
                  <a:lnTo>
                    <a:pt x="3962" y="2336"/>
                  </a:lnTo>
                  <a:lnTo>
                    <a:pt x="4190" y="2438"/>
                  </a:lnTo>
                  <a:lnTo>
                    <a:pt x="4419" y="2387"/>
                  </a:lnTo>
                  <a:lnTo>
                    <a:pt x="4635" y="2400"/>
                  </a:lnTo>
                  <a:lnTo>
                    <a:pt x="4851" y="2489"/>
                  </a:lnTo>
                  <a:lnTo>
                    <a:pt x="5397" y="2057"/>
                  </a:lnTo>
                  <a:lnTo>
                    <a:pt x="6210" y="1905"/>
                  </a:lnTo>
                  <a:lnTo>
                    <a:pt x="6413" y="1092"/>
                  </a:lnTo>
                  <a:lnTo>
                    <a:pt x="6337" y="889"/>
                  </a:lnTo>
                  <a:lnTo>
                    <a:pt x="5943" y="774"/>
                  </a:lnTo>
                  <a:lnTo>
                    <a:pt x="5765" y="698"/>
                  </a:lnTo>
                  <a:lnTo>
                    <a:pt x="5168" y="774"/>
                  </a:lnTo>
                  <a:lnTo>
                    <a:pt x="4864" y="825"/>
                  </a:lnTo>
                  <a:lnTo>
                    <a:pt x="3936" y="622"/>
                  </a:lnTo>
                  <a:lnTo>
                    <a:pt x="3467" y="508"/>
                  </a:lnTo>
                  <a:lnTo>
                    <a:pt x="3136" y="546"/>
                  </a:lnTo>
                  <a:lnTo>
                    <a:pt x="2489" y="647"/>
                  </a:lnTo>
                  <a:lnTo>
                    <a:pt x="1790" y="292"/>
                  </a:lnTo>
                  <a:lnTo>
                    <a:pt x="1600" y="279"/>
                  </a:lnTo>
                  <a:lnTo>
                    <a:pt x="1219" y="127"/>
                  </a:lnTo>
                  <a:lnTo>
                    <a:pt x="965" y="139"/>
                  </a:lnTo>
                  <a:lnTo>
                    <a:pt x="749" y="10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3B7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12251106" y="697088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1587" y="355"/>
                  </a:moveTo>
                  <a:lnTo>
                    <a:pt x="1054" y="63"/>
                  </a:lnTo>
                  <a:lnTo>
                    <a:pt x="533" y="0"/>
                  </a:lnTo>
                  <a:lnTo>
                    <a:pt x="0" y="368"/>
                  </a:lnTo>
                  <a:lnTo>
                    <a:pt x="533" y="622"/>
                  </a:lnTo>
                  <a:lnTo>
                    <a:pt x="1079" y="711"/>
                  </a:lnTo>
                  <a:lnTo>
                    <a:pt x="1587" y="355"/>
                  </a:lnTo>
                  <a:close/>
                </a:path>
                <a:path w="3809" h="1270">
                  <a:moveTo>
                    <a:pt x="3289" y="342"/>
                  </a:moveTo>
                  <a:lnTo>
                    <a:pt x="3073" y="241"/>
                  </a:lnTo>
                  <a:lnTo>
                    <a:pt x="2857" y="127"/>
                  </a:lnTo>
                  <a:lnTo>
                    <a:pt x="2641" y="25"/>
                  </a:lnTo>
                  <a:lnTo>
                    <a:pt x="2501" y="203"/>
                  </a:lnTo>
                  <a:lnTo>
                    <a:pt x="2400" y="406"/>
                  </a:lnTo>
                  <a:lnTo>
                    <a:pt x="2286" y="609"/>
                  </a:lnTo>
                  <a:lnTo>
                    <a:pt x="2628" y="533"/>
                  </a:lnTo>
                  <a:lnTo>
                    <a:pt x="2946" y="431"/>
                  </a:lnTo>
                  <a:lnTo>
                    <a:pt x="3289" y="342"/>
                  </a:lnTo>
                  <a:close/>
                </a:path>
              </a:pathLst>
            </a:custGeom>
            <a:solidFill>
              <a:srgbClr val="91C8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12250701" y="6844593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4" h="9525">
                  <a:moveTo>
                    <a:pt x="3060" y="0"/>
                  </a:moveTo>
                  <a:lnTo>
                    <a:pt x="2504" y="1193"/>
                  </a:lnTo>
                  <a:lnTo>
                    <a:pt x="2540" y="1473"/>
                  </a:lnTo>
                  <a:lnTo>
                    <a:pt x="3420" y="3098"/>
                  </a:lnTo>
                  <a:lnTo>
                    <a:pt x="3483" y="3454"/>
                  </a:lnTo>
                  <a:lnTo>
                    <a:pt x="3251" y="4203"/>
                  </a:lnTo>
                  <a:lnTo>
                    <a:pt x="952" y="6299"/>
                  </a:lnTo>
                  <a:lnTo>
                    <a:pt x="101" y="8191"/>
                  </a:lnTo>
                  <a:lnTo>
                    <a:pt x="0" y="8750"/>
                  </a:lnTo>
                  <a:lnTo>
                    <a:pt x="381" y="9271"/>
                  </a:lnTo>
                  <a:lnTo>
                    <a:pt x="1282" y="7607"/>
                  </a:lnTo>
                  <a:lnTo>
                    <a:pt x="3968" y="7607"/>
                  </a:lnTo>
                  <a:lnTo>
                    <a:pt x="3994" y="6743"/>
                  </a:lnTo>
                  <a:lnTo>
                    <a:pt x="5524" y="5537"/>
                  </a:lnTo>
                  <a:lnTo>
                    <a:pt x="9912" y="5537"/>
                  </a:lnTo>
                  <a:lnTo>
                    <a:pt x="11010" y="5270"/>
                  </a:lnTo>
                  <a:lnTo>
                    <a:pt x="11823" y="3898"/>
                  </a:lnTo>
                  <a:lnTo>
                    <a:pt x="13271" y="3898"/>
                  </a:lnTo>
                  <a:lnTo>
                    <a:pt x="13464" y="3454"/>
                  </a:lnTo>
                  <a:lnTo>
                    <a:pt x="4851" y="3454"/>
                  </a:lnTo>
                  <a:lnTo>
                    <a:pt x="5664" y="304"/>
                  </a:lnTo>
                  <a:lnTo>
                    <a:pt x="3060" y="0"/>
                  </a:lnTo>
                  <a:close/>
                </a:path>
                <a:path w="14604" h="9525">
                  <a:moveTo>
                    <a:pt x="3968" y="7607"/>
                  </a:moveTo>
                  <a:lnTo>
                    <a:pt x="1282" y="7607"/>
                  </a:lnTo>
                  <a:lnTo>
                    <a:pt x="2565" y="7772"/>
                  </a:lnTo>
                  <a:lnTo>
                    <a:pt x="3975" y="8509"/>
                  </a:lnTo>
                  <a:lnTo>
                    <a:pt x="3968" y="7607"/>
                  </a:lnTo>
                  <a:close/>
                </a:path>
                <a:path w="14604" h="9525">
                  <a:moveTo>
                    <a:pt x="9912" y="5537"/>
                  </a:moveTo>
                  <a:lnTo>
                    <a:pt x="5524" y="5537"/>
                  </a:lnTo>
                  <a:lnTo>
                    <a:pt x="8280" y="7988"/>
                  </a:lnTo>
                  <a:lnTo>
                    <a:pt x="8661" y="5816"/>
                  </a:lnTo>
                  <a:lnTo>
                    <a:pt x="9912" y="5537"/>
                  </a:lnTo>
                  <a:close/>
                </a:path>
                <a:path w="14604" h="9525">
                  <a:moveTo>
                    <a:pt x="6223" y="1193"/>
                  </a:moveTo>
                  <a:lnTo>
                    <a:pt x="4851" y="3454"/>
                  </a:lnTo>
                  <a:lnTo>
                    <a:pt x="13464" y="3454"/>
                  </a:lnTo>
                  <a:lnTo>
                    <a:pt x="13568" y="3213"/>
                  </a:lnTo>
                  <a:lnTo>
                    <a:pt x="10414" y="3213"/>
                  </a:lnTo>
                  <a:lnTo>
                    <a:pt x="9067" y="2755"/>
                  </a:lnTo>
                  <a:lnTo>
                    <a:pt x="7632" y="2070"/>
                  </a:lnTo>
                  <a:lnTo>
                    <a:pt x="6223" y="1193"/>
                  </a:lnTo>
                  <a:close/>
                </a:path>
                <a:path w="14604" h="9525">
                  <a:moveTo>
                    <a:pt x="12725" y="1244"/>
                  </a:moveTo>
                  <a:lnTo>
                    <a:pt x="11569" y="3098"/>
                  </a:lnTo>
                  <a:lnTo>
                    <a:pt x="10414" y="3213"/>
                  </a:lnTo>
                  <a:lnTo>
                    <a:pt x="13568" y="3213"/>
                  </a:lnTo>
                  <a:lnTo>
                    <a:pt x="14135" y="1905"/>
                  </a:lnTo>
                  <a:lnTo>
                    <a:pt x="13957" y="1841"/>
                  </a:lnTo>
                  <a:lnTo>
                    <a:pt x="13804" y="1752"/>
                  </a:lnTo>
                  <a:lnTo>
                    <a:pt x="13665" y="1638"/>
                  </a:lnTo>
                  <a:lnTo>
                    <a:pt x="13220" y="1473"/>
                  </a:lnTo>
                  <a:lnTo>
                    <a:pt x="12725" y="1244"/>
                  </a:lnTo>
                  <a:close/>
                </a:path>
              </a:pathLst>
            </a:custGeom>
            <a:solidFill>
              <a:srgbClr val="EE29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12245538" y="68521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09" y="0"/>
                  </a:moveTo>
                  <a:lnTo>
                    <a:pt x="1397" y="3098"/>
                  </a:lnTo>
                  <a:lnTo>
                    <a:pt x="3441" y="3441"/>
                  </a:lnTo>
                  <a:lnTo>
                    <a:pt x="3937" y="4851"/>
                  </a:lnTo>
                  <a:lnTo>
                    <a:pt x="4762" y="4813"/>
                  </a:lnTo>
                  <a:lnTo>
                    <a:pt x="4787" y="5715"/>
                  </a:lnTo>
                  <a:lnTo>
                    <a:pt x="2908" y="6489"/>
                  </a:lnTo>
                  <a:lnTo>
                    <a:pt x="1498" y="5791"/>
                  </a:lnTo>
                  <a:lnTo>
                    <a:pt x="355" y="4165"/>
                  </a:lnTo>
                  <a:lnTo>
                    <a:pt x="0" y="5054"/>
                  </a:lnTo>
                  <a:lnTo>
                    <a:pt x="241" y="5702"/>
                  </a:lnTo>
                  <a:lnTo>
                    <a:pt x="1295" y="6248"/>
                  </a:lnTo>
                  <a:lnTo>
                    <a:pt x="1536" y="6337"/>
                  </a:lnTo>
                  <a:lnTo>
                    <a:pt x="1739" y="6438"/>
                  </a:lnTo>
                  <a:lnTo>
                    <a:pt x="2184" y="7404"/>
                  </a:lnTo>
                  <a:lnTo>
                    <a:pt x="3098" y="8001"/>
                  </a:lnTo>
                  <a:lnTo>
                    <a:pt x="6108" y="9258"/>
                  </a:lnTo>
                  <a:lnTo>
                    <a:pt x="7010" y="7785"/>
                  </a:lnTo>
                  <a:lnTo>
                    <a:pt x="8331" y="6502"/>
                  </a:lnTo>
                  <a:lnTo>
                    <a:pt x="8280" y="4597"/>
                  </a:lnTo>
                  <a:lnTo>
                    <a:pt x="7886" y="4064"/>
                  </a:lnTo>
                  <a:lnTo>
                    <a:pt x="7988" y="3505"/>
                  </a:lnTo>
                  <a:lnTo>
                    <a:pt x="8204" y="2946"/>
                  </a:lnTo>
                  <a:lnTo>
                    <a:pt x="7505" y="2209"/>
                  </a:lnTo>
                  <a:lnTo>
                    <a:pt x="7861" y="1968"/>
                  </a:lnTo>
                  <a:lnTo>
                    <a:pt x="8191" y="2159"/>
                  </a:lnTo>
                  <a:lnTo>
                    <a:pt x="8534" y="2286"/>
                  </a:lnTo>
                  <a:lnTo>
                    <a:pt x="9144" y="952"/>
                  </a:lnTo>
                  <a:lnTo>
                    <a:pt x="7734" y="215"/>
                  </a:lnTo>
                  <a:lnTo>
                    <a:pt x="6451" y="50"/>
                  </a:lnTo>
                  <a:lnTo>
                    <a:pt x="5549" y="1714"/>
                  </a:lnTo>
                  <a:lnTo>
                    <a:pt x="5334" y="1866"/>
                  </a:lnTo>
                  <a:lnTo>
                    <a:pt x="4140" y="2197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12258360" y="684339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1612" y="0"/>
                  </a:moveTo>
                  <a:lnTo>
                    <a:pt x="1523" y="215"/>
                  </a:lnTo>
                  <a:lnTo>
                    <a:pt x="0" y="2184"/>
                  </a:lnTo>
                  <a:lnTo>
                    <a:pt x="1409" y="3949"/>
                  </a:lnTo>
                  <a:lnTo>
                    <a:pt x="2755" y="4406"/>
                  </a:lnTo>
                  <a:lnTo>
                    <a:pt x="3911" y="4292"/>
                  </a:lnTo>
                  <a:lnTo>
                    <a:pt x="5067" y="2438"/>
                  </a:lnTo>
                  <a:lnTo>
                    <a:pt x="5562" y="2666"/>
                  </a:lnTo>
                  <a:lnTo>
                    <a:pt x="6007" y="2832"/>
                  </a:lnTo>
                  <a:lnTo>
                    <a:pt x="6515" y="1993"/>
                  </a:lnTo>
                  <a:lnTo>
                    <a:pt x="7048" y="2501"/>
                  </a:lnTo>
                  <a:lnTo>
                    <a:pt x="7556" y="2793"/>
                  </a:lnTo>
                  <a:lnTo>
                    <a:pt x="7365" y="1650"/>
                  </a:lnTo>
                  <a:lnTo>
                    <a:pt x="6261" y="914"/>
                  </a:lnTo>
                  <a:lnTo>
                    <a:pt x="3809" y="1803"/>
                  </a:lnTo>
                  <a:lnTo>
                    <a:pt x="2959" y="21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12249889" y="684451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854" y="0"/>
                  </a:moveTo>
                  <a:lnTo>
                    <a:pt x="0" y="1930"/>
                  </a:lnTo>
                  <a:lnTo>
                    <a:pt x="825" y="4241"/>
                  </a:lnTo>
                  <a:lnTo>
                    <a:pt x="1384" y="4495"/>
                  </a:lnTo>
                  <a:lnTo>
                    <a:pt x="2679" y="3187"/>
                  </a:lnTo>
                  <a:lnTo>
                    <a:pt x="3403" y="2501"/>
                  </a:lnTo>
                  <a:lnTo>
                    <a:pt x="3263" y="1384"/>
                  </a:lnTo>
                  <a:lnTo>
                    <a:pt x="3467" y="952"/>
                  </a:lnTo>
                  <a:lnTo>
                    <a:pt x="3657" y="495"/>
                  </a:lnTo>
                  <a:lnTo>
                    <a:pt x="3873" y="7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2F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12249910" y="68508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39" y="0"/>
                  </a:moveTo>
                  <a:lnTo>
                    <a:pt x="1397" y="50"/>
                  </a:lnTo>
                  <a:lnTo>
                    <a:pt x="1016" y="38"/>
                  </a:lnTo>
                  <a:lnTo>
                    <a:pt x="723" y="190"/>
                  </a:lnTo>
                  <a:lnTo>
                    <a:pt x="419" y="317"/>
                  </a:lnTo>
                  <a:lnTo>
                    <a:pt x="0" y="635"/>
                  </a:lnTo>
                  <a:lnTo>
                    <a:pt x="25" y="850"/>
                  </a:lnTo>
                  <a:lnTo>
                    <a:pt x="76" y="1536"/>
                  </a:lnTo>
                  <a:lnTo>
                    <a:pt x="736" y="1193"/>
                  </a:lnTo>
                  <a:lnTo>
                    <a:pt x="1130" y="133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12248014" y="68493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355" y="533"/>
                  </a:lnTo>
                  <a:lnTo>
                    <a:pt x="0" y="673"/>
                  </a:lnTo>
                  <a:lnTo>
                    <a:pt x="317" y="736"/>
                  </a:lnTo>
                  <a:lnTo>
                    <a:pt x="635" y="774"/>
                  </a:lnTo>
                  <a:lnTo>
                    <a:pt x="965" y="825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12254550" y="683695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165" y="482"/>
                  </a:lnTo>
                  <a:lnTo>
                    <a:pt x="0" y="685"/>
                  </a:lnTo>
                  <a:lnTo>
                    <a:pt x="203" y="647"/>
                  </a:lnTo>
                  <a:lnTo>
                    <a:pt x="393" y="635"/>
                  </a:lnTo>
                  <a:lnTo>
                    <a:pt x="596" y="5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19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12266295" y="6840041"/>
              <a:ext cx="22225" cy="23495"/>
            </a:xfrm>
            <a:custGeom>
              <a:avLst/>
              <a:gdLst/>
              <a:ahLst/>
              <a:cxnLst/>
              <a:rect l="l" t="t" r="r" b="b"/>
              <a:pathLst>
                <a:path w="22225" h="23495">
                  <a:moveTo>
                    <a:pt x="21767" y="20370"/>
                  </a:moveTo>
                  <a:lnTo>
                    <a:pt x="19875" y="19570"/>
                  </a:lnTo>
                  <a:lnTo>
                    <a:pt x="20142" y="17983"/>
                  </a:lnTo>
                  <a:lnTo>
                    <a:pt x="19964" y="17868"/>
                  </a:lnTo>
                  <a:lnTo>
                    <a:pt x="19570" y="17703"/>
                  </a:lnTo>
                  <a:lnTo>
                    <a:pt x="19215" y="17449"/>
                  </a:lnTo>
                  <a:lnTo>
                    <a:pt x="19088" y="17170"/>
                  </a:lnTo>
                  <a:lnTo>
                    <a:pt x="19202" y="16675"/>
                  </a:lnTo>
                  <a:lnTo>
                    <a:pt x="18719" y="16383"/>
                  </a:lnTo>
                  <a:lnTo>
                    <a:pt x="18415" y="16192"/>
                  </a:lnTo>
                  <a:lnTo>
                    <a:pt x="17348" y="16383"/>
                  </a:lnTo>
                  <a:lnTo>
                    <a:pt x="16611" y="15633"/>
                  </a:lnTo>
                  <a:lnTo>
                    <a:pt x="17183" y="14655"/>
                  </a:lnTo>
                  <a:lnTo>
                    <a:pt x="18618" y="14605"/>
                  </a:lnTo>
                  <a:lnTo>
                    <a:pt x="18770" y="14084"/>
                  </a:lnTo>
                  <a:lnTo>
                    <a:pt x="18923" y="13576"/>
                  </a:lnTo>
                  <a:lnTo>
                    <a:pt x="18973" y="13436"/>
                  </a:lnTo>
                  <a:lnTo>
                    <a:pt x="18300" y="13131"/>
                  </a:lnTo>
                  <a:lnTo>
                    <a:pt x="17614" y="13233"/>
                  </a:lnTo>
                  <a:lnTo>
                    <a:pt x="16992" y="13576"/>
                  </a:lnTo>
                  <a:lnTo>
                    <a:pt x="16891" y="13246"/>
                  </a:lnTo>
                  <a:lnTo>
                    <a:pt x="16598" y="12293"/>
                  </a:lnTo>
                  <a:lnTo>
                    <a:pt x="16598" y="11950"/>
                  </a:lnTo>
                  <a:lnTo>
                    <a:pt x="17627" y="10756"/>
                  </a:lnTo>
                  <a:lnTo>
                    <a:pt x="15900" y="7772"/>
                  </a:lnTo>
                  <a:lnTo>
                    <a:pt x="15925" y="7493"/>
                  </a:lnTo>
                  <a:lnTo>
                    <a:pt x="16992" y="6032"/>
                  </a:lnTo>
                  <a:lnTo>
                    <a:pt x="21717" y="6883"/>
                  </a:lnTo>
                  <a:lnTo>
                    <a:pt x="21437" y="6032"/>
                  </a:lnTo>
                  <a:lnTo>
                    <a:pt x="21247" y="5422"/>
                  </a:lnTo>
                  <a:lnTo>
                    <a:pt x="20993" y="3835"/>
                  </a:lnTo>
                  <a:lnTo>
                    <a:pt x="20459" y="3124"/>
                  </a:lnTo>
                  <a:lnTo>
                    <a:pt x="20027" y="2781"/>
                  </a:lnTo>
                  <a:lnTo>
                    <a:pt x="19723" y="2540"/>
                  </a:lnTo>
                  <a:lnTo>
                    <a:pt x="19608" y="1638"/>
                  </a:lnTo>
                  <a:lnTo>
                    <a:pt x="18275" y="1638"/>
                  </a:lnTo>
                  <a:lnTo>
                    <a:pt x="17056" y="0"/>
                  </a:lnTo>
                  <a:lnTo>
                    <a:pt x="15646" y="1371"/>
                  </a:lnTo>
                  <a:lnTo>
                    <a:pt x="15862" y="1574"/>
                  </a:lnTo>
                  <a:lnTo>
                    <a:pt x="16357" y="1841"/>
                  </a:lnTo>
                  <a:lnTo>
                    <a:pt x="16243" y="2781"/>
                  </a:lnTo>
                  <a:lnTo>
                    <a:pt x="15570" y="2679"/>
                  </a:lnTo>
                  <a:lnTo>
                    <a:pt x="15024" y="2705"/>
                  </a:lnTo>
                  <a:lnTo>
                    <a:pt x="14605" y="3632"/>
                  </a:lnTo>
                  <a:lnTo>
                    <a:pt x="13601" y="4229"/>
                  </a:lnTo>
                  <a:lnTo>
                    <a:pt x="14097" y="5930"/>
                  </a:lnTo>
                  <a:lnTo>
                    <a:pt x="14198" y="6883"/>
                  </a:lnTo>
                  <a:lnTo>
                    <a:pt x="13855" y="7683"/>
                  </a:lnTo>
                  <a:lnTo>
                    <a:pt x="12573" y="8039"/>
                  </a:lnTo>
                  <a:lnTo>
                    <a:pt x="13728" y="9182"/>
                  </a:lnTo>
                  <a:lnTo>
                    <a:pt x="11061" y="10998"/>
                  </a:lnTo>
                  <a:lnTo>
                    <a:pt x="13296" y="11950"/>
                  </a:lnTo>
                  <a:lnTo>
                    <a:pt x="12522" y="12382"/>
                  </a:lnTo>
                  <a:lnTo>
                    <a:pt x="12001" y="13182"/>
                  </a:lnTo>
                  <a:lnTo>
                    <a:pt x="11557" y="13246"/>
                  </a:lnTo>
                  <a:lnTo>
                    <a:pt x="10464" y="12598"/>
                  </a:lnTo>
                  <a:lnTo>
                    <a:pt x="8851" y="11633"/>
                  </a:lnTo>
                  <a:lnTo>
                    <a:pt x="11214" y="9499"/>
                  </a:lnTo>
                  <a:lnTo>
                    <a:pt x="10985" y="8978"/>
                  </a:lnTo>
                  <a:lnTo>
                    <a:pt x="10248" y="7772"/>
                  </a:lnTo>
                  <a:lnTo>
                    <a:pt x="8572" y="8712"/>
                  </a:lnTo>
                  <a:lnTo>
                    <a:pt x="8572" y="10998"/>
                  </a:lnTo>
                  <a:lnTo>
                    <a:pt x="7975" y="12598"/>
                  </a:lnTo>
                  <a:lnTo>
                    <a:pt x="7747" y="12560"/>
                  </a:lnTo>
                  <a:lnTo>
                    <a:pt x="7747" y="14185"/>
                  </a:lnTo>
                  <a:lnTo>
                    <a:pt x="4826" y="16357"/>
                  </a:lnTo>
                  <a:lnTo>
                    <a:pt x="4927" y="16192"/>
                  </a:lnTo>
                  <a:lnTo>
                    <a:pt x="5016" y="15621"/>
                  </a:lnTo>
                  <a:lnTo>
                    <a:pt x="5016" y="15392"/>
                  </a:lnTo>
                  <a:lnTo>
                    <a:pt x="5029" y="14389"/>
                  </a:lnTo>
                  <a:lnTo>
                    <a:pt x="6223" y="14084"/>
                  </a:lnTo>
                  <a:lnTo>
                    <a:pt x="7747" y="14185"/>
                  </a:lnTo>
                  <a:lnTo>
                    <a:pt x="7747" y="12560"/>
                  </a:lnTo>
                  <a:lnTo>
                    <a:pt x="7569" y="12522"/>
                  </a:lnTo>
                  <a:lnTo>
                    <a:pt x="6032" y="11950"/>
                  </a:lnTo>
                  <a:lnTo>
                    <a:pt x="5168" y="11493"/>
                  </a:lnTo>
                  <a:lnTo>
                    <a:pt x="5511" y="9588"/>
                  </a:lnTo>
                  <a:lnTo>
                    <a:pt x="6375" y="9499"/>
                  </a:lnTo>
                  <a:lnTo>
                    <a:pt x="7315" y="9740"/>
                  </a:lnTo>
                  <a:lnTo>
                    <a:pt x="8077" y="10198"/>
                  </a:lnTo>
                  <a:lnTo>
                    <a:pt x="8470" y="10756"/>
                  </a:lnTo>
                  <a:lnTo>
                    <a:pt x="8572" y="10998"/>
                  </a:lnTo>
                  <a:lnTo>
                    <a:pt x="8572" y="8712"/>
                  </a:lnTo>
                  <a:lnTo>
                    <a:pt x="8077" y="8978"/>
                  </a:lnTo>
                  <a:lnTo>
                    <a:pt x="7124" y="7493"/>
                  </a:lnTo>
                  <a:lnTo>
                    <a:pt x="6261" y="5930"/>
                  </a:lnTo>
                  <a:lnTo>
                    <a:pt x="5702" y="5702"/>
                  </a:lnTo>
                  <a:lnTo>
                    <a:pt x="5143" y="5588"/>
                  </a:lnTo>
                  <a:lnTo>
                    <a:pt x="4673" y="5930"/>
                  </a:lnTo>
                  <a:lnTo>
                    <a:pt x="4813" y="6883"/>
                  </a:lnTo>
                  <a:lnTo>
                    <a:pt x="4902" y="7772"/>
                  </a:lnTo>
                  <a:lnTo>
                    <a:pt x="3365" y="10388"/>
                  </a:lnTo>
                  <a:lnTo>
                    <a:pt x="2654" y="11950"/>
                  </a:lnTo>
                  <a:lnTo>
                    <a:pt x="2603" y="12598"/>
                  </a:lnTo>
                  <a:lnTo>
                    <a:pt x="2857" y="13271"/>
                  </a:lnTo>
                  <a:lnTo>
                    <a:pt x="3327" y="13728"/>
                  </a:lnTo>
                  <a:lnTo>
                    <a:pt x="4305" y="13220"/>
                  </a:lnTo>
                  <a:lnTo>
                    <a:pt x="4546" y="14185"/>
                  </a:lnTo>
                  <a:lnTo>
                    <a:pt x="2730" y="15392"/>
                  </a:lnTo>
                  <a:lnTo>
                    <a:pt x="1765" y="13779"/>
                  </a:lnTo>
                  <a:lnTo>
                    <a:pt x="558" y="13004"/>
                  </a:lnTo>
                  <a:lnTo>
                    <a:pt x="342" y="13436"/>
                  </a:lnTo>
                  <a:lnTo>
                    <a:pt x="266" y="13779"/>
                  </a:lnTo>
                  <a:lnTo>
                    <a:pt x="495" y="14325"/>
                  </a:lnTo>
                  <a:lnTo>
                    <a:pt x="609" y="14655"/>
                  </a:lnTo>
                  <a:lnTo>
                    <a:pt x="0" y="15989"/>
                  </a:lnTo>
                  <a:lnTo>
                    <a:pt x="1625" y="15621"/>
                  </a:lnTo>
                  <a:lnTo>
                    <a:pt x="3009" y="16192"/>
                  </a:lnTo>
                  <a:lnTo>
                    <a:pt x="4305" y="17170"/>
                  </a:lnTo>
                  <a:lnTo>
                    <a:pt x="4483" y="16891"/>
                  </a:lnTo>
                  <a:lnTo>
                    <a:pt x="4610" y="16687"/>
                  </a:lnTo>
                  <a:lnTo>
                    <a:pt x="7924" y="15341"/>
                  </a:lnTo>
                  <a:lnTo>
                    <a:pt x="8394" y="15176"/>
                  </a:lnTo>
                  <a:lnTo>
                    <a:pt x="9563" y="18021"/>
                  </a:lnTo>
                  <a:lnTo>
                    <a:pt x="10528" y="17119"/>
                  </a:lnTo>
                  <a:lnTo>
                    <a:pt x="12255" y="15176"/>
                  </a:lnTo>
                  <a:lnTo>
                    <a:pt x="13398" y="14655"/>
                  </a:lnTo>
                  <a:lnTo>
                    <a:pt x="14478" y="15074"/>
                  </a:lnTo>
                  <a:lnTo>
                    <a:pt x="14439" y="15989"/>
                  </a:lnTo>
                  <a:lnTo>
                    <a:pt x="14338" y="16675"/>
                  </a:lnTo>
                  <a:lnTo>
                    <a:pt x="14211" y="17272"/>
                  </a:lnTo>
                  <a:lnTo>
                    <a:pt x="13119" y="19075"/>
                  </a:lnTo>
                  <a:lnTo>
                    <a:pt x="14592" y="20370"/>
                  </a:lnTo>
                  <a:lnTo>
                    <a:pt x="13627" y="21488"/>
                  </a:lnTo>
                  <a:lnTo>
                    <a:pt x="13398" y="22034"/>
                  </a:lnTo>
                  <a:lnTo>
                    <a:pt x="13017" y="22821"/>
                  </a:lnTo>
                  <a:lnTo>
                    <a:pt x="13817" y="22694"/>
                  </a:lnTo>
                  <a:lnTo>
                    <a:pt x="14693" y="21869"/>
                  </a:lnTo>
                  <a:lnTo>
                    <a:pt x="15341" y="23088"/>
                  </a:lnTo>
                  <a:lnTo>
                    <a:pt x="16002" y="23393"/>
                  </a:lnTo>
                  <a:lnTo>
                    <a:pt x="16865" y="22034"/>
                  </a:lnTo>
                  <a:lnTo>
                    <a:pt x="17995" y="22237"/>
                  </a:lnTo>
                  <a:lnTo>
                    <a:pt x="19164" y="22479"/>
                  </a:lnTo>
                  <a:lnTo>
                    <a:pt x="20459" y="23177"/>
                  </a:lnTo>
                  <a:lnTo>
                    <a:pt x="21424" y="22034"/>
                  </a:lnTo>
                  <a:lnTo>
                    <a:pt x="21526" y="21869"/>
                  </a:lnTo>
                  <a:lnTo>
                    <a:pt x="21767" y="2037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12272559" y="6840232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0" y="3251"/>
                  </a:moveTo>
                  <a:lnTo>
                    <a:pt x="0" y="5740"/>
                  </a:lnTo>
                  <a:lnTo>
                    <a:pt x="1036" y="7556"/>
                  </a:lnTo>
                  <a:lnTo>
                    <a:pt x="1816" y="8788"/>
                  </a:lnTo>
                  <a:lnTo>
                    <a:pt x="3975" y="7556"/>
                  </a:lnTo>
                  <a:lnTo>
                    <a:pt x="4965" y="7213"/>
                  </a:lnTo>
                  <a:lnTo>
                    <a:pt x="5511" y="6845"/>
                  </a:lnTo>
                  <a:lnTo>
                    <a:pt x="6019" y="6007"/>
                  </a:lnTo>
                  <a:lnTo>
                    <a:pt x="7934" y="6007"/>
                  </a:lnTo>
                  <a:lnTo>
                    <a:pt x="7453" y="4356"/>
                  </a:lnTo>
                  <a:lnTo>
                    <a:pt x="3619" y="4356"/>
                  </a:lnTo>
                  <a:lnTo>
                    <a:pt x="2717" y="4102"/>
                  </a:lnTo>
                  <a:lnTo>
                    <a:pt x="2762" y="3263"/>
                  </a:lnTo>
                  <a:lnTo>
                    <a:pt x="0" y="3251"/>
                  </a:lnTo>
                  <a:close/>
                </a:path>
                <a:path w="10159" h="8890">
                  <a:moveTo>
                    <a:pt x="7934" y="6007"/>
                  </a:moveTo>
                  <a:lnTo>
                    <a:pt x="6019" y="6007"/>
                  </a:lnTo>
                  <a:lnTo>
                    <a:pt x="7073" y="6565"/>
                  </a:lnTo>
                  <a:lnTo>
                    <a:pt x="6506" y="7302"/>
                  </a:lnTo>
                  <a:lnTo>
                    <a:pt x="6311" y="7848"/>
                  </a:lnTo>
                  <a:lnTo>
                    <a:pt x="7594" y="7493"/>
                  </a:lnTo>
                  <a:lnTo>
                    <a:pt x="8064" y="6451"/>
                  </a:lnTo>
                  <a:lnTo>
                    <a:pt x="7934" y="6007"/>
                  </a:lnTo>
                  <a:close/>
                </a:path>
                <a:path w="10159" h="8890">
                  <a:moveTo>
                    <a:pt x="5283" y="0"/>
                  </a:moveTo>
                  <a:lnTo>
                    <a:pt x="3898" y="1739"/>
                  </a:lnTo>
                  <a:lnTo>
                    <a:pt x="4426" y="2908"/>
                  </a:lnTo>
                  <a:lnTo>
                    <a:pt x="4513" y="3416"/>
                  </a:lnTo>
                  <a:lnTo>
                    <a:pt x="3619" y="4356"/>
                  </a:lnTo>
                  <a:lnTo>
                    <a:pt x="7453" y="4356"/>
                  </a:lnTo>
                  <a:lnTo>
                    <a:pt x="7353" y="4013"/>
                  </a:lnTo>
                  <a:lnTo>
                    <a:pt x="8331" y="3416"/>
                  </a:lnTo>
                  <a:lnTo>
                    <a:pt x="8681" y="2705"/>
                  </a:lnTo>
                  <a:lnTo>
                    <a:pt x="8722" y="2463"/>
                  </a:lnTo>
                  <a:lnTo>
                    <a:pt x="6172" y="2463"/>
                  </a:lnTo>
                  <a:lnTo>
                    <a:pt x="6108" y="2286"/>
                  </a:lnTo>
                  <a:lnTo>
                    <a:pt x="6464" y="2247"/>
                  </a:lnTo>
                  <a:lnTo>
                    <a:pt x="6917" y="1257"/>
                  </a:lnTo>
                  <a:lnTo>
                    <a:pt x="5880" y="1257"/>
                  </a:lnTo>
                  <a:lnTo>
                    <a:pt x="5283" y="0"/>
                  </a:lnTo>
                  <a:close/>
                </a:path>
                <a:path w="10159" h="8890">
                  <a:moveTo>
                    <a:pt x="2197" y="2705"/>
                  </a:moveTo>
                  <a:lnTo>
                    <a:pt x="2057" y="2908"/>
                  </a:lnTo>
                  <a:lnTo>
                    <a:pt x="1904" y="3263"/>
                  </a:lnTo>
                  <a:lnTo>
                    <a:pt x="2762" y="3263"/>
                  </a:lnTo>
                  <a:lnTo>
                    <a:pt x="2197" y="2705"/>
                  </a:lnTo>
                  <a:close/>
                </a:path>
                <a:path w="10159" h="8890">
                  <a:moveTo>
                    <a:pt x="9980" y="2489"/>
                  </a:moveTo>
                  <a:lnTo>
                    <a:pt x="9309" y="2489"/>
                  </a:lnTo>
                  <a:lnTo>
                    <a:pt x="9969" y="2565"/>
                  </a:lnTo>
                  <a:close/>
                </a:path>
                <a:path w="10159" h="8890">
                  <a:moveTo>
                    <a:pt x="10029" y="2133"/>
                  </a:moveTo>
                  <a:lnTo>
                    <a:pt x="8508" y="2133"/>
                  </a:lnTo>
                  <a:lnTo>
                    <a:pt x="8775" y="2197"/>
                  </a:lnTo>
                  <a:lnTo>
                    <a:pt x="8775" y="2514"/>
                  </a:lnTo>
                  <a:lnTo>
                    <a:pt x="9309" y="2489"/>
                  </a:lnTo>
                  <a:lnTo>
                    <a:pt x="9980" y="2489"/>
                  </a:lnTo>
                  <a:lnTo>
                    <a:pt x="10029" y="2133"/>
                  </a:lnTo>
                  <a:close/>
                </a:path>
                <a:path w="10159" h="8890">
                  <a:moveTo>
                    <a:pt x="7378" y="254"/>
                  </a:moveTo>
                  <a:lnTo>
                    <a:pt x="7226" y="609"/>
                  </a:lnTo>
                  <a:lnTo>
                    <a:pt x="7104" y="965"/>
                  </a:lnTo>
                  <a:lnTo>
                    <a:pt x="7523" y="1651"/>
                  </a:lnTo>
                  <a:lnTo>
                    <a:pt x="7353" y="2108"/>
                  </a:lnTo>
                  <a:lnTo>
                    <a:pt x="6464" y="2247"/>
                  </a:lnTo>
                  <a:lnTo>
                    <a:pt x="6172" y="2463"/>
                  </a:lnTo>
                  <a:lnTo>
                    <a:pt x="8722" y="2463"/>
                  </a:lnTo>
                  <a:lnTo>
                    <a:pt x="8535" y="2286"/>
                  </a:lnTo>
                  <a:lnTo>
                    <a:pt x="8508" y="2133"/>
                  </a:lnTo>
                  <a:lnTo>
                    <a:pt x="10029" y="2133"/>
                  </a:lnTo>
                  <a:lnTo>
                    <a:pt x="10096" y="1651"/>
                  </a:lnTo>
                  <a:lnTo>
                    <a:pt x="9613" y="1397"/>
                  </a:lnTo>
                  <a:lnTo>
                    <a:pt x="9397" y="1155"/>
                  </a:lnTo>
                  <a:lnTo>
                    <a:pt x="8817" y="914"/>
                  </a:lnTo>
                  <a:lnTo>
                    <a:pt x="7378" y="254"/>
                  </a:lnTo>
                  <a:close/>
                </a:path>
                <a:path w="10159" h="8890">
                  <a:moveTo>
                    <a:pt x="6413" y="609"/>
                  </a:moveTo>
                  <a:lnTo>
                    <a:pt x="5880" y="1257"/>
                  </a:lnTo>
                  <a:lnTo>
                    <a:pt x="6917" y="1257"/>
                  </a:lnTo>
                  <a:lnTo>
                    <a:pt x="7073" y="914"/>
                  </a:lnTo>
                  <a:lnTo>
                    <a:pt x="6413" y="609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12279952" y="683744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197" y="0"/>
                  </a:moveTo>
                  <a:lnTo>
                    <a:pt x="1219" y="381"/>
                  </a:lnTo>
                  <a:lnTo>
                    <a:pt x="0" y="3035"/>
                  </a:lnTo>
                  <a:lnTo>
                    <a:pt x="660" y="3340"/>
                  </a:lnTo>
                  <a:lnTo>
                    <a:pt x="2717" y="1981"/>
                  </a:lnTo>
                  <a:lnTo>
                    <a:pt x="4010" y="116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12291934" y="6853168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3213" y="0"/>
                  </a:moveTo>
                  <a:lnTo>
                    <a:pt x="2209" y="317"/>
                  </a:lnTo>
                  <a:lnTo>
                    <a:pt x="1917" y="1041"/>
                  </a:lnTo>
                  <a:lnTo>
                    <a:pt x="2882" y="3263"/>
                  </a:lnTo>
                  <a:lnTo>
                    <a:pt x="2616" y="3644"/>
                  </a:lnTo>
                  <a:lnTo>
                    <a:pt x="50" y="3390"/>
                  </a:lnTo>
                  <a:lnTo>
                    <a:pt x="0" y="5105"/>
                  </a:lnTo>
                  <a:lnTo>
                    <a:pt x="177" y="6489"/>
                  </a:lnTo>
                  <a:lnTo>
                    <a:pt x="622" y="9283"/>
                  </a:lnTo>
                  <a:lnTo>
                    <a:pt x="1130" y="10083"/>
                  </a:lnTo>
                  <a:lnTo>
                    <a:pt x="825" y="10985"/>
                  </a:lnTo>
                  <a:lnTo>
                    <a:pt x="914" y="11811"/>
                  </a:lnTo>
                  <a:lnTo>
                    <a:pt x="647" y="12585"/>
                  </a:lnTo>
                  <a:lnTo>
                    <a:pt x="1397" y="12687"/>
                  </a:lnTo>
                  <a:lnTo>
                    <a:pt x="2425" y="12153"/>
                  </a:lnTo>
                  <a:lnTo>
                    <a:pt x="2628" y="13500"/>
                  </a:lnTo>
                  <a:lnTo>
                    <a:pt x="4216" y="13131"/>
                  </a:lnTo>
                  <a:lnTo>
                    <a:pt x="3898" y="15151"/>
                  </a:lnTo>
                  <a:lnTo>
                    <a:pt x="4978" y="15392"/>
                  </a:lnTo>
                  <a:lnTo>
                    <a:pt x="5257" y="14859"/>
                  </a:lnTo>
                  <a:lnTo>
                    <a:pt x="5600" y="14439"/>
                  </a:lnTo>
                  <a:lnTo>
                    <a:pt x="6248" y="14389"/>
                  </a:lnTo>
                  <a:lnTo>
                    <a:pt x="7848" y="13208"/>
                  </a:lnTo>
                  <a:lnTo>
                    <a:pt x="6997" y="11658"/>
                  </a:lnTo>
                  <a:lnTo>
                    <a:pt x="6108" y="9055"/>
                  </a:lnTo>
                  <a:lnTo>
                    <a:pt x="4953" y="10502"/>
                  </a:lnTo>
                  <a:lnTo>
                    <a:pt x="3797" y="10299"/>
                  </a:lnTo>
                  <a:lnTo>
                    <a:pt x="3657" y="10198"/>
                  </a:lnTo>
                  <a:lnTo>
                    <a:pt x="3708" y="9804"/>
                  </a:lnTo>
                  <a:lnTo>
                    <a:pt x="4699" y="8750"/>
                  </a:lnTo>
                  <a:lnTo>
                    <a:pt x="5727" y="7797"/>
                  </a:lnTo>
                  <a:lnTo>
                    <a:pt x="7416" y="8356"/>
                  </a:lnTo>
                  <a:lnTo>
                    <a:pt x="7569" y="7594"/>
                  </a:lnTo>
                  <a:lnTo>
                    <a:pt x="8229" y="6553"/>
                  </a:lnTo>
                  <a:lnTo>
                    <a:pt x="5511" y="6350"/>
                  </a:lnTo>
                  <a:lnTo>
                    <a:pt x="5676" y="4813"/>
                  </a:lnTo>
                  <a:lnTo>
                    <a:pt x="3619" y="4241"/>
                  </a:lnTo>
                  <a:lnTo>
                    <a:pt x="3429" y="3352"/>
                  </a:lnTo>
                  <a:lnTo>
                    <a:pt x="4876" y="2489"/>
                  </a:lnTo>
                  <a:lnTo>
                    <a:pt x="4572" y="1308"/>
                  </a:lnTo>
                  <a:lnTo>
                    <a:pt x="4533" y="60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12305808" y="6863675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4" h="14604">
                  <a:moveTo>
                    <a:pt x="1257" y="0"/>
                  </a:moveTo>
                  <a:lnTo>
                    <a:pt x="698" y="5194"/>
                  </a:lnTo>
                  <a:lnTo>
                    <a:pt x="965" y="6489"/>
                  </a:lnTo>
                  <a:lnTo>
                    <a:pt x="939" y="6692"/>
                  </a:lnTo>
                  <a:lnTo>
                    <a:pt x="762" y="6921"/>
                  </a:lnTo>
                  <a:lnTo>
                    <a:pt x="1168" y="8801"/>
                  </a:lnTo>
                  <a:lnTo>
                    <a:pt x="1663" y="9042"/>
                  </a:lnTo>
                  <a:lnTo>
                    <a:pt x="2489" y="9283"/>
                  </a:lnTo>
                  <a:lnTo>
                    <a:pt x="1892" y="10629"/>
                  </a:lnTo>
                  <a:lnTo>
                    <a:pt x="1600" y="9766"/>
                  </a:lnTo>
                  <a:lnTo>
                    <a:pt x="1257" y="9613"/>
                  </a:lnTo>
                  <a:lnTo>
                    <a:pt x="215" y="11518"/>
                  </a:lnTo>
                  <a:lnTo>
                    <a:pt x="152" y="11772"/>
                  </a:lnTo>
                  <a:lnTo>
                    <a:pt x="0" y="12230"/>
                  </a:lnTo>
                  <a:lnTo>
                    <a:pt x="1498" y="12928"/>
                  </a:lnTo>
                  <a:lnTo>
                    <a:pt x="3835" y="12090"/>
                  </a:lnTo>
                  <a:lnTo>
                    <a:pt x="4749" y="12877"/>
                  </a:lnTo>
                  <a:lnTo>
                    <a:pt x="5549" y="13982"/>
                  </a:lnTo>
                  <a:lnTo>
                    <a:pt x="5854" y="12293"/>
                  </a:lnTo>
                  <a:lnTo>
                    <a:pt x="5245" y="10248"/>
                  </a:lnTo>
                  <a:lnTo>
                    <a:pt x="7683" y="9270"/>
                  </a:lnTo>
                  <a:lnTo>
                    <a:pt x="6413" y="8801"/>
                  </a:lnTo>
                  <a:lnTo>
                    <a:pt x="4953" y="9143"/>
                  </a:lnTo>
                  <a:lnTo>
                    <a:pt x="4356" y="7772"/>
                  </a:lnTo>
                  <a:lnTo>
                    <a:pt x="3810" y="7035"/>
                  </a:lnTo>
                  <a:lnTo>
                    <a:pt x="889" y="7124"/>
                  </a:lnTo>
                  <a:lnTo>
                    <a:pt x="3517" y="5295"/>
                  </a:lnTo>
                  <a:lnTo>
                    <a:pt x="3098" y="3530"/>
                  </a:lnTo>
                  <a:lnTo>
                    <a:pt x="2997" y="163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12301334" y="686790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63" y="0"/>
                  </a:moveTo>
                  <a:lnTo>
                    <a:pt x="546" y="1727"/>
                  </a:lnTo>
                  <a:lnTo>
                    <a:pt x="241" y="2819"/>
                  </a:lnTo>
                  <a:lnTo>
                    <a:pt x="812" y="3644"/>
                  </a:lnTo>
                  <a:lnTo>
                    <a:pt x="317" y="4381"/>
                  </a:lnTo>
                  <a:lnTo>
                    <a:pt x="0" y="5130"/>
                  </a:lnTo>
                  <a:lnTo>
                    <a:pt x="1562" y="5867"/>
                  </a:lnTo>
                  <a:lnTo>
                    <a:pt x="4686" y="7289"/>
                  </a:lnTo>
                  <a:lnTo>
                    <a:pt x="5041" y="6667"/>
                  </a:lnTo>
                  <a:lnTo>
                    <a:pt x="5384" y="6019"/>
                  </a:lnTo>
                  <a:lnTo>
                    <a:pt x="5740" y="5384"/>
                  </a:lnTo>
                  <a:lnTo>
                    <a:pt x="5664" y="4851"/>
                  </a:lnTo>
                  <a:lnTo>
                    <a:pt x="5651" y="4584"/>
                  </a:lnTo>
                  <a:lnTo>
                    <a:pt x="5511" y="3949"/>
                  </a:lnTo>
                  <a:lnTo>
                    <a:pt x="5359" y="3327"/>
                  </a:lnTo>
                  <a:lnTo>
                    <a:pt x="5245" y="2692"/>
                  </a:lnTo>
                  <a:lnTo>
                    <a:pt x="5067" y="2527"/>
                  </a:lnTo>
                  <a:lnTo>
                    <a:pt x="4940" y="2171"/>
                  </a:lnTo>
                  <a:lnTo>
                    <a:pt x="5067" y="2031"/>
                  </a:lnTo>
                  <a:lnTo>
                    <a:pt x="5359" y="1993"/>
                  </a:lnTo>
                  <a:lnTo>
                    <a:pt x="5245" y="1320"/>
                  </a:lnTo>
                  <a:lnTo>
                    <a:pt x="5168" y="977"/>
                  </a:lnTo>
                  <a:lnTo>
                    <a:pt x="4940" y="927"/>
                  </a:lnTo>
                  <a:lnTo>
                    <a:pt x="4508" y="749"/>
                  </a:lnTo>
                  <a:lnTo>
                    <a:pt x="3937" y="1130"/>
                  </a:lnTo>
                  <a:lnTo>
                    <a:pt x="3594" y="952"/>
                  </a:lnTo>
                  <a:lnTo>
                    <a:pt x="3098" y="825"/>
                  </a:lnTo>
                  <a:lnTo>
                    <a:pt x="2616" y="647"/>
                  </a:lnTo>
                  <a:lnTo>
                    <a:pt x="2413" y="533"/>
                  </a:lnTo>
                  <a:lnTo>
                    <a:pt x="2197" y="4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491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12295590" y="686096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2082" y="0"/>
                  </a:moveTo>
                  <a:lnTo>
                    <a:pt x="1041" y="952"/>
                  </a:lnTo>
                  <a:lnTo>
                    <a:pt x="50" y="2019"/>
                  </a:lnTo>
                  <a:lnTo>
                    <a:pt x="0" y="2400"/>
                  </a:lnTo>
                  <a:lnTo>
                    <a:pt x="139" y="2514"/>
                  </a:lnTo>
                  <a:lnTo>
                    <a:pt x="1282" y="2717"/>
                  </a:lnTo>
                  <a:lnTo>
                    <a:pt x="2451" y="1270"/>
                  </a:lnTo>
                  <a:lnTo>
                    <a:pt x="2933" y="2654"/>
                  </a:lnTo>
                  <a:lnTo>
                    <a:pt x="3327" y="3860"/>
                  </a:lnTo>
                  <a:lnTo>
                    <a:pt x="4191" y="5435"/>
                  </a:lnTo>
                  <a:lnTo>
                    <a:pt x="2590" y="6591"/>
                  </a:lnTo>
                  <a:lnTo>
                    <a:pt x="2527" y="6807"/>
                  </a:lnTo>
                  <a:lnTo>
                    <a:pt x="2349" y="7213"/>
                  </a:lnTo>
                  <a:lnTo>
                    <a:pt x="2946" y="7607"/>
                  </a:lnTo>
                  <a:lnTo>
                    <a:pt x="3276" y="7721"/>
                  </a:lnTo>
                  <a:lnTo>
                    <a:pt x="3581" y="7886"/>
                  </a:lnTo>
                  <a:lnTo>
                    <a:pt x="4000" y="7010"/>
                  </a:lnTo>
                  <a:lnTo>
                    <a:pt x="5486" y="4508"/>
                  </a:lnTo>
                  <a:lnTo>
                    <a:pt x="5842" y="4470"/>
                  </a:lnTo>
                  <a:lnTo>
                    <a:pt x="7734" y="6654"/>
                  </a:lnTo>
                  <a:lnTo>
                    <a:pt x="7797" y="7035"/>
                  </a:lnTo>
                  <a:lnTo>
                    <a:pt x="7937" y="7353"/>
                  </a:lnTo>
                  <a:lnTo>
                    <a:pt x="8369" y="7594"/>
                  </a:lnTo>
                  <a:lnTo>
                    <a:pt x="8585" y="7696"/>
                  </a:lnTo>
                  <a:lnTo>
                    <a:pt x="9194" y="6362"/>
                  </a:lnTo>
                  <a:lnTo>
                    <a:pt x="3771" y="571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EF44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12306595" y="68584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47" y="0"/>
                  </a:moveTo>
                  <a:lnTo>
                    <a:pt x="736" y="2349"/>
                  </a:lnTo>
                  <a:lnTo>
                    <a:pt x="0" y="3187"/>
                  </a:lnTo>
                  <a:lnTo>
                    <a:pt x="304" y="3263"/>
                  </a:lnTo>
                  <a:lnTo>
                    <a:pt x="508" y="3365"/>
                  </a:lnTo>
                  <a:lnTo>
                    <a:pt x="1536" y="3289"/>
                  </a:lnTo>
                  <a:lnTo>
                    <a:pt x="1409" y="1587"/>
                  </a:lnTo>
                  <a:lnTo>
                    <a:pt x="2578" y="2120"/>
                  </a:lnTo>
                  <a:lnTo>
                    <a:pt x="3644" y="2641"/>
                  </a:lnTo>
                  <a:lnTo>
                    <a:pt x="2844" y="3644"/>
                  </a:lnTo>
                  <a:lnTo>
                    <a:pt x="3149" y="5194"/>
                  </a:lnTo>
                  <a:lnTo>
                    <a:pt x="2387" y="6070"/>
                  </a:lnTo>
                  <a:lnTo>
                    <a:pt x="3251" y="6769"/>
                  </a:lnTo>
                  <a:lnTo>
                    <a:pt x="5549" y="5511"/>
                  </a:lnTo>
                  <a:lnTo>
                    <a:pt x="5003" y="2959"/>
                  </a:lnTo>
                  <a:lnTo>
                    <a:pt x="5842" y="1054"/>
                  </a:lnTo>
                  <a:lnTo>
                    <a:pt x="4610" y="711"/>
                  </a:lnTo>
                  <a:lnTo>
                    <a:pt x="3530" y="190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12298771" y="685235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600" y="0"/>
                  </a:moveTo>
                  <a:lnTo>
                    <a:pt x="1282" y="660"/>
                  </a:lnTo>
                  <a:lnTo>
                    <a:pt x="901" y="1104"/>
                  </a:lnTo>
                  <a:lnTo>
                    <a:pt x="292" y="1498"/>
                  </a:lnTo>
                  <a:lnTo>
                    <a:pt x="190" y="2006"/>
                  </a:lnTo>
                  <a:lnTo>
                    <a:pt x="0" y="2755"/>
                  </a:lnTo>
                  <a:lnTo>
                    <a:pt x="368" y="3505"/>
                  </a:lnTo>
                  <a:lnTo>
                    <a:pt x="1295" y="3467"/>
                  </a:lnTo>
                  <a:lnTo>
                    <a:pt x="2146" y="3441"/>
                  </a:lnTo>
                  <a:lnTo>
                    <a:pt x="2641" y="2971"/>
                  </a:lnTo>
                  <a:lnTo>
                    <a:pt x="2336" y="2019"/>
                  </a:lnTo>
                  <a:lnTo>
                    <a:pt x="2095" y="1346"/>
                  </a:lnTo>
                  <a:lnTo>
                    <a:pt x="1841" y="673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12298695" y="684995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79" y="0"/>
                  </a:moveTo>
                  <a:lnTo>
                    <a:pt x="0" y="50"/>
                  </a:lnTo>
                  <a:lnTo>
                    <a:pt x="469" y="1143"/>
                  </a:lnTo>
                  <a:lnTo>
                    <a:pt x="334" y="1778"/>
                  </a:lnTo>
                  <a:lnTo>
                    <a:pt x="698" y="2743"/>
                  </a:lnTo>
                  <a:lnTo>
                    <a:pt x="1358" y="3060"/>
                  </a:lnTo>
                  <a:lnTo>
                    <a:pt x="1676" y="2400"/>
                  </a:lnTo>
                  <a:lnTo>
                    <a:pt x="1765" y="2159"/>
                  </a:lnTo>
                  <a:lnTo>
                    <a:pt x="1961" y="177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12301316" y="685680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54" y="0"/>
                  </a:moveTo>
                  <a:lnTo>
                    <a:pt x="25" y="406"/>
                  </a:lnTo>
                  <a:lnTo>
                    <a:pt x="0" y="1066"/>
                  </a:lnTo>
                  <a:lnTo>
                    <a:pt x="152" y="1409"/>
                  </a:lnTo>
                  <a:lnTo>
                    <a:pt x="228" y="1752"/>
                  </a:lnTo>
                  <a:lnTo>
                    <a:pt x="482" y="1498"/>
                  </a:lnTo>
                  <a:lnTo>
                    <a:pt x="749" y="1257"/>
                  </a:lnTo>
                  <a:lnTo>
                    <a:pt x="965" y="1015"/>
                  </a:lnTo>
                  <a:lnTo>
                    <a:pt x="1104" y="609"/>
                  </a:lnTo>
                  <a:lnTo>
                    <a:pt x="1054" y="2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12315713" y="68686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406" y="419"/>
                  </a:lnTo>
                  <a:lnTo>
                    <a:pt x="215" y="876"/>
                  </a:lnTo>
                  <a:lnTo>
                    <a:pt x="0" y="1308"/>
                  </a:lnTo>
                  <a:lnTo>
                    <a:pt x="431" y="1460"/>
                  </a:lnTo>
                  <a:lnTo>
                    <a:pt x="990" y="1676"/>
                  </a:lnTo>
                  <a:lnTo>
                    <a:pt x="1257" y="1295"/>
                  </a:lnTo>
                  <a:lnTo>
                    <a:pt x="1739" y="622"/>
                  </a:lnTo>
                  <a:lnTo>
                    <a:pt x="1066" y="30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43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12304065" y="686539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765" y="3276"/>
                  </a:moveTo>
                  <a:lnTo>
                    <a:pt x="1447" y="3340"/>
                  </a:lnTo>
                  <a:lnTo>
                    <a:pt x="1155" y="3416"/>
                  </a:lnTo>
                  <a:lnTo>
                    <a:pt x="850" y="3479"/>
                  </a:lnTo>
                  <a:lnTo>
                    <a:pt x="1206" y="3644"/>
                  </a:lnTo>
                  <a:lnTo>
                    <a:pt x="1485" y="3479"/>
                  </a:lnTo>
                  <a:lnTo>
                    <a:pt x="1765" y="3276"/>
                  </a:lnTo>
                  <a:close/>
                </a:path>
                <a:path w="1904" h="3809">
                  <a:moveTo>
                    <a:pt x="1854" y="990"/>
                  </a:moveTo>
                  <a:lnTo>
                    <a:pt x="0" y="0"/>
                  </a:lnTo>
                  <a:lnTo>
                    <a:pt x="241" y="647"/>
                  </a:lnTo>
                  <a:lnTo>
                    <a:pt x="469" y="1295"/>
                  </a:lnTo>
                  <a:lnTo>
                    <a:pt x="711" y="1943"/>
                  </a:lnTo>
                  <a:lnTo>
                    <a:pt x="1854" y="1003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12296457" y="68531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69" y="203"/>
                  </a:moveTo>
                  <a:lnTo>
                    <a:pt x="317" y="0"/>
                  </a:lnTo>
                  <a:lnTo>
                    <a:pt x="215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317" y="673"/>
                  </a:lnTo>
                  <a:lnTo>
                    <a:pt x="469" y="558"/>
                  </a:lnTo>
                  <a:lnTo>
                    <a:pt x="469" y="203"/>
                  </a:lnTo>
                  <a:close/>
                </a:path>
                <a:path w="5715" h="6350">
                  <a:moveTo>
                    <a:pt x="5295" y="5727"/>
                  </a:moveTo>
                  <a:lnTo>
                    <a:pt x="5092" y="5435"/>
                  </a:lnTo>
                  <a:lnTo>
                    <a:pt x="5105" y="5791"/>
                  </a:lnTo>
                  <a:lnTo>
                    <a:pt x="5295" y="5727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12310222" y="6876018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3949" y="0"/>
                  </a:moveTo>
                  <a:lnTo>
                    <a:pt x="2679" y="1371"/>
                  </a:lnTo>
                  <a:lnTo>
                    <a:pt x="1130" y="1638"/>
                  </a:lnTo>
                  <a:lnTo>
                    <a:pt x="1371" y="3746"/>
                  </a:lnTo>
                  <a:lnTo>
                    <a:pt x="63" y="5549"/>
                  </a:lnTo>
                  <a:lnTo>
                    <a:pt x="0" y="7594"/>
                  </a:lnTo>
                  <a:lnTo>
                    <a:pt x="1206" y="8026"/>
                  </a:lnTo>
                  <a:lnTo>
                    <a:pt x="825" y="9702"/>
                  </a:lnTo>
                  <a:lnTo>
                    <a:pt x="2044" y="10147"/>
                  </a:lnTo>
                  <a:lnTo>
                    <a:pt x="2311" y="9626"/>
                  </a:lnTo>
                  <a:lnTo>
                    <a:pt x="2679" y="9182"/>
                  </a:lnTo>
                  <a:lnTo>
                    <a:pt x="3327" y="9143"/>
                  </a:lnTo>
                  <a:lnTo>
                    <a:pt x="3898" y="6172"/>
                  </a:lnTo>
                  <a:lnTo>
                    <a:pt x="3213" y="4305"/>
                  </a:lnTo>
                  <a:lnTo>
                    <a:pt x="4394" y="3975"/>
                  </a:lnTo>
                  <a:lnTo>
                    <a:pt x="5778" y="3797"/>
                  </a:lnTo>
                  <a:lnTo>
                    <a:pt x="6007" y="3378"/>
                  </a:lnTo>
                  <a:lnTo>
                    <a:pt x="6108" y="3136"/>
                  </a:lnTo>
                  <a:lnTo>
                    <a:pt x="6527" y="2171"/>
                  </a:lnTo>
                  <a:lnTo>
                    <a:pt x="6413" y="1295"/>
                  </a:lnTo>
                  <a:lnTo>
                    <a:pt x="5702" y="52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12311040" y="688211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670" y="0"/>
                  </a:moveTo>
                  <a:lnTo>
                    <a:pt x="7708" y="825"/>
                  </a:lnTo>
                  <a:lnTo>
                    <a:pt x="7404" y="1244"/>
                  </a:lnTo>
                  <a:lnTo>
                    <a:pt x="7962" y="3797"/>
                  </a:lnTo>
                  <a:lnTo>
                    <a:pt x="5753" y="2743"/>
                  </a:lnTo>
                  <a:lnTo>
                    <a:pt x="4762" y="3302"/>
                  </a:lnTo>
                  <a:lnTo>
                    <a:pt x="4495" y="4064"/>
                  </a:lnTo>
                  <a:lnTo>
                    <a:pt x="4318" y="4940"/>
                  </a:lnTo>
                  <a:lnTo>
                    <a:pt x="3314" y="5118"/>
                  </a:lnTo>
                  <a:lnTo>
                    <a:pt x="2565" y="6223"/>
                  </a:lnTo>
                  <a:lnTo>
                    <a:pt x="1371" y="5994"/>
                  </a:lnTo>
                  <a:lnTo>
                    <a:pt x="304" y="6108"/>
                  </a:lnTo>
                  <a:lnTo>
                    <a:pt x="101" y="6540"/>
                  </a:lnTo>
                  <a:lnTo>
                    <a:pt x="0" y="6718"/>
                  </a:lnTo>
                  <a:lnTo>
                    <a:pt x="101" y="8458"/>
                  </a:lnTo>
                  <a:lnTo>
                    <a:pt x="1308" y="9525"/>
                  </a:lnTo>
                  <a:lnTo>
                    <a:pt x="2387" y="9855"/>
                  </a:lnTo>
                  <a:lnTo>
                    <a:pt x="3556" y="8242"/>
                  </a:lnTo>
                  <a:lnTo>
                    <a:pt x="4762" y="6502"/>
                  </a:lnTo>
                  <a:lnTo>
                    <a:pt x="5854" y="6159"/>
                  </a:lnTo>
                  <a:lnTo>
                    <a:pt x="5956" y="5575"/>
                  </a:lnTo>
                  <a:lnTo>
                    <a:pt x="5892" y="4889"/>
                  </a:lnTo>
                  <a:lnTo>
                    <a:pt x="8102" y="3962"/>
                  </a:lnTo>
                  <a:lnTo>
                    <a:pt x="8407" y="2463"/>
                  </a:lnTo>
                  <a:lnTo>
                    <a:pt x="9017" y="1168"/>
                  </a:lnTo>
                  <a:lnTo>
                    <a:pt x="8813" y="774"/>
                  </a:lnTo>
                  <a:lnTo>
                    <a:pt x="8610" y="50"/>
                  </a:lnTo>
                  <a:lnTo>
                    <a:pt x="8356" y="25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EF44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12319982" y="687572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1168" y="0"/>
                  </a:moveTo>
                  <a:lnTo>
                    <a:pt x="558" y="1320"/>
                  </a:lnTo>
                  <a:lnTo>
                    <a:pt x="228" y="1993"/>
                  </a:lnTo>
                  <a:lnTo>
                    <a:pt x="800" y="2832"/>
                  </a:lnTo>
                  <a:lnTo>
                    <a:pt x="304" y="3543"/>
                  </a:lnTo>
                  <a:lnTo>
                    <a:pt x="0" y="4292"/>
                  </a:lnTo>
                  <a:lnTo>
                    <a:pt x="901" y="5778"/>
                  </a:lnTo>
                  <a:lnTo>
                    <a:pt x="1371" y="6527"/>
                  </a:lnTo>
                  <a:lnTo>
                    <a:pt x="1600" y="6578"/>
                  </a:lnTo>
                  <a:lnTo>
                    <a:pt x="1816" y="6642"/>
                  </a:lnTo>
                  <a:lnTo>
                    <a:pt x="2019" y="6781"/>
                  </a:lnTo>
                  <a:lnTo>
                    <a:pt x="2082" y="6565"/>
                  </a:lnTo>
                  <a:lnTo>
                    <a:pt x="2209" y="6375"/>
                  </a:lnTo>
                  <a:lnTo>
                    <a:pt x="2400" y="6223"/>
                  </a:lnTo>
                  <a:lnTo>
                    <a:pt x="2832" y="4737"/>
                  </a:lnTo>
                  <a:lnTo>
                    <a:pt x="4203" y="3149"/>
                  </a:lnTo>
                  <a:lnTo>
                    <a:pt x="1981" y="1943"/>
                  </a:lnTo>
                  <a:lnTo>
                    <a:pt x="1777" y="1778"/>
                  </a:lnTo>
                  <a:lnTo>
                    <a:pt x="1676" y="1422"/>
                  </a:lnTo>
                  <a:lnTo>
                    <a:pt x="1828" y="1270"/>
                  </a:lnTo>
                  <a:lnTo>
                    <a:pt x="2120" y="1270"/>
                  </a:lnTo>
                  <a:lnTo>
                    <a:pt x="2247" y="1028"/>
                  </a:lnTo>
                  <a:lnTo>
                    <a:pt x="2349" y="800"/>
                  </a:lnTo>
                  <a:lnTo>
                    <a:pt x="2463" y="58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B24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12316105" y="687973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3187" y="0"/>
                  </a:moveTo>
                  <a:lnTo>
                    <a:pt x="2832" y="1765"/>
                  </a:lnTo>
                  <a:lnTo>
                    <a:pt x="952" y="2146"/>
                  </a:lnTo>
                  <a:lnTo>
                    <a:pt x="0" y="3378"/>
                  </a:lnTo>
                  <a:lnTo>
                    <a:pt x="1549" y="3555"/>
                  </a:lnTo>
                  <a:lnTo>
                    <a:pt x="2336" y="3619"/>
                  </a:lnTo>
                  <a:lnTo>
                    <a:pt x="2654" y="3213"/>
                  </a:lnTo>
                  <a:lnTo>
                    <a:pt x="2616" y="2374"/>
                  </a:lnTo>
                  <a:lnTo>
                    <a:pt x="3543" y="2425"/>
                  </a:lnTo>
                  <a:lnTo>
                    <a:pt x="3746" y="3162"/>
                  </a:lnTo>
                  <a:lnTo>
                    <a:pt x="3962" y="3568"/>
                  </a:lnTo>
                  <a:lnTo>
                    <a:pt x="5245" y="2514"/>
                  </a:lnTo>
                  <a:lnTo>
                    <a:pt x="4330" y="1028"/>
                  </a:lnTo>
                  <a:lnTo>
                    <a:pt x="3886" y="27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12321807" y="688252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901" y="1308"/>
                  </a:moveTo>
                  <a:lnTo>
                    <a:pt x="698" y="863"/>
                  </a:lnTo>
                  <a:lnTo>
                    <a:pt x="558" y="584"/>
                  </a:lnTo>
                  <a:lnTo>
                    <a:pt x="495" y="355"/>
                  </a:lnTo>
                  <a:lnTo>
                    <a:pt x="330" y="190"/>
                  </a:lnTo>
                  <a:lnTo>
                    <a:pt x="190" y="0"/>
                  </a:lnTo>
                  <a:lnTo>
                    <a:pt x="139" y="241"/>
                  </a:lnTo>
                  <a:lnTo>
                    <a:pt x="50" y="444"/>
                  </a:lnTo>
                  <a:lnTo>
                    <a:pt x="25" y="685"/>
                  </a:lnTo>
                  <a:lnTo>
                    <a:pt x="0" y="1041"/>
                  </a:lnTo>
                  <a:lnTo>
                    <a:pt x="76" y="1498"/>
                  </a:lnTo>
                  <a:lnTo>
                    <a:pt x="495" y="1397"/>
                  </a:lnTo>
                  <a:lnTo>
                    <a:pt x="901" y="1308"/>
                  </a:lnTo>
                  <a:close/>
                </a:path>
                <a:path w="4445" h="5079">
                  <a:moveTo>
                    <a:pt x="3835" y="3441"/>
                  </a:moveTo>
                  <a:lnTo>
                    <a:pt x="2578" y="3657"/>
                  </a:lnTo>
                  <a:lnTo>
                    <a:pt x="2717" y="3962"/>
                  </a:lnTo>
                  <a:lnTo>
                    <a:pt x="2870" y="4254"/>
                  </a:lnTo>
                  <a:lnTo>
                    <a:pt x="2984" y="4572"/>
                  </a:lnTo>
                  <a:lnTo>
                    <a:pt x="2946" y="4203"/>
                  </a:lnTo>
                  <a:lnTo>
                    <a:pt x="3835" y="3441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12319609" y="687475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49" y="977"/>
                  </a:moveTo>
                  <a:lnTo>
                    <a:pt x="1308" y="342"/>
                  </a:lnTo>
                  <a:lnTo>
                    <a:pt x="1193" y="0"/>
                  </a:lnTo>
                  <a:lnTo>
                    <a:pt x="850" y="952"/>
                  </a:lnTo>
                  <a:lnTo>
                    <a:pt x="0" y="1816"/>
                  </a:lnTo>
                  <a:lnTo>
                    <a:pt x="609" y="2959"/>
                  </a:lnTo>
                  <a:lnTo>
                    <a:pt x="1549" y="977"/>
                  </a:lnTo>
                  <a:close/>
                </a:path>
                <a:path w="2540" h="3175">
                  <a:moveTo>
                    <a:pt x="2501" y="2247"/>
                  </a:moveTo>
                  <a:lnTo>
                    <a:pt x="2197" y="2247"/>
                  </a:lnTo>
                  <a:lnTo>
                    <a:pt x="2057" y="2400"/>
                  </a:lnTo>
                  <a:lnTo>
                    <a:pt x="2146" y="2755"/>
                  </a:lnTo>
                  <a:lnTo>
                    <a:pt x="2349" y="2933"/>
                  </a:lnTo>
                  <a:lnTo>
                    <a:pt x="2438" y="2705"/>
                  </a:lnTo>
                  <a:lnTo>
                    <a:pt x="2489" y="2489"/>
                  </a:lnTo>
                  <a:lnTo>
                    <a:pt x="2501" y="2247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12311966" y="687874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6966" y="0"/>
                  </a:moveTo>
                  <a:lnTo>
                    <a:pt x="6103" y="152"/>
                  </a:lnTo>
                  <a:lnTo>
                    <a:pt x="4363" y="419"/>
                  </a:lnTo>
                  <a:lnTo>
                    <a:pt x="4045" y="1079"/>
                  </a:lnTo>
                  <a:lnTo>
                    <a:pt x="4414" y="2654"/>
                  </a:lnTo>
                  <a:lnTo>
                    <a:pt x="2324" y="2654"/>
                  </a:lnTo>
                  <a:lnTo>
                    <a:pt x="2153" y="3428"/>
                  </a:lnTo>
                  <a:lnTo>
                    <a:pt x="2915" y="4622"/>
                  </a:lnTo>
                  <a:lnTo>
                    <a:pt x="3410" y="5727"/>
                  </a:lnTo>
                  <a:lnTo>
                    <a:pt x="1594" y="6413"/>
                  </a:lnTo>
                  <a:lnTo>
                    <a:pt x="947" y="6464"/>
                  </a:lnTo>
                  <a:lnTo>
                    <a:pt x="566" y="6883"/>
                  </a:lnTo>
                  <a:lnTo>
                    <a:pt x="275" y="7454"/>
                  </a:lnTo>
                  <a:lnTo>
                    <a:pt x="0" y="8102"/>
                  </a:lnTo>
                  <a:lnTo>
                    <a:pt x="2394" y="8508"/>
                  </a:lnTo>
                  <a:lnTo>
                    <a:pt x="3398" y="8305"/>
                  </a:lnTo>
                  <a:lnTo>
                    <a:pt x="3572" y="7429"/>
                  </a:lnTo>
                  <a:lnTo>
                    <a:pt x="3769" y="6883"/>
                  </a:lnTo>
                  <a:lnTo>
                    <a:pt x="3691" y="6413"/>
                  </a:lnTo>
                  <a:lnTo>
                    <a:pt x="3360" y="5829"/>
                  </a:lnTo>
                  <a:lnTo>
                    <a:pt x="3804" y="5105"/>
                  </a:lnTo>
                  <a:lnTo>
                    <a:pt x="4147" y="4368"/>
                  </a:lnTo>
                  <a:lnTo>
                    <a:pt x="5099" y="3124"/>
                  </a:lnTo>
                  <a:lnTo>
                    <a:pt x="6966" y="2755"/>
                  </a:lnTo>
                  <a:lnTo>
                    <a:pt x="4414" y="2654"/>
                  </a:lnTo>
                  <a:lnTo>
                    <a:pt x="2394" y="2336"/>
                  </a:lnTo>
                  <a:lnTo>
                    <a:pt x="7053" y="2336"/>
                  </a:lnTo>
                  <a:lnTo>
                    <a:pt x="7335" y="977"/>
                  </a:lnTo>
                  <a:lnTo>
                    <a:pt x="7038" y="152"/>
                  </a:lnTo>
                  <a:lnTo>
                    <a:pt x="6966" y="0"/>
                  </a:lnTo>
                  <a:close/>
                </a:path>
              </a:pathLst>
            </a:custGeom>
            <a:solidFill>
              <a:srgbClr val="CB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12318933" y="68777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295" y="0"/>
                  </a:moveTo>
                  <a:lnTo>
                    <a:pt x="850" y="330"/>
                  </a:lnTo>
                  <a:lnTo>
                    <a:pt x="444" y="685"/>
                  </a:lnTo>
                  <a:lnTo>
                    <a:pt x="0" y="1003"/>
                  </a:lnTo>
                  <a:lnTo>
                    <a:pt x="368" y="1993"/>
                  </a:lnTo>
                  <a:lnTo>
                    <a:pt x="1054" y="2298"/>
                  </a:lnTo>
                  <a:lnTo>
                    <a:pt x="1358" y="1549"/>
                  </a:lnTo>
                  <a:lnTo>
                    <a:pt x="1854" y="838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12283622" y="684726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761" y="0"/>
                  </a:moveTo>
                  <a:lnTo>
                    <a:pt x="0" y="1104"/>
                  </a:lnTo>
                  <a:lnTo>
                    <a:pt x="1587" y="3644"/>
                  </a:lnTo>
                  <a:lnTo>
                    <a:pt x="1600" y="4889"/>
                  </a:lnTo>
                  <a:lnTo>
                    <a:pt x="1650" y="6197"/>
                  </a:lnTo>
                  <a:lnTo>
                    <a:pt x="1955" y="6629"/>
                  </a:lnTo>
                  <a:lnTo>
                    <a:pt x="2285" y="7048"/>
                  </a:lnTo>
                  <a:lnTo>
                    <a:pt x="2590" y="7480"/>
                  </a:lnTo>
                  <a:lnTo>
                    <a:pt x="2908" y="7137"/>
                  </a:lnTo>
                  <a:lnTo>
                    <a:pt x="2997" y="6896"/>
                  </a:lnTo>
                  <a:lnTo>
                    <a:pt x="2031" y="1079"/>
                  </a:lnTo>
                  <a:lnTo>
                    <a:pt x="3301" y="1054"/>
                  </a:lnTo>
                  <a:lnTo>
                    <a:pt x="3594" y="1981"/>
                  </a:lnTo>
                  <a:lnTo>
                    <a:pt x="4178" y="2489"/>
                  </a:lnTo>
                  <a:lnTo>
                    <a:pt x="4444" y="1955"/>
                  </a:lnTo>
                  <a:lnTo>
                    <a:pt x="4787" y="1536"/>
                  </a:lnTo>
                  <a:lnTo>
                    <a:pt x="5448" y="1485"/>
                  </a:lnTo>
                  <a:lnTo>
                    <a:pt x="5753" y="812"/>
                  </a:lnTo>
                  <a:lnTo>
                    <a:pt x="5092" y="495"/>
                  </a:lnTo>
                  <a:lnTo>
                    <a:pt x="4102" y="558"/>
                  </a:lnTo>
                  <a:lnTo>
                    <a:pt x="3187" y="241"/>
                  </a:lnTo>
                  <a:lnTo>
                    <a:pt x="2247" y="13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12288479" y="684808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901" y="0"/>
                  </a:moveTo>
                  <a:lnTo>
                    <a:pt x="698" y="431"/>
                  </a:lnTo>
                  <a:lnTo>
                    <a:pt x="571" y="660"/>
                  </a:lnTo>
                  <a:lnTo>
                    <a:pt x="203" y="1549"/>
                  </a:lnTo>
                  <a:lnTo>
                    <a:pt x="0" y="1993"/>
                  </a:lnTo>
                  <a:lnTo>
                    <a:pt x="292" y="3009"/>
                  </a:lnTo>
                  <a:lnTo>
                    <a:pt x="406" y="3314"/>
                  </a:lnTo>
                  <a:lnTo>
                    <a:pt x="546" y="3644"/>
                  </a:lnTo>
                  <a:lnTo>
                    <a:pt x="647" y="3962"/>
                  </a:lnTo>
                  <a:lnTo>
                    <a:pt x="1244" y="4203"/>
                  </a:lnTo>
                  <a:lnTo>
                    <a:pt x="1663" y="4584"/>
                  </a:lnTo>
                  <a:lnTo>
                    <a:pt x="1739" y="5245"/>
                  </a:lnTo>
                  <a:lnTo>
                    <a:pt x="2489" y="5537"/>
                  </a:lnTo>
                  <a:lnTo>
                    <a:pt x="3200" y="6032"/>
                  </a:lnTo>
                  <a:lnTo>
                    <a:pt x="4038" y="5499"/>
                  </a:lnTo>
                  <a:lnTo>
                    <a:pt x="3543" y="4940"/>
                  </a:lnTo>
                  <a:lnTo>
                    <a:pt x="3289" y="4292"/>
                  </a:lnTo>
                  <a:lnTo>
                    <a:pt x="3390" y="3505"/>
                  </a:lnTo>
                  <a:lnTo>
                    <a:pt x="2971" y="2031"/>
                  </a:lnTo>
                  <a:lnTo>
                    <a:pt x="1854" y="106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38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12291851" y="684985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587" y="0"/>
                  </a:moveTo>
                  <a:lnTo>
                    <a:pt x="0" y="1765"/>
                  </a:lnTo>
                  <a:lnTo>
                    <a:pt x="1638" y="3365"/>
                  </a:lnTo>
                  <a:lnTo>
                    <a:pt x="2298" y="3670"/>
                  </a:lnTo>
                  <a:lnTo>
                    <a:pt x="2415" y="3365"/>
                  </a:lnTo>
                  <a:lnTo>
                    <a:pt x="3149" y="168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05C7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12295154" y="68525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79" y="0"/>
                  </a:moveTo>
                  <a:lnTo>
                    <a:pt x="177" y="228"/>
                  </a:lnTo>
                  <a:lnTo>
                    <a:pt x="76" y="431"/>
                  </a:lnTo>
                  <a:lnTo>
                    <a:pt x="0" y="673"/>
                  </a:lnTo>
                  <a:lnTo>
                    <a:pt x="419" y="876"/>
                  </a:lnTo>
                  <a:lnTo>
                    <a:pt x="876" y="1079"/>
                  </a:lnTo>
                  <a:lnTo>
                    <a:pt x="1308" y="1282"/>
                  </a:lnTo>
                  <a:lnTo>
                    <a:pt x="1422" y="1066"/>
                  </a:lnTo>
                  <a:lnTo>
                    <a:pt x="1523" y="838"/>
                  </a:lnTo>
                  <a:lnTo>
                    <a:pt x="1625" y="622"/>
                  </a:lnTo>
                  <a:lnTo>
                    <a:pt x="1168" y="393"/>
                  </a:lnTo>
                  <a:lnTo>
                    <a:pt x="749" y="21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12293601" y="6942036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9893" y="0"/>
                  </a:moveTo>
                  <a:lnTo>
                    <a:pt x="8305" y="685"/>
                  </a:lnTo>
                  <a:lnTo>
                    <a:pt x="7493" y="2273"/>
                  </a:lnTo>
                  <a:lnTo>
                    <a:pt x="6045" y="3098"/>
                  </a:lnTo>
                  <a:lnTo>
                    <a:pt x="5054" y="4292"/>
                  </a:lnTo>
                  <a:lnTo>
                    <a:pt x="3949" y="5422"/>
                  </a:lnTo>
                  <a:lnTo>
                    <a:pt x="2451" y="7797"/>
                  </a:lnTo>
                  <a:lnTo>
                    <a:pt x="1943" y="9004"/>
                  </a:lnTo>
                  <a:lnTo>
                    <a:pt x="596" y="9474"/>
                  </a:lnTo>
                  <a:lnTo>
                    <a:pt x="0" y="10820"/>
                  </a:lnTo>
                  <a:lnTo>
                    <a:pt x="990" y="10477"/>
                  </a:lnTo>
                  <a:lnTo>
                    <a:pt x="2171" y="9677"/>
                  </a:lnTo>
                  <a:lnTo>
                    <a:pt x="3302" y="8648"/>
                  </a:lnTo>
                  <a:lnTo>
                    <a:pt x="4610" y="8127"/>
                  </a:lnTo>
                  <a:lnTo>
                    <a:pt x="6997" y="7124"/>
                  </a:lnTo>
                  <a:lnTo>
                    <a:pt x="8089" y="5384"/>
                  </a:lnTo>
                  <a:lnTo>
                    <a:pt x="8191" y="2920"/>
                  </a:lnTo>
                  <a:lnTo>
                    <a:pt x="9118" y="2997"/>
                  </a:lnTo>
                  <a:lnTo>
                    <a:pt x="9740" y="3797"/>
                  </a:lnTo>
                  <a:lnTo>
                    <a:pt x="10642" y="3581"/>
                  </a:lnTo>
                  <a:lnTo>
                    <a:pt x="11468" y="2857"/>
                  </a:lnTo>
                  <a:lnTo>
                    <a:pt x="12458" y="2527"/>
                  </a:lnTo>
                  <a:lnTo>
                    <a:pt x="13550" y="2489"/>
                  </a:lnTo>
                  <a:lnTo>
                    <a:pt x="13462" y="1943"/>
                  </a:lnTo>
                  <a:lnTo>
                    <a:pt x="13119" y="1549"/>
                  </a:lnTo>
                  <a:lnTo>
                    <a:pt x="11290" y="1676"/>
                  </a:lnTo>
                  <a:lnTo>
                    <a:pt x="10553" y="901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F179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12301799" y="693534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1973" y="6023"/>
                  </a:moveTo>
                  <a:close/>
                </a:path>
                <a:path w="6984" h="6350">
                  <a:moveTo>
                    <a:pt x="4724" y="0"/>
                  </a:moveTo>
                  <a:lnTo>
                    <a:pt x="4241" y="927"/>
                  </a:lnTo>
                  <a:lnTo>
                    <a:pt x="4152" y="2133"/>
                  </a:lnTo>
                  <a:lnTo>
                    <a:pt x="2844" y="2374"/>
                  </a:lnTo>
                  <a:lnTo>
                    <a:pt x="1866" y="2882"/>
                  </a:lnTo>
                  <a:lnTo>
                    <a:pt x="1498" y="4190"/>
                  </a:lnTo>
                  <a:lnTo>
                    <a:pt x="292" y="4406"/>
                  </a:lnTo>
                  <a:lnTo>
                    <a:pt x="0" y="5105"/>
                  </a:lnTo>
                  <a:lnTo>
                    <a:pt x="1973" y="6023"/>
                  </a:lnTo>
                  <a:lnTo>
                    <a:pt x="2959" y="4140"/>
                  </a:lnTo>
                  <a:lnTo>
                    <a:pt x="3898" y="3784"/>
                  </a:lnTo>
                  <a:lnTo>
                    <a:pt x="5295" y="3784"/>
                  </a:lnTo>
                  <a:lnTo>
                    <a:pt x="6464" y="1600"/>
                  </a:lnTo>
                  <a:lnTo>
                    <a:pt x="6375" y="977"/>
                  </a:lnTo>
                  <a:lnTo>
                    <a:pt x="6019" y="584"/>
                  </a:lnTo>
                  <a:lnTo>
                    <a:pt x="5461" y="304"/>
                  </a:lnTo>
                  <a:lnTo>
                    <a:pt x="4965" y="126"/>
                  </a:lnTo>
                  <a:lnTo>
                    <a:pt x="4724" y="0"/>
                  </a:lnTo>
                  <a:close/>
                </a:path>
                <a:path w="6984" h="6350">
                  <a:moveTo>
                    <a:pt x="5295" y="3784"/>
                  </a:moveTo>
                  <a:lnTo>
                    <a:pt x="3898" y="3784"/>
                  </a:lnTo>
                  <a:lnTo>
                    <a:pt x="5105" y="4140"/>
                  </a:lnTo>
                  <a:lnTo>
                    <a:pt x="5295" y="3784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12299544" y="69404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864" y="622"/>
                  </a:moveTo>
                  <a:lnTo>
                    <a:pt x="4622" y="190"/>
                  </a:lnTo>
                  <a:lnTo>
                    <a:pt x="4229" y="939"/>
                  </a:lnTo>
                  <a:lnTo>
                    <a:pt x="3581" y="622"/>
                  </a:lnTo>
                  <a:lnTo>
                    <a:pt x="2908" y="330"/>
                  </a:lnTo>
                  <a:lnTo>
                    <a:pt x="2247" y="0"/>
                  </a:lnTo>
                  <a:lnTo>
                    <a:pt x="1079" y="698"/>
                  </a:lnTo>
                  <a:lnTo>
                    <a:pt x="482" y="1828"/>
                  </a:lnTo>
                  <a:lnTo>
                    <a:pt x="0" y="3022"/>
                  </a:lnTo>
                  <a:lnTo>
                    <a:pt x="406" y="3556"/>
                  </a:lnTo>
                  <a:lnTo>
                    <a:pt x="292" y="4127"/>
                  </a:lnTo>
                  <a:lnTo>
                    <a:pt x="88" y="4699"/>
                  </a:lnTo>
                  <a:lnTo>
                    <a:pt x="1536" y="3873"/>
                  </a:lnTo>
                  <a:lnTo>
                    <a:pt x="2362" y="2273"/>
                  </a:lnTo>
                  <a:lnTo>
                    <a:pt x="3937" y="1587"/>
                  </a:lnTo>
                  <a:lnTo>
                    <a:pt x="4241" y="939"/>
                  </a:lnTo>
                  <a:lnTo>
                    <a:pt x="4787" y="901"/>
                  </a:lnTo>
                  <a:lnTo>
                    <a:pt x="4864" y="622"/>
                  </a:lnTo>
                  <a:close/>
                </a:path>
              </a:pathLst>
            </a:custGeom>
            <a:solidFill>
              <a:srgbClr val="F16C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12303964" y="694452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187" y="0"/>
                  </a:moveTo>
                  <a:lnTo>
                    <a:pt x="2095" y="38"/>
                  </a:lnTo>
                  <a:lnTo>
                    <a:pt x="1104" y="368"/>
                  </a:lnTo>
                  <a:lnTo>
                    <a:pt x="279" y="1092"/>
                  </a:lnTo>
                  <a:lnTo>
                    <a:pt x="241" y="1866"/>
                  </a:lnTo>
                  <a:lnTo>
                    <a:pt x="393" y="2654"/>
                  </a:lnTo>
                  <a:lnTo>
                    <a:pt x="0" y="3390"/>
                  </a:lnTo>
                  <a:lnTo>
                    <a:pt x="584" y="3644"/>
                  </a:lnTo>
                  <a:lnTo>
                    <a:pt x="1130" y="3759"/>
                  </a:lnTo>
                  <a:lnTo>
                    <a:pt x="1676" y="3352"/>
                  </a:lnTo>
                  <a:lnTo>
                    <a:pt x="1777" y="3149"/>
                  </a:lnTo>
                  <a:lnTo>
                    <a:pt x="1854" y="2908"/>
                  </a:lnTo>
                  <a:lnTo>
                    <a:pt x="1981" y="2705"/>
                  </a:lnTo>
                  <a:lnTo>
                    <a:pt x="2374" y="1790"/>
                  </a:lnTo>
                  <a:lnTo>
                    <a:pt x="2793" y="90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12306520" y="6920261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886" y="0"/>
                  </a:moveTo>
                  <a:lnTo>
                    <a:pt x="6896" y="2044"/>
                  </a:lnTo>
                  <a:lnTo>
                    <a:pt x="7251" y="3327"/>
                  </a:lnTo>
                  <a:lnTo>
                    <a:pt x="7454" y="4495"/>
                  </a:lnTo>
                  <a:lnTo>
                    <a:pt x="4546" y="3873"/>
                  </a:lnTo>
                  <a:lnTo>
                    <a:pt x="4762" y="4495"/>
                  </a:lnTo>
                  <a:lnTo>
                    <a:pt x="5016" y="5651"/>
                  </a:lnTo>
                  <a:lnTo>
                    <a:pt x="4889" y="6299"/>
                  </a:lnTo>
                  <a:lnTo>
                    <a:pt x="2514" y="9423"/>
                  </a:lnTo>
                  <a:lnTo>
                    <a:pt x="1536" y="12420"/>
                  </a:lnTo>
                  <a:lnTo>
                    <a:pt x="0" y="15087"/>
                  </a:lnTo>
                  <a:lnTo>
                    <a:pt x="749" y="15405"/>
                  </a:lnTo>
                  <a:lnTo>
                    <a:pt x="1562" y="14655"/>
                  </a:lnTo>
                  <a:lnTo>
                    <a:pt x="2540" y="14376"/>
                  </a:lnTo>
                  <a:lnTo>
                    <a:pt x="3644" y="14389"/>
                  </a:lnTo>
                  <a:lnTo>
                    <a:pt x="4457" y="13652"/>
                  </a:lnTo>
                  <a:lnTo>
                    <a:pt x="5207" y="14325"/>
                  </a:lnTo>
                  <a:lnTo>
                    <a:pt x="5969" y="14503"/>
                  </a:lnTo>
                  <a:lnTo>
                    <a:pt x="5486" y="12738"/>
                  </a:lnTo>
                  <a:lnTo>
                    <a:pt x="5511" y="10972"/>
                  </a:lnTo>
                  <a:lnTo>
                    <a:pt x="5384" y="7340"/>
                  </a:lnTo>
                  <a:lnTo>
                    <a:pt x="5461" y="6870"/>
                  </a:lnTo>
                  <a:lnTo>
                    <a:pt x="7759" y="7632"/>
                  </a:lnTo>
                  <a:lnTo>
                    <a:pt x="8445" y="7200"/>
                  </a:lnTo>
                  <a:lnTo>
                    <a:pt x="6743" y="4394"/>
                  </a:lnTo>
                  <a:lnTo>
                    <a:pt x="9232" y="5549"/>
                  </a:lnTo>
                  <a:lnTo>
                    <a:pt x="9639" y="4902"/>
                  </a:lnTo>
                  <a:lnTo>
                    <a:pt x="9169" y="4038"/>
                  </a:lnTo>
                  <a:lnTo>
                    <a:pt x="8115" y="2895"/>
                  </a:lnTo>
                  <a:lnTo>
                    <a:pt x="8851" y="1181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F06A9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12314401" y="691917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1282" y="0"/>
                  </a:moveTo>
                  <a:lnTo>
                    <a:pt x="558" y="38"/>
                  </a:lnTo>
                  <a:lnTo>
                    <a:pt x="203" y="457"/>
                  </a:lnTo>
                  <a:lnTo>
                    <a:pt x="0" y="1092"/>
                  </a:lnTo>
                  <a:lnTo>
                    <a:pt x="965" y="2247"/>
                  </a:lnTo>
                  <a:lnTo>
                    <a:pt x="241" y="3987"/>
                  </a:lnTo>
                  <a:lnTo>
                    <a:pt x="1295" y="5105"/>
                  </a:lnTo>
                  <a:lnTo>
                    <a:pt x="1447" y="5422"/>
                  </a:lnTo>
                  <a:lnTo>
                    <a:pt x="1752" y="5994"/>
                  </a:lnTo>
                  <a:lnTo>
                    <a:pt x="2654" y="6527"/>
                  </a:lnTo>
                  <a:lnTo>
                    <a:pt x="3644" y="6654"/>
                  </a:lnTo>
                  <a:lnTo>
                    <a:pt x="4648" y="6654"/>
                  </a:lnTo>
                  <a:lnTo>
                    <a:pt x="4864" y="6692"/>
                  </a:lnTo>
                  <a:lnTo>
                    <a:pt x="5067" y="6743"/>
                  </a:lnTo>
                  <a:lnTo>
                    <a:pt x="5283" y="6832"/>
                  </a:lnTo>
                  <a:lnTo>
                    <a:pt x="5384" y="6642"/>
                  </a:lnTo>
                  <a:lnTo>
                    <a:pt x="5499" y="6477"/>
                  </a:lnTo>
                  <a:lnTo>
                    <a:pt x="5613" y="6337"/>
                  </a:lnTo>
                  <a:lnTo>
                    <a:pt x="3365" y="3009"/>
                  </a:lnTo>
                  <a:lnTo>
                    <a:pt x="2247" y="1384"/>
                  </a:lnTo>
                  <a:lnTo>
                    <a:pt x="1739" y="1155"/>
                  </a:lnTo>
                  <a:lnTo>
                    <a:pt x="1282" y="850"/>
                  </a:lnTo>
                  <a:lnTo>
                    <a:pt x="1155" y="25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12319063" y="69258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0" y="0"/>
                  </a:moveTo>
                  <a:lnTo>
                    <a:pt x="177" y="863"/>
                  </a:lnTo>
                  <a:lnTo>
                    <a:pt x="647" y="1015"/>
                  </a:lnTo>
                  <a:lnTo>
                    <a:pt x="1358" y="546"/>
                  </a:lnTo>
                  <a:lnTo>
                    <a:pt x="1104" y="419"/>
                  </a:lnTo>
                  <a:lnTo>
                    <a:pt x="863" y="279"/>
                  </a:lnTo>
                  <a:lnTo>
                    <a:pt x="609" y="165"/>
                  </a:lnTo>
                  <a:lnTo>
                    <a:pt x="406" y="76"/>
                  </a:lnTo>
                  <a:lnTo>
                    <a:pt x="2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6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12307266" y="69346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803" y="0"/>
                  </a:moveTo>
                  <a:lnTo>
                    <a:pt x="812" y="279"/>
                  </a:lnTo>
                  <a:lnTo>
                    <a:pt x="0" y="1028"/>
                  </a:lnTo>
                  <a:lnTo>
                    <a:pt x="546" y="1295"/>
                  </a:lnTo>
                  <a:lnTo>
                    <a:pt x="914" y="1701"/>
                  </a:lnTo>
                  <a:lnTo>
                    <a:pt x="1003" y="2311"/>
                  </a:lnTo>
                  <a:lnTo>
                    <a:pt x="1739" y="2628"/>
                  </a:lnTo>
                  <a:lnTo>
                    <a:pt x="2451" y="3124"/>
                  </a:lnTo>
                  <a:lnTo>
                    <a:pt x="3263" y="2578"/>
                  </a:lnTo>
                  <a:lnTo>
                    <a:pt x="2603" y="1803"/>
                  </a:lnTo>
                  <a:lnTo>
                    <a:pt x="2451" y="965"/>
                  </a:lnTo>
                  <a:lnTo>
                    <a:pt x="2895" y="1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12314078" y="69141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775" y="0"/>
                  </a:moveTo>
                  <a:lnTo>
                    <a:pt x="3683" y="685"/>
                  </a:lnTo>
                  <a:lnTo>
                    <a:pt x="4000" y="1206"/>
                  </a:lnTo>
                  <a:lnTo>
                    <a:pt x="4813" y="2006"/>
                  </a:lnTo>
                  <a:lnTo>
                    <a:pt x="5080" y="2908"/>
                  </a:lnTo>
                  <a:lnTo>
                    <a:pt x="4330" y="2781"/>
                  </a:lnTo>
                  <a:lnTo>
                    <a:pt x="3175" y="2628"/>
                  </a:lnTo>
                  <a:lnTo>
                    <a:pt x="2578" y="4127"/>
                  </a:lnTo>
                  <a:lnTo>
                    <a:pt x="1473" y="3467"/>
                  </a:lnTo>
                  <a:lnTo>
                    <a:pt x="1016" y="3352"/>
                  </a:lnTo>
                  <a:lnTo>
                    <a:pt x="381" y="3022"/>
                  </a:lnTo>
                  <a:lnTo>
                    <a:pt x="0" y="4229"/>
                  </a:lnTo>
                  <a:lnTo>
                    <a:pt x="774" y="4051"/>
                  </a:lnTo>
                  <a:lnTo>
                    <a:pt x="1358" y="4305"/>
                  </a:lnTo>
                  <a:lnTo>
                    <a:pt x="1600" y="4356"/>
                  </a:lnTo>
                  <a:lnTo>
                    <a:pt x="1816" y="4432"/>
                  </a:lnTo>
                  <a:lnTo>
                    <a:pt x="3962" y="5524"/>
                  </a:lnTo>
                  <a:lnTo>
                    <a:pt x="4254" y="5410"/>
                  </a:lnTo>
                  <a:lnTo>
                    <a:pt x="4521" y="5257"/>
                  </a:lnTo>
                  <a:lnTo>
                    <a:pt x="4813" y="5118"/>
                  </a:lnTo>
                  <a:lnTo>
                    <a:pt x="5727" y="3009"/>
                  </a:lnTo>
                  <a:lnTo>
                    <a:pt x="5969" y="2324"/>
                  </a:lnTo>
                  <a:lnTo>
                    <a:pt x="6083" y="1625"/>
                  </a:lnTo>
                  <a:lnTo>
                    <a:pt x="5664" y="965"/>
                  </a:lnTo>
                  <a:lnTo>
                    <a:pt x="5308" y="431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F060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12315554" y="69186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342" y="0"/>
                  </a:moveTo>
                  <a:lnTo>
                    <a:pt x="254" y="177"/>
                  </a:lnTo>
                  <a:lnTo>
                    <a:pt x="127" y="546"/>
                  </a:lnTo>
                  <a:lnTo>
                    <a:pt x="0" y="800"/>
                  </a:lnTo>
                  <a:lnTo>
                    <a:pt x="889" y="1193"/>
                  </a:lnTo>
                  <a:lnTo>
                    <a:pt x="1346" y="1384"/>
                  </a:lnTo>
                  <a:lnTo>
                    <a:pt x="1727" y="1282"/>
                  </a:lnTo>
                  <a:lnTo>
                    <a:pt x="2108" y="1193"/>
                  </a:lnTo>
                  <a:lnTo>
                    <a:pt x="2489" y="109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12315563" y="691944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0" y="0"/>
                  </a:moveTo>
                  <a:lnTo>
                    <a:pt x="127" y="596"/>
                  </a:lnTo>
                  <a:lnTo>
                    <a:pt x="571" y="901"/>
                  </a:lnTo>
                  <a:lnTo>
                    <a:pt x="1079" y="1104"/>
                  </a:lnTo>
                  <a:lnTo>
                    <a:pt x="1333" y="558"/>
                  </a:lnTo>
                  <a:lnTo>
                    <a:pt x="889" y="368"/>
                  </a:lnTo>
                  <a:lnTo>
                    <a:pt x="44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12278305" y="682865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825" y="0"/>
                  </a:moveTo>
                  <a:lnTo>
                    <a:pt x="0" y="1358"/>
                  </a:lnTo>
                  <a:lnTo>
                    <a:pt x="114" y="1663"/>
                  </a:lnTo>
                  <a:lnTo>
                    <a:pt x="228" y="2006"/>
                  </a:lnTo>
                  <a:lnTo>
                    <a:pt x="368" y="2311"/>
                  </a:lnTo>
                  <a:lnTo>
                    <a:pt x="1320" y="3403"/>
                  </a:lnTo>
                  <a:lnTo>
                    <a:pt x="1054" y="4508"/>
                  </a:lnTo>
                  <a:lnTo>
                    <a:pt x="457" y="5651"/>
                  </a:lnTo>
                  <a:lnTo>
                    <a:pt x="2209" y="6311"/>
                  </a:lnTo>
                  <a:lnTo>
                    <a:pt x="2578" y="4368"/>
                  </a:lnTo>
                  <a:lnTo>
                    <a:pt x="3708" y="3911"/>
                  </a:lnTo>
                  <a:lnTo>
                    <a:pt x="3670" y="2895"/>
                  </a:lnTo>
                  <a:lnTo>
                    <a:pt x="3429" y="1917"/>
                  </a:lnTo>
                  <a:lnTo>
                    <a:pt x="2705" y="1219"/>
                  </a:lnTo>
                  <a:lnTo>
                    <a:pt x="1828" y="393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12273751" y="682933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041" y="0"/>
                  </a:moveTo>
                  <a:lnTo>
                    <a:pt x="0" y="1803"/>
                  </a:lnTo>
                  <a:lnTo>
                    <a:pt x="1358" y="4063"/>
                  </a:lnTo>
                  <a:lnTo>
                    <a:pt x="2654" y="4559"/>
                  </a:lnTo>
                  <a:lnTo>
                    <a:pt x="2794" y="4394"/>
                  </a:lnTo>
                  <a:lnTo>
                    <a:pt x="2975" y="4063"/>
                  </a:lnTo>
                  <a:lnTo>
                    <a:pt x="2919" y="3784"/>
                  </a:lnTo>
                  <a:lnTo>
                    <a:pt x="1905" y="3784"/>
                  </a:lnTo>
                  <a:lnTo>
                    <a:pt x="2743" y="3060"/>
                  </a:lnTo>
                  <a:lnTo>
                    <a:pt x="4165" y="3060"/>
                  </a:lnTo>
                  <a:lnTo>
                    <a:pt x="3810" y="2019"/>
                  </a:lnTo>
                  <a:lnTo>
                    <a:pt x="3302" y="1701"/>
                  </a:lnTo>
                  <a:lnTo>
                    <a:pt x="2895" y="1320"/>
                  </a:lnTo>
                  <a:lnTo>
                    <a:pt x="2705" y="736"/>
                  </a:lnTo>
                  <a:lnTo>
                    <a:pt x="2159" y="469"/>
                  </a:lnTo>
                  <a:lnTo>
                    <a:pt x="1041" y="0"/>
                  </a:lnTo>
                  <a:close/>
                </a:path>
                <a:path w="4445" h="5079">
                  <a:moveTo>
                    <a:pt x="4165" y="3060"/>
                  </a:moveTo>
                  <a:lnTo>
                    <a:pt x="2743" y="3060"/>
                  </a:lnTo>
                  <a:lnTo>
                    <a:pt x="2951" y="3517"/>
                  </a:lnTo>
                  <a:lnTo>
                    <a:pt x="3009" y="4000"/>
                  </a:lnTo>
                  <a:lnTo>
                    <a:pt x="3695" y="4038"/>
                  </a:lnTo>
                  <a:lnTo>
                    <a:pt x="3898" y="3517"/>
                  </a:lnTo>
                  <a:lnTo>
                    <a:pt x="4165" y="3060"/>
                  </a:lnTo>
                  <a:close/>
                </a:path>
                <a:path w="4445" h="5079">
                  <a:moveTo>
                    <a:pt x="2882" y="3695"/>
                  </a:moveTo>
                  <a:lnTo>
                    <a:pt x="1905" y="3784"/>
                  </a:lnTo>
                  <a:lnTo>
                    <a:pt x="2919" y="3784"/>
                  </a:lnTo>
                  <a:close/>
                </a:path>
              </a:pathLst>
            </a:custGeom>
            <a:solidFill>
              <a:srgbClr val="F38A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12275841" y="683096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832" y="0"/>
                  </a:moveTo>
                  <a:lnTo>
                    <a:pt x="2501" y="673"/>
                  </a:lnTo>
                  <a:lnTo>
                    <a:pt x="2387" y="927"/>
                  </a:lnTo>
                  <a:lnTo>
                    <a:pt x="2082" y="1435"/>
                  </a:lnTo>
                  <a:lnTo>
                    <a:pt x="1803" y="1879"/>
                  </a:lnTo>
                  <a:lnTo>
                    <a:pt x="1600" y="2400"/>
                  </a:lnTo>
                  <a:lnTo>
                    <a:pt x="927" y="2374"/>
                  </a:lnTo>
                  <a:lnTo>
                    <a:pt x="698" y="2768"/>
                  </a:lnTo>
                  <a:lnTo>
                    <a:pt x="571" y="2933"/>
                  </a:lnTo>
                  <a:lnTo>
                    <a:pt x="736" y="3174"/>
                  </a:lnTo>
                  <a:lnTo>
                    <a:pt x="571" y="4267"/>
                  </a:lnTo>
                  <a:lnTo>
                    <a:pt x="0" y="5778"/>
                  </a:lnTo>
                  <a:lnTo>
                    <a:pt x="1295" y="5930"/>
                  </a:lnTo>
                  <a:lnTo>
                    <a:pt x="2501" y="6045"/>
                  </a:lnTo>
                  <a:lnTo>
                    <a:pt x="3136" y="4686"/>
                  </a:lnTo>
                  <a:lnTo>
                    <a:pt x="2920" y="3327"/>
                  </a:lnTo>
                  <a:lnTo>
                    <a:pt x="3517" y="2197"/>
                  </a:lnTo>
                  <a:lnTo>
                    <a:pt x="3797" y="10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F3D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12270636" y="683747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988" y="0"/>
                  </a:moveTo>
                  <a:lnTo>
                    <a:pt x="35" y="355"/>
                  </a:lnTo>
                  <a:lnTo>
                    <a:pt x="0" y="2895"/>
                  </a:lnTo>
                  <a:lnTo>
                    <a:pt x="788" y="3949"/>
                  </a:lnTo>
                  <a:lnTo>
                    <a:pt x="1445" y="4787"/>
                  </a:lnTo>
                  <a:lnTo>
                    <a:pt x="2156" y="5054"/>
                  </a:lnTo>
                  <a:lnTo>
                    <a:pt x="3096" y="4165"/>
                  </a:lnTo>
                  <a:lnTo>
                    <a:pt x="3325" y="3746"/>
                  </a:lnTo>
                  <a:lnTo>
                    <a:pt x="3426" y="3517"/>
                  </a:lnTo>
                  <a:lnTo>
                    <a:pt x="2985" y="2997"/>
                  </a:lnTo>
                  <a:lnTo>
                    <a:pt x="1788" y="2997"/>
                  </a:lnTo>
                  <a:lnTo>
                    <a:pt x="1496" y="2806"/>
                  </a:lnTo>
                  <a:lnTo>
                    <a:pt x="1496" y="2603"/>
                  </a:lnTo>
                  <a:lnTo>
                    <a:pt x="1982" y="2349"/>
                  </a:lnTo>
                  <a:lnTo>
                    <a:pt x="2245" y="1282"/>
                  </a:lnTo>
                  <a:lnTo>
                    <a:pt x="1521" y="698"/>
                  </a:lnTo>
                  <a:lnTo>
                    <a:pt x="988" y="0"/>
                  </a:lnTo>
                  <a:close/>
                </a:path>
                <a:path w="3809" h="5079">
                  <a:moveTo>
                    <a:pt x="2271" y="2419"/>
                  </a:moveTo>
                  <a:lnTo>
                    <a:pt x="1978" y="2895"/>
                  </a:lnTo>
                  <a:lnTo>
                    <a:pt x="1788" y="2997"/>
                  </a:lnTo>
                  <a:lnTo>
                    <a:pt x="2985" y="2997"/>
                  </a:lnTo>
                  <a:lnTo>
                    <a:pt x="2740" y="2654"/>
                  </a:lnTo>
                  <a:lnTo>
                    <a:pt x="2271" y="2419"/>
                  </a:lnTo>
                  <a:close/>
                </a:path>
                <a:path w="3809" h="5079">
                  <a:moveTo>
                    <a:pt x="2385" y="2235"/>
                  </a:moveTo>
                  <a:lnTo>
                    <a:pt x="2097" y="2311"/>
                  </a:lnTo>
                  <a:lnTo>
                    <a:pt x="2271" y="2419"/>
                  </a:lnTo>
                  <a:lnTo>
                    <a:pt x="2385" y="2235"/>
                  </a:lnTo>
                  <a:close/>
                </a:path>
              </a:pathLst>
            </a:custGeom>
            <a:solidFill>
              <a:srgbClr val="EF37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12273721" y="684089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594" y="0"/>
                  </a:moveTo>
                  <a:lnTo>
                    <a:pt x="1968" y="50"/>
                  </a:lnTo>
                  <a:lnTo>
                    <a:pt x="1422" y="457"/>
                  </a:lnTo>
                  <a:lnTo>
                    <a:pt x="876" y="355"/>
                  </a:lnTo>
                  <a:lnTo>
                    <a:pt x="330" y="101"/>
                  </a:lnTo>
                  <a:lnTo>
                    <a:pt x="228" y="317"/>
                  </a:lnTo>
                  <a:lnTo>
                    <a:pt x="0" y="749"/>
                  </a:lnTo>
                  <a:lnTo>
                    <a:pt x="368" y="1168"/>
                  </a:lnTo>
                  <a:lnTo>
                    <a:pt x="685" y="1612"/>
                  </a:lnTo>
                  <a:lnTo>
                    <a:pt x="1028" y="2044"/>
                  </a:lnTo>
                  <a:lnTo>
                    <a:pt x="1600" y="2489"/>
                  </a:lnTo>
                  <a:lnTo>
                    <a:pt x="1549" y="3441"/>
                  </a:lnTo>
                  <a:lnTo>
                    <a:pt x="2463" y="3695"/>
                  </a:lnTo>
                  <a:lnTo>
                    <a:pt x="3467" y="2654"/>
                  </a:lnTo>
                  <a:lnTo>
                    <a:pt x="2743" y="106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12273927" y="683820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9" y="0"/>
                  </a:moveTo>
                  <a:lnTo>
                    <a:pt x="1409" y="152"/>
                  </a:lnTo>
                  <a:lnTo>
                    <a:pt x="1206" y="355"/>
                  </a:lnTo>
                  <a:lnTo>
                    <a:pt x="0" y="1447"/>
                  </a:lnTo>
                  <a:lnTo>
                    <a:pt x="1397" y="1981"/>
                  </a:lnTo>
                  <a:lnTo>
                    <a:pt x="1752" y="2743"/>
                  </a:lnTo>
                  <a:lnTo>
                    <a:pt x="1866" y="2527"/>
                  </a:lnTo>
                  <a:lnTo>
                    <a:pt x="2108" y="1650"/>
                  </a:lnTo>
                  <a:lnTo>
                    <a:pt x="2997" y="95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E38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12278957" y="683779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295" y="2032"/>
                  </a:moveTo>
                  <a:lnTo>
                    <a:pt x="635" y="2082"/>
                  </a:lnTo>
                  <a:lnTo>
                    <a:pt x="279" y="2501"/>
                  </a:lnTo>
                  <a:lnTo>
                    <a:pt x="0" y="3048"/>
                  </a:lnTo>
                  <a:lnTo>
                    <a:pt x="457" y="3251"/>
                  </a:lnTo>
                  <a:lnTo>
                    <a:pt x="660" y="3352"/>
                  </a:lnTo>
                  <a:lnTo>
                    <a:pt x="774" y="3124"/>
                  </a:lnTo>
                  <a:lnTo>
                    <a:pt x="889" y="2908"/>
                  </a:lnTo>
                  <a:lnTo>
                    <a:pt x="990" y="2692"/>
                  </a:lnTo>
                  <a:lnTo>
                    <a:pt x="1092" y="2451"/>
                  </a:lnTo>
                  <a:lnTo>
                    <a:pt x="1193" y="2247"/>
                  </a:lnTo>
                  <a:lnTo>
                    <a:pt x="1295" y="2032"/>
                  </a:lnTo>
                  <a:close/>
                </a:path>
                <a:path w="2540" h="3809">
                  <a:moveTo>
                    <a:pt x="2222" y="38"/>
                  </a:moveTo>
                  <a:lnTo>
                    <a:pt x="1917" y="0"/>
                  </a:lnTo>
                  <a:lnTo>
                    <a:pt x="1739" y="127"/>
                  </a:lnTo>
                  <a:lnTo>
                    <a:pt x="1739" y="381"/>
                  </a:lnTo>
                  <a:lnTo>
                    <a:pt x="1854" y="584"/>
                  </a:lnTo>
                  <a:lnTo>
                    <a:pt x="2006" y="469"/>
                  </a:lnTo>
                  <a:lnTo>
                    <a:pt x="2120" y="254"/>
                  </a:lnTo>
                  <a:lnTo>
                    <a:pt x="2222" y="38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12260504" y="6852081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201" y="9702"/>
                  </a:moveTo>
                  <a:lnTo>
                    <a:pt x="10541" y="9372"/>
                  </a:lnTo>
                  <a:lnTo>
                    <a:pt x="9829" y="7429"/>
                  </a:lnTo>
                  <a:lnTo>
                    <a:pt x="8343" y="6781"/>
                  </a:lnTo>
                  <a:lnTo>
                    <a:pt x="6832" y="6375"/>
                  </a:lnTo>
                  <a:lnTo>
                    <a:pt x="4991" y="7874"/>
                  </a:lnTo>
                  <a:lnTo>
                    <a:pt x="5105" y="9207"/>
                  </a:lnTo>
                  <a:lnTo>
                    <a:pt x="3302" y="7861"/>
                  </a:lnTo>
                  <a:lnTo>
                    <a:pt x="3898" y="7124"/>
                  </a:lnTo>
                  <a:lnTo>
                    <a:pt x="5194" y="5854"/>
                  </a:lnTo>
                  <a:lnTo>
                    <a:pt x="4191" y="4267"/>
                  </a:lnTo>
                  <a:lnTo>
                    <a:pt x="5778" y="3949"/>
                  </a:lnTo>
                  <a:lnTo>
                    <a:pt x="6388" y="2616"/>
                  </a:lnTo>
                  <a:lnTo>
                    <a:pt x="6273" y="2273"/>
                  </a:lnTo>
                  <a:lnTo>
                    <a:pt x="6134" y="1968"/>
                  </a:lnTo>
                  <a:lnTo>
                    <a:pt x="6032" y="1625"/>
                  </a:lnTo>
                  <a:lnTo>
                    <a:pt x="6642" y="304"/>
                  </a:lnTo>
                  <a:lnTo>
                    <a:pt x="5994" y="0"/>
                  </a:lnTo>
                  <a:lnTo>
                    <a:pt x="5638" y="673"/>
                  </a:lnTo>
                  <a:lnTo>
                    <a:pt x="5130" y="2082"/>
                  </a:lnTo>
                  <a:lnTo>
                    <a:pt x="4381" y="3327"/>
                  </a:lnTo>
                  <a:lnTo>
                    <a:pt x="2273" y="4178"/>
                  </a:lnTo>
                  <a:lnTo>
                    <a:pt x="1778" y="4521"/>
                  </a:lnTo>
                  <a:lnTo>
                    <a:pt x="2298" y="7099"/>
                  </a:lnTo>
                  <a:lnTo>
                    <a:pt x="533" y="7924"/>
                  </a:lnTo>
                  <a:lnTo>
                    <a:pt x="0" y="9359"/>
                  </a:lnTo>
                  <a:lnTo>
                    <a:pt x="279" y="10248"/>
                  </a:lnTo>
                  <a:lnTo>
                    <a:pt x="2247" y="10134"/>
                  </a:lnTo>
                  <a:lnTo>
                    <a:pt x="1346" y="11709"/>
                  </a:lnTo>
                  <a:lnTo>
                    <a:pt x="1905" y="14312"/>
                  </a:lnTo>
                  <a:lnTo>
                    <a:pt x="2438" y="14605"/>
                  </a:lnTo>
                  <a:lnTo>
                    <a:pt x="1168" y="17348"/>
                  </a:lnTo>
                  <a:lnTo>
                    <a:pt x="3848" y="15011"/>
                  </a:lnTo>
                  <a:lnTo>
                    <a:pt x="4749" y="15201"/>
                  </a:lnTo>
                  <a:lnTo>
                    <a:pt x="5448" y="15125"/>
                  </a:lnTo>
                  <a:lnTo>
                    <a:pt x="7442" y="13754"/>
                  </a:lnTo>
                  <a:lnTo>
                    <a:pt x="8699" y="11506"/>
                  </a:lnTo>
                  <a:lnTo>
                    <a:pt x="10896" y="10363"/>
                  </a:lnTo>
                  <a:lnTo>
                    <a:pt x="11201" y="9702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12263659" y="684650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181" y="0"/>
                  </a:moveTo>
                  <a:lnTo>
                    <a:pt x="596" y="1333"/>
                  </a:lnTo>
                  <a:lnTo>
                    <a:pt x="317" y="1993"/>
                  </a:lnTo>
                  <a:lnTo>
                    <a:pt x="0" y="3632"/>
                  </a:lnTo>
                  <a:lnTo>
                    <a:pt x="152" y="5054"/>
                  </a:lnTo>
                  <a:lnTo>
                    <a:pt x="1841" y="5905"/>
                  </a:lnTo>
                  <a:lnTo>
                    <a:pt x="2832" y="5600"/>
                  </a:lnTo>
                  <a:lnTo>
                    <a:pt x="4381" y="3606"/>
                  </a:lnTo>
                  <a:lnTo>
                    <a:pt x="3047" y="1993"/>
                  </a:lnTo>
                  <a:lnTo>
                    <a:pt x="2197" y="317"/>
                  </a:lnTo>
                  <a:lnTo>
                    <a:pt x="1523" y="11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1B9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12266846" y="68513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600" y="0"/>
                  </a:moveTo>
                  <a:lnTo>
                    <a:pt x="939" y="50"/>
                  </a:lnTo>
                  <a:lnTo>
                    <a:pt x="596" y="508"/>
                  </a:lnTo>
                  <a:lnTo>
                    <a:pt x="304" y="1041"/>
                  </a:lnTo>
                  <a:lnTo>
                    <a:pt x="203" y="1282"/>
                  </a:lnTo>
                  <a:lnTo>
                    <a:pt x="0" y="1701"/>
                  </a:lnTo>
                  <a:lnTo>
                    <a:pt x="1219" y="2476"/>
                  </a:lnTo>
                  <a:lnTo>
                    <a:pt x="2171" y="4089"/>
                  </a:lnTo>
                  <a:lnTo>
                    <a:pt x="4000" y="2857"/>
                  </a:lnTo>
                  <a:lnTo>
                    <a:pt x="3759" y="1905"/>
                  </a:lnTo>
                  <a:lnTo>
                    <a:pt x="2794" y="2425"/>
                  </a:lnTo>
                  <a:lnTo>
                    <a:pt x="2298" y="1955"/>
                  </a:lnTo>
                  <a:lnTo>
                    <a:pt x="2171" y="1638"/>
                  </a:lnTo>
                  <a:lnTo>
                    <a:pt x="2070" y="1308"/>
                  </a:lnTo>
                  <a:lnTo>
                    <a:pt x="1841" y="673"/>
                  </a:lnTo>
                  <a:lnTo>
                    <a:pt x="1714" y="34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12267679" y="684580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1905" y="800"/>
                  </a:moveTo>
                  <a:lnTo>
                    <a:pt x="1587" y="469"/>
                  </a:lnTo>
                  <a:lnTo>
                    <a:pt x="1143" y="215"/>
                  </a:lnTo>
                  <a:lnTo>
                    <a:pt x="596" y="0"/>
                  </a:lnTo>
                  <a:lnTo>
                    <a:pt x="228" y="228"/>
                  </a:lnTo>
                  <a:lnTo>
                    <a:pt x="101" y="762"/>
                  </a:lnTo>
                  <a:lnTo>
                    <a:pt x="0" y="1270"/>
                  </a:lnTo>
                  <a:lnTo>
                    <a:pt x="228" y="1714"/>
                  </a:lnTo>
                  <a:lnTo>
                    <a:pt x="685" y="1930"/>
                  </a:lnTo>
                  <a:lnTo>
                    <a:pt x="1257" y="2209"/>
                  </a:lnTo>
                  <a:lnTo>
                    <a:pt x="1536" y="1803"/>
                  </a:lnTo>
                  <a:lnTo>
                    <a:pt x="1727" y="1333"/>
                  </a:lnTo>
                  <a:lnTo>
                    <a:pt x="1905" y="800"/>
                  </a:lnTo>
                  <a:close/>
                </a:path>
                <a:path w="2540" h="6984">
                  <a:moveTo>
                    <a:pt x="2019" y="4533"/>
                  </a:moveTo>
                  <a:lnTo>
                    <a:pt x="1358" y="4559"/>
                  </a:lnTo>
                  <a:lnTo>
                    <a:pt x="1028" y="5016"/>
                  </a:lnTo>
                  <a:lnTo>
                    <a:pt x="762" y="5549"/>
                  </a:lnTo>
                  <a:lnTo>
                    <a:pt x="876" y="5892"/>
                  </a:lnTo>
                  <a:lnTo>
                    <a:pt x="1003" y="6197"/>
                  </a:lnTo>
                  <a:lnTo>
                    <a:pt x="1117" y="6540"/>
                  </a:lnTo>
                  <a:lnTo>
                    <a:pt x="1409" y="5867"/>
                  </a:lnTo>
                  <a:lnTo>
                    <a:pt x="1727" y="5194"/>
                  </a:lnTo>
                  <a:lnTo>
                    <a:pt x="2019" y="4533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12264358" y="68453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20" y="0"/>
                  </a:moveTo>
                  <a:lnTo>
                    <a:pt x="0" y="812"/>
                  </a:lnTo>
                  <a:lnTo>
                    <a:pt x="139" y="952"/>
                  </a:lnTo>
                  <a:lnTo>
                    <a:pt x="292" y="1041"/>
                  </a:lnTo>
                  <a:lnTo>
                    <a:pt x="482" y="1104"/>
                  </a:lnTo>
                  <a:lnTo>
                    <a:pt x="825" y="1219"/>
                  </a:lnTo>
                  <a:lnTo>
                    <a:pt x="1143" y="1320"/>
                  </a:lnTo>
                  <a:lnTo>
                    <a:pt x="1498" y="1422"/>
                  </a:lnTo>
                  <a:lnTo>
                    <a:pt x="1498" y="1219"/>
                  </a:lnTo>
                  <a:lnTo>
                    <a:pt x="1574" y="787"/>
                  </a:lnTo>
                  <a:lnTo>
                    <a:pt x="1041" y="50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6A1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12274385" y="682570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171" y="1066"/>
                  </a:moveTo>
                  <a:lnTo>
                    <a:pt x="2032" y="177"/>
                  </a:lnTo>
                  <a:lnTo>
                    <a:pt x="1587" y="0"/>
                  </a:lnTo>
                  <a:lnTo>
                    <a:pt x="838" y="457"/>
                  </a:lnTo>
                  <a:lnTo>
                    <a:pt x="1282" y="673"/>
                  </a:lnTo>
                  <a:lnTo>
                    <a:pt x="1727" y="863"/>
                  </a:lnTo>
                  <a:lnTo>
                    <a:pt x="2171" y="1066"/>
                  </a:lnTo>
                  <a:close/>
                </a:path>
                <a:path w="4445" h="5079">
                  <a:moveTo>
                    <a:pt x="3911" y="4318"/>
                  </a:moveTo>
                  <a:lnTo>
                    <a:pt x="3429" y="3937"/>
                  </a:lnTo>
                  <a:lnTo>
                    <a:pt x="3886" y="2628"/>
                  </a:lnTo>
                  <a:lnTo>
                    <a:pt x="2489" y="3048"/>
                  </a:lnTo>
                  <a:lnTo>
                    <a:pt x="1943" y="3225"/>
                  </a:lnTo>
                  <a:lnTo>
                    <a:pt x="1892" y="2286"/>
                  </a:lnTo>
                  <a:lnTo>
                    <a:pt x="1879" y="1752"/>
                  </a:lnTo>
                  <a:lnTo>
                    <a:pt x="2171" y="1778"/>
                  </a:lnTo>
                  <a:lnTo>
                    <a:pt x="2324" y="1651"/>
                  </a:lnTo>
                  <a:lnTo>
                    <a:pt x="2324" y="1295"/>
                  </a:lnTo>
                  <a:lnTo>
                    <a:pt x="2171" y="1079"/>
                  </a:lnTo>
                  <a:lnTo>
                    <a:pt x="2070" y="1308"/>
                  </a:lnTo>
                  <a:lnTo>
                    <a:pt x="1866" y="1739"/>
                  </a:lnTo>
                  <a:lnTo>
                    <a:pt x="203" y="1473"/>
                  </a:lnTo>
                  <a:lnTo>
                    <a:pt x="0" y="2324"/>
                  </a:lnTo>
                  <a:lnTo>
                    <a:pt x="393" y="3632"/>
                  </a:lnTo>
                  <a:lnTo>
                    <a:pt x="952" y="3886"/>
                  </a:lnTo>
                  <a:lnTo>
                    <a:pt x="1511" y="4114"/>
                  </a:lnTo>
                  <a:lnTo>
                    <a:pt x="2082" y="4368"/>
                  </a:lnTo>
                  <a:lnTo>
                    <a:pt x="2705" y="4546"/>
                  </a:lnTo>
                  <a:lnTo>
                    <a:pt x="3327" y="4737"/>
                  </a:lnTo>
                  <a:lnTo>
                    <a:pt x="3911" y="4318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12258889" y="696635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5943" y="0"/>
                  </a:moveTo>
                  <a:lnTo>
                    <a:pt x="3746" y="330"/>
                  </a:lnTo>
                  <a:lnTo>
                    <a:pt x="1600" y="1993"/>
                  </a:lnTo>
                  <a:lnTo>
                    <a:pt x="1117" y="2387"/>
                  </a:lnTo>
                  <a:lnTo>
                    <a:pt x="571" y="2285"/>
                  </a:lnTo>
                  <a:lnTo>
                    <a:pt x="25" y="2057"/>
                  </a:lnTo>
                  <a:lnTo>
                    <a:pt x="76" y="2743"/>
                  </a:lnTo>
                  <a:lnTo>
                    <a:pt x="571" y="3073"/>
                  </a:lnTo>
                  <a:lnTo>
                    <a:pt x="1079" y="3390"/>
                  </a:lnTo>
                  <a:lnTo>
                    <a:pt x="2921" y="4394"/>
                  </a:lnTo>
                  <a:lnTo>
                    <a:pt x="4787" y="3987"/>
                  </a:lnTo>
                  <a:lnTo>
                    <a:pt x="6629" y="3390"/>
                  </a:lnTo>
                  <a:lnTo>
                    <a:pt x="6934" y="3251"/>
                  </a:lnTo>
                  <a:lnTo>
                    <a:pt x="7531" y="3022"/>
                  </a:lnTo>
                  <a:lnTo>
                    <a:pt x="7632" y="2806"/>
                  </a:lnTo>
                  <a:lnTo>
                    <a:pt x="7747" y="2628"/>
                  </a:lnTo>
                  <a:lnTo>
                    <a:pt x="7886" y="2476"/>
                  </a:lnTo>
                  <a:lnTo>
                    <a:pt x="7988" y="2247"/>
                  </a:lnTo>
                  <a:lnTo>
                    <a:pt x="8115" y="2006"/>
                  </a:lnTo>
                  <a:lnTo>
                    <a:pt x="8216" y="1752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48A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12266413" y="696755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5118" y="0"/>
                  </a:moveTo>
                  <a:lnTo>
                    <a:pt x="3136" y="1155"/>
                  </a:lnTo>
                  <a:lnTo>
                    <a:pt x="1358" y="977"/>
                  </a:lnTo>
                  <a:lnTo>
                    <a:pt x="1104" y="1295"/>
                  </a:lnTo>
                  <a:lnTo>
                    <a:pt x="749" y="1346"/>
                  </a:lnTo>
                  <a:lnTo>
                    <a:pt x="368" y="1282"/>
                  </a:lnTo>
                  <a:lnTo>
                    <a:pt x="215" y="1435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1168" y="2539"/>
                  </a:lnTo>
                  <a:lnTo>
                    <a:pt x="2666" y="2031"/>
                  </a:lnTo>
                  <a:lnTo>
                    <a:pt x="3797" y="2844"/>
                  </a:lnTo>
                  <a:lnTo>
                    <a:pt x="6540" y="1930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925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12303519" y="688558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4565" y="0"/>
                  </a:moveTo>
                  <a:lnTo>
                    <a:pt x="3041" y="203"/>
                  </a:lnTo>
                  <a:lnTo>
                    <a:pt x="1517" y="507"/>
                  </a:lnTo>
                  <a:lnTo>
                    <a:pt x="1186" y="1117"/>
                  </a:lnTo>
                  <a:lnTo>
                    <a:pt x="882" y="2108"/>
                  </a:lnTo>
                  <a:lnTo>
                    <a:pt x="0" y="2971"/>
                  </a:lnTo>
                  <a:lnTo>
                    <a:pt x="615" y="4114"/>
                  </a:lnTo>
                  <a:lnTo>
                    <a:pt x="1542" y="3746"/>
                  </a:lnTo>
                  <a:lnTo>
                    <a:pt x="1923" y="3365"/>
                  </a:lnTo>
                  <a:lnTo>
                    <a:pt x="2215" y="2895"/>
                  </a:lnTo>
                  <a:lnTo>
                    <a:pt x="2986" y="2895"/>
                  </a:lnTo>
                  <a:lnTo>
                    <a:pt x="3269" y="2844"/>
                  </a:lnTo>
                  <a:lnTo>
                    <a:pt x="3533" y="2844"/>
                  </a:lnTo>
                  <a:lnTo>
                    <a:pt x="3866" y="2425"/>
                  </a:lnTo>
                  <a:lnTo>
                    <a:pt x="4844" y="2044"/>
                  </a:lnTo>
                  <a:lnTo>
                    <a:pt x="6262" y="2044"/>
                  </a:lnTo>
                  <a:lnTo>
                    <a:pt x="6533" y="1879"/>
                  </a:lnTo>
                  <a:lnTo>
                    <a:pt x="8167" y="1879"/>
                  </a:lnTo>
                  <a:lnTo>
                    <a:pt x="8372" y="1409"/>
                  </a:lnTo>
                  <a:lnTo>
                    <a:pt x="6724" y="1409"/>
                  </a:lnTo>
                  <a:lnTo>
                    <a:pt x="4565" y="0"/>
                  </a:lnTo>
                  <a:close/>
                </a:path>
                <a:path w="8890" h="4445">
                  <a:moveTo>
                    <a:pt x="8167" y="1879"/>
                  </a:moveTo>
                  <a:lnTo>
                    <a:pt x="6533" y="1879"/>
                  </a:lnTo>
                  <a:lnTo>
                    <a:pt x="6863" y="2971"/>
                  </a:lnTo>
                  <a:lnTo>
                    <a:pt x="7524" y="3263"/>
                  </a:lnTo>
                  <a:lnTo>
                    <a:pt x="8167" y="1879"/>
                  </a:lnTo>
                  <a:close/>
                </a:path>
                <a:path w="8890" h="4445">
                  <a:moveTo>
                    <a:pt x="2986" y="2895"/>
                  </a:moveTo>
                  <a:lnTo>
                    <a:pt x="2215" y="2895"/>
                  </a:lnTo>
                  <a:lnTo>
                    <a:pt x="2876" y="2971"/>
                  </a:lnTo>
                  <a:close/>
                </a:path>
                <a:path w="8890" h="4445">
                  <a:moveTo>
                    <a:pt x="3533" y="2844"/>
                  </a:moveTo>
                  <a:lnTo>
                    <a:pt x="3269" y="2844"/>
                  </a:lnTo>
                  <a:lnTo>
                    <a:pt x="3472" y="2920"/>
                  </a:lnTo>
                  <a:close/>
                </a:path>
                <a:path w="8890" h="4445">
                  <a:moveTo>
                    <a:pt x="6262" y="2044"/>
                  </a:moveTo>
                  <a:lnTo>
                    <a:pt x="4844" y="2044"/>
                  </a:lnTo>
                  <a:lnTo>
                    <a:pt x="5428" y="2552"/>
                  </a:lnTo>
                  <a:lnTo>
                    <a:pt x="6262" y="2044"/>
                  </a:lnTo>
                  <a:close/>
                </a:path>
                <a:path w="8890" h="4445">
                  <a:moveTo>
                    <a:pt x="7613" y="1231"/>
                  </a:moveTo>
                  <a:lnTo>
                    <a:pt x="6724" y="1409"/>
                  </a:lnTo>
                  <a:lnTo>
                    <a:pt x="8372" y="1409"/>
                  </a:lnTo>
                  <a:lnTo>
                    <a:pt x="8433" y="1269"/>
                  </a:lnTo>
                  <a:lnTo>
                    <a:pt x="7613" y="1231"/>
                  </a:lnTo>
                  <a:close/>
                </a:path>
              </a:pathLst>
            </a:custGeom>
            <a:solidFill>
              <a:srgbClr val="CD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12303510" y="689560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155" y="0"/>
                  </a:moveTo>
                  <a:lnTo>
                    <a:pt x="990" y="292"/>
                  </a:lnTo>
                  <a:lnTo>
                    <a:pt x="635" y="825"/>
                  </a:lnTo>
                  <a:lnTo>
                    <a:pt x="228" y="2006"/>
                  </a:lnTo>
                  <a:lnTo>
                    <a:pt x="0" y="2628"/>
                  </a:lnTo>
                  <a:lnTo>
                    <a:pt x="939" y="3936"/>
                  </a:lnTo>
                  <a:lnTo>
                    <a:pt x="1854" y="5257"/>
                  </a:lnTo>
                  <a:lnTo>
                    <a:pt x="2794" y="6591"/>
                  </a:lnTo>
                  <a:lnTo>
                    <a:pt x="3149" y="6108"/>
                  </a:lnTo>
                  <a:lnTo>
                    <a:pt x="3302" y="5880"/>
                  </a:lnTo>
                  <a:lnTo>
                    <a:pt x="3035" y="5333"/>
                  </a:lnTo>
                  <a:lnTo>
                    <a:pt x="2552" y="4825"/>
                  </a:lnTo>
                  <a:lnTo>
                    <a:pt x="2413" y="3492"/>
                  </a:lnTo>
                  <a:lnTo>
                    <a:pt x="330" y="2476"/>
                  </a:lnTo>
                  <a:lnTo>
                    <a:pt x="3403" y="1638"/>
                  </a:lnTo>
                  <a:lnTo>
                    <a:pt x="1905" y="53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12306213" y="688965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44" y="0"/>
                  </a:moveTo>
                  <a:lnTo>
                    <a:pt x="876" y="927"/>
                  </a:lnTo>
                  <a:lnTo>
                    <a:pt x="0" y="1803"/>
                  </a:lnTo>
                  <a:lnTo>
                    <a:pt x="685" y="2946"/>
                  </a:lnTo>
                  <a:lnTo>
                    <a:pt x="1028" y="3898"/>
                  </a:lnTo>
                  <a:lnTo>
                    <a:pt x="1650" y="3657"/>
                  </a:lnTo>
                  <a:lnTo>
                    <a:pt x="2285" y="3454"/>
                  </a:lnTo>
                  <a:lnTo>
                    <a:pt x="2933" y="3213"/>
                  </a:lnTo>
                  <a:lnTo>
                    <a:pt x="3257" y="2552"/>
                  </a:lnTo>
                  <a:lnTo>
                    <a:pt x="571" y="2476"/>
                  </a:lnTo>
                  <a:lnTo>
                    <a:pt x="1930" y="609"/>
                  </a:lnTo>
                  <a:lnTo>
                    <a:pt x="1244" y="0"/>
                  </a:lnTo>
                  <a:close/>
                </a:path>
                <a:path w="3809" h="4445">
                  <a:moveTo>
                    <a:pt x="2628" y="2209"/>
                  </a:moveTo>
                  <a:lnTo>
                    <a:pt x="571" y="2476"/>
                  </a:lnTo>
                  <a:lnTo>
                    <a:pt x="3142" y="2476"/>
                  </a:lnTo>
                  <a:lnTo>
                    <a:pt x="2628" y="2209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12304243" y="688846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133" y="101"/>
                  </a:moveTo>
                  <a:lnTo>
                    <a:pt x="1485" y="0"/>
                  </a:lnTo>
                  <a:lnTo>
                    <a:pt x="1181" y="469"/>
                  </a:lnTo>
                  <a:lnTo>
                    <a:pt x="825" y="863"/>
                  </a:lnTo>
                  <a:lnTo>
                    <a:pt x="76" y="2857"/>
                  </a:lnTo>
                  <a:lnTo>
                    <a:pt x="228" y="2946"/>
                  </a:lnTo>
                  <a:lnTo>
                    <a:pt x="381" y="3086"/>
                  </a:lnTo>
                  <a:lnTo>
                    <a:pt x="533" y="3251"/>
                  </a:lnTo>
                  <a:lnTo>
                    <a:pt x="800" y="3162"/>
                  </a:lnTo>
                  <a:lnTo>
                    <a:pt x="2133" y="101"/>
                  </a:lnTo>
                  <a:close/>
                </a:path>
                <a:path w="5079" h="3809">
                  <a:moveTo>
                    <a:pt x="4673" y="1130"/>
                  </a:moveTo>
                  <a:lnTo>
                    <a:pt x="3619" y="431"/>
                  </a:lnTo>
                  <a:lnTo>
                    <a:pt x="3289" y="584"/>
                  </a:lnTo>
                  <a:lnTo>
                    <a:pt x="3289" y="787"/>
                  </a:lnTo>
                  <a:lnTo>
                    <a:pt x="3263" y="977"/>
                  </a:lnTo>
                  <a:lnTo>
                    <a:pt x="3225" y="1181"/>
                  </a:lnTo>
                  <a:lnTo>
                    <a:pt x="3911" y="1790"/>
                  </a:lnTo>
                  <a:lnTo>
                    <a:pt x="2540" y="3670"/>
                  </a:lnTo>
                  <a:lnTo>
                    <a:pt x="4610" y="3416"/>
                  </a:lnTo>
                  <a:lnTo>
                    <a:pt x="4610" y="2870"/>
                  </a:lnTo>
                  <a:lnTo>
                    <a:pt x="4584" y="2298"/>
                  </a:lnTo>
                  <a:lnTo>
                    <a:pt x="4584" y="1536"/>
                  </a:lnTo>
                  <a:lnTo>
                    <a:pt x="4622" y="1333"/>
                  </a:lnTo>
                  <a:lnTo>
                    <a:pt x="4673" y="1130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12307143" y="689913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23" y="0"/>
                  </a:moveTo>
                  <a:lnTo>
                    <a:pt x="1003" y="558"/>
                  </a:lnTo>
                  <a:lnTo>
                    <a:pt x="0" y="1689"/>
                  </a:lnTo>
                  <a:lnTo>
                    <a:pt x="203" y="1790"/>
                  </a:lnTo>
                  <a:lnTo>
                    <a:pt x="444" y="1892"/>
                  </a:lnTo>
                  <a:lnTo>
                    <a:pt x="660" y="1993"/>
                  </a:lnTo>
                  <a:lnTo>
                    <a:pt x="990" y="1866"/>
                  </a:lnTo>
                  <a:lnTo>
                    <a:pt x="1625" y="1638"/>
                  </a:lnTo>
                  <a:lnTo>
                    <a:pt x="1739" y="1396"/>
                  </a:lnTo>
                  <a:lnTo>
                    <a:pt x="1841" y="1193"/>
                  </a:lnTo>
                  <a:lnTo>
                    <a:pt x="1955" y="952"/>
                  </a:lnTo>
                  <a:lnTo>
                    <a:pt x="1803" y="63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12303633" y="6891616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714" y="850"/>
                  </a:moveTo>
                  <a:lnTo>
                    <a:pt x="1409" y="0"/>
                  </a:lnTo>
                  <a:lnTo>
                    <a:pt x="1155" y="88"/>
                  </a:lnTo>
                  <a:lnTo>
                    <a:pt x="901" y="850"/>
                  </a:lnTo>
                  <a:lnTo>
                    <a:pt x="342" y="1549"/>
                  </a:lnTo>
                  <a:lnTo>
                    <a:pt x="698" y="2438"/>
                  </a:lnTo>
                  <a:lnTo>
                    <a:pt x="469" y="3213"/>
                  </a:lnTo>
                  <a:lnTo>
                    <a:pt x="0" y="3962"/>
                  </a:lnTo>
                  <a:lnTo>
                    <a:pt x="508" y="4813"/>
                  </a:lnTo>
                  <a:lnTo>
                    <a:pt x="698" y="4546"/>
                  </a:lnTo>
                  <a:lnTo>
                    <a:pt x="1041" y="4000"/>
                  </a:lnTo>
                  <a:lnTo>
                    <a:pt x="1143" y="3759"/>
                  </a:lnTo>
                  <a:lnTo>
                    <a:pt x="1257" y="3517"/>
                  </a:lnTo>
                  <a:lnTo>
                    <a:pt x="1358" y="3263"/>
                  </a:lnTo>
                  <a:lnTo>
                    <a:pt x="1460" y="3098"/>
                  </a:lnTo>
                  <a:lnTo>
                    <a:pt x="1549" y="2921"/>
                  </a:lnTo>
                  <a:lnTo>
                    <a:pt x="1612" y="2730"/>
                  </a:lnTo>
                  <a:lnTo>
                    <a:pt x="1422" y="2616"/>
                  </a:lnTo>
                  <a:lnTo>
                    <a:pt x="1054" y="2336"/>
                  </a:lnTo>
                  <a:lnTo>
                    <a:pt x="1346" y="1587"/>
                  </a:lnTo>
                  <a:lnTo>
                    <a:pt x="1714" y="850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12304967" y="68932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69" y="1231"/>
                  </a:moveTo>
                  <a:lnTo>
                    <a:pt x="342" y="1155"/>
                  </a:lnTo>
                  <a:lnTo>
                    <a:pt x="114" y="1422"/>
                  </a:lnTo>
                  <a:lnTo>
                    <a:pt x="0" y="1600"/>
                  </a:lnTo>
                  <a:lnTo>
                    <a:pt x="292" y="1663"/>
                  </a:lnTo>
                  <a:lnTo>
                    <a:pt x="469" y="1574"/>
                  </a:lnTo>
                  <a:lnTo>
                    <a:pt x="469" y="1231"/>
                  </a:lnTo>
                  <a:close/>
                </a:path>
                <a:path w="2540" h="1904">
                  <a:moveTo>
                    <a:pt x="2260" y="266"/>
                  </a:moveTo>
                  <a:lnTo>
                    <a:pt x="2019" y="165"/>
                  </a:lnTo>
                  <a:lnTo>
                    <a:pt x="1854" y="88"/>
                  </a:lnTo>
                  <a:lnTo>
                    <a:pt x="1651" y="0"/>
                  </a:lnTo>
                  <a:lnTo>
                    <a:pt x="1663" y="495"/>
                  </a:lnTo>
                  <a:lnTo>
                    <a:pt x="1892" y="546"/>
                  </a:lnTo>
                  <a:lnTo>
                    <a:pt x="2260" y="266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12306618" y="6888022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596" y="5524"/>
                  </a:moveTo>
                  <a:lnTo>
                    <a:pt x="469" y="5207"/>
                  </a:lnTo>
                  <a:lnTo>
                    <a:pt x="368" y="4914"/>
                  </a:lnTo>
                  <a:lnTo>
                    <a:pt x="292" y="4584"/>
                  </a:lnTo>
                  <a:lnTo>
                    <a:pt x="190" y="4826"/>
                  </a:lnTo>
                  <a:lnTo>
                    <a:pt x="88" y="5029"/>
                  </a:lnTo>
                  <a:lnTo>
                    <a:pt x="0" y="5270"/>
                  </a:lnTo>
                  <a:lnTo>
                    <a:pt x="203" y="5359"/>
                  </a:lnTo>
                  <a:lnTo>
                    <a:pt x="368" y="5435"/>
                  </a:lnTo>
                  <a:lnTo>
                    <a:pt x="596" y="5524"/>
                  </a:lnTo>
                  <a:close/>
                </a:path>
                <a:path w="1904" h="5715">
                  <a:moveTo>
                    <a:pt x="1346" y="342"/>
                  </a:moveTo>
                  <a:lnTo>
                    <a:pt x="1130" y="241"/>
                  </a:lnTo>
                  <a:lnTo>
                    <a:pt x="965" y="114"/>
                  </a:lnTo>
                  <a:lnTo>
                    <a:pt x="762" y="0"/>
                  </a:lnTo>
                  <a:lnTo>
                    <a:pt x="368" y="495"/>
                  </a:lnTo>
                  <a:lnTo>
                    <a:pt x="546" y="685"/>
                  </a:lnTo>
                  <a:lnTo>
                    <a:pt x="723" y="850"/>
                  </a:lnTo>
                  <a:lnTo>
                    <a:pt x="914" y="1016"/>
                  </a:lnTo>
                  <a:lnTo>
                    <a:pt x="1231" y="889"/>
                  </a:lnTo>
                  <a:lnTo>
                    <a:pt x="1231" y="698"/>
                  </a:lnTo>
                  <a:lnTo>
                    <a:pt x="1270" y="508"/>
                  </a:lnTo>
                  <a:lnTo>
                    <a:pt x="1346" y="342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12309763" y="690585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7064" y="7251"/>
                  </a:moveTo>
                  <a:lnTo>
                    <a:pt x="4660" y="7251"/>
                  </a:lnTo>
                  <a:lnTo>
                    <a:pt x="5625" y="7696"/>
                  </a:lnTo>
                  <a:lnTo>
                    <a:pt x="6603" y="8089"/>
                  </a:lnTo>
                  <a:lnTo>
                    <a:pt x="7064" y="7251"/>
                  </a:lnTo>
                  <a:close/>
                </a:path>
                <a:path w="7620" h="8254">
                  <a:moveTo>
                    <a:pt x="1955" y="0"/>
                  </a:moveTo>
                  <a:lnTo>
                    <a:pt x="1701" y="215"/>
                  </a:lnTo>
                  <a:lnTo>
                    <a:pt x="1155" y="609"/>
                  </a:lnTo>
                  <a:lnTo>
                    <a:pt x="1866" y="1790"/>
                  </a:lnTo>
                  <a:lnTo>
                    <a:pt x="850" y="2146"/>
                  </a:lnTo>
                  <a:lnTo>
                    <a:pt x="215" y="2692"/>
                  </a:lnTo>
                  <a:lnTo>
                    <a:pt x="0" y="3225"/>
                  </a:lnTo>
                  <a:lnTo>
                    <a:pt x="22" y="3556"/>
                  </a:lnTo>
                  <a:lnTo>
                    <a:pt x="710" y="4521"/>
                  </a:lnTo>
                  <a:lnTo>
                    <a:pt x="2056" y="5207"/>
                  </a:lnTo>
                  <a:lnTo>
                    <a:pt x="1915" y="6819"/>
                  </a:lnTo>
                  <a:lnTo>
                    <a:pt x="1853" y="7823"/>
                  </a:lnTo>
                  <a:lnTo>
                    <a:pt x="3021" y="7467"/>
                  </a:lnTo>
                  <a:lnTo>
                    <a:pt x="3986" y="7467"/>
                  </a:lnTo>
                  <a:lnTo>
                    <a:pt x="4660" y="7251"/>
                  </a:lnTo>
                  <a:lnTo>
                    <a:pt x="7064" y="7251"/>
                  </a:lnTo>
                  <a:lnTo>
                    <a:pt x="7301" y="6819"/>
                  </a:lnTo>
                  <a:lnTo>
                    <a:pt x="6920" y="5867"/>
                  </a:lnTo>
                  <a:lnTo>
                    <a:pt x="6044" y="5461"/>
                  </a:lnTo>
                  <a:lnTo>
                    <a:pt x="5714" y="4826"/>
                  </a:lnTo>
                  <a:lnTo>
                    <a:pt x="6209" y="3949"/>
                  </a:lnTo>
                  <a:lnTo>
                    <a:pt x="6320" y="3695"/>
                  </a:lnTo>
                  <a:lnTo>
                    <a:pt x="3644" y="3695"/>
                  </a:lnTo>
                  <a:lnTo>
                    <a:pt x="3390" y="3644"/>
                  </a:lnTo>
                  <a:lnTo>
                    <a:pt x="3415" y="3302"/>
                  </a:lnTo>
                  <a:lnTo>
                    <a:pt x="6510" y="3302"/>
                  </a:lnTo>
                  <a:lnTo>
                    <a:pt x="6302" y="2692"/>
                  </a:lnTo>
                  <a:lnTo>
                    <a:pt x="6190" y="2400"/>
                  </a:lnTo>
                  <a:lnTo>
                    <a:pt x="4342" y="2400"/>
                  </a:lnTo>
                  <a:lnTo>
                    <a:pt x="3730" y="2146"/>
                  </a:lnTo>
                  <a:lnTo>
                    <a:pt x="3607" y="1790"/>
                  </a:lnTo>
                  <a:lnTo>
                    <a:pt x="3466" y="1041"/>
                  </a:lnTo>
                  <a:lnTo>
                    <a:pt x="2875" y="609"/>
                  </a:lnTo>
                  <a:lnTo>
                    <a:pt x="1955" y="0"/>
                  </a:lnTo>
                  <a:close/>
                </a:path>
                <a:path w="7620" h="8254">
                  <a:moveTo>
                    <a:pt x="3986" y="7467"/>
                  </a:moveTo>
                  <a:lnTo>
                    <a:pt x="3021" y="7467"/>
                  </a:lnTo>
                  <a:lnTo>
                    <a:pt x="3669" y="7569"/>
                  </a:lnTo>
                  <a:lnTo>
                    <a:pt x="3986" y="7467"/>
                  </a:lnTo>
                  <a:close/>
                </a:path>
                <a:path w="7620" h="8254">
                  <a:moveTo>
                    <a:pt x="6510" y="3302"/>
                  </a:moveTo>
                  <a:lnTo>
                    <a:pt x="3441" y="3302"/>
                  </a:lnTo>
                  <a:lnTo>
                    <a:pt x="3707" y="3340"/>
                  </a:lnTo>
                  <a:lnTo>
                    <a:pt x="3644" y="3695"/>
                  </a:lnTo>
                  <a:lnTo>
                    <a:pt x="6320" y="3695"/>
                  </a:lnTo>
                  <a:lnTo>
                    <a:pt x="6510" y="3302"/>
                  </a:lnTo>
                  <a:close/>
                </a:path>
                <a:path w="7620" h="8254">
                  <a:moveTo>
                    <a:pt x="5447" y="1841"/>
                  </a:moveTo>
                  <a:lnTo>
                    <a:pt x="5346" y="2070"/>
                  </a:lnTo>
                  <a:lnTo>
                    <a:pt x="4342" y="2400"/>
                  </a:lnTo>
                  <a:lnTo>
                    <a:pt x="6190" y="2400"/>
                  </a:lnTo>
                  <a:lnTo>
                    <a:pt x="5447" y="1841"/>
                  </a:lnTo>
                  <a:close/>
                </a:path>
              </a:pathLst>
            </a:custGeom>
            <a:solidFill>
              <a:srgbClr val="F054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12313475" y="690449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650" y="0"/>
                  </a:moveTo>
                  <a:lnTo>
                    <a:pt x="0" y="1155"/>
                  </a:lnTo>
                  <a:lnTo>
                    <a:pt x="1739" y="3187"/>
                  </a:lnTo>
                  <a:lnTo>
                    <a:pt x="1981" y="3340"/>
                  </a:lnTo>
                  <a:lnTo>
                    <a:pt x="2184" y="3492"/>
                  </a:lnTo>
                  <a:lnTo>
                    <a:pt x="2425" y="3632"/>
                  </a:lnTo>
                  <a:lnTo>
                    <a:pt x="2857" y="3035"/>
                  </a:lnTo>
                  <a:lnTo>
                    <a:pt x="4457" y="2654"/>
                  </a:lnTo>
                  <a:lnTo>
                    <a:pt x="2743" y="1638"/>
                  </a:lnTo>
                  <a:lnTo>
                    <a:pt x="2438" y="1447"/>
                  </a:lnTo>
                  <a:lnTo>
                    <a:pt x="2451" y="774"/>
                  </a:lnTo>
                  <a:lnTo>
                    <a:pt x="2324" y="330"/>
                  </a:lnTo>
                  <a:lnTo>
                    <a:pt x="2095" y="203"/>
                  </a:lnTo>
                  <a:lnTo>
                    <a:pt x="1892" y="10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12313238" y="69068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03" y="1092"/>
                  </a:lnTo>
                  <a:lnTo>
                    <a:pt x="863" y="1358"/>
                  </a:lnTo>
                  <a:lnTo>
                    <a:pt x="1854" y="1054"/>
                  </a:lnTo>
                  <a:lnTo>
                    <a:pt x="1244" y="698"/>
                  </a:lnTo>
                  <a:lnTo>
                    <a:pt x="609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8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12302867" y="6898236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647" y="0"/>
                  </a:moveTo>
                  <a:lnTo>
                    <a:pt x="253" y="749"/>
                  </a:lnTo>
                  <a:lnTo>
                    <a:pt x="0" y="3022"/>
                  </a:lnTo>
                  <a:lnTo>
                    <a:pt x="533" y="3327"/>
                  </a:lnTo>
                  <a:lnTo>
                    <a:pt x="1028" y="3695"/>
                  </a:lnTo>
                  <a:lnTo>
                    <a:pt x="2374" y="7124"/>
                  </a:lnTo>
                  <a:lnTo>
                    <a:pt x="4229" y="9207"/>
                  </a:lnTo>
                  <a:lnTo>
                    <a:pt x="7111" y="10312"/>
                  </a:lnTo>
                  <a:lnTo>
                    <a:pt x="7746" y="9766"/>
                  </a:lnTo>
                  <a:lnTo>
                    <a:pt x="8762" y="9398"/>
                  </a:lnTo>
                  <a:lnTo>
                    <a:pt x="8051" y="8229"/>
                  </a:lnTo>
                  <a:lnTo>
                    <a:pt x="6781" y="7467"/>
                  </a:lnTo>
                  <a:lnTo>
                    <a:pt x="5194" y="7277"/>
                  </a:lnTo>
                  <a:lnTo>
                    <a:pt x="4330" y="5880"/>
                  </a:lnTo>
                  <a:lnTo>
                    <a:pt x="3467" y="5473"/>
                  </a:lnTo>
                  <a:lnTo>
                    <a:pt x="3213" y="4813"/>
                  </a:lnTo>
                  <a:lnTo>
                    <a:pt x="3479" y="3911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12306088" y="690214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266" y="0"/>
                  </a:moveTo>
                  <a:lnTo>
                    <a:pt x="0" y="901"/>
                  </a:lnTo>
                  <a:lnTo>
                    <a:pt x="253" y="1562"/>
                  </a:lnTo>
                  <a:lnTo>
                    <a:pt x="1117" y="1981"/>
                  </a:lnTo>
                  <a:lnTo>
                    <a:pt x="1181" y="1155"/>
                  </a:lnTo>
                  <a:lnTo>
                    <a:pt x="965" y="48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12307786" y="690008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965" y="698"/>
                  </a:moveTo>
                  <a:lnTo>
                    <a:pt x="647" y="800"/>
                  </a:lnTo>
                  <a:lnTo>
                    <a:pt x="342" y="927"/>
                  </a:lnTo>
                  <a:lnTo>
                    <a:pt x="0" y="1041"/>
                  </a:lnTo>
                  <a:lnTo>
                    <a:pt x="736" y="2044"/>
                  </a:lnTo>
                  <a:lnTo>
                    <a:pt x="685" y="889"/>
                  </a:lnTo>
                  <a:lnTo>
                    <a:pt x="965" y="698"/>
                  </a:lnTo>
                  <a:close/>
                </a:path>
                <a:path w="3175" h="2540">
                  <a:moveTo>
                    <a:pt x="2616" y="647"/>
                  </a:moveTo>
                  <a:lnTo>
                    <a:pt x="2197" y="431"/>
                  </a:lnTo>
                  <a:lnTo>
                    <a:pt x="1727" y="215"/>
                  </a:lnTo>
                  <a:lnTo>
                    <a:pt x="1308" y="0"/>
                  </a:lnTo>
                  <a:lnTo>
                    <a:pt x="1193" y="241"/>
                  </a:lnTo>
                  <a:lnTo>
                    <a:pt x="1092" y="444"/>
                  </a:lnTo>
                  <a:lnTo>
                    <a:pt x="965" y="685"/>
                  </a:lnTo>
                  <a:lnTo>
                    <a:pt x="1524" y="914"/>
                  </a:lnTo>
                  <a:lnTo>
                    <a:pt x="2095" y="1054"/>
                  </a:lnTo>
                  <a:lnTo>
                    <a:pt x="2616" y="647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12308825" y="68885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49" y="0"/>
                  </a:moveTo>
                  <a:lnTo>
                    <a:pt x="1231" y="596"/>
                  </a:lnTo>
                  <a:lnTo>
                    <a:pt x="800" y="1028"/>
                  </a:lnTo>
                  <a:lnTo>
                    <a:pt x="88" y="1041"/>
                  </a:lnTo>
                  <a:lnTo>
                    <a:pt x="38" y="1244"/>
                  </a:lnTo>
                  <a:lnTo>
                    <a:pt x="0" y="1447"/>
                  </a:lnTo>
                  <a:lnTo>
                    <a:pt x="0" y="1650"/>
                  </a:lnTo>
                  <a:lnTo>
                    <a:pt x="723" y="2108"/>
                  </a:lnTo>
                  <a:lnTo>
                    <a:pt x="1447" y="2476"/>
                  </a:lnTo>
                  <a:lnTo>
                    <a:pt x="2324" y="2006"/>
                  </a:lnTo>
                  <a:lnTo>
                    <a:pt x="2247" y="850"/>
                  </a:lnTo>
                  <a:lnTo>
                    <a:pt x="2222" y="292"/>
                  </a:lnTo>
                  <a:lnTo>
                    <a:pt x="1993" y="190"/>
                  </a:lnTo>
                  <a:lnTo>
                    <a:pt x="1777" y="10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12309480" y="68919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12" y="279"/>
                  </a:lnTo>
                  <a:lnTo>
                    <a:pt x="317" y="254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12313796" y="691267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3263" y="0"/>
                  </a:moveTo>
                  <a:lnTo>
                    <a:pt x="2565" y="1257"/>
                  </a:lnTo>
                  <a:lnTo>
                    <a:pt x="1600" y="889"/>
                  </a:lnTo>
                  <a:lnTo>
                    <a:pt x="622" y="431"/>
                  </a:lnTo>
                  <a:lnTo>
                    <a:pt x="0" y="2197"/>
                  </a:lnTo>
                  <a:lnTo>
                    <a:pt x="2057" y="3289"/>
                  </a:lnTo>
                  <a:lnTo>
                    <a:pt x="1752" y="4991"/>
                  </a:lnTo>
                  <a:lnTo>
                    <a:pt x="2870" y="5651"/>
                  </a:lnTo>
                  <a:lnTo>
                    <a:pt x="3467" y="4152"/>
                  </a:lnTo>
                  <a:lnTo>
                    <a:pt x="4610" y="4305"/>
                  </a:lnTo>
                  <a:lnTo>
                    <a:pt x="5359" y="4432"/>
                  </a:lnTo>
                  <a:lnTo>
                    <a:pt x="5079" y="3517"/>
                  </a:lnTo>
                  <a:lnTo>
                    <a:pt x="4279" y="2705"/>
                  </a:lnTo>
                  <a:lnTo>
                    <a:pt x="3962" y="2209"/>
                  </a:lnTo>
                  <a:lnTo>
                    <a:pt x="5054" y="1511"/>
                  </a:lnTo>
                  <a:lnTo>
                    <a:pt x="5600" y="1943"/>
                  </a:lnTo>
                  <a:lnTo>
                    <a:pt x="5930" y="2489"/>
                  </a:lnTo>
                  <a:lnTo>
                    <a:pt x="6375" y="3149"/>
                  </a:lnTo>
                  <a:lnTo>
                    <a:pt x="6261" y="3848"/>
                  </a:lnTo>
                  <a:lnTo>
                    <a:pt x="6007" y="4533"/>
                  </a:lnTo>
                  <a:lnTo>
                    <a:pt x="7658" y="3937"/>
                  </a:lnTo>
                  <a:lnTo>
                    <a:pt x="7480" y="2857"/>
                  </a:lnTo>
                  <a:lnTo>
                    <a:pt x="5803" y="698"/>
                  </a:lnTo>
                  <a:lnTo>
                    <a:pt x="4571" y="2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12315486" y="690979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95" y="0"/>
                  </a:moveTo>
                  <a:lnTo>
                    <a:pt x="0" y="901"/>
                  </a:lnTo>
                  <a:lnTo>
                    <a:pt x="304" y="1536"/>
                  </a:lnTo>
                  <a:lnTo>
                    <a:pt x="1206" y="1917"/>
                  </a:lnTo>
                  <a:lnTo>
                    <a:pt x="1549" y="1054"/>
                  </a:lnTo>
                  <a:lnTo>
                    <a:pt x="1435" y="36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6A7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12289918" y="6944958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4" h="16509">
                  <a:moveTo>
                    <a:pt x="11861" y="0"/>
                  </a:moveTo>
                  <a:lnTo>
                    <a:pt x="11760" y="2463"/>
                  </a:lnTo>
                  <a:lnTo>
                    <a:pt x="10680" y="4203"/>
                  </a:lnTo>
                  <a:lnTo>
                    <a:pt x="6997" y="5740"/>
                  </a:lnTo>
                  <a:lnTo>
                    <a:pt x="5867" y="6756"/>
                  </a:lnTo>
                  <a:lnTo>
                    <a:pt x="4660" y="7556"/>
                  </a:lnTo>
                  <a:lnTo>
                    <a:pt x="5003" y="8889"/>
                  </a:lnTo>
                  <a:lnTo>
                    <a:pt x="5194" y="10807"/>
                  </a:lnTo>
                  <a:lnTo>
                    <a:pt x="1371" y="11861"/>
                  </a:lnTo>
                  <a:lnTo>
                    <a:pt x="1244" y="14274"/>
                  </a:lnTo>
                  <a:lnTo>
                    <a:pt x="0" y="15925"/>
                  </a:lnTo>
                  <a:lnTo>
                    <a:pt x="2311" y="16154"/>
                  </a:lnTo>
                  <a:lnTo>
                    <a:pt x="2654" y="15443"/>
                  </a:lnTo>
                  <a:lnTo>
                    <a:pt x="2895" y="14604"/>
                  </a:lnTo>
                  <a:lnTo>
                    <a:pt x="3873" y="14465"/>
                  </a:lnTo>
                  <a:lnTo>
                    <a:pt x="5067" y="13195"/>
                  </a:lnTo>
                  <a:lnTo>
                    <a:pt x="5321" y="11518"/>
                  </a:lnTo>
                  <a:lnTo>
                    <a:pt x="6197" y="8166"/>
                  </a:lnTo>
                  <a:lnTo>
                    <a:pt x="6959" y="9004"/>
                  </a:lnTo>
                  <a:lnTo>
                    <a:pt x="7670" y="9740"/>
                  </a:lnTo>
                  <a:lnTo>
                    <a:pt x="8026" y="10718"/>
                  </a:lnTo>
                  <a:lnTo>
                    <a:pt x="9410" y="11341"/>
                  </a:lnTo>
                  <a:lnTo>
                    <a:pt x="10452" y="9169"/>
                  </a:lnTo>
                  <a:lnTo>
                    <a:pt x="11455" y="6972"/>
                  </a:lnTo>
                  <a:lnTo>
                    <a:pt x="12992" y="4203"/>
                  </a:lnTo>
                  <a:lnTo>
                    <a:pt x="13157" y="3276"/>
                  </a:lnTo>
                  <a:lnTo>
                    <a:pt x="14058" y="2959"/>
                  </a:lnTo>
                  <a:lnTo>
                    <a:pt x="14427" y="2222"/>
                  </a:lnTo>
                  <a:lnTo>
                    <a:pt x="14300" y="1447"/>
                  </a:lnTo>
                  <a:lnTo>
                    <a:pt x="14325" y="660"/>
                  </a:lnTo>
                  <a:lnTo>
                    <a:pt x="13423" y="876"/>
                  </a:lnTo>
                  <a:lnTo>
                    <a:pt x="12814" y="76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F389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12302412" y="6952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28" y="0"/>
                  </a:moveTo>
                  <a:lnTo>
                    <a:pt x="0" y="254"/>
                  </a:lnTo>
                  <a:lnTo>
                    <a:pt x="215" y="635"/>
                  </a:lnTo>
                  <a:lnTo>
                    <a:pt x="787" y="1701"/>
                  </a:lnTo>
                  <a:lnTo>
                    <a:pt x="1485" y="1651"/>
                  </a:lnTo>
                  <a:lnTo>
                    <a:pt x="1739" y="1333"/>
                  </a:lnTo>
                  <a:lnTo>
                    <a:pt x="1879" y="1168"/>
                  </a:lnTo>
                  <a:lnTo>
                    <a:pt x="1739" y="482"/>
                  </a:lnTo>
                  <a:lnTo>
                    <a:pt x="1231" y="215"/>
                  </a:lnTo>
                  <a:lnTo>
                    <a:pt x="647" y="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5DB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12293605" y="6953114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2501" y="0"/>
                  </a:moveTo>
                  <a:lnTo>
                    <a:pt x="2070" y="1752"/>
                  </a:lnTo>
                  <a:lnTo>
                    <a:pt x="1638" y="3352"/>
                  </a:lnTo>
                  <a:lnTo>
                    <a:pt x="1384" y="5029"/>
                  </a:lnTo>
                  <a:lnTo>
                    <a:pt x="190" y="6299"/>
                  </a:lnTo>
                  <a:lnTo>
                    <a:pt x="2146" y="7734"/>
                  </a:lnTo>
                  <a:lnTo>
                    <a:pt x="253" y="8953"/>
                  </a:lnTo>
                  <a:lnTo>
                    <a:pt x="0" y="10274"/>
                  </a:lnTo>
                  <a:lnTo>
                    <a:pt x="1396" y="9677"/>
                  </a:lnTo>
                  <a:lnTo>
                    <a:pt x="1803" y="11404"/>
                  </a:lnTo>
                  <a:lnTo>
                    <a:pt x="3022" y="11772"/>
                  </a:lnTo>
                  <a:lnTo>
                    <a:pt x="3390" y="10375"/>
                  </a:lnTo>
                  <a:lnTo>
                    <a:pt x="1600" y="8851"/>
                  </a:lnTo>
                  <a:lnTo>
                    <a:pt x="4279" y="7581"/>
                  </a:lnTo>
                  <a:lnTo>
                    <a:pt x="4343" y="5905"/>
                  </a:lnTo>
                  <a:lnTo>
                    <a:pt x="3644" y="4800"/>
                  </a:lnTo>
                  <a:lnTo>
                    <a:pt x="2933" y="3619"/>
                  </a:lnTo>
                  <a:lnTo>
                    <a:pt x="4457" y="4076"/>
                  </a:lnTo>
                  <a:lnTo>
                    <a:pt x="4724" y="3543"/>
                  </a:lnTo>
                  <a:lnTo>
                    <a:pt x="4483" y="2895"/>
                  </a:lnTo>
                  <a:lnTo>
                    <a:pt x="4343" y="2578"/>
                  </a:lnTo>
                  <a:lnTo>
                    <a:pt x="4127" y="1930"/>
                  </a:lnTo>
                  <a:lnTo>
                    <a:pt x="3987" y="1587"/>
                  </a:lnTo>
                  <a:lnTo>
                    <a:pt x="3276" y="85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12288468" y="696338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130" y="0"/>
                  </a:moveTo>
                  <a:lnTo>
                    <a:pt x="4394" y="25"/>
                  </a:lnTo>
                  <a:lnTo>
                    <a:pt x="3517" y="101"/>
                  </a:lnTo>
                  <a:lnTo>
                    <a:pt x="3314" y="825"/>
                  </a:lnTo>
                  <a:lnTo>
                    <a:pt x="2781" y="2552"/>
                  </a:lnTo>
                  <a:lnTo>
                    <a:pt x="1371" y="3276"/>
                  </a:lnTo>
                  <a:lnTo>
                    <a:pt x="0" y="4102"/>
                  </a:lnTo>
                  <a:lnTo>
                    <a:pt x="38" y="4775"/>
                  </a:lnTo>
                  <a:lnTo>
                    <a:pt x="482" y="5118"/>
                  </a:lnTo>
                  <a:lnTo>
                    <a:pt x="1028" y="5384"/>
                  </a:lnTo>
                  <a:lnTo>
                    <a:pt x="2984" y="4749"/>
                  </a:lnTo>
                  <a:lnTo>
                    <a:pt x="3721" y="2692"/>
                  </a:lnTo>
                  <a:lnTo>
                    <a:pt x="5372" y="1651"/>
                  </a:lnTo>
                  <a:lnTo>
                    <a:pt x="5892" y="1333"/>
                  </a:lnTo>
                  <a:lnTo>
                    <a:pt x="5092" y="596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12289187" y="69687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53"/>
                  </a:lnTo>
                  <a:lnTo>
                    <a:pt x="101" y="520"/>
                  </a:lnTo>
                  <a:lnTo>
                    <a:pt x="0" y="761"/>
                  </a:lnTo>
                  <a:lnTo>
                    <a:pt x="228" y="850"/>
                  </a:lnTo>
                  <a:lnTo>
                    <a:pt x="444" y="939"/>
                  </a:lnTo>
                  <a:lnTo>
                    <a:pt x="647" y="1041"/>
                  </a:lnTo>
                  <a:lnTo>
                    <a:pt x="736" y="736"/>
                  </a:lnTo>
                  <a:lnTo>
                    <a:pt x="939" y="304"/>
                  </a:lnTo>
                  <a:lnTo>
                    <a:pt x="723" y="203"/>
                  </a:lnTo>
                  <a:lnTo>
                    <a:pt x="533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0538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12289828" y="696902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990" y="368"/>
                  </a:moveTo>
                  <a:lnTo>
                    <a:pt x="533" y="152"/>
                  </a:lnTo>
                  <a:lnTo>
                    <a:pt x="292" y="50"/>
                  </a:lnTo>
                  <a:lnTo>
                    <a:pt x="88" y="482"/>
                  </a:lnTo>
                  <a:lnTo>
                    <a:pt x="0" y="685"/>
                  </a:lnTo>
                  <a:lnTo>
                    <a:pt x="330" y="584"/>
                  </a:lnTo>
                  <a:lnTo>
                    <a:pt x="647" y="457"/>
                  </a:lnTo>
                  <a:lnTo>
                    <a:pt x="990" y="368"/>
                  </a:lnTo>
                  <a:close/>
                </a:path>
                <a:path w="2540" h="1270">
                  <a:moveTo>
                    <a:pt x="1981" y="0"/>
                  </a:moveTo>
                  <a:lnTo>
                    <a:pt x="990" y="342"/>
                  </a:lnTo>
                  <a:lnTo>
                    <a:pt x="1333" y="241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12287101" y="696948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95" y="0"/>
                  </a:moveTo>
                  <a:lnTo>
                    <a:pt x="698" y="457"/>
                  </a:lnTo>
                  <a:lnTo>
                    <a:pt x="0" y="673"/>
                  </a:lnTo>
                  <a:lnTo>
                    <a:pt x="2108" y="1549"/>
                  </a:lnTo>
                  <a:lnTo>
                    <a:pt x="2260" y="1422"/>
                  </a:lnTo>
                  <a:lnTo>
                    <a:pt x="2413" y="1130"/>
                  </a:lnTo>
                  <a:lnTo>
                    <a:pt x="2641" y="584"/>
                  </a:lnTo>
                  <a:lnTo>
                    <a:pt x="2743" y="317"/>
                  </a:lnTo>
                  <a:lnTo>
                    <a:pt x="2527" y="215"/>
                  </a:lnTo>
                  <a:lnTo>
                    <a:pt x="2311" y="127"/>
                  </a:lnTo>
                  <a:lnTo>
                    <a:pt x="2095" y="50"/>
                  </a:lnTo>
                  <a:close/>
                </a:path>
              </a:pathLst>
            </a:custGeom>
            <a:solidFill>
              <a:srgbClr val="E5A6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12224214" y="6915565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10777" y="4673"/>
                  </a:moveTo>
                  <a:lnTo>
                    <a:pt x="8471" y="4673"/>
                  </a:lnTo>
                  <a:lnTo>
                    <a:pt x="9627" y="5397"/>
                  </a:lnTo>
                  <a:lnTo>
                    <a:pt x="10440" y="6667"/>
                  </a:lnTo>
                  <a:lnTo>
                    <a:pt x="7240" y="7302"/>
                  </a:lnTo>
                  <a:lnTo>
                    <a:pt x="7133" y="8293"/>
                  </a:lnTo>
                  <a:lnTo>
                    <a:pt x="7059" y="9359"/>
                  </a:lnTo>
                  <a:lnTo>
                    <a:pt x="7582" y="10121"/>
                  </a:lnTo>
                  <a:lnTo>
                    <a:pt x="7087" y="10858"/>
                  </a:lnTo>
                  <a:lnTo>
                    <a:pt x="6782" y="11595"/>
                  </a:lnTo>
                  <a:lnTo>
                    <a:pt x="11431" y="10604"/>
                  </a:lnTo>
                  <a:lnTo>
                    <a:pt x="8738" y="9359"/>
                  </a:lnTo>
                  <a:lnTo>
                    <a:pt x="9995" y="8293"/>
                  </a:lnTo>
                  <a:lnTo>
                    <a:pt x="12595" y="8293"/>
                  </a:lnTo>
                  <a:lnTo>
                    <a:pt x="11850" y="5854"/>
                  </a:lnTo>
                  <a:lnTo>
                    <a:pt x="10777" y="4673"/>
                  </a:lnTo>
                  <a:close/>
                </a:path>
                <a:path w="15240" h="12065">
                  <a:moveTo>
                    <a:pt x="11076" y="3949"/>
                  </a:moveTo>
                  <a:lnTo>
                    <a:pt x="1652" y="3949"/>
                  </a:lnTo>
                  <a:lnTo>
                    <a:pt x="1613" y="4203"/>
                  </a:lnTo>
                  <a:lnTo>
                    <a:pt x="1271" y="4203"/>
                  </a:lnTo>
                  <a:lnTo>
                    <a:pt x="1347" y="5702"/>
                  </a:lnTo>
                  <a:lnTo>
                    <a:pt x="3684" y="5969"/>
                  </a:lnTo>
                  <a:lnTo>
                    <a:pt x="3925" y="7124"/>
                  </a:lnTo>
                  <a:lnTo>
                    <a:pt x="4128" y="9093"/>
                  </a:lnTo>
                  <a:lnTo>
                    <a:pt x="4725" y="9525"/>
                  </a:lnTo>
                  <a:lnTo>
                    <a:pt x="5081" y="10007"/>
                  </a:lnTo>
                  <a:lnTo>
                    <a:pt x="6376" y="9525"/>
                  </a:lnTo>
                  <a:lnTo>
                    <a:pt x="7024" y="9309"/>
                  </a:lnTo>
                  <a:lnTo>
                    <a:pt x="6241" y="8724"/>
                  </a:lnTo>
                  <a:lnTo>
                    <a:pt x="4649" y="8724"/>
                  </a:lnTo>
                  <a:lnTo>
                    <a:pt x="5220" y="6172"/>
                  </a:lnTo>
                  <a:lnTo>
                    <a:pt x="6147" y="5245"/>
                  </a:lnTo>
                  <a:lnTo>
                    <a:pt x="8471" y="4673"/>
                  </a:lnTo>
                  <a:lnTo>
                    <a:pt x="10777" y="4673"/>
                  </a:lnTo>
                  <a:lnTo>
                    <a:pt x="11076" y="3949"/>
                  </a:lnTo>
                  <a:close/>
                </a:path>
                <a:path w="15240" h="12065">
                  <a:moveTo>
                    <a:pt x="6224" y="8712"/>
                  </a:moveTo>
                  <a:lnTo>
                    <a:pt x="4649" y="8724"/>
                  </a:lnTo>
                  <a:lnTo>
                    <a:pt x="6241" y="8724"/>
                  </a:lnTo>
                  <a:close/>
                </a:path>
                <a:path w="15240" h="12065">
                  <a:moveTo>
                    <a:pt x="12595" y="8293"/>
                  </a:moveTo>
                  <a:lnTo>
                    <a:pt x="9995" y="8293"/>
                  </a:lnTo>
                  <a:lnTo>
                    <a:pt x="12650" y="8470"/>
                  </a:lnTo>
                  <a:lnTo>
                    <a:pt x="12595" y="8293"/>
                  </a:lnTo>
                  <a:close/>
                </a:path>
                <a:path w="15240" h="12065">
                  <a:moveTo>
                    <a:pt x="826" y="2247"/>
                  </a:moveTo>
                  <a:lnTo>
                    <a:pt x="48" y="2692"/>
                  </a:lnTo>
                  <a:lnTo>
                    <a:pt x="593" y="3289"/>
                  </a:lnTo>
                  <a:lnTo>
                    <a:pt x="707" y="3949"/>
                  </a:lnTo>
                  <a:lnTo>
                    <a:pt x="1271" y="4203"/>
                  </a:lnTo>
                  <a:lnTo>
                    <a:pt x="1537" y="3949"/>
                  </a:lnTo>
                  <a:lnTo>
                    <a:pt x="11076" y="3949"/>
                  </a:lnTo>
                  <a:lnTo>
                    <a:pt x="11227" y="3670"/>
                  </a:lnTo>
                  <a:lnTo>
                    <a:pt x="11649" y="3390"/>
                  </a:lnTo>
                  <a:lnTo>
                    <a:pt x="9780" y="3390"/>
                  </a:lnTo>
                  <a:lnTo>
                    <a:pt x="6833" y="3289"/>
                  </a:lnTo>
                  <a:lnTo>
                    <a:pt x="6652" y="3111"/>
                  </a:lnTo>
                  <a:lnTo>
                    <a:pt x="3772" y="3111"/>
                  </a:lnTo>
                  <a:lnTo>
                    <a:pt x="3032" y="2857"/>
                  </a:lnTo>
                  <a:lnTo>
                    <a:pt x="2045" y="2857"/>
                  </a:lnTo>
                  <a:lnTo>
                    <a:pt x="1525" y="2692"/>
                  </a:lnTo>
                  <a:lnTo>
                    <a:pt x="826" y="2247"/>
                  </a:lnTo>
                  <a:close/>
                </a:path>
                <a:path w="15240" h="12065">
                  <a:moveTo>
                    <a:pt x="12650" y="1117"/>
                  </a:moveTo>
                  <a:lnTo>
                    <a:pt x="9780" y="3390"/>
                  </a:lnTo>
                  <a:lnTo>
                    <a:pt x="11649" y="3390"/>
                  </a:lnTo>
                  <a:lnTo>
                    <a:pt x="12434" y="2870"/>
                  </a:lnTo>
                  <a:lnTo>
                    <a:pt x="13043" y="2171"/>
                  </a:lnTo>
                  <a:lnTo>
                    <a:pt x="14643" y="2171"/>
                  </a:lnTo>
                  <a:lnTo>
                    <a:pt x="13945" y="1651"/>
                  </a:lnTo>
                  <a:lnTo>
                    <a:pt x="12650" y="1117"/>
                  </a:lnTo>
                  <a:close/>
                </a:path>
                <a:path w="15240" h="12065">
                  <a:moveTo>
                    <a:pt x="9691" y="0"/>
                  </a:moveTo>
                  <a:lnTo>
                    <a:pt x="8294" y="444"/>
                  </a:lnTo>
                  <a:lnTo>
                    <a:pt x="8518" y="1651"/>
                  </a:lnTo>
                  <a:lnTo>
                    <a:pt x="8578" y="2247"/>
                  </a:lnTo>
                  <a:lnTo>
                    <a:pt x="7138" y="3048"/>
                  </a:lnTo>
                  <a:lnTo>
                    <a:pt x="6833" y="3289"/>
                  </a:lnTo>
                  <a:lnTo>
                    <a:pt x="9798" y="3289"/>
                  </a:lnTo>
                  <a:lnTo>
                    <a:pt x="10224" y="965"/>
                  </a:lnTo>
                  <a:lnTo>
                    <a:pt x="9691" y="0"/>
                  </a:lnTo>
                  <a:close/>
                </a:path>
                <a:path w="15240" h="12065">
                  <a:moveTo>
                    <a:pt x="14643" y="2171"/>
                  </a:moveTo>
                  <a:lnTo>
                    <a:pt x="13043" y="2171"/>
                  </a:lnTo>
                  <a:lnTo>
                    <a:pt x="14123" y="3251"/>
                  </a:lnTo>
                  <a:lnTo>
                    <a:pt x="14596" y="2489"/>
                  </a:lnTo>
                  <a:lnTo>
                    <a:pt x="14643" y="2171"/>
                  </a:lnTo>
                  <a:close/>
                </a:path>
                <a:path w="15240" h="12065">
                  <a:moveTo>
                    <a:pt x="6465" y="1701"/>
                  </a:moveTo>
                  <a:lnTo>
                    <a:pt x="5449" y="2095"/>
                  </a:lnTo>
                  <a:lnTo>
                    <a:pt x="5271" y="2489"/>
                  </a:lnTo>
                  <a:lnTo>
                    <a:pt x="4941" y="2590"/>
                  </a:lnTo>
                  <a:lnTo>
                    <a:pt x="4423" y="2590"/>
                  </a:lnTo>
                  <a:lnTo>
                    <a:pt x="3772" y="3111"/>
                  </a:lnTo>
                  <a:lnTo>
                    <a:pt x="6652" y="3111"/>
                  </a:lnTo>
                  <a:lnTo>
                    <a:pt x="6225" y="2692"/>
                  </a:lnTo>
                  <a:lnTo>
                    <a:pt x="4941" y="2590"/>
                  </a:lnTo>
                  <a:lnTo>
                    <a:pt x="4534" y="2501"/>
                  </a:lnTo>
                  <a:lnTo>
                    <a:pt x="6194" y="2501"/>
                  </a:lnTo>
                  <a:lnTo>
                    <a:pt x="6352" y="2095"/>
                  </a:lnTo>
                  <a:lnTo>
                    <a:pt x="6465" y="1701"/>
                  </a:lnTo>
                  <a:close/>
                </a:path>
                <a:path w="15240" h="12065">
                  <a:moveTo>
                    <a:pt x="2883" y="2806"/>
                  </a:moveTo>
                  <a:lnTo>
                    <a:pt x="2045" y="2857"/>
                  </a:lnTo>
                  <a:lnTo>
                    <a:pt x="3032" y="2857"/>
                  </a:lnTo>
                  <a:lnTo>
                    <a:pt x="2883" y="2806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12225537" y="691401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649" y="1790"/>
                  </a:moveTo>
                  <a:lnTo>
                    <a:pt x="2882" y="1790"/>
                  </a:lnTo>
                  <a:lnTo>
                    <a:pt x="2809" y="3301"/>
                  </a:lnTo>
                  <a:lnTo>
                    <a:pt x="3187" y="4038"/>
                  </a:lnTo>
                  <a:lnTo>
                    <a:pt x="5133" y="3251"/>
                  </a:lnTo>
                  <a:lnTo>
                    <a:pt x="5156" y="3009"/>
                  </a:lnTo>
                  <a:lnTo>
                    <a:pt x="5283" y="2806"/>
                  </a:lnTo>
                  <a:lnTo>
                    <a:pt x="5499" y="2654"/>
                  </a:lnTo>
                  <a:lnTo>
                    <a:pt x="5649" y="1790"/>
                  </a:lnTo>
                  <a:close/>
                </a:path>
                <a:path w="6350" h="4445">
                  <a:moveTo>
                    <a:pt x="1744" y="83"/>
                  </a:moveTo>
                  <a:lnTo>
                    <a:pt x="1473" y="342"/>
                  </a:lnTo>
                  <a:lnTo>
                    <a:pt x="1104" y="457"/>
                  </a:lnTo>
                  <a:lnTo>
                    <a:pt x="705" y="457"/>
                  </a:lnTo>
                  <a:lnTo>
                    <a:pt x="190" y="1790"/>
                  </a:lnTo>
                  <a:lnTo>
                    <a:pt x="73" y="2146"/>
                  </a:lnTo>
                  <a:lnTo>
                    <a:pt x="0" y="2527"/>
                  </a:lnTo>
                  <a:lnTo>
                    <a:pt x="176" y="3009"/>
                  </a:lnTo>
                  <a:lnTo>
                    <a:pt x="254" y="3301"/>
                  </a:lnTo>
                  <a:lnTo>
                    <a:pt x="825" y="3835"/>
                  </a:lnTo>
                  <a:lnTo>
                    <a:pt x="1247" y="3301"/>
                  </a:lnTo>
                  <a:lnTo>
                    <a:pt x="889" y="2146"/>
                  </a:lnTo>
                  <a:lnTo>
                    <a:pt x="2882" y="1790"/>
                  </a:lnTo>
                  <a:lnTo>
                    <a:pt x="5649" y="1790"/>
                  </a:lnTo>
                  <a:lnTo>
                    <a:pt x="5700" y="1498"/>
                  </a:lnTo>
                  <a:lnTo>
                    <a:pt x="2590" y="1498"/>
                  </a:lnTo>
                  <a:lnTo>
                    <a:pt x="1967" y="457"/>
                  </a:lnTo>
                  <a:lnTo>
                    <a:pt x="1104" y="457"/>
                  </a:lnTo>
                  <a:lnTo>
                    <a:pt x="732" y="387"/>
                  </a:lnTo>
                  <a:lnTo>
                    <a:pt x="1926" y="387"/>
                  </a:lnTo>
                  <a:lnTo>
                    <a:pt x="1744" y="83"/>
                  </a:lnTo>
                  <a:close/>
                </a:path>
                <a:path w="6350" h="4445">
                  <a:moveTo>
                    <a:pt x="4000" y="0"/>
                  </a:moveTo>
                  <a:lnTo>
                    <a:pt x="2590" y="1498"/>
                  </a:lnTo>
                  <a:lnTo>
                    <a:pt x="5700" y="1498"/>
                  </a:lnTo>
                  <a:lnTo>
                    <a:pt x="5753" y="119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7B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12224203" y="691947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634" y="0"/>
                  </a:moveTo>
                  <a:lnTo>
                    <a:pt x="0" y="1104"/>
                  </a:lnTo>
                  <a:lnTo>
                    <a:pt x="787" y="2184"/>
                  </a:lnTo>
                  <a:lnTo>
                    <a:pt x="711" y="3263"/>
                  </a:lnTo>
                  <a:lnTo>
                    <a:pt x="1777" y="4305"/>
                  </a:lnTo>
                  <a:lnTo>
                    <a:pt x="3555" y="4800"/>
                  </a:lnTo>
                  <a:lnTo>
                    <a:pt x="3149" y="6807"/>
                  </a:lnTo>
                  <a:lnTo>
                    <a:pt x="3898" y="6845"/>
                  </a:lnTo>
                  <a:lnTo>
                    <a:pt x="4546" y="6603"/>
                  </a:lnTo>
                  <a:lnTo>
                    <a:pt x="5092" y="6095"/>
                  </a:lnTo>
                  <a:lnTo>
                    <a:pt x="4737" y="5613"/>
                  </a:lnTo>
                  <a:lnTo>
                    <a:pt x="4140" y="5181"/>
                  </a:lnTo>
                  <a:lnTo>
                    <a:pt x="3936" y="3213"/>
                  </a:lnTo>
                  <a:lnTo>
                    <a:pt x="3695" y="2057"/>
                  </a:lnTo>
                  <a:lnTo>
                    <a:pt x="1879" y="1841"/>
                  </a:lnTo>
                  <a:lnTo>
                    <a:pt x="1358" y="1790"/>
                  </a:lnTo>
                  <a:lnTo>
                    <a:pt x="1295" y="888"/>
                  </a:lnTo>
                  <a:lnTo>
                    <a:pt x="1282" y="29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12222373" y="691260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89" y="3454"/>
                  </a:moveTo>
                  <a:lnTo>
                    <a:pt x="1955" y="3454"/>
                  </a:lnTo>
                  <a:lnTo>
                    <a:pt x="2501" y="3543"/>
                  </a:lnTo>
                  <a:lnTo>
                    <a:pt x="3048" y="3860"/>
                  </a:lnTo>
                  <a:lnTo>
                    <a:pt x="3187" y="3657"/>
                  </a:lnTo>
                  <a:lnTo>
                    <a:pt x="3289" y="3454"/>
                  </a:lnTo>
                  <a:close/>
                </a:path>
                <a:path w="3809" h="4445">
                  <a:moveTo>
                    <a:pt x="457" y="0"/>
                  </a:moveTo>
                  <a:lnTo>
                    <a:pt x="304" y="914"/>
                  </a:lnTo>
                  <a:lnTo>
                    <a:pt x="0" y="1663"/>
                  </a:lnTo>
                  <a:lnTo>
                    <a:pt x="431" y="2197"/>
                  </a:lnTo>
                  <a:lnTo>
                    <a:pt x="304" y="2717"/>
                  </a:lnTo>
                  <a:lnTo>
                    <a:pt x="206" y="3327"/>
                  </a:lnTo>
                  <a:lnTo>
                    <a:pt x="1384" y="3848"/>
                  </a:lnTo>
                  <a:lnTo>
                    <a:pt x="1955" y="3454"/>
                  </a:lnTo>
                  <a:lnTo>
                    <a:pt x="3289" y="3454"/>
                  </a:lnTo>
                  <a:lnTo>
                    <a:pt x="3352" y="3200"/>
                  </a:lnTo>
                  <a:lnTo>
                    <a:pt x="2298" y="2717"/>
                  </a:lnTo>
                  <a:lnTo>
                    <a:pt x="2514" y="2171"/>
                  </a:lnTo>
                  <a:lnTo>
                    <a:pt x="3289" y="1612"/>
                  </a:lnTo>
                  <a:lnTo>
                    <a:pt x="2565" y="1257"/>
                  </a:lnTo>
                  <a:lnTo>
                    <a:pt x="1663" y="1054"/>
                  </a:lnTo>
                  <a:lnTo>
                    <a:pt x="1562" y="1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27B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12224186" y="69227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723" y="0"/>
                  </a:moveTo>
                  <a:lnTo>
                    <a:pt x="12" y="1346"/>
                  </a:lnTo>
                  <a:lnTo>
                    <a:pt x="0" y="2311"/>
                  </a:lnTo>
                  <a:lnTo>
                    <a:pt x="1917" y="2438"/>
                  </a:lnTo>
                  <a:lnTo>
                    <a:pt x="2108" y="2438"/>
                  </a:lnTo>
                  <a:lnTo>
                    <a:pt x="2298" y="2959"/>
                  </a:lnTo>
                  <a:lnTo>
                    <a:pt x="2501" y="3238"/>
                  </a:lnTo>
                  <a:lnTo>
                    <a:pt x="2921" y="3441"/>
                  </a:lnTo>
                  <a:lnTo>
                    <a:pt x="3162" y="3543"/>
                  </a:lnTo>
                  <a:lnTo>
                    <a:pt x="3568" y="1536"/>
                  </a:lnTo>
                  <a:lnTo>
                    <a:pt x="1778" y="104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12226267" y="691579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133" y="0"/>
                  </a:moveTo>
                  <a:lnTo>
                    <a:pt x="927" y="228"/>
                  </a:lnTo>
                  <a:lnTo>
                    <a:pt x="152" y="368"/>
                  </a:lnTo>
                  <a:lnTo>
                    <a:pt x="533" y="1498"/>
                  </a:lnTo>
                  <a:lnTo>
                    <a:pt x="76" y="2044"/>
                  </a:lnTo>
                  <a:lnTo>
                    <a:pt x="50" y="2247"/>
                  </a:lnTo>
                  <a:lnTo>
                    <a:pt x="12" y="2451"/>
                  </a:lnTo>
                  <a:lnTo>
                    <a:pt x="0" y="2616"/>
                  </a:lnTo>
                  <a:lnTo>
                    <a:pt x="825" y="2578"/>
                  </a:lnTo>
                  <a:lnTo>
                    <a:pt x="1714" y="2870"/>
                  </a:lnTo>
                  <a:lnTo>
                    <a:pt x="2463" y="2260"/>
                  </a:lnTo>
                  <a:lnTo>
                    <a:pt x="2349" y="2057"/>
                  </a:lnTo>
                  <a:lnTo>
                    <a:pt x="1968" y="1257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12222108" y="69158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68" y="0"/>
                  </a:moveTo>
                  <a:lnTo>
                    <a:pt x="253" y="215"/>
                  </a:lnTo>
                  <a:lnTo>
                    <a:pt x="114" y="469"/>
                  </a:lnTo>
                  <a:lnTo>
                    <a:pt x="0" y="711"/>
                  </a:lnTo>
                  <a:lnTo>
                    <a:pt x="571" y="927"/>
                  </a:lnTo>
                  <a:lnTo>
                    <a:pt x="1142" y="1054"/>
                  </a:lnTo>
                  <a:lnTo>
                    <a:pt x="1650" y="558"/>
                  </a:lnTo>
                  <a:lnTo>
                    <a:pt x="1244" y="368"/>
                  </a:lnTo>
                  <a:lnTo>
                    <a:pt x="800" y="20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12225396" y="69165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27" y="0"/>
                  </a:moveTo>
                  <a:lnTo>
                    <a:pt x="0" y="342"/>
                  </a:lnTo>
                  <a:lnTo>
                    <a:pt x="50" y="609"/>
                  </a:lnTo>
                  <a:lnTo>
                    <a:pt x="406" y="800"/>
                  </a:lnTo>
                  <a:lnTo>
                    <a:pt x="317" y="533"/>
                  </a:lnTo>
                  <a:lnTo>
                    <a:pt x="215" y="26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12223904" y="691095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0" y="0"/>
                  </a:moveTo>
                  <a:lnTo>
                    <a:pt x="38" y="1663"/>
                  </a:lnTo>
                  <a:lnTo>
                    <a:pt x="139" y="2705"/>
                  </a:lnTo>
                  <a:lnTo>
                    <a:pt x="1041" y="2895"/>
                  </a:lnTo>
                  <a:lnTo>
                    <a:pt x="1752" y="3263"/>
                  </a:lnTo>
                  <a:lnTo>
                    <a:pt x="1955" y="3263"/>
                  </a:lnTo>
                  <a:lnTo>
                    <a:pt x="2184" y="3314"/>
                  </a:lnTo>
                  <a:lnTo>
                    <a:pt x="2358" y="3390"/>
                  </a:lnTo>
                  <a:lnTo>
                    <a:pt x="2552" y="3048"/>
                  </a:lnTo>
                  <a:lnTo>
                    <a:pt x="2730" y="2895"/>
                  </a:lnTo>
                  <a:lnTo>
                    <a:pt x="2628" y="508"/>
                  </a:lnTo>
                  <a:lnTo>
                    <a:pt x="240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6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12222021" y="691426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55" y="0"/>
                  </a:moveTo>
                  <a:lnTo>
                    <a:pt x="101" y="571"/>
                  </a:lnTo>
                  <a:lnTo>
                    <a:pt x="0" y="1130"/>
                  </a:lnTo>
                  <a:lnTo>
                    <a:pt x="457" y="1663"/>
                  </a:lnTo>
                  <a:lnTo>
                    <a:pt x="647" y="1104"/>
                  </a:lnTo>
                  <a:lnTo>
                    <a:pt x="774" y="54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12219088" y="69089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68" y="0"/>
                  </a:moveTo>
                  <a:lnTo>
                    <a:pt x="139" y="165"/>
                  </a:lnTo>
                  <a:lnTo>
                    <a:pt x="0" y="558"/>
                  </a:lnTo>
                  <a:lnTo>
                    <a:pt x="266" y="393"/>
                  </a:lnTo>
                  <a:lnTo>
                    <a:pt x="520" y="203"/>
                  </a:lnTo>
                  <a:lnTo>
                    <a:pt x="800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12232763" y="6900737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460" y="0"/>
                  </a:moveTo>
                  <a:lnTo>
                    <a:pt x="2206" y="38"/>
                  </a:lnTo>
                  <a:lnTo>
                    <a:pt x="2115" y="393"/>
                  </a:lnTo>
                  <a:lnTo>
                    <a:pt x="2079" y="1092"/>
                  </a:lnTo>
                  <a:lnTo>
                    <a:pt x="2469" y="2832"/>
                  </a:lnTo>
                  <a:lnTo>
                    <a:pt x="2471" y="3251"/>
                  </a:lnTo>
                  <a:lnTo>
                    <a:pt x="504" y="4838"/>
                  </a:lnTo>
                  <a:lnTo>
                    <a:pt x="0" y="6946"/>
                  </a:lnTo>
                  <a:lnTo>
                    <a:pt x="682" y="7442"/>
                  </a:lnTo>
                  <a:lnTo>
                    <a:pt x="212" y="8331"/>
                  </a:lnTo>
                  <a:lnTo>
                    <a:pt x="644" y="8928"/>
                  </a:lnTo>
                  <a:lnTo>
                    <a:pt x="1393" y="8953"/>
                  </a:lnTo>
                  <a:lnTo>
                    <a:pt x="2041" y="8724"/>
                  </a:lnTo>
                  <a:lnTo>
                    <a:pt x="2600" y="8204"/>
                  </a:lnTo>
                  <a:lnTo>
                    <a:pt x="2943" y="5054"/>
                  </a:lnTo>
                  <a:lnTo>
                    <a:pt x="6778" y="5029"/>
                  </a:lnTo>
                  <a:lnTo>
                    <a:pt x="7413" y="4775"/>
                  </a:lnTo>
                  <a:lnTo>
                    <a:pt x="8207" y="4775"/>
                  </a:lnTo>
                  <a:lnTo>
                    <a:pt x="8632" y="3695"/>
                  </a:lnTo>
                  <a:lnTo>
                    <a:pt x="7117" y="3009"/>
                  </a:lnTo>
                  <a:lnTo>
                    <a:pt x="6435" y="3009"/>
                  </a:lnTo>
                  <a:lnTo>
                    <a:pt x="6359" y="2844"/>
                  </a:lnTo>
                  <a:lnTo>
                    <a:pt x="6702" y="2832"/>
                  </a:lnTo>
                  <a:lnTo>
                    <a:pt x="6567" y="2235"/>
                  </a:lnTo>
                  <a:lnTo>
                    <a:pt x="4734" y="2235"/>
                  </a:lnTo>
                  <a:lnTo>
                    <a:pt x="4695" y="1892"/>
                  </a:lnTo>
                  <a:lnTo>
                    <a:pt x="4099" y="1092"/>
                  </a:lnTo>
                  <a:lnTo>
                    <a:pt x="3413" y="393"/>
                  </a:lnTo>
                  <a:lnTo>
                    <a:pt x="2460" y="0"/>
                  </a:lnTo>
                  <a:close/>
                </a:path>
                <a:path w="8890" h="9525">
                  <a:moveTo>
                    <a:pt x="6778" y="5029"/>
                  </a:moveTo>
                  <a:lnTo>
                    <a:pt x="6207" y="5029"/>
                  </a:lnTo>
                  <a:lnTo>
                    <a:pt x="6448" y="5130"/>
                  </a:lnTo>
                  <a:lnTo>
                    <a:pt x="6778" y="5029"/>
                  </a:lnTo>
                  <a:close/>
                </a:path>
                <a:path w="8890" h="9525">
                  <a:moveTo>
                    <a:pt x="8207" y="4775"/>
                  </a:moveTo>
                  <a:lnTo>
                    <a:pt x="7413" y="4775"/>
                  </a:lnTo>
                  <a:lnTo>
                    <a:pt x="8086" y="5079"/>
                  </a:lnTo>
                  <a:lnTo>
                    <a:pt x="8207" y="4775"/>
                  </a:lnTo>
                  <a:close/>
                </a:path>
                <a:path w="8890" h="9525">
                  <a:moveTo>
                    <a:pt x="6702" y="2832"/>
                  </a:moveTo>
                  <a:lnTo>
                    <a:pt x="6435" y="3009"/>
                  </a:lnTo>
                  <a:lnTo>
                    <a:pt x="7117" y="3009"/>
                  </a:lnTo>
                  <a:lnTo>
                    <a:pt x="6702" y="2832"/>
                  </a:lnTo>
                  <a:close/>
                </a:path>
                <a:path w="8890" h="9525">
                  <a:moveTo>
                    <a:pt x="5750" y="1358"/>
                  </a:moveTo>
                  <a:lnTo>
                    <a:pt x="4695" y="1892"/>
                  </a:lnTo>
                  <a:lnTo>
                    <a:pt x="4911" y="2184"/>
                  </a:lnTo>
                  <a:lnTo>
                    <a:pt x="4734" y="2235"/>
                  </a:lnTo>
                  <a:lnTo>
                    <a:pt x="6567" y="2235"/>
                  </a:lnTo>
                  <a:lnTo>
                    <a:pt x="6435" y="1650"/>
                  </a:lnTo>
                  <a:lnTo>
                    <a:pt x="5750" y="1358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12230376" y="691133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409" y="0"/>
                  </a:moveTo>
                  <a:lnTo>
                    <a:pt x="317" y="901"/>
                  </a:lnTo>
                  <a:lnTo>
                    <a:pt x="590" y="1473"/>
                  </a:lnTo>
                  <a:lnTo>
                    <a:pt x="692" y="1803"/>
                  </a:lnTo>
                  <a:lnTo>
                    <a:pt x="260" y="2501"/>
                  </a:lnTo>
                  <a:lnTo>
                    <a:pt x="165" y="3365"/>
                  </a:lnTo>
                  <a:lnTo>
                    <a:pt x="914" y="3873"/>
                  </a:lnTo>
                  <a:lnTo>
                    <a:pt x="660" y="5346"/>
                  </a:lnTo>
                  <a:lnTo>
                    <a:pt x="812" y="5626"/>
                  </a:lnTo>
                  <a:lnTo>
                    <a:pt x="622" y="5765"/>
                  </a:lnTo>
                  <a:lnTo>
                    <a:pt x="304" y="5918"/>
                  </a:lnTo>
                  <a:lnTo>
                    <a:pt x="145" y="6464"/>
                  </a:lnTo>
                  <a:lnTo>
                    <a:pt x="0" y="6857"/>
                  </a:lnTo>
                  <a:lnTo>
                    <a:pt x="660" y="7518"/>
                  </a:lnTo>
                  <a:lnTo>
                    <a:pt x="977" y="7264"/>
                  </a:lnTo>
                  <a:lnTo>
                    <a:pt x="2463" y="6464"/>
                  </a:lnTo>
                  <a:lnTo>
                    <a:pt x="2133" y="4673"/>
                  </a:lnTo>
                  <a:lnTo>
                    <a:pt x="3530" y="4229"/>
                  </a:lnTo>
                  <a:lnTo>
                    <a:pt x="3962" y="3352"/>
                  </a:lnTo>
                  <a:lnTo>
                    <a:pt x="4152" y="2908"/>
                  </a:lnTo>
                  <a:lnTo>
                    <a:pt x="3949" y="2819"/>
                  </a:lnTo>
                  <a:lnTo>
                    <a:pt x="3683" y="2755"/>
                  </a:lnTo>
                  <a:lnTo>
                    <a:pt x="3511" y="2679"/>
                  </a:lnTo>
                  <a:lnTo>
                    <a:pt x="2311" y="2679"/>
                  </a:lnTo>
                  <a:lnTo>
                    <a:pt x="2717" y="1473"/>
                  </a:lnTo>
                  <a:lnTo>
                    <a:pt x="4678" y="1473"/>
                  </a:lnTo>
                  <a:lnTo>
                    <a:pt x="4775" y="761"/>
                  </a:lnTo>
                  <a:lnTo>
                    <a:pt x="2921" y="571"/>
                  </a:lnTo>
                  <a:lnTo>
                    <a:pt x="2133" y="368"/>
                  </a:lnTo>
                  <a:lnTo>
                    <a:pt x="1409" y="0"/>
                  </a:lnTo>
                  <a:close/>
                </a:path>
                <a:path w="5079" h="7620">
                  <a:moveTo>
                    <a:pt x="3111" y="2501"/>
                  </a:moveTo>
                  <a:lnTo>
                    <a:pt x="2311" y="2679"/>
                  </a:lnTo>
                  <a:lnTo>
                    <a:pt x="3511" y="2679"/>
                  </a:lnTo>
                  <a:lnTo>
                    <a:pt x="3111" y="2501"/>
                  </a:lnTo>
                  <a:close/>
                </a:path>
                <a:path w="5079" h="7620">
                  <a:moveTo>
                    <a:pt x="4678" y="1473"/>
                  </a:moveTo>
                  <a:lnTo>
                    <a:pt x="2717" y="1473"/>
                  </a:lnTo>
                  <a:lnTo>
                    <a:pt x="3365" y="1803"/>
                  </a:lnTo>
                  <a:lnTo>
                    <a:pt x="4051" y="2019"/>
                  </a:lnTo>
                  <a:lnTo>
                    <a:pt x="4470" y="2247"/>
                  </a:lnTo>
                  <a:lnTo>
                    <a:pt x="4678" y="1473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12231788" y="690893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568" y="0"/>
                  </a:moveTo>
                  <a:lnTo>
                    <a:pt x="3009" y="533"/>
                  </a:lnTo>
                  <a:lnTo>
                    <a:pt x="2362" y="749"/>
                  </a:lnTo>
                  <a:lnTo>
                    <a:pt x="1612" y="723"/>
                  </a:lnTo>
                  <a:lnTo>
                    <a:pt x="0" y="2387"/>
                  </a:lnTo>
                  <a:lnTo>
                    <a:pt x="736" y="2755"/>
                  </a:lnTo>
                  <a:lnTo>
                    <a:pt x="1511" y="2971"/>
                  </a:lnTo>
                  <a:lnTo>
                    <a:pt x="3365" y="3149"/>
                  </a:lnTo>
                  <a:lnTo>
                    <a:pt x="3251" y="3898"/>
                  </a:lnTo>
                  <a:lnTo>
                    <a:pt x="3060" y="4635"/>
                  </a:lnTo>
                  <a:lnTo>
                    <a:pt x="3797" y="5003"/>
                  </a:lnTo>
                  <a:lnTo>
                    <a:pt x="4597" y="4876"/>
                  </a:lnTo>
                  <a:lnTo>
                    <a:pt x="5359" y="4876"/>
                  </a:lnTo>
                  <a:lnTo>
                    <a:pt x="6108" y="4419"/>
                  </a:lnTo>
                  <a:lnTo>
                    <a:pt x="6565" y="4635"/>
                  </a:lnTo>
                  <a:lnTo>
                    <a:pt x="6705" y="5499"/>
                  </a:lnTo>
                  <a:lnTo>
                    <a:pt x="7365" y="5803"/>
                  </a:lnTo>
                  <a:lnTo>
                    <a:pt x="7556" y="5372"/>
                  </a:lnTo>
                  <a:lnTo>
                    <a:pt x="7988" y="4483"/>
                  </a:lnTo>
                  <a:lnTo>
                    <a:pt x="6108" y="4025"/>
                  </a:lnTo>
                  <a:lnTo>
                    <a:pt x="6019" y="2336"/>
                  </a:lnTo>
                  <a:lnTo>
                    <a:pt x="5562" y="927"/>
                  </a:lnTo>
                  <a:lnTo>
                    <a:pt x="5359" y="1371"/>
                  </a:lnTo>
                  <a:lnTo>
                    <a:pt x="5283" y="1600"/>
                  </a:lnTo>
                  <a:lnTo>
                    <a:pt x="5041" y="1841"/>
                  </a:lnTo>
                  <a:lnTo>
                    <a:pt x="4787" y="2298"/>
                  </a:lnTo>
                  <a:lnTo>
                    <a:pt x="3886" y="2171"/>
                  </a:lnTo>
                  <a:lnTo>
                    <a:pt x="3949" y="1523"/>
                  </a:lnTo>
                  <a:lnTo>
                    <a:pt x="3937" y="97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12230816" y="6900633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90">
                  <a:moveTo>
                    <a:pt x="3817" y="0"/>
                  </a:moveTo>
                  <a:lnTo>
                    <a:pt x="3525" y="50"/>
                  </a:lnTo>
                  <a:lnTo>
                    <a:pt x="3296" y="406"/>
                  </a:lnTo>
                  <a:lnTo>
                    <a:pt x="2877" y="1346"/>
                  </a:lnTo>
                  <a:lnTo>
                    <a:pt x="2725" y="2514"/>
                  </a:lnTo>
                  <a:lnTo>
                    <a:pt x="1468" y="2844"/>
                  </a:lnTo>
                  <a:lnTo>
                    <a:pt x="782" y="3987"/>
                  </a:lnTo>
                  <a:lnTo>
                    <a:pt x="452" y="4584"/>
                  </a:lnTo>
                  <a:lnTo>
                    <a:pt x="287" y="5257"/>
                  </a:lnTo>
                  <a:lnTo>
                    <a:pt x="99" y="5613"/>
                  </a:lnTo>
                  <a:lnTo>
                    <a:pt x="0" y="6464"/>
                  </a:lnTo>
                  <a:lnTo>
                    <a:pt x="223" y="8140"/>
                  </a:lnTo>
                  <a:lnTo>
                    <a:pt x="922" y="8432"/>
                  </a:lnTo>
                  <a:lnTo>
                    <a:pt x="1928" y="7061"/>
                  </a:lnTo>
                  <a:lnTo>
                    <a:pt x="769" y="6464"/>
                  </a:lnTo>
                  <a:lnTo>
                    <a:pt x="731" y="5613"/>
                  </a:lnTo>
                  <a:lnTo>
                    <a:pt x="1595" y="4800"/>
                  </a:lnTo>
                  <a:lnTo>
                    <a:pt x="2827" y="3695"/>
                  </a:lnTo>
                  <a:lnTo>
                    <a:pt x="3220" y="2158"/>
                  </a:lnTo>
                  <a:lnTo>
                    <a:pt x="4033" y="584"/>
                  </a:lnTo>
                  <a:lnTo>
                    <a:pt x="4173" y="139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F6D5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12227290" y="691223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403" y="0"/>
                  </a:moveTo>
                  <a:lnTo>
                    <a:pt x="3213" y="279"/>
                  </a:lnTo>
                  <a:lnTo>
                    <a:pt x="3035" y="571"/>
                  </a:lnTo>
                  <a:lnTo>
                    <a:pt x="2844" y="850"/>
                  </a:lnTo>
                  <a:lnTo>
                    <a:pt x="2336" y="1231"/>
                  </a:lnTo>
                  <a:lnTo>
                    <a:pt x="1841" y="1117"/>
                  </a:lnTo>
                  <a:lnTo>
                    <a:pt x="1346" y="850"/>
                  </a:lnTo>
                  <a:lnTo>
                    <a:pt x="1117" y="761"/>
                  </a:lnTo>
                  <a:lnTo>
                    <a:pt x="914" y="673"/>
                  </a:lnTo>
                  <a:lnTo>
                    <a:pt x="711" y="596"/>
                  </a:lnTo>
                  <a:lnTo>
                    <a:pt x="457" y="1003"/>
                  </a:lnTo>
                  <a:lnTo>
                    <a:pt x="215" y="1422"/>
                  </a:lnTo>
                  <a:lnTo>
                    <a:pt x="0" y="1854"/>
                  </a:lnTo>
                  <a:lnTo>
                    <a:pt x="838" y="3276"/>
                  </a:lnTo>
                  <a:lnTo>
                    <a:pt x="2247" y="1777"/>
                  </a:lnTo>
                  <a:lnTo>
                    <a:pt x="3251" y="2463"/>
                  </a:lnTo>
                  <a:lnTo>
                    <a:pt x="3314" y="1650"/>
                  </a:lnTo>
                  <a:lnTo>
                    <a:pt x="3809" y="850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12228630" y="691267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95" y="0"/>
                  </a:moveTo>
                  <a:lnTo>
                    <a:pt x="0" y="406"/>
                  </a:lnTo>
                  <a:lnTo>
                    <a:pt x="495" y="673"/>
                  </a:lnTo>
                  <a:lnTo>
                    <a:pt x="1003" y="774"/>
                  </a:lnTo>
                  <a:lnTo>
                    <a:pt x="1498" y="406"/>
                  </a:lnTo>
                  <a:lnTo>
                    <a:pt x="1003" y="11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3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12226241" y="69138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93" y="0"/>
                  </a:moveTo>
                  <a:lnTo>
                    <a:pt x="228" y="152"/>
                  </a:lnTo>
                  <a:lnTo>
                    <a:pt x="88" y="342"/>
                  </a:lnTo>
                  <a:lnTo>
                    <a:pt x="0" y="533"/>
                  </a:lnTo>
                  <a:lnTo>
                    <a:pt x="406" y="634"/>
                  </a:lnTo>
                  <a:lnTo>
                    <a:pt x="749" y="507"/>
                  </a:lnTo>
                  <a:lnTo>
                    <a:pt x="1054" y="241"/>
                  </a:lnTo>
                  <a:lnTo>
                    <a:pt x="812" y="165"/>
                  </a:lnTo>
                  <a:lnTo>
                    <a:pt x="609" y="8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12232287" y="69010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816" y="0"/>
                  </a:moveTo>
                  <a:lnTo>
                    <a:pt x="711" y="444"/>
                  </a:lnTo>
                  <a:lnTo>
                    <a:pt x="406" y="1485"/>
                  </a:lnTo>
                  <a:lnTo>
                    <a:pt x="0" y="2451"/>
                  </a:lnTo>
                  <a:lnTo>
                    <a:pt x="1244" y="2108"/>
                  </a:lnTo>
                  <a:lnTo>
                    <a:pt x="1397" y="952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12250193" y="688407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5765" y="9067"/>
                  </a:moveTo>
                  <a:lnTo>
                    <a:pt x="5397" y="9105"/>
                  </a:lnTo>
                  <a:lnTo>
                    <a:pt x="4787" y="10452"/>
                  </a:lnTo>
                  <a:lnTo>
                    <a:pt x="4660" y="10667"/>
                  </a:lnTo>
                  <a:lnTo>
                    <a:pt x="4593" y="10871"/>
                  </a:lnTo>
                  <a:lnTo>
                    <a:pt x="4470" y="11112"/>
                  </a:lnTo>
                  <a:lnTo>
                    <a:pt x="5143" y="11417"/>
                  </a:lnTo>
                  <a:lnTo>
                    <a:pt x="6210" y="10871"/>
                  </a:lnTo>
                  <a:lnTo>
                    <a:pt x="8227" y="10871"/>
                  </a:lnTo>
                  <a:lnTo>
                    <a:pt x="7888" y="9994"/>
                  </a:lnTo>
                  <a:lnTo>
                    <a:pt x="6464" y="9994"/>
                  </a:lnTo>
                  <a:lnTo>
                    <a:pt x="5765" y="9067"/>
                  </a:lnTo>
                  <a:close/>
                </a:path>
                <a:path w="10159" h="11429">
                  <a:moveTo>
                    <a:pt x="8227" y="10871"/>
                  </a:moveTo>
                  <a:lnTo>
                    <a:pt x="6210" y="10871"/>
                  </a:lnTo>
                  <a:lnTo>
                    <a:pt x="7302" y="10947"/>
                  </a:lnTo>
                  <a:lnTo>
                    <a:pt x="8407" y="11315"/>
                  </a:lnTo>
                  <a:lnTo>
                    <a:pt x="8227" y="10871"/>
                  </a:lnTo>
                  <a:close/>
                </a:path>
                <a:path w="10159" h="11429">
                  <a:moveTo>
                    <a:pt x="8870" y="8115"/>
                  </a:moveTo>
                  <a:lnTo>
                    <a:pt x="6096" y="8115"/>
                  </a:lnTo>
                  <a:lnTo>
                    <a:pt x="6350" y="8191"/>
                  </a:lnTo>
                  <a:lnTo>
                    <a:pt x="6464" y="9994"/>
                  </a:lnTo>
                  <a:lnTo>
                    <a:pt x="7888" y="9994"/>
                  </a:lnTo>
                  <a:lnTo>
                    <a:pt x="7683" y="9436"/>
                  </a:lnTo>
                  <a:lnTo>
                    <a:pt x="8870" y="8115"/>
                  </a:lnTo>
                  <a:close/>
                </a:path>
                <a:path w="10159" h="11429">
                  <a:moveTo>
                    <a:pt x="9720" y="6565"/>
                  </a:moveTo>
                  <a:lnTo>
                    <a:pt x="5397" y="6565"/>
                  </a:lnTo>
                  <a:lnTo>
                    <a:pt x="5316" y="7200"/>
                  </a:lnTo>
                  <a:lnTo>
                    <a:pt x="5201" y="8762"/>
                  </a:lnTo>
                  <a:lnTo>
                    <a:pt x="5308" y="8902"/>
                  </a:lnTo>
                  <a:lnTo>
                    <a:pt x="5397" y="9105"/>
                  </a:lnTo>
                  <a:lnTo>
                    <a:pt x="5716" y="8458"/>
                  </a:lnTo>
                  <a:lnTo>
                    <a:pt x="6096" y="8115"/>
                  </a:lnTo>
                  <a:lnTo>
                    <a:pt x="8870" y="8115"/>
                  </a:lnTo>
                  <a:lnTo>
                    <a:pt x="9944" y="6921"/>
                  </a:lnTo>
                  <a:lnTo>
                    <a:pt x="9720" y="6565"/>
                  </a:lnTo>
                  <a:close/>
                </a:path>
                <a:path w="10159" h="11429">
                  <a:moveTo>
                    <a:pt x="8445" y="0"/>
                  </a:moveTo>
                  <a:lnTo>
                    <a:pt x="6451" y="419"/>
                  </a:lnTo>
                  <a:lnTo>
                    <a:pt x="5651" y="596"/>
                  </a:lnTo>
                  <a:lnTo>
                    <a:pt x="4800" y="647"/>
                  </a:lnTo>
                  <a:lnTo>
                    <a:pt x="4165" y="1257"/>
                  </a:lnTo>
                  <a:lnTo>
                    <a:pt x="4495" y="1638"/>
                  </a:lnTo>
                  <a:lnTo>
                    <a:pt x="4851" y="2412"/>
                  </a:lnTo>
                  <a:lnTo>
                    <a:pt x="2819" y="2870"/>
                  </a:lnTo>
                  <a:lnTo>
                    <a:pt x="1905" y="4851"/>
                  </a:lnTo>
                  <a:lnTo>
                    <a:pt x="12" y="5003"/>
                  </a:lnTo>
                  <a:lnTo>
                    <a:pt x="368" y="6095"/>
                  </a:lnTo>
                  <a:lnTo>
                    <a:pt x="914" y="7200"/>
                  </a:lnTo>
                  <a:lnTo>
                    <a:pt x="114" y="8343"/>
                  </a:lnTo>
                  <a:lnTo>
                    <a:pt x="2438" y="8547"/>
                  </a:lnTo>
                  <a:lnTo>
                    <a:pt x="3187" y="7988"/>
                  </a:lnTo>
                  <a:lnTo>
                    <a:pt x="3517" y="7670"/>
                  </a:lnTo>
                  <a:lnTo>
                    <a:pt x="4660" y="6718"/>
                  </a:lnTo>
                  <a:lnTo>
                    <a:pt x="5397" y="6565"/>
                  </a:lnTo>
                  <a:lnTo>
                    <a:pt x="9720" y="6565"/>
                  </a:lnTo>
                  <a:lnTo>
                    <a:pt x="9042" y="5486"/>
                  </a:lnTo>
                  <a:lnTo>
                    <a:pt x="7556" y="3289"/>
                  </a:lnTo>
                  <a:lnTo>
                    <a:pt x="7454" y="2717"/>
                  </a:lnTo>
                  <a:lnTo>
                    <a:pt x="8496" y="2451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12237736" y="687383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8433" y="4787"/>
                  </a:moveTo>
                  <a:lnTo>
                    <a:pt x="1308" y="4787"/>
                  </a:lnTo>
                  <a:lnTo>
                    <a:pt x="2451" y="5092"/>
                  </a:lnTo>
                  <a:lnTo>
                    <a:pt x="2959" y="7594"/>
                  </a:lnTo>
                  <a:lnTo>
                    <a:pt x="3543" y="9042"/>
                  </a:lnTo>
                  <a:lnTo>
                    <a:pt x="1536" y="9550"/>
                  </a:lnTo>
                  <a:lnTo>
                    <a:pt x="330" y="9817"/>
                  </a:lnTo>
                  <a:lnTo>
                    <a:pt x="242" y="10287"/>
                  </a:lnTo>
                  <a:lnTo>
                    <a:pt x="133" y="11595"/>
                  </a:lnTo>
                  <a:lnTo>
                    <a:pt x="546" y="12992"/>
                  </a:lnTo>
                  <a:lnTo>
                    <a:pt x="876" y="12331"/>
                  </a:lnTo>
                  <a:lnTo>
                    <a:pt x="1206" y="11595"/>
                  </a:lnTo>
                  <a:lnTo>
                    <a:pt x="1447" y="10756"/>
                  </a:lnTo>
                  <a:lnTo>
                    <a:pt x="2451" y="10629"/>
                  </a:lnTo>
                  <a:lnTo>
                    <a:pt x="3428" y="10287"/>
                  </a:lnTo>
                  <a:lnTo>
                    <a:pt x="4521" y="8356"/>
                  </a:lnTo>
                  <a:lnTo>
                    <a:pt x="8370" y="8356"/>
                  </a:lnTo>
                  <a:lnTo>
                    <a:pt x="8711" y="7797"/>
                  </a:lnTo>
                  <a:lnTo>
                    <a:pt x="8229" y="7315"/>
                  </a:lnTo>
                  <a:lnTo>
                    <a:pt x="8293" y="6743"/>
                  </a:lnTo>
                  <a:lnTo>
                    <a:pt x="8623" y="5981"/>
                  </a:lnTo>
                  <a:lnTo>
                    <a:pt x="8716" y="5435"/>
                  </a:lnTo>
                  <a:lnTo>
                    <a:pt x="8433" y="4787"/>
                  </a:lnTo>
                  <a:close/>
                </a:path>
                <a:path w="9525" h="13334">
                  <a:moveTo>
                    <a:pt x="8370" y="8356"/>
                  </a:moveTo>
                  <a:lnTo>
                    <a:pt x="4521" y="8356"/>
                  </a:lnTo>
                  <a:lnTo>
                    <a:pt x="6286" y="9931"/>
                  </a:lnTo>
                  <a:lnTo>
                    <a:pt x="6730" y="10160"/>
                  </a:lnTo>
                  <a:lnTo>
                    <a:pt x="7023" y="9512"/>
                  </a:lnTo>
                  <a:lnTo>
                    <a:pt x="7454" y="9156"/>
                  </a:lnTo>
                  <a:lnTo>
                    <a:pt x="7886" y="8839"/>
                  </a:lnTo>
                  <a:lnTo>
                    <a:pt x="8293" y="8483"/>
                  </a:lnTo>
                  <a:lnTo>
                    <a:pt x="8370" y="8356"/>
                  </a:lnTo>
                  <a:close/>
                </a:path>
                <a:path w="9525" h="13334">
                  <a:moveTo>
                    <a:pt x="5740" y="0"/>
                  </a:moveTo>
                  <a:lnTo>
                    <a:pt x="5626" y="203"/>
                  </a:lnTo>
                  <a:lnTo>
                    <a:pt x="5524" y="546"/>
                  </a:lnTo>
                  <a:lnTo>
                    <a:pt x="2603" y="1155"/>
                  </a:lnTo>
                  <a:lnTo>
                    <a:pt x="1244" y="3213"/>
                  </a:lnTo>
                  <a:lnTo>
                    <a:pt x="0" y="5435"/>
                  </a:lnTo>
                  <a:lnTo>
                    <a:pt x="1308" y="4787"/>
                  </a:lnTo>
                  <a:lnTo>
                    <a:pt x="8433" y="4787"/>
                  </a:lnTo>
                  <a:lnTo>
                    <a:pt x="8254" y="4381"/>
                  </a:lnTo>
                  <a:lnTo>
                    <a:pt x="8604" y="4000"/>
                  </a:lnTo>
                  <a:lnTo>
                    <a:pt x="6730" y="4000"/>
                  </a:lnTo>
                  <a:lnTo>
                    <a:pt x="5283" y="2857"/>
                  </a:lnTo>
                  <a:lnTo>
                    <a:pt x="6349" y="1244"/>
                  </a:lnTo>
                  <a:lnTo>
                    <a:pt x="5740" y="0"/>
                  </a:lnTo>
                  <a:close/>
                </a:path>
                <a:path w="9525" h="13334">
                  <a:moveTo>
                    <a:pt x="9359" y="2489"/>
                  </a:moveTo>
                  <a:lnTo>
                    <a:pt x="6730" y="4000"/>
                  </a:lnTo>
                  <a:lnTo>
                    <a:pt x="8604" y="4000"/>
                  </a:lnTo>
                  <a:lnTo>
                    <a:pt x="9093" y="3467"/>
                  </a:lnTo>
                  <a:lnTo>
                    <a:pt x="9359" y="2489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12238228" y="688220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1290" y="6438"/>
                  </a:moveTo>
                  <a:lnTo>
                    <a:pt x="8686" y="7467"/>
                  </a:lnTo>
                  <a:lnTo>
                    <a:pt x="8547" y="6540"/>
                  </a:lnTo>
                  <a:lnTo>
                    <a:pt x="8623" y="5041"/>
                  </a:lnTo>
                  <a:lnTo>
                    <a:pt x="8585" y="3632"/>
                  </a:lnTo>
                  <a:lnTo>
                    <a:pt x="6731" y="3187"/>
                  </a:lnTo>
                  <a:lnTo>
                    <a:pt x="6223" y="1790"/>
                  </a:lnTo>
                  <a:lnTo>
                    <a:pt x="5600" y="1422"/>
                  </a:lnTo>
                  <a:lnTo>
                    <a:pt x="4025" y="0"/>
                  </a:lnTo>
                  <a:lnTo>
                    <a:pt x="2933" y="1917"/>
                  </a:lnTo>
                  <a:lnTo>
                    <a:pt x="3937" y="2679"/>
                  </a:lnTo>
                  <a:lnTo>
                    <a:pt x="4978" y="3390"/>
                  </a:lnTo>
                  <a:lnTo>
                    <a:pt x="5524" y="4800"/>
                  </a:lnTo>
                  <a:lnTo>
                    <a:pt x="3771" y="5041"/>
                  </a:lnTo>
                  <a:lnTo>
                    <a:pt x="2374" y="4927"/>
                  </a:lnTo>
                  <a:lnTo>
                    <a:pt x="1041" y="4267"/>
                  </a:lnTo>
                  <a:lnTo>
                    <a:pt x="0" y="6870"/>
                  </a:lnTo>
                  <a:lnTo>
                    <a:pt x="2590" y="8216"/>
                  </a:lnTo>
                  <a:lnTo>
                    <a:pt x="3149" y="8470"/>
                  </a:lnTo>
                  <a:lnTo>
                    <a:pt x="4191" y="6540"/>
                  </a:lnTo>
                  <a:lnTo>
                    <a:pt x="5334" y="8483"/>
                  </a:lnTo>
                  <a:lnTo>
                    <a:pt x="6426" y="8382"/>
                  </a:lnTo>
                  <a:lnTo>
                    <a:pt x="6756" y="8293"/>
                  </a:lnTo>
                  <a:lnTo>
                    <a:pt x="7086" y="8166"/>
                  </a:lnTo>
                  <a:lnTo>
                    <a:pt x="8432" y="7988"/>
                  </a:lnTo>
                  <a:lnTo>
                    <a:pt x="9753" y="9232"/>
                  </a:lnTo>
                  <a:lnTo>
                    <a:pt x="10464" y="7988"/>
                  </a:lnTo>
                  <a:lnTo>
                    <a:pt x="10744" y="7467"/>
                  </a:lnTo>
                  <a:lnTo>
                    <a:pt x="11290" y="6438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12248500" y="689370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1193" y="0"/>
                  </a:moveTo>
                  <a:lnTo>
                    <a:pt x="977" y="444"/>
                  </a:lnTo>
                  <a:lnTo>
                    <a:pt x="787" y="901"/>
                  </a:lnTo>
                  <a:lnTo>
                    <a:pt x="558" y="1333"/>
                  </a:lnTo>
                  <a:lnTo>
                    <a:pt x="1092" y="1447"/>
                  </a:lnTo>
                  <a:lnTo>
                    <a:pt x="1701" y="1104"/>
                  </a:lnTo>
                  <a:lnTo>
                    <a:pt x="2362" y="1841"/>
                  </a:lnTo>
                  <a:lnTo>
                    <a:pt x="977" y="2489"/>
                  </a:lnTo>
                  <a:lnTo>
                    <a:pt x="0" y="3403"/>
                  </a:lnTo>
                  <a:lnTo>
                    <a:pt x="1333" y="4914"/>
                  </a:lnTo>
                  <a:lnTo>
                    <a:pt x="1905" y="4584"/>
                  </a:lnTo>
                  <a:lnTo>
                    <a:pt x="2463" y="4546"/>
                  </a:lnTo>
                  <a:lnTo>
                    <a:pt x="2844" y="5232"/>
                  </a:lnTo>
                  <a:lnTo>
                    <a:pt x="3238" y="5981"/>
                  </a:lnTo>
                  <a:lnTo>
                    <a:pt x="3556" y="6756"/>
                  </a:lnTo>
                  <a:lnTo>
                    <a:pt x="5041" y="7531"/>
                  </a:lnTo>
                  <a:lnTo>
                    <a:pt x="7912" y="8089"/>
                  </a:lnTo>
                  <a:lnTo>
                    <a:pt x="7899" y="7048"/>
                  </a:lnTo>
                  <a:lnTo>
                    <a:pt x="8242" y="5143"/>
                  </a:lnTo>
                  <a:lnTo>
                    <a:pt x="5156" y="5359"/>
                  </a:lnTo>
                  <a:lnTo>
                    <a:pt x="5511" y="3632"/>
                  </a:lnTo>
                  <a:lnTo>
                    <a:pt x="4889" y="2565"/>
                  </a:lnTo>
                  <a:lnTo>
                    <a:pt x="3683" y="1689"/>
                  </a:lnTo>
                  <a:lnTo>
                    <a:pt x="2705" y="444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12244886" y="6894723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3505" y="0"/>
                  </a:moveTo>
                  <a:lnTo>
                    <a:pt x="2540" y="190"/>
                  </a:lnTo>
                  <a:lnTo>
                    <a:pt x="2387" y="901"/>
                  </a:lnTo>
                  <a:lnTo>
                    <a:pt x="3746" y="3340"/>
                  </a:lnTo>
                  <a:lnTo>
                    <a:pt x="2679" y="4457"/>
                  </a:lnTo>
                  <a:lnTo>
                    <a:pt x="1727" y="5651"/>
                  </a:lnTo>
                  <a:lnTo>
                    <a:pt x="2095" y="5892"/>
                  </a:lnTo>
                  <a:lnTo>
                    <a:pt x="2705" y="6349"/>
                  </a:lnTo>
                  <a:lnTo>
                    <a:pt x="0" y="8115"/>
                  </a:lnTo>
                  <a:lnTo>
                    <a:pt x="4394" y="10134"/>
                  </a:lnTo>
                  <a:lnTo>
                    <a:pt x="5003" y="7200"/>
                  </a:lnTo>
                  <a:lnTo>
                    <a:pt x="4647" y="6349"/>
                  </a:lnTo>
                  <a:lnTo>
                    <a:pt x="4686" y="5003"/>
                  </a:lnTo>
                  <a:lnTo>
                    <a:pt x="4940" y="3898"/>
                  </a:lnTo>
                  <a:lnTo>
                    <a:pt x="3606" y="2387"/>
                  </a:lnTo>
                  <a:lnTo>
                    <a:pt x="4584" y="1460"/>
                  </a:lnTo>
                  <a:lnTo>
                    <a:pt x="5994" y="812"/>
                  </a:lnTo>
                  <a:lnTo>
                    <a:pt x="5789" y="596"/>
                  </a:lnTo>
                  <a:lnTo>
                    <a:pt x="3797" y="596"/>
                  </a:lnTo>
                  <a:lnTo>
                    <a:pt x="3556" y="495"/>
                  </a:lnTo>
                  <a:lnTo>
                    <a:pt x="3505" y="0"/>
                  </a:lnTo>
                  <a:close/>
                </a:path>
                <a:path w="6350" h="10159">
                  <a:moveTo>
                    <a:pt x="5308" y="88"/>
                  </a:moveTo>
                  <a:lnTo>
                    <a:pt x="4699" y="431"/>
                  </a:lnTo>
                  <a:lnTo>
                    <a:pt x="4019" y="431"/>
                  </a:lnTo>
                  <a:lnTo>
                    <a:pt x="3797" y="596"/>
                  </a:lnTo>
                  <a:lnTo>
                    <a:pt x="5789" y="596"/>
                  </a:lnTo>
                  <a:lnTo>
                    <a:pt x="5633" y="431"/>
                  </a:lnTo>
                  <a:lnTo>
                    <a:pt x="4699" y="431"/>
                  </a:lnTo>
                  <a:lnTo>
                    <a:pt x="4187" y="307"/>
                  </a:lnTo>
                  <a:lnTo>
                    <a:pt x="5515" y="307"/>
                  </a:lnTo>
                  <a:lnTo>
                    <a:pt x="5308" y="88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12244754" y="688231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5584" y="5499"/>
                  </a:moveTo>
                  <a:lnTo>
                    <a:pt x="4686" y="5499"/>
                  </a:lnTo>
                  <a:lnTo>
                    <a:pt x="5435" y="6756"/>
                  </a:lnTo>
                  <a:lnTo>
                    <a:pt x="5584" y="5499"/>
                  </a:lnTo>
                  <a:close/>
                </a:path>
                <a:path w="6350" h="6984">
                  <a:moveTo>
                    <a:pt x="1282" y="0"/>
                  </a:moveTo>
                  <a:lnTo>
                    <a:pt x="876" y="355"/>
                  </a:lnTo>
                  <a:lnTo>
                    <a:pt x="431" y="685"/>
                  </a:lnTo>
                  <a:lnTo>
                    <a:pt x="0" y="1041"/>
                  </a:lnTo>
                  <a:lnTo>
                    <a:pt x="228" y="1117"/>
                  </a:lnTo>
                  <a:lnTo>
                    <a:pt x="1346" y="1638"/>
                  </a:lnTo>
                  <a:lnTo>
                    <a:pt x="3886" y="2489"/>
                  </a:lnTo>
                  <a:lnTo>
                    <a:pt x="4025" y="3136"/>
                  </a:lnTo>
                  <a:lnTo>
                    <a:pt x="2120" y="5232"/>
                  </a:lnTo>
                  <a:lnTo>
                    <a:pt x="3098" y="5981"/>
                  </a:lnTo>
                  <a:lnTo>
                    <a:pt x="4686" y="5499"/>
                  </a:lnTo>
                  <a:lnTo>
                    <a:pt x="5584" y="5499"/>
                  </a:lnTo>
                  <a:lnTo>
                    <a:pt x="6019" y="181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12243133" y="690006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2806" y="0"/>
                  </a:moveTo>
                  <a:lnTo>
                    <a:pt x="0" y="127"/>
                  </a:lnTo>
                  <a:lnTo>
                    <a:pt x="1397" y="2578"/>
                  </a:lnTo>
                  <a:lnTo>
                    <a:pt x="889" y="3835"/>
                  </a:lnTo>
                  <a:lnTo>
                    <a:pt x="419" y="5041"/>
                  </a:lnTo>
                  <a:lnTo>
                    <a:pt x="2057" y="4876"/>
                  </a:lnTo>
                  <a:lnTo>
                    <a:pt x="2959" y="4940"/>
                  </a:lnTo>
                  <a:lnTo>
                    <a:pt x="3632" y="5232"/>
                  </a:lnTo>
                  <a:lnTo>
                    <a:pt x="4152" y="4838"/>
                  </a:lnTo>
                  <a:lnTo>
                    <a:pt x="4711" y="4940"/>
                  </a:lnTo>
                  <a:lnTo>
                    <a:pt x="5257" y="5181"/>
                  </a:lnTo>
                  <a:lnTo>
                    <a:pt x="5600" y="5283"/>
                  </a:lnTo>
                  <a:lnTo>
                    <a:pt x="5905" y="5397"/>
                  </a:lnTo>
                  <a:lnTo>
                    <a:pt x="6248" y="5499"/>
                  </a:lnTo>
                  <a:lnTo>
                    <a:pt x="6210" y="5270"/>
                  </a:lnTo>
                  <a:lnTo>
                    <a:pt x="6184" y="5029"/>
                  </a:lnTo>
                  <a:lnTo>
                    <a:pt x="6146" y="4787"/>
                  </a:lnTo>
                  <a:lnTo>
                    <a:pt x="4546" y="4038"/>
                  </a:lnTo>
                  <a:lnTo>
                    <a:pt x="1752" y="2781"/>
                  </a:lnTo>
                  <a:lnTo>
                    <a:pt x="3987" y="1320"/>
                  </a:lnTo>
                  <a:lnTo>
                    <a:pt x="3009" y="101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12249694" y="689241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609" y="0"/>
                  </a:moveTo>
                  <a:lnTo>
                    <a:pt x="0" y="1282"/>
                  </a:lnTo>
                  <a:lnTo>
                    <a:pt x="1511" y="1727"/>
                  </a:lnTo>
                  <a:lnTo>
                    <a:pt x="2489" y="2971"/>
                  </a:lnTo>
                  <a:lnTo>
                    <a:pt x="3695" y="3848"/>
                  </a:lnTo>
                  <a:lnTo>
                    <a:pt x="3810" y="3276"/>
                  </a:lnTo>
                  <a:lnTo>
                    <a:pt x="3390" y="2527"/>
                  </a:lnTo>
                  <a:lnTo>
                    <a:pt x="4343" y="2438"/>
                  </a:lnTo>
                  <a:lnTo>
                    <a:pt x="4508" y="2019"/>
                  </a:lnTo>
                  <a:lnTo>
                    <a:pt x="4610" y="1790"/>
                  </a:lnTo>
                  <a:lnTo>
                    <a:pt x="4089" y="1219"/>
                  </a:lnTo>
                  <a:lnTo>
                    <a:pt x="3695" y="520"/>
                  </a:lnTo>
                  <a:lnTo>
                    <a:pt x="2933" y="215"/>
                  </a:lnTo>
                  <a:lnTo>
                    <a:pt x="2146" y="139"/>
                  </a:lnTo>
                  <a:lnTo>
                    <a:pt x="1384" y="7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4A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12239896" y="68903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00" y="0"/>
                  </a:moveTo>
                  <a:lnTo>
                    <a:pt x="533" y="342"/>
                  </a:lnTo>
                  <a:lnTo>
                    <a:pt x="0" y="596"/>
                  </a:lnTo>
                  <a:lnTo>
                    <a:pt x="203" y="1066"/>
                  </a:lnTo>
                  <a:lnTo>
                    <a:pt x="393" y="1549"/>
                  </a:lnTo>
                  <a:lnTo>
                    <a:pt x="888" y="1689"/>
                  </a:lnTo>
                  <a:lnTo>
                    <a:pt x="1333" y="1422"/>
                  </a:lnTo>
                  <a:lnTo>
                    <a:pt x="1828" y="1168"/>
                  </a:lnTo>
                  <a:lnTo>
                    <a:pt x="1727" y="711"/>
                  </a:lnTo>
                  <a:lnTo>
                    <a:pt x="1485" y="304"/>
                  </a:lnTo>
                  <a:lnTo>
                    <a:pt x="1244" y="203"/>
                  </a:lnTo>
                  <a:lnTo>
                    <a:pt x="1041" y="10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12238597" y="688445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87" y="0"/>
                  </a:moveTo>
                  <a:lnTo>
                    <a:pt x="584" y="139"/>
                  </a:lnTo>
                  <a:lnTo>
                    <a:pt x="368" y="965"/>
                  </a:lnTo>
                  <a:lnTo>
                    <a:pt x="0" y="1701"/>
                  </a:lnTo>
                  <a:lnTo>
                    <a:pt x="228" y="1790"/>
                  </a:lnTo>
                  <a:lnTo>
                    <a:pt x="457" y="1892"/>
                  </a:lnTo>
                  <a:lnTo>
                    <a:pt x="673" y="1993"/>
                  </a:lnTo>
                  <a:lnTo>
                    <a:pt x="977" y="1333"/>
                  </a:lnTo>
                  <a:lnTo>
                    <a:pt x="1282" y="66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12248397" y="68947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82"/>
                  </a:lnTo>
                  <a:lnTo>
                    <a:pt x="292" y="584"/>
                  </a:lnTo>
                  <a:lnTo>
                    <a:pt x="685" y="304"/>
                  </a:lnTo>
                  <a:lnTo>
                    <a:pt x="444" y="203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12244657" y="68905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342"/>
                  </a:lnTo>
                  <a:lnTo>
                    <a:pt x="203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12233960" y="690663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3605" y="11620"/>
                  </a:moveTo>
                  <a:lnTo>
                    <a:pt x="7252" y="11620"/>
                  </a:lnTo>
                  <a:lnTo>
                    <a:pt x="7730" y="12420"/>
                  </a:lnTo>
                  <a:lnTo>
                    <a:pt x="7820" y="12776"/>
                  </a:lnTo>
                  <a:lnTo>
                    <a:pt x="7379" y="12966"/>
                  </a:lnTo>
                  <a:lnTo>
                    <a:pt x="6986" y="12979"/>
                  </a:lnTo>
                  <a:lnTo>
                    <a:pt x="7036" y="14630"/>
                  </a:lnTo>
                  <a:lnTo>
                    <a:pt x="7697" y="14947"/>
                  </a:lnTo>
                  <a:lnTo>
                    <a:pt x="10554" y="12776"/>
                  </a:lnTo>
                  <a:lnTo>
                    <a:pt x="13477" y="12776"/>
                  </a:lnTo>
                  <a:lnTo>
                    <a:pt x="13605" y="11620"/>
                  </a:lnTo>
                  <a:close/>
                </a:path>
                <a:path w="15875" h="15240">
                  <a:moveTo>
                    <a:pt x="13477" y="12776"/>
                  </a:moveTo>
                  <a:lnTo>
                    <a:pt x="10554" y="12776"/>
                  </a:lnTo>
                  <a:lnTo>
                    <a:pt x="12637" y="14782"/>
                  </a:lnTo>
                  <a:lnTo>
                    <a:pt x="13477" y="12776"/>
                  </a:lnTo>
                  <a:close/>
                </a:path>
                <a:path w="15875" h="15240">
                  <a:moveTo>
                    <a:pt x="3303" y="11112"/>
                  </a:moveTo>
                  <a:lnTo>
                    <a:pt x="2693" y="11811"/>
                  </a:lnTo>
                  <a:lnTo>
                    <a:pt x="3239" y="12077"/>
                  </a:lnTo>
                  <a:lnTo>
                    <a:pt x="3629" y="12420"/>
                  </a:lnTo>
                  <a:lnTo>
                    <a:pt x="3709" y="13106"/>
                  </a:lnTo>
                  <a:lnTo>
                    <a:pt x="5462" y="12814"/>
                  </a:lnTo>
                  <a:lnTo>
                    <a:pt x="6312" y="12700"/>
                  </a:lnTo>
                  <a:lnTo>
                    <a:pt x="6795" y="12420"/>
                  </a:lnTo>
                  <a:lnTo>
                    <a:pt x="6940" y="12166"/>
                  </a:lnTo>
                  <a:lnTo>
                    <a:pt x="4382" y="12166"/>
                  </a:lnTo>
                  <a:lnTo>
                    <a:pt x="3303" y="11112"/>
                  </a:lnTo>
                  <a:close/>
                </a:path>
                <a:path w="15875" h="15240">
                  <a:moveTo>
                    <a:pt x="890" y="6946"/>
                  </a:moveTo>
                  <a:lnTo>
                    <a:pt x="661" y="7366"/>
                  </a:lnTo>
                  <a:lnTo>
                    <a:pt x="554" y="7670"/>
                  </a:lnTo>
                  <a:lnTo>
                    <a:pt x="23" y="8775"/>
                  </a:lnTo>
                  <a:lnTo>
                    <a:pt x="0" y="9017"/>
                  </a:lnTo>
                  <a:lnTo>
                    <a:pt x="483" y="9880"/>
                  </a:lnTo>
                  <a:lnTo>
                    <a:pt x="39" y="12319"/>
                  </a:lnTo>
                  <a:lnTo>
                    <a:pt x="2452" y="10414"/>
                  </a:lnTo>
                  <a:lnTo>
                    <a:pt x="2909" y="10033"/>
                  </a:lnTo>
                  <a:lnTo>
                    <a:pt x="14135" y="10033"/>
                  </a:lnTo>
                  <a:lnTo>
                    <a:pt x="15182" y="9017"/>
                  </a:lnTo>
                  <a:lnTo>
                    <a:pt x="7900" y="9017"/>
                  </a:lnTo>
                  <a:lnTo>
                    <a:pt x="6605" y="8851"/>
                  </a:lnTo>
                  <a:lnTo>
                    <a:pt x="5195" y="8115"/>
                  </a:lnTo>
                  <a:lnTo>
                    <a:pt x="3465" y="7315"/>
                  </a:lnTo>
                  <a:lnTo>
                    <a:pt x="1613" y="7315"/>
                  </a:lnTo>
                  <a:lnTo>
                    <a:pt x="890" y="6946"/>
                  </a:lnTo>
                  <a:close/>
                </a:path>
                <a:path w="15875" h="15240">
                  <a:moveTo>
                    <a:pt x="14135" y="10033"/>
                  </a:moveTo>
                  <a:lnTo>
                    <a:pt x="2909" y="10033"/>
                  </a:lnTo>
                  <a:lnTo>
                    <a:pt x="4204" y="10579"/>
                  </a:lnTo>
                  <a:lnTo>
                    <a:pt x="5004" y="11176"/>
                  </a:lnTo>
                  <a:lnTo>
                    <a:pt x="4382" y="12166"/>
                  </a:lnTo>
                  <a:lnTo>
                    <a:pt x="6940" y="12166"/>
                  </a:lnTo>
                  <a:lnTo>
                    <a:pt x="7252" y="11620"/>
                  </a:lnTo>
                  <a:lnTo>
                    <a:pt x="13605" y="11620"/>
                  </a:lnTo>
                  <a:lnTo>
                    <a:pt x="13742" y="10414"/>
                  </a:lnTo>
                  <a:lnTo>
                    <a:pt x="14135" y="10033"/>
                  </a:lnTo>
                  <a:close/>
                </a:path>
                <a:path w="15875" h="15240">
                  <a:moveTo>
                    <a:pt x="10440" y="7302"/>
                  </a:moveTo>
                  <a:lnTo>
                    <a:pt x="8802" y="7327"/>
                  </a:lnTo>
                  <a:lnTo>
                    <a:pt x="7900" y="9017"/>
                  </a:lnTo>
                  <a:lnTo>
                    <a:pt x="15182" y="9017"/>
                  </a:lnTo>
                  <a:lnTo>
                    <a:pt x="15431" y="8775"/>
                  </a:lnTo>
                  <a:lnTo>
                    <a:pt x="15063" y="8356"/>
                  </a:lnTo>
                  <a:lnTo>
                    <a:pt x="14745" y="7924"/>
                  </a:lnTo>
                  <a:lnTo>
                    <a:pt x="14530" y="7670"/>
                  </a:lnTo>
                  <a:lnTo>
                    <a:pt x="10694" y="7670"/>
                  </a:lnTo>
                  <a:lnTo>
                    <a:pt x="10478" y="7620"/>
                  </a:lnTo>
                  <a:lnTo>
                    <a:pt x="10440" y="7302"/>
                  </a:lnTo>
                  <a:close/>
                </a:path>
                <a:path w="15875" h="15240">
                  <a:moveTo>
                    <a:pt x="12180" y="0"/>
                  </a:moveTo>
                  <a:lnTo>
                    <a:pt x="11964" y="457"/>
                  </a:lnTo>
                  <a:lnTo>
                    <a:pt x="11888" y="673"/>
                  </a:lnTo>
                  <a:lnTo>
                    <a:pt x="12231" y="1651"/>
                  </a:lnTo>
                  <a:lnTo>
                    <a:pt x="13082" y="2082"/>
                  </a:lnTo>
                  <a:lnTo>
                    <a:pt x="13336" y="2717"/>
                  </a:lnTo>
                  <a:lnTo>
                    <a:pt x="12955" y="3581"/>
                  </a:lnTo>
                  <a:lnTo>
                    <a:pt x="13437" y="5715"/>
                  </a:lnTo>
                  <a:lnTo>
                    <a:pt x="11888" y="6464"/>
                  </a:lnTo>
                  <a:lnTo>
                    <a:pt x="10659" y="7175"/>
                  </a:lnTo>
                  <a:lnTo>
                    <a:pt x="10542" y="7404"/>
                  </a:lnTo>
                  <a:lnTo>
                    <a:pt x="10694" y="7670"/>
                  </a:lnTo>
                  <a:lnTo>
                    <a:pt x="14530" y="7670"/>
                  </a:lnTo>
                  <a:lnTo>
                    <a:pt x="14390" y="7505"/>
                  </a:lnTo>
                  <a:lnTo>
                    <a:pt x="13996" y="7251"/>
                  </a:lnTo>
                  <a:lnTo>
                    <a:pt x="13361" y="6680"/>
                  </a:lnTo>
                  <a:lnTo>
                    <a:pt x="15190" y="5181"/>
                  </a:lnTo>
                  <a:lnTo>
                    <a:pt x="13907" y="3365"/>
                  </a:lnTo>
                  <a:lnTo>
                    <a:pt x="14542" y="1905"/>
                  </a:lnTo>
                  <a:lnTo>
                    <a:pt x="14009" y="1625"/>
                  </a:lnTo>
                  <a:lnTo>
                    <a:pt x="13551" y="1282"/>
                  </a:lnTo>
                  <a:lnTo>
                    <a:pt x="13501" y="622"/>
                  </a:lnTo>
                  <a:lnTo>
                    <a:pt x="12180" y="0"/>
                  </a:lnTo>
                  <a:close/>
                </a:path>
                <a:path w="15875" h="15240">
                  <a:moveTo>
                    <a:pt x="2414" y="7162"/>
                  </a:moveTo>
                  <a:lnTo>
                    <a:pt x="1613" y="7315"/>
                  </a:lnTo>
                  <a:lnTo>
                    <a:pt x="3465" y="7315"/>
                  </a:lnTo>
                  <a:lnTo>
                    <a:pt x="3201" y="7175"/>
                  </a:lnTo>
                  <a:lnTo>
                    <a:pt x="2414" y="7162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12245814" y="6905015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5019" y="8572"/>
                  </a:moveTo>
                  <a:lnTo>
                    <a:pt x="3597" y="8572"/>
                  </a:lnTo>
                  <a:lnTo>
                    <a:pt x="4242" y="8864"/>
                  </a:lnTo>
                  <a:lnTo>
                    <a:pt x="4322" y="9118"/>
                  </a:lnTo>
                  <a:lnTo>
                    <a:pt x="4524" y="10058"/>
                  </a:lnTo>
                  <a:lnTo>
                    <a:pt x="4942" y="11201"/>
                  </a:lnTo>
                  <a:lnTo>
                    <a:pt x="5298" y="12306"/>
                  </a:lnTo>
                  <a:lnTo>
                    <a:pt x="6886" y="11950"/>
                  </a:lnTo>
                  <a:lnTo>
                    <a:pt x="7241" y="11163"/>
                  </a:lnTo>
                  <a:lnTo>
                    <a:pt x="7699" y="10477"/>
                  </a:lnTo>
                  <a:lnTo>
                    <a:pt x="7140" y="9626"/>
                  </a:lnTo>
                  <a:lnTo>
                    <a:pt x="6908" y="9004"/>
                  </a:lnTo>
                  <a:lnTo>
                    <a:pt x="6454" y="8712"/>
                  </a:lnTo>
                  <a:lnTo>
                    <a:pt x="5578" y="8712"/>
                  </a:lnTo>
                  <a:lnTo>
                    <a:pt x="5019" y="8610"/>
                  </a:lnTo>
                  <a:close/>
                </a:path>
                <a:path w="12065" h="12700">
                  <a:moveTo>
                    <a:pt x="8439" y="6705"/>
                  </a:moveTo>
                  <a:lnTo>
                    <a:pt x="7813" y="6705"/>
                  </a:lnTo>
                  <a:lnTo>
                    <a:pt x="9794" y="7772"/>
                  </a:lnTo>
                  <a:lnTo>
                    <a:pt x="9578" y="9271"/>
                  </a:lnTo>
                  <a:lnTo>
                    <a:pt x="10886" y="9220"/>
                  </a:lnTo>
                  <a:lnTo>
                    <a:pt x="11633" y="8521"/>
                  </a:lnTo>
                  <a:lnTo>
                    <a:pt x="11568" y="8280"/>
                  </a:lnTo>
                  <a:lnTo>
                    <a:pt x="11217" y="7607"/>
                  </a:lnTo>
                  <a:lnTo>
                    <a:pt x="8439" y="6705"/>
                  </a:lnTo>
                  <a:close/>
                </a:path>
                <a:path w="12065" h="12700">
                  <a:moveTo>
                    <a:pt x="269" y="0"/>
                  </a:moveTo>
                  <a:lnTo>
                    <a:pt x="73" y="457"/>
                  </a:lnTo>
                  <a:lnTo>
                    <a:pt x="0" y="1181"/>
                  </a:lnTo>
                  <a:lnTo>
                    <a:pt x="320" y="1625"/>
                  </a:lnTo>
                  <a:lnTo>
                    <a:pt x="2200" y="2501"/>
                  </a:lnTo>
                  <a:lnTo>
                    <a:pt x="2631" y="2857"/>
                  </a:lnTo>
                  <a:lnTo>
                    <a:pt x="2682" y="3517"/>
                  </a:lnTo>
                  <a:lnTo>
                    <a:pt x="2047" y="4978"/>
                  </a:lnTo>
                  <a:lnTo>
                    <a:pt x="3330" y="6807"/>
                  </a:lnTo>
                  <a:lnTo>
                    <a:pt x="1526" y="8305"/>
                  </a:lnTo>
                  <a:lnTo>
                    <a:pt x="2156" y="8877"/>
                  </a:lnTo>
                  <a:lnTo>
                    <a:pt x="2530" y="9118"/>
                  </a:lnTo>
                  <a:lnTo>
                    <a:pt x="3597" y="8572"/>
                  </a:lnTo>
                  <a:lnTo>
                    <a:pt x="5019" y="8572"/>
                  </a:lnTo>
                  <a:lnTo>
                    <a:pt x="5121" y="7353"/>
                  </a:lnTo>
                  <a:lnTo>
                    <a:pt x="5527" y="7150"/>
                  </a:lnTo>
                  <a:lnTo>
                    <a:pt x="7833" y="7150"/>
                  </a:lnTo>
                  <a:lnTo>
                    <a:pt x="7813" y="6705"/>
                  </a:lnTo>
                  <a:lnTo>
                    <a:pt x="8439" y="6705"/>
                  </a:lnTo>
                  <a:lnTo>
                    <a:pt x="8435" y="4559"/>
                  </a:lnTo>
                  <a:lnTo>
                    <a:pt x="8014" y="3035"/>
                  </a:lnTo>
                  <a:lnTo>
                    <a:pt x="6899" y="3035"/>
                  </a:lnTo>
                  <a:lnTo>
                    <a:pt x="5895" y="2628"/>
                  </a:lnTo>
                  <a:lnTo>
                    <a:pt x="4727" y="2463"/>
                  </a:lnTo>
                  <a:lnTo>
                    <a:pt x="4438" y="1422"/>
                  </a:lnTo>
                  <a:lnTo>
                    <a:pt x="2073" y="1422"/>
                  </a:lnTo>
                  <a:lnTo>
                    <a:pt x="1501" y="965"/>
                  </a:lnTo>
                  <a:lnTo>
                    <a:pt x="952" y="330"/>
                  </a:lnTo>
                  <a:lnTo>
                    <a:pt x="726" y="177"/>
                  </a:lnTo>
                  <a:lnTo>
                    <a:pt x="269" y="0"/>
                  </a:lnTo>
                  <a:close/>
                </a:path>
                <a:path w="12065" h="12700">
                  <a:moveTo>
                    <a:pt x="6784" y="8521"/>
                  </a:moveTo>
                  <a:lnTo>
                    <a:pt x="6835" y="9004"/>
                  </a:lnTo>
                  <a:lnTo>
                    <a:pt x="6784" y="8521"/>
                  </a:lnTo>
                  <a:close/>
                </a:path>
                <a:path w="12065" h="12700">
                  <a:moveTo>
                    <a:pt x="7833" y="7150"/>
                  </a:moveTo>
                  <a:lnTo>
                    <a:pt x="5527" y="7150"/>
                  </a:lnTo>
                  <a:lnTo>
                    <a:pt x="6581" y="7302"/>
                  </a:lnTo>
                  <a:lnTo>
                    <a:pt x="6754" y="8280"/>
                  </a:lnTo>
                  <a:lnTo>
                    <a:pt x="6827" y="8572"/>
                  </a:lnTo>
                  <a:lnTo>
                    <a:pt x="7000" y="8775"/>
                  </a:lnTo>
                  <a:lnTo>
                    <a:pt x="7445" y="8966"/>
                  </a:lnTo>
                  <a:lnTo>
                    <a:pt x="7764" y="8305"/>
                  </a:lnTo>
                  <a:lnTo>
                    <a:pt x="7833" y="7150"/>
                  </a:lnTo>
                  <a:close/>
                </a:path>
                <a:path w="12065" h="12700">
                  <a:moveTo>
                    <a:pt x="6289" y="8585"/>
                  </a:moveTo>
                  <a:lnTo>
                    <a:pt x="5578" y="8712"/>
                  </a:lnTo>
                  <a:lnTo>
                    <a:pt x="6454" y="8712"/>
                  </a:lnTo>
                  <a:lnTo>
                    <a:pt x="6289" y="8585"/>
                  </a:lnTo>
                  <a:close/>
                </a:path>
                <a:path w="12065" h="12700">
                  <a:moveTo>
                    <a:pt x="7940" y="2768"/>
                  </a:moveTo>
                  <a:lnTo>
                    <a:pt x="6899" y="3035"/>
                  </a:lnTo>
                  <a:lnTo>
                    <a:pt x="8014" y="3035"/>
                  </a:lnTo>
                  <a:lnTo>
                    <a:pt x="7940" y="2768"/>
                  </a:lnTo>
                  <a:close/>
                </a:path>
                <a:path w="12065" h="12700">
                  <a:moveTo>
                    <a:pt x="2581" y="254"/>
                  </a:moveTo>
                  <a:lnTo>
                    <a:pt x="2073" y="1422"/>
                  </a:lnTo>
                  <a:lnTo>
                    <a:pt x="4438" y="1422"/>
                  </a:lnTo>
                  <a:lnTo>
                    <a:pt x="4371" y="1181"/>
                  </a:lnTo>
                  <a:lnTo>
                    <a:pt x="3825" y="774"/>
                  </a:lnTo>
                  <a:lnTo>
                    <a:pt x="3571" y="558"/>
                  </a:lnTo>
                  <a:lnTo>
                    <a:pt x="3228" y="457"/>
                  </a:lnTo>
                  <a:lnTo>
                    <a:pt x="2923" y="330"/>
                  </a:lnTo>
                  <a:lnTo>
                    <a:pt x="2581" y="254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12235396" y="690411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7594" y="3416"/>
                  </a:moveTo>
                  <a:lnTo>
                    <a:pt x="7467" y="3289"/>
                  </a:lnTo>
                  <a:lnTo>
                    <a:pt x="7594" y="3416"/>
                  </a:lnTo>
                  <a:close/>
                </a:path>
                <a:path w="11429" h="11429">
                  <a:moveTo>
                    <a:pt x="7797" y="3606"/>
                  </a:moveTo>
                  <a:lnTo>
                    <a:pt x="7645" y="3441"/>
                  </a:lnTo>
                  <a:lnTo>
                    <a:pt x="7797" y="3606"/>
                  </a:lnTo>
                  <a:close/>
                </a:path>
                <a:path w="11429" h="11429">
                  <a:moveTo>
                    <a:pt x="8051" y="3441"/>
                  </a:moveTo>
                  <a:lnTo>
                    <a:pt x="7797" y="3606"/>
                  </a:lnTo>
                  <a:lnTo>
                    <a:pt x="8051" y="3441"/>
                  </a:lnTo>
                  <a:close/>
                </a:path>
                <a:path w="11429" h="11429">
                  <a:moveTo>
                    <a:pt x="10845" y="5791"/>
                  </a:moveTo>
                  <a:lnTo>
                    <a:pt x="10807" y="4978"/>
                  </a:lnTo>
                  <a:lnTo>
                    <a:pt x="10795" y="4483"/>
                  </a:lnTo>
                  <a:lnTo>
                    <a:pt x="10706" y="3937"/>
                  </a:lnTo>
                  <a:lnTo>
                    <a:pt x="10515" y="3403"/>
                  </a:lnTo>
                  <a:lnTo>
                    <a:pt x="10439" y="3187"/>
                  </a:lnTo>
                  <a:lnTo>
                    <a:pt x="9740" y="2844"/>
                  </a:lnTo>
                  <a:lnTo>
                    <a:pt x="9601" y="2781"/>
                  </a:lnTo>
                  <a:lnTo>
                    <a:pt x="8343" y="2552"/>
                  </a:lnTo>
                  <a:lnTo>
                    <a:pt x="8153" y="2159"/>
                  </a:lnTo>
                  <a:lnTo>
                    <a:pt x="8153" y="3581"/>
                  </a:lnTo>
                  <a:lnTo>
                    <a:pt x="7912" y="3606"/>
                  </a:lnTo>
                  <a:lnTo>
                    <a:pt x="7150" y="4483"/>
                  </a:lnTo>
                  <a:lnTo>
                    <a:pt x="7023" y="4356"/>
                  </a:lnTo>
                  <a:lnTo>
                    <a:pt x="6692" y="4025"/>
                  </a:lnTo>
                  <a:lnTo>
                    <a:pt x="6616" y="3822"/>
                  </a:lnTo>
                  <a:lnTo>
                    <a:pt x="6654" y="2882"/>
                  </a:lnTo>
                  <a:lnTo>
                    <a:pt x="6997" y="2844"/>
                  </a:lnTo>
                  <a:lnTo>
                    <a:pt x="7391" y="3213"/>
                  </a:lnTo>
                  <a:lnTo>
                    <a:pt x="7594" y="3403"/>
                  </a:lnTo>
                  <a:lnTo>
                    <a:pt x="8051" y="3429"/>
                  </a:lnTo>
                  <a:lnTo>
                    <a:pt x="8153" y="3581"/>
                  </a:lnTo>
                  <a:lnTo>
                    <a:pt x="8153" y="2159"/>
                  </a:lnTo>
                  <a:lnTo>
                    <a:pt x="7937" y="1689"/>
                  </a:lnTo>
                  <a:lnTo>
                    <a:pt x="7137" y="0"/>
                  </a:lnTo>
                  <a:lnTo>
                    <a:pt x="6286" y="1625"/>
                  </a:lnTo>
                  <a:lnTo>
                    <a:pt x="5448" y="1689"/>
                  </a:lnTo>
                  <a:lnTo>
                    <a:pt x="5232" y="1587"/>
                  </a:lnTo>
                  <a:lnTo>
                    <a:pt x="4991" y="1524"/>
                  </a:lnTo>
                  <a:lnTo>
                    <a:pt x="4787" y="1397"/>
                  </a:lnTo>
                  <a:lnTo>
                    <a:pt x="4533" y="2044"/>
                  </a:lnTo>
                  <a:lnTo>
                    <a:pt x="4267" y="2425"/>
                  </a:lnTo>
                  <a:lnTo>
                    <a:pt x="4178" y="2844"/>
                  </a:lnTo>
                  <a:lnTo>
                    <a:pt x="4457" y="3581"/>
                  </a:lnTo>
                  <a:lnTo>
                    <a:pt x="4559" y="4356"/>
                  </a:lnTo>
                  <a:lnTo>
                    <a:pt x="3810" y="4140"/>
                  </a:lnTo>
                  <a:lnTo>
                    <a:pt x="3314" y="3937"/>
                  </a:lnTo>
                  <a:lnTo>
                    <a:pt x="3086" y="3822"/>
                  </a:lnTo>
                  <a:lnTo>
                    <a:pt x="2679" y="2755"/>
                  </a:lnTo>
                  <a:lnTo>
                    <a:pt x="3632" y="2425"/>
                  </a:lnTo>
                  <a:lnTo>
                    <a:pt x="3733" y="2044"/>
                  </a:lnTo>
                  <a:lnTo>
                    <a:pt x="3619" y="1676"/>
                  </a:lnTo>
                  <a:lnTo>
                    <a:pt x="304" y="1651"/>
                  </a:lnTo>
                  <a:lnTo>
                    <a:pt x="127" y="3289"/>
                  </a:lnTo>
                  <a:lnTo>
                    <a:pt x="0" y="4978"/>
                  </a:lnTo>
                  <a:lnTo>
                    <a:pt x="241" y="5588"/>
                  </a:lnTo>
                  <a:lnTo>
                    <a:pt x="355" y="5803"/>
                  </a:lnTo>
                  <a:lnTo>
                    <a:pt x="1651" y="6438"/>
                  </a:lnTo>
                  <a:lnTo>
                    <a:pt x="1892" y="5905"/>
                  </a:lnTo>
                  <a:lnTo>
                    <a:pt x="1790" y="5588"/>
                  </a:lnTo>
                  <a:lnTo>
                    <a:pt x="1689" y="5384"/>
                  </a:lnTo>
                  <a:lnTo>
                    <a:pt x="1955" y="5435"/>
                  </a:lnTo>
                  <a:lnTo>
                    <a:pt x="2082" y="6146"/>
                  </a:lnTo>
                  <a:lnTo>
                    <a:pt x="2413" y="7175"/>
                  </a:lnTo>
                  <a:lnTo>
                    <a:pt x="2501" y="8839"/>
                  </a:lnTo>
                  <a:lnTo>
                    <a:pt x="4356" y="9321"/>
                  </a:lnTo>
                  <a:lnTo>
                    <a:pt x="5511" y="11099"/>
                  </a:lnTo>
                  <a:lnTo>
                    <a:pt x="6553" y="9296"/>
                  </a:lnTo>
                  <a:lnTo>
                    <a:pt x="7645" y="9220"/>
                  </a:lnTo>
                  <a:lnTo>
                    <a:pt x="7607" y="7556"/>
                  </a:lnTo>
                  <a:lnTo>
                    <a:pt x="6946" y="7175"/>
                  </a:lnTo>
                  <a:lnTo>
                    <a:pt x="6286" y="6870"/>
                  </a:lnTo>
                  <a:lnTo>
                    <a:pt x="6578" y="5524"/>
                  </a:lnTo>
                  <a:lnTo>
                    <a:pt x="7200" y="5803"/>
                  </a:lnTo>
                  <a:lnTo>
                    <a:pt x="7556" y="5905"/>
                  </a:lnTo>
                  <a:lnTo>
                    <a:pt x="8102" y="6146"/>
                  </a:lnTo>
                  <a:lnTo>
                    <a:pt x="8648" y="6273"/>
                  </a:lnTo>
                  <a:lnTo>
                    <a:pt x="9118" y="5905"/>
                  </a:lnTo>
                  <a:lnTo>
                    <a:pt x="9118" y="5702"/>
                  </a:lnTo>
                  <a:lnTo>
                    <a:pt x="8102" y="5702"/>
                  </a:lnTo>
                  <a:lnTo>
                    <a:pt x="8305" y="5524"/>
                  </a:lnTo>
                  <a:lnTo>
                    <a:pt x="8458" y="5384"/>
                  </a:lnTo>
                  <a:lnTo>
                    <a:pt x="8890" y="4978"/>
                  </a:lnTo>
                  <a:lnTo>
                    <a:pt x="9093" y="5384"/>
                  </a:lnTo>
                  <a:lnTo>
                    <a:pt x="9182" y="5854"/>
                  </a:lnTo>
                  <a:lnTo>
                    <a:pt x="9740" y="5842"/>
                  </a:lnTo>
                  <a:lnTo>
                    <a:pt x="10287" y="5803"/>
                  </a:lnTo>
                  <a:lnTo>
                    <a:pt x="10845" y="5791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12234925" y="687995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501" y="0"/>
                  </a:moveTo>
                  <a:lnTo>
                    <a:pt x="2235" y="533"/>
                  </a:lnTo>
                  <a:lnTo>
                    <a:pt x="1866" y="965"/>
                  </a:lnTo>
                  <a:lnTo>
                    <a:pt x="1219" y="1016"/>
                  </a:lnTo>
                  <a:lnTo>
                    <a:pt x="812" y="1917"/>
                  </a:lnTo>
                  <a:lnTo>
                    <a:pt x="406" y="2781"/>
                  </a:lnTo>
                  <a:lnTo>
                    <a:pt x="0" y="3670"/>
                  </a:lnTo>
                  <a:lnTo>
                    <a:pt x="1676" y="4025"/>
                  </a:lnTo>
                  <a:lnTo>
                    <a:pt x="2514" y="2921"/>
                  </a:lnTo>
                  <a:lnTo>
                    <a:pt x="3683" y="863"/>
                  </a:lnTo>
                  <a:lnTo>
                    <a:pt x="3136" y="38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12243489" y="6858582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9182" y="14630"/>
                  </a:moveTo>
                  <a:lnTo>
                    <a:pt x="8566" y="15112"/>
                  </a:lnTo>
                  <a:lnTo>
                    <a:pt x="7950" y="15646"/>
                  </a:lnTo>
                  <a:lnTo>
                    <a:pt x="8011" y="15786"/>
                  </a:lnTo>
                  <a:lnTo>
                    <a:pt x="8775" y="16992"/>
                  </a:lnTo>
                  <a:lnTo>
                    <a:pt x="10261" y="17564"/>
                  </a:lnTo>
                  <a:lnTo>
                    <a:pt x="10820" y="16243"/>
                  </a:lnTo>
                  <a:lnTo>
                    <a:pt x="9817" y="15519"/>
                  </a:lnTo>
                  <a:lnTo>
                    <a:pt x="9182" y="14630"/>
                  </a:lnTo>
                  <a:close/>
                </a:path>
                <a:path w="11429" h="17779">
                  <a:moveTo>
                    <a:pt x="8744" y="11595"/>
                  </a:moveTo>
                  <a:lnTo>
                    <a:pt x="3263" y="11595"/>
                  </a:lnTo>
                  <a:lnTo>
                    <a:pt x="6184" y="12319"/>
                  </a:lnTo>
                  <a:lnTo>
                    <a:pt x="6268" y="13690"/>
                  </a:lnTo>
                  <a:lnTo>
                    <a:pt x="5880" y="14732"/>
                  </a:lnTo>
                  <a:lnTo>
                    <a:pt x="5562" y="15786"/>
                  </a:lnTo>
                  <a:lnTo>
                    <a:pt x="4000" y="17170"/>
                  </a:lnTo>
                  <a:lnTo>
                    <a:pt x="4572" y="17373"/>
                  </a:lnTo>
                  <a:lnTo>
                    <a:pt x="5156" y="17399"/>
                  </a:lnTo>
                  <a:lnTo>
                    <a:pt x="5702" y="17043"/>
                  </a:lnTo>
                  <a:lnTo>
                    <a:pt x="7232" y="15240"/>
                  </a:lnTo>
                  <a:lnTo>
                    <a:pt x="7297" y="15074"/>
                  </a:lnTo>
                  <a:lnTo>
                    <a:pt x="6905" y="14732"/>
                  </a:lnTo>
                  <a:lnTo>
                    <a:pt x="7632" y="14376"/>
                  </a:lnTo>
                  <a:lnTo>
                    <a:pt x="7835" y="14020"/>
                  </a:lnTo>
                  <a:lnTo>
                    <a:pt x="8877" y="13690"/>
                  </a:lnTo>
                  <a:lnTo>
                    <a:pt x="8077" y="12496"/>
                  </a:lnTo>
                  <a:lnTo>
                    <a:pt x="8775" y="12026"/>
                  </a:lnTo>
                  <a:lnTo>
                    <a:pt x="8744" y="11595"/>
                  </a:lnTo>
                  <a:close/>
                </a:path>
                <a:path w="11429" h="17779">
                  <a:moveTo>
                    <a:pt x="7888" y="15592"/>
                  </a:moveTo>
                  <a:close/>
                </a:path>
                <a:path w="11429" h="17779">
                  <a:moveTo>
                    <a:pt x="7480" y="14947"/>
                  </a:moveTo>
                  <a:lnTo>
                    <a:pt x="7340" y="15112"/>
                  </a:lnTo>
                  <a:lnTo>
                    <a:pt x="7888" y="15592"/>
                  </a:lnTo>
                  <a:lnTo>
                    <a:pt x="7480" y="14947"/>
                  </a:lnTo>
                  <a:close/>
                </a:path>
                <a:path w="11429" h="17779">
                  <a:moveTo>
                    <a:pt x="2819" y="8775"/>
                  </a:moveTo>
                  <a:lnTo>
                    <a:pt x="1371" y="10693"/>
                  </a:lnTo>
                  <a:lnTo>
                    <a:pt x="98" y="12496"/>
                  </a:lnTo>
                  <a:lnTo>
                    <a:pt x="0" y="15240"/>
                  </a:lnTo>
                  <a:lnTo>
                    <a:pt x="355" y="14528"/>
                  </a:lnTo>
                  <a:lnTo>
                    <a:pt x="596" y="13690"/>
                  </a:lnTo>
                  <a:lnTo>
                    <a:pt x="1574" y="13563"/>
                  </a:lnTo>
                  <a:lnTo>
                    <a:pt x="2108" y="12014"/>
                  </a:lnTo>
                  <a:lnTo>
                    <a:pt x="3263" y="11595"/>
                  </a:lnTo>
                  <a:lnTo>
                    <a:pt x="8744" y="11595"/>
                  </a:lnTo>
                  <a:lnTo>
                    <a:pt x="8730" y="10566"/>
                  </a:lnTo>
                  <a:lnTo>
                    <a:pt x="3505" y="10566"/>
                  </a:lnTo>
                  <a:lnTo>
                    <a:pt x="2921" y="10096"/>
                  </a:lnTo>
                  <a:lnTo>
                    <a:pt x="3708" y="9321"/>
                  </a:lnTo>
                  <a:lnTo>
                    <a:pt x="2819" y="8775"/>
                  </a:lnTo>
                  <a:close/>
                </a:path>
                <a:path w="11429" h="17779">
                  <a:moveTo>
                    <a:pt x="3784" y="0"/>
                  </a:moveTo>
                  <a:lnTo>
                    <a:pt x="3084" y="977"/>
                  </a:lnTo>
                  <a:lnTo>
                    <a:pt x="3070" y="1574"/>
                  </a:lnTo>
                  <a:lnTo>
                    <a:pt x="3251" y="2540"/>
                  </a:lnTo>
                  <a:lnTo>
                    <a:pt x="1778" y="5232"/>
                  </a:lnTo>
                  <a:lnTo>
                    <a:pt x="1803" y="6731"/>
                  </a:lnTo>
                  <a:lnTo>
                    <a:pt x="5461" y="8597"/>
                  </a:lnTo>
                  <a:lnTo>
                    <a:pt x="5219" y="9766"/>
                  </a:lnTo>
                  <a:lnTo>
                    <a:pt x="3505" y="10566"/>
                  </a:lnTo>
                  <a:lnTo>
                    <a:pt x="8730" y="10566"/>
                  </a:lnTo>
                  <a:lnTo>
                    <a:pt x="8775" y="9969"/>
                  </a:lnTo>
                  <a:lnTo>
                    <a:pt x="9334" y="9042"/>
                  </a:lnTo>
                  <a:lnTo>
                    <a:pt x="9652" y="8369"/>
                  </a:lnTo>
                  <a:lnTo>
                    <a:pt x="7175" y="7073"/>
                  </a:lnTo>
                  <a:lnTo>
                    <a:pt x="8216" y="4483"/>
                  </a:lnTo>
                  <a:lnTo>
                    <a:pt x="7810" y="3937"/>
                  </a:lnTo>
                  <a:lnTo>
                    <a:pt x="7912" y="3378"/>
                  </a:lnTo>
                  <a:lnTo>
                    <a:pt x="8166" y="2832"/>
                  </a:lnTo>
                  <a:lnTo>
                    <a:pt x="5130" y="1574"/>
                  </a:lnTo>
                  <a:lnTo>
                    <a:pt x="4229" y="977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12236145" y="687995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82" y="0"/>
                  </a:moveTo>
                  <a:lnTo>
                    <a:pt x="609" y="25"/>
                  </a:lnTo>
                  <a:lnTo>
                    <a:pt x="266" y="482"/>
                  </a:lnTo>
                  <a:lnTo>
                    <a:pt x="0" y="1016"/>
                  </a:lnTo>
                  <a:lnTo>
                    <a:pt x="647" y="965"/>
                  </a:lnTo>
                  <a:lnTo>
                    <a:pt x="1016" y="533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12228458" y="6926172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7188" y="0"/>
                  </a:moveTo>
                  <a:lnTo>
                    <a:pt x="5638" y="342"/>
                  </a:lnTo>
                  <a:lnTo>
                    <a:pt x="2540" y="990"/>
                  </a:lnTo>
                  <a:lnTo>
                    <a:pt x="1701" y="1701"/>
                  </a:lnTo>
                  <a:lnTo>
                    <a:pt x="596" y="2082"/>
                  </a:lnTo>
                  <a:lnTo>
                    <a:pt x="0" y="3060"/>
                  </a:lnTo>
                  <a:lnTo>
                    <a:pt x="1155" y="3441"/>
                  </a:lnTo>
                  <a:lnTo>
                    <a:pt x="2628" y="3187"/>
                  </a:lnTo>
                  <a:lnTo>
                    <a:pt x="3289" y="4610"/>
                  </a:lnTo>
                  <a:lnTo>
                    <a:pt x="4445" y="2793"/>
                  </a:lnTo>
                  <a:lnTo>
                    <a:pt x="5994" y="2539"/>
                  </a:lnTo>
                  <a:lnTo>
                    <a:pt x="7835" y="3416"/>
                  </a:lnTo>
                  <a:lnTo>
                    <a:pt x="8636" y="3682"/>
                  </a:lnTo>
                  <a:lnTo>
                    <a:pt x="9347" y="4406"/>
                  </a:lnTo>
                  <a:lnTo>
                    <a:pt x="10274" y="3784"/>
                  </a:lnTo>
                  <a:lnTo>
                    <a:pt x="10007" y="2933"/>
                  </a:lnTo>
                  <a:lnTo>
                    <a:pt x="9207" y="2197"/>
                  </a:lnTo>
                  <a:lnTo>
                    <a:pt x="9677" y="1168"/>
                  </a:lnTo>
                  <a:lnTo>
                    <a:pt x="8902" y="660"/>
                  </a:lnTo>
                  <a:lnTo>
                    <a:pt x="7835" y="800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12228234" y="693286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79" y="0"/>
                  </a:moveTo>
                  <a:lnTo>
                    <a:pt x="0" y="723"/>
                  </a:lnTo>
                  <a:lnTo>
                    <a:pt x="1498" y="4495"/>
                  </a:lnTo>
                  <a:lnTo>
                    <a:pt x="2298" y="4229"/>
                  </a:lnTo>
                  <a:lnTo>
                    <a:pt x="3086" y="3949"/>
                  </a:lnTo>
                  <a:lnTo>
                    <a:pt x="3873" y="3683"/>
                  </a:lnTo>
                  <a:lnTo>
                    <a:pt x="4076" y="3784"/>
                  </a:lnTo>
                  <a:lnTo>
                    <a:pt x="4241" y="3937"/>
                  </a:lnTo>
                  <a:lnTo>
                    <a:pt x="4241" y="3187"/>
                  </a:lnTo>
                  <a:lnTo>
                    <a:pt x="2654" y="2489"/>
                  </a:lnTo>
                  <a:lnTo>
                    <a:pt x="3632" y="1447"/>
                  </a:lnTo>
                  <a:lnTo>
                    <a:pt x="3886" y="533"/>
                  </a:lnTo>
                  <a:lnTo>
                    <a:pt x="3670" y="406"/>
                  </a:lnTo>
                  <a:lnTo>
                    <a:pt x="3454" y="330"/>
                  </a:lnTo>
                  <a:lnTo>
                    <a:pt x="3238" y="24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12230926" y="693025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3390" y="0"/>
                  </a:moveTo>
                  <a:lnTo>
                    <a:pt x="2540" y="190"/>
                  </a:lnTo>
                  <a:lnTo>
                    <a:pt x="1689" y="355"/>
                  </a:lnTo>
                  <a:lnTo>
                    <a:pt x="838" y="507"/>
                  </a:lnTo>
                  <a:lnTo>
                    <a:pt x="546" y="876"/>
                  </a:lnTo>
                  <a:lnTo>
                    <a:pt x="393" y="1041"/>
                  </a:lnTo>
                  <a:lnTo>
                    <a:pt x="1181" y="1587"/>
                  </a:lnTo>
                  <a:lnTo>
                    <a:pt x="0" y="2285"/>
                  </a:lnTo>
                  <a:lnTo>
                    <a:pt x="546" y="2844"/>
                  </a:lnTo>
                  <a:lnTo>
                    <a:pt x="762" y="2933"/>
                  </a:lnTo>
                  <a:lnTo>
                    <a:pt x="977" y="3009"/>
                  </a:lnTo>
                  <a:lnTo>
                    <a:pt x="1193" y="3136"/>
                  </a:lnTo>
                  <a:lnTo>
                    <a:pt x="1841" y="1625"/>
                  </a:lnTo>
                  <a:lnTo>
                    <a:pt x="3302" y="2692"/>
                  </a:lnTo>
                  <a:lnTo>
                    <a:pt x="4152" y="2044"/>
                  </a:lnTo>
                  <a:lnTo>
                    <a:pt x="3657" y="685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E52C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12228465" y="692923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0" y="0"/>
                  </a:moveTo>
                  <a:lnTo>
                    <a:pt x="342" y="1549"/>
                  </a:lnTo>
                  <a:lnTo>
                    <a:pt x="1752" y="1612"/>
                  </a:lnTo>
                  <a:lnTo>
                    <a:pt x="2857" y="2057"/>
                  </a:lnTo>
                  <a:lnTo>
                    <a:pt x="3009" y="1892"/>
                  </a:lnTo>
                  <a:lnTo>
                    <a:pt x="3289" y="1549"/>
                  </a:lnTo>
                  <a:lnTo>
                    <a:pt x="2616" y="114"/>
                  </a:lnTo>
                  <a:lnTo>
                    <a:pt x="1155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12223900" y="69315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0" y="406"/>
                  </a:lnTo>
                  <a:lnTo>
                    <a:pt x="431" y="749"/>
                  </a:lnTo>
                  <a:lnTo>
                    <a:pt x="584" y="1511"/>
                  </a:lnTo>
                  <a:lnTo>
                    <a:pt x="1231" y="1460"/>
                  </a:lnTo>
                  <a:lnTo>
                    <a:pt x="1828" y="1409"/>
                  </a:lnTo>
                  <a:lnTo>
                    <a:pt x="1524" y="749"/>
                  </a:lnTo>
                  <a:lnTo>
                    <a:pt x="1638" y="355"/>
                  </a:lnTo>
                  <a:lnTo>
                    <a:pt x="1092" y="10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12219070" y="693503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33" y="0"/>
                  </a:moveTo>
                  <a:lnTo>
                    <a:pt x="0" y="393"/>
                  </a:lnTo>
                  <a:lnTo>
                    <a:pt x="241" y="495"/>
                  </a:lnTo>
                  <a:lnTo>
                    <a:pt x="444" y="596"/>
                  </a:lnTo>
                  <a:lnTo>
                    <a:pt x="660" y="698"/>
                  </a:lnTo>
                  <a:lnTo>
                    <a:pt x="1041" y="660"/>
                  </a:lnTo>
                  <a:lnTo>
                    <a:pt x="1752" y="1562"/>
                  </a:lnTo>
                  <a:lnTo>
                    <a:pt x="1651" y="330"/>
                  </a:lnTo>
                  <a:lnTo>
                    <a:pt x="1066" y="8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12232108" y="69365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14" y="203"/>
                  </a:lnTo>
                  <a:lnTo>
                    <a:pt x="126" y="419"/>
                  </a:lnTo>
                  <a:lnTo>
                    <a:pt x="63" y="635"/>
                  </a:lnTo>
                  <a:lnTo>
                    <a:pt x="419" y="889"/>
                  </a:lnTo>
                  <a:lnTo>
                    <a:pt x="812" y="1143"/>
                  </a:lnTo>
                  <a:lnTo>
                    <a:pt x="1168" y="1422"/>
                  </a:lnTo>
                  <a:lnTo>
                    <a:pt x="1320" y="1320"/>
                  </a:lnTo>
                  <a:lnTo>
                    <a:pt x="1168" y="825"/>
                  </a:lnTo>
                  <a:lnTo>
                    <a:pt x="876" y="431"/>
                  </a:lnTo>
                  <a:lnTo>
                    <a:pt x="368" y="266"/>
                  </a:lnTo>
                  <a:lnTo>
                    <a:pt x="203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12246298" y="696215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7094" y="0"/>
                  </a:moveTo>
                  <a:lnTo>
                    <a:pt x="15862" y="342"/>
                  </a:lnTo>
                  <a:lnTo>
                    <a:pt x="12344" y="1549"/>
                  </a:lnTo>
                  <a:lnTo>
                    <a:pt x="10058" y="1803"/>
                  </a:lnTo>
                  <a:lnTo>
                    <a:pt x="7823" y="800"/>
                  </a:lnTo>
                  <a:lnTo>
                    <a:pt x="7213" y="1358"/>
                  </a:lnTo>
                  <a:lnTo>
                    <a:pt x="6464" y="1790"/>
                  </a:lnTo>
                  <a:lnTo>
                    <a:pt x="5867" y="4559"/>
                  </a:lnTo>
                  <a:lnTo>
                    <a:pt x="5016" y="4648"/>
                  </a:lnTo>
                  <a:lnTo>
                    <a:pt x="3301" y="2108"/>
                  </a:lnTo>
                  <a:lnTo>
                    <a:pt x="2108" y="1714"/>
                  </a:lnTo>
                  <a:lnTo>
                    <a:pt x="1219" y="952"/>
                  </a:lnTo>
                  <a:lnTo>
                    <a:pt x="812" y="761"/>
                  </a:lnTo>
                  <a:lnTo>
                    <a:pt x="596" y="736"/>
                  </a:lnTo>
                  <a:lnTo>
                    <a:pt x="177" y="1600"/>
                  </a:lnTo>
                  <a:lnTo>
                    <a:pt x="0" y="2044"/>
                  </a:lnTo>
                  <a:lnTo>
                    <a:pt x="927" y="2400"/>
                  </a:lnTo>
                  <a:lnTo>
                    <a:pt x="380" y="4406"/>
                  </a:lnTo>
                  <a:lnTo>
                    <a:pt x="3632" y="3644"/>
                  </a:lnTo>
                  <a:lnTo>
                    <a:pt x="4051" y="5397"/>
                  </a:lnTo>
                  <a:lnTo>
                    <a:pt x="2806" y="6464"/>
                  </a:lnTo>
                  <a:lnTo>
                    <a:pt x="3911" y="6997"/>
                  </a:lnTo>
                  <a:lnTo>
                    <a:pt x="4267" y="6781"/>
                  </a:lnTo>
                  <a:lnTo>
                    <a:pt x="4419" y="6642"/>
                  </a:lnTo>
                  <a:lnTo>
                    <a:pt x="5308" y="5283"/>
                  </a:lnTo>
                  <a:lnTo>
                    <a:pt x="7353" y="4965"/>
                  </a:lnTo>
                  <a:lnTo>
                    <a:pt x="7696" y="2755"/>
                  </a:lnTo>
                  <a:lnTo>
                    <a:pt x="8153" y="2209"/>
                  </a:lnTo>
                  <a:lnTo>
                    <a:pt x="9613" y="4444"/>
                  </a:lnTo>
                  <a:lnTo>
                    <a:pt x="11214" y="1904"/>
                  </a:lnTo>
                  <a:lnTo>
                    <a:pt x="12496" y="2946"/>
                  </a:lnTo>
                  <a:lnTo>
                    <a:pt x="18364" y="838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12238689" y="6929150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29" h="28575">
                  <a:moveTo>
                    <a:pt x="3695" y="25958"/>
                  </a:moveTo>
                  <a:lnTo>
                    <a:pt x="4051" y="27978"/>
                  </a:lnTo>
                  <a:lnTo>
                    <a:pt x="4394" y="28206"/>
                  </a:lnTo>
                  <a:lnTo>
                    <a:pt x="6388" y="26314"/>
                  </a:lnTo>
                  <a:lnTo>
                    <a:pt x="5143" y="26276"/>
                  </a:lnTo>
                  <a:lnTo>
                    <a:pt x="4419" y="26162"/>
                  </a:lnTo>
                  <a:lnTo>
                    <a:pt x="3695" y="25958"/>
                  </a:lnTo>
                  <a:close/>
                </a:path>
                <a:path w="24129" h="28575">
                  <a:moveTo>
                    <a:pt x="6438" y="21602"/>
                  </a:moveTo>
                  <a:lnTo>
                    <a:pt x="4064" y="21882"/>
                  </a:lnTo>
                  <a:lnTo>
                    <a:pt x="4064" y="22771"/>
                  </a:lnTo>
                  <a:lnTo>
                    <a:pt x="4610" y="23952"/>
                  </a:lnTo>
                  <a:lnTo>
                    <a:pt x="5105" y="24282"/>
                  </a:lnTo>
                  <a:lnTo>
                    <a:pt x="5651" y="24612"/>
                  </a:lnTo>
                  <a:lnTo>
                    <a:pt x="5356" y="25514"/>
                  </a:lnTo>
                  <a:lnTo>
                    <a:pt x="5143" y="26276"/>
                  </a:lnTo>
                  <a:lnTo>
                    <a:pt x="6403" y="26276"/>
                  </a:lnTo>
                  <a:lnTo>
                    <a:pt x="6959" y="24904"/>
                  </a:lnTo>
                  <a:lnTo>
                    <a:pt x="10520" y="24904"/>
                  </a:lnTo>
                  <a:lnTo>
                    <a:pt x="10339" y="23952"/>
                  </a:lnTo>
                  <a:lnTo>
                    <a:pt x="10285" y="22517"/>
                  </a:lnTo>
                  <a:lnTo>
                    <a:pt x="8953" y="22517"/>
                  </a:lnTo>
                  <a:lnTo>
                    <a:pt x="8343" y="22364"/>
                  </a:lnTo>
                  <a:lnTo>
                    <a:pt x="7759" y="22148"/>
                  </a:lnTo>
                  <a:lnTo>
                    <a:pt x="6438" y="21602"/>
                  </a:lnTo>
                  <a:close/>
                </a:path>
                <a:path w="24129" h="28575">
                  <a:moveTo>
                    <a:pt x="10337" y="25514"/>
                  </a:moveTo>
                  <a:lnTo>
                    <a:pt x="9004" y="25514"/>
                  </a:lnTo>
                  <a:lnTo>
                    <a:pt x="9232" y="25615"/>
                  </a:lnTo>
                  <a:lnTo>
                    <a:pt x="9283" y="26098"/>
                  </a:lnTo>
                  <a:lnTo>
                    <a:pt x="9944" y="26060"/>
                  </a:lnTo>
                  <a:lnTo>
                    <a:pt x="10287" y="25615"/>
                  </a:lnTo>
                  <a:close/>
                </a:path>
                <a:path w="24129" h="28575">
                  <a:moveTo>
                    <a:pt x="10520" y="24904"/>
                  </a:moveTo>
                  <a:lnTo>
                    <a:pt x="6959" y="24904"/>
                  </a:lnTo>
                  <a:lnTo>
                    <a:pt x="8610" y="25781"/>
                  </a:lnTo>
                  <a:lnTo>
                    <a:pt x="9004" y="25514"/>
                  </a:lnTo>
                  <a:lnTo>
                    <a:pt x="10337" y="25514"/>
                  </a:lnTo>
                  <a:lnTo>
                    <a:pt x="10433" y="25323"/>
                  </a:lnTo>
                  <a:lnTo>
                    <a:pt x="10520" y="24904"/>
                  </a:lnTo>
                  <a:close/>
                </a:path>
                <a:path w="24129" h="28575">
                  <a:moveTo>
                    <a:pt x="13818" y="16954"/>
                  </a:moveTo>
                  <a:lnTo>
                    <a:pt x="8458" y="16954"/>
                  </a:lnTo>
                  <a:lnTo>
                    <a:pt x="10668" y="18300"/>
                  </a:lnTo>
                  <a:lnTo>
                    <a:pt x="9169" y="18326"/>
                  </a:lnTo>
                  <a:lnTo>
                    <a:pt x="7797" y="18465"/>
                  </a:lnTo>
                  <a:lnTo>
                    <a:pt x="9067" y="20307"/>
                  </a:lnTo>
                  <a:lnTo>
                    <a:pt x="9448" y="20828"/>
                  </a:lnTo>
                  <a:lnTo>
                    <a:pt x="9817" y="21272"/>
                  </a:lnTo>
                  <a:lnTo>
                    <a:pt x="8953" y="22517"/>
                  </a:lnTo>
                  <a:lnTo>
                    <a:pt x="10285" y="22517"/>
                  </a:lnTo>
                  <a:lnTo>
                    <a:pt x="10413" y="21602"/>
                  </a:lnTo>
                  <a:lnTo>
                    <a:pt x="12738" y="19100"/>
                  </a:lnTo>
                  <a:lnTo>
                    <a:pt x="14147" y="17170"/>
                  </a:lnTo>
                  <a:lnTo>
                    <a:pt x="13818" y="16954"/>
                  </a:lnTo>
                  <a:close/>
                </a:path>
                <a:path w="24129" h="28575">
                  <a:moveTo>
                    <a:pt x="4102" y="14351"/>
                  </a:moveTo>
                  <a:lnTo>
                    <a:pt x="3035" y="15113"/>
                  </a:lnTo>
                  <a:lnTo>
                    <a:pt x="4140" y="16332"/>
                  </a:lnTo>
                  <a:lnTo>
                    <a:pt x="6235" y="16548"/>
                  </a:lnTo>
                  <a:lnTo>
                    <a:pt x="6350" y="18770"/>
                  </a:lnTo>
                  <a:lnTo>
                    <a:pt x="8458" y="16954"/>
                  </a:lnTo>
                  <a:lnTo>
                    <a:pt x="13818" y="16954"/>
                  </a:lnTo>
                  <a:lnTo>
                    <a:pt x="10584" y="14833"/>
                  </a:lnTo>
                  <a:lnTo>
                    <a:pt x="6413" y="14833"/>
                  </a:lnTo>
                  <a:lnTo>
                    <a:pt x="4102" y="14351"/>
                  </a:lnTo>
                  <a:close/>
                </a:path>
                <a:path w="24129" h="28575">
                  <a:moveTo>
                    <a:pt x="14976" y="10261"/>
                  </a:moveTo>
                  <a:lnTo>
                    <a:pt x="5435" y="10261"/>
                  </a:lnTo>
                  <a:lnTo>
                    <a:pt x="5803" y="10426"/>
                  </a:lnTo>
                  <a:lnTo>
                    <a:pt x="6852" y="11277"/>
                  </a:lnTo>
                  <a:lnTo>
                    <a:pt x="6500" y="11874"/>
                  </a:lnTo>
                  <a:lnTo>
                    <a:pt x="5920" y="12369"/>
                  </a:lnTo>
                  <a:lnTo>
                    <a:pt x="6413" y="14833"/>
                  </a:lnTo>
                  <a:lnTo>
                    <a:pt x="10584" y="14833"/>
                  </a:lnTo>
                  <a:lnTo>
                    <a:pt x="9867" y="14363"/>
                  </a:lnTo>
                  <a:lnTo>
                    <a:pt x="12217" y="13627"/>
                  </a:lnTo>
                  <a:lnTo>
                    <a:pt x="13144" y="12509"/>
                  </a:lnTo>
                  <a:lnTo>
                    <a:pt x="14097" y="12153"/>
                  </a:lnTo>
                  <a:lnTo>
                    <a:pt x="14976" y="10261"/>
                  </a:lnTo>
                  <a:close/>
                </a:path>
                <a:path w="24129" h="28575">
                  <a:moveTo>
                    <a:pt x="18904" y="8826"/>
                  </a:moveTo>
                  <a:lnTo>
                    <a:pt x="16649" y="8826"/>
                  </a:lnTo>
                  <a:lnTo>
                    <a:pt x="14813" y="11112"/>
                  </a:lnTo>
                  <a:lnTo>
                    <a:pt x="14709" y="11353"/>
                  </a:lnTo>
                  <a:lnTo>
                    <a:pt x="15316" y="13004"/>
                  </a:lnTo>
                  <a:lnTo>
                    <a:pt x="17145" y="14351"/>
                  </a:lnTo>
                  <a:lnTo>
                    <a:pt x="17376" y="12369"/>
                  </a:lnTo>
                  <a:lnTo>
                    <a:pt x="17348" y="12179"/>
                  </a:lnTo>
                  <a:lnTo>
                    <a:pt x="17229" y="11798"/>
                  </a:lnTo>
                  <a:lnTo>
                    <a:pt x="17106" y="11277"/>
                  </a:lnTo>
                  <a:lnTo>
                    <a:pt x="17124" y="11112"/>
                  </a:lnTo>
                  <a:lnTo>
                    <a:pt x="17297" y="10960"/>
                  </a:lnTo>
                  <a:lnTo>
                    <a:pt x="18579" y="10960"/>
                  </a:lnTo>
                  <a:lnTo>
                    <a:pt x="18618" y="10668"/>
                  </a:lnTo>
                  <a:lnTo>
                    <a:pt x="19646" y="10655"/>
                  </a:lnTo>
                  <a:lnTo>
                    <a:pt x="19291" y="9550"/>
                  </a:lnTo>
                  <a:lnTo>
                    <a:pt x="18904" y="8826"/>
                  </a:lnTo>
                  <a:close/>
                </a:path>
                <a:path w="24129" h="28575">
                  <a:moveTo>
                    <a:pt x="5871" y="12369"/>
                  </a:moveTo>
                  <a:lnTo>
                    <a:pt x="1765" y="12369"/>
                  </a:lnTo>
                  <a:lnTo>
                    <a:pt x="3695" y="13957"/>
                  </a:lnTo>
                  <a:lnTo>
                    <a:pt x="4749" y="13131"/>
                  </a:lnTo>
                  <a:lnTo>
                    <a:pt x="5892" y="12382"/>
                  </a:lnTo>
                  <a:close/>
                </a:path>
                <a:path w="24129" h="28575">
                  <a:moveTo>
                    <a:pt x="469" y="10972"/>
                  </a:moveTo>
                  <a:lnTo>
                    <a:pt x="91" y="11480"/>
                  </a:lnTo>
                  <a:lnTo>
                    <a:pt x="0" y="12915"/>
                  </a:lnTo>
                  <a:lnTo>
                    <a:pt x="660" y="13220"/>
                  </a:lnTo>
                  <a:lnTo>
                    <a:pt x="1143" y="12814"/>
                  </a:lnTo>
                  <a:lnTo>
                    <a:pt x="1765" y="12369"/>
                  </a:lnTo>
                  <a:lnTo>
                    <a:pt x="5871" y="12369"/>
                  </a:lnTo>
                  <a:lnTo>
                    <a:pt x="5207" y="11976"/>
                  </a:lnTo>
                  <a:lnTo>
                    <a:pt x="5050" y="11823"/>
                  </a:lnTo>
                  <a:lnTo>
                    <a:pt x="3886" y="11823"/>
                  </a:lnTo>
                  <a:lnTo>
                    <a:pt x="3035" y="11798"/>
                  </a:lnTo>
                  <a:lnTo>
                    <a:pt x="469" y="10972"/>
                  </a:lnTo>
                  <a:close/>
                </a:path>
                <a:path w="24129" h="28575">
                  <a:moveTo>
                    <a:pt x="17406" y="12162"/>
                  </a:moveTo>
                  <a:close/>
                </a:path>
                <a:path w="24129" h="28575">
                  <a:moveTo>
                    <a:pt x="17430" y="12007"/>
                  </a:moveTo>
                  <a:lnTo>
                    <a:pt x="17406" y="12162"/>
                  </a:lnTo>
                  <a:lnTo>
                    <a:pt x="17894" y="12026"/>
                  </a:lnTo>
                  <a:lnTo>
                    <a:pt x="17430" y="12007"/>
                  </a:lnTo>
                  <a:close/>
                </a:path>
                <a:path w="24129" h="28575">
                  <a:moveTo>
                    <a:pt x="18579" y="10960"/>
                  </a:moveTo>
                  <a:lnTo>
                    <a:pt x="17297" y="10960"/>
                  </a:lnTo>
                  <a:lnTo>
                    <a:pt x="17513" y="11112"/>
                  </a:lnTo>
                  <a:lnTo>
                    <a:pt x="17556" y="11353"/>
                  </a:lnTo>
                  <a:lnTo>
                    <a:pt x="17449" y="11874"/>
                  </a:lnTo>
                  <a:lnTo>
                    <a:pt x="18440" y="12026"/>
                  </a:lnTo>
                  <a:lnTo>
                    <a:pt x="18579" y="10960"/>
                  </a:lnTo>
                  <a:close/>
                </a:path>
                <a:path w="24129" h="28575">
                  <a:moveTo>
                    <a:pt x="5753" y="7467"/>
                  </a:moveTo>
                  <a:lnTo>
                    <a:pt x="5308" y="8470"/>
                  </a:lnTo>
                  <a:lnTo>
                    <a:pt x="3949" y="8915"/>
                  </a:lnTo>
                  <a:lnTo>
                    <a:pt x="3886" y="11823"/>
                  </a:lnTo>
                  <a:lnTo>
                    <a:pt x="5050" y="11823"/>
                  </a:lnTo>
                  <a:lnTo>
                    <a:pt x="4725" y="11506"/>
                  </a:lnTo>
                  <a:lnTo>
                    <a:pt x="4821" y="11277"/>
                  </a:lnTo>
                  <a:lnTo>
                    <a:pt x="5435" y="10261"/>
                  </a:lnTo>
                  <a:lnTo>
                    <a:pt x="14976" y="10261"/>
                  </a:lnTo>
                  <a:lnTo>
                    <a:pt x="15041" y="10121"/>
                  </a:lnTo>
                  <a:lnTo>
                    <a:pt x="11366" y="10121"/>
                  </a:lnTo>
                  <a:lnTo>
                    <a:pt x="9665" y="8432"/>
                  </a:lnTo>
                  <a:lnTo>
                    <a:pt x="7391" y="8432"/>
                  </a:lnTo>
                  <a:lnTo>
                    <a:pt x="5753" y="7467"/>
                  </a:lnTo>
                  <a:close/>
                </a:path>
                <a:path w="24129" h="28575">
                  <a:moveTo>
                    <a:pt x="8604" y="5473"/>
                  </a:moveTo>
                  <a:lnTo>
                    <a:pt x="10109" y="7912"/>
                  </a:lnTo>
                  <a:lnTo>
                    <a:pt x="12344" y="8356"/>
                  </a:lnTo>
                  <a:lnTo>
                    <a:pt x="12488" y="8826"/>
                  </a:lnTo>
                  <a:lnTo>
                    <a:pt x="12526" y="9067"/>
                  </a:lnTo>
                  <a:lnTo>
                    <a:pt x="12166" y="9918"/>
                  </a:lnTo>
                  <a:lnTo>
                    <a:pt x="11366" y="10121"/>
                  </a:lnTo>
                  <a:lnTo>
                    <a:pt x="15041" y="10121"/>
                  </a:lnTo>
                  <a:lnTo>
                    <a:pt x="15532" y="9067"/>
                  </a:lnTo>
                  <a:lnTo>
                    <a:pt x="16649" y="8826"/>
                  </a:lnTo>
                  <a:lnTo>
                    <a:pt x="18904" y="8826"/>
                  </a:lnTo>
                  <a:lnTo>
                    <a:pt x="18713" y="8470"/>
                  </a:lnTo>
                  <a:lnTo>
                    <a:pt x="18962" y="6680"/>
                  </a:lnTo>
                  <a:lnTo>
                    <a:pt x="12560" y="6680"/>
                  </a:lnTo>
                  <a:lnTo>
                    <a:pt x="11956" y="6057"/>
                  </a:lnTo>
                  <a:lnTo>
                    <a:pt x="10287" y="6057"/>
                  </a:lnTo>
                  <a:lnTo>
                    <a:pt x="8597" y="5511"/>
                  </a:lnTo>
                  <a:close/>
                </a:path>
                <a:path w="24129" h="28575">
                  <a:moveTo>
                    <a:pt x="9499" y="8267"/>
                  </a:moveTo>
                  <a:lnTo>
                    <a:pt x="7391" y="8432"/>
                  </a:lnTo>
                  <a:lnTo>
                    <a:pt x="9665" y="8432"/>
                  </a:lnTo>
                  <a:lnTo>
                    <a:pt x="9499" y="8267"/>
                  </a:lnTo>
                  <a:close/>
                </a:path>
                <a:path w="24129" h="28575">
                  <a:moveTo>
                    <a:pt x="7365" y="1600"/>
                  </a:moveTo>
                  <a:lnTo>
                    <a:pt x="5956" y="3467"/>
                  </a:lnTo>
                  <a:lnTo>
                    <a:pt x="6769" y="3924"/>
                  </a:lnTo>
                  <a:lnTo>
                    <a:pt x="6829" y="4064"/>
                  </a:lnTo>
                  <a:lnTo>
                    <a:pt x="6942" y="4813"/>
                  </a:lnTo>
                  <a:lnTo>
                    <a:pt x="6045" y="6807"/>
                  </a:lnTo>
                  <a:lnTo>
                    <a:pt x="8547" y="5473"/>
                  </a:lnTo>
                  <a:lnTo>
                    <a:pt x="8712" y="4813"/>
                  </a:lnTo>
                  <a:lnTo>
                    <a:pt x="8778" y="4572"/>
                  </a:lnTo>
                  <a:lnTo>
                    <a:pt x="8771" y="3924"/>
                  </a:lnTo>
                  <a:lnTo>
                    <a:pt x="8089" y="3200"/>
                  </a:lnTo>
                  <a:lnTo>
                    <a:pt x="7365" y="1600"/>
                  </a:lnTo>
                  <a:close/>
                </a:path>
                <a:path w="24129" h="28575">
                  <a:moveTo>
                    <a:pt x="23136" y="4876"/>
                  </a:moveTo>
                  <a:lnTo>
                    <a:pt x="19037" y="4876"/>
                  </a:lnTo>
                  <a:lnTo>
                    <a:pt x="19900" y="4965"/>
                  </a:lnTo>
                  <a:lnTo>
                    <a:pt x="21805" y="6705"/>
                  </a:lnTo>
                  <a:lnTo>
                    <a:pt x="22441" y="6057"/>
                  </a:lnTo>
                  <a:lnTo>
                    <a:pt x="23136" y="4876"/>
                  </a:lnTo>
                  <a:close/>
                </a:path>
                <a:path w="24129" h="28575">
                  <a:moveTo>
                    <a:pt x="23548" y="3975"/>
                  </a:moveTo>
                  <a:lnTo>
                    <a:pt x="11887" y="3975"/>
                  </a:lnTo>
                  <a:lnTo>
                    <a:pt x="12954" y="4064"/>
                  </a:lnTo>
                  <a:lnTo>
                    <a:pt x="12543" y="4648"/>
                  </a:lnTo>
                  <a:lnTo>
                    <a:pt x="12441" y="5473"/>
                  </a:lnTo>
                  <a:lnTo>
                    <a:pt x="12560" y="6680"/>
                  </a:lnTo>
                  <a:lnTo>
                    <a:pt x="18962" y="6680"/>
                  </a:lnTo>
                  <a:lnTo>
                    <a:pt x="18986" y="6515"/>
                  </a:lnTo>
                  <a:lnTo>
                    <a:pt x="17449" y="6324"/>
                  </a:lnTo>
                  <a:lnTo>
                    <a:pt x="19037" y="4876"/>
                  </a:lnTo>
                  <a:lnTo>
                    <a:pt x="23136" y="4876"/>
                  </a:lnTo>
                  <a:lnTo>
                    <a:pt x="23548" y="3975"/>
                  </a:lnTo>
                  <a:close/>
                </a:path>
                <a:path w="24129" h="28575">
                  <a:moveTo>
                    <a:pt x="10934" y="5003"/>
                  </a:moveTo>
                  <a:lnTo>
                    <a:pt x="10584" y="5511"/>
                  </a:lnTo>
                  <a:lnTo>
                    <a:pt x="10287" y="6057"/>
                  </a:lnTo>
                  <a:lnTo>
                    <a:pt x="11956" y="6057"/>
                  </a:lnTo>
                  <a:lnTo>
                    <a:pt x="10934" y="5003"/>
                  </a:lnTo>
                  <a:close/>
                </a:path>
                <a:path w="24129" h="28575">
                  <a:moveTo>
                    <a:pt x="14097" y="0"/>
                  </a:moveTo>
                  <a:lnTo>
                    <a:pt x="13017" y="254"/>
                  </a:lnTo>
                  <a:lnTo>
                    <a:pt x="13538" y="1016"/>
                  </a:lnTo>
                  <a:lnTo>
                    <a:pt x="13398" y="1511"/>
                  </a:lnTo>
                  <a:lnTo>
                    <a:pt x="12433" y="1676"/>
                  </a:lnTo>
                  <a:lnTo>
                    <a:pt x="11528" y="2006"/>
                  </a:lnTo>
                  <a:lnTo>
                    <a:pt x="8915" y="4076"/>
                  </a:lnTo>
                  <a:lnTo>
                    <a:pt x="10261" y="4711"/>
                  </a:lnTo>
                  <a:lnTo>
                    <a:pt x="10947" y="5003"/>
                  </a:lnTo>
                  <a:lnTo>
                    <a:pt x="11493" y="4648"/>
                  </a:lnTo>
                  <a:lnTo>
                    <a:pt x="11887" y="3975"/>
                  </a:lnTo>
                  <a:lnTo>
                    <a:pt x="23548" y="3975"/>
                  </a:lnTo>
                  <a:lnTo>
                    <a:pt x="23710" y="3619"/>
                  </a:lnTo>
                  <a:lnTo>
                    <a:pt x="23164" y="3327"/>
                  </a:lnTo>
                  <a:lnTo>
                    <a:pt x="22936" y="3175"/>
                  </a:lnTo>
                  <a:lnTo>
                    <a:pt x="22707" y="3022"/>
                  </a:lnTo>
                  <a:lnTo>
                    <a:pt x="21463" y="2501"/>
                  </a:lnTo>
                  <a:lnTo>
                    <a:pt x="21082" y="2311"/>
                  </a:lnTo>
                  <a:lnTo>
                    <a:pt x="19862" y="2311"/>
                  </a:lnTo>
                  <a:lnTo>
                    <a:pt x="19669" y="2171"/>
                  </a:lnTo>
                  <a:lnTo>
                    <a:pt x="16167" y="2171"/>
                  </a:lnTo>
                  <a:lnTo>
                    <a:pt x="15815" y="2019"/>
                  </a:lnTo>
                  <a:lnTo>
                    <a:pt x="15189" y="901"/>
                  </a:lnTo>
                  <a:lnTo>
                    <a:pt x="14782" y="317"/>
                  </a:lnTo>
                  <a:lnTo>
                    <a:pt x="14097" y="0"/>
                  </a:lnTo>
                  <a:close/>
                </a:path>
                <a:path w="24129" h="28575">
                  <a:moveTo>
                    <a:pt x="20599" y="2006"/>
                  </a:moveTo>
                  <a:lnTo>
                    <a:pt x="20396" y="2019"/>
                  </a:lnTo>
                  <a:lnTo>
                    <a:pt x="20193" y="2082"/>
                  </a:lnTo>
                  <a:lnTo>
                    <a:pt x="19862" y="2311"/>
                  </a:lnTo>
                  <a:lnTo>
                    <a:pt x="21082" y="2311"/>
                  </a:lnTo>
                  <a:lnTo>
                    <a:pt x="20904" y="2222"/>
                  </a:lnTo>
                  <a:lnTo>
                    <a:pt x="20764" y="2070"/>
                  </a:lnTo>
                  <a:lnTo>
                    <a:pt x="20599" y="2006"/>
                  </a:lnTo>
                  <a:close/>
                </a:path>
                <a:path w="24129" h="28575">
                  <a:moveTo>
                    <a:pt x="17348" y="1663"/>
                  </a:moveTo>
                  <a:lnTo>
                    <a:pt x="16167" y="2171"/>
                  </a:lnTo>
                  <a:lnTo>
                    <a:pt x="19669" y="2171"/>
                  </a:lnTo>
                  <a:lnTo>
                    <a:pt x="19316" y="1917"/>
                  </a:lnTo>
                  <a:lnTo>
                    <a:pt x="17348" y="1663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12237565" y="6943960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29">
                  <a:moveTo>
                    <a:pt x="5605" y="8877"/>
                  </a:moveTo>
                  <a:lnTo>
                    <a:pt x="2895" y="8877"/>
                  </a:lnTo>
                  <a:lnTo>
                    <a:pt x="4432" y="11099"/>
                  </a:lnTo>
                  <a:lnTo>
                    <a:pt x="5727" y="9143"/>
                  </a:lnTo>
                  <a:lnTo>
                    <a:pt x="5605" y="8877"/>
                  </a:lnTo>
                  <a:close/>
                </a:path>
                <a:path w="12065" h="11429">
                  <a:moveTo>
                    <a:pt x="10751" y="6235"/>
                  </a:moveTo>
                  <a:lnTo>
                    <a:pt x="2692" y="6235"/>
                  </a:lnTo>
                  <a:lnTo>
                    <a:pt x="3238" y="6286"/>
                  </a:lnTo>
                  <a:lnTo>
                    <a:pt x="3676" y="6781"/>
                  </a:lnTo>
                  <a:lnTo>
                    <a:pt x="3746" y="7251"/>
                  </a:lnTo>
                  <a:lnTo>
                    <a:pt x="2743" y="7391"/>
                  </a:lnTo>
                  <a:lnTo>
                    <a:pt x="3213" y="7442"/>
                  </a:lnTo>
                  <a:lnTo>
                    <a:pt x="2651" y="7442"/>
                  </a:lnTo>
                  <a:lnTo>
                    <a:pt x="1686" y="7975"/>
                  </a:lnTo>
                  <a:lnTo>
                    <a:pt x="1460" y="9728"/>
                  </a:lnTo>
                  <a:lnTo>
                    <a:pt x="2895" y="8877"/>
                  </a:lnTo>
                  <a:lnTo>
                    <a:pt x="5605" y="8877"/>
                  </a:lnTo>
                  <a:lnTo>
                    <a:pt x="5200" y="7988"/>
                  </a:lnTo>
                  <a:lnTo>
                    <a:pt x="5194" y="7086"/>
                  </a:lnTo>
                  <a:lnTo>
                    <a:pt x="7543" y="6781"/>
                  </a:lnTo>
                  <a:lnTo>
                    <a:pt x="10733" y="6781"/>
                  </a:lnTo>
                  <a:lnTo>
                    <a:pt x="10947" y="6476"/>
                  </a:lnTo>
                  <a:lnTo>
                    <a:pt x="10751" y="6235"/>
                  </a:lnTo>
                  <a:close/>
                </a:path>
                <a:path w="12065" h="11429">
                  <a:moveTo>
                    <a:pt x="10733" y="6781"/>
                  </a:moveTo>
                  <a:lnTo>
                    <a:pt x="7543" y="6781"/>
                  </a:lnTo>
                  <a:lnTo>
                    <a:pt x="8890" y="7340"/>
                  </a:lnTo>
                  <a:lnTo>
                    <a:pt x="9474" y="7543"/>
                  </a:lnTo>
                  <a:lnTo>
                    <a:pt x="10083" y="7708"/>
                  </a:lnTo>
                  <a:lnTo>
                    <a:pt x="10733" y="6781"/>
                  </a:lnTo>
                  <a:close/>
                </a:path>
                <a:path w="12065" h="11429">
                  <a:moveTo>
                    <a:pt x="1835" y="6899"/>
                  </a:moveTo>
                  <a:lnTo>
                    <a:pt x="1371" y="7086"/>
                  </a:lnTo>
                  <a:lnTo>
                    <a:pt x="2616" y="7442"/>
                  </a:lnTo>
                  <a:lnTo>
                    <a:pt x="1835" y="6899"/>
                  </a:lnTo>
                  <a:close/>
                </a:path>
                <a:path w="12065" h="11429">
                  <a:moveTo>
                    <a:pt x="3937" y="4254"/>
                  </a:moveTo>
                  <a:lnTo>
                    <a:pt x="1981" y="4978"/>
                  </a:lnTo>
                  <a:lnTo>
                    <a:pt x="0" y="5880"/>
                  </a:lnTo>
                  <a:lnTo>
                    <a:pt x="1835" y="6899"/>
                  </a:lnTo>
                  <a:lnTo>
                    <a:pt x="2109" y="6781"/>
                  </a:lnTo>
                  <a:lnTo>
                    <a:pt x="2692" y="6235"/>
                  </a:lnTo>
                  <a:lnTo>
                    <a:pt x="10751" y="6235"/>
                  </a:lnTo>
                  <a:lnTo>
                    <a:pt x="10477" y="5880"/>
                  </a:lnTo>
                  <a:lnTo>
                    <a:pt x="9682" y="4749"/>
                  </a:lnTo>
                  <a:lnTo>
                    <a:pt x="5740" y="4749"/>
                  </a:lnTo>
                  <a:lnTo>
                    <a:pt x="3937" y="4254"/>
                  </a:lnTo>
                  <a:close/>
                </a:path>
                <a:path w="12065" h="11429">
                  <a:moveTo>
                    <a:pt x="3467" y="0"/>
                  </a:moveTo>
                  <a:lnTo>
                    <a:pt x="3162" y="838"/>
                  </a:lnTo>
                  <a:lnTo>
                    <a:pt x="2374" y="1790"/>
                  </a:lnTo>
                  <a:lnTo>
                    <a:pt x="4737" y="2108"/>
                  </a:lnTo>
                  <a:lnTo>
                    <a:pt x="5118" y="2578"/>
                  </a:lnTo>
                  <a:lnTo>
                    <a:pt x="5232" y="3225"/>
                  </a:lnTo>
                  <a:lnTo>
                    <a:pt x="5740" y="4749"/>
                  </a:lnTo>
                  <a:lnTo>
                    <a:pt x="9682" y="4749"/>
                  </a:lnTo>
                  <a:lnTo>
                    <a:pt x="9120" y="3949"/>
                  </a:lnTo>
                  <a:lnTo>
                    <a:pt x="7480" y="3949"/>
                  </a:lnTo>
                  <a:lnTo>
                    <a:pt x="7366" y="1727"/>
                  </a:lnTo>
                  <a:lnTo>
                    <a:pt x="5270" y="1536"/>
                  </a:lnTo>
                  <a:lnTo>
                    <a:pt x="4140" y="292"/>
                  </a:lnTo>
                  <a:lnTo>
                    <a:pt x="3467" y="0"/>
                  </a:lnTo>
                  <a:close/>
                </a:path>
                <a:path w="12065" h="11429">
                  <a:moveTo>
                    <a:pt x="9588" y="2146"/>
                  </a:moveTo>
                  <a:lnTo>
                    <a:pt x="7480" y="3949"/>
                  </a:lnTo>
                  <a:lnTo>
                    <a:pt x="9120" y="3949"/>
                  </a:lnTo>
                  <a:lnTo>
                    <a:pt x="8915" y="3657"/>
                  </a:lnTo>
                  <a:lnTo>
                    <a:pt x="10312" y="3530"/>
                  </a:lnTo>
                  <a:lnTo>
                    <a:pt x="11785" y="3492"/>
                  </a:lnTo>
                  <a:lnTo>
                    <a:pt x="9588" y="2146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12235993" y="6936777"/>
              <a:ext cx="28575" cy="20955"/>
            </a:xfrm>
            <a:custGeom>
              <a:avLst/>
              <a:gdLst/>
              <a:ahLst/>
              <a:cxnLst/>
              <a:rect l="l" t="t" r="r" b="b"/>
              <a:pathLst>
                <a:path w="28575" h="20954">
                  <a:moveTo>
                    <a:pt x="6794" y="10401"/>
                  </a:moveTo>
                  <a:lnTo>
                    <a:pt x="6718" y="9918"/>
                  </a:lnTo>
                  <a:lnTo>
                    <a:pt x="6692" y="9753"/>
                  </a:lnTo>
                  <a:lnTo>
                    <a:pt x="6311" y="9296"/>
                  </a:lnTo>
                  <a:lnTo>
                    <a:pt x="3924" y="8966"/>
                  </a:lnTo>
                  <a:lnTo>
                    <a:pt x="4178" y="8648"/>
                  </a:lnTo>
                  <a:lnTo>
                    <a:pt x="4711" y="8013"/>
                  </a:lnTo>
                  <a:lnTo>
                    <a:pt x="4838" y="7696"/>
                  </a:lnTo>
                  <a:lnTo>
                    <a:pt x="5041" y="7188"/>
                  </a:lnTo>
                  <a:lnTo>
                    <a:pt x="3352" y="5588"/>
                  </a:lnTo>
                  <a:lnTo>
                    <a:pt x="3048" y="6337"/>
                  </a:lnTo>
                  <a:lnTo>
                    <a:pt x="2527" y="7048"/>
                  </a:lnTo>
                  <a:lnTo>
                    <a:pt x="3098" y="7899"/>
                  </a:lnTo>
                  <a:lnTo>
                    <a:pt x="3365" y="7696"/>
                  </a:lnTo>
                  <a:lnTo>
                    <a:pt x="3441" y="7861"/>
                  </a:lnTo>
                  <a:lnTo>
                    <a:pt x="3098" y="7899"/>
                  </a:lnTo>
                  <a:lnTo>
                    <a:pt x="2527" y="8407"/>
                  </a:lnTo>
                  <a:lnTo>
                    <a:pt x="1892" y="8648"/>
                  </a:lnTo>
                  <a:lnTo>
                    <a:pt x="1143" y="8610"/>
                  </a:lnTo>
                  <a:lnTo>
                    <a:pt x="1206" y="9410"/>
                  </a:lnTo>
                  <a:lnTo>
                    <a:pt x="355" y="10693"/>
                  </a:lnTo>
                  <a:lnTo>
                    <a:pt x="0" y="11290"/>
                  </a:lnTo>
                  <a:lnTo>
                    <a:pt x="2324" y="11036"/>
                  </a:lnTo>
                  <a:lnTo>
                    <a:pt x="2959" y="11785"/>
                  </a:lnTo>
                  <a:lnTo>
                    <a:pt x="3556" y="12153"/>
                  </a:lnTo>
                  <a:lnTo>
                    <a:pt x="5499" y="11442"/>
                  </a:lnTo>
                  <a:lnTo>
                    <a:pt x="5359" y="11036"/>
                  </a:lnTo>
                  <a:lnTo>
                    <a:pt x="4991" y="9918"/>
                  </a:lnTo>
                  <a:lnTo>
                    <a:pt x="6794" y="10401"/>
                  </a:lnTo>
                  <a:close/>
                </a:path>
                <a:path w="28575" h="20954">
                  <a:moveTo>
                    <a:pt x="28067" y="2438"/>
                  </a:moveTo>
                  <a:lnTo>
                    <a:pt x="27571" y="1803"/>
                  </a:lnTo>
                  <a:lnTo>
                    <a:pt x="27520" y="1676"/>
                  </a:lnTo>
                  <a:lnTo>
                    <a:pt x="27203" y="698"/>
                  </a:lnTo>
                  <a:lnTo>
                    <a:pt x="25577" y="1524"/>
                  </a:lnTo>
                  <a:lnTo>
                    <a:pt x="25527" y="1676"/>
                  </a:lnTo>
                  <a:lnTo>
                    <a:pt x="23393" y="0"/>
                  </a:lnTo>
                  <a:lnTo>
                    <a:pt x="23241" y="152"/>
                  </a:lnTo>
                  <a:lnTo>
                    <a:pt x="23075" y="2654"/>
                  </a:lnTo>
                  <a:lnTo>
                    <a:pt x="22923" y="2946"/>
                  </a:lnTo>
                  <a:lnTo>
                    <a:pt x="22339" y="3035"/>
                  </a:lnTo>
                  <a:lnTo>
                    <a:pt x="21920" y="4000"/>
                  </a:lnTo>
                  <a:lnTo>
                    <a:pt x="21475" y="4940"/>
                  </a:lnTo>
                  <a:lnTo>
                    <a:pt x="21336" y="7035"/>
                  </a:lnTo>
                  <a:lnTo>
                    <a:pt x="21018" y="7010"/>
                  </a:lnTo>
                  <a:lnTo>
                    <a:pt x="21018" y="8382"/>
                  </a:lnTo>
                  <a:lnTo>
                    <a:pt x="20916" y="9144"/>
                  </a:lnTo>
                  <a:lnTo>
                    <a:pt x="20828" y="9423"/>
                  </a:lnTo>
                  <a:lnTo>
                    <a:pt x="20332" y="9829"/>
                  </a:lnTo>
                  <a:lnTo>
                    <a:pt x="19773" y="9956"/>
                  </a:lnTo>
                  <a:lnTo>
                    <a:pt x="19329" y="10083"/>
                  </a:lnTo>
                  <a:lnTo>
                    <a:pt x="19392" y="8382"/>
                  </a:lnTo>
                  <a:lnTo>
                    <a:pt x="19646" y="8128"/>
                  </a:lnTo>
                  <a:lnTo>
                    <a:pt x="20383" y="8140"/>
                  </a:lnTo>
                  <a:lnTo>
                    <a:pt x="20751" y="8140"/>
                  </a:lnTo>
                  <a:lnTo>
                    <a:pt x="21018" y="8382"/>
                  </a:lnTo>
                  <a:lnTo>
                    <a:pt x="21018" y="7010"/>
                  </a:lnTo>
                  <a:lnTo>
                    <a:pt x="20574" y="6946"/>
                  </a:lnTo>
                  <a:lnTo>
                    <a:pt x="19837" y="6731"/>
                  </a:lnTo>
                  <a:lnTo>
                    <a:pt x="18973" y="7505"/>
                  </a:lnTo>
                  <a:lnTo>
                    <a:pt x="17995" y="6273"/>
                  </a:lnTo>
                  <a:lnTo>
                    <a:pt x="17132" y="6845"/>
                  </a:lnTo>
                  <a:lnTo>
                    <a:pt x="16878" y="7924"/>
                  </a:lnTo>
                  <a:lnTo>
                    <a:pt x="18199" y="9144"/>
                  </a:lnTo>
                  <a:lnTo>
                    <a:pt x="15468" y="11353"/>
                  </a:lnTo>
                  <a:lnTo>
                    <a:pt x="16154" y="12928"/>
                  </a:lnTo>
                  <a:lnTo>
                    <a:pt x="16522" y="15494"/>
                  </a:lnTo>
                  <a:lnTo>
                    <a:pt x="16802" y="16484"/>
                  </a:lnTo>
                  <a:lnTo>
                    <a:pt x="16230" y="17386"/>
                  </a:lnTo>
                  <a:lnTo>
                    <a:pt x="15354" y="17145"/>
                  </a:lnTo>
                  <a:lnTo>
                    <a:pt x="15430" y="16192"/>
                  </a:lnTo>
                  <a:lnTo>
                    <a:pt x="14846" y="15773"/>
                  </a:lnTo>
                  <a:lnTo>
                    <a:pt x="14236" y="17094"/>
                  </a:lnTo>
                  <a:lnTo>
                    <a:pt x="14630" y="18427"/>
                  </a:lnTo>
                  <a:lnTo>
                    <a:pt x="15303" y="19405"/>
                  </a:lnTo>
                  <a:lnTo>
                    <a:pt x="16738" y="19888"/>
                  </a:lnTo>
                  <a:lnTo>
                    <a:pt x="18173" y="20421"/>
                  </a:lnTo>
                  <a:lnTo>
                    <a:pt x="18732" y="19685"/>
                  </a:lnTo>
                  <a:lnTo>
                    <a:pt x="19202" y="18592"/>
                  </a:lnTo>
                  <a:lnTo>
                    <a:pt x="18567" y="18275"/>
                  </a:lnTo>
                  <a:lnTo>
                    <a:pt x="17995" y="17386"/>
                  </a:lnTo>
                  <a:lnTo>
                    <a:pt x="18161" y="16484"/>
                  </a:lnTo>
                  <a:lnTo>
                    <a:pt x="18148" y="14935"/>
                  </a:lnTo>
                  <a:lnTo>
                    <a:pt x="18338" y="14630"/>
                  </a:lnTo>
                  <a:lnTo>
                    <a:pt x="21031" y="13792"/>
                  </a:lnTo>
                  <a:lnTo>
                    <a:pt x="22898" y="12395"/>
                  </a:lnTo>
                  <a:lnTo>
                    <a:pt x="25247" y="12496"/>
                  </a:lnTo>
                  <a:lnTo>
                    <a:pt x="24879" y="11950"/>
                  </a:lnTo>
                  <a:lnTo>
                    <a:pt x="24993" y="11353"/>
                  </a:lnTo>
                  <a:lnTo>
                    <a:pt x="25171" y="10807"/>
                  </a:lnTo>
                  <a:lnTo>
                    <a:pt x="24752" y="10083"/>
                  </a:lnTo>
                  <a:lnTo>
                    <a:pt x="23622" y="8128"/>
                  </a:lnTo>
                  <a:lnTo>
                    <a:pt x="23266" y="7505"/>
                  </a:lnTo>
                  <a:lnTo>
                    <a:pt x="23329" y="7035"/>
                  </a:lnTo>
                  <a:lnTo>
                    <a:pt x="23876" y="5080"/>
                  </a:lnTo>
                  <a:lnTo>
                    <a:pt x="27343" y="2933"/>
                  </a:lnTo>
                  <a:lnTo>
                    <a:pt x="27647" y="2997"/>
                  </a:lnTo>
                  <a:lnTo>
                    <a:pt x="27800" y="3073"/>
                  </a:lnTo>
                  <a:lnTo>
                    <a:pt x="27863" y="2933"/>
                  </a:lnTo>
                  <a:lnTo>
                    <a:pt x="28016" y="2654"/>
                  </a:lnTo>
                  <a:lnTo>
                    <a:pt x="28067" y="2438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12248562" y="693796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09">
                  <a:moveTo>
                    <a:pt x="2908" y="10217"/>
                  </a:moveTo>
                  <a:lnTo>
                    <a:pt x="1968" y="11264"/>
                  </a:lnTo>
                  <a:lnTo>
                    <a:pt x="533" y="12788"/>
                  </a:lnTo>
                  <a:lnTo>
                    <a:pt x="431" y="14986"/>
                  </a:lnTo>
                  <a:lnTo>
                    <a:pt x="673" y="16256"/>
                  </a:lnTo>
                  <a:lnTo>
                    <a:pt x="1663" y="15900"/>
                  </a:lnTo>
                  <a:lnTo>
                    <a:pt x="2273" y="14566"/>
                  </a:lnTo>
                  <a:lnTo>
                    <a:pt x="2070" y="14287"/>
                  </a:lnTo>
                  <a:lnTo>
                    <a:pt x="2260" y="14211"/>
                  </a:lnTo>
                  <a:lnTo>
                    <a:pt x="3951" y="14211"/>
                  </a:lnTo>
                  <a:lnTo>
                    <a:pt x="3581" y="11734"/>
                  </a:lnTo>
                  <a:lnTo>
                    <a:pt x="2908" y="10217"/>
                  </a:lnTo>
                  <a:close/>
                </a:path>
                <a:path w="7620" h="16509">
                  <a:moveTo>
                    <a:pt x="3951" y="14211"/>
                  </a:moveTo>
                  <a:lnTo>
                    <a:pt x="2260" y="14211"/>
                  </a:lnTo>
                  <a:lnTo>
                    <a:pt x="2273" y="14566"/>
                  </a:lnTo>
                  <a:lnTo>
                    <a:pt x="2857" y="14986"/>
                  </a:lnTo>
                  <a:lnTo>
                    <a:pt x="2793" y="15951"/>
                  </a:lnTo>
                  <a:lnTo>
                    <a:pt x="3657" y="16192"/>
                  </a:lnTo>
                  <a:lnTo>
                    <a:pt x="4229" y="15290"/>
                  </a:lnTo>
                  <a:lnTo>
                    <a:pt x="3951" y="14211"/>
                  </a:lnTo>
                  <a:close/>
                </a:path>
                <a:path w="7620" h="16509">
                  <a:moveTo>
                    <a:pt x="3047" y="10026"/>
                  </a:moveTo>
                  <a:lnTo>
                    <a:pt x="2882" y="10160"/>
                  </a:lnTo>
                  <a:lnTo>
                    <a:pt x="3047" y="10026"/>
                  </a:lnTo>
                  <a:close/>
                </a:path>
                <a:path w="7620" h="16509">
                  <a:moveTo>
                    <a:pt x="6769" y="0"/>
                  </a:moveTo>
                  <a:lnTo>
                    <a:pt x="5651" y="254"/>
                  </a:lnTo>
                  <a:lnTo>
                    <a:pt x="4216" y="3340"/>
                  </a:lnTo>
                  <a:lnTo>
                    <a:pt x="3276" y="3683"/>
                  </a:lnTo>
                  <a:lnTo>
                    <a:pt x="2349" y="4813"/>
                  </a:lnTo>
                  <a:lnTo>
                    <a:pt x="0" y="5549"/>
                  </a:lnTo>
                  <a:lnTo>
                    <a:pt x="4267" y="8356"/>
                  </a:lnTo>
                  <a:lnTo>
                    <a:pt x="3047" y="10026"/>
                  </a:lnTo>
                  <a:lnTo>
                    <a:pt x="5626" y="7937"/>
                  </a:lnTo>
                  <a:lnTo>
                    <a:pt x="4305" y="6718"/>
                  </a:lnTo>
                  <a:lnTo>
                    <a:pt x="4559" y="5638"/>
                  </a:lnTo>
                  <a:lnTo>
                    <a:pt x="5448" y="5054"/>
                  </a:lnTo>
                  <a:lnTo>
                    <a:pt x="6617" y="5054"/>
                  </a:lnTo>
                  <a:lnTo>
                    <a:pt x="5460" y="4191"/>
                  </a:lnTo>
                  <a:lnTo>
                    <a:pt x="4813" y="2463"/>
                  </a:lnTo>
                  <a:lnTo>
                    <a:pt x="6769" y="0"/>
                  </a:lnTo>
                  <a:close/>
                </a:path>
                <a:path w="7620" h="16509">
                  <a:moveTo>
                    <a:pt x="6617" y="5054"/>
                  </a:moveTo>
                  <a:lnTo>
                    <a:pt x="5448" y="5054"/>
                  </a:lnTo>
                  <a:lnTo>
                    <a:pt x="6400" y="6311"/>
                  </a:lnTo>
                  <a:lnTo>
                    <a:pt x="7264" y="5537"/>
                  </a:lnTo>
                  <a:lnTo>
                    <a:pt x="6617" y="5054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12247575" y="6951484"/>
              <a:ext cx="15875" cy="8890"/>
            </a:xfrm>
            <a:custGeom>
              <a:avLst/>
              <a:gdLst/>
              <a:ahLst/>
              <a:cxnLst/>
              <a:rect l="l" t="t" r="r" b="b"/>
              <a:pathLst>
                <a:path w="15875" h="8890">
                  <a:moveTo>
                    <a:pt x="9055" y="7785"/>
                  </a:moveTo>
                  <a:lnTo>
                    <a:pt x="6451" y="6096"/>
                  </a:lnTo>
                  <a:lnTo>
                    <a:pt x="3238" y="6337"/>
                  </a:lnTo>
                  <a:lnTo>
                    <a:pt x="457" y="4953"/>
                  </a:lnTo>
                  <a:lnTo>
                    <a:pt x="0" y="6083"/>
                  </a:lnTo>
                  <a:lnTo>
                    <a:pt x="1054" y="6985"/>
                  </a:lnTo>
                  <a:lnTo>
                    <a:pt x="850" y="8039"/>
                  </a:lnTo>
                  <a:lnTo>
                    <a:pt x="2946" y="8077"/>
                  </a:lnTo>
                  <a:lnTo>
                    <a:pt x="5105" y="7353"/>
                  </a:lnTo>
                  <a:lnTo>
                    <a:pt x="7112" y="8496"/>
                  </a:lnTo>
                  <a:lnTo>
                    <a:pt x="7759" y="8801"/>
                  </a:lnTo>
                  <a:lnTo>
                    <a:pt x="8204" y="8445"/>
                  </a:lnTo>
                  <a:lnTo>
                    <a:pt x="8636" y="8128"/>
                  </a:lnTo>
                  <a:lnTo>
                    <a:pt x="9055" y="7785"/>
                  </a:lnTo>
                  <a:close/>
                </a:path>
                <a:path w="15875" h="8890">
                  <a:moveTo>
                    <a:pt x="15354" y="4051"/>
                  </a:moveTo>
                  <a:lnTo>
                    <a:pt x="13919" y="2654"/>
                  </a:lnTo>
                  <a:lnTo>
                    <a:pt x="14439" y="1358"/>
                  </a:lnTo>
                  <a:lnTo>
                    <a:pt x="13614" y="88"/>
                  </a:lnTo>
                  <a:lnTo>
                    <a:pt x="12700" y="0"/>
                  </a:lnTo>
                  <a:lnTo>
                    <a:pt x="10909" y="1905"/>
                  </a:lnTo>
                  <a:lnTo>
                    <a:pt x="11404" y="2984"/>
                  </a:lnTo>
                  <a:lnTo>
                    <a:pt x="10896" y="3784"/>
                  </a:lnTo>
                  <a:lnTo>
                    <a:pt x="11252" y="4749"/>
                  </a:lnTo>
                  <a:lnTo>
                    <a:pt x="11887" y="5842"/>
                  </a:lnTo>
                  <a:lnTo>
                    <a:pt x="11595" y="6515"/>
                  </a:lnTo>
                  <a:lnTo>
                    <a:pt x="10337" y="6743"/>
                  </a:lnTo>
                  <a:lnTo>
                    <a:pt x="12255" y="7937"/>
                  </a:lnTo>
                  <a:lnTo>
                    <a:pt x="12750" y="7747"/>
                  </a:lnTo>
                  <a:lnTo>
                    <a:pt x="14249" y="5334"/>
                  </a:lnTo>
                  <a:lnTo>
                    <a:pt x="15354" y="4051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12254546" y="695366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47" y="0"/>
                  </a:moveTo>
                  <a:lnTo>
                    <a:pt x="1536" y="508"/>
                  </a:lnTo>
                  <a:lnTo>
                    <a:pt x="393" y="304"/>
                  </a:lnTo>
                  <a:lnTo>
                    <a:pt x="0" y="1371"/>
                  </a:lnTo>
                  <a:lnTo>
                    <a:pt x="228" y="1498"/>
                  </a:lnTo>
                  <a:lnTo>
                    <a:pt x="431" y="1574"/>
                  </a:lnTo>
                  <a:lnTo>
                    <a:pt x="647" y="1701"/>
                  </a:lnTo>
                  <a:lnTo>
                    <a:pt x="1549" y="3302"/>
                  </a:lnTo>
                  <a:lnTo>
                    <a:pt x="3200" y="1803"/>
                  </a:lnTo>
                  <a:lnTo>
                    <a:pt x="4292" y="2565"/>
                  </a:lnTo>
                  <a:lnTo>
                    <a:pt x="3936" y="1600"/>
                  </a:lnTo>
                  <a:lnTo>
                    <a:pt x="3378" y="1066"/>
                  </a:lnTo>
                  <a:lnTo>
                    <a:pt x="2806" y="533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12246191" y="6958228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09">
                  <a:moveTo>
                    <a:pt x="2222" y="1295"/>
                  </a:moveTo>
                  <a:lnTo>
                    <a:pt x="1574" y="1143"/>
                  </a:lnTo>
                  <a:lnTo>
                    <a:pt x="1257" y="139"/>
                  </a:lnTo>
                  <a:lnTo>
                    <a:pt x="533" y="444"/>
                  </a:lnTo>
                  <a:lnTo>
                    <a:pt x="0" y="685"/>
                  </a:lnTo>
                  <a:lnTo>
                    <a:pt x="355" y="1460"/>
                  </a:lnTo>
                  <a:lnTo>
                    <a:pt x="266" y="1993"/>
                  </a:lnTo>
                  <a:lnTo>
                    <a:pt x="1130" y="2349"/>
                  </a:lnTo>
                  <a:lnTo>
                    <a:pt x="2184" y="3251"/>
                  </a:lnTo>
                  <a:lnTo>
                    <a:pt x="2222" y="1295"/>
                  </a:lnTo>
                  <a:close/>
                </a:path>
                <a:path w="12065" h="3809">
                  <a:moveTo>
                    <a:pt x="11734" y="38"/>
                  </a:moveTo>
                  <a:lnTo>
                    <a:pt x="11074" y="50"/>
                  </a:lnTo>
                  <a:lnTo>
                    <a:pt x="10693" y="482"/>
                  </a:lnTo>
                  <a:lnTo>
                    <a:pt x="10426" y="1016"/>
                  </a:lnTo>
                  <a:lnTo>
                    <a:pt x="11112" y="1003"/>
                  </a:lnTo>
                  <a:lnTo>
                    <a:pt x="11442" y="558"/>
                  </a:lnTo>
                  <a:lnTo>
                    <a:pt x="11734" y="38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12247304" y="695466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1" y="0"/>
                  </a:moveTo>
                  <a:lnTo>
                    <a:pt x="0" y="266"/>
                  </a:lnTo>
                  <a:lnTo>
                    <a:pt x="215" y="380"/>
                  </a:lnTo>
                  <a:lnTo>
                    <a:pt x="444" y="482"/>
                  </a:lnTo>
                  <a:lnTo>
                    <a:pt x="660" y="584"/>
                  </a:lnTo>
                  <a:lnTo>
                    <a:pt x="609" y="1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12247516" y="69616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5588" y="0"/>
                  </a:moveTo>
                  <a:lnTo>
                    <a:pt x="3644" y="114"/>
                  </a:lnTo>
                  <a:lnTo>
                    <a:pt x="1651" y="63"/>
                  </a:lnTo>
                  <a:lnTo>
                    <a:pt x="0" y="1397"/>
                  </a:lnTo>
                  <a:lnTo>
                    <a:pt x="889" y="2184"/>
                  </a:lnTo>
                  <a:lnTo>
                    <a:pt x="2070" y="2552"/>
                  </a:lnTo>
                  <a:lnTo>
                    <a:pt x="2768" y="3594"/>
                  </a:lnTo>
                  <a:lnTo>
                    <a:pt x="3810" y="5105"/>
                  </a:lnTo>
                  <a:lnTo>
                    <a:pt x="4648" y="5029"/>
                  </a:lnTo>
                  <a:lnTo>
                    <a:pt x="5257" y="2247"/>
                  </a:lnTo>
                  <a:lnTo>
                    <a:pt x="6007" y="1803"/>
                  </a:lnTo>
                  <a:lnTo>
                    <a:pt x="6604" y="1231"/>
                  </a:lnTo>
                  <a:lnTo>
                    <a:pt x="6261" y="8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12252773" y="695998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930" y="0"/>
                  </a:moveTo>
                  <a:lnTo>
                    <a:pt x="1219" y="406"/>
                  </a:lnTo>
                  <a:lnTo>
                    <a:pt x="0" y="355"/>
                  </a:lnTo>
                  <a:lnTo>
                    <a:pt x="330" y="1714"/>
                  </a:lnTo>
                  <a:lnTo>
                    <a:pt x="673" y="2120"/>
                  </a:lnTo>
                  <a:lnTo>
                    <a:pt x="1015" y="2552"/>
                  </a:lnTo>
                  <a:lnTo>
                    <a:pt x="1346" y="2946"/>
                  </a:lnTo>
                  <a:lnTo>
                    <a:pt x="2463" y="2616"/>
                  </a:lnTo>
                  <a:lnTo>
                    <a:pt x="3581" y="2298"/>
                  </a:lnTo>
                  <a:lnTo>
                    <a:pt x="3975" y="96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9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12233660" y="6934128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8648" y="0"/>
                  </a:moveTo>
                  <a:lnTo>
                    <a:pt x="7670" y="482"/>
                  </a:lnTo>
                  <a:lnTo>
                    <a:pt x="7048" y="1790"/>
                  </a:lnTo>
                  <a:lnTo>
                    <a:pt x="6642" y="2705"/>
                  </a:lnTo>
                  <a:lnTo>
                    <a:pt x="6032" y="3441"/>
                  </a:lnTo>
                  <a:lnTo>
                    <a:pt x="4419" y="4381"/>
                  </a:lnTo>
                  <a:lnTo>
                    <a:pt x="4038" y="3975"/>
                  </a:lnTo>
                  <a:lnTo>
                    <a:pt x="3898" y="3276"/>
                  </a:lnTo>
                  <a:lnTo>
                    <a:pt x="3517" y="3390"/>
                  </a:lnTo>
                  <a:lnTo>
                    <a:pt x="2768" y="3670"/>
                  </a:lnTo>
                  <a:lnTo>
                    <a:pt x="2463" y="4495"/>
                  </a:lnTo>
                  <a:lnTo>
                    <a:pt x="1943" y="5003"/>
                  </a:lnTo>
                  <a:lnTo>
                    <a:pt x="990" y="4584"/>
                  </a:lnTo>
                  <a:lnTo>
                    <a:pt x="342" y="4737"/>
                  </a:lnTo>
                  <a:lnTo>
                    <a:pt x="0" y="4775"/>
                  </a:lnTo>
                  <a:lnTo>
                    <a:pt x="266" y="6172"/>
                  </a:lnTo>
                  <a:lnTo>
                    <a:pt x="1841" y="6451"/>
                  </a:lnTo>
                  <a:lnTo>
                    <a:pt x="2793" y="9131"/>
                  </a:lnTo>
                  <a:lnTo>
                    <a:pt x="4076" y="8623"/>
                  </a:lnTo>
                  <a:lnTo>
                    <a:pt x="5029" y="7937"/>
                  </a:lnTo>
                  <a:lnTo>
                    <a:pt x="4978" y="6692"/>
                  </a:lnTo>
                  <a:lnTo>
                    <a:pt x="5499" y="5994"/>
                  </a:lnTo>
                  <a:lnTo>
                    <a:pt x="6781" y="6388"/>
                  </a:lnTo>
                  <a:lnTo>
                    <a:pt x="8064" y="6819"/>
                  </a:lnTo>
                  <a:lnTo>
                    <a:pt x="8915" y="6845"/>
                  </a:lnTo>
                  <a:lnTo>
                    <a:pt x="8940" y="5143"/>
                  </a:lnTo>
                  <a:lnTo>
                    <a:pt x="8978" y="3936"/>
                  </a:lnTo>
                  <a:lnTo>
                    <a:pt x="10337" y="3492"/>
                  </a:lnTo>
                  <a:lnTo>
                    <a:pt x="10782" y="2489"/>
                  </a:lnTo>
                  <a:lnTo>
                    <a:pt x="10617" y="2285"/>
                  </a:lnTo>
                  <a:lnTo>
                    <a:pt x="10591" y="1904"/>
                  </a:lnTo>
                  <a:lnTo>
                    <a:pt x="10782" y="1803"/>
                  </a:lnTo>
                  <a:lnTo>
                    <a:pt x="11074" y="1828"/>
                  </a:lnTo>
                  <a:lnTo>
                    <a:pt x="11696" y="482"/>
                  </a:lnTo>
                  <a:lnTo>
                    <a:pt x="11036" y="190"/>
                  </a:lnTo>
                  <a:lnTo>
                    <a:pt x="10045" y="520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12233286" y="693785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" y="0"/>
                  </a:moveTo>
                  <a:lnTo>
                    <a:pt x="0" y="101"/>
                  </a:lnTo>
                  <a:lnTo>
                    <a:pt x="126" y="419"/>
                  </a:lnTo>
                  <a:lnTo>
                    <a:pt x="241" y="736"/>
                  </a:lnTo>
                  <a:lnTo>
                    <a:pt x="380" y="1054"/>
                  </a:lnTo>
                  <a:lnTo>
                    <a:pt x="723" y="1003"/>
                  </a:lnTo>
                  <a:lnTo>
                    <a:pt x="1041" y="939"/>
                  </a:lnTo>
                  <a:lnTo>
                    <a:pt x="1384" y="863"/>
                  </a:lnTo>
                  <a:lnTo>
                    <a:pt x="965" y="596"/>
                  </a:lnTo>
                  <a:lnTo>
                    <a:pt x="571" y="29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12221282" y="69429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342"/>
                  </a:lnTo>
                  <a:lnTo>
                    <a:pt x="203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12256540" y="696779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015" y="0"/>
                  </a:moveTo>
                  <a:lnTo>
                    <a:pt x="571" y="1054"/>
                  </a:lnTo>
                  <a:lnTo>
                    <a:pt x="0" y="1892"/>
                  </a:lnTo>
                  <a:lnTo>
                    <a:pt x="88" y="2095"/>
                  </a:lnTo>
                  <a:lnTo>
                    <a:pt x="1193" y="2044"/>
                  </a:lnTo>
                  <a:lnTo>
                    <a:pt x="2324" y="2006"/>
                  </a:lnTo>
                  <a:lnTo>
                    <a:pt x="3428" y="1955"/>
                  </a:lnTo>
                  <a:lnTo>
                    <a:pt x="2920" y="1638"/>
                  </a:lnTo>
                  <a:lnTo>
                    <a:pt x="2425" y="1308"/>
                  </a:lnTo>
                  <a:lnTo>
                    <a:pt x="2349" y="622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12250712" y="6963841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19989" y="3505"/>
                  </a:moveTo>
                  <a:lnTo>
                    <a:pt x="19939" y="1879"/>
                  </a:lnTo>
                  <a:lnTo>
                    <a:pt x="18719" y="1346"/>
                  </a:lnTo>
                  <a:lnTo>
                    <a:pt x="17551" y="774"/>
                  </a:lnTo>
                  <a:lnTo>
                    <a:pt x="15773" y="50"/>
                  </a:lnTo>
                  <a:lnTo>
                    <a:pt x="14744" y="0"/>
                  </a:lnTo>
                  <a:lnTo>
                    <a:pt x="14973" y="2781"/>
                  </a:lnTo>
                  <a:lnTo>
                    <a:pt x="14058" y="1790"/>
                  </a:lnTo>
                  <a:lnTo>
                    <a:pt x="12458" y="838"/>
                  </a:lnTo>
                  <a:lnTo>
                    <a:pt x="11760" y="939"/>
                  </a:lnTo>
                  <a:lnTo>
                    <a:pt x="10058" y="2082"/>
                  </a:lnTo>
                  <a:lnTo>
                    <a:pt x="9055" y="1778"/>
                  </a:lnTo>
                  <a:lnTo>
                    <a:pt x="8064" y="1244"/>
                  </a:lnTo>
                  <a:lnTo>
                    <a:pt x="6794" y="228"/>
                  </a:lnTo>
                  <a:lnTo>
                    <a:pt x="5194" y="2743"/>
                  </a:lnTo>
                  <a:lnTo>
                    <a:pt x="3721" y="520"/>
                  </a:lnTo>
                  <a:lnTo>
                    <a:pt x="3263" y="1054"/>
                  </a:lnTo>
                  <a:lnTo>
                    <a:pt x="2921" y="3276"/>
                  </a:lnTo>
                  <a:lnTo>
                    <a:pt x="876" y="3594"/>
                  </a:lnTo>
                  <a:lnTo>
                    <a:pt x="0" y="4953"/>
                  </a:lnTo>
                  <a:lnTo>
                    <a:pt x="228" y="5054"/>
                  </a:lnTo>
                  <a:lnTo>
                    <a:pt x="469" y="5092"/>
                  </a:lnTo>
                  <a:lnTo>
                    <a:pt x="711" y="5080"/>
                  </a:lnTo>
                  <a:lnTo>
                    <a:pt x="977" y="4838"/>
                  </a:lnTo>
                  <a:lnTo>
                    <a:pt x="1206" y="4826"/>
                  </a:lnTo>
                  <a:lnTo>
                    <a:pt x="1295" y="5245"/>
                  </a:lnTo>
                  <a:lnTo>
                    <a:pt x="1993" y="5588"/>
                  </a:lnTo>
                  <a:lnTo>
                    <a:pt x="2959" y="5448"/>
                  </a:lnTo>
                  <a:lnTo>
                    <a:pt x="4356" y="5778"/>
                  </a:lnTo>
                  <a:lnTo>
                    <a:pt x="5257" y="5638"/>
                  </a:lnTo>
                  <a:lnTo>
                    <a:pt x="5816" y="5842"/>
                  </a:lnTo>
                  <a:lnTo>
                    <a:pt x="6375" y="5003"/>
                  </a:lnTo>
                  <a:lnTo>
                    <a:pt x="6845" y="3937"/>
                  </a:lnTo>
                  <a:lnTo>
                    <a:pt x="8204" y="4584"/>
                  </a:lnTo>
                  <a:lnTo>
                    <a:pt x="8712" y="4152"/>
                  </a:lnTo>
                  <a:lnTo>
                    <a:pt x="9245" y="4279"/>
                  </a:lnTo>
                  <a:lnTo>
                    <a:pt x="9791" y="4521"/>
                  </a:lnTo>
                  <a:lnTo>
                    <a:pt x="11925" y="2844"/>
                  </a:lnTo>
                  <a:lnTo>
                    <a:pt x="14122" y="2501"/>
                  </a:lnTo>
                  <a:lnTo>
                    <a:pt x="16370" y="4279"/>
                  </a:lnTo>
                  <a:lnTo>
                    <a:pt x="17068" y="4673"/>
                  </a:lnTo>
                  <a:lnTo>
                    <a:pt x="17907" y="3937"/>
                  </a:lnTo>
                  <a:lnTo>
                    <a:pt x="18656" y="3022"/>
                  </a:lnTo>
                  <a:lnTo>
                    <a:pt x="19989" y="3505"/>
                  </a:lnTo>
                  <a:close/>
                </a:path>
              </a:pathLst>
            </a:custGeom>
            <a:solidFill>
              <a:srgbClr val="F061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12251446" y="69686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69" y="0"/>
                  </a:moveTo>
                  <a:lnTo>
                    <a:pt x="253" y="12"/>
                  </a:lnTo>
                  <a:lnTo>
                    <a:pt x="0" y="241"/>
                  </a:lnTo>
                  <a:lnTo>
                    <a:pt x="355" y="393"/>
                  </a:lnTo>
                  <a:lnTo>
                    <a:pt x="558" y="40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12253802" y="6848504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6003" y="7505"/>
                  </a:moveTo>
                  <a:lnTo>
                    <a:pt x="2235" y="7505"/>
                  </a:lnTo>
                  <a:lnTo>
                    <a:pt x="2501" y="11518"/>
                  </a:lnTo>
                  <a:lnTo>
                    <a:pt x="1498" y="12230"/>
                  </a:lnTo>
                  <a:lnTo>
                    <a:pt x="1346" y="12357"/>
                  </a:lnTo>
                  <a:lnTo>
                    <a:pt x="1221" y="12954"/>
                  </a:lnTo>
                  <a:lnTo>
                    <a:pt x="1587" y="13512"/>
                  </a:lnTo>
                  <a:lnTo>
                    <a:pt x="1244" y="14198"/>
                  </a:lnTo>
                  <a:lnTo>
                    <a:pt x="1044" y="15074"/>
                  </a:lnTo>
                  <a:lnTo>
                    <a:pt x="1003" y="15671"/>
                  </a:lnTo>
                  <a:lnTo>
                    <a:pt x="1422" y="15798"/>
                  </a:lnTo>
                  <a:lnTo>
                    <a:pt x="1993" y="15913"/>
                  </a:lnTo>
                  <a:lnTo>
                    <a:pt x="2540" y="15074"/>
                  </a:lnTo>
                  <a:lnTo>
                    <a:pt x="3035" y="13957"/>
                  </a:lnTo>
                  <a:lnTo>
                    <a:pt x="3149" y="13754"/>
                  </a:lnTo>
                  <a:lnTo>
                    <a:pt x="3238" y="13512"/>
                  </a:lnTo>
                  <a:lnTo>
                    <a:pt x="3441" y="13068"/>
                  </a:lnTo>
                  <a:lnTo>
                    <a:pt x="4419" y="12712"/>
                  </a:lnTo>
                  <a:lnTo>
                    <a:pt x="5888" y="12712"/>
                  </a:lnTo>
                  <a:lnTo>
                    <a:pt x="6045" y="12661"/>
                  </a:lnTo>
                  <a:lnTo>
                    <a:pt x="6824" y="12661"/>
                  </a:lnTo>
                  <a:lnTo>
                    <a:pt x="7239" y="11518"/>
                  </a:lnTo>
                  <a:lnTo>
                    <a:pt x="9017" y="10668"/>
                  </a:lnTo>
                  <a:lnTo>
                    <a:pt x="8623" y="8801"/>
                  </a:lnTo>
                  <a:lnTo>
                    <a:pt x="8496" y="8102"/>
                  </a:lnTo>
                  <a:lnTo>
                    <a:pt x="8978" y="7759"/>
                  </a:lnTo>
                  <a:lnTo>
                    <a:pt x="9273" y="7632"/>
                  </a:lnTo>
                  <a:lnTo>
                    <a:pt x="6172" y="7632"/>
                  </a:lnTo>
                  <a:lnTo>
                    <a:pt x="6003" y="7505"/>
                  </a:lnTo>
                  <a:close/>
                </a:path>
                <a:path w="12700" h="16509">
                  <a:moveTo>
                    <a:pt x="5888" y="12712"/>
                  </a:moveTo>
                  <a:lnTo>
                    <a:pt x="4419" y="12712"/>
                  </a:lnTo>
                  <a:lnTo>
                    <a:pt x="5067" y="12979"/>
                  </a:lnTo>
                  <a:lnTo>
                    <a:pt x="5888" y="12712"/>
                  </a:lnTo>
                  <a:close/>
                </a:path>
                <a:path w="12700" h="16509">
                  <a:moveTo>
                    <a:pt x="6824" y="12661"/>
                  </a:moveTo>
                  <a:lnTo>
                    <a:pt x="6045" y="12661"/>
                  </a:lnTo>
                  <a:lnTo>
                    <a:pt x="6718" y="12954"/>
                  </a:lnTo>
                  <a:lnTo>
                    <a:pt x="6824" y="12661"/>
                  </a:lnTo>
                  <a:close/>
                </a:path>
                <a:path w="12700" h="16509">
                  <a:moveTo>
                    <a:pt x="5057" y="6654"/>
                  </a:moveTo>
                  <a:lnTo>
                    <a:pt x="990" y="6654"/>
                  </a:lnTo>
                  <a:lnTo>
                    <a:pt x="927" y="6908"/>
                  </a:lnTo>
                  <a:lnTo>
                    <a:pt x="622" y="6908"/>
                  </a:lnTo>
                  <a:lnTo>
                    <a:pt x="0" y="8229"/>
                  </a:lnTo>
                  <a:lnTo>
                    <a:pt x="495" y="9156"/>
                  </a:lnTo>
                  <a:lnTo>
                    <a:pt x="2235" y="7505"/>
                  </a:lnTo>
                  <a:lnTo>
                    <a:pt x="6003" y="7505"/>
                  </a:lnTo>
                  <a:lnTo>
                    <a:pt x="5132" y="6832"/>
                  </a:lnTo>
                  <a:lnTo>
                    <a:pt x="5057" y="6654"/>
                  </a:lnTo>
                  <a:close/>
                </a:path>
                <a:path w="12700" h="16509">
                  <a:moveTo>
                    <a:pt x="12138" y="4826"/>
                  </a:moveTo>
                  <a:lnTo>
                    <a:pt x="5778" y="4826"/>
                  </a:lnTo>
                  <a:lnTo>
                    <a:pt x="6032" y="4914"/>
                  </a:lnTo>
                  <a:lnTo>
                    <a:pt x="7302" y="5270"/>
                  </a:lnTo>
                  <a:lnTo>
                    <a:pt x="6529" y="6108"/>
                  </a:lnTo>
                  <a:lnTo>
                    <a:pt x="6477" y="7378"/>
                  </a:lnTo>
                  <a:lnTo>
                    <a:pt x="6172" y="7632"/>
                  </a:lnTo>
                  <a:lnTo>
                    <a:pt x="9273" y="7632"/>
                  </a:lnTo>
                  <a:lnTo>
                    <a:pt x="11087" y="6908"/>
                  </a:lnTo>
                  <a:lnTo>
                    <a:pt x="11836" y="5664"/>
                  </a:lnTo>
                  <a:lnTo>
                    <a:pt x="12138" y="4826"/>
                  </a:lnTo>
                  <a:close/>
                </a:path>
                <a:path w="12700" h="16509">
                  <a:moveTo>
                    <a:pt x="632" y="6907"/>
                  </a:moveTo>
                  <a:close/>
                </a:path>
                <a:path w="12700" h="16509">
                  <a:moveTo>
                    <a:pt x="723" y="6896"/>
                  </a:moveTo>
                  <a:lnTo>
                    <a:pt x="927" y="6908"/>
                  </a:lnTo>
                  <a:lnTo>
                    <a:pt x="723" y="6896"/>
                  </a:lnTo>
                  <a:close/>
                </a:path>
                <a:path w="12700" h="16509">
                  <a:moveTo>
                    <a:pt x="2425" y="1625"/>
                  </a:moveTo>
                  <a:lnTo>
                    <a:pt x="850" y="2870"/>
                  </a:lnTo>
                  <a:lnTo>
                    <a:pt x="927" y="4699"/>
                  </a:lnTo>
                  <a:lnTo>
                    <a:pt x="1041" y="5168"/>
                  </a:lnTo>
                  <a:lnTo>
                    <a:pt x="876" y="5283"/>
                  </a:lnTo>
                  <a:lnTo>
                    <a:pt x="578" y="5283"/>
                  </a:lnTo>
                  <a:lnTo>
                    <a:pt x="185" y="6108"/>
                  </a:lnTo>
                  <a:lnTo>
                    <a:pt x="63" y="6654"/>
                  </a:lnTo>
                  <a:lnTo>
                    <a:pt x="632" y="6907"/>
                  </a:lnTo>
                  <a:lnTo>
                    <a:pt x="876" y="6654"/>
                  </a:lnTo>
                  <a:lnTo>
                    <a:pt x="5057" y="6654"/>
                  </a:lnTo>
                  <a:lnTo>
                    <a:pt x="4826" y="6108"/>
                  </a:lnTo>
                  <a:lnTo>
                    <a:pt x="5134" y="5283"/>
                  </a:lnTo>
                  <a:lnTo>
                    <a:pt x="584" y="5270"/>
                  </a:lnTo>
                  <a:lnTo>
                    <a:pt x="5139" y="5270"/>
                  </a:lnTo>
                  <a:lnTo>
                    <a:pt x="5219" y="5054"/>
                  </a:lnTo>
                  <a:lnTo>
                    <a:pt x="5778" y="4826"/>
                  </a:lnTo>
                  <a:lnTo>
                    <a:pt x="12138" y="4826"/>
                  </a:lnTo>
                  <a:lnTo>
                    <a:pt x="12344" y="4254"/>
                  </a:lnTo>
                  <a:lnTo>
                    <a:pt x="11986" y="4064"/>
                  </a:lnTo>
                  <a:lnTo>
                    <a:pt x="5181" y="4064"/>
                  </a:lnTo>
                  <a:lnTo>
                    <a:pt x="2425" y="1625"/>
                  </a:lnTo>
                  <a:close/>
                </a:path>
                <a:path w="12700" h="16509">
                  <a:moveTo>
                    <a:pt x="10172" y="0"/>
                  </a:moveTo>
                  <a:lnTo>
                    <a:pt x="8724" y="0"/>
                  </a:lnTo>
                  <a:lnTo>
                    <a:pt x="7899" y="1371"/>
                  </a:lnTo>
                  <a:lnTo>
                    <a:pt x="5549" y="1905"/>
                  </a:lnTo>
                  <a:lnTo>
                    <a:pt x="5181" y="4064"/>
                  </a:lnTo>
                  <a:lnTo>
                    <a:pt x="11986" y="4064"/>
                  </a:lnTo>
                  <a:lnTo>
                    <a:pt x="10020" y="3060"/>
                  </a:lnTo>
                  <a:lnTo>
                    <a:pt x="9897" y="1905"/>
                  </a:lnTo>
                  <a:lnTo>
                    <a:pt x="9915" y="1371"/>
                  </a:lnTo>
                  <a:lnTo>
                    <a:pt x="10172" y="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12250674" y="6853110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390" y="1333"/>
                  </a:moveTo>
                  <a:lnTo>
                    <a:pt x="3060" y="1206"/>
                  </a:lnTo>
                  <a:lnTo>
                    <a:pt x="2717" y="1003"/>
                  </a:lnTo>
                  <a:lnTo>
                    <a:pt x="2374" y="1257"/>
                  </a:lnTo>
                  <a:lnTo>
                    <a:pt x="2616" y="1511"/>
                  </a:lnTo>
                  <a:lnTo>
                    <a:pt x="2832" y="1752"/>
                  </a:lnTo>
                  <a:lnTo>
                    <a:pt x="3073" y="1993"/>
                  </a:lnTo>
                  <a:lnTo>
                    <a:pt x="3175" y="1778"/>
                  </a:lnTo>
                  <a:lnTo>
                    <a:pt x="3289" y="1549"/>
                  </a:lnTo>
                  <a:lnTo>
                    <a:pt x="3390" y="1333"/>
                  </a:lnTo>
                  <a:close/>
                </a:path>
                <a:path w="6350" h="14604">
                  <a:moveTo>
                    <a:pt x="3746" y="2311"/>
                  </a:moveTo>
                  <a:lnTo>
                    <a:pt x="3517" y="2209"/>
                  </a:lnTo>
                  <a:lnTo>
                    <a:pt x="3314" y="2108"/>
                  </a:lnTo>
                  <a:lnTo>
                    <a:pt x="3073" y="1993"/>
                  </a:lnTo>
                  <a:lnTo>
                    <a:pt x="2844" y="2565"/>
                  </a:lnTo>
                  <a:lnTo>
                    <a:pt x="2730" y="3111"/>
                  </a:lnTo>
                  <a:lnTo>
                    <a:pt x="3149" y="3644"/>
                  </a:lnTo>
                  <a:lnTo>
                    <a:pt x="3352" y="3200"/>
                  </a:lnTo>
                  <a:lnTo>
                    <a:pt x="3543" y="2743"/>
                  </a:lnTo>
                  <a:lnTo>
                    <a:pt x="3746" y="2311"/>
                  </a:lnTo>
                  <a:close/>
                </a:path>
                <a:path w="6350" h="14604">
                  <a:moveTo>
                    <a:pt x="4165" y="304"/>
                  </a:moveTo>
                  <a:lnTo>
                    <a:pt x="4064" y="101"/>
                  </a:lnTo>
                  <a:lnTo>
                    <a:pt x="3911" y="215"/>
                  </a:lnTo>
                  <a:lnTo>
                    <a:pt x="3810" y="444"/>
                  </a:lnTo>
                  <a:lnTo>
                    <a:pt x="3708" y="660"/>
                  </a:lnTo>
                  <a:lnTo>
                    <a:pt x="4013" y="698"/>
                  </a:lnTo>
                  <a:lnTo>
                    <a:pt x="4165" y="558"/>
                  </a:lnTo>
                  <a:lnTo>
                    <a:pt x="4165" y="304"/>
                  </a:lnTo>
                  <a:close/>
                </a:path>
                <a:path w="6350" h="14604">
                  <a:moveTo>
                    <a:pt x="6299" y="11912"/>
                  </a:moveTo>
                  <a:lnTo>
                    <a:pt x="6032" y="11315"/>
                  </a:lnTo>
                  <a:lnTo>
                    <a:pt x="5664" y="10464"/>
                  </a:lnTo>
                  <a:lnTo>
                    <a:pt x="5118" y="11315"/>
                  </a:lnTo>
                  <a:lnTo>
                    <a:pt x="4559" y="11188"/>
                  </a:lnTo>
                  <a:lnTo>
                    <a:pt x="4140" y="11061"/>
                  </a:lnTo>
                  <a:lnTo>
                    <a:pt x="4203" y="10287"/>
                  </a:lnTo>
                  <a:lnTo>
                    <a:pt x="4368" y="9588"/>
                  </a:lnTo>
                  <a:lnTo>
                    <a:pt x="4546" y="9220"/>
                  </a:lnTo>
                  <a:lnTo>
                    <a:pt x="4521" y="8610"/>
                  </a:lnTo>
                  <a:lnTo>
                    <a:pt x="4254" y="8204"/>
                  </a:lnTo>
                  <a:lnTo>
                    <a:pt x="3949" y="8636"/>
                  </a:lnTo>
                  <a:lnTo>
                    <a:pt x="3708" y="9220"/>
                  </a:lnTo>
                  <a:lnTo>
                    <a:pt x="2984" y="8839"/>
                  </a:lnTo>
                  <a:lnTo>
                    <a:pt x="2857" y="8636"/>
                  </a:lnTo>
                  <a:lnTo>
                    <a:pt x="3175" y="7797"/>
                  </a:lnTo>
                  <a:lnTo>
                    <a:pt x="3746" y="8064"/>
                  </a:lnTo>
                  <a:lnTo>
                    <a:pt x="4254" y="8204"/>
                  </a:lnTo>
                  <a:lnTo>
                    <a:pt x="4343" y="8064"/>
                  </a:lnTo>
                  <a:lnTo>
                    <a:pt x="4457" y="7797"/>
                  </a:lnTo>
                  <a:lnTo>
                    <a:pt x="4622" y="7620"/>
                  </a:lnTo>
                  <a:lnTo>
                    <a:pt x="5638" y="6908"/>
                  </a:lnTo>
                  <a:lnTo>
                    <a:pt x="5448" y="4546"/>
                  </a:lnTo>
                  <a:lnTo>
                    <a:pt x="5359" y="2895"/>
                  </a:lnTo>
                  <a:lnTo>
                    <a:pt x="3619" y="4546"/>
                  </a:lnTo>
                  <a:lnTo>
                    <a:pt x="3149" y="3644"/>
                  </a:lnTo>
                  <a:lnTo>
                    <a:pt x="3200" y="5549"/>
                  </a:lnTo>
                  <a:lnTo>
                    <a:pt x="1866" y="6819"/>
                  </a:lnTo>
                  <a:lnTo>
                    <a:pt x="990" y="8305"/>
                  </a:lnTo>
                  <a:lnTo>
                    <a:pt x="1206" y="8610"/>
                  </a:lnTo>
                  <a:lnTo>
                    <a:pt x="1282" y="9220"/>
                  </a:lnTo>
                  <a:lnTo>
                    <a:pt x="1041" y="9956"/>
                  </a:lnTo>
                  <a:lnTo>
                    <a:pt x="0" y="12547"/>
                  </a:lnTo>
                  <a:lnTo>
                    <a:pt x="2463" y="13843"/>
                  </a:lnTo>
                  <a:lnTo>
                    <a:pt x="3340" y="12954"/>
                  </a:lnTo>
                  <a:lnTo>
                    <a:pt x="4089" y="13157"/>
                  </a:lnTo>
                  <a:lnTo>
                    <a:pt x="4762" y="14109"/>
                  </a:lnTo>
                  <a:lnTo>
                    <a:pt x="5130" y="12954"/>
                  </a:lnTo>
                  <a:lnTo>
                    <a:pt x="6299" y="11912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12273661" y="6861962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16929" y="2832"/>
                  </a:moveTo>
                  <a:lnTo>
                    <a:pt x="16484" y="1422"/>
                  </a:lnTo>
                  <a:lnTo>
                    <a:pt x="14732" y="1282"/>
                  </a:lnTo>
                  <a:lnTo>
                    <a:pt x="14147" y="0"/>
                  </a:lnTo>
                  <a:lnTo>
                    <a:pt x="13081" y="1244"/>
                  </a:lnTo>
                  <a:lnTo>
                    <a:pt x="11785" y="546"/>
                  </a:lnTo>
                  <a:lnTo>
                    <a:pt x="9486" y="114"/>
                  </a:lnTo>
                  <a:lnTo>
                    <a:pt x="9080" y="723"/>
                  </a:lnTo>
                  <a:lnTo>
                    <a:pt x="8636" y="1473"/>
                  </a:lnTo>
                  <a:lnTo>
                    <a:pt x="7493" y="3187"/>
                  </a:lnTo>
                  <a:lnTo>
                    <a:pt x="5689" y="3987"/>
                  </a:lnTo>
                  <a:lnTo>
                    <a:pt x="2476" y="3543"/>
                  </a:lnTo>
                  <a:lnTo>
                    <a:pt x="2590" y="4419"/>
                  </a:lnTo>
                  <a:lnTo>
                    <a:pt x="1041" y="6388"/>
                  </a:lnTo>
                  <a:lnTo>
                    <a:pt x="1981" y="8064"/>
                  </a:lnTo>
                  <a:lnTo>
                    <a:pt x="1663" y="9575"/>
                  </a:lnTo>
                  <a:lnTo>
                    <a:pt x="1092" y="9982"/>
                  </a:lnTo>
                  <a:lnTo>
                    <a:pt x="546" y="9867"/>
                  </a:lnTo>
                  <a:lnTo>
                    <a:pt x="0" y="9626"/>
                  </a:lnTo>
                  <a:lnTo>
                    <a:pt x="63" y="10287"/>
                  </a:lnTo>
                  <a:lnTo>
                    <a:pt x="482" y="10642"/>
                  </a:lnTo>
                  <a:lnTo>
                    <a:pt x="1028" y="10922"/>
                  </a:lnTo>
                  <a:lnTo>
                    <a:pt x="2171" y="11442"/>
                  </a:lnTo>
                  <a:lnTo>
                    <a:pt x="2641" y="12446"/>
                  </a:lnTo>
                  <a:lnTo>
                    <a:pt x="2374" y="13563"/>
                  </a:lnTo>
                  <a:lnTo>
                    <a:pt x="1892" y="15265"/>
                  </a:lnTo>
                  <a:lnTo>
                    <a:pt x="3543" y="17741"/>
                  </a:lnTo>
                  <a:lnTo>
                    <a:pt x="4635" y="17741"/>
                  </a:lnTo>
                  <a:lnTo>
                    <a:pt x="6070" y="18592"/>
                  </a:lnTo>
                  <a:lnTo>
                    <a:pt x="6477" y="16662"/>
                  </a:lnTo>
                  <a:lnTo>
                    <a:pt x="6273" y="16421"/>
                  </a:lnTo>
                  <a:lnTo>
                    <a:pt x="6426" y="16230"/>
                  </a:lnTo>
                  <a:lnTo>
                    <a:pt x="6718" y="15976"/>
                  </a:lnTo>
                  <a:lnTo>
                    <a:pt x="7035" y="13690"/>
                  </a:lnTo>
                  <a:lnTo>
                    <a:pt x="6692" y="13246"/>
                  </a:lnTo>
                  <a:lnTo>
                    <a:pt x="6197" y="12814"/>
                  </a:lnTo>
                  <a:lnTo>
                    <a:pt x="6832" y="12128"/>
                  </a:lnTo>
                  <a:lnTo>
                    <a:pt x="7340" y="12319"/>
                  </a:lnTo>
                  <a:lnTo>
                    <a:pt x="7645" y="12369"/>
                  </a:lnTo>
                  <a:lnTo>
                    <a:pt x="8636" y="11988"/>
                  </a:lnTo>
                  <a:lnTo>
                    <a:pt x="9944" y="10883"/>
                  </a:lnTo>
                  <a:lnTo>
                    <a:pt x="8763" y="10274"/>
                  </a:lnTo>
                  <a:lnTo>
                    <a:pt x="7531" y="9982"/>
                  </a:lnTo>
                  <a:lnTo>
                    <a:pt x="5372" y="10375"/>
                  </a:lnTo>
                  <a:lnTo>
                    <a:pt x="4838" y="9664"/>
                  </a:lnTo>
                  <a:lnTo>
                    <a:pt x="4660" y="8166"/>
                  </a:lnTo>
                  <a:lnTo>
                    <a:pt x="8001" y="6946"/>
                  </a:lnTo>
                  <a:lnTo>
                    <a:pt x="10642" y="7721"/>
                  </a:lnTo>
                  <a:lnTo>
                    <a:pt x="12522" y="10185"/>
                  </a:lnTo>
                  <a:lnTo>
                    <a:pt x="11874" y="10566"/>
                  </a:lnTo>
                  <a:lnTo>
                    <a:pt x="11531" y="10998"/>
                  </a:lnTo>
                  <a:lnTo>
                    <a:pt x="10248" y="11938"/>
                  </a:lnTo>
                  <a:lnTo>
                    <a:pt x="10922" y="12268"/>
                  </a:lnTo>
                  <a:lnTo>
                    <a:pt x="11684" y="14427"/>
                  </a:lnTo>
                  <a:lnTo>
                    <a:pt x="12331" y="14744"/>
                  </a:lnTo>
                  <a:lnTo>
                    <a:pt x="13741" y="13589"/>
                  </a:lnTo>
                  <a:lnTo>
                    <a:pt x="14185" y="13373"/>
                  </a:lnTo>
                  <a:lnTo>
                    <a:pt x="14566" y="13119"/>
                  </a:lnTo>
                  <a:lnTo>
                    <a:pt x="15519" y="13030"/>
                  </a:lnTo>
                  <a:lnTo>
                    <a:pt x="15074" y="12268"/>
                  </a:lnTo>
                  <a:lnTo>
                    <a:pt x="15189" y="11785"/>
                  </a:lnTo>
                  <a:lnTo>
                    <a:pt x="14528" y="11493"/>
                  </a:lnTo>
                  <a:lnTo>
                    <a:pt x="14046" y="11696"/>
                  </a:lnTo>
                  <a:lnTo>
                    <a:pt x="13335" y="11671"/>
                  </a:lnTo>
                  <a:lnTo>
                    <a:pt x="13677" y="9448"/>
                  </a:lnTo>
                  <a:lnTo>
                    <a:pt x="13728" y="7645"/>
                  </a:lnTo>
                  <a:lnTo>
                    <a:pt x="15087" y="5194"/>
                  </a:lnTo>
                  <a:lnTo>
                    <a:pt x="15697" y="4838"/>
                  </a:lnTo>
                  <a:lnTo>
                    <a:pt x="16624" y="5181"/>
                  </a:lnTo>
                  <a:lnTo>
                    <a:pt x="16929" y="2832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12259981" y="6861215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59" h="20320">
                  <a:moveTo>
                    <a:pt x="11070" y="13055"/>
                  </a:moveTo>
                  <a:lnTo>
                    <a:pt x="7988" y="13055"/>
                  </a:lnTo>
                  <a:lnTo>
                    <a:pt x="9169" y="13855"/>
                  </a:lnTo>
                  <a:lnTo>
                    <a:pt x="10490" y="16205"/>
                  </a:lnTo>
                  <a:lnTo>
                    <a:pt x="10655" y="17145"/>
                  </a:lnTo>
                  <a:lnTo>
                    <a:pt x="10960" y="18034"/>
                  </a:lnTo>
                  <a:lnTo>
                    <a:pt x="13335" y="19913"/>
                  </a:lnTo>
                  <a:lnTo>
                    <a:pt x="13462" y="18884"/>
                  </a:lnTo>
                  <a:lnTo>
                    <a:pt x="12115" y="17843"/>
                  </a:lnTo>
                  <a:lnTo>
                    <a:pt x="14097" y="15252"/>
                  </a:lnTo>
                  <a:lnTo>
                    <a:pt x="12192" y="14897"/>
                  </a:lnTo>
                  <a:lnTo>
                    <a:pt x="11188" y="14058"/>
                  </a:lnTo>
                  <a:lnTo>
                    <a:pt x="10863" y="13665"/>
                  </a:lnTo>
                  <a:lnTo>
                    <a:pt x="10692" y="13398"/>
                  </a:lnTo>
                  <a:lnTo>
                    <a:pt x="11070" y="13055"/>
                  </a:lnTo>
                  <a:close/>
                </a:path>
                <a:path w="22859" h="20320">
                  <a:moveTo>
                    <a:pt x="6477" y="14058"/>
                  </a:moveTo>
                  <a:lnTo>
                    <a:pt x="4864" y="14058"/>
                  </a:lnTo>
                  <a:lnTo>
                    <a:pt x="4940" y="14249"/>
                  </a:lnTo>
                  <a:lnTo>
                    <a:pt x="4597" y="14262"/>
                  </a:lnTo>
                  <a:lnTo>
                    <a:pt x="4292" y="14947"/>
                  </a:lnTo>
                  <a:lnTo>
                    <a:pt x="5613" y="15544"/>
                  </a:lnTo>
                  <a:lnTo>
                    <a:pt x="6248" y="14211"/>
                  </a:lnTo>
                  <a:lnTo>
                    <a:pt x="6477" y="14058"/>
                  </a:lnTo>
                  <a:close/>
                </a:path>
                <a:path w="22859" h="20320">
                  <a:moveTo>
                    <a:pt x="2745" y="12518"/>
                  </a:moveTo>
                  <a:lnTo>
                    <a:pt x="2580" y="12536"/>
                  </a:lnTo>
                  <a:lnTo>
                    <a:pt x="2085" y="12677"/>
                  </a:lnTo>
                  <a:lnTo>
                    <a:pt x="1950" y="13055"/>
                  </a:lnTo>
                  <a:lnTo>
                    <a:pt x="2305" y="13665"/>
                  </a:lnTo>
                  <a:lnTo>
                    <a:pt x="2286" y="14935"/>
                  </a:lnTo>
                  <a:lnTo>
                    <a:pt x="3619" y="14617"/>
                  </a:lnTo>
                  <a:lnTo>
                    <a:pt x="3949" y="14516"/>
                  </a:lnTo>
                  <a:lnTo>
                    <a:pt x="4597" y="14262"/>
                  </a:lnTo>
                  <a:lnTo>
                    <a:pt x="4864" y="14058"/>
                  </a:lnTo>
                  <a:lnTo>
                    <a:pt x="6477" y="14058"/>
                  </a:lnTo>
                  <a:lnTo>
                    <a:pt x="7988" y="13055"/>
                  </a:lnTo>
                  <a:lnTo>
                    <a:pt x="11070" y="13055"/>
                  </a:lnTo>
                  <a:lnTo>
                    <a:pt x="3505" y="13004"/>
                  </a:lnTo>
                  <a:lnTo>
                    <a:pt x="3162" y="12839"/>
                  </a:lnTo>
                  <a:lnTo>
                    <a:pt x="2745" y="12518"/>
                  </a:lnTo>
                  <a:close/>
                </a:path>
                <a:path w="22859" h="20320">
                  <a:moveTo>
                    <a:pt x="14399" y="11506"/>
                  </a:moveTo>
                  <a:lnTo>
                    <a:pt x="2946" y="11506"/>
                  </a:lnTo>
                  <a:lnTo>
                    <a:pt x="3527" y="11988"/>
                  </a:lnTo>
                  <a:lnTo>
                    <a:pt x="3695" y="12344"/>
                  </a:lnTo>
                  <a:lnTo>
                    <a:pt x="3060" y="12484"/>
                  </a:lnTo>
                  <a:lnTo>
                    <a:pt x="3505" y="13004"/>
                  </a:lnTo>
                  <a:lnTo>
                    <a:pt x="11137" y="13004"/>
                  </a:lnTo>
                  <a:lnTo>
                    <a:pt x="11493" y="13398"/>
                  </a:lnTo>
                  <a:lnTo>
                    <a:pt x="12242" y="13741"/>
                  </a:lnTo>
                  <a:lnTo>
                    <a:pt x="12954" y="14211"/>
                  </a:lnTo>
                  <a:lnTo>
                    <a:pt x="13792" y="13665"/>
                  </a:lnTo>
                  <a:lnTo>
                    <a:pt x="13360" y="13335"/>
                  </a:lnTo>
                  <a:lnTo>
                    <a:pt x="12687" y="13055"/>
                  </a:lnTo>
                  <a:lnTo>
                    <a:pt x="13436" y="11988"/>
                  </a:lnTo>
                  <a:lnTo>
                    <a:pt x="14560" y="11988"/>
                  </a:lnTo>
                  <a:lnTo>
                    <a:pt x="14719" y="11658"/>
                  </a:lnTo>
                  <a:lnTo>
                    <a:pt x="14399" y="11506"/>
                  </a:lnTo>
                  <a:close/>
                </a:path>
                <a:path w="22859" h="20320">
                  <a:moveTo>
                    <a:pt x="2258" y="12317"/>
                  </a:moveTo>
                  <a:lnTo>
                    <a:pt x="2006" y="12700"/>
                  </a:lnTo>
                  <a:lnTo>
                    <a:pt x="2717" y="12496"/>
                  </a:lnTo>
                  <a:lnTo>
                    <a:pt x="3060" y="12484"/>
                  </a:lnTo>
                  <a:lnTo>
                    <a:pt x="2258" y="12317"/>
                  </a:lnTo>
                  <a:close/>
                </a:path>
                <a:path w="22859" h="20320">
                  <a:moveTo>
                    <a:pt x="2943" y="12496"/>
                  </a:moveTo>
                  <a:lnTo>
                    <a:pt x="2717" y="12496"/>
                  </a:lnTo>
                  <a:lnTo>
                    <a:pt x="2943" y="12496"/>
                  </a:lnTo>
                  <a:close/>
                </a:path>
                <a:path w="22859" h="20320">
                  <a:moveTo>
                    <a:pt x="14560" y="11988"/>
                  </a:moveTo>
                  <a:lnTo>
                    <a:pt x="13436" y="11988"/>
                  </a:lnTo>
                  <a:lnTo>
                    <a:pt x="13970" y="12192"/>
                  </a:lnTo>
                  <a:lnTo>
                    <a:pt x="14401" y="12319"/>
                  </a:lnTo>
                  <a:lnTo>
                    <a:pt x="14560" y="11988"/>
                  </a:lnTo>
                  <a:close/>
                </a:path>
                <a:path w="22859" h="20320">
                  <a:moveTo>
                    <a:pt x="11380" y="8496"/>
                  </a:moveTo>
                  <a:lnTo>
                    <a:pt x="1892" y="8496"/>
                  </a:lnTo>
                  <a:lnTo>
                    <a:pt x="2095" y="8597"/>
                  </a:lnTo>
                  <a:lnTo>
                    <a:pt x="2120" y="9067"/>
                  </a:lnTo>
                  <a:lnTo>
                    <a:pt x="1168" y="9448"/>
                  </a:lnTo>
                  <a:lnTo>
                    <a:pt x="1397" y="10007"/>
                  </a:lnTo>
                  <a:lnTo>
                    <a:pt x="1408" y="10363"/>
                  </a:lnTo>
                  <a:lnTo>
                    <a:pt x="0" y="11404"/>
                  </a:lnTo>
                  <a:lnTo>
                    <a:pt x="2019" y="12268"/>
                  </a:lnTo>
                  <a:lnTo>
                    <a:pt x="2258" y="12317"/>
                  </a:lnTo>
                  <a:lnTo>
                    <a:pt x="2641" y="11734"/>
                  </a:lnTo>
                  <a:lnTo>
                    <a:pt x="2946" y="11506"/>
                  </a:lnTo>
                  <a:lnTo>
                    <a:pt x="14399" y="11506"/>
                  </a:lnTo>
                  <a:lnTo>
                    <a:pt x="14160" y="11391"/>
                  </a:lnTo>
                  <a:lnTo>
                    <a:pt x="13741" y="11036"/>
                  </a:lnTo>
                  <a:lnTo>
                    <a:pt x="13690" y="10363"/>
                  </a:lnTo>
                  <a:lnTo>
                    <a:pt x="13284" y="10147"/>
                  </a:lnTo>
                  <a:lnTo>
                    <a:pt x="12750" y="10007"/>
                  </a:lnTo>
                  <a:lnTo>
                    <a:pt x="12458" y="9664"/>
                  </a:lnTo>
                  <a:lnTo>
                    <a:pt x="11380" y="8496"/>
                  </a:lnTo>
                  <a:close/>
                </a:path>
                <a:path w="22859" h="20320">
                  <a:moveTo>
                    <a:pt x="2451" y="5194"/>
                  </a:moveTo>
                  <a:lnTo>
                    <a:pt x="1201" y="8013"/>
                  </a:lnTo>
                  <a:lnTo>
                    <a:pt x="1074" y="8597"/>
                  </a:lnTo>
                  <a:lnTo>
                    <a:pt x="1485" y="8788"/>
                  </a:lnTo>
                  <a:lnTo>
                    <a:pt x="1892" y="8496"/>
                  </a:lnTo>
                  <a:lnTo>
                    <a:pt x="11380" y="8496"/>
                  </a:lnTo>
                  <a:lnTo>
                    <a:pt x="11111" y="8204"/>
                  </a:lnTo>
                  <a:lnTo>
                    <a:pt x="1701" y="8204"/>
                  </a:lnTo>
                  <a:lnTo>
                    <a:pt x="2959" y="5461"/>
                  </a:lnTo>
                  <a:lnTo>
                    <a:pt x="2451" y="5194"/>
                  </a:lnTo>
                  <a:close/>
                </a:path>
                <a:path w="22859" h="20320">
                  <a:moveTo>
                    <a:pt x="4368" y="5867"/>
                  </a:moveTo>
                  <a:lnTo>
                    <a:pt x="1701" y="8204"/>
                  </a:lnTo>
                  <a:lnTo>
                    <a:pt x="11111" y="8204"/>
                  </a:lnTo>
                  <a:lnTo>
                    <a:pt x="11170" y="8013"/>
                  </a:lnTo>
                  <a:lnTo>
                    <a:pt x="6515" y="8013"/>
                  </a:lnTo>
                  <a:lnTo>
                    <a:pt x="5740" y="7454"/>
                  </a:lnTo>
                  <a:lnTo>
                    <a:pt x="5995" y="6908"/>
                  </a:lnTo>
                  <a:lnTo>
                    <a:pt x="5979" y="6057"/>
                  </a:lnTo>
                  <a:lnTo>
                    <a:pt x="5295" y="6057"/>
                  </a:lnTo>
                  <a:lnTo>
                    <a:pt x="4368" y="5867"/>
                  </a:lnTo>
                  <a:close/>
                </a:path>
                <a:path w="22859" h="20320">
                  <a:moveTo>
                    <a:pt x="14488" y="6299"/>
                  </a:moveTo>
                  <a:lnTo>
                    <a:pt x="7556" y="6299"/>
                  </a:lnTo>
                  <a:lnTo>
                    <a:pt x="7137" y="7620"/>
                  </a:lnTo>
                  <a:lnTo>
                    <a:pt x="6515" y="8013"/>
                  </a:lnTo>
                  <a:lnTo>
                    <a:pt x="11170" y="8013"/>
                  </a:lnTo>
                  <a:lnTo>
                    <a:pt x="13919" y="6908"/>
                  </a:lnTo>
                  <a:lnTo>
                    <a:pt x="14516" y="6515"/>
                  </a:lnTo>
                  <a:lnTo>
                    <a:pt x="14488" y="6299"/>
                  </a:lnTo>
                  <a:close/>
                </a:path>
                <a:path w="22859" h="20320">
                  <a:moveTo>
                    <a:pt x="11417" y="1219"/>
                  </a:moveTo>
                  <a:lnTo>
                    <a:pt x="9213" y="2400"/>
                  </a:lnTo>
                  <a:lnTo>
                    <a:pt x="7988" y="4635"/>
                  </a:lnTo>
                  <a:lnTo>
                    <a:pt x="5969" y="6007"/>
                  </a:lnTo>
                  <a:lnTo>
                    <a:pt x="6464" y="6400"/>
                  </a:lnTo>
                  <a:lnTo>
                    <a:pt x="7556" y="6299"/>
                  </a:lnTo>
                  <a:lnTo>
                    <a:pt x="14488" y="6299"/>
                  </a:lnTo>
                  <a:lnTo>
                    <a:pt x="14367" y="5346"/>
                  </a:lnTo>
                  <a:lnTo>
                    <a:pt x="14325" y="5156"/>
                  </a:lnTo>
                  <a:lnTo>
                    <a:pt x="14084" y="4546"/>
                  </a:lnTo>
                  <a:lnTo>
                    <a:pt x="16196" y="4546"/>
                  </a:lnTo>
                  <a:lnTo>
                    <a:pt x="16167" y="4292"/>
                  </a:lnTo>
                  <a:lnTo>
                    <a:pt x="20376" y="4292"/>
                  </a:lnTo>
                  <a:lnTo>
                    <a:pt x="21183" y="3937"/>
                  </a:lnTo>
                  <a:lnTo>
                    <a:pt x="21457" y="3517"/>
                  </a:lnTo>
                  <a:lnTo>
                    <a:pt x="15709" y="3517"/>
                  </a:lnTo>
                  <a:lnTo>
                    <a:pt x="13995" y="3302"/>
                  </a:lnTo>
                  <a:lnTo>
                    <a:pt x="10769" y="3213"/>
                  </a:lnTo>
                  <a:lnTo>
                    <a:pt x="12008" y="2209"/>
                  </a:lnTo>
                  <a:lnTo>
                    <a:pt x="12103" y="1549"/>
                  </a:lnTo>
                  <a:lnTo>
                    <a:pt x="11417" y="1219"/>
                  </a:lnTo>
                  <a:close/>
                </a:path>
                <a:path w="22859" h="20320">
                  <a:moveTo>
                    <a:pt x="5969" y="6007"/>
                  </a:moveTo>
                  <a:lnTo>
                    <a:pt x="5295" y="6057"/>
                  </a:lnTo>
                  <a:lnTo>
                    <a:pt x="5979" y="6057"/>
                  </a:lnTo>
                  <a:close/>
                </a:path>
                <a:path w="22859" h="20320">
                  <a:moveTo>
                    <a:pt x="16196" y="4546"/>
                  </a:moveTo>
                  <a:lnTo>
                    <a:pt x="14084" y="4546"/>
                  </a:lnTo>
                  <a:lnTo>
                    <a:pt x="15252" y="4800"/>
                  </a:lnTo>
                  <a:lnTo>
                    <a:pt x="15506" y="5346"/>
                  </a:lnTo>
                  <a:lnTo>
                    <a:pt x="15849" y="5702"/>
                  </a:lnTo>
                  <a:lnTo>
                    <a:pt x="16239" y="5194"/>
                  </a:lnTo>
                  <a:lnTo>
                    <a:pt x="16196" y="4546"/>
                  </a:lnTo>
                  <a:close/>
                </a:path>
                <a:path w="22859" h="20320">
                  <a:moveTo>
                    <a:pt x="20376" y="4292"/>
                  </a:moveTo>
                  <a:lnTo>
                    <a:pt x="16167" y="4292"/>
                  </a:lnTo>
                  <a:lnTo>
                    <a:pt x="19367" y="4737"/>
                  </a:lnTo>
                  <a:lnTo>
                    <a:pt x="20376" y="4292"/>
                  </a:lnTo>
                  <a:close/>
                </a:path>
                <a:path w="22859" h="20320">
                  <a:moveTo>
                    <a:pt x="19265" y="0"/>
                  </a:moveTo>
                  <a:lnTo>
                    <a:pt x="18834" y="1155"/>
                  </a:lnTo>
                  <a:lnTo>
                    <a:pt x="17211" y="1155"/>
                  </a:lnTo>
                  <a:lnTo>
                    <a:pt x="15709" y="3517"/>
                  </a:lnTo>
                  <a:lnTo>
                    <a:pt x="21457" y="3517"/>
                  </a:lnTo>
                  <a:lnTo>
                    <a:pt x="21574" y="3340"/>
                  </a:lnTo>
                  <a:lnTo>
                    <a:pt x="19913" y="3340"/>
                  </a:lnTo>
                  <a:lnTo>
                    <a:pt x="19428" y="1905"/>
                  </a:lnTo>
                  <a:lnTo>
                    <a:pt x="19388" y="1549"/>
                  </a:lnTo>
                  <a:lnTo>
                    <a:pt x="19568" y="1155"/>
                  </a:lnTo>
                  <a:lnTo>
                    <a:pt x="18834" y="1155"/>
                  </a:lnTo>
                  <a:lnTo>
                    <a:pt x="17348" y="939"/>
                  </a:lnTo>
                  <a:lnTo>
                    <a:pt x="19667" y="939"/>
                  </a:lnTo>
                  <a:lnTo>
                    <a:pt x="19951" y="317"/>
                  </a:lnTo>
                  <a:lnTo>
                    <a:pt x="19265" y="0"/>
                  </a:lnTo>
                  <a:close/>
                </a:path>
                <a:path w="22859" h="20320">
                  <a:moveTo>
                    <a:pt x="21653" y="1905"/>
                  </a:moveTo>
                  <a:lnTo>
                    <a:pt x="20815" y="2400"/>
                  </a:lnTo>
                  <a:lnTo>
                    <a:pt x="19913" y="3340"/>
                  </a:lnTo>
                  <a:lnTo>
                    <a:pt x="21574" y="3340"/>
                  </a:lnTo>
                  <a:lnTo>
                    <a:pt x="22189" y="2400"/>
                  </a:lnTo>
                  <a:lnTo>
                    <a:pt x="22258" y="2184"/>
                  </a:lnTo>
                  <a:lnTo>
                    <a:pt x="21653" y="1905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12270389" y="6854116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9817" y="7099"/>
                  </a:moveTo>
                  <a:lnTo>
                    <a:pt x="8864" y="7099"/>
                  </a:lnTo>
                  <a:lnTo>
                    <a:pt x="9105" y="7200"/>
                  </a:lnTo>
                  <a:lnTo>
                    <a:pt x="9309" y="7315"/>
                  </a:lnTo>
                  <a:lnTo>
                    <a:pt x="9550" y="7416"/>
                  </a:lnTo>
                  <a:lnTo>
                    <a:pt x="9817" y="7099"/>
                  </a:lnTo>
                  <a:close/>
                </a:path>
                <a:path w="10795" h="7620">
                  <a:moveTo>
                    <a:pt x="9381" y="4406"/>
                  </a:moveTo>
                  <a:lnTo>
                    <a:pt x="5905" y="4406"/>
                  </a:lnTo>
                  <a:lnTo>
                    <a:pt x="6327" y="4991"/>
                  </a:lnTo>
                  <a:lnTo>
                    <a:pt x="6502" y="5283"/>
                  </a:lnTo>
                  <a:lnTo>
                    <a:pt x="6104" y="5930"/>
                  </a:lnTo>
                  <a:lnTo>
                    <a:pt x="5905" y="6540"/>
                  </a:lnTo>
                  <a:lnTo>
                    <a:pt x="6819" y="7099"/>
                  </a:lnTo>
                  <a:lnTo>
                    <a:pt x="7823" y="7162"/>
                  </a:lnTo>
                  <a:lnTo>
                    <a:pt x="8864" y="7099"/>
                  </a:lnTo>
                  <a:lnTo>
                    <a:pt x="9817" y="7099"/>
                  </a:lnTo>
                  <a:lnTo>
                    <a:pt x="10502" y="6286"/>
                  </a:lnTo>
                  <a:lnTo>
                    <a:pt x="9029" y="4991"/>
                  </a:lnTo>
                  <a:lnTo>
                    <a:pt x="9381" y="4406"/>
                  </a:lnTo>
                  <a:close/>
                </a:path>
                <a:path w="10795" h="7620">
                  <a:moveTo>
                    <a:pt x="4279" y="1092"/>
                  </a:moveTo>
                  <a:lnTo>
                    <a:pt x="529" y="2594"/>
                  </a:lnTo>
                  <a:lnTo>
                    <a:pt x="203" y="3098"/>
                  </a:lnTo>
                  <a:lnTo>
                    <a:pt x="749" y="3352"/>
                  </a:lnTo>
                  <a:lnTo>
                    <a:pt x="1181" y="3708"/>
                  </a:lnTo>
                  <a:lnTo>
                    <a:pt x="1250" y="4406"/>
                  </a:lnTo>
                  <a:lnTo>
                    <a:pt x="1905" y="5283"/>
                  </a:lnTo>
                  <a:lnTo>
                    <a:pt x="2578" y="5943"/>
                  </a:lnTo>
                  <a:lnTo>
                    <a:pt x="3581" y="6286"/>
                  </a:lnTo>
                  <a:lnTo>
                    <a:pt x="4559" y="5930"/>
                  </a:lnTo>
                  <a:lnTo>
                    <a:pt x="3860" y="5194"/>
                  </a:lnTo>
                  <a:lnTo>
                    <a:pt x="4953" y="5194"/>
                  </a:lnTo>
                  <a:lnTo>
                    <a:pt x="5905" y="4406"/>
                  </a:lnTo>
                  <a:lnTo>
                    <a:pt x="9381" y="4406"/>
                  </a:lnTo>
                  <a:lnTo>
                    <a:pt x="9665" y="3936"/>
                  </a:lnTo>
                  <a:lnTo>
                    <a:pt x="5473" y="3936"/>
                  </a:lnTo>
                  <a:lnTo>
                    <a:pt x="4457" y="1460"/>
                  </a:lnTo>
                  <a:lnTo>
                    <a:pt x="4279" y="1092"/>
                  </a:lnTo>
                  <a:close/>
                </a:path>
                <a:path w="10795" h="7620">
                  <a:moveTo>
                    <a:pt x="4953" y="5194"/>
                  </a:moveTo>
                  <a:lnTo>
                    <a:pt x="3860" y="5194"/>
                  </a:lnTo>
                  <a:lnTo>
                    <a:pt x="4876" y="5257"/>
                  </a:lnTo>
                  <a:close/>
                </a:path>
                <a:path w="10795" h="7620">
                  <a:moveTo>
                    <a:pt x="9296" y="584"/>
                  </a:moveTo>
                  <a:lnTo>
                    <a:pt x="8254" y="1003"/>
                  </a:lnTo>
                  <a:lnTo>
                    <a:pt x="6252" y="3200"/>
                  </a:lnTo>
                  <a:lnTo>
                    <a:pt x="5473" y="3936"/>
                  </a:lnTo>
                  <a:lnTo>
                    <a:pt x="9665" y="3936"/>
                  </a:lnTo>
                  <a:lnTo>
                    <a:pt x="10017" y="3352"/>
                  </a:lnTo>
                  <a:lnTo>
                    <a:pt x="10133" y="3098"/>
                  </a:lnTo>
                  <a:lnTo>
                    <a:pt x="10253" y="2594"/>
                  </a:lnTo>
                  <a:lnTo>
                    <a:pt x="10363" y="1981"/>
                  </a:lnTo>
                  <a:lnTo>
                    <a:pt x="10393" y="1003"/>
                  </a:lnTo>
                  <a:lnTo>
                    <a:pt x="9296" y="584"/>
                  </a:lnTo>
                  <a:close/>
                </a:path>
                <a:path w="10795" h="7620">
                  <a:moveTo>
                    <a:pt x="755" y="2245"/>
                  </a:moveTo>
                  <a:lnTo>
                    <a:pt x="0" y="2806"/>
                  </a:lnTo>
                  <a:lnTo>
                    <a:pt x="529" y="2594"/>
                  </a:lnTo>
                  <a:lnTo>
                    <a:pt x="755" y="2245"/>
                  </a:lnTo>
                  <a:close/>
                </a:path>
                <a:path w="10795" h="7620">
                  <a:moveTo>
                    <a:pt x="2120" y="0"/>
                  </a:moveTo>
                  <a:lnTo>
                    <a:pt x="952" y="317"/>
                  </a:lnTo>
                  <a:lnTo>
                    <a:pt x="927" y="1981"/>
                  </a:lnTo>
                  <a:lnTo>
                    <a:pt x="755" y="2245"/>
                  </a:lnTo>
                  <a:lnTo>
                    <a:pt x="3644" y="10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12263826" y="685564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102" y="0"/>
                  </a:moveTo>
                  <a:lnTo>
                    <a:pt x="2463" y="380"/>
                  </a:lnTo>
                  <a:lnTo>
                    <a:pt x="889" y="698"/>
                  </a:lnTo>
                  <a:lnTo>
                    <a:pt x="1866" y="2298"/>
                  </a:lnTo>
                  <a:lnTo>
                    <a:pt x="596" y="3555"/>
                  </a:lnTo>
                  <a:lnTo>
                    <a:pt x="0" y="4292"/>
                  </a:lnTo>
                  <a:lnTo>
                    <a:pt x="1790" y="5638"/>
                  </a:lnTo>
                  <a:lnTo>
                    <a:pt x="1689" y="4305"/>
                  </a:lnTo>
                  <a:lnTo>
                    <a:pt x="3517" y="2806"/>
                  </a:lnTo>
                  <a:lnTo>
                    <a:pt x="5041" y="3213"/>
                  </a:lnTo>
                  <a:lnTo>
                    <a:pt x="6515" y="3886"/>
                  </a:lnTo>
                  <a:lnTo>
                    <a:pt x="6769" y="3327"/>
                  </a:lnTo>
                  <a:lnTo>
                    <a:pt x="7137" y="2895"/>
                  </a:lnTo>
                  <a:lnTo>
                    <a:pt x="7797" y="2844"/>
                  </a:lnTo>
                  <a:lnTo>
                    <a:pt x="7747" y="2184"/>
                  </a:lnTo>
                  <a:lnTo>
                    <a:pt x="7315" y="1828"/>
                  </a:lnTo>
                  <a:lnTo>
                    <a:pt x="6756" y="1562"/>
                  </a:lnTo>
                  <a:lnTo>
                    <a:pt x="5486" y="5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12286166" y="685802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266" y="0"/>
                  </a:moveTo>
                  <a:lnTo>
                    <a:pt x="0" y="1574"/>
                  </a:lnTo>
                  <a:lnTo>
                    <a:pt x="1904" y="2374"/>
                  </a:lnTo>
                  <a:lnTo>
                    <a:pt x="1650" y="3936"/>
                  </a:lnTo>
                  <a:lnTo>
                    <a:pt x="2235" y="5219"/>
                  </a:lnTo>
                  <a:lnTo>
                    <a:pt x="3987" y="5346"/>
                  </a:lnTo>
                  <a:lnTo>
                    <a:pt x="4419" y="6769"/>
                  </a:lnTo>
                  <a:lnTo>
                    <a:pt x="5156" y="7150"/>
                  </a:lnTo>
                  <a:lnTo>
                    <a:pt x="5918" y="7073"/>
                  </a:lnTo>
                  <a:lnTo>
                    <a:pt x="6692" y="6972"/>
                  </a:lnTo>
                  <a:lnTo>
                    <a:pt x="6603" y="6121"/>
                  </a:lnTo>
                  <a:lnTo>
                    <a:pt x="6908" y="5219"/>
                  </a:lnTo>
                  <a:lnTo>
                    <a:pt x="6388" y="4419"/>
                  </a:lnTo>
                  <a:lnTo>
                    <a:pt x="5537" y="5092"/>
                  </a:lnTo>
                  <a:lnTo>
                    <a:pt x="4749" y="5384"/>
                  </a:lnTo>
                  <a:lnTo>
                    <a:pt x="4190" y="4051"/>
                  </a:lnTo>
                  <a:lnTo>
                    <a:pt x="3721" y="2882"/>
                  </a:lnTo>
                  <a:lnTo>
                    <a:pt x="3594" y="1485"/>
                  </a:lnTo>
                  <a:lnTo>
                    <a:pt x="2235" y="850"/>
                  </a:lnTo>
                  <a:lnTo>
                    <a:pt x="1993" y="850"/>
                  </a:lnTo>
                  <a:lnTo>
                    <a:pt x="1765" y="787"/>
                  </a:lnTo>
                  <a:lnTo>
                    <a:pt x="1562" y="634"/>
                  </a:lnTo>
                  <a:lnTo>
                    <a:pt x="698" y="20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4B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12275139" y="684745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387" y="0"/>
                  </a:moveTo>
                  <a:lnTo>
                    <a:pt x="2044" y="114"/>
                  </a:lnTo>
                  <a:lnTo>
                    <a:pt x="1739" y="241"/>
                  </a:lnTo>
                  <a:lnTo>
                    <a:pt x="1396" y="355"/>
                  </a:lnTo>
                  <a:lnTo>
                    <a:pt x="2438" y="2044"/>
                  </a:lnTo>
                  <a:lnTo>
                    <a:pt x="0" y="4216"/>
                  </a:lnTo>
                  <a:lnTo>
                    <a:pt x="2730" y="5842"/>
                  </a:lnTo>
                  <a:lnTo>
                    <a:pt x="3149" y="5765"/>
                  </a:lnTo>
                  <a:lnTo>
                    <a:pt x="3682" y="4965"/>
                  </a:lnTo>
                  <a:lnTo>
                    <a:pt x="4444" y="4546"/>
                  </a:lnTo>
                  <a:lnTo>
                    <a:pt x="2222" y="3594"/>
                  </a:lnTo>
                  <a:lnTo>
                    <a:pt x="4889" y="1765"/>
                  </a:lnTo>
                  <a:lnTo>
                    <a:pt x="3733" y="635"/>
                  </a:lnTo>
                  <a:lnTo>
                    <a:pt x="3289" y="406"/>
                  </a:lnTo>
                  <a:lnTo>
                    <a:pt x="2832" y="21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627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12271472" y="68495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193" y="0"/>
                  </a:moveTo>
                  <a:lnTo>
                    <a:pt x="342" y="88"/>
                  </a:lnTo>
                  <a:lnTo>
                    <a:pt x="190" y="888"/>
                  </a:lnTo>
                  <a:lnTo>
                    <a:pt x="0" y="2006"/>
                  </a:lnTo>
                  <a:lnTo>
                    <a:pt x="939" y="2489"/>
                  </a:lnTo>
                  <a:lnTo>
                    <a:pt x="1866" y="2832"/>
                  </a:lnTo>
                  <a:lnTo>
                    <a:pt x="2400" y="3022"/>
                  </a:lnTo>
                  <a:lnTo>
                    <a:pt x="2806" y="3098"/>
                  </a:lnTo>
                  <a:lnTo>
                    <a:pt x="3035" y="2527"/>
                  </a:lnTo>
                  <a:lnTo>
                    <a:pt x="3416" y="1409"/>
                  </a:lnTo>
                  <a:lnTo>
                    <a:pt x="2908" y="698"/>
                  </a:lnTo>
                  <a:lnTo>
                    <a:pt x="2146" y="24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829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12282914" y="685346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349" y="0"/>
                  </a:moveTo>
                  <a:lnTo>
                    <a:pt x="2006" y="1181"/>
                  </a:lnTo>
                  <a:lnTo>
                    <a:pt x="584" y="1193"/>
                  </a:lnTo>
                  <a:lnTo>
                    <a:pt x="0" y="2197"/>
                  </a:lnTo>
                  <a:lnTo>
                    <a:pt x="736" y="2946"/>
                  </a:lnTo>
                  <a:lnTo>
                    <a:pt x="1790" y="2768"/>
                  </a:lnTo>
                  <a:lnTo>
                    <a:pt x="2590" y="3238"/>
                  </a:lnTo>
                  <a:lnTo>
                    <a:pt x="2832" y="2844"/>
                  </a:lnTo>
                  <a:lnTo>
                    <a:pt x="3035" y="2425"/>
                  </a:lnTo>
                  <a:lnTo>
                    <a:pt x="3276" y="2019"/>
                  </a:lnTo>
                  <a:lnTo>
                    <a:pt x="3276" y="1765"/>
                  </a:lnTo>
                  <a:lnTo>
                    <a:pt x="3289" y="1523"/>
                  </a:lnTo>
                  <a:lnTo>
                    <a:pt x="3289" y="1282"/>
                  </a:lnTo>
                  <a:lnTo>
                    <a:pt x="2984" y="863"/>
                  </a:lnTo>
                  <a:lnTo>
                    <a:pt x="2679" y="43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12285451" y="685547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736" y="0"/>
                  </a:moveTo>
                  <a:lnTo>
                    <a:pt x="495" y="406"/>
                  </a:lnTo>
                  <a:lnTo>
                    <a:pt x="292" y="838"/>
                  </a:lnTo>
                  <a:lnTo>
                    <a:pt x="50" y="1231"/>
                  </a:lnTo>
                  <a:lnTo>
                    <a:pt x="139" y="1587"/>
                  </a:lnTo>
                  <a:lnTo>
                    <a:pt x="292" y="1904"/>
                  </a:lnTo>
                  <a:lnTo>
                    <a:pt x="406" y="2260"/>
                  </a:lnTo>
                  <a:lnTo>
                    <a:pt x="622" y="2336"/>
                  </a:lnTo>
                  <a:lnTo>
                    <a:pt x="825" y="2438"/>
                  </a:lnTo>
                  <a:lnTo>
                    <a:pt x="990" y="2539"/>
                  </a:lnTo>
                  <a:lnTo>
                    <a:pt x="1422" y="2755"/>
                  </a:lnTo>
                  <a:lnTo>
                    <a:pt x="1841" y="2984"/>
                  </a:lnTo>
                  <a:lnTo>
                    <a:pt x="2285" y="3187"/>
                  </a:lnTo>
                  <a:lnTo>
                    <a:pt x="2997" y="1511"/>
                  </a:lnTo>
                  <a:lnTo>
                    <a:pt x="1092" y="114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27B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12279320" y="686189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63" y="0"/>
                  </a:moveTo>
                  <a:lnTo>
                    <a:pt x="800" y="825"/>
                  </a:lnTo>
                  <a:lnTo>
                    <a:pt x="0" y="965"/>
                  </a:lnTo>
                  <a:lnTo>
                    <a:pt x="584" y="2667"/>
                  </a:lnTo>
                  <a:lnTo>
                    <a:pt x="1485" y="1714"/>
                  </a:lnTo>
                  <a:lnTo>
                    <a:pt x="2311" y="123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12285456" y="68444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88" y="63"/>
                  </a:lnTo>
                  <a:lnTo>
                    <a:pt x="0" y="380"/>
                  </a:lnTo>
                  <a:lnTo>
                    <a:pt x="126" y="571"/>
                  </a:lnTo>
                  <a:lnTo>
                    <a:pt x="292" y="469"/>
                  </a:lnTo>
                  <a:lnTo>
                    <a:pt x="380" y="330"/>
                  </a:lnTo>
                  <a:lnTo>
                    <a:pt x="431" y="19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F39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12285377" y="6856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8" y="0"/>
                  </a:moveTo>
                  <a:lnTo>
                    <a:pt x="0" y="444"/>
                  </a:lnTo>
                  <a:lnTo>
                    <a:pt x="139" y="787"/>
                  </a:lnTo>
                  <a:lnTo>
                    <a:pt x="495" y="1041"/>
                  </a:lnTo>
                  <a:lnTo>
                    <a:pt x="355" y="685"/>
                  </a:lnTo>
                  <a:lnTo>
                    <a:pt x="203" y="35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12277522" y="684115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498" y="1320"/>
                  </a:moveTo>
                  <a:lnTo>
                    <a:pt x="1143" y="1358"/>
                  </a:lnTo>
                  <a:lnTo>
                    <a:pt x="1206" y="1536"/>
                  </a:lnTo>
                  <a:lnTo>
                    <a:pt x="1498" y="1320"/>
                  </a:lnTo>
                  <a:close/>
                </a:path>
                <a:path w="3809" h="6984">
                  <a:moveTo>
                    <a:pt x="2108" y="5651"/>
                  </a:moveTo>
                  <a:lnTo>
                    <a:pt x="1701" y="5410"/>
                  </a:lnTo>
                  <a:lnTo>
                    <a:pt x="1054" y="5092"/>
                  </a:lnTo>
                  <a:lnTo>
                    <a:pt x="546" y="5943"/>
                  </a:lnTo>
                  <a:lnTo>
                    <a:pt x="0" y="6299"/>
                  </a:lnTo>
                  <a:lnTo>
                    <a:pt x="444" y="6515"/>
                  </a:lnTo>
                  <a:lnTo>
                    <a:pt x="901" y="6705"/>
                  </a:lnTo>
                  <a:lnTo>
                    <a:pt x="1346" y="6934"/>
                  </a:lnTo>
                  <a:lnTo>
                    <a:pt x="1511" y="6413"/>
                  </a:lnTo>
                  <a:lnTo>
                    <a:pt x="2108" y="5651"/>
                  </a:lnTo>
                  <a:close/>
                </a:path>
                <a:path w="3809" h="6984">
                  <a:moveTo>
                    <a:pt x="2565" y="749"/>
                  </a:moveTo>
                  <a:lnTo>
                    <a:pt x="2108" y="0"/>
                  </a:lnTo>
                  <a:lnTo>
                    <a:pt x="1498" y="1320"/>
                  </a:lnTo>
                  <a:lnTo>
                    <a:pt x="2374" y="1193"/>
                  </a:lnTo>
                  <a:lnTo>
                    <a:pt x="2565" y="749"/>
                  </a:lnTo>
                  <a:close/>
                </a:path>
                <a:path w="3809" h="6984">
                  <a:moveTo>
                    <a:pt x="3810" y="1270"/>
                  </a:moveTo>
                  <a:lnTo>
                    <a:pt x="3530" y="1219"/>
                  </a:lnTo>
                  <a:lnTo>
                    <a:pt x="3810" y="1587"/>
                  </a:lnTo>
                  <a:lnTo>
                    <a:pt x="3810" y="127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12271210" y="6866305"/>
              <a:ext cx="26670" cy="32384"/>
            </a:xfrm>
            <a:custGeom>
              <a:avLst/>
              <a:gdLst/>
              <a:ahLst/>
              <a:cxnLst/>
              <a:rect l="l" t="t" r="r" b="b"/>
              <a:pathLst>
                <a:path w="26670" h="32384">
                  <a:moveTo>
                    <a:pt x="5003" y="30302"/>
                  </a:moveTo>
                  <a:close/>
                </a:path>
                <a:path w="26670" h="32384">
                  <a:moveTo>
                    <a:pt x="25692" y="8547"/>
                  </a:moveTo>
                  <a:lnTo>
                    <a:pt x="20485" y="8547"/>
                  </a:lnTo>
                  <a:lnTo>
                    <a:pt x="18808" y="8547"/>
                  </a:lnTo>
                  <a:lnTo>
                    <a:pt x="19075" y="9093"/>
                  </a:lnTo>
                  <a:lnTo>
                    <a:pt x="19989" y="10439"/>
                  </a:lnTo>
                  <a:lnTo>
                    <a:pt x="20497" y="10896"/>
                  </a:lnTo>
                  <a:lnTo>
                    <a:pt x="19443" y="12128"/>
                  </a:lnTo>
                  <a:lnTo>
                    <a:pt x="19443" y="15392"/>
                  </a:lnTo>
                  <a:lnTo>
                    <a:pt x="19443" y="15595"/>
                  </a:lnTo>
                  <a:lnTo>
                    <a:pt x="18910" y="15798"/>
                  </a:lnTo>
                  <a:lnTo>
                    <a:pt x="18910" y="16205"/>
                  </a:lnTo>
                  <a:lnTo>
                    <a:pt x="18237" y="16586"/>
                  </a:lnTo>
                  <a:lnTo>
                    <a:pt x="18161" y="17703"/>
                  </a:lnTo>
                  <a:lnTo>
                    <a:pt x="18034" y="17945"/>
                  </a:lnTo>
                  <a:lnTo>
                    <a:pt x="16891" y="17513"/>
                  </a:lnTo>
                  <a:lnTo>
                    <a:pt x="16738" y="17221"/>
                  </a:lnTo>
                  <a:lnTo>
                    <a:pt x="16738" y="17094"/>
                  </a:lnTo>
                  <a:lnTo>
                    <a:pt x="17475" y="16700"/>
                  </a:lnTo>
                  <a:lnTo>
                    <a:pt x="17691" y="16586"/>
                  </a:lnTo>
                  <a:lnTo>
                    <a:pt x="18694" y="16065"/>
                  </a:lnTo>
                  <a:lnTo>
                    <a:pt x="18884" y="15963"/>
                  </a:lnTo>
                  <a:lnTo>
                    <a:pt x="18808" y="16090"/>
                  </a:lnTo>
                  <a:lnTo>
                    <a:pt x="18910" y="15798"/>
                  </a:lnTo>
                  <a:lnTo>
                    <a:pt x="18643" y="15900"/>
                  </a:lnTo>
                  <a:lnTo>
                    <a:pt x="18732" y="15671"/>
                  </a:lnTo>
                  <a:lnTo>
                    <a:pt x="18935" y="15392"/>
                  </a:lnTo>
                  <a:lnTo>
                    <a:pt x="19151" y="15214"/>
                  </a:lnTo>
                  <a:lnTo>
                    <a:pt x="19443" y="15392"/>
                  </a:lnTo>
                  <a:lnTo>
                    <a:pt x="19443" y="12128"/>
                  </a:lnTo>
                  <a:lnTo>
                    <a:pt x="18542" y="13182"/>
                  </a:lnTo>
                  <a:lnTo>
                    <a:pt x="18542" y="15951"/>
                  </a:lnTo>
                  <a:lnTo>
                    <a:pt x="16840" y="16586"/>
                  </a:lnTo>
                  <a:lnTo>
                    <a:pt x="17043" y="15849"/>
                  </a:lnTo>
                  <a:lnTo>
                    <a:pt x="17602" y="15671"/>
                  </a:lnTo>
                  <a:lnTo>
                    <a:pt x="18440" y="15976"/>
                  </a:lnTo>
                  <a:lnTo>
                    <a:pt x="18542" y="13182"/>
                  </a:lnTo>
                  <a:lnTo>
                    <a:pt x="18262" y="13500"/>
                  </a:lnTo>
                  <a:lnTo>
                    <a:pt x="17195" y="14820"/>
                  </a:lnTo>
                  <a:lnTo>
                    <a:pt x="15430" y="16700"/>
                  </a:lnTo>
                  <a:lnTo>
                    <a:pt x="14960" y="16065"/>
                  </a:lnTo>
                  <a:lnTo>
                    <a:pt x="14681" y="15786"/>
                  </a:lnTo>
                  <a:lnTo>
                    <a:pt x="14033" y="17094"/>
                  </a:lnTo>
                  <a:lnTo>
                    <a:pt x="13665" y="20891"/>
                  </a:lnTo>
                  <a:lnTo>
                    <a:pt x="13563" y="21310"/>
                  </a:lnTo>
                  <a:lnTo>
                    <a:pt x="12255" y="23253"/>
                  </a:lnTo>
                  <a:lnTo>
                    <a:pt x="9486" y="23837"/>
                  </a:lnTo>
                  <a:lnTo>
                    <a:pt x="8851" y="23012"/>
                  </a:lnTo>
                  <a:lnTo>
                    <a:pt x="8737" y="22860"/>
                  </a:lnTo>
                  <a:lnTo>
                    <a:pt x="11798" y="22148"/>
                  </a:lnTo>
                  <a:lnTo>
                    <a:pt x="9677" y="21043"/>
                  </a:lnTo>
                  <a:lnTo>
                    <a:pt x="10274" y="20345"/>
                  </a:lnTo>
                  <a:lnTo>
                    <a:pt x="10388" y="19367"/>
                  </a:lnTo>
                  <a:lnTo>
                    <a:pt x="10401" y="17868"/>
                  </a:lnTo>
                  <a:lnTo>
                    <a:pt x="9385" y="17818"/>
                  </a:lnTo>
                  <a:lnTo>
                    <a:pt x="8750" y="19367"/>
                  </a:lnTo>
                  <a:lnTo>
                    <a:pt x="7302" y="18465"/>
                  </a:lnTo>
                  <a:lnTo>
                    <a:pt x="7480" y="18300"/>
                  </a:lnTo>
                  <a:lnTo>
                    <a:pt x="8039" y="17805"/>
                  </a:lnTo>
                  <a:lnTo>
                    <a:pt x="9055" y="17487"/>
                  </a:lnTo>
                  <a:lnTo>
                    <a:pt x="9385" y="16586"/>
                  </a:lnTo>
                  <a:lnTo>
                    <a:pt x="9474" y="16370"/>
                  </a:lnTo>
                  <a:lnTo>
                    <a:pt x="9677" y="15900"/>
                  </a:lnTo>
                  <a:lnTo>
                    <a:pt x="9144" y="15011"/>
                  </a:lnTo>
                  <a:lnTo>
                    <a:pt x="9410" y="14605"/>
                  </a:lnTo>
                  <a:lnTo>
                    <a:pt x="9652" y="14249"/>
                  </a:lnTo>
                  <a:lnTo>
                    <a:pt x="10083" y="13398"/>
                  </a:lnTo>
                  <a:lnTo>
                    <a:pt x="10147" y="12890"/>
                  </a:lnTo>
                  <a:lnTo>
                    <a:pt x="9893" y="12636"/>
                  </a:lnTo>
                  <a:lnTo>
                    <a:pt x="8928" y="12319"/>
                  </a:lnTo>
                  <a:lnTo>
                    <a:pt x="8521" y="14249"/>
                  </a:lnTo>
                  <a:lnTo>
                    <a:pt x="7099" y="13398"/>
                  </a:lnTo>
                  <a:lnTo>
                    <a:pt x="5994" y="13398"/>
                  </a:lnTo>
                  <a:lnTo>
                    <a:pt x="5334" y="13957"/>
                  </a:lnTo>
                  <a:lnTo>
                    <a:pt x="4876" y="14516"/>
                  </a:lnTo>
                  <a:lnTo>
                    <a:pt x="6045" y="15049"/>
                  </a:lnTo>
                  <a:lnTo>
                    <a:pt x="6350" y="14808"/>
                  </a:lnTo>
                  <a:lnTo>
                    <a:pt x="6934" y="14605"/>
                  </a:lnTo>
                  <a:lnTo>
                    <a:pt x="7124" y="15900"/>
                  </a:lnTo>
                  <a:lnTo>
                    <a:pt x="6273" y="15595"/>
                  </a:lnTo>
                  <a:lnTo>
                    <a:pt x="5727" y="15709"/>
                  </a:lnTo>
                  <a:lnTo>
                    <a:pt x="4279" y="16370"/>
                  </a:lnTo>
                  <a:lnTo>
                    <a:pt x="3289" y="15201"/>
                  </a:lnTo>
                  <a:lnTo>
                    <a:pt x="2095" y="14820"/>
                  </a:lnTo>
                  <a:lnTo>
                    <a:pt x="2476" y="16370"/>
                  </a:lnTo>
                  <a:lnTo>
                    <a:pt x="2578" y="17487"/>
                  </a:lnTo>
                  <a:lnTo>
                    <a:pt x="1854" y="19164"/>
                  </a:lnTo>
                  <a:lnTo>
                    <a:pt x="76" y="20891"/>
                  </a:lnTo>
                  <a:lnTo>
                    <a:pt x="0" y="21145"/>
                  </a:lnTo>
                  <a:lnTo>
                    <a:pt x="673" y="21450"/>
                  </a:lnTo>
                  <a:lnTo>
                    <a:pt x="1955" y="20535"/>
                  </a:lnTo>
                  <a:lnTo>
                    <a:pt x="3771" y="20345"/>
                  </a:lnTo>
                  <a:lnTo>
                    <a:pt x="4241" y="18300"/>
                  </a:lnTo>
                  <a:lnTo>
                    <a:pt x="4914" y="18961"/>
                  </a:lnTo>
                  <a:lnTo>
                    <a:pt x="5270" y="19240"/>
                  </a:lnTo>
                  <a:lnTo>
                    <a:pt x="6781" y="21145"/>
                  </a:lnTo>
                  <a:lnTo>
                    <a:pt x="6832" y="21450"/>
                  </a:lnTo>
                  <a:lnTo>
                    <a:pt x="6654" y="21755"/>
                  </a:lnTo>
                  <a:lnTo>
                    <a:pt x="4191" y="22288"/>
                  </a:lnTo>
                  <a:lnTo>
                    <a:pt x="4229" y="23012"/>
                  </a:lnTo>
                  <a:lnTo>
                    <a:pt x="4483" y="23901"/>
                  </a:lnTo>
                  <a:lnTo>
                    <a:pt x="6032" y="23012"/>
                  </a:lnTo>
                  <a:lnTo>
                    <a:pt x="6375" y="24206"/>
                  </a:lnTo>
                  <a:lnTo>
                    <a:pt x="5054" y="25908"/>
                  </a:lnTo>
                  <a:lnTo>
                    <a:pt x="4127" y="27203"/>
                  </a:lnTo>
                  <a:lnTo>
                    <a:pt x="4749" y="28549"/>
                  </a:lnTo>
                  <a:lnTo>
                    <a:pt x="4914" y="29870"/>
                  </a:lnTo>
                  <a:lnTo>
                    <a:pt x="5067" y="30010"/>
                  </a:lnTo>
                  <a:lnTo>
                    <a:pt x="5435" y="30213"/>
                  </a:lnTo>
                  <a:lnTo>
                    <a:pt x="5549" y="30568"/>
                  </a:lnTo>
                  <a:lnTo>
                    <a:pt x="5435" y="30759"/>
                  </a:lnTo>
                  <a:lnTo>
                    <a:pt x="5232" y="30746"/>
                  </a:lnTo>
                  <a:lnTo>
                    <a:pt x="5054" y="30391"/>
                  </a:lnTo>
                  <a:lnTo>
                    <a:pt x="4953" y="30187"/>
                  </a:lnTo>
                  <a:lnTo>
                    <a:pt x="3987" y="30010"/>
                  </a:lnTo>
                  <a:lnTo>
                    <a:pt x="2235" y="30289"/>
                  </a:lnTo>
                  <a:lnTo>
                    <a:pt x="3073" y="32004"/>
                  </a:lnTo>
                  <a:lnTo>
                    <a:pt x="5143" y="31000"/>
                  </a:lnTo>
                  <a:lnTo>
                    <a:pt x="6248" y="32143"/>
                  </a:lnTo>
                  <a:lnTo>
                    <a:pt x="6997" y="32169"/>
                  </a:lnTo>
                  <a:lnTo>
                    <a:pt x="7645" y="31940"/>
                  </a:lnTo>
                  <a:lnTo>
                    <a:pt x="8191" y="31419"/>
                  </a:lnTo>
                  <a:lnTo>
                    <a:pt x="8432" y="31000"/>
                  </a:lnTo>
                  <a:lnTo>
                    <a:pt x="8572" y="30759"/>
                  </a:lnTo>
                  <a:lnTo>
                    <a:pt x="8877" y="30111"/>
                  </a:lnTo>
                  <a:lnTo>
                    <a:pt x="10236" y="30391"/>
                  </a:lnTo>
                  <a:lnTo>
                    <a:pt x="10058" y="30746"/>
                  </a:lnTo>
                  <a:lnTo>
                    <a:pt x="9969" y="31419"/>
                  </a:lnTo>
                  <a:lnTo>
                    <a:pt x="10248" y="31559"/>
                  </a:lnTo>
                  <a:lnTo>
                    <a:pt x="10502" y="31661"/>
                  </a:lnTo>
                  <a:lnTo>
                    <a:pt x="11531" y="31559"/>
                  </a:lnTo>
                  <a:lnTo>
                    <a:pt x="11696" y="30568"/>
                  </a:lnTo>
                  <a:lnTo>
                    <a:pt x="12103" y="30111"/>
                  </a:lnTo>
                  <a:lnTo>
                    <a:pt x="13004" y="29095"/>
                  </a:lnTo>
                  <a:lnTo>
                    <a:pt x="13690" y="29349"/>
                  </a:lnTo>
                  <a:lnTo>
                    <a:pt x="14300" y="30162"/>
                  </a:lnTo>
                  <a:lnTo>
                    <a:pt x="15176" y="29654"/>
                  </a:lnTo>
                  <a:lnTo>
                    <a:pt x="16154" y="29806"/>
                  </a:lnTo>
                  <a:lnTo>
                    <a:pt x="17081" y="29692"/>
                  </a:lnTo>
                  <a:lnTo>
                    <a:pt x="17030" y="29095"/>
                  </a:lnTo>
                  <a:lnTo>
                    <a:pt x="16941" y="28155"/>
                  </a:lnTo>
                  <a:lnTo>
                    <a:pt x="17538" y="26593"/>
                  </a:lnTo>
                  <a:lnTo>
                    <a:pt x="16243" y="24739"/>
                  </a:lnTo>
                  <a:lnTo>
                    <a:pt x="17348" y="25158"/>
                  </a:lnTo>
                  <a:lnTo>
                    <a:pt x="17780" y="25349"/>
                  </a:lnTo>
                  <a:lnTo>
                    <a:pt x="18224" y="25514"/>
                  </a:lnTo>
                  <a:lnTo>
                    <a:pt x="18402" y="25095"/>
                  </a:lnTo>
                  <a:lnTo>
                    <a:pt x="18415" y="24739"/>
                  </a:lnTo>
                  <a:lnTo>
                    <a:pt x="18072" y="24206"/>
                  </a:lnTo>
                  <a:lnTo>
                    <a:pt x="18122" y="24066"/>
                  </a:lnTo>
                  <a:lnTo>
                    <a:pt x="18389" y="23837"/>
                  </a:lnTo>
                  <a:lnTo>
                    <a:pt x="18821" y="24206"/>
                  </a:lnTo>
                  <a:lnTo>
                    <a:pt x="19062" y="24790"/>
                  </a:lnTo>
                  <a:lnTo>
                    <a:pt x="19177" y="25107"/>
                  </a:lnTo>
                  <a:lnTo>
                    <a:pt x="18224" y="25514"/>
                  </a:lnTo>
                  <a:lnTo>
                    <a:pt x="18872" y="27470"/>
                  </a:lnTo>
                  <a:lnTo>
                    <a:pt x="20231" y="25717"/>
                  </a:lnTo>
                  <a:lnTo>
                    <a:pt x="21183" y="26085"/>
                  </a:lnTo>
                  <a:lnTo>
                    <a:pt x="21539" y="25717"/>
                  </a:lnTo>
                  <a:lnTo>
                    <a:pt x="21894" y="25349"/>
                  </a:lnTo>
                  <a:lnTo>
                    <a:pt x="22479" y="26263"/>
                  </a:lnTo>
                  <a:lnTo>
                    <a:pt x="22898" y="26289"/>
                  </a:lnTo>
                  <a:lnTo>
                    <a:pt x="23037" y="25349"/>
                  </a:lnTo>
                  <a:lnTo>
                    <a:pt x="23088" y="23761"/>
                  </a:lnTo>
                  <a:lnTo>
                    <a:pt x="22453" y="23406"/>
                  </a:lnTo>
                  <a:lnTo>
                    <a:pt x="21590" y="23406"/>
                  </a:lnTo>
                  <a:lnTo>
                    <a:pt x="20802" y="23342"/>
                  </a:lnTo>
                  <a:lnTo>
                    <a:pt x="21310" y="22288"/>
                  </a:lnTo>
                  <a:lnTo>
                    <a:pt x="21386" y="22136"/>
                  </a:lnTo>
                  <a:lnTo>
                    <a:pt x="20993" y="21996"/>
                  </a:lnTo>
                  <a:lnTo>
                    <a:pt x="20142" y="22288"/>
                  </a:lnTo>
                  <a:lnTo>
                    <a:pt x="20535" y="20408"/>
                  </a:lnTo>
                  <a:lnTo>
                    <a:pt x="21120" y="19240"/>
                  </a:lnTo>
                  <a:lnTo>
                    <a:pt x="22275" y="18491"/>
                  </a:lnTo>
                  <a:lnTo>
                    <a:pt x="21920" y="17945"/>
                  </a:lnTo>
                  <a:lnTo>
                    <a:pt x="20599" y="15900"/>
                  </a:lnTo>
                  <a:lnTo>
                    <a:pt x="21501" y="15214"/>
                  </a:lnTo>
                  <a:lnTo>
                    <a:pt x="23749" y="13690"/>
                  </a:lnTo>
                  <a:lnTo>
                    <a:pt x="23025" y="11099"/>
                  </a:lnTo>
                  <a:lnTo>
                    <a:pt x="23698" y="10896"/>
                  </a:lnTo>
                  <a:lnTo>
                    <a:pt x="24777" y="10668"/>
                  </a:lnTo>
                  <a:lnTo>
                    <a:pt x="25273" y="10185"/>
                  </a:lnTo>
                  <a:lnTo>
                    <a:pt x="25603" y="9512"/>
                  </a:lnTo>
                  <a:lnTo>
                    <a:pt x="25692" y="8547"/>
                  </a:lnTo>
                  <a:close/>
                </a:path>
                <a:path w="26670" h="32384">
                  <a:moveTo>
                    <a:pt x="26619" y="4318"/>
                  </a:moveTo>
                  <a:lnTo>
                    <a:pt x="25323" y="3263"/>
                  </a:lnTo>
                  <a:lnTo>
                    <a:pt x="25704" y="2260"/>
                  </a:lnTo>
                  <a:lnTo>
                    <a:pt x="24625" y="2006"/>
                  </a:lnTo>
                  <a:lnTo>
                    <a:pt x="24930" y="0"/>
                  </a:lnTo>
                  <a:lnTo>
                    <a:pt x="23355" y="355"/>
                  </a:lnTo>
                  <a:lnTo>
                    <a:pt x="22999" y="698"/>
                  </a:lnTo>
                  <a:lnTo>
                    <a:pt x="22275" y="1155"/>
                  </a:lnTo>
                  <a:lnTo>
                    <a:pt x="23279" y="3949"/>
                  </a:lnTo>
                  <a:lnTo>
                    <a:pt x="19291" y="5397"/>
                  </a:lnTo>
                  <a:lnTo>
                    <a:pt x="20751" y="8102"/>
                  </a:lnTo>
                  <a:lnTo>
                    <a:pt x="20612" y="8369"/>
                  </a:lnTo>
                  <a:lnTo>
                    <a:pt x="25717" y="8369"/>
                  </a:lnTo>
                  <a:lnTo>
                    <a:pt x="25730" y="8102"/>
                  </a:lnTo>
                  <a:lnTo>
                    <a:pt x="24053" y="6540"/>
                  </a:lnTo>
                  <a:lnTo>
                    <a:pt x="26619" y="4318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12285888" y="6865329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483" y="0"/>
                  </a:moveTo>
                  <a:lnTo>
                    <a:pt x="7442" y="533"/>
                  </a:lnTo>
                  <a:lnTo>
                    <a:pt x="6692" y="419"/>
                  </a:lnTo>
                  <a:lnTo>
                    <a:pt x="5092" y="2108"/>
                  </a:lnTo>
                  <a:lnTo>
                    <a:pt x="2946" y="6769"/>
                  </a:lnTo>
                  <a:lnTo>
                    <a:pt x="3302" y="7302"/>
                  </a:lnTo>
                  <a:lnTo>
                    <a:pt x="3200" y="7861"/>
                  </a:lnTo>
                  <a:lnTo>
                    <a:pt x="2984" y="8420"/>
                  </a:lnTo>
                  <a:lnTo>
                    <a:pt x="2844" y="8889"/>
                  </a:lnTo>
                  <a:lnTo>
                    <a:pt x="3289" y="9651"/>
                  </a:lnTo>
                  <a:lnTo>
                    <a:pt x="2349" y="9753"/>
                  </a:lnTo>
                  <a:lnTo>
                    <a:pt x="2286" y="12318"/>
                  </a:lnTo>
                  <a:lnTo>
                    <a:pt x="889" y="14452"/>
                  </a:lnTo>
                  <a:lnTo>
                    <a:pt x="0" y="16751"/>
                  </a:lnTo>
                  <a:lnTo>
                    <a:pt x="342" y="17068"/>
                  </a:lnTo>
                  <a:lnTo>
                    <a:pt x="749" y="17691"/>
                  </a:lnTo>
                  <a:lnTo>
                    <a:pt x="2590" y="15709"/>
                  </a:lnTo>
                  <a:lnTo>
                    <a:pt x="3898" y="14096"/>
                  </a:lnTo>
                  <a:lnTo>
                    <a:pt x="5816" y="11861"/>
                  </a:lnTo>
                  <a:lnTo>
                    <a:pt x="5308" y="11417"/>
                  </a:lnTo>
                  <a:lnTo>
                    <a:pt x="4394" y="10058"/>
                  </a:lnTo>
                  <a:lnTo>
                    <a:pt x="4051" y="9347"/>
                  </a:lnTo>
                  <a:lnTo>
                    <a:pt x="5803" y="9512"/>
                  </a:lnTo>
                  <a:lnTo>
                    <a:pt x="6108" y="9118"/>
                  </a:lnTo>
                  <a:lnTo>
                    <a:pt x="4610" y="6388"/>
                  </a:lnTo>
                  <a:lnTo>
                    <a:pt x="8597" y="4940"/>
                  </a:lnTo>
                  <a:lnTo>
                    <a:pt x="7594" y="2146"/>
                  </a:lnTo>
                  <a:lnTo>
                    <a:pt x="8318" y="1663"/>
                  </a:lnTo>
                  <a:lnTo>
                    <a:pt x="8686" y="1346"/>
                  </a:lnTo>
                  <a:lnTo>
                    <a:pt x="8483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12288397" y="685728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612" y="0"/>
                  </a:moveTo>
                  <a:lnTo>
                    <a:pt x="0" y="1600"/>
                  </a:lnTo>
                  <a:lnTo>
                    <a:pt x="1358" y="2235"/>
                  </a:lnTo>
                  <a:lnTo>
                    <a:pt x="1498" y="3606"/>
                  </a:lnTo>
                  <a:lnTo>
                    <a:pt x="1955" y="4787"/>
                  </a:lnTo>
                  <a:lnTo>
                    <a:pt x="2501" y="6134"/>
                  </a:lnTo>
                  <a:lnTo>
                    <a:pt x="3289" y="5842"/>
                  </a:lnTo>
                  <a:lnTo>
                    <a:pt x="4152" y="5156"/>
                  </a:lnTo>
                  <a:lnTo>
                    <a:pt x="3937" y="3759"/>
                  </a:lnTo>
                  <a:lnTo>
                    <a:pt x="3733" y="2362"/>
                  </a:lnTo>
                  <a:lnTo>
                    <a:pt x="3517" y="990"/>
                  </a:lnTo>
                  <a:lnTo>
                    <a:pt x="3136" y="749"/>
                  </a:lnTo>
                  <a:lnTo>
                    <a:pt x="2717" y="546"/>
                  </a:lnTo>
                  <a:lnTo>
                    <a:pt x="2349" y="317"/>
                  </a:lnTo>
                  <a:lnTo>
                    <a:pt x="2095" y="21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277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12291989" y="68538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93" y="0"/>
                  </a:moveTo>
                  <a:lnTo>
                    <a:pt x="800" y="901"/>
                  </a:lnTo>
                  <a:lnTo>
                    <a:pt x="393" y="1765"/>
                  </a:lnTo>
                  <a:lnTo>
                    <a:pt x="0" y="2667"/>
                  </a:lnTo>
                  <a:lnTo>
                    <a:pt x="2552" y="2921"/>
                  </a:lnTo>
                  <a:lnTo>
                    <a:pt x="2844" y="2552"/>
                  </a:lnTo>
                  <a:lnTo>
                    <a:pt x="1854" y="304"/>
                  </a:lnTo>
                  <a:lnTo>
                    <a:pt x="1651" y="177"/>
                  </a:lnTo>
                  <a:lnTo>
                    <a:pt x="1409" y="10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12289893" y="685332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0" y="0"/>
                  </a:moveTo>
                  <a:lnTo>
                    <a:pt x="241" y="152"/>
                  </a:lnTo>
                  <a:lnTo>
                    <a:pt x="101" y="520"/>
                  </a:lnTo>
                  <a:lnTo>
                    <a:pt x="0" y="698"/>
                  </a:lnTo>
                  <a:lnTo>
                    <a:pt x="215" y="800"/>
                  </a:lnTo>
                  <a:lnTo>
                    <a:pt x="660" y="1041"/>
                  </a:lnTo>
                  <a:lnTo>
                    <a:pt x="901" y="1104"/>
                  </a:lnTo>
                  <a:lnTo>
                    <a:pt x="1384" y="1257"/>
                  </a:lnTo>
                  <a:lnTo>
                    <a:pt x="2209" y="2438"/>
                  </a:lnTo>
                  <a:lnTo>
                    <a:pt x="1015" y="3276"/>
                  </a:lnTo>
                  <a:lnTo>
                    <a:pt x="850" y="4292"/>
                  </a:lnTo>
                  <a:lnTo>
                    <a:pt x="1231" y="4495"/>
                  </a:lnTo>
                  <a:lnTo>
                    <a:pt x="2031" y="4952"/>
                  </a:lnTo>
                  <a:lnTo>
                    <a:pt x="2044" y="4356"/>
                  </a:lnTo>
                  <a:lnTo>
                    <a:pt x="2082" y="3797"/>
                  </a:lnTo>
                  <a:lnTo>
                    <a:pt x="2095" y="3238"/>
                  </a:lnTo>
                  <a:lnTo>
                    <a:pt x="2489" y="2336"/>
                  </a:lnTo>
                  <a:lnTo>
                    <a:pt x="2895" y="1473"/>
                  </a:lnTo>
                  <a:lnTo>
                    <a:pt x="3289" y="571"/>
                  </a:lnTo>
                  <a:lnTo>
                    <a:pt x="3060" y="444"/>
                  </a:lnTo>
                  <a:lnTo>
                    <a:pt x="2603" y="253"/>
                  </a:lnTo>
                  <a:lnTo>
                    <a:pt x="1765" y="787"/>
                  </a:lnTo>
                  <a:lnTo>
                    <a:pt x="1054" y="29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12290290" y="68647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" y="0"/>
                  </a:moveTo>
                  <a:lnTo>
                    <a:pt x="0" y="2336"/>
                  </a:lnTo>
                  <a:lnTo>
                    <a:pt x="685" y="2641"/>
                  </a:lnTo>
                  <a:lnTo>
                    <a:pt x="1739" y="1536"/>
                  </a:lnTo>
                  <a:lnTo>
                    <a:pt x="2285" y="952"/>
                  </a:lnTo>
                  <a:lnTo>
                    <a:pt x="2374" y="723"/>
                  </a:lnTo>
                  <a:lnTo>
                    <a:pt x="2451" y="444"/>
                  </a:lnTo>
                  <a:lnTo>
                    <a:pt x="2552" y="190"/>
                  </a:lnTo>
                  <a:lnTo>
                    <a:pt x="1041" y="39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12296913" y="68675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622" y="50"/>
                  </a:lnTo>
                  <a:lnTo>
                    <a:pt x="279" y="482"/>
                  </a:lnTo>
                  <a:lnTo>
                    <a:pt x="0" y="1003"/>
                  </a:lnTo>
                  <a:lnTo>
                    <a:pt x="685" y="774"/>
                  </a:lnTo>
                  <a:lnTo>
                    <a:pt x="1028" y="634"/>
                  </a:lnTo>
                  <a:lnTo>
                    <a:pt x="1193" y="228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12293174" y="685322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17" y="0"/>
                  </a:moveTo>
                  <a:lnTo>
                    <a:pt x="215" y="215"/>
                  </a:lnTo>
                  <a:lnTo>
                    <a:pt x="0" y="647"/>
                  </a:lnTo>
                  <a:lnTo>
                    <a:pt x="228" y="761"/>
                  </a:lnTo>
                  <a:lnTo>
                    <a:pt x="457" y="863"/>
                  </a:lnTo>
                  <a:lnTo>
                    <a:pt x="673" y="977"/>
                  </a:lnTo>
                  <a:lnTo>
                    <a:pt x="876" y="520"/>
                  </a:lnTo>
                  <a:lnTo>
                    <a:pt x="977" y="304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12300313" y="687575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9334" y="0"/>
                  </a:moveTo>
                  <a:lnTo>
                    <a:pt x="7835" y="558"/>
                  </a:lnTo>
                  <a:lnTo>
                    <a:pt x="6985" y="850"/>
                  </a:lnTo>
                  <a:lnTo>
                    <a:pt x="5486" y="152"/>
                  </a:lnTo>
                  <a:lnTo>
                    <a:pt x="5130" y="457"/>
                  </a:lnTo>
                  <a:lnTo>
                    <a:pt x="4953" y="647"/>
                  </a:lnTo>
                  <a:lnTo>
                    <a:pt x="4445" y="2108"/>
                  </a:lnTo>
                  <a:lnTo>
                    <a:pt x="3238" y="2463"/>
                  </a:lnTo>
                  <a:lnTo>
                    <a:pt x="1854" y="2514"/>
                  </a:lnTo>
                  <a:lnTo>
                    <a:pt x="2286" y="4330"/>
                  </a:lnTo>
                  <a:lnTo>
                    <a:pt x="533" y="5143"/>
                  </a:lnTo>
                  <a:lnTo>
                    <a:pt x="0" y="6515"/>
                  </a:lnTo>
                  <a:lnTo>
                    <a:pt x="1308" y="7137"/>
                  </a:lnTo>
                  <a:lnTo>
                    <a:pt x="1790" y="6311"/>
                  </a:lnTo>
                  <a:lnTo>
                    <a:pt x="2387" y="5689"/>
                  </a:lnTo>
                  <a:lnTo>
                    <a:pt x="3746" y="5435"/>
                  </a:lnTo>
                  <a:lnTo>
                    <a:pt x="2654" y="7759"/>
                  </a:lnTo>
                  <a:lnTo>
                    <a:pt x="3302" y="8039"/>
                  </a:lnTo>
                  <a:lnTo>
                    <a:pt x="4610" y="8940"/>
                  </a:lnTo>
                  <a:lnTo>
                    <a:pt x="3086" y="9537"/>
                  </a:lnTo>
                  <a:lnTo>
                    <a:pt x="3060" y="10286"/>
                  </a:lnTo>
                  <a:lnTo>
                    <a:pt x="3505" y="10591"/>
                  </a:lnTo>
                  <a:lnTo>
                    <a:pt x="3962" y="10756"/>
                  </a:lnTo>
                  <a:lnTo>
                    <a:pt x="4394" y="10947"/>
                  </a:lnTo>
                  <a:lnTo>
                    <a:pt x="4737" y="10337"/>
                  </a:lnTo>
                  <a:lnTo>
                    <a:pt x="4991" y="9042"/>
                  </a:lnTo>
                  <a:lnTo>
                    <a:pt x="4864" y="7543"/>
                  </a:lnTo>
                  <a:lnTo>
                    <a:pt x="7899" y="8153"/>
                  </a:lnTo>
                  <a:lnTo>
                    <a:pt x="9004" y="8483"/>
                  </a:lnTo>
                  <a:lnTo>
                    <a:pt x="9893" y="7848"/>
                  </a:lnTo>
                  <a:lnTo>
                    <a:pt x="9956" y="5803"/>
                  </a:lnTo>
                  <a:lnTo>
                    <a:pt x="11277" y="4013"/>
                  </a:lnTo>
                  <a:lnTo>
                    <a:pt x="11049" y="1930"/>
                  </a:lnTo>
                  <a:lnTo>
                    <a:pt x="10248" y="787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12300895" y="687304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434" y="3289"/>
                  </a:moveTo>
                  <a:lnTo>
                    <a:pt x="4036" y="3289"/>
                  </a:lnTo>
                  <a:lnTo>
                    <a:pt x="4379" y="3352"/>
                  </a:lnTo>
                  <a:close/>
                </a:path>
                <a:path w="5715" h="3809">
                  <a:moveTo>
                    <a:pt x="3868" y="1587"/>
                  </a:moveTo>
                  <a:lnTo>
                    <a:pt x="2969" y="1587"/>
                  </a:lnTo>
                  <a:lnTo>
                    <a:pt x="3414" y="3302"/>
                  </a:lnTo>
                  <a:lnTo>
                    <a:pt x="4036" y="3289"/>
                  </a:lnTo>
                  <a:lnTo>
                    <a:pt x="4434" y="3289"/>
                  </a:lnTo>
                  <a:lnTo>
                    <a:pt x="4544" y="3162"/>
                  </a:lnTo>
                  <a:lnTo>
                    <a:pt x="4900" y="2870"/>
                  </a:lnTo>
                  <a:lnTo>
                    <a:pt x="5065" y="2400"/>
                  </a:lnTo>
                  <a:lnTo>
                    <a:pt x="5128" y="2159"/>
                  </a:lnTo>
                  <a:lnTo>
                    <a:pt x="3868" y="1587"/>
                  </a:lnTo>
                  <a:close/>
                </a:path>
                <a:path w="5715" h="3809">
                  <a:moveTo>
                    <a:pt x="442" y="0"/>
                  </a:moveTo>
                  <a:lnTo>
                    <a:pt x="124" y="660"/>
                  </a:lnTo>
                  <a:lnTo>
                    <a:pt x="86" y="1117"/>
                  </a:lnTo>
                  <a:lnTo>
                    <a:pt x="0" y="1271"/>
                  </a:lnTo>
                  <a:lnTo>
                    <a:pt x="175" y="1320"/>
                  </a:lnTo>
                  <a:lnTo>
                    <a:pt x="378" y="1447"/>
                  </a:lnTo>
                  <a:lnTo>
                    <a:pt x="518" y="1612"/>
                  </a:lnTo>
                  <a:lnTo>
                    <a:pt x="1775" y="1587"/>
                  </a:lnTo>
                  <a:lnTo>
                    <a:pt x="3868" y="1587"/>
                  </a:lnTo>
                  <a:lnTo>
                    <a:pt x="1991" y="736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12306985" y="68724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2" y="266"/>
                  </a:lnTo>
                  <a:lnTo>
                    <a:pt x="88" y="800"/>
                  </a:lnTo>
                  <a:lnTo>
                    <a:pt x="406" y="952"/>
                  </a:lnTo>
                  <a:lnTo>
                    <a:pt x="711" y="1803"/>
                  </a:lnTo>
                  <a:lnTo>
                    <a:pt x="1041" y="1066"/>
                  </a:lnTo>
                  <a:lnTo>
                    <a:pt x="1308" y="457"/>
                  </a:lnTo>
                  <a:lnTo>
                    <a:pt x="495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12306271" y="686989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1" y="0"/>
                  </a:moveTo>
                  <a:lnTo>
                    <a:pt x="126" y="38"/>
                  </a:lnTo>
                  <a:lnTo>
                    <a:pt x="0" y="190"/>
                  </a:lnTo>
                  <a:lnTo>
                    <a:pt x="126" y="533"/>
                  </a:lnTo>
                  <a:lnTo>
                    <a:pt x="292" y="698"/>
                  </a:lnTo>
                  <a:lnTo>
                    <a:pt x="482" y="482"/>
                  </a:lnTo>
                  <a:lnTo>
                    <a:pt x="520" y="26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7B6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12299081" y="686544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2344" y="0"/>
                  </a:moveTo>
                  <a:lnTo>
                    <a:pt x="2001" y="38"/>
                  </a:lnTo>
                  <a:lnTo>
                    <a:pt x="496" y="2552"/>
                  </a:lnTo>
                  <a:lnTo>
                    <a:pt x="96" y="3403"/>
                  </a:lnTo>
                  <a:lnTo>
                    <a:pt x="0" y="4190"/>
                  </a:lnTo>
                  <a:lnTo>
                    <a:pt x="248" y="4546"/>
                  </a:lnTo>
                  <a:lnTo>
                    <a:pt x="136" y="5257"/>
                  </a:lnTo>
                  <a:lnTo>
                    <a:pt x="33" y="5689"/>
                  </a:lnTo>
                  <a:lnTo>
                    <a:pt x="556" y="6705"/>
                  </a:lnTo>
                  <a:lnTo>
                    <a:pt x="1277" y="8039"/>
                  </a:lnTo>
                  <a:lnTo>
                    <a:pt x="1493" y="8102"/>
                  </a:lnTo>
                  <a:lnTo>
                    <a:pt x="1696" y="8191"/>
                  </a:lnTo>
                  <a:lnTo>
                    <a:pt x="1938" y="8254"/>
                  </a:lnTo>
                  <a:lnTo>
                    <a:pt x="2255" y="7594"/>
                  </a:lnTo>
                  <a:lnTo>
                    <a:pt x="1379" y="6705"/>
                  </a:lnTo>
                  <a:lnTo>
                    <a:pt x="1544" y="5943"/>
                  </a:lnTo>
                  <a:lnTo>
                    <a:pt x="2484" y="5257"/>
                  </a:lnTo>
                  <a:lnTo>
                    <a:pt x="2695" y="4546"/>
                  </a:lnTo>
                  <a:lnTo>
                    <a:pt x="2575" y="3403"/>
                  </a:lnTo>
                  <a:lnTo>
                    <a:pt x="2306" y="2463"/>
                  </a:lnTo>
                  <a:lnTo>
                    <a:pt x="4307" y="2463"/>
                  </a:lnTo>
                  <a:lnTo>
                    <a:pt x="4249" y="2171"/>
                  </a:lnTo>
                  <a:lnTo>
                    <a:pt x="2344" y="0"/>
                  </a:lnTo>
                  <a:close/>
                </a:path>
                <a:path w="4445" h="8254">
                  <a:moveTo>
                    <a:pt x="4307" y="2463"/>
                  </a:moveTo>
                  <a:lnTo>
                    <a:pt x="2306" y="2463"/>
                  </a:lnTo>
                  <a:lnTo>
                    <a:pt x="4439" y="2895"/>
                  </a:lnTo>
                  <a:lnTo>
                    <a:pt x="4307" y="2463"/>
                  </a:lnTo>
                  <a:close/>
                </a:path>
              </a:pathLst>
            </a:custGeom>
            <a:solidFill>
              <a:srgbClr val="F05B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12300462" y="687070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104" y="0"/>
                  </a:moveTo>
                  <a:lnTo>
                    <a:pt x="152" y="685"/>
                  </a:lnTo>
                  <a:lnTo>
                    <a:pt x="0" y="1447"/>
                  </a:lnTo>
                  <a:lnTo>
                    <a:pt x="863" y="2336"/>
                  </a:lnTo>
                  <a:lnTo>
                    <a:pt x="1193" y="1587"/>
                  </a:lnTo>
                  <a:lnTo>
                    <a:pt x="1689" y="8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12295260" y="6868177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4761" y="7670"/>
                  </a:moveTo>
                  <a:lnTo>
                    <a:pt x="2603" y="7670"/>
                  </a:lnTo>
                  <a:lnTo>
                    <a:pt x="2552" y="7924"/>
                  </a:lnTo>
                  <a:lnTo>
                    <a:pt x="2235" y="7924"/>
                  </a:lnTo>
                  <a:lnTo>
                    <a:pt x="2031" y="9563"/>
                  </a:lnTo>
                  <a:lnTo>
                    <a:pt x="888" y="10109"/>
                  </a:lnTo>
                  <a:lnTo>
                    <a:pt x="2552" y="11023"/>
                  </a:lnTo>
                  <a:lnTo>
                    <a:pt x="3047" y="10515"/>
                  </a:lnTo>
                  <a:lnTo>
                    <a:pt x="4876" y="9144"/>
                  </a:lnTo>
                  <a:lnTo>
                    <a:pt x="4761" y="7670"/>
                  </a:lnTo>
                  <a:close/>
                </a:path>
                <a:path w="5715" h="11429">
                  <a:moveTo>
                    <a:pt x="2679" y="0"/>
                  </a:moveTo>
                  <a:lnTo>
                    <a:pt x="2349" y="139"/>
                  </a:lnTo>
                  <a:lnTo>
                    <a:pt x="1993" y="254"/>
                  </a:lnTo>
                  <a:lnTo>
                    <a:pt x="1663" y="393"/>
                  </a:lnTo>
                  <a:lnTo>
                    <a:pt x="1257" y="1409"/>
                  </a:lnTo>
                  <a:lnTo>
                    <a:pt x="2578" y="2451"/>
                  </a:lnTo>
                  <a:lnTo>
                    <a:pt x="1193" y="3619"/>
                  </a:lnTo>
                  <a:lnTo>
                    <a:pt x="0" y="4660"/>
                  </a:lnTo>
                  <a:lnTo>
                    <a:pt x="1565" y="6121"/>
                  </a:lnTo>
                  <a:lnTo>
                    <a:pt x="1684" y="7696"/>
                  </a:lnTo>
                  <a:lnTo>
                    <a:pt x="2235" y="7924"/>
                  </a:lnTo>
                  <a:lnTo>
                    <a:pt x="2489" y="7696"/>
                  </a:lnTo>
                  <a:lnTo>
                    <a:pt x="4761" y="7670"/>
                  </a:lnTo>
                  <a:lnTo>
                    <a:pt x="4737" y="7366"/>
                  </a:lnTo>
                  <a:lnTo>
                    <a:pt x="5501" y="6248"/>
                  </a:lnTo>
                  <a:lnTo>
                    <a:pt x="5557" y="6121"/>
                  </a:lnTo>
                  <a:lnTo>
                    <a:pt x="5092" y="5308"/>
                  </a:lnTo>
                  <a:lnTo>
                    <a:pt x="4686" y="4521"/>
                  </a:lnTo>
                  <a:lnTo>
                    <a:pt x="4189" y="3619"/>
                  </a:lnTo>
                  <a:lnTo>
                    <a:pt x="3848" y="2946"/>
                  </a:lnTo>
                  <a:lnTo>
                    <a:pt x="3327" y="2451"/>
                  </a:lnTo>
                  <a:lnTo>
                    <a:pt x="3428" y="1892"/>
                  </a:lnTo>
                  <a:lnTo>
                    <a:pt x="3702" y="1308"/>
                  </a:lnTo>
                  <a:lnTo>
                    <a:pt x="3289" y="393"/>
                  </a:lnTo>
                  <a:lnTo>
                    <a:pt x="2882" y="11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A28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12298539" y="686856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52" y="304"/>
                  </a:lnTo>
                  <a:lnTo>
                    <a:pt x="292" y="609"/>
                  </a:lnTo>
                  <a:lnTo>
                    <a:pt x="431" y="939"/>
                  </a:lnTo>
                  <a:lnTo>
                    <a:pt x="533" y="711"/>
                  </a:lnTo>
                  <a:lnTo>
                    <a:pt x="596" y="495"/>
                  </a:lnTo>
                  <a:lnTo>
                    <a:pt x="635" y="292"/>
                  </a:lnTo>
                  <a:lnTo>
                    <a:pt x="317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12305030" y="688329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152" y="0"/>
                  </a:moveTo>
                  <a:lnTo>
                    <a:pt x="279" y="1485"/>
                  </a:lnTo>
                  <a:lnTo>
                    <a:pt x="0" y="2806"/>
                  </a:lnTo>
                  <a:lnTo>
                    <a:pt x="1536" y="2501"/>
                  </a:lnTo>
                  <a:lnTo>
                    <a:pt x="3048" y="2273"/>
                  </a:lnTo>
                  <a:lnTo>
                    <a:pt x="5219" y="3683"/>
                  </a:lnTo>
                  <a:lnTo>
                    <a:pt x="6096" y="3517"/>
                  </a:lnTo>
                  <a:lnTo>
                    <a:pt x="6934" y="3556"/>
                  </a:lnTo>
                  <a:lnTo>
                    <a:pt x="7023" y="3327"/>
                  </a:lnTo>
                  <a:lnTo>
                    <a:pt x="7226" y="2870"/>
                  </a:lnTo>
                  <a:lnTo>
                    <a:pt x="6032" y="2425"/>
                  </a:lnTo>
                  <a:lnTo>
                    <a:pt x="6388" y="749"/>
                  </a:lnTo>
                  <a:lnTo>
                    <a:pt x="5181" y="317"/>
                  </a:lnTo>
                  <a:lnTo>
                    <a:pt x="4279" y="952"/>
                  </a:lnTo>
                  <a:lnTo>
                    <a:pt x="3187" y="62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12313424" y="687981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943" y="4660"/>
                  </a:moveTo>
                  <a:lnTo>
                    <a:pt x="1447" y="3556"/>
                  </a:lnTo>
                  <a:lnTo>
                    <a:pt x="685" y="2362"/>
                  </a:lnTo>
                  <a:lnTo>
                    <a:pt x="127" y="5346"/>
                  </a:lnTo>
                  <a:lnTo>
                    <a:pt x="1943" y="4660"/>
                  </a:lnTo>
                  <a:close/>
                </a:path>
                <a:path w="3175" h="5715">
                  <a:moveTo>
                    <a:pt x="2946" y="1574"/>
                  </a:moveTo>
                  <a:lnTo>
                    <a:pt x="2578" y="0"/>
                  </a:lnTo>
                  <a:lnTo>
                    <a:pt x="1181" y="165"/>
                  </a:lnTo>
                  <a:lnTo>
                    <a:pt x="0" y="520"/>
                  </a:lnTo>
                  <a:lnTo>
                    <a:pt x="685" y="2362"/>
                  </a:lnTo>
                  <a:lnTo>
                    <a:pt x="939" y="1270"/>
                  </a:lnTo>
                  <a:lnTo>
                    <a:pt x="2946" y="1574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12315327" y="688311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87" y="0"/>
                  </a:moveTo>
                  <a:lnTo>
                    <a:pt x="444" y="736"/>
                  </a:lnTo>
                  <a:lnTo>
                    <a:pt x="0" y="1460"/>
                  </a:lnTo>
                  <a:lnTo>
                    <a:pt x="482" y="2311"/>
                  </a:lnTo>
                  <a:lnTo>
                    <a:pt x="1473" y="1752"/>
                  </a:lnTo>
                  <a:lnTo>
                    <a:pt x="3683" y="2794"/>
                  </a:lnTo>
                  <a:lnTo>
                    <a:pt x="3124" y="254"/>
                  </a:lnTo>
                  <a:lnTo>
                    <a:pt x="2336" y="165"/>
                  </a:lnTo>
                  <a:lnTo>
                    <a:pt x="1574" y="8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12311348" y="688683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09" y="0"/>
                  </a:moveTo>
                  <a:lnTo>
                    <a:pt x="406" y="457"/>
                  </a:lnTo>
                  <a:lnTo>
                    <a:pt x="215" y="939"/>
                  </a:lnTo>
                  <a:lnTo>
                    <a:pt x="0" y="1397"/>
                  </a:lnTo>
                  <a:lnTo>
                    <a:pt x="1066" y="1282"/>
                  </a:lnTo>
                  <a:lnTo>
                    <a:pt x="2260" y="1511"/>
                  </a:lnTo>
                  <a:lnTo>
                    <a:pt x="3022" y="393"/>
                  </a:lnTo>
                  <a:lnTo>
                    <a:pt x="2209" y="292"/>
                  </a:lnTo>
                  <a:lnTo>
                    <a:pt x="1409" y="13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12318950" y="68787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355" y="952"/>
                  </a:lnTo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12285663" y="684832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257" y="0"/>
                  </a:moveTo>
                  <a:lnTo>
                    <a:pt x="0" y="25"/>
                  </a:lnTo>
                  <a:lnTo>
                    <a:pt x="635" y="3937"/>
                  </a:lnTo>
                  <a:lnTo>
                    <a:pt x="965" y="5842"/>
                  </a:lnTo>
                  <a:lnTo>
                    <a:pt x="1752" y="5778"/>
                  </a:lnTo>
                  <a:lnTo>
                    <a:pt x="2527" y="5689"/>
                  </a:lnTo>
                  <a:lnTo>
                    <a:pt x="3263" y="6134"/>
                  </a:lnTo>
                  <a:lnTo>
                    <a:pt x="4229" y="5689"/>
                  </a:lnTo>
                  <a:lnTo>
                    <a:pt x="4330" y="5499"/>
                  </a:lnTo>
                  <a:lnTo>
                    <a:pt x="3327" y="5270"/>
                  </a:lnTo>
                  <a:lnTo>
                    <a:pt x="3175" y="4622"/>
                  </a:lnTo>
                  <a:lnTo>
                    <a:pt x="3467" y="3733"/>
                  </a:lnTo>
                  <a:lnTo>
                    <a:pt x="3352" y="3390"/>
                  </a:lnTo>
                  <a:lnTo>
                    <a:pt x="3213" y="3086"/>
                  </a:lnTo>
                  <a:lnTo>
                    <a:pt x="3111" y="2768"/>
                  </a:lnTo>
                  <a:lnTo>
                    <a:pt x="2501" y="2425"/>
                  </a:lnTo>
                  <a:lnTo>
                    <a:pt x="2387" y="2082"/>
                  </a:lnTo>
                  <a:lnTo>
                    <a:pt x="2273" y="1778"/>
                  </a:lnTo>
                  <a:lnTo>
                    <a:pt x="2133" y="1435"/>
                  </a:lnTo>
                  <a:lnTo>
                    <a:pt x="1562" y="92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12286188" y="685401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006" y="0"/>
                  </a:moveTo>
                  <a:lnTo>
                    <a:pt x="1231" y="76"/>
                  </a:lnTo>
                  <a:lnTo>
                    <a:pt x="431" y="139"/>
                  </a:lnTo>
                  <a:lnTo>
                    <a:pt x="342" y="380"/>
                  </a:lnTo>
                  <a:lnTo>
                    <a:pt x="203" y="571"/>
                  </a:lnTo>
                  <a:lnTo>
                    <a:pt x="12" y="736"/>
                  </a:lnTo>
                  <a:lnTo>
                    <a:pt x="12" y="965"/>
                  </a:lnTo>
                  <a:lnTo>
                    <a:pt x="0" y="1219"/>
                  </a:lnTo>
                  <a:lnTo>
                    <a:pt x="0" y="1473"/>
                  </a:lnTo>
                  <a:lnTo>
                    <a:pt x="342" y="2616"/>
                  </a:lnTo>
                  <a:lnTo>
                    <a:pt x="2260" y="2971"/>
                  </a:lnTo>
                  <a:lnTo>
                    <a:pt x="1549" y="4635"/>
                  </a:lnTo>
                  <a:lnTo>
                    <a:pt x="1739" y="4813"/>
                  </a:lnTo>
                  <a:lnTo>
                    <a:pt x="1955" y="4876"/>
                  </a:lnTo>
                  <a:lnTo>
                    <a:pt x="2209" y="4876"/>
                  </a:lnTo>
                  <a:lnTo>
                    <a:pt x="2743" y="4330"/>
                  </a:lnTo>
                  <a:lnTo>
                    <a:pt x="3810" y="3276"/>
                  </a:lnTo>
                  <a:lnTo>
                    <a:pt x="2578" y="2679"/>
                  </a:lnTo>
                  <a:lnTo>
                    <a:pt x="2806" y="1485"/>
                  </a:lnTo>
                  <a:lnTo>
                    <a:pt x="2743" y="43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F498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12287797" y="684875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270" y="0"/>
                  </a:moveTo>
                  <a:lnTo>
                    <a:pt x="622" y="50"/>
                  </a:lnTo>
                  <a:lnTo>
                    <a:pt x="279" y="482"/>
                  </a:lnTo>
                  <a:lnTo>
                    <a:pt x="0" y="1016"/>
                  </a:lnTo>
                  <a:lnTo>
                    <a:pt x="228" y="1130"/>
                  </a:lnTo>
                  <a:lnTo>
                    <a:pt x="431" y="1231"/>
                  </a:lnTo>
                  <a:lnTo>
                    <a:pt x="673" y="1346"/>
                  </a:lnTo>
                  <a:lnTo>
                    <a:pt x="368" y="1993"/>
                  </a:lnTo>
                  <a:lnTo>
                    <a:pt x="965" y="2349"/>
                  </a:lnTo>
                  <a:lnTo>
                    <a:pt x="863" y="1993"/>
                  </a:lnTo>
                  <a:lnTo>
                    <a:pt x="774" y="1651"/>
                  </a:lnTo>
                  <a:lnTo>
                    <a:pt x="685" y="1333"/>
                  </a:lnTo>
                  <a:lnTo>
                    <a:pt x="889" y="889"/>
                  </a:lnTo>
                  <a:lnTo>
                    <a:pt x="1054" y="444"/>
                  </a:lnTo>
                  <a:lnTo>
                    <a:pt x="1270" y="0"/>
                  </a:lnTo>
                  <a:close/>
                </a:path>
                <a:path w="5715" h="5715">
                  <a:moveTo>
                    <a:pt x="2400" y="4559"/>
                  </a:moveTo>
                  <a:lnTo>
                    <a:pt x="2349" y="3898"/>
                  </a:lnTo>
                  <a:lnTo>
                    <a:pt x="1917" y="3543"/>
                  </a:lnTo>
                  <a:lnTo>
                    <a:pt x="1333" y="3302"/>
                  </a:lnTo>
                  <a:lnTo>
                    <a:pt x="1041" y="4191"/>
                  </a:lnTo>
                  <a:lnTo>
                    <a:pt x="1193" y="4838"/>
                  </a:lnTo>
                  <a:lnTo>
                    <a:pt x="2197" y="5067"/>
                  </a:lnTo>
                  <a:lnTo>
                    <a:pt x="2273" y="4902"/>
                  </a:lnTo>
                  <a:lnTo>
                    <a:pt x="2336" y="4737"/>
                  </a:lnTo>
                  <a:lnTo>
                    <a:pt x="2400" y="4559"/>
                  </a:lnTo>
                  <a:close/>
                </a:path>
                <a:path w="5715" h="5715">
                  <a:moveTo>
                    <a:pt x="5689" y="4470"/>
                  </a:moveTo>
                  <a:lnTo>
                    <a:pt x="5130" y="3949"/>
                  </a:lnTo>
                  <a:lnTo>
                    <a:pt x="4610" y="3378"/>
                  </a:lnTo>
                  <a:lnTo>
                    <a:pt x="4064" y="2857"/>
                  </a:lnTo>
                  <a:lnTo>
                    <a:pt x="5156" y="5016"/>
                  </a:lnTo>
                  <a:lnTo>
                    <a:pt x="5372" y="5118"/>
                  </a:lnTo>
                  <a:lnTo>
                    <a:pt x="5486" y="4902"/>
                  </a:lnTo>
                  <a:lnTo>
                    <a:pt x="5689" y="447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12281098" y="6952326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29">
                  <a:moveTo>
                    <a:pt x="11010" y="0"/>
                  </a:moveTo>
                  <a:lnTo>
                    <a:pt x="10198" y="292"/>
                  </a:lnTo>
                  <a:lnTo>
                    <a:pt x="8483" y="1193"/>
                  </a:lnTo>
                  <a:lnTo>
                    <a:pt x="7302" y="2641"/>
                  </a:lnTo>
                  <a:lnTo>
                    <a:pt x="6057" y="4051"/>
                  </a:lnTo>
                  <a:lnTo>
                    <a:pt x="5778" y="4610"/>
                  </a:lnTo>
                  <a:lnTo>
                    <a:pt x="5422" y="5041"/>
                  </a:lnTo>
                  <a:lnTo>
                    <a:pt x="4762" y="5118"/>
                  </a:lnTo>
                  <a:lnTo>
                    <a:pt x="4114" y="6311"/>
                  </a:lnTo>
                  <a:lnTo>
                    <a:pt x="2920" y="6057"/>
                  </a:lnTo>
                  <a:lnTo>
                    <a:pt x="1866" y="6159"/>
                  </a:lnTo>
                  <a:lnTo>
                    <a:pt x="1930" y="7747"/>
                  </a:lnTo>
                  <a:lnTo>
                    <a:pt x="0" y="8724"/>
                  </a:lnTo>
                  <a:lnTo>
                    <a:pt x="622" y="10452"/>
                  </a:lnTo>
                  <a:lnTo>
                    <a:pt x="1752" y="11049"/>
                  </a:lnTo>
                  <a:lnTo>
                    <a:pt x="2806" y="10299"/>
                  </a:lnTo>
                  <a:lnTo>
                    <a:pt x="3911" y="10312"/>
                  </a:lnTo>
                  <a:lnTo>
                    <a:pt x="4851" y="9652"/>
                  </a:lnTo>
                  <a:lnTo>
                    <a:pt x="5816" y="9156"/>
                  </a:lnTo>
                  <a:lnTo>
                    <a:pt x="6997" y="9372"/>
                  </a:lnTo>
                  <a:lnTo>
                    <a:pt x="7823" y="9550"/>
                  </a:lnTo>
                  <a:lnTo>
                    <a:pt x="8407" y="9271"/>
                  </a:lnTo>
                  <a:lnTo>
                    <a:pt x="8813" y="8559"/>
                  </a:lnTo>
                  <a:lnTo>
                    <a:pt x="10058" y="6908"/>
                  </a:lnTo>
                  <a:lnTo>
                    <a:pt x="10198" y="4508"/>
                  </a:lnTo>
                  <a:lnTo>
                    <a:pt x="14020" y="3441"/>
                  </a:lnTo>
                  <a:lnTo>
                    <a:pt x="13817" y="1511"/>
                  </a:lnTo>
                  <a:lnTo>
                    <a:pt x="13474" y="177"/>
                  </a:lnTo>
                  <a:lnTo>
                    <a:pt x="13157" y="304"/>
                  </a:lnTo>
                  <a:lnTo>
                    <a:pt x="12509" y="520"/>
                  </a:lnTo>
                  <a:lnTo>
                    <a:pt x="11696" y="965"/>
                  </a:lnTo>
                  <a:lnTo>
                    <a:pt x="11010" y="0"/>
                  </a:lnTo>
                  <a:close/>
                </a:path>
              </a:pathLst>
            </a:custGeom>
            <a:solidFill>
              <a:srgbClr val="F3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12291547" y="694345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6083" y="749"/>
                  </a:moveTo>
                  <a:lnTo>
                    <a:pt x="5758" y="1333"/>
                  </a:lnTo>
                  <a:lnTo>
                    <a:pt x="5675" y="1689"/>
                  </a:lnTo>
                  <a:lnTo>
                    <a:pt x="5994" y="2895"/>
                  </a:lnTo>
                  <a:lnTo>
                    <a:pt x="3352" y="3644"/>
                  </a:lnTo>
                  <a:lnTo>
                    <a:pt x="2705" y="5232"/>
                  </a:lnTo>
                  <a:lnTo>
                    <a:pt x="1295" y="5803"/>
                  </a:lnTo>
                  <a:lnTo>
                    <a:pt x="0" y="6845"/>
                  </a:lnTo>
                  <a:lnTo>
                    <a:pt x="546" y="7099"/>
                  </a:lnTo>
                  <a:lnTo>
                    <a:pt x="990" y="7454"/>
                  </a:lnTo>
                  <a:lnTo>
                    <a:pt x="1028" y="8127"/>
                  </a:lnTo>
                  <a:lnTo>
                    <a:pt x="2654" y="8051"/>
                  </a:lnTo>
                  <a:lnTo>
                    <a:pt x="4000" y="7594"/>
                  </a:lnTo>
                  <a:lnTo>
                    <a:pt x="4495" y="6388"/>
                  </a:lnTo>
                  <a:lnTo>
                    <a:pt x="5994" y="4000"/>
                  </a:lnTo>
                  <a:lnTo>
                    <a:pt x="7099" y="2882"/>
                  </a:lnTo>
                  <a:lnTo>
                    <a:pt x="8089" y="1689"/>
                  </a:lnTo>
                  <a:lnTo>
                    <a:pt x="8200" y="1384"/>
                  </a:lnTo>
                  <a:lnTo>
                    <a:pt x="6756" y="1384"/>
                  </a:lnTo>
                  <a:lnTo>
                    <a:pt x="6730" y="1041"/>
                  </a:lnTo>
                  <a:lnTo>
                    <a:pt x="6083" y="749"/>
                  </a:lnTo>
                  <a:close/>
                </a:path>
                <a:path w="8890" h="8254">
                  <a:moveTo>
                    <a:pt x="8000" y="0"/>
                  </a:moveTo>
                  <a:lnTo>
                    <a:pt x="7340" y="38"/>
                  </a:lnTo>
                  <a:lnTo>
                    <a:pt x="6894" y="749"/>
                  </a:lnTo>
                  <a:lnTo>
                    <a:pt x="6796" y="1130"/>
                  </a:lnTo>
                  <a:lnTo>
                    <a:pt x="6946" y="1333"/>
                  </a:lnTo>
                  <a:lnTo>
                    <a:pt x="6756" y="1384"/>
                  </a:lnTo>
                  <a:lnTo>
                    <a:pt x="8200" y="1384"/>
                  </a:lnTo>
                  <a:lnTo>
                    <a:pt x="8315" y="1041"/>
                  </a:lnTo>
                  <a:lnTo>
                    <a:pt x="8394" y="520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12291293" y="69515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908" y="0"/>
                  </a:moveTo>
                  <a:lnTo>
                    <a:pt x="2362" y="12"/>
                  </a:lnTo>
                  <a:lnTo>
                    <a:pt x="1270" y="63"/>
                  </a:lnTo>
                  <a:lnTo>
                    <a:pt x="965" y="165"/>
                  </a:lnTo>
                  <a:lnTo>
                    <a:pt x="622" y="292"/>
                  </a:lnTo>
                  <a:lnTo>
                    <a:pt x="304" y="393"/>
                  </a:lnTo>
                  <a:lnTo>
                    <a:pt x="215" y="609"/>
                  </a:lnTo>
                  <a:lnTo>
                    <a:pt x="114" y="838"/>
                  </a:lnTo>
                  <a:lnTo>
                    <a:pt x="0" y="1054"/>
                  </a:lnTo>
                  <a:lnTo>
                    <a:pt x="812" y="812"/>
                  </a:lnTo>
                  <a:lnTo>
                    <a:pt x="1498" y="1765"/>
                  </a:lnTo>
                  <a:lnTo>
                    <a:pt x="2311" y="134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12301536" y="6909282"/>
              <a:ext cx="13335" cy="30480"/>
            </a:xfrm>
            <a:custGeom>
              <a:avLst/>
              <a:gdLst/>
              <a:ahLst/>
              <a:cxnLst/>
              <a:rect l="l" t="t" r="r" b="b"/>
              <a:pathLst>
                <a:path w="13334" h="30479">
                  <a:moveTo>
                    <a:pt x="8153" y="0"/>
                  </a:moveTo>
                  <a:lnTo>
                    <a:pt x="6896" y="990"/>
                  </a:lnTo>
                  <a:lnTo>
                    <a:pt x="7391" y="1562"/>
                  </a:lnTo>
                  <a:lnTo>
                    <a:pt x="7594" y="2235"/>
                  </a:lnTo>
                  <a:lnTo>
                    <a:pt x="7594" y="2984"/>
                  </a:lnTo>
                  <a:lnTo>
                    <a:pt x="7734" y="3289"/>
                  </a:lnTo>
                  <a:lnTo>
                    <a:pt x="7848" y="3619"/>
                  </a:lnTo>
                  <a:lnTo>
                    <a:pt x="7988" y="3936"/>
                  </a:lnTo>
                  <a:lnTo>
                    <a:pt x="8610" y="4267"/>
                  </a:lnTo>
                  <a:lnTo>
                    <a:pt x="9766" y="4749"/>
                  </a:lnTo>
                  <a:lnTo>
                    <a:pt x="9359" y="5308"/>
                  </a:lnTo>
                  <a:lnTo>
                    <a:pt x="8699" y="5905"/>
                  </a:lnTo>
                  <a:lnTo>
                    <a:pt x="9017" y="6870"/>
                  </a:lnTo>
                  <a:lnTo>
                    <a:pt x="8712" y="7543"/>
                  </a:lnTo>
                  <a:lnTo>
                    <a:pt x="8102" y="8750"/>
                  </a:lnTo>
                  <a:lnTo>
                    <a:pt x="8024" y="11163"/>
                  </a:lnTo>
                  <a:lnTo>
                    <a:pt x="8585" y="17068"/>
                  </a:lnTo>
                  <a:lnTo>
                    <a:pt x="6451" y="19443"/>
                  </a:lnTo>
                  <a:lnTo>
                    <a:pt x="6769" y="20446"/>
                  </a:lnTo>
                  <a:lnTo>
                    <a:pt x="5867" y="22440"/>
                  </a:lnTo>
                  <a:lnTo>
                    <a:pt x="5689" y="22885"/>
                  </a:lnTo>
                  <a:lnTo>
                    <a:pt x="5420" y="23393"/>
                  </a:lnTo>
                  <a:lnTo>
                    <a:pt x="5003" y="24307"/>
                  </a:lnTo>
                  <a:lnTo>
                    <a:pt x="4648" y="24739"/>
                  </a:lnTo>
                  <a:lnTo>
                    <a:pt x="3987" y="24790"/>
                  </a:lnTo>
                  <a:lnTo>
                    <a:pt x="3695" y="25450"/>
                  </a:lnTo>
                  <a:lnTo>
                    <a:pt x="3352" y="25565"/>
                  </a:lnTo>
                  <a:lnTo>
                    <a:pt x="3035" y="25704"/>
                  </a:lnTo>
                  <a:lnTo>
                    <a:pt x="2705" y="25806"/>
                  </a:lnTo>
                  <a:lnTo>
                    <a:pt x="2336" y="26542"/>
                  </a:lnTo>
                  <a:lnTo>
                    <a:pt x="2108" y="27393"/>
                  </a:lnTo>
                  <a:lnTo>
                    <a:pt x="1092" y="27508"/>
                  </a:lnTo>
                  <a:lnTo>
                    <a:pt x="681" y="28426"/>
                  </a:lnTo>
                  <a:lnTo>
                    <a:pt x="601" y="28943"/>
                  </a:lnTo>
                  <a:lnTo>
                    <a:pt x="1041" y="29362"/>
                  </a:lnTo>
                  <a:lnTo>
                    <a:pt x="0" y="29959"/>
                  </a:lnTo>
                  <a:lnTo>
                    <a:pt x="546" y="30467"/>
                  </a:lnTo>
                  <a:lnTo>
                    <a:pt x="1752" y="30251"/>
                  </a:lnTo>
                  <a:lnTo>
                    <a:pt x="2133" y="28943"/>
                  </a:lnTo>
                  <a:lnTo>
                    <a:pt x="3111" y="28447"/>
                  </a:lnTo>
                  <a:lnTo>
                    <a:pt x="2946" y="28066"/>
                  </a:lnTo>
                  <a:lnTo>
                    <a:pt x="2438" y="27685"/>
                  </a:lnTo>
                  <a:lnTo>
                    <a:pt x="3251" y="27457"/>
                  </a:lnTo>
                  <a:lnTo>
                    <a:pt x="4466" y="27457"/>
                  </a:lnTo>
                  <a:lnTo>
                    <a:pt x="4495" y="26987"/>
                  </a:lnTo>
                  <a:lnTo>
                    <a:pt x="6515" y="23393"/>
                  </a:lnTo>
                  <a:lnTo>
                    <a:pt x="7505" y="20396"/>
                  </a:lnTo>
                  <a:lnTo>
                    <a:pt x="9867" y="17284"/>
                  </a:lnTo>
                  <a:lnTo>
                    <a:pt x="10007" y="16636"/>
                  </a:lnTo>
                  <a:lnTo>
                    <a:pt x="9753" y="15468"/>
                  </a:lnTo>
                  <a:lnTo>
                    <a:pt x="9512" y="14846"/>
                  </a:lnTo>
                  <a:lnTo>
                    <a:pt x="12337" y="14846"/>
                  </a:lnTo>
                  <a:lnTo>
                    <a:pt x="12200" y="14147"/>
                  </a:lnTo>
                  <a:lnTo>
                    <a:pt x="11887" y="13017"/>
                  </a:lnTo>
                  <a:lnTo>
                    <a:pt x="11366" y="12255"/>
                  </a:lnTo>
                  <a:lnTo>
                    <a:pt x="11404" y="11163"/>
                  </a:lnTo>
                  <a:lnTo>
                    <a:pt x="10020" y="10388"/>
                  </a:lnTo>
                  <a:lnTo>
                    <a:pt x="9766" y="9499"/>
                  </a:lnTo>
                  <a:lnTo>
                    <a:pt x="10109" y="9410"/>
                  </a:lnTo>
                  <a:lnTo>
                    <a:pt x="13017" y="8407"/>
                  </a:lnTo>
                  <a:lnTo>
                    <a:pt x="11188" y="5854"/>
                  </a:lnTo>
                  <a:lnTo>
                    <a:pt x="11793" y="4406"/>
                  </a:lnTo>
                  <a:lnTo>
                    <a:pt x="10083" y="4406"/>
                  </a:lnTo>
                  <a:lnTo>
                    <a:pt x="10287" y="1765"/>
                  </a:lnTo>
                  <a:lnTo>
                    <a:pt x="8940" y="1092"/>
                  </a:lnTo>
                  <a:lnTo>
                    <a:pt x="8153" y="0"/>
                  </a:lnTo>
                  <a:close/>
                </a:path>
                <a:path w="13334" h="30479">
                  <a:moveTo>
                    <a:pt x="3110" y="28445"/>
                  </a:moveTo>
                  <a:close/>
                </a:path>
                <a:path w="13334" h="30479">
                  <a:moveTo>
                    <a:pt x="4466" y="27457"/>
                  </a:moveTo>
                  <a:lnTo>
                    <a:pt x="3251" y="27457"/>
                  </a:lnTo>
                  <a:lnTo>
                    <a:pt x="3110" y="28445"/>
                  </a:lnTo>
                  <a:lnTo>
                    <a:pt x="4419" y="28193"/>
                  </a:lnTo>
                  <a:lnTo>
                    <a:pt x="4466" y="27457"/>
                  </a:lnTo>
                  <a:close/>
                </a:path>
                <a:path w="13334" h="30479">
                  <a:moveTo>
                    <a:pt x="12337" y="14846"/>
                  </a:moveTo>
                  <a:lnTo>
                    <a:pt x="9512" y="14846"/>
                  </a:lnTo>
                  <a:lnTo>
                    <a:pt x="12446" y="15468"/>
                  </a:lnTo>
                  <a:lnTo>
                    <a:pt x="12337" y="14846"/>
                  </a:lnTo>
                  <a:close/>
                </a:path>
                <a:path w="13334" h="30479">
                  <a:moveTo>
                    <a:pt x="11252" y="4038"/>
                  </a:moveTo>
                  <a:lnTo>
                    <a:pt x="10083" y="4406"/>
                  </a:lnTo>
                  <a:lnTo>
                    <a:pt x="11793" y="4406"/>
                  </a:lnTo>
                  <a:lnTo>
                    <a:pt x="11899" y="4152"/>
                  </a:lnTo>
                  <a:lnTo>
                    <a:pt x="11252" y="4038"/>
                  </a:lnTo>
                  <a:close/>
                </a:path>
              </a:pathLst>
            </a:custGeom>
            <a:solidFill>
              <a:srgbClr val="EF4D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12296647" y="693779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2844" y="0"/>
                  </a:moveTo>
                  <a:lnTo>
                    <a:pt x="3289" y="2095"/>
                  </a:lnTo>
                  <a:lnTo>
                    <a:pt x="3378" y="2438"/>
                  </a:lnTo>
                  <a:lnTo>
                    <a:pt x="3098" y="3543"/>
                  </a:lnTo>
                  <a:lnTo>
                    <a:pt x="2197" y="3721"/>
                  </a:lnTo>
                  <a:lnTo>
                    <a:pt x="1231" y="4356"/>
                  </a:lnTo>
                  <a:lnTo>
                    <a:pt x="0" y="4864"/>
                  </a:lnTo>
                  <a:lnTo>
                    <a:pt x="952" y="6388"/>
                  </a:lnTo>
                  <a:lnTo>
                    <a:pt x="1193" y="6515"/>
                  </a:lnTo>
                  <a:lnTo>
                    <a:pt x="1422" y="6591"/>
                  </a:lnTo>
                  <a:lnTo>
                    <a:pt x="1625" y="6692"/>
                  </a:lnTo>
                  <a:lnTo>
                    <a:pt x="1904" y="6159"/>
                  </a:lnTo>
                  <a:lnTo>
                    <a:pt x="2247" y="5702"/>
                  </a:lnTo>
                  <a:lnTo>
                    <a:pt x="2920" y="5664"/>
                  </a:lnTo>
                  <a:lnTo>
                    <a:pt x="3390" y="4457"/>
                  </a:lnTo>
                  <a:lnTo>
                    <a:pt x="3987" y="3352"/>
                  </a:lnTo>
                  <a:lnTo>
                    <a:pt x="5143" y="2654"/>
                  </a:lnTo>
                  <a:lnTo>
                    <a:pt x="5435" y="1955"/>
                  </a:lnTo>
                  <a:lnTo>
                    <a:pt x="4889" y="1447"/>
                  </a:lnTo>
                  <a:lnTo>
                    <a:pt x="5930" y="863"/>
                  </a:lnTo>
                  <a:lnTo>
                    <a:pt x="5384" y="317"/>
                  </a:lnTo>
                  <a:lnTo>
                    <a:pt x="4292" y="40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12311302" y="69130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2985" y="4688"/>
                  </a:moveTo>
                  <a:lnTo>
                    <a:pt x="342" y="5600"/>
                  </a:lnTo>
                  <a:lnTo>
                    <a:pt x="0" y="5689"/>
                  </a:lnTo>
                  <a:lnTo>
                    <a:pt x="254" y="6578"/>
                  </a:lnTo>
                  <a:lnTo>
                    <a:pt x="1638" y="7353"/>
                  </a:lnTo>
                  <a:lnTo>
                    <a:pt x="1600" y="8445"/>
                  </a:lnTo>
                  <a:lnTo>
                    <a:pt x="2120" y="9207"/>
                  </a:lnTo>
                  <a:lnTo>
                    <a:pt x="3098" y="7175"/>
                  </a:lnTo>
                  <a:lnTo>
                    <a:pt x="3289" y="6540"/>
                  </a:lnTo>
                  <a:lnTo>
                    <a:pt x="3670" y="6108"/>
                  </a:lnTo>
                  <a:lnTo>
                    <a:pt x="4381" y="6083"/>
                  </a:lnTo>
                  <a:lnTo>
                    <a:pt x="4597" y="5537"/>
                  </a:lnTo>
                  <a:lnTo>
                    <a:pt x="4368" y="5448"/>
                  </a:lnTo>
                  <a:lnTo>
                    <a:pt x="4127" y="5397"/>
                  </a:lnTo>
                  <a:lnTo>
                    <a:pt x="3988" y="5333"/>
                  </a:lnTo>
                  <a:lnTo>
                    <a:pt x="2768" y="5333"/>
                  </a:lnTo>
                  <a:lnTo>
                    <a:pt x="2985" y="4688"/>
                  </a:lnTo>
                  <a:close/>
                </a:path>
                <a:path w="5079" h="9525">
                  <a:moveTo>
                    <a:pt x="3543" y="5130"/>
                  </a:moveTo>
                  <a:lnTo>
                    <a:pt x="2768" y="5333"/>
                  </a:lnTo>
                  <a:lnTo>
                    <a:pt x="3988" y="5333"/>
                  </a:lnTo>
                  <a:lnTo>
                    <a:pt x="3543" y="5130"/>
                  </a:lnTo>
                  <a:close/>
                </a:path>
                <a:path w="5079" h="9525">
                  <a:moveTo>
                    <a:pt x="3091" y="4374"/>
                  </a:moveTo>
                  <a:lnTo>
                    <a:pt x="2985" y="4688"/>
                  </a:lnTo>
                  <a:lnTo>
                    <a:pt x="3251" y="4597"/>
                  </a:lnTo>
                  <a:lnTo>
                    <a:pt x="3091" y="4374"/>
                  </a:lnTo>
                  <a:close/>
                </a:path>
                <a:path w="5079" h="9525">
                  <a:moveTo>
                    <a:pt x="4319" y="4127"/>
                  </a:moveTo>
                  <a:lnTo>
                    <a:pt x="3175" y="4127"/>
                  </a:lnTo>
                  <a:lnTo>
                    <a:pt x="3797" y="4432"/>
                  </a:lnTo>
                  <a:lnTo>
                    <a:pt x="4241" y="4559"/>
                  </a:lnTo>
                  <a:lnTo>
                    <a:pt x="4319" y="4127"/>
                  </a:lnTo>
                  <a:close/>
                </a:path>
                <a:path w="5079" h="9525">
                  <a:moveTo>
                    <a:pt x="3124" y="0"/>
                  </a:moveTo>
                  <a:lnTo>
                    <a:pt x="2133" y="342"/>
                  </a:lnTo>
                  <a:lnTo>
                    <a:pt x="1422" y="2044"/>
                  </a:lnTo>
                  <a:lnTo>
                    <a:pt x="3091" y="4374"/>
                  </a:lnTo>
                  <a:lnTo>
                    <a:pt x="3175" y="4127"/>
                  </a:lnTo>
                  <a:lnTo>
                    <a:pt x="4319" y="4127"/>
                  </a:lnTo>
                  <a:lnTo>
                    <a:pt x="4546" y="2857"/>
                  </a:lnTo>
                  <a:lnTo>
                    <a:pt x="2489" y="17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F05B9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12276467" y="68300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841" y="0"/>
                  </a:moveTo>
                  <a:lnTo>
                    <a:pt x="1244" y="431"/>
                  </a:lnTo>
                  <a:lnTo>
                    <a:pt x="634" y="241"/>
                  </a:lnTo>
                  <a:lnTo>
                    <a:pt x="0" y="50"/>
                  </a:lnTo>
                  <a:lnTo>
                    <a:pt x="1892" y="1638"/>
                  </a:lnTo>
                  <a:lnTo>
                    <a:pt x="1993" y="1409"/>
                  </a:lnTo>
                  <a:lnTo>
                    <a:pt x="2095" y="1193"/>
                  </a:lnTo>
                  <a:lnTo>
                    <a:pt x="2197" y="965"/>
                  </a:lnTo>
                  <a:lnTo>
                    <a:pt x="2082" y="647"/>
                  </a:lnTo>
                  <a:lnTo>
                    <a:pt x="1955" y="31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12275667" y="68323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25" y="0"/>
                  </a:moveTo>
                  <a:lnTo>
                    <a:pt x="685" y="139"/>
                  </a:lnTo>
                  <a:lnTo>
                    <a:pt x="0" y="723"/>
                  </a:lnTo>
                  <a:lnTo>
                    <a:pt x="952" y="634"/>
                  </a:lnTo>
                  <a:lnTo>
                    <a:pt x="1092" y="939"/>
                  </a:lnTo>
                  <a:lnTo>
                    <a:pt x="1079" y="58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CB3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12277569" y="68313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55" y="1054"/>
                  </a:lnTo>
                  <a:lnTo>
                    <a:pt x="495" y="800"/>
                  </a:lnTo>
                  <a:lnTo>
                    <a:pt x="647" y="546"/>
                  </a:lnTo>
                  <a:lnTo>
                    <a:pt x="787" y="292"/>
                  </a:lnTo>
                  <a:lnTo>
                    <a:pt x="508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12272134" y="68396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88" y="0"/>
                  </a:moveTo>
                  <a:lnTo>
                    <a:pt x="660" y="76"/>
                  </a:lnTo>
                  <a:lnTo>
                    <a:pt x="457" y="126"/>
                  </a:lnTo>
                  <a:lnTo>
                    <a:pt x="253" y="190"/>
                  </a:lnTo>
                  <a:lnTo>
                    <a:pt x="0" y="393"/>
                  </a:lnTo>
                  <a:lnTo>
                    <a:pt x="0" y="584"/>
                  </a:lnTo>
                  <a:lnTo>
                    <a:pt x="253" y="736"/>
                  </a:lnTo>
                  <a:lnTo>
                    <a:pt x="469" y="673"/>
                  </a:lnTo>
                  <a:lnTo>
                    <a:pt x="647" y="406"/>
                  </a:lnTo>
                  <a:lnTo>
                    <a:pt x="761" y="20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12257990" y="686229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647" y="0"/>
                  </a:moveTo>
                  <a:lnTo>
                    <a:pt x="165" y="215"/>
                  </a:lnTo>
                  <a:lnTo>
                    <a:pt x="0" y="3721"/>
                  </a:lnTo>
                  <a:lnTo>
                    <a:pt x="12" y="4927"/>
                  </a:lnTo>
                  <a:lnTo>
                    <a:pt x="0" y="6121"/>
                  </a:lnTo>
                  <a:lnTo>
                    <a:pt x="165" y="6451"/>
                  </a:lnTo>
                  <a:lnTo>
                    <a:pt x="355" y="6769"/>
                  </a:lnTo>
                  <a:lnTo>
                    <a:pt x="507" y="7111"/>
                  </a:lnTo>
                  <a:lnTo>
                    <a:pt x="1142" y="7823"/>
                  </a:lnTo>
                  <a:lnTo>
                    <a:pt x="1422" y="8178"/>
                  </a:lnTo>
                  <a:lnTo>
                    <a:pt x="2476" y="8026"/>
                  </a:lnTo>
                  <a:lnTo>
                    <a:pt x="2628" y="7835"/>
                  </a:lnTo>
                  <a:lnTo>
                    <a:pt x="2959" y="7467"/>
                  </a:lnTo>
                  <a:lnTo>
                    <a:pt x="4444" y="4114"/>
                  </a:lnTo>
                  <a:lnTo>
                    <a:pt x="4229" y="3225"/>
                  </a:lnTo>
                  <a:lnTo>
                    <a:pt x="3873" y="1485"/>
                  </a:lnTo>
                  <a:lnTo>
                    <a:pt x="3543" y="135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496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12255450" y="686116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4394" y="0"/>
                  </a:moveTo>
                  <a:lnTo>
                    <a:pt x="3429" y="317"/>
                  </a:lnTo>
                  <a:lnTo>
                    <a:pt x="3200" y="215"/>
                  </a:lnTo>
                  <a:lnTo>
                    <a:pt x="2984" y="139"/>
                  </a:lnTo>
                  <a:lnTo>
                    <a:pt x="2781" y="50"/>
                  </a:lnTo>
                  <a:lnTo>
                    <a:pt x="2438" y="165"/>
                  </a:lnTo>
                  <a:lnTo>
                    <a:pt x="2133" y="292"/>
                  </a:lnTo>
                  <a:lnTo>
                    <a:pt x="1790" y="406"/>
                  </a:lnTo>
                  <a:lnTo>
                    <a:pt x="1587" y="850"/>
                  </a:lnTo>
                  <a:lnTo>
                    <a:pt x="1498" y="1092"/>
                  </a:lnTo>
                  <a:lnTo>
                    <a:pt x="1676" y="1346"/>
                  </a:lnTo>
                  <a:lnTo>
                    <a:pt x="1511" y="1511"/>
                  </a:lnTo>
                  <a:lnTo>
                    <a:pt x="1193" y="1752"/>
                  </a:lnTo>
                  <a:lnTo>
                    <a:pt x="977" y="2197"/>
                  </a:lnTo>
                  <a:lnTo>
                    <a:pt x="889" y="2412"/>
                  </a:lnTo>
                  <a:lnTo>
                    <a:pt x="1511" y="3860"/>
                  </a:lnTo>
                  <a:lnTo>
                    <a:pt x="355" y="4851"/>
                  </a:lnTo>
                  <a:lnTo>
                    <a:pt x="0" y="6057"/>
                  </a:lnTo>
                  <a:lnTo>
                    <a:pt x="660" y="6362"/>
                  </a:lnTo>
                  <a:lnTo>
                    <a:pt x="1981" y="7035"/>
                  </a:lnTo>
                  <a:lnTo>
                    <a:pt x="2184" y="7086"/>
                  </a:lnTo>
                  <a:lnTo>
                    <a:pt x="2540" y="7251"/>
                  </a:lnTo>
                  <a:lnTo>
                    <a:pt x="2552" y="6057"/>
                  </a:lnTo>
                  <a:lnTo>
                    <a:pt x="2540" y="4851"/>
                  </a:lnTo>
                  <a:lnTo>
                    <a:pt x="2705" y="1346"/>
                  </a:lnTo>
                  <a:lnTo>
                    <a:pt x="3187" y="1117"/>
                  </a:lnTo>
                  <a:lnTo>
                    <a:pt x="5740" y="2336"/>
                  </a:lnTo>
                  <a:lnTo>
                    <a:pt x="6426" y="2641"/>
                  </a:lnTo>
                  <a:lnTo>
                    <a:pt x="7302" y="1066"/>
                  </a:lnTo>
                  <a:lnTo>
                    <a:pt x="5334" y="1168"/>
                  </a:lnTo>
                  <a:lnTo>
                    <a:pt x="5054" y="292"/>
                  </a:lnTo>
                  <a:lnTo>
                    <a:pt x="4851" y="190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12270341" y="685848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82" y="0"/>
                  </a:moveTo>
                  <a:lnTo>
                    <a:pt x="622" y="50"/>
                  </a:lnTo>
                  <a:lnTo>
                    <a:pt x="253" y="482"/>
                  </a:lnTo>
                  <a:lnTo>
                    <a:pt x="0" y="1041"/>
                  </a:lnTo>
                  <a:lnTo>
                    <a:pt x="126" y="1358"/>
                  </a:lnTo>
                  <a:lnTo>
                    <a:pt x="228" y="1689"/>
                  </a:lnTo>
                  <a:lnTo>
                    <a:pt x="469" y="2336"/>
                  </a:lnTo>
                  <a:lnTo>
                    <a:pt x="723" y="2984"/>
                  </a:lnTo>
                  <a:lnTo>
                    <a:pt x="927" y="3098"/>
                  </a:lnTo>
                  <a:lnTo>
                    <a:pt x="1168" y="3187"/>
                  </a:lnTo>
                  <a:lnTo>
                    <a:pt x="1828" y="3492"/>
                  </a:lnTo>
                  <a:lnTo>
                    <a:pt x="2273" y="3708"/>
                  </a:lnTo>
                  <a:lnTo>
                    <a:pt x="2717" y="3898"/>
                  </a:lnTo>
                  <a:lnTo>
                    <a:pt x="3047" y="3797"/>
                  </a:lnTo>
                  <a:lnTo>
                    <a:pt x="3695" y="3556"/>
                  </a:lnTo>
                  <a:lnTo>
                    <a:pt x="3581" y="3213"/>
                  </a:lnTo>
                  <a:lnTo>
                    <a:pt x="3441" y="2895"/>
                  </a:lnTo>
                  <a:lnTo>
                    <a:pt x="3327" y="2565"/>
                  </a:lnTo>
                  <a:lnTo>
                    <a:pt x="3441" y="2362"/>
                  </a:lnTo>
                  <a:lnTo>
                    <a:pt x="3644" y="1905"/>
                  </a:lnTo>
                  <a:lnTo>
                    <a:pt x="2628" y="1562"/>
                  </a:lnTo>
                  <a:lnTo>
                    <a:pt x="1892" y="85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12263679" y="68652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63" y="101"/>
                  </a:lnTo>
                  <a:lnTo>
                    <a:pt x="0" y="254"/>
                  </a:lnTo>
                  <a:lnTo>
                    <a:pt x="165" y="508"/>
                  </a:lnTo>
                  <a:lnTo>
                    <a:pt x="381" y="393"/>
                  </a:lnTo>
                  <a:lnTo>
                    <a:pt x="457" y="21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A35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12265495" y="6852107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990" y="0"/>
                  </a:moveTo>
                  <a:lnTo>
                    <a:pt x="647" y="101"/>
                  </a:lnTo>
                  <a:lnTo>
                    <a:pt x="342" y="203"/>
                  </a:lnTo>
                  <a:lnTo>
                    <a:pt x="0" y="304"/>
                  </a:lnTo>
                  <a:lnTo>
                    <a:pt x="215" y="444"/>
                  </a:lnTo>
                  <a:lnTo>
                    <a:pt x="419" y="558"/>
                  </a:lnTo>
                  <a:lnTo>
                    <a:pt x="647" y="660"/>
                  </a:lnTo>
                  <a:lnTo>
                    <a:pt x="762" y="444"/>
                  </a:lnTo>
                  <a:lnTo>
                    <a:pt x="889" y="215"/>
                  </a:lnTo>
                  <a:lnTo>
                    <a:pt x="990" y="0"/>
                  </a:lnTo>
                  <a:close/>
                </a:path>
                <a:path w="7620" h="10795">
                  <a:moveTo>
                    <a:pt x="7556" y="10299"/>
                  </a:moveTo>
                  <a:lnTo>
                    <a:pt x="6223" y="9690"/>
                  </a:lnTo>
                  <a:lnTo>
                    <a:pt x="6121" y="9906"/>
                  </a:lnTo>
                  <a:lnTo>
                    <a:pt x="6019" y="10134"/>
                  </a:lnTo>
                  <a:lnTo>
                    <a:pt x="5905" y="10350"/>
                  </a:lnTo>
                  <a:lnTo>
                    <a:pt x="6146" y="10452"/>
                  </a:lnTo>
                  <a:lnTo>
                    <a:pt x="6362" y="10566"/>
                  </a:lnTo>
                  <a:lnTo>
                    <a:pt x="6591" y="10655"/>
                  </a:lnTo>
                  <a:lnTo>
                    <a:pt x="6908" y="10553"/>
                  </a:lnTo>
                  <a:lnTo>
                    <a:pt x="7226" y="10414"/>
                  </a:lnTo>
                  <a:lnTo>
                    <a:pt x="7556" y="10299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12258915" y="69679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33" y="0"/>
                  </a:moveTo>
                  <a:lnTo>
                    <a:pt x="0" y="419"/>
                  </a:lnTo>
                  <a:lnTo>
                    <a:pt x="533" y="647"/>
                  </a:lnTo>
                  <a:lnTo>
                    <a:pt x="1092" y="749"/>
                  </a:lnTo>
                  <a:lnTo>
                    <a:pt x="1587" y="355"/>
                  </a:lnTo>
                  <a:lnTo>
                    <a:pt x="1054" y="11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12266778" y="6966864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09">
                  <a:moveTo>
                    <a:pt x="1003" y="1663"/>
                  </a:moveTo>
                  <a:lnTo>
                    <a:pt x="762" y="1524"/>
                  </a:lnTo>
                  <a:lnTo>
                    <a:pt x="558" y="1397"/>
                  </a:lnTo>
                  <a:lnTo>
                    <a:pt x="317" y="1270"/>
                  </a:lnTo>
                  <a:lnTo>
                    <a:pt x="215" y="1511"/>
                  </a:lnTo>
                  <a:lnTo>
                    <a:pt x="101" y="1752"/>
                  </a:lnTo>
                  <a:lnTo>
                    <a:pt x="0" y="1981"/>
                  </a:lnTo>
                  <a:lnTo>
                    <a:pt x="393" y="2032"/>
                  </a:lnTo>
                  <a:lnTo>
                    <a:pt x="736" y="2006"/>
                  </a:lnTo>
                  <a:lnTo>
                    <a:pt x="1003" y="1663"/>
                  </a:lnTo>
                  <a:close/>
                </a:path>
                <a:path w="12065" h="3809">
                  <a:moveTo>
                    <a:pt x="4622" y="787"/>
                  </a:moveTo>
                  <a:lnTo>
                    <a:pt x="3924" y="495"/>
                  </a:lnTo>
                  <a:lnTo>
                    <a:pt x="2590" y="0"/>
                  </a:lnTo>
                  <a:lnTo>
                    <a:pt x="1841" y="927"/>
                  </a:lnTo>
                  <a:lnTo>
                    <a:pt x="1016" y="1651"/>
                  </a:lnTo>
                  <a:lnTo>
                    <a:pt x="2768" y="1854"/>
                  </a:lnTo>
                  <a:lnTo>
                    <a:pt x="4622" y="787"/>
                  </a:lnTo>
                  <a:close/>
                </a:path>
                <a:path w="12065" h="3809">
                  <a:moveTo>
                    <a:pt x="11912" y="2641"/>
                  </a:moveTo>
                  <a:lnTo>
                    <a:pt x="10274" y="1549"/>
                  </a:lnTo>
                  <a:lnTo>
                    <a:pt x="8509" y="1231"/>
                  </a:lnTo>
                  <a:lnTo>
                    <a:pt x="6578" y="1651"/>
                  </a:lnTo>
                  <a:lnTo>
                    <a:pt x="5270" y="1041"/>
                  </a:lnTo>
                  <a:lnTo>
                    <a:pt x="4902" y="901"/>
                  </a:lnTo>
                  <a:lnTo>
                    <a:pt x="6172" y="2628"/>
                  </a:lnTo>
                  <a:lnTo>
                    <a:pt x="6375" y="2692"/>
                  </a:lnTo>
                  <a:lnTo>
                    <a:pt x="6718" y="2882"/>
                  </a:lnTo>
                  <a:lnTo>
                    <a:pt x="7670" y="3048"/>
                  </a:lnTo>
                  <a:lnTo>
                    <a:pt x="8026" y="2692"/>
                  </a:lnTo>
                  <a:lnTo>
                    <a:pt x="8369" y="2679"/>
                  </a:lnTo>
                  <a:lnTo>
                    <a:pt x="8724" y="2832"/>
                  </a:lnTo>
                  <a:lnTo>
                    <a:pt x="10058" y="3149"/>
                  </a:lnTo>
                  <a:lnTo>
                    <a:pt x="10388" y="3111"/>
                  </a:lnTo>
                  <a:lnTo>
                    <a:pt x="11036" y="3086"/>
                  </a:lnTo>
                  <a:lnTo>
                    <a:pt x="11226" y="3200"/>
                  </a:lnTo>
                  <a:lnTo>
                    <a:pt x="11430" y="3251"/>
                  </a:lnTo>
                  <a:lnTo>
                    <a:pt x="11912" y="2641"/>
                  </a:lnTo>
                  <a:close/>
                </a:path>
              </a:pathLst>
            </a:custGeom>
            <a:solidFill>
              <a:srgbClr val="E856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12273441" y="696967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70" y="0"/>
                  </a:moveTo>
                  <a:lnTo>
                    <a:pt x="1739" y="50"/>
                  </a:lnTo>
                  <a:lnTo>
                    <a:pt x="1422" y="127"/>
                  </a:lnTo>
                  <a:lnTo>
                    <a:pt x="1092" y="177"/>
                  </a:lnTo>
                  <a:lnTo>
                    <a:pt x="774" y="660"/>
                  </a:lnTo>
                  <a:lnTo>
                    <a:pt x="406" y="698"/>
                  </a:lnTo>
                  <a:lnTo>
                    <a:pt x="0" y="647"/>
                  </a:lnTo>
                  <a:lnTo>
                    <a:pt x="1943" y="2882"/>
                  </a:lnTo>
                  <a:lnTo>
                    <a:pt x="4114" y="1803"/>
                  </a:lnTo>
                  <a:lnTo>
                    <a:pt x="6261" y="1079"/>
                  </a:lnTo>
                  <a:lnTo>
                    <a:pt x="5270" y="660"/>
                  </a:lnTo>
                  <a:lnTo>
                    <a:pt x="4787" y="444"/>
                  </a:lnTo>
                  <a:lnTo>
                    <a:pt x="4559" y="393"/>
                  </a:lnTo>
                  <a:lnTo>
                    <a:pt x="4394" y="279"/>
                  </a:lnTo>
                  <a:lnTo>
                    <a:pt x="3721" y="304"/>
                  </a:lnTo>
                  <a:lnTo>
                    <a:pt x="3403" y="342"/>
                  </a:lnTo>
                  <a:lnTo>
                    <a:pt x="2514" y="101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BAB0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12278223" y="696947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419" y="0"/>
                  </a:moveTo>
                  <a:lnTo>
                    <a:pt x="317" y="228"/>
                  </a:lnTo>
                  <a:lnTo>
                    <a:pt x="152" y="431"/>
                  </a:lnTo>
                  <a:lnTo>
                    <a:pt x="0" y="635"/>
                  </a:lnTo>
                  <a:lnTo>
                    <a:pt x="1485" y="1270"/>
                  </a:lnTo>
                  <a:lnTo>
                    <a:pt x="3048" y="1422"/>
                  </a:lnTo>
                  <a:lnTo>
                    <a:pt x="3187" y="990"/>
                  </a:lnTo>
                  <a:lnTo>
                    <a:pt x="3390" y="495"/>
                  </a:lnTo>
                  <a:lnTo>
                    <a:pt x="2400" y="330"/>
                  </a:lnTo>
                  <a:lnTo>
                    <a:pt x="1409" y="17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E9B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12273435" y="69697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" y="0"/>
                  </a:moveTo>
                  <a:lnTo>
                    <a:pt x="38" y="190"/>
                  </a:lnTo>
                  <a:lnTo>
                    <a:pt x="0" y="380"/>
                  </a:lnTo>
                  <a:lnTo>
                    <a:pt x="0" y="584"/>
                  </a:lnTo>
                  <a:lnTo>
                    <a:pt x="406" y="647"/>
                  </a:lnTo>
                  <a:lnTo>
                    <a:pt x="787" y="596"/>
                  </a:lnTo>
                  <a:lnTo>
                    <a:pt x="1016" y="190"/>
                  </a:lnTo>
                  <a:lnTo>
                    <a:pt x="698" y="126"/>
                  </a:lnTo>
                  <a:lnTo>
                    <a:pt x="368" y="5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CC4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12281713" y="696662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2835" y="1003"/>
                  </a:moveTo>
                  <a:lnTo>
                    <a:pt x="1438" y="2362"/>
                  </a:lnTo>
                  <a:lnTo>
                    <a:pt x="1540" y="3263"/>
                  </a:lnTo>
                  <a:lnTo>
                    <a:pt x="2098" y="3517"/>
                  </a:lnTo>
                  <a:lnTo>
                    <a:pt x="2670" y="3810"/>
                  </a:lnTo>
                  <a:lnTo>
                    <a:pt x="3229" y="4064"/>
                  </a:lnTo>
                  <a:lnTo>
                    <a:pt x="4130" y="3200"/>
                  </a:lnTo>
                  <a:lnTo>
                    <a:pt x="5121" y="1854"/>
                  </a:lnTo>
                  <a:lnTo>
                    <a:pt x="7213" y="1854"/>
                  </a:lnTo>
                  <a:lnTo>
                    <a:pt x="6797" y="1524"/>
                  </a:lnTo>
                  <a:lnTo>
                    <a:pt x="6788" y="1270"/>
                  </a:lnTo>
                  <a:lnTo>
                    <a:pt x="4143" y="1270"/>
                  </a:lnTo>
                  <a:lnTo>
                    <a:pt x="2835" y="1003"/>
                  </a:lnTo>
                  <a:close/>
                </a:path>
                <a:path w="8254" h="4445">
                  <a:moveTo>
                    <a:pt x="7213" y="1854"/>
                  </a:moveTo>
                  <a:lnTo>
                    <a:pt x="5121" y="1854"/>
                  </a:lnTo>
                  <a:lnTo>
                    <a:pt x="6289" y="2197"/>
                  </a:lnTo>
                  <a:lnTo>
                    <a:pt x="7483" y="2857"/>
                  </a:lnTo>
                  <a:lnTo>
                    <a:pt x="7702" y="2362"/>
                  </a:lnTo>
                  <a:lnTo>
                    <a:pt x="7686" y="2095"/>
                  </a:lnTo>
                  <a:lnTo>
                    <a:pt x="7213" y="1854"/>
                  </a:lnTo>
                  <a:close/>
                </a:path>
                <a:path w="8254" h="4445">
                  <a:moveTo>
                    <a:pt x="1435" y="2359"/>
                  </a:moveTo>
                  <a:close/>
                </a:path>
                <a:path w="8254" h="4445">
                  <a:moveTo>
                    <a:pt x="181" y="1066"/>
                  </a:moveTo>
                  <a:lnTo>
                    <a:pt x="97" y="1270"/>
                  </a:lnTo>
                  <a:lnTo>
                    <a:pt x="0" y="1854"/>
                  </a:lnTo>
                  <a:lnTo>
                    <a:pt x="587" y="2095"/>
                  </a:lnTo>
                  <a:lnTo>
                    <a:pt x="1333" y="2253"/>
                  </a:lnTo>
                  <a:lnTo>
                    <a:pt x="181" y="1066"/>
                  </a:lnTo>
                  <a:close/>
                </a:path>
                <a:path w="8254" h="4445">
                  <a:moveTo>
                    <a:pt x="5883" y="0"/>
                  </a:moveTo>
                  <a:lnTo>
                    <a:pt x="5184" y="1155"/>
                  </a:lnTo>
                  <a:lnTo>
                    <a:pt x="4143" y="1270"/>
                  </a:lnTo>
                  <a:lnTo>
                    <a:pt x="6788" y="1270"/>
                  </a:lnTo>
                  <a:lnTo>
                    <a:pt x="6772" y="863"/>
                  </a:lnTo>
                  <a:lnTo>
                    <a:pt x="7051" y="203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12282337" y="696979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393" y="0"/>
                  </a:moveTo>
                  <a:lnTo>
                    <a:pt x="0" y="508"/>
                  </a:lnTo>
                  <a:lnTo>
                    <a:pt x="698" y="901"/>
                  </a:lnTo>
                  <a:lnTo>
                    <a:pt x="1219" y="1257"/>
                  </a:lnTo>
                  <a:lnTo>
                    <a:pt x="1689" y="1155"/>
                  </a:lnTo>
                  <a:lnTo>
                    <a:pt x="2146" y="1016"/>
                  </a:lnTo>
                  <a:lnTo>
                    <a:pt x="2603" y="901"/>
                  </a:lnTo>
                  <a:lnTo>
                    <a:pt x="2044" y="635"/>
                  </a:lnTo>
                  <a:lnTo>
                    <a:pt x="1473" y="355"/>
                  </a:lnTo>
                  <a:lnTo>
                    <a:pt x="914" y="88"/>
                  </a:lnTo>
                  <a:lnTo>
                    <a:pt x="749" y="88"/>
                  </a:lnTo>
                  <a:lnTo>
                    <a:pt x="558" y="5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8C2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12281327" y="69699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17" y="0"/>
                  </a:moveTo>
                  <a:lnTo>
                    <a:pt x="190" y="304"/>
                  </a:lnTo>
                  <a:lnTo>
                    <a:pt x="88" y="546"/>
                  </a:lnTo>
                  <a:lnTo>
                    <a:pt x="0" y="787"/>
                  </a:lnTo>
                  <a:lnTo>
                    <a:pt x="203" y="927"/>
                  </a:lnTo>
                  <a:lnTo>
                    <a:pt x="419" y="1054"/>
                  </a:lnTo>
                  <a:lnTo>
                    <a:pt x="622" y="1193"/>
                  </a:lnTo>
                  <a:lnTo>
                    <a:pt x="990" y="1155"/>
                  </a:lnTo>
                  <a:lnTo>
                    <a:pt x="1320" y="1333"/>
                  </a:lnTo>
                  <a:lnTo>
                    <a:pt x="1397" y="1104"/>
                  </a:lnTo>
                  <a:lnTo>
                    <a:pt x="1511" y="927"/>
                  </a:lnTo>
                  <a:lnTo>
                    <a:pt x="1701" y="787"/>
                  </a:lnTo>
                  <a:lnTo>
                    <a:pt x="1003" y="393"/>
                  </a:lnTo>
                  <a:lnTo>
                    <a:pt x="762" y="254"/>
                  </a:lnTo>
                  <a:lnTo>
                    <a:pt x="558" y="12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5BB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12281942" y="69706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98" y="546"/>
                  </a:moveTo>
                  <a:lnTo>
                    <a:pt x="355" y="381"/>
                  </a:lnTo>
                  <a:lnTo>
                    <a:pt x="0" y="406"/>
                  </a:lnTo>
                  <a:lnTo>
                    <a:pt x="152" y="863"/>
                  </a:lnTo>
                  <a:lnTo>
                    <a:pt x="393" y="850"/>
                  </a:lnTo>
                  <a:lnTo>
                    <a:pt x="698" y="546"/>
                  </a:lnTo>
                  <a:close/>
                </a:path>
                <a:path w="1904" h="1270">
                  <a:moveTo>
                    <a:pt x="1600" y="355"/>
                  </a:moveTo>
                  <a:lnTo>
                    <a:pt x="1435" y="241"/>
                  </a:lnTo>
                  <a:lnTo>
                    <a:pt x="1270" y="114"/>
                  </a:lnTo>
                  <a:lnTo>
                    <a:pt x="1079" y="0"/>
                  </a:lnTo>
                  <a:lnTo>
                    <a:pt x="889" y="139"/>
                  </a:lnTo>
                  <a:lnTo>
                    <a:pt x="774" y="317"/>
                  </a:lnTo>
                  <a:lnTo>
                    <a:pt x="723" y="546"/>
                  </a:lnTo>
                  <a:lnTo>
                    <a:pt x="1016" y="482"/>
                  </a:lnTo>
                  <a:lnTo>
                    <a:pt x="1320" y="406"/>
                  </a:lnTo>
                  <a:lnTo>
                    <a:pt x="1600" y="355"/>
                  </a:lnTo>
                  <a:close/>
                </a:path>
              </a:pathLst>
            </a:custGeom>
            <a:solidFill>
              <a:srgbClr val="5E62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12285844" y="69684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990" y="0"/>
                  </a:moveTo>
                  <a:lnTo>
                    <a:pt x="0" y="1346"/>
                  </a:lnTo>
                  <a:lnTo>
                    <a:pt x="838" y="1562"/>
                  </a:lnTo>
                  <a:lnTo>
                    <a:pt x="1257" y="1663"/>
                  </a:lnTo>
                  <a:lnTo>
                    <a:pt x="1955" y="1447"/>
                  </a:lnTo>
                  <a:lnTo>
                    <a:pt x="2654" y="1244"/>
                  </a:lnTo>
                  <a:lnTo>
                    <a:pt x="3352" y="1003"/>
                  </a:lnTo>
                  <a:lnTo>
                    <a:pt x="2159" y="34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060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12297303" y="6886155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6095" y="0"/>
                  </a:moveTo>
                  <a:lnTo>
                    <a:pt x="5143" y="2032"/>
                  </a:lnTo>
                  <a:lnTo>
                    <a:pt x="4419" y="4533"/>
                  </a:lnTo>
                  <a:lnTo>
                    <a:pt x="0" y="5702"/>
                  </a:lnTo>
                  <a:lnTo>
                    <a:pt x="638" y="6794"/>
                  </a:lnTo>
                  <a:lnTo>
                    <a:pt x="761" y="8026"/>
                  </a:lnTo>
                  <a:lnTo>
                    <a:pt x="1447" y="9982"/>
                  </a:lnTo>
                  <a:lnTo>
                    <a:pt x="2425" y="9613"/>
                  </a:lnTo>
                  <a:lnTo>
                    <a:pt x="3505" y="7429"/>
                  </a:lnTo>
                  <a:lnTo>
                    <a:pt x="4152" y="7200"/>
                  </a:lnTo>
                  <a:lnTo>
                    <a:pt x="5174" y="7200"/>
                  </a:lnTo>
                  <a:lnTo>
                    <a:pt x="5118" y="6337"/>
                  </a:lnTo>
                  <a:lnTo>
                    <a:pt x="5308" y="6210"/>
                  </a:lnTo>
                  <a:lnTo>
                    <a:pt x="6024" y="6210"/>
                  </a:lnTo>
                  <a:lnTo>
                    <a:pt x="6299" y="6184"/>
                  </a:lnTo>
                  <a:lnTo>
                    <a:pt x="6654" y="5702"/>
                  </a:lnTo>
                  <a:lnTo>
                    <a:pt x="6959" y="5156"/>
                  </a:lnTo>
                  <a:lnTo>
                    <a:pt x="6533" y="4953"/>
                  </a:lnTo>
                  <a:lnTo>
                    <a:pt x="5740" y="4953"/>
                  </a:lnTo>
                  <a:lnTo>
                    <a:pt x="5664" y="4051"/>
                  </a:lnTo>
                  <a:lnTo>
                    <a:pt x="6413" y="3784"/>
                  </a:lnTo>
                  <a:lnTo>
                    <a:pt x="6819" y="3543"/>
                  </a:lnTo>
                  <a:lnTo>
                    <a:pt x="6210" y="2387"/>
                  </a:lnTo>
                  <a:lnTo>
                    <a:pt x="7099" y="1536"/>
                  </a:lnTo>
                  <a:lnTo>
                    <a:pt x="7404" y="546"/>
                  </a:lnTo>
                  <a:lnTo>
                    <a:pt x="6972" y="355"/>
                  </a:lnTo>
                  <a:lnTo>
                    <a:pt x="6515" y="190"/>
                  </a:lnTo>
                  <a:lnTo>
                    <a:pt x="6095" y="0"/>
                  </a:lnTo>
                  <a:close/>
                </a:path>
                <a:path w="7620" h="10159">
                  <a:moveTo>
                    <a:pt x="4993" y="7552"/>
                  </a:moveTo>
                  <a:close/>
                </a:path>
                <a:path w="7620" h="10159">
                  <a:moveTo>
                    <a:pt x="5174" y="7200"/>
                  </a:moveTo>
                  <a:lnTo>
                    <a:pt x="4152" y="7200"/>
                  </a:lnTo>
                  <a:lnTo>
                    <a:pt x="4993" y="7552"/>
                  </a:lnTo>
                  <a:lnTo>
                    <a:pt x="5174" y="7200"/>
                  </a:lnTo>
                  <a:close/>
                </a:path>
                <a:path w="7620" h="10159">
                  <a:moveTo>
                    <a:pt x="6024" y="6210"/>
                  </a:moveTo>
                  <a:lnTo>
                    <a:pt x="5308" y="6210"/>
                  </a:lnTo>
                  <a:lnTo>
                    <a:pt x="5613" y="6248"/>
                  </a:lnTo>
                  <a:lnTo>
                    <a:pt x="6024" y="6210"/>
                  </a:lnTo>
                  <a:close/>
                </a:path>
                <a:path w="7620" h="10159">
                  <a:moveTo>
                    <a:pt x="6502" y="4940"/>
                  </a:moveTo>
                  <a:lnTo>
                    <a:pt x="5740" y="4953"/>
                  </a:lnTo>
                  <a:lnTo>
                    <a:pt x="6533" y="4953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12307860" y="68874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97" y="0"/>
                  </a:moveTo>
                  <a:lnTo>
                    <a:pt x="1092" y="673"/>
                  </a:lnTo>
                  <a:lnTo>
                    <a:pt x="507" y="165"/>
                  </a:lnTo>
                  <a:lnTo>
                    <a:pt x="368" y="393"/>
                  </a:lnTo>
                  <a:lnTo>
                    <a:pt x="241" y="634"/>
                  </a:lnTo>
                  <a:lnTo>
                    <a:pt x="101" y="888"/>
                  </a:lnTo>
                  <a:lnTo>
                    <a:pt x="25" y="1079"/>
                  </a:lnTo>
                  <a:lnTo>
                    <a:pt x="0" y="1244"/>
                  </a:lnTo>
                  <a:lnTo>
                    <a:pt x="0" y="1435"/>
                  </a:lnTo>
                  <a:lnTo>
                    <a:pt x="1054" y="2133"/>
                  </a:lnTo>
                  <a:lnTo>
                    <a:pt x="1765" y="2120"/>
                  </a:lnTo>
                  <a:lnTo>
                    <a:pt x="2197" y="1689"/>
                  </a:lnTo>
                  <a:lnTo>
                    <a:pt x="2514" y="1092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A25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12302985" y="68893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95" y="0"/>
                  </a:moveTo>
                  <a:lnTo>
                    <a:pt x="1778" y="101"/>
                  </a:lnTo>
                  <a:lnTo>
                    <a:pt x="1460" y="241"/>
                  </a:lnTo>
                  <a:lnTo>
                    <a:pt x="1143" y="355"/>
                  </a:lnTo>
                  <a:lnTo>
                    <a:pt x="749" y="609"/>
                  </a:lnTo>
                  <a:lnTo>
                    <a:pt x="0" y="863"/>
                  </a:lnTo>
                  <a:lnTo>
                    <a:pt x="12" y="1092"/>
                  </a:lnTo>
                  <a:lnTo>
                    <a:pt x="63" y="1765"/>
                  </a:lnTo>
                  <a:lnTo>
                    <a:pt x="812" y="1752"/>
                  </a:lnTo>
                  <a:lnTo>
                    <a:pt x="1346" y="199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12307383" y="68876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77" y="0"/>
                  </a:moveTo>
                  <a:lnTo>
                    <a:pt x="647" y="139"/>
                  </a:lnTo>
                  <a:lnTo>
                    <a:pt x="330" y="279"/>
                  </a:lnTo>
                  <a:lnTo>
                    <a:pt x="0" y="393"/>
                  </a:lnTo>
                  <a:lnTo>
                    <a:pt x="203" y="520"/>
                  </a:lnTo>
                  <a:lnTo>
                    <a:pt x="381" y="634"/>
                  </a:lnTo>
                  <a:lnTo>
                    <a:pt x="584" y="736"/>
                  </a:lnTo>
                  <a:lnTo>
                    <a:pt x="850" y="25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12299116" y="689132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143" y="0"/>
                  </a:moveTo>
                  <a:lnTo>
                    <a:pt x="4838" y="533"/>
                  </a:lnTo>
                  <a:lnTo>
                    <a:pt x="4483" y="1016"/>
                  </a:lnTo>
                  <a:lnTo>
                    <a:pt x="3797" y="1066"/>
                  </a:lnTo>
                  <a:lnTo>
                    <a:pt x="3492" y="1739"/>
                  </a:lnTo>
                  <a:lnTo>
                    <a:pt x="3533" y="2400"/>
                  </a:lnTo>
                  <a:lnTo>
                    <a:pt x="3159" y="2438"/>
                  </a:lnTo>
                  <a:lnTo>
                    <a:pt x="2654" y="2908"/>
                  </a:lnTo>
                  <a:lnTo>
                    <a:pt x="2006" y="3162"/>
                  </a:lnTo>
                  <a:lnTo>
                    <a:pt x="1233" y="3162"/>
                  </a:lnTo>
                  <a:lnTo>
                    <a:pt x="1075" y="3505"/>
                  </a:lnTo>
                  <a:lnTo>
                    <a:pt x="990" y="3898"/>
                  </a:lnTo>
                  <a:lnTo>
                    <a:pt x="1104" y="4356"/>
                  </a:lnTo>
                  <a:lnTo>
                    <a:pt x="914" y="4495"/>
                  </a:lnTo>
                  <a:lnTo>
                    <a:pt x="594" y="4495"/>
                  </a:lnTo>
                  <a:lnTo>
                    <a:pt x="431" y="4902"/>
                  </a:lnTo>
                  <a:lnTo>
                    <a:pt x="203" y="5334"/>
                  </a:lnTo>
                  <a:lnTo>
                    <a:pt x="0" y="5791"/>
                  </a:lnTo>
                  <a:lnTo>
                    <a:pt x="1536" y="5981"/>
                  </a:lnTo>
                  <a:lnTo>
                    <a:pt x="2882" y="6591"/>
                  </a:lnTo>
                  <a:lnTo>
                    <a:pt x="4000" y="7645"/>
                  </a:lnTo>
                  <a:lnTo>
                    <a:pt x="4394" y="6896"/>
                  </a:lnTo>
                  <a:lnTo>
                    <a:pt x="4948" y="5334"/>
                  </a:lnTo>
                  <a:lnTo>
                    <a:pt x="4904" y="4902"/>
                  </a:lnTo>
                  <a:lnTo>
                    <a:pt x="4656" y="4495"/>
                  </a:lnTo>
                  <a:lnTo>
                    <a:pt x="914" y="4495"/>
                  </a:lnTo>
                  <a:lnTo>
                    <a:pt x="609" y="4457"/>
                  </a:lnTo>
                  <a:lnTo>
                    <a:pt x="4632" y="4457"/>
                  </a:lnTo>
                  <a:lnTo>
                    <a:pt x="4737" y="3898"/>
                  </a:lnTo>
                  <a:lnTo>
                    <a:pt x="4991" y="3505"/>
                  </a:lnTo>
                  <a:lnTo>
                    <a:pt x="5096" y="3162"/>
                  </a:lnTo>
                  <a:lnTo>
                    <a:pt x="2006" y="3162"/>
                  </a:lnTo>
                  <a:lnTo>
                    <a:pt x="1257" y="3111"/>
                  </a:lnTo>
                  <a:lnTo>
                    <a:pt x="5111" y="3111"/>
                  </a:lnTo>
                  <a:lnTo>
                    <a:pt x="5110" y="2438"/>
                  </a:lnTo>
                  <a:lnTo>
                    <a:pt x="3479" y="2438"/>
                  </a:lnTo>
                  <a:lnTo>
                    <a:pt x="3198" y="2401"/>
                  </a:lnTo>
                  <a:lnTo>
                    <a:pt x="5094" y="2401"/>
                  </a:lnTo>
                  <a:lnTo>
                    <a:pt x="4939" y="2044"/>
                  </a:lnTo>
                  <a:lnTo>
                    <a:pt x="4936" y="1739"/>
                  </a:lnTo>
                  <a:lnTo>
                    <a:pt x="5435" y="1143"/>
                  </a:lnTo>
                  <a:lnTo>
                    <a:pt x="5676" y="368"/>
                  </a:lnTo>
                  <a:lnTo>
                    <a:pt x="5359" y="88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5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12296736" y="690127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40">
                  <a:moveTo>
                    <a:pt x="11053" y="12039"/>
                  </a:moveTo>
                  <a:lnTo>
                    <a:pt x="6235" y="12039"/>
                  </a:lnTo>
                  <a:lnTo>
                    <a:pt x="6705" y="14541"/>
                  </a:lnTo>
                  <a:lnTo>
                    <a:pt x="7302" y="14782"/>
                  </a:lnTo>
                  <a:lnTo>
                    <a:pt x="8242" y="14732"/>
                  </a:lnTo>
                  <a:lnTo>
                    <a:pt x="7998" y="12827"/>
                  </a:lnTo>
                  <a:lnTo>
                    <a:pt x="7962" y="12382"/>
                  </a:lnTo>
                  <a:lnTo>
                    <a:pt x="10960" y="12382"/>
                  </a:lnTo>
                  <a:lnTo>
                    <a:pt x="11053" y="12039"/>
                  </a:lnTo>
                  <a:close/>
                </a:path>
                <a:path w="13334" h="15240">
                  <a:moveTo>
                    <a:pt x="635" y="3136"/>
                  </a:moveTo>
                  <a:lnTo>
                    <a:pt x="0" y="5321"/>
                  </a:lnTo>
                  <a:lnTo>
                    <a:pt x="2552" y="7454"/>
                  </a:lnTo>
                  <a:lnTo>
                    <a:pt x="730" y="9702"/>
                  </a:lnTo>
                  <a:lnTo>
                    <a:pt x="750" y="9944"/>
                  </a:lnTo>
                  <a:lnTo>
                    <a:pt x="1181" y="10528"/>
                  </a:lnTo>
                  <a:lnTo>
                    <a:pt x="1702" y="10934"/>
                  </a:lnTo>
                  <a:lnTo>
                    <a:pt x="2260" y="11404"/>
                  </a:lnTo>
                  <a:lnTo>
                    <a:pt x="2561" y="12039"/>
                  </a:lnTo>
                  <a:lnTo>
                    <a:pt x="2628" y="13030"/>
                  </a:lnTo>
                  <a:lnTo>
                    <a:pt x="5562" y="13500"/>
                  </a:lnTo>
                  <a:lnTo>
                    <a:pt x="5854" y="13220"/>
                  </a:lnTo>
                  <a:lnTo>
                    <a:pt x="6235" y="12039"/>
                  </a:lnTo>
                  <a:lnTo>
                    <a:pt x="11053" y="12039"/>
                  </a:lnTo>
                  <a:lnTo>
                    <a:pt x="11368" y="10934"/>
                  </a:lnTo>
                  <a:lnTo>
                    <a:pt x="5080" y="10934"/>
                  </a:lnTo>
                  <a:lnTo>
                    <a:pt x="4102" y="10693"/>
                  </a:lnTo>
                  <a:lnTo>
                    <a:pt x="4254" y="9740"/>
                  </a:lnTo>
                  <a:lnTo>
                    <a:pt x="5332" y="9740"/>
                  </a:lnTo>
                  <a:lnTo>
                    <a:pt x="5459" y="8737"/>
                  </a:lnTo>
                  <a:lnTo>
                    <a:pt x="5588" y="8178"/>
                  </a:lnTo>
                  <a:lnTo>
                    <a:pt x="12731" y="8178"/>
                  </a:lnTo>
                  <a:lnTo>
                    <a:pt x="12954" y="8001"/>
                  </a:lnTo>
                  <a:lnTo>
                    <a:pt x="13246" y="7277"/>
                  </a:lnTo>
                  <a:lnTo>
                    <a:pt x="10375" y="6172"/>
                  </a:lnTo>
                  <a:lnTo>
                    <a:pt x="9172" y="4838"/>
                  </a:lnTo>
                  <a:lnTo>
                    <a:pt x="1206" y="4838"/>
                  </a:lnTo>
                  <a:lnTo>
                    <a:pt x="1326" y="4140"/>
                  </a:lnTo>
                  <a:lnTo>
                    <a:pt x="1200" y="3403"/>
                  </a:lnTo>
                  <a:lnTo>
                    <a:pt x="635" y="3136"/>
                  </a:lnTo>
                  <a:close/>
                </a:path>
                <a:path w="13334" h="15240">
                  <a:moveTo>
                    <a:pt x="10960" y="12382"/>
                  </a:moveTo>
                  <a:lnTo>
                    <a:pt x="7962" y="12382"/>
                  </a:lnTo>
                  <a:lnTo>
                    <a:pt x="10655" y="12827"/>
                  </a:lnTo>
                  <a:lnTo>
                    <a:pt x="10960" y="12382"/>
                  </a:lnTo>
                  <a:close/>
                </a:path>
                <a:path w="13334" h="15240">
                  <a:moveTo>
                    <a:pt x="12731" y="8178"/>
                  </a:moveTo>
                  <a:lnTo>
                    <a:pt x="5588" y="8178"/>
                  </a:lnTo>
                  <a:lnTo>
                    <a:pt x="6344" y="8788"/>
                  </a:lnTo>
                  <a:lnTo>
                    <a:pt x="6794" y="9182"/>
                  </a:lnTo>
                  <a:lnTo>
                    <a:pt x="6869" y="9804"/>
                  </a:lnTo>
                  <a:lnTo>
                    <a:pt x="5740" y="10795"/>
                  </a:lnTo>
                  <a:lnTo>
                    <a:pt x="5080" y="10934"/>
                  </a:lnTo>
                  <a:lnTo>
                    <a:pt x="11368" y="10934"/>
                  </a:lnTo>
                  <a:lnTo>
                    <a:pt x="11555" y="9702"/>
                  </a:lnTo>
                  <a:lnTo>
                    <a:pt x="11696" y="9004"/>
                  </a:lnTo>
                  <a:lnTo>
                    <a:pt x="12731" y="8178"/>
                  </a:lnTo>
                  <a:close/>
                </a:path>
                <a:path w="13334" h="15240">
                  <a:moveTo>
                    <a:pt x="5332" y="9740"/>
                  </a:moveTo>
                  <a:lnTo>
                    <a:pt x="4254" y="9740"/>
                  </a:lnTo>
                  <a:lnTo>
                    <a:pt x="5295" y="10045"/>
                  </a:lnTo>
                  <a:lnTo>
                    <a:pt x="5332" y="9740"/>
                  </a:lnTo>
                  <a:close/>
                </a:path>
                <a:path w="13334" h="15240">
                  <a:moveTo>
                    <a:pt x="6134" y="0"/>
                  </a:moveTo>
                  <a:lnTo>
                    <a:pt x="5092" y="1346"/>
                  </a:lnTo>
                  <a:lnTo>
                    <a:pt x="3632" y="2146"/>
                  </a:lnTo>
                  <a:lnTo>
                    <a:pt x="2286" y="3086"/>
                  </a:lnTo>
                  <a:lnTo>
                    <a:pt x="2254" y="3822"/>
                  </a:lnTo>
                  <a:lnTo>
                    <a:pt x="2590" y="4495"/>
                  </a:lnTo>
                  <a:lnTo>
                    <a:pt x="1206" y="4838"/>
                  </a:lnTo>
                  <a:lnTo>
                    <a:pt x="9172" y="4838"/>
                  </a:lnTo>
                  <a:lnTo>
                    <a:pt x="8668" y="4279"/>
                  </a:lnTo>
                  <a:lnTo>
                    <a:pt x="6184" y="4279"/>
                  </a:lnTo>
                  <a:lnTo>
                    <a:pt x="6235" y="3492"/>
                  </a:lnTo>
                  <a:lnTo>
                    <a:pt x="6477" y="3403"/>
                  </a:lnTo>
                  <a:lnTo>
                    <a:pt x="6642" y="3289"/>
                  </a:lnTo>
                  <a:lnTo>
                    <a:pt x="8181" y="3289"/>
                  </a:lnTo>
                  <a:lnTo>
                    <a:pt x="7150" y="673"/>
                  </a:lnTo>
                  <a:lnTo>
                    <a:pt x="6680" y="292"/>
                  </a:lnTo>
                  <a:lnTo>
                    <a:pt x="6134" y="0"/>
                  </a:lnTo>
                  <a:close/>
                </a:path>
                <a:path w="13334" h="15240">
                  <a:moveTo>
                    <a:pt x="8181" y="3289"/>
                  </a:moveTo>
                  <a:lnTo>
                    <a:pt x="6642" y="3289"/>
                  </a:lnTo>
                  <a:lnTo>
                    <a:pt x="6618" y="3949"/>
                  </a:lnTo>
                  <a:lnTo>
                    <a:pt x="6337" y="4140"/>
                  </a:lnTo>
                  <a:lnTo>
                    <a:pt x="6184" y="4279"/>
                  </a:lnTo>
                  <a:lnTo>
                    <a:pt x="8668" y="4279"/>
                  </a:lnTo>
                  <a:lnTo>
                    <a:pt x="8542" y="4140"/>
                  </a:lnTo>
                  <a:lnTo>
                    <a:pt x="8181" y="3289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12313152" y="69091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55"/>
                  </a:lnTo>
                  <a:lnTo>
                    <a:pt x="254" y="406"/>
                  </a:lnTo>
                  <a:lnTo>
                    <a:pt x="317" y="266"/>
                  </a:lnTo>
                  <a:lnTo>
                    <a:pt x="317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658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12284283" y="6897107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4846" y="0"/>
                  </a:moveTo>
                  <a:lnTo>
                    <a:pt x="14503" y="762"/>
                  </a:lnTo>
                  <a:lnTo>
                    <a:pt x="13842" y="1193"/>
                  </a:lnTo>
                  <a:lnTo>
                    <a:pt x="13233" y="1663"/>
                  </a:lnTo>
                  <a:lnTo>
                    <a:pt x="12103" y="4635"/>
                  </a:lnTo>
                  <a:lnTo>
                    <a:pt x="9245" y="3810"/>
                  </a:lnTo>
                  <a:lnTo>
                    <a:pt x="7061" y="4508"/>
                  </a:lnTo>
                  <a:lnTo>
                    <a:pt x="6476" y="4940"/>
                  </a:lnTo>
                  <a:lnTo>
                    <a:pt x="5232" y="4584"/>
                  </a:lnTo>
                  <a:lnTo>
                    <a:pt x="6057" y="6769"/>
                  </a:lnTo>
                  <a:lnTo>
                    <a:pt x="3809" y="7353"/>
                  </a:lnTo>
                  <a:lnTo>
                    <a:pt x="3149" y="8940"/>
                  </a:lnTo>
                  <a:lnTo>
                    <a:pt x="685" y="7213"/>
                  </a:lnTo>
                  <a:lnTo>
                    <a:pt x="927" y="5207"/>
                  </a:lnTo>
                  <a:lnTo>
                    <a:pt x="1981" y="3060"/>
                  </a:lnTo>
                  <a:lnTo>
                    <a:pt x="1485" y="2692"/>
                  </a:lnTo>
                  <a:lnTo>
                    <a:pt x="431" y="4343"/>
                  </a:lnTo>
                  <a:lnTo>
                    <a:pt x="0" y="6096"/>
                  </a:lnTo>
                  <a:lnTo>
                    <a:pt x="977" y="8991"/>
                  </a:lnTo>
                  <a:lnTo>
                    <a:pt x="3340" y="10883"/>
                  </a:lnTo>
                  <a:lnTo>
                    <a:pt x="3441" y="9893"/>
                  </a:lnTo>
                  <a:lnTo>
                    <a:pt x="5359" y="10198"/>
                  </a:lnTo>
                  <a:lnTo>
                    <a:pt x="4559" y="7747"/>
                  </a:lnTo>
                  <a:lnTo>
                    <a:pt x="5651" y="7505"/>
                  </a:lnTo>
                  <a:lnTo>
                    <a:pt x="7429" y="7747"/>
                  </a:lnTo>
                  <a:lnTo>
                    <a:pt x="7556" y="8534"/>
                  </a:lnTo>
                  <a:lnTo>
                    <a:pt x="7238" y="9448"/>
                  </a:lnTo>
                  <a:lnTo>
                    <a:pt x="8458" y="9093"/>
                  </a:lnTo>
                  <a:lnTo>
                    <a:pt x="9702" y="10210"/>
                  </a:lnTo>
                  <a:lnTo>
                    <a:pt x="10896" y="9550"/>
                  </a:lnTo>
                  <a:lnTo>
                    <a:pt x="10858" y="8458"/>
                  </a:lnTo>
                  <a:lnTo>
                    <a:pt x="9791" y="8458"/>
                  </a:lnTo>
                  <a:lnTo>
                    <a:pt x="9563" y="7658"/>
                  </a:lnTo>
                  <a:lnTo>
                    <a:pt x="11810" y="7569"/>
                  </a:lnTo>
                  <a:lnTo>
                    <a:pt x="13309" y="6019"/>
                  </a:lnTo>
                  <a:lnTo>
                    <a:pt x="13080" y="6985"/>
                  </a:lnTo>
                  <a:lnTo>
                    <a:pt x="13093" y="7302"/>
                  </a:lnTo>
                  <a:lnTo>
                    <a:pt x="13754" y="7620"/>
                  </a:lnTo>
                  <a:lnTo>
                    <a:pt x="14744" y="7251"/>
                  </a:lnTo>
                  <a:lnTo>
                    <a:pt x="16090" y="6299"/>
                  </a:lnTo>
                  <a:lnTo>
                    <a:pt x="17551" y="5511"/>
                  </a:lnTo>
                  <a:lnTo>
                    <a:pt x="18580" y="4152"/>
                  </a:lnTo>
                  <a:lnTo>
                    <a:pt x="18834" y="1866"/>
                  </a:lnTo>
                  <a:lnTo>
                    <a:pt x="17703" y="800"/>
                  </a:lnTo>
                  <a:lnTo>
                    <a:pt x="16357" y="190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12288472" y="695941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5334" y="0"/>
                  </a:moveTo>
                  <a:lnTo>
                    <a:pt x="4330" y="139"/>
                  </a:lnTo>
                  <a:lnTo>
                    <a:pt x="4102" y="990"/>
                  </a:lnTo>
                  <a:lnTo>
                    <a:pt x="3746" y="1714"/>
                  </a:lnTo>
                  <a:lnTo>
                    <a:pt x="3860" y="2057"/>
                  </a:lnTo>
                  <a:lnTo>
                    <a:pt x="3987" y="2362"/>
                  </a:lnTo>
                  <a:lnTo>
                    <a:pt x="4102" y="2692"/>
                  </a:lnTo>
                  <a:lnTo>
                    <a:pt x="203" y="3797"/>
                  </a:lnTo>
                  <a:lnTo>
                    <a:pt x="292" y="7404"/>
                  </a:lnTo>
                  <a:lnTo>
                    <a:pt x="0" y="8064"/>
                  </a:lnTo>
                  <a:lnTo>
                    <a:pt x="1346" y="7239"/>
                  </a:lnTo>
                  <a:lnTo>
                    <a:pt x="2781" y="6515"/>
                  </a:lnTo>
                  <a:lnTo>
                    <a:pt x="3302" y="4800"/>
                  </a:lnTo>
                  <a:lnTo>
                    <a:pt x="3492" y="4089"/>
                  </a:lnTo>
                  <a:lnTo>
                    <a:pt x="4394" y="3987"/>
                  </a:lnTo>
                  <a:lnTo>
                    <a:pt x="5130" y="3962"/>
                  </a:lnTo>
                  <a:lnTo>
                    <a:pt x="5397" y="2654"/>
                  </a:lnTo>
                  <a:lnTo>
                    <a:pt x="7277" y="1422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27B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12285005" y="696087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4902" y="0"/>
                  </a:moveTo>
                  <a:lnTo>
                    <a:pt x="4495" y="711"/>
                  </a:lnTo>
                  <a:lnTo>
                    <a:pt x="3924" y="990"/>
                  </a:lnTo>
                  <a:lnTo>
                    <a:pt x="1917" y="609"/>
                  </a:lnTo>
                  <a:lnTo>
                    <a:pt x="927" y="1104"/>
                  </a:lnTo>
                  <a:lnTo>
                    <a:pt x="0" y="1752"/>
                  </a:lnTo>
                  <a:lnTo>
                    <a:pt x="571" y="2298"/>
                  </a:lnTo>
                  <a:lnTo>
                    <a:pt x="1714" y="1638"/>
                  </a:lnTo>
                  <a:lnTo>
                    <a:pt x="2019" y="2730"/>
                  </a:lnTo>
                  <a:lnTo>
                    <a:pt x="2565" y="3606"/>
                  </a:lnTo>
                  <a:lnTo>
                    <a:pt x="2197" y="4406"/>
                  </a:lnTo>
                  <a:lnTo>
                    <a:pt x="1054" y="5626"/>
                  </a:lnTo>
                  <a:lnTo>
                    <a:pt x="825" y="6261"/>
                  </a:lnTo>
                  <a:lnTo>
                    <a:pt x="850" y="7010"/>
                  </a:lnTo>
                  <a:lnTo>
                    <a:pt x="1905" y="6908"/>
                  </a:lnTo>
                  <a:lnTo>
                    <a:pt x="2603" y="5740"/>
                  </a:lnTo>
                  <a:lnTo>
                    <a:pt x="3759" y="5943"/>
                  </a:lnTo>
                  <a:lnTo>
                    <a:pt x="3644" y="2362"/>
                  </a:lnTo>
                  <a:lnTo>
                    <a:pt x="7569" y="1231"/>
                  </a:lnTo>
                  <a:lnTo>
                    <a:pt x="7454" y="901"/>
                  </a:lnTo>
                  <a:lnTo>
                    <a:pt x="7327" y="596"/>
                  </a:lnTo>
                  <a:lnTo>
                    <a:pt x="7213" y="241"/>
                  </a:lnTo>
                  <a:lnTo>
                    <a:pt x="6426" y="177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12297592" y="69547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54" y="660"/>
                  </a:lnTo>
                  <a:lnTo>
                    <a:pt x="355" y="990"/>
                  </a:lnTo>
                  <a:lnTo>
                    <a:pt x="139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12232953" y="692142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111" y="0"/>
                  </a:moveTo>
                  <a:lnTo>
                    <a:pt x="3911" y="2616"/>
                  </a:lnTo>
                  <a:lnTo>
                    <a:pt x="1257" y="2438"/>
                  </a:lnTo>
                  <a:lnTo>
                    <a:pt x="0" y="3505"/>
                  </a:lnTo>
                  <a:lnTo>
                    <a:pt x="1854" y="4381"/>
                  </a:lnTo>
                  <a:lnTo>
                    <a:pt x="2692" y="4749"/>
                  </a:lnTo>
                  <a:lnTo>
                    <a:pt x="3340" y="5549"/>
                  </a:lnTo>
                  <a:lnTo>
                    <a:pt x="4406" y="5410"/>
                  </a:lnTo>
                  <a:lnTo>
                    <a:pt x="5181" y="5918"/>
                  </a:lnTo>
                  <a:lnTo>
                    <a:pt x="5638" y="5562"/>
                  </a:lnTo>
                  <a:lnTo>
                    <a:pt x="6083" y="5194"/>
                  </a:lnTo>
                  <a:lnTo>
                    <a:pt x="6553" y="4838"/>
                  </a:lnTo>
                  <a:lnTo>
                    <a:pt x="6007" y="4546"/>
                  </a:lnTo>
                  <a:lnTo>
                    <a:pt x="5575" y="4203"/>
                  </a:lnTo>
                  <a:lnTo>
                    <a:pt x="5537" y="3543"/>
                  </a:lnTo>
                  <a:lnTo>
                    <a:pt x="5841" y="2882"/>
                  </a:lnTo>
                  <a:lnTo>
                    <a:pt x="5079" y="2984"/>
                  </a:lnTo>
                  <a:lnTo>
                    <a:pt x="3949" y="3848"/>
                  </a:lnTo>
                  <a:lnTo>
                    <a:pt x="4140" y="2006"/>
                  </a:lnTo>
                  <a:lnTo>
                    <a:pt x="4241" y="1181"/>
                  </a:lnTo>
                  <a:lnTo>
                    <a:pt x="3987" y="393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12228852" y="692023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2451" y="4038"/>
                  </a:moveTo>
                  <a:lnTo>
                    <a:pt x="1587" y="4038"/>
                  </a:lnTo>
                  <a:lnTo>
                    <a:pt x="2387" y="4635"/>
                  </a:lnTo>
                  <a:lnTo>
                    <a:pt x="2451" y="4038"/>
                  </a:lnTo>
                  <a:close/>
                </a:path>
                <a:path w="6350" h="5079">
                  <a:moveTo>
                    <a:pt x="3835" y="0"/>
                  </a:moveTo>
                  <a:lnTo>
                    <a:pt x="1523" y="571"/>
                  </a:lnTo>
                  <a:lnTo>
                    <a:pt x="584" y="1498"/>
                  </a:lnTo>
                  <a:lnTo>
                    <a:pt x="0" y="4051"/>
                  </a:lnTo>
                  <a:lnTo>
                    <a:pt x="2451" y="4038"/>
                  </a:lnTo>
                  <a:lnTo>
                    <a:pt x="2603" y="2628"/>
                  </a:lnTo>
                  <a:lnTo>
                    <a:pt x="5803" y="1993"/>
                  </a:lnTo>
                  <a:lnTo>
                    <a:pt x="4978" y="73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12234929" y="69184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01" y="0"/>
                  </a:moveTo>
                  <a:lnTo>
                    <a:pt x="508" y="800"/>
                  </a:lnTo>
                  <a:lnTo>
                    <a:pt x="0" y="1727"/>
                  </a:lnTo>
                  <a:lnTo>
                    <a:pt x="1143" y="2984"/>
                  </a:lnTo>
                  <a:lnTo>
                    <a:pt x="1447" y="2209"/>
                  </a:lnTo>
                  <a:lnTo>
                    <a:pt x="2146" y="1803"/>
                  </a:lnTo>
                  <a:lnTo>
                    <a:pt x="2743" y="1295"/>
                  </a:lnTo>
                  <a:lnTo>
                    <a:pt x="2692" y="634"/>
                  </a:lnTo>
                  <a:lnTo>
                    <a:pt x="2260" y="2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12225487" y="6919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0" y="266"/>
                  </a:lnTo>
                  <a:lnTo>
                    <a:pt x="342" y="26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12224665" y="691422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612" y="139"/>
                  </a:moveTo>
                  <a:lnTo>
                    <a:pt x="1409" y="50"/>
                  </a:lnTo>
                  <a:lnTo>
                    <a:pt x="1206" y="0"/>
                  </a:lnTo>
                  <a:lnTo>
                    <a:pt x="977" y="0"/>
                  </a:lnTo>
                  <a:lnTo>
                    <a:pt x="215" y="571"/>
                  </a:lnTo>
                  <a:lnTo>
                    <a:pt x="0" y="1104"/>
                  </a:lnTo>
                  <a:lnTo>
                    <a:pt x="1054" y="1587"/>
                  </a:lnTo>
                  <a:lnTo>
                    <a:pt x="1257" y="1104"/>
                  </a:lnTo>
                  <a:lnTo>
                    <a:pt x="1422" y="622"/>
                  </a:lnTo>
                  <a:lnTo>
                    <a:pt x="1612" y="139"/>
                  </a:lnTo>
                  <a:close/>
                </a:path>
                <a:path w="5079" h="4445">
                  <a:moveTo>
                    <a:pt x="5003" y="3441"/>
                  </a:moveTo>
                  <a:lnTo>
                    <a:pt x="4699" y="3581"/>
                  </a:lnTo>
                  <a:lnTo>
                    <a:pt x="4394" y="3708"/>
                  </a:lnTo>
                  <a:lnTo>
                    <a:pt x="4064" y="3835"/>
                  </a:lnTo>
                  <a:lnTo>
                    <a:pt x="4495" y="3937"/>
                  </a:lnTo>
                  <a:lnTo>
                    <a:pt x="4800" y="3810"/>
                  </a:lnTo>
                  <a:lnTo>
                    <a:pt x="5003" y="3441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12230657" y="69166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165" y="152"/>
                  </a:lnTo>
                  <a:lnTo>
                    <a:pt x="38" y="342"/>
                  </a:lnTo>
                  <a:lnTo>
                    <a:pt x="0" y="596"/>
                  </a:lnTo>
                  <a:lnTo>
                    <a:pt x="165" y="495"/>
                  </a:lnTo>
                  <a:lnTo>
                    <a:pt x="355" y="406"/>
                  </a:lnTo>
                  <a:lnTo>
                    <a:pt x="495" y="292"/>
                  </a:lnTo>
                  <a:lnTo>
                    <a:pt x="419" y="101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12231547" y="690143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200" y="0"/>
                  </a:moveTo>
                  <a:lnTo>
                    <a:pt x="2489" y="1358"/>
                  </a:lnTo>
                  <a:lnTo>
                    <a:pt x="2095" y="2895"/>
                  </a:lnTo>
                  <a:lnTo>
                    <a:pt x="863" y="4000"/>
                  </a:lnTo>
                  <a:lnTo>
                    <a:pt x="0" y="4813"/>
                  </a:lnTo>
                  <a:lnTo>
                    <a:pt x="38" y="5664"/>
                  </a:lnTo>
                  <a:lnTo>
                    <a:pt x="1206" y="6261"/>
                  </a:lnTo>
                  <a:lnTo>
                    <a:pt x="1714" y="4140"/>
                  </a:lnTo>
                  <a:lnTo>
                    <a:pt x="3759" y="248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12237453" y="690264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5" y="292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215" y="292"/>
                  </a:lnTo>
                  <a:close/>
                </a:path>
                <a:path w="3175" h="6350">
                  <a:moveTo>
                    <a:pt x="2006" y="927"/>
                  </a:moveTo>
                  <a:lnTo>
                    <a:pt x="1651" y="939"/>
                  </a:lnTo>
                  <a:lnTo>
                    <a:pt x="1714" y="1130"/>
                  </a:lnTo>
                  <a:lnTo>
                    <a:pt x="2006" y="927"/>
                  </a:lnTo>
                  <a:close/>
                </a:path>
                <a:path w="3175" h="6350">
                  <a:moveTo>
                    <a:pt x="2730" y="2882"/>
                  </a:moveTo>
                  <a:lnTo>
                    <a:pt x="2387" y="2997"/>
                  </a:lnTo>
                  <a:lnTo>
                    <a:pt x="2082" y="3124"/>
                  </a:lnTo>
                  <a:lnTo>
                    <a:pt x="1739" y="3238"/>
                  </a:lnTo>
                  <a:lnTo>
                    <a:pt x="1574" y="3898"/>
                  </a:lnTo>
                  <a:lnTo>
                    <a:pt x="609" y="4241"/>
                  </a:lnTo>
                  <a:lnTo>
                    <a:pt x="927" y="5029"/>
                  </a:lnTo>
                  <a:lnTo>
                    <a:pt x="1028" y="5295"/>
                  </a:lnTo>
                  <a:lnTo>
                    <a:pt x="1435" y="5499"/>
                  </a:lnTo>
                  <a:lnTo>
                    <a:pt x="1752" y="5626"/>
                  </a:lnTo>
                  <a:lnTo>
                    <a:pt x="2501" y="5842"/>
                  </a:lnTo>
                  <a:lnTo>
                    <a:pt x="2527" y="5422"/>
                  </a:lnTo>
                  <a:lnTo>
                    <a:pt x="2044" y="4140"/>
                  </a:lnTo>
                  <a:lnTo>
                    <a:pt x="2476" y="3530"/>
                  </a:lnTo>
                  <a:lnTo>
                    <a:pt x="2730" y="2882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12232691" y="691279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06" y="0"/>
                  </a:moveTo>
                  <a:lnTo>
                    <a:pt x="0" y="1219"/>
                  </a:lnTo>
                  <a:lnTo>
                    <a:pt x="787" y="1041"/>
                  </a:lnTo>
                  <a:lnTo>
                    <a:pt x="1155" y="1193"/>
                  </a:lnTo>
                  <a:lnTo>
                    <a:pt x="1384" y="1282"/>
                  </a:lnTo>
                  <a:lnTo>
                    <a:pt x="1625" y="1346"/>
                  </a:lnTo>
                  <a:lnTo>
                    <a:pt x="1841" y="1435"/>
                  </a:lnTo>
                  <a:lnTo>
                    <a:pt x="1943" y="1193"/>
                  </a:lnTo>
                  <a:lnTo>
                    <a:pt x="2057" y="990"/>
                  </a:lnTo>
                  <a:lnTo>
                    <a:pt x="2158" y="774"/>
                  </a:lnTo>
                  <a:lnTo>
                    <a:pt x="1943" y="673"/>
                  </a:lnTo>
                  <a:lnTo>
                    <a:pt x="1727" y="546"/>
                  </a:lnTo>
                  <a:lnTo>
                    <a:pt x="1485" y="482"/>
                  </a:lnTo>
                  <a:lnTo>
                    <a:pt x="1054" y="34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12239162" y="691331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3898" y="0"/>
                  </a:moveTo>
                  <a:lnTo>
                    <a:pt x="2806" y="88"/>
                  </a:lnTo>
                  <a:lnTo>
                    <a:pt x="1752" y="1892"/>
                  </a:lnTo>
                  <a:lnTo>
                    <a:pt x="609" y="101"/>
                  </a:lnTo>
                  <a:lnTo>
                    <a:pt x="190" y="990"/>
                  </a:lnTo>
                  <a:lnTo>
                    <a:pt x="0" y="1435"/>
                  </a:lnTo>
                  <a:lnTo>
                    <a:pt x="1409" y="2159"/>
                  </a:lnTo>
                  <a:lnTo>
                    <a:pt x="2705" y="2336"/>
                  </a:lnTo>
                  <a:lnTo>
                    <a:pt x="3594" y="647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12235662" y="69099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" y="0"/>
                  </a:moveTo>
                  <a:lnTo>
                    <a:pt x="88" y="546"/>
                  </a:lnTo>
                  <a:lnTo>
                    <a:pt x="0" y="1193"/>
                  </a:lnTo>
                  <a:lnTo>
                    <a:pt x="736" y="1295"/>
                  </a:lnTo>
                  <a:lnTo>
                    <a:pt x="914" y="1333"/>
                  </a:lnTo>
                  <a:lnTo>
                    <a:pt x="1155" y="876"/>
                  </a:lnTo>
                  <a:lnTo>
                    <a:pt x="1397" y="634"/>
                  </a:lnTo>
                  <a:lnTo>
                    <a:pt x="952" y="419"/>
                  </a:lnTo>
                  <a:lnTo>
                    <a:pt x="495" y="2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12237159" y="691336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49" y="0"/>
                  </a:moveTo>
                  <a:lnTo>
                    <a:pt x="0" y="457"/>
                  </a:lnTo>
                  <a:lnTo>
                    <a:pt x="419" y="673"/>
                  </a:lnTo>
                  <a:lnTo>
                    <a:pt x="889" y="863"/>
                  </a:lnTo>
                  <a:lnTo>
                    <a:pt x="1320" y="1066"/>
                  </a:lnTo>
                  <a:lnTo>
                    <a:pt x="1193" y="203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12251027" y="6877326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8629" y="6756"/>
                  </a:moveTo>
                  <a:lnTo>
                    <a:pt x="7607" y="6756"/>
                  </a:lnTo>
                  <a:lnTo>
                    <a:pt x="7658" y="9182"/>
                  </a:lnTo>
                  <a:lnTo>
                    <a:pt x="9575" y="8724"/>
                  </a:lnTo>
                  <a:lnTo>
                    <a:pt x="8592" y="7010"/>
                  </a:lnTo>
                  <a:lnTo>
                    <a:pt x="8629" y="6756"/>
                  </a:lnTo>
                  <a:close/>
                </a:path>
                <a:path w="10159" h="9525">
                  <a:moveTo>
                    <a:pt x="8757" y="6553"/>
                  </a:moveTo>
                  <a:lnTo>
                    <a:pt x="2730" y="6553"/>
                  </a:lnTo>
                  <a:lnTo>
                    <a:pt x="3340" y="8013"/>
                  </a:lnTo>
                  <a:lnTo>
                    <a:pt x="3975" y="7404"/>
                  </a:lnTo>
                  <a:lnTo>
                    <a:pt x="4826" y="7353"/>
                  </a:lnTo>
                  <a:lnTo>
                    <a:pt x="5626" y="7175"/>
                  </a:lnTo>
                  <a:lnTo>
                    <a:pt x="7607" y="6794"/>
                  </a:lnTo>
                  <a:lnTo>
                    <a:pt x="8629" y="6756"/>
                  </a:lnTo>
                  <a:lnTo>
                    <a:pt x="8757" y="6553"/>
                  </a:lnTo>
                  <a:close/>
                </a:path>
                <a:path w="10159" h="9525">
                  <a:moveTo>
                    <a:pt x="1028" y="1181"/>
                  </a:moveTo>
                  <a:lnTo>
                    <a:pt x="825" y="1181"/>
                  </a:lnTo>
                  <a:lnTo>
                    <a:pt x="1536" y="4622"/>
                  </a:lnTo>
                  <a:lnTo>
                    <a:pt x="0" y="6261"/>
                  </a:lnTo>
                  <a:lnTo>
                    <a:pt x="1028" y="7010"/>
                  </a:lnTo>
                  <a:lnTo>
                    <a:pt x="2730" y="6553"/>
                  </a:lnTo>
                  <a:lnTo>
                    <a:pt x="8757" y="6553"/>
                  </a:lnTo>
                  <a:lnTo>
                    <a:pt x="9194" y="5854"/>
                  </a:lnTo>
                  <a:lnTo>
                    <a:pt x="7658" y="4305"/>
                  </a:lnTo>
                  <a:lnTo>
                    <a:pt x="7340" y="2578"/>
                  </a:lnTo>
                  <a:lnTo>
                    <a:pt x="7989" y="1358"/>
                  </a:lnTo>
                  <a:lnTo>
                    <a:pt x="6426" y="1346"/>
                  </a:lnTo>
                  <a:lnTo>
                    <a:pt x="1369" y="1308"/>
                  </a:lnTo>
                  <a:lnTo>
                    <a:pt x="1028" y="1181"/>
                  </a:lnTo>
                  <a:close/>
                </a:path>
                <a:path w="10159" h="9525">
                  <a:moveTo>
                    <a:pt x="7035" y="0"/>
                  </a:moveTo>
                  <a:lnTo>
                    <a:pt x="6883" y="330"/>
                  </a:lnTo>
                  <a:lnTo>
                    <a:pt x="6800" y="1308"/>
                  </a:lnTo>
                  <a:lnTo>
                    <a:pt x="7989" y="1358"/>
                  </a:lnTo>
                  <a:lnTo>
                    <a:pt x="8382" y="622"/>
                  </a:lnTo>
                  <a:lnTo>
                    <a:pt x="7035" y="0"/>
                  </a:lnTo>
                  <a:close/>
                </a:path>
                <a:path w="10159" h="9525">
                  <a:moveTo>
                    <a:pt x="3644" y="152"/>
                  </a:moveTo>
                  <a:lnTo>
                    <a:pt x="3378" y="749"/>
                  </a:lnTo>
                  <a:lnTo>
                    <a:pt x="2959" y="1168"/>
                  </a:lnTo>
                  <a:lnTo>
                    <a:pt x="2286" y="1308"/>
                  </a:lnTo>
                  <a:lnTo>
                    <a:pt x="1397" y="1320"/>
                  </a:lnTo>
                  <a:lnTo>
                    <a:pt x="6372" y="1320"/>
                  </a:lnTo>
                  <a:lnTo>
                    <a:pt x="5346" y="1308"/>
                  </a:lnTo>
                  <a:lnTo>
                    <a:pt x="5113" y="977"/>
                  </a:lnTo>
                  <a:lnTo>
                    <a:pt x="5092" y="711"/>
                  </a:lnTo>
                  <a:lnTo>
                    <a:pt x="4597" y="546"/>
                  </a:lnTo>
                  <a:lnTo>
                    <a:pt x="4127" y="330"/>
                  </a:lnTo>
                  <a:lnTo>
                    <a:pt x="3644" y="152"/>
                  </a:lnTo>
                  <a:close/>
                </a:path>
                <a:path w="10159" h="9525">
                  <a:moveTo>
                    <a:pt x="5753" y="1028"/>
                  </a:moveTo>
                  <a:lnTo>
                    <a:pt x="5346" y="1308"/>
                  </a:lnTo>
                  <a:lnTo>
                    <a:pt x="6345" y="1308"/>
                  </a:lnTo>
                  <a:lnTo>
                    <a:pt x="5753" y="1028"/>
                  </a:lnTo>
                  <a:close/>
                </a:path>
              </a:pathLst>
            </a:custGeom>
            <a:solidFill>
              <a:srgbClr val="EE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12246036" y="6878355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2920" y="190"/>
                  </a:moveTo>
                  <a:lnTo>
                    <a:pt x="2114" y="952"/>
                  </a:lnTo>
                  <a:lnTo>
                    <a:pt x="1689" y="1790"/>
                  </a:lnTo>
                  <a:lnTo>
                    <a:pt x="1727" y="2984"/>
                  </a:lnTo>
                  <a:lnTo>
                    <a:pt x="444" y="3200"/>
                  </a:lnTo>
                  <a:lnTo>
                    <a:pt x="0" y="3949"/>
                  </a:lnTo>
                  <a:lnTo>
                    <a:pt x="330" y="4102"/>
                  </a:lnTo>
                  <a:lnTo>
                    <a:pt x="4737" y="5791"/>
                  </a:lnTo>
                  <a:lnTo>
                    <a:pt x="4178" y="10731"/>
                  </a:lnTo>
                  <a:lnTo>
                    <a:pt x="6070" y="10579"/>
                  </a:lnTo>
                  <a:lnTo>
                    <a:pt x="6984" y="8597"/>
                  </a:lnTo>
                  <a:lnTo>
                    <a:pt x="9016" y="8128"/>
                  </a:lnTo>
                  <a:lnTo>
                    <a:pt x="8648" y="7340"/>
                  </a:lnTo>
                  <a:lnTo>
                    <a:pt x="8331" y="6985"/>
                  </a:lnTo>
                  <a:lnTo>
                    <a:pt x="7912" y="5981"/>
                  </a:lnTo>
                  <a:lnTo>
                    <a:pt x="6019" y="5981"/>
                  </a:lnTo>
                  <a:lnTo>
                    <a:pt x="4991" y="5232"/>
                  </a:lnTo>
                  <a:lnTo>
                    <a:pt x="6527" y="3594"/>
                  </a:lnTo>
                  <a:lnTo>
                    <a:pt x="6244" y="2222"/>
                  </a:lnTo>
                  <a:lnTo>
                    <a:pt x="3682" y="2222"/>
                  </a:lnTo>
                  <a:lnTo>
                    <a:pt x="2920" y="190"/>
                  </a:lnTo>
                  <a:close/>
                </a:path>
                <a:path w="9525" h="10795">
                  <a:moveTo>
                    <a:pt x="7721" y="5524"/>
                  </a:moveTo>
                  <a:lnTo>
                    <a:pt x="6019" y="5981"/>
                  </a:lnTo>
                  <a:lnTo>
                    <a:pt x="7912" y="5981"/>
                  </a:lnTo>
                  <a:lnTo>
                    <a:pt x="7721" y="5524"/>
                  </a:lnTo>
                  <a:close/>
                </a:path>
                <a:path w="9525" h="10795">
                  <a:moveTo>
                    <a:pt x="5130" y="0"/>
                  </a:moveTo>
                  <a:lnTo>
                    <a:pt x="4825" y="520"/>
                  </a:lnTo>
                  <a:lnTo>
                    <a:pt x="4470" y="952"/>
                  </a:lnTo>
                  <a:lnTo>
                    <a:pt x="3682" y="2222"/>
                  </a:lnTo>
                  <a:lnTo>
                    <a:pt x="6244" y="2222"/>
                  </a:lnTo>
                  <a:lnTo>
                    <a:pt x="5816" y="152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12257666" y="688179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4559" y="0"/>
                  </a:moveTo>
                  <a:lnTo>
                    <a:pt x="3822" y="88"/>
                  </a:lnTo>
                  <a:lnTo>
                    <a:pt x="3162" y="50"/>
                  </a:lnTo>
                  <a:lnTo>
                    <a:pt x="2552" y="1384"/>
                  </a:lnTo>
                  <a:lnTo>
                    <a:pt x="1892" y="2438"/>
                  </a:lnTo>
                  <a:lnTo>
                    <a:pt x="2921" y="4267"/>
                  </a:lnTo>
                  <a:lnTo>
                    <a:pt x="1016" y="4724"/>
                  </a:lnTo>
                  <a:lnTo>
                    <a:pt x="0" y="5016"/>
                  </a:lnTo>
                  <a:lnTo>
                    <a:pt x="88" y="5575"/>
                  </a:lnTo>
                  <a:lnTo>
                    <a:pt x="1562" y="7772"/>
                  </a:lnTo>
                  <a:lnTo>
                    <a:pt x="2463" y="9220"/>
                  </a:lnTo>
                  <a:lnTo>
                    <a:pt x="203" y="11696"/>
                  </a:lnTo>
                  <a:lnTo>
                    <a:pt x="571" y="12725"/>
                  </a:lnTo>
                  <a:lnTo>
                    <a:pt x="939" y="13601"/>
                  </a:lnTo>
                  <a:lnTo>
                    <a:pt x="1155" y="13715"/>
                  </a:lnTo>
                  <a:lnTo>
                    <a:pt x="1600" y="13881"/>
                  </a:lnTo>
                  <a:lnTo>
                    <a:pt x="1905" y="13246"/>
                  </a:lnTo>
                  <a:lnTo>
                    <a:pt x="2044" y="13042"/>
                  </a:lnTo>
                  <a:lnTo>
                    <a:pt x="2260" y="12585"/>
                  </a:lnTo>
                  <a:lnTo>
                    <a:pt x="2667" y="10591"/>
                  </a:lnTo>
                  <a:lnTo>
                    <a:pt x="4686" y="8928"/>
                  </a:lnTo>
                  <a:lnTo>
                    <a:pt x="3403" y="6642"/>
                  </a:lnTo>
                  <a:lnTo>
                    <a:pt x="1917" y="5245"/>
                  </a:lnTo>
                  <a:lnTo>
                    <a:pt x="3619" y="4229"/>
                  </a:lnTo>
                  <a:lnTo>
                    <a:pt x="4140" y="2387"/>
                  </a:lnTo>
                  <a:lnTo>
                    <a:pt x="5194" y="2679"/>
                  </a:lnTo>
                  <a:lnTo>
                    <a:pt x="5892" y="2920"/>
                  </a:lnTo>
                  <a:lnTo>
                    <a:pt x="6108" y="2489"/>
                  </a:lnTo>
                  <a:lnTo>
                    <a:pt x="6350" y="2082"/>
                  </a:lnTo>
                  <a:lnTo>
                    <a:pt x="6553" y="1676"/>
                  </a:lnTo>
                  <a:lnTo>
                    <a:pt x="5918" y="1536"/>
                  </a:lnTo>
                  <a:lnTo>
                    <a:pt x="5143" y="170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12253385" y="689521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087" y="3619"/>
                  </a:moveTo>
                  <a:lnTo>
                    <a:pt x="3352" y="3619"/>
                  </a:lnTo>
                  <a:lnTo>
                    <a:pt x="3041" y="5372"/>
                  </a:lnTo>
                  <a:lnTo>
                    <a:pt x="3035" y="6563"/>
                  </a:lnTo>
                  <a:lnTo>
                    <a:pt x="4165" y="6477"/>
                  </a:lnTo>
                  <a:lnTo>
                    <a:pt x="4762" y="6451"/>
                  </a:lnTo>
                  <a:lnTo>
                    <a:pt x="4838" y="5372"/>
                  </a:lnTo>
                  <a:lnTo>
                    <a:pt x="4406" y="4076"/>
                  </a:lnTo>
                  <a:lnTo>
                    <a:pt x="6057" y="3771"/>
                  </a:lnTo>
                  <a:lnTo>
                    <a:pt x="6087" y="3619"/>
                  </a:lnTo>
                  <a:close/>
                </a:path>
                <a:path w="6350" h="6984">
                  <a:moveTo>
                    <a:pt x="0" y="977"/>
                  </a:moveTo>
                  <a:lnTo>
                    <a:pt x="635" y="2120"/>
                  </a:lnTo>
                  <a:lnTo>
                    <a:pt x="292" y="3860"/>
                  </a:lnTo>
                  <a:lnTo>
                    <a:pt x="3352" y="3619"/>
                  </a:lnTo>
                  <a:lnTo>
                    <a:pt x="6087" y="3619"/>
                  </a:lnTo>
                  <a:lnTo>
                    <a:pt x="6197" y="3060"/>
                  </a:lnTo>
                  <a:lnTo>
                    <a:pt x="4668" y="2400"/>
                  </a:lnTo>
                  <a:lnTo>
                    <a:pt x="2590" y="2400"/>
                  </a:lnTo>
                  <a:lnTo>
                    <a:pt x="2168" y="1016"/>
                  </a:lnTo>
                  <a:lnTo>
                    <a:pt x="698" y="1016"/>
                  </a:lnTo>
                  <a:lnTo>
                    <a:pt x="0" y="977"/>
                  </a:lnTo>
                  <a:close/>
                </a:path>
                <a:path w="6350" h="6984">
                  <a:moveTo>
                    <a:pt x="4610" y="2374"/>
                  </a:moveTo>
                  <a:lnTo>
                    <a:pt x="2590" y="2400"/>
                  </a:lnTo>
                  <a:lnTo>
                    <a:pt x="4668" y="2400"/>
                  </a:lnTo>
                  <a:close/>
                </a:path>
                <a:path w="6350" h="6984">
                  <a:moveTo>
                    <a:pt x="1270" y="0"/>
                  </a:moveTo>
                  <a:lnTo>
                    <a:pt x="1003" y="533"/>
                  </a:lnTo>
                  <a:lnTo>
                    <a:pt x="698" y="1016"/>
                  </a:lnTo>
                  <a:lnTo>
                    <a:pt x="2168" y="1016"/>
                  </a:lnTo>
                  <a:lnTo>
                    <a:pt x="1943" y="279"/>
                  </a:lnTo>
                  <a:lnTo>
                    <a:pt x="1511" y="7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12255332" y="689495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066" y="0"/>
                  </a:moveTo>
                  <a:lnTo>
                    <a:pt x="0" y="546"/>
                  </a:lnTo>
                  <a:lnTo>
                    <a:pt x="647" y="2654"/>
                  </a:lnTo>
                  <a:lnTo>
                    <a:pt x="2667" y="2641"/>
                  </a:lnTo>
                  <a:lnTo>
                    <a:pt x="4254" y="3327"/>
                  </a:lnTo>
                  <a:lnTo>
                    <a:pt x="4470" y="2882"/>
                  </a:lnTo>
                  <a:lnTo>
                    <a:pt x="4597" y="2654"/>
                  </a:lnTo>
                  <a:lnTo>
                    <a:pt x="3746" y="2235"/>
                  </a:lnTo>
                  <a:lnTo>
                    <a:pt x="3606" y="1562"/>
                  </a:lnTo>
                  <a:lnTo>
                    <a:pt x="3937" y="736"/>
                  </a:lnTo>
                  <a:lnTo>
                    <a:pt x="3708" y="647"/>
                  </a:lnTo>
                  <a:lnTo>
                    <a:pt x="3263" y="444"/>
                  </a:lnTo>
                  <a:lnTo>
                    <a:pt x="2159" y="6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12252620" y="689064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984" y="0"/>
                  </a:moveTo>
                  <a:lnTo>
                    <a:pt x="2247" y="165"/>
                  </a:lnTo>
                  <a:lnTo>
                    <a:pt x="1092" y="1117"/>
                  </a:lnTo>
                  <a:lnTo>
                    <a:pt x="749" y="1422"/>
                  </a:lnTo>
                  <a:lnTo>
                    <a:pt x="355" y="1689"/>
                  </a:lnTo>
                  <a:lnTo>
                    <a:pt x="0" y="1981"/>
                  </a:lnTo>
                  <a:lnTo>
                    <a:pt x="762" y="2298"/>
                  </a:lnTo>
                  <a:lnTo>
                    <a:pt x="1155" y="2997"/>
                  </a:lnTo>
                  <a:lnTo>
                    <a:pt x="1689" y="3581"/>
                  </a:lnTo>
                  <a:lnTo>
                    <a:pt x="2019" y="3467"/>
                  </a:lnTo>
                  <a:lnTo>
                    <a:pt x="2349" y="3327"/>
                  </a:lnTo>
                  <a:lnTo>
                    <a:pt x="2654" y="3213"/>
                  </a:lnTo>
                  <a:lnTo>
                    <a:pt x="2984" y="2540"/>
                  </a:lnTo>
                  <a:lnTo>
                    <a:pt x="2895" y="2336"/>
                  </a:lnTo>
                  <a:lnTo>
                    <a:pt x="2705" y="2120"/>
                  </a:lnTo>
                  <a:lnTo>
                    <a:pt x="2717" y="189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12255596" y="689255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04" y="0"/>
                  </a:moveTo>
                  <a:lnTo>
                    <a:pt x="203" y="228"/>
                  </a:lnTo>
                  <a:lnTo>
                    <a:pt x="0" y="635"/>
                  </a:lnTo>
                  <a:lnTo>
                    <a:pt x="355" y="596"/>
                  </a:lnTo>
                  <a:lnTo>
                    <a:pt x="1054" y="1524"/>
                  </a:lnTo>
                  <a:lnTo>
                    <a:pt x="965" y="279"/>
                  </a:lnTo>
                  <a:lnTo>
                    <a:pt x="508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12254020" y="68942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79" y="0"/>
                  </a:moveTo>
                  <a:lnTo>
                    <a:pt x="177" y="215"/>
                  </a:lnTo>
                  <a:lnTo>
                    <a:pt x="0" y="647"/>
                  </a:lnTo>
                  <a:lnTo>
                    <a:pt x="622" y="1003"/>
                  </a:lnTo>
                  <a:lnTo>
                    <a:pt x="736" y="749"/>
                  </a:lnTo>
                  <a:lnTo>
                    <a:pt x="838" y="533"/>
                  </a:lnTo>
                  <a:lnTo>
                    <a:pt x="965" y="317"/>
                  </a:lnTo>
                  <a:lnTo>
                    <a:pt x="723" y="215"/>
                  </a:lnTo>
                  <a:lnTo>
                    <a:pt x="533" y="10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12254333" y="68938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52" y="0"/>
                  </a:moveTo>
                  <a:lnTo>
                    <a:pt x="635" y="101"/>
                  </a:lnTo>
                  <a:lnTo>
                    <a:pt x="317" y="241"/>
                  </a:lnTo>
                  <a:lnTo>
                    <a:pt x="0" y="355"/>
                  </a:lnTo>
                  <a:lnTo>
                    <a:pt x="215" y="457"/>
                  </a:lnTo>
                  <a:lnTo>
                    <a:pt x="406" y="571"/>
                  </a:lnTo>
                  <a:lnTo>
                    <a:pt x="647" y="673"/>
                  </a:lnTo>
                  <a:lnTo>
                    <a:pt x="850" y="21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12255895" y="68921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93" y="0"/>
                  </a:moveTo>
                  <a:lnTo>
                    <a:pt x="0" y="355"/>
                  </a:lnTo>
                  <a:lnTo>
                    <a:pt x="215" y="444"/>
                  </a:lnTo>
                  <a:lnTo>
                    <a:pt x="444" y="546"/>
                  </a:lnTo>
                  <a:lnTo>
                    <a:pt x="660" y="647"/>
                  </a:lnTo>
                  <a:lnTo>
                    <a:pt x="647" y="5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12243016" y="687213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2057" y="0"/>
                  </a:moveTo>
                  <a:lnTo>
                    <a:pt x="1054" y="139"/>
                  </a:lnTo>
                  <a:lnTo>
                    <a:pt x="825" y="965"/>
                  </a:lnTo>
                  <a:lnTo>
                    <a:pt x="457" y="1701"/>
                  </a:lnTo>
                  <a:lnTo>
                    <a:pt x="1066" y="2946"/>
                  </a:lnTo>
                  <a:lnTo>
                    <a:pt x="0" y="4559"/>
                  </a:lnTo>
                  <a:lnTo>
                    <a:pt x="1447" y="5702"/>
                  </a:lnTo>
                  <a:lnTo>
                    <a:pt x="2311" y="5207"/>
                  </a:lnTo>
                  <a:lnTo>
                    <a:pt x="3175" y="4686"/>
                  </a:lnTo>
                  <a:lnTo>
                    <a:pt x="4076" y="4165"/>
                  </a:lnTo>
                  <a:lnTo>
                    <a:pt x="4241" y="3987"/>
                  </a:lnTo>
                  <a:lnTo>
                    <a:pt x="4368" y="3810"/>
                  </a:lnTo>
                  <a:lnTo>
                    <a:pt x="4470" y="3606"/>
                  </a:lnTo>
                  <a:lnTo>
                    <a:pt x="5257" y="2933"/>
                  </a:lnTo>
                  <a:lnTo>
                    <a:pt x="6019" y="2235"/>
                  </a:lnTo>
                  <a:lnTo>
                    <a:pt x="6362" y="1168"/>
                  </a:lnTo>
                  <a:lnTo>
                    <a:pt x="5067" y="304"/>
                  </a:lnTo>
                  <a:lnTo>
                    <a:pt x="3505" y="39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12245998" y="687563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200" y="0"/>
                  </a:moveTo>
                  <a:lnTo>
                    <a:pt x="2641" y="368"/>
                  </a:lnTo>
                  <a:lnTo>
                    <a:pt x="2070" y="317"/>
                  </a:lnTo>
                  <a:lnTo>
                    <a:pt x="1485" y="114"/>
                  </a:lnTo>
                  <a:lnTo>
                    <a:pt x="1384" y="317"/>
                  </a:lnTo>
                  <a:lnTo>
                    <a:pt x="1244" y="482"/>
                  </a:lnTo>
                  <a:lnTo>
                    <a:pt x="1104" y="673"/>
                  </a:lnTo>
                  <a:lnTo>
                    <a:pt x="838" y="1676"/>
                  </a:lnTo>
                  <a:lnTo>
                    <a:pt x="0" y="2578"/>
                  </a:lnTo>
                  <a:lnTo>
                    <a:pt x="482" y="3721"/>
                  </a:lnTo>
                  <a:lnTo>
                    <a:pt x="888" y="3314"/>
                  </a:lnTo>
                  <a:lnTo>
                    <a:pt x="876" y="2476"/>
                  </a:lnTo>
                  <a:lnTo>
                    <a:pt x="1752" y="2476"/>
                  </a:lnTo>
                  <a:lnTo>
                    <a:pt x="1943" y="3251"/>
                  </a:lnTo>
                  <a:lnTo>
                    <a:pt x="2146" y="3657"/>
                  </a:lnTo>
                  <a:lnTo>
                    <a:pt x="2946" y="2908"/>
                  </a:lnTo>
                  <a:lnTo>
                    <a:pt x="3721" y="4927"/>
                  </a:lnTo>
                  <a:lnTo>
                    <a:pt x="4521" y="3670"/>
                  </a:lnTo>
                  <a:lnTo>
                    <a:pt x="3378" y="2679"/>
                  </a:lnTo>
                  <a:lnTo>
                    <a:pt x="4279" y="977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F44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12239270" y="688410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905" y="0"/>
                  </a:moveTo>
                  <a:lnTo>
                    <a:pt x="1574" y="114"/>
                  </a:lnTo>
                  <a:lnTo>
                    <a:pt x="1257" y="241"/>
                  </a:lnTo>
                  <a:lnTo>
                    <a:pt x="914" y="355"/>
                  </a:lnTo>
                  <a:lnTo>
                    <a:pt x="0" y="2349"/>
                  </a:lnTo>
                  <a:lnTo>
                    <a:pt x="1320" y="3009"/>
                  </a:lnTo>
                  <a:lnTo>
                    <a:pt x="2717" y="3149"/>
                  </a:lnTo>
                  <a:lnTo>
                    <a:pt x="4483" y="2895"/>
                  </a:lnTo>
                  <a:lnTo>
                    <a:pt x="3949" y="1473"/>
                  </a:lnTo>
                  <a:lnTo>
                    <a:pt x="2882" y="76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E33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12244457" y="68833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04" y="0"/>
                  </a:moveTo>
                  <a:lnTo>
                    <a:pt x="0" y="660"/>
                  </a:lnTo>
                  <a:lnTo>
                    <a:pt x="508" y="2057"/>
                  </a:lnTo>
                  <a:lnTo>
                    <a:pt x="2362" y="2501"/>
                  </a:lnTo>
                  <a:lnTo>
                    <a:pt x="2413" y="4203"/>
                  </a:lnTo>
                  <a:lnTo>
                    <a:pt x="4318" y="2095"/>
                  </a:lnTo>
                  <a:lnTo>
                    <a:pt x="4178" y="1460"/>
                  </a:lnTo>
                  <a:lnTo>
                    <a:pt x="1651" y="609"/>
                  </a:lnTo>
                  <a:lnTo>
                    <a:pt x="1257" y="889"/>
                  </a:lnTo>
                  <a:lnTo>
                    <a:pt x="1016" y="787"/>
                  </a:lnTo>
                  <a:lnTo>
                    <a:pt x="965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12246268" y="687811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485" y="0"/>
                  </a:moveTo>
                  <a:lnTo>
                    <a:pt x="596" y="0"/>
                  </a:lnTo>
                  <a:lnTo>
                    <a:pt x="622" y="825"/>
                  </a:lnTo>
                  <a:lnTo>
                    <a:pt x="215" y="1231"/>
                  </a:lnTo>
                  <a:lnTo>
                    <a:pt x="139" y="1473"/>
                  </a:lnTo>
                  <a:lnTo>
                    <a:pt x="88" y="1676"/>
                  </a:lnTo>
                  <a:lnTo>
                    <a:pt x="0" y="1905"/>
                  </a:lnTo>
                  <a:lnTo>
                    <a:pt x="431" y="2400"/>
                  </a:lnTo>
                  <a:lnTo>
                    <a:pt x="431" y="2933"/>
                  </a:lnTo>
                  <a:lnTo>
                    <a:pt x="177" y="3517"/>
                  </a:lnTo>
                  <a:lnTo>
                    <a:pt x="1498" y="3213"/>
                  </a:lnTo>
                  <a:lnTo>
                    <a:pt x="1473" y="2032"/>
                  </a:lnTo>
                  <a:lnTo>
                    <a:pt x="1879" y="1168"/>
                  </a:lnTo>
                  <a:lnTo>
                    <a:pt x="1676" y="76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6A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12245970" y="688001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92" y="0"/>
                  </a:moveTo>
                  <a:lnTo>
                    <a:pt x="76" y="558"/>
                  </a:lnTo>
                  <a:lnTo>
                    <a:pt x="0" y="1130"/>
                  </a:lnTo>
                  <a:lnTo>
                    <a:pt x="482" y="1612"/>
                  </a:lnTo>
                  <a:lnTo>
                    <a:pt x="736" y="1054"/>
                  </a:lnTo>
                  <a:lnTo>
                    <a:pt x="736" y="50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12240768" y="68886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126" y="76"/>
                  </a:lnTo>
                  <a:lnTo>
                    <a:pt x="0" y="254"/>
                  </a:lnTo>
                  <a:lnTo>
                    <a:pt x="177" y="444"/>
                  </a:lnTo>
                  <a:lnTo>
                    <a:pt x="368" y="279"/>
                  </a:lnTo>
                  <a:lnTo>
                    <a:pt x="368" y="13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12249433" y="689825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36" y="0"/>
                  </a:moveTo>
                  <a:lnTo>
                    <a:pt x="977" y="12"/>
                  </a:lnTo>
                  <a:lnTo>
                    <a:pt x="393" y="368"/>
                  </a:lnTo>
                  <a:lnTo>
                    <a:pt x="139" y="1473"/>
                  </a:lnTo>
                  <a:lnTo>
                    <a:pt x="0" y="2578"/>
                  </a:lnTo>
                  <a:lnTo>
                    <a:pt x="457" y="3670"/>
                  </a:lnTo>
                  <a:lnTo>
                    <a:pt x="761" y="3530"/>
                  </a:lnTo>
                  <a:lnTo>
                    <a:pt x="1104" y="3403"/>
                  </a:lnTo>
                  <a:lnTo>
                    <a:pt x="1447" y="3251"/>
                  </a:lnTo>
                  <a:lnTo>
                    <a:pt x="2108" y="3035"/>
                  </a:lnTo>
                  <a:lnTo>
                    <a:pt x="2781" y="2857"/>
                  </a:lnTo>
                  <a:lnTo>
                    <a:pt x="3441" y="2628"/>
                  </a:lnTo>
                  <a:lnTo>
                    <a:pt x="2628" y="2209"/>
                  </a:lnTo>
                  <a:lnTo>
                    <a:pt x="2298" y="1422"/>
                  </a:lnTo>
                  <a:lnTo>
                    <a:pt x="1904" y="673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F16C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12253527" y="690123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0" y="0"/>
                  </a:moveTo>
                  <a:lnTo>
                    <a:pt x="101" y="292"/>
                  </a:lnTo>
                  <a:lnTo>
                    <a:pt x="228" y="609"/>
                  </a:lnTo>
                  <a:lnTo>
                    <a:pt x="330" y="901"/>
                  </a:lnTo>
                  <a:lnTo>
                    <a:pt x="1574" y="1333"/>
                  </a:lnTo>
                  <a:lnTo>
                    <a:pt x="1650" y="2679"/>
                  </a:lnTo>
                  <a:lnTo>
                    <a:pt x="2438" y="3479"/>
                  </a:lnTo>
                  <a:lnTo>
                    <a:pt x="3276" y="2603"/>
                  </a:lnTo>
                  <a:lnTo>
                    <a:pt x="3136" y="1587"/>
                  </a:lnTo>
                  <a:lnTo>
                    <a:pt x="2844" y="546"/>
                  </a:lnTo>
                  <a:lnTo>
                    <a:pt x="1917" y="355"/>
                  </a:lnTo>
                  <a:lnTo>
                    <a:pt x="977" y="190"/>
                  </a:lnTo>
                  <a:close/>
                </a:path>
              </a:pathLst>
            </a:custGeom>
            <a:solidFill>
              <a:srgbClr val="F5D1E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12250865" y="690089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93" y="0"/>
                  </a:moveTo>
                  <a:lnTo>
                    <a:pt x="0" y="609"/>
                  </a:lnTo>
                  <a:lnTo>
                    <a:pt x="381" y="1054"/>
                  </a:lnTo>
                  <a:lnTo>
                    <a:pt x="723" y="1511"/>
                  </a:lnTo>
                  <a:lnTo>
                    <a:pt x="1079" y="1955"/>
                  </a:lnTo>
                  <a:lnTo>
                    <a:pt x="1600" y="1562"/>
                  </a:lnTo>
                  <a:lnTo>
                    <a:pt x="2133" y="1651"/>
                  </a:lnTo>
                  <a:lnTo>
                    <a:pt x="2679" y="1892"/>
                  </a:lnTo>
                  <a:lnTo>
                    <a:pt x="2984" y="1257"/>
                  </a:lnTo>
                  <a:lnTo>
                    <a:pt x="2882" y="952"/>
                  </a:lnTo>
                  <a:lnTo>
                    <a:pt x="2654" y="342"/>
                  </a:lnTo>
                  <a:lnTo>
                    <a:pt x="2451" y="215"/>
                  </a:lnTo>
                  <a:lnTo>
                    <a:pt x="2222" y="11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12249283" y="690149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600" y="0"/>
                  </a:moveTo>
                  <a:lnTo>
                    <a:pt x="914" y="292"/>
                  </a:lnTo>
                  <a:lnTo>
                    <a:pt x="609" y="431"/>
                  </a:lnTo>
                  <a:lnTo>
                    <a:pt x="393" y="1409"/>
                  </a:lnTo>
                  <a:lnTo>
                    <a:pt x="0" y="3352"/>
                  </a:lnTo>
                  <a:lnTo>
                    <a:pt x="25" y="3594"/>
                  </a:lnTo>
                  <a:lnTo>
                    <a:pt x="101" y="4063"/>
                  </a:lnTo>
                  <a:lnTo>
                    <a:pt x="355" y="4292"/>
                  </a:lnTo>
                  <a:lnTo>
                    <a:pt x="888" y="4698"/>
                  </a:lnTo>
                  <a:lnTo>
                    <a:pt x="2070" y="4546"/>
                  </a:lnTo>
                  <a:lnTo>
                    <a:pt x="3111" y="4737"/>
                  </a:lnTo>
                  <a:lnTo>
                    <a:pt x="3759" y="5892"/>
                  </a:lnTo>
                  <a:lnTo>
                    <a:pt x="3873" y="5676"/>
                  </a:lnTo>
                  <a:lnTo>
                    <a:pt x="4102" y="5245"/>
                  </a:lnTo>
                  <a:lnTo>
                    <a:pt x="4343" y="4686"/>
                  </a:lnTo>
                  <a:lnTo>
                    <a:pt x="4444" y="4140"/>
                  </a:lnTo>
                  <a:lnTo>
                    <a:pt x="4051" y="3606"/>
                  </a:lnTo>
                  <a:lnTo>
                    <a:pt x="2324" y="3632"/>
                  </a:lnTo>
                  <a:lnTo>
                    <a:pt x="2997" y="2184"/>
                  </a:lnTo>
                  <a:lnTo>
                    <a:pt x="2654" y="1346"/>
                  </a:lnTo>
                  <a:lnTo>
                    <a:pt x="2298" y="901"/>
                  </a:lnTo>
                  <a:lnTo>
                    <a:pt x="1955" y="444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1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12245422" y="688364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82"/>
                  </a:lnTo>
                  <a:lnTo>
                    <a:pt x="292" y="584"/>
                  </a:lnTo>
                  <a:lnTo>
                    <a:pt x="685" y="304"/>
                  </a:lnTo>
                  <a:lnTo>
                    <a:pt x="444" y="203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12246753" y="690491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20" y="0"/>
                  </a:moveTo>
                  <a:lnTo>
                    <a:pt x="0" y="393"/>
                  </a:lnTo>
                  <a:lnTo>
                    <a:pt x="558" y="1054"/>
                  </a:lnTo>
                  <a:lnTo>
                    <a:pt x="1117" y="1511"/>
                  </a:lnTo>
                  <a:lnTo>
                    <a:pt x="1651" y="342"/>
                  </a:lnTo>
                  <a:lnTo>
                    <a:pt x="1092" y="8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12253082" y="68948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52" y="0"/>
                  </a:moveTo>
                  <a:lnTo>
                    <a:pt x="0" y="88"/>
                  </a:lnTo>
                  <a:lnTo>
                    <a:pt x="419" y="838"/>
                  </a:lnTo>
                  <a:lnTo>
                    <a:pt x="304" y="1346"/>
                  </a:lnTo>
                  <a:lnTo>
                    <a:pt x="1003" y="1371"/>
                  </a:lnTo>
                  <a:lnTo>
                    <a:pt x="1295" y="888"/>
                  </a:lnTo>
                  <a:lnTo>
                    <a:pt x="1549" y="35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12237251" y="6921181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536" y="3111"/>
                  </a:moveTo>
                  <a:lnTo>
                    <a:pt x="1231" y="3771"/>
                  </a:lnTo>
                  <a:lnTo>
                    <a:pt x="1794" y="4076"/>
                  </a:lnTo>
                  <a:lnTo>
                    <a:pt x="2057" y="4279"/>
                  </a:lnTo>
                  <a:lnTo>
                    <a:pt x="2121" y="5168"/>
                  </a:lnTo>
                  <a:lnTo>
                    <a:pt x="892" y="6159"/>
                  </a:lnTo>
                  <a:lnTo>
                    <a:pt x="431" y="7175"/>
                  </a:lnTo>
                  <a:lnTo>
                    <a:pt x="1206" y="7912"/>
                  </a:lnTo>
                  <a:lnTo>
                    <a:pt x="1473" y="8762"/>
                  </a:lnTo>
                  <a:lnTo>
                    <a:pt x="2628" y="10172"/>
                  </a:lnTo>
                  <a:lnTo>
                    <a:pt x="1295" y="10591"/>
                  </a:lnTo>
                  <a:lnTo>
                    <a:pt x="0" y="12522"/>
                  </a:lnTo>
                  <a:lnTo>
                    <a:pt x="2895" y="13106"/>
                  </a:lnTo>
                  <a:lnTo>
                    <a:pt x="1536" y="15227"/>
                  </a:lnTo>
                  <a:lnTo>
                    <a:pt x="1206" y="15544"/>
                  </a:lnTo>
                  <a:lnTo>
                    <a:pt x="533" y="15824"/>
                  </a:lnTo>
                  <a:lnTo>
                    <a:pt x="393" y="15976"/>
                  </a:lnTo>
                  <a:lnTo>
                    <a:pt x="343" y="16395"/>
                  </a:lnTo>
                  <a:lnTo>
                    <a:pt x="457" y="16916"/>
                  </a:lnTo>
                  <a:lnTo>
                    <a:pt x="825" y="17322"/>
                  </a:lnTo>
                  <a:lnTo>
                    <a:pt x="2438" y="16395"/>
                  </a:lnTo>
                  <a:lnTo>
                    <a:pt x="3047" y="15659"/>
                  </a:lnTo>
                  <a:lnTo>
                    <a:pt x="4076" y="13411"/>
                  </a:lnTo>
                  <a:lnTo>
                    <a:pt x="5054" y="12953"/>
                  </a:lnTo>
                  <a:lnTo>
                    <a:pt x="6709" y="12953"/>
                  </a:lnTo>
                  <a:lnTo>
                    <a:pt x="6756" y="12814"/>
                  </a:lnTo>
                  <a:lnTo>
                    <a:pt x="6375" y="12268"/>
                  </a:lnTo>
                  <a:lnTo>
                    <a:pt x="6489" y="11722"/>
                  </a:lnTo>
                  <a:lnTo>
                    <a:pt x="6669" y="11315"/>
                  </a:lnTo>
                  <a:lnTo>
                    <a:pt x="5829" y="11315"/>
                  </a:lnTo>
                  <a:lnTo>
                    <a:pt x="5600" y="10794"/>
                  </a:lnTo>
                  <a:lnTo>
                    <a:pt x="5648" y="10591"/>
                  </a:lnTo>
                  <a:lnTo>
                    <a:pt x="5803" y="10375"/>
                  </a:lnTo>
                  <a:lnTo>
                    <a:pt x="6502" y="10312"/>
                  </a:lnTo>
                  <a:lnTo>
                    <a:pt x="8239" y="10312"/>
                  </a:lnTo>
                  <a:lnTo>
                    <a:pt x="8801" y="9563"/>
                  </a:lnTo>
                  <a:lnTo>
                    <a:pt x="14357" y="9563"/>
                  </a:lnTo>
                  <a:lnTo>
                    <a:pt x="14833" y="9474"/>
                  </a:lnTo>
                  <a:lnTo>
                    <a:pt x="14973" y="8978"/>
                  </a:lnTo>
                  <a:lnTo>
                    <a:pt x="14452" y="8216"/>
                  </a:lnTo>
                  <a:lnTo>
                    <a:pt x="13042" y="7950"/>
                  </a:lnTo>
                  <a:lnTo>
                    <a:pt x="12718" y="6718"/>
                  </a:lnTo>
                  <a:lnTo>
                    <a:pt x="7404" y="6718"/>
                  </a:lnTo>
                  <a:lnTo>
                    <a:pt x="7035" y="6299"/>
                  </a:lnTo>
                  <a:lnTo>
                    <a:pt x="6918" y="5600"/>
                  </a:lnTo>
                  <a:lnTo>
                    <a:pt x="6840" y="4076"/>
                  </a:lnTo>
                  <a:lnTo>
                    <a:pt x="3184" y="4063"/>
                  </a:lnTo>
                  <a:lnTo>
                    <a:pt x="2184" y="3263"/>
                  </a:lnTo>
                  <a:lnTo>
                    <a:pt x="1536" y="3111"/>
                  </a:lnTo>
                  <a:close/>
                </a:path>
                <a:path w="15240" h="17779">
                  <a:moveTo>
                    <a:pt x="6709" y="12953"/>
                  </a:moveTo>
                  <a:lnTo>
                    <a:pt x="5054" y="12953"/>
                  </a:lnTo>
                  <a:lnTo>
                    <a:pt x="6451" y="13461"/>
                  </a:lnTo>
                  <a:lnTo>
                    <a:pt x="6709" y="12953"/>
                  </a:lnTo>
                  <a:close/>
                </a:path>
                <a:path w="15240" h="17779">
                  <a:moveTo>
                    <a:pt x="14357" y="9563"/>
                  </a:moveTo>
                  <a:lnTo>
                    <a:pt x="8801" y="9563"/>
                  </a:lnTo>
                  <a:lnTo>
                    <a:pt x="9545" y="11184"/>
                  </a:lnTo>
                  <a:lnTo>
                    <a:pt x="10375" y="12052"/>
                  </a:lnTo>
                  <a:lnTo>
                    <a:pt x="12928" y="9994"/>
                  </a:lnTo>
                  <a:lnTo>
                    <a:pt x="13881" y="9651"/>
                  </a:lnTo>
                  <a:lnTo>
                    <a:pt x="14357" y="9563"/>
                  </a:lnTo>
                  <a:close/>
                </a:path>
                <a:path w="15240" h="17779">
                  <a:moveTo>
                    <a:pt x="8239" y="10312"/>
                  </a:moveTo>
                  <a:lnTo>
                    <a:pt x="6502" y="10312"/>
                  </a:lnTo>
                  <a:lnTo>
                    <a:pt x="6628" y="10591"/>
                  </a:lnTo>
                  <a:lnTo>
                    <a:pt x="6727" y="11184"/>
                  </a:lnTo>
                  <a:lnTo>
                    <a:pt x="7391" y="11442"/>
                  </a:lnTo>
                  <a:lnTo>
                    <a:pt x="8239" y="10312"/>
                  </a:lnTo>
                  <a:close/>
                </a:path>
                <a:path w="15240" h="17779">
                  <a:moveTo>
                    <a:pt x="6337" y="11061"/>
                  </a:moveTo>
                  <a:lnTo>
                    <a:pt x="5829" y="11315"/>
                  </a:lnTo>
                  <a:lnTo>
                    <a:pt x="6669" y="11315"/>
                  </a:lnTo>
                  <a:lnTo>
                    <a:pt x="6687" y="11163"/>
                  </a:lnTo>
                  <a:lnTo>
                    <a:pt x="6337" y="11061"/>
                  </a:lnTo>
                  <a:close/>
                </a:path>
                <a:path w="15240" h="17779">
                  <a:moveTo>
                    <a:pt x="8699" y="4279"/>
                  </a:moveTo>
                  <a:lnTo>
                    <a:pt x="8451" y="5118"/>
                  </a:lnTo>
                  <a:lnTo>
                    <a:pt x="8338" y="6095"/>
                  </a:lnTo>
                  <a:lnTo>
                    <a:pt x="8699" y="6603"/>
                  </a:lnTo>
                  <a:lnTo>
                    <a:pt x="7404" y="6718"/>
                  </a:lnTo>
                  <a:lnTo>
                    <a:pt x="12718" y="6718"/>
                  </a:lnTo>
                  <a:lnTo>
                    <a:pt x="12641" y="6159"/>
                  </a:lnTo>
                  <a:lnTo>
                    <a:pt x="11836" y="6159"/>
                  </a:lnTo>
                  <a:lnTo>
                    <a:pt x="11328" y="6095"/>
                  </a:lnTo>
                  <a:lnTo>
                    <a:pt x="11231" y="5600"/>
                  </a:lnTo>
                  <a:lnTo>
                    <a:pt x="9931" y="5600"/>
                  </a:lnTo>
                  <a:lnTo>
                    <a:pt x="8699" y="4279"/>
                  </a:lnTo>
                  <a:close/>
                </a:path>
                <a:path w="15240" h="17779">
                  <a:moveTo>
                    <a:pt x="12572" y="5664"/>
                  </a:moveTo>
                  <a:lnTo>
                    <a:pt x="11836" y="6159"/>
                  </a:lnTo>
                  <a:lnTo>
                    <a:pt x="12641" y="6159"/>
                  </a:lnTo>
                  <a:lnTo>
                    <a:pt x="12572" y="5664"/>
                  </a:lnTo>
                  <a:close/>
                </a:path>
                <a:path w="15240" h="17779">
                  <a:moveTo>
                    <a:pt x="10477" y="4825"/>
                  </a:moveTo>
                  <a:lnTo>
                    <a:pt x="9931" y="5600"/>
                  </a:lnTo>
                  <a:lnTo>
                    <a:pt x="11231" y="5600"/>
                  </a:lnTo>
                  <a:lnTo>
                    <a:pt x="11137" y="5118"/>
                  </a:lnTo>
                  <a:lnTo>
                    <a:pt x="10477" y="4825"/>
                  </a:lnTo>
                  <a:close/>
                </a:path>
                <a:path w="15240" h="17779">
                  <a:moveTo>
                    <a:pt x="4474" y="1663"/>
                  </a:moveTo>
                  <a:lnTo>
                    <a:pt x="3733" y="1663"/>
                  </a:lnTo>
                  <a:lnTo>
                    <a:pt x="3200" y="4076"/>
                  </a:lnTo>
                  <a:lnTo>
                    <a:pt x="6840" y="4076"/>
                  </a:lnTo>
                  <a:lnTo>
                    <a:pt x="6832" y="3949"/>
                  </a:lnTo>
                  <a:lnTo>
                    <a:pt x="5283" y="3263"/>
                  </a:lnTo>
                  <a:lnTo>
                    <a:pt x="4570" y="2171"/>
                  </a:lnTo>
                  <a:lnTo>
                    <a:pt x="4474" y="1663"/>
                  </a:lnTo>
                  <a:close/>
                </a:path>
                <a:path w="15240" h="17779">
                  <a:moveTo>
                    <a:pt x="1485" y="0"/>
                  </a:moveTo>
                  <a:lnTo>
                    <a:pt x="1130" y="1460"/>
                  </a:lnTo>
                  <a:lnTo>
                    <a:pt x="1854" y="2171"/>
                  </a:lnTo>
                  <a:lnTo>
                    <a:pt x="3733" y="1663"/>
                  </a:lnTo>
                  <a:lnTo>
                    <a:pt x="4474" y="1663"/>
                  </a:lnTo>
                  <a:lnTo>
                    <a:pt x="4426" y="774"/>
                  </a:lnTo>
                  <a:lnTo>
                    <a:pt x="3022" y="774"/>
                  </a:lnTo>
                  <a:lnTo>
                    <a:pt x="1485" y="0"/>
                  </a:lnTo>
                  <a:close/>
                </a:path>
                <a:path w="15240" h="17779">
                  <a:moveTo>
                    <a:pt x="3746" y="76"/>
                  </a:moveTo>
                  <a:lnTo>
                    <a:pt x="3022" y="774"/>
                  </a:lnTo>
                  <a:lnTo>
                    <a:pt x="4426" y="774"/>
                  </a:lnTo>
                  <a:lnTo>
                    <a:pt x="4406" y="406"/>
                  </a:lnTo>
                  <a:lnTo>
                    <a:pt x="3746" y="76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12241720" y="691942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8659" y="6616"/>
                  </a:moveTo>
                  <a:lnTo>
                    <a:pt x="7032" y="6616"/>
                  </a:lnTo>
                  <a:lnTo>
                    <a:pt x="6994" y="6883"/>
                  </a:lnTo>
                  <a:lnTo>
                    <a:pt x="6676" y="6883"/>
                  </a:lnTo>
                  <a:lnTo>
                    <a:pt x="6867" y="7848"/>
                  </a:lnTo>
                  <a:lnTo>
                    <a:pt x="7375" y="7924"/>
                  </a:lnTo>
                  <a:lnTo>
                    <a:pt x="8111" y="7429"/>
                  </a:lnTo>
                  <a:lnTo>
                    <a:pt x="8391" y="6934"/>
                  </a:lnTo>
                  <a:lnTo>
                    <a:pt x="8659" y="6616"/>
                  </a:lnTo>
                  <a:close/>
                </a:path>
                <a:path w="10159" h="8254">
                  <a:moveTo>
                    <a:pt x="7371" y="3149"/>
                  </a:moveTo>
                  <a:lnTo>
                    <a:pt x="4733" y="3149"/>
                  </a:lnTo>
                  <a:lnTo>
                    <a:pt x="5315" y="3670"/>
                  </a:lnTo>
                  <a:lnTo>
                    <a:pt x="5389" y="4000"/>
                  </a:lnTo>
                  <a:lnTo>
                    <a:pt x="4962" y="5270"/>
                  </a:lnTo>
                  <a:lnTo>
                    <a:pt x="5521" y="5549"/>
                  </a:lnTo>
                  <a:lnTo>
                    <a:pt x="5965" y="5892"/>
                  </a:lnTo>
                  <a:lnTo>
                    <a:pt x="5998" y="6337"/>
                  </a:lnTo>
                  <a:lnTo>
                    <a:pt x="6099" y="6616"/>
                  </a:lnTo>
                  <a:lnTo>
                    <a:pt x="6676" y="6883"/>
                  </a:lnTo>
                  <a:lnTo>
                    <a:pt x="6930" y="6616"/>
                  </a:lnTo>
                  <a:lnTo>
                    <a:pt x="8659" y="6616"/>
                  </a:lnTo>
                  <a:lnTo>
                    <a:pt x="9293" y="6337"/>
                  </a:lnTo>
                  <a:lnTo>
                    <a:pt x="9470" y="5968"/>
                  </a:lnTo>
                  <a:lnTo>
                    <a:pt x="9530" y="5689"/>
                  </a:lnTo>
                  <a:lnTo>
                    <a:pt x="7222" y="5689"/>
                  </a:lnTo>
                  <a:lnTo>
                    <a:pt x="6245" y="4076"/>
                  </a:lnTo>
                  <a:lnTo>
                    <a:pt x="7146" y="3670"/>
                  </a:lnTo>
                  <a:lnTo>
                    <a:pt x="7540" y="3225"/>
                  </a:lnTo>
                  <a:lnTo>
                    <a:pt x="7371" y="3149"/>
                  </a:lnTo>
                  <a:close/>
                </a:path>
                <a:path w="10159" h="8254">
                  <a:moveTo>
                    <a:pt x="2790" y="0"/>
                  </a:moveTo>
                  <a:lnTo>
                    <a:pt x="0" y="2120"/>
                  </a:lnTo>
                  <a:lnTo>
                    <a:pt x="13" y="3670"/>
                  </a:lnTo>
                  <a:lnTo>
                    <a:pt x="136" y="4000"/>
                  </a:lnTo>
                  <a:lnTo>
                    <a:pt x="796" y="5029"/>
                  </a:lnTo>
                  <a:lnTo>
                    <a:pt x="2346" y="5714"/>
                  </a:lnTo>
                  <a:lnTo>
                    <a:pt x="3641" y="4673"/>
                  </a:lnTo>
                  <a:lnTo>
                    <a:pt x="2606" y="3924"/>
                  </a:lnTo>
                  <a:lnTo>
                    <a:pt x="2546" y="3797"/>
                  </a:lnTo>
                  <a:lnTo>
                    <a:pt x="4733" y="3149"/>
                  </a:lnTo>
                  <a:lnTo>
                    <a:pt x="7371" y="3149"/>
                  </a:lnTo>
                  <a:lnTo>
                    <a:pt x="5991" y="2527"/>
                  </a:lnTo>
                  <a:lnTo>
                    <a:pt x="5546" y="2298"/>
                  </a:lnTo>
                  <a:lnTo>
                    <a:pt x="5089" y="2120"/>
                  </a:lnTo>
                  <a:lnTo>
                    <a:pt x="4873" y="1993"/>
                  </a:lnTo>
                  <a:lnTo>
                    <a:pt x="2790" y="0"/>
                  </a:lnTo>
                  <a:close/>
                </a:path>
                <a:path w="10159" h="8254">
                  <a:moveTo>
                    <a:pt x="8619" y="3924"/>
                  </a:moveTo>
                  <a:lnTo>
                    <a:pt x="7629" y="4419"/>
                  </a:lnTo>
                  <a:lnTo>
                    <a:pt x="7222" y="5689"/>
                  </a:lnTo>
                  <a:lnTo>
                    <a:pt x="9530" y="5689"/>
                  </a:lnTo>
                  <a:lnTo>
                    <a:pt x="9305" y="5016"/>
                  </a:lnTo>
                  <a:lnTo>
                    <a:pt x="9315" y="4673"/>
                  </a:lnTo>
                  <a:lnTo>
                    <a:pt x="9559" y="4165"/>
                  </a:lnTo>
                  <a:lnTo>
                    <a:pt x="9089" y="4000"/>
                  </a:lnTo>
                  <a:lnTo>
                    <a:pt x="8619" y="3924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12246585" y="691506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3759" y="0"/>
                  </a:moveTo>
                  <a:lnTo>
                    <a:pt x="3416" y="114"/>
                  </a:lnTo>
                  <a:lnTo>
                    <a:pt x="3111" y="241"/>
                  </a:lnTo>
                  <a:lnTo>
                    <a:pt x="2768" y="342"/>
                  </a:lnTo>
                  <a:lnTo>
                    <a:pt x="1092" y="1993"/>
                  </a:lnTo>
                  <a:lnTo>
                    <a:pt x="863" y="4318"/>
                  </a:lnTo>
                  <a:lnTo>
                    <a:pt x="0" y="6350"/>
                  </a:lnTo>
                  <a:lnTo>
                    <a:pt x="444" y="6565"/>
                  </a:lnTo>
                  <a:lnTo>
                    <a:pt x="685" y="6667"/>
                  </a:lnTo>
                  <a:lnTo>
                    <a:pt x="1435" y="6197"/>
                  </a:lnTo>
                  <a:lnTo>
                    <a:pt x="1866" y="6400"/>
                  </a:lnTo>
                  <a:lnTo>
                    <a:pt x="2006" y="7289"/>
                  </a:lnTo>
                  <a:lnTo>
                    <a:pt x="2463" y="7467"/>
                  </a:lnTo>
                  <a:lnTo>
                    <a:pt x="2667" y="7581"/>
                  </a:lnTo>
                  <a:lnTo>
                    <a:pt x="3708" y="6337"/>
                  </a:lnTo>
                  <a:lnTo>
                    <a:pt x="2603" y="5130"/>
                  </a:lnTo>
                  <a:lnTo>
                    <a:pt x="2451" y="3848"/>
                  </a:lnTo>
                  <a:lnTo>
                    <a:pt x="3797" y="3886"/>
                  </a:lnTo>
                  <a:lnTo>
                    <a:pt x="4762" y="4241"/>
                  </a:lnTo>
                  <a:lnTo>
                    <a:pt x="5194" y="5435"/>
                  </a:lnTo>
                  <a:lnTo>
                    <a:pt x="5765" y="7086"/>
                  </a:lnTo>
                  <a:lnTo>
                    <a:pt x="6756" y="5753"/>
                  </a:lnTo>
                  <a:lnTo>
                    <a:pt x="7543" y="5803"/>
                  </a:lnTo>
                  <a:lnTo>
                    <a:pt x="7454" y="4914"/>
                  </a:lnTo>
                  <a:lnTo>
                    <a:pt x="6565" y="4191"/>
                  </a:lnTo>
                  <a:lnTo>
                    <a:pt x="7150" y="3200"/>
                  </a:lnTo>
                  <a:lnTo>
                    <a:pt x="6489" y="2882"/>
                  </a:lnTo>
                  <a:lnTo>
                    <a:pt x="6108" y="1892"/>
                  </a:lnTo>
                  <a:lnTo>
                    <a:pt x="4546" y="224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12236083" y="691932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203" y="0"/>
                  </a:moveTo>
                  <a:lnTo>
                    <a:pt x="3340" y="126"/>
                  </a:lnTo>
                  <a:lnTo>
                    <a:pt x="2451" y="279"/>
                  </a:lnTo>
                  <a:lnTo>
                    <a:pt x="1600" y="406"/>
                  </a:lnTo>
                  <a:lnTo>
                    <a:pt x="990" y="927"/>
                  </a:lnTo>
                  <a:lnTo>
                    <a:pt x="292" y="1320"/>
                  </a:lnTo>
                  <a:lnTo>
                    <a:pt x="0" y="2082"/>
                  </a:lnTo>
                  <a:lnTo>
                    <a:pt x="863" y="2476"/>
                  </a:lnTo>
                  <a:lnTo>
                    <a:pt x="1104" y="3263"/>
                  </a:lnTo>
                  <a:lnTo>
                    <a:pt x="1003" y="4102"/>
                  </a:lnTo>
                  <a:lnTo>
                    <a:pt x="825" y="5956"/>
                  </a:lnTo>
                  <a:lnTo>
                    <a:pt x="1943" y="5079"/>
                  </a:lnTo>
                  <a:lnTo>
                    <a:pt x="2705" y="4965"/>
                  </a:lnTo>
                  <a:lnTo>
                    <a:pt x="3352" y="5118"/>
                  </a:lnTo>
                  <a:lnTo>
                    <a:pt x="4368" y="5930"/>
                  </a:lnTo>
                  <a:lnTo>
                    <a:pt x="4546" y="5054"/>
                  </a:lnTo>
                  <a:lnTo>
                    <a:pt x="4902" y="3517"/>
                  </a:lnTo>
                  <a:lnTo>
                    <a:pt x="3022" y="4025"/>
                  </a:lnTo>
                  <a:lnTo>
                    <a:pt x="2298" y="3314"/>
                  </a:lnTo>
                  <a:lnTo>
                    <a:pt x="2654" y="1854"/>
                  </a:lnTo>
                  <a:lnTo>
                    <a:pt x="4190" y="2628"/>
                  </a:lnTo>
                  <a:lnTo>
                    <a:pt x="4914" y="1930"/>
                  </a:lnTo>
                  <a:lnTo>
                    <a:pt x="4864" y="304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12242757" y="690991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3492" y="0"/>
                  </a:moveTo>
                  <a:lnTo>
                    <a:pt x="2921" y="12"/>
                  </a:lnTo>
                  <a:lnTo>
                    <a:pt x="2387" y="50"/>
                  </a:lnTo>
                  <a:lnTo>
                    <a:pt x="1841" y="63"/>
                  </a:lnTo>
                  <a:lnTo>
                    <a:pt x="1308" y="457"/>
                  </a:lnTo>
                  <a:lnTo>
                    <a:pt x="749" y="342"/>
                  </a:lnTo>
                  <a:lnTo>
                    <a:pt x="203" y="114"/>
                  </a:lnTo>
                  <a:lnTo>
                    <a:pt x="304" y="3403"/>
                  </a:lnTo>
                  <a:lnTo>
                    <a:pt x="0" y="4051"/>
                  </a:lnTo>
                  <a:lnTo>
                    <a:pt x="546" y="4038"/>
                  </a:lnTo>
                  <a:lnTo>
                    <a:pt x="1092" y="4038"/>
                  </a:lnTo>
                  <a:lnTo>
                    <a:pt x="1625" y="4013"/>
                  </a:lnTo>
                  <a:lnTo>
                    <a:pt x="3073" y="3187"/>
                  </a:lnTo>
                  <a:lnTo>
                    <a:pt x="4648" y="2438"/>
                  </a:lnTo>
                  <a:lnTo>
                    <a:pt x="4152" y="304"/>
                  </a:lnTo>
                  <a:lnTo>
                    <a:pt x="3924" y="215"/>
                  </a:lnTo>
                  <a:lnTo>
                    <a:pt x="3708" y="114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12248348" y="691357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23" y="1834"/>
                  </a:moveTo>
                  <a:close/>
                </a:path>
                <a:path w="2540" h="1904">
                  <a:moveTo>
                    <a:pt x="1054" y="0"/>
                  </a:moveTo>
                  <a:lnTo>
                    <a:pt x="0" y="546"/>
                  </a:lnTo>
                  <a:lnTo>
                    <a:pt x="1023" y="1834"/>
                  </a:lnTo>
                  <a:lnTo>
                    <a:pt x="1993" y="1485"/>
                  </a:lnTo>
                  <a:lnTo>
                    <a:pt x="1727" y="33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12246191" y="690827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25" y="1104"/>
                  </a:lnTo>
                  <a:lnTo>
                    <a:pt x="63" y="1638"/>
                  </a:lnTo>
                  <a:lnTo>
                    <a:pt x="279" y="1752"/>
                  </a:lnTo>
                  <a:lnTo>
                    <a:pt x="711" y="1955"/>
                  </a:lnTo>
                  <a:lnTo>
                    <a:pt x="1104" y="1079"/>
                  </a:lnTo>
                  <a:lnTo>
                    <a:pt x="85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12240285" y="69182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39" y="0"/>
                  </a:moveTo>
                  <a:lnTo>
                    <a:pt x="457" y="787"/>
                  </a:lnTo>
                  <a:lnTo>
                    <a:pt x="0" y="1054"/>
                  </a:lnTo>
                  <a:lnTo>
                    <a:pt x="215" y="1155"/>
                  </a:lnTo>
                  <a:lnTo>
                    <a:pt x="444" y="1257"/>
                  </a:lnTo>
                  <a:lnTo>
                    <a:pt x="660" y="1358"/>
                  </a:lnTo>
                  <a:lnTo>
                    <a:pt x="1054" y="1346"/>
                  </a:lnTo>
                  <a:lnTo>
                    <a:pt x="1612" y="1104"/>
                  </a:lnTo>
                  <a:lnTo>
                    <a:pt x="1447" y="8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12247456" y="690725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50" y="673"/>
                  </a:lnTo>
                  <a:lnTo>
                    <a:pt x="507" y="1015"/>
                  </a:lnTo>
                  <a:lnTo>
                    <a:pt x="1041" y="1282"/>
                  </a:lnTo>
                  <a:lnTo>
                    <a:pt x="990" y="622"/>
                  </a:lnTo>
                  <a:lnTo>
                    <a:pt x="55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12244391" y="69139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17"/>
                  </a:lnTo>
                  <a:lnTo>
                    <a:pt x="266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12253611" y="6904532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533" y="16332"/>
                  </a:moveTo>
                  <a:lnTo>
                    <a:pt x="635" y="16662"/>
                  </a:lnTo>
                  <a:lnTo>
                    <a:pt x="1028" y="17640"/>
                  </a:lnTo>
                  <a:lnTo>
                    <a:pt x="1244" y="18288"/>
                  </a:lnTo>
                  <a:lnTo>
                    <a:pt x="1904" y="18592"/>
                  </a:lnTo>
                  <a:lnTo>
                    <a:pt x="2882" y="18237"/>
                  </a:lnTo>
                  <a:lnTo>
                    <a:pt x="3615" y="16662"/>
                  </a:lnTo>
                  <a:lnTo>
                    <a:pt x="1930" y="16662"/>
                  </a:lnTo>
                  <a:lnTo>
                    <a:pt x="1282" y="16586"/>
                  </a:lnTo>
                  <a:lnTo>
                    <a:pt x="533" y="16332"/>
                  </a:lnTo>
                  <a:close/>
                </a:path>
                <a:path w="12700" h="19050">
                  <a:moveTo>
                    <a:pt x="0" y="7188"/>
                  </a:moveTo>
                  <a:lnTo>
                    <a:pt x="49" y="8839"/>
                  </a:lnTo>
                  <a:lnTo>
                    <a:pt x="855" y="9664"/>
                  </a:lnTo>
                  <a:lnTo>
                    <a:pt x="939" y="11493"/>
                  </a:lnTo>
                  <a:lnTo>
                    <a:pt x="2882" y="13589"/>
                  </a:lnTo>
                  <a:lnTo>
                    <a:pt x="2743" y="13716"/>
                  </a:lnTo>
                  <a:lnTo>
                    <a:pt x="787" y="14046"/>
                  </a:lnTo>
                  <a:lnTo>
                    <a:pt x="1308" y="14998"/>
                  </a:lnTo>
                  <a:lnTo>
                    <a:pt x="1930" y="16662"/>
                  </a:lnTo>
                  <a:lnTo>
                    <a:pt x="3615" y="16662"/>
                  </a:lnTo>
                  <a:lnTo>
                    <a:pt x="3809" y="16243"/>
                  </a:lnTo>
                  <a:lnTo>
                    <a:pt x="4787" y="15862"/>
                  </a:lnTo>
                  <a:lnTo>
                    <a:pt x="5448" y="15646"/>
                  </a:lnTo>
                  <a:lnTo>
                    <a:pt x="5718" y="15532"/>
                  </a:lnTo>
                  <a:lnTo>
                    <a:pt x="5803" y="14757"/>
                  </a:lnTo>
                  <a:lnTo>
                    <a:pt x="5575" y="14109"/>
                  </a:lnTo>
                  <a:lnTo>
                    <a:pt x="5054" y="13550"/>
                  </a:lnTo>
                  <a:lnTo>
                    <a:pt x="4244" y="13106"/>
                  </a:lnTo>
                  <a:lnTo>
                    <a:pt x="3654" y="12636"/>
                  </a:lnTo>
                  <a:lnTo>
                    <a:pt x="3750" y="12014"/>
                  </a:lnTo>
                  <a:lnTo>
                    <a:pt x="4038" y="10845"/>
                  </a:lnTo>
                  <a:lnTo>
                    <a:pt x="7540" y="10845"/>
                  </a:lnTo>
                  <a:lnTo>
                    <a:pt x="11222" y="10807"/>
                  </a:lnTo>
                  <a:lnTo>
                    <a:pt x="11125" y="10655"/>
                  </a:lnTo>
                  <a:lnTo>
                    <a:pt x="9334" y="10502"/>
                  </a:lnTo>
                  <a:lnTo>
                    <a:pt x="6553" y="10058"/>
                  </a:lnTo>
                  <a:lnTo>
                    <a:pt x="6248" y="9753"/>
                  </a:lnTo>
                  <a:lnTo>
                    <a:pt x="1790" y="9753"/>
                  </a:lnTo>
                  <a:lnTo>
                    <a:pt x="1914" y="8839"/>
                  </a:lnTo>
                  <a:lnTo>
                    <a:pt x="1920" y="8216"/>
                  </a:lnTo>
                  <a:lnTo>
                    <a:pt x="0" y="7188"/>
                  </a:lnTo>
                  <a:close/>
                </a:path>
                <a:path w="12700" h="19050">
                  <a:moveTo>
                    <a:pt x="11222" y="10807"/>
                  </a:moveTo>
                  <a:lnTo>
                    <a:pt x="7581" y="10807"/>
                  </a:lnTo>
                  <a:lnTo>
                    <a:pt x="8597" y="11442"/>
                  </a:lnTo>
                  <a:lnTo>
                    <a:pt x="8407" y="12382"/>
                  </a:lnTo>
                  <a:lnTo>
                    <a:pt x="7089" y="12382"/>
                  </a:lnTo>
                  <a:lnTo>
                    <a:pt x="7492" y="13436"/>
                  </a:lnTo>
                  <a:lnTo>
                    <a:pt x="9042" y="13106"/>
                  </a:lnTo>
                  <a:lnTo>
                    <a:pt x="12280" y="12458"/>
                  </a:lnTo>
                  <a:lnTo>
                    <a:pt x="8407" y="12382"/>
                  </a:lnTo>
                  <a:lnTo>
                    <a:pt x="6997" y="12141"/>
                  </a:lnTo>
                  <a:lnTo>
                    <a:pt x="12077" y="12141"/>
                  </a:lnTo>
                  <a:lnTo>
                    <a:pt x="11222" y="10807"/>
                  </a:lnTo>
                  <a:close/>
                </a:path>
                <a:path w="12700" h="19050">
                  <a:moveTo>
                    <a:pt x="7540" y="10845"/>
                  </a:moveTo>
                  <a:lnTo>
                    <a:pt x="4038" y="10845"/>
                  </a:lnTo>
                  <a:lnTo>
                    <a:pt x="4737" y="11099"/>
                  </a:lnTo>
                  <a:lnTo>
                    <a:pt x="5295" y="11252"/>
                  </a:lnTo>
                  <a:lnTo>
                    <a:pt x="6286" y="12014"/>
                  </a:lnTo>
                  <a:lnTo>
                    <a:pt x="7540" y="10845"/>
                  </a:lnTo>
                  <a:close/>
                </a:path>
                <a:path w="12700" h="19050">
                  <a:moveTo>
                    <a:pt x="3035" y="0"/>
                  </a:moveTo>
                  <a:lnTo>
                    <a:pt x="1803" y="1536"/>
                  </a:lnTo>
                  <a:lnTo>
                    <a:pt x="876" y="2197"/>
                  </a:lnTo>
                  <a:lnTo>
                    <a:pt x="406" y="2501"/>
                  </a:lnTo>
                  <a:lnTo>
                    <a:pt x="330" y="2705"/>
                  </a:lnTo>
                  <a:lnTo>
                    <a:pt x="228" y="2895"/>
                  </a:lnTo>
                  <a:lnTo>
                    <a:pt x="139" y="3251"/>
                  </a:lnTo>
                  <a:lnTo>
                    <a:pt x="634" y="5016"/>
                  </a:lnTo>
                  <a:lnTo>
                    <a:pt x="495" y="7137"/>
                  </a:lnTo>
                  <a:lnTo>
                    <a:pt x="3403" y="8089"/>
                  </a:lnTo>
                  <a:lnTo>
                    <a:pt x="3886" y="8966"/>
                  </a:lnTo>
                  <a:lnTo>
                    <a:pt x="3098" y="9702"/>
                  </a:lnTo>
                  <a:lnTo>
                    <a:pt x="1790" y="9753"/>
                  </a:lnTo>
                  <a:lnTo>
                    <a:pt x="6248" y="9753"/>
                  </a:lnTo>
                  <a:lnTo>
                    <a:pt x="6207" y="9499"/>
                  </a:lnTo>
                  <a:lnTo>
                    <a:pt x="6364" y="8966"/>
                  </a:lnTo>
                  <a:lnTo>
                    <a:pt x="6442" y="8534"/>
                  </a:lnTo>
                  <a:lnTo>
                    <a:pt x="6146" y="8382"/>
                  </a:lnTo>
                  <a:lnTo>
                    <a:pt x="5981" y="8216"/>
                  </a:lnTo>
                  <a:lnTo>
                    <a:pt x="5809" y="8089"/>
                  </a:lnTo>
                  <a:lnTo>
                    <a:pt x="5740" y="7797"/>
                  </a:lnTo>
                  <a:lnTo>
                    <a:pt x="7841" y="7797"/>
                  </a:lnTo>
                  <a:lnTo>
                    <a:pt x="7442" y="6959"/>
                  </a:lnTo>
                  <a:lnTo>
                    <a:pt x="6389" y="3251"/>
                  </a:lnTo>
                  <a:lnTo>
                    <a:pt x="6337" y="2006"/>
                  </a:lnTo>
                  <a:lnTo>
                    <a:pt x="5999" y="1066"/>
                  </a:lnTo>
                  <a:lnTo>
                    <a:pt x="4584" y="1066"/>
                  </a:lnTo>
                  <a:lnTo>
                    <a:pt x="3035" y="0"/>
                  </a:lnTo>
                  <a:close/>
                </a:path>
                <a:path w="12700" h="19050">
                  <a:moveTo>
                    <a:pt x="8106" y="8356"/>
                  </a:moveTo>
                  <a:lnTo>
                    <a:pt x="6502" y="8356"/>
                  </a:lnTo>
                  <a:lnTo>
                    <a:pt x="7200" y="8890"/>
                  </a:lnTo>
                  <a:lnTo>
                    <a:pt x="8534" y="9499"/>
                  </a:lnTo>
                  <a:lnTo>
                    <a:pt x="8851" y="8839"/>
                  </a:lnTo>
                  <a:lnTo>
                    <a:pt x="8191" y="8534"/>
                  </a:lnTo>
                  <a:lnTo>
                    <a:pt x="8106" y="8356"/>
                  </a:lnTo>
                  <a:close/>
                </a:path>
                <a:path w="12700" h="19050">
                  <a:moveTo>
                    <a:pt x="7841" y="7797"/>
                  </a:moveTo>
                  <a:lnTo>
                    <a:pt x="6222" y="7797"/>
                  </a:lnTo>
                  <a:lnTo>
                    <a:pt x="6503" y="8364"/>
                  </a:lnTo>
                  <a:lnTo>
                    <a:pt x="8106" y="8356"/>
                  </a:lnTo>
                  <a:lnTo>
                    <a:pt x="7841" y="7797"/>
                  </a:lnTo>
                  <a:close/>
                </a:path>
                <a:path w="12700" h="19050">
                  <a:moveTo>
                    <a:pt x="5981" y="1016"/>
                  </a:moveTo>
                  <a:lnTo>
                    <a:pt x="4584" y="1066"/>
                  </a:lnTo>
                  <a:lnTo>
                    <a:pt x="5999" y="1066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12252698" y="691329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889" y="0"/>
                  </a:moveTo>
                  <a:lnTo>
                    <a:pt x="787" y="241"/>
                  </a:lnTo>
                  <a:lnTo>
                    <a:pt x="660" y="469"/>
                  </a:lnTo>
                  <a:lnTo>
                    <a:pt x="368" y="1142"/>
                  </a:lnTo>
                  <a:lnTo>
                    <a:pt x="254" y="1371"/>
                  </a:lnTo>
                  <a:lnTo>
                    <a:pt x="812" y="2197"/>
                  </a:lnTo>
                  <a:lnTo>
                    <a:pt x="317" y="2920"/>
                  </a:lnTo>
                  <a:lnTo>
                    <a:pt x="0" y="3670"/>
                  </a:lnTo>
                  <a:lnTo>
                    <a:pt x="114" y="4000"/>
                  </a:lnTo>
                  <a:lnTo>
                    <a:pt x="254" y="4317"/>
                  </a:lnTo>
                  <a:lnTo>
                    <a:pt x="368" y="4648"/>
                  </a:lnTo>
                  <a:lnTo>
                    <a:pt x="596" y="4749"/>
                  </a:lnTo>
                  <a:lnTo>
                    <a:pt x="812" y="4876"/>
                  </a:lnTo>
                  <a:lnTo>
                    <a:pt x="1358" y="5118"/>
                  </a:lnTo>
                  <a:lnTo>
                    <a:pt x="1701" y="5283"/>
                  </a:lnTo>
                  <a:lnTo>
                    <a:pt x="3657" y="4965"/>
                  </a:lnTo>
                  <a:lnTo>
                    <a:pt x="3797" y="4838"/>
                  </a:lnTo>
                  <a:lnTo>
                    <a:pt x="1854" y="2743"/>
                  </a:lnTo>
                  <a:lnTo>
                    <a:pt x="1955" y="10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12250830" y="69121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07" y="0"/>
                  </a:moveTo>
                  <a:lnTo>
                    <a:pt x="0" y="241"/>
                  </a:lnTo>
                  <a:lnTo>
                    <a:pt x="0" y="1460"/>
                  </a:lnTo>
                  <a:lnTo>
                    <a:pt x="558" y="1562"/>
                  </a:lnTo>
                  <a:lnTo>
                    <a:pt x="1282" y="1447"/>
                  </a:lnTo>
                  <a:lnTo>
                    <a:pt x="1828" y="1854"/>
                  </a:lnTo>
                  <a:lnTo>
                    <a:pt x="1790" y="1244"/>
                  </a:lnTo>
                  <a:lnTo>
                    <a:pt x="1689" y="660"/>
                  </a:lnTo>
                  <a:lnTo>
                    <a:pt x="1574" y="15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12250171" y="690605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181" y="0"/>
                  </a:moveTo>
                  <a:lnTo>
                    <a:pt x="0" y="165"/>
                  </a:lnTo>
                  <a:lnTo>
                    <a:pt x="380" y="1435"/>
                  </a:lnTo>
                  <a:lnTo>
                    <a:pt x="1549" y="1600"/>
                  </a:lnTo>
                  <a:lnTo>
                    <a:pt x="2539" y="1993"/>
                  </a:lnTo>
                  <a:lnTo>
                    <a:pt x="2628" y="1765"/>
                  </a:lnTo>
                  <a:lnTo>
                    <a:pt x="2743" y="1549"/>
                  </a:lnTo>
                  <a:lnTo>
                    <a:pt x="2882" y="1333"/>
                  </a:lnTo>
                  <a:lnTo>
                    <a:pt x="2235" y="190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12252598" y="69136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42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469" y="774"/>
                  </a:lnTo>
                  <a:lnTo>
                    <a:pt x="571" y="546"/>
                  </a:lnTo>
                  <a:lnTo>
                    <a:pt x="673" y="330"/>
                  </a:lnTo>
                  <a:lnTo>
                    <a:pt x="21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12252710" y="69073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42" y="0"/>
                  </a:moveTo>
                  <a:lnTo>
                    <a:pt x="203" y="215"/>
                  </a:lnTo>
                  <a:lnTo>
                    <a:pt x="88" y="431"/>
                  </a:lnTo>
                  <a:lnTo>
                    <a:pt x="0" y="660"/>
                  </a:lnTo>
                  <a:lnTo>
                    <a:pt x="355" y="558"/>
                  </a:lnTo>
                  <a:lnTo>
                    <a:pt x="698" y="482"/>
                  </a:lnTo>
                  <a:lnTo>
                    <a:pt x="1041" y="393"/>
                  </a:lnTo>
                  <a:lnTo>
                    <a:pt x="990" y="241"/>
                  </a:lnTo>
                  <a:lnTo>
                    <a:pt x="762" y="165"/>
                  </a:lnTo>
                  <a:lnTo>
                    <a:pt x="558" y="8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12240641" y="690695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95" y="5854"/>
                  </a:moveTo>
                  <a:lnTo>
                    <a:pt x="393" y="5638"/>
                  </a:lnTo>
                  <a:lnTo>
                    <a:pt x="203" y="5588"/>
                  </a:lnTo>
                  <a:lnTo>
                    <a:pt x="0" y="5689"/>
                  </a:lnTo>
                  <a:lnTo>
                    <a:pt x="101" y="5969"/>
                  </a:lnTo>
                  <a:lnTo>
                    <a:pt x="254" y="6045"/>
                  </a:lnTo>
                  <a:lnTo>
                    <a:pt x="495" y="5854"/>
                  </a:lnTo>
                  <a:close/>
                </a:path>
                <a:path w="4445" h="6350">
                  <a:moveTo>
                    <a:pt x="2362" y="4724"/>
                  </a:moveTo>
                  <a:lnTo>
                    <a:pt x="2311" y="3073"/>
                  </a:lnTo>
                  <a:lnTo>
                    <a:pt x="1917" y="2959"/>
                  </a:lnTo>
                  <a:lnTo>
                    <a:pt x="1320" y="2679"/>
                  </a:lnTo>
                  <a:lnTo>
                    <a:pt x="1219" y="3238"/>
                  </a:lnTo>
                  <a:lnTo>
                    <a:pt x="1054" y="4025"/>
                  </a:lnTo>
                  <a:lnTo>
                    <a:pt x="1765" y="4368"/>
                  </a:lnTo>
                  <a:lnTo>
                    <a:pt x="2362" y="4724"/>
                  </a:lnTo>
                  <a:close/>
                </a:path>
                <a:path w="4445" h="6350">
                  <a:moveTo>
                    <a:pt x="2806" y="584"/>
                  </a:moveTo>
                  <a:lnTo>
                    <a:pt x="2108" y="571"/>
                  </a:lnTo>
                  <a:lnTo>
                    <a:pt x="2146" y="317"/>
                  </a:lnTo>
                  <a:lnTo>
                    <a:pt x="1765" y="0"/>
                  </a:lnTo>
                  <a:lnTo>
                    <a:pt x="1409" y="25"/>
                  </a:lnTo>
                  <a:lnTo>
                    <a:pt x="1346" y="457"/>
                  </a:lnTo>
                  <a:lnTo>
                    <a:pt x="1295" y="723"/>
                  </a:lnTo>
                  <a:lnTo>
                    <a:pt x="1409" y="1155"/>
                  </a:lnTo>
                  <a:lnTo>
                    <a:pt x="1905" y="1651"/>
                  </a:lnTo>
                  <a:lnTo>
                    <a:pt x="2184" y="1333"/>
                  </a:lnTo>
                  <a:lnTo>
                    <a:pt x="2400" y="1066"/>
                  </a:lnTo>
                  <a:lnTo>
                    <a:pt x="2806" y="584"/>
                  </a:lnTo>
                  <a:close/>
                </a:path>
                <a:path w="4445" h="6350">
                  <a:moveTo>
                    <a:pt x="3949" y="3022"/>
                  </a:moveTo>
                  <a:lnTo>
                    <a:pt x="3937" y="2667"/>
                  </a:lnTo>
                  <a:lnTo>
                    <a:pt x="3644" y="2120"/>
                  </a:lnTo>
                  <a:lnTo>
                    <a:pt x="2870" y="2857"/>
                  </a:lnTo>
                  <a:lnTo>
                    <a:pt x="3810" y="2730"/>
                  </a:lnTo>
                  <a:lnTo>
                    <a:pt x="3949" y="3022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12237091" y="69095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6" y="355"/>
                  </a:lnTo>
                  <a:lnTo>
                    <a:pt x="266" y="25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12243209" y="69075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03"/>
                  </a:lnTo>
                  <a:lnTo>
                    <a:pt x="355" y="16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12252675" y="6868793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5360" y="8547"/>
                  </a:moveTo>
                  <a:lnTo>
                    <a:pt x="4165" y="8547"/>
                  </a:lnTo>
                  <a:lnTo>
                    <a:pt x="4102" y="9563"/>
                  </a:lnTo>
                  <a:lnTo>
                    <a:pt x="4762" y="9880"/>
                  </a:lnTo>
                  <a:lnTo>
                    <a:pt x="5074" y="9245"/>
                  </a:lnTo>
                  <a:lnTo>
                    <a:pt x="5360" y="8547"/>
                  </a:lnTo>
                  <a:close/>
                </a:path>
                <a:path w="9525" h="10159">
                  <a:moveTo>
                    <a:pt x="4152" y="0"/>
                  </a:moveTo>
                  <a:lnTo>
                    <a:pt x="2755" y="1320"/>
                  </a:lnTo>
                  <a:lnTo>
                    <a:pt x="1917" y="3098"/>
                  </a:lnTo>
                  <a:lnTo>
                    <a:pt x="368" y="3174"/>
                  </a:lnTo>
                  <a:lnTo>
                    <a:pt x="0" y="4419"/>
                  </a:lnTo>
                  <a:lnTo>
                    <a:pt x="622" y="5308"/>
                  </a:lnTo>
                  <a:lnTo>
                    <a:pt x="1638" y="6045"/>
                  </a:lnTo>
                  <a:lnTo>
                    <a:pt x="1066" y="7353"/>
                  </a:lnTo>
                  <a:lnTo>
                    <a:pt x="1612" y="7645"/>
                  </a:lnTo>
                  <a:lnTo>
                    <a:pt x="2070" y="8000"/>
                  </a:lnTo>
                  <a:lnTo>
                    <a:pt x="2058" y="8699"/>
                  </a:lnTo>
                  <a:lnTo>
                    <a:pt x="3441" y="9245"/>
                  </a:lnTo>
                  <a:lnTo>
                    <a:pt x="3604" y="8978"/>
                  </a:lnTo>
                  <a:lnTo>
                    <a:pt x="3746" y="8572"/>
                  </a:lnTo>
                  <a:lnTo>
                    <a:pt x="4165" y="8547"/>
                  </a:lnTo>
                  <a:lnTo>
                    <a:pt x="5360" y="8547"/>
                  </a:lnTo>
                  <a:lnTo>
                    <a:pt x="5549" y="7861"/>
                  </a:lnTo>
                  <a:lnTo>
                    <a:pt x="4711" y="6629"/>
                  </a:lnTo>
                  <a:lnTo>
                    <a:pt x="7158" y="6629"/>
                  </a:lnTo>
                  <a:lnTo>
                    <a:pt x="7594" y="4902"/>
                  </a:lnTo>
                  <a:lnTo>
                    <a:pt x="9030" y="4902"/>
                  </a:lnTo>
                  <a:lnTo>
                    <a:pt x="8864" y="4470"/>
                  </a:lnTo>
                  <a:lnTo>
                    <a:pt x="7302" y="3822"/>
                  </a:lnTo>
                  <a:lnTo>
                    <a:pt x="7800" y="3454"/>
                  </a:lnTo>
                  <a:lnTo>
                    <a:pt x="4660" y="3454"/>
                  </a:lnTo>
                  <a:lnTo>
                    <a:pt x="4152" y="0"/>
                  </a:lnTo>
                  <a:close/>
                </a:path>
                <a:path w="9525" h="10159">
                  <a:moveTo>
                    <a:pt x="7158" y="6629"/>
                  </a:moveTo>
                  <a:lnTo>
                    <a:pt x="4711" y="6629"/>
                  </a:lnTo>
                  <a:lnTo>
                    <a:pt x="6946" y="7467"/>
                  </a:lnTo>
                  <a:lnTo>
                    <a:pt x="7158" y="6629"/>
                  </a:lnTo>
                  <a:close/>
                </a:path>
                <a:path w="9525" h="10159">
                  <a:moveTo>
                    <a:pt x="9030" y="4902"/>
                  </a:moveTo>
                  <a:lnTo>
                    <a:pt x="7594" y="4902"/>
                  </a:lnTo>
                  <a:lnTo>
                    <a:pt x="9245" y="5460"/>
                  </a:lnTo>
                  <a:lnTo>
                    <a:pt x="9030" y="4902"/>
                  </a:lnTo>
                  <a:close/>
                </a:path>
                <a:path w="9525" h="10159">
                  <a:moveTo>
                    <a:pt x="7797" y="1523"/>
                  </a:moveTo>
                  <a:lnTo>
                    <a:pt x="6743" y="1676"/>
                  </a:lnTo>
                  <a:lnTo>
                    <a:pt x="6299" y="2959"/>
                  </a:lnTo>
                  <a:lnTo>
                    <a:pt x="4660" y="3454"/>
                  </a:lnTo>
                  <a:lnTo>
                    <a:pt x="7800" y="3454"/>
                  </a:lnTo>
                  <a:lnTo>
                    <a:pt x="8813" y="2705"/>
                  </a:lnTo>
                  <a:lnTo>
                    <a:pt x="8470" y="1866"/>
                  </a:lnTo>
                  <a:lnTo>
                    <a:pt x="8013" y="1650"/>
                  </a:lnTo>
                  <a:lnTo>
                    <a:pt x="7797" y="1523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12251337" y="686606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2679" y="0"/>
                  </a:moveTo>
                  <a:lnTo>
                    <a:pt x="1790" y="888"/>
                  </a:lnTo>
                  <a:lnTo>
                    <a:pt x="1498" y="1562"/>
                  </a:lnTo>
                  <a:lnTo>
                    <a:pt x="2273" y="2717"/>
                  </a:lnTo>
                  <a:lnTo>
                    <a:pt x="2768" y="3860"/>
                  </a:lnTo>
                  <a:lnTo>
                    <a:pt x="939" y="4546"/>
                  </a:lnTo>
                  <a:lnTo>
                    <a:pt x="241" y="5016"/>
                  </a:lnTo>
                  <a:lnTo>
                    <a:pt x="1028" y="6197"/>
                  </a:lnTo>
                  <a:lnTo>
                    <a:pt x="0" y="6540"/>
                  </a:lnTo>
                  <a:lnTo>
                    <a:pt x="1333" y="7150"/>
                  </a:lnTo>
                  <a:lnTo>
                    <a:pt x="1701" y="5905"/>
                  </a:lnTo>
                  <a:lnTo>
                    <a:pt x="3251" y="5816"/>
                  </a:lnTo>
                  <a:lnTo>
                    <a:pt x="3835" y="4610"/>
                  </a:lnTo>
                  <a:lnTo>
                    <a:pt x="4089" y="4038"/>
                  </a:lnTo>
                  <a:lnTo>
                    <a:pt x="5486" y="2717"/>
                  </a:lnTo>
                  <a:lnTo>
                    <a:pt x="5867" y="5194"/>
                  </a:lnTo>
                  <a:lnTo>
                    <a:pt x="5994" y="6159"/>
                  </a:lnTo>
                  <a:lnTo>
                    <a:pt x="7632" y="5689"/>
                  </a:lnTo>
                  <a:lnTo>
                    <a:pt x="8077" y="4406"/>
                  </a:lnTo>
                  <a:lnTo>
                    <a:pt x="7785" y="4038"/>
                  </a:lnTo>
                  <a:lnTo>
                    <a:pt x="7480" y="3695"/>
                  </a:lnTo>
                  <a:lnTo>
                    <a:pt x="7188" y="3314"/>
                  </a:lnTo>
                  <a:lnTo>
                    <a:pt x="6629" y="3111"/>
                  </a:lnTo>
                  <a:lnTo>
                    <a:pt x="6184" y="2781"/>
                  </a:lnTo>
                  <a:lnTo>
                    <a:pt x="6083" y="2133"/>
                  </a:lnTo>
                  <a:lnTo>
                    <a:pt x="4775" y="1460"/>
                  </a:lnTo>
                  <a:lnTo>
                    <a:pt x="4102" y="1142"/>
                  </a:lnTo>
                  <a:lnTo>
                    <a:pt x="3429" y="203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A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12249195" y="68735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765" y="0"/>
                  </a:moveTo>
                  <a:lnTo>
                    <a:pt x="0" y="2095"/>
                  </a:lnTo>
                  <a:lnTo>
                    <a:pt x="1066" y="3086"/>
                  </a:lnTo>
                  <a:lnTo>
                    <a:pt x="190" y="4787"/>
                  </a:lnTo>
                  <a:lnTo>
                    <a:pt x="1308" y="5778"/>
                  </a:lnTo>
                  <a:lnTo>
                    <a:pt x="1663" y="5333"/>
                  </a:lnTo>
                  <a:lnTo>
                    <a:pt x="1955" y="4813"/>
                  </a:lnTo>
                  <a:lnTo>
                    <a:pt x="2641" y="4978"/>
                  </a:lnTo>
                  <a:lnTo>
                    <a:pt x="2857" y="4978"/>
                  </a:lnTo>
                  <a:lnTo>
                    <a:pt x="3048" y="5029"/>
                  </a:lnTo>
                  <a:lnTo>
                    <a:pt x="3213" y="5130"/>
                  </a:lnTo>
                  <a:lnTo>
                    <a:pt x="3365" y="4978"/>
                  </a:lnTo>
                  <a:lnTo>
                    <a:pt x="3505" y="4813"/>
                  </a:lnTo>
                  <a:lnTo>
                    <a:pt x="3619" y="4660"/>
                  </a:lnTo>
                  <a:lnTo>
                    <a:pt x="3365" y="4292"/>
                  </a:lnTo>
                  <a:lnTo>
                    <a:pt x="2819" y="3848"/>
                  </a:lnTo>
                  <a:lnTo>
                    <a:pt x="2908" y="3543"/>
                  </a:lnTo>
                  <a:lnTo>
                    <a:pt x="3136" y="2679"/>
                  </a:lnTo>
                  <a:lnTo>
                    <a:pt x="3886" y="3200"/>
                  </a:lnTo>
                  <a:lnTo>
                    <a:pt x="4406" y="3187"/>
                  </a:lnTo>
                  <a:lnTo>
                    <a:pt x="4533" y="2806"/>
                  </a:lnTo>
                  <a:lnTo>
                    <a:pt x="4546" y="2603"/>
                  </a:lnTo>
                  <a:lnTo>
                    <a:pt x="3086" y="204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12245073" y="687018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689" y="0"/>
                  </a:moveTo>
                  <a:lnTo>
                    <a:pt x="508" y="406"/>
                  </a:lnTo>
                  <a:lnTo>
                    <a:pt x="0" y="1955"/>
                  </a:lnTo>
                  <a:lnTo>
                    <a:pt x="1447" y="2349"/>
                  </a:lnTo>
                  <a:lnTo>
                    <a:pt x="3009" y="2260"/>
                  </a:lnTo>
                  <a:lnTo>
                    <a:pt x="4305" y="3124"/>
                  </a:lnTo>
                  <a:lnTo>
                    <a:pt x="4762" y="1841"/>
                  </a:lnTo>
                  <a:lnTo>
                    <a:pt x="4610" y="711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B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12252182" y="686762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647" y="0"/>
                  </a:moveTo>
                  <a:lnTo>
                    <a:pt x="88" y="927"/>
                  </a:lnTo>
                  <a:lnTo>
                    <a:pt x="0" y="1930"/>
                  </a:lnTo>
                  <a:lnTo>
                    <a:pt x="88" y="2984"/>
                  </a:lnTo>
                  <a:lnTo>
                    <a:pt x="1904" y="2298"/>
                  </a:lnTo>
                  <a:lnTo>
                    <a:pt x="1409" y="1181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12250321" y="68726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15" y="0"/>
                  </a:moveTo>
                  <a:lnTo>
                    <a:pt x="800" y="342"/>
                  </a:lnTo>
                  <a:lnTo>
                    <a:pt x="0" y="647"/>
                  </a:lnTo>
                  <a:lnTo>
                    <a:pt x="495" y="1054"/>
                  </a:lnTo>
                  <a:lnTo>
                    <a:pt x="1117" y="1625"/>
                  </a:lnTo>
                  <a:lnTo>
                    <a:pt x="1790" y="1041"/>
                  </a:lnTo>
                  <a:lnTo>
                    <a:pt x="2349" y="60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12251313" y="686141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42" y="0"/>
                  </a:moveTo>
                  <a:lnTo>
                    <a:pt x="88" y="558"/>
                  </a:lnTo>
                  <a:lnTo>
                    <a:pt x="0" y="1117"/>
                  </a:lnTo>
                  <a:lnTo>
                    <a:pt x="393" y="1651"/>
                  </a:lnTo>
                  <a:lnTo>
                    <a:pt x="634" y="1092"/>
                  </a:lnTo>
                  <a:lnTo>
                    <a:pt x="749" y="54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12234311" y="692959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981" y="0"/>
                  </a:moveTo>
                  <a:lnTo>
                    <a:pt x="660" y="457"/>
                  </a:lnTo>
                  <a:lnTo>
                    <a:pt x="0" y="660"/>
                  </a:lnTo>
                  <a:lnTo>
                    <a:pt x="266" y="1333"/>
                  </a:lnTo>
                  <a:lnTo>
                    <a:pt x="762" y="2705"/>
                  </a:lnTo>
                  <a:lnTo>
                    <a:pt x="1143" y="3682"/>
                  </a:lnTo>
                  <a:lnTo>
                    <a:pt x="1816" y="4127"/>
                  </a:lnTo>
                  <a:lnTo>
                    <a:pt x="2590" y="4152"/>
                  </a:lnTo>
                  <a:lnTo>
                    <a:pt x="3251" y="4406"/>
                  </a:lnTo>
                  <a:lnTo>
                    <a:pt x="3759" y="4978"/>
                  </a:lnTo>
                  <a:lnTo>
                    <a:pt x="4152" y="5168"/>
                  </a:lnTo>
                  <a:lnTo>
                    <a:pt x="4305" y="5460"/>
                  </a:lnTo>
                  <a:lnTo>
                    <a:pt x="4064" y="5854"/>
                  </a:lnTo>
                  <a:lnTo>
                    <a:pt x="3987" y="6095"/>
                  </a:lnTo>
                  <a:lnTo>
                    <a:pt x="3810" y="6527"/>
                  </a:lnTo>
                  <a:lnTo>
                    <a:pt x="3759" y="6781"/>
                  </a:lnTo>
                  <a:lnTo>
                    <a:pt x="3695" y="7315"/>
                  </a:lnTo>
                  <a:lnTo>
                    <a:pt x="4152" y="7124"/>
                  </a:lnTo>
                  <a:lnTo>
                    <a:pt x="4483" y="6819"/>
                  </a:lnTo>
                  <a:lnTo>
                    <a:pt x="4749" y="6375"/>
                  </a:lnTo>
                  <a:lnTo>
                    <a:pt x="5842" y="4698"/>
                  </a:lnTo>
                  <a:lnTo>
                    <a:pt x="2946" y="4114"/>
                  </a:lnTo>
                  <a:lnTo>
                    <a:pt x="4241" y="2171"/>
                  </a:lnTo>
                  <a:lnTo>
                    <a:pt x="5562" y="1765"/>
                  </a:lnTo>
                  <a:lnTo>
                    <a:pt x="4406" y="355"/>
                  </a:lnTo>
                  <a:lnTo>
                    <a:pt x="3492" y="977"/>
                  </a:lnTo>
                  <a:lnTo>
                    <a:pt x="2781" y="25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F3B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12231764" y="692871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2692" y="0"/>
                  </a:moveTo>
                  <a:lnTo>
                    <a:pt x="1143" y="254"/>
                  </a:lnTo>
                  <a:lnTo>
                    <a:pt x="0" y="2057"/>
                  </a:lnTo>
                  <a:lnTo>
                    <a:pt x="850" y="1905"/>
                  </a:lnTo>
                  <a:lnTo>
                    <a:pt x="1701" y="1739"/>
                  </a:lnTo>
                  <a:lnTo>
                    <a:pt x="2552" y="1549"/>
                  </a:lnTo>
                  <a:lnTo>
                    <a:pt x="3860" y="1117"/>
                  </a:lnTo>
                  <a:lnTo>
                    <a:pt x="4521" y="889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12230998" y="693328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2869" y="1676"/>
                  </a:moveTo>
                  <a:lnTo>
                    <a:pt x="2576" y="2247"/>
                  </a:lnTo>
                  <a:lnTo>
                    <a:pt x="2170" y="2717"/>
                  </a:lnTo>
                  <a:lnTo>
                    <a:pt x="1472" y="2768"/>
                  </a:lnTo>
                  <a:lnTo>
                    <a:pt x="1472" y="3517"/>
                  </a:lnTo>
                  <a:lnTo>
                    <a:pt x="1980" y="3682"/>
                  </a:lnTo>
                  <a:lnTo>
                    <a:pt x="2284" y="4076"/>
                  </a:lnTo>
                  <a:lnTo>
                    <a:pt x="2437" y="4571"/>
                  </a:lnTo>
                  <a:lnTo>
                    <a:pt x="3646" y="5419"/>
                  </a:lnTo>
                  <a:lnTo>
                    <a:pt x="4075" y="4787"/>
                  </a:lnTo>
                  <a:lnTo>
                    <a:pt x="4697" y="4533"/>
                  </a:lnTo>
                  <a:lnTo>
                    <a:pt x="5434" y="4495"/>
                  </a:lnTo>
                  <a:lnTo>
                    <a:pt x="6564" y="4114"/>
                  </a:lnTo>
                  <a:lnTo>
                    <a:pt x="6640" y="3873"/>
                  </a:lnTo>
                  <a:lnTo>
                    <a:pt x="6793" y="3721"/>
                  </a:lnTo>
                  <a:lnTo>
                    <a:pt x="6996" y="3619"/>
                  </a:lnTo>
                  <a:lnTo>
                    <a:pt x="7102" y="2971"/>
                  </a:lnTo>
                  <a:lnTo>
                    <a:pt x="5320" y="2971"/>
                  </a:lnTo>
                  <a:lnTo>
                    <a:pt x="5481" y="2374"/>
                  </a:lnTo>
                  <a:lnTo>
                    <a:pt x="4342" y="2374"/>
                  </a:lnTo>
                  <a:lnTo>
                    <a:pt x="3748" y="2070"/>
                  </a:lnTo>
                  <a:lnTo>
                    <a:pt x="3313" y="1892"/>
                  </a:lnTo>
                  <a:lnTo>
                    <a:pt x="2869" y="1676"/>
                  </a:lnTo>
                  <a:close/>
                </a:path>
                <a:path w="7620" h="5715">
                  <a:moveTo>
                    <a:pt x="7123" y="2844"/>
                  </a:moveTo>
                  <a:lnTo>
                    <a:pt x="5320" y="2971"/>
                  </a:lnTo>
                  <a:lnTo>
                    <a:pt x="7102" y="2971"/>
                  </a:lnTo>
                  <a:lnTo>
                    <a:pt x="7123" y="2844"/>
                  </a:lnTo>
                  <a:close/>
                </a:path>
                <a:path w="7620" h="5715">
                  <a:moveTo>
                    <a:pt x="4443" y="0"/>
                  </a:moveTo>
                  <a:lnTo>
                    <a:pt x="1218" y="38"/>
                  </a:lnTo>
                  <a:lnTo>
                    <a:pt x="875" y="1028"/>
                  </a:lnTo>
                  <a:lnTo>
                    <a:pt x="53" y="1892"/>
                  </a:lnTo>
                  <a:lnTo>
                    <a:pt x="0" y="2120"/>
                  </a:lnTo>
                  <a:lnTo>
                    <a:pt x="1472" y="2768"/>
                  </a:lnTo>
                  <a:lnTo>
                    <a:pt x="1944" y="2070"/>
                  </a:lnTo>
                  <a:lnTo>
                    <a:pt x="2145" y="1168"/>
                  </a:lnTo>
                  <a:lnTo>
                    <a:pt x="3173" y="1015"/>
                  </a:lnTo>
                  <a:lnTo>
                    <a:pt x="5611" y="1015"/>
                  </a:lnTo>
                  <a:lnTo>
                    <a:pt x="5129" y="431"/>
                  </a:lnTo>
                  <a:lnTo>
                    <a:pt x="4443" y="0"/>
                  </a:lnTo>
                  <a:close/>
                </a:path>
                <a:path w="7620" h="5715">
                  <a:moveTo>
                    <a:pt x="5611" y="1015"/>
                  </a:moveTo>
                  <a:lnTo>
                    <a:pt x="3173" y="1015"/>
                  </a:lnTo>
                  <a:lnTo>
                    <a:pt x="4139" y="1485"/>
                  </a:lnTo>
                  <a:lnTo>
                    <a:pt x="4639" y="1676"/>
                  </a:lnTo>
                  <a:lnTo>
                    <a:pt x="4574" y="1892"/>
                  </a:lnTo>
                  <a:lnTo>
                    <a:pt x="4342" y="2374"/>
                  </a:lnTo>
                  <a:lnTo>
                    <a:pt x="5481" y="2374"/>
                  </a:lnTo>
                  <a:lnTo>
                    <a:pt x="5669" y="1676"/>
                  </a:lnTo>
                  <a:lnTo>
                    <a:pt x="5611" y="1015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12232205" y="693187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558" y="0"/>
                  </a:moveTo>
                  <a:lnTo>
                    <a:pt x="0" y="1447"/>
                  </a:lnTo>
                  <a:lnTo>
                    <a:pt x="1066" y="1435"/>
                  </a:lnTo>
                  <a:lnTo>
                    <a:pt x="2159" y="1409"/>
                  </a:lnTo>
                  <a:lnTo>
                    <a:pt x="3238" y="1409"/>
                  </a:lnTo>
                  <a:lnTo>
                    <a:pt x="3136" y="1092"/>
                  </a:lnTo>
                  <a:lnTo>
                    <a:pt x="2997" y="749"/>
                  </a:lnTo>
                  <a:lnTo>
                    <a:pt x="2882" y="431"/>
                  </a:lnTo>
                  <a:lnTo>
                    <a:pt x="2019" y="109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12258789" y="6955528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90" h="11429">
                  <a:moveTo>
                    <a:pt x="21412" y="0"/>
                  </a:moveTo>
                  <a:lnTo>
                    <a:pt x="19786" y="101"/>
                  </a:lnTo>
                  <a:lnTo>
                    <a:pt x="18084" y="622"/>
                  </a:lnTo>
                  <a:lnTo>
                    <a:pt x="16560" y="1257"/>
                  </a:lnTo>
                  <a:lnTo>
                    <a:pt x="13957" y="3809"/>
                  </a:lnTo>
                  <a:lnTo>
                    <a:pt x="12242" y="4559"/>
                  </a:lnTo>
                  <a:lnTo>
                    <a:pt x="10363" y="4660"/>
                  </a:lnTo>
                  <a:lnTo>
                    <a:pt x="9702" y="6946"/>
                  </a:lnTo>
                  <a:lnTo>
                    <a:pt x="8140" y="7746"/>
                  </a:lnTo>
                  <a:lnTo>
                    <a:pt x="5867" y="7454"/>
                  </a:lnTo>
                  <a:lnTo>
                    <a:pt x="0" y="9563"/>
                  </a:lnTo>
                  <a:lnTo>
                    <a:pt x="990" y="10096"/>
                  </a:lnTo>
                  <a:lnTo>
                    <a:pt x="1993" y="10401"/>
                  </a:lnTo>
                  <a:lnTo>
                    <a:pt x="3695" y="9245"/>
                  </a:lnTo>
                  <a:lnTo>
                    <a:pt x="4394" y="9156"/>
                  </a:lnTo>
                  <a:lnTo>
                    <a:pt x="5994" y="10109"/>
                  </a:lnTo>
                  <a:lnTo>
                    <a:pt x="6908" y="11099"/>
                  </a:lnTo>
                  <a:lnTo>
                    <a:pt x="6667" y="8318"/>
                  </a:lnTo>
                  <a:lnTo>
                    <a:pt x="7708" y="8369"/>
                  </a:lnTo>
                  <a:lnTo>
                    <a:pt x="9486" y="9080"/>
                  </a:lnTo>
                  <a:lnTo>
                    <a:pt x="10655" y="9664"/>
                  </a:lnTo>
                  <a:lnTo>
                    <a:pt x="11861" y="10198"/>
                  </a:lnTo>
                  <a:lnTo>
                    <a:pt x="11468" y="7581"/>
                  </a:lnTo>
                  <a:lnTo>
                    <a:pt x="11887" y="6718"/>
                  </a:lnTo>
                  <a:lnTo>
                    <a:pt x="12534" y="6502"/>
                  </a:lnTo>
                  <a:lnTo>
                    <a:pt x="13398" y="6870"/>
                  </a:lnTo>
                  <a:lnTo>
                    <a:pt x="13931" y="4406"/>
                  </a:lnTo>
                  <a:lnTo>
                    <a:pt x="15811" y="3352"/>
                  </a:lnTo>
                  <a:lnTo>
                    <a:pt x="18516" y="2209"/>
                  </a:lnTo>
                  <a:lnTo>
                    <a:pt x="19837" y="1752"/>
                  </a:lnTo>
                  <a:lnTo>
                    <a:pt x="20802" y="1371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12254140" y="6960736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4216" y="0"/>
                  </a:moveTo>
                  <a:lnTo>
                    <a:pt x="2603" y="215"/>
                  </a:lnTo>
                  <a:lnTo>
                    <a:pt x="2222" y="1549"/>
                  </a:lnTo>
                  <a:lnTo>
                    <a:pt x="1092" y="1866"/>
                  </a:lnTo>
                  <a:lnTo>
                    <a:pt x="0" y="2209"/>
                  </a:lnTo>
                  <a:lnTo>
                    <a:pt x="2222" y="3225"/>
                  </a:lnTo>
                  <a:lnTo>
                    <a:pt x="4495" y="2959"/>
                  </a:lnTo>
                  <a:lnTo>
                    <a:pt x="8013" y="1765"/>
                  </a:lnTo>
                  <a:lnTo>
                    <a:pt x="9258" y="1409"/>
                  </a:lnTo>
                  <a:lnTo>
                    <a:pt x="10515" y="2247"/>
                  </a:lnTo>
                  <a:lnTo>
                    <a:pt x="10807" y="1523"/>
                  </a:lnTo>
                  <a:lnTo>
                    <a:pt x="9702" y="1054"/>
                  </a:lnTo>
                  <a:lnTo>
                    <a:pt x="7493" y="63"/>
                  </a:lnTo>
                  <a:lnTo>
                    <a:pt x="5905" y="1777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12251073" y="692076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888" y="10045"/>
                  </a:moveTo>
                  <a:lnTo>
                    <a:pt x="4954" y="10045"/>
                  </a:lnTo>
                  <a:lnTo>
                    <a:pt x="6936" y="10299"/>
                  </a:lnTo>
                  <a:lnTo>
                    <a:pt x="7469" y="10693"/>
                  </a:lnTo>
                  <a:lnTo>
                    <a:pt x="7799" y="10464"/>
                  </a:lnTo>
                  <a:lnTo>
                    <a:pt x="8015" y="10401"/>
                  </a:lnTo>
                  <a:lnTo>
                    <a:pt x="7888" y="10045"/>
                  </a:lnTo>
                  <a:close/>
                </a:path>
                <a:path w="10159" h="10795">
                  <a:moveTo>
                    <a:pt x="3215" y="5016"/>
                  </a:moveTo>
                  <a:lnTo>
                    <a:pt x="1195" y="5689"/>
                  </a:lnTo>
                  <a:lnTo>
                    <a:pt x="1386" y="5892"/>
                  </a:lnTo>
                  <a:lnTo>
                    <a:pt x="2643" y="7315"/>
                  </a:lnTo>
                  <a:lnTo>
                    <a:pt x="2313" y="7848"/>
                  </a:lnTo>
                  <a:lnTo>
                    <a:pt x="1716" y="8382"/>
                  </a:lnTo>
                  <a:lnTo>
                    <a:pt x="2402" y="8699"/>
                  </a:lnTo>
                  <a:lnTo>
                    <a:pt x="2795" y="9283"/>
                  </a:lnTo>
                  <a:lnTo>
                    <a:pt x="3344" y="10299"/>
                  </a:lnTo>
                  <a:lnTo>
                    <a:pt x="3799" y="10553"/>
                  </a:lnTo>
                  <a:lnTo>
                    <a:pt x="4954" y="10045"/>
                  </a:lnTo>
                  <a:lnTo>
                    <a:pt x="7888" y="10045"/>
                  </a:lnTo>
                  <a:lnTo>
                    <a:pt x="7456" y="8839"/>
                  </a:lnTo>
                  <a:lnTo>
                    <a:pt x="8345" y="7899"/>
                  </a:lnTo>
                  <a:lnTo>
                    <a:pt x="9539" y="7099"/>
                  </a:lnTo>
                  <a:lnTo>
                    <a:pt x="9514" y="6959"/>
                  </a:lnTo>
                  <a:lnTo>
                    <a:pt x="9006" y="6299"/>
                  </a:lnTo>
                  <a:lnTo>
                    <a:pt x="9110" y="5600"/>
                  </a:lnTo>
                  <a:lnTo>
                    <a:pt x="3494" y="5600"/>
                  </a:lnTo>
                  <a:lnTo>
                    <a:pt x="3265" y="5499"/>
                  </a:lnTo>
                  <a:lnTo>
                    <a:pt x="3215" y="5016"/>
                  </a:lnTo>
                  <a:close/>
                </a:path>
                <a:path w="10159" h="10795">
                  <a:moveTo>
                    <a:pt x="205" y="2806"/>
                  </a:moveTo>
                  <a:lnTo>
                    <a:pt x="0" y="3251"/>
                  </a:lnTo>
                  <a:lnTo>
                    <a:pt x="18" y="3835"/>
                  </a:lnTo>
                  <a:lnTo>
                    <a:pt x="116" y="4610"/>
                  </a:lnTo>
                  <a:lnTo>
                    <a:pt x="44" y="5041"/>
                  </a:lnTo>
                  <a:lnTo>
                    <a:pt x="700" y="5397"/>
                  </a:lnTo>
                  <a:lnTo>
                    <a:pt x="1104" y="5689"/>
                  </a:lnTo>
                  <a:lnTo>
                    <a:pt x="1360" y="3340"/>
                  </a:lnTo>
                  <a:lnTo>
                    <a:pt x="205" y="2806"/>
                  </a:lnTo>
                  <a:close/>
                </a:path>
                <a:path w="10159" h="10795">
                  <a:moveTo>
                    <a:pt x="6351" y="0"/>
                  </a:moveTo>
                  <a:lnTo>
                    <a:pt x="6021" y="660"/>
                  </a:lnTo>
                  <a:lnTo>
                    <a:pt x="5742" y="1333"/>
                  </a:lnTo>
                  <a:lnTo>
                    <a:pt x="3888" y="5308"/>
                  </a:lnTo>
                  <a:lnTo>
                    <a:pt x="3494" y="5600"/>
                  </a:lnTo>
                  <a:lnTo>
                    <a:pt x="9110" y="5600"/>
                  </a:lnTo>
                  <a:lnTo>
                    <a:pt x="9171" y="5194"/>
                  </a:lnTo>
                  <a:lnTo>
                    <a:pt x="9013" y="5143"/>
                  </a:lnTo>
                  <a:lnTo>
                    <a:pt x="7748" y="5143"/>
                  </a:lnTo>
                  <a:lnTo>
                    <a:pt x="7520" y="5041"/>
                  </a:lnTo>
                  <a:lnTo>
                    <a:pt x="7406" y="4660"/>
                  </a:lnTo>
                  <a:lnTo>
                    <a:pt x="7123" y="3898"/>
                  </a:lnTo>
                  <a:lnTo>
                    <a:pt x="7022" y="3467"/>
                  </a:lnTo>
                  <a:lnTo>
                    <a:pt x="7045" y="3340"/>
                  </a:lnTo>
                  <a:lnTo>
                    <a:pt x="7456" y="3251"/>
                  </a:lnTo>
                  <a:lnTo>
                    <a:pt x="9141" y="3251"/>
                  </a:lnTo>
                  <a:lnTo>
                    <a:pt x="9971" y="2552"/>
                  </a:lnTo>
                  <a:lnTo>
                    <a:pt x="6567" y="1816"/>
                  </a:lnTo>
                  <a:lnTo>
                    <a:pt x="6847" y="609"/>
                  </a:lnTo>
                  <a:lnTo>
                    <a:pt x="6351" y="0"/>
                  </a:lnTo>
                  <a:close/>
                </a:path>
                <a:path w="10159" h="10795">
                  <a:moveTo>
                    <a:pt x="8142" y="4864"/>
                  </a:moveTo>
                  <a:lnTo>
                    <a:pt x="7748" y="5143"/>
                  </a:lnTo>
                  <a:lnTo>
                    <a:pt x="9013" y="5143"/>
                  </a:lnTo>
                  <a:lnTo>
                    <a:pt x="8142" y="4864"/>
                  </a:lnTo>
                  <a:close/>
                </a:path>
                <a:path w="10159" h="10795">
                  <a:moveTo>
                    <a:pt x="9141" y="3251"/>
                  </a:moveTo>
                  <a:lnTo>
                    <a:pt x="7456" y="3251"/>
                  </a:lnTo>
                  <a:lnTo>
                    <a:pt x="7520" y="3467"/>
                  </a:lnTo>
                  <a:lnTo>
                    <a:pt x="7621" y="4457"/>
                  </a:lnTo>
                  <a:lnTo>
                    <a:pt x="7698" y="4660"/>
                  </a:lnTo>
                  <a:lnTo>
                    <a:pt x="8142" y="4864"/>
                  </a:lnTo>
                  <a:lnTo>
                    <a:pt x="8447" y="3835"/>
                  </a:lnTo>
                  <a:lnTo>
                    <a:pt x="9141" y="3251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12256142" y="6933214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1587" y="825"/>
                  </a:moveTo>
                  <a:lnTo>
                    <a:pt x="0" y="2273"/>
                  </a:lnTo>
                  <a:lnTo>
                    <a:pt x="1536" y="2451"/>
                  </a:lnTo>
                  <a:lnTo>
                    <a:pt x="1439" y="3098"/>
                  </a:lnTo>
                  <a:lnTo>
                    <a:pt x="1327" y="4546"/>
                  </a:lnTo>
                  <a:lnTo>
                    <a:pt x="1853" y="5524"/>
                  </a:lnTo>
                  <a:lnTo>
                    <a:pt x="2197" y="6591"/>
                  </a:lnTo>
                  <a:lnTo>
                    <a:pt x="2781" y="6502"/>
                  </a:lnTo>
                  <a:lnTo>
                    <a:pt x="2946" y="6197"/>
                  </a:lnTo>
                  <a:lnTo>
                    <a:pt x="3098" y="3708"/>
                  </a:lnTo>
                  <a:lnTo>
                    <a:pt x="3251" y="3555"/>
                  </a:lnTo>
                  <a:lnTo>
                    <a:pt x="7352" y="3555"/>
                  </a:lnTo>
                  <a:lnTo>
                    <a:pt x="7696" y="3454"/>
                  </a:lnTo>
                  <a:lnTo>
                    <a:pt x="7664" y="2641"/>
                  </a:lnTo>
                  <a:lnTo>
                    <a:pt x="4356" y="2641"/>
                  </a:lnTo>
                  <a:lnTo>
                    <a:pt x="2451" y="901"/>
                  </a:lnTo>
                  <a:lnTo>
                    <a:pt x="1587" y="825"/>
                  </a:lnTo>
                  <a:close/>
                </a:path>
                <a:path w="13334" h="6984">
                  <a:moveTo>
                    <a:pt x="10332" y="4241"/>
                  </a:moveTo>
                  <a:lnTo>
                    <a:pt x="7061" y="4241"/>
                  </a:lnTo>
                  <a:lnTo>
                    <a:pt x="7416" y="5372"/>
                  </a:lnTo>
                  <a:lnTo>
                    <a:pt x="7912" y="5994"/>
                  </a:lnTo>
                  <a:lnTo>
                    <a:pt x="8813" y="5486"/>
                  </a:lnTo>
                  <a:lnTo>
                    <a:pt x="10363" y="4546"/>
                  </a:lnTo>
                  <a:lnTo>
                    <a:pt x="10332" y="4241"/>
                  </a:lnTo>
                  <a:close/>
                </a:path>
                <a:path w="13334" h="6984">
                  <a:moveTo>
                    <a:pt x="7352" y="3555"/>
                  </a:moveTo>
                  <a:lnTo>
                    <a:pt x="3251" y="3555"/>
                  </a:lnTo>
                  <a:lnTo>
                    <a:pt x="4767" y="4775"/>
                  </a:lnTo>
                  <a:lnTo>
                    <a:pt x="5384" y="5232"/>
                  </a:lnTo>
                  <a:lnTo>
                    <a:pt x="5410" y="5079"/>
                  </a:lnTo>
                  <a:lnTo>
                    <a:pt x="6141" y="4724"/>
                  </a:lnTo>
                  <a:lnTo>
                    <a:pt x="7061" y="4241"/>
                  </a:lnTo>
                  <a:lnTo>
                    <a:pt x="10332" y="4241"/>
                  </a:lnTo>
                  <a:lnTo>
                    <a:pt x="10280" y="3733"/>
                  </a:lnTo>
                  <a:lnTo>
                    <a:pt x="7315" y="3733"/>
                  </a:lnTo>
                  <a:lnTo>
                    <a:pt x="7352" y="3555"/>
                  </a:lnTo>
                  <a:close/>
                </a:path>
                <a:path w="13334" h="6984">
                  <a:moveTo>
                    <a:pt x="10604" y="0"/>
                  </a:moveTo>
                  <a:lnTo>
                    <a:pt x="9893" y="444"/>
                  </a:lnTo>
                  <a:lnTo>
                    <a:pt x="9947" y="1803"/>
                  </a:lnTo>
                  <a:lnTo>
                    <a:pt x="10299" y="2755"/>
                  </a:lnTo>
                  <a:lnTo>
                    <a:pt x="8686" y="3098"/>
                  </a:lnTo>
                  <a:lnTo>
                    <a:pt x="7696" y="3454"/>
                  </a:lnTo>
                  <a:lnTo>
                    <a:pt x="7454" y="3708"/>
                  </a:lnTo>
                  <a:lnTo>
                    <a:pt x="7315" y="3733"/>
                  </a:lnTo>
                  <a:lnTo>
                    <a:pt x="10280" y="3733"/>
                  </a:lnTo>
                  <a:lnTo>
                    <a:pt x="10368" y="3098"/>
                  </a:lnTo>
                  <a:lnTo>
                    <a:pt x="10515" y="2692"/>
                  </a:lnTo>
                  <a:lnTo>
                    <a:pt x="12446" y="2590"/>
                  </a:lnTo>
                  <a:lnTo>
                    <a:pt x="12958" y="2273"/>
                  </a:lnTo>
                  <a:lnTo>
                    <a:pt x="12852" y="1142"/>
                  </a:lnTo>
                  <a:lnTo>
                    <a:pt x="11290" y="228"/>
                  </a:lnTo>
                  <a:lnTo>
                    <a:pt x="10604" y="0"/>
                  </a:lnTo>
                  <a:close/>
                </a:path>
                <a:path w="13334" h="6984">
                  <a:moveTo>
                    <a:pt x="5651" y="888"/>
                  </a:moveTo>
                  <a:lnTo>
                    <a:pt x="5041" y="1943"/>
                  </a:lnTo>
                  <a:lnTo>
                    <a:pt x="4356" y="2641"/>
                  </a:lnTo>
                  <a:lnTo>
                    <a:pt x="7664" y="2641"/>
                  </a:lnTo>
                  <a:lnTo>
                    <a:pt x="7632" y="1803"/>
                  </a:lnTo>
                  <a:lnTo>
                    <a:pt x="5651" y="888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12258544" y="692776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3073" y="0"/>
                  </a:moveTo>
                  <a:lnTo>
                    <a:pt x="2057" y="101"/>
                  </a:lnTo>
                  <a:lnTo>
                    <a:pt x="876" y="901"/>
                  </a:lnTo>
                  <a:lnTo>
                    <a:pt x="0" y="1841"/>
                  </a:lnTo>
                  <a:lnTo>
                    <a:pt x="546" y="3403"/>
                  </a:lnTo>
                  <a:lnTo>
                    <a:pt x="749" y="3390"/>
                  </a:lnTo>
                  <a:lnTo>
                    <a:pt x="914" y="3454"/>
                  </a:lnTo>
                  <a:lnTo>
                    <a:pt x="1028" y="3606"/>
                  </a:lnTo>
                  <a:lnTo>
                    <a:pt x="1841" y="3352"/>
                  </a:lnTo>
                  <a:lnTo>
                    <a:pt x="2501" y="3403"/>
                  </a:lnTo>
                  <a:lnTo>
                    <a:pt x="2743" y="4394"/>
                  </a:lnTo>
                  <a:lnTo>
                    <a:pt x="2971" y="4457"/>
                  </a:lnTo>
                  <a:lnTo>
                    <a:pt x="3416" y="4406"/>
                  </a:lnTo>
                  <a:lnTo>
                    <a:pt x="4127" y="4140"/>
                  </a:lnTo>
                  <a:lnTo>
                    <a:pt x="4241" y="3962"/>
                  </a:lnTo>
                  <a:lnTo>
                    <a:pt x="4368" y="3810"/>
                  </a:lnTo>
                  <a:lnTo>
                    <a:pt x="4559" y="3733"/>
                  </a:lnTo>
                  <a:lnTo>
                    <a:pt x="4610" y="3492"/>
                  </a:lnTo>
                  <a:lnTo>
                    <a:pt x="4800" y="3086"/>
                  </a:lnTo>
                  <a:lnTo>
                    <a:pt x="4191" y="2349"/>
                  </a:lnTo>
                  <a:lnTo>
                    <a:pt x="4305" y="1854"/>
                  </a:lnTo>
                  <a:lnTo>
                    <a:pt x="4711" y="1689"/>
                  </a:lnTo>
                  <a:lnTo>
                    <a:pt x="5168" y="2159"/>
                  </a:lnTo>
                  <a:lnTo>
                    <a:pt x="4914" y="2616"/>
                  </a:lnTo>
                  <a:lnTo>
                    <a:pt x="4813" y="3060"/>
                  </a:lnTo>
                  <a:lnTo>
                    <a:pt x="5448" y="3340"/>
                  </a:lnTo>
                  <a:lnTo>
                    <a:pt x="5422" y="3200"/>
                  </a:lnTo>
                  <a:lnTo>
                    <a:pt x="6070" y="2197"/>
                  </a:lnTo>
                  <a:lnTo>
                    <a:pt x="6375" y="1219"/>
                  </a:lnTo>
                  <a:lnTo>
                    <a:pt x="5016" y="546"/>
                  </a:lnTo>
                  <a:lnTo>
                    <a:pt x="4076" y="5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F5A4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12244440" y="693461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2794" y="0"/>
                  </a:moveTo>
                  <a:lnTo>
                    <a:pt x="304" y="1333"/>
                  </a:lnTo>
                  <a:lnTo>
                    <a:pt x="0" y="1993"/>
                  </a:lnTo>
                  <a:lnTo>
                    <a:pt x="1638" y="2984"/>
                  </a:lnTo>
                  <a:lnTo>
                    <a:pt x="3746" y="2794"/>
                  </a:lnTo>
                  <a:lnTo>
                    <a:pt x="5207" y="4254"/>
                  </a:lnTo>
                  <a:lnTo>
                    <a:pt x="5613" y="4648"/>
                  </a:lnTo>
                  <a:lnTo>
                    <a:pt x="6413" y="4457"/>
                  </a:lnTo>
                  <a:lnTo>
                    <a:pt x="6705" y="3797"/>
                  </a:lnTo>
                  <a:lnTo>
                    <a:pt x="6794" y="3556"/>
                  </a:lnTo>
                  <a:lnTo>
                    <a:pt x="6591" y="2895"/>
                  </a:lnTo>
                  <a:lnTo>
                    <a:pt x="4356" y="243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12261803" y="69314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308" y="0"/>
                  </a:moveTo>
                  <a:lnTo>
                    <a:pt x="1104" y="88"/>
                  </a:lnTo>
                  <a:lnTo>
                    <a:pt x="965" y="241"/>
                  </a:lnTo>
                  <a:lnTo>
                    <a:pt x="876" y="406"/>
                  </a:lnTo>
                  <a:lnTo>
                    <a:pt x="800" y="698"/>
                  </a:lnTo>
                  <a:lnTo>
                    <a:pt x="596" y="1282"/>
                  </a:lnTo>
                  <a:lnTo>
                    <a:pt x="0" y="2603"/>
                  </a:lnTo>
                  <a:lnTo>
                    <a:pt x="660" y="2933"/>
                  </a:lnTo>
                  <a:lnTo>
                    <a:pt x="1308" y="3213"/>
                  </a:lnTo>
                  <a:lnTo>
                    <a:pt x="1968" y="3517"/>
                  </a:lnTo>
                  <a:lnTo>
                    <a:pt x="2743" y="3086"/>
                  </a:lnTo>
                  <a:lnTo>
                    <a:pt x="3174" y="3263"/>
                  </a:lnTo>
                  <a:lnTo>
                    <a:pt x="3314" y="4152"/>
                  </a:lnTo>
                  <a:lnTo>
                    <a:pt x="3213" y="4394"/>
                  </a:lnTo>
                  <a:lnTo>
                    <a:pt x="3022" y="4813"/>
                  </a:lnTo>
                  <a:lnTo>
                    <a:pt x="4622" y="4495"/>
                  </a:lnTo>
                  <a:lnTo>
                    <a:pt x="4165" y="3200"/>
                  </a:lnTo>
                  <a:lnTo>
                    <a:pt x="4241" y="2159"/>
                  </a:lnTo>
                  <a:lnTo>
                    <a:pt x="3619" y="1333"/>
                  </a:lnTo>
                  <a:lnTo>
                    <a:pt x="2920" y="596"/>
                  </a:lnTo>
                  <a:lnTo>
                    <a:pt x="1892" y="266"/>
                  </a:lnTo>
                  <a:lnTo>
                    <a:pt x="1676" y="190"/>
                  </a:lnTo>
                  <a:lnTo>
                    <a:pt x="1511" y="8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62B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12249827" y="692575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193" y="0"/>
                  </a:moveTo>
                  <a:lnTo>
                    <a:pt x="622" y="203"/>
                  </a:lnTo>
                  <a:lnTo>
                    <a:pt x="279" y="596"/>
                  </a:lnTo>
                  <a:lnTo>
                    <a:pt x="0" y="1092"/>
                  </a:lnTo>
                  <a:lnTo>
                    <a:pt x="165" y="2286"/>
                  </a:lnTo>
                  <a:lnTo>
                    <a:pt x="469" y="3378"/>
                  </a:lnTo>
                  <a:lnTo>
                    <a:pt x="1879" y="3644"/>
                  </a:lnTo>
                  <a:lnTo>
                    <a:pt x="2247" y="3556"/>
                  </a:lnTo>
                  <a:lnTo>
                    <a:pt x="2603" y="3479"/>
                  </a:lnTo>
                  <a:lnTo>
                    <a:pt x="2959" y="3390"/>
                  </a:lnTo>
                  <a:lnTo>
                    <a:pt x="3555" y="2857"/>
                  </a:lnTo>
                  <a:lnTo>
                    <a:pt x="3898" y="2336"/>
                  </a:lnTo>
                  <a:lnTo>
                    <a:pt x="2616" y="901"/>
                  </a:lnTo>
                  <a:lnTo>
                    <a:pt x="1930" y="40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C6D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12239353" y="694151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092" y="0"/>
                  </a:moveTo>
                  <a:lnTo>
                    <a:pt x="469" y="457"/>
                  </a:lnTo>
                  <a:lnTo>
                    <a:pt x="0" y="850"/>
                  </a:lnTo>
                  <a:lnTo>
                    <a:pt x="1689" y="2451"/>
                  </a:lnTo>
                  <a:lnTo>
                    <a:pt x="1905" y="2552"/>
                  </a:lnTo>
                  <a:lnTo>
                    <a:pt x="2133" y="2641"/>
                  </a:lnTo>
                  <a:lnTo>
                    <a:pt x="2362" y="2743"/>
                  </a:lnTo>
                  <a:lnTo>
                    <a:pt x="3441" y="1968"/>
                  </a:lnTo>
                  <a:lnTo>
                    <a:pt x="5753" y="2489"/>
                  </a:lnTo>
                  <a:lnTo>
                    <a:pt x="5245" y="12"/>
                  </a:lnTo>
                  <a:lnTo>
                    <a:pt x="4089" y="762"/>
                  </a:lnTo>
                  <a:lnTo>
                    <a:pt x="3035" y="1587"/>
                  </a:lnTo>
                  <a:lnTo>
                    <a:pt x="1612" y="44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12A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12255829" y="6939800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2501" y="0"/>
                  </a:moveTo>
                  <a:lnTo>
                    <a:pt x="1485" y="12"/>
                  </a:lnTo>
                  <a:lnTo>
                    <a:pt x="1295" y="1384"/>
                  </a:lnTo>
                  <a:lnTo>
                    <a:pt x="254" y="1384"/>
                  </a:lnTo>
                  <a:lnTo>
                    <a:pt x="165" y="2158"/>
                  </a:lnTo>
                  <a:lnTo>
                    <a:pt x="88" y="2933"/>
                  </a:lnTo>
                  <a:lnTo>
                    <a:pt x="0" y="3695"/>
                  </a:lnTo>
                  <a:lnTo>
                    <a:pt x="736" y="3911"/>
                  </a:lnTo>
                  <a:lnTo>
                    <a:pt x="1498" y="4000"/>
                  </a:lnTo>
                  <a:lnTo>
                    <a:pt x="1562" y="2997"/>
                  </a:lnTo>
                  <a:lnTo>
                    <a:pt x="1651" y="1904"/>
                  </a:lnTo>
                  <a:lnTo>
                    <a:pt x="2082" y="97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12247279" y="69332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42" y="0"/>
                  </a:moveTo>
                  <a:lnTo>
                    <a:pt x="114" y="723"/>
                  </a:lnTo>
                  <a:lnTo>
                    <a:pt x="0" y="1422"/>
                  </a:lnTo>
                  <a:lnTo>
                    <a:pt x="952" y="1727"/>
                  </a:lnTo>
                  <a:lnTo>
                    <a:pt x="1689" y="1968"/>
                  </a:lnTo>
                  <a:lnTo>
                    <a:pt x="1993" y="1409"/>
                  </a:lnTo>
                  <a:lnTo>
                    <a:pt x="2336" y="914"/>
                  </a:lnTo>
                  <a:lnTo>
                    <a:pt x="1663" y="609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12243621" y="69323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55" y="0"/>
                  </a:moveTo>
                  <a:lnTo>
                    <a:pt x="114" y="546"/>
                  </a:lnTo>
                  <a:lnTo>
                    <a:pt x="0" y="1092"/>
                  </a:lnTo>
                  <a:lnTo>
                    <a:pt x="393" y="1650"/>
                  </a:lnTo>
                  <a:lnTo>
                    <a:pt x="825" y="1841"/>
                  </a:lnTo>
                  <a:lnTo>
                    <a:pt x="1066" y="1955"/>
                  </a:lnTo>
                  <a:lnTo>
                    <a:pt x="1295" y="2044"/>
                  </a:lnTo>
                  <a:lnTo>
                    <a:pt x="1498" y="2146"/>
                  </a:lnTo>
                  <a:lnTo>
                    <a:pt x="1739" y="2247"/>
                  </a:lnTo>
                  <a:lnTo>
                    <a:pt x="2120" y="1358"/>
                  </a:lnTo>
                  <a:lnTo>
                    <a:pt x="1854" y="711"/>
                  </a:lnTo>
                  <a:lnTo>
                    <a:pt x="1016" y="266"/>
                  </a:lnTo>
                  <a:lnTo>
                    <a:pt x="774" y="19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F3F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12243396" y="69393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736" y="0"/>
                  </a:moveTo>
                  <a:lnTo>
                    <a:pt x="495" y="393"/>
                  </a:lnTo>
                  <a:lnTo>
                    <a:pt x="0" y="1231"/>
                  </a:lnTo>
                  <a:lnTo>
                    <a:pt x="495" y="1739"/>
                  </a:lnTo>
                  <a:lnTo>
                    <a:pt x="1181" y="2133"/>
                  </a:lnTo>
                  <a:lnTo>
                    <a:pt x="1803" y="1625"/>
                  </a:lnTo>
                  <a:lnTo>
                    <a:pt x="2247" y="1092"/>
                  </a:lnTo>
                  <a:lnTo>
                    <a:pt x="1092" y="177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12249612" y="693311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65" y="0"/>
                  </a:moveTo>
                  <a:lnTo>
                    <a:pt x="558" y="685"/>
                  </a:lnTo>
                  <a:lnTo>
                    <a:pt x="12" y="1041"/>
                  </a:lnTo>
                  <a:lnTo>
                    <a:pt x="1651" y="2730"/>
                  </a:lnTo>
                  <a:lnTo>
                    <a:pt x="1447" y="927"/>
                  </a:lnTo>
                  <a:lnTo>
                    <a:pt x="2019" y="101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12255766" y="69400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03" y="0"/>
                  </a:moveTo>
                  <a:lnTo>
                    <a:pt x="0" y="190"/>
                  </a:lnTo>
                  <a:lnTo>
                    <a:pt x="88" y="698"/>
                  </a:lnTo>
                  <a:lnTo>
                    <a:pt x="203" y="1054"/>
                  </a:lnTo>
                  <a:lnTo>
                    <a:pt x="800" y="1092"/>
                  </a:lnTo>
                  <a:lnTo>
                    <a:pt x="253" y="1231"/>
                  </a:lnTo>
                  <a:lnTo>
                    <a:pt x="444" y="787"/>
                  </a:lnTo>
                  <a:lnTo>
                    <a:pt x="444" y="546"/>
                  </a:lnTo>
                  <a:lnTo>
                    <a:pt x="546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12259581" y="69311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800" y="0"/>
                  </a:moveTo>
                  <a:lnTo>
                    <a:pt x="0" y="253"/>
                  </a:lnTo>
                  <a:lnTo>
                    <a:pt x="571" y="533"/>
                  </a:lnTo>
                  <a:lnTo>
                    <a:pt x="1143" y="787"/>
                  </a:lnTo>
                  <a:lnTo>
                    <a:pt x="1701" y="1041"/>
                  </a:lnTo>
                  <a:lnTo>
                    <a:pt x="1460" y="5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12251839" y="69412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0" y="355"/>
                  </a:lnTo>
                </a:path>
              </a:pathLst>
            </a:custGeom>
            <a:solidFill>
              <a:srgbClr val="EF4D7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12250172" y="693082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0" y="355"/>
                  </a:lnTo>
                </a:path>
              </a:pathLst>
            </a:custGeom>
            <a:solidFill>
              <a:srgbClr val="EF49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12261608" y="69319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79" y="0"/>
                  </a:moveTo>
                  <a:lnTo>
                    <a:pt x="723" y="126"/>
                  </a:lnTo>
                  <a:lnTo>
                    <a:pt x="355" y="266"/>
                  </a:lnTo>
                  <a:lnTo>
                    <a:pt x="0" y="419"/>
                  </a:lnTo>
                  <a:lnTo>
                    <a:pt x="254" y="558"/>
                  </a:lnTo>
                  <a:lnTo>
                    <a:pt x="787" y="863"/>
                  </a:lnTo>
                  <a:lnTo>
                    <a:pt x="990" y="27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12238931" y="69501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46" y="0"/>
                  </a:moveTo>
                  <a:lnTo>
                    <a:pt x="800" y="495"/>
                  </a:lnTo>
                  <a:lnTo>
                    <a:pt x="0" y="850"/>
                  </a:lnTo>
                  <a:lnTo>
                    <a:pt x="711" y="1066"/>
                  </a:lnTo>
                  <a:lnTo>
                    <a:pt x="1257" y="1219"/>
                  </a:lnTo>
                  <a:lnTo>
                    <a:pt x="1841" y="1219"/>
                  </a:lnTo>
                  <a:lnTo>
                    <a:pt x="2400" y="1282"/>
                  </a:lnTo>
                  <a:lnTo>
                    <a:pt x="2387" y="1015"/>
                  </a:lnTo>
                  <a:lnTo>
                    <a:pt x="2451" y="723"/>
                  </a:lnTo>
                  <a:lnTo>
                    <a:pt x="2349" y="596"/>
                  </a:lnTo>
                  <a:lnTo>
                    <a:pt x="1892" y="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12241499" y="69471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95" y="0"/>
                  </a:moveTo>
                  <a:lnTo>
                    <a:pt x="863" y="355"/>
                  </a:lnTo>
                  <a:lnTo>
                    <a:pt x="419" y="698"/>
                  </a:lnTo>
                  <a:lnTo>
                    <a:pt x="0" y="1041"/>
                  </a:lnTo>
                  <a:lnTo>
                    <a:pt x="914" y="1295"/>
                  </a:lnTo>
                  <a:lnTo>
                    <a:pt x="1803" y="1536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12240991" y="69467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507" y="1511"/>
                  </a:lnTo>
                  <a:lnTo>
                    <a:pt x="927" y="1168"/>
                  </a:lnTo>
                  <a:lnTo>
                    <a:pt x="1371" y="825"/>
                  </a:lnTo>
                  <a:lnTo>
                    <a:pt x="180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12239089" y="69444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03"/>
                  </a:lnTo>
                  <a:lnTo>
                    <a:pt x="355" y="16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12254019" y="6949165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5089" y="3568"/>
                  </a:moveTo>
                  <a:lnTo>
                    <a:pt x="3476" y="3568"/>
                  </a:lnTo>
                  <a:lnTo>
                    <a:pt x="3413" y="3835"/>
                  </a:lnTo>
                  <a:lnTo>
                    <a:pt x="3083" y="3835"/>
                  </a:lnTo>
                  <a:lnTo>
                    <a:pt x="2778" y="4483"/>
                  </a:lnTo>
                  <a:lnTo>
                    <a:pt x="4467" y="6108"/>
                  </a:lnTo>
                  <a:lnTo>
                    <a:pt x="4975" y="5283"/>
                  </a:lnTo>
                  <a:lnTo>
                    <a:pt x="4604" y="4483"/>
                  </a:lnTo>
                  <a:lnTo>
                    <a:pt x="4671" y="4013"/>
                  </a:lnTo>
                  <a:lnTo>
                    <a:pt x="4838" y="3835"/>
                  </a:lnTo>
                  <a:lnTo>
                    <a:pt x="3197" y="3822"/>
                  </a:lnTo>
                  <a:lnTo>
                    <a:pt x="4850" y="3822"/>
                  </a:lnTo>
                  <a:lnTo>
                    <a:pt x="5089" y="3568"/>
                  </a:lnTo>
                  <a:close/>
                </a:path>
                <a:path w="14604" h="6350">
                  <a:moveTo>
                    <a:pt x="4886" y="0"/>
                  </a:moveTo>
                  <a:lnTo>
                    <a:pt x="3019" y="1384"/>
                  </a:lnTo>
                  <a:lnTo>
                    <a:pt x="886" y="2032"/>
                  </a:lnTo>
                  <a:lnTo>
                    <a:pt x="314" y="2222"/>
                  </a:lnTo>
                  <a:lnTo>
                    <a:pt x="218" y="2400"/>
                  </a:lnTo>
                  <a:lnTo>
                    <a:pt x="114" y="4318"/>
                  </a:lnTo>
                  <a:lnTo>
                    <a:pt x="0" y="5003"/>
                  </a:lnTo>
                  <a:lnTo>
                    <a:pt x="530" y="5867"/>
                  </a:lnTo>
                  <a:lnTo>
                    <a:pt x="898" y="4813"/>
                  </a:lnTo>
                  <a:lnTo>
                    <a:pt x="2327" y="4813"/>
                  </a:lnTo>
                  <a:lnTo>
                    <a:pt x="2778" y="4483"/>
                  </a:lnTo>
                  <a:lnTo>
                    <a:pt x="2473" y="4318"/>
                  </a:lnTo>
                  <a:lnTo>
                    <a:pt x="2157" y="4216"/>
                  </a:lnTo>
                  <a:lnTo>
                    <a:pt x="2079" y="3771"/>
                  </a:lnTo>
                  <a:lnTo>
                    <a:pt x="3143" y="3771"/>
                  </a:lnTo>
                  <a:lnTo>
                    <a:pt x="3337" y="3568"/>
                  </a:lnTo>
                  <a:lnTo>
                    <a:pt x="5089" y="3568"/>
                  </a:lnTo>
                  <a:lnTo>
                    <a:pt x="6270" y="2311"/>
                  </a:lnTo>
                  <a:lnTo>
                    <a:pt x="14271" y="2311"/>
                  </a:lnTo>
                  <a:lnTo>
                    <a:pt x="14202" y="1549"/>
                  </a:lnTo>
                  <a:lnTo>
                    <a:pt x="10538" y="1549"/>
                  </a:lnTo>
                  <a:lnTo>
                    <a:pt x="9242" y="1003"/>
                  </a:lnTo>
                  <a:lnTo>
                    <a:pt x="8582" y="685"/>
                  </a:lnTo>
                  <a:lnTo>
                    <a:pt x="7896" y="406"/>
                  </a:lnTo>
                  <a:lnTo>
                    <a:pt x="7236" y="101"/>
                  </a:lnTo>
                  <a:lnTo>
                    <a:pt x="4886" y="0"/>
                  </a:lnTo>
                  <a:close/>
                </a:path>
                <a:path w="14604" h="6350">
                  <a:moveTo>
                    <a:pt x="2327" y="4813"/>
                  </a:moveTo>
                  <a:lnTo>
                    <a:pt x="898" y="4813"/>
                  </a:lnTo>
                  <a:lnTo>
                    <a:pt x="2067" y="5003"/>
                  </a:lnTo>
                  <a:lnTo>
                    <a:pt x="2327" y="4813"/>
                  </a:lnTo>
                  <a:close/>
                </a:path>
                <a:path w="14604" h="6350">
                  <a:moveTo>
                    <a:pt x="14206" y="2578"/>
                  </a:moveTo>
                  <a:lnTo>
                    <a:pt x="10271" y="2578"/>
                  </a:lnTo>
                  <a:lnTo>
                    <a:pt x="11592" y="2959"/>
                  </a:lnTo>
                  <a:lnTo>
                    <a:pt x="12277" y="4114"/>
                  </a:lnTo>
                  <a:lnTo>
                    <a:pt x="13128" y="3276"/>
                  </a:lnTo>
                  <a:lnTo>
                    <a:pt x="13916" y="3162"/>
                  </a:lnTo>
                  <a:lnTo>
                    <a:pt x="14206" y="2578"/>
                  </a:lnTo>
                  <a:close/>
                </a:path>
                <a:path w="14604" h="6350">
                  <a:moveTo>
                    <a:pt x="3143" y="3771"/>
                  </a:moveTo>
                  <a:lnTo>
                    <a:pt x="2079" y="3771"/>
                  </a:lnTo>
                  <a:lnTo>
                    <a:pt x="3083" y="3835"/>
                  </a:lnTo>
                  <a:close/>
                </a:path>
                <a:path w="14604" h="6350">
                  <a:moveTo>
                    <a:pt x="14271" y="2311"/>
                  </a:moveTo>
                  <a:lnTo>
                    <a:pt x="6270" y="2311"/>
                  </a:lnTo>
                  <a:lnTo>
                    <a:pt x="7185" y="2400"/>
                  </a:lnTo>
                  <a:lnTo>
                    <a:pt x="7998" y="3670"/>
                  </a:lnTo>
                  <a:lnTo>
                    <a:pt x="9115" y="2882"/>
                  </a:lnTo>
                  <a:lnTo>
                    <a:pt x="10271" y="2578"/>
                  </a:lnTo>
                  <a:lnTo>
                    <a:pt x="14206" y="2578"/>
                  </a:lnTo>
                  <a:lnTo>
                    <a:pt x="14271" y="2311"/>
                  </a:lnTo>
                  <a:close/>
                </a:path>
                <a:path w="14604" h="6350">
                  <a:moveTo>
                    <a:pt x="12773" y="419"/>
                  </a:moveTo>
                  <a:lnTo>
                    <a:pt x="11566" y="508"/>
                  </a:lnTo>
                  <a:lnTo>
                    <a:pt x="10538" y="1549"/>
                  </a:lnTo>
                  <a:lnTo>
                    <a:pt x="14202" y="1549"/>
                  </a:lnTo>
                  <a:lnTo>
                    <a:pt x="14144" y="914"/>
                  </a:lnTo>
                  <a:lnTo>
                    <a:pt x="12773" y="419"/>
                  </a:lnTo>
                  <a:close/>
                </a:path>
              </a:pathLst>
            </a:custGeom>
            <a:solidFill>
              <a:srgbClr val="EE2D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12259222" y="6939710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4127" y="0"/>
                  </a:moveTo>
                  <a:lnTo>
                    <a:pt x="647" y="2146"/>
                  </a:lnTo>
                  <a:lnTo>
                    <a:pt x="0" y="4470"/>
                  </a:lnTo>
                  <a:lnTo>
                    <a:pt x="1943" y="7886"/>
                  </a:lnTo>
                  <a:lnTo>
                    <a:pt x="2793" y="7442"/>
                  </a:lnTo>
                  <a:lnTo>
                    <a:pt x="3708" y="6438"/>
                  </a:lnTo>
                  <a:lnTo>
                    <a:pt x="4406" y="8496"/>
                  </a:lnTo>
                  <a:lnTo>
                    <a:pt x="4673" y="9093"/>
                  </a:lnTo>
                  <a:lnTo>
                    <a:pt x="5194" y="9893"/>
                  </a:lnTo>
                  <a:lnTo>
                    <a:pt x="4343" y="10045"/>
                  </a:lnTo>
                  <a:lnTo>
                    <a:pt x="4038" y="10452"/>
                  </a:lnTo>
                  <a:lnTo>
                    <a:pt x="5333" y="10998"/>
                  </a:lnTo>
                  <a:lnTo>
                    <a:pt x="6375" y="9956"/>
                  </a:lnTo>
                  <a:lnTo>
                    <a:pt x="7556" y="9867"/>
                  </a:lnTo>
                  <a:lnTo>
                    <a:pt x="7696" y="9563"/>
                  </a:lnTo>
                  <a:lnTo>
                    <a:pt x="6883" y="9347"/>
                  </a:lnTo>
                  <a:lnTo>
                    <a:pt x="6095" y="9067"/>
                  </a:lnTo>
                  <a:lnTo>
                    <a:pt x="5892" y="8102"/>
                  </a:lnTo>
                  <a:lnTo>
                    <a:pt x="5803" y="7785"/>
                  </a:lnTo>
                  <a:lnTo>
                    <a:pt x="5727" y="7416"/>
                  </a:lnTo>
                  <a:lnTo>
                    <a:pt x="5638" y="7099"/>
                  </a:lnTo>
                  <a:lnTo>
                    <a:pt x="4940" y="5600"/>
                  </a:lnTo>
                  <a:lnTo>
                    <a:pt x="4800" y="4241"/>
                  </a:lnTo>
                  <a:lnTo>
                    <a:pt x="6426" y="3213"/>
                  </a:lnTo>
                  <a:lnTo>
                    <a:pt x="6540" y="2895"/>
                  </a:lnTo>
                  <a:lnTo>
                    <a:pt x="6629" y="2743"/>
                  </a:lnTo>
                  <a:lnTo>
                    <a:pt x="6476" y="2667"/>
                  </a:lnTo>
                  <a:lnTo>
                    <a:pt x="6286" y="2603"/>
                  </a:lnTo>
                  <a:lnTo>
                    <a:pt x="6108" y="2514"/>
                  </a:lnTo>
                  <a:lnTo>
                    <a:pt x="5753" y="2540"/>
                  </a:lnTo>
                  <a:lnTo>
                    <a:pt x="5384" y="2514"/>
                  </a:lnTo>
                  <a:lnTo>
                    <a:pt x="2946" y="2870"/>
                  </a:lnTo>
                  <a:lnTo>
                    <a:pt x="3708" y="635"/>
                  </a:lnTo>
                  <a:lnTo>
                    <a:pt x="3936" y="31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831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12262112" y="693880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8686" y="0"/>
                  </a:moveTo>
                  <a:lnTo>
                    <a:pt x="7073" y="342"/>
                  </a:lnTo>
                  <a:lnTo>
                    <a:pt x="5194" y="88"/>
                  </a:lnTo>
                  <a:lnTo>
                    <a:pt x="3568" y="1536"/>
                  </a:lnTo>
                  <a:lnTo>
                    <a:pt x="1676" y="1041"/>
                  </a:lnTo>
                  <a:lnTo>
                    <a:pt x="1536" y="965"/>
                  </a:lnTo>
                  <a:lnTo>
                    <a:pt x="1231" y="901"/>
                  </a:lnTo>
                  <a:lnTo>
                    <a:pt x="1041" y="1244"/>
                  </a:lnTo>
                  <a:lnTo>
                    <a:pt x="838" y="1536"/>
                  </a:lnTo>
                  <a:lnTo>
                    <a:pt x="698" y="1866"/>
                  </a:lnTo>
                  <a:lnTo>
                    <a:pt x="0" y="3733"/>
                  </a:lnTo>
                  <a:lnTo>
                    <a:pt x="2489" y="3416"/>
                  </a:lnTo>
                  <a:lnTo>
                    <a:pt x="2870" y="3441"/>
                  </a:lnTo>
                  <a:lnTo>
                    <a:pt x="3225" y="3416"/>
                  </a:lnTo>
                  <a:lnTo>
                    <a:pt x="3428" y="3035"/>
                  </a:lnTo>
                  <a:lnTo>
                    <a:pt x="3771" y="2895"/>
                  </a:lnTo>
                  <a:lnTo>
                    <a:pt x="4216" y="2959"/>
                  </a:lnTo>
                  <a:lnTo>
                    <a:pt x="4432" y="2641"/>
                  </a:lnTo>
                  <a:lnTo>
                    <a:pt x="4724" y="2565"/>
                  </a:lnTo>
                  <a:lnTo>
                    <a:pt x="5092" y="2717"/>
                  </a:lnTo>
                  <a:lnTo>
                    <a:pt x="5841" y="1765"/>
                  </a:lnTo>
                  <a:lnTo>
                    <a:pt x="6248" y="1752"/>
                  </a:lnTo>
                  <a:lnTo>
                    <a:pt x="6680" y="1816"/>
                  </a:lnTo>
                  <a:lnTo>
                    <a:pt x="7277" y="2070"/>
                  </a:lnTo>
                  <a:lnTo>
                    <a:pt x="8445" y="2641"/>
                  </a:lnTo>
                  <a:lnTo>
                    <a:pt x="9486" y="2336"/>
                  </a:lnTo>
                  <a:lnTo>
                    <a:pt x="8737" y="1600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12260873" y="694613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070" y="0"/>
                  </a:moveTo>
                  <a:lnTo>
                    <a:pt x="1142" y="1016"/>
                  </a:lnTo>
                  <a:lnTo>
                    <a:pt x="292" y="1447"/>
                  </a:lnTo>
                  <a:lnTo>
                    <a:pt x="114" y="2019"/>
                  </a:lnTo>
                  <a:lnTo>
                    <a:pt x="0" y="2578"/>
                  </a:lnTo>
                  <a:lnTo>
                    <a:pt x="368" y="3124"/>
                  </a:lnTo>
                  <a:lnTo>
                    <a:pt x="1041" y="3429"/>
                  </a:lnTo>
                  <a:lnTo>
                    <a:pt x="1714" y="3721"/>
                  </a:lnTo>
                  <a:lnTo>
                    <a:pt x="2374" y="4025"/>
                  </a:lnTo>
                  <a:lnTo>
                    <a:pt x="2692" y="3606"/>
                  </a:lnTo>
                  <a:lnTo>
                    <a:pt x="3555" y="3467"/>
                  </a:lnTo>
                  <a:lnTo>
                    <a:pt x="3009" y="2667"/>
                  </a:lnTo>
                  <a:lnTo>
                    <a:pt x="2895" y="2362"/>
                  </a:lnTo>
                  <a:lnTo>
                    <a:pt x="2768" y="2070"/>
                  </a:lnTo>
                  <a:lnTo>
                    <a:pt x="2654" y="1765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D526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12263793" y="693758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3670" y="0"/>
                  </a:moveTo>
                  <a:lnTo>
                    <a:pt x="3390" y="279"/>
                  </a:lnTo>
                  <a:lnTo>
                    <a:pt x="3086" y="304"/>
                  </a:lnTo>
                  <a:lnTo>
                    <a:pt x="2717" y="165"/>
                  </a:lnTo>
                  <a:lnTo>
                    <a:pt x="1092" y="1143"/>
                  </a:lnTo>
                  <a:lnTo>
                    <a:pt x="266" y="1612"/>
                  </a:lnTo>
                  <a:lnTo>
                    <a:pt x="215" y="1841"/>
                  </a:lnTo>
                  <a:lnTo>
                    <a:pt x="0" y="2247"/>
                  </a:lnTo>
                  <a:lnTo>
                    <a:pt x="1866" y="2743"/>
                  </a:lnTo>
                  <a:lnTo>
                    <a:pt x="3517" y="1295"/>
                  </a:lnTo>
                  <a:lnTo>
                    <a:pt x="5384" y="1549"/>
                  </a:lnTo>
                  <a:lnTo>
                    <a:pt x="5689" y="901"/>
                  </a:lnTo>
                  <a:lnTo>
                    <a:pt x="4940" y="457"/>
                  </a:lnTo>
                  <a:lnTo>
                    <a:pt x="4559" y="241"/>
                  </a:lnTo>
                  <a:lnTo>
                    <a:pt x="4368" y="101"/>
                  </a:lnTo>
                  <a:lnTo>
                    <a:pt x="4140" y="152"/>
                  </a:lnTo>
                  <a:lnTo>
                    <a:pt x="3898" y="11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F285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12255262" y="694489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81" y="0"/>
                  </a:moveTo>
                  <a:lnTo>
                    <a:pt x="0" y="381"/>
                  </a:lnTo>
                  <a:lnTo>
                    <a:pt x="25" y="1130"/>
                  </a:lnTo>
                  <a:lnTo>
                    <a:pt x="50" y="1460"/>
                  </a:lnTo>
                  <a:lnTo>
                    <a:pt x="63" y="1955"/>
                  </a:lnTo>
                  <a:lnTo>
                    <a:pt x="1066" y="1701"/>
                  </a:lnTo>
                  <a:lnTo>
                    <a:pt x="1562" y="1295"/>
                  </a:lnTo>
                  <a:lnTo>
                    <a:pt x="1765" y="698"/>
                  </a:lnTo>
                  <a:lnTo>
                    <a:pt x="1752" y="254"/>
                  </a:lnTo>
                  <a:lnTo>
                    <a:pt x="1485" y="12"/>
                  </a:lnTo>
                  <a:lnTo>
                    <a:pt x="1117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12250638" y="69521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63"/>
                  </a:lnTo>
                  <a:lnTo>
                    <a:pt x="203" y="35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12255347" y="6956037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0083" y="0"/>
                  </a:moveTo>
                  <a:lnTo>
                    <a:pt x="10007" y="711"/>
                  </a:lnTo>
                  <a:lnTo>
                    <a:pt x="10033" y="1447"/>
                  </a:lnTo>
                  <a:lnTo>
                    <a:pt x="8902" y="1130"/>
                  </a:lnTo>
                  <a:lnTo>
                    <a:pt x="8115" y="952"/>
                  </a:lnTo>
                  <a:lnTo>
                    <a:pt x="7302" y="901"/>
                  </a:lnTo>
                  <a:lnTo>
                    <a:pt x="6489" y="774"/>
                  </a:lnTo>
                  <a:lnTo>
                    <a:pt x="4991" y="3174"/>
                  </a:lnTo>
                  <a:lnTo>
                    <a:pt x="4495" y="3365"/>
                  </a:lnTo>
                  <a:lnTo>
                    <a:pt x="2590" y="2222"/>
                  </a:lnTo>
                  <a:lnTo>
                    <a:pt x="2311" y="2755"/>
                  </a:lnTo>
                  <a:lnTo>
                    <a:pt x="1955" y="3174"/>
                  </a:lnTo>
                  <a:lnTo>
                    <a:pt x="1295" y="3225"/>
                  </a:lnTo>
                  <a:lnTo>
                    <a:pt x="0" y="4254"/>
                  </a:lnTo>
                  <a:lnTo>
                    <a:pt x="1397" y="4914"/>
                  </a:lnTo>
                  <a:lnTo>
                    <a:pt x="3009" y="4698"/>
                  </a:lnTo>
                  <a:lnTo>
                    <a:pt x="4699" y="6476"/>
                  </a:lnTo>
                  <a:lnTo>
                    <a:pt x="6794" y="4203"/>
                  </a:lnTo>
                  <a:lnTo>
                    <a:pt x="7454" y="3949"/>
                  </a:lnTo>
                  <a:lnTo>
                    <a:pt x="8216" y="3975"/>
                  </a:lnTo>
                  <a:lnTo>
                    <a:pt x="8648" y="3149"/>
                  </a:lnTo>
                  <a:lnTo>
                    <a:pt x="9296" y="2908"/>
                  </a:lnTo>
                  <a:lnTo>
                    <a:pt x="10160" y="3263"/>
                  </a:lnTo>
                  <a:lnTo>
                    <a:pt x="10744" y="2870"/>
                  </a:lnTo>
                  <a:lnTo>
                    <a:pt x="11290" y="3009"/>
                  </a:lnTo>
                  <a:lnTo>
                    <a:pt x="11836" y="3263"/>
                  </a:lnTo>
                  <a:lnTo>
                    <a:pt x="12484" y="3517"/>
                  </a:lnTo>
                  <a:lnTo>
                    <a:pt x="11760" y="1574"/>
                  </a:lnTo>
                  <a:lnTo>
                    <a:pt x="11252" y="1015"/>
                  </a:lnTo>
                  <a:lnTo>
                    <a:pt x="10845" y="304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D6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12261500" y="695174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793" y="0"/>
                  </a:moveTo>
                  <a:lnTo>
                    <a:pt x="1625" y="317"/>
                  </a:lnTo>
                  <a:lnTo>
                    <a:pt x="533" y="1104"/>
                  </a:lnTo>
                  <a:lnTo>
                    <a:pt x="0" y="2400"/>
                  </a:lnTo>
                  <a:lnTo>
                    <a:pt x="1435" y="3784"/>
                  </a:lnTo>
                  <a:lnTo>
                    <a:pt x="330" y="5067"/>
                  </a:lnTo>
                  <a:lnTo>
                    <a:pt x="1142" y="5181"/>
                  </a:lnTo>
                  <a:lnTo>
                    <a:pt x="1968" y="5232"/>
                  </a:lnTo>
                  <a:lnTo>
                    <a:pt x="2768" y="5422"/>
                  </a:lnTo>
                  <a:lnTo>
                    <a:pt x="3873" y="5727"/>
                  </a:lnTo>
                  <a:lnTo>
                    <a:pt x="3848" y="5003"/>
                  </a:lnTo>
                  <a:lnTo>
                    <a:pt x="3924" y="4279"/>
                  </a:lnTo>
                  <a:lnTo>
                    <a:pt x="3276" y="2959"/>
                  </a:lnTo>
                  <a:lnTo>
                    <a:pt x="3479" y="1663"/>
                  </a:lnTo>
                  <a:lnTo>
                    <a:pt x="4127" y="38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12234661" y="69377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65" y="0"/>
                  </a:moveTo>
                  <a:lnTo>
                    <a:pt x="1028" y="38"/>
                  </a:lnTo>
                  <a:lnTo>
                    <a:pt x="419" y="292"/>
                  </a:lnTo>
                  <a:lnTo>
                    <a:pt x="0" y="914"/>
                  </a:lnTo>
                  <a:lnTo>
                    <a:pt x="952" y="1346"/>
                  </a:lnTo>
                  <a:lnTo>
                    <a:pt x="1435" y="838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12243689" y="693400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990" y="317"/>
                  </a:moveTo>
                  <a:lnTo>
                    <a:pt x="749" y="203"/>
                  </a:lnTo>
                  <a:lnTo>
                    <a:pt x="546" y="101"/>
                  </a:lnTo>
                  <a:lnTo>
                    <a:pt x="304" y="0"/>
                  </a:lnTo>
                  <a:lnTo>
                    <a:pt x="228" y="215"/>
                  </a:lnTo>
                  <a:lnTo>
                    <a:pt x="101" y="431"/>
                  </a:lnTo>
                  <a:lnTo>
                    <a:pt x="0" y="660"/>
                  </a:lnTo>
                  <a:lnTo>
                    <a:pt x="342" y="533"/>
                  </a:lnTo>
                  <a:lnTo>
                    <a:pt x="990" y="317"/>
                  </a:lnTo>
                  <a:close/>
                </a:path>
                <a:path w="1270" h="3175">
                  <a:moveTo>
                    <a:pt x="1054" y="1943"/>
                  </a:moveTo>
                  <a:lnTo>
                    <a:pt x="749" y="1917"/>
                  </a:lnTo>
                  <a:lnTo>
                    <a:pt x="558" y="2044"/>
                  </a:lnTo>
                  <a:lnTo>
                    <a:pt x="584" y="2298"/>
                  </a:lnTo>
                  <a:lnTo>
                    <a:pt x="685" y="2501"/>
                  </a:lnTo>
                  <a:lnTo>
                    <a:pt x="952" y="2171"/>
                  </a:lnTo>
                  <a:lnTo>
                    <a:pt x="1054" y="1943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12270653" y="6961690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09" h="7620">
                  <a:moveTo>
                    <a:pt x="6248" y="4495"/>
                  </a:moveTo>
                  <a:lnTo>
                    <a:pt x="5406" y="4838"/>
                  </a:lnTo>
                  <a:lnTo>
                    <a:pt x="5306" y="5613"/>
                  </a:lnTo>
                  <a:lnTo>
                    <a:pt x="6219" y="5994"/>
                  </a:lnTo>
                  <a:lnTo>
                    <a:pt x="7124" y="6400"/>
                  </a:lnTo>
                  <a:lnTo>
                    <a:pt x="8242" y="6502"/>
                  </a:lnTo>
                  <a:lnTo>
                    <a:pt x="9296" y="6743"/>
                  </a:lnTo>
                  <a:lnTo>
                    <a:pt x="9842" y="6959"/>
                  </a:lnTo>
                  <a:lnTo>
                    <a:pt x="10388" y="7086"/>
                  </a:lnTo>
                  <a:lnTo>
                    <a:pt x="10934" y="6718"/>
                  </a:lnTo>
                  <a:lnTo>
                    <a:pt x="11111" y="6299"/>
                  </a:lnTo>
                  <a:lnTo>
                    <a:pt x="10032" y="6299"/>
                  </a:lnTo>
                  <a:lnTo>
                    <a:pt x="9668" y="5664"/>
                  </a:lnTo>
                  <a:lnTo>
                    <a:pt x="9753" y="5422"/>
                  </a:lnTo>
                  <a:lnTo>
                    <a:pt x="10037" y="5092"/>
                  </a:lnTo>
                  <a:lnTo>
                    <a:pt x="6540" y="5092"/>
                  </a:lnTo>
                  <a:lnTo>
                    <a:pt x="6299" y="4991"/>
                  </a:lnTo>
                  <a:lnTo>
                    <a:pt x="6248" y="4495"/>
                  </a:lnTo>
                  <a:close/>
                </a:path>
                <a:path w="16509" h="7620">
                  <a:moveTo>
                    <a:pt x="10718" y="5867"/>
                  </a:moveTo>
                  <a:lnTo>
                    <a:pt x="10032" y="6299"/>
                  </a:lnTo>
                  <a:lnTo>
                    <a:pt x="11111" y="6299"/>
                  </a:lnTo>
                  <a:lnTo>
                    <a:pt x="11239" y="5994"/>
                  </a:lnTo>
                  <a:lnTo>
                    <a:pt x="10718" y="5867"/>
                  </a:lnTo>
                  <a:close/>
                </a:path>
                <a:path w="16509" h="7620">
                  <a:moveTo>
                    <a:pt x="3492" y="0"/>
                  </a:moveTo>
                  <a:lnTo>
                    <a:pt x="2527" y="355"/>
                  </a:lnTo>
                  <a:lnTo>
                    <a:pt x="1817" y="1409"/>
                  </a:lnTo>
                  <a:lnTo>
                    <a:pt x="1739" y="3441"/>
                  </a:lnTo>
                  <a:lnTo>
                    <a:pt x="0" y="4038"/>
                  </a:lnTo>
                  <a:lnTo>
                    <a:pt x="50" y="5664"/>
                  </a:lnTo>
                  <a:lnTo>
                    <a:pt x="1396" y="6210"/>
                  </a:lnTo>
                  <a:lnTo>
                    <a:pt x="1701" y="5638"/>
                  </a:lnTo>
                  <a:lnTo>
                    <a:pt x="2324" y="4305"/>
                  </a:lnTo>
                  <a:lnTo>
                    <a:pt x="2146" y="4102"/>
                  </a:lnTo>
                  <a:lnTo>
                    <a:pt x="2133" y="3721"/>
                  </a:lnTo>
                  <a:lnTo>
                    <a:pt x="2324" y="3619"/>
                  </a:lnTo>
                  <a:lnTo>
                    <a:pt x="2709" y="3606"/>
                  </a:lnTo>
                  <a:lnTo>
                    <a:pt x="3967" y="3136"/>
                  </a:lnTo>
                  <a:lnTo>
                    <a:pt x="4902" y="2755"/>
                  </a:lnTo>
                  <a:lnTo>
                    <a:pt x="15487" y="2755"/>
                  </a:lnTo>
                  <a:lnTo>
                    <a:pt x="16062" y="2209"/>
                  </a:lnTo>
                  <a:lnTo>
                    <a:pt x="6527" y="2209"/>
                  </a:lnTo>
                  <a:lnTo>
                    <a:pt x="5949" y="1600"/>
                  </a:lnTo>
                  <a:lnTo>
                    <a:pt x="5910" y="1409"/>
                  </a:lnTo>
                  <a:lnTo>
                    <a:pt x="6172" y="1206"/>
                  </a:lnTo>
                  <a:lnTo>
                    <a:pt x="6807" y="1206"/>
                  </a:lnTo>
                  <a:lnTo>
                    <a:pt x="6761" y="838"/>
                  </a:lnTo>
                  <a:lnTo>
                    <a:pt x="6337" y="508"/>
                  </a:lnTo>
                  <a:lnTo>
                    <a:pt x="6057" y="368"/>
                  </a:lnTo>
                  <a:lnTo>
                    <a:pt x="4203" y="355"/>
                  </a:lnTo>
                  <a:lnTo>
                    <a:pt x="3492" y="0"/>
                  </a:lnTo>
                  <a:close/>
                </a:path>
                <a:path w="16509" h="7620">
                  <a:moveTo>
                    <a:pt x="10508" y="4546"/>
                  </a:moveTo>
                  <a:lnTo>
                    <a:pt x="7327" y="4546"/>
                  </a:lnTo>
                  <a:lnTo>
                    <a:pt x="7251" y="4838"/>
                  </a:lnTo>
                  <a:lnTo>
                    <a:pt x="6934" y="4838"/>
                  </a:lnTo>
                  <a:lnTo>
                    <a:pt x="6540" y="5092"/>
                  </a:lnTo>
                  <a:lnTo>
                    <a:pt x="10037" y="5092"/>
                  </a:lnTo>
                  <a:lnTo>
                    <a:pt x="10256" y="4838"/>
                  </a:lnTo>
                  <a:lnTo>
                    <a:pt x="7251" y="4838"/>
                  </a:lnTo>
                  <a:lnTo>
                    <a:pt x="7048" y="4813"/>
                  </a:lnTo>
                  <a:lnTo>
                    <a:pt x="10289" y="4800"/>
                  </a:lnTo>
                  <a:lnTo>
                    <a:pt x="10508" y="4546"/>
                  </a:lnTo>
                  <a:close/>
                </a:path>
                <a:path w="16509" h="7620">
                  <a:moveTo>
                    <a:pt x="15487" y="2755"/>
                  </a:moveTo>
                  <a:lnTo>
                    <a:pt x="4902" y="2755"/>
                  </a:lnTo>
                  <a:lnTo>
                    <a:pt x="5774" y="3136"/>
                  </a:lnTo>
                  <a:lnTo>
                    <a:pt x="6248" y="4495"/>
                  </a:lnTo>
                  <a:lnTo>
                    <a:pt x="6921" y="4813"/>
                  </a:lnTo>
                  <a:lnTo>
                    <a:pt x="7188" y="4546"/>
                  </a:lnTo>
                  <a:lnTo>
                    <a:pt x="10508" y="4546"/>
                  </a:lnTo>
                  <a:lnTo>
                    <a:pt x="11722" y="3136"/>
                  </a:lnTo>
                  <a:lnTo>
                    <a:pt x="15086" y="3136"/>
                  </a:lnTo>
                  <a:lnTo>
                    <a:pt x="15487" y="2755"/>
                  </a:lnTo>
                  <a:close/>
                </a:path>
                <a:path w="16509" h="7620">
                  <a:moveTo>
                    <a:pt x="2674" y="3619"/>
                  </a:moveTo>
                  <a:lnTo>
                    <a:pt x="2324" y="3619"/>
                  </a:lnTo>
                  <a:lnTo>
                    <a:pt x="2603" y="3644"/>
                  </a:lnTo>
                  <a:close/>
                </a:path>
                <a:path w="16509" h="7620">
                  <a:moveTo>
                    <a:pt x="15086" y="3136"/>
                  </a:moveTo>
                  <a:lnTo>
                    <a:pt x="11722" y="3136"/>
                  </a:lnTo>
                  <a:lnTo>
                    <a:pt x="14592" y="3606"/>
                  </a:lnTo>
                  <a:lnTo>
                    <a:pt x="15086" y="3136"/>
                  </a:lnTo>
                  <a:close/>
                </a:path>
                <a:path w="16509" h="7620">
                  <a:moveTo>
                    <a:pt x="8000" y="1689"/>
                  </a:moveTo>
                  <a:lnTo>
                    <a:pt x="6527" y="2209"/>
                  </a:lnTo>
                  <a:lnTo>
                    <a:pt x="16062" y="2209"/>
                  </a:lnTo>
                  <a:lnTo>
                    <a:pt x="16382" y="1905"/>
                  </a:lnTo>
                  <a:lnTo>
                    <a:pt x="9651" y="1905"/>
                  </a:lnTo>
                  <a:lnTo>
                    <a:pt x="8000" y="1689"/>
                  </a:lnTo>
                  <a:close/>
                </a:path>
                <a:path w="16509" h="7620">
                  <a:moveTo>
                    <a:pt x="11074" y="1092"/>
                  </a:moveTo>
                  <a:lnTo>
                    <a:pt x="9651" y="1905"/>
                  </a:lnTo>
                  <a:lnTo>
                    <a:pt x="16382" y="1905"/>
                  </a:lnTo>
                  <a:lnTo>
                    <a:pt x="16316" y="1689"/>
                  </a:lnTo>
                  <a:lnTo>
                    <a:pt x="12191" y="1689"/>
                  </a:lnTo>
                  <a:lnTo>
                    <a:pt x="11074" y="1092"/>
                  </a:lnTo>
                  <a:close/>
                </a:path>
                <a:path w="16509" h="7620">
                  <a:moveTo>
                    <a:pt x="13246" y="914"/>
                  </a:moveTo>
                  <a:lnTo>
                    <a:pt x="12191" y="1689"/>
                  </a:lnTo>
                  <a:lnTo>
                    <a:pt x="16316" y="1689"/>
                  </a:lnTo>
                  <a:lnTo>
                    <a:pt x="16257" y="1498"/>
                  </a:lnTo>
                  <a:lnTo>
                    <a:pt x="14922" y="1498"/>
                  </a:lnTo>
                  <a:lnTo>
                    <a:pt x="14350" y="939"/>
                  </a:lnTo>
                  <a:lnTo>
                    <a:pt x="13246" y="914"/>
                  </a:lnTo>
                  <a:close/>
                </a:path>
                <a:path w="16509" h="7620">
                  <a:moveTo>
                    <a:pt x="6807" y="1206"/>
                  </a:moveTo>
                  <a:lnTo>
                    <a:pt x="6172" y="1206"/>
                  </a:lnTo>
                  <a:lnTo>
                    <a:pt x="6489" y="1409"/>
                  </a:lnTo>
                  <a:lnTo>
                    <a:pt x="6819" y="1536"/>
                  </a:lnTo>
                  <a:lnTo>
                    <a:pt x="6807" y="1206"/>
                  </a:lnTo>
                  <a:close/>
                </a:path>
                <a:path w="16509" h="7620">
                  <a:moveTo>
                    <a:pt x="16052" y="838"/>
                  </a:moveTo>
                  <a:lnTo>
                    <a:pt x="14922" y="1498"/>
                  </a:lnTo>
                  <a:lnTo>
                    <a:pt x="16257" y="1498"/>
                  </a:lnTo>
                  <a:lnTo>
                    <a:pt x="16052" y="838"/>
                  </a:lnTo>
                  <a:close/>
                </a:path>
                <a:path w="16509" h="7620">
                  <a:moveTo>
                    <a:pt x="5029" y="215"/>
                  </a:moveTo>
                  <a:lnTo>
                    <a:pt x="4229" y="368"/>
                  </a:lnTo>
                  <a:lnTo>
                    <a:pt x="6057" y="368"/>
                  </a:lnTo>
                  <a:lnTo>
                    <a:pt x="5803" y="241"/>
                  </a:lnTo>
                  <a:lnTo>
                    <a:pt x="5029" y="215"/>
                  </a:lnTo>
                  <a:close/>
                </a:path>
              </a:pathLst>
            </a:custGeom>
            <a:solidFill>
              <a:srgbClr val="F16D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12255873" y="6967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50" y="0"/>
                  </a:lnTo>
                  <a:lnTo>
                    <a:pt x="0" y="253"/>
                  </a:lnTo>
                  <a:lnTo>
                    <a:pt x="241" y="304"/>
                  </a:lnTo>
                  <a:lnTo>
                    <a:pt x="406" y="6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12258616" y="68533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65" y="0"/>
                  </a:moveTo>
                  <a:lnTo>
                    <a:pt x="406" y="215"/>
                  </a:lnTo>
                  <a:lnTo>
                    <a:pt x="342" y="419"/>
                  </a:lnTo>
                  <a:lnTo>
                    <a:pt x="0" y="1270"/>
                  </a:lnTo>
                  <a:lnTo>
                    <a:pt x="342" y="2019"/>
                  </a:lnTo>
                  <a:lnTo>
                    <a:pt x="1041" y="2540"/>
                  </a:lnTo>
                  <a:lnTo>
                    <a:pt x="1346" y="2806"/>
                  </a:lnTo>
                  <a:lnTo>
                    <a:pt x="1663" y="2540"/>
                  </a:lnTo>
                  <a:lnTo>
                    <a:pt x="1701" y="2006"/>
                  </a:lnTo>
                  <a:lnTo>
                    <a:pt x="1600" y="1409"/>
                  </a:lnTo>
                  <a:lnTo>
                    <a:pt x="2501" y="444"/>
                  </a:lnTo>
                  <a:lnTo>
                    <a:pt x="1219" y="8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12254420" y="685515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55" y="0"/>
                  </a:moveTo>
                  <a:lnTo>
                    <a:pt x="0" y="266"/>
                  </a:lnTo>
                  <a:lnTo>
                    <a:pt x="304" y="266"/>
                  </a:lnTo>
                  <a:lnTo>
                    <a:pt x="355" y="0"/>
                  </a:lnTo>
                  <a:close/>
                </a:path>
                <a:path w="3175" h="8254">
                  <a:moveTo>
                    <a:pt x="2692" y="7366"/>
                  </a:moveTo>
                  <a:lnTo>
                    <a:pt x="2578" y="7200"/>
                  </a:lnTo>
                  <a:lnTo>
                    <a:pt x="2425" y="7315"/>
                  </a:lnTo>
                  <a:lnTo>
                    <a:pt x="2324" y="7543"/>
                  </a:lnTo>
                  <a:lnTo>
                    <a:pt x="2222" y="7759"/>
                  </a:lnTo>
                  <a:lnTo>
                    <a:pt x="2374" y="7645"/>
                  </a:lnTo>
                  <a:lnTo>
                    <a:pt x="2565" y="7518"/>
                  </a:lnTo>
                  <a:lnTo>
                    <a:pt x="2692" y="7366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12253535" y="68609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17" y="0"/>
                  </a:moveTo>
                  <a:lnTo>
                    <a:pt x="38" y="749"/>
                  </a:lnTo>
                  <a:lnTo>
                    <a:pt x="63" y="1003"/>
                  </a:lnTo>
                  <a:lnTo>
                    <a:pt x="850" y="1422"/>
                  </a:lnTo>
                  <a:lnTo>
                    <a:pt x="1092" y="838"/>
                  </a:lnTo>
                  <a:lnTo>
                    <a:pt x="1397" y="406"/>
                  </a:lnTo>
                  <a:lnTo>
                    <a:pt x="889" y="26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12271163" y="6872865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3543" y="0"/>
                  </a:moveTo>
                  <a:lnTo>
                    <a:pt x="3441" y="241"/>
                  </a:lnTo>
                  <a:lnTo>
                    <a:pt x="3314" y="444"/>
                  </a:lnTo>
                  <a:lnTo>
                    <a:pt x="3213" y="673"/>
                  </a:lnTo>
                  <a:lnTo>
                    <a:pt x="3086" y="1142"/>
                  </a:lnTo>
                  <a:lnTo>
                    <a:pt x="3543" y="1892"/>
                  </a:lnTo>
                  <a:lnTo>
                    <a:pt x="2603" y="2019"/>
                  </a:lnTo>
                  <a:lnTo>
                    <a:pt x="1765" y="2565"/>
                  </a:lnTo>
                  <a:lnTo>
                    <a:pt x="1054" y="2082"/>
                  </a:lnTo>
                  <a:lnTo>
                    <a:pt x="304" y="1739"/>
                  </a:lnTo>
                  <a:lnTo>
                    <a:pt x="88" y="2197"/>
                  </a:lnTo>
                  <a:lnTo>
                    <a:pt x="0" y="2425"/>
                  </a:lnTo>
                  <a:lnTo>
                    <a:pt x="1003" y="3238"/>
                  </a:lnTo>
                  <a:lnTo>
                    <a:pt x="2908" y="3594"/>
                  </a:lnTo>
                  <a:lnTo>
                    <a:pt x="1333" y="5689"/>
                  </a:lnTo>
                  <a:lnTo>
                    <a:pt x="939" y="6184"/>
                  </a:lnTo>
                  <a:lnTo>
                    <a:pt x="2286" y="7238"/>
                  </a:lnTo>
                  <a:lnTo>
                    <a:pt x="2146" y="8267"/>
                  </a:lnTo>
                  <a:lnTo>
                    <a:pt x="3340" y="8635"/>
                  </a:lnTo>
                  <a:lnTo>
                    <a:pt x="4330" y="9817"/>
                  </a:lnTo>
                  <a:lnTo>
                    <a:pt x="5765" y="9143"/>
                  </a:lnTo>
                  <a:lnTo>
                    <a:pt x="6096" y="8483"/>
                  </a:lnTo>
                  <a:lnTo>
                    <a:pt x="4914" y="7975"/>
                  </a:lnTo>
                  <a:lnTo>
                    <a:pt x="5384" y="7416"/>
                  </a:lnTo>
                  <a:lnTo>
                    <a:pt x="6045" y="6832"/>
                  </a:lnTo>
                  <a:lnTo>
                    <a:pt x="4394" y="4368"/>
                  </a:lnTo>
                  <a:lnTo>
                    <a:pt x="4864" y="2641"/>
                  </a:lnTo>
                  <a:lnTo>
                    <a:pt x="5143" y="1549"/>
                  </a:lnTo>
                  <a:lnTo>
                    <a:pt x="4660" y="533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12280135" y="6873914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3797" y="0"/>
                  </a:moveTo>
                  <a:lnTo>
                    <a:pt x="3263" y="381"/>
                  </a:lnTo>
                  <a:lnTo>
                    <a:pt x="2705" y="266"/>
                  </a:lnTo>
                  <a:lnTo>
                    <a:pt x="2158" y="25"/>
                  </a:lnTo>
                  <a:lnTo>
                    <a:pt x="1168" y="406"/>
                  </a:lnTo>
                  <a:lnTo>
                    <a:pt x="558" y="1727"/>
                  </a:lnTo>
                  <a:lnTo>
                    <a:pt x="444" y="2501"/>
                  </a:lnTo>
                  <a:lnTo>
                    <a:pt x="253" y="4025"/>
                  </a:lnTo>
                  <a:lnTo>
                    <a:pt x="190" y="4267"/>
                  </a:lnTo>
                  <a:lnTo>
                    <a:pt x="0" y="4711"/>
                  </a:lnTo>
                  <a:lnTo>
                    <a:pt x="647" y="4927"/>
                  </a:lnTo>
                  <a:lnTo>
                    <a:pt x="965" y="5016"/>
                  </a:lnTo>
                  <a:lnTo>
                    <a:pt x="1142" y="3556"/>
                  </a:lnTo>
                  <a:lnTo>
                    <a:pt x="1219" y="1663"/>
                  </a:lnTo>
                  <a:lnTo>
                    <a:pt x="3149" y="1854"/>
                  </a:lnTo>
                  <a:lnTo>
                    <a:pt x="4787" y="1981"/>
                  </a:lnTo>
                  <a:lnTo>
                    <a:pt x="5118" y="3771"/>
                  </a:lnTo>
                  <a:lnTo>
                    <a:pt x="5245" y="5283"/>
                  </a:lnTo>
                  <a:lnTo>
                    <a:pt x="5270" y="5905"/>
                  </a:lnTo>
                  <a:lnTo>
                    <a:pt x="5270" y="6515"/>
                  </a:lnTo>
                  <a:lnTo>
                    <a:pt x="5041" y="8318"/>
                  </a:lnTo>
                  <a:lnTo>
                    <a:pt x="4267" y="8864"/>
                  </a:lnTo>
                  <a:lnTo>
                    <a:pt x="3149" y="8534"/>
                  </a:lnTo>
                  <a:lnTo>
                    <a:pt x="2463" y="8369"/>
                  </a:lnTo>
                  <a:lnTo>
                    <a:pt x="1866" y="7848"/>
                  </a:lnTo>
                  <a:lnTo>
                    <a:pt x="1257" y="7480"/>
                  </a:lnTo>
                  <a:lnTo>
                    <a:pt x="761" y="8305"/>
                  </a:lnTo>
                  <a:lnTo>
                    <a:pt x="457" y="8966"/>
                  </a:lnTo>
                  <a:lnTo>
                    <a:pt x="901" y="9182"/>
                  </a:lnTo>
                  <a:lnTo>
                    <a:pt x="1142" y="9271"/>
                  </a:lnTo>
                  <a:lnTo>
                    <a:pt x="2565" y="8623"/>
                  </a:lnTo>
                  <a:lnTo>
                    <a:pt x="3568" y="9804"/>
                  </a:lnTo>
                  <a:lnTo>
                    <a:pt x="4762" y="10147"/>
                  </a:lnTo>
                  <a:lnTo>
                    <a:pt x="4889" y="9931"/>
                  </a:lnTo>
                  <a:lnTo>
                    <a:pt x="5753" y="8166"/>
                  </a:lnTo>
                  <a:lnTo>
                    <a:pt x="6642" y="5867"/>
                  </a:lnTo>
                  <a:lnTo>
                    <a:pt x="8039" y="3733"/>
                  </a:lnTo>
                  <a:lnTo>
                    <a:pt x="8102" y="1168"/>
                  </a:lnTo>
                  <a:lnTo>
                    <a:pt x="7708" y="1422"/>
                  </a:lnTo>
                  <a:lnTo>
                    <a:pt x="7289" y="1625"/>
                  </a:lnTo>
                  <a:lnTo>
                    <a:pt x="6908" y="1917"/>
                  </a:lnTo>
                  <a:lnTo>
                    <a:pt x="5867" y="2806"/>
                  </a:lnTo>
                  <a:lnTo>
                    <a:pt x="5219" y="2463"/>
                  </a:lnTo>
                  <a:lnTo>
                    <a:pt x="4597" y="622"/>
                  </a:lnTo>
                  <a:lnTo>
                    <a:pt x="4457" y="304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12278333" y="686891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3327" y="0"/>
                  </a:moveTo>
                  <a:lnTo>
                    <a:pt x="1219" y="787"/>
                  </a:lnTo>
                  <a:lnTo>
                    <a:pt x="673" y="965"/>
                  </a:lnTo>
                  <a:lnTo>
                    <a:pt x="0" y="1206"/>
                  </a:lnTo>
                  <a:lnTo>
                    <a:pt x="165" y="2705"/>
                  </a:lnTo>
                  <a:lnTo>
                    <a:pt x="711" y="3416"/>
                  </a:lnTo>
                  <a:lnTo>
                    <a:pt x="1473" y="3289"/>
                  </a:lnTo>
                  <a:lnTo>
                    <a:pt x="2870" y="3009"/>
                  </a:lnTo>
                  <a:lnTo>
                    <a:pt x="4076" y="3301"/>
                  </a:lnTo>
                  <a:lnTo>
                    <a:pt x="5270" y="3911"/>
                  </a:lnTo>
                  <a:lnTo>
                    <a:pt x="5816" y="3606"/>
                  </a:lnTo>
                  <a:lnTo>
                    <a:pt x="6349" y="3809"/>
                  </a:lnTo>
                  <a:lnTo>
                    <a:pt x="6857" y="4051"/>
                  </a:lnTo>
                  <a:lnTo>
                    <a:pt x="7213" y="3606"/>
                  </a:lnTo>
                  <a:lnTo>
                    <a:pt x="7861" y="3213"/>
                  </a:lnTo>
                  <a:lnTo>
                    <a:pt x="7327" y="2539"/>
                  </a:lnTo>
                  <a:lnTo>
                    <a:pt x="5968" y="761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F05F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12271081" y="686576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84" y="0"/>
                  </a:moveTo>
                  <a:lnTo>
                    <a:pt x="3251" y="673"/>
                  </a:lnTo>
                  <a:lnTo>
                    <a:pt x="3416" y="1968"/>
                  </a:lnTo>
                  <a:lnTo>
                    <a:pt x="2819" y="2362"/>
                  </a:lnTo>
                  <a:lnTo>
                    <a:pt x="101" y="3390"/>
                  </a:lnTo>
                  <a:lnTo>
                    <a:pt x="0" y="3644"/>
                  </a:lnTo>
                  <a:lnTo>
                    <a:pt x="1358" y="5118"/>
                  </a:lnTo>
                  <a:lnTo>
                    <a:pt x="1651" y="5461"/>
                  </a:lnTo>
                  <a:lnTo>
                    <a:pt x="2184" y="5600"/>
                  </a:lnTo>
                  <a:lnTo>
                    <a:pt x="2590" y="5816"/>
                  </a:lnTo>
                  <a:lnTo>
                    <a:pt x="3111" y="5422"/>
                  </a:lnTo>
                  <a:lnTo>
                    <a:pt x="3670" y="5537"/>
                  </a:lnTo>
                  <a:lnTo>
                    <a:pt x="4241" y="5765"/>
                  </a:lnTo>
                  <a:lnTo>
                    <a:pt x="4559" y="4254"/>
                  </a:lnTo>
                  <a:lnTo>
                    <a:pt x="3644" y="2590"/>
                  </a:lnTo>
                  <a:lnTo>
                    <a:pt x="4749" y="1155"/>
                  </a:lnTo>
                  <a:lnTo>
                    <a:pt x="4406" y="800"/>
                  </a:lnTo>
                  <a:lnTo>
                    <a:pt x="4152" y="25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12287002" y="686679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349" y="0"/>
                  </a:moveTo>
                  <a:lnTo>
                    <a:pt x="1739" y="355"/>
                  </a:lnTo>
                  <a:lnTo>
                    <a:pt x="1282" y="1219"/>
                  </a:lnTo>
                  <a:lnTo>
                    <a:pt x="381" y="2819"/>
                  </a:lnTo>
                  <a:lnTo>
                    <a:pt x="330" y="4610"/>
                  </a:lnTo>
                  <a:lnTo>
                    <a:pt x="76" y="6362"/>
                  </a:lnTo>
                  <a:lnTo>
                    <a:pt x="0" y="6819"/>
                  </a:lnTo>
                  <a:lnTo>
                    <a:pt x="723" y="6870"/>
                  </a:lnTo>
                  <a:lnTo>
                    <a:pt x="1193" y="6654"/>
                  </a:lnTo>
                  <a:lnTo>
                    <a:pt x="1422" y="6210"/>
                  </a:lnTo>
                  <a:lnTo>
                    <a:pt x="1612" y="5753"/>
                  </a:lnTo>
                  <a:lnTo>
                    <a:pt x="1828" y="5308"/>
                  </a:lnTo>
                  <a:lnTo>
                    <a:pt x="3644" y="1308"/>
                  </a:lnTo>
                  <a:lnTo>
                    <a:pt x="3314" y="34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12279859" y="687252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1447" y="1790"/>
                  </a:moveTo>
                  <a:lnTo>
                    <a:pt x="1143" y="1739"/>
                  </a:lnTo>
                  <a:lnTo>
                    <a:pt x="635" y="1562"/>
                  </a:lnTo>
                  <a:lnTo>
                    <a:pt x="508" y="1689"/>
                  </a:lnTo>
                  <a:lnTo>
                    <a:pt x="0" y="2235"/>
                  </a:lnTo>
                  <a:lnTo>
                    <a:pt x="495" y="2692"/>
                  </a:lnTo>
                  <a:lnTo>
                    <a:pt x="838" y="3124"/>
                  </a:lnTo>
                  <a:lnTo>
                    <a:pt x="1041" y="2679"/>
                  </a:lnTo>
                  <a:lnTo>
                    <a:pt x="1231" y="2222"/>
                  </a:lnTo>
                  <a:lnTo>
                    <a:pt x="1447" y="1790"/>
                  </a:lnTo>
                  <a:close/>
                </a:path>
                <a:path w="5715" h="3175">
                  <a:moveTo>
                    <a:pt x="5321" y="444"/>
                  </a:moveTo>
                  <a:lnTo>
                    <a:pt x="4813" y="203"/>
                  </a:lnTo>
                  <a:lnTo>
                    <a:pt x="4279" y="0"/>
                  </a:lnTo>
                  <a:lnTo>
                    <a:pt x="3733" y="304"/>
                  </a:lnTo>
                  <a:lnTo>
                    <a:pt x="3314" y="685"/>
                  </a:lnTo>
                  <a:lnTo>
                    <a:pt x="2857" y="1054"/>
                  </a:lnTo>
                  <a:lnTo>
                    <a:pt x="2425" y="1435"/>
                  </a:lnTo>
                  <a:lnTo>
                    <a:pt x="2971" y="1651"/>
                  </a:lnTo>
                  <a:lnTo>
                    <a:pt x="3530" y="1778"/>
                  </a:lnTo>
                  <a:lnTo>
                    <a:pt x="4064" y="1384"/>
                  </a:lnTo>
                  <a:lnTo>
                    <a:pt x="4483" y="1054"/>
                  </a:lnTo>
                  <a:lnTo>
                    <a:pt x="4914" y="749"/>
                  </a:lnTo>
                  <a:lnTo>
                    <a:pt x="5321" y="444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12277835" y="68766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76" y="88"/>
                  </a:lnTo>
                  <a:lnTo>
                    <a:pt x="0" y="254"/>
                  </a:lnTo>
                  <a:lnTo>
                    <a:pt x="190" y="495"/>
                  </a:lnTo>
                  <a:lnTo>
                    <a:pt x="406" y="381"/>
                  </a:lnTo>
                  <a:lnTo>
                    <a:pt x="457" y="20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12273663" y="68711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46" y="0"/>
                  </a:moveTo>
                  <a:lnTo>
                    <a:pt x="0" y="406"/>
                  </a:lnTo>
                  <a:lnTo>
                    <a:pt x="558" y="647"/>
                  </a:lnTo>
                  <a:lnTo>
                    <a:pt x="1104" y="749"/>
                  </a:lnTo>
                  <a:lnTo>
                    <a:pt x="1650" y="355"/>
                  </a:lnTo>
                  <a:lnTo>
                    <a:pt x="1092" y="10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12288196" y="687210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34" y="0"/>
                  </a:moveTo>
                  <a:lnTo>
                    <a:pt x="419" y="444"/>
                  </a:lnTo>
                  <a:lnTo>
                    <a:pt x="228" y="901"/>
                  </a:lnTo>
                  <a:lnTo>
                    <a:pt x="0" y="1346"/>
                  </a:lnTo>
                  <a:lnTo>
                    <a:pt x="228" y="1447"/>
                  </a:lnTo>
                  <a:lnTo>
                    <a:pt x="444" y="1549"/>
                  </a:lnTo>
                  <a:lnTo>
                    <a:pt x="673" y="1651"/>
                  </a:lnTo>
                  <a:lnTo>
                    <a:pt x="901" y="1066"/>
                  </a:lnTo>
                  <a:lnTo>
                    <a:pt x="990" y="53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12279922" y="6873963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457" y="3975"/>
                  </a:moveTo>
                  <a:lnTo>
                    <a:pt x="304" y="4114"/>
                  </a:lnTo>
                  <a:lnTo>
                    <a:pt x="152" y="4229"/>
                  </a:lnTo>
                  <a:lnTo>
                    <a:pt x="38" y="4368"/>
                  </a:lnTo>
                  <a:lnTo>
                    <a:pt x="139" y="4559"/>
                  </a:lnTo>
                  <a:lnTo>
                    <a:pt x="304" y="4445"/>
                  </a:lnTo>
                  <a:lnTo>
                    <a:pt x="393" y="4216"/>
                  </a:lnTo>
                  <a:lnTo>
                    <a:pt x="457" y="3975"/>
                  </a:lnTo>
                  <a:close/>
                </a:path>
                <a:path w="2540" h="5079">
                  <a:moveTo>
                    <a:pt x="2374" y="0"/>
                  </a:moveTo>
                  <a:lnTo>
                    <a:pt x="2032" y="101"/>
                  </a:lnTo>
                  <a:lnTo>
                    <a:pt x="1816" y="190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12260834" y="6875840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5">
                  <a:moveTo>
                    <a:pt x="2768" y="0"/>
                  </a:moveTo>
                  <a:lnTo>
                    <a:pt x="2438" y="1308"/>
                  </a:lnTo>
                  <a:lnTo>
                    <a:pt x="203" y="1219"/>
                  </a:lnTo>
                  <a:lnTo>
                    <a:pt x="558" y="3022"/>
                  </a:lnTo>
                  <a:lnTo>
                    <a:pt x="1193" y="4190"/>
                  </a:lnTo>
                  <a:lnTo>
                    <a:pt x="342" y="5041"/>
                  </a:lnTo>
                  <a:lnTo>
                    <a:pt x="0" y="6007"/>
                  </a:lnTo>
                  <a:lnTo>
                    <a:pt x="660" y="6045"/>
                  </a:lnTo>
                  <a:lnTo>
                    <a:pt x="1397" y="5956"/>
                  </a:lnTo>
                  <a:lnTo>
                    <a:pt x="1968" y="7658"/>
                  </a:lnTo>
                  <a:lnTo>
                    <a:pt x="2755" y="7492"/>
                  </a:lnTo>
                  <a:lnTo>
                    <a:pt x="3390" y="7619"/>
                  </a:lnTo>
                  <a:lnTo>
                    <a:pt x="5689" y="7950"/>
                  </a:lnTo>
                  <a:lnTo>
                    <a:pt x="6019" y="10693"/>
                  </a:lnTo>
                  <a:lnTo>
                    <a:pt x="8039" y="11391"/>
                  </a:lnTo>
                  <a:lnTo>
                    <a:pt x="8864" y="10794"/>
                  </a:lnTo>
                  <a:lnTo>
                    <a:pt x="9613" y="11302"/>
                  </a:lnTo>
                  <a:lnTo>
                    <a:pt x="10363" y="11607"/>
                  </a:lnTo>
                  <a:lnTo>
                    <a:pt x="10452" y="11353"/>
                  </a:lnTo>
                  <a:lnTo>
                    <a:pt x="12242" y="9639"/>
                  </a:lnTo>
                  <a:lnTo>
                    <a:pt x="13068" y="7696"/>
                  </a:lnTo>
                  <a:lnTo>
                    <a:pt x="12458" y="5295"/>
                  </a:lnTo>
                  <a:lnTo>
                    <a:pt x="11696" y="4660"/>
                  </a:lnTo>
                  <a:lnTo>
                    <a:pt x="10109" y="3403"/>
                  </a:lnTo>
                  <a:lnTo>
                    <a:pt x="10261" y="7264"/>
                  </a:lnTo>
                  <a:lnTo>
                    <a:pt x="8750" y="6769"/>
                  </a:lnTo>
                  <a:lnTo>
                    <a:pt x="7315" y="8445"/>
                  </a:lnTo>
                  <a:lnTo>
                    <a:pt x="6019" y="6921"/>
                  </a:lnTo>
                  <a:lnTo>
                    <a:pt x="6007" y="5867"/>
                  </a:lnTo>
                  <a:lnTo>
                    <a:pt x="7302" y="6007"/>
                  </a:lnTo>
                  <a:lnTo>
                    <a:pt x="7569" y="5206"/>
                  </a:lnTo>
                  <a:lnTo>
                    <a:pt x="8089" y="3822"/>
                  </a:lnTo>
                  <a:lnTo>
                    <a:pt x="5702" y="4914"/>
                  </a:lnTo>
                  <a:lnTo>
                    <a:pt x="6197" y="3555"/>
                  </a:lnTo>
                  <a:lnTo>
                    <a:pt x="6337" y="3238"/>
                  </a:lnTo>
                  <a:lnTo>
                    <a:pt x="6388" y="2857"/>
                  </a:lnTo>
                  <a:lnTo>
                    <a:pt x="6464" y="2514"/>
                  </a:lnTo>
                  <a:lnTo>
                    <a:pt x="3911" y="1346"/>
                  </a:lnTo>
                  <a:lnTo>
                    <a:pt x="3492" y="990"/>
                  </a:lnTo>
                  <a:lnTo>
                    <a:pt x="3441" y="317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12265967" y="6874267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876" y="7442"/>
                  </a:moveTo>
                  <a:lnTo>
                    <a:pt x="901" y="8496"/>
                  </a:lnTo>
                  <a:lnTo>
                    <a:pt x="2184" y="10020"/>
                  </a:lnTo>
                  <a:lnTo>
                    <a:pt x="3619" y="8343"/>
                  </a:lnTo>
                  <a:lnTo>
                    <a:pt x="5111" y="8343"/>
                  </a:lnTo>
                  <a:lnTo>
                    <a:pt x="5081" y="7581"/>
                  </a:lnTo>
                  <a:lnTo>
                    <a:pt x="2171" y="7581"/>
                  </a:lnTo>
                  <a:lnTo>
                    <a:pt x="876" y="7442"/>
                  </a:lnTo>
                  <a:close/>
                </a:path>
                <a:path w="5715" h="10159">
                  <a:moveTo>
                    <a:pt x="5111" y="8343"/>
                  </a:moveTo>
                  <a:lnTo>
                    <a:pt x="3619" y="8343"/>
                  </a:lnTo>
                  <a:lnTo>
                    <a:pt x="5130" y="8839"/>
                  </a:lnTo>
                  <a:lnTo>
                    <a:pt x="5111" y="8343"/>
                  </a:lnTo>
                  <a:close/>
                </a:path>
                <a:path w="5715" h="10159">
                  <a:moveTo>
                    <a:pt x="4994" y="5397"/>
                  </a:moveTo>
                  <a:lnTo>
                    <a:pt x="2946" y="5397"/>
                  </a:lnTo>
                  <a:lnTo>
                    <a:pt x="2438" y="6781"/>
                  </a:lnTo>
                  <a:lnTo>
                    <a:pt x="2171" y="7581"/>
                  </a:lnTo>
                  <a:lnTo>
                    <a:pt x="5081" y="7581"/>
                  </a:lnTo>
                  <a:lnTo>
                    <a:pt x="4994" y="5397"/>
                  </a:lnTo>
                  <a:close/>
                </a:path>
                <a:path w="5715" h="10159">
                  <a:moveTo>
                    <a:pt x="4635" y="3886"/>
                  </a:moveTo>
                  <a:lnTo>
                    <a:pt x="1625" y="3886"/>
                  </a:lnTo>
                  <a:lnTo>
                    <a:pt x="1689" y="4076"/>
                  </a:lnTo>
                  <a:lnTo>
                    <a:pt x="1333" y="4089"/>
                  </a:lnTo>
                  <a:lnTo>
                    <a:pt x="1128" y="4978"/>
                  </a:lnTo>
                  <a:lnTo>
                    <a:pt x="571" y="6489"/>
                  </a:lnTo>
                  <a:lnTo>
                    <a:pt x="2946" y="5397"/>
                  </a:lnTo>
                  <a:lnTo>
                    <a:pt x="4994" y="5397"/>
                  </a:lnTo>
                  <a:lnTo>
                    <a:pt x="4917" y="4800"/>
                  </a:lnTo>
                  <a:lnTo>
                    <a:pt x="4671" y="4076"/>
                  </a:lnTo>
                  <a:lnTo>
                    <a:pt x="4635" y="3886"/>
                  </a:lnTo>
                  <a:close/>
                </a:path>
                <a:path w="5715" h="10159">
                  <a:moveTo>
                    <a:pt x="1993" y="0"/>
                  </a:moveTo>
                  <a:lnTo>
                    <a:pt x="266" y="1155"/>
                  </a:lnTo>
                  <a:lnTo>
                    <a:pt x="800" y="2006"/>
                  </a:lnTo>
                  <a:lnTo>
                    <a:pt x="304" y="2730"/>
                  </a:lnTo>
                  <a:lnTo>
                    <a:pt x="0" y="3479"/>
                  </a:lnTo>
                  <a:lnTo>
                    <a:pt x="1333" y="4089"/>
                  </a:lnTo>
                  <a:lnTo>
                    <a:pt x="1625" y="3886"/>
                  </a:lnTo>
                  <a:lnTo>
                    <a:pt x="4635" y="3886"/>
                  </a:lnTo>
                  <a:lnTo>
                    <a:pt x="4495" y="3149"/>
                  </a:lnTo>
                  <a:lnTo>
                    <a:pt x="3187" y="80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E2A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12270755" y="685936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4508" y="0"/>
                  </a:moveTo>
                  <a:lnTo>
                    <a:pt x="4191" y="673"/>
                  </a:lnTo>
                  <a:lnTo>
                    <a:pt x="3238" y="1041"/>
                  </a:lnTo>
                  <a:lnTo>
                    <a:pt x="3035" y="1485"/>
                  </a:lnTo>
                  <a:lnTo>
                    <a:pt x="2908" y="1701"/>
                  </a:lnTo>
                  <a:lnTo>
                    <a:pt x="3289" y="2679"/>
                  </a:lnTo>
                  <a:lnTo>
                    <a:pt x="2946" y="2793"/>
                  </a:lnTo>
                  <a:lnTo>
                    <a:pt x="2641" y="2920"/>
                  </a:lnTo>
                  <a:lnTo>
                    <a:pt x="2298" y="3035"/>
                  </a:lnTo>
                  <a:lnTo>
                    <a:pt x="1968" y="3149"/>
                  </a:lnTo>
                  <a:lnTo>
                    <a:pt x="1651" y="3289"/>
                  </a:lnTo>
                  <a:lnTo>
                    <a:pt x="1333" y="3390"/>
                  </a:lnTo>
                  <a:lnTo>
                    <a:pt x="1257" y="4038"/>
                  </a:lnTo>
                  <a:lnTo>
                    <a:pt x="0" y="5079"/>
                  </a:lnTo>
                  <a:lnTo>
                    <a:pt x="3213" y="5168"/>
                  </a:lnTo>
                  <a:lnTo>
                    <a:pt x="4940" y="5384"/>
                  </a:lnTo>
                  <a:lnTo>
                    <a:pt x="6565" y="2781"/>
                  </a:lnTo>
                  <a:lnTo>
                    <a:pt x="8051" y="3022"/>
                  </a:lnTo>
                  <a:lnTo>
                    <a:pt x="8496" y="1866"/>
                  </a:lnTo>
                  <a:lnTo>
                    <a:pt x="7467" y="1930"/>
                  </a:lnTo>
                  <a:lnTo>
                    <a:pt x="6451" y="1866"/>
                  </a:lnTo>
                  <a:lnTo>
                    <a:pt x="5537" y="1282"/>
                  </a:lnTo>
                  <a:lnTo>
                    <a:pt x="4851" y="444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12257398" y="687367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2870" y="0"/>
                  </a:moveTo>
                  <a:lnTo>
                    <a:pt x="2235" y="2590"/>
                  </a:lnTo>
                  <a:lnTo>
                    <a:pt x="0" y="1752"/>
                  </a:lnTo>
                  <a:lnTo>
                    <a:pt x="812" y="2984"/>
                  </a:lnTo>
                  <a:lnTo>
                    <a:pt x="660" y="3644"/>
                  </a:lnTo>
                  <a:lnTo>
                    <a:pt x="1549" y="4076"/>
                  </a:lnTo>
                  <a:lnTo>
                    <a:pt x="4000" y="5194"/>
                  </a:lnTo>
                  <a:lnTo>
                    <a:pt x="3644" y="3390"/>
                  </a:lnTo>
                  <a:lnTo>
                    <a:pt x="5854" y="3454"/>
                  </a:lnTo>
                  <a:lnTo>
                    <a:pt x="6210" y="2158"/>
                  </a:lnTo>
                  <a:lnTo>
                    <a:pt x="4864" y="2476"/>
                  </a:lnTo>
                  <a:lnTo>
                    <a:pt x="4940" y="1282"/>
                  </a:lnTo>
                  <a:lnTo>
                    <a:pt x="4508" y="584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12272677" y="68731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736" y="0"/>
                  </a:moveTo>
                  <a:lnTo>
                    <a:pt x="0" y="1079"/>
                  </a:lnTo>
                  <a:lnTo>
                    <a:pt x="660" y="1346"/>
                  </a:lnTo>
                  <a:lnTo>
                    <a:pt x="1092" y="1689"/>
                  </a:lnTo>
                  <a:lnTo>
                    <a:pt x="2032" y="1574"/>
                  </a:lnTo>
                  <a:lnTo>
                    <a:pt x="1562" y="825"/>
                  </a:lnTo>
                  <a:lnTo>
                    <a:pt x="1701" y="342"/>
                  </a:lnTo>
                  <a:lnTo>
                    <a:pt x="1282" y="20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12265713" y="68671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241" y="0"/>
                  </a:moveTo>
                  <a:lnTo>
                    <a:pt x="381" y="685"/>
                  </a:lnTo>
                  <a:lnTo>
                    <a:pt x="0" y="1460"/>
                  </a:lnTo>
                  <a:lnTo>
                    <a:pt x="787" y="2031"/>
                  </a:lnTo>
                  <a:lnTo>
                    <a:pt x="1397" y="1650"/>
                  </a:lnTo>
                  <a:lnTo>
                    <a:pt x="1485" y="1384"/>
                  </a:lnTo>
                  <a:lnTo>
                    <a:pt x="1828" y="317"/>
                  </a:lnTo>
                  <a:lnTo>
                    <a:pt x="736" y="40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12261978" y="68727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39" y="0"/>
                  </a:moveTo>
                  <a:lnTo>
                    <a:pt x="635" y="215"/>
                  </a:lnTo>
                  <a:lnTo>
                    <a:pt x="431" y="533"/>
                  </a:lnTo>
                  <a:lnTo>
                    <a:pt x="0" y="1181"/>
                  </a:lnTo>
                  <a:lnTo>
                    <a:pt x="736" y="977"/>
                  </a:lnTo>
                  <a:lnTo>
                    <a:pt x="914" y="1130"/>
                  </a:lnTo>
                  <a:lnTo>
                    <a:pt x="1168" y="1320"/>
                  </a:lnTo>
                  <a:lnTo>
                    <a:pt x="1524" y="1473"/>
                  </a:lnTo>
                  <a:lnTo>
                    <a:pt x="1879" y="1066"/>
                  </a:lnTo>
                  <a:lnTo>
                    <a:pt x="1689" y="812"/>
                  </a:lnTo>
                  <a:lnTo>
                    <a:pt x="1536" y="482"/>
                  </a:lnTo>
                  <a:lnTo>
                    <a:pt x="1295" y="26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12265312" y="687543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914" y="0"/>
                  </a:moveTo>
                  <a:lnTo>
                    <a:pt x="711" y="457"/>
                  </a:lnTo>
                  <a:lnTo>
                    <a:pt x="495" y="901"/>
                  </a:lnTo>
                  <a:lnTo>
                    <a:pt x="304" y="1320"/>
                  </a:lnTo>
                  <a:lnTo>
                    <a:pt x="203" y="1562"/>
                  </a:lnTo>
                  <a:lnTo>
                    <a:pt x="101" y="1777"/>
                  </a:lnTo>
                  <a:lnTo>
                    <a:pt x="0" y="2006"/>
                  </a:lnTo>
                  <a:lnTo>
                    <a:pt x="215" y="2108"/>
                  </a:lnTo>
                  <a:lnTo>
                    <a:pt x="419" y="2209"/>
                  </a:lnTo>
                  <a:lnTo>
                    <a:pt x="660" y="2311"/>
                  </a:lnTo>
                  <a:lnTo>
                    <a:pt x="977" y="1562"/>
                  </a:lnTo>
                  <a:lnTo>
                    <a:pt x="1460" y="85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12264265" y="68761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50" y="673"/>
                  </a:lnTo>
                  <a:lnTo>
                    <a:pt x="495" y="1016"/>
                  </a:lnTo>
                  <a:lnTo>
                    <a:pt x="1041" y="1282"/>
                  </a:lnTo>
                  <a:lnTo>
                    <a:pt x="1142" y="1041"/>
                  </a:lnTo>
                  <a:lnTo>
                    <a:pt x="1244" y="838"/>
                  </a:lnTo>
                  <a:lnTo>
                    <a:pt x="1346" y="596"/>
                  </a:lnTo>
                  <a:lnTo>
                    <a:pt x="888" y="393"/>
                  </a:lnTo>
                  <a:lnTo>
                    <a:pt x="444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12260468" y="68697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69" y="0"/>
                  </a:moveTo>
                  <a:lnTo>
                    <a:pt x="317" y="190"/>
                  </a:lnTo>
                  <a:lnTo>
                    <a:pt x="0" y="558"/>
                  </a:lnTo>
                  <a:lnTo>
                    <a:pt x="241" y="673"/>
                  </a:lnTo>
                  <a:lnTo>
                    <a:pt x="444" y="774"/>
                  </a:lnTo>
                  <a:lnTo>
                    <a:pt x="685" y="901"/>
                  </a:lnTo>
                  <a:lnTo>
                    <a:pt x="1003" y="774"/>
                  </a:lnTo>
                  <a:lnTo>
                    <a:pt x="1320" y="660"/>
                  </a:lnTo>
                  <a:lnTo>
                    <a:pt x="1651" y="520"/>
                  </a:lnTo>
                  <a:lnTo>
                    <a:pt x="1003" y="215"/>
                  </a:lnTo>
                  <a:lnTo>
                    <a:pt x="812" y="152"/>
                  </a:lnTo>
                  <a:lnTo>
                    <a:pt x="647" y="7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12270661" y="68742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57" y="0"/>
                  </a:moveTo>
                  <a:lnTo>
                    <a:pt x="0" y="355"/>
                  </a:lnTo>
                  <a:lnTo>
                    <a:pt x="203" y="698"/>
                  </a:lnTo>
                  <a:lnTo>
                    <a:pt x="495" y="1054"/>
                  </a:lnTo>
                  <a:lnTo>
                    <a:pt x="596" y="838"/>
                  </a:lnTo>
                  <a:lnTo>
                    <a:pt x="711" y="609"/>
                  </a:lnTo>
                  <a:lnTo>
                    <a:pt x="812" y="393"/>
                  </a:lnTo>
                  <a:lnTo>
                    <a:pt x="698" y="25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12261545" y="687327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660" y="317"/>
                  </a:moveTo>
                  <a:lnTo>
                    <a:pt x="444" y="215"/>
                  </a:lnTo>
                  <a:lnTo>
                    <a:pt x="241" y="114"/>
                  </a:lnTo>
                  <a:lnTo>
                    <a:pt x="0" y="0"/>
                  </a:lnTo>
                  <a:lnTo>
                    <a:pt x="114" y="342"/>
                  </a:lnTo>
                  <a:lnTo>
                    <a:pt x="254" y="660"/>
                  </a:lnTo>
                  <a:lnTo>
                    <a:pt x="355" y="990"/>
                  </a:lnTo>
                  <a:lnTo>
                    <a:pt x="558" y="533"/>
                  </a:lnTo>
                  <a:lnTo>
                    <a:pt x="660" y="317"/>
                  </a:lnTo>
                  <a:close/>
                </a:path>
                <a:path w="3809" h="3175">
                  <a:moveTo>
                    <a:pt x="3022" y="2222"/>
                  </a:moveTo>
                  <a:lnTo>
                    <a:pt x="2705" y="2324"/>
                  </a:lnTo>
                  <a:lnTo>
                    <a:pt x="2374" y="2463"/>
                  </a:lnTo>
                  <a:lnTo>
                    <a:pt x="2057" y="2578"/>
                  </a:lnTo>
                  <a:lnTo>
                    <a:pt x="2273" y="2679"/>
                  </a:lnTo>
                  <a:lnTo>
                    <a:pt x="2476" y="2781"/>
                  </a:lnTo>
                  <a:lnTo>
                    <a:pt x="2717" y="2895"/>
                  </a:lnTo>
                  <a:lnTo>
                    <a:pt x="2921" y="2438"/>
                  </a:lnTo>
                  <a:lnTo>
                    <a:pt x="3022" y="2222"/>
                  </a:lnTo>
                  <a:close/>
                </a:path>
                <a:path w="3809" h="3175">
                  <a:moveTo>
                    <a:pt x="3378" y="2197"/>
                  </a:moveTo>
                  <a:lnTo>
                    <a:pt x="3314" y="2006"/>
                  </a:lnTo>
                  <a:lnTo>
                    <a:pt x="3022" y="2209"/>
                  </a:lnTo>
                  <a:lnTo>
                    <a:pt x="3378" y="2197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12261465" y="68697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93" y="0"/>
                  </a:moveTo>
                  <a:lnTo>
                    <a:pt x="0" y="292"/>
                  </a:lnTo>
                  <a:lnTo>
                    <a:pt x="647" y="596"/>
                  </a:lnTo>
                  <a:lnTo>
                    <a:pt x="609" y="10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12274245" y="685852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16" y="863"/>
                  </a:moveTo>
                  <a:lnTo>
                    <a:pt x="0" y="787"/>
                  </a:lnTo>
                  <a:lnTo>
                    <a:pt x="698" y="1524"/>
                  </a:lnTo>
                  <a:lnTo>
                    <a:pt x="800" y="1308"/>
                  </a:lnTo>
                  <a:lnTo>
                    <a:pt x="914" y="1079"/>
                  </a:lnTo>
                  <a:lnTo>
                    <a:pt x="1016" y="863"/>
                  </a:lnTo>
                  <a:close/>
                </a:path>
                <a:path w="3175" h="2540">
                  <a:moveTo>
                    <a:pt x="2654" y="863"/>
                  </a:moveTo>
                  <a:lnTo>
                    <a:pt x="2451" y="558"/>
                  </a:lnTo>
                  <a:lnTo>
                    <a:pt x="2057" y="0"/>
                  </a:lnTo>
                  <a:lnTo>
                    <a:pt x="1460" y="495"/>
                  </a:lnTo>
                  <a:lnTo>
                    <a:pt x="1016" y="850"/>
                  </a:lnTo>
                  <a:lnTo>
                    <a:pt x="1371" y="1282"/>
                  </a:lnTo>
                  <a:lnTo>
                    <a:pt x="1701" y="1701"/>
                  </a:lnTo>
                  <a:lnTo>
                    <a:pt x="2057" y="2133"/>
                  </a:lnTo>
                  <a:lnTo>
                    <a:pt x="2184" y="1600"/>
                  </a:lnTo>
                  <a:lnTo>
                    <a:pt x="2654" y="863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12287730" y="6882286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09" h="20320">
                  <a:moveTo>
                    <a:pt x="254" y="16154"/>
                  </a:moveTo>
                  <a:lnTo>
                    <a:pt x="152" y="16370"/>
                  </a:lnTo>
                  <a:lnTo>
                    <a:pt x="0" y="16802"/>
                  </a:lnTo>
                  <a:lnTo>
                    <a:pt x="596" y="17246"/>
                  </a:lnTo>
                  <a:lnTo>
                    <a:pt x="1574" y="17373"/>
                  </a:lnTo>
                  <a:lnTo>
                    <a:pt x="1435" y="18453"/>
                  </a:lnTo>
                  <a:lnTo>
                    <a:pt x="1778" y="19405"/>
                  </a:lnTo>
                  <a:lnTo>
                    <a:pt x="2425" y="19570"/>
                  </a:lnTo>
                  <a:lnTo>
                    <a:pt x="3035" y="19761"/>
                  </a:lnTo>
                  <a:lnTo>
                    <a:pt x="3632" y="19329"/>
                  </a:lnTo>
                  <a:lnTo>
                    <a:pt x="3225" y="19075"/>
                  </a:lnTo>
                  <a:lnTo>
                    <a:pt x="2641" y="18453"/>
                  </a:lnTo>
                  <a:lnTo>
                    <a:pt x="2946" y="18300"/>
                  </a:lnTo>
                  <a:lnTo>
                    <a:pt x="4597" y="17373"/>
                  </a:lnTo>
                  <a:lnTo>
                    <a:pt x="5104" y="16662"/>
                  </a:lnTo>
                  <a:lnTo>
                    <a:pt x="2006" y="16662"/>
                  </a:lnTo>
                  <a:lnTo>
                    <a:pt x="254" y="16154"/>
                  </a:lnTo>
                  <a:close/>
                </a:path>
                <a:path w="16509" h="20320">
                  <a:moveTo>
                    <a:pt x="1625" y="14477"/>
                  </a:moveTo>
                  <a:lnTo>
                    <a:pt x="1333" y="15176"/>
                  </a:lnTo>
                  <a:lnTo>
                    <a:pt x="2006" y="16662"/>
                  </a:lnTo>
                  <a:lnTo>
                    <a:pt x="5104" y="16662"/>
                  </a:lnTo>
                  <a:lnTo>
                    <a:pt x="5448" y="16179"/>
                  </a:lnTo>
                  <a:lnTo>
                    <a:pt x="5151" y="14820"/>
                  </a:lnTo>
                  <a:lnTo>
                    <a:pt x="2679" y="14820"/>
                  </a:lnTo>
                  <a:lnTo>
                    <a:pt x="1625" y="14477"/>
                  </a:lnTo>
                  <a:close/>
                </a:path>
                <a:path w="16509" h="20320">
                  <a:moveTo>
                    <a:pt x="5359" y="9372"/>
                  </a:moveTo>
                  <a:lnTo>
                    <a:pt x="4648" y="10109"/>
                  </a:lnTo>
                  <a:lnTo>
                    <a:pt x="4394" y="11214"/>
                  </a:lnTo>
                  <a:lnTo>
                    <a:pt x="4191" y="12369"/>
                  </a:lnTo>
                  <a:lnTo>
                    <a:pt x="3505" y="14579"/>
                  </a:lnTo>
                  <a:lnTo>
                    <a:pt x="2679" y="14820"/>
                  </a:lnTo>
                  <a:lnTo>
                    <a:pt x="5151" y="14820"/>
                  </a:lnTo>
                  <a:lnTo>
                    <a:pt x="5076" y="14477"/>
                  </a:lnTo>
                  <a:lnTo>
                    <a:pt x="5030" y="14122"/>
                  </a:lnTo>
                  <a:lnTo>
                    <a:pt x="5334" y="13830"/>
                  </a:lnTo>
                  <a:lnTo>
                    <a:pt x="7599" y="13830"/>
                  </a:lnTo>
                  <a:lnTo>
                    <a:pt x="8119" y="12776"/>
                  </a:lnTo>
                  <a:lnTo>
                    <a:pt x="5854" y="12776"/>
                  </a:lnTo>
                  <a:lnTo>
                    <a:pt x="5740" y="12014"/>
                  </a:lnTo>
                  <a:lnTo>
                    <a:pt x="5981" y="12014"/>
                  </a:lnTo>
                  <a:lnTo>
                    <a:pt x="6273" y="11950"/>
                  </a:lnTo>
                  <a:lnTo>
                    <a:pt x="9519" y="11950"/>
                  </a:lnTo>
                  <a:lnTo>
                    <a:pt x="10337" y="11899"/>
                  </a:lnTo>
                  <a:lnTo>
                    <a:pt x="10236" y="10706"/>
                  </a:lnTo>
                  <a:lnTo>
                    <a:pt x="9998" y="10299"/>
                  </a:lnTo>
                  <a:lnTo>
                    <a:pt x="5956" y="10299"/>
                  </a:lnTo>
                  <a:lnTo>
                    <a:pt x="5359" y="9372"/>
                  </a:lnTo>
                  <a:close/>
                </a:path>
                <a:path w="16509" h="20320">
                  <a:moveTo>
                    <a:pt x="7599" y="13830"/>
                  </a:moveTo>
                  <a:lnTo>
                    <a:pt x="5473" y="13830"/>
                  </a:lnTo>
                  <a:lnTo>
                    <a:pt x="7454" y="14122"/>
                  </a:lnTo>
                  <a:lnTo>
                    <a:pt x="7599" y="13830"/>
                  </a:lnTo>
                  <a:close/>
                </a:path>
                <a:path w="16509" h="20320">
                  <a:moveTo>
                    <a:pt x="9519" y="11950"/>
                  </a:moveTo>
                  <a:lnTo>
                    <a:pt x="6273" y="11950"/>
                  </a:lnTo>
                  <a:lnTo>
                    <a:pt x="6400" y="12712"/>
                  </a:lnTo>
                  <a:lnTo>
                    <a:pt x="6119" y="12712"/>
                  </a:lnTo>
                  <a:lnTo>
                    <a:pt x="5854" y="12776"/>
                  </a:lnTo>
                  <a:lnTo>
                    <a:pt x="8119" y="12776"/>
                  </a:lnTo>
                  <a:lnTo>
                    <a:pt x="6172" y="12699"/>
                  </a:lnTo>
                  <a:lnTo>
                    <a:pt x="8157" y="12699"/>
                  </a:lnTo>
                  <a:lnTo>
                    <a:pt x="8496" y="12014"/>
                  </a:lnTo>
                  <a:lnTo>
                    <a:pt x="9519" y="11950"/>
                  </a:lnTo>
                  <a:close/>
                </a:path>
                <a:path w="16509" h="20320">
                  <a:moveTo>
                    <a:pt x="14360" y="7124"/>
                  </a:moveTo>
                  <a:lnTo>
                    <a:pt x="6337" y="7124"/>
                  </a:lnTo>
                  <a:lnTo>
                    <a:pt x="6540" y="7277"/>
                  </a:lnTo>
                  <a:lnTo>
                    <a:pt x="6527" y="9372"/>
                  </a:lnTo>
                  <a:lnTo>
                    <a:pt x="6388" y="10299"/>
                  </a:lnTo>
                  <a:lnTo>
                    <a:pt x="9998" y="10299"/>
                  </a:lnTo>
                  <a:lnTo>
                    <a:pt x="9575" y="9575"/>
                  </a:lnTo>
                  <a:lnTo>
                    <a:pt x="13995" y="8407"/>
                  </a:lnTo>
                  <a:lnTo>
                    <a:pt x="14360" y="7124"/>
                  </a:lnTo>
                  <a:close/>
                </a:path>
                <a:path w="16509" h="20320">
                  <a:moveTo>
                    <a:pt x="12585" y="0"/>
                  </a:moveTo>
                  <a:lnTo>
                    <a:pt x="7137" y="4762"/>
                  </a:lnTo>
                  <a:lnTo>
                    <a:pt x="6794" y="4876"/>
                  </a:lnTo>
                  <a:lnTo>
                    <a:pt x="6489" y="5016"/>
                  </a:lnTo>
                  <a:lnTo>
                    <a:pt x="6146" y="5130"/>
                  </a:lnTo>
                  <a:lnTo>
                    <a:pt x="5842" y="5778"/>
                  </a:lnTo>
                  <a:lnTo>
                    <a:pt x="5524" y="5918"/>
                  </a:lnTo>
                  <a:lnTo>
                    <a:pt x="4876" y="6146"/>
                  </a:lnTo>
                  <a:lnTo>
                    <a:pt x="4292" y="7365"/>
                  </a:lnTo>
                  <a:lnTo>
                    <a:pt x="5080" y="7429"/>
                  </a:lnTo>
                  <a:lnTo>
                    <a:pt x="5943" y="7429"/>
                  </a:lnTo>
                  <a:lnTo>
                    <a:pt x="6337" y="7124"/>
                  </a:lnTo>
                  <a:lnTo>
                    <a:pt x="14360" y="7124"/>
                  </a:lnTo>
                  <a:lnTo>
                    <a:pt x="14706" y="5905"/>
                  </a:lnTo>
                  <a:lnTo>
                    <a:pt x="15671" y="3873"/>
                  </a:lnTo>
                  <a:lnTo>
                    <a:pt x="15087" y="2933"/>
                  </a:lnTo>
                  <a:lnTo>
                    <a:pt x="14452" y="2870"/>
                  </a:lnTo>
                  <a:lnTo>
                    <a:pt x="13931" y="2628"/>
                  </a:lnTo>
                  <a:lnTo>
                    <a:pt x="13055" y="2260"/>
                  </a:lnTo>
                  <a:lnTo>
                    <a:pt x="13792" y="1752"/>
                  </a:lnTo>
                  <a:lnTo>
                    <a:pt x="13983" y="1219"/>
                  </a:lnTo>
                  <a:lnTo>
                    <a:pt x="13893" y="609"/>
                  </a:lnTo>
                  <a:lnTo>
                    <a:pt x="13474" y="380"/>
                  </a:lnTo>
                  <a:lnTo>
                    <a:pt x="12585" y="0"/>
                  </a:lnTo>
                  <a:close/>
                </a:path>
                <a:path w="16509" h="20320">
                  <a:moveTo>
                    <a:pt x="15252" y="1219"/>
                  </a:moveTo>
                  <a:lnTo>
                    <a:pt x="14996" y="1752"/>
                  </a:lnTo>
                  <a:lnTo>
                    <a:pt x="14693" y="2260"/>
                  </a:lnTo>
                  <a:lnTo>
                    <a:pt x="14452" y="2870"/>
                  </a:lnTo>
                  <a:lnTo>
                    <a:pt x="15134" y="2870"/>
                  </a:lnTo>
                  <a:lnTo>
                    <a:pt x="15595" y="2247"/>
                  </a:lnTo>
                  <a:lnTo>
                    <a:pt x="15887" y="1511"/>
                  </a:lnTo>
                  <a:lnTo>
                    <a:pt x="15252" y="1219"/>
                  </a:lnTo>
                  <a:close/>
                </a:path>
              </a:pathLst>
            </a:custGeom>
            <a:solidFill>
              <a:srgbClr val="EE31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12291361" y="687430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6172" y="10401"/>
                  </a:moveTo>
                  <a:lnTo>
                    <a:pt x="2819" y="10414"/>
                  </a:lnTo>
                  <a:lnTo>
                    <a:pt x="965" y="11239"/>
                  </a:lnTo>
                  <a:lnTo>
                    <a:pt x="368" y="12407"/>
                  </a:lnTo>
                  <a:lnTo>
                    <a:pt x="0" y="14287"/>
                  </a:lnTo>
                  <a:lnTo>
                    <a:pt x="850" y="13995"/>
                  </a:lnTo>
                  <a:lnTo>
                    <a:pt x="1610" y="13995"/>
                  </a:lnTo>
                  <a:lnTo>
                    <a:pt x="2209" y="13766"/>
                  </a:lnTo>
                  <a:lnTo>
                    <a:pt x="2425" y="13335"/>
                  </a:lnTo>
                  <a:lnTo>
                    <a:pt x="2514" y="13106"/>
                  </a:lnTo>
                  <a:lnTo>
                    <a:pt x="2857" y="13004"/>
                  </a:lnTo>
                  <a:lnTo>
                    <a:pt x="3162" y="12865"/>
                  </a:lnTo>
                  <a:lnTo>
                    <a:pt x="3505" y="12750"/>
                  </a:lnTo>
                  <a:lnTo>
                    <a:pt x="6172" y="10401"/>
                  </a:lnTo>
                  <a:close/>
                </a:path>
                <a:path w="11429" h="14604">
                  <a:moveTo>
                    <a:pt x="1610" y="13995"/>
                  </a:moveTo>
                  <a:lnTo>
                    <a:pt x="850" y="13995"/>
                  </a:lnTo>
                  <a:lnTo>
                    <a:pt x="1244" y="14135"/>
                  </a:lnTo>
                  <a:lnTo>
                    <a:pt x="1610" y="13995"/>
                  </a:lnTo>
                  <a:close/>
                </a:path>
                <a:path w="11429" h="14604">
                  <a:moveTo>
                    <a:pt x="2476" y="10049"/>
                  </a:moveTo>
                  <a:lnTo>
                    <a:pt x="2067" y="10401"/>
                  </a:lnTo>
                  <a:lnTo>
                    <a:pt x="2057" y="10566"/>
                  </a:lnTo>
                  <a:lnTo>
                    <a:pt x="2807" y="10401"/>
                  </a:lnTo>
                  <a:lnTo>
                    <a:pt x="2476" y="10049"/>
                  </a:lnTo>
                  <a:close/>
                </a:path>
                <a:path w="11429" h="14604">
                  <a:moveTo>
                    <a:pt x="7038" y="9639"/>
                  </a:moveTo>
                  <a:lnTo>
                    <a:pt x="3098" y="9639"/>
                  </a:lnTo>
                  <a:lnTo>
                    <a:pt x="3164" y="10049"/>
                  </a:lnTo>
                  <a:lnTo>
                    <a:pt x="2820" y="10412"/>
                  </a:lnTo>
                  <a:lnTo>
                    <a:pt x="3124" y="10401"/>
                  </a:lnTo>
                  <a:lnTo>
                    <a:pt x="6172" y="10401"/>
                  </a:lnTo>
                  <a:lnTo>
                    <a:pt x="7038" y="9639"/>
                  </a:lnTo>
                  <a:close/>
                </a:path>
                <a:path w="11429" h="14604">
                  <a:moveTo>
                    <a:pt x="5460" y="1511"/>
                  </a:moveTo>
                  <a:lnTo>
                    <a:pt x="5118" y="2184"/>
                  </a:lnTo>
                  <a:lnTo>
                    <a:pt x="4610" y="2667"/>
                  </a:lnTo>
                  <a:lnTo>
                    <a:pt x="3505" y="2908"/>
                  </a:lnTo>
                  <a:lnTo>
                    <a:pt x="2870" y="3111"/>
                  </a:lnTo>
                  <a:lnTo>
                    <a:pt x="3606" y="5689"/>
                  </a:lnTo>
                  <a:lnTo>
                    <a:pt x="406" y="7848"/>
                  </a:lnTo>
                  <a:lnTo>
                    <a:pt x="2476" y="10049"/>
                  </a:lnTo>
                  <a:lnTo>
                    <a:pt x="3098" y="9639"/>
                  </a:lnTo>
                  <a:lnTo>
                    <a:pt x="7038" y="9639"/>
                  </a:lnTo>
                  <a:lnTo>
                    <a:pt x="8953" y="7988"/>
                  </a:lnTo>
                  <a:lnTo>
                    <a:pt x="9499" y="6604"/>
                  </a:lnTo>
                  <a:lnTo>
                    <a:pt x="11239" y="5791"/>
                  </a:lnTo>
                  <a:lnTo>
                    <a:pt x="11029" y="4902"/>
                  </a:lnTo>
                  <a:lnTo>
                    <a:pt x="6451" y="4902"/>
                  </a:lnTo>
                  <a:lnTo>
                    <a:pt x="4821" y="4013"/>
                  </a:lnTo>
                  <a:lnTo>
                    <a:pt x="5943" y="3441"/>
                  </a:lnTo>
                  <a:lnTo>
                    <a:pt x="6121" y="1803"/>
                  </a:lnTo>
                  <a:lnTo>
                    <a:pt x="5460" y="1511"/>
                  </a:lnTo>
                  <a:close/>
                </a:path>
                <a:path w="11429" h="14604">
                  <a:moveTo>
                    <a:pt x="9499" y="0"/>
                  </a:moveTo>
                  <a:lnTo>
                    <a:pt x="8648" y="1244"/>
                  </a:lnTo>
                  <a:lnTo>
                    <a:pt x="8788" y="3009"/>
                  </a:lnTo>
                  <a:lnTo>
                    <a:pt x="7416" y="4013"/>
                  </a:lnTo>
                  <a:lnTo>
                    <a:pt x="6946" y="4394"/>
                  </a:lnTo>
                  <a:lnTo>
                    <a:pt x="6451" y="4902"/>
                  </a:lnTo>
                  <a:lnTo>
                    <a:pt x="11029" y="4902"/>
                  </a:lnTo>
                  <a:lnTo>
                    <a:pt x="10909" y="4394"/>
                  </a:lnTo>
                  <a:lnTo>
                    <a:pt x="10867" y="2667"/>
                  </a:lnTo>
                  <a:lnTo>
                    <a:pt x="9766" y="1689"/>
                  </a:lnTo>
                  <a:lnTo>
                    <a:pt x="10058" y="355"/>
                  </a:lnTo>
                  <a:lnTo>
                    <a:pt x="9905" y="190"/>
                  </a:lnTo>
                  <a:lnTo>
                    <a:pt x="9702" y="63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12267674" y="6886638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4052" y="1244"/>
                  </a:moveTo>
                  <a:lnTo>
                    <a:pt x="1997" y="1244"/>
                  </a:lnTo>
                  <a:lnTo>
                    <a:pt x="1947" y="1511"/>
                  </a:lnTo>
                  <a:lnTo>
                    <a:pt x="1680" y="1524"/>
                  </a:lnTo>
                  <a:lnTo>
                    <a:pt x="1489" y="1955"/>
                  </a:lnTo>
                  <a:lnTo>
                    <a:pt x="1350" y="2159"/>
                  </a:lnTo>
                  <a:lnTo>
                    <a:pt x="2239" y="4546"/>
                  </a:lnTo>
                  <a:lnTo>
                    <a:pt x="2632" y="5753"/>
                  </a:lnTo>
                  <a:lnTo>
                    <a:pt x="2772" y="6121"/>
                  </a:lnTo>
                  <a:lnTo>
                    <a:pt x="3090" y="8343"/>
                  </a:lnTo>
                  <a:lnTo>
                    <a:pt x="1654" y="9245"/>
                  </a:lnTo>
                  <a:lnTo>
                    <a:pt x="0" y="9817"/>
                  </a:lnTo>
                  <a:lnTo>
                    <a:pt x="346" y="10121"/>
                  </a:lnTo>
                  <a:lnTo>
                    <a:pt x="448" y="10515"/>
                  </a:lnTo>
                  <a:lnTo>
                    <a:pt x="245" y="11366"/>
                  </a:lnTo>
                  <a:lnTo>
                    <a:pt x="384" y="11518"/>
                  </a:lnTo>
                  <a:lnTo>
                    <a:pt x="677" y="12407"/>
                  </a:lnTo>
                  <a:lnTo>
                    <a:pt x="1578" y="12052"/>
                  </a:lnTo>
                  <a:lnTo>
                    <a:pt x="2048" y="9525"/>
                  </a:lnTo>
                  <a:lnTo>
                    <a:pt x="8396" y="9525"/>
                  </a:lnTo>
                  <a:lnTo>
                    <a:pt x="8284" y="8216"/>
                  </a:lnTo>
                  <a:lnTo>
                    <a:pt x="7649" y="6858"/>
                  </a:lnTo>
                  <a:lnTo>
                    <a:pt x="8601" y="5575"/>
                  </a:lnTo>
                  <a:lnTo>
                    <a:pt x="6938" y="4876"/>
                  </a:lnTo>
                  <a:lnTo>
                    <a:pt x="5083" y="4648"/>
                  </a:lnTo>
                  <a:lnTo>
                    <a:pt x="3404" y="2159"/>
                  </a:lnTo>
                  <a:lnTo>
                    <a:pt x="3413" y="1955"/>
                  </a:lnTo>
                  <a:lnTo>
                    <a:pt x="3598" y="1651"/>
                  </a:lnTo>
                  <a:lnTo>
                    <a:pt x="4052" y="1244"/>
                  </a:lnTo>
                  <a:close/>
                </a:path>
                <a:path w="8890" h="12700">
                  <a:moveTo>
                    <a:pt x="8396" y="9525"/>
                  </a:moveTo>
                  <a:lnTo>
                    <a:pt x="2048" y="9525"/>
                  </a:lnTo>
                  <a:lnTo>
                    <a:pt x="3991" y="9893"/>
                  </a:lnTo>
                  <a:lnTo>
                    <a:pt x="5782" y="9956"/>
                  </a:lnTo>
                  <a:lnTo>
                    <a:pt x="8398" y="9550"/>
                  </a:lnTo>
                  <a:close/>
                </a:path>
                <a:path w="8890" h="12700">
                  <a:moveTo>
                    <a:pt x="2035" y="0"/>
                  </a:moveTo>
                  <a:lnTo>
                    <a:pt x="1185" y="571"/>
                  </a:lnTo>
                  <a:lnTo>
                    <a:pt x="1654" y="1460"/>
                  </a:lnTo>
                  <a:lnTo>
                    <a:pt x="1883" y="1244"/>
                  </a:lnTo>
                  <a:lnTo>
                    <a:pt x="4052" y="1244"/>
                  </a:lnTo>
                  <a:lnTo>
                    <a:pt x="4194" y="1117"/>
                  </a:lnTo>
                  <a:lnTo>
                    <a:pt x="2785" y="49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12278221" y="6895395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6732" y="9842"/>
                  </a:moveTo>
                  <a:lnTo>
                    <a:pt x="4546" y="9842"/>
                  </a:lnTo>
                  <a:lnTo>
                    <a:pt x="5702" y="10947"/>
                  </a:lnTo>
                  <a:lnTo>
                    <a:pt x="6324" y="11137"/>
                  </a:lnTo>
                  <a:lnTo>
                    <a:pt x="7035" y="10693"/>
                  </a:lnTo>
                  <a:lnTo>
                    <a:pt x="6732" y="9842"/>
                  </a:lnTo>
                  <a:close/>
                </a:path>
                <a:path w="8254" h="11429">
                  <a:moveTo>
                    <a:pt x="6586" y="9398"/>
                  </a:moveTo>
                  <a:lnTo>
                    <a:pt x="3149" y="9398"/>
                  </a:lnTo>
                  <a:lnTo>
                    <a:pt x="3011" y="9525"/>
                  </a:lnTo>
                  <a:lnTo>
                    <a:pt x="2755" y="10147"/>
                  </a:lnTo>
                  <a:lnTo>
                    <a:pt x="3149" y="10490"/>
                  </a:lnTo>
                  <a:lnTo>
                    <a:pt x="3708" y="10680"/>
                  </a:lnTo>
                  <a:lnTo>
                    <a:pt x="4102" y="10147"/>
                  </a:lnTo>
                  <a:lnTo>
                    <a:pt x="4546" y="9842"/>
                  </a:lnTo>
                  <a:lnTo>
                    <a:pt x="6732" y="9842"/>
                  </a:lnTo>
                  <a:lnTo>
                    <a:pt x="6586" y="9398"/>
                  </a:lnTo>
                  <a:close/>
                </a:path>
                <a:path w="8254" h="11429">
                  <a:moveTo>
                    <a:pt x="990" y="6273"/>
                  </a:moveTo>
                  <a:lnTo>
                    <a:pt x="686" y="7035"/>
                  </a:lnTo>
                  <a:lnTo>
                    <a:pt x="0" y="7734"/>
                  </a:lnTo>
                  <a:lnTo>
                    <a:pt x="635" y="9969"/>
                  </a:lnTo>
                  <a:lnTo>
                    <a:pt x="1498" y="7480"/>
                  </a:lnTo>
                  <a:lnTo>
                    <a:pt x="6136" y="7480"/>
                  </a:lnTo>
                  <a:lnTo>
                    <a:pt x="6179" y="7302"/>
                  </a:lnTo>
                  <a:lnTo>
                    <a:pt x="4343" y="7302"/>
                  </a:lnTo>
                  <a:lnTo>
                    <a:pt x="4102" y="7175"/>
                  </a:lnTo>
                  <a:lnTo>
                    <a:pt x="4061" y="6972"/>
                  </a:lnTo>
                  <a:lnTo>
                    <a:pt x="1905" y="6972"/>
                  </a:lnTo>
                  <a:lnTo>
                    <a:pt x="1689" y="6921"/>
                  </a:lnTo>
                  <a:lnTo>
                    <a:pt x="1651" y="6591"/>
                  </a:lnTo>
                  <a:lnTo>
                    <a:pt x="990" y="6273"/>
                  </a:lnTo>
                  <a:close/>
                </a:path>
                <a:path w="8254" h="11429">
                  <a:moveTo>
                    <a:pt x="2819" y="9358"/>
                  </a:moveTo>
                  <a:lnTo>
                    <a:pt x="2730" y="9525"/>
                  </a:lnTo>
                  <a:lnTo>
                    <a:pt x="3023" y="9436"/>
                  </a:lnTo>
                  <a:lnTo>
                    <a:pt x="2819" y="9358"/>
                  </a:lnTo>
                  <a:close/>
                </a:path>
                <a:path w="8254" h="11429">
                  <a:moveTo>
                    <a:pt x="6372" y="8750"/>
                  </a:moveTo>
                  <a:lnTo>
                    <a:pt x="3302" y="8750"/>
                  </a:lnTo>
                  <a:lnTo>
                    <a:pt x="3476" y="8851"/>
                  </a:lnTo>
                  <a:lnTo>
                    <a:pt x="3594" y="9131"/>
                  </a:lnTo>
                  <a:lnTo>
                    <a:pt x="3076" y="9420"/>
                  </a:lnTo>
                  <a:lnTo>
                    <a:pt x="6586" y="9398"/>
                  </a:lnTo>
                  <a:lnTo>
                    <a:pt x="6372" y="8750"/>
                  </a:lnTo>
                  <a:close/>
                </a:path>
                <a:path w="8254" h="11429">
                  <a:moveTo>
                    <a:pt x="6136" y="7480"/>
                  </a:moveTo>
                  <a:lnTo>
                    <a:pt x="1498" y="7480"/>
                  </a:lnTo>
                  <a:lnTo>
                    <a:pt x="2197" y="9017"/>
                  </a:lnTo>
                  <a:lnTo>
                    <a:pt x="2489" y="9245"/>
                  </a:lnTo>
                  <a:lnTo>
                    <a:pt x="2819" y="9358"/>
                  </a:lnTo>
                  <a:lnTo>
                    <a:pt x="2939" y="9131"/>
                  </a:lnTo>
                  <a:lnTo>
                    <a:pt x="3149" y="8851"/>
                  </a:lnTo>
                  <a:lnTo>
                    <a:pt x="3302" y="8750"/>
                  </a:lnTo>
                  <a:lnTo>
                    <a:pt x="6372" y="8750"/>
                  </a:lnTo>
                  <a:lnTo>
                    <a:pt x="6057" y="7797"/>
                  </a:lnTo>
                  <a:lnTo>
                    <a:pt x="6136" y="7480"/>
                  </a:lnTo>
                  <a:close/>
                </a:path>
                <a:path w="8254" h="11429">
                  <a:moveTo>
                    <a:pt x="6352" y="6604"/>
                  </a:moveTo>
                  <a:lnTo>
                    <a:pt x="4876" y="6604"/>
                  </a:lnTo>
                  <a:lnTo>
                    <a:pt x="5025" y="6743"/>
                  </a:lnTo>
                  <a:lnTo>
                    <a:pt x="4838" y="7188"/>
                  </a:lnTo>
                  <a:lnTo>
                    <a:pt x="4559" y="7226"/>
                  </a:lnTo>
                  <a:lnTo>
                    <a:pt x="4343" y="7302"/>
                  </a:lnTo>
                  <a:lnTo>
                    <a:pt x="6179" y="7302"/>
                  </a:lnTo>
                  <a:lnTo>
                    <a:pt x="6352" y="6604"/>
                  </a:lnTo>
                  <a:close/>
                </a:path>
                <a:path w="8254" h="11429">
                  <a:moveTo>
                    <a:pt x="5994" y="0"/>
                  </a:moveTo>
                  <a:lnTo>
                    <a:pt x="5232" y="889"/>
                  </a:lnTo>
                  <a:lnTo>
                    <a:pt x="4686" y="1485"/>
                  </a:lnTo>
                  <a:lnTo>
                    <a:pt x="4533" y="2476"/>
                  </a:lnTo>
                  <a:lnTo>
                    <a:pt x="3492" y="2578"/>
                  </a:lnTo>
                  <a:lnTo>
                    <a:pt x="3246" y="3134"/>
                  </a:lnTo>
                  <a:lnTo>
                    <a:pt x="3128" y="3340"/>
                  </a:lnTo>
                  <a:lnTo>
                    <a:pt x="2710" y="3949"/>
                  </a:lnTo>
                  <a:lnTo>
                    <a:pt x="3606" y="6083"/>
                  </a:lnTo>
                  <a:lnTo>
                    <a:pt x="2451" y="6184"/>
                  </a:lnTo>
                  <a:lnTo>
                    <a:pt x="1651" y="6591"/>
                  </a:lnTo>
                  <a:lnTo>
                    <a:pt x="1811" y="6743"/>
                  </a:lnTo>
                  <a:lnTo>
                    <a:pt x="1905" y="6972"/>
                  </a:lnTo>
                  <a:lnTo>
                    <a:pt x="4061" y="6972"/>
                  </a:lnTo>
                  <a:lnTo>
                    <a:pt x="4254" y="6743"/>
                  </a:lnTo>
                  <a:lnTo>
                    <a:pt x="4483" y="6604"/>
                  </a:lnTo>
                  <a:lnTo>
                    <a:pt x="6352" y="6604"/>
                  </a:lnTo>
                  <a:lnTo>
                    <a:pt x="6489" y="6045"/>
                  </a:lnTo>
                  <a:lnTo>
                    <a:pt x="7543" y="4419"/>
                  </a:lnTo>
                  <a:lnTo>
                    <a:pt x="7714" y="3937"/>
                  </a:lnTo>
                  <a:lnTo>
                    <a:pt x="7981" y="3340"/>
                  </a:lnTo>
                  <a:lnTo>
                    <a:pt x="6210" y="3340"/>
                  </a:lnTo>
                  <a:lnTo>
                    <a:pt x="5346" y="2844"/>
                  </a:lnTo>
                  <a:lnTo>
                    <a:pt x="5588" y="1841"/>
                  </a:lnTo>
                  <a:lnTo>
                    <a:pt x="6350" y="1841"/>
                  </a:lnTo>
                  <a:lnTo>
                    <a:pt x="7073" y="1790"/>
                  </a:lnTo>
                  <a:lnTo>
                    <a:pt x="7302" y="1079"/>
                  </a:lnTo>
                  <a:lnTo>
                    <a:pt x="6692" y="254"/>
                  </a:lnTo>
                  <a:lnTo>
                    <a:pt x="5994" y="0"/>
                  </a:lnTo>
                  <a:close/>
                </a:path>
                <a:path w="8254" h="11429">
                  <a:moveTo>
                    <a:pt x="7251" y="2476"/>
                  </a:moveTo>
                  <a:lnTo>
                    <a:pt x="6210" y="3340"/>
                  </a:lnTo>
                  <a:lnTo>
                    <a:pt x="7981" y="3340"/>
                  </a:lnTo>
                  <a:lnTo>
                    <a:pt x="8029" y="3098"/>
                  </a:lnTo>
                  <a:lnTo>
                    <a:pt x="7251" y="2476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12271020" y="688460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4419" y="0"/>
                  </a:moveTo>
                  <a:lnTo>
                    <a:pt x="3962" y="2057"/>
                  </a:lnTo>
                  <a:lnTo>
                    <a:pt x="2146" y="2235"/>
                  </a:lnTo>
                  <a:lnTo>
                    <a:pt x="850" y="3149"/>
                  </a:lnTo>
                  <a:lnTo>
                    <a:pt x="254" y="3682"/>
                  </a:lnTo>
                  <a:lnTo>
                    <a:pt x="0" y="4114"/>
                  </a:lnTo>
                  <a:lnTo>
                    <a:pt x="584" y="4952"/>
                  </a:lnTo>
                  <a:lnTo>
                    <a:pt x="1739" y="6667"/>
                  </a:lnTo>
                  <a:lnTo>
                    <a:pt x="3594" y="6934"/>
                  </a:lnTo>
                  <a:lnTo>
                    <a:pt x="5257" y="7632"/>
                  </a:lnTo>
                  <a:lnTo>
                    <a:pt x="5689" y="7048"/>
                  </a:lnTo>
                  <a:lnTo>
                    <a:pt x="6146" y="6489"/>
                  </a:lnTo>
                  <a:lnTo>
                    <a:pt x="6591" y="5892"/>
                  </a:lnTo>
                  <a:lnTo>
                    <a:pt x="6210" y="4737"/>
                  </a:lnTo>
                  <a:lnTo>
                    <a:pt x="4686" y="5613"/>
                  </a:lnTo>
                  <a:lnTo>
                    <a:pt x="4305" y="4356"/>
                  </a:lnTo>
                  <a:lnTo>
                    <a:pt x="4318" y="4000"/>
                  </a:lnTo>
                  <a:lnTo>
                    <a:pt x="6858" y="3467"/>
                  </a:lnTo>
                  <a:lnTo>
                    <a:pt x="7099" y="3009"/>
                  </a:lnTo>
                  <a:lnTo>
                    <a:pt x="5753" y="1333"/>
                  </a:lnTo>
                  <a:lnTo>
                    <a:pt x="5461" y="939"/>
                  </a:lnTo>
                  <a:lnTo>
                    <a:pt x="5067" y="647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12281095" y="687558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266" y="0"/>
                  </a:moveTo>
                  <a:lnTo>
                    <a:pt x="190" y="1904"/>
                  </a:lnTo>
                  <a:lnTo>
                    <a:pt x="0" y="3352"/>
                  </a:lnTo>
                  <a:lnTo>
                    <a:pt x="266" y="3606"/>
                  </a:lnTo>
                  <a:lnTo>
                    <a:pt x="317" y="3898"/>
                  </a:lnTo>
                  <a:lnTo>
                    <a:pt x="165" y="4216"/>
                  </a:lnTo>
                  <a:lnTo>
                    <a:pt x="508" y="4749"/>
                  </a:lnTo>
                  <a:lnTo>
                    <a:pt x="457" y="5270"/>
                  </a:lnTo>
                  <a:lnTo>
                    <a:pt x="304" y="5816"/>
                  </a:lnTo>
                  <a:lnTo>
                    <a:pt x="914" y="6172"/>
                  </a:lnTo>
                  <a:lnTo>
                    <a:pt x="1498" y="6705"/>
                  </a:lnTo>
                  <a:lnTo>
                    <a:pt x="2171" y="6870"/>
                  </a:lnTo>
                  <a:lnTo>
                    <a:pt x="3314" y="7200"/>
                  </a:lnTo>
                  <a:lnTo>
                    <a:pt x="4089" y="6654"/>
                  </a:lnTo>
                  <a:lnTo>
                    <a:pt x="4216" y="5460"/>
                  </a:lnTo>
                  <a:lnTo>
                    <a:pt x="4305" y="4851"/>
                  </a:lnTo>
                  <a:lnTo>
                    <a:pt x="4305" y="4229"/>
                  </a:lnTo>
                  <a:lnTo>
                    <a:pt x="4165" y="2108"/>
                  </a:lnTo>
                  <a:lnTo>
                    <a:pt x="3822" y="317"/>
                  </a:lnTo>
                  <a:lnTo>
                    <a:pt x="2171" y="17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499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4" name="object 2624"/>
            <p:cNvSpPr/>
            <p:nvPr/>
          </p:nvSpPr>
          <p:spPr>
            <a:xfrm>
              <a:off x="12279944" y="688339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295" y="0"/>
                  </a:moveTo>
                  <a:lnTo>
                    <a:pt x="5080" y="444"/>
                  </a:lnTo>
                  <a:lnTo>
                    <a:pt x="4953" y="660"/>
                  </a:lnTo>
                  <a:lnTo>
                    <a:pt x="3886" y="1257"/>
                  </a:lnTo>
                  <a:lnTo>
                    <a:pt x="2781" y="533"/>
                  </a:lnTo>
                  <a:lnTo>
                    <a:pt x="1663" y="787"/>
                  </a:lnTo>
                  <a:lnTo>
                    <a:pt x="1600" y="1866"/>
                  </a:lnTo>
                  <a:lnTo>
                    <a:pt x="1739" y="3035"/>
                  </a:lnTo>
                  <a:lnTo>
                    <a:pt x="939" y="3949"/>
                  </a:lnTo>
                  <a:lnTo>
                    <a:pt x="3060" y="5054"/>
                  </a:lnTo>
                  <a:lnTo>
                    <a:pt x="0" y="5765"/>
                  </a:lnTo>
                  <a:lnTo>
                    <a:pt x="749" y="6743"/>
                  </a:lnTo>
                  <a:lnTo>
                    <a:pt x="3530" y="6159"/>
                  </a:lnTo>
                  <a:lnTo>
                    <a:pt x="4914" y="411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12269249" y="6896163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469" y="0"/>
                  </a:moveTo>
                  <a:lnTo>
                    <a:pt x="0" y="2527"/>
                  </a:lnTo>
                  <a:lnTo>
                    <a:pt x="1270" y="2463"/>
                  </a:lnTo>
                  <a:lnTo>
                    <a:pt x="2565" y="2197"/>
                  </a:lnTo>
                  <a:lnTo>
                    <a:pt x="5257" y="2540"/>
                  </a:lnTo>
                  <a:lnTo>
                    <a:pt x="5422" y="3530"/>
                  </a:lnTo>
                  <a:lnTo>
                    <a:pt x="4660" y="4686"/>
                  </a:lnTo>
                  <a:lnTo>
                    <a:pt x="5321" y="4991"/>
                  </a:lnTo>
                  <a:lnTo>
                    <a:pt x="6299" y="4635"/>
                  </a:lnTo>
                  <a:lnTo>
                    <a:pt x="7112" y="3987"/>
                  </a:lnTo>
                  <a:lnTo>
                    <a:pt x="8115" y="4889"/>
                  </a:lnTo>
                  <a:lnTo>
                    <a:pt x="8915" y="4241"/>
                  </a:lnTo>
                  <a:lnTo>
                    <a:pt x="8674" y="3594"/>
                  </a:lnTo>
                  <a:lnTo>
                    <a:pt x="8445" y="2921"/>
                  </a:lnTo>
                  <a:lnTo>
                    <a:pt x="8204" y="2273"/>
                  </a:lnTo>
                  <a:lnTo>
                    <a:pt x="7112" y="1143"/>
                  </a:lnTo>
                  <a:lnTo>
                    <a:pt x="5041" y="2146"/>
                  </a:lnTo>
                  <a:lnTo>
                    <a:pt x="4203" y="431"/>
                  </a:lnTo>
                  <a:lnTo>
                    <a:pt x="2438" y="3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12287454" y="689104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0"/>
                  </a:moveTo>
                  <a:lnTo>
                    <a:pt x="1295" y="1854"/>
                  </a:lnTo>
                  <a:lnTo>
                    <a:pt x="698" y="3416"/>
                  </a:lnTo>
                  <a:lnTo>
                    <a:pt x="838" y="4952"/>
                  </a:lnTo>
                  <a:lnTo>
                    <a:pt x="1193" y="5219"/>
                  </a:lnTo>
                  <a:lnTo>
                    <a:pt x="1892" y="5714"/>
                  </a:lnTo>
                  <a:lnTo>
                    <a:pt x="2946" y="6070"/>
                  </a:lnTo>
                  <a:lnTo>
                    <a:pt x="3784" y="5829"/>
                  </a:lnTo>
                  <a:lnTo>
                    <a:pt x="4140" y="4711"/>
                  </a:lnTo>
                  <a:lnTo>
                    <a:pt x="4457" y="3606"/>
                  </a:lnTo>
                  <a:lnTo>
                    <a:pt x="4660" y="2463"/>
                  </a:lnTo>
                  <a:lnTo>
                    <a:pt x="4940" y="1346"/>
                  </a:lnTo>
                  <a:lnTo>
                    <a:pt x="3987" y="977"/>
                  </a:lnTo>
                  <a:lnTo>
                    <a:pt x="2628" y="2730"/>
                  </a:lnTo>
                  <a:lnTo>
                    <a:pt x="1981" y="774"/>
                  </a:lnTo>
                  <a:lnTo>
                    <a:pt x="1536" y="609"/>
                  </a:lnTo>
                  <a:lnTo>
                    <a:pt x="1104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12277460" y="68976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619" y="0"/>
                  </a:moveTo>
                  <a:lnTo>
                    <a:pt x="3403" y="406"/>
                  </a:lnTo>
                  <a:lnTo>
                    <a:pt x="3302" y="622"/>
                  </a:lnTo>
                  <a:lnTo>
                    <a:pt x="2870" y="1054"/>
                  </a:lnTo>
                  <a:lnTo>
                    <a:pt x="2603" y="1015"/>
                  </a:lnTo>
                  <a:lnTo>
                    <a:pt x="2590" y="355"/>
                  </a:lnTo>
                  <a:lnTo>
                    <a:pt x="1943" y="50"/>
                  </a:lnTo>
                  <a:lnTo>
                    <a:pt x="1397" y="558"/>
                  </a:lnTo>
                  <a:lnTo>
                    <a:pt x="749" y="800"/>
                  </a:lnTo>
                  <a:lnTo>
                    <a:pt x="0" y="761"/>
                  </a:lnTo>
                  <a:lnTo>
                    <a:pt x="241" y="1409"/>
                  </a:lnTo>
                  <a:lnTo>
                    <a:pt x="457" y="2070"/>
                  </a:lnTo>
                  <a:lnTo>
                    <a:pt x="711" y="2717"/>
                  </a:lnTo>
                  <a:lnTo>
                    <a:pt x="1257" y="2971"/>
                  </a:lnTo>
                  <a:lnTo>
                    <a:pt x="1701" y="3314"/>
                  </a:lnTo>
                  <a:lnTo>
                    <a:pt x="1752" y="3975"/>
                  </a:lnTo>
                  <a:lnTo>
                    <a:pt x="2197" y="4203"/>
                  </a:lnTo>
                  <a:lnTo>
                    <a:pt x="2413" y="4305"/>
                  </a:lnTo>
                  <a:lnTo>
                    <a:pt x="3213" y="3911"/>
                  </a:lnTo>
                  <a:lnTo>
                    <a:pt x="4368" y="3809"/>
                  </a:lnTo>
                  <a:lnTo>
                    <a:pt x="3467" y="1663"/>
                  </a:lnTo>
                  <a:lnTo>
                    <a:pt x="3962" y="965"/>
                  </a:lnTo>
                  <a:lnTo>
                    <a:pt x="4254" y="3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12285295" y="689596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092" y="0"/>
                  </a:moveTo>
                  <a:lnTo>
                    <a:pt x="215" y="508"/>
                  </a:lnTo>
                  <a:lnTo>
                    <a:pt x="88" y="1003"/>
                  </a:lnTo>
                  <a:lnTo>
                    <a:pt x="0" y="1231"/>
                  </a:lnTo>
                  <a:lnTo>
                    <a:pt x="444" y="1498"/>
                  </a:lnTo>
                  <a:lnTo>
                    <a:pt x="1371" y="2006"/>
                  </a:lnTo>
                  <a:lnTo>
                    <a:pt x="1803" y="2159"/>
                  </a:lnTo>
                  <a:lnTo>
                    <a:pt x="2260" y="2336"/>
                  </a:lnTo>
                  <a:lnTo>
                    <a:pt x="2692" y="2489"/>
                  </a:lnTo>
                  <a:lnTo>
                    <a:pt x="4444" y="2984"/>
                  </a:lnTo>
                  <a:lnTo>
                    <a:pt x="3759" y="1498"/>
                  </a:lnTo>
                  <a:lnTo>
                    <a:pt x="4051" y="800"/>
                  </a:lnTo>
                  <a:lnTo>
                    <a:pt x="3352" y="304"/>
                  </a:lnTo>
                  <a:lnTo>
                    <a:pt x="2997" y="38"/>
                  </a:lnTo>
                  <a:lnTo>
                    <a:pt x="2070" y="15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171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12278523" y="68828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82" y="0"/>
                  </a:moveTo>
                  <a:lnTo>
                    <a:pt x="1739" y="927"/>
                  </a:lnTo>
                  <a:lnTo>
                    <a:pt x="736" y="1231"/>
                  </a:lnTo>
                  <a:lnTo>
                    <a:pt x="0" y="1905"/>
                  </a:lnTo>
                  <a:lnTo>
                    <a:pt x="1447" y="2806"/>
                  </a:lnTo>
                  <a:lnTo>
                    <a:pt x="2082" y="1257"/>
                  </a:lnTo>
                  <a:lnTo>
                    <a:pt x="3098" y="1308"/>
                  </a:lnTo>
                  <a:lnTo>
                    <a:pt x="2984" y="965"/>
                  </a:lnTo>
                  <a:lnTo>
                    <a:pt x="2857" y="635"/>
                  </a:lnTo>
                  <a:lnTo>
                    <a:pt x="2743" y="317"/>
                  </a:lnTo>
                  <a:lnTo>
                    <a:pt x="2501" y="21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12287896" y="68819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4" y="0"/>
                  </a:moveTo>
                  <a:lnTo>
                    <a:pt x="368" y="165"/>
                  </a:lnTo>
                  <a:lnTo>
                    <a:pt x="152" y="901"/>
                  </a:lnTo>
                  <a:lnTo>
                    <a:pt x="0" y="1447"/>
                  </a:lnTo>
                  <a:lnTo>
                    <a:pt x="203" y="1854"/>
                  </a:lnTo>
                  <a:lnTo>
                    <a:pt x="698" y="2019"/>
                  </a:lnTo>
                  <a:lnTo>
                    <a:pt x="1346" y="2260"/>
                  </a:lnTo>
                  <a:lnTo>
                    <a:pt x="1600" y="1816"/>
                  </a:lnTo>
                  <a:lnTo>
                    <a:pt x="1511" y="939"/>
                  </a:lnTo>
                  <a:lnTo>
                    <a:pt x="2311" y="495"/>
                  </a:lnTo>
                  <a:lnTo>
                    <a:pt x="1536" y="21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12279409" y="689641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673" y="0"/>
                  </a:moveTo>
                  <a:lnTo>
                    <a:pt x="330" y="736"/>
                  </a:lnTo>
                  <a:lnTo>
                    <a:pt x="0" y="1308"/>
                  </a:lnTo>
                  <a:lnTo>
                    <a:pt x="647" y="1600"/>
                  </a:lnTo>
                  <a:lnTo>
                    <a:pt x="1117" y="1790"/>
                  </a:lnTo>
                  <a:lnTo>
                    <a:pt x="1358" y="1892"/>
                  </a:lnTo>
                  <a:lnTo>
                    <a:pt x="1460" y="1676"/>
                  </a:lnTo>
                  <a:lnTo>
                    <a:pt x="1562" y="1485"/>
                  </a:lnTo>
                  <a:lnTo>
                    <a:pt x="1676" y="1257"/>
                  </a:lnTo>
                  <a:lnTo>
                    <a:pt x="1765" y="850"/>
                  </a:lnTo>
                  <a:lnTo>
                    <a:pt x="2044" y="279"/>
                  </a:lnTo>
                  <a:lnTo>
                    <a:pt x="1473" y="15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12280346" y="687979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914" y="0"/>
                  </a:moveTo>
                  <a:lnTo>
                    <a:pt x="520" y="762"/>
                  </a:lnTo>
                  <a:lnTo>
                    <a:pt x="0" y="1511"/>
                  </a:lnTo>
                  <a:lnTo>
                    <a:pt x="558" y="2413"/>
                  </a:lnTo>
                  <a:lnTo>
                    <a:pt x="711" y="2146"/>
                  </a:lnTo>
                  <a:lnTo>
                    <a:pt x="1054" y="1600"/>
                  </a:lnTo>
                  <a:lnTo>
                    <a:pt x="1206" y="1054"/>
                  </a:lnTo>
                  <a:lnTo>
                    <a:pt x="1257" y="53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12276928" y="68809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19" y="0"/>
                  </a:moveTo>
                  <a:lnTo>
                    <a:pt x="634" y="190"/>
                  </a:lnTo>
                  <a:lnTo>
                    <a:pt x="330" y="431"/>
                  </a:lnTo>
                  <a:lnTo>
                    <a:pt x="126" y="863"/>
                  </a:lnTo>
                  <a:lnTo>
                    <a:pt x="0" y="1092"/>
                  </a:lnTo>
                  <a:lnTo>
                    <a:pt x="546" y="977"/>
                  </a:lnTo>
                  <a:lnTo>
                    <a:pt x="1396" y="1282"/>
                  </a:lnTo>
                  <a:lnTo>
                    <a:pt x="1269" y="31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12276080" y="68961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50" y="228"/>
                  </a:lnTo>
                  <a:lnTo>
                    <a:pt x="114" y="431"/>
                  </a:lnTo>
                  <a:lnTo>
                    <a:pt x="165" y="635"/>
                  </a:lnTo>
                  <a:lnTo>
                    <a:pt x="368" y="876"/>
                  </a:lnTo>
                  <a:lnTo>
                    <a:pt x="558" y="889"/>
                  </a:lnTo>
                  <a:lnTo>
                    <a:pt x="711" y="635"/>
                  </a:lnTo>
                  <a:lnTo>
                    <a:pt x="635" y="419"/>
                  </a:lnTo>
                  <a:lnTo>
                    <a:pt x="381" y="228"/>
                  </a:lnTo>
                  <a:lnTo>
                    <a:pt x="17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12289240" y="68900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44" y="0"/>
                  </a:moveTo>
                  <a:lnTo>
                    <a:pt x="0" y="368"/>
                  </a:lnTo>
                  <a:lnTo>
                    <a:pt x="228" y="736"/>
                  </a:lnTo>
                  <a:lnTo>
                    <a:pt x="457" y="1079"/>
                  </a:lnTo>
                  <a:lnTo>
                    <a:pt x="584" y="838"/>
                  </a:lnTo>
                  <a:lnTo>
                    <a:pt x="685" y="647"/>
                  </a:lnTo>
                  <a:lnTo>
                    <a:pt x="787" y="431"/>
                  </a:lnTo>
                  <a:lnTo>
                    <a:pt x="673" y="292"/>
                  </a:lnTo>
                  <a:lnTo>
                    <a:pt x="571" y="13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12287751" y="6885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55"/>
                  </a:lnTo>
                  <a:lnTo>
                    <a:pt x="254" y="406"/>
                  </a:lnTo>
                  <a:lnTo>
                    <a:pt x="317" y="266"/>
                  </a:lnTo>
                  <a:lnTo>
                    <a:pt x="317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12289775" y="6881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96" y="0"/>
                  </a:moveTo>
                  <a:lnTo>
                    <a:pt x="419" y="101"/>
                  </a:lnTo>
                  <a:lnTo>
                    <a:pt x="228" y="368"/>
                  </a:lnTo>
                  <a:lnTo>
                    <a:pt x="126" y="571"/>
                  </a:lnTo>
                  <a:lnTo>
                    <a:pt x="0" y="749"/>
                  </a:lnTo>
                  <a:lnTo>
                    <a:pt x="228" y="698"/>
                  </a:lnTo>
                  <a:lnTo>
                    <a:pt x="431" y="634"/>
                  </a:lnTo>
                  <a:lnTo>
                    <a:pt x="634" y="584"/>
                  </a:lnTo>
                  <a:lnTo>
                    <a:pt x="888" y="380"/>
                  </a:lnTo>
                  <a:lnTo>
                    <a:pt x="888" y="190"/>
                  </a:lnTo>
                  <a:lnTo>
                    <a:pt x="634" y="38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12286641" y="689114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03" y="2730"/>
                  </a:moveTo>
                  <a:lnTo>
                    <a:pt x="190" y="2387"/>
                  </a:lnTo>
                  <a:lnTo>
                    <a:pt x="0" y="2463"/>
                  </a:lnTo>
                  <a:lnTo>
                    <a:pt x="203" y="2730"/>
                  </a:lnTo>
                  <a:close/>
                </a:path>
                <a:path w="3809" h="3175">
                  <a:moveTo>
                    <a:pt x="406" y="3022"/>
                  </a:moveTo>
                  <a:lnTo>
                    <a:pt x="203" y="2730"/>
                  </a:lnTo>
                  <a:lnTo>
                    <a:pt x="241" y="3086"/>
                  </a:lnTo>
                  <a:lnTo>
                    <a:pt x="406" y="3022"/>
                  </a:lnTo>
                  <a:close/>
                </a:path>
                <a:path w="3809" h="3175">
                  <a:moveTo>
                    <a:pt x="3746" y="266"/>
                  </a:moveTo>
                  <a:lnTo>
                    <a:pt x="3517" y="203"/>
                  </a:lnTo>
                  <a:lnTo>
                    <a:pt x="3314" y="114"/>
                  </a:lnTo>
                  <a:lnTo>
                    <a:pt x="3098" y="0"/>
                  </a:lnTo>
                  <a:lnTo>
                    <a:pt x="2959" y="254"/>
                  </a:lnTo>
                  <a:lnTo>
                    <a:pt x="2857" y="457"/>
                  </a:lnTo>
                  <a:lnTo>
                    <a:pt x="2768" y="673"/>
                  </a:lnTo>
                  <a:lnTo>
                    <a:pt x="3098" y="546"/>
                  </a:lnTo>
                  <a:lnTo>
                    <a:pt x="3416" y="381"/>
                  </a:lnTo>
                  <a:lnTo>
                    <a:pt x="3746" y="266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12289744" y="68905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92" y="0"/>
                  </a:moveTo>
                  <a:lnTo>
                    <a:pt x="190" y="228"/>
                  </a:lnTo>
                  <a:lnTo>
                    <a:pt x="88" y="419"/>
                  </a:lnTo>
                  <a:lnTo>
                    <a:pt x="0" y="634"/>
                  </a:lnTo>
                  <a:lnTo>
                    <a:pt x="215" y="749"/>
                  </a:lnTo>
                  <a:lnTo>
                    <a:pt x="431" y="838"/>
                  </a:lnTo>
                  <a:lnTo>
                    <a:pt x="647" y="901"/>
                  </a:lnTo>
                  <a:lnTo>
                    <a:pt x="533" y="596"/>
                  </a:lnTo>
                  <a:lnTo>
                    <a:pt x="393" y="29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49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12293665" y="68894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3" y="0"/>
                  </a:moveTo>
                  <a:lnTo>
                    <a:pt x="0" y="292"/>
                  </a:lnTo>
                  <a:lnTo>
                    <a:pt x="203" y="406"/>
                  </a:lnTo>
                  <a:lnTo>
                    <a:pt x="634" y="609"/>
                  </a:lnTo>
                  <a:lnTo>
                    <a:pt x="596" y="15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F3E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12290310" y="68671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17"/>
                  </a:lnTo>
                  <a:lnTo>
                    <a:pt x="241" y="647"/>
                  </a:lnTo>
                  <a:lnTo>
                    <a:pt x="355" y="965"/>
                  </a:lnTo>
                  <a:lnTo>
                    <a:pt x="444" y="749"/>
                  </a:lnTo>
                  <a:lnTo>
                    <a:pt x="558" y="533"/>
                  </a:lnTo>
                  <a:lnTo>
                    <a:pt x="660" y="304"/>
                  </a:lnTo>
                  <a:lnTo>
                    <a:pt x="444" y="203"/>
                  </a:lnTo>
                  <a:lnTo>
                    <a:pt x="21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12288766" y="685401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130" y="0"/>
                  </a:moveTo>
                  <a:lnTo>
                    <a:pt x="482" y="279"/>
                  </a:lnTo>
                  <a:lnTo>
                    <a:pt x="165" y="431"/>
                  </a:lnTo>
                  <a:lnTo>
                    <a:pt x="228" y="1485"/>
                  </a:lnTo>
                  <a:lnTo>
                    <a:pt x="0" y="2679"/>
                  </a:lnTo>
                  <a:lnTo>
                    <a:pt x="1231" y="3276"/>
                  </a:lnTo>
                  <a:lnTo>
                    <a:pt x="1485" y="3378"/>
                  </a:lnTo>
                  <a:lnTo>
                    <a:pt x="1727" y="3492"/>
                  </a:lnTo>
                  <a:lnTo>
                    <a:pt x="1968" y="3594"/>
                  </a:lnTo>
                  <a:lnTo>
                    <a:pt x="2133" y="2578"/>
                  </a:lnTo>
                  <a:lnTo>
                    <a:pt x="3352" y="1739"/>
                  </a:lnTo>
                  <a:lnTo>
                    <a:pt x="2514" y="571"/>
                  </a:lnTo>
                  <a:lnTo>
                    <a:pt x="2171" y="800"/>
                  </a:lnTo>
                  <a:lnTo>
                    <a:pt x="1905" y="876"/>
                  </a:lnTo>
                  <a:lnTo>
                    <a:pt x="1803" y="342"/>
                  </a:lnTo>
                  <a:lnTo>
                    <a:pt x="1333" y="11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6AA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12290561" y="685436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01" y="533"/>
                  </a:lnTo>
                  <a:lnTo>
                    <a:pt x="368" y="457"/>
                  </a:lnTo>
                  <a:lnTo>
                    <a:pt x="711" y="215"/>
                  </a:lnTo>
                  <a:lnTo>
                    <a:pt x="469" y="139"/>
                  </a:lnTo>
                  <a:lnTo>
                    <a:pt x="24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F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12301124" y="687462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743" y="0"/>
                  </a:moveTo>
                  <a:lnTo>
                    <a:pt x="1536" y="0"/>
                  </a:lnTo>
                  <a:lnTo>
                    <a:pt x="292" y="38"/>
                  </a:lnTo>
                  <a:lnTo>
                    <a:pt x="0" y="1346"/>
                  </a:lnTo>
                  <a:lnTo>
                    <a:pt x="1130" y="2374"/>
                  </a:lnTo>
                  <a:lnTo>
                    <a:pt x="1041" y="3644"/>
                  </a:lnTo>
                  <a:lnTo>
                    <a:pt x="2425" y="3594"/>
                  </a:lnTo>
                  <a:lnTo>
                    <a:pt x="3632" y="3238"/>
                  </a:lnTo>
                  <a:lnTo>
                    <a:pt x="4152" y="1778"/>
                  </a:lnTo>
                  <a:lnTo>
                    <a:pt x="3810" y="1701"/>
                  </a:lnTo>
                  <a:lnTo>
                    <a:pt x="3187" y="1727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058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12300781" y="688118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89" y="0"/>
                  </a:moveTo>
                  <a:lnTo>
                    <a:pt x="1905" y="266"/>
                  </a:lnTo>
                  <a:lnTo>
                    <a:pt x="1308" y="876"/>
                  </a:lnTo>
                  <a:lnTo>
                    <a:pt x="850" y="1714"/>
                  </a:lnTo>
                  <a:lnTo>
                    <a:pt x="889" y="1930"/>
                  </a:lnTo>
                  <a:lnTo>
                    <a:pt x="990" y="2197"/>
                  </a:lnTo>
                  <a:lnTo>
                    <a:pt x="914" y="2374"/>
                  </a:lnTo>
                  <a:lnTo>
                    <a:pt x="736" y="2832"/>
                  </a:lnTo>
                  <a:lnTo>
                    <a:pt x="0" y="3365"/>
                  </a:lnTo>
                  <a:lnTo>
                    <a:pt x="889" y="3746"/>
                  </a:lnTo>
                  <a:lnTo>
                    <a:pt x="1397" y="3975"/>
                  </a:lnTo>
                  <a:lnTo>
                    <a:pt x="1651" y="3365"/>
                  </a:lnTo>
                  <a:lnTo>
                    <a:pt x="1892" y="2959"/>
                  </a:lnTo>
                  <a:lnTo>
                    <a:pt x="1993" y="2768"/>
                  </a:lnTo>
                  <a:lnTo>
                    <a:pt x="2501" y="1676"/>
                  </a:lnTo>
                  <a:lnTo>
                    <a:pt x="2794" y="1015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12302811" y="68837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00" y="0"/>
                  </a:moveTo>
                  <a:lnTo>
                    <a:pt x="507" y="736"/>
                  </a:lnTo>
                  <a:lnTo>
                    <a:pt x="0" y="1435"/>
                  </a:lnTo>
                  <a:lnTo>
                    <a:pt x="558" y="2247"/>
                  </a:lnTo>
                  <a:lnTo>
                    <a:pt x="584" y="1498"/>
                  </a:lnTo>
                  <a:lnTo>
                    <a:pt x="2108" y="90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053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12300352" y="68734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65" y="292"/>
                  </a:lnTo>
                  <a:lnTo>
                    <a:pt x="342" y="584"/>
                  </a:lnTo>
                  <a:lnTo>
                    <a:pt x="508" y="888"/>
                  </a:lnTo>
                  <a:lnTo>
                    <a:pt x="635" y="685"/>
                  </a:lnTo>
                  <a:lnTo>
                    <a:pt x="685" y="444"/>
                  </a:lnTo>
                  <a:lnTo>
                    <a:pt x="660" y="215"/>
                  </a:lnTo>
                  <a:lnTo>
                    <a:pt x="419" y="152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12298578" y="686947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93" y="0"/>
                  </a:moveTo>
                  <a:lnTo>
                    <a:pt x="101" y="584"/>
                  </a:lnTo>
                  <a:lnTo>
                    <a:pt x="0" y="1142"/>
                  </a:lnTo>
                  <a:lnTo>
                    <a:pt x="533" y="1650"/>
                  </a:lnTo>
                  <a:lnTo>
                    <a:pt x="660" y="1066"/>
                  </a:lnTo>
                  <a:lnTo>
                    <a:pt x="749" y="50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12297494" y="6875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0" y="266"/>
                  </a:lnTo>
                  <a:lnTo>
                    <a:pt x="317" y="26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12287810" y="68497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17"/>
                  </a:lnTo>
                  <a:lnTo>
                    <a:pt x="241" y="622"/>
                  </a:lnTo>
                  <a:lnTo>
                    <a:pt x="355" y="965"/>
                  </a:lnTo>
                  <a:lnTo>
                    <a:pt x="660" y="317"/>
                  </a:lnTo>
                  <a:lnTo>
                    <a:pt x="203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12276462" y="69568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3136" y="0"/>
                  </a:moveTo>
                  <a:lnTo>
                    <a:pt x="2806" y="139"/>
                  </a:lnTo>
                  <a:lnTo>
                    <a:pt x="2489" y="254"/>
                  </a:lnTo>
                  <a:lnTo>
                    <a:pt x="2159" y="393"/>
                  </a:lnTo>
                  <a:lnTo>
                    <a:pt x="2247" y="1625"/>
                  </a:lnTo>
                  <a:lnTo>
                    <a:pt x="1536" y="698"/>
                  </a:lnTo>
                  <a:lnTo>
                    <a:pt x="1168" y="736"/>
                  </a:lnTo>
                  <a:lnTo>
                    <a:pt x="520" y="977"/>
                  </a:lnTo>
                  <a:lnTo>
                    <a:pt x="215" y="1104"/>
                  </a:lnTo>
                  <a:lnTo>
                    <a:pt x="12" y="2400"/>
                  </a:lnTo>
                  <a:lnTo>
                    <a:pt x="952" y="3784"/>
                  </a:lnTo>
                  <a:lnTo>
                    <a:pt x="0" y="5041"/>
                  </a:lnTo>
                  <a:lnTo>
                    <a:pt x="520" y="5308"/>
                  </a:lnTo>
                  <a:lnTo>
                    <a:pt x="990" y="5676"/>
                  </a:lnTo>
                  <a:lnTo>
                    <a:pt x="1016" y="6324"/>
                  </a:lnTo>
                  <a:lnTo>
                    <a:pt x="711" y="6997"/>
                  </a:lnTo>
                  <a:lnTo>
                    <a:pt x="2197" y="6489"/>
                  </a:lnTo>
                  <a:lnTo>
                    <a:pt x="3860" y="6705"/>
                  </a:lnTo>
                  <a:lnTo>
                    <a:pt x="5257" y="5892"/>
                  </a:lnTo>
                  <a:lnTo>
                    <a:pt x="4635" y="4152"/>
                  </a:lnTo>
                  <a:lnTo>
                    <a:pt x="6565" y="3187"/>
                  </a:lnTo>
                  <a:lnTo>
                    <a:pt x="6502" y="1600"/>
                  </a:lnTo>
                  <a:lnTo>
                    <a:pt x="6019" y="1397"/>
                  </a:lnTo>
                  <a:lnTo>
                    <a:pt x="5245" y="1879"/>
                  </a:lnTo>
                  <a:lnTo>
                    <a:pt x="5143" y="952"/>
                  </a:lnTo>
                  <a:lnTo>
                    <a:pt x="3797" y="33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12284053" y="69504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41" y="0"/>
                  </a:moveTo>
                  <a:lnTo>
                    <a:pt x="0" y="1117"/>
                  </a:lnTo>
                  <a:lnTo>
                    <a:pt x="0" y="2019"/>
                  </a:lnTo>
                  <a:lnTo>
                    <a:pt x="241" y="3111"/>
                  </a:lnTo>
                  <a:lnTo>
                    <a:pt x="419" y="4178"/>
                  </a:lnTo>
                  <a:lnTo>
                    <a:pt x="1612" y="4711"/>
                  </a:lnTo>
                  <a:lnTo>
                    <a:pt x="2197" y="4953"/>
                  </a:lnTo>
                  <a:lnTo>
                    <a:pt x="3086" y="4927"/>
                  </a:lnTo>
                  <a:lnTo>
                    <a:pt x="3098" y="5918"/>
                  </a:lnTo>
                  <a:lnTo>
                    <a:pt x="4343" y="4508"/>
                  </a:lnTo>
                  <a:lnTo>
                    <a:pt x="5549" y="3060"/>
                  </a:lnTo>
                  <a:lnTo>
                    <a:pt x="7239" y="2133"/>
                  </a:lnTo>
                  <a:lnTo>
                    <a:pt x="6997" y="1473"/>
                  </a:lnTo>
                  <a:lnTo>
                    <a:pt x="6896" y="1168"/>
                  </a:lnTo>
                  <a:lnTo>
                    <a:pt x="6438" y="965"/>
                  </a:lnTo>
                  <a:lnTo>
                    <a:pt x="6235" y="850"/>
                  </a:lnTo>
                  <a:lnTo>
                    <a:pt x="4610" y="457"/>
                  </a:lnTo>
                  <a:lnTo>
                    <a:pt x="2984" y="127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12281602" y="695248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2451" y="0"/>
                  </a:moveTo>
                  <a:lnTo>
                    <a:pt x="1841" y="1358"/>
                  </a:lnTo>
                  <a:lnTo>
                    <a:pt x="609" y="4013"/>
                  </a:lnTo>
                  <a:lnTo>
                    <a:pt x="762" y="4241"/>
                  </a:lnTo>
                  <a:lnTo>
                    <a:pt x="787" y="4597"/>
                  </a:lnTo>
                  <a:lnTo>
                    <a:pt x="596" y="4711"/>
                  </a:lnTo>
                  <a:lnTo>
                    <a:pt x="292" y="4686"/>
                  </a:lnTo>
                  <a:lnTo>
                    <a:pt x="203" y="4914"/>
                  </a:lnTo>
                  <a:lnTo>
                    <a:pt x="0" y="5359"/>
                  </a:lnTo>
                  <a:lnTo>
                    <a:pt x="101" y="6299"/>
                  </a:lnTo>
                  <a:lnTo>
                    <a:pt x="901" y="5803"/>
                  </a:lnTo>
                  <a:lnTo>
                    <a:pt x="1358" y="6007"/>
                  </a:lnTo>
                  <a:lnTo>
                    <a:pt x="2413" y="5892"/>
                  </a:lnTo>
                  <a:lnTo>
                    <a:pt x="3606" y="6159"/>
                  </a:lnTo>
                  <a:lnTo>
                    <a:pt x="4254" y="4952"/>
                  </a:lnTo>
                  <a:lnTo>
                    <a:pt x="4495" y="4381"/>
                  </a:lnTo>
                  <a:lnTo>
                    <a:pt x="4851" y="3911"/>
                  </a:lnTo>
                  <a:lnTo>
                    <a:pt x="5549" y="3886"/>
                  </a:lnTo>
                  <a:lnTo>
                    <a:pt x="5537" y="2908"/>
                  </a:lnTo>
                  <a:lnTo>
                    <a:pt x="4648" y="2933"/>
                  </a:lnTo>
                  <a:lnTo>
                    <a:pt x="4064" y="2692"/>
                  </a:lnTo>
                  <a:lnTo>
                    <a:pt x="2870" y="2158"/>
                  </a:lnTo>
                  <a:lnTo>
                    <a:pt x="2692" y="1092"/>
                  </a:lnTo>
                  <a:close/>
                </a:path>
              </a:pathLst>
            </a:custGeom>
            <a:solidFill>
              <a:srgbClr val="F058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12285856" y="69563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596" y="38"/>
                  </a:lnTo>
                  <a:lnTo>
                    <a:pt x="241" y="495"/>
                  </a:lnTo>
                  <a:lnTo>
                    <a:pt x="0" y="1066"/>
                  </a:lnTo>
                  <a:lnTo>
                    <a:pt x="660" y="1003"/>
                  </a:lnTo>
                  <a:lnTo>
                    <a:pt x="1015" y="55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12280513" y="694803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316" y="6212"/>
                  </a:moveTo>
                  <a:lnTo>
                    <a:pt x="0" y="6870"/>
                  </a:lnTo>
                  <a:lnTo>
                    <a:pt x="673" y="7746"/>
                  </a:lnTo>
                  <a:lnTo>
                    <a:pt x="1041" y="8166"/>
                  </a:lnTo>
                  <a:lnTo>
                    <a:pt x="1701" y="8458"/>
                  </a:lnTo>
                  <a:lnTo>
                    <a:pt x="2432" y="6870"/>
                  </a:lnTo>
                  <a:lnTo>
                    <a:pt x="2400" y="6667"/>
                  </a:lnTo>
                  <a:lnTo>
                    <a:pt x="316" y="6212"/>
                  </a:lnTo>
                  <a:close/>
                </a:path>
                <a:path w="12700" h="8890">
                  <a:moveTo>
                    <a:pt x="4114" y="1473"/>
                  </a:moveTo>
                  <a:lnTo>
                    <a:pt x="2857" y="1765"/>
                  </a:lnTo>
                  <a:lnTo>
                    <a:pt x="2558" y="2260"/>
                  </a:lnTo>
                  <a:lnTo>
                    <a:pt x="2447" y="6210"/>
                  </a:lnTo>
                  <a:lnTo>
                    <a:pt x="2400" y="6667"/>
                  </a:lnTo>
                  <a:lnTo>
                    <a:pt x="3543" y="4457"/>
                  </a:lnTo>
                  <a:lnTo>
                    <a:pt x="3600" y="3263"/>
                  </a:lnTo>
                  <a:lnTo>
                    <a:pt x="3771" y="2425"/>
                  </a:lnTo>
                  <a:lnTo>
                    <a:pt x="10291" y="2425"/>
                  </a:lnTo>
                  <a:lnTo>
                    <a:pt x="11049" y="2260"/>
                  </a:lnTo>
                  <a:lnTo>
                    <a:pt x="11668" y="1752"/>
                  </a:lnTo>
                  <a:lnTo>
                    <a:pt x="4813" y="1752"/>
                  </a:lnTo>
                  <a:lnTo>
                    <a:pt x="4114" y="1473"/>
                  </a:lnTo>
                  <a:close/>
                </a:path>
                <a:path w="12700" h="8890">
                  <a:moveTo>
                    <a:pt x="10291" y="2425"/>
                  </a:moveTo>
                  <a:lnTo>
                    <a:pt x="3771" y="2425"/>
                  </a:lnTo>
                  <a:lnTo>
                    <a:pt x="6515" y="3695"/>
                  </a:lnTo>
                  <a:lnTo>
                    <a:pt x="8153" y="2870"/>
                  </a:lnTo>
                  <a:lnTo>
                    <a:pt x="9958" y="2870"/>
                  </a:lnTo>
                  <a:lnTo>
                    <a:pt x="10020" y="2743"/>
                  </a:lnTo>
                  <a:lnTo>
                    <a:pt x="10291" y="2425"/>
                  </a:lnTo>
                  <a:close/>
                </a:path>
                <a:path w="12700" h="8890">
                  <a:moveTo>
                    <a:pt x="9958" y="2870"/>
                  </a:moveTo>
                  <a:lnTo>
                    <a:pt x="8153" y="2870"/>
                  </a:lnTo>
                  <a:lnTo>
                    <a:pt x="9766" y="3263"/>
                  </a:lnTo>
                  <a:lnTo>
                    <a:pt x="9958" y="2870"/>
                  </a:lnTo>
                  <a:close/>
                </a:path>
                <a:path w="12700" h="8890">
                  <a:moveTo>
                    <a:pt x="7569" y="673"/>
                  </a:moveTo>
                  <a:lnTo>
                    <a:pt x="6794" y="698"/>
                  </a:lnTo>
                  <a:lnTo>
                    <a:pt x="5448" y="1650"/>
                  </a:lnTo>
                  <a:lnTo>
                    <a:pt x="4813" y="1752"/>
                  </a:lnTo>
                  <a:lnTo>
                    <a:pt x="11668" y="1752"/>
                  </a:lnTo>
                  <a:lnTo>
                    <a:pt x="12319" y="1219"/>
                  </a:lnTo>
                  <a:lnTo>
                    <a:pt x="11884" y="1015"/>
                  </a:lnTo>
                  <a:lnTo>
                    <a:pt x="8369" y="1015"/>
                  </a:lnTo>
                  <a:lnTo>
                    <a:pt x="7569" y="673"/>
                  </a:lnTo>
                  <a:close/>
                </a:path>
                <a:path w="12700" h="8890">
                  <a:moveTo>
                    <a:pt x="9664" y="0"/>
                  </a:moveTo>
                  <a:lnTo>
                    <a:pt x="9385" y="520"/>
                  </a:lnTo>
                  <a:lnTo>
                    <a:pt x="9042" y="990"/>
                  </a:lnTo>
                  <a:lnTo>
                    <a:pt x="8369" y="1015"/>
                  </a:lnTo>
                  <a:lnTo>
                    <a:pt x="11884" y="1015"/>
                  </a:lnTo>
                  <a:lnTo>
                    <a:pt x="9664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12290568" y="694416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7035" y="0"/>
                  </a:moveTo>
                  <a:lnTo>
                    <a:pt x="5956" y="88"/>
                  </a:lnTo>
                  <a:lnTo>
                    <a:pt x="5524" y="1892"/>
                  </a:lnTo>
                  <a:lnTo>
                    <a:pt x="4127" y="1092"/>
                  </a:lnTo>
                  <a:lnTo>
                    <a:pt x="3441" y="787"/>
                  </a:lnTo>
                  <a:lnTo>
                    <a:pt x="3505" y="1689"/>
                  </a:lnTo>
                  <a:lnTo>
                    <a:pt x="3276" y="2565"/>
                  </a:lnTo>
                  <a:lnTo>
                    <a:pt x="1257" y="3035"/>
                  </a:lnTo>
                  <a:lnTo>
                    <a:pt x="1523" y="1587"/>
                  </a:lnTo>
                  <a:lnTo>
                    <a:pt x="838" y="1219"/>
                  </a:lnTo>
                  <a:lnTo>
                    <a:pt x="0" y="2324"/>
                  </a:lnTo>
                  <a:lnTo>
                    <a:pt x="584" y="3416"/>
                  </a:lnTo>
                  <a:lnTo>
                    <a:pt x="939" y="4483"/>
                  </a:lnTo>
                  <a:lnTo>
                    <a:pt x="1371" y="4686"/>
                  </a:lnTo>
                  <a:lnTo>
                    <a:pt x="1828" y="4876"/>
                  </a:lnTo>
                  <a:lnTo>
                    <a:pt x="2260" y="5092"/>
                  </a:lnTo>
                  <a:lnTo>
                    <a:pt x="3682" y="4521"/>
                  </a:lnTo>
                  <a:lnTo>
                    <a:pt x="4330" y="2933"/>
                  </a:lnTo>
                  <a:lnTo>
                    <a:pt x="6959" y="2184"/>
                  </a:lnTo>
                  <a:lnTo>
                    <a:pt x="6629" y="838"/>
                  </a:lnTo>
                  <a:lnTo>
                    <a:pt x="7048" y="38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12290941" y="69502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09" y="0"/>
                  </a:moveTo>
                  <a:lnTo>
                    <a:pt x="406" y="457"/>
                  </a:lnTo>
                  <a:lnTo>
                    <a:pt x="203" y="876"/>
                  </a:lnTo>
                  <a:lnTo>
                    <a:pt x="0" y="1320"/>
                  </a:lnTo>
                  <a:lnTo>
                    <a:pt x="431" y="1524"/>
                  </a:lnTo>
                  <a:lnTo>
                    <a:pt x="647" y="1612"/>
                  </a:lnTo>
                  <a:lnTo>
                    <a:pt x="990" y="1498"/>
                  </a:lnTo>
                  <a:lnTo>
                    <a:pt x="1308" y="1371"/>
                  </a:lnTo>
                  <a:lnTo>
                    <a:pt x="1638" y="1270"/>
                  </a:lnTo>
                  <a:lnTo>
                    <a:pt x="1600" y="609"/>
                  </a:lnTo>
                  <a:lnTo>
                    <a:pt x="1143" y="26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12298274" y="69444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8" y="355"/>
                  </a:lnTo>
                  <a:lnTo>
                    <a:pt x="215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12290941" y="69516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30"/>
                  </a:lnTo>
                  <a:lnTo>
                    <a:pt x="241" y="634"/>
                  </a:lnTo>
                  <a:lnTo>
                    <a:pt x="342" y="939"/>
                  </a:lnTo>
                  <a:lnTo>
                    <a:pt x="457" y="723"/>
                  </a:lnTo>
                  <a:lnTo>
                    <a:pt x="558" y="507"/>
                  </a:lnTo>
                  <a:lnTo>
                    <a:pt x="647" y="292"/>
                  </a:lnTo>
                  <a:lnTo>
                    <a:pt x="431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12293810" y="6916003"/>
              <a:ext cx="16510" cy="26034"/>
            </a:xfrm>
            <a:custGeom>
              <a:avLst/>
              <a:gdLst/>
              <a:ahLst/>
              <a:cxnLst/>
              <a:rect l="l" t="t" r="r" b="b"/>
              <a:pathLst>
                <a:path w="16509" h="26034">
                  <a:moveTo>
                    <a:pt x="11163" y="0"/>
                  </a:moveTo>
                  <a:lnTo>
                    <a:pt x="10363" y="1384"/>
                  </a:lnTo>
                  <a:lnTo>
                    <a:pt x="8483" y="1168"/>
                  </a:lnTo>
                  <a:lnTo>
                    <a:pt x="7594" y="2425"/>
                  </a:lnTo>
                  <a:lnTo>
                    <a:pt x="8940" y="3022"/>
                  </a:lnTo>
                  <a:lnTo>
                    <a:pt x="9931" y="2679"/>
                  </a:lnTo>
                  <a:lnTo>
                    <a:pt x="10312" y="2412"/>
                  </a:lnTo>
                  <a:lnTo>
                    <a:pt x="10528" y="2463"/>
                  </a:lnTo>
                  <a:lnTo>
                    <a:pt x="10591" y="2959"/>
                  </a:lnTo>
                  <a:lnTo>
                    <a:pt x="11937" y="5156"/>
                  </a:lnTo>
                  <a:lnTo>
                    <a:pt x="11163" y="7365"/>
                  </a:lnTo>
                  <a:lnTo>
                    <a:pt x="10693" y="9575"/>
                  </a:lnTo>
                  <a:lnTo>
                    <a:pt x="10680" y="10604"/>
                  </a:lnTo>
                  <a:lnTo>
                    <a:pt x="11163" y="11747"/>
                  </a:lnTo>
                  <a:lnTo>
                    <a:pt x="8635" y="12953"/>
                  </a:lnTo>
                  <a:lnTo>
                    <a:pt x="8140" y="12077"/>
                  </a:lnTo>
                  <a:lnTo>
                    <a:pt x="7569" y="11302"/>
                  </a:lnTo>
                  <a:lnTo>
                    <a:pt x="7048" y="11074"/>
                  </a:lnTo>
                  <a:lnTo>
                    <a:pt x="6578" y="11709"/>
                  </a:lnTo>
                  <a:lnTo>
                    <a:pt x="6616" y="12649"/>
                  </a:lnTo>
                  <a:lnTo>
                    <a:pt x="6375" y="13207"/>
                  </a:lnTo>
                  <a:lnTo>
                    <a:pt x="5295" y="12674"/>
                  </a:lnTo>
                  <a:lnTo>
                    <a:pt x="4419" y="14033"/>
                  </a:lnTo>
                  <a:lnTo>
                    <a:pt x="6591" y="13804"/>
                  </a:lnTo>
                  <a:lnTo>
                    <a:pt x="6388" y="14846"/>
                  </a:lnTo>
                  <a:lnTo>
                    <a:pt x="5448" y="15760"/>
                  </a:lnTo>
                  <a:lnTo>
                    <a:pt x="4063" y="14960"/>
                  </a:lnTo>
                  <a:lnTo>
                    <a:pt x="3086" y="15722"/>
                  </a:lnTo>
                  <a:lnTo>
                    <a:pt x="3746" y="17221"/>
                  </a:lnTo>
                  <a:lnTo>
                    <a:pt x="4724" y="19926"/>
                  </a:lnTo>
                  <a:lnTo>
                    <a:pt x="4267" y="20700"/>
                  </a:lnTo>
                  <a:lnTo>
                    <a:pt x="1625" y="20624"/>
                  </a:lnTo>
                  <a:lnTo>
                    <a:pt x="965" y="20256"/>
                  </a:lnTo>
                  <a:lnTo>
                    <a:pt x="292" y="20053"/>
                  </a:lnTo>
                  <a:lnTo>
                    <a:pt x="0" y="22377"/>
                  </a:lnTo>
                  <a:lnTo>
                    <a:pt x="1168" y="22275"/>
                  </a:lnTo>
                  <a:lnTo>
                    <a:pt x="1816" y="22745"/>
                  </a:lnTo>
                  <a:lnTo>
                    <a:pt x="1714" y="23964"/>
                  </a:lnTo>
                  <a:lnTo>
                    <a:pt x="3340" y="23914"/>
                  </a:lnTo>
                  <a:lnTo>
                    <a:pt x="5029" y="25514"/>
                  </a:lnTo>
                  <a:lnTo>
                    <a:pt x="5943" y="25323"/>
                  </a:lnTo>
                  <a:lnTo>
                    <a:pt x="6197" y="24231"/>
                  </a:lnTo>
                  <a:lnTo>
                    <a:pt x="5676" y="21780"/>
                  </a:lnTo>
                  <a:lnTo>
                    <a:pt x="7124" y="22212"/>
                  </a:lnTo>
                  <a:lnTo>
                    <a:pt x="8216" y="22123"/>
                  </a:lnTo>
                  <a:lnTo>
                    <a:pt x="8826" y="20802"/>
                  </a:lnTo>
                  <a:lnTo>
                    <a:pt x="8369" y="20370"/>
                  </a:lnTo>
                  <a:lnTo>
                    <a:pt x="7099" y="20408"/>
                  </a:lnTo>
                  <a:lnTo>
                    <a:pt x="8280" y="18351"/>
                  </a:lnTo>
                  <a:lnTo>
                    <a:pt x="9296" y="17627"/>
                  </a:lnTo>
                  <a:lnTo>
                    <a:pt x="10426" y="19100"/>
                  </a:lnTo>
                  <a:lnTo>
                    <a:pt x="11417" y="18732"/>
                  </a:lnTo>
                  <a:lnTo>
                    <a:pt x="11976" y="17513"/>
                  </a:lnTo>
                  <a:lnTo>
                    <a:pt x="12331" y="17081"/>
                  </a:lnTo>
                  <a:lnTo>
                    <a:pt x="12992" y="17030"/>
                  </a:lnTo>
                  <a:lnTo>
                    <a:pt x="13614" y="15722"/>
                  </a:lnTo>
                  <a:lnTo>
                    <a:pt x="13271" y="15278"/>
                  </a:lnTo>
                  <a:lnTo>
                    <a:pt x="13373" y="15062"/>
                  </a:lnTo>
                  <a:lnTo>
                    <a:pt x="13919" y="15024"/>
                  </a:lnTo>
                  <a:lnTo>
                    <a:pt x="14516" y="13728"/>
                  </a:lnTo>
                  <a:lnTo>
                    <a:pt x="14338" y="13423"/>
                  </a:lnTo>
                  <a:lnTo>
                    <a:pt x="13169" y="13449"/>
                  </a:lnTo>
                  <a:lnTo>
                    <a:pt x="14173" y="12725"/>
                  </a:lnTo>
                  <a:lnTo>
                    <a:pt x="16294" y="10350"/>
                  </a:lnTo>
                  <a:lnTo>
                    <a:pt x="15633" y="3200"/>
                  </a:lnTo>
                  <a:lnTo>
                    <a:pt x="15836" y="2019"/>
                  </a:lnTo>
                  <a:lnTo>
                    <a:pt x="16433" y="825"/>
                  </a:lnTo>
                  <a:lnTo>
                    <a:pt x="15417" y="850"/>
                  </a:lnTo>
                  <a:lnTo>
                    <a:pt x="15227" y="2209"/>
                  </a:lnTo>
                  <a:lnTo>
                    <a:pt x="14185" y="2209"/>
                  </a:lnTo>
                  <a:lnTo>
                    <a:pt x="13893" y="2679"/>
                  </a:lnTo>
                  <a:lnTo>
                    <a:pt x="13830" y="3479"/>
                  </a:lnTo>
                  <a:lnTo>
                    <a:pt x="12572" y="3581"/>
                  </a:lnTo>
                  <a:lnTo>
                    <a:pt x="12471" y="2819"/>
                  </a:lnTo>
                  <a:lnTo>
                    <a:pt x="12217" y="1968"/>
                  </a:lnTo>
                  <a:lnTo>
                    <a:pt x="12230" y="1625"/>
                  </a:lnTo>
                  <a:lnTo>
                    <a:pt x="12179" y="1282"/>
                  </a:lnTo>
                  <a:lnTo>
                    <a:pt x="11798" y="304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12304707" y="69102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764" y="5626"/>
                  </a:moveTo>
                  <a:lnTo>
                    <a:pt x="1828" y="5626"/>
                  </a:lnTo>
                  <a:lnTo>
                    <a:pt x="2222" y="6730"/>
                  </a:lnTo>
                  <a:lnTo>
                    <a:pt x="1777" y="6946"/>
                  </a:lnTo>
                  <a:lnTo>
                    <a:pt x="1308" y="7010"/>
                  </a:lnTo>
                  <a:lnTo>
                    <a:pt x="1389" y="7924"/>
                  </a:lnTo>
                  <a:lnTo>
                    <a:pt x="1574" y="8547"/>
                  </a:lnTo>
                  <a:lnTo>
                    <a:pt x="1676" y="9309"/>
                  </a:lnTo>
                  <a:lnTo>
                    <a:pt x="2920" y="9207"/>
                  </a:lnTo>
                  <a:lnTo>
                    <a:pt x="3009" y="8407"/>
                  </a:lnTo>
                  <a:lnTo>
                    <a:pt x="3301" y="7924"/>
                  </a:lnTo>
                  <a:lnTo>
                    <a:pt x="3086" y="7658"/>
                  </a:lnTo>
                  <a:lnTo>
                    <a:pt x="3263" y="7581"/>
                  </a:lnTo>
                  <a:lnTo>
                    <a:pt x="4369" y="7581"/>
                  </a:lnTo>
                  <a:lnTo>
                    <a:pt x="4521" y="6565"/>
                  </a:lnTo>
                  <a:lnTo>
                    <a:pt x="5549" y="6553"/>
                  </a:lnTo>
                  <a:lnTo>
                    <a:pt x="5843" y="5905"/>
                  </a:lnTo>
                  <a:lnTo>
                    <a:pt x="3771" y="5905"/>
                  </a:lnTo>
                  <a:lnTo>
                    <a:pt x="3764" y="5626"/>
                  </a:lnTo>
                  <a:close/>
                </a:path>
                <a:path w="6350" h="9525">
                  <a:moveTo>
                    <a:pt x="4369" y="7581"/>
                  </a:moveTo>
                  <a:lnTo>
                    <a:pt x="3263" y="7581"/>
                  </a:lnTo>
                  <a:lnTo>
                    <a:pt x="3301" y="7924"/>
                  </a:lnTo>
                  <a:lnTo>
                    <a:pt x="4317" y="7924"/>
                  </a:lnTo>
                  <a:lnTo>
                    <a:pt x="4369" y="7581"/>
                  </a:lnTo>
                  <a:close/>
                </a:path>
                <a:path w="6350" h="9525">
                  <a:moveTo>
                    <a:pt x="0" y="3365"/>
                  </a:moveTo>
                  <a:lnTo>
                    <a:pt x="54" y="4051"/>
                  </a:lnTo>
                  <a:lnTo>
                    <a:pt x="255" y="5626"/>
                  </a:lnTo>
                  <a:lnTo>
                    <a:pt x="374" y="5765"/>
                  </a:lnTo>
                  <a:lnTo>
                    <a:pt x="914" y="6019"/>
                  </a:lnTo>
                  <a:lnTo>
                    <a:pt x="1333" y="5765"/>
                  </a:lnTo>
                  <a:lnTo>
                    <a:pt x="1828" y="5626"/>
                  </a:lnTo>
                  <a:lnTo>
                    <a:pt x="3764" y="5626"/>
                  </a:lnTo>
                  <a:lnTo>
                    <a:pt x="3721" y="4051"/>
                  </a:lnTo>
                  <a:lnTo>
                    <a:pt x="4246" y="3809"/>
                  </a:lnTo>
                  <a:lnTo>
                    <a:pt x="2705" y="3809"/>
                  </a:lnTo>
                  <a:lnTo>
                    <a:pt x="0" y="3365"/>
                  </a:lnTo>
                  <a:close/>
                </a:path>
                <a:path w="6350" h="9525">
                  <a:moveTo>
                    <a:pt x="4711" y="4813"/>
                  </a:moveTo>
                  <a:lnTo>
                    <a:pt x="4483" y="5803"/>
                  </a:lnTo>
                  <a:lnTo>
                    <a:pt x="3771" y="5905"/>
                  </a:lnTo>
                  <a:lnTo>
                    <a:pt x="5843" y="5905"/>
                  </a:lnTo>
                  <a:lnTo>
                    <a:pt x="5613" y="5232"/>
                  </a:lnTo>
                  <a:lnTo>
                    <a:pt x="5524" y="4902"/>
                  </a:lnTo>
                  <a:lnTo>
                    <a:pt x="4711" y="4813"/>
                  </a:lnTo>
                  <a:close/>
                </a:path>
                <a:path w="6350" h="9525">
                  <a:moveTo>
                    <a:pt x="3721" y="0"/>
                  </a:moveTo>
                  <a:lnTo>
                    <a:pt x="3495" y="1219"/>
                  </a:lnTo>
                  <a:lnTo>
                    <a:pt x="3390" y="1968"/>
                  </a:lnTo>
                  <a:lnTo>
                    <a:pt x="3014" y="3263"/>
                  </a:lnTo>
                  <a:lnTo>
                    <a:pt x="2944" y="3428"/>
                  </a:lnTo>
                  <a:lnTo>
                    <a:pt x="2705" y="3809"/>
                  </a:lnTo>
                  <a:lnTo>
                    <a:pt x="4246" y="3809"/>
                  </a:lnTo>
                  <a:lnTo>
                    <a:pt x="5435" y="3263"/>
                  </a:lnTo>
                  <a:lnTo>
                    <a:pt x="4813" y="2946"/>
                  </a:lnTo>
                  <a:lnTo>
                    <a:pt x="4419" y="1968"/>
                  </a:lnTo>
                  <a:lnTo>
                    <a:pt x="4329" y="927"/>
                  </a:lnTo>
                  <a:lnTo>
                    <a:pt x="4216" y="55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12300928" y="693363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184" y="0"/>
                  </a:moveTo>
                  <a:lnTo>
                    <a:pt x="1168" y="711"/>
                  </a:lnTo>
                  <a:lnTo>
                    <a:pt x="533" y="1816"/>
                  </a:lnTo>
                  <a:lnTo>
                    <a:pt x="0" y="2768"/>
                  </a:lnTo>
                  <a:lnTo>
                    <a:pt x="1257" y="2743"/>
                  </a:lnTo>
                  <a:lnTo>
                    <a:pt x="1701" y="3162"/>
                  </a:lnTo>
                  <a:lnTo>
                    <a:pt x="2717" y="3047"/>
                  </a:lnTo>
                  <a:lnTo>
                    <a:pt x="2959" y="2197"/>
                  </a:lnTo>
                  <a:lnTo>
                    <a:pt x="3314" y="146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12308431" y="691355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14" y="0"/>
                  </a:moveTo>
                  <a:lnTo>
                    <a:pt x="0" y="787"/>
                  </a:lnTo>
                  <a:lnTo>
                    <a:pt x="50" y="2616"/>
                  </a:lnTo>
                  <a:lnTo>
                    <a:pt x="761" y="2514"/>
                  </a:lnTo>
                  <a:lnTo>
                    <a:pt x="977" y="1549"/>
                  </a:lnTo>
                  <a:lnTo>
                    <a:pt x="1903" y="1549"/>
                  </a:lnTo>
                  <a:lnTo>
                    <a:pt x="2463" y="1054"/>
                  </a:lnTo>
                  <a:lnTo>
                    <a:pt x="2870" y="482"/>
                  </a:lnTo>
                  <a:lnTo>
                    <a:pt x="1714" y="0"/>
                  </a:lnTo>
                  <a:close/>
                </a:path>
                <a:path w="3175" h="3175">
                  <a:moveTo>
                    <a:pt x="1903" y="1549"/>
                  </a:moveTo>
                  <a:lnTo>
                    <a:pt x="977" y="1549"/>
                  </a:lnTo>
                  <a:lnTo>
                    <a:pt x="1803" y="1638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12303981" y="69367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12" y="0"/>
                  </a:moveTo>
                  <a:lnTo>
                    <a:pt x="0" y="228"/>
                  </a:lnTo>
                  <a:lnTo>
                    <a:pt x="495" y="635"/>
                  </a:lnTo>
                  <a:lnTo>
                    <a:pt x="673" y="990"/>
                  </a:lnTo>
                  <a:lnTo>
                    <a:pt x="711" y="647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12305513" y="692873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82" y="4305"/>
                  </a:moveTo>
                  <a:lnTo>
                    <a:pt x="622" y="4356"/>
                  </a:lnTo>
                  <a:lnTo>
                    <a:pt x="254" y="4787"/>
                  </a:lnTo>
                  <a:lnTo>
                    <a:pt x="0" y="5346"/>
                  </a:lnTo>
                  <a:lnTo>
                    <a:pt x="673" y="5295"/>
                  </a:lnTo>
                  <a:lnTo>
                    <a:pt x="1003" y="4851"/>
                  </a:lnTo>
                  <a:lnTo>
                    <a:pt x="1282" y="4305"/>
                  </a:lnTo>
                  <a:close/>
                </a:path>
                <a:path w="3175" h="5715">
                  <a:moveTo>
                    <a:pt x="2806" y="1003"/>
                  </a:moveTo>
                  <a:lnTo>
                    <a:pt x="2705" y="660"/>
                  </a:lnTo>
                  <a:lnTo>
                    <a:pt x="2578" y="342"/>
                  </a:lnTo>
                  <a:lnTo>
                    <a:pt x="2463" y="0"/>
                  </a:lnTo>
                  <a:lnTo>
                    <a:pt x="1435" y="711"/>
                  </a:lnTo>
                  <a:lnTo>
                    <a:pt x="2628" y="698"/>
                  </a:lnTo>
                  <a:lnTo>
                    <a:pt x="2806" y="1003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12309130" y="691225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39" y="317"/>
                  </a:lnTo>
                  <a:lnTo>
                    <a:pt x="368" y="965"/>
                  </a:lnTo>
                  <a:lnTo>
                    <a:pt x="139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12307087" y="69310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101" y="38"/>
                  </a:lnTo>
                  <a:lnTo>
                    <a:pt x="0" y="266"/>
                  </a:lnTo>
                  <a:lnTo>
                    <a:pt x="317" y="69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12294687" y="693991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463" y="0"/>
                  </a:moveTo>
                  <a:lnTo>
                    <a:pt x="1511" y="1460"/>
                  </a:lnTo>
                  <a:lnTo>
                    <a:pt x="1422" y="3314"/>
                  </a:lnTo>
                  <a:lnTo>
                    <a:pt x="292" y="4699"/>
                  </a:lnTo>
                  <a:lnTo>
                    <a:pt x="0" y="5346"/>
                  </a:lnTo>
                  <a:lnTo>
                    <a:pt x="1396" y="6146"/>
                  </a:lnTo>
                  <a:lnTo>
                    <a:pt x="1841" y="4343"/>
                  </a:lnTo>
                  <a:lnTo>
                    <a:pt x="2920" y="4254"/>
                  </a:lnTo>
                  <a:lnTo>
                    <a:pt x="1955" y="2743"/>
                  </a:lnTo>
                  <a:lnTo>
                    <a:pt x="3187" y="2235"/>
                  </a:lnTo>
                  <a:lnTo>
                    <a:pt x="4152" y="1600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12257425" y="68681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647"/>
                  </a:lnTo>
                  <a:lnTo>
                    <a:pt x="533" y="990"/>
                  </a:lnTo>
                  <a:lnTo>
                    <a:pt x="1092" y="1193"/>
                  </a:lnTo>
                  <a:lnTo>
                    <a:pt x="914" y="863"/>
                  </a:lnTo>
                  <a:lnTo>
                    <a:pt x="736" y="546"/>
                  </a:lnTo>
                  <a:lnTo>
                    <a:pt x="558" y="215"/>
                  </a:lnTo>
                  <a:lnTo>
                    <a:pt x="368" y="139"/>
                  </a:lnTo>
                  <a:lnTo>
                    <a:pt x="20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12272350" y="696443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213" y="0"/>
                  </a:moveTo>
                  <a:lnTo>
                    <a:pt x="1905" y="546"/>
                  </a:lnTo>
                  <a:lnTo>
                    <a:pt x="1257" y="762"/>
                  </a:lnTo>
                  <a:lnTo>
                    <a:pt x="914" y="889"/>
                  </a:lnTo>
                  <a:lnTo>
                    <a:pt x="419" y="2006"/>
                  </a:lnTo>
                  <a:lnTo>
                    <a:pt x="0" y="2870"/>
                  </a:lnTo>
                  <a:lnTo>
                    <a:pt x="508" y="3149"/>
                  </a:lnTo>
                  <a:lnTo>
                    <a:pt x="952" y="3454"/>
                  </a:lnTo>
                  <a:lnTo>
                    <a:pt x="1016" y="4089"/>
                  </a:lnTo>
                  <a:lnTo>
                    <a:pt x="2921" y="3644"/>
                  </a:lnTo>
                  <a:lnTo>
                    <a:pt x="4711" y="3962"/>
                  </a:lnTo>
                  <a:lnTo>
                    <a:pt x="6324" y="5054"/>
                  </a:lnTo>
                  <a:lnTo>
                    <a:pt x="7607" y="4000"/>
                  </a:lnTo>
                  <a:lnTo>
                    <a:pt x="6553" y="3746"/>
                  </a:lnTo>
                  <a:lnTo>
                    <a:pt x="5422" y="3644"/>
                  </a:lnTo>
                  <a:lnTo>
                    <a:pt x="3530" y="2819"/>
                  </a:lnTo>
                  <a:lnTo>
                    <a:pt x="3505" y="2159"/>
                  </a:lnTo>
                  <a:lnTo>
                    <a:pt x="4559" y="1752"/>
                  </a:lnTo>
                  <a:lnTo>
                    <a:pt x="4114" y="40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0679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12272060" y="69673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279" y="0"/>
                  </a:moveTo>
                  <a:lnTo>
                    <a:pt x="203" y="190"/>
                  </a:lnTo>
                  <a:lnTo>
                    <a:pt x="101" y="393"/>
                  </a:lnTo>
                  <a:lnTo>
                    <a:pt x="0" y="584"/>
                  </a:lnTo>
                  <a:lnTo>
                    <a:pt x="444" y="800"/>
                  </a:lnTo>
                  <a:lnTo>
                    <a:pt x="876" y="990"/>
                  </a:lnTo>
                  <a:lnTo>
                    <a:pt x="1308" y="1193"/>
                  </a:lnTo>
                  <a:lnTo>
                    <a:pt x="1244" y="558"/>
                  </a:lnTo>
                  <a:lnTo>
                    <a:pt x="800" y="25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12274524" y="696953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990" y="152"/>
                  </a:moveTo>
                  <a:lnTo>
                    <a:pt x="609" y="0"/>
                  </a:lnTo>
                  <a:lnTo>
                    <a:pt x="292" y="12"/>
                  </a:lnTo>
                  <a:lnTo>
                    <a:pt x="0" y="317"/>
                  </a:lnTo>
                  <a:lnTo>
                    <a:pt x="342" y="266"/>
                  </a:lnTo>
                  <a:lnTo>
                    <a:pt x="647" y="203"/>
                  </a:lnTo>
                  <a:lnTo>
                    <a:pt x="990" y="152"/>
                  </a:lnTo>
                  <a:close/>
                </a:path>
                <a:path w="3175" h="634">
                  <a:moveTo>
                    <a:pt x="2654" y="444"/>
                  </a:moveTo>
                  <a:lnTo>
                    <a:pt x="2311" y="482"/>
                  </a:lnTo>
                  <a:lnTo>
                    <a:pt x="2654" y="444"/>
                  </a:lnTo>
                  <a:close/>
                </a:path>
              </a:pathLst>
            </a:custGeom>
            <a:solidFill>
              <a:srgbClr val="EC61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12278657" y="69684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933" y="0"/>
                  </a:moveTo>
                  <a:lnTo>
                    <a:pt x="2387" y="355"/>
                  </a:lnTo>
                  <a:lnTo>
                    <a:pt x="1841" y="228"/>
                  </a:lnTo>
                  <a:lnTo>
                    <a:pt x="1295" y="12"/>
                  </a:lnTo>
                  <a:lnTo>
                    <a:pt x="0" y="1066"/>
                  </a:lnTo>
                  <a:lnTo>
                    <a:pt x="965" y="1219"/>
                  </a:lnTo>
                  <a:lnTo>
                    <a:pt x="1955" y="1396"/>
                  </a:lnTo>
                  <a:lnTo>
                    <a:pt x="2959" y="1562"/>
                  </a:lnTo>
                  <a:lnTo>
                    <a:pt x="3340" y="1460"/>
                  </a:lnTo>
                  <a:lnTo>
                    <a:pt x="3708" y="1409"/>
                  </a:lnTo>
                  <a:lnTo>
                    <a:pt x="4063" y="1371"/>
                  </a:lnTo>
                  <a:lnTo>
                    <a:pt x="4241" y="1422"/>
                  </a:lnTo>
                  <a:lnTo>
                    <a:pt x="4432" y="1460"/>
                  </a:lnTo>
                  <a:lnTo>
                    <a:pt x="4597" y="1460"/>
                  </a:lnTo>
                  <a:lnTo>
                    <a:pt x="4483" y="469"/>
                  </a:lnTo>
                  <a:lnTo>
                    <a:pt x="3644" y="304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F0517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12280292" y="696359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6743" y="0"/>
                  </a:moveTo>
                  <a:lnTo>
                    <a:pt x="4952" y="1701"/>
                  </a:lnTo>
                  <a:lnTo>
                    <a:pt x="2082" y="1231"/>
                  </a:lnTo>
                  <a:lnTo>
                    <a:pt x="253" y="3340"/>
                  </a:lnTo>
                  <a:lnTo>
                    <a:pt x="114" y="3517"/>
                  </a:lnTo>
                  <a:lnTo>
                    <a:pt x="0" y="3708"/>
                  </a:lnTo>
                  <a:lnTo>
                    <a:pt x="393" y="4394"/>
                  </a:lnTo>
                  <a:lnTo>
                    <a:pt x="1079" y="3962"/>
                  </a:lnTo>
                  <a:lnTo>
                    <a:pt x="1600" y="4089"/>
                  </a:lnTo>
                  <a:lnTo>
                    <a:pt x="2844" y="5384"/>
                  </a:lnTo>
                  <a:lnTo>
                    <a:pt x="4254" y="4013"/>
                  </a:lnTo>
                  <a:lnTo>
                    <a:pt x="5562" y="4305"/>
                  </a:lnTo>
                  <a:lnTo>
                    <a:pt x="5549" y="3543"/>
                  </a:lnTo>
                  <a:lnTo>
                    <a:pt x="5753" y="2908"/>
                  </a:lnTo>
                  <a:lnTo>
                    <a:pt x="6311" y="2336"/>
                  </a:lnTo>
                  <a:lnTo>
                    <a:pt x="6908" y="1701"/>
                  </a:lnTo>
                  <a:lnTo>
                    <a:pt x="7277" y="901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27C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12281649" y="69697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079" y="0"/>
                  </a:moveTo>
                  <a:lnTo>
                    <a:pt x="723" y="38"/>
                  </a:lnTo>
                  <a:lnTo>
                    <a:pt x="342" y="88"/>
                  </a:lnTo>
                  <a:lnTo>
                    <a:pt x="0" y="114"/>
                  </a:lnTo>
                  <a:lnTo>
                    <a:pt x="228" y="241"/>
                  </a:lnTo>
                  <a:lnTo>
                    <a:pt x="444" y="355"/>
                  </a:lnTo>
                  <a:lnTo>
                    <a:pt x="685" y="49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12290379" y="6894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7696" y="0"/>
                  </a:moveTo>
                  <a:lnTo>
                    <a:pt x="5854" y="114"/>
                  </a:lnTo>
                  <a:lnTo>
                    <a:pt x="4813" y="2235"/>
                  </a:lnTo>
                  <a:lnTo>
                    <a:pt x="2692" y="1917"/>
                  </a:lnTo>
                  <a:lnTo>
                    <a:pt x="2362" y="2247"/>
                  </a:lnTo>
                  <a:lnTo>
                    <a:pt x="2806" y="4292"/>
                  </a:lnTo>
                  <a:lnTo>
                    <a:pt x="1943" y="5486"/>
                  </a:lnTo>
                  <a:lnTo>
                    <a:pt x="0" y="6553"/>
                  </a:lnTo>
                  <a:lnTo>
                    <a:pt x="584" y="7188"/>
                  </a:lnTo>
                  <a:lnTo>
                    <a:pt x="965" y="7442"/>
                  </a:lnTo>
                  <a:lnTo>
                    <a:pt x="3149" y="6743"/>
                  </a:lnTo>
                  <a:lnTo>
                    <a:pt x="6007" y="7543"/>
                  </a:lnTo>
                  <a:lnTo>
                    <a:pt x="7137" y="4597"/>
                  </a:lnTo>
                  <a:lnTo>
                    <a:pt x="6616" y="3517"/>
                  </a:lnTo>
                  <a:lnTo>
                    <a:pt x="6946" y="2895"/>
                  </a:lnTo>
                  <a:lnTo>
                    <a:pt x="8064" y="2603"/>
                  </a:lnTo>
                  <a:lnTo>
                    <a:pt x="8381" y="1943"/>
                  </a:lnTo>
                  <a:lnTo>
                    <a:pt x="7912" y="647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12298439" y="689237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95" y="3403"/>
                  </a:moveTo>
                  <a:lnTo>
                    <a:pt x="952" y="3517"/>
                  </a:lnTo>
                  <a:lnTo>
                    <a:pt x="647" y="3644"/>
                  </a:lnTo>
                  <a:lnTo>
                    <a:pt x="304" y="3759"/>
                  </a:lnTo>
                  <a:lnTo>
                    <a:pt x="203" y="3975"/>
                  </a:lnTo>
                  <a:lnTo>
                    <a:pt x="101" y="4203"/>
                  </a:lnTo>
                  <a:lnTo>
                    <a:pt x="0" y="4419"/>
                  </a:lnTo>
                  <a:lnTo>
                    <a:pt x="317" y="4597"/>
                  </a:lnTo>
                  <a:lnTo>
                    <a:pt x="660" y="4749"/>
                  </a:lnTo>
                  <a:lnTo>
                    <a:pt x="863" y="4292"/>
                  </a:lnTo>
                  <a:lnTo>
                    <a:pt x="1092" y="3860"/>
                  </a:lnTo>
                  <a:lnTo>
                    <a:pt x="1295" y="3403"/>
                  </a:lnTo>
                  <a:close/>
                </a:path>
                <a:path w="5079" h="5079">
                  <a:moveTo>
                    <a:pt x="1765" y="3048"/>
                  </a:moveTo>
                  <a:lnTo>
                    <a:pt x="1651" y="2844"/>
                  </a:lnTo>
                  <a:lnTo>
                    <a:pt x="1511" y="2959"/>
                  </a:lnTo>
                  <a:lnTo>
                    <a:pt x="1397" y="3187"/>
                  </a:lnTo>
                  <a:lnTo>
                    <a:pt x="1295" y="3403"/>
                  </a:lnTo>
                  <a:lnTo>
                    <a:pt x="1600" y="3441"/>
                  </a:lnTo>
                  <a:lnTo>
                    <a:pt x="1765" y="3302"/>
                  </a:lnTo>
                  <a:lnTo>
                    <a:pt x="1765" y="3048"/>
                  </a:lnTo>
                  <a:close/>
                </a:path>
                <a:path w="5079" h="5079">
                  <a:moveTo>
                    <a:pt x="4318" y="990"/>
                  </a:moveTo>
                  <a:lnTo>
                    <a:pt x="4203" y="800"/>
                  </a:lnTo>
                  <a:lnTo>
                    <a:pt x="4064" y="914"/>
                  </a:lnTo>
                  <a:lnTo>
                    <a:pt x="3949" y="1130"/>
                  </a:lnTo>
                  <a:lnTo>
                    <a:pt x="3848" y="1346"/>
                  </a:lnTo>
                  <a:lnTo>
                    <a:pt x="2997" y="990"/>
                  </a:lnTo>
                  <a:lnTo>
                    <a:pt x="2349" y="1206"/>
                  </a:lnTo>
                  <a:lnTo>
                    <a:pt x="1943" y="2057"/>
                  </a:lnTo>
                  <a:lnTo>
                    <a:pt x="2692" y="2108"/>
                  </a:lnTo>
                  <a:lnTo>
                    <a:pt x="3327" y="1854"/>
                  </a:lnTo>
                  <a:lnTo>
                    <a:pt x="3848" y="1358"/>
                  </a:lnTo>
                  <a:lnTo>
                    <a:pt x="4152" y="1384"/>
                  </a:lnTo>
                  <a:lnTo>
                    <a:pt x="4318" y="1257"/>
                  </a:lnTo>
                  <a:lnTo>
                    <a:pt x="4318" y="990"/>
                  </a:lnTo>
                  <a:close/>
                </a:path>
                <a:path w="5079" h="5079">
                  <a:moveTo>
                    <a:pt x="4470" y="38"/>
                  </a:moveTo>
                  <a:lnTo>
                    <a:pt x="4165" y="0"/>
                  </a:lnTo>
                  <a:lnTo>
                    <a:pt x="3975" y="127"/>
                  </a:lnTo>
                  <a:lnTo>
                    <a:pt x="4000" y="381"/>
                  </a:lnTo>
                  <a:lnTo>
                    <a:pt x="4114" y="584"/>
                  </a:lnTo>
                  <a:lnTo>
                    <a:pt x="4470" y="38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12283863" y="690312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8827" y="12585"/>
                  </a:moveTo>
                  <a:lnTo>
                    <a:pt x="5422" y="12585"/>
                  </a:lnTo>
                  <a:lnTo>
                    <a:pt x="6629" y="12674"/>
                  </a:lnTo>
                  <a:lnTo>
                    <a:pt x="7416" y="12763"/>
                  </a:lnTo>
                  <a:lnTo>
                    <a:pt x="7975" y="14592"/>
                  </a:lnTo>
                  <a:lnTo>
                    <a:pt x="8928" y="12928"/>
                  </a:lnTo>
                  <a:lnTo>
                    <a:pt x="8827" y="12585"/>
                  </a:lnTo>
                  <a:close/>
                </a:path>
                <a:path w="15875" h="14604">
                  <a:moveTo>
                    <a:pt x="14256" y="8826"/>
                  </a:moveTo>
                  <a:lnTo>
                    <a:pt x="10134" y="8826"/>
                  </a:lnTo>
                  <a:lnTo>
                    <a:pt x="9613" y="10248"/>
                  </a:lnTo>
                  <a:lnTo>
                    <a:pt x="10401" y="11899"/>
                  </a:lnTo>
                  <a:lnTo>
                    <a:pt x="8928" y="12928"/>
                  </a:lnTo>
                  <a:lnTo>
                    <a:pt x="10413" y="14414"/>
                  </a:lnTo>
                  <a:lnTo>
                    <a:pt x="13373" y="9474"/>
                  </a:lnTo>
                  <a:lnTo>
                    <a:pt x="15072" y="9474"/>
                  </a:lnTo>
                  <a:lnTo>
                    <a:pt x="14256" y="8826"/>
                  </a:lnTo>
                  <a:close/>
                </a:path>
                <a:path w="15875" h="14604">
                  <a:moveTo>
                    <a:pt x="8433" y="10325"/>
                  </a:moveTo>
                  <a:lnTo>
                    <a:pt x="2679" y="10325"/>
                  </a:lnTo>
                  <a:lnTo>
                    <a:pt x="4000" y="13576"/>
                  </a:lnTo>
                  <a:lnTo>
                    <a:pt x="5422" y="12585"/>
                  </a:lnTo>
                  <a:lnTo>
                    <a:pt x="8827" y="12585"/>
                  </a:lnTo>
                  <a:lnTo>
                    <a:pt x="8403" y="11150"/>
                  </a:lnTo>
                  <a:lnTo>
                    <a:pt x="8433" y="10325"/>
                  </a:lnTo>
                  <a:close/>
                </a:path>
                <a:path w="15875" h="14604">
                  <a:moveTo>
                    <a:pt x="0" y="8915"/>
                  </a:moveTo>
                  <a:lnTo>
                    <a:pt x="177" y="11277"/>
                  </a:lnTo>
                  <a:lnTo>
                    <a:pt x="2379" y="10439"/>
                  </a:lnTo>
                  <a:lnTo>
                    <a:pt x="0" y="8915"/>
                  </a:lnTo>
                  <a:close/>
                </a:path>
                <a:path w="15875" h="14604">
                  <a:moveTo>
                    <a:pt x="15072" y="9474"/>
                  </a:moveTo>
                  <a:lnTo>
                    <a:pt x="13373" y="9474"/>
                  </a:lnTo>
                  <a:lnTo>
                    <a:pt x="15480" y="11150"/>
                  </a:lnTo>
                  <a:lnTo>
                    <a:pt x="15468" y="10248"/>
                  </a:lnTo>
                  <a:lnTo>
                    <a:pt x="15151" y="9537"/>
                  </a:lnTo>
                  <a:close/>
                </a:path>
                <a:path w="15875" h="14604">
                  <a:moveTo>
                    <a:pt x="3695" y="6489"/>
                  </a:moveTo>
                  <a:lnTo>
                    <a:pt x="3675" y="7429"/>
                  </a:lnTo>
                  <a:lnTo>
                    <a:pt x="3551" y="9537"/>
                  </a:lnTo>
                  <a:lnTo>
                    <a:pt x="2419" y="10423"/>
                  </a:lnTo>
                  <a:lnTo>
                    <a:pt x="2679" y="10325"/>
                  </a:lnTo>
                  <a:lnTo>
                    <a:pt x="8433" y="10325"/>
                  </a:lnTo>
                  <a:lnTo>
                    <a:pt x="10134" y="8826"/>
                  </a:lnTo>
                  <a:lnTo>
                    <a:pt x="14256" y="8826"/>
                  </a:lnTo>
                  <a:lnTo>
                    <a:pt x="14046" y="8674"/>
                  </a:lnTo>
                  <a:lnTo>
                    <a:pt x="13808" y="8343"/>
                  </a:lnTo>
                  <a:lnTo>
                    <a:pt x="5448" y="8343"/>
                  </a:lnTo>
                  <a:lnTo>
                    <a:pt x="4794" y="7950"/>
                  </a:lnTo>
                  <a:lnTo>
                    <a:pt x="3695" y="6489"/>
                  </a:lnTo>
                  <a:close/>
                </a:path>
                <a:path w="15875" h="14604">
                  <a:moveTo>
                    <a:pt x="8877" y="3073"/>
                  </a:moveTo>
                  <a:lnTo>
                    <a:pt x="7658" y="3428"/>
                  </a:lnTo>
                  <a:lnTo>
                    <a:pt x="7327" y="4178"/>
                  </a:lnTo>
                  <a:lnTo>
                    <a:pt x="8610" y="5092"/>
                  </a:lnTo>
                  <a:lnTo>
                    <a:pt x="7404" y="5740"/>
                  </a:lnTo>
                  <a:lnTo>
                    <a:pt x="6972" y="6388"/>
                  </a:lnTo>
                  <a:lnTo>
                    <a:pt x="8610" y="7429"/>
                  </a:lnTo>
                  <a:lnTo>
                    <a:pt x="6769" y="7975"/>
                  </a:lnTo>
                  <a:lnTo>
                    <a:pt x="5448" y="8343"/>
                  </a:lnTo>
                  <a:lnTo>
                    <a:pt x="13808" y="8343"/>
                  </a:lnTo>
                  <a:lnTo>
                    <a:pt x="13525" y="7950"/>
                  </a:lnTo>
                  <a:lnTo>
                    <a:pt x="15417" y="5600"/>
                  </a:lnTo>
                  <a:lnTo>
                    <a:pt x="13739" y="4190"/>
                  </a:lnTo>
                  <a:lnTo>
                    <a:pt x="10107" y="4178"/>
                  </a:lnTo>
                  <a:lnTo>
                    <a:pt x="8877" y="3073"/>
                  </a:lnTo>
                  <a:close/>
                </a:path>
                <a:path w="15875" h="14604">
                  <a:moveTo>
                    <a:pt x="13728" y="0"/>
                  </a:moveTo>
                  <a:lnTo>
                    <a:pt x="12230" y="1549"/>
                  </a:lnTo>
                  <a:lnTo>
                    <a:pt x="9982" y="1638"/>
                  </a:lnTo>
                  <a:lnTo>
                    <a:pt x="10210" y="2438"/>
                  </a:lnTo>
                  <a:lnTo>
                    <a:pt x="11277" y="2438"/>
                  </a:lnTo>
                  <a:lnTo>
                    <a:pt x="11315" y="3530"/>
                  </a:lnTo>
                  <a:lnTo>
                    <a:pt x="10121" y="4190"/>
                  </a:lnTo>
                  <a:lnTo>
                    <a:pt x="13739" y="4190"/>
                  </a:lnTo>
                  <a:lnTo>
                    <a:pt x="12953" y="3530"/>
                  </a:lnTo>
                  <a:lnTo>
                    <a:pt x="12992" y="3073"/>
                  </a:lnTo>
                  <a:lnTo>
                    <a:pt x="13409" y="1638"/>
                  </a:lnTo>
                  <a:lnTo>
                    <a:pt x="13500" y="965"/>
                  </a:lnTo>
                  <a:lnTo>
                    <a:pt x="13728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12292963" y="691330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5285" y="14262"/>
                  </a:moveTo>
                  <a:lnTo>
                    <a:pt x="4795" y="14262"/>
                  </a:lnTo>
                  <a:lnTo>
                    <a:pt x="6142" y="15379"/>
                  </a:lnTo>
                  <a:lnTo>
                    <a:pt x="7234" y="15913"/>
                  </a:lnTo>
                  <a:lnTo>
                    <a:pt x="7440" y="15379"/>
                  </a:lnTo>
                  <a:lnTo>
                    <a:pt x="7418" y="14566"/>
                  </a:lnTo>
                  <a:lnTo>
                    <a:pt x="6345" y="14566"/>
                  </a:lnTo>
                  <a:lnTo>
                    <a:pt x="5354" y="14312"/>
                  </a:lnTo>
                  <a:close/>
                </a:path>
                <a:path w="12065" h="16509">
                  <a:moveTo>
                    <a:pt x="4847" y="11252"/>
                  </a:moveTo>
                  <a:lnTo>
                    <a:pt x="1671" y="11252"/>
                  </a:lnTo>
                  <a:lnTo>
                    <a:pt x="2357" y="11417"/>
                  </a:lnTo>
                  <a:lnTo>
                    <a:pt x="1773" y="12560"/>
                  </a:lnTo>
                  <a:lnTo>
                    <a:pt x="2357" y="14833"/>
                  </a:lnTo>
                  <a:lnTo>
                    <a:pt x="4795" y="14262"/>
                  </a:lnTo>
                  <a:lnTo>
                    <a:pt x="5285" y="14262"/>
                  </a:lnTo>
                  <a:lnTo>
                    <a:pt x="4491" y="13677"/>
                  </a:lnTo>
                  <a:lnTo>
                    <a:pt x="3691" y="12560"/>
                  </a:lnTo>
                  <a:lnTo>
                    <a:pt x="4707" y="11772"/>
                  </a:lnTo>
                  <a:lnTo>
                    <a:pt x="4847" y="11252"/>
                  </a:lnTo>
                  <a:close/>
                </a:path>
                <a:path w="12065" h="16509">
                  <a:moveTo>
                    <a:pt x="7412" y="14414"/>
                  </a:moveTo>
                  <a:lnTo>
                    <a:pt x="6345" y="14566"/>
                  </a:lnTo>
                  <a:lnTo>
                    <a:pt x="7418" y="14566"/>
                  </a:lnTo>
                  <a:lnTo>
                    <a:pt x="7412" y="14414"/>
                  </a:lnTo>
                  <a:close/>
                </a:path>
                <a:path w="12065" h="16509">
                  <a:moveTo>
                    <a:pt x="1189" y="5003"/>
                  </a:moveTo>
                  <a:lnTo>
                    <a:pt x="249" y="5372"/>
                  </a:lnTo>
                  <a:lnTo>
                    <a:pt x="97" y="5715"/>
                  </a:lnTo>
                  <a:lnTo>
                    <a:pt x="0" y="6184"/>
                  </a:lnTo>
                  <a:lnTo>
                    <a:pt x="300" y="7010"/>
                  </a:lnTo>
                  <a:lnTo>
                    <a:pt x="820" y="7823"/>
                  </a:lnTo>
                  <a:lnTo>
                    <a:pt x="706" y="8420"/>
                  </a:lnTo>
                  <a:lnTo>
                    <a:pt x="651" y="8902"/>
                  </a:lnTo>
                  <a:lnTo>
                    <a:pt x="770" y="11264"/>
                  </a:lnTo>
                  <a:lnTo>
                    <a:pt x="1671" y="11252"/>
                  </a:lnTo>
                  <a:lnTo>
                    <a:pt x="4847" y="11252"/>
                  </a:lnTo>
                  <a:lnTo>
                    <a:pt x="4913" y="10718"/>
                  </a:lnTo>
                  <a:lnTo>
                    <a:pt x="4160" y="8902"/>
                  </a:lnTo>
                  <a:lnTo>
                    <a:pt x="6669" y="8902"/>
                  </a:lnTo>
                  <a:lnTo>
                    <a:pt x="6891" y="8420"/>
                  </a:lnTo>
                  <a:lnTo>
                    <a:pt x="6497" y="7353"/>
                  </a:lnTo>
                  <a:lnTo>
                    <a:pt x="2713" y="7353"/>
                  </a:lnTo>
                  <a:lnTo>
                    <a:pt x="1798" y="5270"/>
                  </a:lnTo>
                  <a:lnTo>
                    <a:pt x="1189" y="5003"/>
                  </a:lnTo>
                  <a:close/>
                </a:path>
                <a:path w="12065" h="16509">
                  <a:moveTo>
                    <a:pt x="6669" y="8902"/>
                  </a:moveTo>
                  <a:lnTo>
                    <a:pt x="4160" y="8902"/>
                  </a:lnTo>
                  <a:lnTo>
                    <a:pt x="6446" y="9385"/>
                  </a:lnTo>
                  <a:lnTo>
                    <a:pt x="6669" y="8902"/>
                  </a:lnTo>
                  <a:close/>
                </a:path>
                <a:path w="12065" h="16509">
                  <a:moveTo>
                    <a:pt x="10002" y="0"/>
                  </a:moveTo>
                  <a:lnTo>
                    <a:pt x="9621" y="1181"/>
                  </a:lnTo>
                  <a:lnTo>
                    <a:pt x="9342" y="1460"/>
                  </a:lnTo>
                  <a:lnTo>
                    <a:pt x="9317" y="1981"/>
                  </a:lnTo>
                  <a:lnTo>
                    <a:pt x="9723" y="2730"/>
                  </a:lnTo>
                  <a:lnTo>
                    <a:pt x="7589" y="3200"/>
                  </a:lnTo>
                  <a:lnTo>
                    <a:pt x="6688" y="4127"/>
                  </a:lnTo>
                  <a:lnTo>
                    <a:pt x="5545" y="4711"/>
                  </a:lnTo>
                  <a:lnTo>
                    <a:pt x="4808" y="5803"/>
                  </a:lnTo>
                  <a:lnTo>
                    <a:pt x="2713" y="7353"/>
                  </a:lnTo>
                  <a:lnTo>
                    <a:pt x="6497" y="7353"/>
                  </a:lnTo>
                  <a:lnTo>
                    <a:pt x="6456" y="7010"/>
                  </a:lnTo>
                  <a:lnTo>
                    <a:pt x="6840" y="6184"/>
                  </a:lnTo>
                  <a:lnTo>
                    <a:pt x="8148" y="5715"/>
                  </a:lnTo>
                  <a:lnTo>
                    <a:pt x="8453" y="5118"/>
                  </a:lnTo>
                  <a:lnTo>
                    <a:pt x="9342" y="3873"/>
                  </a:lnTo>
                  <a:lnTo>
                    <a:pt x="11326" y="3873"/>
                  </a:lnTo>
                  <a:lnTo>
                    <a:pt x="11982" y="2730"/>
                  </a:lnTo>
                  <a:lnTo>
                    <a:pt x="11069" y="2730"/>
                  </a:lnTo>
                  <a:lnTo>
                    <a:pt x="10472" y="2514"/>
                  </a:lnTo>
                  <a:lnTo>
                    <a:pt x="10002" y="0"/>
                  </a:lnTo>
                  <a:close/>
                </a:path>
                <a:path w="12065" h="16509">
                  <a:moveTo>
                    <a:pt x="11326" y="3873"/>
                  </a:moveTo>
                  <a:lnTo>
                    <a:pt x="9342" y="3873"/>
                  </a:lnTo>
                  <a:lnTo>
                    <a:pt x="11209" y="4076"/>
                  </a:lnTo>
                  <a:lnTo>
                    <a:pt x="11326" y="3873"/>
                  </a:lnTo>
                  <a:close/>
                </a:path>
                <a:path w="12065" h="16509">
                  <a:moveTo>
                    <a:pt x="11996" y="2705"/>
                  </a:moveTo>
                  <a:lnTo>
                    <a:pt x="11069" y="2730"/>
                  </a:lnTo>
                  <a:lnTo>
                    <a:pt x="11982" y="273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0" name="object 2680"/>
            <p:cNvSpPr/>
            <p:nvPr/>
          </p:nvSpPr>
          <p:spPr>
            <a:xfrm>
              <a:off x="12294760" y="691427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4597" y="0"/>
                  </a:moveTo>
                  <a:lnTo>
                    <a:pt x="2387" y="1117"/>
                  </a:lnTo>
                  <a:lnTo>
                    <a:pt x="1282" y="1651"/>
                  </a:lnTo>
                  <a:lnTo>
                    <a:pt x="0" y="4292"/>
                  </a:lnTo>
                  <a:lnTo>
                    <a:pt x="914" y="6375"/>
                  </a:lnTo>
                  <a:lnTo>
                    <a:pt x="3009" y="4826"/>
                  </a:lnTo>
                  <a:lnTo>
                    <a:pt x="2692" y="4318"/>
                  </a:lnTo>
                  <a:lnTo>
                    <a:pt x="2708" y="3733"/>
                  </a:lnTo>
                  <a:lnTo>
                    <a:pt x="3467" y="3035"/>
                  </a:lnTo>
                  <a:lnTo>
                    <a:pt x="5000" y="3035"/>
                  </a:lnTo>
                  <a:lnTo>
                    <a:pt x="5791" y="2222"/>
                  </a:lnTo>
                  <a:lnTo>
                    <a:pt x="7937" y="1778"/>
                  </a:lnTo>
                  <a:lnTo>
                    <a:pt x="7579" y="1117"/>
                  </a:lnTo>
                  <a:lnTo>
                    <a:pt x="7543" y="495"/>
                  </a:lnTo>
                  <a:lnTo>
                    <a:pt x="4597" y="25"/>
                  </a:lnTo>
                  <a:close/>
                </a:path>
                <a:path w="8254" h="6984">
                  <a:moveTo>
                    <a:pt x="5000" y="3035"/>
                  </a:moveTo>
                  <a:lnTo>
                    <a:pt x="3467" y="3035"/>
                  </a:lnTo>
                  <a:lnTo>
                    <a:pt x="3746" y="3733"/>
                  </a:lnTo>
                  <a:lnTo>
                    <a:pt x="4864" y="3175"/>
                  </a:lnTo>
                  <a:lnTo>
                    <a:pt x="5000" y="3035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1" name="object 2681"/>
            <p:cNvSpPr/>
            <p:nvPr/>
          </p:nvSpPr>
          <p:spPr>
            <a:xfrm>
              <a:off x="12300834" y="690945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85" y="0"/>
                  </a:moveTo>
                  <a:lnTo>
                    <a:pt x="1346" y="609"/>
                  </a:lnTo>
                  <a:lnTo>
                    <a:pt x="1270" y="1104"/>
                  </a:lnTo>
                  <a:lnTo>
                    <a:pt x="1193" y="1866"/>
                  </a:lnTo>
                  <a:lnTo>
                    <a:pt x="165" y="1549"/>
                  </a:lnTo>
                  <a:lnTo>
                    <a:pt x="0" y="2501"/>
                  </a:lnTo>
                  <a:lnTo>
                    <a:pt x="990" y="2755"/>
                  </a:lnTo>
                  <a:lnTo>
                    <a:pt x="1651" y="2616"/>
                  </a:lnTo>
                  <a:lnTo>
                    <a:pt x="2247" y="2095"/>
                  </a:lnTo>
                  <a:lnTo>
                    <a:pt x="2870" y="1511"/>
                  </a:lnTo>
                  <a:lnTo>
                    <a:pt x="2692" y="990"/>
                  </a:lnTo>
                  <a:lnTo>
                    <a:pt x="2184" y="55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F43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12297944" y="69043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79" y="0"/>
                  </a:moveTo>
                  <a:lnTo>
                    <a:pt x="736" y="114"/>
                  </a:lnTo>
                  <a:lnTo>
                    <a:pt x="419" y="241"/>
                  </a:lnTo>
                  <a:lnTo>
                    <a:pt x="88" y="355"/>
                  </a:lnTo>
                  <a:lnTo>
                    <a:pt x="165" y="863"/>
                  </a:lnTo>
                  <a:lnTo>
                    <a:pt x="0" y="1752"/>
                  </a:lnTo>
                  <a:lnTo>
                    <a:pt x="787" y="1549"/>
                  </a:lnTo>
                  <a:lnTo>
                    <a:pt x="1384" y="1409"/>
                  </a:lnTo>
                  <a:lnTo>
                    <a:pt x="965" y="53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12302820" y="690456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58" y="0"/>
                  </a:moveTo>
                  <a:lnTo>
                    <a:pt x="393" y="114"/>
                  </a:lnTo>
                  <a:lnTo>
                    <a:pt x="152" y="203"/>
                  </a:lnTo>
                  <a:lnTo>
                    <a:pt x="76" y="355"/>
                  </a:lnTo>
                  <a:lnTo>
                    <a:pt x="0" y="520"/>
                  </a:lnTo>
                  <a:lnTo>
                    <a:pt x="76" y="761"/>
                  </a:lnTo>
                  <a:lnTo>
                    <a:pt x="101" y="965"/>
                  </a:lnTo>
                  <a:lnTo>
                    <a:pt x="254" y="850"/>
                  </a:lnTo>
                  <a:lnTo>
                    <a:pt x="444" y="723"/>
                  </a:lnTo>
                  <a:lnTo>
                    <a:pt x="609" y="609"/>
                  </a:lnTo>
                  <a:lnTo>
                    <a:pt x="596" y="393"/>
                  </a:lnTo>
                  <a:lnTo>
                    <a:pt x="571" y="20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F48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4" name="object 2684"/>
            <p:cNvSpPr/>
            <p:nvPr/>
          </p:nvSpPr>
          <p:spPr>
            <a:xfrm>
              <a:off x="12284953" y="68994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2451" y="0"/>
                  </a:moveTo>
                  <a:lnTo>
                    <a:pt x="1308" y="685"/>
                  </a:lnTo>
                  <a:lnTo>
                    <a:pt x="254" y="2832"/>
                  </a:lnTo>
                  <a:lnTo>
                    <a:pt x="0" y="4838"/>
                  </a:lnTo>
                  <a:lnTo>
                    <a:pt x="2476" y="6553"/>
                  </a:lnTo>
                  <a:lnTo>
                    <a:pt x="3149" y="4978"/>
                  </a:lnTo>
                  <a:lnTo>
                    <a:pt x="5397" y="4394"/>
                  </a:lnTo>
                  <a:lnTo>
                    <a:pt x="4559" y="2197"/>
                  </a:lnTo>
                  <a:lnTo>
                    <a:pt x="4203" y="1244"/>
                  </a:lnTo>
                  <a:lnTo>
                    <a:pt x="3276" y="838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5" name="object 2685"/>
            <p:cNvSpPr/>
            <p:nvPr/>
          </p:nvSpPr>
          <p:spPr>
            <a:xfrm>
              <a:off x="12281942" y="6904621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5">
                  <a:moveTo>
                    <a:pt x="10515" y="3606"/>
                  </a:moveTo>
                  <a:lnTo>
                    <a:pt x="9245" y="2692"/>
                  </a:lnTo>
                  <a:lnTo>
                    <a:pt x="9575" y="1943"/>
                  </a:lnTo>
                  <a:lnTo>
                    <a:pt x="9893" y="1041"/>
                  </a:lnTo>
                  <a:lnTo>
                    <a:pt x="9753" y="254"/>
                  </a:lnTo>
                  <a:lnTo>
                    <a:pt x="7975" y="0"/>
                  </a:lnTo>
                  <a:lnTo>
                    <a:pt x="6896" y="254"/>
                  </a:lnTo>
                  <a:lnTo>
                    <a:pt x="7696" y="2692"/>
                  </a:lnTo>
                  <a:lnTo>
                    <a:pt x="5765" y="2400"/>
                  </a:lnTo>
                  <a:lnTo>
                    <a:pt x="5664" y="3365"/>
                  </a:lnTo>
                  <a:lnTo>
                    <a:pt x="4902" y="2730"/>
                  </a:lnTo>
                  <a:lnTo>
                    <a:pt x="4102" y="2108"/>
                  </a:lnTo>
                  <a:lnTo>
                    <a:pt x="3314" y="1473"/>
                  </a:lnTo>
                  <a:lnTo>
                    <a:pt x="2603" y="1917"/>
                  </a:lnTo>
                  <a:lnTo>
                    <a:pt x="1981" y="1739"/>
                  </a:lnTo>
                  <a:lnTo>
                    <a:pt x="825" y="622"/>
                  </a:lnTo>
                  <a:lnTo>
                    <a:pt x="381" y="927"/>
                  </a:lnTo>
                  <a:lnTo>
                    <a:pt x="0" y="1460"/>
                  </a:lnTo>
                  <a:lnTo>
                    <a:pt x="50" y="1612"/>
                  </a:lnTo>
                  <a:lnTo>
                    <a:pt x="660" y="1828"/>
                  </a:lnTo>
                  <a:lnTo>
                    <a:pt x="901" y="2336"/>
                  </a:lnTo>
                  <a:lnTo>
                    <a:pt x="1130" y="2882"/>
                  </a:lnTo>
                  <a:lnTo>
                    <a:pt x="1714" y="3175"/>
                  </a:lnTo>
                  <a:lnTo>
                    <a:pt x="2451" y="3822"/>
                  </a:lnTo>
                  <a:lnTo>
                    <a:pt x="1282" y="5118"/>
                  </a:lnTo>
                  <a:lnTo>
                    <a:pt x="2628" y="5613"/>
                  </a:lnTo>
                  <a:lnTo>
                    <a:pt x="3467" y="4660"/>
                  </a:lnTo>
                  <a:lnTo>
                    <a:pt x="4584" y="4038"/>
                  </a:lnTo>
                  <a:lnTo>
                    <a:pt x="5664" y="3378"/>
                  </a:lnTo>
                  <a:lnTo>
                    <a:pt x="5892" y="3492"/>
                  </a:lnTo>
                  <a:lnTo>
                    <a:pt x="6121" y="3594"/>
                  </a:lnTo>
                  <a:lnTo>
                    <a:pt x="6324" y="3695"/>
                  </a:lnTo>
                  <a:lnTo>
                    <a:pt x="6997" y="4000"/>
                  </a:lnTo>
                  <a:lnTo>
                    <a:pt x="7823" y="3556"/>
                  </a:lnTo>
                  <a:lnTo>
                    <a:pt x="8496" y="4559"/>
                  </a:lnTo>
                  <a:lnTo>
                    <a:pt x="9309" y="4254"/>
                  </a:lnTo>
                  <a:lnTo>
                    <a:pt x="10515" y="3606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12285773" y="689847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533" y="0"/>
                  </a:moveTo>
                  <a:lnTo>
                    <a:pt x="152" y="876"/>
                  </a:lnTo>
                  <a:lnTo>
                    <a:pt x="0" y="1333"/>
                  </a:lnTo>
                  <a:lnTo>
                    <a:pt x="139" y="1447"/>
                  </a:lnTo>
                  <a:lnTo>
                    <a:pt x="482" y="1689"/>
                  </a:lnTo>
                  <a:lnTo>
                    <a:pt x="1625" y="1003"/>
                  </a:lnTo>
                  <a:lnTo>
                    <a:pt x="2451" y="1841"/>
                  </a:lnTo>
                  <a:lnTo>
                    <a:pt x="3390" y="2247"/>
                  </a:lnTo>
                  <a:lnTo>
                    <a:pt x="3530" y="1181"/>
                  </a:lnTo>
                  <a:lnTo>
                    <a:pt x="2552" y="1041"/>
                  </a:lnTo>
                  <a:lnTo>
                    <a:pt x="1943" y="622"/>
                  </a:lnTo>
                  <a:lnTo>
                    <a:pt x="1485" y="406"/>
                  </a:lnTo>
                  <a:lnTo>
                    <a:pt x="990" y="20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D6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12296988" y="68967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73" y="0"/>
                  </a:moveTo>
                  <a:lnTo>
                    <a:pt x="342" y="279"/>
                  </a:lnTo>
                  <a:lnTo>
                    <a:pt x="0" y="914"/>
                  </a:lnTo>
                  <a:lnTo>
                    <a:pt x="520" y="1981"/>
                  </a:lnTo>
                  <a:lnTo>
                    <a:pt x="1130" y="1485"/>
                  </a:lnTo>
                  <a:lnTo>
                    <a:pt x="1790" y="1079"/>
                  </a:lnTo>
                  <a:lnTo>
                    <a:pt x="2133" y="317"/>
                  </a:lnTo>
                  <a:lnTo>
                    <a:pt x="1778" y="16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8" name="object 2688"/>
            <p:cNvSpPr/>
            <p:nvPr/>
          </p:nvSpPr>
          <p:spPr>
            <a:xfrm>
              <a:off x="12238474" y="69249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38" y="660"/>
                  </a:lnTo>
                  <a:lnTo>
                    <a:pt x="495" y="1003"/>
                  </a:lnTo>
                  <a:lnTo>
                    <a:pt x="1028" y="1295"/>
                  </a:lnTo>
                  <a:lnTo>
                    <a:pt x="990" y="635"/>
                  </a:lnTo>
                  <a:lnTo>
                    <a:pt x="546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89" name="object 2689"/>
            <p:cNvSpPr/>
            <p:nvPr/>
          </p:nvSpPr>
          <p:spPr>
            <a:xfrm>
              <a:off x="12258363" y="687795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041" y="0"/>
                  </a:moveTo>
                  <a:lnTo>
                    <a:pt x="0" y="1955"/>
                  </a:lnTo>
                  <a:lnTo>
                    <a:pt x="330" y="3670"/>
                  </a:lnTo>
                  <a:lnTo>
                    <a:pt x="1854" y="5219"/>
                  </a:lnTo>
                  <a:lnTo>
                    <a:pt x="2044" y="4775"/>
                  </a:lnTo>
                  <a:lnTo>
                    <a:pt x="2273" y="4330"/>
                  </a:lnTo>
                  <a:lnTo>
                    <a:pt x="2476" y="3898"/>
                  </a:lnTo>
                  <a:lnTo>
                    <a:pt x="1828" y="2730"/>
                  </a:lnTo>
                  <a:lnTo>
                    <a:pt x="2692" y="1879"/>
                  </a:lnTo>
                  <a:lnTo>
                    <a:pt x="3035" y="91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2E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12256117" y="687734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23" y="0"/>
                  </a:moveTo>
                  <a:lnTo>
                    <a:pt x="304" y="25"/>
                  </a:lnTo>
                  <a:lnTo>
                    <a:pt x="177" y="406"/>
                  </a:lnTo>
                  <a:lnTo>
                    <a:pt x="0" y="698"/>
                  </a:lnTo>
                  <a:lnTo>
                    <a:pt x="50" y="1181"/>
                  </a:lnTo>
                  <a:lnTo>
                    <a:pt x="266" y="1308"/>
                  </a:lnTo>
                  <a:lnTo>
                    <a:pt x="660" y="1015"/>
                  </a:lnTo>
                  <a:lnTo>
                    <a:pt x="673" y="673"/>
                  </a:lnTo>
                  <a:lnTo>
                    <a:pt x="711" y="33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12253318" y="68771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98" y="0"/>
                  </a:moveTo>
                  <a:lnTo>
                    <a:pt x="546" y="368"/>
                  </a:lnTo>
                  <a:lnTo>
                    <a:pt x="368" y="723"/>
                  </a:lnTo>
                  <a:lnTo>
                    <a:pt x="215" y="1104"/>
                  </a:lnTo>
                  <a:lnTo>
                    <a:pt x="88" y="1168"/>
                  </a:lnTo>
                  <a:lnTo>
                    <a:pt x="0" y="1460"/>
                  </a:lnTo>
                  <a:lnTo>
                    <a:pt x="660" y="1308"/>
                  </a:lnTo>
                  <a:lnTo>
                    <a:pt x="1066" y="901"/>
                  </a:lnTo>
                  <a:lnTo>
                    <a:pt x="1346" y="304"/>
                  </a:lnTo>
                  <a:lnTo>
                    <a:pt x="939" y="10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2" name="object 2692"/>
            <p:cNvSpPr/>
            <p:nvPr/>
          </p:nvSpPr>
          <p:spPr>
            <a:xfrm>
              <a:off x="12252426" y="687820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93" y="0"/>
                  </a:moveTo>
                  <a:lnTo>
                    <a:pt x="279" y="152"/>
                  </a:lnTo>
                  <a:lnTo>
                    <a:pt x="139" y="304"/>
                  </a:lnTo>
                  <a:lnTo>
                    <a:pt x="0" y="444"/>
                  </a:lnTo>
                  <a:lnTo>
                    <a:pt x="292" y="431"/>
                  </a:lnTo>
                  <a:lnTo>
                    <a:pt x="888" y="431"/>
                  </a:lnTo>
                  <a:lnTo>
                    <a:pt x="901" y="266"/>
                  </a:lnTo>
                  <a:lnTo>
                    <a:pt x="1104" y="63"/>
                  </a:lnTo>
                  <a:lnTo>
                    <a:pt x="863" y="114"/>
                  </a:lnTo>
                  <a:lnTo>
                    <a:pt x="634" y="8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3" name="object 2693"/>
            <p:cNvSpPr/>
            <p:nvPr/>
          </p:nvSpPr>
          <p:spPr>
            <a:xfrm>
              <a:off x="12257426" y="687799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228" y="241"/>
                  </a:lnTo>
                  <a:lnTo>
                    <a:pt x="114" y="444"/>
                  </a:lnTo>
                  <a:lnTo>
                    <a:pt x="0" y="685"/>
                  </a:lnTo>
                  <a:lnTo>
                    <a:pt x="317" y="698"/>
                  </a:lnTo>
                  <a:lnTo>
                    <a:pt x="495" y="584"/>
                  </a:lnTo>
                  <a:lnTo>
                    <a:pt x="495" y="317"/>
                  </a:lnTo>
                  <a:lnTo>
                    <a:pt x="380" y="114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12259924" y="6885508"/>
              <a:ext cx="8255" cy="17780"/>
            </a:xfrm>
            <a:custGeom>
              <a:avLst/>
              <a:gdLst/>
              <a:ahLst/>
              <a:cxnLst/>
              <a:rect l="l" t="t" r="r" b="b"/>
              <a:pathLst>
                <a:path w="8254" h="17779">
                  <a:moveTo>
                    <a:pt x="1244" y="12750"/>
                  </a:moveTo>
                  <a:lnTo>
                    <a:pt x="609" y="12890"/>
                  </a:lnTo>
                  <a:lnTo>
                    <a:pt x="269" y="13487"/>
                  </a:lnTo>
                  <a:lnTo>
                    <a:pt x="121" y="13703"/>
                  </a:lnTo>
                  <a:lnTo>
                    <a:pt x="76" y="15836"/>
                  </a:lnTo>
                  <a:lnTo>
                    <a:pt x="1676" y="16497"/>
                  </a:lnTo>
                  <a:lnTo>
                    <a:pt x="2997" y="17386"/>
                  </a:lnTo>
                  <a:lnTo>
                    <a:pt x="4241" y="17157"/>
                  </a:lnTo>
                  <a:lnTo>
                    <a:pt x="4533" y="15646"/>
                  </a:lnTo>
                  <a:lnTo>
                    <a:pt x="5740" y="15392"/>
                  </a:lnTo>
                  <a:lnTo>
                    <a:pt x="3644" y="15366"/>
                  </a:lnTo>
                  <a:lnTo>
                    <a:pt x="1244" y="12750"/>
                  </a:lnTo>
                  <a:close/>
                </a:path>
                <a:path w="8254" h="17779">
                  <a:moveTo>
                    <a:pt x="6223" y="7797"/>
                  </a:moveTo>
                  <a:lnTo>
                    <a:pt x="3644" y="7797"/>
                  </a:lnTo>
                  <a:lnTo>
                    <a:pt x="4051" y="10185"/>
                  </a:lnTo>
                  <a:lnTo>
                    <a:pt x="5346" y="10261"/>
                  </a:lnTo>
                  <a:lnTo>
                    <a:pt x="5239" y="10947"/>
                  </a:lnTo>
                  <a:lnTo>
                    <a:pt x="5138" y="11429"/>
                  </a:lnTo>
                  <a:lnTo>
                    <a:pt x="3644" y="15366"/>
                  </a:lnTo>
                  <a:lnTo>
                    <a:pt x="5759" y="15366"/>
                  </a:lnTo>
                  <a:lnTo>
                    <a:pt x="6540" y="14300"/>
                  </a:lnTo>
                  <a:lnTo>
                    <a:pt x="6654" y="13881"/>
                  </a:lnTo>
                  <a:lnTo>
                    <a:pt x="6984" y="13715"/>
                  </a:lnTo>
                  <a:lnTo>
                    <a:pt x="7378" y="13703"/>
                  </a:lnTo>
                  <a:lnTo>
                    <a:pt x="7454" y="13487"/>
                  </a:lnTo>
                  <a:lnTo>
                    <a:pt x="7607" y="13347"/>
                  </a:lnTo>
                  <a:lnTo>
                    <a:pt x="7835" y="13309"/>
                  </a:lnTo>
                  <a:lnTo>
                    <a:pt x="8140" y="12649"/>
                  </a:lnTo>
                  <a:lnTo>
                    <a:pt x="7988" y="12496"/>
                  </a:lnTo>
                  <a:lnTo>
                    <a:pt x="8051" y="12141"/>
                  </a:lnTo>
                  <a:lnTo>
                    <a:pt x="7734" y="11798"/>
                  </a:lnTo>
                  <a:lnTo>
                    <a:pt x="7628" y="10947"/>
                  </a:lnTo>
                  <a:lnTo>
                    <a:pt x="6337" y="7988"/>
                  </a:lnTo>
                  <a:lnTo>
                    <a:pt x="6223" y="7797"/>
                  </a:lnTo>
                  <a:close/>
                </a:path>
                <a:path w="8254" h="17779">
                  <a:moveTo>
                    <a:pt x="2535" y="8839"/>
                  </a:moveTo>
                  <a:lnTo>
                    <a:pt x="1638" y="8839"/>
                  </a:lnTo>
                  <a:lnTo>
                    <a:pt x="2400" y="8966"/>
                  </a:lnTo>
                  <a:lnTo>
                    <a:pt x="2535" y="8839"/>
                  </a:lnTo>
                  <a:close/>
                </a:path>
                <a:path w="8254" h="17779">
                  <a:moveTo>
                    <a:pt x="1485" y="0"/>
                  </a:moveTo>
                  <a:lnTo>
                    <a:pt x="1879" y="2146"/>
                  </a:lnTo>
                  <a:lnTo>
                    <a:pt x="1142" y="2933"/>
                  </a:lnTo>
                  <a:lnTo>
                    <a:pt x="2412" y="5206"/>
                  </a:lnTo>
                  <a:lnTo>
                    <a:pt x="406" y="6883"/>
                  </a:lnTo>
                  <a:lnTo>
                    <a:pt x="0" y="8864"/>
                  </a:lnTo>
                  <a:lnTo>
                    <a:pt x="1092" y="8839"/>
                  </a:lnTo>
                  <a:lnTo>
                    <a:pt x="2535" y="8839"/>
                  </a:lnTo>
                  <a:lnTo>
                    <a:pt x="3644" y="7797"/>
                  </a:lnTo>
                  <a:lnTo>
                    <a:pt x="6223" y="7797"/>
                  </a:lnTo>
                  <a:lnTo>
                    <a:pt x="4635" y="5130"/>
                  </a:lnTo>
                  <a:lnTo>
                    <a:pt x="4000" y="1841"/>
                  </a:lnTo>
                  <a:lnTo>
                    <a:pt x="3594" y="88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5DF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12259580" y="688417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2222" y="0"/>
                  </a:moveTo>
                  <a:lnTo>
                    <a:pt x="2082" y="520"/>
                  </a:lnTo>
                  <a:lnTo>
                    <a:pt x="1978" y="1378"/>
                  </a:lnTo>
                  <a:lnTo>
                    <a:pt x="3949" y="2209"/>
                  </a:lnTo>
                  <a:lnTo>
                    <a:pt x="4343" y="3187"/>
                  </a:lnTo>
                  <a:lnTo>
                    <a:pt x="4978" y="6451"/>
                  </a:lnTo>
                  <a:lnTo>
                    <a:pt x="6713" y="9385"/>
                  </a:lnTo>
                  <a:lnTo>
                    <a:pt x="7988" y="12319"/>
                  </a:lnTo>
                  <a:lnTo>
                    <a:pt x="9740" y="11696"/>
                  </a:lnTo>
                  <a:lnTo>
                    <a:pt x="11175" y="10807"/>
                  </a:lnTo>
                  <a:lnTo>
                    <a:pt x="10982" y="9385"/>
                  </a:lnTo>
                  <a:lnTo>
                    <a:pt x="9118" y="9385"/>
                  </a:lnTo>
                  <a:lnTo>
                    <a:pt x="9321" y="7848"/>
                  </a:lnTo>
                  <a:lnTo>
                    <a:pt x="8928" y="6972"/>
                  </a:lnTo>
                  <a:lnTo>
                    <a:pt x="8470" y="6718"/>
                  </a:lnTo>
                  <a:lnTo>
                    <a:pt x="8077" y="6362"/>
                  </a:lnTo>
                  <a:lnTo>
                    <a:pt x="7619" y="4711"/>
                  </a:lnTo>
                  <a:lnTo>
                    <a:pt x="5727" y="3860"/>
                  </a:lnTo>
                  <a:lnTo>
                    <a:pt x="5346" y="1765"/>
                  </a:lnTo>
                  <a:lnTo>
                    <a:pt x="3975" y="520"/>
                  </a:lnTo>
                  <a:lnTo>
                    <a:pt x="2222" y="0"/>
                  </a:lnTo>
                  <a:close/>
                </a:path>
                <a:path w="11429" h="12700">
                  <a:moveTo>
                    <a:pt x="10871" y="8572"/>
                  </a:moveTo>
                  <a:lnTo>
                    <a:pt x="9118" y="9385"/>
                  </a:lnTo>
                  <a:lnTo>
                    <a:pt x="10982" y="9385"/>
                  </a:lnTo>
                  <a:lnTo>
                    <a:pt x="10871" y="8572"/>
                  </a:lnTo>
                  <a:close/>
                </a:path>
                <a:path w="11429" h="12700">
                  <a:moveTo>
                    <a:pt x="1851" y="1378"/>
                  </a:moveTo>
                  <a:lnTo>
                    <a:pt x="1727" y="1841"/>
                  </a:lnTo>
                  <a:lnTo>
                    <a:pt x="0" y="2857"/>
                  </a:lnTo>
                  <a:lnTo>
                    <a:pt x="1485" y="4254"/>
                  </a:lnTo>
                  <a:lnTo>
                    <a:pt x="2222" y="3467"/>
                  </a:lnTo>
                  <a:lnTo>
                    <a:pt x="1851" y="1378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6" name="object 2696"/>
            <p:cNvSpPr/>
            <p:nvPr/>
          </p:nvSpPr>
          <p:spPr>
            <a:xfrm>
              <a:off x="12263562" y="688346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60" y="0"/>
                  </a:moveTo>
                  <a:lnTo>
                    <a:pt x="0" y="1244"/>
                  </a:lnTo>
                  <a:lnTo>
                    <a:pt x="1358" y="2489"/>
                  </a:lnTo>
                  <a:lnTo>
                    <a:pt x="1752" y="4559"/>
                  </a:lnTo>
                  <a:lnTo>
                    <a:pt x="3556" y="5435"/>
                  </a:lnTo>
                  <a:lnTo>
                    <a:pt x="4165" y="5041"/>
                  </a:lnTo>
                  <a:lnTo>
                    <a:pt x="4813" y="5130"/>
                  </a:lnTo>
                  <a:lnTo>
                    <a:pt x="5461" y="5333"/>
                  </a:lnTo>
                  <a:lnTo>
                    <a:pt x="5600" y="5143"/>
                  </a:lnTo>
                  <a:lnTo>
                    <a:pt x="5702" y="4927"/>
                  </a:lnTo>
                  <a:lnTo>
                    <a:pt x="5791" y="4698"/>
                  </a:lnTo>
                  <a:lnTo>
                    <a:pt x="5448" y="4051"/>
                  </a:lnTo>
                  <a:lnTo>
                    <a:pt x="5308" y="3746"/>
                  </a:lnTo>
                  <a:lnTo>
                    <a:pt x="3289" y="3060"/>
                  </a:lnTo>
                  <a:lnTo>
                    <a:pt x="2959" y="33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7" name="object 2697"/>
            <p:cNvSpPr/>
            <p:nvPr/>
          </p:nvSpPr>
          <p:spPr>
            <a:xfrm>
              <a:off x="12259458" y="6894351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2108" y="0"/>
                  </a:moveTo>
                  <a:lnTo>
                    <a:pt x="1562" y="0"/>
                  </a:lnTo>
                  <a:lnTo>
                    <a:pt x="1028" y="12"/>
                  </a:lnTo>
                  <a:lnTo>
                    <a:pt x="469" y="38"/>
                  </a:lnTo>
                  <a:lnTo>
                    <a:pt x="355" y="254"/>
                  </a:lnTo>
                  <a:lnTo>
                    <a:pt x="254" y="482"/>
                  </a:lnTo>
                  <a:lnTo>
                    <a:pt x="114" y="698"/>
                  </a:lnTo>
                  <a:lnTo>
                    <a:pt x="546" y="1511"/>
                  </a:lnTo>
                  <a:lnTo>
                    <a:pt x="673" y="2362"/>
                  </a:lnTo>
                  <a:lnTo>
                    <a:pt x="457" y="3251"/>
                  </a:lnTo>
                  <a:lnTo>
                    <a:pt x="342" y="3467"/>
                  </a:lnTo>
                  <a:lnTo>
                    <a:pt x="254" y="3708"/>
                  </a:lnTo>
                  <a:lnTo>
                    <a:pt x="127" y="3911"/>
                  </a:lnTo>
                  <a:lnTo>
                    <a:pt x="25" y="4406"/>
                  </a:lnTo>
                  <a:lnTo>
                    <a:pt x="0" y="4635"/>
                  </a:lnTo>
                  <a:lnTo>
                    <a:pt x="152" y="4787"/>
                  </a:lnTo>
                  <a:lnTo>
                    <a:pt x="304" y="4902"/>
                  </a:lnTo>
                  <a:lnTo>
                    <a:pt x="469" y="5041"/>
                  </a:lnTo>
                  <a:lnTo>
                    <a:pt x="800" y="4559"/>
                  </a:lnTo>
                  <a:lnTo>
                    <a:pt x="1066" y="4038"/>
                  </a:lnTo>
                  <a:lnTo>
                    <a:pt x="1714" y="3898"/>
                  </a:lnTo>
                  <a:lnTo>
                    <a:pt x="1816" y="3746"/>
                  </a:lnTo>
                  <a:lnTo>
                    <a:pt x="1905" y="3581"/>
                  </a:lnTo>
                  <a:lnTo>
                    <a:pt x="1943" y="3390"/>
                  </a:lnTo>
                  <a:lnTo>
                    <a:pt x="1422" y="2235"/>
                  </a:lnTo>
                  <a:lnTo>
                    <a:pt x="1346" y="109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1AFB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12258929" y="68950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4" y="0"/>
                  </a:moveTo>
                  <a:lnTo>
                    <a:pt x="546" y="203"/>
                  </a:lnTo>
                  <a:lnTo>
                    <a:pt x="444" y="406"/>
                  </a:lnTo>
                  <a:lnTo>
                    <a:pt x="342" y="634"/>
                  </a:lnTo>
                  <a:lnTo>
                    <a:pt x="0" y="1460"/>
                  </a:lnTo>
                  <a:lnTo>
                    <a:pt x="139" y="2120"/>
                  </a:lnTo>
                  <a:lnTo>
                    <a:pt x="990" y="2552"/>
                  </a:lnTo>
                  <a:lnTo>
                    <a:pt x="1206" y="1650"/>
                  </a:lnTo>
                  <a:lnTo>
                    <a:pt x="1079" y="80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DA2F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12257791" y="68989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663" y="0"/>
                  </a:moveTo>
                  <a:lnTo>
                    <a:pt x="0" y="292"/>
                  </a:lnTo>
                  <a:lnTo>
                    <a:pt x="431" y="1587"/>
                  </a:lnTo>
                  <a:lnTo>
                    <a:pt x="380" y="2679"/>
                  </a:lnTo>
                  <a:lnTo>
                    <a:pt x="1257" y="3098"/>
                  </a:lnTo>
                  <a:lnTo>
                    <a:pt x="1701" y="3327"/>
                  </a:lnTo>
                  <a:lnTo>
                    <a:pt x="2730" y="4559"/>
                  </a:lnTo>
                  <a:lnTo>
                    <a:pt x="3251" y="4991"/>
                  </a:lnTo>
                  <a:lnTo>
                    <a:pt x="2781" y="6045"/>
                  </a:lnTo>
                  <a:lnTo>
                    <a:pt x="3733" y="6197"/>
                  </a:lnTo>
                  <a:lnTo>
                    <a:pt x="3492" y="5003"/>
                  </a:lnTo>
                  <a:lnTo>
                    <a:pt x="5803" y="5346"/>
                  </a:lnTo>
                  <a:lnTo>
                    <a:pt x="5143" y="3898"/>
                  </a:lnTo>
                  <a:lnTo>
                    <a:pt x="3809" y="2997"/>
                  </a:lnTo>
                  <a:lnTo>
                    <a:pt x="2209" y="2349"/>
                  </a:lnTo>
                  <a:lnTo>
                    <a:pt x="2146" y="393"/>
                  </a:lnTo>
                  <a:lnTo>
                    <a:pt x="1803" y="139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0" name="object 2700"/>
            <p:cNvSpPr/>
            <p:nvPr/>
          </p:nvSpPr>
          <p:spPr>
            <a:xfrm>
              <a:off x="12255423" y="690166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2730" y="0"/>
                  </a:moveTo>
                  <a:lnTo>
                    <a:pt x="2133" y="38"/>
                  </a:lnTo>
                  <a:lnTo>
                    <a:pt x="1562" y="88"/>
                  </a:lnTo>
                  <a:lnTo>
                    <a:pt x="952" y="114"/>
                  </a:lnTo>
                  <a:lnTo>
                    <a:pt x="1231" y="1142"/>
                  </a:lnTo>
                  <a:lnTo>
                    <a:pt x="1384" y="2184"/>
                  </a:lnTo>
                  <a:lnTo>
                    <a:pt x="533" y="3047"/>
                  </a:lnTo>
                  <a:lnTo>
                    <a:pt x="355" y="3505"/>
                  </a:lnTo>
                  <a:lnTo>
                    <a:pt x="165" y="3949"/>
                  </a:lnTo>
                  <a:lnTo>
                    <a:pt x="0" y="4406"/>
                  </a:lnTo>
                  <a:lnTo>
                    <a:pt x="1219" y="2857"/>
                  </a:lnTo>
                  <a:lnTo>
                    <a:pt x="2768" y="3936"/>
                  </a:lnTo>
                  <a:lnTo>
                    <a:pt x="4165" y="3886"/>
                  </a:lnTo>
                  <a:lnTo>
                    <a:pt x="4267" y="3682"/>
                  </a:lnTo>
                  <a:lnTo>
                    <a:pt x="4470" y="3213"/>
                  </a:lnTo>
                  <a:lnTo>
                    <a:pt x="3759" y="2438"/>
                  </a:lnTo>
                  <a:lnTo>
                    <a:pt x="3619" y="1600"/>
                  </a:lnTo>
                  <a:lnTo>
                    <a:pt x="4064" y="647"/>
                  </a:lnTo>
                  <a:lnTo>
                    <a:pt x="3632" y="431"/>
                  </a:lnTo>
                  <a:lnTo>
                    <a:pt x="3175" y="22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EF3C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1" name="object 2701"/>
            <p:cNvSpPr/>
            <p:nvPr/>
          </p:nvSpPr>
          <p:spPr>
            <a:xfrm>
              <a:off x="12253330" y="690215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520" y="0"/>
                  </a:moveTo>
                  <a:lnTo>
                    <a:pt x="317" y="419"/>
                  </a:lnTo>
                  <a:lnTo>
                    <a:pt x="228" y="622"/>
                  </a:lnTo>
                  <a:lnTo>
                    <a:pt x="825" y="1460"/>
                  </a:lnTo>
                  <a:lnTo>
                    <a:pt x="317" y="2197"/>
                  </a:lnTo>
                  <a:lnTo>
                    <a:pt x="0" y="2946"/>
                  </a:lnTo>
                  <a:lnTo>
                    <a:pt x="393" y="3479"/>
                  </a:lnTo>
                  <a:lnTo>
                    <a:pt x="292" y="4025"/>
                  </a:lnTo>
                  <a:lnTo>
                    <a:pt x="50" y="4571"/>
                  </a:lnTo>
                  <a:lnTo>
                    <a:pt x="685" y="4876"/>
                  </a:lnTo>
                  <a:lnTo>
                    <a:pt x="1142" y="4559"/>
                  </a:lnTo>
                  <a:lnTo>
                    <a:pt x="1625" y="4254"/>
                  </a:lnTo>
                  <a:lnTo>
                    <a:pt x="2082" y="3911"/>
                  </a:lnTo>
                  <a:lnTo>
                    <a:pt x="2273" y="3467"/>
                  </a:lnTo>
                  <a:lnTo>
                    <a:pt x="2438" y="3009"/>
                  </a:lnTo>
                  <a:lnTo>
                    <a:pt x="2628" y="2552"/>
                  </a:lnTo>
                  <a:lnTo>
                    <a:pt x="1841" y="1752"/>
                  </a:lnTo>
                  <a:lnTo>
                    <a:pt x="1752" y="40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2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12251940" y="690243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33" y="0"/>
                  </a:moveTo>
                  <a:lnTo>
                    <a:pt x="0" y="406"/>
                  </a:lnTo>
                  <a:lnTo>
                    <a:pt x="558" y="647"/>
                  </a:lnTo>
                  <a:lnTo>
                    <a:pt x="1104" y="749"/>
                  </a:lnTo>
                  <a:lnTo>
                    <a:pt x="1612" y="380"/>
                  </a:lnTo>
                  <a:lnTo>
                    <a:pt x="1066" y="101"/>
                  </a:lnTo>
                  <a:close/>
                </a:path>
              </a:pathLst>
            </a:custGeom>
            <a:solidFill>
              <a:srgbClr val="E18A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12251614" y="6902818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2400" y="4229"/>
                  </a:moveTo>
                  <a:lnTo>
                    <a:pt x="1968" y="4025"/>
                  </a:lnTo>
                  <a:lnTo>
                    <a:pt x="1765" y="3924"/>
                  </a:lnTo>
                  <a:lnTo>
                    <a:pt x="1663" y="4140"/>
                  </a:lnTo>
                  <a:lnTo>
                    <a:pt x="1549" y="4368"/>
                  </a:lnTo>
                  <a:lnTo>
                    <a:pt x="1447" y="4584"/>
                  </a:lnTo>
                  <a:lnTo>
                    <a:pt x="1651" y="4660"/>
                  </a:lnTo>
                  <a:lnTo>
                    <a:pt x="1866" y="4737"/>
                  </a:lnTo>
                  <a:lnTo>
                    <a:pt x="2070" y="4813"/>
                  </a:lnTo>
                  <a:lnTo>
                    <a:pt x="2209" y="4622"/>
                  </a:lnTo>
                  <a:lnTo>
                    <a:pt x="2311" y="4432"/>
                  </a:lnTo>
                  <a:lnTo>
                    <a:pt x="2400" y="4229"/>
                  </a:lnTo>
                  <a:close/>
                </a:path>
                <a:path w="2540" h="5079">
                  <a:moveTo>
                    <a:pt x="2527" y="812"/>
                  </a:moveTo>
                  <a:lnTo>
                    <a:pt x="1930" y="0"/>
                  </a:lnTo>
                  <a:lnTo>
                    <a:pt x="1422" y="368"/>
                  </a:lnTo>
                  <a:lnTo>
                    <a:pt x="876" y="266"/>
                  </a:lnTo>
                  <a:lnTo>
                    <a:pt x="317" y="38"/>
                  </a:lnTo>
                  <a:lnTo>
                    <a:pt x="647" y="863"/>
                  </a:lnTo>
                  <a:lnTo>
                    <a:pt x="0" y="2311"/>
                  </a:lnTo>
                  <a:lnTo>
                    <a:pt x="1714" y="2298"/>
                  </a:lnTo>
                  <a:lnTo>
                    <a:pt x="2019" y="1549"/>
                  </a:lnTo>
                  <a:lnTo>
                    <a:pt x="2527" y="812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12244076" y="692409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295" y="0"/>
                  </a:moveTo>
                  <a:lnTo>
                    <a:pt x="863" y="317"/>
                  </a:lnTo>
                  <a:lnTo>
                    <a:pt x="444" y="685"/>
                  </a:lnTo>
                  <a:lnTo>
                    <a:pt x="0" y="1016"/>
                  </a:lnTo>
                  <a:lnTo>
                    <a:pt x="50" y="1638"/>
                  </a:lnTo>
                  <a:lnTo>
                    <a:pt x="25" y="2260"/>
                  </a:lnTo>
                  <a:lnTo>
                    <a:pt x="215" y="3365"/>
                  </a:lnTo>
                  <a:lnTo>
                    <a:pt x="571" y="3797"/>
                  </a:lnTo>
                  <a:lnTo>
                    <a:pt x="1892" y="3670"/>
                  </a:lnTo>
                  <a:lnTo>
                    <a:pt x="1397" y="3009"/>
                  </a:lnTo>
                  <a:lnTo>
                    <a:pt x="1511" y="2603"/>
                  </a:lnTo>
                  <a:lnTo>
                    <a:pt x="1892" y="1371"/>
                  </a:lnTo>
                  <a:lnTo>
                    <a:pt x="3111" y="2692"/>
                  </a:lnTo>
                  <a:lnTo>
                    <a:pt x="3657" y="1905"/>
                  </a:lnTo>
                  <a:lnTo>
                    <a:pt x="3606" y="1219"/>
                  </a:lnTo>
                  <a:lnTo>
                    <a:pt x="3162" y="863"/>
                  </a:lnTo>
                  <a:lnTo>
                    <a:pt x="1739" y="19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428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12242827" y="69314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27" y="0"/>
                  </a:moveTo>
                  <a:lnTo>
                    <a:pt x="228" y="63"/>
                  </a:lnTo>
                  <a:lnTo>
                    <a:pt x="0" y="381"/>
                  </a:lnTo>
                  <a:lnTo>
                    <a:pt x="241" y="1016"/>
                  </a:lnTo>
                  <a:lnTo>
                    <a:pt x="774" y="749"/>
                  </a:lnTo>
                  <a:lnTo>
                    <a:pt x="1143" y="863"/>
                  </a:lnTo>
                  <a:lnTo>
                    <a:pt x="1092" y="406"/>
                  </a:lnTo>
                  <a:close/>
                </a:path>
              </a:pathLst>
            </a:custGeom>
            <a:solidFill>
              <a:srgbClr val="EF40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12244172" y="691892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2984" y="4318"/>
                  </a:moveTo>
                  <a:lnTo>
                    <a:pt x="2260" y="3670"/>
                  </a:lnTo>
                  <a:lnTo>
                    <a:pt x="952" y="4064"/>
                  </a:lnTo>
                  <a:lnTo>
                    <a:pt x="0" y="4330"/>
                  </a:lnTo>
                  <a:lnTo>
                    <a:pt x="749" y="4838"/>
                  </a:lnTo>
                  <a:lnTo>
                    <a:pt x="1193" y="5181"/>
                  </a:lnTo>
                  <a:lnTo>
                    <a:pt x="1612" y="5384"/>
                  </a:lnTo>
                  <a:lnTo>
                    <a:pt x="2082" y="5575"/>
                  </a:lnTo>
                  <a:lnTo>
                    <a:pt x="2501" y="5778"/>
                  </a:lnTo>
                  <a:lnTo>
                    <a:pt x="2984" y="4318"/>
                  </a:lnTo>
                  <a:close/>
                </a:path>
                <a:path w="10795" h="7620">
                  <a:moveTo>
                    <a:pt x="4419" y="3429"/>
                  </a:moveTo>
                  <a:lnTo>
                    <a:pt x="4279" y="2540"/>
                  </a:lnTo>
                  <a:lnTo>
                    <a:pt x="3835" y="2362"/>
                  </a:lnTo>
                  <a:lnTo>
                    <a:pt x="3086" y="2819"/>
                  </a:lnTo>
                  <a:lnTo>
                    <a:pt x="3530" y="3035"/>
                  </a:lnTo>
                  <a:lnTo>
                    <a:pt x="3987" y="3225"/>
                  </a:lnTo>
                  <a:lnTo>
                    <a:pt x="4419" y="3429"/>
                  </a:lnTo>
                  <a:close/>
                </a:path>
                <a:path w="10795" h="7620">
                  <a:moveTo>
                    <a:pt x="4572" y="7124"/>
                  </a:moveTo>
                  <a:lnTo>
                    <a:pt x="4216" y="7391"/>
                  </a:lnTo>
                  <a:lnTo>
                    <a:pt x="4533" y="7391"/>
                  </a:lnTo>
                  <a:lnTo>
                    <a:pt x="4572" y="7124"/>
                  </a:lnTo>
                  <a:close/>
                </a:path>
                <a:path w="10795" h="7620">
                  <a:moveTo>
                    <a:pt x="10693" y="3898"/>
                  </a:moveTo>
                  <a:lnTo>
                    <a:pt x="10210" y="2603"/>
                  </a:lnTo>
                  <a:lnTo>
                    <a:pt x="9956" y="1955"/>
                  </a:lnTo>
                  <a:lnTo>
                    <a:pt x="9182" y="1905"/>
                  </a:lnTo>
                  <a:lnTo>
                    <a:pt x="8166" y="3225"/>
                  </a:lnTo>
                  <a:lnTo>
                    <a:pt x="7188" y="393"/>
                  </a:lnTo>
                  <a:lnTo>
                    <a:pt x="6197" y="50"/>
                  </a:lnTo>
                  <a:lnTo>
                    <a:pt x="4851" y="0"/>
                  </a:lnTo>
                  <a:lnTo>
                    <a:pt x="5016" y="1270"/>
                  </a:lnTo>
                  <a:lnTo>
                    <a:pt x="6108" y="2476"/>
                  </a:lnTo>
                  <a:lnTo>
                    <a:pt x="5092" y="3721"/>
                  </a:lnTo>
                  <a:lnTo>
                    <a:pt x="4699" y="4165"/>
                  </a:lnTo>
                  <a:lnTo>
                    <a:pt x="3797" y="4572"/>
                  </a:lnTo>
                  <a:lnTo>
                    <a:pt x="4762" y="6197"/>
                  </a:lnTo>
                  <a:lnTo>
                    <a:pt x="5181" y="4927"/>
                  </a:lnTo>
                  <a:lnTo>
                    <a:pt x="6159" y="4419"/>
                  </a:lnTo>
                  <a:lnTo>
                    <a:pt x="6642" y="4508"/>
                  </a:lnTo>
                  <a:lnTo>
                    <a:pt x="7099" y="4660"/>
                  </a:lnTo>
                  <a:lnTo>
                    <a:pt x="8255" y="5194"/>
                  </a:lnTo>
                  <a:lnTo>
                    <a:pt x="8102" y="7543"/>
                  </a:lnTo>
                  <a:lnTo>
                    <a:pt x="10109" y="6870"/>
                  </a:lnTo>
                  <a:lnTo>
                    <a:pt x="10388" y="5892"/>
                  </a:lnTo>
                  <a:lnTo>
                    <a:pt x="9385" y="4660"/>
                  </a:lnTo>
                  <a:lnTo>
                    <a:pt x="10693" y="3898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12253151" y="6907783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2387" y="13411"/>
                  </a:moveTo>
                  <a:lnTo>
                    <a:pt x="1981" y="12280"/>
                  </a:lnTo>
                  <a:lnTo>
                    <a:pt x="1765" y="11760"/>
                  </a:lnTo>
                  <a:lnTo>
                    <a:pt x="1498" y="11277"/>
                  </a:lnTo>
                  <a:lnTo>
                    <a:pt x="1244" y="10795"/>
                  </a:lnTo>
                  <a:lnTo>
                    <a:pt x="901" y="10629"/>
                  </a:lnTo>
                  <a:lnTo>
                    <a:pt x="584" y="10490"/>
                  </a:lnTo>
                  <a:lnTo>
                    <a:pt x="0" y="11480"/>
                  </a:lnTo>
                  <a:lnTo>
                    <a:pt x="889" y="12204"/>
                  </a:lnTo>
                  <a:lnTo>
                    <a:pt x="990" y="13081"/>
                  </a:lnTo>
                  <a:lnTo>
                    <a:pt x="1739" y="13335"/>
                  </a:lnTo>
                  <a:lnTo>
                    <a:pt x="2387" y="13411"/>
                  </a:lnTo>
                  <a:close/>
                </a:path>
                <a:path w="39370" h="20954">
                  <a:moveTo>
                    <a:pt x="31851" y="11709"/>
                  </a:moveTo>
                  <a:lnTo>
                    <a:pt x="28397" y="11709"/>
                  </a:lnTo>
                  <a:lnTo>
                    <a:pt x="29019" y="12573"/>
                  </a:lnTo>
                  <a:lnTo>
                    <a:pt x="29032" y="12814"/>
                  </a:lnTo>
                  <a:lnTo>
                    <a:pt x="27724" y="13690"/>
                  </a:lnTo>
                  <a:lnTo>
                    <a:pt x="28257" y="14592"/>
                  </a:lnTo>
                  <a:lnTo>
                    <a:pt x="30302" y="14757"/>
                  </a:lnTo>
                  <a:lnTo>
                    <a:pt x="28917" y="12192"/>
                  </a:lnTo>
                  <a:lnTo>
                    <a:pt x="30556" y="12166"/>
                  </a:lnTo>
                  <a:lnTo>
                    <a:pt x="31838" y="11925"/>
                  </a:lnTo>
                  <a:lnTo>
                    <a:pt x="31851" y="11709"/>
                  </a:lnTo>
                  <a:close/>
                </a:path>
                <a:path w="39370" h="20954">
                  <a:moveTo>
                    <a:pt x="39319" y="2768"/>
                  </a:moveTo>
                  <a:lnTo>
                    <a:pt x="37846" y="1841"/>
                  </a:lnTo>
                  <a:lnTo>
                    <a:pt x="37871" y="1460"/>
                  </a:lnTo>
                  <a:lnTo>
                    <a:pt x="38100" y="1092"/>
                  </a:lnTo>
                  <a:lnTo>
                    <a:pt x="37299" y="1371"/>
                  </a:lnTo>
                  <a:lnTo>
                    <a:pt x="37109" y="1104"/>
                  </a:lnTo>
                  <a:lnTo>
                    <a:pt x="36614" y="393"/>
                  </a:lnTo>
                  <a:lnTo>
                    <a:pt x="35712" y="889"/>
                  </a:lnTo>
                  <a:lnTo>
                    <a:pt x="35420" y="1104"/>
                  </a:lnTo>
                  <a:lnTo>
                    <a:pt x="35267" y="1041"/>
                  </a:lnTo>
                  <a:lnTo>
                    <a:pt x="35102" y="508"/>
                  </a:lnTo>
                  <a:lnTo>
                    <a:pt x="34467" y="203"/>
                  </a:lnTo>
                  <a:lnTo>
                    <a:pt x="33388" y="889"/>
                  </a:lnTo>
                  <a:lnTo>
                    <a:pt x="33058" y="1079"/>
                  </a:lnTo>
                  <a:lnTo>
                    <a:pt x="33058" y="5791"/>
                  </a:lnTo>
                  <a:lnTo>
                    <a:pt x="30899" y="6616"/>
                  </a:lnTo>
                  <a:lnTo>
                    <a:pt x="30708" y="4254"/>
                  </a:lnTo>
                  <a:lnTo>
                    <a:pt x="33058" y="5791"/>
                  </a:lnTo>
                  <a:lnTo>
                    <a:pt x="33058" y="1079"/>
                  </a:lnTo>
                  <a:lnTo>
                    <a:pt x="32258" y="1498"/>
                  </a:lnTo>
                  <a:lnTo>
                    <a:pt x="31419" y="2451"/>
                  </a:lnTo>
                  <a:lnTo>
                    <a:pt x="30073" y="1955"/>
                  </a:lnTo>
                  <a:lnTo>
                    <a:pt x="31242" y="647"/>
                  </a:lnTo>
                  <a:lnTo>
                    <a:pt x="30505" y="0"/>
                  </a:lnTo>
                  <a:lnTo>
                    <a:pt x="29768" y="1460"/>
                  </a:lnTo>
                  <a:lnTo>
                    <a:pt x="28994" y="2400"/>
                  </a:lnTo>
                  <a:lnTo>
                    <a:pt x="28994" y="7950"/>
                  </a:lnTo>
                  <a:lnTo>
                    <a:pt x="28879" y="8763"/>
                  </a:lnTo>
                  <a:lnTo>
                    <a:pt x="28778" y="9144"/>
                  </a:lnTo>
                  <a:lnTo>
                    <a:pt x="28651" y="9423"/>
                  </a:lnTo>
                  <a:lnTo>
                    <a:pt x="28041" y="9753"/>
                  </a:lnTo>
                  <a:lnTo>
                    <a:pt x="27660" y="9575"/>
                  </a:lnTo>
                  <a:lnTo>
                    <a:pt x="27647" y="9309"/>
                  </a:lnTo>
                  <a:lnTo>
                    <a:pt x="27762" y="8763"/>
                  </a:lnTo>
                  <a:lnTo>
                    <a:pt x="28016" y="8496"/>
                  </a:lnTo>
                  <a:lnTo>
                    <a:pt x="28155" y="8356"/>
                  </a:lnTo>
                  <a:lnTo>
                    <a:pt x="28994" y="7950"/>
                  </a:lnTo>
                  <a:lnTo>
                    <a:pt x="28994" y="2400"/>
                  </a:lnTo>
                  <a:lnTo>
                    <a:pt x="27914" y="3695"/>
                  </a:lnTo>
                  <a:lnTo>
                    <a:pt x="27292" y="4394"/>
                  </a:lnTo>
                  <a:lnTo>
                    <a:pt x="26568" y="5105"/>
                  </a:lnTo>
                  <a:lnTo>
                    <a:pt x="25019" y="7073"/>
                  </a:lnTo>
                  <a:lnTo>
                    <a:pt x="23063" y="6223"/>
                  </a:lnTo>
                  <a:lnTo>
                    <a:pt x="23063" y="11696"/>
                  </a:lnTo>
                  <a:lnTo>
                    <a:pt x="21742" y="11290"/>
                  </a:lnTo>
                  <a:lnTo>
                    <a:pt x="20421" y="11899"/>
                  </a:lnTo>
                  <a:lnTo>
                    <a:pt x="20167" y="11391"/>
                  </a:lnTo>
                  <a:lnTo>
                    <a:pt x="19672" y="10414"/>
                  </a:lnTo>
                  <a:lnTo>
                    <a:pt x="20891" y="10350"/>
                  </a:lnTo>
                  <a:lnTo>
                    <a:pt x="22453" y="9309"/>
                  </a:lnTo>
                  <a:lnTo>
                    <a:pt x="23063" y="11696"/>
                  </a:lnTo>
                  <a:lnTo>
                    <a:pt x="23063" y="6223"/>
                  </a:lnTo>
                  <a:lnTo>
                    <a:pt x="22821" y="6108"/>
                  </a:lnTo>
                  <a:lnTo>
                    <a:pt x="22542" y="6718"/>
                  </a:lnTo>
                  <a:lnTo>
                    <a:pt x="22428" y="7569"/>
                  </a:lnTo>
                  <a:lnTo>
                    <a:pt x="22898" y="8496"/>
                  </a:lnTo>
                  <a:lnTo>
                    <a:pt x="21056" y="8496"/>
                  </a:lnTo>
                  <a:lnTo>
                    <a:pt x="21209" y="7924"/>
                  </a:lnTo>
                  <a:lnTo>
                    <a:pt x="21120" y="6718"/>
                  </a:lnTo>
                  <a:lnTo>
                    <a:pt x="21056" y="6108"/>
                  </a:lnTo>
                  <a:lnTo>
                    <a:pt x="20929" y="5918"/>
                  </a:lnTo>
                  <a:lnTo>
                    <a:pt x="20840" y="5499"/>
                  </a:lnTo>
                  <a:lnTo>
                    <a:pt x="20993" y="5054"/>
                  </a:lnTo>
                  <a:lnTo>
                    <a:pt x="21107" y="4800"/>
                  </a:lnTo>
                  <a:lnTo>
                    <a:pt x="21793" y="3302"/>
                  </a:lnTo>
                  <a:lnTo>
                    <a:pt x="22047" y="2768"/>
                  </a:lnTo>
                  <a:lnTo>
                    <a:pt x="22567" y="1371"/>
                  </a:lnTo>
                  <a:lnTo>
                    <a:pt x="22593" y="1092"/>
                  </a:lnTo>
                  <a:lnTo>
                    <a:pt x="22453" y="1041"/>
                  </a:lnTo>
                  <a:lnTo>
                    <a:pt x="22250" y="1003"/>
                  </a:lnTo>
                  <a:lnTo>
                    <a:pt x="22009" y="990"/>
                  </a:lnTo>
                  <a:lnTo>
                    <a:pt x="21691" y="1574"/>
                  </a:lnTo>
                  <a:lnTo>
                    <a:pt x="21348" y="1790"/>
                  </a:lnTo>
                  <a:lnTo>
                    <a:pt x="21272" y="2120"/>
                  </a:lnTo>
                  <a:lnTo>
                    <a:pt x="21666" y="3302"/>
                  </a:lnTo>
                  <a:lnTo>
                    <a:pt x="20396" y="2654"/>
                  </a:lnTo>
                  <a:lnTo>
                    <a:pt x="19977" y="2120"/>
                  </a:lnTo>
                  <a:lnTo>
                    <a:pt x="19151" y="1079"/>
                  </a:lnTo>
                  <a:lnTo>
                    <a:pt x="19151" y="8394"/>
                  </a:lnTo>
                  <a:lnTo>
                    <a:pt x="18897" y="9398"/>
                  </a:lnTo>
                  <a:lnTo>
                    <a:pt x="18669" y="10541"/>
                  </a:lnTo>
                  <a:lnTo>
                    <a:pt x="17373" y="10922"/>
                  </a:lnTo>
                  <a:lnTo>
                    <a:pt x="16611" y="11391"/>
                  </a:lnTo>
                  <a:lnTo>
                    <a:pt x="16167" y="11201"/>
                  </a:lnTo>
                  <a:lnTo>
                    <a:pt x="16078" y="10617"/>
                  </a:lnTo>
                  <a:lnTo>
                    <a:pt x="16040" y="10312"/>
                  </a:lnTo>
                  <a:lnTo>
                    <a:pt x="15887" y="10172"/>
                  </a:lnTo>
                  <a:lnTo>
                    <a:pt x="15760" y="10007"/>
                  </a:lnTo>
                  <a:lnTo>
                    <a:pt x="16014" y="9994"/>
                  </a:lnTo>
                  <a:lnTo>
                    <a:pt x="16103" y="10350"/>
                  </a:lnTo>
                  <a:lnTo>
                    <a:pt x="17348" y="10934"/>
                  </a:lnTo>
                  <a:lnTo>
                    <a:pt x="17322" y="9944"/>
                  </a:lnTo>
                  <a:lnTo>
                    <a:pt x="17411" y="8496"/>
                  </a:lnTo>
                  <a:lnTo>
                    <a:pt x="19151" y="8394"/>
                  </a:lnTo>
                  <a:lnTo>
                    <a:pt x="19151" y="1079"/>
                  </a:lnTo>
                  <a:lnTo>
                    <a:pt x="18351" y="50"/>
                  </a:lnTo>
                  <a:lnTo>
                    <a:pt x="18262" y="203"/>
                  </a:lnTo>
                  <a:lnTo>
                    <a:pt x="18148" y="508"/>
                  </a:lnTo>
                  <a:lnTo>
                    <a:pt x="18046" y="711"/>
                  </a:lnTo>
                  <a:lnTo>
                    <a:pt x="17919" y="825"/>
                  </a:lnTo>
                  <a:lnTo>
                    <a:pt x="17919" y="5105"/>
                  </a:lnTo>
                  <a:lnTo>
                    <a:pt x="17691" y="5410"/>
                  </a:lnTo>
                  <a:lnTo>
                    <a:pt x="17411" y="5422"/>
                  </a:lnTo>
                  <a:lnTo>
                    <a:pt x="17208" y="5499"/>
                  </a:lnTo>
                  <a:lnTo>
                    <a:pt x="17081" y="5410"/>
                  </a:lnTo>
                  <a:lnTo>
                    <a:pt x="16954" y="5257"/>
                  </a:lnTo>
                  <a:lnTo>
                    <a:pt x="17018" y="5054"/>
                  </a:lnTo>
                  <a:lnTo>
                    <a:pt x="17259" y="4851"/>
                  </a:lnTo>
                  <a:lnTo>
                    <a:pt x="17411" y="4800"/>
                  </a:lnTo>
                  <a:lnTo>
                    <a:pt x="17805" y="4851"/>
                  </a:lnTo>
                  <a:lnTo>
                    <a:pt x="17919" y="5105"/>
                  </a:lnTo>
                  <a:lnTo>
                    <a:pt x="17919" y="825"/>
                  </a:lnTo>
                  <a:lnTo>
                    <a:pt x="16764" y="1739"/>
                  </a:lnTo>
                  <a:lnTo>
                    <a:pt x="16954" y="1955"/>
                  </a:lnTo>
                  <a:lnTo>
                    <a:pt x="17018" y="2120"/>
                  </a:lnTo>
                  <a:lnTo>
                    <a:pt x="16751" y="2070"/>
                  </a:lnTo>
                  <a:lnTo>
                    <a:pt x="16751" y="1752"/>
                  </a:lnTo>
                  <a:lnTo>
                    <a:pt x="16090" y="1790"/>
                  </a:lnTo>
                  <a:lnTo>
                    <a:pt x="15748" y="2222"/>
                  </a:lnTo>
                  <a:lnTo>
                    <a:pt x="15468" y="2768"/>
                  </a:lnTo>
                  <a:lnTo>
                    <a:pt x="15989" y="3492"/>
                  </a:lnTo>
                  <a:lnTo>
                    <a:pt x="16624" y="4241"/>
                  </a:lnTo>
                  <a:lnTo>
                    <a:pt x="14312" y="4521"/>
                  </a:lnTo>
                  <a:lnTo>
                    <a:pt x="13614" y="4699"/>
                  </a:lnTo>
                  <a:lnTo>
                    <a:pt x="12992" y="4800"/>
                  </a:lnTo>
                  <a:lnTo>
                    <a:pt x="12877" y="5664"/>
                  </a:lnTo>
                  <a:lnTo>
                    <a:pt x="13106" y="6108"/>
                  </a:lnTo>
                  <a:lnTo>
                    <a:pt x="13195" y="6413"/>
                  </a:lnTo>
                  <a:lnTo>
                    <a:pt x="11645" y="6718"/>
                  </a:lnTo>
                  <a:lnTo>
                    <a:pt x="11366" y="5918"/>
                  </a:lnTo>
                  <a:lnTo>
                    <a:pt x="10960" y="5549"/>
                  </a:lnTo>
                  <a:lnTo>
                    <a:pt x="10693" y="6108"/>
                  </a:lnTo>
                  <a:lnTo>
                    <a:pt x="10566" y="6261"/>
                  </a:lnTo>
                  <a:lnTo>
                    <a:pt x="10109" y="6604"/>
                  </a:lnTo>
                  <a:lnTo>
                    <a:pt x="9563" y="6489"/>
                  </a:lnTo>
                  <a:lnTo>
                    <a:pt x="6997" y="5346"/>
                  </a:lnTo>
                  <a:lnTo>
                    <a:pt x="6807" y="5892"/>
                  </a:lnTo>
                  <a:lnTo>
                    <a:pt x="11569" y="7404"/>
                  </a:lnTo>
                  <a:lnTo>
                    <a:pt x="12725" y="9207"/>
                  </a:lnTo>
                  <a:lnTo>
                    <a:pt x="7950" y="10172"/>
                  </a:lnTo>
                  <a:lnTo>
                    <a:pt x="7467" y="8902"/>
                  </a:lnTo>
                  <a:lnTo>
                    <a:pt x="8877" y="9144"/>
                  </a:lnTo>
                  <a:lnTo>
                    <a:pt x="8915" y="8902"/>
                  </a:lnTo>
                  <a:lnTo>
                    <a:pt x="8940" y="8763"/>
                  </a:lnTo>
                  <a:lnTo>
                    <a:pt x="9055" y="8204"/>
                  </a:lnTo>
                  <a:lnTo>
                    <a:pt x="8039" y="7569"/>
                  </a:lnTo>
                  <a:lnTo>
                    <a:pt x="6756" y="8763"/>
                  </a:lnTo>
                  <a:lnTo>
                    <a:pt x="5753" y="8001"/>
                  </a:lnTo>
                  <a:lnTo>
                    <a:pt x="5791" y="9753"/>
                  </a:lnTo>
                  <a:lnTo>
                    <a:pt x="5702" y="9944"/>
                  </a:lnTo>
                  <a:lnTo>
                    <a:pt x="5613" y="10414"/>
                  </a:lnTo>
                  <a:lnTo>
                    <a:pt x="6045" y="10858"/>
                  </a:lnTo>
                  <a:lnTo>
                    <a:pt x="6121" y="11099"/>
                  </a:lnTo>
                  <a:lnTo>
                    <a:pt x="6248" y="12268"/>
                  </a:lnTo>
                  <a:lnTo>
                    <a:pt x="6896" y="12573"/>
                  </a:lnTo>
                  <a:lnTo>
                    <a:pt x="7162" y="12039"/>
                  </a:lnTo>
                  <a:lnTo>
                    <a:pt x="7505" y="11595"/>
                  </a:lnTo>
                  <a:lnTo>
                    <a:pt x="8166" y="11544"/>
                  </a:lnTo>
                  <a:lnTo>
                    <a:pt x="10896" y="10617"/>
                  </a:lnTo>
                  <a:lnTo>
                    <a:pt x="10020" y="12573"/>
                  </a:lnTo>
                  <a:lnTo>
                    <a:pt x="9931" y="12890"/>
                  </a:lnTo>
                  <a:lnTo>
                    <a:pt x="10185" y="14008"/>
                  </a:lnTo>
                  <a:lnTo>
                    <a:pt x="10033" y="14465"/>
                  </a:lnTo>
                  <a:lnTo>
                    <a:pt x="9982" y="15011"/>
                  </a:lnTo>
                  <a:lnTo>
                    <a:pt x="10109" y="15506"/>
                  </a:lnTo>
                  <a:lnTo>
                    <a:pt x="10477" y="16141"/>
                  </a:lnTo>
                  <a:lnTo>
                    <a:pt x="10541" y="16700"/>
                  </a:lnTo>
                  <a:lnTo>
                    <a:pt x="9842" y="16700"/>
                  </a:lnTo>
                  <a:lnTo>
                    <a:pt x="9563" y="16319"/>
                  </a:lnTo>
                  <a:lnTo>
                    <a:pt x="9296" y="16141"/>
                  </a:lnTo>
                  <a:lnTo>
                    <a:pt x="9258" y="17691"/>
                  </a:lnTo>
                  <a:lnTo>
                    <a:pt x="8191" y="18745"/>
                  </a:lnTo>
                  <a:lnTo>
                    <a:pt x="7569" y="19748"/>
                  </a:lnTo>
                  <a:lnTo>
                    <a:pt x="7454" y="20091"/>
                  </a:lnTo>
                  <a:lnTo>
                    <a:pt x="8458" y="19989"/>
                  </a:lnTo>
                  <a:lnTo>
                    <a:pt x="9474" y="20040"/>
                  </a:lnTo>
                  <a:lnTo>
                    <a:pt x="10401" y="20523"/>
                  </a:lnTo>
                  <a:lnTo>
                    <a:pt x="10706" y="19989"/>
                  </a:lnTo>
                  <a:lnTo>
                    <a:pt x="10325" y="19748"/>
                  </a:lnTo>
                  <a:lnTo>
                    <a:pt x="9842" y="19507"/>
                  </a:lnTo>
                  <a:lnTo>
                    <a:pt x="10071" y="18808"/>
                  </a:lnTo>
                  <a:lnTo>
                    <a:pt x="10452" y="18656"/>
                  </a:lnTo>
                  <a:lnTo>
                    <a:pt x="11074" y="19050"/>
                  </a:lnTo>
                  <a:lnTo>
                    <a:pt x="10871" y="19507"/>
                  </a:lnTo>
                  <a:lnTo>
                    <a:pt x="10744" y="19964"/>
                  </a:lnTo>
                  <a:lnTo>
                    <a:pt x="11772" y="19989"/>
                  </a:lnTo>
                  <a:lnTo>
                    <a:pt x="11938" y="18656"/>
                  </a:lnTo>
                  <a:lnTo>
                    <a:pt x="13017" y="18592"/>
                  </a:lnTo>
                  <a:lnTo>
                    <a:pt x="13309" y="17957"/>
                  </a:lnTo>
                  <a:lnTo>
                    <a:pt x="13893" y="16916"/>
                  </a:lnTo>
                  <a:lnTo>
                    <a:pt x="13893" y="16700"/>
                  </a:lnTo>
                  <a:lnTo>
                    <a:pt x="13855" y="15963"/>
                  </a:lnTo>
                  <a:lnTo>
                    <a:pt x="12014" y="14465"/>
                  </a:lnTo>
                  <a:lnTo>
                    <a:pt x="11341" y="13690"/>
                  </a:lnTo>
                  <a:lnTo>
                    <a:pt x="11353" y="13398"/>
                  </a:lnTo>
                  <a:lnTo>
                    <a:pt x="12573" y="11099"/>
                  </a:lnTo>
                  <a:lnTo>
                    <a:pt x="14465" y="12039"/>
                  </a:lnTo>
                  <a:lnTo>
                    <a:pt x="14744" y="12255"/>
                  </a:lnTo>
                  <a:lnTo>
                    <a:pt x="14820" y="12890"/>
                  </a:lnTo>
                  <a:lnTo>
                    <a:pt x="14693" y="13042"/>
                  </a:lnTo>
                  <a:lnTo>
                    <a:pt x="13538" y="13957"/>
                  </a:lnTo>
                  <a:lnTo>
                    <a:pt x="13652" y="14668"/>
                  </a:lnTo>
                  <a:lnTo>
                    <a:pt x="13766" y="14871"/>
                  </a:lnTo>
                  <a:lnTo>
                    <a:pt x="15354" y="15011"/>
                  </a:lnTo>
                  <a:lnTo>
                    <a:pt x="15570" y="15697"/>
                  </a:lnTo>
                  <a:lnTo>
                    <a:pt x="15646" y="16700"/>
                  </a:lnTo>
                  <a:lnTo>
                    <a:pt x="16725" y="18465"/>
                  </a:lnTo>
                  <a:lnTo>
                    <a:pt x="17792" y="17399"/>
                  </a:lnTo>
                  <a:lnTo>
                    <a:pt x="18732" y="16573"/>
                  </a:lnTo>
                  <a:lnTo>
                    <a:pt x="18656" y="15963"/>
                  </a:lnTo>
                  <a:lnTo>
                    <a:pt x="18491" y="15506"/>
                  </a:lnTo>
                  <a:lnTo>
                    <a:pt x="15709" y="14008"/>
                  </a:lnTo>
                  <a:lnTo>
                    <a:pt x="16954" y="13449"/>
                  </a:lnTo>
                  <a:lnTo>
                    <a:pt x="17805" y="12890"/>
                  </a:lnTo>
                  <a:lnTo>
                    <a:pt x="20853" y="12255"/>
                  </a:lnTo>
                  <a:lnTo>
                    <a:pt x="21602" y="13398"/>
                  </a:lnTo>
                  <a:lnTo>
                    <a:pt x="21564" y="13690"/>
                  </a:lnTo>
                  <a:lnTo>
                    <a:pt x="20815" y="15760"/>
                  </a:lnTo>
                  <a:lnTo>
                    <a:pt x="22148" y="16370"/>
                  </a:lnTo>
                  <a:lnTo>
                    <a:pt x="22771" y="15062"/>
                  </a:lnTo>
                  <a:lnTo>
                    <a:pt x="23990" y="15392"/>
                  </a:lnTo>
                  <a:lnTo>
                    <a:pt x="25069" y="15303"/>
                  </a:lnTo>
                  <a:lnTo>
                    <a:pt x="25387" y="15062"/>
                  </a:lnTo>
                  <a:lnTo>
                    <a:pt x="25603" y="14897"/>
                  </a:lnTo>
                  <a:lnTo>
                    <a:pt x="26149" y="15011"/>
                  </a:lnTo>
                  <a:lnTo>
                    <a:pt x="26695" y="15252"/>
                  </a:lnTo>
                  <a:lnTo>
                    <a:pt x="26543" y="14897"/>
                  </a:lnTo>
                  <a:lnTo>
                    <a:pt x="25920" y="13398"/>
                  </a:lnTo>
                  <a:lnTo>
                    <a:pt x="28054" y="13042"/>
                  </a:lnTo>
                  <a:lnTo>
                    <a:pt x="28257" y="12255"/>
                  </a:lnTo>
                  <a:lnTo>
                    <a:pt x="28346" y="11899"/>
                  </a:lnTo>
                  <a:lnTo>
                    <a:pt x="28397" y="11709"/>
                  </a:lnTo>
                  <a:lnTo>
                    <a:pt x="31851" y="11696"/>
                  </a:lnTo>
                  <a:lnTo>
                    <a:pt x="31940" y="10706"/>
                  </a:lnTo>
                  <a:lnTo>
                    <a:pt x="32359" y="9969"/>
                  </a:lnTo>
                  <a:lnTo>
                    <a:pt x="32346" y="9753"/>
                  </a:lnTo>
                  <a:lnTo>
                    <a:pt x="31788" y="9398"/>
                  </a:lnTo>
                  <a:lnTo>
                    <a:pt x="31216" y="9144"/>
                  </a:lnTo>
                  <a:lnTo>
                    <a:pt x="31318" y="8204"/>
                  </a:lnTo>
                  <a:lnTo>
                    <a:pt x="34086" y="8369"/>
                  </a:lnTo>
                  <a:lnTo>
                    <a:pt x="33312" y="9753"/>
                  </a:lnTo>
                  <a:lnTo>
                    <a:pt x="33235" y="10172"/>
                  </a:lnTo>
                  <a:lnTo>
                    <a:pt x="34251" y="10744"/>
                  </a:lnTo>
                  <a:lnTo>
                    <a:pt x="35306" y="9969"/>
                  </a:lnTo>
                  <a:lnTo>
                    <a:pt x="36410" y="10007"/>
                  </a:lnTo>
                  <a:lnTo>
                    <a:pt x="36931" y="8915"/>
                  </a:lnTo>
                  <a:lnTo>
                    <a:pt x="37338" y="8013"/>
                  </a:lnTo>
                  <a:lnTo>
                    <a:pt x="36144" y="7924"/>
                  </a:lnTo>
                  <a:lnTo>
                    <a:pt x="34709" y="8915"/>
                  </a:lnTo>
                  <a:lnTo>
                    <a:pt x="34417" y="8204"/>
                  </a:lnTo>
                  <a:lnTo>
                    <a:pt x="34315" y="7950"/>
                  </a:lnTo>
                  <a:lnTo>
                    <a:pt x="33959" y="7073"/>
                  </a:lnTo>
                  <a:lnTo>
                    <a:pt x="33782" y="6616"/>
                  </a:lnTo>
                  <a:lnTo>
                    <a:pt x="33401" y="5664"/>
                  </a:lnTo>
                  <a:lnTo>
                    <a:pt x="33096" y="5791"/>
                  </a:lnTo>
                  <a:lnTo>
                    <a:pt x="34315" y="4851"/>
                  </a:lnTo>
                  <a:lnTo>
                    <a:pt x="34353" y="4254"/>
                  </a:lnTo>
                  <a:lnTo>
                    <a:pt x="34391" y="2451"/>
                  </a:lnTo>
                  <a:lnTo>
                    <a:pt x="34404" y="1841"/>
                  </a:lnTo>
                  <a:lnTo>
                    <a:pt x="35521" y="3314"/>
                  </a:lnTo>
                  <a:lnTo>
                    <a:pt x="36156" y="3695"/>
                  </a:lnTo>
                  <a:lnTo>
                    <a:pt x="39319" y="2768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12259664" y="690091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038" y="10642"/>
                  </a:moveTo>
                  <a:lnTo>
                    <a:pt x="3403" y="11125"/>
                  </a:lnTo>
                  <a:lnTo>
                    <a:pt x="4445" y="12407"/>
                  </a:lnTo>
                  <a:lnTo>
                    <a:pt x="4851" y="12776"/>
                  </a:lnTo>
                  <a:lnTo>
                    <a:pt x="5130" y="13576"/>
                  </a:lnTo>
                  <a:lnTo>
                    <a:pt x="6756" y="13271"/>
                  </a:lnTo>
                  <a:lnTo>
                    <a:pt x="6248" y="12306"/>
                  </a:lnTo>
                  <a:lnTo>
                    <a:pt x="6400" y="11671"/>
                  </a:lnTo>
                  <a:lnTo>
                    <a:pt x="6910" y="11048"/>
                  </a:lnTo>
                  <a:lnTo>
                    <a:pt x="4813" y="11048"/>
                  </a:lnTo>
                  <a:lnTo>
                    <a:pt x="4038" y="10642"/>
                  </a:lnTo>
                  <a:close/>
                </a:path>
                <a:path w="9525" h="13970">
                  <a:moveTo>
                    <a:pt x="5411" y="6311"/>
                  </a:moveTo>
                  <a:lnTo>
                    <a:pt x="4559" y="6311"/>
                  </a:lnTo>
                  <a:lnTo>
                    <a:pt x="5312" y="7861"/>
                  </a:lnTo>
                  <a:lnTo>
                    <a:pt x="5412" y="10896"/>
                  </a:lnTo>
                  <a:lnTo>
                    <a:pt x="4813" y="11048"/>
                  </a:lnTo>
                  <a:lnTo>
                    <a:pt x="6910" y="11048"/>
                  </a:lnTo>
                  <a:lnTo>
                    <a:pt x="7018" y="10871"/>
                  </a:lnTo>
                  <a:lnTo>
                    <a:pt x="6007" y="9347"/>
                  </a:lnTo>
                  <a:lnTo>
                    <a:pt x="7632" y="9016"/>
                  </a:lnTo>
                  <a:lnTo>
                    <a:pt x="9512" y="7861"/>
                  </a:lnTo>
                  <a:lnTo>
                    <a:pt x="8445" y="6807"/>
                  </a:lnTo>
                  <a:lnTo>
                    <a:pt x="6680" y="6705"/>
                  </a:lnTo>
                  <a:lnTo>
                    <a:pt x="5411" y="6311"/>
                  </a:lnTo>
                  <a:close/>
                </a:path>
                <a:path w="9525" h="13970">
                  <a:moveTo>
                    <a:pt x="7463" y="5551"/>
                  </a:moveTo>
                  <a:lnTo>
                    <a:pt x="7137" y="6451"/>
                  </a:lnTo>
                  <a:lnTo>
                    <a:pt x="6680" y="6705"/>
                  </a:lnTo>
                  <a:lnTo>
                    <a:pt x="8366" y="6705"/>
                  </a:lnTo>
                  <a:lnTo>
                    <a:pt x="7463" y="5551"/>
                  </a:lnTo>
                  <a:close/>
                </a:path>
                <a:path w="9525" h="13970">
                  <a:moveTo>
                    <a:pt x="850" y="2654"/>
                  </a:moveTo>
                  <a:lnTo>
                    <a:pt x="90" y="4267"/>
                  </a:lnTo>
                  <a:lnTo>
                    <a:pt x="0" y="4864"/>
                  </a:lnTo>
                  <a:lnTo>
                    <a:pt x="292" y="5626"/>
                  </a:lnTo>
                  <a:lnTo>
                    <a:pt x="685" y="5892"/>
                  </a:lnTo>
                  <a:lnTo>
                    <a:pt x="1104" y="6413"/>
                  </a:lnTo>
                  <a:lnTo>
                    <a:pt x="4559" y="6311"/>
                  </a:lnTo>
                  <a:lnTo>
                    <a:pt x="5411" y="6311"/>
                  </a:lnTo>
                  <a:lnTo>
                    <a:pt x="5207" y="6248"/>
                  </a:lnTo>
                  <a:lnTo>
                    <a:pt x="5301" y="5511"/>
                  </a:lnTo>
                  <a:lnTo>
                    <a:pt x="5702" y="4406"/>
                  </a:lnTo>
                  <a:lnTo>
                    <a:pt x="5780" y="4267"/>
                  </a:lnTo>
                  <a:lnTo>
                    <a:pt x="1854" y="4267"/>
                  </a:lnTo>
                  <a:lnTo>
                    <a:pt x="901" y="4140"/>
                  </a:lnTo>
                  <a:lnTo>
                    <a:pt x="1384" y="3060"/>
                  </a:lnTo>
                  <a:lnTo>
                    <a:pt x="850" y="2654"/>
                  </a:lnTo>
                  <a:close/>
                </a:path>
                <a:path w="9525" h="13970">
                  <a:moveTo>
                    <a:pt x="7035" y="5003"/>
                  </a:moveTo>
                  <a:lnTo>
                    <a:pt x="7463" y="5551"/>
                  </a:lnTo>
                  <a:lnTo>
                    <a:pt x="7514" y="5411"/>
                  </a:lnTo>
                  <a:lnTo>
                    <a:pt x="7035" y="5003"/>
                  </a:lnTo>
                  <a:close/>
                </a:path>
                <a:path w="9525" h="13970">
                  <a:moveTo>
                    <a:pt x="8873" y="3975"/>
                  </a:moveTo>
                  <a:lnTo>
                    <a:pt x="5943" y="3975"/>
                  </a:lnTo>
                  <a:lnTo>
                    <a:pt x="7049" y="5003"/>
                  </a:lnTo>
                  <a:lnTo>
                    <a:pt x="7556" y="5295"/>
                  </a:lnTo>
                  <a:lnTo>
                    <a:pt x="7632" y="5511"/>
                  </a:lnTo>
                  <a:lnTo>
                    <a:pt x="7835" y="5067"/>
                  </a:lnTo>
                  <a:lnTo>
                    <a:pt x="8653" y="4406"/>
                  </a:lnTo>
                  <a:lnTo>
                    <a:pt x="8779" y="4267"/>
                  </a:lnTo>
                  <a:lnTo>
                    <a:pt x="8873" y="3975"/>
                  </a:lnTo>
                  <a:close/>
                </a:path>
                <a:path w="9525" h="13970">
                  <a:moveTo>
                    <a:pt x="6007" y="0"/>
                  </a:moveTo>
                  <a:lnTo>
                    <a:pt x="4800" y="241"/>
                  </a:lnTo>
                  <a:lnTo>
                    <a:pt x="4495" y="1752"/>
                  </a:lnTo>
                  <a:lnTo>
                    <a:pt x="3263" y="1993"/>
                  </a:lnTo>
                  <a:lnTo>
                    <a:pt x="3937" y="3441"/>
                  </a:lnTo>
                  <a:lnTo>
                    <a:pt x="1687" y="3441"/>
                  </a:lnTo>
                  <a:lnTo>
                    <a:pt x="1854" y="4267"/>
                  </a:lnTo>
                  <a:lnTo>
                    <a:pt x="5780" y="4267"/>
                  </a:lnTo>
                  <a:lnTo>
                    <a:pt x="5943" y="3975"/>
                  </a:lnTo>
                  <a:lnTo>
                    <a:pt x="8873" y="3975"/>
                  </a:lnTo>
                  <a:lnTo>
                    <a:pt x="8949" y="3441"/>
                  </a:lnTo>
                  <a:lnTo>
                    <a:pt x="3937" y="3441"/>
                  </a:lnTo>
                  <a:lnTo>
                    <a:pt x="1612" y="3073"/>
                  </a:lnTo>
                  <a:lnTo>
                    <a:pt x="8364" y="3073"/>
                  </a:lnTo>
                  <a:lnTo>
                    <a:pt x="6832" y="2108"/>
                  </a:lnTo>
                  <a:lnTo>
                    <a:pt x="5943" y="1409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12259914" y="690654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25" y="0"/>
                  </a:moveTo>
                  <a:lnTo>
                    <a:pt x="0" y="914"/>
                  </a:lnTo>
                  <a:lnTo>
                    <a:pt x="1130" y="4953"/>
                  </a:lnTo>
                  <a:lnTo>
                    <a:pt x="1879" y="6515"/>
                  </a:lnTo>
                  <a:lnTo>
                    <a:pt x="2095" y="6083"/>
                  </a:lnTo>
                  <a:lnTo>
                    <a:pt x="2171" y="5854"/>
                  </a:lnTo>
                  <a:lnTo>
                    <a:pt x="2514" y="5740"/>
                  </a:lnTo>
                  <a:lnTo>
                    <a:pt x="2819" y="5613"/>
                  </a:lnTo>
                  <a:lnTo>
                    <a:pt x="3162" y="5499"/>
                  </a:lnTo>
                  <a:lnTo>
                    <a:pt x="3771" y="5003"/>
                  </a:lnTo>
                  <a:lnTo>
                    <a:pt x="4572" y="5410"/>
                  </a:lnTo>
                  <a:lnTo>
                    <a:pt x="5270" y="5245"/>
                  </a:lnTo>
                  <a:lnTo>
                    <a:pt x="5168" y="2489"/>
                  </a:lnTo>
                  <a:lnTo>
                    <a:pt x="4305" y="685"/>
                  </a:lnTo>
                  <a:lnTo>
                    <a:pt x="850" y="800"/>
                  </a:lnTo>
                  <a:lnTo>
                    <a:pt x="431" y="2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12257522" y="691932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870" y="711"/>
                  </a:moveTo>
                  <a:lnTo>
                    <a:pt x="1223" y="965"/>
                  </a:lnTo>
                  <a:lnTo>
                    <a:pt x="684" y="1143"/>
                  </a:lnTo>
                  <a:lnTo>
                    <a:pt x="0" y="1409"/>
                  </a:lnTo>
                  <a:lnTo>
                    <a:pt x="8" y="1574"/>
                  </a:lnTo>
                  <a:lnTo>
                    <a:pt x="410" y="2057"/>
                  </a:lnTo>
                  <a:lnTo>
                    <a:pt x="118" y="3263"/>
                  </a:lnTo>
                  <a:lnTo>
                    <a:pt x="3521" y="4000"/>
                  </a:lnTo>
                  <a:lnTo>
                    <a:pt x="2010" y="5257"/>
                  </a:lnTo>
                  <a:lnTo>
                    <a:pt x="1705" y="6311"/>
                  </a:lnTo>
                  <a:lnTo>
                    <a:pt x="2721" y="6642"/>
                  </a:lnTo>
                  <a:lnTo>
                    <a:pt x="2569" y="7747"/>
                  </a:lnTo>
                  <a:lnTo>
                    <a:pt x="3064" y="8407"/>
                  </a:lnTo>
                  <a:lnTo>
                    <a:pt x="3813" y="7200"/>
                  </a:lnTo>
                  <a:lnTo>
                    <a:pt x="4880" y="6146"/>
                  </a:lnTo>
                  <a:lnTo>
                    <a:pt x="4918" y="4572"/>
                  </a:lnTo>
                  <a:lnTo>
                    <a:pt x="4258" y="3695"/>
                  </a:lnTo>
                  <a:lnTo>
                    <a:pt x="3801" y="2743"/>
                  </a:lnTo>
                  <a:lnTo>
                    <a:pt x="4002" y="1409"/>
                  </a:lnTo>
                  <a:lnTo>
                    <a:pt x="2785" y="1409"/>
                  </a:lnTo>
                  <a:lnTo>
                    <a:pt x="2518" y="1346"/>
                  </a:lnTo>
                  <a:lnTo>
                    <a:pt x="2531" y="1016"/>
                  </a:lnTo>
                  <a:lnTo>
                    <a:pt x="2302" y="939"/>
                  </a:lnTo>
                  <a:lnTo>
                    <a:pt x="1870" y="711"/>
                  </a:lnTo>
                  <a:close/>
                </a:path>
                <a:path w="5079" h="8890">
                  <a:moveTo>
                    <a:pt x="3801" y="0"/>
                  </a:moveTo>
                  <a:lnTo>
                    <a:pt x="3128" y="50"/>
                  </a:lnTo>
                  <a:lnTo>
                    <a:pt x="2785" y="495"/>
                  </a:lnTo>
                  <a:lnTo>
                    <a:pt x="2679" y="711"/>
                  </a:lnTo>
                  <a:lnTo>
                    <a:pt x="2651" y="1143"/>
                  </a:lnTo>
                  <a:lnTo>
                    <a:pt x="2785" y="1409"/>
                  </a:lnTo>
                  <a:lnTo>
                    <a:pt x="4002" y="1409"/>
                  </a:lnTo>
                  <a:lnTo>
                    <a:pt x="3930" y="495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12257223" y="691538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406" y="0"/>
                  </a:moveTo>
                  <a:lnTo>
                    <a:pt x="241" y="800"/>
                  </a:lnTo>
                  <a:lnTo>
                    <a:pt x="0" y="1739"/>
                  </a:lnTo>
                  <a:lnTo>
                    <a:pt x="685" y="2298"/>
                  </a:lnTo>
                  <a:lnTo>
                    <a:pt x="1447" y="2705"/>
                  </a:lnTo>
                  <a:lnTo>
                    <a:pt x="1803" y="1968"/>
                  </a:lnTo>
                  <a:lnTo>
                    <a:pt x="1689" y="1168"/>
                  </a:lnTo>
                  <a:lnTo>
                    <a:pt x="1689" y="393"/>
                  </a:lnTo>
                  <a:lnTo>
                    <a:pt x="1104" y="24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12253557" y="692281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308" y="0"/>
                  </a:moveTo>
                  <a:lnTo>
                    <a:pt x="0" y="761"/>
                  </a:lnTo>
                  <a:lnTo>
                    <a:pt x="1003" y="1993"/>
                  </a:lnTo>
                  <a:lnTo>
                    <a:pt x="723" y="2984"/>
                  </a:lnTo>
                  <a:lnTo>
                    <a:pt x="1168" y="3187"/>
                  </a:lnTo>
                  <a:lnTo>
                    <a:pt x="1409" y="3263"/>
                  </a:lnTo>
                  <a:lnTo>
                    <a:pt x="1612" y="2844"/>
                  </a:lnTo>
                  <a:lnTo>
                    <a:pt x="1803" y="2400"/>
                  </a:lnTo>
                  <a:lnTo>
                    <a:pt x="2019" y="1943"/>
                  </a:lnTo>
                  <a:lnTo>
                    <a:pt x="1625" y="1409"/>
                  </a:lnTo>
                  <a:lnTo>
                    <a:pt x="1714" y="863"/>
                  </a:lnTo>
                  <a:lnTo>
                    <a:pt x="1968" y="31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42B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3" name="object 2713"/>
            <p:cNvSpPr/>
            <p:nvPr/>
          </p:nvSpPr>
          <p:spPr>
            <a:xfrm>
              <a:off x="12255174" y="692277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320" y="0"/>
                  </a:moveTo>
                  <a:lnTo>
                    <a:pt x="0" y="1447"/>
                  </a:lnTo>
                  <a:lnTo>
                    <a:pt x="406" y="1993"/>
                  </a:lnTo>
                  <a:lnTo>
                    <a:pt x="711" y="132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4" name="object 2714"/>
            <p:cNvSpPr/>
            <p:nvPr/>
          </p:nvSpPr>
          <p:spPr>
            <a:xfrm>
              <a:off x="12259306" y="69123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20" y="0"/>
                  </a:moveTo>
                  <a:lnTo>
                    <a:pt x="50" y="0"/>
                  </a:lnTo>
                  <a:lnTo>
                    <a:pt x="0" y="203"/>
                  </a:lnTo>
                  <a:lnTo>
                    <a:pt x="279" y="431"/>
                  </a:lnTo>
                  <a:lnTo>
                    <a:pt x="457" y="584"/>
                  </a:lnTo>
                  <a:lnTo>
                    <a:pt x="647" y="685"/>
                  </a:lnTo>
                  <a:lnTo>
                    <a:pt x="850" y="800"/>
                  </a:lnTo>
                  <a:lnTo>
                    <a:pt x="812" y="558"/>
                  </a:lnTo>
                  <a:lnTo>
                    <a:pt x="660" y="29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5" name="object 2715"/>
            <p:cNvSpPr/>
            <p:nvPr/>
          </p:nvSpPr>
          <p:spPr>
            <a:xfrm>
              <a:off x="12262145" y="69133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17" y="0"/>
                  </a:moveTo>
                  <a:lnTo>
                    <a:pt x="215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558" y="901"/>
                  </a:lnTo>
                  <a:lnTo>
                    <a:pt x="1104" y="1016"/>
                  </a:lnTo>
                  <a:lnTo>
                    <a:pt x="1651" y="609"/>
                  </a:lnTo>
                  <a:lnTo>
                    <a:pt x="1193" y="406"/>
                  </a:lnTo>
                  <a:lnTo>
                    <a:pt x="762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12261793" y="691238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41"/>
                  </a:lnTo>
                  <a:lnTo>
                    <a:pt x="101" y="444"/>
                  </a:lnTo>
                  <a:lnTo>
                    <a:pt x="0" y="660"/>
                  </a:lnTo>
                  <a:lnTo>
                    <a:pt x="215" y="787"/>
                  </a:lnTo>
                  <a:lnTo>
                    <a:pt x="457" y="889"/>
                  </a:lnTo>
                  <a:lnTo>
                    <a:pt x="660" y="990"/>
                  </a:lnTo>
                  <a:lnTo>
                    <a:pt x="558" y="647"/>
                  </a:lnTo>
                  <a:lnTo>
                    <a:pt x="444" y="3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12253609" y="68761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14" y="0"/>
                  </a:moveTo>
                  <a:lnTo>
                    <a:pt x="101" y="203"/>
                  </a:lnTo>
                  <a:lnTo>
                    <a:pt x="50" y="406"/>
                  </a:lnTo>
                  <a:lnTo>
                    <a:pt x="0" y="596"/>
                  </a:lnTo>
                  <a:lnTo>
                    <a:pt x="152" y="698"/>
                  </a:lnTo>
                  <a:lnTo>
                    <a:pt x="304" y="850"/>
                  </a:lnTo>
                  <a:lnTo>
                    <a:pt x="406" y="1041"/>
                  </a:lnTo>
                  <a:lnTo>
                    <a:pt x="647" y="1143"/>
                  </a:lnTo>
                  <a:lnTo>
                    <a:pt x="1104" y="1358"/>
                  </a:lnTo>
                  <a:lnTo>
                    <a:pt x="1143" y="673"/>
                  </a:lnTo>
                  <a:lnTo>
                    <a:pt x="698" y="29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12252022" y="68762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92" y="0"/>
                  </a:moveTo>
                  <a:lnTo>
                    <a:pt x="88" y="863"/>
                  </a:lnTo>
                  <a:lnTo>
                    <a:pt x="0" y="1168"/>
                  </a:lnTo>
                  <a:lnTo>
                    <a:pt x="546" y="1612"/>
                  </a:lnTo>
                  <a:lnTo>
                    <a:pt x="800" y="2006"/>
                  </a:lnTo>
                  <a:lnTo>
                    <a:pt x="1028" y="2070"/>
                  </a:lnTo>
                  <a:lnTo>
                    <a:pt x="1282" y="2108"/>
                  </a:lnTo>
                  <a:lnTo>
                    <a:pt x="1511" y="2057"/>
                  </a:lnTo>
                  <a:lnTo>
                    <a:pt x="1663" y="1701"/>
                  </a:lnTo>
                  <a:lnTo>
                    <a:pt x="1841" y="1320"/>
                  </a:lnTo>
                  <a:lnTo>
                    <a:pt x="1993" y="965"/>
                  </a:lnTo>
                  <a:lnTo>
                    <a:pt x="1892" y="774"/>
                  </a:lnTo>
                  <a:lnTo>
                    <a:pt x="1739" y="622"/>
                  </a:lnTo>
                  <a:lnTo>
                    <a:pt x="1587" y="520"/>
                  </a:lnTo>
                  <a:lnTo>
                    <a:pt x="1041" y="53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8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12236128" y="69337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660" y="800"/>
                  </a:lnTo>
                  <a:lnTo>
                    <a:pt x="190" y="2539"/>
                  </a:lnTo>
                  <a:lnTo>
                    <a:pt x="1993" y="2412"/>
                  </a:lnTo>
                  <a:lnTo>
                    <a:pt x="2070" y="2184"/>
                  </a:lnTo>
                  <a:lnTo>
                    <a:pt x="2159" y="1955"/>
                  </a:lnTo>
                  <a:lnTo>
                    <a:pt x="2260" y="1739"/>
                  </a:lnTo>
                  <a:lnTo>
                    <a:pt x="2146" y="1447"/>
                  </a:lnTo>
                  <a:lnTo>
                    <a:pt x="2044" y="1142"/>
                  </a:lnTo>
                  <a:lnTo>
                    <a:pt x="1943" y="863"/>
                  </a:lnTo>
                  <a:lnTo>
                    <a:pt x="1435" y="292"/>
                  </a:lnTo>
                  <a:lnTo>
                    <a:pt x="76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A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12238072" y="693458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03" y="584"/>
                  </a:lnTo>
                  <a:lnTo>
                    <a:pt x="317" y="863"/>
                  </a:lnTo>
                  <a:lnTo>
                    <a:pt x="546" y="457"/>
                  </a:lnTo>
                  <a:lnTo>
                    <a:pt x="393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12232464" y="69343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01" y="0"/>
                  </a:moveTo>
                  <a:lnTo>
                    <a:pt x="673" y="152"/>
                  </a:lnTo>
                  <a:lnTo>
                    <a:pt x="469" y="1054"/>
                  </a:lnTo>
                  <a:lnTo>
                    <a:pt x="0" y="1752"/>
                  </a:lnTo>
                  <a:lnTo>
                    <a:pt x="698" y="1701"/>
                  </a:lnTo>
                  <a:lnTo>
                    <a:pt x="1104" y="1244"/>
                  </a:lnTo>
                  <a:lnTo>
                    <a:pt x="1397" y="660"/>
                  </a:lnTo>
                  <a:lnTo>
                    <a:pt x="1498" y="444"/>
                  </a:lnTo>
                  <a:lnTo>
                    <a:pt x="1600" y="24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F9C7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2" name="object 2722"/>
            <p:cNvSpPr/>
            <p:nvPr/>
          </p:nvSpPr>
          <p:spPr>
            <a:xfrm>
              <a:off x="12234532" y="69346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15"/>
                  </a:lnTo>
                  <a:lnTo>
                    <a:pt x="101" y="419"/>
                  </a:lnTo>
                  <a:lnTo>
                    <a:pt x="0" y="660"/>
                  </a:lnTo>
                  <a:lnTo>
                    <a:pt x="342" y="774"/>
                  </a:lnTo>
                  <a:lnTo>
                    <a:pt x="812" y="1028"/>
                  </a:lnTo>
                  <a:lnTo>
                    <a:pt x="965" y="711"/>
                  </a:lnTo>
                  <a:lnTo>
                    <a:pt x="1117" y="355"/>
                  </a:lnTo>
                  <a:lnTo>
                    <a:pt x="609" y="16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B9DC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3" name="object 2723"/>
            <p:cNvSpPr/>
            <p:nvPr/>
          </p:nvSpPr>
          <p:spPr>
            <a:xfrm>
              <a:off x="12233871" y="69342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41"/>
                  </a:lnTo>
                  <a:lnTo>
                    <a:pt x="0" y="673"/>
                  </a:lnTo>
                  <a:lnTo>
                    <a:pt x="215" y="774"/>
                  </a:lnTo>
                  <a:lnTo>
                    <a:pt x="419" y="889"/>
                  </a:lnTo>
                  <a:lnTo>
                    <a:pt x="660" y="990"/>
                  </a:lnTo>
                  <a:lnTo>
                    <a:pt x="762" y="749"/>
                  </a:lnTo>
                  <a:lnTo>
                    <a:pt x="863" y="546"/>
                  </a:lnTo>
                  <a:lnTo>
                    <a:pt x="965" y="330"/>
                  </a:lnTo>
                  <a:lnTo>
                    <a:pt x="749" y="228"/>
                  </a:lnTo>
                  <a:lnTo>
                    <a:pt x="508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12268414" y="694598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245" y="6781"/>
                  </a:moveTo>
                  <a:lnTo>
                    <a:pt x="4165" y="6934"/>
                  </a:lnTo>
                  <a:lnTo>
                    <a:pt x="3949" y="7340"/>
                  </a:lnTo>
                  <a:lnTo>
                    <a:pt x="3864" y="8204"/>
                  </a:lnTo>
                  <a:lnTo>
                    <a:pt x="4038" y="10159"/>
                  </a:lnTo>
                  <a:lnTo>
                    <a:pt x="1066" y="11239"/>
                  </a:lnTo>
                  <a:lnTo>
                    <a:pt x="838" y="12738"/>
                  </a:lnTo>
                  <a:lnTo>
                    <a:pt x="0" y="13842"/>
                  </a:lnTo>
                  <a:lnTo>
                    <a:pt x="749" y="14198"/>
                  </a:lnTo>
                  <a:lnTo>
                    <a:pt x="2603" y="14096"/>
                  </a:lnTo>
                  <a:lnTo>
                    <a:pt x="4343" y="13347"/>
                  </a:lnTo>
                  <a:lnTo>
                    <a:pt x="6934" y="10794"/>
                  </a:lnTo>
                  <a:lnTo>
                    <a:pt x="8458" y="10159"/>
                  </a:lnTo>
                  <a:lnTo>
                    <a:pt x="10159" y="9639"/>
                  </a:lnTo>
                  <a:lnTo>
                    <a:pt x="10591" y="8686"/>
                  </a:lnTo>
                  <a:lnTo>
                    <a:pt x="11341" y="8204"/>
                  </a:lnTo>
                  <a:lnTo>
                    <a:pt x="12399" y="8204"/>
                  </a:lnTo>
                  <a:lnTo>
                    <a:pt x="12209" y="7010"/>
                  </a:lnTo>
                  <a:lnTo>
                    <a:pt x="6464" y="7010"/>
                  </a:lnTo>
                  <a:lnTo>
                    <a:pt x="5245" y="6781"/>
                  </a:lnTo>
                  <a:close/>
                </a:path>
                <a:path w="15240" h="14604">
                  <a:moveTo>
                    <a:pt x="12407" y="8253"/>
                  </a:moveTo>
                  <a:close/>
                </a:path>
                <a:path w="15240" h="14604">
                  <a:moveTo>
                    <a:pt x="12399" y="8204"/>
                  </a:moveTo>
                  <a:lnTo>
                    <a:pt x="11341" y="8204"/>
                  </a:lnTo>
                  <a:lnTo>
                    <a:pt x="12407" y="8253"/>
                  </a:lnTo>
                  <a:close/>
                </a:path>
                <a:path w="15240" h="14604">
                  <a:moveTo>
                    <a:pt x="7137" y="5803"/>
                  </a:moveTo>
                  <a:lnTo>
                    <a:pt x="6464" y="7010"/>
                  </a:lnTo>
                  <a:lnTo>
                    <a:pt x="12209" y="7010"/>
                  </a:lnTo>
                  <a:lnTo>
                    <a:pt x="12176" y="6807"/>
                  </a:lnTo>
                  <a:lnTo>
                    <a:pt x="7607" y="6807"/>
                  </a:lnTo>
                  <a:lnTo>
                    <a:pt x="7492" y="6032"/>
                  </a:lnTo>
                  <a:lnTo>
                    <a:pt x="7137" y="5803"/>
                  </a:lnTo>
                  <a:close/>
                </a:path>
                <a:path w="15240" h="14604">
                  <a:moveTo>
                    <a:pt x="10794" y="596"/>
                  </a:moveTo>
                  <a:lnTo>
                    <a:pt x="9309" y="888"/>
                  </a:lnTo>
                  <a:lnTo>
                    <a:pt x="9664" y="2209"/>
                  </a:lnTo>
                  <a:lnTo>
                    <a:pt x="9982" y="3263"/>
                  </a:lnTo>
                  <a:lnTo>
                    <a:pt x="9664" y="3848"/>
                  </a:lnTo>
                  <a:lnTo>
                    <a:pt x="8686" y="4140"/>
                  </a:lnTo>
                  <a:lnTo>
                    <a:pt x="8039" y="5384"/>
                  </a:lnTo>
                  <a:lnTo>
                    <a:pt x="8508" y="6108"/>
                  </a:lnTo>
                  <a:lnTo>
                    <a:pt x="7607" y="6807"/>
                  </a:lnTo>
                  <a:lnTo>
                    <a:pt x="12176" y="6807"/>
                  </a:lnTo>
                  <a:lnTo>
                    <a:pt x="12052" y="6032"/>
                  </a:lnTo>
                  <a:lnTo>
                    <a:pt x="12055" y="5384"/>
                  </a:lnTo>
                  <a:lnTo>
                    <a:pt x="12242" y="3530"/>
                  </a:lnTo>
                  <a:lnTo>
                    <a:pt x="12969" y="3023"/>
                  </a:lnTo>
                  <a:lnTo>
                    <a:pt x="10794" y="596"/>
                  </a:lnTo>
                  <a:close/>
                </a:path>
                <a:path w="15240" h="14604">
                  <a:moveTo>
                    <a:pt x="13804" y="0"/>
                  </a:moveTo>
                  <a:lnTo>
                    <a:pt x="13093" y="736"/>
                  </a:lnTo>
                  <a:lnTo>
                    <a:pt x="13093" y="2936"/>
                  </a:lnTo>
                  <a:lnTo>
                    <a:pt x="14516" y="1943"/>
                  </a:lnTo>
                  <a:lnTo>
                    <a:pt x="14884" y="1066"/>
                  </a:lnTo>
                  <a:lnTo>
                    <a:pt x="14655" y="406"/>
                  </a:lnTo>
                  <a:lnTo>
                    <a:pt x="13804" y="0"/>
                  </a:lnTo>
                  <a:close/>
                </a:path>
              </a:pathLst>
            </a:custGeom>
            <a:solidFill>
              <a:srgbClr val="EF3C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12270264" y="695799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6413" y="0"/>
                  </a:moveTo>
                  <a:lnTo>
                    <a:pt x="4343" y="876"/>
                  </a:lnTo>
                  <a:lnTo>
                    <a:pt x="2451" y="1943"/>
                  </a:lnTo>
                  <a:lnTo>
                    <a:pt x="1917" y="4394"/>
                  </a:lnTo>
                  <a:lnTo>
                    <a:pt x="1511" y="5270"/>
                  </a:lnTo>
                  <a:lnTo>
                    <a:pt x="889" y="5499"/>
                  </a:lnTo>
                  <a:lnTo>
                    <a:pt x="0" y="5105"/>
                  </a:lnTo>
                  <a:lnTo>
                    <a:pt x="139" y="5981"/>
                  </a:lnTo>
                  <a:lnTo>
                    <a:pt x="254" y="6870"/>
                  </a:lnTo>
                  <a:lnTo>
                    <a:pt x="393" y="7734"/>
                  </a:lnTo>
                  <a:lnTo>
                    <a:pt x="2133" y="7124"/>
                  </a:lnTo>
                  <a:lnTo>
                    <a:pt x="2082" y="5295"/>
                  </a:lnTo>
                  <a:lnTo>
                    <a:pt x="2908" y="4051"/>
                  </a:lnTo>
                  <a:lnTo>
                    <a:pt x="3556" y="3797"/>
                  </a:lnTo>
                  <a:lnTo>
                    <a:pt x="3886" y="3683"/>
                  </a:lnTo>
                  <a:lnTo>
                    <a:pt x="4610" y="4076"/>
                  </a:lnTo>
                  <a:lnTo>
                    <a:pt x="5410" y="3924"/>
                  </a:lnTo>
                  <a:lnTo>
                    <a:pt x="6197" y="3937"/>
                  </a:lnTo>
                  <a:lnTo>
                    <a:pt x="7150" y="2679"/>
                  </a:lnTo>
                  <a:lnTo>
                    <a:pt x="6210" y="129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12264655" y="695989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911" y="0"/>
                  </a:moveTo>
                  <a:lnTo>
                    <a:pt x="3327" y="1739"/>
                  </a:lnTo>
                  <a:lnTo>
                    <a:pt x="1765" y="1993"/>
                  </a:lnTo>
                  <a:lnTo>
                    <a:pt x="304" y="2374"/>
                  </a:lnTo>
                  <a:lnTo>
                    <a:pt x="0" y="3086"/>
                  </a:lnTo>
                  <a:lnTo>
                    <a:pt x="2260" y="3378"/>
                  </a:lnTo>
                  <a:lnTo>
                    <a:pt x="3848" y="2578"/>
                  </a:lnTo>
                  <a:lnTo>
                    <a:pt x="4508" y="29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7" name="object 2727"/>
            <p:cNvSpPr/>
            <p:nvPr/>
          </p:nvSpPr>
          <p:spPr>
            <a:xfrm>
              <a:off x="12279592" y="695491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14" y="0"/>
                  </a:moveTo>
                  <a:lnTo>
                    <a:pt x="825" y="203"/>
                  </a:lnTo>
                  <a:lnTo>
                    <a:pt x="711" y="406"/>
                  </a:lnTo>
                  <a:lnTo>
                    <a:pt x="609" y="609"/>
                  </a:lnTo>
                  <a:lnTo>
                    <a:pt x="406" y="1079"/>
                  </a:lnTo>
                  <a:lnTo>
                    <a:pt x="190" y="1536"/>
                  </a:lnTo>
                  <a:lnTo>
                    <a:pt x="0" y="1981"/>
                  </a:lnTo>
                  <a:lnTo>
                    <a:pt x="660" y="2298"/>
                  </a:lnTo>
                  <a:lnTo>
                    <a:pt x="1320" y="2603"/>
                  </a:lnTo>
                  <a:lnTo>
                    <a:pt x="2006" y="2933"/>
                  </a:lnTo>
                  <a:lnTo>
                    <a:pt x="2209" y="2463"/>
                  </a:lnTo>
                  <a:lnTo>
                    <a:pt x="2311" y="2247"/>
                  </a:lnTo>
                  <a:lnTo>
                    <a:pt x="1955" y="1295"/>
                  </a:lnTo>
                  <a:lnTo>
                    <a:pt x="1600" y="863"/>
                  </a:lnTo>
                  <a:lnTo>
                    <a:pt x="1269" y="43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8" name="object 2728"/>
            <p:cNvSpPr/>
            <p:nvPr/>
          </p:nvSpPr>
          <p:spPr>
            <a:xfrm>
              <a:off x="12278564" y="69541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93" y="0"/>
                  </a:moveTo>
                  <a:lnTo>
                    <a:pt x="444" y="469"/>
                  </a:lnTo>
                  <a:lnTo>
                    <a:pt x="0" y="1435"/>
                  </a:lnTo>
                  <a:lnTo>
                    <a:pt x="546" y="1397"/>
                  </a:lnTo>
                  <a:lnTo>
                    <a:pt x="1092" y="1371"/>
                  </a:lnTo>
                  <a:lnTo>
                    <a:pt x="1638" y="1333"/>
                  </a:lnTo>
                  <a:lnTo>
                    <a:pt x="1739" y="1130"/>
                  </a:lnTo>
                  <a:lnTo>
                    <a:pt x="1854" y="927"/>
                  </a:lnTo>
                  <a:lnTo>
                    <a:pt x="1955" y="723"/>
                  </a:lnTo>
                  <a:lnTo>
                    <a:pt x="2044" y="495"/>
                  </a:lnTo>
                  <a:lnTo>
                    <a:pt x="2146" y="279"/>
                  </a:lnTo>
                  <a:lnTo>
                    <a:pt x="2273" y="5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29" name="object 2729"/>
            <p:cNvSpPr/>
            <p:nvPr/>
          </p:nvSpPr>
          <p:spPr>
            <a:xfrm>
              <a:off x="12270260" y="69620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54" y="0"/>
                  </a:moveTo>
                  <a:lnTo>
                    <a:pt x="406" y="203"/>
                  </a:lnTo>
                  <a:lnTo>
                    <a:pt x="0" y="1066"/>
                  </a:lnTo>
                  <a:lnTo>
                    <a:pt x="889" y="1435"/>
                  </a:lnTo>
                  <a:lnTo>
                    <a:pt x="1511" y="1219"/>
                  </a:lnTo>
                  <a:lnTo>
                    <a:pt x="1917" y="35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12277642" y="69572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90" y="0"/>
                  </a:moveTo>
                  <a:lnTo>
                    <a:pt x="647" y="114"/>
                  </a:lnTo>
                  <a:lnTo>
                    <a:pt x="342" y="241"/>
                  </a:lnTo>
                  <a:lnTo>
                    <a:pt x="0" y="355"/>
                  </a:lnTo>
                  <a:lnTo>
                    <a:pt x="355" y="317"/>
                  </a:lnTo>
                  <a:lnTo>
                    <a:pt x="1054" y="12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12261642" y="695930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5549" y="0"/>
                  </a:moveTo>
                  <a:lnTo>
                    <a:pt x="5003" y="368"/>
                  </a:lnTo>
                  <a:lnTo>
                    <a:pt x="4432" y="241"/>
                  </a:lnTo>
                  <a:lnTo>
                    <a:pt x="3898" y="0"/>
                  </a:lnTo>
                  <a:lnTo>
                    <a:pt x="3225" y="266"/>
                  </a:lnTo>
                  <a:lnTo>
                    <a:pt x="2959" y="1473"/>
                  </a:lnTo>
                  <a:lnTo>
                    <a:pt x="1930" y="711"/>
                  </a:lnTo>
                  <a:lnTo>
                    <a:pt x="1168" y="673"/>
                  </a:lnTo>
                  <a:lnTo>
                    <a:pt x="507" y="927"/>
                  </a:lnTo>
                  <a:lnTo>
                    <a:pt x="0" y="1498"/>
                  </a:lnTo>
                  <a:lnTo>
                    <a:pt x="1104" y="1968"/>
                  </a:lnTo>
                  <a:lnTo>
                    <a:pt x="2209" y="2476"/>
                  </a:lnTo>
                  <a:lnTo>
                    <a:pt x="3314" y="2959"/>
                  </a:lnTo>
                  <a:lnTo>
                    <a:pt x="4775" y="2590"/>
                  </a:lnTo>
                  <a:lnTo>
                    <a:pt x="6349" y="2324"/>
                  </a:lnTo>
                  <a:lnTo>
                    <a:pt x="6921" y="596"/>
                  </a:lnTo>
                  <a:lnTo>
                    <a:pt x="6769" y="520"/>
                  </a:lnTo>
                  <a:lnTo>
                    <a:pt x="6565" y="444"/>
                  </a:lnTo>
                  <a:lnTo>
                    <a:pt x="6197" y="254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12258053" y="692402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482" y="0"/>
                  </a:moveTo>
                  <a:lnTo>
                    <a:pt x="0" y="101"/>
                  </a:lnTo>
                  <a:lnTo>
                    <a:pt x="101" y="406"/>
                  </a:lnTo>
                  <a:lnTo>
                    <a:pt x="152" y="749"/>
                  </a:lnTo>
                  <a:lnTo>
                    <a:pt x="279" y="1054"/>
                  </a:lnTo>
                  <a:lnTo>
                    <a:pt x="431" y="1409"/>
                  </a:lnTo>
                  <a:lnTo>
                    <a:pt x="571" y="1397"/>
                  </a:lnTo>
                  <a:lnTo>
                    <a:pt x="634" y="698"/>
                  </a:lnTo>
                  <a:lnTo>
                    <a:pt x="584" y="34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12254305" y="69257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95"/>
                  </a:lnTo>
                  <a:lnTo>
                    <a:pt x="266" y="596"/>
                  </a:lnTo>
                  <a:lnTo>
                    <a:pt x="660" y="304"/>
                  </a:lnTo>
                  <a:lnTo>
                    <a:pt x="419" y="203"/>
                  </a:lnTo>
                  <a:lnTo>
                    <a:pt x="21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12258560" y="692532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82"/>
                  </a:lnTo>
                  <a:lnTo>
                    <a:pt x="266" y="584"/>
                  </a:lnTo>
                  <a:lnTo>
                    <a:pt x="660" y="317"/>
                  </a:lnTo>
                  <a:lnTo>
                    <a:pt x="444" y="215"/>
                  </a:lnTo>
                  <a:lnTo>
                    <a:pt x="21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12263689" y="6924253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7824" y="13728"/>
                  </a:moveTo>
                  <a:lnTo>
                    <a:pt x="6045" y="13728"/>
                  </a:lnTo>
                  <a:lnTo>
                    <a:pt x="6769" y="13919"/>
                  </a:lnTo>
                  <a:lnTo>
                    <a:pt x="8178" y="14338"/>
                  </a:lnTo>
                  <a:lnTo>
                    <a:pt x="7824" y="13728"/>
                  </a:lnTo>
                  <a:close/>
                </a:path>
                <a:path w="11429" h="14604">
                  <a:moveTo>
                    <a:pt x="8414" y="12979"/>
                  </a:moveTo>
                  <a:lnTo>
                    <a:pt x="4318" y="12979"/>
                  </a:lnTo>
                  <a:lnTo>
                    <a:pt x="4483" y="13436"/>
                  </a:lnTo>
                  <a:lnTo>
                    <a:pt x="4648" y="13576"/>
                  </a:lnTo>
                  <a:lnTo>
                    <a:pt x="5041" y="13792"/>
                  </a:lnTo>
                  <a:lnTo>
                    <a:pt x="5727" y="13766"/>
                  </a:lnTo>
                  <a:lnTo>
                    <a:pt x="6045" y="13728"/>
                  </a:lnTo>
                  <a:lnTo>
                    <a:pt x="7824" y="13728"/>
                  </a:lnTo>
                  <a:lnTo>
                    <a:pt x="7543" y="13246"/>
                  </a:lnTo>
                  <a:lnTo>
                    <a:pt x="8414" y="12979"/>
                  </a:lnTo>
                  <a:close/>
                </a:path>
                <a:path w="11429" h="14604">
                  <a:moveTo>
                    <a:pt x="8330" y="8966"/>
                  </a:moveTo>
                  <a:lnTo>
                    <a:pt x="3073" y="8966"/>
                  </a:lnTo>
                  <a:lnTo>
                    <a:pt x="3746" y="9182"/>
                  </a:lnTo>
                  <a:lnTo>
                    <a:pt x="5295" y="10096"/>
                  </a:lnTo>
                  <a:lnTo>
                    <a:pt x="5370" y="10439"/>
                  </a:lnTo>
                  <a:lnTo>
                    <a:pt x="5463" y="11188"/>
                  </a:lnTo>
                  <a:lnTo>
                    <a:pt x="4889" y="11544"/>
                  </a:lnTo>
                  <a:lnTo>
                    <a:pt x="2984" y="11645"/>
                  </a:lnTo>
                  <a:lnTo>
                    <a:pt x="2702" y="12369"/>
                  </a:lnTo>
                  <a:lnTo>
                    <a:pt x="2832" y="13500"/>
                  </a:lnTo>
                  <a:lnTo>
                    <a:pt x="3175" y="13639"/>
                  </a:lnTo>
                  <a:lnTo>
                    <a:pt x="3492" y="13601"/>
                  </a:lnTo>
                  <a:lnTo>
                    <a:pt x="4064" y="13080"/>
                  </a:lnTo>
                  <a:lnTo>
                    <a:pt x="4318" y="12979"/>
                  </a:lnTo>
                  <a:lnTo>
                    <a:pt x="8414" y="12979"/>
                  </a:lnTo>
                  <a:lnTo>
                    <a:pt x="9575" y="12623"/>
                  </a:lnTo>
                  <a:lnTo>
                    <a:pt x="9373" y="12369"/>
                  </a:lnTo>
                  <a:lnTo>
                    <a:pt x="7670" y="12369"/>
                  </a:lnTo>
                  <a:lnTo>
                    <a:pt x="7055" y="11493"/>
                  </a:lnTo>
                  <a:lnTo>
                    <a:pt x="6988" y="11150"/>
                  </a:lnTo>
                  <a:lnTo>
                    <a:pt x="7327" y="10439"/>
                  </a:lnTo>
                  <a:lnTo>
                    <a:pt x="8521" y="10185"/>
                  </a:lnTo>
                  <a:lnTo>
                    <a:pt x="9863" y="10185"/>
                  </a:lnTo>
                  <a:lnTo>
                    <a:pt x="8064" y="9550"/>
                  </a:lnTo>
                  <a:lnTo>
                    <a:pt x="8330" y="8966"/>
                  </a:lnTo>
                  <a:close/>
                </a:path>
                <a:path w="11429" h="14604">
                  <a:moveTo>
                    <a:pt x="8694" y="11518"/>
                  </a:moveTo>
                  <a:lnTo>
                    <a:pt x="8177" y="11874"/>
                  </a:lnTo>
                  <a:lnTo>
                    <a:pt x="7670" y="12369"/>
                  </a:lnTo>
                  <a:lnTo>
                    <a:pt x="9373" y="12369"/>
                  </a:lnTo>
                  <a:lnTo>
                    <a:pt x="8694" y="11518"/>
                  </a:lnTo>
                  <a:close/>
                </a:path>
                <a:path w="11429" h="14604">
                  <a:moveTo>
                    <a:pt x="10772" y="10794"/>
                  </a:moveTo>
                  <a:lnTo>
                    <a:pt x="9194" y="10794"/>
                  </a:lnTo>
                  <a:lnTo>
                    <a:pt x="10350" y="11874"/>
                  </a:lnTo>
                  <a:lnTo>
                    <a:pt x="10772" y="10794"/>
                  </a:lnTo>
                  <a:close/>
                </a:path>
                <a:path w="11429" h="14604">
                  <a:moveTo>
                    <a:pt x="8657" y="11506"/>
                  </a:moveTo>
                  <a:close/>
                </a:path>
                <a:path w="11429" h="14604">
                  <a:moveTo>
                    <a:pt x="8683" y="11505"/>
                  </a:moveTo>
                  <a:close/>
                </a:path>
                <a:path w="11429" h="14604">
                  <a:moveTo>
                    <a:pt x="8674" y="11493"/>
                  </a:moveTo>
                  <a:close/>
                </a:path>
                <a:path w="11429" h="14604">
                  <a:moveTo>
                    <a:pt x="9863" y="10185"/>
                  </a:moveTo>
                  <a:lnTo>
                    <a:pt x="8521" y="10185"/>
                  </a:lnTo>
                  <a:lnTo>
                    <a:pt x="8229" y="11188"/>
                  </a:lnTo>
                  <a:lnTo>
                    <a:pt x="8639" y="11493"/>
                  </a:lnTo>
                  <a:lnTo>
                    <a:pt x="9194" y="10794"/>
                  </a:lnTo>
                  <a:lnTo>
                    <a:pt x="10772" y="10794"/>
                  </a:lnTo>
                  <a:lnTo>
                    <a:pt x="10871" y="10540"/>
                  </a:lnTo>
                  <a:lnTo>
                    <a:pt x="9863" y="10185"/>
                  </a:lnTo>
                  <a:close/>
                </a:path>
                <a:path w="11429" h="14604">
                  <a:moveTo>
                    <a:pt x="292" y="6718"/>
                  </a:moveTo>
                  <a:lnTo>
                    <a:pt x="187" y="7086"/>
                  </a:lnTo>
                  <a:lnTo>
                    <a:pt x="0" y="7518"/>
                  </a:lnTo>
                  <a:lnTo>
                    <a:pt x="1028" y="7835"/>
                  </a:lnTo>
                  <a:lnTo>
                    <a:pt x="1727" y="8572"/>
                  </a:lnTo>
                  <a:lnTo>
                    <a:pt x="2349" y="9397"/>
                  </a:lnTo>
                  <a:lnTo>
                    <a:pt x="3073" y="8966"/>
                  </a:lnTo>
                  <a:lnTo>
                    <a:pt x="8330" y="8966"/>
                  </a:lnTo>
                  <a:lnTo>
                    <a:pt x="8944" y="7619"/>
                  </a:lnTo>
                  <a:lnTo>
                    <a:pt x="1727" y="7619"/>
                  </a:lnTo>
                  <a:lnTo>
                    <a:pt x="1016" y="7086"/>
                  </a:lnTo>
                  <a:lnTo>
                    <a:pt x="292" y="6718"/>
                  </a:lnTo>
                  <a:close/>
                </a:path>
                <a:path w="11429" h="14604">
                  <a:moveTo>
                    <a:pt x="2781" y="1485"/>
                  </a:moveTo>
                  <a:lnTo>
                    <a:pt x="2476" y="2120"/>
                  </a:lnTo>
                  <a:lnTo>
                    <a:pt x="2984" y="2870"/>
                  </a:lnTo>
                  <a:lnTo>
                    <a:pt x="3746" y="3428"/>
                  </a:lnTo>
                  <a:lnTo>
                    <a:pt x="3797" y="4432"/>
                  </a:lnTo>
                  <a:lnTo>
                    <a:pt x="4889" y="6502"/>
                  </a:lnTo>
                  <a:lnTo>
                    <a:pt x="2641" y="7137"/>
                  </a:lnTo>
                  <a:lnTo>
                    <a:pt x="1727" y="7619"/>
                  </a:lnTo>
                  <a:lnTo>
                    <a:pt x="8944" y="7619"/>
                  </a:lnTo>
                  <a:lnTo>
                    <a:pt x="9118" y="7238"/>
                  </a:lnTo>
                  <a:lnTo>
                    <a:pt x="9029" y="4000"/>
                  </a:lnTo>
                  <a:lnTo>
                    <a:pt x="8001" y="2971"/>
                  </a:lnTo>
                  <a:lnTo>
                    <a:pt x="8259" y="2044"/>
                  </a:lnTo>
                  <a:lnTo>
                    <a:pt x="4165" y="2044"/>
                  </a:lnTo>
                  <a:lnTo>
                    <a:pt x="2781" y="1485"/>
                  </a:lnTo>
                  <a:close/>
                </a:path>
                <a:path w="11429" h="14604">
                  <a:moveTo>
                    <a:pt x="5041" y="101"/>
                  </a:moveTo>
                  <a:lnTo>
                    <a:pt x="4165" y="2044"/>
                  </a:lnTo>
                  <a:lnTo>
                    <a:pt x="8259" y="2044"/>
                  </a:lnTo>
                  <a:lnTo>
                    <a:pt x="6184" y="1993"/>
                  </a:lnTo>
                  <a:lnTo>
                    <a:pt x="5041" y="101"/>
                  </a:lnTo>
                  <a:close/>
                </a:path>
                <a:path w="11429" h="14604">
                  <a:moveTo>
                    <a:pt x="8318" y="0"/>
                  </a:moveTo>
                  <a:lnTo>
                    <a:pt x="7251" y="927"/>
                  </a:lnTo>
                  <a:lnTo>
                    <a:pt x="6184" y="1993"/>
                  </a:lnTo>
                  <a:lnTo>
                    <a:pt x="8273" y="1993"/>
                  </a:lnTo>
                  <a:lnTo>
                    <a:pt x="8369" y="1650"/>
                  </a:lnTo>
                  <a:lnTo>
                    <a:pt x="8597" y="1092"/>
                  </a:lnTo>
                  <a:lnTo>
                    <a:pt x="8724" y="53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6" name="object 2736"/>
            <p:cNvSpPr/>
            <p:nvPr/>
          </p:nvSpPr>
          <p:spPr>
            <a:xfrm>
              <a:off x="12263463" y="6935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81" y="1663"/>
                  </a:moveTo>
                  <a:lnTo>
                    <a:pt x="50" y="1663"/>
                  </a:lnTo>
                  <a:lnTo>
                    <a:pt x="0" y="1930"/>
                  </a:lnTo>
                  <a:lnTo>
                    <a:pt x="127" y="1917"/>
                  </a:lnTo>
                  <a:lnTo>
                    <a:pt x="381" y="1663"/>
                  </a:lnTo>
                  <a:close/>
                </a:path>
                <a:path w="1904" h="2540">
                  <a:moveTo>
                    <a:pt x="1663" y="635"/>
                  </a:moveTo>
                  <a:lnTo>
                    <a:pt x="1206" y="431"/>
                  </a:lnTo>
                  <a:lnTo>
                    <a:pt x="762" y="228"/>
                  </a:lnTo>
                  <a:lnTo>
                    <a:pt x="317" y="0"/>
                  </a:lnTo>
                  <a:lnTo>
                    <a:pt x="317" y="558"/>
                  </a:lnTo>
                  <a:lnTo>
                    <a:pt x="355" y="1104"/>
                  </a:lnTo>
                  <a:lnTo>
                    <a:pt x="368" y="1651"/>
                  </a:lnTo>
                  <a:lnTo>
                    <a:pt x="698" y="1549"/>
                  </a:lnTo>
                  <a:lnTo>
                    <a:pt x="1016" y="1409"/>
                  </a:lnTo>
                  <a:lnTo>
                    <a:pt x="1358" y="1295"/>
                  </a:lnTo>
                  <a:lnTo>
                    <a:pt x="1562" y="863"/>
                  </a:lnTo>
                  <a:lnTo>
                    <a:pt x="1663" y="635"/>
                  </a:lnTo>
                  <a:close/>
                </a:path>
              </a:pathLst>
            </a:custGeom>
            <a:solidFill>
              <a:srgbClr val="EE36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7" name="object 2737"/>
            <p:cNvSpPr/>
            <p:nvPr/>
          </p:nvSpPr>
          <p:spPr>
            <a:xfrm>
              <a:off x="12263572" y="692633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523" y="0"/>
                  </a:moveTo>
                  <a:lnTo>
                    <a:pt x="1371" y="1435"/>
                  </a:lnTo>
                  <a:lnTo>
                    <a:pt x="317" y="1409"/>
                  </a:lnTo>
                  <a:lnTo>
                    <a:pt x="0" y="1993"/>
                  </a:lnTo>
                  <a:lnTo>
                    <a:pt x="1358" y="2666"/>
                  </a:lnTo>
                  <a:lnTo>
                    <a:pt x="1054" y="3632"/>
                  </a:lnTo>
                  <a:lnTo>
                    <a:pt x="406" y="4635"/>
                  </a:lnTo>
                  <a:lnTo>
                    <a:pt x="1130" y="5003"/>
                  </a:lnTo>
                  <a:lnTo>
                    <a:pt x="1854" y="5537"/>
                  </a:lnTo>
                  <a:lnTo>
                    <a:pt x="2768" y="5054"/>
                  </a:lnTo>
                  <a:lnTo>
                    <a:pt x="2197" y="3746"/>
                  </a:lnTo>
                  <a:lnTo>
                    <a:pt x="2565" y="2832"/>
                  </a:lnTo>
                  <a:lnTo>
                    <a:pt x="3911" y="2349"/>
                  </a:lnTo>
                  <a:lnTo>
                    <a:pt x="3860" y="1346"/>
                  </a:lnTo>
                  <a:lnTo>
                    <a:pt x="3098" y="787"/>
                  </a:lnTo>
                  <a:lnTo>
                    <a:pt x="2603" y="3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F168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12262724" y="69294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33" y="0"/>
                  </a:moveTo>
                  <a:lnTo>
                    <a:pt x="139" y="88"/>
                  </a:lnTo>
                  <a:lnTo>
                    <a:pt x="0" y="673"/>
                  </a:lnTo>
                  <a:lnTo>
                    <a:pt x="292" y="1041"/>
                  </a:lnTo>
                  <a:lnTo>
                    <a:pt x="622" y="1397"/>
                  </a:lnTo>
                  <a:lnTo>
                    <a:pt x="736" y="965"/>
                  </a:lnTo>
                  <a:lnTo>
                    <a:pt x="990" y="482"/>
                  </a:lnTo>
                  <a:lnTo>
                    <a:pt x="596" y="88"/>
                  </a:lnTo>
                  <a:close/>
                </a:path>
              </a:pathLst>
            </a:custGeom>
            <a:solidFill>
              <a:srgbClr val="F3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12263110" y="69308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41" y="0"/>
                  </a:moveTo>
                  <a:lnTo>
                    <a:pt x="139" y="228"/>
                  </a:lnTo>
                  <a:lnTo>
                    <a:pt x="50" y="444"/>
                  </a:lnTo>
                  <a:lnTo>
                    <a:pt x="0" y="673"/>
                  </a:lnTo>
                  <a:lnTo>
                    <a:pt x="203" y="749"/>
                  </a:lnTo>
                  <a:lnTo>
                    <a:pt x="381" y="850"/>
                  </a:lnTo>
                  <a:lnTo>
                    <a:pt x="584" y="939"/>
                  </a:lnTo>
                  <a:lnTo>
                    <a:pt x="889" y="292"/>
                  </a:lnTo>
                  <a:lnTo>
                    <a:pt x="571" y="1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12263793" y="69345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49" y="0"/>
                  </a:moveTo>
                  <a:lnTo>
                    <a:pt x="0" y="444"/>
                  </a:lnTo>
                  <a:lnTo>
                    <a:pt x="419" y="660"/>
                  </a:lnTo>
                  <a:lnTo>
                    <a:pt x="889" y="876"/>
                  </a:lnTo>
                  <a:lnTo>
                    <a:pt x="1320" y="1079"/>
                  </a:lnTo>
                  <a:lnTo>
                    <a:pt x="1193" y="19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1" name="object 2741"/>
            <p:cNvSpPr/>
            <p:nvPr/>
          </p:nvSpPr>
          <p:spPr>
            <a:xfrm>
              <a:off x="12264769" y="695212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850" y="0"/>
                  </a:moveTo>
                  <a:lnTo>
                    <a:pt x="203" y="1282"/>
                  </a:lnTo>
                  <a:lnTo>
                    <a:pt x="0" y="2565"/>
                  </a:lnTo>
                  <a:lnTo>
                    <a:pt x="647" y="3898"/>
                  </a:lnTo>
                  <a:lnTo>
                    <a:pt x="1409" y="4216"/>
                  </a:lnTo>
                  <a:lnTo>
                    <a:pt x="1841" y="4914"/>
                  </a:lnTo>
                  <a:lnTo>
                    <a:pt x="2349" y="5486"/>
                  </a:lnTo>
                  <a:lnTo>
                    <a:pt x="2959" y="4165"/>
                  </a:lnTo>
                  <a:lnTo>
                    <a:pt x="2984" y="2489"/>
                  </a:lnTo>
                  <a:lnTo>
                    <a:pt x="4635" y="1765"/>
                  </a:lnTo>
                  <a:lnTo>
                    <a:pt x="4546" y="1142"/>
                  </a:lnTo>
                  <a:lnTo>
                    <a:pt x="4508" y="838"/>
                  </a:lnTo>
                  <a:lnTo>
                    <a:pt x="4267" y="736"/>
                  </a:lnTo>
                  <a:lnTo>
                    <a:pt x="4051" y="609"/>
                  </a:lnTo>
                  <a:lnTo>
                    <a:pt x="3848" y="507"/>
                  </a:lnTo>
                  <a:lnTo>
                    <a:pt x="3162" y="203"/>
                  </a:lnTo>
                  <a:lnTo>
                    <a:pt x="2387" y="317"/>
                  </a:lnTo>
                  <a:lnTo>
                    <a:pt x="1536" y="115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F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2" name="object 2742"/>
            <p:cNvSpPr/>
            <p:nvPr/>
          </p:nvSpPr>
          <p:spPr>
            <a:xfrm>
              <a:off x="12268167" y="694934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355" y="0"/>
                  </a:moveTo>
                  <a:lnTo>
                    <a:pt x="241" y="253"/>
                  </a:lnTo>
                  <a:lnTo>
                    <a:pt x="114" y="495"/>
                  </a:lnTo>
                  <a:lnTo>
                    <a:pt x="0" y="736"/>
                  </a:lnTo>
                  <a:lnTo>
                    <a:pt x="38" y="1244"/>
                  </a:lnTo>
                  <a:lnTo>
                    <a:pt x="139" y="2273"/>
                  </a:lnTo>
                  <a:lnTo>
                    <a:pt x="342" y="2400"/>
                  </a:lnTo>
                  <a:lnTo>
                    <a:pt x="546" y="2501"/>
                  </a:lnTo>
                  <a:lnTo>
                    <a:pt x="749" y="2628"/>
                  </a:lnTo>
                  <a:lnTo>
                    <a:pt x="850" y="2425"/>
                  </a:lnTo>
                  <a:lnTo>
                    <a:pt x="952" y="2184"/>
                  </a:lnTo>
                  <a:lnTo>
                    <a:pt x="1054" y="1968"/>
                  </a:lnTo>
                  <a:lnTo>
                    <a:pt x="1016" y="1447"/>
                  </a:lnTo>
                  <a:lnTo>
                    <a:pt x="914" y="393"/>
                  </a:lnTo>
                  <a:lnTo>
                    <a:pt x="736" y="25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94A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12266782" y="69479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298" y="0"/>
                  </a:moveTo>
                  <a:lnTo>
                    <a:pt x="1968" y="139"/>
                  </a:lnTo>
                  <a:lnTo>
                    <a:pt x="1651" y="279"/>
                  </a:lnTo>
                  <a:lnTo>
                    <a:pt x="1320" y="419"/>
                  </a:lnTo>
                  <a:lnTo>
                    <a:pt x="1028" y="533"/>
                  </a:lnTo>
                  <a:lnTo>
                    <a:pt x="698" y="673"/>
                  </a:lnTo>
                  <a:lnTo>
                    <a:pt x="381" y="800"/>
                  </a:lnTo>
                  <a:lnTo>
                    <a:pt x="304" y="990"/>
                  </a:lnTo>
                  <a:lnTo>
                    <a:pt x="228" y="1168"/>
                  </a:lnTo>
                  <a:lnTo>
                    <a:pt x="139" y="1333"/>
                  </a:lnTo>
                  <a:lnTo>
                    <a:pt x="0" y="1638"/>
                  </a:lnTo>
                  <a:lnTo>
                    <a:pt x="444" y="1790"/>
                  </a:lnTo>
                  <a:lnTo>
                    <a:pt x="1384" y="2133"/>
                  </a:lnTo>
                  <a:lnTo>
                    <a:pt x="1498" y="1892"/>
                  </a:lnTo>
                  <a:lnTo>
                    <a:pt x="1625" y="1651"/>
                  </a:lnTo>
                  <a:lnTo>
                    <a:pt x="1739" y="1397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E763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12256085" y="695274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16" y="266"/>
                  </a:moveTo>
                  <a:lnTo>
                    <a:pt x="685" y="228"/>
                  </a:lnTo>
                  <a:lnTo>
                    <a:pt x="0" y="203"/>
                  </a:lnTo>
                  <a:lnTo>
                    <a:pt x="38" y="622"/>
                  </a:lnTo>
                  <a:lnTo>
                    <a:pt x="393" y="749"/>
                  </a:lnTo>
                  <a:lnTo>
                    <a:pt x="698" y="914"/>
                  </a:lnTo>
                  <a:lnTo>
                    <a:pt x="800" y="698"/>
                  </a:lnTo>
                  <a:lnTo>
                    <a:pt x="914" y="482"/>
                  </a:lnTo>
                  <a:lnTo>
                    <a:pt x="1016" y="266"/>
                  </a:lnTo>
                  <a:close/>
                </a:path>
                <a:path w="1904" h="1270">
                  <a:moveTo>
                    <a:pt x="1384" y="0"/>
                  </a:moveTo>
                  <a:lnTo>
                    <a:pt x="1016" y="266"/>
                  </a:lnTo>
                  <a:lnTo>
                    <a:pt x="1333" y="26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12267923" y="6951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80" y="0"/>
                  </a:moveTo>
                  <a:lnTo>
                    <a:pt x="241" y="215"/>
                  </a:lnTo>
                  <a:lnTo>
                    <a:pt x="126" y="469"/>
                  </a:lnTo>
                  <a:lnTo>
                    <a:pt x="0" y="711"/>
                  </a:lnTo>
                  <a:lnTo>
                    <a:pt x="241" y="800"/>
                  </a:lnTo>
                  <a:lnTo>
                    <a:pt x="457" y="914"/>
                  </a:lnTo>
                  <a:lnTo>
                    <a:pt x="685" y="1015"/>
                  </a:lnTo>
                  <a:lnTo>
                    <a:pt x="787" y="800"/>
                  </a:lnTo>
                  <a:lnTo>
                    <a:pt x="888" y="571"/>
                  </a:lnTo>
                  <a:lnTo>
                    <a:pt x="990" y="355"/>
                  </a:lnTo>
                  <a:lnTo>
                    <a:pt x="787" y="241"/>
                  </a:lnTo>
                  <a:lnTo>
                    <a:pt x="584" y="11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12264035" y="69429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600" y="0"/>
                  </a:moveTo>
                  <a:lnTo>
                    <a:pt x="0" y="1003"/>
                  </a:lnTo>
                  <a:lnTo>
                    <a:pt x="127" y="2374"/>
                  </a:lnTo>
                  <a:lnTo>
                    <a:pt x="825" y="3873"/>
                  </a:lnTo>
                  <a:lnTo>
                    <a:pt x="1181" y="3340"/>
                  </a:lnTo>
                  <a:lnTo>
                    <a:pt x="1219" y="2324"/>
                  </a:lnTo>
                  <a:lnTo>
                    <a:pt x="2146" y="2540"/>
                  </a:lnTo>
                  <a:lnTo>
                    <a:pt x="2933" y="2743"/>
                  </a:lnTo>
                  <a:lnTo>
                    <a:pt x="2463" y="3517"/>
                  </a:lnTo>
                  <a:lnTo>
                    <a:pt x="2463" y="5448"/>
                  </a:lnTo>
                  <a:lnTo>
                    <a:pt x="2679" y="5575"/>
                  </a:lnTo>
                  <a:lnTo>
                    <a:pt x="3124" y="5803"/>
                  </a:lnTo>
                  <a:lnTo>
                    <a:pt x="3454" y="5689"/>
                  </a:lnTo>
                  <a:lnTo>
                    <a:pt x="3759" y="5549"/>
                  </a:lnTo>
                  <a:lnTo>
                    <a:pt x="4064" y="5435"/>
                  </a:lnTo>
                  <a:lnTo>
                    <a:pt x="4711" y="5143"/>
                  </a:lnTo>
                  <a:lnTo>
                    <a:pt x="5054" y="5029"/>
                  </a:lnTo>
                  <a:lnTo>
                    <a:pt x="5270" y="4622"/>
                  </a:lnTo>
                  <a:lnTo>
                    <a:pt x="5727" y="3822"/>
                  </a:lnTo>
                  <a:lnTo>
                    <a:pt x="5257" y="3048"/>
                  </a:lnTo>
                  <a:lnTo>
                    <a:pt x="4775" y="2286"/>
                  </a:lnTo>
                  <a:lnTo>
                    <a:pt x="4318" y="1536"/>
                  </a:lnTo>
                  <a:lnTo>
                    <a:pt x="3479" y="2095"/>
                  </a:lnTo>
                  <a:lnTo>
                    <a:pt x="2781" y="1574"/>
                  </a:lnTo>
                  <a:lnTo>
                    <a:pt x="2082" y="1244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12264851" y="694524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06" y="0"/>
                  </a:moveTo>
                  <a:lnTo>
                    <a:pt x="368" y="1028"/>
                  </a:lnTo>
                  <a:lnTo>
                    <a:pt x="0" y="1549"/>
                  </a:lnTo>
                  <a:lnTo>
                    <a:pt x="88" y="1892"/>
                  </a:lnTo>
                  <a:lnTo>
                    <a:pt x="165" y="2235"/>
                  </a:lnTo>
                  <a:lnTo>
                    <a:pt x="266" y="2578"/>
                  </a:lnTo>
                  <a:lnTo>
                    <a:pt x="711" y="2768"/>
                  </a:lnTo>
                  <a:lnTo>
                    <a:pt x="1193" y="2933"/>
                  </a:lnTo>
                  <a:lnTo>
                    <a:pt x="1650" y="3136"/>
                  </a:lnTo>
                  <a:lnTo>
                    <a:pt x="1650" y="1193"/>
                  </a:lnTo>
                  <a:lnTo>
                    <a:pt x="2108" y="43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4A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12265119" y="694782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203" y="952"/>
                  </a:lnTo>
                  <a:lnTo>
                    <a:pt x="990" y="1219"/>
                  </a:lnTo>
                  <a:lnTo>
                    <a:pt x="1790" y="1460"/>
                  </a:lnTo>
                  <a:lnTo>
                    <a:pt x="1879" y="1295"/>
                  </a:lnTo>
                  <a:lnTo>
                    <a:pt x="1968" y="1104"/>
                  </a:lnTo>
                  <a:lnTo>
                    <a:pt x="2044" y="914"/>
                  </a:lnTo>
                  <a:lnTo>
                    <a:pt x="1828" y="812"/>
                  </a:lnTo>
                  <a:lnTo>
                    <a:pt x="1600" y="673"/>
                  </a:lnTo>
                  <a:lnTo>
                    <a:pt x="1384" y="558"/>
                  </a:lnTo>
                  <a:lnTo>
                    <a:pt x="927" y="355"/>
                  </a:lnTo>
                  <a:lnTo>
                    <a:pt x="444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12265638" y="69424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55" y="0"/>
                  </a:moveTo>
                  <a:lnTo>
                    <a:pt x="215" y="25"/>
                  </a:lnTo>
                  <a:lnTo>
                    <a:pt x="139" y="165"/>
                  </a:lnTo>
                  <a:lnTo>
                    <a:pt x="50" y="342"/>
                  </a:lnTo>
                  <a:lnTo>
                    <a:pt x="0" y="507"/>
                  </a:lnTo>
                  <a:lnTo>
                    <a:pt x="165" y="914"/>
                  </a:lnTo>
                  <a:lnTo>
                    <a:pt x="317" y="1346"/>
                  </a:lnTo>
                  <a:lnTo>
                    <a:pt x="469" y="1752"/>
                  </a:lnTo>
                  <a:lnTo>
                    <a:pt x="1257" y="1193"/>
                  </a:lnTo>
                  <a:lnTo>
                    <a:pt x="1663" y="901"/>
                  </a:lnTo>
                  <a:lnTo>
                    <a:pt x="1397" y="698"/>
                  </a:lnTo>
                  <a:lnTo>
                    <a:pt x="1117" y="469"/>
                  </a:lnTo>
                  <a:lnTo>
                    <a:pt x="863" y="266"/>
                  </a:lnTo>
                  <a:lnTo>
                    <a:pt x="698" y="165"/>
                  </a:lnTo>
                  <a:lnTo>
                    <a:pt x="520" y="7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0" name="object 2750"/>
            <p:cNvSpPr/>
            <p:nvPr/>
          </p:nvSpPr>
          <p:spPr>
            <a:xfrm>
              <a:off x="12265330" y="6941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58" y="0"/>
                  </a:moveTo>
                  <a:lnTo>
                    <a:pt x="203" y="126"/>
                  </a:lnTo>
                  <a:lnTo>
                    <a:pt x="0" y="520"/>
                  </a:lnTo>
                  <a:lnTo>
                    <a:pt x="177" y="609"/>
                  </a:lnTo>
                  <a:lnTo>
                    <a:pt x="355" y="673"/>
                  </a:lnTo>
                  <a:lnTo>
                    <a:pt x="533" y="749"/>
                  </a:lnTo>
                  <a:lnTo>
                    <a:pt x="660" y="711"/>
                  </a:lnTo>
                  <a:lnTo>
                    <a:pt x="787" y="495"/>
                  </a:lnTo>
                  <a:lnTo>
                    <a:pt x="990" y="6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7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1" name="object 2751"/>
            <p:cNvSpPr/>
            <p:nvPr/>
          </p:nvSpPr>
          <p:spPr>
            <a:xfrm>
              <a:off x="12270568" y="692911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2311" y="5930"/>
                  </a:moveTo>
                  <a:lnTo>
                    <a:pt x="1788" y="6642"/>
                  </a:lnTo>
                  <a:lnTo>
                    <a:pt x="2705" y="7746"/>
                  </a:lnTo>
                  <a:lnTo>
                    <a:pt x="673" y="8381"/>
                  </a:lnTo>
                  <a:lnTo>
                    <a:pt x="1308" y="9474"/>
                  </a:lnTo>
                  <a:lnTo>
                    <a:pt x="1892" y="11239"/>
                  </a:lnTo>
                  <a:lnTo>
                    <a:pt x="1041" y="12014"/>
                  </a:lnTo>
                  <a:lnTo>
                    <a:pt x="0" y="12318"/>
                  </a:lnTo>
                  <a:lnTo>
                    <a:pt x="2019" y="14033"/>
                  </a:lnTo>
                  <a:lnTo>
                    <a:pt x="2705" y="13931"/>
                  </a:lnTo>
                  <a:lnTo>
                    <a:pt x="4813" y="9817"/>
                  </a:lnTo>
                  <a:lnTo>
                    <a:pt x="5071" y="6997"/>
                  </a:lnTo>
                  <a:lnTo>
                    <a:pt x="3492" y="6997"/>
                  </a:lnTo>
                  <a:lnTo>
                    <a:pt x="2311" y="5930"/>
                  </a:lnTo>
                  <a:close/>
                </a:path>
                <a:path w="17145" h="14604">
                  <a:moveTo>
                    <a:pt x="13486" y="5118"/>
                  </a:moveTo>
                  <a:lnTo>
                    <a:pt x="11849" y="5118"/>
                  </a:lnTo>
                  <a:lnTo>
                    <a:pt x="14643" y="6172"/>
                  </a:lnTo>
                  <a:lnTo>
                    <a:pt x="15288" y="8381"/>
                  </a:lnTo>
                  <a:lnTo>
                    <a:pt x="15291" y="8813"/>
                  </a:lnTo>
                  <a:lnTo>
                    <a:pt x="14922" y="9093"/>
                  </a:lnTo>
                  <a:lnTo>
                    <a:pt x="14401" y="9220"/>
                  </a:lnTo>
                  <a:lnTo>
                    <a:pt x="13474" y="9740"/>
                  </a:lnTo>
                  <a:lnTo>
                    <a:pt x="13411" y="11277"/>
                  </a:lnTo>
                  <a:lnTo>
                    <a:pt x="13969" y="11531"/>
                  </a:lnTo>
                  <a:lnTo>
                    <a:pt x="14693" y="11645"/>
                  </a:lnTo>
                  <a:lnTo>
                    <a:pt x="13995" y="13080"/>
                  </a:lnTo>
                  <a:lnTo>
                    <a:pt x="15151" y="12788"/>
                  </a:lnTo>
                  <a:lnTo>
                    <a:pt x="15878" y="11239"/>
                  </a:lnTo>
                  <a:lnTo>
                    <a:pt x="16841" y="9093"/>
                  </a:lnTo>
                  <a:lnTo>
                    <a:pt x="16911" y="8737"/>
                  </a:lnTo>
                  <a:lnTo>
                    <a:pt x="16255" y="7848"/>
                  </a:lnTo>
                  <a:lnTo>
                    <a:pt x="15899" y="6635"/>
                  </a:lnTo>
                  <a:lnTo>
                    <a:pt x="13817" y="5626"/>
                  </a:lnTo>
                  <a:lnTo>
                    <a:pt x="13486" y="5118"/>
                  </a:lnTo>
                  <a:close/>
                </a:path>
                <a:path w="17145" h="14604">
                  <a:moveTo>
                    <a:pt x="9921" y="6489"/>
                  </a:moveTo>
                  <a:lnTo>
                    <a:pt x="5118" y="6489"/>
                  </a:lnTo>
                  <a:lnTo>
                    <a:pt x="9397" y="7226"/>
                  </a:lnTo>
                  <a:lnTo>
                    <a:pt x="9804" y="6578"/>
                  </a:lnTo>
                  <a:close/>
                </a:path>
                <a:path w="17145" h="14604">
                  <a:moveTo>
                    <a:pt x="2247" y="368"/>
                  </a:moveTo>
                  <a:lnTo>
                    <a:pt x="2222" y="2374"/>
                  </a:lnTo>
                  <a:lnTo>
                    <a:pt x="1168" y="4686"/>
                  </a:lnTo>
                  <a:lnTo>
                    <a:pt x="3831" y="5626"/>
                  </a:lnTo>
                  <a:lnTo>
                    <a:pt x="3882" y="5930"/>
                  </a:lnTo>
                  <a:lnTo>
                    <a:pt x="3492" y="6997"/>
                  </a:lnTo>
                  <a:lnTo>
                    <a:pt x="5071" y="6997"/>
                  </a:lnTo>
                  <a:lnTo>
                    <a:pt x="5118" y="6489"/>
                  </a:lnTo>
                  <a:lnTo>
                    <a:pt x="9921" y="6489"/>
                  </a:lnTo>
                  <a:lnTo>
                    <a:pt x="10407" y="6134"/>
                  </a:lnTo>
                  <a:lnTo>
                    <a:pt x="7454" y="6134"/>
                  </a:lnTo>
                  <a:lnTo>
                    <a:pt x="6959" y="5689"/>
                  </a:lnTo>
                  <a:lnTo>
                    <a:pt x="6400" y="3619"/>
                  </a:lnTo>
                  <a:lnTo>
                    <a:pt x="7168" y="3441"/>
                  </a:lnTo>
                  <a:lnTo>
                    <a:pt x="3657" y="3441"/>
                  </a:lnTo>
                  <a:lnTo>
                    <a:pt x="3911" y="1689"/>
                  </a:lnTo>
                  <a:lnTo>
                    <a:pt x="4025" y="419"/>
                  </a:lnTo>
                  <a:lnTo>
                    <a:pt x="2247" y="368"/>
                  </a:lnTo>
                  <a:close/>
                </a:path>
                <a:path w="17145" h="14604">
                  <a:moveTo>
                    <a:pt x="12843" y="3225"/>
                  </a:moveTo>
                  <a:lnTo>
                    <a:pt x="8750" y="3225"/>
                  </a:lnTo>
                  <a:lnTo>
                    <a:pt x="8496" y="4178"/>
                  </a:lnTo>
                  <a:lnTo>
                    <a:pt x="9194" y="5397"/>
                  </a:lnTo>
                  <a:lnTo>
                    <a:pt x="7861" y="5943"/>
                  </a:lnTo>
                  <a:lnTo>
                    <a:pt x="7454" y="6134"/>
                  </a:lnTo>
                  <a:lnTo>
                    <a:pt x="10407" y="6134"/>
                  </a:lnTo>
                  <a:lnTo>
                    <a:pt x="11849" y="5118"/>
                  </a:lnTo>
                  <a:lnTo>
                    <a:pt x="13486" y="5118"/>
                  </a:lnTo>
                  <a:lnTo>
                    <a:pt x="13296" y="4825"/>
                  </a:lnTo>
                  <a:lnTo>
                    <a:pt x="12843" y="3225"/>
                  </a:lnTo>
                  <a:close/>
                </a:path>
                <a:path w="17145" h="14604">
                  <a:moveTo>
                    <a:pt x="5054" y="2082"/>
                  </a:moveTo>
                  <a:lnTo>
                    <a:pt x="3657" y="3441"/>
                  </a:lnTo>
                  <a:lnTo>
                    <a:pt x="7168" y="3441"/>
                  </a:lnTo>
                  <a:lnTo>
                    <a:pt x="7442" y="3378"/>
                  </a:lnTo>
                  <a:lnTo>
                    <a:pt x="8750" y="3225"/>
                  </a:lnTo>
                  <a:lnTo>
                    <a:pt x="12843" y="3225"/>
                  </a:lnTo>
                  <a:lnTo>
                    <a:pt x="12566" y="2247"/>
                  </a:lnTo>
                  <a:lnTo>
                    <a:pt x="6769" y="2247"/>
                  </a:lnTo>
                  <a:lnTo>
                    <a:pt x="5054" y="2082"/>
                  </a:lnTo>
                  <a:close/>
                </a:path>
                <a:path w="17145" h="14604">
                  <a:moveTo>
                    <a:pt x="8496" y="0"/>
                  </a:moveTo>
                  <a:lnTo>
                    <a:pt x="7658" y="228"/>
                  </a:lnTo>
                  <a:lnTo>
                    <a:pt x="6769" y="2247"/>
                  </a:lnTo>
                  <a:lnTo>
                    <a:pt x="12566" y="2247"/>
                  </a:lnTo>
                  <a:lnTo>
                    <a:pt x="12418" y="1727"/>
                  </a:lnTo>
                  <a:lnTo>
                    <a:pt x="9969" y="1727"/>
                  </a:lnTo>
                  <a:lnTo>
                    <a:pt x="8665" y="228"/>
                  </a:lnTo>
                  <a:lnTo>
                    <a:pt x="8496" y="0"/>
                  </a:lnTo>
                  <a:close/>
                </a:path>
                <a:path w="17145" h="14604">
                  <a:moveTo>
                    <a:pt x="12407" y="1689"/>
                  </a:moveTo>
                  <a:lnTo>
                    <a:pt x="9969" y="1727"/>
                  </a:lnTo>
                  <a:lnTo>
                    <a:pt x="12418" y="1727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12268357" y="6934239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79" h="13334">
                  <a:moveTo>
                    <a:pt x="8447" y="12192"/>
                  </a:moveTo>
                  <a:lnTo>
                    <a:pt x="6063" y="12192"/>
                  </a:lnTo>
                  <a:lnTo>
                    <a:pt x="7511" y="12839"/>
                  </a:lnTo>
                  <a:lnTo>
                    <a:pt x="8070" y="12954"/>
                  </a:lnTo>
                  <a:lnTo>
                    <a:pt x="8616" y="12509"/>
                  </a:lnTo>
                  <a:lnTo>
                    <a:pt x="8447" y="12192"/>
                  </a:lnTo>
                  <a:close/>
                </a:path>
                <a:path w="17779" h="13334">
                  <a:moveTo>
                    <a:pt x="8129" y="11404"/>
                  </a:moveTo>
                  <a:lnTo>
                    <a:pt x="4285" y="11404"/>
                  </a:lnTo>
                  <a:lnTo>
                    <a:pt x="4882" y="12446"/>
                  </a:lnTo>
                  <a:lnTo>
                    <a:pt x="6063" y="12192"/>
                  </a:lnTo>
                  <a:lnTo>
                    <a:pt x="8447" y="12192"/>
                  </a:lnTo>
                  <a:lnTo>
                    <a:pt x="8191" y="11709"/>
                  </a:lnTo>
                  <a:lnTo>
                    <a:pt x="8129" y="11404"/>
                  </a:lnTo>
                  <a:close/>
                </a:path>
                <a:path w="17779" h="13334">
                  <a:moveTo>
                    <a:pt x="450" y="6388"/>
                  </a:moveTo>
                  <a:lnTo>
                    <a:pt x="107" y="6692"/>
                  </a:lnTo>
                  <a:lnTo>
                    <a:pt x="0" y="6896"/>
                  </a:lnTo>
                  <a:lnTo>
                    <a:pt x="285" y="7137"/>
                  </a:lnTo>
                  <a:lnTo>
                    <a:pt x="374" y="7454"/>
                  </a:lnTo>
                  <a:lnTo>
                    <a:pt x="208" y="7861"/>
                  </a:lnTo>
                  <a:lnTo>
                    <a:pt x="450" y="9156"/>
                  </a:lnTo>
                  <a:lnTo>
                    <a:pt x="2367" y="9448"/>
                  </a:lnTo>
                  <a:lnTo>
                    <a:pt x="2101" y="11049"/>
                  </a:lnTo>
                  <a:lnTo>
                    <a:pt x="2228" y="11188"/>
                  </a:lnTo>
                  <a:lnTo>
                    <a:pt x="2533" y="11417"/>
                  </a:lnTo>
                  <a:lnTo>
                    <a:pt x="3358" y="11709"/>
                  </a:lnTo>
                  <a:lnTo>
                    <a:pt x="4285" y="11404"/>
                  </a:lnTo>
                  <a:lnTo>
                    <a:pt x="8129" y="11404"/>
                  </a:lnTo>
                  <a:lnTo>
                    <a:pt x="8705" y="10160"/>
                  </a:lnTo>
                  <a:lnTo>
                    <a:pt x="6814" y="8902"/>
                  </a:lnTo>
                  <a:lnTo>
                    <a:pt x="4222" y="8902"/>
                  </a:lnTo>
                  <a:lnTo>
                    <a:pt x="2202" y="7200"/>
                  </a:lnTo>
                  <a:lnTo>
                    <a:pt x="1034" y="6642"/>
                  </a:lnTo>
                  <a:lnTo>
                    <a:pt x="450" y="6388"/>
                  </a:lnTo>
                  <a:close/>
                </a:path>
                <a:path w="17779" h="13334">
                  <a:moveTo>
                    <a:pt x="7333" y="1384"/>
                  </a:moveTo>
                  <a:lnTo>
                    <a:pt x="7028" y="4699"/>
                  </a:lnTo>
                  <a:lnTo>
                    <a:pt x="4920" y="8801"/>
                  </a:lnTo>
                  <a:lnTo>
                    <a:pt x="4222" y="8902"/>
                  </a:lnTo>
                  <a:lnTo>
                    <a:pt x="6814" y="8902"/>
                  </a:lnTo>
                  <a:lnTo>
                    <a:pt x="6355" y="8597"/>
                  </a:lnTo>
                  <a:lnTo>
                    <a:pt x="7263" y="7454"/>
                  </a:lnTo>
                  <a:lnTo>
                    <a:pt x="7270" y="5918"/>
                  </a:lnTo>
                  <a:lnTo>
                    <a:pt x="9247" y="5918"/>
                  </a:lnTo>
                  <a:lnTo>
                    <a:pt x="9479" y="5664"/>
                  </a:lnTo>
                  <a:lnTo>
                    <a:pt x="9657" y="5245"/>
                  </a:lnTo>
                  <a:lnTo>
                    <a:pt x="9924" y="5118"/>
                  </a:lnTo>
                  <a:lnTo>
                    <a:pt x="10437" y="5118"/>
                  </a:lnTo>
                  <a:lnTo>
                    <a:pt x="10775" y="4699"/>
                  </a:lnTo>
                  <a:lnTo>
                    <a:pt x="10851" y="3568"/>
                  </a:lnTo>
                  <a:lnTo>
                    <a:pt x="11956" y="3517"/>
                  </a:lnTo>
                  <a:lnTo>
                    <a:pt x="12616" y="3149"/>
                  </a:lnTo>
                  <a:lnTo>
                    <a:pt x="12959" y="2984"/>
                  </a:lnTo>
                  <a:lnTo>
                    <a:pt x="14436" y="2108"/>
                  </a:lnTo>
                  <a:lnTo>
                    <a:pt x="11613" y="2108"/>
                  </a:lnTo>
                  <a:lnTo>
                    <a:pt x="7333" y="1384"/>
                  </a:lnTo>
                  <a:close/>
                </a:path>
                <a:path w="17779" h="13334">
                  <a:moveTo>
                    <a:pt x="9247" y="5918"/>
                  </a:moveTo>
                  <a:lnTo>
                    <a:pt x="7270" y="5918"/>
                  </a:lnTo>
                  <a:lnTo>
                    <a:pt x="8362" y="6007"/>
                  </a:lnTo>
                  <a:lnTo>
                    <a:pt x="8933" y="6261"/>
                  </a:lnTo>
                  <a:lnTo>
                    <a:pt x="9247" y="5918"/>
                  </a:lnTo>
                  <a:close/>
                </a:path>
                <a:path w="17779" h="13334">
                  <a:moveTo>
                    <a:pt x="10358" y="5217"/>
                  </a:moveTo>
                  <a:close/>
                </a:path>
                <a:path w="17779" h="13334">
                  <a:moveTo>
                    <a:pt x="10437" y="5118"/>
                  </a:moveTo>
                  <a:lnTo>
                    <a:pt x="9924" y="5118"/>
                  </a:lnTo>
                  <a:lnTo>
                    <a:pt x="10358" y="5217"/>
                  </a:lnTo>
                  <a:close/>
                </a:path>
                <a:path w="17779" h="13334">
                  <a:moveTo>
                    <a:pt x="17035" y="1651"/>
                  </a:moveTo>
                  <a:lnTo>
                    <a:pt x="15207" y="1651"/>
                  </a:lnTo>
                  <a:lnTo>
                    <a:pt x="16617" y="4102"/>
                  </a:lnTo>
                  <a:lnTo>
                    <a:pt x="17125" y="3987"/>
                  </a:lnTo>
                  <a:lnTo>
                    <a:pt x="17607" y="3619"/>
                  </a:lnTo>
                  <a:lnTo>
                    <a:pt x="17035" y="1651"/>
                  </a:lnTo>
                  <a:close/>
                </a:path>
                <a:path w="17779" h="13334">
                  <a:moveTo>
                    <a:pt x="14064" y="0"/>
                  </a:moveTo>
                  <a:lnTo>
                    <a:pt x="12007" y="1460"/>
                  </a:lnTo>
                  <a:lnTo>
                    <a:pt x="11613" y="2108"/>
                  </a:lnTo>
                  <a:lnTo>
                    <a:pt x="14436" y="2108"/>
                  </a:lnTo>
                  <a:lnTo>
                    <a:pt x="15207" y="1651"/>
                  </a:lnTo>
                  <a:lnTo>
                    <a:pt x="17035" y="1651"/>
                  </a:lnTo>
                  <a:lnTo>
                    <a:pt x="16858" y="1041"/>
                  </a:lnTo>
                  <a:lnTo>
                    <a:pt x="14064" y="0"/>
                  </a:lnTo>
                  <a:close/>
                </a:path>
              </a:pathLst>
            </a:custGeom>
            <a:solidFill>
              <a:srgbClr val="EE2C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12266510" y="694094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143" y="0"/>
                  </a:moveTo>
                  <a:lnTo>
                    <a:pt x="698" y="584"/>
                  </a:lnTo>
                  <a:lnTo>
                    <a:pt x="215" y="1346"/>
                  </a:lnTo>
                  <a:lnTo>
                    <a:pt x="0" y="1752"/>
                  </a:lnTo>
                  <a:lnTo>
                    <a:pt x="787" y="2374"/>
                  </a:lnTo>
                  <a:lnTo>
                    <a:pt x="1841" y="3505"/>
                  </a:lnTo>
                  <a:lnTo>
                    <a:pt x="2339" y="4343"/>
                  </a:lnTo>
                  <a:lnTo>
                    <a:pt x="3251" y="5791"/>
                  </a:lnTo>
                  <a:lnTo>
                    <a:pt x="3492" y="5334"/>
                  </a:lnTo>
                  <a:lnTo>
                    <a:pt x="3708" y="4826"/>
                  </a:lnTo>
                  <a:lnTo>
                    <a:pt x="3949" y="4343"/>
                  </a:lnTo>
                  <a:lnTo>
                    <a:pt x="4216" y="2743"/>
                  </a:lnTo>
                  <a:lnTo>
                    <a:pt x="2286" y="2451"/>
                  </a:lnTo>
                  <a:lnTo>
                    <a:pt x="2057" y="1155"/>
                  </a:lnTo>
                  <a:lnTo>
                    <a:pt x="1765" y="876"/>
                  </a:lnTo>
                  <a:lnTo>
                    <a:pt x="1651" y="546"/>
                  </a:lnTo>
                  <a:lnTo>
                    <a:pt x="1791" y="184"/>
                  </a:lnTo>
                  <a:lnTo>
                    <a:pt x="1358" y="7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FC5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12269168" y="693797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304" y="520"/>
                  </a:lnTo>
                  <a:lnTo>
                    <a:pt x="0" y="1168"/>
                  </a:lnTo>
                  <a:lnTo>
                    <a:pt x="1638" y="825"/>
                  </a:lnTo>
                  <a:lnTo>
                    <a:pt x="1689" y="2425"/>
                  </a:lnTo>
                  <a:lnTo>
                    <a:pt x="2438" y="3162"/>
                  </a:lnTo>
                  <a:lnTo>
                    <a:pt x="3289" y="2400"/>
                  </a:lnTo>
                  <a:lnTo>
                    <a:pt x="3022" y="1511"/>
                  </a:lnTo>
                  <a:lnTo>
                    <a:pt x="2705" y="622"/>
                  </a:lnTo>
                  <a:lnTo>
                    <a:pt x="1993" y="419"/>
                  </a:lnTo>
                  <a:lnTo>
                    <a:pt x="1295" y="20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386A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12266007" y="69413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38" y="0"/>
                  </a:moveTo>
                  <a:lnTo>
                    <a:pt x="546" y="76"/>
                  </a:lnTo>
                  <a:lnTo>
                    <a:pt x="304" y="393"/>
                  </a:lnTo>
                  <a:lnTo>
                    <a:pt x="203" y="622"/>
                  </a:lnTo>
                  <a:lnTo>
                    <a:pt x="114" y="838"/>
                  </a:lnTo>
                  <a:lnTo>
                    <a:pt x="0" y="1041"/>
                  </a:lnTo>
                  <a:lnTo>
                    <a:pt x="330" y="1231"/>
                  </a:lnTo>
                  <a:lnTo>
                    <a:pt x="495" y="1333"/>
                  </a:lnTo>
                  <a:lnTo>
                    <a:pt x="736" y="939"/>
                  </a:lnTo>
                  <a:lnTo>
                    <a:pt x="952" y="546"/>
                  </a:lnTo>
                  <a:lnTo>
                    <a:pt x="1193" y="17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F35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12267650" y="69405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11" y="0"/>
                  </a:moveTo>
                  <a:lnTo>
                    <a:pt x="304" y="25"/>
                  </a:lnTo>
                  <a:lnTo>
                    <a:pt x="0" y="393"/>
                  </a:lnTo>
                  <a:lnTo>
                    <a:pt x="215" y="457"/>
                  </a:lnTo>
                  <a:lnTo>
                    <a:pt x="444" y="533"/>
                  </a:lnTo>
                  <a:lnTo>
                    <a:pt x="685" y="584"/>
                  </a:lnTo>
                  <a:lnTo>
                    <a:pt x="812" y="380"/>
                  </a:lnTo>
                  <a:lnTo>
                    <a:pt x="1143" y="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7" name="object 2757"/>
            <p:cNvSpPr/>
            <p:nvPr/>
          </p:nvSpPr>
          <p:spPr>
            <a:xfrm>
              <a:off x="12267468" y="693723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533" y="0"/>
                  </a:moveTo>
                  <a:lnTo>
                    <a:pt x="292" y="101"/>
                  </a:lnTo>
                  <a:lnTo>
                    <a:pt x="0" y="355"/>
                  </a:lnTo>
                  <a:lnTo>
                    <a:pt x="241" y="469"/>
                  </a:lnTo>
                  <a:lnTo>
                    <a:pt x="457" y="507"/>
                  </a:lnTo>
                  <a:lnTo>
                    <a:pt x="698" y="457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12268729" y="69379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015" y="0"/>
                  </a:moveTo>
                  <a:lnTo>
                    <a:pt x="342" y="50"/>
                  </a:lnTo>
                  <a:lnTo>
                    <a:pt x="0" y="63"/>
                  </a:lnTo>
                  <a:lnTo>
                    <a:pt x="749" y="507"/>
                  </a:lnTo>
                  <a:lnTo>
                    <a:pt x="939" y="152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12263565" y="6950951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1917" y="8369"/>
                  </a:moveTo>
                  <a:lnTo>
                    <a:pt x="1054" y="8013"/>
                  </a:lnTo>
                  <a:lnTo>
                    <a:pt x="406" y="8242"/>
                  </a:lnTo>
                  <a:lnTo>
                    <a:pt x="0" y="9080"/>
                  </a:lnTo>
                  <a:lnTo>
                    <a:pt x="1016" y="9842"/>
                  </a:lnTo>
                  <a:lnTo>
                    <a:pt x="1295" y="8636"/>
                  </a:lnTo>
                  <a:lnTo>
                    <a:pt x="1917" y="8369"/>
                  </a:lnTo>
                  <a:close/>
                </a:path>
                <a:path w="9525" h="10159">
                  <a:moveTo>
                    <a:pt x="3619" y="8356"/>
                  </a:moveTo>
                  <a:lnTo>
                    <a:pt x="3060" y="8089"/>
                  </a:lnTo>
                  <a:lnTo>
                    <a:pt x="2514" y="7962"/>
                  </a:lnTo>
                  <a:lnTo>
                    <a:pt x="1968" y="8356"/>
                  </a:lnTo>
                  <a:lnTo>
                    <a:pt x="2514" y="8597"/>
                  </a:lnTo>
                  <a:lnTo>
                    <a:pt x="3060" y="8712"/>
                  </a:lnTo>
                  <a:lnTo>
                    <a:pt x="3619" y="8356"/>
                  </a:lnTo>
                  <a:close/>
                </a:path>
                <a:path w="9525" h="10159">
                  <a:moveTo>
                    <a:pt x="8902" y="5194"/>
                  </a:moveTo>
                  <a:lnTo>
                    <a:pt x="8724" y="3771"/>
                  </a:lnTo>
                  <a:lnTo>
                    <a:pt x="8674" y="2552"/>
                  </a:lnTo>
                  <a:lnTo>
                    <a:pt x="6705" y="2540"/>
                  </a:lnTo>
                  <a:lnTo>
                    <a:pt x="7632" y="1473"/>
                  </a:lnTo>
                  <a:lnTo>
                    <a:pt x="7975" y="622"/>
                  </a:lnTo>
                  <a:lnTo>
                    <a:pt x="7518" y="406"/>
                  </a:lnTo>
                  <a:lnTo>
                    <a:pt x="7073" y="215"/>
                  </a:lnTo>
                  <a:lnTo>
                    <a:pt x="6654" y="0"/>
                  </a:lnTo>
                  <a:lnTo>
                    <a:pt x="6426" y="444"/>
                  </a:lnTo>
                  <a:lnTo>
                    <a:pt x="6223" y="901"/>
                  </a:lnTo>
                  <a:lnTo>
                    <a:pt x="6108" y="1104"/>
                  </a:lnTo>
                  <a:lnTo>
                    <a:pt x="6019" y="1346"/>
                  </a:lnTo>
                  <a:lnTo>
                    <a:pt x="5715" y="2006"/>
                  </a:lnTo>
                  <a:lnTo>
                    <a:pt x="5753" y="2324"/>
                  </a:lnTo>
                  <a:lnTo>
                    <a:pt x="5918" y="2908"/>
                  </a:lnTo>
                  <a:lnTo>
                    <a:pt x="4178" y="3670"/>
                  </a:lnTo>
                  <a:lnTo>
                    <a:pt x="4165" y="5346"/>
                  </a:lnTo>
                  <a:lnTo>
                    <a:pt x="3556" y="6654"/>
                  </a:lnTo>
                  <a:lnTo>
                    <a:pt x="4013" y="7962"/>
                  </a:lnTo>
                  <a:lnTo>
                    <a:pt x="4267" y="8610"/>
                  </a:lnTo>
                  <a:lnTo>
                    <a:pt x="4660" y="8788"/>
                  </a:lnTo>
                  <a:lnTo>
                    <a:pt x="4851" y="8890"/>
                  </a:lnTo>
                  <a:lnTo>
                    <a:pt x="5676" y="7772"/>
                  </a:lnTo>
                  <a:lnTo>
                    <a:pt x="5918" y="6273"/>
                  </a:lnTo>
                  <a:lnTo>
                    <a:pt x="7531" y="5702"/>
                  </a:lnTo>
                  <a:lnTo>
                    <a:pt x="8902" y="5194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12272772" y="696290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495" y="2438"/>
                  </a:moveTo>
                  <a:lnTo>
                    <a:pt x="190" y="2413"/>
                  </a:lnTo>
                  <a:lnTo>
                    <a:pt x="0" y="2540"/>
                  </a:lnTo>
                  <a:lnTo>
                    <a:pt x="25" y="2781"/>
                  </a:lnTo>
                  <a:lnTo>
                    <a:pt x="127" y="2997"/>
                  </a:lnTo>
                  <a:lnTo>
                    <a:pt x="393" y="2667"/>
                  </a:lnTo>
                  <a:lnTo>
                    <a:pt x="495" y="2438"/>
                  </a:lnTo>
                  <a:close/>
                </a:path>
                <a:path w="5715" h="4445">
                  <a:moveTo>
                    <a:pt x="4699" y="317"/>
                  </a:moveTo>
                  <a:lnTo>
                    <a:pt x="4356" y="203"/>
                  </a:lnTo>
                  <a:lnTo>
                    <a:pt x="4038" y="0"/>
                  </a:lnTo>
                  <a:lnTo>
                    <a:pt x="3695" y="266"/>
                  </a:lnTo>
                  <a:lnTo>
                    <a:pt x="4394" y="1003"/>
                  </a:lnTo>
                  <a:lnTo>
                    <a:pt x="4495" y="762"/>
                  </a:lnTo>
                  <a:lnTo>
                    <a:pt x="4597" y="558"/>
                  </a:lnTo>
                  <a:lnTo>
                    <a:pt x="4699" y="317"/>
                  </a:lnTo>
                  <a:close/>
                </a:path>
                <a:path w="5715" h="4445">
                  <a:moveTo>
                    <a:pt x="4813" y="3632"/>
                  </a:moveTo>
                  <a:lnTo>
                    <a:pt x="4572" y="3505"/>
                  </a:lnTo>
                  <a:lnTo>
                    <a:pt x="4368" y="3403"/>
                  </a:lnTo>
                  <a:lnTo>
                    <a:pt x="4127" y="3289"/>
                  </a:lnTo>
                  <a:lnTo>
                    <a:pt x="4178" y="3771"/>
                  </a:lnTo>
                  <a:lnTo>
                    <a:pt x="4419" y="3886"/>
                  </a:lnTo>
                  <a:lnTo>
                    <a:pt x="4813" y="3632"/>
                  </a:lnTo>
                  <a:close/>
                </a:path>
                <a:path w="5715" h="4445">
                  <a:moveTo>
                    <a:pt x="5181" y="3327"/>
                  </a:moveTo>
                  <a:lnTo>
                    <a:pt x="4800" y="3606"/>
                  </a:lnTo>
                  <a:lnTo>
                    <a:pt x="4927" y="3606"/>
                  </a:lnTo>
                  <a:lnTo>
                    <a:pt x="5130" y="3619"/>
                  </a:lnTo>
                  <a:lnTo>
                    <a:pt x="5181" y="3327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12281267" y="688254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435" y="0"/>
                  </a:moveTo>
                  <a:lnTo>
                    <a:pt x="0" y="647"/>
                  </a:lnTo>
                  <a:lnTo>
                    <a:pt x="114" y="965"/>
                  </a:lnTo>
                  <a:lnTo>
                    <a:pt x="241" y="1295"/>
                  </a:lnTo>
                  <a:lnTo>
                    <a:pt x="355" y="1638"/>
                  </a:lnTo>
                  <a:lnTo>
                    <a:pt x="1447" y="1384"/>
                  </a:lnTo>
                  <a:lnTo>
                    <a:pt x="2552" y="2108"/>
                  </a:lnTo>
                  <a:lnTo>
                    <a:pt x="3644" y="1511"/>
                  </a:lnTo>
                  <a:lnTo>
                    <a:pt x="2451" y="115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12260192" y="687887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06" y="0"/>
                  </a:moveTo>
                  <a:lnTo>
                    <a:pt x="863" y="965"/>
                  </a:lnTo>
                  <a:lnTo>
                    <a:pt x="0" y="1816"/>
                  </a:lnTo>
                  <a:lnTo>
                    <a:pt x="647" y="2984"/>
                  </a:lnTo>
                  <a:lnTo>
                    <a:pt x="965" y="2006"/>
                  </a:lnTo>
                  <a:lnTo>
                    <a:pt x="1841" y="114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12267300" y="68781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03"/>
                  </a:lnTo>
                  <a:lnTo>
                    <a:pt x="355" y="19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4" name="object 2764"/>
            <p:cNvSpPr/>
            <p:nvPr/>
          </p:nvSpPr>
          <p:spPr>
            <a:xfrm>
              <a:off x="12293374" y="689423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22" y="0"/>
                  </a:moveTo>
                  <a:lnTo>
                    <a:pt x="330" y="63"/>
                  </a:lnTo>
                  <a:lnTo>
                    <a:pt x="101" y="63"/>
                  </a:lnTo>
                  <a:lnTo>
                    <a:pt x="101" y="279"/>
                  </a:lnTo>
                  <a:lnTo>
                    <a:pt x="0" y="596"/>
                  </a:lnTo>
                  <a:lnTo>
                    <a:pt x="215" y="825"/>
                  </a:lnTo>
                  <a:lnTo>
                    <a:pt x="520" y="749"/>
                  </a:lnTo>
                  <a:lnTo>
                    <a:pt x="761" y="762"/>
                  </a:lnTo>
                  <a:lnTo>
                    <a:pt x="761" y="520"/>
                  </a:lnTo>
                  <a:lnTo>
                    <a:pt x="863" y="228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F436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5" name="object 2765"/>
            <p:cNvSpPr/>
            <p:nvPr/>
          </p:nvSpPr>
          <p:spPr>
            <a:xfrm>
              <a:off x="12286290" y="689798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68" y="0"/>
                  </a:moveTo>
                  <a:lnTo>
                    <a:pt x="114" y="342"/>
                  </a:lnTo>
                  <a:lnTo>
                    <a:pt x="0" y="546"/>
                  </a:lnTo>
                  <a:lnTo>
                    <a:pt x="469" y="711"/>
                  </a:lnTo>
                  <a:lnTo>
                    <a:pt x="965" y="901"/>
                  </a:lnTo>
                  <a:lnTo>
                    <a:pt x="1422" y="1104"/>
                  </a:lnTo>
                  <a:lnTo>
                    <a:pt x="1511" y="863"/>
                  </a:lnTo>
                  <a:lnTo>
                    <a:pt x="1701" y="457"/>
                  </a:lnTo>
                  <a:close/>
                </a:path>
              </a:pathLst>
            </a:custGeom>
            <a:solidFill>
              <a:srgbClr val="F04D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12293346" y="68839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536" y="711"/>
                  </a:moveTo>
                  <a:lnTo>
                    <a:pt x="1282" y="304"/>
                  </a:lnTo>
                  <a:lnTo>
                    <a:pt x="1181" y="152"/>
                  </a:lnTo>
                  <a:lnTo>
                    <a:pt x="1104" y="0"/>
                  </a:lnTo>
                  <a:lnTo>
                    <a:pt x="838" y="177"/>
                  </a:lnTo>
                  <a:lnTo>
                    <a:pt x="546" y="355"/>
                  </a:lnTo>
                  <a:lnTo>
                    <a:pt x="304" y="546"/>
                  </a:lnTo>
                  <a:lnTo>
                    <a:pt x="0" y="825"/>
                  </a:lnTo>
                  <a:lnTo>
                    <a:pt x="482" y="850"/>
                  </a:lnTo>
                  <a:lnTo>
                    <a:pt x="800" y="774"/>
                  </a:lnTo>
                  <a:lnTo>
                    <a:pt x="1143" y="762"/>
                  </a:lnTo>
                  <a:lnTo>
                    <a:pt x="1536" y="711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12265704" y="6898360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2063" y="457"/>
                  </a:moveTo>
                  <a:lnTo>
                    <a:pt x="1822" y="495"/>
                  </a:lnTo>
                  <a:lnTo>
                    <a:pt x="1682" y="635"/>
                  </a:lnTo>
                  <a:lnTo>
                    <a:pt x="1606" y="850"/>
                  </a:lnTo>
                  <a:lnTo>
                    <a:pt x="768" y="1447"/>
                  </a:lnTo>
                  <a:lnTo>
                    <a:pt x="5" y="2489"/>
                  </a:lnTo>
                  <a:lnTo>
                    <a:pt x="0" y="4025"/>
                  </a:lnTo>
                  <a:lnTo>
                    <a:pt x="861" y="4699"/>
                  </a:lnTo>
                  <a:lnTo>
                    <a:pt x="2977" y="6032"/>
                  </a:lnTo>
                  <a:lnTo>
                    <a:pt x="2723" y="6883"/>
                  </a:lnTo>
                  <a:lnTo>
                    <a:pt x="1784" y="7632"/>
                  </a:lnTo>
                  <a:lnTo>
                    <a:pt x="3130" y="8229"/>
                  </a:lnTo>
                  <a:lnTo>
                    <a:pt x="5251" y="6286"/>
                  </a:lnTo>
                  <a:lnTo>
                    <a:pt x="2330" y="4597"/>
                  </a:lnTo>
                  <a:lnTo>
                    <a:pt x="1809" y="4406"/>
                  </a:lnTo>
                  <a:lnTo>
                    <a:pt x="1733" y="4000"/>
                  </a:lnTo>
                  <a:lnTo>
                    <a:pt x="3213" y="4000"/>
                  </a:lnTo>
                  <a:lnTo>
                    <a:pt x="2723" y="2755"/>
                  </a:lnTo>
                  <a:lnTo>
                    <a:pt x="3955" y="1651"/>
                  </a:lnTo>
                  <a:lnTo>
                    <a:pt x="4666" y="1143"/>
                  </a:lnTo>
                  <a:lnTo>
                    <a:pt x="8942" y="1143"/>
                  </a:lnTo>
                  <a:lnTo>
                    <a:pt x="8872" y="685"/>
                  </a:lnTo>
                  <a:lnTo>
                    <a:pt x="2634" y="685"/>
                  </a:lnTo>
                  <a:lnTo>
                    <a:pt x="2063" y="457"/>
                  </a:lnTo>
                  <a:close/>
                </a:path>
                <a:path w="9525" h="8254">
                  <a:moveTo>
                    <a:pt x="3213" y="4000"/>
                  </a:moveTo>
                  <a:lnTo>
                    <a:pt x="1733" y="4000"/>
                  </a:lnTo>
                  <a:lnTo>
                    <a:pt x="3308" y="4241"/>
                  </a:lnTo>
                  <a:lnTo>
                    <a:pt x="3213" y="4000"/>
                  </a:lnTo>
                  <a:close/>
                </a:path>
                <a:path w="9525" h="8254">
                  <a:moveTo>
                    <a:pt x="8942" y="1143"/>
                  </a:moveTo>
                  <a:lnTo>
                    <a:pt x="4666" y="1143"/>
                  </a:lnTo>
                  <a:lnTo>
                    <a:pt x="6470" y="1651"/>
                  </a:lnTo>
                  <a:lnTo>
                    <a:pt x="7333" y="2133"/>
                  </a:lnTo>
                  <a:lnTo>
                    <a:pt x="8210" y="2489"/>
                  </a:lnTo>
                  <a:lnTo>
                    <a:pt x="8896" y="1447"/>
                  </a:lnTo>
                  <a:lnTo>
                    <a:pt x="8942" y="1143"/>
                  </a:lnTo>
                  <a:close/>
                </a:path>
                <a:path w="9525" h="8254">
                  <a:moveTo>
                    <a:pt x="6114" y="0"/>
                  </a:moveTo>
                  <a:lnTo>
                    <a:pt x="4819" y="254"/>
                  </a:lnTo>
                  <a:lnTo>
                    <a:pt x="3504" y="342"/>
                  </a:lnTo>
                  <a:lnTo>
                    <a:pt x="2634" y="685"/>
                  </a:lnTo>
                  <a:lnTo>
                    <a:pt x="8872" y="685"/>
                  </a:lnTo>
                  <a:lnTo>
                    <a:pt x="8819" y="342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12267124" y="68884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09" y="0"/>
                  </a:moveTo>
                  <a:lnTo>
                    <a:pt x="0" y="406"/>
                  </a:lnTo>
                  <a:lnTo>
                    <a:pt x="406" y="698"/>
                  </a:lnTo>
                  <a:lnTo>
                    <a:pt x="507" y="1066"/>
                  </a:lnTo>
                  <a:lnTo>
                    <a:pt x="393" y="1473"/>
                  </a:lnTo>
                  <a:lnTo>
                    <a:pt x="520" y="2057"/>
                  </a:lnTo>
                  <a:lnTo>
                    <a:pt x="914" y="2400"/>
                  </a:lnTo>
                  <a:lnTo>
                    <a:pt x="1396" y="2667"/>
                  </a:lnTo>
                  <a:lnTo>
                    <a:pt x="2400" y="2971"/>
                  </a:lnTo>
                  <a:lnTo>
                    <a:pt x="2451" y="2768"/>
                  </a:lnTo>
                  <a:lnTo>
                    <a:pt x="2552" y="2603"/>
                  </a:lnTo>
                  <a:lnTo>
                    <a:pt x="2705" y="2451"/>
                  </a:lnTo>
                  <a:lnTo>
                    <a:pt x="2552" y="2070"/>
                  </a:lnTo>
                  <a:lnTo>
                    <a:pt x="2412" y="1701"/>
                  </a:lnTo>
                  <a:lnTo>
                    <a:pt x="2260" y="1320"/>
                  </a:lnTo>
                  <a:lnTo>
                    <a:pt x="1955" y="1054"/>
                  </a:lnTo>
                  <a:lnTo>
                    <a:pt x="1803" y="711"/>
                  </a:lnTo>
                  <a:lnTo>
                    <a:pt x="1866" y="304"/>
                  </a:lnTo>
                  <a:lnTo>
                    <a:pt x="1257" y="88"/>
                  </a:lnTo>
                  <a:close/>
                </a:path>
              </a:pathLst>
            </a:custGeom>
            <a:solidFill>
              <a:srgbClr val="EE61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69" name="object 2769"/>
            <p:cNvSpPr/>
            <p:nvPr/>
          </p:nvSpPr>
          <p:spPr>
            <a:xfrm>
              <a:off x="12268499" y="68911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393" y="863"/>
                  </a:lnTo>
                  <a:lnTo>
                    <a:pt x="190" y="2400"/>
                  </a:lnTo>
                  <a:lnTo>
                    <a:pt x="1943" y="1600"/>
                  </a:lnTo>
                  <a:lnTo>
                    <a:pt x="1689" y="863"/>
                  </a:lnTo>
                  <a:lnTo>
                    <a:pt x="1562" y="507"/>
                  </a:lnTo>
                  <a:lnTo>
                    <a:pt x="1384" y="457"/>
                  </a:lnTo>
                  <a:lnTo>
                    <a:pt x="1028" y="317"/>
                  </a:lnTo>
                  <a:lnTo>
                    <a:pt x="685" y="215"/>
                  </a:lnTo>
                  <a:lnTo>
                    <a:pt x="36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A7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0" name="object 2770"/>
            <p:cNvSpPr/>
            <p:nvPr/>
          </p:nvSpPr>
          <p:spPr>
            <a:xfrm>
              <a:off x="12267767" y="68981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04" y="0"/>
                  </a:moveTo>
                  <a:lnTo>
                    <a:pt x="190" y="215"/>
                  </a:lnTo>
                  <a:lnTo>
                    <a:pt x="88" y="419"/>
                  </a:lnTo>
                  <a:lnTo>
                    <a:pt x="0" y="660"/>
                  </a:lnTo>
                  <a:lnTo>
                    <a:pt x="190" y="749"/>
                  </a:lnTo>
                  <a:lnTo>
                    <a:pt x="368" y="812"/>
                  </a:lnTo>
                  <a:lnTo>
                    <a:pt x="584" y="876"/>
                  </a:lnTo>
                  <a:lnTo>
                    <a:pt x="368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1" name="object 2771"/>
            <p:cNvSpPr/>
            <p:nvPr/>
          </p:nvSpPr>
          <p:spPr>
            <a:xfrm>
              <a:off x="12267514" y="689094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609" y="6223"/>
                  </a:moveTo>
                  <a:lnTo>
                    <a:pt x="482" y="5829"/>
                  </a:lnTo>
                  <a:lnTo>
                    <a:pt x="63" y="5524"/>
                  </a:lnTo>
                  <a:lnTo>
                    <a:pt x="0" y="5981"/>
                  </a:lnTo>
                  <a:lnTo>
                    <a:pt x="127" y="6375"/>
                  </a:lnTo>
                  <a:lnTo>
                    <a:pt x="457" y="6692"/>
                  </a:lnTo>
                  <a:lnTo>
                    <a:pt x="609" y="6223"/>
                  </a:lnTo>
                  <a:close/>
                </a:path>
                <a:path w="2540" h="6984">
                  <a:moveTo>
                    <a:pt x="2540" y="723"/>
                  </a:moveTo>
                  <a:lnTo>
                    <a:pt x="2451" y="482"/>
                  </a:lnTo>
                  <a:lnTo>
                    <a:pt x="2374" y="228"/>
                  </a:lnTo>
                  <a:lnTo>
                    <a:pt x="2311" y="0"/>
                  </a:lnTo>
                  <a:lnTo>
                    <a:pt x="2159" y="165"/>
                  </a:lnTo>
                  <a:lnTo>
                    <a:pt x="2057" y="317"/>
                  </a:lnTo>
                  <a:lnTo>
                    <a:pt x="2006" y="533"/>
                  </a:lnTo>
                  <a:lnTo>
                    <a:pt x="2171" y="596"/>
                  </a:lnTo>
                  <a:lnTo>
                    <a:pt x="2362" y="673"/>
                  </a:lnTo>
                  <a:lnTo>
                    <a:pt x="2540" y="723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12268933" y="68887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" y="0"/>
                  </a:moveTo>
                  <a:lnTo>
                    <a:pt x="0" y="406"/>
                  </a:lnTo>
                  <a:lnTo>
                    <a:pt x="152" y="749"/>
                  </a:lnTo>
                  <a:lnTo>
                    <a:pt x="457" y="1015"/>
                  </a:lnTo>
                  <a:lnTo>
                    <a:pt x="203" y="3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12269333" y="68878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0" y="228"/>
                  </a:lnTo>
                  <a:lnTo>
                    <a:pt x="304" y="279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12273540" y="690015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2819" y="0"/>
                  </a:moveTo>
                  <a:lnTo>
                    <a:pt x="2019" y="609"/>
                  </a:lnTo>
                  <a:lnTo>
                    <a:pt x="2476" y="1308"/>
                  </a:lnTo>
                  <a:lnTo>
                    <a:pt x="3175" y="2209"/>
                  </a:lnTo>
                  <a:lnTo>
                    <a:pt x="2286" y="2806"/>
                  </a:lnTo>
                  <a:lnTo>
                    <a:pt x="0" y="4305"/>
                  </a:lnTo>
                  <a:lnTo>
                    <a:pt x="1663" y="4965"/>
                  </a:lnTo>
                  <a:lnTo>
                    <a:pt x="2755" y="5816"/>
                  </a:lnTo>
                  <a:lnTo>
                    <a:pt x="4102" y="5727"/>
                  </a:lnTo>
                  <a:lnTo>
                    <a:pt x="5308" y="6172"/>
                  </a:lnTo>
                  <a:lnTo>
                    <a:pt x="6477" y="6794"/>
                  </a:lnTo>
                  <a:lnTo>
                    <a:pt x="7226" y="6807"/>
                  </a:lnTo>
                  <a:lnTo>
                    <a:pt x="7874" y="6565"/>
                  </a:lnTo>
                  <a:lnTo>
                    <a:pt x="8445" y="6070"/>
                  </a:lnTo>
                  <a:lnTo>
                    <a:pt x="8382" y="5918"/>
                  </a:lnTo>
                  <a:lnTo>
                    <a:pt x="7823" y="5727"/>
                  </a:lnTo>
                  <a:lnTo>
                    <a:pt x="7429" y="5397"/>
                  </a:lnTo>
                  <a:lnTo>
                    <a:pt x="7416" y="4749"/>
                  </a:lnTo>
                  <a:lnTo>
                    <a:pt x="7175" y="4495"/>
                  </a:lnTo>
                  <a:lnTo>
                    <a:pt x="6870" y="4254"/>
                  </a:lnTo>
                  <a:lnTo>
                    <a:pt x="6172" y="2717"/>
                  </a:lnTo>
                  <a:lnTo>
                    <a:pt x="5308" y="5206"/>
                  </a:lnTo>
                  <a:lnTo>
                    <a:pt x="4673" y="2971"/>
                  </a:lnTo>
                  <a:lnTo>
                    <a:pt x="5372" y="2260"/>
                  </a:lnTo>
                  <a:lnTo>
                    <a:pt x="5664" y="1511"/>
                  </a:lnTo>
                  <a:lnTo>
                    <a:pt x="5613" y="850"/>
                  </a:lnTo>
                  <a:lnTo>
                    <a:pt x="5181" y="495"/>
                  </a:lnTo>
                  <a:lnTo>
                    <a:pt x="4622" y="253"/>
                  </a:lnTo>
                  <a:lnTo>
                    <a:pt x="3848" y="901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12283582" y="689719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01" y="0"/>
                  </a:moveTo>
                  <a:lnTo>
                    <a:pt x="990" y="50"/>
                  </a:lnTo>
                  <a:lnTo>
                    <a:pt x="215" y="50"/>
                  </a:lnTo>
                  <a:lnTo>
                    <a:pt x="0" y="1041"/>
                  </a:lnTo>
                  <a:lnTo>
                    <a:pt x="863" y="1549"/>
                  </a:lnTo>
                  <a:lnTo>
                    <a:pt x="1892" y="685"/>
                  </a:lnTo>
                  <a:lnTo>
                    <a:pt x="2705" y="1333"/>
                  </a:lnTo>
                  <a:lnTo>
                    <a:pt x="2819" y="1130"/>
                  </a:lnTo>
                  <a:lnTo>
                    <a:pt x="2959" y="965"/>
                  </a:lnTo>
                  <a:lnTo>
                    <a:pt x="3073" y="787"/>
                  </a:lnTo>
                  <a:lnTo>
                    <a:pt x="2616" y="520"/>
                  </a:lnTo>
                  <a:lnTo>
                    <a:pt x="2158" y="2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F05D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12280951" y="690200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76" y="2336"/>
                  </a:moveTo>
                  <a:lnTo>
                    <a:pt x="622" y="2184"/>
                  </a:lnTo>
                  <a:lnTo>
                    <a:pt x="406" y="2260"/>
                  </a:lnTo>
                  <a:lnTo>
                    <a:pt x="215" y="2501"/>
                  </a:lnTo>
                  <a:lnTo>
                    <a:pt x="114" y="2705"/>
                  </a:lnTo>
                  <a:lnTo>
                    <a:pt x="0" y="2908"/>
                  </a:lnTo>
                  <a:lnTo>
                    <a:pt x="215" y="2844"/>
                  </a:lnTo>
                  <a:lnTo>
                    <a:pt x="406" y="2794"/>
                  </a:lnTo>
                  <a:lnTo>
                    <a:pt x="609" y="2743"/>
                  </a:lnTo>
                  <a:lnTo>
                    <a:pt x="863" y="2527"/>
                  </a:lnTo>
                  <a:lnTo>
                    <a:pt x="876" y="2336"/>
                  </a:lnTo>
                  <a:close/>
                </a:path>
                <a:path w="2540" h="3175">
                  <a:moveTo>
                    <a:pt x="2349" y="203"/>
                  </a:moveTo>
                  <a:lnTo>
                    <a:pt x="2146" y="0"/>
                  </a:lnTo>
                  <a:lnTo>
                    <a:pt x="1752" y="0"/>
                  </a:lnTo>
                  <a:lnTo>
                    <a:pt x="1612" y="63"/>
                  </a:lnTo>
                  <a:lnTo>
                    <a:pt x="1320" y="381"/>
                  </a:lnTo>
                  <a:lnTo>
                    <a:pt x="1371" y="558"/>
                  </a:lnTo>
                  <a:lnTo>
                    <a:pt x="1612" y="698"/>
                  </a:lnTo>
                  <a:lnTo>
                    <a:pt x="1828" y="609"/>
                  </a:lnTo>
                  <a:lnTo>
                    <a:pt x="2108" y="584"/>
                  </a:lnTo>
                  <a:lnTo>
                    <a:pt x="2209" y="431"/>
                  </a:lnTo>
                  <a:lnTo>
                    <a:pt x="2349" y="203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12279871" y="6901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17"/>
                  </a:lnTo>
                  <a:lnTo>
                    <a:pt x="266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8" name="object 2778"/>
            <p:cNvSpPr/>
            <p:nvPr/>
          </p:nvSpPr>
          <p:spPr>
            <a:xfrm>
              <a:off x="12271508" y="690076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4051" y="0"/>
                  </a:moveTo>
                  <a:lnTo>
                    <a:pt x="3073" y="393"/>
                  </a:lnTo>
                  <a:lnTo>
                    <a:pt x="2400" y="88"/>
                  </a:lnTo>
                  <a:lnTo>
                    <a:pt x="1790" y="558"/>
                  </a:lnTo>
                  <a:lnTo>
                    <a:pt x="825" y="419"/>
                  </a:lnTo>
                  <a:lnTo>
                    <a:pt x="723" y="3492"/>
                  </a:lnTo>
                  <a:lnTo>
                    <a:pt x="253" y="5270"/>
                  </a:lnTo>
                  <a:lnTo>
                    <a:pt x="0" y="7061"/>
                  </a:lnTo>
                  <a:lnTo>
                    <a:pt x="330" y="7493"/>
                  </a:lnTo>
                  <a:lnTo>
                    <a:pt x="673" y="7912"/>
                  </a:lnTo>
                  <a:lnTo>
                    <a:pt x="1003" y="8356"/>
                  </a:lnTo>
                  <a:lnTo>
                    <a:pt x="1396" y="7658"/>
                  </a:lnTo>
                  <a:lnTo>
                    <a:pt x="1600" y="6769"/>
                  </a:lnTo>
                  <a:lnTo>
                    <a:pt x="2590" y="6642"/>
                  </a:lnTo>
                  <a:lnTo>
                    <a:pt x="3327" y="6172"/>
                  </a:lnTo>
                  <a:lnTo>
                    <a:pt x="4787" y="5207"/>
                  </a:lnTo>
                  <a:lnTo>
                    <a:pt x="3695" y="4356"/>
                  </a:lnTo>
                  <a:lnTo>
                    <a:pt x="2031" y="3695"/>
                  </a:lnTo>
                  <a:lnTo>
                    <a:pt x="4330" y="2197"/>
                  </a:lnTo>
                  <a:lnTo>
                    <a:pt x="5194" y="1600"/>
                  </a:lnTo>
                  <a:lnTo>
                    <a:pt x="4508" y="69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79" name="object 2779"/>
            <p:cNvSpPr/>
            <p:nvPr/>
          </p:nvSpPr>
          <p:spPr>
            <a:xfrm>
              <a:off x="12280056" y="6898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2" y="660"/>
                  </a:lnTo>
                  <a:lnTo>
                    <a:pt x="279" y="698"/>
                  </a:lnTo>
                  <a:lnTo>
                    <a:pt x="711" y="292"/>
                  </a:lnTo>
                  <a:lnTo>
                    <a:pt x="469" y="190"/>
                  </a:lnTo>
                  <a:lnTo>
                    <a:pt x="25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34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12290282" y="695029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270" y="0"/>
                  </a:moveTo>
                  <a:lnTo>
                    <a:pt x="609" y="50"/>
                  </a:lnTo>
                  <a:lnTo>
                    <a:pt x="266" y="482"/>
                  </a:lnTo>
                  <a:lnTo>
                    <a:pt x="0" y="1015"/>
                  </a:lnTo>
                  <a:lnTo>
                    <a:pt x="215" y="1130"/>
                  </a:lnTo>
                  <a:lnTo>
                    <a:pt x="444" y="1231"/>
                  </a:lnTo>
                  <a:lnTo>
                    <a:pt x="660" y="133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12281549" y="69562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55" y="952"/>
                  </a:lnTo>
                  <a:lnTo>
                    <a:pt x="647" y="990"/>
                  </a:lnTo>
                  <a:lnTo>
                    <a:pt x="838" y="863"/>
                  </a:lnTo>
                  <a:lnTo>
                    <a:pt x="812" y="596"/>
                  </a:lnTo>
                  <a:lnTo>
                    <a:pt x="711" y="368"/>
                  </a:lnTo>
                  <a:lnTo>
                    <a:pt x="444" y="190"/>
                  </a:lnTo>
                  <a:lnTo>
                    <a:pt x="2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12284625" y="694483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4191" y="0"/>
                  </a:moveTo>
                  <a:lnTo>
                    <a:pt x="3086" y="2044"/>
                  </a:lnTo>
                  <a:lnTo>
                    <a:pt x="1231" y="2019"/>
                  </a:lnTo>
                  <a:lnTo>
                    <a:pt x="927" y="2692"/>
                  </a:lnTo>
                  <a:lnTo>
                    <a:pt x="190" y="4216"/>
                  </a:lnTo>
                  <a:lnTo>
                    <a:pt x="101" y="4457"/>
                  </a:lnTo>
                  <a:lnTo>
                    <a:pt x="0" y="4673"/>
                  </a:lnTo>
                  <a:lnTo>
                    <a:pt x="698" y="4952"/>
                  </a:lnTo>
                  <a:lnTo>
                    <a:pt x="1333" y="4851"/>
                  </a:lnTo>
                  <a:lnTo>
                    <a:pt x="2679" y="3898"/>
                  </a:lnTo>
                  <a:lnTo>
                    <a:pt x="3467" y="3873"/>
                  </a:lnTo>
                  <a:lnTo>
                    <a:pt x="4267" y="4216"/>
                  </a:lnTo>
                  <a:lnTo>
                    <a:pt x="4533" y="3670"/>
                  </a:lnTo>
                  <a:lnTo>
                    <a:pt x="4889" y="3251"/>
                  </a:lnTo>
                  <a:lnTo>
                    <a:pt x="5549" y="3200"/>
                  </a:lnTo>
                  <a:lnTo>
                    <a:pt x="5981" y="3403"/>
                  </a:lnTo>
                  <a:lnTo>
                    <a:pt x="6438" y="3594"/>
                  </a:lnTo>
                  <a:lnTo>
                    <a:pt x="6883" y="3809"/>
                  </a:lnTo>
                  <a:lnTo>
                    <a:pt x="6527" y="2743"/>
                  </a:lnTo>
                  <a:lnTo>
                    <a:pt x="5943" y="1650"/>
                  </a:lnTo>
                  <a:lnTo>
                    <a:pt x="6781" y="546"/>
                  </a:lnTo>
                  <a:lnTo>
                    <a:pt x="6096" y="20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3" name="object 2783"/>
            <p:cNvSpPr/>
            <p:nvPr/>
          </p:nvSpPr>
          <p:spPr>
            <a:xfrm>
              <a:off x="12280435" y="694792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2489" y="0"/>
                  </a:moveTo>
                  <a:lnTo>
                    <a:pt x="228" y="1587"/>
                  </a:lnTo>
                  <a:lnTo>
                    <a:pt x="0" y="3848"/>
                  </a:lnTo>
                  <a:lnTo>
                    <a:pt x="381" y="6324"/>
                  </a:lnTo>
                  <a:lnTo>
                    <a:pt x="2476" y="6781"/>
                  </a:lnTo>
                  <a:lnTo>
                    <a:pt x="2628" y="5295"/>
                  </a:lnTo>
                  <a:lnTo>
                    <a:pt x="2489" y="2628"/>
                  </a:lnTo>
                  <a:lnTo>
                    <a:pt x="2946" y="1892"/>
                  </a:lnTo>
                  <a:lnTo>
                    <a:pt x="4191" y="1587"/>
                  </a:lnTo>
                  <a:lnTo>
                    <a:pt x="4495" y="901"/>
                  </a:lnTo>
                  <a:lnTo>
                    <a:pt x="4279" y="825"/>
                  </a:lnTo>
                  <a:lnTo>
                    <a:pt x="4051" y="723"/>
                  </a:lnTo>
                  <a:lnTo>
                    <a:pt x="3835" y="596"/>
                  </a:lnTo>
                  <a:lnTo>
                    <a:pt x="3390" y="419"/>
                  </a:lnTo>
                  <a:lnTo>
                    <a:pt x="2946" y="2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4" name="object 2784"/>
            <p:cNvSpPr/>
            <p:nvPr/>
          </p:nvSpPr>
          <p:spPr>
            <a:xfrm>
              <a:off x="12288882" y="69480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634" y="50"/>
                  </a:lnTo>
                  <a:lnTo>
                    <a:pt x="266" y="482"/>
                  </a:lnTo>
                  <a:lnTo>
                    <a:pt x="0" y="1041"/>
                  </a:lnTo>
                  <a:lnTo>
                    <a:pt x="660" y="990"/>
                  </a:lnTo>
                  <a:lnTo>
                    <a:pt x="1003" y="53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5" name="object 2785"/>
            <p:cNvSpPr/>
            <p:nvPr/>
          </p:nvSpPr>
          <p:spPr>
            <a:xfrm>
              <a:off x="12286449" y="692298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2070" y="14554"/>
                  </a:moveTo>
                  <a:lnTo>
                    <a:pt x="1752" y="14693"/>
                  </a:lnTo>
                  <a:lnTo>
                    <a:pt x="1409" y="14808"/>
                  </a:lnTo>
                  <a:lnTo>
                    <a:pt x="1079" y="14947"/>
                  </a:lnTo>
                  <a:lnTo>
                    <a:pt x="718" y="15798"/>
                  </a:lnTo>
                  <a:lnTo>
                    <a:pt x="630" y="16408"/>
                  </a:lnTo>
                  <a:lnTo>
                    <a:pt x="3873" y="19443"/>
                  </a:lnTo>
                  <a:lnTo>
                    <a:pt x="4597" y="20231"/>
                  </a:lnTo>
                  <a:lnTo>
                    <a:pt x="4724" y="21107"/>
                  </a:lnTo>
                  <a:lnTo>
                    <a:pt x="4267" y="22059"/>
                  </a:lnTo>
                  <a:lnTo>
                    <a:pt x="4508" y="22186"/>
                  </a:lnTo>
                  <a:lnTo>
                    <a:pt x="4724" y="22263"/>
                  </a:lnTo>
                  <a:lnTo>
                    <a:pt x="4952" y="22390"/>
                  </a:lnTo>
                  <a:lnTo>
                    <a:pt x="5765" y="21843"/>
                  </a:lnTo>
                  <a:lnTo>
                    <a:pt x="8426" y="21843"/>
                  </a:lnTo>
                  <a:lnTo>
                    <a:pt x="8521" y="21628"/>
                  </a:lnTo>
                  <a:lnTo>
                    <a:pt x="8318" y="21501"/>
                  </a:lnTo>
                  <a:lnTo>
                    <a:pt x="8102" y="21412"/>
                  </a:lnTo>
                  <a:lnTo>
                    <a:pt x="7150" y="20942"/>
                  </a:lnTo>
                  <a:lnTo>
                    <a:pt x="6311" y="20726"/>
                  </a:lnTo>
                  <a:lnTo>
                    <a:pt x="6305" y="19443"/>
                  </a:lnTo>
                  <a:lnTo>
                    <a:pt x="6464" y="19049"/>
                  </a:lnTo>
                  <a:lnTo>
                    <a:pt x="5575" y="19049"/>
                  </a:lnTo>
                  <a:lnTo>
                    <a:pt x="4902" y="18897"/>
                  </a:lnTo>
                  <a:lnTo>
                    <a:pt x="5473" y="17779"/>
                  </a:lnTo>
                  <a:lnTo>
                    <a:pt x="5803" y="16789"/>
                  </a:lnTo>
                  <a:lnTo>
                    <a:pt x="4724" y="16789"/>
                  </a:lnTo>
                  <a:lnTo>
                    <a:pt x="4749" y="16027"/>
                  </a:lnTo>
                  <a:lnTo>
                    <a:pt x="5077" y="15836"/>
                  </a:lnTo>
                  <a:lnTo>
                    <a:pt x="2628" y="15836"/>
                  </a:lnTo>
                  <a:lnTo>
                    <a:pt x="1663" y="15544"/>
                  </a:lnTo>
                  <a:lnTo>
                    <a:pt x="1955" y="15011"/>
                  </a:lnTo>
                  <a:lnTo>
                    <a:pt x="2070" y="14554"/>
                  </a:lnTo>
                  <a:close/>
                </a:path>
                <a:path w="13970" h="22859">
                  <a:moveTo>
                    <a:pt x="8365" y="21983"/>
                  </a:moveTo>
                  <a:lnTo>
                    <a:pt x="7569" y="21983"/>
                  </a:lnTo>
                  <a:lnTo>
                    <a:pt x="8013" y="22186"/>
                  </a:lnTo>
                  <a:lnTo>
                    <a:pt x="8242" y="22263"/>
                  </a:lnTo>
                  <a:lnTo>
                    <a:pt x="8365" y="21983"/>
                  </a:lnTo>
                  <a:close/>
                </a:path>
                <a:path w="13970" h="22859">
                  <a:moveTo>
                    <a:pt x="8426" y="21843"/>
                  </a:moveTo>
                  <a:lnTo>
                    <a:pt x="5765" y="21843"/>
                  </a:lnTo>
                  <a:lnTo>
                    <a:pt x="6692" y="22047"/>
                  </a:lnTo>
                  <a:lnTo>
                    <a:pt x="7569" y="21983"/>
                  </a:lnTo>
                  <a:lnTo>
                    <a:pt x="8365" y="21983"/>
                  </a:lnTo>
                  <a:lnTo>
                    <a:pt x="8426" y="21843"/>
                  </a:lnTo>
                  <a:close/>
                </a:path>
                <a:path w="13970" h="22859">
                  <a:moveTo>
                    <a:pt x="6827" y="15798"/>
                  </a:moveTo>
                  <a:lnTo>
                    <a:pt x="5143" y="15798"/>
                  </a:lnTo>
                  <a:lnTo>
                    <a:pt x="5206" y="16408"/>
                  </a:lnTo>
                  <a:lnTo>
                    <a:pt x="4724" y="16789"/>
                  </a:lnTo>
                  <a:lnTo>
                    <a:pt x="5803" y="16789"/>
                  </a:lnTo>
                  <a:lnTo>
                    <a:pt x="6515" y="16027"/>
                  </a:lnTo>
                  <a:lnTo>
                    <a:pt x="6827" y="15798"/>
                  </a:lnTo>
                  <a:close/>
                </a:path>
                <a:path w="13970" h="22859">
                  <a:moveTo>
                    <a:pt x="1879" y="8013"/>
                  </a:moveTo>
                  <a:lnTo>
                    <a:pt x="0" y="9156"/>
                  </a:lnTo>
                  <a:lnTo>
                    <a:pt x="1054" y="10210"/>
                  </a:lnTo>
                  <a:lnTo>
                    <a:pt x="1968" y="11290"/>
                  </a:lnTo>
                  <a:lnTo>
                    <a:pt x="2654" y="11645"/>
                  </a:lnTo>
                  <a:lnTo>
                    <a:pt x="3619" y="11887"/>
                  </a:lnTo>
                  <a:lnTo>
                    <a:pt x="4076" y="13411"/>
                  </a:lnTo>
                  <a:lnTo>
                    <a:pt x="2942" y="14262"/>
                  </a:lnTo>
                  <a:lnTo>
                    <a:pt x="2829" y="14554"/>
                  </a:lnTo>
                  <a:lnTo>
                    <a:pt x="3352" y="15633"/>
                  </a:lnTo>
                  <a:lnTo>
                    <a:pt x="2997" y="15684"/>
                  </a:lnTo>
                  <a:lnTo>
                    <a:pt x="2628" y="15836"/>
                  </a:lnTo>
                  <a:lnTo>
                    <a:pt x="5077" y="15836"/>
                  </a:lnTo>
                  <a:lnTo>
                    <a:pt x="6827" y="15798"/>
                  </a:lnTo>
                  <a:lnTo>
                    <a:pt x="7365" y="15405"/>
                  </a:lnTo>
                  <a:lnTo>
                    <a:pt x="7498" y="14338"/>
                  </a:lnTo>
                  <a:lnTo>
                    <a:pt x="5549" y="14338"/>
                  </a:lnTo>
                  <a:lnTo>
                    <a:pt x="5372" y="14262"/>
                  </a:lnTo>
                  <a:lnTo>
                    <a:pt x="5473" y="13995"/>
                  </a:lnTo>
                  <a:lnTo>
                    <a:pt x="7545" y="13957"/>
                  </a:lnTo>
                  <a:lnTo>
                    <a:pt x="7556" y="8978"/>
                  </a:lnTo>
                  <a:lnTo>
                    <a:pt x="7904" y="8635"/>
                  </a:lnTo>
                  <a:lnTo>
                    <a:pt x="4444" y="8635"/>
                  </a:lnTo>
                  <a:lnTo>
                    <a:pt x="3073" y="8407"/>
                  </a:lnTo>
                  <a:lnTo>
                    <a:pt x="1879" y="8013"/>
                  </a:lnTo>
                  <a:close/>
                </a:path>
                <a:path w="13970" h="22859">
                  <a:moveTo>
                    <a:pt x="7545" y="13957"/>
                  </a:moveTo>
                  <a:lnTo>
                    <a:pt x="5575" y="13957"/>
                  </a:lnTo>
                  <a:lnTo>
                    <a:pt x="5651" y="14262"/>
                  </a:lnTo>
                  <a:lnTo>
                    <a:pt x="7498" y="14338"/>
                  </a:lnTo>
                  <a:lnTo>
                    <a:pt x="7545" y="13957"/>
                  </a:lnTo>
                  <a:close/>
                </a:path>
                <a:path w="13970" h="22859">
                  <a:moveTo>
                    <a:pt x="13621" y="7988"/>
                  </a:moveTo>
                  <a:lnTo>
                    <a:pt x="11417" y="7988"/>
                  </a:lnTo>
                  <a:lnTo>
                    <a:pt x="12814" y="8762"/>
                  </a:lnTo>
                  <a:lnTo>
                    <a:pt x="13621" y="7988"/>
                  </a:lnTo>
                  <a:close/>
                </a:path>
                <a:path w="13970" h="22859">
                  <a:moveTo>
                    <a:pt x="11270" y="8102"/>
                  </a:moveTo>
                  <a:lnTo>
                    <a:pt x="8445" y="8102"/>
                  </a:lnTo>
                  <a:lnTo>
                    <a:pt x="10452" y="8737"/>
                  </a:lnTo>
                  <a:lnTo>
                    <a:pt x="11270" y="8102"/>
                  </a:lnTo>
                  <a:close/>
                </a:path>
                <a:path w="13970" h="22859">
                  <a:moveTo>
                    <a:pt x="5575" y="0"/>
                  </a:moveTo>
                  <a:lnTo>
                    <a:pt x="4356" y="2832"/>
                  </a:lnTo>
                  <a:lnTo>
                    <a:pt x="3098" y="3784"/>
                  </a:lnTo>
                  <a:lnTo>
                    <a:pt x="4433" y="4584"/>
                  </a:lnTo>
                  <a:lnTo>
                    <a:pt x="5524" y="5638"/>
                  </a:lnTo>
                  <a:lnTo>
                    <a:pt x="4444" y="8635"/>
                  </a:lnTo>
                  <a:lnTo>
                    <a:pt x="7904" y="8635"/>
                  </a:lnTo>
                  <a:lnTo>
                    <a:pt x="8445" y="8102"/>
                  </a:lnTo>
                  <a:lnTo>
                    <a:pt x="11270" y="8102"/>
                  </a:lnTo>
                  <a:lnTo>
                    <a:pt x="11417" y="7988"/>
                  </a:lnTo>
                  <a:lnTo>
                    <a:pt x="13621" y="7988"/>
                  </a:lnTo>
                  <a:lnTo>
                    <a:pt x="13754" y="7861"/>
                  </a:lnTo>
                  <a:lnTo>
                    <a:pt x="13908" y="7061"/>
                  </a:lnTo>
                  <a:lnTo>
                    <a:pt x="11772" y="7061"/>
                  </a:lnTo>
                  <a:lnTo>
                    <a:pt x="12661" y="5702"/>
                  </a:lnTo>
                  <a:lnTo>
                    <a:pt x="12028" y="5181"/>
                  </a:lnTo>
                  <a:lnTo>
                    <a:pt x="8864" y="5181"/>
                  </a:lnTo>
                  <a:lnTo>
                    <a:pt x="8367" y="3136"/>
                  </a:lnTo>
                  <a:lnTo>
                    <a:pt x="7912" y="3136"/>
                  </a:lnTo>
                  <a:lnTo>
                    <a:pt x="6502" y="3086"/>
                  </a:lnTo>
                  <a:lnTo>
                    <a:pt x="5105" y="2209"/>
                  </a:lnTo>
                  <a:lnTo>
                    <a:pt x="5670" y="1600"/>
                  </a:lnTo>
                  <a:lnTo>
                    <a:pt x="5788" y="1409"/>
                  </a:lnTo>
                  <a:lnTo>
                    <a:pt x="6019" y="749"/>
                  </a:lnTo>
                  <a:lnTo>
                    <a:pt x="6146" y="533"/>
                  </a:lnTo>
                  <a:lnTo>
                    <a:pt x="6248" y="304"/>
                  </a:lnTo>
                  <a:lnTo>
                    <a:pt x="5575" y="0"/>
                  </a:lnTo>
                  <a:close/>
                </a:path>
                <a:path w="13970" h="22859">
                  <a:moveTo>
                    <a:pt x="13957" y="6807"/>
                  </a:moveTo>
                  <a:lnTo>
                    <a:pt x="11772" y="7061"/>
                  </a:lnTo>
                  <a:lnTo>
                    <a:pt x="13908" y="7061"/>
                  </a:lnTo>
                  <a:lnTo>
                    <a:pt x="13957" y="6807"/>
                  </a:lnTo>
                  <a:close/>
                </a:path>
                <a:path w="13970" h="22859">
                  <a:moveTo>
                    <a:pt x="11302" y="4584"/>
                  </a:moveTo>
                  <a:lnTo>
                    <a:pt x="8864" y="5181"/>
                  </a:lnTo>
                  <a:lnTo>
                    <a:pt x="12028" y="5181"/>
                  </a:lnTo>
                  <a:lnTo>
                    <a:pt x="11302" y="4584"/>
                  </a:lnTo>
                  <a:close/>
                </a:path>
                <a:path w="13970" h="22859">
                  <a:moveTo>
                    <a:pt x="8305" y="2882"/>
                  </a:moveTo>
                  <a:lnTo>
                    <a:pt x="8051" y="3136"/>
                  </a:lnTo>
                  <a:lnTo>
                    <a:pt x="8367" y="3136"/>
                  </a:lnTo>
                  <a:lnTo>
                    <a:pt x="8305" y="2882"/>
                  </a:lnTo>
                  <a:close/>
                </a:path>
                <a:path w="13970" h="22859">
                  <a:moveTo>
                    <a:pt x="8191" y="1587"/>
                  </a:moveTo>
                  <a:lnTo>
                    <a:pt x="7277" y="1600"/>
                  </a:lnTo>
                  <a:lnTo>
                    <a:pt x="6850" y="2209"/>
                  </a:lnTo>
                  <a:lnTo>
                    <a:pt x="6502" y="3086"/>
                  </a:lnTo>
                  <a:lnTo>
                    <a:pt x="7924" y="3086"/>
                  </a:lnTo>
                  <a:lnTo>
                    <a:pt x="7975" y="2882"/>
                  </a:lnTo>
                  <a:lnTo>
                    <a:pt x="8305" y="2882"/>
                  </a:lnTo>
                  <a:lnTo>
                    <a:pt x="8864" y="1739"/>
                  </a:lnTo>
                  <a:lnTo>
                    <a:pt x="8191" y="1587"/>
                  </a:lnTo>
                  <a:close/>
                </a:path>
                <a:path w="13970" h="22859">
                  <a:moveTo>
                    <a:pt x="8305" y="2882"/>
                  </a:moveTo>
                  <a:lnTo>
                    <a:pt x="7975" y="2882"/>
                  </a:lnTo>
                  <a:lnTo>
                    <a:pt x="8191" y="2895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12291415" y="69448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812" y="0"/>
                  </a:moveTo>
                  <a:lnTo>
                    <a:pt x="0" y="546"/>
                  </a:lnTo>
                  <a:lnTo>
                    <a:pt x="673" y="939"/>
                  </a:lnTo>
                  <a:lnTo>
                    <a:pt x="406" y="2387"/>
                  </a:lnTo>
                  <a:lnTo>
                    <a:pt x="1549" y="2120"/>
                  </a:lnTo>
                  <a:lnTo>
                    <a:pt x="2413" y="1905"/>
                  </a:lnTo>
                  <a:lnTo>
                    <a:pt x="2667" y="1041"/>
                  </a:lnTo>
                  <a:lnTo>
                    <a:pt x="2603" y="139"/>
                  </a:lnTo>
                  <a:lnTo>
                    <a:pt x="1714" y="20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12299364" y="6919023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1752" y="0"/>
                  </a:moveTo>
                  <a:lnTo>
                    <a:pt x="444" y="482"/>
                  </a:lnTo>
                  <a:lnTo>
                    <a:pt x="0" y="1397"/>
                  </a:lnTo>
                  <a:lnTo>
                    <a:pt x="495" y="2705"/>
                  </a:lnTo>
                  <a:lnTo>
                    <a:pt x="723" y="3390"/>
                  </a:lnTo>
                  <a:lnTo>
                    <a:pt x="863" y="3733"/>
                  </a:lnTo>
                  <a:lnTo>
                    <a:pt x="3441" y="4965"/>
                  </a:lnTo>
                  <a:lnTo>
                    <a:pt x="1993" y="6743"/>
                  </a:lnTo>
                  <a:lnTo>
                    <a:pt x="2451" y="7239"/>
                  </a:lnTo>
                  <a:lnTo>
                    <a:pt x="2222" y="7747"/>
                  </a:lnTo>
                  <a:lnTo>
                    <a:pt x="2019" y="8280"/>
                  </a:lnTo>
                  <a:lnTo>
                    <a:pt x="2590" y="9055"/>
                  </a:lnTo>
                  <a:lnTo>
                    <a:pt x="3073" y="9931"/>
                  </a:lnTo>
                  <a:lnTo>
                    <a:pt x="5613" y="8737"/>
                  </a:lnTo>
                  <a:lnTo>
                    <a:pt x="5188" y="7747"/>
                  </a:lnTo>
                  <a:lnTo>
                    <a:pt x="5143" y="6565"/>
                  </a:lnTo>
                  <a:lnTo>
                    <a:pt x="4660" y="5334"/>
                  </a:lnTo>
                  <a:lnTo>
                    <a:pt x="4140" y="4140"/>
                  </a:lnTo>
                  <a:lnTo>
                    <a:pt x="3263" y="1765"/>
                  </a:lnTo>
                  <a:lnTo>
                    <a:pt x="2971" y="55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12293987" y="693108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901" y="0"/>
                  </a:moveTo>
                  <a:lnTo>
                    <a:pt x="12" y="876"/>
                  </a:lnTo>
                  <a:lnTo>
                    <a:pt x="0" y="3543"/>
                  </a:lnTo>
                  <a:lnTo>
                    <a:pt x="76" y="4267"/>
                  </a:lnTo>
                  <a:lnTo>
                    <a:pt x="114" y="4953"/>
                  </a:lnTo>
                  <a:lnTo>
                    <a:pt x="774" y="5181"/>
                  </a:lnTo>
                  <a:lnTo>
                    <a:pt x="1447" y="5537"/>
                  </a:lnTo>
                  <a:lnTo>
                    <a:pt x="4076" y="5600"/>
                  </a:lnTo>
                  <a:lnTo>
                    <a:pt x="4559" y="4838"/>
                  </a:lnTo>
                  <a:lnTo>
                    <a:pt x="3568" y="2133"/>
                  </a:lnTo>
                  <a:lnTo>
                    <a:pt x="3225" y="1384"/>
                  </a:lnTo>
                  <a:lnTo>
                    <a:pt x="2908" y="63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275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12301117" y="691842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304" y="0"/>
                  </a:moveTo>
                  <a:lnTo>
                    <a:pt x="0" y="596"/>
                  </a:lnTo>
                  <a:lnTo>
                    <a:pt x="1219" y="1155"/>
                  </a:lnTo>
                  <a:lnTo>
                    <a:pt x="1511" y="2362"/>
                  </a:lnTo>
                  <a:lnTo>
                    <a:pt x="2476" y="4940"/>
                  </a:lnTo>
                  <a:lnTo>
                    <a:pt x="2908" y="5930"/>
                  </a:lnTo>
                  <a:lnTo>
                    <a:pt x="3390" y="7162"/>
                  </a:lnTo>
                  <a:lnTo>
                    <a:pt x="3860" y="4940"/>
                  </a:lnTo>
                  <a:lnTo>
                    <a:pt x="4635" y="2730"/>
                  </a:lnTo>
                  <a:lnTo>
                    <a:pt x="3328" y="596"/>
                  </a:lnTo>
                  <a:lnTo>
                    <a:pt x="1651" y="596"/>
                  </a:lnTo>
                  <a:lnTo>
                    <a:pt x="304" y="0"/>
                  </a:lnTo>
                  <a:close/>
                </a:path>
                <a:path w="5079" h="7620">
                  <a:moveTo>
                    <a:pt x="2609" y="256"/>
                  </a:moveTo>
                  <a:lnTo>
                    <a:pt x="1651" y="596"/>
                  </a:lnTo>
                  <a:lnTo>
                    <a:pt x="3328" y="596"/>
                  </a:lnTo>
                  <a:lnTo>
                    <a:pt x="2609" y="256"/>
                  </a:lnTo>
                  <a:close/>
                </a:path>
              </a:pathLst>
            </a:custGeom>
            <a:solidFill>
              <a:srgbClr val="F05F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12297125" y="692173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730" y="0"/>
                  </a:moveTo>
                  <a:lnTo>
                    <a:pt x="2273" y="965"/>
                  </a:lnTo>
                  <a:lnTo>
                    <a:pt x="0" y="469"/>
                  </a:lnTo>
                  <a:lnTo>
                    <a:pt x="800" y="2413"/>
                  </a:lnTo>
                  <a:lnTo>
                    <a:pt x="1206" y="2247"/>
                  </a:lnTo>
                  <a:lnTo>
                    <a:pt x="1447" y="2298"/>
                  </a:lnTo>
                  <a:lnTo>
                    <a:pt x="1727" y="3949"/>
                  </a:lnTo>
                  <a:lnTo>
                    <a:pt x="723" y="4432"/>
                  </a:lnTo>
                  <a:lnTo>
                    <a:pt x="317" y="5257"/>
                  </a:lnTo>
                  <a:lnTo>
                    <a:pt x="1206" y="5880"/>
                  </a:lnTo>
                  <a:lnTo>
                    <a:pt x="2171" y="6146"/>
                  </a:lnTo>
                  <a:lnTo>
                    <a:pt x="3263" y="5981"/>
                  </a:lnTo>
                  <a:lnTo>
                    <a:pt x="3568" y="5575"/>
                  </a:lnTo>
                  <a:lnTo>
                    <a:pt x="3746" y="5359"/>
                  </a:lnTo>
                  <a:lnTo>
                    <a:pt x="3467" y="5181"/>
                  </a:lnTo>
                  <a:lnTo>
                    <a:pt x="2324" y="3898"/>
                  </a:lnTo>
                  <a:lnTo>
                    <a:pt x="3378" y="2400"/>
                  </a:lnTo>
                  <a:lnTo>
                    <a:pt x="3111" y="1016"/>
                  </a:lnTo>
                  <a:lnTo>
                    <a:pt x="2832" y="355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F59C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12293267" y="693992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886" y="0"/>
                  </a:moveTo>
                  <a:lnTo>
                    <a:pt x="2235" y="50"/>
                  </a:lnTo>
                  <a:lnTo>
                    <a:pt x="1282" y="190"/>
                  </a:lnTo>
                  <a:lnTo>
                    <a:pt x="711" y="914"/>
                  </a:lnTo>
                  <a:lnTo>
                    <a:pt x="0" y="1422"/>
                  </a:lnTo>
                  <a:lnTo>
                    <a:pt x="1917" y="1841"/>
                  </a:lnTo>
                  <a:lnTo>
                    <a:pt x="1066" y="3263"/>
                  </a:lnTo>
                  <a:lnTo>
                    <a:pt x="1066" y="4356"/>
                  </a:lnTo>
                  <a:lnTo>
                    <a:pt x="1282" y="4470"/>
                  </a:lnTo>
                  <a:lnTo>
                    <a:pt x="1498" y="4571"/>
                  </a:lnTo>
                  <a:lnTo>
                    <a:pt x="1714" y="4698"/>
                  </a:lnTo>
                  <a:lnTo>
                    <a:pt x="2832" y="3301"/>
                  </a:lnTo>
                  <a:lnTo>
                    <a:pt x="2920" y="1460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2" name="object 2792"/>
            <p:cNvSpPr/>
            <p:nvPr/>
          </p:nvSpPr>
          <p:spPr>
            <a:xfrm>
              <a:off x="12291920" y="693826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073" y="0"/>
                  </a:moveTo>
                  <a:lnTo>
                    <a:pt x="1892" y="126"/>
                  </a:lnTo>
                  <a:lnTo>
                    <a:pt x="1041" y="736"/>
                  </a:lnTo>
                  <a:lnTo>
                    <a:pt x="342" y="1473"/>
                  </a:lnTo>
                  <a:lnTo>
                    <a:pt x="0" y="2489"/>
                  </a:lnTo>
                  <a:lnTo>
                    <a:pt x="431" y="2692"/>
                  </a:lnTo>
                  <a:lnTo>
                    <a:pt x="889" y="2882"/>
                  </a:lnTo>
                  <a:lnTo>
                    <a:pt x="1333" y="3086"/>
                  </a:lnTo>
                  <a:lnTo>
                    <a:pt x="2044" y="2578"/>
                  </a:lnTo>
                  <a:lnTo>
                    <a:pt x="2628" y="1841"/>
                  </a:lnTo>
                  <a:lnTo>
                    <a:pt x="3594" y="1701"/>
                  </a:lnTo>
                  <a:lnTo>
                    <a:pt x="3695" y="48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EF45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3" name="object 2793"/>
            <p:cNvSpPr/>
            <p:nvPr/>
          </p:nvSpPr>
          <p:spPr>
            <a:xfrm>
              <a:off x="12300595" y="69257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49" y="0"/>
                  </a:moveTo>
                  <a:lnTo>
                    <a:pt x="495" y="393"/>
                  </a:lnTo>
                  <a:lnTo>
                    <a:pt x="254" y="787"/>
                  </a:lnTo>
                  <a:lnTo>
                    <a:pt x="0" y="1181"/>
                  </a:lnTo>
                  <a:lnTo>
                    <a:pt x="279" y="1333"/>
                  </a:lnTo>
                  <a:lnTo>
                    <a:pt x="431" y="1409"/>
                  </a:lnTo>
                  <a:lnTo>
                    <a:pt x="622" y="1498"/>
                  </a:lnTo>
                  <a:lnTo>
                    <a:pt x="787" y="1549"/>
                  </a:lnTo>
                  <a:lnTo>
                    <a:pt x="1003" y="1016"/>
                  </a:lnTo>
                  <a:lnTo>
                    <a:pt x="1206" y="49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165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12303722" y="691630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85" y="2654"/>
                  </a:moveTo>
                  <a:lnTo>
                    <a:pt x="609" y="2171"/>
                  </a:lnTo>
                  <a:lnTo>
                    <a:pt x="368" y="2095"/>
                  </a:lnTo>
                  <a:lnTo>
                    <a:pt x="25" y="2374"/>
                  </a:lnTo>
                  <a:lnTo>
                    <a:pt x="241" y="2489"/>
                  </a:lnTo>
                  <a:lnTo>
                    <a:pt x="444" y="2578"/>
                  </a:lnTo>
                  <a:lnTo>
                    <a:pt x="685" y="2654"/>
                  </a:lnTo>
                  <a:close/>
                </a:path>
                <a:path w="2540" h="3175">
                  <a:moveTo>
                    <a:pt x="2057" y="419"/>
                  </a:moveTo>
                  <a:lnTo>
                    <a:pt x="1905" y="0"/>
                  </a:lnTo>
                  <a:lnTo>
                    <a:pt x="2057" y="419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12305638" y="69159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01" y="0"/>
                  </a:moveTo>
                  <a:lnTo>
                    <a:pt x="406" y="114"/>
                  </a:lnTo>
                  <a:lnTo>
                    <a:pt x="0" y="368"/>
                  </a:lnTo>
                  <a:lnTo>
                    <a:pt x="114" y="711"/>
                  </a:lnTo>
                  <a:lnTo>
                    <a:pt x="241" y="1028"/>
                  </a:lnTo>
                  <a:lnTo>
                    <a:pt x="355" y="1371"/>
                  </a:lnTo>
                  <a:lnTo>
                    <a:pt x="850" y="1308"/>
                  </a:lnTo>
                  <a:lnTo>
                    <a:pt x="1295" y="1079"/>
                  </a:lnTo>
                  <a:lnTo>
                    <a:pt x="1092" y="53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12307797" y="69178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0" y="76"/>
                  </a:lnTo>
                  <a:lnTo>
                    <a:pt x="203" y="34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12290189" y="69156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5219" y="0"/>
                  </a:moveTo>
                  <a:lnTo>
                    <a:pt x="4140" y="1905"/>
                  </a:lnTo>
                  <a:lnTo>
                    <a:pt x="2616" y="406"/>
                  </a:lnTo>
                  <a:lnTo>
                    <a:pt x="1651" y="2070"/>
                  </a:lnTo>
                  <a:lnTo>
                    <a:pt x="1092" y="241"/>
                  </a:lnTo>
                  <a:lnTo>
                    <a:pt x="304" y="152"/>
                  </a:lnTo>
                  <a:lnTo>
                    <a:pt x="0" y="800"/>
                  </a:lnTo>
                  <a:lnTo>
                    <a:pt x="495" y="1549"/>
                  </a:lnTo>
                  <a:lnTo>
                    <a:pt x="304" y="2692"/>
                  </a:lnTo>
                  <a:lnTo>
                    <a:pt x="1358" y="3086"/>
                  </a:lnTo>
                  <a:lnTo>
                    <a:pt x="1816" y="3289"/>
                  </a:lnTo>
                  <a:lnTo>
                    <a:pt x="2044" y="3365"/>
                  </a:lnTo>
                  <a:lnTo>
                    <a:pt x="3022" y="3035"/>
                  </a:lnTo>
                  <a:lnTo>
                    <a:pt x="3340" y="2908"/>
                  </a:lnTo>
                  <a:lnTo>
                    <a:pt x="3644" y="2768"/>
                  </a:lnTo>
                  <a:lnTo>
                    <a:pt x="3962" y="2654"/>
                  </a:lnTo>
                  <a:lnTo>
                    <a:pt x="4572" y="2933"/>
                  </a:lnTo>
                  <a:lnTo>
                    <a:pt x="5854" y="292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EF42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12295413" y="691259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816" y="0"/>
                  </a:moveTo>
                  <a:lnTo>
                    <a:pt x="0" y="3047"/>
                  </a:lnTo>
                  <a:lnTo>
                    <a:pt x="635" y="3340"/>
                  </a:lnTo>
                  <a:lnTo>
                    <a:pt x="1739" y="2781"/>
                  </a:lnTo>
                  <a:lnTo>
                    <a:pt x="3937" y="168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12292093" y="691195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905" y="0"/>
                  </a:moveTo>
                  <a:lnTo>
                    <a:pt x="0" y="1676"/>
                  </a:lnTo>
                  <a:lnTo>
                    <a:pt x="711" y="4089"/>
                  </a:lnTo>
                  <a:lnTo>
                    <a:pt x="2171" y="3073"/>
                  </a:lnTo>
                  <a:lnTo>
                    <a:pt x="1371" y="14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F43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12291558" y="692293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1778" y="114"/>
                  </a:lnTo>
                  <a:lnTo>
                    <a:pt x="1447" y="241"/>
                  </a:lnTo>
                  <a:lnTo>
                    <a:pt x="1130" y="355"/>
                  </a:lnTo>
                  <a:lnTo>
                    <a:pt x="1028" y="571"/>
                  </a:lnTo>
                  <a:lnTo>
                    <a:pt x="914" y="787"/>
                  </a:lnTo>
                  <a:lnTo>
                    <a:pt x="825" y="1015"/>
                  </a:lnTo>
                  <a:lnTo>
                    <a:pt x="647" y="1549"/>
                  </a:lnTo>
                  <a:lnTo>
                    <a:pt x="0" y="2247"/>
                  </a:lnTo>
                  <a:lnTo>
                    <a:pt x="571" y="2616"/>
                  </a:lnTo>
                  <a:lnTo>
                    <a:pt x="1397" y="3136"/>
                  </a:lnTo>
                  <a:lnTo>
                    <a:pt x="1765" y="2197"/>
                  </a:lnTo>
                  <a:lnTo>
                    <a:pt x="2184" y="1638"/>
                  </a:lnTo>
                  <a:lnTo>
                    <a:pt x="2171" y="1092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12296643" y="692397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89" y="0"/>
                  </a:moveTo>
                  <a:lnTo>
                    <a:pt x="1269" y="165"/>
                  </a:lnTo>
                  <a:lnTo>
                    <a:pt x="1041" y="1104"/>
                  </a:lnTo>
                  <a:lnTo>
                    <a:pt x="0" y="1904"/>
                  </a:lnTo>
                  <a:lnTo>
                    <a:pt x="800" y="3009"/>
                  </a:lnTo>
                  <a:lnTo>
                    <a:pt x="1206" y="2197"/>
                  </a:lnTo>
                  <a:lnTo>
                    <a:pt x="2209" y="1701"/>
                  </a:lnTo>
                  <a:lnTo>
                    <a:pt x="1917" y="5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5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12292027" y="692030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19" y="0"/>
                  </a:moveTo>
                  <a:lnTo>
                    <a:pt x="406" y="1790"/>
                  </a:lnTo>
                  <a:lnTo>
                    <a:pt x="0" y="2667"/>
                  </a:lnTo>
                  <a:lnTo>
                    <a:pt x="444" y="2870"/>
                  </a:lnTo>
                  <a:lnTo>
                    <a:pt x="660" y="2984"/>
                  </a:lnTo>
                  <a:lnTo>
                    <a:pt x="977" y="2870"/>
                  </a:lnTo>
                  <a:lnTo>
                    <a:pt x="1308" y="2743"/>
                  </a:lnTo>
                  <a:lnTo>
                    <a:pt x="1625" y="2628"/>
                  </a:lnTo>
                  <a:lnTo>
                    <a:pt x="1574" y="1739"/>
                  </a:lnTo>
                  <a:lnTo>
                    <a:pt x="1752" y="825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12297427" y="69173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00" y="0"/>
                  </a:moveTo>
                  <a:lnTo>
                    <a:pt x="444" y="342"/>
                  </a:lnTo>
                  <a:lnTo>
                    <a:pt x="0" y="736"/>
                  </a:lnTo>
                  <a:lnTo>
                    <a:pt x="25" y="1282"/>
                  </a:lnTo>
                  <a:lnTo>
                    <a:pt x="342" y="1790"/>
                  </a:lnTo>
                  <a:lnTo>
                    <a:pt x="596" y="1435"/>
                  </a:lnTo>
                  <a:lnTo>
                    <a:pt x="825" y="1054"/>
                  </a:lnTo>
                  <a:lnTo>
                    <a:pt x="1079" y="698"/>
                  </a:lnTo>
                  <a:lnTo>
                    <a:pt x="965" y="40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6BA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12288279" y="6908304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660" y="317"/>
                  </a:moveTo>
                  <a:lnTo>
                    <a:pt x="342" y="152"/>
                  </a:lnTo>
                  <a:lnTo>
                    <a:pt x="0" y="0"/>
                  </a:lnTo>
                  <a:lnTo>
                    <a:pt x="50" y="482"/>
                  </a:lnTo>
                  <a:lnTo>
                    <a:pt x="292" y="584"/>
                  </a:lnTo>
                  <a:lnTo>
                    <a:pt x="660" y="317"/>
                  </a:lnTo>
                  <a:close/>
                </a:path>
                <a:path w="5079" h="11429">
                  <a:moveTo>
                    <a:pt x="4940" y="10375"/>
                  </a:moveTo>
                  <a:lnTo>
                    <a:pt x="3937" y="10731"/>
                  </a:lnTo>
                  <a:lnTo>
                    <a:pt x="4178" y="10820"/>
                  </a:lnTo>
                  <a:lnTo>
                    <a:pt x="4394" y="10922"/>
                  </a:lnTo>
                  <a:lnTo>
                    <a:pt x="4610" y="11036"/>
                  </a:lnTo>
                  <a:lnTo>
                    <a:pt x="4724" y="10807"/>
                  </a:lnTo>
                  <a:lnTo>
                    <a:pt x="4826" y="10591"/>
                  </a:lnTo>
                  <a:lnTo>
                    <a:pt x="4940" y="10375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12277751" y="69062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4229" y="0"/>
                  </a:moveTo>
                  <a:lnTo>
                    <a:pt x="3670" y="495"/>
                  </a:lnTo>
                  <a:lnTo>
                    <a:pt x="3022" y="736"/>
                  </a:lnTo>
                  <a:lnTo>
                    <a:pt x="2273" y="711"/>
                  </a:lnTo>
                  <a:lnTo>
                    <a:pt x="761" y="1612"/>
                  </a:lnTo>
                  <a:lnTo>
                    <a:pt x="0" y="2057"/>
                  </a:lnTo>
                  <a:lnTo>
                    <a:pt x="368" y="3060"/>
                  </a:lnTo>
                  <a:lnTo>
                    <a:pt x="1879" y="2539"/>
                  </a:lnTo>
                  <a:lnTo>
                    <a:pt x="1663" y="3416"/>
                  </a:lnTo>
                  <a:lnTo>
                    <a:pt x="1384" y="4343"/>
                  </a:lnTo>
                  <a:lnTo>
                    <a:pt x="1549" y="5689"/>
                  </a:lnTo>
                  <a:lnTo>
                    <a:pt x="2565" y="5181"/>
                  </a:lnTo>
                  <a:lnTo>
                    <a:pt x="3327" y="5245"/>
                  </a:lnTo>
                  <a:lnTo>
                    <a:pt x="3936" y="4495"/>
                  </a:lnTo>
                  <a:lnTo>
                    <a:pt x="4571" y="3759"/>
                  </a:lnTo>
                  <a:lnTo>
                    <a:pt x="5181" y="3009"/>
                  </a:lnTo>
                  <a:lnTo>
                    <a:pt x="5016" y="2438"/>
                  </a:lnTo>
                  <a:lnTo>
                    <a:pt x="5067" y="1841"/>
                  </a:lnTo>
                  <a:lnTo>
                    <a:pt x="5321" y="1282"/>
                  </a:lnTo>
                  <a:lnTo>
                    <a:pt x="5092" y="736"/>
                  </a:lnTo>
                  <a:lnTo>
                    <a:pt x="4838" y="215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F8C0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12282747" y="690750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30" y="0"/>
                  </a:moveTo>
                  <a:lnTo>
                    <a:pt x="50" y="558"/>
                  </a:lnTo>
                  <a:lnTo>
                    <a:pt x="0" y="1143"/>
                  </a:lnTo>
                  <a:lnTo>
                    <a:pt x="177" y="1739"/>
                  </a:lnTo>
                  <a:lnTo>
                    <a:pt x="431" y="1244"/>
                  </a:lnTo>
                  <a:lnTo>
                    <a:pt x="673" y="762"/>
                  </a:lnTo>
                  <a:lnTo>
                    <a:pt x="914" y="29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12260804" y="689329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768" y="0"/>
                  </a:moveTo>
                  <a:lnTo>
                    <a:pt x="1523" y="1193"/>
                  </a:lnTo>
                  <a:lnTo>
                    <a:pt x="761" y="1054"/>
                  </a:lnTo>
                  <a:lnTo>
                    <a:pt x="0" y="2146"/>
                  </a:lnTo>
                  <a:lnTo>
                    <a:pt x="76" y="3289"/>
                  </a:lnTo>
                  <a:lnTo>
                    <a:pt x="596" y="4444"/>
                  </a:lnTo>
                  <a:lnTo>
                    <a:pt x="914" y="4241"/>
                  </a:lnTo>
                  <a:lnTo>
                    <a:pt x="1320" y="4038"/>
                  </a:lnTo>
                  <a:lnTo>
                    <a:pt x="1549" y="4368"/>
                  </a:lnTo>
                  <a:lnTo>
                    <a:pt x="2425" y="5841"/>
                  </a:lnTo>
                  <a:lnTo>
                    <a:pt x="2908" y="5143"/>
                  </a:lnTo>
                  <a:lnTo>
                    <a:pt x="3454" y="4140"/>
                  </a:lnTo>
                  <a:lnTo>
                    <a:pt x="3581" y="3860"/>
                  </a:lnTo>
                  <a:lnTo>
                    <a:pt x="4000" y="3721"/>
                  </a:lnTo>
                  <a:lnTo>
                    <a:pt x="4305" y="3543"/>
                  </a:lnTo>
                  <a:lnTo>
                    <a:pt x="4470" y="2489"/>
                  </a:lnTo>
                  <a:lnTo>
                    <a:pt x="3174" y="240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F43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8" name="object 2808"/>
            <p:cNvSpPr/>
            <p:nvPr/>
          </p:nvSpPr>
          <p:spPr>
            <a:xfrm>
              <a:off x="12261169" y="689682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36" y="0"/>
                  </a:moveTo>
                  <a:lnTo>
                    <a:pt x="3632" y="203"/>
                  </a:lnTo>
                  <a:lnTo>
                    <a:pt x="3225" y="342"/>
                  </a:lnTo>
                  <a:lnTo>
                    <a:pt x="2539" y="1612"/>
                  </a:lnTo>
                  <a:lnTo>
                    <a:pt x="2057" y="2311"/>
                  </a:lnTo>
                  <a:lnTo>
                    <a:pt x="1181" y="850"/>
                  </a:lnTo>
                  <a:lnTo>
                    <a:pt x="952" y="495"/>
                  </a:lnTo>
                  <a:lnTo>
                    <a:pt x="546" y="711"/>
                  </a:lnTo>
                  <a:lnTo>
                    <a:pt x="228" y="914"/>
                  </a:lnTo>
                  <a:lnTo>
                    <a:pt x="190" y="1092"/>
                  </a:lnTo>
                  <a:lnTo>
                    <a:pt x="0" y="1435"/>
                  </a:lnTo>
                  <a:lnTo>
                    <a:pt x="2400" y="4051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EF3A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09" name="object 2809"/>
            <p:cNvSpPr/>
            <p:nvPr/>
          </p:nvSpPr>
          <p:spPr>
            <a:xfrm>
              <a:off x="12266470" y="68992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38" y="0"/>
                  </a:moveTo>
                  <a:lnTo>
                    <a:pt x="431" y="25"/>
                  </a:lnTo>
                  <a:lnTo>
                    <a:pt x="114" y="177"/>
                  </a:lnTo>
                  <a:lnTo>
                    <a:pt x="0" y="584"/>
                  </a:lnTo>
                  <a:lnTo>
                    <a:pt x="292" y="380"/>
                  </a:lnTo>
                  <a:lnTo>
                    <a:pt x="546" y="19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0" name="object 2810"/>
            <p:cNvSpPr/>
            <p:nvPr/>
          </p:nvSpPr>
          <p:spPr>
            <a:xfrm>
              <a:off x="12267186" y="688891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28" y="711"/>
                  </a:lnTo>
                  <a:lnTo>
                    <a:pt x="330" y="1066"/>
                  </a:lnTo>
                  <a:lnTo>
                    <a:pt x="444" y="660"/>
                  </a:lnTo>
                  <a:lnTo>
                    <a:pt x="342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12259039" y="690232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457" y="0"/>
                  </a:moveTo>
                  <a:lnTo>
                    <a:pt x="0" y="927"/>
                  </a:lnTo>
                  <a:lnTo>
                    <a:pt x="152" y="1777"/>
                  </a:lnTo>
                  <a:lnTo>
                    <a:pt x="863" y="2565"/>
                  </a:lnTo>
                  <a:lnTo>
                    <a:pt x="1066" y="2120"/>
                  </a:lnTo>
                  <a:lnTo>
                    <a:pt x="1257" y="1676"/>
                  </a:lnTo>
                  <a:lnTo>
                    <a:pt x="1473" y="1231"/>
                  </a:lnTo>
                  <a:lnTo>
                    <a:pt x="800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436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12279075" y="6919497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2476" y="0"/>
                  </a:moveTo>
                  <a:lnTo>
                    <a:pt x="2133" y="1320"/>
                  </a:lnTo>
                  <a:lnTo>
                    <a:pt x="0" y="1663"/>
                  </a:lnTo>
                  <a:lnTo>
                    <a:pt x="774" y="3543"/>
                  </a:lnTo>
                  <a:lnTo>
                    <a:pt x="2336" y="4902"/>
                  </a:lnTo>
                  <a:lnTo>
                    <a:pt x="304" y="7112"/>
                  </a:lnTo>
                  <a:lnTo>
                    <a:pt x="1803" y="8547"/>
                  </a:lnTo>
                  <a:lnTo>
                    <a:pt x="3187" y="7874"/>
                  </a:lnTo>
                  <a:lnTo>
                    <a:pt x="2489" y="6350"/>
                  </a:lnTo>
                  <a:lnTo>
                    <a:pt x="3327" y="5524"/>
                  </a:lnTo>
                  <a:lnTo>
                    <a:pt x="4279" y="6070"/>
                  </a:lnTo>
                  <a:lnTo>
                    <a:pt x="5892" y="6146"/>
                  </a:lnTo>
                  <a:lnTo>
                    <a:pt x="6032" y="9791"/>
                  </a:lnTo>
                  <a:lnTo>
                    <a:pt x="7886" y="8343"/>
                  </a:lnTo>
                  <a:lnTo>
                    <a:pt x="8826" y="8890"/>
                  </a:lnTo>
                  <a:lnTo>
                    <a:pt x="9779" y="6858"/>
                  </a:lnTo>
                  <a:lnTo>
                    <a:pt x="10083" y="6350"/>
                  </a:lnTo>
                  <a:lnTo>
                    <a:pt x="10337" y="5765"/>
                  </a:lnTo>
                  <a:lnTo>
                    <a:pt x="11252" y="4610"/>
                  </a:lnTo>
                  <a:lnTo>
                    <a:pt x="10934" y="4241"/>
                  </a:lnTo>
                  <a:lnTo>
                    <a:pt x="10337" y="3898"/>
                  </a:lnTo>
                  <a:lnTo>
                    <a:pt x="9652" y="4343"/>
                  </a:lnTo>
                  <a:lnTo>
                    <a:pt x="8470" y="4445"/>
                  </a:lnTo>
                  <a:lnTo>
                    <a:pt x="7835" y="1905"/>
                  </a:lnTo>
                  <a:lnTo>
                    <a:pt x="5778" y="1701"/>
                  </a:lnTo>
                  <a:lnTo>
                    <a:pt x="4635" y="457"/>
                  </a:lnTo>
                  <a:lnTo>
                    <a:pt x="2997" y="469"/>
                  </a:lnTo>
                  <a:lnTo>
                    <a:pt x="4381" y="3022"/>
                  </a:lnTo>
                  <a:lnTo>
                    <a:pt x="2336" y="2870"/>
                  </a:lnTo>
                  <a:lnTo>
                    <a:pt x="1803" y="1968"/>
                  </a:lnTo>
                  <a:lnTo>
                    <a:pt x="3225" y="101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12283710" y="691759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8278" y="5460"/>
                  </a:moveTo>
                  <a:lnTo>
                    <a:pt x="5664" y="5460"/>
                  </a:lnTo>
                  <a:lnTo>
                    <a:pt x="5702" y="5803"/>
                  </a:lnTo>
                  <a:lnTo>
                    <a:pt x="6299" y="6146"/>
                  </a:lnTo>
                  <a:lnTo>
                    <a:pt x="6616" y="6515"/>
                  </a:lnTo>
                  <a:lnTo>
                    <a:pt x="5702" y="7670"/>
                  </a:lnTo>
                  <a:lnTo>
                    <a:pt x="5448" y="8254"/>
                  </a:lnTo>
                  <a:lnTo>
                    <a:pt x="5143" y="8762"/>
                  </a:lnTo>
                  <a:lnTo>
                    <a:pt x="5842" y="9156"/>
                  </a:lnTo>
                  <a:lnTo>
                    <a:pt x="7099" y="8216"/>
                  </a:lnTo>
                  <a:lnTo>
                    <a:pt x="8278" y="5460"/>
                  </a:lnTo>
                  <a:close/>
                </a:path>
                <a:path w="10159" h="9525">
                  <a:moveTo>
                    <a:pt x="1892" y="0"/>
                  </a:moveTo>
                  <a:lnTo>
                    <a:pt x="1384" y="901"/>
                  </a:lnTo>
                  <a:lnTo>
                    <a:pt x="1270" y="2108"/>
                  </a:lnTo>
                  <a:lnTo>
                    <a:pt x="0" y="2362"/>
                  </a:lnTo>
                  <a:lnTo>
                    <a:pt x="1143" y="3606"/>
                  </a:lnTo>
                  <a:lnTo>
                    <a:pt x="3200" y="3809"/>
                  </a:lnTo>
                  <a:lnTo>
                    <a:pt x="3835" y="6349"/>
                  </a:lnTo>
                  <a:lnTo>
                    <a:pt x="5016" y="6248"/>
                  </a:lnTo>
                  <a:lnTo>
                    <a:pt x="5702" y="5803"/>
                  </a:lnTo>
                  <a:lnTo>
                    <a:pt x="5499" y="5524"/>
                  </a:lnTo>
                  <a:lnTo>
                    <a:pt x="5664" y="5460"/>
                  </a:lnTo>
                  <a:lnTo>
                    <a:pt x="8278" y="5460"/>
                  </a:lnTo>
                  <a:lnTo>
                    <a:pt x="8737" y="4508"/>
                  </a:lnTo>
                  <a:lnTo>
                    <a:pt x="9118" y="3606"/>
                  </a:lnTo>
                  <a:lnTo>
                    <a:pt x="9433" y="2959"/>
                  </a:lnTo>
                  <a:lnTo>
                    <a:pt x="5791" y="2959"/>
                  </a:lnTo>
                  <a:lnTo>
                    <a:pt x="4914" y="1904"/>
                  </a:lnTo>
                  <a:lnTo>
                    <a:pt x="6136" y="1142"/>
                  </a:lnTo>
                  <a:lnTo>
                    <a:pt x="6129" y="927"/>
                  </a:lnTo>
                  <a:lnTo>
                    <a:pt x="3695" y="927"/>
                  </a:lnTo>
                  <a:lnTo>
                    <a:pt x="2565" y="304"/>
                  </a:lnTo>
                  <a:lnTo>
                    <a:pt x="1892" y="0"/>
                  </a:lnTo>
                  <a:close/>
                </a:path>
                <a:path w="10159" h="9525">
                  <a:moveTo>
                    <a:pt x="7848" y="1142"/>
                  </a:moveTo>
                  <a:lnTo>
                    <a:pt x="6487" y="2362"/>
                  </a:lnTo>
                  <a:lnTo>
                    <a:pt x="5791" y="2959"/>
                  </a:lnTo>
                  <a:lnTo>
                    <a:pt x="9433" y="2959"/>
                  </a:lnTo>
                  <a:lnTo>
                    <a:pt x="9550" y="2717"/>
                  </a:lnTo>
                  <a:lnTo>
                    <a:pt x="9194" y="1752"/>
                  </a:lnTo>
                  <a:lnTo>
                    <a:pt x="8750" y="1523"/>
                  </a:lnTo>
                  <a:lnTo>
                    <a:pt x="7848" y="1142"/>
                  </a:lnTo>
                  <a:close/>
                </a:path>
                <a:path w="10159" h="9525">
                  <a:moveTo>
                    <a:pt x="4749" y="165"/>
                  </a:moveTo>
                  <a:lnTo>
                    <a:pt x="3695" y="927"/>
                  </a:lnTo>
                  <a:lnTo>
                    <a:pt x="6129" y="927"/>
                  </a:lnTo>
                  <a:lnTo>
                    <a:pt x="5854" y="203"/>
                  </a:lnTo>
                  <a:lnTo>
                    <a:pt x="4749" y="165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12274135" y="69079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2895" y="0"/>
                  </a:moveTo>
                  <a:lnTo>
                    <a:pt x="2451" y="977"/>
                  </a:lnTo>
                  <a:lnTo>
                    <a:pt x="2222" y="2095"/>
                  </a:lnTo>
                  <a:lnTo>
                    <a:pt x="1054" y="2552"/>
                  </a:lnTo>
                  <a:lnTo>
                    <a:pt x="723" y="3327"/>
                  </a:lnTo>
                  <a:lnTo>
                    <a:pt x="342" y="4102"/>
                  </a:lnTo>
                  <a:lnTo>
                    <a:pt x="0" y="4876"/>
                  </a:lnTo>
                  <a:lnTo>
                    <a:pt x="1231" y="5549"/>
                  </a:lnTo>
                  <a:lnTo>
                    <a:pt x="1841" y="5905"/>
                  </a:lnTo>
                  <a:lnTo>
                    <a:pt x="2946" y="6438"/>
                  </a:lnTo>
                  <a:lnTo>
                    <a:pt x="4038" y="6883"/>
                  </a:lnTo>
                  <a:lnTo>
                    <a:pt x="5626" y="4876"/>
                  </a:lnTo>
                  <a:lnTo>
                    <a:pt x="6299" y="4191"/>
                  </a:lnTo>
                  <a:lnTo>
                    <a:pt x="6946" y="3479"/>
                  </a:lnTo>
                  <a:lnTo>
                    <a:pt x="6184" y="3403"/>
                  </a:lnTo>
                  <a:lnTo>
                    <a:pt x="5156" y="3911"/>
                  </a:lnTo>
                  <a:lnTo>
                    <a:pt x="5003" y="2578"/>
                  </a:lnTo>
                  <a:lnTo>
                    <a:pt x="4457" y="2298"/>
                  </a:lnTo>
                  <a:lnTo>
                    <a:pt x="4038" y="1943"/>
                  </a:lnTo>
                  <a:lnTo>
                    <a:pt x="3987" y="1295"/>
                  </a:lnTo>
                  <a:lnTo>
                    <a:pt x="3848" y="952"/>
                  </a:lnTo>
                  <a:lnTo>
                    <a:pt x="3733" y="635"/>
                  </a:lnTo>
                  <a:lnTo>
                    <a:pt x="3632" y="292"/>
                  </a:lnTo>
                  <a:lnTo>
                    <a:pt x="3378" y="203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EA5C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12268855" y="692004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5143" y="0"/>
                  </a:moveTo>
                  <a:lnTo>
                    <a:pt x="2095" y="622"/>
                  </a:lnTo>
                  <a:lnTo>
                    <a:pt x="1257" y="1181"/>
                  </a:lnTo>
                  <a:lnTo>
                    <a:pt x="0" y="1727"/>
                  </a:lnTo>
                  <a:lnTo>
                    <a:pt x="1041" y="2311"/>
                  </a:lnTo>
                  <a:lnTo>
                    <a:pt x="2794" y="3225"/>
                  </a:lnTo>
                  <a:lnTo>
                    <a:pt x="2908" y="3568"/>
                  </a:lnTo>
                  <a:lnTo>
                    <a:pt x="3035" y="3873"/>
                  </a:lnTo>
                  <a:lnTo>
                    <a:pt x="3149" y="4216"/>
                  </a:lnTo>
                  <a:lnTo>
                    <a:pt x="3543" y="4749"/>
                  </a:lnTo>
                  <a:lnTo>
                    <a:pt x="3441" y="5283"/>
                  </a:lnTo>
                  <a:lnTo>
                    <a:pt x="3200" y="5867"/>
                  </a:lnTo>
                  <a:lnTo>
                    <a:pt x="4102" y="6261"/>
                  </a:lnTo>
                  <a:lnTo>
                    <a:pt x="4533" y="6476"/>
                  </a:lnTo>
                  <a:lnTo>
                    <a:pt x="4864" y="6362"/>
                  </a:lnTo>
                  <a:lnTo>
                    <a:pt x="5168" y="6222"/>
                  </a:lnTo>
                  <a:lnTo>
                    <a:pt x="5511" y="6108"/>
                  </a:lnTo>
                  <a:lnTo>
                    <a:pt x="5105" y="3505"/>
                  </a:lnTo>
                  <a:lnTo>
                    <a:pt x="5943" y="1219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E32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12273789" y="690588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3848" y="0"/>
                  </a:moveTo>
                  <a:lnTo>
                    <a:pt x="2501" y="88"/>
                  </a:lnTo>
                  <a:lnTo>
                    <a:pt x="304" y="1511"/>
                  </a:lnTo>
                  <a:lnTo>
                    <a:pt x="101" y="2095"/>
                  </a:lnTo>
                  <a:lnTo>
                    <a:pt x="0" y="2679"/>
                  </a:lnTo>
                  <a:lnTo>
                    <a:pt x="393" y="3238"/>
                  </a:lnTo>
                  <a:lnTo>
                    <a:pt x="673" y="2908"/>
                  </a:lnTo>
                  <a:lnTo>
                    <a:pt x="990" y="2793"/>
                  </a:lnTo>
                  <a:lnTo>
                    <a:pt x="1384" y="2882"/>
                  </a:lnTo>
                  <a:lnTo>
                    <a:pt x="1600" y="2895"/>
                  </a:lnTo>
                  <a:lnTo>
                    <a:pt x="1828" y="2933"/>
                  </a:lnTo>
                  <a:lnTo>
                    <a:pt x="2044" y="3009"/>
                  </a:lnTo>
                  <a:lnTo>
                    <a:pt x="2298" y="2527"/>
                  </a:lnTo>
                  <a:lnTo>
                    <a:pt x="2679" y="2184"/>
                  </a:lnTo>
                  <a:lnTo>
                    <a:pt x="3238" y="2095"/>
                  </a:lnTo>
                  <a:lnTo>
                    <a:pt x="3492" y="2197"/>
                  </a:lnTo>
                  <a:lnTo>
                    <a:pt x="3708" y="2298"/>
                  </a:lnTo>
                  <a:lnTo>
                    <a:pt x="3975" y="2400"/>
                  </a:lnTo>
                  <a:lnTo>
                    <a:pt x="4724" y="1943"/>
                  </a:lnTo>
                  <a:lnTo>
                    <a:pt x="5486" y="1498"/>
                  </a:lnTo>
                  <a:lnTo>
                    <a:pt x="6235" y="1041"/>
                  </a:lnTo>
                  <a:lnTo>
                    <a:pt x="5054" y="444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27C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7" name="object 2817"/>
            <p:cNvSpPr/>
            <p:nvPr/>
          </p:nvSpPr>
          <p:spPr>
            <a:xfrm>
              <a:off x="12264425" y="692013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596" y="0"/>
                  </a:moveTo>
                  <a:lnTo>
                    <a:pt x="0" y="1244"/>
                  </a:lnTo>
                  <a:lnTo>
                    <a:pt x="761" y="2133"/>
                  </a:lnTo>
                  <a:lnTo>
                    <a:pt x="2654" y="3657"/>
                  </a:lnTo>
                  <a:lnTo>
                    <a:pt x="2603" y="4546"/>
                  </a:lnTo>
                  <a:lnTo>
                    <a:pt x="2044" y="5600"/>
                  </a:lnTo>
                  <a:lnTo>
                    <a:pt x="3428" y="6159"/>
                  </a:lnTo>
                  <a:lnTo>
                    <a:pt x="3848" y="5194"/>
                  </a:lnTo>
                  <a:lnTo>
                    <a:pt x="4305" y="4216"/>
                  </a:lnTo>
                  <a:lnTo>
                    <a:pt x="4305" y="3340"/>
                  </a:lnTo>
                  <a:lnTo>
                    <a:pt x="4089" y="2654"/>
                  </a:lnTo>
                  <a:lnTo>
                    <a:pt x="2489" y="2514"/>
                  </a:lnTo>
                  <a:lnTo>
                    <a:pt x="2285" y="2108"/>
                  </a:lnTo>
                  <a:lnTo>
                    <a:pt x="2260" y="160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8" name="object 2818"/>
            <p:cNvSpPr/>
            <p:nvPr/>
          </p:nvSpPr>
          <p:spPr>
            <a:xfrm>
              <a:off x="12267180" y="690598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17" y="0"/>
                  </a:moveTo>
                  <a:lnTo>
                    <a:pt x="215" y="228"/>
                  </a:lnTo>
                  <a:lnTo>
                    <a:pt x="101" y="431"/>
                  </a:lnTo>
                  <a:lnTo>
                    <a:pt x="0" y="660"/>
                  </a:lnTo>
                  <a:lnTo>
                    <a:pt x="939" y="1714"/>
                  </a:lnTo>
                  <a:lnTo>
                    <a:pt x="2006" y="2794"/>
                  </a:lnTo>
                  <a:lnTo>
                    <a:pt x="101" y="3937"/>
                  </a:lnTo>
                  <a:lnTo>
                    <a:pt x="558" y="4140"/>
                  </a:lnTo>
                  <a:lnTo>
                    <a:pt x="1003" y="4356"/>
                  </a:lnTo>
                  <a:lnTo>
                    <a:pt x="1447" y="4546"/>
                  </a:lnTo>
                  <a:lnTo>
                    <a:pt x="1714" y="4013"/>
                  </a:lnTo>
                  <a:lnTo>
                    <a:pt x="2057" y="3581"/>
                  </a:lnTo>
                  <a:lnTo>
                    <a:pt x="2717" y="3543"/>
                  </a:lnTo>
                  <a:lnTo>
                    <a:pt x="4013" y="2501"/>
                  </a:lnTo>
                  <a:lnTo>
                    <a:pt x="3898" y="2184"/>
                  </a:lnTo>
                  <a:lnTo>
                    <a:pt x="3759" y="1854"/>
                  </a:lnTo>
                  <a:lnTo>
                    <a:pt x="3644" y="1536"/>
                  </a:lnTo>
                  <a:lnTo>
                    <a:pt x="2971" y="1231"/>
                  </a:lnTo>
                  <a:lnTo>
                    <a:pt x="1650" y="596"/>
                  </a:lnTo>
                  <a:lnTo>
                    <a:pt x="1206" y="393"/>
                  </a:lnTo>
                  <a:lnTo>
                    <a:pt x="761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12265671" y="690993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612" y="0"/>
                  </a:moveTo>
                  <a:lnTo>
                    <a:pt x="0" y="317"/>
                  </a:lnTo>
                  <a:lnTo>
                    <a:pt x="1041" y="1866"/>
                  </a:lnTo>
                  <a:lnTo>
                    <a:pt x="406" y="2654"/>
                  </a:lnTo>
                  <a:lnTo>
                    <a:pt x="1104" y="2527"/>
                  </a:lnTo>
                  <a:lnTo>
                    <a:pt x="1803" y="2374"/>
                  </a:lnTo>
                  <a:lnTo>
                    <a:pt x="2514" y="2298"/>
                  </a:lnTo>
                  <a:lnTo>
                    <a:pt x="4102" y="2095"/>
                  </a:lnTo>
                  <a:lnTo>
                    <a:pt x="3454" y="1346"/>
                  </a:lnTo>
                  <a:lnTo>
                    <a:pt x="2959" y="60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12272838" y="69170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768" y="0"/>
                  </a:moveTo>
                  <a:lnTo>
                    <a:pt x="1193" y="1028"/>
                  </a:lnTo>
                  <a:lnTo>
                    <a:pt x="0" y="1092"/>
                  </a:lnTo>
                  <a:lnTo>
                    <a:pt x="749" y="2578"/>
                  </a:lnTo>
                  <a:lnTo>
                    <a:pt x="2057" y="1981"/>
                  </a:lnTo>
                  <a:lnTo>
                    <a:pt x="3365" y="2374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E33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12261318" y="692090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65" y="0"/>
                  </a:moveTo>
                  <a:lnTo>
                    <a:pt x="0" y="1155"/>
                  </a:lnTo>
                  <a:lnTo>
                    <a:pt x="469" y="2108"/>
                  </a:lnTo>
                  <a:lnTo>
                    <a:pt x="1130" y="3009"/>
                  </a:lnTo>
                  <a:lnTo>
                    <a:pt x="1384" y="3200"/>
                  </a:lnTo>
                  <a:lnTo>
                    <a:pt x="1676" y="3581"/>
                  </a:lnTo>
                  <a:lnTo>
                    <a:pt x="2374" y="3581"/>
                  </a:lnTo>
                  <a:lnTo>
                    <a:pt x="2374" y="3111"/>
                  </a:lnTo>
                  <a:lnTo>
                    <a:pt x="2209" y="2844"/>
                  </a:lnTo>
                  <a:lnTo>
                    <a:pt x="1854" y="2197"/>
                  </a:lnTo>
                  <a:lnTo>
                    <a:pt x="1816" y="1549"/>
                  </a:lnTo>
                  <a:lnTo>
                    <a:pt x="2019" y="850"/>
                  </a:lnTo>
                  <a:lnTo>
                    <a:pt x="1409" y="558"/>
                  </a:lnTo>
                  <a:lnTo>
                    <a:pt x="774" y="29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12284322" y="691598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52" y="0"/>
                  </a:moveTo>
                  <a:lnTo>
                    <a:pt x="0" y="914"/>
                  </a:lnTo>
                  <a:lnTo>
                    <a:pt x="685" y="1244"/>
                  </a:lnTo>
                  <a:lnTo>
                    <a:pt x="1282" y="1612"/>
                  </a:lnTo>
                  <a:lnTo>
                    <a:pt x="1968" y="1917"/>
                  </a:lnTo>
                  <a:lnTo>
                    <a:pt x="2920" y="16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F3E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12288622" y="691644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74" y="0"/>
                  </a:moveTo>
                  <a:lnTo>
                    <a:pt x="1358" y="444"/>
                  </a:lnTo>
                  <a:lnTo>
                    <a:pt x="1155" y="901"/>
                  </a:lnTo>
                  <a:lnTo>
                    <a:pt x="939" y="1346"/>
                  </a:lnTo>
                  <a:lnTo>
                    <a:pt x="1295" y="2247"/>
                  </a:lnTo>
                  <a:lnTo>
                    <a:pt x="0" y="3047"/>
                  </a:lnTo>
                  <a:lnTo>
                    <a:pt x="876" y="4102"/>
                  </a:lnTo>
                  <a:lnTo>
                    <a:pt x="1587" y="3492"/>
                  </a:lnTo>
                  <a:lnTo>
                    <a:pt x="2260" y="2882"/>
                  </a:lnTo>
                  <a:lnTo>
                    <a:pt x="2933" y="2285"/>
                  </a:lnTo>
                  <a:lnTo>
                    <a:pt x="1879" y="1892"/>
                  </a:lnTo>
                  <a:lnTo>
                    <a:pt x="2044" y="749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12273968" y="69235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0" y="0"/>
                  </a:moveTo>
                  <a:lnTo>
                    <a:pt x="139" y="863"/>
                  </a:lnTo>
                  <a:lnTo>
                    <a:pt x="393" y="2603"/>
                  </a:lnTo>
                  <a:lnTo>
                    <a:pt x="1168" y="2285"/>
                  </a:lnTo>
                  <a:lnTo>
                    <a:pt x="3556" y="3441"/>
                  </a:lnTo>
                  <a:lnTo>
                    <a:pt x="1993" y="914"/>
                  </a:lnTo>
                  <a:lnTo>
                    <a:pt x="1320" y="609"/>
                  </a:lnTo>
                  <a:lnTo>
                    <a:pt x="889" y="393"/>
                  </a:lnTo>
                  <a:lnTo>
                    <a:pt x="419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12261318" y="691841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717" y="0"/>
                  </a:moveTo>
                  <a:lnTo>
                    <a:pt x="0" y="901"/>
                  </a:lnTo>
                  <a:lnTo>
                    <a:pt x="228" y="1778"/>
                  </a:lnTo>
                  <a:lnTo>
                    <a:pt x="228" y="2032"/>
                  </a:lnTo>
                  <a:lnTo>
                    <a:pt x="215" y="2247"/>
                  </a:lnTo>
                  <a:lnTo>
                    <a:pt x="165" y="2489"/>
                  </a:lnTo>
                  <a:lnTo>
                    <a:pt x="774" y="2781"/>
                  </a:lnTo>
                  <a:lnTo>
                    <a:pt x="1409" y="3048"/>
                  </a:lnTo>
                  <a:lnTo>
                    <a:pt x="2019" y="3340"/>
                  </a:lnTo>
                  <a:lnTo>
                    <a:pt x="1765" y="2184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F273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12265024" y="69188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11" y="0"/>
                  </a:moveTo>
                  <a:lnTo>
                    <a:pt x="0" y="1257"/>
                  </a:lnTo>
                  <a:lnTo>
                    <a:pt x="1104" y="2311"/>
                  </a:lnTo>
                  <a:lnTo>
                    <a:pt x="1663" y="2857"/>
                  </a:lnTo>
                  <a:lnTo>
                    <a:pt x="2501" y="2209"/>
                  </a:lnTo>
                  <a:lnTo>
                    <a:pt x="2933" y="1866"/>
                  </a:lnTo>
                  <a:lnTo>
                    <a:pt x="2806" y="1562"/>
                  </a:lnTo>
                  <a:lnTo>
                    <a:pt x="2692" y="1257"/>
                  </a:lnTo>
                  <a:lnTo>
                    <a:pt x="2590" y="939"/>
                  </a:lnTo>
                  <a:lnTo>
                    <a:pt x="1651" y="45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052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12270461" y="691616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28" y="0"/>
                  </a:moveTo>
                  <a:lnTo>
                    <a:pt x="101" y="101"/>
                  </a:lnTo>
                  <a:lnTo>
                    <a:pt x="0" y="1282"/>
                  </a:lnTo>
                  <a:lnTo>
                    <a:pt x="63" y="2552"/>
                  </a:lnTo>
                  <a:lnTo>
                    <a:pt x="1333" y="2197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12274215" y="69140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01" y="0"/>
                  </a:moveTo>
                  <a:lnTo>
                    <a:pt x="101" y="254"/>
                  </a:lnTo>
                  <a:lnTo>
                    <a:pt x="63" y="495"/>
                  </a:lnTo>
                  <a:lnTo>
                    <a:pt x="139" y="736"/>
                  </a:lnTo>
                  <a:lnTo>
                    <a:pt x="254" y="1282"/>
                  </a:lnTo>
                  <a:lnTo>
                    <a:pt x="0" y="2247"/>
                  </a:lnTo>
                  <a:lnTo>
                    <a:pt x="1841" y="2247"/>
                  </a:lnTo>
                  <a:lnTo>
                    <a:pt x="1270" y="1155"/>
                  </a:lnTo>
                  <a:lnTo>
                    <a:pt x="1447" y="558"/>
                  </a:lnTo>
                  <a:lnTo>
                    <a:pt x="1003" y="368"/>
                  </a:lnTo>
                  <a:lnTo>
                    <a:pt x="546" y="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12272520" y="69073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609" y="139"/>
                  </a:lnTo>
                  <a:lnTo>
                    <a:pt x="380" y="1028"/>
                  </a:lnTo>
                  <a:lnTo>
                    <a:pt x="0" y="1727"/>
                  </a:lnTo>
                  <a:lnTo>
                    <a:pt x="330" y="2146"/>
                  </a:lnTo>
                  <a:lnTo>
                    <a:pt x="673" y="2603"/>
                  </a:lnTo>
                  <a:lnTo>
                    <a:pt x="1028" y="3035"/>
                  </a:lnTo>
                  <a:lnTo>
                    <a:pt x="1231" y="2603"/>
                  </a:lnTo>
                  <a:lnTo>
                    <a:pt x="1663" y="1739"/>
                  </a:lnTo>
                  <a:lnTo>
                    <a:pt x="1269" y="1181"/>
                  </a:lnTo>
                  <a:lnTo>
                    <a:pt x="1371" y="596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12280764" y="69157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4" y="0"/>
                  </a:moveTo>
                  <a:lnTo>
                    <a:pt x="546" y="393"/>
                  </a:lnTo>
                  <a:lnTo>
                    <a:pt x="127" y="863"/>
                  </a:lnTo>
                  <a:lnTo>
                    <a:pt x="25" y="1562"/>
                  </a:lnTo>
                  <a:lnTo>
                    <a:pt x="419" y="1790"/>
                  </a:lnTo>
                  <a:lnTo>
                    <a:pt x="1079" y="1447"/>
                  </a:lnTo>
                  <a:lnTo>
                    <a:pt x="1270" y="914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12275297" y="692285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35" y="0"/>
                  </a:moveTo>
                  <a:lnTo>
                    <a:pt x="0" y="1308"/>
                  </a:lnTo>
                  <a:lnTo>
                    <a:pt x="419" y="1511"/>
                  </a:lnTo>
                  <a:lnTo>
                    <a:pt x="660" y="1612"/>
                  </a:lnTo>
                  <a:lnTo>
                    <a:pt x="1397" y="1117"/>
                  </a:lnTo>
                  <a:lnTo>
                    <a:pt x="2540" y="1308"/>
                  </a:lnTo>
                  <a:lnTo>
                    <a:pt x="2933" y="241"/>
                  </a:lnTo>
                  <a:lnTo>
                    <a:pt x="1841" y="30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12262991" y="692644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09" y="0"/>
                  </a:moveTo>
                  <a:lnTo>
                    <a:pt x="241" y="152"/>
                  </a:lnTo>
                  <a:lnTo>
                    <a:pt x="0" y="850"/>
                  </a:lnTo>
                  <a:lnTo>
                    <a:pt x="495" y="1066"/>
                  </a:lnTo>
                  <a:lnTo>
                    <a:pt x="863" y="1320"/>
                  </a:lnTo>
                  <a:lnTo>
                    <a:pt x="1041" y="863"/>
                  </a:lnTo>
                  <a:lnTo>
                    <a:pt x="1257" y="368"/>
                  </a:lnTo>
                  <a:lnTo>
                    <a:pt x="736" y="63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3" name="object 2833"/>
            <p:cNvSpPr/>
            <p:nvPr/>
          </p:nvSpPr>
          <p:spPr>
            <a:xfrm>
              <a:off x="12275199" y="690798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28" y="0"/>
                  </a:moveTo>
                  <a:lnTo>
                    <a:pt x="215" y="2006"/>
                  </a:lnTo>
                  <a:lnTo>
                    <a:pt x="0" y="2552"/>
                  </a:lnTo>
                  <a:lnTo>
                    <a:pt x="1143" y="2095"/>
                  </a:lnTo>
                  <a:lnTo>
                    <a:pt x="1397" y="99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4" name="object 2834"/>
            <p:cNvSpPr/>
            <p:nvPr/>
          </p:nvSpPr>
          <p:spPr>
            <a:xfrm>
              <a:off x="12262097" y="69120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90" y="0"/>
                  </a:moveTo>
                  <a:lnTo>
                    <a:pt x="647" y="114"/>
                  </a:lnTo>
                  <a:lnTo>
                    <a:pt x="342" y="241"/>
                  </a:lnTo>
                  <a:lnTo>
                    <a:pt x="0" y="355"/>
                  </a:lnTo>
                  <a:lnTo>
                    <a:pt x="139" y="698"/>
                  </a:lnTo>
                  <a:lnTo>
                    <a:pt x="254" y="1003"/>
                  </a:lnTo>
                  <a:lnTo>
                    <a:pt x="355" y="1346"/>
                  </a:lnTo>
                  <a:lnTo>
                    <a:pt x="812" y="1523"/>
                  </a:lnTo>
                  <a:lnTo>
                    <a:pt x="1244" y="1752"/>
                  </a:lnTo>
                  <a:lnTo>
                    <a:pt x="1701" y="1955"/>
                  </a:lnTo>
                  <a:lnTo>
                    <a:pt x="1790" y="1739"/>
                  </a:lnTo>
                  <a:lnTo>
                    <a:pt x="1905" y="1498"/>
                  </a:lnTo>
                  <a:lnTo>
                    <a:pt x="2006" y="1295"/>
                  </a:lnTo>
                  <a:lnTo>
                    <a:pt x="1663" y="85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5" name="object 2835"/>
            <p:cNvSpPr/>
            <p:nvPr/>
          </p:nvSpPr>
          <p:spPr>
            <a:xfrm>
              <a:off x="12278215" y="69226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0" y="406"/>
                  </a:lnTo>
                  <a:lnTo>
                    <a:pt x="685" y="1270"/>
                  </a:lnTo>
                  <a:lnTo>
                    <a:pt x="1028" y="1689"/>
                  </a:lnTo>
                  <a:lnTo>
                    <a:pt x="1244" y="1244"/>
                  </a:lnTo>
                  <a:lnTo>
                    <a:pt x="1435" y="800"/>
                  </a:lnTo>
                  <a:lnTo>
                    <a:pt x="1638" y="355"/>
                  </a:lnTo>
                  <a:lnTo>
                    <a:pt x="1092" y="1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12269178" y="690911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990" y="787"/>
                  </a:moveTo>
                  <a:lnTo>
                    <a:pt x="723" y="419"/>
                  </a:lnTo>
                  <a:lnTo>
                    <a:pt x="723" y="736"/>
                  </a:lnTo>
                  <a:lnTo>
                    <a:pt x="990" y="787"/>
                  </a:lnTo>
                  <a:close/>
                </a:path>
                <a:path w="6984" h="10159">
                  <a:moveTo>
                    <a:pt x="1295" y="9588"/>
                  </a:moveTo>
                  <a:lnTo>
                    <a:pt x="901" y="9385"/>
                  </a:lnTo>
                  <a:lnTo>
                    <a:pt x="444" y="9194"/>
                  </a:lnTo>
                  <a:lnTo>
                    <a:pt x="0" y="8978"/>
                  </a:lnTo>
                  <a:lnTo>
                    <a:pt x="152" y="9867"/>
                  </a:lnTo>
                  <a:lnTo>
                    <a:pt x="584" y="10045"/>
                  </a:lnTo>
                  <a:lnTo>
                    <a:pt x="1295" y="9613"/>
                  </a:lnTo>
                  <a:close/>
                </a:path>
                <a:path w="6984" h="10159">
                  <a:moveTo>
                    <a:pt x="1943" y="3721"/>
                  </a:moveTo>
                  <a:lnTo>
                    <a:pt x="1778" y="3505"/>
                  </a:lnTo>
                  <a:lnTo>
                    <a:pt x="1498" y="3467"/>
                  </a:lnTo>
                  <a:lnTo>
                    <a:pt x="1231" y="3505"/>
                  </a:lnTo>
                  <a:lnTo>
                    <a:pt x="927" y="3784"/>
                  </a:lnTo>
                  <a:lnTo>
                    <a:pt x="939" y="3987"/>
                  </a:lnTo>
                  <a:lnTo>
                    <a:pt x="1181" y="4152"/>
                  </a:lnTo>
                  <a:lnTo>
                    <a:pt x="1384" y="4089"/>
                  </a:lnTo>
                  <a:lnTo>
                    <a:pt x="1651" y="4064"/>
                  </a:lnTo>
                  <a:lnTo>
                    <a:pt x="1778" y="3911"/>
                  </a:lnTo>
                  <a:lnTo>
                    <a:pt x="1943" y="3721"/>
                  </a:lnTo>
                  <a:close/>
                </a:path>
                <a:path w="6984" h="10159">
                  <a:moveTo>
                    <a:pt x="5651" y="254"/>
                  </a:moveTo>
                  <a:lnTo>
                    <a:pt x="5422" y="177"/>
                  </a:lnTo>
                  <a:lnTo>
                    <a:pt x="5219" y="101"/>
                  </a:lnTo>
                  <a:lnTo>
                    <a:pt x="5016" y="0"/>
                  </a:lnTo>
                  <a:lnTo>
                    <a:pt x="4572" y="876"/>
                  </a:lnTo>
                  <a:lnTo>
                    <a:pt x="4368" y="1308"/>
                  </a:lnTo>
                  <a:lnTo>
                    <a:pt x="5638" y="1955"/>
                  </a:lnTo>
                  <a:lnTo>
                    <a:pt x="5168" y="546"/>
                  </a:lnTo>
                  <a:lnTo>
                    <a:pt x="5651" y="254"/>
                  </a:lnTo>
                  <a:close/>
                </a:path>
                <a:path w="6984" h="10159">
                  <a:moveTo>
                    <a:pt x="6794" y="4775"/>
                  </a:moveTo>
                  <a:lnTo>
                    <a:pt x="6184" y="4432"/>
                  </a:lnTo>
                  <a:lnTo>
                    <a:pt x="4940" y="3759"/>
                  </a:lnTo>
                  <a:lnTo>
                    <a:pt x="4787" y="4178"/>
                  </a:lnTo>
                  <a:lnTo>
                    <a:pt x="4876" y="4572"/>
                  </a:lnTo>
                  <a:lnTo>
                    <a:pt x="5130" y="4927"/>
                  </a:lnTo>
                  <a:lnTo>
                    <a:pt x="5575" y="5118"/>
                  </a:lnTo>
                  <a:lnTo>
                    <a:pt x="6032" y="5295"/>
                  </a:lnTo>
                  <a:lnTo>
                    <a:pt x="6477" y="5486"/>
                  </a:lnTo>
                  <a:lnTo>
                    <a:pt x="6578" y="5270"/>
                  </a:lnTo>
                  <a:lnTo>
                    <a:pt x="6680" y="5016"/>
                  </a:lnTo>
                  <a:lnTo>
                    <a:pt x="6794" y="4775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12270825" y="69075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42"/>
                  </a:lnTo>
                  <a:lnTo>
                    <a:pt x="254" y="647"/>
                  </a:lnTo>
                  <a:lnTo>
                    <a:pt x="355" y="990"/>
                  </a:lnTo>
                  <a:lnTo>
                    <a:pt x="558" y="533"/>
                  </a:lnTo>
                  <a:lnTo>
                    <a:pt x="685" y="317"/>
                  </a:lnTo>
                  <a:lnTo>
                    <a:pt x="444" y="215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12274201" y="69086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84" y="0"/>
                  </a:moveTo>
                  <a:lnTo>
                    <a:pt x="254" y="101"/>
                  </a:lnTo>
                  <a:lnTo>
                    <a:pt x="0" y="419"/>
                  </a:lnTo>
                  <a:lnTo>
                    <a:pt x="203" y="520"/>
                  </a:lnTo>
                  <a:lnTo>
                    <a:pt x="406" y="609"/>
                  </a:lnTo>
                  <a:lnTo>
                    <a:pt x="635" y="673"/>
                  </a:lnTo>
                  <a:lnTo>
                    <a:pt x="863" y="266"/>
                  </a:lnTo>
                  <a:lnTo>
                    <a:pt x="965" y="6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12267616" y="691981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01" y="317"/>
                  </a:lnTo>
                  <a:lnTo>
                    <a:pt x="215" y="609"/>
                  </a:lnTo>
                  <a:lnTo>
                    <a:pt x="342" y="939"/>
                  </a:lnTo>
                  <a:lnTo>
                    <a:pt x="469" y="533"/>
                  </a:lnTo>
                  <a:lnTo>
                    <a:pt x="317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B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12268899" y="69177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9" y="355"/>
                  </a:lnTo>
                  <a:lnTo>
                    <a:pt x="27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12264869" y="69048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736" y="0"/>
                  </a:moveTo>
                  <a:lnTo>
                    <a:pt x="495" y="444"/>
                  </a:lnTo>
                  <a:lnTo>
                    <a:pt x="330" y="863"/>
                  </a:lnTo>
                  <a:lnTo>
                    <a:pt x="76" y="1587"/>
                  </a:lnTo>
                  <a:lnTo>
                    <a:pt x="0" y="2260"/>
                  </a:lnTo>
                  <a:lnTo>
                    <a:pt x="939" y="2565"/>
                  </a:lnTo>
                  <a:lnTo>
                    <a:pt x="1473" y="2743"/>
                  </a:lnTo>
                  <a:lnTo>
                    <a:pt x="1930" y="2489"/>
                  </a:lnTo>
                  <a:lnTo>
                    <a:pt x="2095" y="2057"/>
                  </a:lnTo>
                  <a:lnTo>
                    <a:pt x="2349" y="1320"/>
                  </a:lnTo>
                  <a:lnTo>
                    <a:pt x="1600" y="888"/>
                  </a:lnTo>
                  <a:lnTo>
                    <a:pt x="1333" y="304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2" name="object 2842"/>
            <p:cNvSpPr/>
            <p:nvPr/>
          </p:nvSpPr>
          <p:spPr>
            <a:xfrm>
              <a:off x="12260040" y="6920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0" y="317"/>
                  </a:lnTo>
                  <a:lnTo>
                    <a:pt x="279" y="36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3" name="object 2843"/>
            <p:cNvSpPr/>
            <p:nvPr/>
          </p:nvSpPr>
          <p:spPr>
            <a:xfrm>
              <a:off x="12269077" y="694563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568" y="0"/>
                  </a:moveTo>
                  <a:lnTo>
                    <a:pt x="2628" y="330"/>
                  </a:lnTo>
                  <a:lnTo>
                    <a:pt x="1816" y="25"/>
                  </a:lnTo>
                  <a:lnTo>
                    <a:pt x="1473" y="787"/>
                  </a:lnTo>
                  <a:lnTo>
                    <a:pt x="1320" y="1155"/>
                  </a:lnTo>
                  <a:lnTo>
                    <a:pt x="0" y="4127"/>
                  </a:lnTo>
                  <a:lnTo>
                    <a:pt x="152" y="5676"/>
                  </a:lnTo>
                  <a:lnTo>
                    <a:pt x="812" y="5994"/>
                  </a:lnTo>
                  <a:lnTo>
                    <a:pt x="914" y="5753"/>
                  </a:lnTo>
                  <a:lnTo>
                    <a:pt x="1130" y="5308"/>
                  </a:lnTo>
                  <a:lnTo>
                    <a:pt x="2171" y="4825"/>
                  </a:lnTo>
                  <a:lnTo>
                    <a:pt x="1981" y="2984"/>
                  </a:lnTo>
                  <a:lnTo>
                    <a:pt x="3568" y="2997"/>
                  </a:lnTo>
                  <a:lnTo>
                    <a:pt x="3670" y="4178"/>
                  </a:lnTo>
                  <a:lnTo>
                    <a:pt x="4165" y="5486"/>
                  </a:lnTo>
                  <a:lnTo>
                    <a:pt x="2463" y="5943"/>
                  </a:lnTo>
                  <a:lnTo>
                    <a:pt x="2120" y="6794"/>
                  </a:lnTo>
                  <a:lnTo>
                    <a:pt x="1181" y="7848"/>
                  </a:lnTo>
                  <a:lnTo>
                    <a:pt x="3162" y="7861"/>
                  </a:lnTo>
                  <a:lnTo>
                    <a:pt x="3301" y="7696"/>
                  </a:lnTo>
                  <a:lnTo>
                    <a:pt x="3517" y="7289"/>
                  </a:lnTo>
                  <a:lnTo>
                    <a:pt x="4902" y="5194"/>
                  </a:lnTo>
                  <a:lnTo>
                    <a:pt x="5867" y="3035"/>
                  </a:lnTo>
                  <a:lnTo>
                    <a:pt x="5956" y="1879"/>
                  </a:lnTo>
                  <a:lnTo>
                    <a:pt x="6057" y="1650"/>
                  </a:lnTo>
                  <a:lnTo>
                    <a:pt x="6134" y="1409"/>
                  </a:lnTo>
                  <a:lnTo>
                    <a:pt x="6222" y="1206"/>
                  </a:lnTo>
                  <a:lnTo>
                    <a:pt x="5333" y="787"/>
                  </a:lnTo>
                  <a:lnTo>
                    <a:pt x="4165" y="1054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D023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12275031" y="694285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3759" y="0"/>
                  </a:moveTo>
                  <a:lnTo>
                    <a:pt x="3162" y="1320"/>
                  </a:lnTo>
                  <a:lnTo>
                    <a:pt x="2552" y="2603"/>
                  </a:lnTo>
                  <a:lnTo>
                    <a:pt x="1955" y="3898"/>
                  </a:lnTo>
                  <a:lnTo>
                    <a:pt x="1384" y="4343"/>
                  </a:lnTo>
                  <a:lnTo>
                    <a:pt x="825" y="4229"/>
                  </a:lnTo>
                  <a:lnTo>
                    <a:pt x="266" y="3987"/>
                  </a:lnTo>
                  <a:lnTo>
                    <a:pt x="177" y="4203"/>
                  </a:lnTo>
                  <a:lnTo>
                    <a:pt x="101" y="4432"/>
                  </a:lnTo>
                  <a:lnTo>
                    <a:pt x="0" y="4648"/>
                  </a:lnTo>
                  <a:lnTo>
                    <a:pt x="1003" y="5283"/>
                  </a:lnTo>
                  <a:lnTo>
                    <a:pt x="2666" y="5397"/>
                  </a:lnTo>
                  <a:lnTo>
                    <a:pt x="2057" y="7277"/>
                  </a:lnTo>
                  <a:lnTo>
                    <a:pt x="3060" y="6984"/>
                  </a:lnTo>
                  <a:lnTo>
                    <a:pt x="3365" y="6426"/>
                  </a:lnTo>
                  <a:lnTo>
                    <a:pt x="2705" y="4025"/>
                  </a:lnTo>
                  <a:lnTo>
                    <a:pt x="4165" y="3733"/>
                  </a:lnTo>
                  <a:lnTo>
                    <a:pt x="6464" y="6299"/>
                  </a:lnTo>
                  <a:lnTo>
                    <a:pt x="6464" y="3873"/>
                  </a:lnTo>
                  <a:lnTo>
                    <a:pt x="7175" y="3136"/>
                  </a:lnTo>
                  <a:lnTo>
                    <a:pt x="7950" y="1841"/>
                  </a:lnTo>
                  <a:lnTo>
                    <a:pt x="7759" y="825"/>
                  </a:lnTo>
                  <a:lnTo>
                    <a:pt x="6273" y="241"/>
                  </a:lnTo>
                  <a:lnTo>
                    <a:pt x="5372" y="723"/>
                  </a:lnTo>
                  <a:lnTo>
                    <a:pt x="4571" y="241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12280867" y="6940645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3670" y="0"/>
                  </a:moveTo>
                  <a:lnTo>
                    <a:pt x="3390" y="1003"/>
                  </a:lnTo>
                  <a:lnTo>
                    <a:pt x="3238" y="2095"/>
                  </a:lnTo>
                  <a:lnTo>
                    <a:pt x="1892" y="2260"/>
                  </a:lnTo>
                  <a:lnTo>
                    <a:pt x="1650" y="2260"/>
                  </a:lnTo>
                  <a:lnTo>
                    <a:pt x="1447" y="2197"/>
                  </a:lnTo>
                  <a:lnTo>
                    <a:pt x="1282" y="2019"/>
                  </a:lnTo>
                  <a:lnTo>
                    <a:pt x="1041" y="1993"/>
                  </a:lnTo>
                  <a:lnTo>
                    <a:pt x="825" y="1917"/>
                  </a:lnTo>
                  <a:lnTo>
                    <a:pt x="647" y="1790"/>
                  </a:lnTo>
                  <a:lnTo>
                    <a:pt x="0" y="2298"/>
                  </a:lnTo>
                  <a:lnTo>
                    <a:pt x="228" y="2349"/>
                  </a:lnTo>
                  <a:lnTo>
                    <a:pt x="431" y="2451"/>
                  </a:lnTo>
                  <a:lnTo>
                    <a:pt x="1930" y="3035"/>
                  </a:lnTo>
                  <a:lnTo>
                    <a:pt x="2120" y="4051"/>
                  </a:lnTo>
                  <a:lnTo>
                    <a:pt x="1346" y="5346"/>
                  </a:lnTo>
                  <a:lnTo>
                    <a:pt x="2197" y="5753"/>
                  </a:lnTo>
                  <a:lnTo>
                    <a:pt x="2425" y="6413"/>
                  </a:lnTo>
                  <a:lnTo>
                    <a:pt x="2070" y="7289"/>
                  </a:lnTo>
                  <a:lnTo>
                    <a:pt x="2946" y="7696"/>
                  </a:lnTo>
                  <a:lnTo>
                    <a:pt x="3390" y="7886"/>
                  </a:lnTo>
                  <a:lnTo>
                    <a:pt x="4038" y="6565"/>
                  </a:lnTo>
                  <a:lnTo>
                    <a:pt x="3200" y="5308"/>
                  </a:lnTo>
                  <a:lnTo>
                    <a:pt x="3340" y="2793"/>
                  </a:lnTo>
                  <a:lnTo>
                    <a:pt x="3848" y="2552"/>
                  </a:lnTo>
                  <a:lnTo>
                    <a:pt x="4889" y="2908"/>
                  </a:lnTo>
                  <a:lnTo>
                    <a:pt x="5079" y="2463"/>
                  </a:lnTo>
                  <a:lnTo>
                    <a:pt x="5283" y="2044"/>
                  </a:lnTo>
                  <a:lnTo>
                    <a:pt x="5486" y="1587"/>
                  </a:lnTo>
                  <a:lnTo>
                    <a:pt x="5270" y="1485"/>
                  </a:lnTo>
                  <a:lnTo>
                    <a:pt x="5041" y="1396"/>
                  </a:lnTo>
                  <a:lnTo>
                    <a:pt x="4851" y="1282"/>
                  </a:lnTo>
                  <a:lnTo>
                    <a:pt x="3682" y="1549"/>
                  </a:lnTo>
                  <a:lnTo>
                    <a:pt x="4381" y="11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EF37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12272585" y="694751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451" y="0"/>
                  </a:moveTo>
                  <a:lnTo>
                    <a:pt x="2362" y="1155"/>
                  </a:lnTo>
                  <a:lnTo>
                    <a:pt x="1371" y="3314"/>
                  </a:lnTo>
                  <a:lnTo>
                    <a:pt x="0" y="5410"/>
                  </a:lnTo>
                  <a:lnTo>
                    <a:pt x="1066" y="5257"/>
                  </a:lnTo>
                  <a:lnTo>
                    <a:pt x="2298" y="5499"/>
                  </a:lnTo>
                  <a:lnTo>
                    <a:pt x="2959" y="4279"/>
                  </a:lnTo>
                  <a:lnTo>
                    <a:pt x="3263" y="4152"/>
                  </a:lnTo>
                  <a:lnTo>
                    <a:pt x="3860" y="3860"/>
                  </a:lnTo>
                  <a:lnTo>
                    <a:pt x="4508" y="2616"/>
                  </a:lnTo>
                  <a:lnTo>
                    <a:pt x="5105" y="749"/>
                  </a:lnTo>
                  <a:lnTo>
                    <a:pt x="3454" y="622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A29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12275543" y="69513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01" y="0"/>
                  </a:moveTo>
                  <a:lnTo>
                    <a:pt x="596" y="152"/>
                  </a:lnTo>
                  <a:lnTo>
                    <a:pt x="304" y="292"/>
                  </a:lnTo>
                  <a:lnTo>
                    <a:pt x="0" y="406"/>
                  </a:lnTo>
                  <a:lnTo>
                    <a:pt x="355" y="634"/>
                  </a:lnTo>
                  <a:lnTo>
                    <a:pt x="495" y="1435"/>
                  </a:lnTo>
                  <a:lnTo>
                    <a:pt x="1092" y="965"/>
                  </a:lnTo>
                  <a:lnTo>
                    <a:pt x="1371" y="736"/>
                  </a:lnTo>
                  <a:lnTo>
                    <a:pt x="1143" y="3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49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12271712" y="6923029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40">
                  <a:moveTo>
                    <a:pt x="16566" y="7785"/>
                  </a:moveTo>
                  <a:lnTo>
                    <a:pt x="11278" y="7785"/>
                  </a:lnTo>
                  <a:lnTo>
                    <a:pt x="12141" y="10909"/>
                  </a:lnTo>
                  <a:lnTo>
                    <a:pt x="12687" y="11709"/>
                  </a:lnTo>
                  <a:lnTo>
                    <a:pt x="14783" y="12738"/>
                  </a:lnTo>
                  <a:lnTo>
                    <a:pt x="15100" y="13944"/>
                  </a:lnTo>
                  <a:lnTo>
                    <a:pt x="15824" y="14897"/>
                  </a:lnTo>
                  <a:lnTo>
                    <a:pt x="16827" y="14516"/>
                  </a:lnTo>
                  <a:lnTo>
                    <a:pt x="17450" y="13398"/>
                  </a:lnTo>
                  <a:lnTo>
                    <a:pt x="16078" y="12357"/>
                  </a:lnTo>
                  <a:lnTo>
                    <a:pt x="16700" y="11239"/>
                  </a:lnTo>
                  <a:lnTo>
                    <a:pt x="15786" y="10185"/>
                  </a:lnTo>
                  <a:lnTo>
                    <a:pt x="14745" y="9105"/>
                  </a:lnTo>
                  <a:lnTo>
                    <a:pt x="16624" y="7962"/>
                  </a:lnTo>
                  <a:lnTo>
                    <a:pt x="16566" y="7785"/>
                  </a:lnTo>
                  <a:close/>
                </a:path>
                <a:path w="17779" h="15240">
                  <a:moveTo>
                    <a:pt x="343" y="2882"/>
                  </a:moveTo>
                  <a:lnTo>
                    <a:pt x="0" y="4203"/>
                  </a:lnTo>
                  <a:lnTo>
                    <a:pt x="1003" y="5245"/>
                  </a:lnTo>
                  <a:lnTo>
                    <a:pt x="1105" y="6451"/>
                  </a:lnTo>
                  <a:lnTo>
                    <a:pt x="2883" y="6502"/>
                  </a:lnTo>
                  <a:lnTo>
                    <a:pt x="2781" y="7785"/>
                  </a:lnTo>
                  <a:lnTo>
                    <a:pt x="2527" y="9550"/>
                  </a:lnTo>
                  <a:lnTo>
                    <a:pt x="3912" y="8166"/>
                  </a:lnTo>
                  <a:lnTo>
                    <a:pt x="5717" y="8166"/>
                  </a:lnTo>
                  <a:lnTo>
                    <a:pt x="6347" y="6731"/>
                  </a:lnTo>
                  <a:lnTo>
                    <a:pt x="6502" y="6311"/>
                  </a:lnTo>
                  <a:lnTo>
                    <a:pt x="7341" y="6096"/>
                  </a:lnTo>
                  <a:lnTo>
                    <a:pt x="13393" y="6096"/>
                  </a:lnTo>
                  <a:lnTo>
                    <a:pt x="13351" y="5003"/>
                  </a:lnTo>
                  <a:lnTo>
                    <a:pt x="9182" y="5003"/>
                  </a:lnTo>
                  <a:lnTo>
                    <a:pt x="8486" y="4343"/>
                  </a:lnTo>
                  <a:lnTo>
                    <a:pt x="1803" y="4343"/>
                  </a:lnTo>
                  <a:lnTo>
                    <a:pt x="1676" y="3492"/>
                  </a:lnTo>
                  <a:lnTo>
                    <a:pt x="1245" y="3263"/>
                  </a:lnTo>
                  <a:lnTo>
                    <a:pt x="787" y="3086"/>
                  </a:lnTo>
                  <a:lnTo>
                    <a:pt x="343" y="2882"/>
                  </a:lnTo>
                  <a:close/>
                </a:path>
                <a:path w="17779" h="15240">
                  <a:moveTo>
                    <a:pt x="5717" y="8166"/>
                  </a:moveTo>
                  <a:lnTo>
                    <a:pt x="3912" y="8166"/>
                  </a:lnTo>
                  <a:lnTo>
                    <a:pt x="5639" y="8343"/>
                  </a:lnTo>
                  <a:lnTo>
                    <a:pt x="5717" y="8166"/>
                  </a:lnTo>
                  <a:close/>
                </a:path>
                <a:path w="17779" h="15240">
                  <a:moveTo>
                    <a:pt x="13393" y="6096"/>
                  </a:moveTo>
                  <a:lnTo>
                    <a:pt x="7341" y="6096"/>
                  </a:lnTo>
                  <a:lnTo>
                    <a:pt x="8826" y="7810"/>
                  </a:lnTo>
                  <a:lnTo>
                    <a:pt x="11278" y="7785"/>
                  </a:lnTo>
                  <a:lnTo>
                    <a:pt x="16566" y="7785"/>
                  </a:lnTo>
                  <a:lnTo>
                    <a:pt x="16294" y="6946"/>
                  </a:lnTo>
                  <a:lnTo>
                    <a:pt x="16383" y="6731"/>
                  </a:lnTo>
                  <a:lnTo>
                    <a:pt x="16446" y="6248"/>
                  </a:lnTo>
                  <a:lnTo>
                    <a:pt x="13398" y="6248"/>
                  </a:lnTo>
                  <a:lnTo>
                    <a:pt x="13393" y="6096"/>
                  </a:lnTo>
                  <a:close/>
                </a:path>
                <a:path w="17779" h="15240">
                  <a:moveTo>
                    <a:pt x="15253" y="4800"/>
                  </a:moveTo>
                  <a:lnTo>
                    <a:pt x="13398" y="6248"/>
                  </a:lnTo>
                  <a:lnTo>
                    <a:pt x="16446" y="6248"/>
                  </a:lnTo>
                  <a:lnTo>
                    <a:pt x="16192" y="5346"/>
                  </a:lnTo>
                  <a:lnTo>
                    <a:pt x="15253" y="4800"/>
                  </a:lnTo>
                  <a:close/>
                </a:path>
                <a:path w="17779" h="15240">
                  <a:moveTo>
                    <a:pt x="10681" y="1993"/>
                  </a:moveTo>
                  <a:lnTo>
                    <a:pt x="9868" y="2794"/>
                  </a:lnTo>
                  <a:lnTo>
                    <a:pt x="10554" y="4343"/>
                  </a:lnTo>
                  <a:lnTo>
                    <a:pt x="9182" y="5003"/>
                  </a:lnTo>
                  <a:lnTo>
                    <a:pt x="13351" y="5003"/>
                  </a:lnTo>
                  <a:lnTo>
                    <a:pt x="13259" y="2603"/>
                  </a:lnTo>
                  <a:lnTo>
                    <a:pt x="11646" y="2540"/>
                  </a:lnTo>
                  <a:lnTo>
                    <a:pt x="10681" y="1993"/>
                  </a:lnTo>
                  <a:close/>
                </a:path>
                <a:path w="17779" h="15240">
                  <a:moveTo>
                    <a:pt x="3442" y="2794"/>
                  </a:moveTo>
                  <a:lnTo>
                    <a:pt x="2654" y="3136"/>
                  </a:lnTo>
                  <a:lnTo>
                    <a:pt x="2537" y="3581"/>
                  </a:lnTo>
                  <a:lnTo>
                    <a:pt x="2883" y="4203"/>
                  </a:lnTo>
                  <a:lnTo>
                    <a:pt x="1803" y="4343"/>
                  </a:lnTo>
                  <a:lnTo>
                    <a:pt x="8486" y="4343"/>
                  </a:lnTo>
                  <a:lnTo>
                    <a:pt x="8071" y="3949"/>
                  </a:lnTo>
                  <a:lnTo>
                    <a:pt x="5804" y="3949"/>
                  </a:lnTo>
                  <a:lnTo>
                    <a:pt x="3442" y="2794"/>
                  </a:lnTo>
                  <a:close/>
                </a:path>
                <a:path w="17779" h="15240">
                  <a:moveTo>
                    <a:pt x="4978" y="952"/>
                  </a:moveTo>
                  <a:lnTo>
                    <a:pt x="4397" y="1333"/>
                  </a:lnTo>
                  <a:lnTo>
                    <a:pt x="4344" y="1600"/>
                  </a:lnTo>
                  <a:lnTo>
                    <a:pt x="5804" y="3949"/>
                  </a:lnTo>
                  <a:lnTo>
                    <a:pt x="8071" y="3949"/>
                  </a:lnTo>
                  <a:lnTo>
                    <a:pt x="7683" y="3581"/>
                  </a:lnTo>
                  <a:lnTo>
                    <a:pt x="9380" y="1714"/>
                  </a:lnTo>
                  <a:lnTo>
                    <a:pt x="7798" y="1714"/>
                  </a:lnTo>
                  <a:lnTo>
                    <a:pt x="7531" y="1651"/>
                  </a:lnTo>
                  <a:lnTo>
                    <a:pt x="7531" y="1333"/>
                  </a:lnTo>
                  <a:lnTo>
                    <a:pt x="7358" y="1117"/>
                  </a:lnTo>
                  <a:lnTo>
                    <a:pt x="6134" y="1117"/>
                  </a:lnTo>
                  <a:lnTo>
                    <a:pt x="4978" y="952"/>
                  </a:lnTo>
                  <a:close/>
                </a:path>
                <a:path w="17779" h="15240">
                  <a:moveTo>
                    <a:pt x="8141" y="0"/>
                  </a:moveTo>
                  <a:lnTo>
                    <a:pt x="7705" y="952"/>
                  </a:lnTo>
                  <a:lnTo>
                    <a:pt x="7640" y="1447"/>
                  </a:lnTo>
                  <a:lnTo>
                    <a:pt x="7785" y="1600"/>
                  </a:lnTo>
                  <a:lnTo>
                    <a:pt x="9380" y="1714"/>
                  </a:lnTo>
                  <a:lnTo>
                    <a:pt x="9622" y="1447"/>
                  </a:lnTo>
                  <a:lnTo>
                    <a:pt x="8141" y="0"/>
                  </a:lnTo>
                  <a:close/>
                </a:path>
                <a:path w="17779" h="15240">
                  <a:moveTo>
                    <a:pt x="6502" y="50"/>
                  </a:moveTo>
                  <a:lnTo>
                    <a:pt x="6134" y="1117"/>
                  </a:lnTo>
                  <a:lnTo>
                    <a:pt x="7358" y="1117"/>
                  </a:lnTo>
                  <a:lnTo>
                    <a:pt x="6502" y="50"/>
                  </a:lnTo>
                  <a:close/>
                </a:path>
              </a:pathLst>
            </a:custGeom>
            <a:solidFill>
              <a:srgbClr val="EE37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12265768" y="69286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14" y="0"/>
                  </a:moveTo>
                  <a:lnTo>
                    <a:pt x="368" y="482"/>
                  </a:lnTo>
                  <a:lnTo>
                    <a:pt x="0" y="1397"/>
                  </a:lnTo>
                  <a:lnTo>
                    <a:pt x="571" y="2705"/>
                  </a:lnTo>
                  <a:lnTo>
                    <a:pt x="2806" y="2082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278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12270604" y="693443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889" y="177"/>
                  </a:lnTo>
                  <a:lnTo>
                    <a:pt x="406" y="279"/>
                  </a:lnTo>
                  <a:lnTo>
                    <a:pt x="0" y="1117"/>
                  </a:lnTo>
                  <a:lnTo>
                    <a:pt x="317" y="1587"/>
                  </a:lnTo>
                  <a:lnTo>
                    <a:pt x="749" y="2184"/>
                  </a:lnTo>
                  <a:lnTo>
                    <a:pt x="1320" y="1650"/>
                  </a:lnTo>
                  <a:lnTo>
                    <a:pt x="1752" y="1320"/>
                  </a:lnTo>
                  <a:lnTo>
                    <a:pt x="1320" y="1015"/>
                  </a:lnTo>
                  <a:close/>
                </a:path>
              </a:pathLst>
            </a:custGeom>
            <a:solidFill>
              <a:srgbClr val="EE30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12268619" y="69519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101" y="457"/>
                  </a:lnTo>
                  <a:lnTo>
                    <a:pt x="0" y="673"/>
                  </a:lnTo>
                  <a:lnTo>
                    <a:pt x="215" y="774"/>
                  </a:lnTo>
                  <a:lnTo>
                    <a:pt x="419" y="888"/>
                  </a:lnTo>
                  <a:lnTo>
                    <a:pt x="660" y="990"/>
                  </a:lnTo>
                  <a:lnTo>
                    <a:pt x="762" y="749"/>
                  </a:lnTo>
                  <a:lnTo>
                    <a:pt x="863" y="546"/>
                  </a:lnTo>
                  <a:lnTo>
                    <a:pt x="965" y="330"/>
                  </a:lnTo>
                  <a:lnTo>
                    <a:pt x="749" y="203"/>
                  </a:lnTo>
                  <a:lnTo>
                    <a:pt x="508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B3D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12268530" y="694674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371" y="4876"/>
                  </a:moveTo>
                  <a:lnTo>
                    <a:pt x="1028" y="4724"/>
                  </a:lnTo>
                  <a:lnTo>
                    <a:pt x="698" y="4572"/>
                  </a:lnTo>
                  <a:lnTo>
                    <a:pt x="584" y="4787"/>
                  </a:lnTo>
                  <a:lnTo>
                    <a:pt x="482" y="5016"/>
                  </a:lnTo>
                  <a:lnTo>
                    <a:pt x="381" y="5232"/>
                  </a:lnTo>
                  <a:lnTo>
                    <a:pt x="596" y="5334"/>
                  </a:lnTo>
                  <a:lnTo>
                    <a:pt x="825" y="5435"/>
                  </a:lnTo>
                  <a:lnTo>
                    <a:pt x="1041" y="5549"/>
                  </a:lnTo>
                  <a:lnTo>
                    <a:pt x="1143" y="5321"/>
                  </a:lnTo>
                  <a:lnTo>
                    <a:pt x="1270" y="5092"/>
                  </a:lnTo>
                  <a:lnTo>
                    <a:pt x="1371" y="4876"/>
                  </a:lnTo>
                  <a:close/>
                </a:path>
                <a:path w="1904" h="5715">
                  <a:moveTo>
                    <a:pt x="1854" y="50"/>
                  </a:moveTo>
                  <a:lnTo>
                    <a:pt x="1638" y="76"/>
                  </a:lnTo>
                  <a:lnTo>
                    <a:pt x="1435" y="63"/>
                  </a:lnTo>
                  <a:lnTo>
                    <a:pt x="1231" y="12"/>
                  </a:lnTo>
                  <a:lnTo>
                    <a:pt x="990" y="419"/>
                  </a:lnTo>
                  <a:lnTo>
                    <a:pt x="787" y="812"/>
                  </a:lnTo>
                  <a:lnTo>
                    <a:pt x="546" y="1219"/>
                  </a:lnTo>
                  <a:lnTo>
                    <a:pt x="0" y="2616"/>
                  </a:lnTo>
                  <a:lnTo>
                    <a:pt x="190" y="2717"/>
                  </a:lnTo>
                  <a:lnTo>
                    <a:pt x="355" y="2857"/>
                  </a:lnTo>
                  <a:lnTo>
                    <a:pt x="546" y="3009"/>
                  </a:lnTo>
                  <a:lnTo>
                    <a:pt x="977" y="2019"/>
                  </a:lnTo>
                  <a:lnTo>
                    <a:pt x="1435" y="1054"/>
                  </a:lnTo>
                  <a:lnTo>
                    <a:pt x="1854" y="5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12267159" y="69483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39" y="0"/>
                  </a:moveTo>
                  <a:lnTo>
                    <a:pt x="330" y="254"/>
                  </a:lnTo>
                  <a:lnTo>
                    <a:pt x="0" y="368"/>
                  </a:lnTo>
                  <a:lnTo>
                    <a:pt x="330" y="25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12266113" y="694331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81" y="0"/>
                  </a:moveTo>
                  <a:lnTo>
                    <a:pt x="393" y="584"/>
                  </a:lnTo>
                  <a:lnTo>
                    <a:pt x="0" y="850"/>
                  </a:lnTo>
                  <a:lnTo>
                    <a:pt x="698" y="1193"/>
                  </a:lnTo>
                  <a:lnTo>
                    <a:pt x="1397" y="1701"/>
                  </a:lnTo>
                  <a:lnTo>
                    <a:pt x="2235" y="114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D88B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12277292" y="693589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6273" y="0"/>
                  </a:moveTo>
                  <a:lnTo>
                    <a:pt x="4025" y="1333"/>
                  </a:lnTo>
                  <a:lnTo>
                    <a:pt x="3784" y="1701"/>
                  </a:lnTo>
                  <a:lnTo>
                    <a:pt x="3441" y="1905"/>
                  </a:lnTo>
                  <a:lnTo>
                    <a:pt x="3005" y="1905"/>
                  </a:lnTo>
                  <a:lnTo>
                    <a:pt x="2679" y="2616"/>
                  </a:lnTo>
                  <a:lnTo>
                    <a:pt x="2489" y="3517"/>
                  </a:lnTo>
                  <a:lnTo>
                    <a:pt x="1422" y="3568"/>
                  </a:lnTo>
                  <a:lnTo>
                    <a:pt x="546" y="4013"/>
                  </a:lnTo>
                  <a:lnTo>
                    <a:pt x="0" y="4610"/>
                  </a:lnTo>
                  <a:lnTo>
                    <a:pt x="241" y="4660"/>
                  </a:lnTo>
                  <a:lnTo>
                    <a:pt x="520" y="5613"/>
                  </a:lnTo>
                  <a:lnTo>
                    <a:pt x="635" y="5816"/>
                  </a:lnTo>
                  <a:lnTo>
                    <a:pt x="850" y="5918"/>
                  </a:lnTo>
                  <a:lnTo>
                    <a:pt x="1917" y="6197"/>
                  </a:lnTo>
                  <a:lnTo>
                    <a:pt x="1676" y="4953"/>
                  </a:lnTo>
                  <a:lnTo>
                    <a:pt x="2273" y="4483"/>
                  </a:lnTo>
                  <a:lnTo>
                    <a:pt x="3465" y="4483"/>
                  </a:lnTo>
                  <a:lnTo>
                    <a:pt x="3672" y="4013"/>
                  </a:lnTo>
                  <a:lnTo>
                    <a:pt x="3683" y="3441"/>
                  </a:lnTo>
                  <a:lnTo>
                    <a:pt x="3987" y="3187"/>
                  </a:lnTo>
                  <a:lnTo>
                    <a:pt x="4876" y="2755"/>
                  </a:lnTo>
                  <a:lnTo>
                    <a:pt x="7129" y="2755"/>
                  </a:lnTo>
                  <a:lnTo>
                    <a:pt x="7353" y="2616"/>
                  </a:lnTo>
                  <a:lnTo>
                    <a:pt x="7683" y="2451"/>
                  </a:lnTo>
                  <a:lnTo>
                    <a:pt x="7369" y="1905"/>
                  </a:lnTo>
                  <a:lnTo>
                    <a:pt x="3010" y="1892"/>
                  </a:lnTo>
                  <a:lnTo>
                    <a:pt x="7362" y="1892"/>
                  </a:lnTo>
                  <a:lnTo>
                    <a:pt x="6273" y="0"/>
                  </a:lnTo>
                  <a:close/>
                </a:path>
                <a:path w="8254" h="6350">
                  <a:moveTo>
                    <a:pt x="3465" y="4483"/>
                  </a:moveTo>
                  <a:lnTo>
                    <a:pt x="2273" y="4483"/>
                  </a:lnTo>
                  <a:lnTo>
                    <a:pt x="3441" y="4546"/>
                  </a:lnTo>
                  <a:close/>
                </a:path>
                <a:path w="8254" h="6350">
                  <a:moveTo>
                    <a:pt x="7129" y="2755"/>
                  </a:moveTo>
                  <a:lnTo>
                    <a:pt x="5803" y="2755"/>
                  </a:lnTo>
                  <a:lnTo>
                    <a:pt x="6743" y="2959"/>
                  </a:lnTo>
                  <a:lnTo>
                    <a:pt x="7129" y="2755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12285721" y="69392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19" y="0"/>
                  </a:moveTo>
                  <a:lnTo>
                    <a:pt x="838" y="876"/>
                  </a:lnTo>
                  <a:lnTo>
                    <a:pt x="406" y="1752"/>
                  </a:lnTo>
                  <a:lnTo>
                    <a:pt x="0" y="2641"/>
                  </a:lnTo>
                  <a:lnTo>
                    <a:pt x="203" y="2755"/>
                  </a:lnTo>
                  <a:lnTo>
                    <a:pt x="406" y="2857"/>
                  </a:lnTo>
                  <a:lnTo>
                    <a:pt x="635" y="2959"/>
                  </a:lnTo>
                  <a:lnTo>
                    <a:pt x="1409" y="3251"/>
                  </a:lnTo>
                  <a:lnTo>
                    <a:pt x="1816" y="3975"/>
                  </a:lnTo>
                  <a:lnTo>
                    <a:pt x="2349" y="4546"/>
                  </a:lnTo>
                  <a:lnTo>
                    <a:pt x="3390" y="4559"/>
                  </a:lnTo>
                  <a:lnTo>
                    <a:pt x="4152" y="4127"/>
                  </a:lnTo>
                  <a:lnTo>
                    <a:pt x="4610" y="3149"/>
                  </a:lnTo>
                  <a:lnTo>
                    <a:pt x="3467" y="2108"/>
                  </a:lnTo>
                  <a:lnTo>
                    <a:pt x="2362" y="105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12281008" y="693864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82" y="0"/>
                  </a:moveTo>
                  <a:lnTo>
                    <a:pt x="1155" y="0"/>
                  </a:lnTo>
                  <a:lnTo>
                    <a:pt x="279" y="431"/>
                  </a:lnTo>
                  <a:lnTo>
                    <a:pt x="177" y="660"/>
                  </a:lnTo>
                  <a:lnTo>
                    <a:pt x="88" y="876"/>
                  </a:lnTo>
                  <a:lnTo>
                    <a:pt x="0" y="1117"/>
                  </a:lnTo>
                  <a:lnTo>
                    <a:pt x="127" y="1460"/>
                  </a:lnTo>
                  <a:lnTo>
                    <a:pt x="228" y="1778"/>
                  </a:lnTo>
                  <a:lnTo>
                    <a:pt x="342" y="2108"/>
                  </a:lnTo>
                  <a:lnTo>
                    <a:pt x="1320" y="2552"/>
                  </a:lnTo>
                  <a:lnTo>
                    <a:pt x="2247" y="3060"/>
                  </a:lnTo>
                  <a:lnTo>
                    <a:pt x="2971" y="1765"/>
                  </a:lnTo>
                  <a:lnTo>
                    <a:pt x="2997" y="723"/>
                  </a:lnTo>
                  <a:lnTo>
                    <a:pt x="3035" y="21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05A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8" name="object 2858"/>
            <p:cNvSpPr/>
            <p:nvPr/>
          </p:nvSpPr>
          <p:spPr>
            <a:xfrm>
              <a:off x="12276958" y="69323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62" y="0"/>
                  </a:moveTo>
                  <a:lnTo>
                    <a:pt x="1054" y="152"/>
                  </a:lnTo>
                  <a:lnTo>
                    <a:pt x="0" y="393"/>
                  </a:lnTo>
                  <a:lnTo>
                    <a:pt x="419" y="1955"/>
                  </a:lnTo>
                  <a:lnTo>
                    <a:pt x="571" y="2489"/>
                  </a:lnTo>
                  <a:lnTo>
                    <a:pt x="1066" y="2908"/>
                  </a:lnTo>
                  <a:lnTo>
                    <a:pt x="1473" y="2717"/>
                  </a:lnTo>
                  <a:lnTo>
                    <a:pt x="2781" y="2184"/>
                  </a:lnTo>
                  <a:lnTo>
                    <a:pt x="2095" y="965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59" name="object 2859"/>
            <p:cNvSpPr/>
            <p:nvPr/>
          </p:nvSpPr>
          <p:spPr>
            <a:xfrm>
              <a:off x="12281029" y="69404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946" y="0"/>
                  </a:moveTo>
                  <a:lnTo>
                    <a:pt x="2235" y="1295"/>
                  </a:lnTo>
                  <a:lnTo>
                    <a:pt x="1295" y="787"/>
                  </a:lnTo>
                  <a:lnTo>
                    <a:pt x="393" y="342"/>
                  </a:lnTo>
                  <a:lnTo>
                    <a:pt x="139" y="914"/>
                  </a:lnTo>
                  <a:lnTo>
                    <a:pt x="0" y="1498"/>
                  </a:lnTo>
                  <a:lnTo>
                    <a:pt x="482" y="2031"/>
                  </a:lnTo>
                  <a:lnTo>
                    <a:pt x="660" y="2158"/>
                  </a:lnTo>
                  <a:lnTo>
                    <a:pt x="888" y="2235"/>
                  </a:lnTo>
                  <a:lnTo>
                    <a:pt x="1130" y="2260"/>
                  </a:lnTo>
                  <a:lnTo>
                    <a:pt x="1447" y="2006"/>
                  </a:lnTo>
                  <a:lnTo>
                    <a:pt x="1663" y="2044"/>
                  </a:lnTo>
                  <a:lnTo>
                    <a:pt x="1739" y="2501"/>
                  </a:lnTo>
                  <a:lnTo>
                    <a:pt x="3086" y="2349"/>
                  </a:lnTo>
                  <a:lnTo>
                    <a:pt x="3238" y="1244"/>
                  </a:lnTo>
                  <a:lnTo>
                    <a:pt x="3505" y="253"/>
                  </a:lnTo>
                  <a:lnTo>
                    <a:pt x="3238" y="11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F27B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0" name="object 2860"/>
            <p:cNvSpPr/>
            <p:nvPr/>
          </p:nvSpPr>
          <p:spPr>
            <a:xfrm>
              <a:off x="12274712" y="694016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927" y="0"/>
                  </a:moveTo>
                  <a:lnTo>
                    <a:pt x="939" y="368"/>
                  </a:lnTo>
                  <a:lnTo>
                    <a:pt x="1028" y="1384"/>
                  </a:lnTo>
                  <a:lnTo>
                    <a:pt x="0" y="2667"/>
                  </a:lnTo>
                  <a:lnTo>
                    <a:pt x="2349" y="4241"/>
                  </a:lnTo>
                  <a:lnTo>
                    <a:pt x="1727" y="5562"/>
                  </a:lnTo>
                  <a:lnTo>
                    <a:pt x="2273" y="6591"/>
                  </a:lnTo>
                  <a:lnTo>
                    <a:pt x="3479" y="4000"/>
                  </a:lnTo>
                  <a:lnTo>
                    <a:pt x="4076" y="2692"/>
                  </a:lnTo>
                  <a:lnTo>
                    <a:pt x="3848" y="2349"/>
                  </a:lnTo>
                  <a:lnTo>
                    <a:pt x="3428" y="1651"/>
                  </a:lnTo>
                  <a:lnTo>
                    <a:pt x="3213" y="1549"/>
                  </a:lnTo>
                  <a:lnTo>
                    <a:pt x="3086" y="1333"/>
                  </a:lnTo>
                  <a:lnTo>
                    <a:pt x="2679" y="1104"/>
                  </a:lnTo>
                  <a:lnTo>
                    <a:pt x="2641" y="762"/>
                  </a:lnTo>
                  <a:lnTo>
                    <a:pt x="2832" y="393"/>
                  </a:lnTo>
                  <a:lnTo>
                    <a:pt x="2578" y="342"/>
                  </a:lnTo>
                  <a:lnTo>
                    <a:pt x="1993" y="8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028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12278706" y="69377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00" y="0"/>
                  </a:moveTo>
                  <a:lnTo>
                    <a:pt x="495" y="50"/>
                  </a:lnTo>
                  <a:lnTo>
                    <a:pt x="469" y="1117"/>
                  </a:lnTo>
                  <a:lnTo>
                    <a:pt x="0" y="1714"/>
                  </a:lnTo>
                  <a:lnTo>
                    <a:pt x="1066" y="1663"/>
                  </a:lnTo>
                  <a:lnTo>
                    <a:pt x="1257" y="74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12269762" y="694529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98" y="0"/>
                  </a:moveTo>
                  <a:lnTo>
                    <a:pt x="457" y="469"/>
                  </a:lnTo>
                  <a:lnTo>
                    <a:pt x="241" y="977"/>
                  </a:lnTo>
                  <a:lnTo>
                    <a:pt x="0" y="1460"/>
                  </a:lnTo>
                  <a:lnTo>
                    <a:pt x="203" y="1511"/>
                  </a:lnTo>
                  <a:lnTo>
                    <a:pt x="406" y="1524"/>
                  </a:lnTo>
                  <a:lnTo>
                    <a:pt x="635" y="1498"/>
                  </a:lnTo>
                  <a:lnTo>
                    <a:pt x="800" y="1117"/>
                  </a:lnTo>
                  <a:lnTo>
                    <a:pt x="965" y="749"/>
                  </a:lnTo>
                  <a:lnTo>
                    <a:pt x="1117" y="368"/>
                  </a:lnTo>
                  <a:lnTo>
                    <a:pt x="838" y="12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12268164" y="69411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52" y="0"/>
                  </a:moveTo>
                  <a:lnTo>
                    <a:pt x="0" y="393"/>
                  </a:lnTo>
                  <a:lnTo>
                    <a:pt x="114" y="711"/>
                  </a:lnTo>
                  <a:lnTo>
                    <a:pt x="406" y="1003"/>
                  </a:lnTo>
                  <a:lnTo>
                    <a:pt x="558" y="596"/>
                  </a:lnTo>
                  <a:lnTo>
                    <a:pt x="495" y="26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12277839" y="693722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889" y="2260"/>
                  </a:moveTo>
                  <a:lnTo>
                    <a:pt x="444" y="2146"/>
                  </a:lnTo>
                  <a:lnTo>
                    <a:pt x="165" y="2286"/>
                  </a:lnTo>
                  <a:lnTo>
                    <a:pt x="0" y="2692"/>
                  </a:lnTo>
                  <a:lnTo>
                    <a:pt x="584" y="2400"/>
                  </a:lnTo>
                  <a:lnTo>
                    <a:pt x="889" y="2260"/>
                  </a:lnTo>
                  <a:close/>
                </a:path>
                <a:path w="3809" h="3175">
                  <a:moveTo>
                    <a:pt x="3479" y="0"/>
                  </a:moveTo>
                  <a:lnTo>
                    <a:pt x="3124" y="190"/>
                  </a:lnTo>
                  <a:lnTo>
                    <a:pt x="2781" y="355"/>
                  </a:lnTo>
                  <a:lnTo>
                    <a:pt x="2438" y="558"/>
                  </a:lnTo>
                  <a:lnTo>
                    <a:pt x="2882" y="571"/>
                  </a:lnTo>
                  <a:lnTo>
                    <a:pt x="3238" y="368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12270208" y="694861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50" y="0"/>
                  </a:moveTo>
                  <a:lnTo>
                    <a:pt x="1041" y="1841"/>
                  </a:lnTo>
                  <a:lnTo>
                    <a:pt x="0" y="2324"/>
                  </a:lnTo>
                  <a:lnTo>
                    <a:pt x="431" y="2552"/>
                  </a:lnTo>
                  <a:lnTo>
                    <a:pt x="889" y="2743"/>
                  </a:lnTo>
                  <a:lnTo>
                    <a:pt x="1333" y="2959"/>
                  </a:lnTo>
                  <a:lnTo>
                    <a:pt x="3035" y="2501"/>
                  </a:lnTo>
                  <a:lnTo>
                    <a:pt x="2540" y="1193"/>
                  </a:lnTo>
                  <a:lnTo>
                    <a:pt x="2438" y="1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329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12267438" y="689950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6477" y="1346"/>
                  </a:moveTo>
                  <a:lnTo>
                    <a:pt x="5588" y="990"/>
                  </a:lnTo>
                  <a:lnTo>
                    <a:pt x="4724" y="520"/>
                  </a:lnTo>
                  <a:lnTo>
                    <a:pt x="2933" y="0"/>
                  </a:lnTo>
                  <a:lnTo>
                    <a:pt x="2222" y="520"/>
                  </a:lnTo>
                  <a:lnTo>
                    <a:pt x="990" y="1625"/>
                  </a:lnTo>
                  <a:lnTo>
                    <a:pt x="1574" y="3098"/>
                  </a:lnTo>
                  <a:lnTo>
                    <a:pt x="0" y="2870"/>
                  </a:lnTo>
                  <a:lnTo>
                    <a:pt x="76" y="3276"/>
                  </a:lnTo>
                  <a:lnTo>
                    <a:pt x="584" y="3454"/>
                  </a:lnTo>
                  <a:lnTo>
                    <a:pt x="3492" y="5143"/>
                  </a:lnTo>
                  <a:lnTo>
                    <a:pt x="1384" y="7086"/>
                  </a:lnTo>
                  <a:lnTo>
                    <a:pt x="4051" y="8331"/>
                  </a:lnTo>
                  <a:lnTo>
                    <a:pt x="4330" y="6540"/>
                  </a:lnTo>
                  <a:lnTo>
                    <a:pt x="4775" y="4749"/>
                  </a:lnTo>
                  <a:lnTo>
                    <a:pt x="4838" y="3098"/>
                  </a:lnTo>
                  <a:lnTo>
                    <a:pt x="4876" y="1689"/>
                  </a:lnTo>
                  <a:lnTo>
                    <a:pt x="5854" y="1803"/>
                  </a:lnTo>
                  <a:lnTo>
                    <a:pt x="6007" y="1689"/>
                  </a:lnTo>
                  <a:lnTo>
                    <a:pt x="6477" y="1346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7" name="object 2867"/>
            <p:cNvSpPr/>
            <p:nvPr/>
          </p:nvSpPr>
          <p:spPr>
            <a:xfrm>
              <a:off x="12285272" y="694243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054" y="0"/>
                  </a:moveTo>
                  <a:lnTo>
                    <a:pt x="4610" y="965"/>
                  </a:lnTo>
                  <a:lnTo>
                    <a:pt x="3848" y="1409"/>
                  </a:lnTo>
                  <a:lnTo>
                    <a:pt x="2794" y="1397"/>
                  </a:lnTo>
                  <a:lnTo>
                    <a:pt x="1943" y="1943"/>
                  </a:lnTo>
                  <a:lnTo>
                    <a:pt x="1219" y="1447"/>
                  </a:lnTo>
                  <a:lnTo>
                    <a:pt x="469" y="1130"/>
                  </a:lnTo>
                  <a:lnTo>
                    <a:pt x="723" y="2235"/>
                  </a:lnTo>
                  <a:lnTo>
                    <a:pt x="0" y="3340"/>
                  </a:lnTo>
                  <a:lnTo>
                    <a:pt x="571" y="4432"/>
                  </a:lnTo>
                  <a:lnTo>
                    <a:pt x="2451" y="4445"/>
                  </a:lnTo>
                  <a:lnTo>
                    <a:pt x="3543" y="2413"/>
                  </a:lnTo>
                  <a:lnTo>
                    <a:pt x="5448" y="2603"/>
                  </a:lnTo>
                  <a:lnTo>
                    <a:pt x="5905" y="1663"/>
                  </a:lnTo>
                  <a:lnTo>
                    <a:pt x="5765" y="787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8" name="object 2868"/>
            <p:cNvSpPr/>
            <p:nvPr/>
          </p:nvSpPr>
          <p:spPr>
            <a:xfrm>
              <a:off x="12284090" y="694319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635" y="0"/>
                  </a:moveTo>
                  <a:lnTo>
                    <a:pt x="114" y="241"/>
                  </a:lnTo>
                  <a:lnTo>
                    <a:pt x="50" y="1460"/>
                  </a:lnTo>
                  <a:lnTo>
                    <a:pt x="0" y="2755"/>
                  </a:lnTo>
                  <a:lnTo>
                    <a:pt x="812" y="4013"/>
                  </a:lnTo>
                  <a:lnTo>
                    <a:pt x="165" y="5346"/>
                  </a:lnTo>
                  <a:lnTo>
                    <a:pt x="825" y="5638"/>
                  </a:lnTo>
                  <a:lnTo>
                    <a:pt x="1155" y="4965"/>
                  </a:lnTo>
                  <a:lnTo>
                    <a:pt x="1765" y="3657"/>
                  </a:lnTo>
                  <a:lnTo>
                    <a:pt x="1181" y="2590"/>
                  </a:lnTo>
                  <a:lnTo>
                    <a:pt x="1917" y="1460"/>
                  </a:lnTo>
                  <a:lnTo>
                    <a:pt x="1663" y="3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12288001" y="692676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549" y="0"/>
                  </a:moveTo>
                  <a:lnTo>
                    <a:pt x="1104" y="825"/>
                  </a:lnTo>
                  <a:lnTo>
                    <a:pt x="622" y="1663"/>
                  </a:lnTo>
                  <a:lnTo>
                    <a:pt x="165" y="2514"/>
                  </a:lnTo>
                  <a:lnTo>
                    <a:pt x="152" y="2768"/>
                  </a:lnTo>
                  <a:lnTo>
                    <a:pt x="101" y="2971"/>
                  </a:lnTo>
                  <a:lnTo>
                    <a:pt x="0" y="3213"/>
                  </a:lnTo>
                  <a:lnTo>
                    <a:pt x="330" y="4229"/>
                  </a:lnTo>
                  <a:lnTo>
                    <a:pt x="1524" y="4622"/>
                  </a:lnTo>
                  <a:lnTo>
                    <a:pt x="2882" y="4851"/>
                  </a:lnTo>
                  <a:lnTo>
                    <a:pt x="3378" y="3454"/>
                  </a:lnTo>
                  <a:lnTo>
                    <a:pt x="3975" y="1854"/>
                  </a:lnTo>
                  <a:lnTo>
                    <a:pt x="2857" y="774"/>
                  </a:lnTo>
                  <a:lnTo>
                    <a:pt x="1549" y="12"/>
                  </a:lnTo>
                  <a:close/>
                </a:path>
              </a:pathLst>
            </a:custGeom>
            <a:solidFill>
              <a:srgbClr val="F28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12287780" y="693426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634" y="0"/>
                  </a:moveTo>
                  <a:lnTo>
                    <a:pt x="0" y="1104"/>
                  </a:lnTo>
                  <a:lnTo>
                    <a:pt x="1384" y="2159"/>
                  </a:lnTo>
                  <a:lnTo>
                    <a:pt x="749" y="3263"/>
                  </a:lnTo>
                  <a:lnTo>
                    <a:pt x="622" y="3733"/>
                  </a:lnTo>
                  <a:lnTo>
                    <a:pt x="330" y="4254"/>
                  </a:lnTo>
                  <a:lnTo>
                    <a:pt x="990" y="4457"/>
                  </a:lnTo>
                  <a:lnTo>
                    <a:pt x="1295" y="4559"/>
                  </a:lnTo>
                  <a:lnTo>
                    <a:pt x="1676" y="4394"/>
                  </a:lnTo>
                  <a:lnTo>
                    <a:pt x="2019" y="4343"/>
                  </a:lnTo>
                  <a:lnTo>
                    <a:pt x="1422" y="3136"/>
                  </a:lnTo>
                  <a:lnTo>
                    <a:pt x="2743" y="2133"/>
                  </a:lnTo>
                  <a:lnTo>
                    <a:pt x="2425" y="1092"/>
                  </a:lnTo>
                  <a:lnTo>
                    <a:pt x="2298" y="596"/>
                  </a:lnTo>
                  <a:lnTo>
                    <a:pt x="1269" y="35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12292632" y="69413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35" y="0"/>
                  </a:moveTo>
                  <a:lnTo>
                    <a:pt x="508" y="241"/>
                  </a:lnTo>
                  <a:lnTo>
                    <a:pt x="406" y="469"/>
                  </a:lnTo>
                  <a:lnTo>
                    <a:pt x="292" y="685"/>
                  </a:lnTo>
                  <a:lnTo>
                    <a:pt x="457" y="889"/>
                  </a:lnTo>
                  <a:lnTo>
                    <a:pt x="495" y="1244"/>
                  </a:lnTo>
                  <a:lnTo>
                    <a:pt x="304" y="1371"/>
                  </a:lnTo>
                  <a:lnTo>
                    <a:pt x="0" y="1346"/>
                  </a:lnTo>
                  <a:lnTo>
                    <a:pt x="114" y="2349"/>
                  </a:lnTo>
                  <a:lnTo>
                    <a:pt x="965" y="2578"/>
                  </a:lnTo>
                  <a:lnTo>
                    <a:pt x="1701" y="2933"/>
                  </a:lnTo>
                  <a:lnTo>
                    <a:pt x="1701" y="1841"/>
                  </a:lnTo>
                  <a:lnTo>
                    <a:pt x="2552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12291047" y="693878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46" y="0"/>
                  </a:moveTo>
                  <a:lnTo>
                    <a:pt x="368" y="126"/>
                  </a:lnTo>
                  <a:lnTo>
                    <a:pt x="152" y="241"/>
                  </a:lnTo>
                  <a:lnTo>
                    <a:pt x="63" y="393"/>
                  </a:lnTo>
                  <a:lnTo>
                    <a:pt x="0" y="558"/>
                  </a:lnTo>
                  <a:lnTo>
                    <a:pt x="101" y="800"/>
                  </a:lnTo>
                  <a:lnTo>
                    <a:pt x="127" y="977"/>
                  </a:lnTo>
                  <a:lnTo>
                    <a:pt x="279" y="863"/>
                  </a:lnTo>
                  <a:lnTo>
                    <a:pt x="457" y="749"/>
                  </a:lnTo>
                  <a:lnTo>
                    <a:pt x="609" y="609"/>
                  </a:lnTo>
                  <a:lnTo>
                    <a:pt x="596" y="406"/>
                  </a:lnTo>
                  <a:lnTo>
                    <a:pt x="558" y="21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12291335" y="694074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584" y="0"/>
                  </a:moveTo>
                  <a:lnTo>
                    <a:pt x="0" y="1130"/>
                  </a:lnTo>
                  <a:lnTo>
                    <a:pt x="685" y="1282"/>
                  </a:lnTo>
                  <a:lnTo>
                    <a:pt x="1587" y="1282"/>
                  </a:lnTo>
                  <a:lnTo>
                    <a:pt x="1701" y="1066"/>
                  </a:lnTo>
                  <a:lnTo>
                    <a:pt x="1803" y="838"/>
                  </a:lnTo>
                  <a:lnTo>
                    <a:pt x="1930" y="596"/>
                  </a:lnTo>
                  <a:lnTo>
                    <a:pt x="1473" y="393"/>
                  </a:lnTo>
                  <a:lnTo>
                    <a:pt x="1028" y="21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12291692" y="6936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30" y="0"/>
                  </a:moveTo>
                  <a:lnTo>
                    <a:pt x="114" y="50"/>
                  </a:lnTo>
                  <a:lnTo>
                    <a:pt x="126" y="304"/>
                  </a:lnTo>
                  <a:lnTo>
                    <a:pt x="292" y="355"/>
                  </a:lnTo>
                  <a:lnTo>
                    <a:pt x="533" y="266"/>
                  </a:lnTo>
                  <a:lnTo>
                    <a:pt x="393" y="88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12292640" y="694203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92" y="0"/>
                  </a:moveTo>
                  <a:lnTo>
                    <a:pt x="190" y="215"/>
                  </a:lnTo>
                  <a:lnTo>
                    <a:pt x="88" y="444"/>
                  </a:lnTo>
                  <a:lnTo>
                    <a:pt x="0" y="660"/>
                  </a:lnTo>
                  <a:lnTo>
                    <a:pt x="304" y="673"/>
                  </a:lnTo>
                  <a:lnTo>
                    <a:pt x="469" y="558"/>
                  </a:lnTo>
                  <a:lnTo>
                    <a:pt x="457" y="304"/>
                  </a:lnTo>
                  <a:lnTo>
                    <a:pt x="355" y="101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12294369" y="6925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50" y="0"/>
                  </a:lnTo>
                  <a:lnTo>
                    <a:pt x="0" y="26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12299458" y="692275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787" y="0"/>
                  </a:moveTo>
                  <a:lnTo>
                    <a:pt x="1041" y="1371"/>
                  </a:lnTo>
                  <a:lnTo>
                    <a:pt x="0" y="2870"/>
                  </a:lnTo>
                  <a:lnTo>
                    <a:pt x="1143" y="4165"/>
                  </a:lnTo>
                  <a:lnTo>
                    <a:pt x="1397" y="3797"/>
                  </a:lnTo>
                  <a:lnTo>
                    <a:pt x="1638" y="3378"/>
                  </a:lnTo>
                  <a:lnTo>
                    <a:pt x="2006" y="2870"/>
                  </a:lnTo>
                  <a:lnTo>
                    <a:pt x="3340" y="12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6BED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12278123" y="69087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11" y="0"/>
                  </a:moveTo>
                  <a:lnTo>
                    <a:pt x="0" y="508"/>
                  </a:lnTo>
                  <a:lnTo>
                    <a:pt x="50" y="1155"/>
                  </a:lnTo>
                  <a:lnTo>
                    <a:pt x="469" y="1511"/>
                  </a:lnTo>
                  <a:lnTo>
                    <a:pt x="1016" y="1790"/>
                  </a:lnTo>
                  <a:lnTo>
                    <a:pt x="1270" y="86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12287900" y="692634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52" y="0"/>
                  </a:moveTo>
                  <a:lnTo>
                    <a:pt x="622" y="685"/>
                  </a:lnTo>
                  <a:lnTo>
                    <a:pt x="0" y="2031"/>
                  </a:lnTo>
                  <a:lnTo>
                    <a:pt x="76" y="2336"/>
                  </a:lnTo>
                  <a:lnTo>
                    <a:pt x="177" y="2628"/>
                  </a:lnTo>
                  <a:lnTo>
                    <a:pt x="266" y="2933"/>
                  </a:lnTo>
                  <a:lnTo>
                    <a:pt x="723" y="2082"/>
                  </a:lnTo>
                  <a:lnTo>
                    <a:pt x="1206" y="1244"/>
                  </a:lnTo>
                  <a:lnTo>
                    <a:pt x="1650" y="41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12289209" y="69230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0" y="63"/>
                  </a:lnTo>
                  <a:lnTo>
                    <a:pt x="203" y="35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12273387" y="69261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90" y="0"/>
                  </a:moveTo>
                  <a:lnTo>
                    <a:pt x="647" y="101"/>
                  </a:lnTo>
                  <a:lnTo>
                    <a:pt x="342" y="241"/>
                  </a:lnTo>
                  <a:lnTo>
                    <a:pt x="0" y="355"/>
                  </a:lnTo>
                  <a:lnTo>
                    <a:pt x="12" y="711"/>
                  </a:lnTo>
                  <a:lnTo>
                    <a:pt x="139" y="1206"/>
                  </a:lnTo>
                  <a:lnTo>
                    <a:pt x="508" y="1155"/>
                  </a:lnTo>
                  <a:lnTo>
                    <a:pt x="1206" y="1066"/>
                  </a:lnTo>
                  <a:lnTo>
                    <a:pt x="838" y="39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12278141" y="694181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419" y="698"/>
                  </a:lnTo>
                  <a:lnTo>
                    <a:pt x="647" y="1041"/>
                  </a:lnTo>
                  <a:lnTo>
                    <a:pt x="1460" y="1282"/>
                  </a:lnTo>
                  <a:lnTo>
                    <a:pt x="2260" y="1752"/>
                  </a:lnTo>
                  <a:lnTo>
                    <a:pt x="3162" y="1282"/>
                  </a:lnTo>
                  <a:lnTo>
                    <a:pt x="2959" y="1168"/>
                  </a:lnTo>
                  <a:lnTo>
                    <a:pt x="2717" y="1117"/>
                  </a:lnTo>
                  <a:lnTo>
                    <a:pt x="2184" y="850"/>
                  </a:lnTo>
                  <a:lnTo>
                    <a:pt x="1638" y="546"/>
                  </a:lnTo>
                  <a:lnTo>
                    <a:pt x="1054" y="266"/>
                  </a:lnTo>
                  <a:lnTo>
                    <a:pt x="711" y="190"/>
                  </a:lnTo>
                  <a:lnTo>
                    <a:pt x="35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3" name="object 2883"/>
            <p:cNvSpPr/>
            <p:nvPr/>
          </p:nvSpPr>
          <p:spPr>
            <a:xfrm>
              <a:off x="12278963" y="69403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96" y="0"/>
                  </a:moveTo>
                  <a:lnTo>
                    <a:pt x="0" y="482"/>
                  </a:lnTo>
                  <a:lnTo>
                    <a:pt x="241" y="1714"/>
                  </a:lnTo>
                  <a:lnTo>
                    <a:pt x="800" y="2006"/>
                  </a:lnTo>
                  <a:lnTo>
                    <a:pt x="1346" y="2298"/>
                  </a:lnTo>
                  <a:lnTo>
                    <a:pt x="1905" y="2578"/>
                  </a:lnTo>
                  <a:lnTo>
                    <a:pt x="2336" y="2222"/>
                  </a:lnTo>
                  <a:lnTo>
                    <a:pt x="2552" y="2070"/>
                  </a:lnTo>
                  <a:lnTo>
                    <a:pt x="2057" y="1523"/>
                  </a:lnTo>
                  <a:lnTo>
                    <a:pt x="2197" y="952"/>
                  </a:lnTo>
                  <a:lnTo>
                    <a:pt x="2451" y="368"/>
                  </a:lnTo>
                  <a:lnTo>
                    <a:pt x="2184" y="279"/>
                  </a:lnTo>
                  <a:lnTo>
                    <a:pt x="1981" y="165"/>
                  </a:lnTo>
                  <a:lnTo>
                    <a:pt x="1778" y="6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7B4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4" name="object 2884"/>
            <p:cNvSpPr/>
            <p:nvPr/>
          </p:nvSpPr>
          <p:spPr>
            <a:xfrm>
              <a:off x="12285756" y="69422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596" y="0"/>
                  </a:moveTo>
                  <a:lnTo>
                    <a:pt x="393" y="444"/>
                  </a:lnTo>
                  <a:lnTo>
                    <a:pt x="203" y="889"/>
                  </a:lnTo>
                  <a:lnTo>
                    <a:pt x="0" y="1333"/>
                  </a:lnTo>
                  <a:lnTo>
                    <a:pt x="749" y="1651"/>
                  </a:lnTo>
                  <a:lnTo>
                    <a:pt x="1460" y="2146"/>
                  </a:lnTo>
                  <a:lnTo>
                    <a:pt x="2311" y="1600"/>
                  </a:lnTo>
                  <a:lnTo>
                    <a:pt x="1790" y="1016"/>
                  </a:lnTo>
                  <a:lnTo>
                    <a:pt x="1384" y="29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5" name="object 2885"/>
            <p:cNvSpPr/>
            <p:nvPr/>
          </p:nvSpPr>
          <p:spPr>
            <a:xfrm>
              <a:off x="12282153" y="69424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0" y="241"/>
                  </a:lnTo>
                  <a:lnTo>
                    <a:pt x="165" y="431"/>
                  </a:lnTo>
                  <a:lnTo>
                    <a:pt x="368" y="495"/>
                  </a:lnTo>
                  <a:lnTo>
                    <a:pt x="609" y="495"/>
                  </a:lnTo>
                  <a:lnTo>
                    <a:pt x="546" y="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494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12287987" y="69299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342" y="1016"/>
                  </a:lnTo>
                  <a:lnTo>
                    <a:pt x="127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12279240" y="69243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17"/>
                  </a:lnTo>
                  <a:lnTo>
                    <a:pt x="292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12277344" y="693907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457" y="2438"/>
                  </a:moveTo>
                  <a:lnTo>
                    <a:pt x="355" y="2120"/>
                  </a:lnTo>
                  <a:lnTo>
                    <a:pt x="279" y="1803"/>
                  </a:lnTo>
                  <a:lnTo>
                    <a:pt x="190" y="1485"/>
                  </a:lnTo>
                  <a:lnTo>
                    <a:pt x="0" y="1854"/>
                  </a:lnTo>
                  <a:lnTo>
                    <a:pt x="38" y="2197"/>
                  </a:lnTo>
                  <a:lnTo>
                    <a:pt x="457" y="2438"/>
                  </a:lnTo>
                  <a:close/>
                </a:path>
                <a:path w="4445" h="2540">
                  <a:moveTo>
                    <a:pt x="3937" y="0"/>
                  </a:moveTo>
                  <a:lnTo>
                    <a:pt x="3784" y="139"/>
                  </a:lnTo>
                  <a:lnTo>
                    <a:pt x="3619" y="254"/>
                  </a:lnTo>
                  <a:lnTo>
                    <a:pt x="3505" y="393"/>
                  </a:lnTo>
                  <a:lnTo>
                    <a:pt x="3606" y="584"/>
                  </a:lnTo>
                  <a:lnTo>
                    <a:pt x="3835" y="241"/>
                  </a:lnTo>
                  <a:lnTo>
                    <a:pt x="3937" y="0"/>
                  </a:lnTo>
                  <a:close/>
                </a:path>
                <a:path w="4445" h="2540">
                  <a:moveTo>
                    <a:pt x="3987" y="1689"/>
                  </a:moveTo>
                  <a:lnTo>
                    <a:pt x="3873" y="1358"/>
                  </a:lnTo>
                  <a:lnTo>
                    <a:pt x="3771" y="1028"/>
                  </a:lnTo>
                  <a:lnTo>
                    <a:pt x="3670" y="711"/>
                  </a:lnTo>
                  <a:lnTo>
                    <a:pt x="3568" y="927"/>
                  </a:lnTo>
                  <a:lnTo>
                    <a:pt x="3467" y="1130"/>
                  </a:lnTo>
                  <a:lnTo>
                    <a:pt x="3378" y="1371"/>
                  </a:lnTo>
                  <a:lnTo>
                    <a:pt x="3581" y="1473"/>
                  </a:lnTo>
                  <a:lnTo>
                    <a:pt x="3784" y="1587"/>
                  </a:lnTo>
                  <a:lnTo>
                    <a:pt x="3987" y="1689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12270709" y="6900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30" y="0"/>
                  </a:moveTo>
                  <a:lnTo>
                    <a:pt x="50" y="101"/>
                  </a:lnTo>
                  <a:lnTo>
                    <a:pt x="0" y="253"/>
                  </a:lnTo>
                  <a:lnTo>
                    <a:pt x="165" y="495"/>
                  </a:lnTo>
                  <a:lnTo>
                    <a:pt x="381" y="393"/>
                  </a:lnTo>
                  <a:lnTo>
                    <a:pt x="431" y="22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11980489" y="6917501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87" y="0"/>
                  </a:moveTo>
                  <a:lnTo>
                    <a:pt x="0" y="228"/>
                  </a:lnTo>
                  <a:lnTo>
                    <a:pt x="304" y="1231"/>
                  </a:lnTo>
                  <a:lnTo>
                    <a:pt x="1092" y="2146"/>
                  </a:lnTo>
                  <a:lnTo>
                    <a:pt x="419" y="3263"/>
                  </a:lnTo>
                  <a:lnTo>
                    <a:pt x="901" y="4546"/>
                  </a:lnTo>
                  <a:lnTo>
                    <a:pt x="1714" y="4800"/>
                  </a:lnTo>
                  <a:lnTo>
                    <a:pt x="1905" y="5283"/>
                  </a:lnTo>
                  <a:lnTo>
                    <a:pt x="1447" y="6007"/>
                  </a:lnTo>
                  <a:lnTo>
                    <a:pt x="1701" y="6642"/>
                  </a:lnTo>
                  <a:lnTo>
                    <a:pt x="2692" y="7327"/>
                  </a:lnTo>
                  <a:lnTo>
                    <a:pt x="2095" y="8585"/>
                  </a:lnTo>
                  <a:lnTo>
                    <a:pt x="2692" y="9410"/>
                  </a:lnTo>
                  <a:lnTo>
                    <a:pt x="2984" y="10045"/>
                  </a:lnTo>
                  <a:lnTo>
                    <a:pt x="4470" y="10807"/>
                  </a:lnTo>
                  <a:lnTo>
                    <a:pt x="4546" y="12433"/>
                  </a:lnTo>
                  <a:lnTo>
                    <a:pt x="6070" y="16078"/>
                  </a:lnTo>
                  <a:lnTo>
                    <a:pt x="7810" y="20840"/>
                  </a:lnTo>
                  <a:lnTo>
                    <a:pt x="9867" y="20078"/>
                  </a:lnTo>
                  <a:lnTo>
                    <a:pt x="10299" y="19088"/>
                  </a:lnTo>
                  <a:lnTo>
                    <a:pt x="9893" y="17843"/>
                  </a:lnTo>
                  <a:lnTo>
                    <a:pt x="9220" y="16687"/>
                  </a:lnTo>
                  <a:lnTo>
                    <a:pt x="9156" y="15151"/>
                  </a:lnTo>
                  <a:lnTo>
                    <a:pt x="11404" y="14592"/>
                  </a:lnTo>
                  <a:lnTo>
                    <a:pt x="13462" y="14147"/>
                  </a:lnTo>
                  <a:lnTo>
                    <a:pt x="14859" y="16598"/>
                  </a:lnTo>
                  <a:lnTo>
                    <a:pt x="15138" y="17284"/>
                  </a:lnTo>
                  <a:lnTo>
                    <a:pt x="15913" y="17335"/>
                  </a:lnTo>
                  <a:lnTo>
                    <a:pt x="16535" y="17551"/>
                  </a:lnTo>
                  <a:lnTo>
                    <a:pt x="16941" y="19138"/>
                  </a:lnTo>
                  <a:lnTo>
                    <a:pt x="18237" y="19278"/>
                  </a:lnTo>
                  <a:lnTo>
                    <a:pt x="17703" y="18097"/>
                  </a:lnTo>
                  <a:lnTo>
                    <a:pt x="17360" y="16891"/>
                  </a:lnTo>
                  <a:lnTo>
                    <a:pt x="17602" y="15557"/>
                  </a:lnTo>
                  <a:lnTo>
                    <a:pt x="16662" y="15138"/>
                  </a:lnTo>
                  <a:lnTo>
                    <a:pt x="16014" y="15049"/>
                  </a:lnTo>
                  <a:lnTo>
                    <a:pt x="15697" y="14592"/>
                  </a:lnTo>
                  <a:lnTo>
                    <a:pt x="15455" y="14033"/>
                  </a:lnTo>
                  <a:lnTo>
                    <a:pt x="13639" y="14389"/>
                  </a:lnTo>
                  <a:lnTo>
                    <a:pt x="14249" y="12903"/>
                  </a:lnTo>
                  <a:lnTo>
                    <a:pt x="13462" y="10845"/>
                  </a:lnTo>
                  <a:lnTo>
                    <a:pt x="12788" y="11099"/>
                  </a:lnTo>
                  <a:lnTo>
                    <a:pt x="12712" y="11645"/>
                  </a:lnTo>
                  <a:lnTo>
                    <a:pt x="12763" y="12293"/>
                  </a:lnTo>
                  <a:lnTo>
                    <a:pt x="11849" y="12357"/>
                  </a:lnTo>
                  <a:lnTo>
                    <a:pt x="11620" y="11887"/>
                  </a:lnTo>
                  <a:lnTo>
                    <a:pt x="11404" y="11633"/>
                  </a:lnTo>
                  <a:lnTo>
                    <a:pt x="9347" y="12395"/>
                  </a:lnTo>
                  <a:lnTo>
                    <a:pt x="9055" y="12407"/>
                  </a:lnTo>
                  <a:lnTo>
                    <a:pt x="8890" y="12280"/>
                  </a:lnTo>
                  <a:lnTo>
                    <a:pt x="8915" y="11912"/>
                  </a:lnTo>
                  <a:lnTo>
                    <a:pt x="9042" y="11811"/>
                  </a:lnTo>
                  <a:lnTo>
                    <a:pt x="8559" y="10350"/>
                  </a:lnTo>
                  <a:lnTo>
                    <a:pt x="7886" y="10591"/>
                  </a:lnTo>
                  <a:lnTo>
                    <a:pt x="7721" y="10909"/>
                  </a:lnTo>
                  <a:lnTo>
                    <a:pt x="7607" y="11226"/>
                  </a:lnTo>
                  <a:lnTo>
                    <a:pt x="7454" y="11506"/>
                  </a:lnTo>
                  <a:lnTo>
                    <a:pt x="7302" y="13195"/>
                  </a:lnTo>
                  <a:lnTo>
                    <a:pt x="7708" y="14312"/>
                  </a:lnTo>
                  <a:lnTo>
                    <a:pt x="7912" y="15087"/>
                  </a:lnTo>
                  <a:lnTo>
                    <a:pt x="7785" y="15328"/>
                  </a:lnTo>
                  <a:lnTo>
                    <a:pt x="7696" y="15748"/>
                  </a:lnTo>
                  <a:lnTo>
                    <a:pt x="6451" y="15290"/>
                  </a:lnTo>
                  <a:lnTo>
                    <a:pt x="5918" y="14655"/>
                  </a:lnTo>
                  <a:lnTo>
                    <a:pt x="6616" y="13385"/>
                  </a:lnTo>
                  <a:lnTo>
                    <a:pt x="6197" y="11709"/>
                  </a:lnTo>
                  <a:lnTo>
                    <a:pt x="4762" y="10287"/>
                  </a:lnTo>
                  <a:lnTo>
                    <a:pt x="5448" y="8356"/>
                  </a:lnTo>
                  <a:lnTo>
                    <a:pt x="5194" y="7734"/>
                  </a:lnTo>
                  <a:lnTo>
                    <a:pt x="3848" y="7137"/>
                  </a:lnTo>
                  <a:lnTo>
                    <a:pt x="3657" y="5892"/>
                  </a:lnTo>
                  <a:lnTo>
                    <a:pt x="3543" y="3810"/>
                  </a:lnTo>
                  <a:lnTo>
                    <a:pt x="3454" y="2984"/>
                  </a:lnTo>
                  <a:lnTo>
                    <a:pt x="3136" y="2184"/>
                  </a:lnTo>
                  <a:lnTo>
                    <a:pt x="1892" y="187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11979069" y="6903329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4905" y="14173"/>
                  </a:moveTo>
                  <a:lnTo>
                    <a:pt x="3000" y="14173"/>
                  </a:lnTo>
                  <a:lnTo>
                    <a:pt x="3305" y="16040"/>
                  </a:lnTo>
                  <a:lnTo>
                    <a:pt x="4550" y="16357"/>
                  </a:lnTo>
                  <a:lnTo>
                    <a:pt x="4905" y="14173"/>
                  </a:lnTo>
                  <a:close/>
                </a:path>
                <a:path w="6984" h="16509">
                  <a:moveTo>
                    <a:pt x="2340" y="0"/>
                  </a:moveTo>
                  <a:lnTo>
                    <a:pt x="1668" y="254"/>
                  </a:lnTo>
                  <a:lnTo>
                    <a:pt x="1921" y="1193"/>
                  </a:lnTo>
                  <a:lnTo>
                    <a:pt x="1692" y="2044"/>
                  </a:lnTo>
                  <a:lnTo>
                    <a:pt x="968" y="2768"/>
                  </a:lnTo>
                  <a:lnTo>
                    <a:pt x="841" y="3111"/>
                  </a:lnTo>
                  <a:lnTo>
                    <a:pt x="702" y="3416"/>
                  </a:lnTo>
                  <a:lnTo>
                    <a:pt x="634" y="3848"/>
                  </a:lnTo>
                  <a:lnTo>
                    <a:pt x="752" y="4292"/>
                  </a:lnTo>
                  <a:lnTo>
                    <a:pt x="790" y="4826"/>
                  </a:lnTo>
                  <a:lnTo>
                    <a:pt x="359" y="5359"/>
                  </a:lnTo>
                  <a:lnTo>
                    <a:pt x="0" y="6299"/>
                  </a:lnTo>
                  <a:lnTo>
                    <a:pt x="270" y="7061"/>
                  </a:lnTo>
                  <a:lnTo>
                    <a:pt x="520" y="7658"/>
                  </a:lnTo>
                  <a:lnTo>
                    <a:pt x="549" y="7924"/>
                  </a:lnTo>
                  <a:lnTo>
                    <a:pt x="83" y="8623"/>
                  </a:lnTo>
                  <a:lnTo>
                    <a:pt x="409" y="9613"/>
                  </a:lnTo>
                  <a:lnTo>
                    <a:pt x="1006" y="10591"/>
                  </a:lnTo>
                  <a:lnTo>
                    <a:pt x="460" y="11709"/>
                  </a:lnTo>
                  <a:lnTo>
                    <a:pt x="651" y="12357"/>
                  </a:lnTo>
                  <a:lnTo>
                    <a:pt x="1413" y="14401"/>
                  </a:lnTo>
                  <a:lnTo>
                    <a:pt x="3000" y="14173"/>
                  </a:lnTo>
                  <a:lnTo>
                    <a:pt x="4905" y="14173"/>
                  </a:lnTo>
                  <a:lnTo>
                    <a:pt x="3500" y="11899"/>
                  </a:lnTo>
                  <a:lnTo>
                    <a:pt x="3533" y="11709"/>
                  </a:lnTo>
                  <a:lnTo>
                    <a:pt x="5197" y="9791"/>
                  </a:lnTo>
                  <a:lnTo>
                    <a:pt x="5147" y="9004"/>
                  </a:lnTo>
                  <a:lnTo>
                    <a:pt x="4410" y="7874"/>
                  </a:lnTo>
                  <a:lnTo>
                    <a:pt x="6222" y="7874"/>
                  </a:lnTo>
                  <a:lnTo>
                    <a:pt x="6747" y="7658"/>
                  </a:lnTo>
                  <a:lnTo>
                    <a:pt x="6621" y="6743"/>
                  </a:lnTo>
                  <a:lnTo>
                    <a:pt x="4562" y="6743"/>
                  </a:lnTo>
                  <a:lnTo>
                    <a:pt x="5020" y="5194"/>
                  </a:lnTo>
                  <a:lnTo>
                    <a:pt x="3369" y="3848"/>
                  </a:lnTo>
                  <a:lnTo>
                    <a:pt x="3699" y="1473"/>
                  </a:lnTo>
                  <a:lnTo>
                    <a:pt x="2340" y="0"/>
                  </a:lnTo>
                  <a:close/>
                </a:path>
                <a:path w="6984" h="16509">
                  <a:moveTo>
                    <a:pt x="6222" y="7874"/>
                  </a:moveTo>
                  <a:lnTo>
                    <a:pt x="4410" y="7874"/>
                  </a:lnTo>
                  <a:lnTo>
                    <a:pt x="6099" y="7924"/>
                  </a:lnTo>
                  <a:close/>
                </a:path>
                <a:path w="6984" h="16509">
                  <a:moveTo>
                    <a:pt x="6594" y="6553"/>
                  </a:moveTo>
                  <a:lnTo>
                    <a:pt x="4562" y="6743"/>
                  </a:lnTo>
                  <a:lnTo>
                    <a:pt x="6621" y="6743"/>
                  </a:lnTo>
                  <a:lnTo>
                    <a:pt x="6594" y="6553"/>
                  </a:lnTo>
                  <a:close/>
                </a:path>
              </a:pathLst>
            </a:custGeom>
            <a:solidFill>
              <a:srgbClr val="F494B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2" name="object 2892"/>
            <p:cNvSpPr/>
            <p:nvPr/>
          </p:nvSpPr>
          <p:spPr>
            <a:xfrm>
              <a:off x="11988002" y="6937579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2362" y="0"/>
                  </a:moveTo>
                  <a:lnTo>
                    <a:pt x="304" y="761"/>
                  </a:lnTo>
                  <a:lnTo>
                    <a:pt x="78" y="1409"/>
                  </a:lnTo>
                  <a:lnTo>
                    <a:pt x="0" y="1955"/>
                  </a:lnTo>
                  <a:lnTo>
                    <a:pt x="152" y="2311"/>
                  </a:lnTo>
                  <a:lnTo>
                    <a:pt x="1295" y="2793"/>
                  </a:lnTo>
                  <a:lnTo>
                    <a:pt x="1422" y="3924"/>
                  </a:lnTo>
                  <a:lnTo>
                    <a:pt x="2057" y="5308"/>
                  </a:lnTo>
                  <a:lnTo>
                    <a:pt x="2120" y="5499"/>
                  </a:lnTo>
                  <a:lnTo>
                    <a:pt x="2794" y="5626"/>
                  </a:lnTo>
                  <a:lnTo>
                    <a:pt x="3124" y="6095"/>
                  </a:lnTo>
                  <a:lnTo>
                    <a:pt x="3360" y="6654"/>
                  </a:lnTo>
                  <a:lnTo>
                    <a:pt x="4000" y="6769"/>
                  </a:lnTo>
                  <a:lnTo>
                    <a:pt x="4343" y="7213"/>
                  </a:lnTo>
                  <a:lnTo>
                    <a:pt x="4504" y="7607"/>
                  </a:lnTo>
                  <a:lnTo>
                    <a:pt x="4631" y="7772"/>
                  </a:lnTo>
                  <a:lnTo>
                    <a:pt x="5207" y="7873"/>
                  </a:lnTo>
                  <a:lnTo>
                    <a:pt x="5549" y="8343"/>
                  </a:lnTo>
                  <a:lnTo>
                    <a:pt x="5801" y="8902"/>
                  </a:lnTo>
                  <a:lnTo>
                    <a:pt x="6667" y="9359"/>
                  </a:lnTo>
                  <a:lnTo>
                    <a:pt x="7899" y="9753"/>
                  </a:lnTo>
                  <a:lnTo>
                    <a:pt x="7988" y="10921"/>
                  </a:lnTo>
                  <a:lnTo>
                    <a:pt x="8420" y="11823"/>
                  </a:lnTo>
                  <a:lnTo>
                    <a:pt x="9067" y="11950"/>
                  </a:lnTo>
                  <a:lnTo>
                    <a:pt x="9410" y="12407"/>
                  </a:lnTo>
                  <a:lnTo>
                    <a:pt x="9652" y="12953"/>
                  </a:lnTo>
                  <a:lnTo>
                    <a:pt x="10287" y="13055"/>
                  </a:lnTo>
                  <a:lnTo>
                    <a:pt x="10591" y="13500"/>
                  </a:lnTo>
                  <a:lnTo>
                    <a:pt x="10769" y="14058"/>
                  </a:lnTo>
                  <a:lnTo>
                    <a:pt x="10909" y="14262"/>
                  </a:lnTo>
                  <a:lnTo>
                    <a:pt x="11112" y="14655"/>
                  </a:lnTo>
                  <a:lnTo>
                    <a:pt x="11760" y="14643"/>
                  </a:lnTo>
                  <a:lnTo>
                    <a:pt x="11468" y="13360"/>
                  </a:lnTo>
                  <a:lnTo>
                    <a:pt x="12001" y="12801"/>
                  </a:lnTo>
                  <a:lnTo>
                    <a:pt x="11366" y="11366"/>
                  </a:lnTo>
                  <a:lnTo>
                    <a:pt x="11010" y="9804"/>
                  </a:lnTo>
                  <a:lnTo>
                    <a:pt x="9291" y="8902"/>
                  </a:lnTo>
                  <a:lnTo>
                    <a:pt x="9234" y="8458"/>
                  </a:lnTo>
                  <a:lnTo>
                    <a:pt x="8039" y="8458"/>
                  </a:lnTo>
                  <a:lnTo>
                    <a:pt x="5092" y="5460"/>
                  </a:lnTo>
                  <a:lnTo>
                    <a:pt x="3746" y="3619"/>
                  </a:lnTo>
                  <a:lnTo>
                    <a:pt x="2959" y="1409"/>
                  </a:lnTo>
                  <a:lnTo>
                    <a:pt x="2362" y="0"/>
                  </a:lnTo>
                  <a:close/>
                </a:path>
                <a:path w="12065" h="15240">
                  <a:moveTo>
                    <a:pt x="8661" y="6248"/>
                  </a:moveTo>
                  <a:lnTo>
                    <a:pt x="8283" y="6769"/>
                  </a:lnTo>
                  <a:lnTo>
                    <a:pt x="8160" y="7213"/>
                  </a:lnTo>
                  <a:lnTo>
                    <a:pt x="8039" y="8458"/>
                  </a:lnTo>
                  <a:lnTo>
                    <a:pt x="9234" y="8458"/>
                  </a:lnTo>
                  <a:lnTo>
                    <a:pt x="9207" y="7607"/>
                  </a:lnTo>
                  <a:lnTo>
                    <a:pt x="8661" y="6248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3" name="object 2893"/>
            <p:cNvSpPr/>
            <p:nvPr/>
          </p:nvSpPr>
          <p:spPr>
            <a:xfrm>
              <a:off x="11983341" y="6891626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4690" y="3378"/>
                  </a:moveTo>
                  <a:lnTo>
                    <a:pt x="1168" y="3378"/>
                  </a:lnTo>
                  <a:lnTo>
                    <a:pt x="1104" y="4102"/>
                  </a:lnTo>
                  <a:lnTo>
                    <a:pt x="761" y="4356"/>
                  </a:lnTo>
                  <a:lnTo>
                    <a:pt x="241" y="5257"/>
                  </a:lnTo>
                  <a:lnTo>
                    <a:pt x="0" y="6794"/>
                  </a:lnTo>
                  <a:lnTo>
                    <a:pt x="800" y="7937"/>
                  </a:lnTo>
                  <a:lnTo>
                    <a:pt x="1511" y="9143"/>
                  </a:lnTo>
                  <a:lnTo>
                    <a:pt x="2793" y="9829"/>
                  </a:lnTo>
                  <a:lnTo>
                    <a:pt x="3213" y="8851"/>
                  </a:lnTo>
                  <a:lnTo>
                    <a:pt x="3657" y="7937"/>
                  </a:lnTo>
                  <a:lnTo>
                    <a:pt x="4690" y="3378"/>
                  </a:lnTo>
                  <a:close/>
                </a:path>
                <a:path w="5715" h="10159">
                  <a:moveTo>
                    <a:pt x="3657" y="1498"/>
                  </a:moveTo>
                  <a:lnTo>
                    <a:pt x="2108" y="1498"/>
                  </a:lnTo>
                  <a:lnTo>
                    <a:pt x="2119" y="1981"/>
                  </a:lnTo>
                  <a:lnTo>
                    <a:pt x="1943" y="2209"/>
                  </a:lnTo>
                  <a:lnTo>
                    <a:pt x="1601" y="2438"/>
                  </a:lnTo>
                  <a:lnTo>
                    <a:pt x="1155" y="3390"/>
                  </a:lnTo>
                  <a:lnTo>
                    <a:pt x="4690" y="3378"/>
                  </a:lnTo>
                  <a:lnTo>
                    <a:pt x="5007" y="1981"/>
                  </a:lnTo>
                  <a:lnTo>
                    <a:pt x="3606" y="1981"/>
                  </a:lnTo>
                  <a:lnTo>
                    <a:pt x="3416" y="1892"/>
                  </a:lnTo>
                  <a:lnTo>
                    <a:pt x="3644" y="1638"/>
                  </a:lnTo>
                  <a:lnTo>
                    <a:pt x="3657" y="1498"/>
                  </a:lnTo>
                  <a:close/>
                </a:path>
                <a:path w="5715" h="10159">
                  <a:moveTo>
                    <a:pt x="5194" y="1155"/>
                  </a:moveTo>
                  <a:lnTo>
                    <a:pt x="3644" y="1638"/>
                  </a:lnTo>
                  <a:lnTo>
                    <a:pt x="3606" y="1981"/>
                  </a:lnTo>
                  <a:lnTo>
                    <a:pt x="5007" y="1981"/>
                  </a:lnTo>
                  <a:lnTo>
                    <a:pt x="5194" y="1155"/>
                  </a:lnTo>
                  <a:close/>
                </a:path>
                <a:path w="5715" h="10159">
                  <a:moveTo>
                    <a:pt x="3797" y="0"/>
                  </a:moveTo>
                  <a:lnTo>
                    <a:pt x="3594" y="126"/>
                  </a:lnTo>
                  <a:lnTo>
                    <a:pt x="3111" y="241"/>
                  </a:lnTo>
                  <a:lnTo>
                    <a:pt x="3009" y="380"/>
                  </a:lnTo>
                  <a:lnTo>
                    <a:pt x="2870" y="457"/>
                  </a:lnTo>
                  <a:lnTo>
                    <a:pt x="2705" y="495"/>
                  </a:lnTo>
                  <a:lnTo>
                    <a:pt x="2070" y="1549"/>
                  </a:lnTo>
                  <a:lnTo>
                    <a:pt x="3657" y="149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176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12108604" y="6892755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40">
                  <a:moveTo>
                    <a:pt x="6746" y="12903"/>
                  </a:moveTo>
                  <a:lnTo>
                    <a:pt x="7658" y="14287"/>
                  </a:lnTo>
                  <a:lnTo>
                    <a:pt x="7616" y="19723"/>
                  </a:lnTo>
                  <a:lnTo>
                    <a:pt x="7645" y="20192"/>
                  </a:lnTo>
                  <a:lnTo>
                    <a:pt x="7315" y="22796"/>
                  </a:lnTo>
                  <a:lnTo>
                    <a:pt x="8686" y="25095"/>
                  </a:lnTo>
                  <a:lnTo>
                    <a:pt x="8534" y="25399"/>
                  </a:lnTo>
                  <a:lnTo>
                    <a:pt x="8267" y="26022"/>
                  </a:lnTo>
                  <a:lnTo>
                    <a:pt x="8115" y="27685"/>
                  </a:lnTo>
                  <a:lnTo>
                    <a:pt x="8890" y="27419"/>
                  </a:lnTo>
                  <a:lnTo>
                    <a:pt x="9613" y="26962"/>
                  </a:lnTo>
                  <a:lnTo>
                    <a:pt x="10659" y="26962"/>
                  </a:lnTo>
                  <a:lnTo>
                    <a:pt x="11290" y="25399"/>
                  </a:lnTo>
                  <a:lnTo>
                    <a:pt x="10905" y="22796"/>
                  </a:lnTo>
                  <a:lnTo>
                    <a:pt x="10502" y="19723"/>
                  </a:lnTo>
                  <a:lnTo>
                    <a:pt x="10348" y="17703"/>
                  </a:lnTo>
                  <a:lnTo>
                    <a:pt x="10248" y="17005"/>
                  </a:lnTo>
                  <a:lnTo>
                    <a:pt x="8864" y="16205"/>
                  </a:lnTo>
                  <a:lnTo>
                    <a:pt x="9118" y="14516"/>
                  </a:lnTo>
                  <a:lnTo>
                    <a:pt x="8343" y="13411"/>
                  </a:lnTo>
                  <a:lnTo>
                    <a:pt x="6746" y="12903"/>
                  </a:lnTo>
                  <a:close/>
                </a:path>
                <a:path w="11429" h="27940">
                  <a:moveTo>
                    <a:pt x="10659" y="26962"/>
                  </a:moveTo>
                  <a:lnTo>
                    <a:pt x="9613" y="26962"/>
                  </a:lnTo>
                  <a:lnTo>
                    <a:pt x="10439" y="27508"/>
                  </a:lnTo>
                  <a:lnTo>
                    <a:pt x="10659" y="26962"/>
                  </a:lnTo>
                  <a:close/>
                </a:path>
                <a:path w="11429" h="27940">
                  <a:moveTo>
                    <a:pt x="6505" y="12538"/>
                  </a:moveTo>
                  <a:lnTo>
                    <a:pt x="6464" y="12814"/>
                  </a:lnTo>
                  <a:lnTo>
                    <a:pt x="6746" y="12903"/>
                  </a:lnTo>
                  <a:lnTo>
                    <a:pt x="6505" y="12538"/>
                  </a:lnTo>
                  <a:close/>
                </a:path>
                <a:path w="11429" h="27940">
                  <a:moveTo>
                    <a:pt x="5464" y="8102"/>
                  </a:moveTo>
                  <a:lnTo>
                    <a:pt x="4267" y="8102"/>
                  </a:lnTo>
                  <a:lnTo>
                    <a:pt x="4495" y="8559"/>
                  </a:lnTo>
                  <a:lnTo>
                    <a:pt x="5816" y="11493"/>
                  </a:lnTo>
                  <a:lnTo>
                    <a:pt x="6505" y="12538"/>
                  </a:lnTo>
                  <a:lnTo>
                    <a:pt x="6743" y="10947"/>
                  </a:lnTo>
                  <a:lnTo>
                    <a:pt x="6045" y="9613"/>
                  </a:lnTo>
                  <a:lnTo>
                    <a:pt x="5464" y="8102"/>
                  </a:lnTo>
                  <a:close/>
                </a:path>
                <a:path w="11429" h="27940">
                  <a:moveTo>
                    <a:pt x="4190" y="4787"/>
                  </a:moveTo>
                  <a:lnTo>
                    <a:pt x="3733" y="4787"/>
                  </a:lnTo>
                  <a:lnTo>
                    <a:pt x="3048" y="6007"/>
                  </a:lnTo>
                  <a:lnTo>
                    <a:pt x="3390" y="6756"/>
                  </a:lnTo>
                  <a:lnTo>
                    <a:pt x="3187" y="7543"/>
                  </a:lnTo>
                  <a:lnTo>
                    <a:pt x="3149" y="8343"/>
                  </a:lnTo>
                  <a:lnTo>
                    <a:pt x="3606" y="8267"/>
                  </a:lnTo>
                  <a:lnTo>
                    <a:pt x="4267" y="8102"/>
                  </a:lnTo>
                  <a:lnTo>
                    <a:pt x="5464" y="8102"/>
                  </a:lnTo>
                  <a:lnTo>
                    <a:pt x="4190" y="4787"/>
                  </a:lnTo>
                  <a:close/>
                </a:path>
                <a:path w="11429" h="27940">
                  <a:moveTo>
                    <a:pt x="2349" y="0"/>
                  </a:moveTo>
                  <a:lnTo>
                    <a:pt x="1689" y="253"/>
                  </a:lnTo>
                  <a:lnTo>
                    <a:pt x="1701" y="914"/>
                  </a:lnTo>
                  <a:lnTo>
                    <a:pt x="1358" y="1638"/>
                  </a:lnTo>
                  <a:lnTo>
                    <a:pt x="2286" y="2641"/>
                  </a:lnTo>
                  <a:lnTo>
                    <a:pt x="2870" y="2959"/>
                  </a:lnTo>
                  <a:lnTo>
                    <a:pt x="0" y="5308"/>
                  </a:lnTo>
                  <a:lnTo>
                    <a:pt x="3733" y="4787"/>
                  </a:lnTo>
                  <a:lnTo>
                    <a:pt x="4190" y="478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12083631" y="6948977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5" h="17779">
                  <a:moveTo>
                    <a:pt x="2155" y="14415"/>
                  </a:moveTo>
                  <a:lnTo>
                    <a:pt x="254" y="15392"/>
                  </a:lnTo>
                  <a:lnTo>
                    <a:pt x="0" y="16967"/>
                  </a:lnTo>
                  <a:lnTo>
                    <a:pt x="838" y="17526"/>
                  </a:lnTo>
                  <a:lnTo>
                    <a:pt x="2006" y="16484"/>
                  </a:lnTo>
                  <a:lnTo>
                    <a:pt x="2155" y="14415"/>
                  </a:lnTo>
                  <a:close/>
                </a:path>
                <a:path w="24765" h="17779">
                  <a:moveTo>
                    <a:pt x="14612" y="8223"/>
                  </a:moveTo>
                  <a:lnTo>
                    <a:pt x="10795" y="9829"/>
                  </a:lnTo>
                  <a:lnTo>
                    <a:pt x="4381" y="13271"/>
                  </a:lnTo>
                  <a:lnTo>
                    <a:pt x="2748" y="14110"/>
                  </a:lnTo>
                  <a:lnTo>
                    <a:pt x="5740" y="15633"/>
                  </a:lnTo>
                  <a:lnTo>
                    <a:pt x="6184" y="14630"/>
                  </a:lnTo>
                  <a:lnTo>
                    <a:pt x="7521" y="14110"/>
                  </a:lnTo>
                  <a:lnTo>
                    <a:pt x="7645" y="13449"/>
                  </a:lnTo>
                  <a:lnTo>
                    <a:pt x="8128" y="13131"/>
                  </a:lnTo>
                  <a:lnTo>
                    <a:pt x="9347" y="12636"/>
                  </a:lnTo>
                  <a:lnTo>
                    <a:pt x="10731" y="12128"/>
                  </a:lnTo>
                  <a:lnTo>
                    <a:pt x="11023" y="11518"/>
                  </a:lnTo>
                  <a:lnTo>
                    <a:pt x="11150" y="11188"/>
                  </a:lnTo>
                  <a:lnTo>
                    <a:pt x="12458" y="10896"/>
                  </a:lnTo>
                  <a:lnTo>
                    <a:pt x="13195" y="9715"/>
                  </a:lnTo>
                  <a:lnTo>
                    <a:pt x="14338" y="9182"/>
                  </a:lnTo>
                  <a:lnTo>
                    <a:pt x="14612" y="8223"/>
                  </a:lnTo>
                  <a:close/>
                </a:path>
                <a:path w="24765" h="17779">
                  <a:moveTo>
                    <a:pt x="2197" y="13830"/>
                  </a:moveTo>
                  <a:lnTo>
                    <a:pt x="2155" y="14415"/>
                  </a:lnTo>
                  <a:lnTo>
                    <a:pt x="2748" y="14110"/>
                  </a:lnTo>
                  <a:lnTo>
                    <a:pt x="2197" y="13830"/>
                  </a:lnTo>
                  <a:close/>
                </a:path>
                <a:path w="24765" h="17779">
                  <a:moveTo>
                    <a:pt x="15340" y="7917"/>
                  </a:moveTo>
                  <a:lnTo>
                    <a:pt x="14693" y="7937"/>
                  </a:lnTo>
                  <a:lnTo>
                    <a:pt x="14612" y="8223"/>
                  </a:lnTo>
                  <a:lnTo>
                    <a:pt x="15340" y="7917"/>
                  </a:lnTo>
                  <a:close/>
                </a:path>
                <a:path w="24765" h="17779">
                  <a:moveTo>
                    <a:pt x="24231" y="0"/>
                  </a:moveTo>
                  <a:lnTo>
                    <a:pt x="18542" y="3683"/>
                  </a:lnTo>
                  <a:lnTo>
                    <a:pt x="15443" y="7874"/>
                  </a:lnTo>
                  <a:lnTo>
                    <a:pt x="15900" y="7899"/>
                  </a:lnTo>
                  <a:lnTo>
                    <a:pt x="16827" y="7442"/>
                  </a:lnTo>
                  <a:lnTo>
                    <a:pt x="16954" y="7150"/>
                  </a:lnTo>
                  <a:lnTo>
                    <a:pt x="17272" y="6527"/>
                  </a:lnTo>
                  <a:lnTo>
                    <a:pt x="17945" y="6248"/>
                  </a:lnTo>
                  <a:lnTo>
                    <a:pt x="18376" y="5334"/>
                  </a:lnTo>
                  <a:lnTo>
                    <a:pt x="18834" y="5168"/>
                  </a:lnTo>
                  <a:lnTo>
                    <a:pt x="19735" y="4775"/>
                  </a:lnTo>
                  <a:lnTo>
                    <a:pt x="19837" y="4127"/>
                  </a:lnTo>
                  <a:lnTo>
                    <a:pt x="20307" y="3822"/>
                  </a:lnTo>
                  <a:lnTo>
                    <a:pt x="20853" y="3581"/>
                  </a:lnTo>
                  <a:lnTo>
                    <a:pt x="21551" y="3314"/>
                  </a:lnTo>
                  <a:lnTo>
                    <a:pt x="21755" y="2336"/>
                  </a:lnTo>
                  <a:lnTo>
                    <a:pt x="22593" y="2146"/>
                  </a:lnTo>
                  <a:lnTo>
                    <a:pt x="24028" y="1587"/>
                  </a:lnTo>
                  <a:lnTo>
                    <a:pt x="24485" y="635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F0F1E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12100497" y="6871459"/>
              <a:ext cx="15240" cy="31115"/>
            </a:xfrm>
            <a:custGeom>
              <a:avLst/>
              <a:gdLst/>
              <a:ahLst/>
              <a:cxnLst/>
              <a:rect l="l" t="t" r="r" b="b"/>
              <a:pathLst>
                <a:path w="15240" h="31115">
                  <a:moveTo>
                    <a:pt x="749" y="0"/>
                  </a:moveTo>
                  <a:lnTo>
                    <a:pt x="114" y="0"/>
                  </a:lnTo>
                  <a:lnTo>
                    <a:pt x="596" y="2540"/>
                  </a:lnTo>
                  <a:lnTo>
                    <a:pt x="6286" y="12242"/>
                  </a:lnTo>
                  <a:lnTo>
                    <a:pt x="8610" y="18491"/>
                  </a:lnTo>
                  <a:lnTo>
                    <a:pt x="10109" y="19558"/>
                  </a:lnTo>
                  <a:lnTo>
                    <a:pt x="10452" y="21297"/>
                  </a:lnTo>
                  <a:lnTo>
                    <a:pt x="14147" y="30924"/>
                  </a:lnTo>
                  <a:lnTo>
                    <a:pt x="14795" y="29248"/>
                  </a:lnTo>
                  <a:lnTo>
                    <a:pt x="13614" y="27952"/>
                  </a:lnTo>
                  <a:lnTo>
                    <a:pt x="12661" y="24803"/>
                  </a:lnTo>
                  <a:lnTo>
                    <a:pt x="11404" y="21450"/>
                  </a:lnTo>
                  <a:lnTo>
                    <a:pt x="10261" y="16954"/>
                  </a:lnTo>
                  <a:lnTo>
                    <a:pt x="7365" y="13284"/>
                  </a:lnTo>
                  <a:lnTo>
                    <a:pt x="5702" y="9042"/>
                  </a:lnTo>
                  <a:lnTo>
                    <a:pt x="4559" y="7658"/>
                  </a:lnTo>
                  <a:lnTo>
                    <a:pt x="3860" y="6045"/>
                  </a:lnTo>
                  <a:lnTo>
                    <a:pt x="3251" y="4394"/>
                  </a:lnTo>
                  <a:lnTo>
                    <a:pt x="2006" y="3378"/>
                  </a:lnTo>
                  <a:lnTo>
                    <a:pt x="1612" y="1879"/>
                  </a:lnTo>
                  <a:lnTo>
                    <a:pt x="1066" y="482"/>
                  </a:lnTo>
                  <a:lnTo>
                    <a:pt x="838" y="393"/>
                  </a:lnTo>
                  <a:lnTo>
                    <a:pt x="723" y="241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12111902" y="6892893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3341" y="7926"/>
                  </a:moveTo>
                  <a:lnTo>
                    <a:pt x="2743" y="9486"/>
                  </a:lnTo>
                  <a:lnTo>
                    <a:pt x="3441" y="10794"/>
                  </a:lnTo>
                  <a:lnTo>
                    <a:pt x="3175" y="12674"/>
                  </a:lnTo>
                  <a:lnTo>
                    <a:pt x="5041" y="13284"/>
                  </a:lnTo>
                  <a:lnTo>
                    <a:pt x="5232" y="12230"/>
                  </a:lnTo>
                  <a:lnTo>
                    <a:pt x="4889" y="11899"/>
                  </a:lnTo>
                  <a:lnTo>
                    <a:pt x="4787" y="11036"/>
                  </a:lnTo>
                  <a:lnTo>
                    <a:pt x="3341" y="7926"/>
                  </a:lnTo>
                  <a:close/>
                </a:path>
                <a:path w="5715" h="13334">
                  <a:moveTo>
                    <a:pt x="3172" y="7563"/>
                  </a:moveTo>
                  <a:lnTo>
                    <a:pt x="3341" y="7926"/>
                  </a:lnTo>
                  <a:lnTo>
                    <a:pt x="3390" y="7797"/>
                  </a:lnTo>
                  <a:lnTo>
                    <a:pt x="3172" y="7563"/>
                  </a:lnTo>
                  <a:close/>
                </a:path>
                <a:path w="5715" h="13334">
                  <a:moveTo>
                    <a:pt x="0" y="0"/>
                  </a:moveTo>
                  <a:lnTo>
                    <a:pt x="596" y="1689"/>
                  </a:lnTo>
                  <a:lnTo>
                    <a:pt x="1257" y="3378"/>
                  </a:lnTo>
                  <a:lnTo>
                    <a:pt x="2209" y="6527"/>
                  </a:lnTo>
                  <a:lnTo>
                    <a:pt x="3172" y="7563"/>
                  </a:lnTo>
                  <a:lnTo>
                    <a:pt x="3098" y="7404"/>
                  </a:lnTo>
                  <a:lnTo>
                    <a:pt x="231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12073332" y="6829665"/>
              <a:ext cx="19685" cy="29845"/>
            </a:xfrm>
            <a:custGeom>
              <a:avLst/>
              <a:gdLst/>
              <a:ahLst/>
              <a:cxnLst/>
              <a:rect l="l" t="t" r="r" b="b"/>
              <a:pathLst>
                <a:path w="19684" h="29845">
                  <a:moveTo>
                    <a:pt x="1070" y="0"/>
                  </a:moveTo>
                  <a:lnTo>
                    <a:pt x="901" y="45"/>
                  </a:lnTo>
                  <a:lnTo>
                    <a:pt x="482" y="108"/>
                  </a:lnTo>
                  <a:lnTo>
                    <a:pt x="0" y="1111"/>
                  </a:lnTo>
                  <a:lnTo>
                    <a:pt x="292" y="2381"/>
                  </a:lnTo>
                  <a:lnTo>
                    <a:pt x="1511" y="3080"/>
                  </a:lnTo>
                  <a:lnTo>
                    <a:pt x="2016" y="4286"/>
                  </a:lnTo>
                  <a:lnTo>
                    <a:pt x="2260" y="4934"/>
                  </a:lnTo>
                  <a:lnTo>
                    <a:pt x="7404" y="12427"/>
                  </a:lnTo>
                  <a:lnTo>
                    <a:pt x="9639" y="13989"/>
                  </a:lnTo>
                  <a:lnTo>
                    <a:pt x="10579" y="16377"/>
                  </a:lnTo>
                  <a:lnTo>
                    <a:pt x="11802" y="19831"/>
                  </a:lnTo>
                  <a:lnTo>
                    <a:pt x="12204" y="20822"/>
                  </a:lnTo>
                  <a:lnTo>
                    <a:pt x="13461" y="21177"/>
                  </a:lnTo>
                  <a:lnTo>
                    <a:pt x="13487" y="22384"/>
                  </a:lnTo>
                  <a:lnTo>
                    <a:pt x="13906" y="23324"/>
                  </a:lnTo>
                  <a:lnTo>
                    <a:pt x="14935" y="23514"/>
                  </a:lnTo>
                  <a:lnTo>
                    <a:pt x="15124" y="24429"/>
                  </a:lnTo>
                  <a:lnTo>
                    <a:pt x="15392" y="25127"/>
                  </a:lnTo>
                  <a:lnTo>
                    <a:pt x="16751" y="25572"/>
                  </a:lnTo>
                  <a:lnTo>
                    <a:pt x="16789" y="26880"/>
                  </a:lnTo>
                  <a:lnTo>
                    <a:pt x="17652" y="28886"/>
                  </a:lnTo>
                  <a:lnTo>
                    <a:pt x="18211" y="29471"/>
                  </a:lnTo>
                  <a:lnTo>
                    <a:pt x="19354" y="29090"/>
                  </a:lnTo>
                  <a:lnTo>
                    <a:pt x="18986" y="28467"/>
                  </a:lnTo>
                  <a:lnTo>
                    <a:pt x="17703" y="28023"/>
                  </a:lnTo>
                  <a:lnTo>
                    <a:pt x="17678" y="26791"/>
                  </a:lnTo>
                  <a:lnTo>
                    <a:pt x="17284" y="25788"/>
                  </a:lnTo>
                  <a:lnTo>
                    <a:pt x="17195" y="25076"/>
                  </a:lnTo>
                  <a:lnTo>
                    <a:pt x="16992" y="24429"/>
                  </a:lnTo>
                  <a:lnTo>
                    <a:pt x="16446" y="23921"/>
                  </a:lnTo>
                  <a:lnTo>
                    <a:pt x="15138" y="23413"/>
                  </a:lnTo>
                  <a:lnTo>
                    <a:pt x="15138" y="22079"/>
                  </a:lnTo>
                  <a:lnTo>
                    <a:pt x="14662" y="20822"/>
                  </a:lnTo>
                  <a:lnTo>
                    <a:pt x="14262" y="19831"/>
                  </a:lnTo>
                  <a:lnTo>
                    <a:pt x="14211" y="19425"/>
                  </a:lnTo>
                  <a:lnTo>
                    <a:pt x="13957" y="19361"/>
                  </a:lnTo>
                  <a:lnTo>
                    <a:pt x="12484" y="18726"/>
                  </a:lnTo>
                  <a:lnTo>
                    <a:pt x="12509" y="17228"/>
                  </a:lnTo>
                  <a:lnTo>
                    <a:pt x="12141" y="16136"/>
                  </a:lnTo>
                  <a:lnTo>
                    <a:pt x="11404" y="16136"/>
                  </a:lnTo>
                  <a:lnTo>
                    <a:pt x="11061" y="15666"/>
                  </a:lnTo>
                  <a:lnTo>
                    <a:pt x="10807" y="15043"/>
                  </a:lnTo>
                  <a:lnTo>
                    <a:pt x="10045" y="12757"/>
                  </a:lnTo>
                  <a:lnTo>
                    <a:pt x="9410" y="11640"/>
                  </a:lnTo>
                  <a:lnTo>
                    <a:pt x="8458" y="11373"/>
                  </a:lnTo>
                  <a:lnTo>
                    <a:pt x="8293" y="10535"/>
                  </a:lnTo>
                  <a:lnTo>
                    <a:pt x="8039" y="9760"/>
                  </a:lnTo>
                  <a:lnTo>
                    <a:pt x="7391" y="8160"/>
                  </a:lnTo>
                  <a:lnTo>
                    <a:pt x="5930" y="7030"/>
                  </a:lnTo>
                  <a:lnTo>
                    <a:pt x="5492" y="5341"/>
                  </a:lnTo>
                  <a:lnTo>
                    <a:pt x="4686" y="5010"/>
                  </a:lnTo>
                  <a:lnTo>
                    <a:pt x="4322" y="4261"/>
                  </a:lnTo>
                  <a:lnTo>
                    <a:pt x="4063" y="3486"/>
                  </a:lnTo>
                  <a:lnTo>
                    <a:pt x="3213" y="3143"/>
                  </a:lnTo>
                  <a:lnTo>
                    <a:pt x="2857" y="2470"/>
                  </a:lnTo>
                  <a:lnTo>
                    <a:pt x="2616" y="1670"/>
                  </a:lnTo>
                  <a:lnTo>
                    <a:pt x="2387" y="1632"/>
                  </a:lnTo>
                  <a:lnTo>
                    <a:pt x="2349" y="1315"/>
                  </a:lnTo>
                  <a:lnTo>
                    <a:pt x="1650" y="1111"/>
                  </a:lnTo>
                  <a:lnTo>
                    <a:pt x="1070" y="0"/>
                  </a:lnTo>
                  <a:close/>
                </a:path>
                <a:path w="19684" h="29845">
                  <a:moveTo>
                    <a:pt x="12117" y="16063"/>
                  </a:moveTo>
                  <a:lnTo>
                    <a:pt x="11404" y="16136"/>
                  </a:lnTo>
                  <a:lnTo>
                    <a:pt x="12141" y="16136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12083373" y="684241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762"/>
                  </a:lnTo>
                  <a:lnTo>
                    <a:pt x="508" y="1549"/>
                  </a:lnTo>
                  <a:lnTo>
                    <a:pt x="762" y="2311"/>
                  </a:lnTo>
                  <a:lnTo>
                    <a:pt x="1066" y="2197"/>
                  </a:lnTo>
                  <a:lnTo>
                    <a:pt x="1397" y="2057"/>
                  </a:lnTo>
                  <a:lnTo>
                    <a:pt x="1092" y="1143"/>
                  </a:lnTo>
                  <a:lnTo>
                    <a:pt x="965" y="685"/>
                  </a:lnTo>
                  <a:lnTo>
                    <a:pt x="736" y="584"/>
                  </a:lnTo>
                  <a:lnTo>
                    <a:pt x="635" y="393"/>
                  </a:lnTo>
                  <a:lnTo>
                    <a:pt x="660" y="152"/>
                  </a:lnTo>
                  <a:lnTo>
                    <a:pt x="444" y="114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12026497" y="68287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5828" y="1706"/>
                  </a:moveTo>
                  <a:lnTo>
                    <a:pt x="5304" y="1892"/>
                  </a:lnTo>
                  <a:lnTo>
                    <a:pt x="4533" y="2209"/>
                  </a:lnTo>
                  <a:lnTo>
                    <a:pt x="4343" y="2451"/>
                  </a:lnTo>
                  <a:lnTo>
                    <a:pt x="4013" y="2514"/>
                  </a:lnTo>
                  <a:lnTo>
                    <a:pt x="3098" y="4394"/>
                  </a:lnTo>
                  <a:lnTo>
                    <a:pt x="749" y="4965"/>
                  </a:lnTo>
                  <a:lnTo>
                    <a:pt x="0" y="7010"/>
                  </a:lnTo>
                  <a:lnTo>
                    <a:pt x="266" y="7569"/>
                  </a:lnTo>
                  <a:lnTo>
                    <a:pt x="584" y="8102"/>
                  </a:lnTo>
                  <a:lnTo>
                    <a:pt x="1270" y="8216"/>
                  </a:lnTo>
                  <a:lnTo>
                    <a:pt x="3733" y="5702"/>
                  </a:lnTo>
                  <a:lnTo>
                    <a:pt x="7099" y="4076"/>
                  </a:lnTo>
                  <a:lnTo>
                    <a:pt x="8101" y="1892"/>
                  </a:lnTo>
                  <a:lnTo>
                    <a:pt x="6083" y="1892"/>
                  </a:lnTo>
                  <a:lnTo>
                    <a:pt x="5828" y="1706"/>
                  </a:lnTo>
                  <a:close/>
                </a:path>
                <a:path w="8890" h="8254">
                  <a:moveTo>
                    <a:pt x="8188" y="1701"/>
                  </a:moveTo>
                  <a:lnTo>
                    <a:pt x="5842" y="1701"/>
                  </a:lnTo>
                  <a:lnTo>
                    <a:pt x="6210" y="1866"/>
                  </a:lnTo>
                  <a:lnTo>
                    <a:pt x="6083" y="1892"/>
                  </a:lnTo>
                  <a:lnTo>
                    <a:pt x="8101" y="1892"/>
                  </a:lnTo>
                  <a:lnTo>
                    <a:pt x="8188" y="1701"/>
                  </a:lnTo>
                  <a:close/>
                </a:path>
                <a:path w="8890" h="8254">
                  <a:moveTo>
                    <a:pt x="8394" y="0"/>
                  </a:moveTo>
                  <a:lnTo>
                    <a:pt x="6794" y="507"/>
                  </a:lnTo>
                  <a:lnTo>
                    <a:pt x="6438" y="711"/>
                  </a:lnTo>
                  <a:lnTo>
                    <a:pt x="5764" y="1054"/>
                  </a:lnTo>
                  <a:lnTo>
                    <a:pt x="5828" y="1706"/>
                  </a:lnTo>
                  <a:lnTo>
                    <a:pt x="8188" y="1701"/>
                  </a:lnTo>
                  <a:lnTo>
                    <a:pt x="8642" y="711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12034647" y="682517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3594" y="0"/>
                  </a:moveTo>
                  <a:lnTo>
                    <a:pt x="2463" y="558"/>
                  </a:lnTo>
                  <a:lnTo>
                    <a:pt x="1930" y="2019"/>
                  </a:lnTo>
                  <a:lnTo>
                    <a:pt x="406" y="1943"/>
                  </a:lnTo>
                  <a:lnTo>
                    <a:pt x="304" y="2171"/>
                  </a:lnTo>
                  <a:lnTo>
                    <a:pt x="63" y="2222"/>
                  </a:lnTo>
                  <a:lnTo>
                    <a:pt x="63" y="2463"/>
                  </a:lnTo>
                  <a:lnTo>
                    <a:pt x="38" y="2692"/>
                  </a:lnTo>
                  <a:lnTo>
                    <a:pt x="0" y="2920"/>
                  </a:lnTo>
                  <a:lnTo>
                    <a:pt x="88" y="3162"/>
                  </a:lnTo>
                  <a:lnTo>
                    <a:pt x="152" y="3365"/>
                  </a:lnTo>
                  <a:lnTo>
                    <a:pt x="495" y="4305"/>
                  </a:lnTo>
                  <a:lnTo>
                    <a:pt x="2463" y="3568"/>
                  </a:lnTo>
                  <a:lnTo>
                    <a:pt x="4406" y="2806"/>
                  </a:lnTo>
                  <a:lnTo>
                    <a:pt x="5511" y="812"/>
                  </a:lnTo>
                  <a:lnTo>
                    <a:pt x="5206" y="165"/>
                  </a:lnTo>
                  <a:lnTo>
                    <a:pt x="4648" y="342"/>
                  </a:lnTo>
                  <a:lnTo>
                    <a:pt x="4102" y="419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12038234" y="68240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863" y="152"/>
                  </a:lnTo>
                  <a:lnTo>
                    <a:pt x="558" y="139"/>
                  </a:lnTo>
                  <a:lnTo>
                    <a:pt x="368" y="457"/>
                  </a:lnTo>
                  <a:lnTo>
                    <a:pt x="190" y="774"/>
                  </a:lnTo>
                  <a:lnTo>
                    <a:pt x="0" y="1092"/>
                  </a:lnTo>
                  <a:lnTo>
                    <a:pt x="508" y="1523"/>
                  </a:lnTo>
                  <a:lnTo>
                    <a:pt x="1054" y="1435"/>
                  </a:lnTo>
                  <a:lnTo>
                    <a:pt x="1638" y="1257"/>
                  </a:lnTo>
                  <a:lnTo>
                    <a:pt x="1384" y="457"/>
                  </a:lnTo>
                  <a:lnTo>
                    <a:pt x="1270" y="304"/>
                  </a:lnTo>
                  <a:lnTo>
                    <a:pt x="1193" y="15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12011634" y="6839314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1455" y="0"/>
                  </a:moveTo>
                  <a:lnTo>
                    <a:pt x="8636" y="2755"/>
                  </a:lnTo>
                  <a:lnTo>
                    <a:pt x="5740" y="5461"/>
                  </a:lnTo>
                  <a:lnTo>
                    <a:pt x="1193" y="10160"/>
                  </a:lnTo>
                  <a:lnTo>
                    <a:pt x="0" y="12369"/>
                  </a:lnTo>
                  <a:lnTo>
                    <a:pt x="546" y="15151"/>
                  </a:lnTo>
                  <a:lnTo>
                    <a:pt x="863" y="15290"/>
                  </a:lnTo>
                  <a:lnTo>
                    <a:pt x="2159" y="14744"/>
                  </a:lnTo>
                  <a:lnTo>
                    <a:pt x="1981" y="14147"/>
                  </a:lnTo>
                  <a:lnTo>
                    <a:pt x="1892" y="13601"/>
                  </a:lnTo>
                  <a:lnTo>
                    <a:pt x="2336" y="13119"/>
                  </a:lnTo>
                  <a:lnTo>
                    <a:pt x="4343" y="10655"/>
                  </a:lnTo>
                  <a:lnTo>
                    <a:pt x="6908" y="8712"/>
                  </a:lnTo>
                  <a:lnTo>
                    <a:pt x="8331" y="5791"/>
                  </a:lnTo>
                  <a:lnTo>
                    <a:pt x="8648" y="5092"/>
                  </a:lnTo>
                  <a:lnTo>
                    <a:pt x="9448" y="4914"/>
                  </a:lnTo>
                  <a:lnTo>
                    <a:pt x="10134" y="4648"/>
                  </a:lnTo>
                  <a:lnTo>
                    <a:pt x="10261" y="4318"/>
                  </a:lnTo>
                  <a:lnTo>
                    <a:pt x="10553" y="3695"/>
                  </a:lnTo>
                  <a:lnTo>
                    <a:pt x="10934" y="2489"/>
                  </a:lnTo>
                  <a:lnTo>
                    <a:pt x="12382" y="1536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12000660" y="686086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5588" y="0"/>
                  </a:moveTo>
                  <a:lnTo>
                    <a:pt x="3416" y="1752"/>
                  </a:lnTo>
                  <a:lnTo>
                    <a:pt x="1206" y="3492"/>
                  </a:lnTo>
                  <a:lnTo>
                    <a:pt x="0" y="6108"/>
                  </a:lnTo>
                  <a:lnTo>
                    <a:pt x="1803" y="6057"/>
                  </a:lnTo>
                  <a:lnTo>
                    <a:pt x="698" y="8001"/>
                  </a:lnTo>
                  <a:lnTo>
                    <a:pt x="1663" y="8547"/>
                  </a:lnTo>
                  <a:lnTo>
                    <a:pt x="3302" y="5740"/>
                  </a:lnTo>
                  <a:lnTo>
                    <a:pt x="3759" y="5257"/>
                  </a:lnTo>
                  <a:lnTo>
                    <a:pt x="4584" y="5854"/>
                  </a:lnTo>
                  <a:lnTo>
                    <a:pt x="5969" y="4991"/>
                  </a:lnTo>
                  <a:lnTo>
                    <a:pt x="6007" y="3467"/>
                  </a:lnTo>
                  <a:lnTo>
                    <a:pt x="6286" y="2070"/>
                  </a:lnTo>
                  <a:lnTo>
                    <a:pt x="6134" y="1892"/>
                  </a:lnTo>
                  <a:lnTo>
                    <a:pt x="6045" y="1676"/>
                  </a:lnTo>
                  <a:lnTo>
                    <a:pt x="6019" y="1460"/>
                  </a:lnTo>
                  <a:lnTo>
                    <a:pt x="5892" y="1320"/>
                  </a:lnTo>
                  <a:lnTo>
                    <a:pt x="5753" y="1206"/>
                  </a:lnTo>
                  <a:lnTo>
                    <a:pt x="5613" y="1066"/>
                  </a:lnTo>
                  <a:lnTo>
                    <a:pt x="5791" y="927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11992366" y="6873977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6184" y="0"/>
                  </a:moveTo>
                  <a:lnTo>
                    <a:pt x="5397" y="50"/>
                  </a:lnTo>
                  <a:lnTo>
                    <a:pt x="5029" y="1371"/>
                  </a:lnTo>
                  <a:lnTo>
                    <a:pt x="4025" y="698"/>
                  </a:lnTo>
                  <a:lnTo>
                    <a:pt x="2146" y="1244"/>
                  </a:lnTo>
                  <a:lnTo>
                    <a:pt x="2539" y="3746"/>
                  </a:lnTo>
                  <a:lnTo>
                    <a:pt x="787" y="4394"/>
                  </a:lnTo>
                  <a:lnTo>
                    <a:pt x="380" y="5359"/>
                  </a:lnTo>
                  <a:lnTo>
                    <a:pt x="444" y="5727"/>
                  </a:lnTo>
                  <a:lnTo>
                    <a:pt x="317" y="6070"/>
                  </a:lnTo>
                  <a:lnTo>
                    <a:pt x="0" y="6324"/>
                  </a:lnTo>
                  <a:lnTo>
                    <a:pt x="76" y="6743"/>
                  </a:lnTo>
                  <a:lnTo>
                    <a:pt x="88" y="6959"/>
                  </a:lnTo>
                  <a:lnTo>
                    <a:pt x="1371" y="7213"/>
                  </a:lnTo>
                  <a:lnTo>
                    <a:pt x="126" y="8242"/>
                  </a:lnTo>
                  <a:lnTo>
                    <a:pt x="838" y="8940"/>
                  </a:lnTo>
                  <a:lnTo>
                    <a:pt x="2019" y="7099"/>
                  </a:lnTo>
                  <a:lnTo>
                    <a:pt x="4000" y="5956"/>
                  </a:lnTo>
                  <a:lnTo>
                    <a:pt x="4838" y="2565"/>
                  </a:lnTo>
                  <a:lnTo>
                    <a:pt x="5676" y="1841"/>
                  </a:lnTo>
                  <a:lnTo>
                    <a:pt x="6692" y="1358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05F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12022190" y="683579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4305" y="0"/>
                  </a:moveTo>
                  <a:lnTo>
                    <a:pt x="2565" y="1003"/>
                  </a:lnTo>
                  <a:lnTo>
                    <a:pt x="2501" y="2158"/>
                  </a:lnTo>
                  <a:lnTo>
                    <a:pt x="1244" y="2527"/>
                  </a:lnTo>
                  <a:lnTo>
                    <a:pt x="901" y="3517"/>
                  </a:lnTo>
                  <a:lnTo>
                    <a:pt x="1816" y="5054"/>
                  </a:lnTo>
                  <a:lnTo>
                    <a:pt x="368" y="6007"/>
                  </a:lnTo>
                  <a:lnTo>
                    <a:pt x="0" y="7213"/>
                  </a:lnTo>
                  <a:lnTo>
                    <a:pt x="736" y="6959"/>
                  </a:lnTo>
                  <a:lnTo>
                    <a:pt x="1612" y="6502"/>
                  </a:lnTo>
                  <a:lnTo>
                    <a:pt x="2844" y="6476"/>
                  </a:lnTo>
                  <a:lnTo>
                    <a:pt x="3187" y="5245"/>
                  </a:lnTo>
                  <a:lnTo>
                    <a:pt x="3187" y="3403"/>
                  </a:lnTo>
                  <a:lnTo>
                    <a:pt x="5194" y="2768"/>
                  </a:lnTo>
                  <a:lnTo>
                    <a:pt x="5588" y="1206"/>
                  </a:lnTo>
                  <a:lnTo>
                    <a:pt x="4889" y="1104"/>
                  </a:lnTo>
                  <a:lnTo>
                    <a:pt x="4584" y="558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11998158" y="686691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4305" y="0"/>
                  </a:moveTo>
                  <a:lnTo>
                    <a:pt x="2501" y="50"/>
                  </a:lnTo>
                  <a:lnTo>
                    <a:pt x="1358" y="1168"/>
                  </a:lnTo>
                  <a:lnTo>
                    <a:pt x="762" y="2666"/>
                  </a:lnTo>
                  <a:lnTo>
                    <a:pt x="0" y="4013"/>
                  </a:lnTo>
                  <a:lnTo>
                    <a:pt x="736" y="4203"/>
                  </a:lnTo>
                  <a:lnTo>
                    <a:pt x="965" y="4660"/>
                  </a:lnTo>
                  <a:lnTo>
                    <a:pt x="596" y="5346"/>
                  </a:lnTo>
                  <a:lnTo>
                    <a:pt x="254" y="5905"/>
                  </a:lnTo>
                  <a:lnTo>
                    <a:pt x="203" y="6451"/>
                  </a:lnTo>
                  <a:lnTo>
                    <a:pt x="393" y="7048"/>
                  </a:lnTo>
                  <a:lnTo>
                    <a:pt x="952" y="6489"/>
                  </a:lnTo>
                  <a:lnTo>
                    <a:pt x="1447" y="5803"/>
                  </a:lnTo>
                  <a:lnTo>
                    <a:pt x="2260" y="5562"/>
                  </a:lnTo>
                  <a:lnTo>
                    <a:pt x="3556" y="4940"/>
                  </a:lnTo>
                  <a:lnTo>
                    <a:pt x="3987" y="3797"/>
                  </a:lnTo>
                  <a:lnTo>
                    <a:pt x="4165" y="2489"/>
                  </a:lnTo>
                  <a:lnTo>
                    <a:pt x="3200" y="19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F060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8" name="object 2908"/>
            <p:cNvSpPr/>
            <p:nvPr/>
          </p:nvSpPr>
          <p:spPr>
            <a:xfrm>
              <a:off x="12009122" y="685445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060" y="0"/>
                  </a:moveTo>
                  <a:lnTo>
                    <a:pt x="2489" y="1638"/>
                  </a:lnTo>
                  <a:lnTo>
                    <a:pt x="635" y="2209"/>
                  </a:lnTo>
                  <a:lnTo>
                    <a:pt x="0" y="3797"/>
                  </a:lnTo>
                  <a:lnTo>
                    <a:pt x="749" y="3848"/>
                  </a:lnTo>
                  <a:lnTo>
                    <a:pt x="952" y="4343"/>
                  </a:lnTo>
                  <a:lnTo>
                    <a:pt x="1143" y="4851"/>
                  </a:lnTo>
                  <a:lnTo>
                    <a:pt x="2946" y="3759"/>
                  </a:lnTo>
                  <a:lnTo>
                    <a:pt x="3594" y="2146"/>
                  </a:lnTo>
                  <a:lnTo>
                    <a:pt x="3365" y="139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09" name="object 2909"/>
            <p:cNvSpPr/>
            <p:nvPr/>
          </p:nvSpPr>
          <p:spPr>
            <a:xfrm>
              <a:off x="11996384" y="687094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765" y="0"/>
                  </a:moveTo>
                  <a:lnTo>
                    <a:pt x="850" y="1066"/>
                  </a:lnTo>
                  <a:lnTo>
                    <a:pt x="355" y="2362"/>
                  </a:lnTo>
                  <a:lnTo>
                    <a:pt x="0" y="3733"/>
                  </a:lnTo>
                  <a:lnTo>
                    <a:pt x="1016" y="4406"/>
                  </a:lnTo>
                  <a:lnTo>
                    <a:pt x="1384" y="3086"/>
                  </a:lnTo>
                  <a:lnTo>
                    <a:pt x="2159" y="3035"/>
                  </a:lnTo>
                  <a:lnTo>
                    <a:pt x="1981" y="2438"/>
                  </a:lnTo>
                  <a:lnTo>
                    <a:pt x="2032" y="1866"/>
                  </a:lnTo>
                  <a:lnTo>
                    <a:pt x="2755" y="647"/>
                  </a:lnTo>
                  <a:lnTo>
                    <a:pt x="2514" y="19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0" name="object 2910"/>
            <p:cNvSpPr/>
            <p:nvPr/>
          </p:nvSpPr>
          <p:spPr>
            <a:xfrm>
              <a:off x="12005961" y="685825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149" y="0"/>
                  </a:moveTo>
                  <a:lnTo>
                    <a:pt x="2019" y="647"/>
                  </a:lnTo>
                  <a:lnTo>
                    <a:pt x="0" y="342"/>
                  </a:lnTo>
                  <a:lnTo>
                    <a:pt x="279" y="2590"/>
                  </a:lnTo>
                  <a:lnTo>
                    <a:pt x="584" y="3492"/>
                  </a:lnTo>
                  <a:lnTo>
                    <a:pt x="622" y="3682"/>
                  </a:lnTo>
                  <a:lnTo>
                    <a:pt x="647" y="3873"/>
                  </a:lnTo>
                  <a:lnTo>
                    <a:pt x="723" y="4051"/>
                  </a:lnTo>
                  <a:lnTo>
                    <a:pt x="749" y="4292"/>
                  </a:lnTo>
                  <a:lnTo>
                    <a:pt x="838" y="4495"/>
                  </a:lnTo>
                  <a:lnTo>
                    <a:pt x="977" y="4660"/>
                  </a:lnTo>
                  <a:lnTo>
                    <a:pt x="1435" y="4508"/>
                  </a:lnTo>
                  <a:lnTo>
                    <a:pt x="2336" y="4152"/>
                  </a:lnTo>
                  <a:lnTo>
                    <a:pt x="2247" y="3924"/>
                  </a:lnTo>
                  <a:lnTo>
                    <a:pt x="2171" y="3695"/>
                  </a:lnTo>
                  <a:lnTo>
                    <a:pt x="2082" y="3479"/>
                  </a:lnTo>
                  <a:lnTo>
                    <a:pt x="1930" y="3340"/>
                  </a:lnTo>
                  <a:lnTo>
                    <a:pt x="1778" y="3225"/>
                  </a:lnTo>
                  <a:lnTo>
                    <a:pt x="1638" y="3086"/>
                  </a:lnTo>
                  <a:lnTo>
                    <a:pt x="1828" y="2793"/>
                  </a:lnTo>
                  <a:lnTo>
                    <a:pt x="1981" y="2438"/>
                  </a:lnTo>
                  <a:lnTo>
                    <a:pt x="2120" y="2146"/>
                  </a:lnTo>
                  <a:lnTo>
                    <a:pt x="2247" y="1828"/>
                  </a:lnTo>
                  <a:lnTo>
                    <a:pt x="2578" y="1244"/>
                  </a:lnTo>
                  <a:lnTo>
                    <a:pt x="2895" y="660"/>
                  </a:lnTo>
                  <a:lnTo>
                    <a:pt x="3225" y="88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11989654" y="693165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4318" y="0"/>
                  </a:moveTo>
                  <a:lnTo>
                    <a:pt x="2235" y="431"/>
                  </a:lnTo>
                  <a:lnTo>
                    <a:pt x="0" y="1003"/>
                  </a:lnTo>
                  <a:lnTo>
                    <a:pt x="72" y="2451"/>
                  </a:lnTo>
                  <a:lnTo>
                    <a:pt x="140" y="2641"/>
                  </a:lnTo>
                  <a:lnTo>
                    <a:pt x="736" y="3695"/>
                  </a:lnTo>
                  <a:lnTo>
                    <a:pt x="1130" y="4940"/>
                  </a:lnTo>
                  <a:lnTo>
                    <a:pt x="1587" y="5524"/>
                  </a:lnTo>
                  <a:lnTo>
                    <a:pt x="2082" y="6095"/>
                  </a:lnTo>
                  <a:lnTo>
                    <a:pt x="2540" y="6705"/>
                  </a:lnTo>
                  <a:lnTo>
                    <a:pt x="3568" y="8902"/>
                  </a:lnTo>
                  <a:lnTo>
                    <a:pt x="6134" y="9855"/>
                  </a:lnTo>
                  <a:lnTo>
                    <a:pt x="7023" y="12179"/>
                  </a:lnTo>
                  <a:lnTo>
                    <a:pt x="7683" y="12255"/>
                  </a:lnTo>
                  <a:lnTo>
                    <a:pt x="8015" y="12788"/>
                  </a:lnTo>
                  <a:lnTo>
                    <a:pt x="8229" y="13284"/>
                  </a:lnTo>
                  <a:lnTo>
                    <a:pt x="9029" y="14846"/>
                  </a:lnTo>
                  <a:lnTo>
                    <a:pt x="11341" y="14046"/>
                  </a:lnTo>
                  <a:lnTo>
                    <a:pt x="12026" y="11874"/>
                  </a:lnTo>
                  <a:lnTo>
                    <a:pt x="14652" y="11874"/>
                  </a:lnTo>
                  <a:lnTo>
                    <a:pt x="14782" y="11442"/>
                  </a:lnTo>
                  <a:lnTo>
                    <a:pt x="14922" y="10375"/>
                  </a:lnTo>
                  <a:lnTo>
                    <a:pt x="14653" y="9550"/>
                  </a:lnTo>
                  <a:lnTo>
                    <a:pt x="11836" y="9550"/>
                  </a:lnTo>
                  <a:lnTo>
                    <a:pt x="12827" y="8394"/>
                  </a:lnTo>
                  <a:lnTo>
                    <a:pt x="13036" y="7746"/>
                  </a:lnTo>
                  <a:lnTo>
                    <a:pt x="7950" y="7746"/>
                  </a:lnTo>
                  <a:lnTo>
                    <a:pt x="7772" y="7632"/>
                  </a:lnTo>
                  <a:lnTo>
                    <a:pt x="5974" y="3149"/>
                  </a:lnTo>
                  <a:lnTo>
                    <a:pt x="5657" y="3136"/>
                  </a:lnTo>
                  <a:lnTo>
                    <a:pt x="5715" y="2451"/>
                  </a:lnTo>
                  <a:lnTo>
                    <a:pt x="4318" y="0"/>
                  </a:lnTo>
                  <a:close/>
                </a:path>
                <a:path w="15240" h="15240">
                  <a:moveTo>
                    <a:pt x="14652" y="11874"/>
                  </a:moveTo>
                  <a:lnTo>
                    <a:pt x="12026" y="11874"/>
                  </a:lnTo>
                  <a:lnTo>
                    <a:pt x="13868" y="13271"/>
                  </a:lnTo>
                  <a:lnTo>
                    <a:pt x="14376" y="12788"/>
                  </a:lnTo>
                  <a:lnTo>
                    <a:pt x="14652" y="11874"/>
                  </a:lnTo>
                  <a:close/>
                </a:path>
                <a:path w="15240" h="15240">
                  <a:moveTo>
                    <a:pt x="14579" y="9321"/>
                  </a:moveTo>
                  <a:lnTo>
                    <a:pt x="14135" y="9486"/>
                  </a:lnTo>
                  <a:lnTo>
                    <a:pt x="13893" y="9550"/>
                  </a:lnTo>
                  <a:lnTo>
                    <a:pt x="14653" y="9550"/>
                  </a:lnTo>
                  <a:lnTo>
                    <a:pt x="14579" y="9321"/>
                  </a:lnTo>
                  <a:close/>
                </a:path>
                <a:path w="15240" h="15240">
                  <a:moveTo>
                    <a:pt x="11912" y="6388"/>
                  </a:moveTo>
                  <a:lnTo>
                    <a:pt x="7950" y="7746"/>
                  </a:lnTo>
                  <a:lnTo>
                    <a:pt x="13036" y="7746"/>
                  </a:lnTo>
                  <a:lnTo>
                    <a:pt x="13119" y="7492"/>
                  </a:lnTo>
                  <a:lnTo>
                    <a:pt x="12839" y="6807"/>
                  </a:lnTo>
                  <a:lnTo>
                    <a:pt x="11912" y="6388"/>
                  </a:lnTo>
                  <a:close/>
                </a:path>
                <a:path w="15240" h="15240">
                  <a:moveTo>
                    <a:pt x="5969" y="3136"/>
                  </a:moveTo>
                  <a:lnTo>
                    <a:pt x="5676" y="3149"/>
                  </a:lnTo>
                  <a:lnTo>
                    <a:pt x="5974" y="3149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11997852" y="6932675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1045" y="3365"/>
                  </a:moveTo>
                  <a:lnTo>
                    <a:pt x="5016" y="3365"/>
                  </a:lnTo>
                  <a:lnTo>
                    <a:pt x="5499" y="5562"/>
                  </a:lnTo>
                  <a:lnTo>
                    <a:pt x="6299" y="6464"/>
                  </a:lnTo>
                  <a:lnTo>
                    <a:pt x="8229" y="5613"/>
                  </a:lnTo>
                  <a:lnTo>
                    <a:pt x="8107" y="4851"/>
                  </a:lnTo>
                  <a:lnTo>
                    <a:pt x="7872" y="3886"/>
                  </a:lnTo>
                  <a:lnTo>
                    <a:pt x="7518" y="3784"/>
                  </a:lnTo>
                  <a:lnTo>
                    <a:pt x="7480" y="3517"/>
                  </a:lnTo>
                  <a:lnTo>
                    <a:pt x="11250" y="3517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11250" y="3517"/>
                  </a:moveTo>
                  <a:lnTo>
                    <a:pt x="7480" y="3517"/>
                  </a:lnTo>
                  <a:lnTo>
                    <a:pt x="7607" y="3543"/>
                  </a:lnTo>
                  <a:lnTo>
                    <a:pt x="7771" y="3746"/>
                  </a:lnTo>
                  <a:lnTo>
                    <a:pt x="8559" y="3860"/>
                  </a:lnTo>
                  <a:lnTo>
                    <a:pt x="9258" y="4064"/>
                  </a:lnTo>
                  <a:lnTo>
                    <a:pt x="10363" y="5892"/>
                  </a:lnTo>
                  <a:lnTo>
                    <a:pt x="11277" y="5702"/>
                  </a:lnTo>
                  <a:lnTo>
                    <a:pt x="12318" y="5257"/>
                  </a:lnTo>
                  <a:lnTo>
                    <a:pt x="12064" y="4559"/>
                  </a:lnTo>
                  <a:lnTo>
                    <a:pt x="11950" y="4343"/>
                  </a:lnTo>
                  <a:lnTo>
                    <a:pt x="11841" y="4064"/>
                  </a:lnTo>
                  <a:lnTo>
                    <a:pt x="11747" y="3886"/>
                  </a:lnTo>
                  <a:lnTo>
                    <a:pt x="11250" y="3517"/>
                  </a:lnTo>
                  <a:close/>
                </a:path>
                <a:path w="12700" h="6984">
                  <a:moveTo>
                    <a:pt x="952" y="393"/>
                  </a:moveTo>
                  <a:lnTo>
                    <a:pt x="253" y="393"/>
                  </a:lnTo>
                  <a:lnTo>
                    <a:pt x="0" y="1701"/>
                  </a:lnTo>
                  <a:lnTo>
                    <a:pt x="355" y="2933"/>
                  </a:lnTo>
                  <a:lnTo>
                    <a:pt x="863" y="4102"/>
                  </a:lnTo>
                  <a:lnTo>
                    <a:pt x="1866" y="4610"/>
                  </a:lnTo>
                  <a:lnTo>
                    <a:pt x="2158" y="3340"/>
                  </a:lnTo>
                  <a:lnTo>
                    <a:pt x="2920" y="3302"/>
                  </a:lnTo>
                  <a:lnTo>
                    <a:pt x="10959" y="3302"/>
                  </a:lnTo>
                  <a:lnTo>
                    <a:pt x="8115" y="1193"/>
                  </a:lnTo>
                  <a:lnTo>
                    <a:pt x="1409" y="1193"/>
                  </a:lnTo>
                  <a:lnTo>
                    <a:pt x="952" y="393"/>
                  </a:lnTo>
                  <a:close/>
                </a:path>
                <a:path w="12700" h="6984">
                  <a:moveTo>
                    <a:pt x="10959" y="3302"/>
                  </a:moveTo>
                  <a:lnTo>
                    <a:pt x="2920" y="3302"/>
                  </a:lnTo>
                  <a:lnTo>
                    <a:pt x="4013" y="3390"/>
                  </a:lnTo>
                  <a:lnTo>
                    <a:pt x="5016" y="3365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4102" y="0"/>
                  </a:moveTo>
                  <a:lnTo>
                    <a:pt x="1409" y="1193"/>
                  </a:lnTo>
                  <a:lnTo>
                    <a:pt x="8115" y="1193"/>
                  </a:lnTo>
                  <a:lnTo>
                    <a:pt x="7772" y="939"/>
                  </a:lnTo>
                  <a:lnTo>
                    <a:pt x="5956" y="49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11982514" y="6913121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1752" y="0"/>
                  </a:moveTo>
                  <a:lnTo>
                    <a:pt x="0" y="2019"/>
                  </a:lnTo>
                  <a:lnTo>
                    <a:pt x="1460" y="4381"/>
                  </a:lnTo>
                  <a:lnTo>
                    <a:pt x="1104" y="6565"/>
                  </a:lnTo>
                  <a:lnTo>
                    <a:pt x="1447" y="7366"/>
                  </a:lnTo>
                  <a:lnTo>
                    <a:pt x="1511" y="8204"/>
                  </a:lnTo>
                  <a:lnTo>
                    <a:pt x="1625" y="10274"/>
                  </a:lnTo>
                  <a:lnTo>
                    <a:pt x="1816" y="11518"/>
                  </a:lnTo>
                  <a:lnTo>
                    <a:pt x="3162" y="12103"/>
                  </a:lnTo>
                  <a:lnTo>
                    <a:pt x="3505" y="11722"/>
                  </a:lnTo>
                  <a:lnTo>
                    <a:pt x="3543" y="11264"/>
                  </a:lnTo>
                  <a:lnTo>
                    <a:pt x="3467" y="10579"/>
                  </a:lnTo>
                  <a:lnTo>
                    <a:pt x="3568" y="10223"/>
                  </a:lnTo>
                  <a:lnTo>
                    <a:pt x="4063" y="10198"/>
                  </a:lnTo>
                  <a:lnTo>
                    <a:pt x="4165" y="10566"/>
                  </a:lnTo>
                  <a:lnTo>
                    <a:pt x="4317" y="10871"/>
                  </a:lnTo>
                  <a:lnTo>
                    <a:pt x="4546" y="10756"/>
                  </a:lnTo>
                  <a:lnTo>
                    <a:pt x="4991" y="10579"/>
                  </a:lnTo>
                  <a:lnTo>
                    <a:pt x="4470" y="9207"/>
                  </a:lnTo>
                  <a:lnTo>
                    <a:pt x="3390" y="7899"/>
                  </a:lnTo>
                  <a:lnTo>
                    <a:pt x="2654" y="6477"/>
                  </a:lnTo>
                  <a:lnTo>
                    <a:pt x="2717" y="3365"/>
                  </a:lnTo>
                  <a:lnTo>
                    <a:pt x="2298" y="2032"/>
                  </a:lnTo>
                  <a:lnTo>
                    <a:pt x="2095" y="72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11995617" y="693478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0"/>
                  </a:moveTo>
                  <a:lnTo>
                    <a:pt x="1803" y="4495"/>
                  </a:lnTo>
                  <a:lnTo>
                    <a:pt x="2006" y="4610"/>
                  </a:lnTo>
                  <a:lnTo>
                    <a:pt x="5943" y="3251"/>
                  </a:lnTo>
                  <a:lnTo>
                    <a:pt x="5435" y="1892"/>
                  </a:lnTo>
                  <a:lnTo>
                    <a:pt x="5156" y="1193"/>
                  </a:lnTo>
                  <a:lnTo>
                    <a:pt x="4394" y="1231"/>
                  </a:lnTo>
                  <a:lnTo>
                    <a:pt x="4102" y="2501"/>
                  </a:lnTo>
                  <a:lnTo>
                    <a:pt x="3098" y="1993"/>
                  </a:lnTo>
                  <a:lnTo>
                    <a:pt x="2489" y="1943"/>
                  </a:lnTo>
                  <a:lnTo>
                    <a:pt x="1816" y="1854"/>
                  </a:lnTo>
                  <a:lnTo>
                    <a:pt x="1397" y="253"/>
                  </a:lnTo>
                  <a:lnTo>
                    <a:pt x="78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11986971" y="692414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485" y="0"/>
                  </a:moveTo>
                  <a:lnTo>
                    <a:pt x="419" y="1168"/>
                  </a:lnTo>
                  <a:lnTo>
                    <a:pt x="266" y="1511"/>
                  </a:lnTo>
                  <a:lnTo>
                    <a:pt x="0" y="2209"/>
                  </a:lnTo>
                  <a:lnTo>
                    <a:pt x="469" y="3505"/>
                  </a:lnTo>
                  <a:lnTo>
                    <a:pt x="1130" y="3302"/>
                  </a:lnTo>
                  <a:lnTo>
                    <a:pt x="1917" y="2298"/>
                  </a:lnTo>
                  <a:lnTo>
                    <a:pt x="1816" y="3467"/>
                  </a:lnTo>
                  <a:lnTo>
                    <a:pt x="2082" y="3708"/>
                  </a:lnTo>
                  <a:lnTo>
                    <a:pt x="2260" y="4152"/>
                  </a:lnTo>
                  <a:lnTo>
                    <a:pt x="2425" y="4622"/>
                  </a:lnTo>
                  <a:lnTo>
                    <a:pt x="2616" y="5067"/>
                  </a:lnTo>
                  <a:lnTo>
                    <a:pt x="3213" y="4584"/>
                  </a:lnTo>
                  <a:lnTo>
                    <a:pt x="3810" y="4076"/>
                  </a:lnTo>
                  <a:lnTo>
                    <a:pt x="4406" y="3606"/>
                  </a:lnTo>
                  <a:lnTo>
                    <a:pt x="4254" y="3149"/>
                  </a:lnTo>
                  <a:lnTo>
                    <a:pt x="4152" y="2921"/>
                  </a:lnTo>
                  <a:lnTo>
                    <a:pt x="2247" y="3365"/>
                  </a:lnTo>
                  <a:lnTo>
                    <a:pt x="2260" y="1727"/>
                  </a:lnTo>
                  <a:lnTo>
                    <a:pt x="1727" y="673"/>
                  </a:lnTo>
                  <a:lnTo>
                    <a:pt x="1562" y="22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11985246" y="692585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673" y="0"/>
                  </a:moveTo>
                  <a:lnTo>
                    <a:pt x="0" y="1930"/>
                  </a:lnTo>
                  <a:lnTo>
                    <a:pt x="1422" y="3352"/>
                  </a:lnTo>
                  <a:lnTo>
                    <a:pt x="1866" y="5029"/>
                  </a:lnTo>
                  <a:lnTo>
                    <a:pt x="2082" y="4978"/>
                  </a:lnTo>
                  <a:lnTo>
                    <a:pt x="2311" y="4902"/>
                  </a:lnTo>
                  <a:lnTo>
                    <a:pt x="2552" y="4838"/>
                  </a:lnTo>
                  <a:lnTo>
                    <a:pt x="2705" y="3149"/>
                  </a:lnTo>
                  <a:lnTo>
                    <a:pt x="2527" y="2705"/>
                  </a:lnTo>
                  <a:lnTo>
                    <a:pt x="2184" y="1790"/>
                  </a:lnTo>
                  <a:lnTo>
                    <a:pt x="2057" y="1358"/>
                  </a:lnTo>
                  <a:lnTo>
                    <a:pt x="1879" y="927"/>
                  </a:lnTo>
                  <a:lnTo>
                    <a:pt x="1714" y="495"/>
                  </a:lnTo>
                  <a:lnTo>
                    <a:pt x="1371" y="330"/>
                  </a:lnTo>
                  <a:lnTo>
                    <a:pt x="1028" y="15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7" name="object 2917"/>
            <p:cNvSpPr/>
            <p:nvPr/>
          </p:nvSpPr>
          <p:spPr>
            <a:xfrm>
              <a:off x="11986412" y="69306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84" y="0"/>
                  </a:moveTo>
                  <a:lnTo>
                    <a:pt x="939" y="139"/>
                  </a:lnTo>
                  <a:lnTo>
                    <a:pt x="698" y="190"/>
                  </a:lnTo>
                  <a:lnTo>
                    <a:pt x="0" y="1473"/>
                  </a:lnTo>
                  <a:lnTo>
                    <a:pt x="533" y="2095"/>
                  </a:lnTo>
                  <a:lnTo>
                    <a:pt x="1765" y="2578"/>
                  </a:lnTo>
                  <a:lnTo>
                    <a:pt x="1854" y="2133"/>
                  </a:lnTo>
                  <a:lnTo>
                    <a:pt x="1993" y="1905"/>
                  </a:lnTo>
                  <a:lnTo>
                    <a:pt x="1943" y="1701"/>
                  </a:lnTo>
                  <a:lnTo>
                    <a:pt x="1790" y="1143"/>
                  </a:lnTo>
                  <a:lnTo>
                    <a:pt x="1562" y="5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9A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8" name="object 2918"/>
            <p:cNvSpPr/>
            <p:nvPr/>
          </p:nvSpPr>
          <p:spPr>
            <a:xfrm>
              <a:off x="11985678" y="692330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01" y="0"/>
                  </a:moveTo>
                  <a:lnTo>
                    <a:pt x="469" y="12"/>
                  </a:lnTo>
                  <a:lnTo>
                    <a:pt x="292" y="406"/>
                  </a:lnTo>
                  <a:lnTo>
                    <a:pt x="317" y="584"/>
                  </a:lnTo>
                  <a:lnTo>
                    <a:pt x="368" y="1092"/>
                  </a:lnTo>
                  <a:lnTo>
                    <a:pt x="330" y="1536"/>
                  </a:lnTo>
                  <a:lnTo>
                    <a:pt x="0" y="1930"/>
                  </a:lnTo>
                  <a:lnTo>
                    <a:pt x="88" y="2108"/>
                  </a:lnTo>
                  <a:lnTo>
                    <a:pt x="177" y="2336"/>
                  </a:lnTo>
                  <a:lnTo>
                    <a:pt x="241" y="2552"/>
                  </a:lnTo>
                  <a:lnTo>
                    <a:pt x="596" y="2705"/>
                  </a:lnTo>
                  <a:lnTo>
                    <a:pt x="939" y="2882"/>
                  </a:lnTo>
                  <a:lnTo>
                    <a:pt x="1282" y="3048"/>
                  </a:lnTo>
                  <a:lnTo>
                    <a:pt x="1435" y="2692"/>
                  </a:lnTo>
                  <a:lnTo>
                    <a:pt x="1574" y="2349"/>
                  </a:lnTo>
                  <a:lnTo>
                    <a:pt x="1701" y="1993"/>
                  </a:lnTo>
                  <a:lnTo>
                    <a:pt x="1536" y="1562"/>
                  </a:lnTo>
                  <a:lnTo>
                    <a:pt x="1346" y="1130"/>
                  </a:lnTo>
                  <a:lnTo>
                    <a:pt x="1168" y="685"/>
                  </a:lnTo>
                  <a:lnTo>
                    <a:pt x="990" y="39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5D5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11993446" y="692696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507" y="1384"/>
                  </a:lnTo>
                  <a:lnTo>
                    <a:pt x="787" y="2057"/>
                  </a:lnTo>
                  <a:lnTo>
                    <a:pt x="1295" y="3441"/>
                  </a:lnTo>
                  <a:lnTo>
                    <a:pt x="1612" y="3581"/>
                  </a:lnTo>
                  <a:lnTo>
                    <a:pt x="1930" y="3733"/>
                  </a:lnTo>
                  <a:lnTo>
                    <a:pt x="2247" y="3873"/>
                  </a:lnTo>
                  <a:lnTo>
                    <a:pt x="1892" y="2946"/>
                  </a:lnTo>
                  <a:lnTo>
                    <a:pt x="1562" y="2032"/>
                  </a:lnTo>
                  <a:lnTo>
                    <a:pt x="1206" y="1104"/>
                  </a:lnTo>
                  <a:lnTo>
                    <a:pt x="952" y="558"/>
                  </a:lnTo>
                  <a:lnTo>
                    <a:pt x="6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11990378" y="693659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06" y="0"/>
                  </a:moveTo>
                  <a:lnTo>
                    <a:pt x="266" y="342"/>
                  </a:lnTo>
                  <a:lnTo>
                    <a:pt x="114" y="647"/>
                  </a:lnTo>
                  <a:lnTo>
                    <a:pt x="0" y="990"/>
                  </a:lnTo>
                  <a:lnTo>
                    <a:pt x="190" y="1447"/>
                  </a:lnTo>
                  <a:lnTo>
                    <a:pt x="393" y="1917"/>
                  </a:lnTo>
                  <a:lnTo>
                    <a:pt x="596" y="2400"/>
                  </a:lnTo>
                  <a:lnTo>
                    <a:pt x="990" y="2184"/>
                  </a:lnTo>
                  <a:lnTo>
                    <a:pt x="1409" y="1981"/>
                  </a:lnTo>
                  <a:lnTo>
                    <a:pt x="1816" y="1765"/>
                  </a:lnTo>
                  <a:lnTo>
                    <a:pt x="1358" y="1155"/>
                  </a:lnTo>
                  <a:lnTo>
                    <a:pt x="863" y="58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8A5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11991640" y="69281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73" y="0"/>
                  </a:moveTo>
                  <a:lnTo>
                    <a:pt x="457" y="76"/>
                  </a:lnTo>
                  <a:lnTo>
                    <a:pt x="228" y="165"/>
                  </a:lnTo>
                  <a:lnTo>
                    <a:pt x="0" y="241"/>
                  </a:lnTo>
                  <a:lnTo>
                    <a:pt x="177" y="723"/>
                  </a:lnTo>
                  <a:lnTo>
                    <a:pt x="254" y="965"/>
                  </a:lnTo>
                  <a:lnTo>
                    <a:pt x="482" y="1219"/>
                  </a:lnTo>
                  <a:lnTo>
                    <a:pt x="685" y="1689"/>
                  </a:lnTo>
                  <a:lnTo>
                    <a:pt x="1625" y="1625"/>
                  </a:lnTo>
                  <a:lnTo>
                    <a:pt x="1574" y="977"/>
                  </a:lnTo>
                  <a:lnTo>
                    <a:pt x="1638" y="431"/>
                  </a:lnTo>
                  <a:lnTo>
                    <a:pt x="1308" y="292"/>
                  </a:lnTo>
                  <a:lnTo>
                    <a:pt x="1003" y="139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11989592" y="69277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90" y="0"/>
                  </a:moveTo>
                  <a:lnTo>
                    <a:pt x="1193" y="469"/>
                  </a:lnTo>
                  <a:lnTo>
                    <a:pt x="596" y="977"/>
                  </a:lnTo>
                  <a:lnTo>
                    <a:pt x="0" y="1460"/>
                  </a:lnTo>
                  <a:lnTo>
                    <a:pt x="76" y="1701"/>
                  </a:lnTo>
                  <a:lnTo>
                    <a:pt x="165" y="1917"/>
                  </a:lnTo>
                  <a:lnTo>
                    <a:pt x="254" y="2146"/>
                  </a:lnTo>
                  <a:lnTo>
                    <a:pt x="952" y="1892"/>
                  </a:lnTo>
                  <a:lnTo>
                    <a:pt x="1625" y="1625"/>
                  </a:lnTo>
                  <a:lnTo>
                    <a:pt x="2311" y="1371"/>
                  </a:lnTo>
                  <a:lnTo>
                    <a:pt x="2057" y="660"/>
                  </a:lnTo>
                  <a:lnTo>
                    <a:pt x="1892" y="21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11992749" y="692697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193" y="1384"/>
                  </a:moveTo>
                  <a:lnTo>
                    <a:pt x="1041" y="914"/>
                  </a:lnTo>
                  <a:lnTo>
                    <a:pt x="850" y="457"/>
                  </a:lnTo>
                  <a:lnTo>
                    <a:pt x="685" y="0"/>
                  </a:lnTo>
                  <a:lnTo>
                    <a:pt x="444" y="88"/>
                  </a:lnTo>
                  <a:lnTo>
                    <a:pt x="228" y="190"/>
                  </a:lnTo>
                  <a:lnTo>
                    <a:pt x="0" y="266"/>
                  </a:lnTo>
                  <a:lnTo>
                    <a:pt x="177" y="711"/>
                  </a:lnTo>
                  <a:lnTo>
                    <a:pt x="342" y="1168"/>
                  </a:lnTo>
                  <a:lnTo>
                    <a:pt x="520" y="1638"/>
                  </a:lnTo>
                  <a:lnTo>
                    <a:pt x="749" y="1549"/>
                  </a:lnTo>
                  <a:lnTo>
                    <a:pt x="1193" y="1384"/>
                  </a:lnTo>
                  <a:close/>
                </a:path>
                <a:path w="4445" h="5715">
                  <a:moveTo>
                    <a:pt x="3187" y="4533"/>
                  </a:moveTo>
                  <a:lnTo>
                    <a:pt x="3111" y="4330"/>
                  </a:lnTo>
                  <a:lnTo>
                    <a:pt x="3035" y="4089"/>
                  </a:lnTo>
                  <a:lnTo>
                    <a:pt x="2933" y="3873"/>
                  </a:lnTo>
                  <a:lnTo>
                    <a:pt x="2616" y="3733"/>
                  </a:lnTo>
                  <a:lnTo>
                    <a:pt x="2298" y="3581"/>
                  </a:lnTo>
                  <a:lnTo>
                    <a:pt x="1981" y="3441"/>
                  </a:lnTo>
                  <a:lnTo>
                    <a:pt x="1371" y="4927"/>
                  </a:lnTo>
                  <a:lnTo>
                    <a:pt x="3187" y="4546"/>
                  </a:lnTo>
                  <a:close/>
                </a:path>
                <a:path w="4445" h="5715">
                  <a:moveTo>
                    <a:pt x="4394" y="5676"/>
                  </a:moveTo>
                  <a:lnTo>
                    <a:pt x="4229" y="5219"/>
                  </a:lnTo>
                  <a:lnTo>
                    <a:pt x="4051" y="4737"/>
                  </a:lnTo>
                  <a:lnTo>
                    <a:pt x="3898" y="4279"/>
                  </a:lnTo>
                  <a:lnTo>
                    <a:pt x="3657" y="4381"/>
                  </a:lnTo>
                  <a:lnTo>
                    <a:pt x="3200" y="4559"/>
                  </a:lnTo>
                  <a:lnTo>
                    <a:pt x="3429" y="5130"/>
                  </a:lnTo>
                  <a:lnTo>
                    <a:pt x="3746" y="5588"/>
                  </a:lnTo>
                  <a:lnTo>
                    <a:pt x="4394" y="5676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11987446" y="692745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60" y="0"/>
                  </a:moveTo>
                  <a:lnTo>
                    <a:pt x="228" y="127"/>
                  </a:lnTo>
                  <a:lnTo>
                    <a:pt x="0" y="203"/>
                  </a:lnTo>
                  <a:lnTo>
                    <a:pt x="152" y="660"/>
                  </a:lnTo>
                  <a:lnTo>
                    <a:pt x="330" y="1117"/>
                  </a:lnTo>
                  <a:lnTo>
                    <a:pt x="495" y="1562"/>
                  </a:lnTo>
                  <a:lnTo>
                    <a:pt x="647" y="1257"/>
                  </a:lnTo>
                  <a:lnTo>
                    <a:pt x="787" y="965"/>
                  </a:lnTo>
                  <a:lnTo>
                    <a:pt x="914" y="647"/>
                  </a:lnTo>
                  <a:lnTo>
                    <a:pt x="749" y="21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11988095" y="692643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87" y="0"/>
                  </a:moveTo>
                  <a:lnTo>
                    <a:pt x="0" y="1015"/>
                  </a:lnTo>
                  <a:lnTo>
                    <a:pt x="177" y="1447"/>
                  </a:lnTo>
                  <a:lnTo>
                    <a:pt x="279" y="1663"/>
                  </a:lnTo>
                  <a:lnTo>
                    <a:pt x="736" y="1498"/>
                  </a:lnTo>
                  <a:lnTo>
                    <a:pt x="965" y="1409"/>
                  </a:lnTo>
                  <a:lnTo>
                    <a:pt x="685" y="118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11989371" y="692921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25" y="203"/>
                  </a:lnTo>
                  <a:lnTo>
                    <a:pt x="0" y="558"/>
                  </a:lnTo>
                  <a:lnTo>
                    <a:pt x="165" y="698"/>
                  </a:lnTo>
                  <a:lnTo>
                    <a:pt x="469" y="685"/>
                  </a:lnTo>
                  <a:lnTo>
                    <a:pt x="381" y="457"/>
                  </a:lnTo>
                  <a:lnTo>
                    <a:pt x="304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11995139" y="693409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203"/>
                  </a:lnTo>
                  <a:lnTo>
                    <a:pt x="0" y="571"/>
                  </a:lnTo>
                  <a:lnTo>
                    <a:pt x="177" y="698"/>
                  </a:lnTo>
                  <a:lnTo>
                    <a:pt x="482" y="685"/>
                  </a:lnTo>
                  <a:lnTo>
                    <a:pt x="393" y="469"/>
                  </a:lnTo>
                  <a:lnTo>
                    <a:pt x="317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11997147" y="693264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39"/>
                  </a:lnTo>
                  <a:lnTo>
                    <a:pt x="622" y="292"/>
                  </a:lnTo>
                  <a:lnTo>
                    <a:pt x="952" y="431"/>
                  </a:lnTo>
                  <a:lnTo>
                    <a:pt x="647" y="279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11984596" y="690978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5185" y="11874"/>
                  </a:moveTo>
                  <a:lnTo>
                    <a:pt x="3746" y="11874"/>
                  </a:lnTo>
                  <a:lnTo>
                    <a:pt x="4559" y="12306"/>
                  </a:lnTo>
                  <a:lnTo>
                    <a:pt x="5283" y="13627"/>
                  </a:lnTo>
                  <a:lnTo>
                    <a:pt x="5854" y="14732"/>
                  </a:lnTo>
                  <a:lnTo>
                    <a:pt x="6756" y="14820"/>
                  </a:lnTo>
                  <a:lnTo>
                    <a:pt x="7962" y="12166"/>
                  </a:lnTo>
                  <a:lnTo>
                    <a:pt x="8234" y="11925"/>
                  </a:lnTo>
                  <a:lnTo>
                    <a:pt x="5232" y="11925"/>
                  </a:lnTo>
                  <a:close/>
                </a:path>
                <a:path w="13970" h="15240">
                  <a:moveTo>
                    <a:pt x="1206" y="1206"/>
                  </a:moveTo>
                  <a:lnTo>
                    <a:pt x="558" y="1473"/>
                  </a:lnTo>
                  <a:lnTo>
                    <a:pt x="514" y="1727"/>
                  </a:lnTo>
                  <a:lnTo>
                    <a:pt x="431" y="3416"/>
                  </a:lnTo>
                  <a:lnTo>
                    <a:pt x="0" y="4064"/>
                  </a:lnTo>
                  <a:lnTo>
                    <a:pt x="215" y="5372"/>
                  </a:lnTo>
                  <a:lnTo>
                    <a:pt x="582" y="6515"/>
                  </a:lnTo>
                  <a:lnTo>
                    <a:pt x="618" y="9931"/>
                  </a:lnTo>
                  <a:lnTo>
                    <a:pt x="1295" y="11226"/>
                  </a:lnTo>
                  <a:lnTo>
                    <a:pt x="2400" y="12547"/>
                  </a:lnTo>
                  <a:lnTo>
                    <a:pt x="3746" y="11874"/>
                  </a:lnTo>
                  <a:lnTo>
                    <a:pt x="5185" y="11874"/>
                  </a:lnTo>
                  <a:lnTo>
                    <a:pt x="4254" y="10858"/>
                  </a:lnTo>
                  <a:lnTo>
                    <a:pt x="3727" y="10452"/>
                  </a:lnTo>
                  <a:lnTo>
                    <a:pt x="2997" y="10452"/>
                  </a:lnTo>
                  <a:lnTo>
                    <a:pt x="2692" y="10414"/>
                  </a:lnTo>
                  <a:lnTo>
                    <a:pt x="3075" y="9969"/>
                  </a:lnTo>
                  <a:lnTo>
                    <a:pt x="2552" y="9969"/>
                  </a:lnTo>
                  <a:lnTo>
                    <a:pt x="2552" y="9652"/>
                  </a:lnTo>
                  <a:lnTo>
                    <a:pt x="2844" y="9448"/>
                  </a:lnTo>
                  <a:lnTo>
                    <a:pt x="3213" y="9423"/>
                  </a:lnTo>
                  <a:lnTo>
                    <a:pt x="5245" y="9423"/>
                  </a:lnTo>
                  <a:lnTo>
                    <a:pt x="5714" y="8051"/>
                  </a:lnTo>
                  <a:lnTo>
                    <a:pt x="6591" y="7048"/>
                  </a:lnTo>
                  <a:lnTo>
                    <a:pt x="5994" y="6515"/>
                  </a:lnTo>
                  <a:lnTo>
                    <a:pt x="5435" y="5905"/>
                  </a:lnTo>
                  <a:lnTo>
                    <a:pt x="3251" y="5105"/>
                  </a:lnTo>
                  <a:lnTo>
                    <a:pt x="4597" y="3860"/>
                  </a:lnTo>
                  <a:lnTo>
                    <a:pt x="4784" y="3416"/>
                  </a:lnTo>
                  <a:lnTo>
                    <a:pt x="2895" y="3416"/>
                  </a:lnTo>
                  <a:lnTo>
                    <a:pt x="2705" y="3327"/>
                  </a:lnTo>
                  <a:lnTo>
                    <a:pt x="2387" y="3276"/>
                  </a:lnTo>
                  <a:lnTo>
                    <a:pt x="2184" y="2527"/>
                  </a:lnTo>
                  <a:lnTo>
                    <a:pt x="2590" y="2311"/>
                  </a:lnTo>
                  <a:lnTo>
                    <a:pt x="3098" y="2209"/>
                  </a:lnTo>
                  <a:lnTo>
                    <a:pt x="3390" y="2171"/>
                  </a:lnTo>
                  <a:lnTo>
                    <a:pt x="5353" y="2171"/>
                  </a:lnTo>
                  <a:lnTo>
                    <a:pt x="5555" y="1727"/>
                  </a:lnTo>
                  <a:lnTo>
                    <a:pt x="2603" y="1727"/>
                  </a:lnTo>
                  <a:lnTo>
                    <a:pt x="1206" y="1206"/>
                  </a:lnTo>
                  <a:close/>
                </a:path>
                <a:path w="13970" h="15240">
                  <a:moveTo>
                    <a:pt x="12439" y="11557"/>
                  </a:moveTo>
                  <a:lnTo>
                    <a:pt x="8648" y="11557"/>
                  </a:lnTo>
                  <a:lnTo>
                    <a:pt x="12458" y="12547"/>
                  </a:lnTo>
                  <a:lnTo>
                    <a:pt x="12439" y="11557"/>
                  </a:lnTo>
                  <a:close/>
                </a:path>
                <a:path w="13970" h="15240">
                  <a:moveTo>
                    <a:pt x="7848" y="5867"/>
                  </a:moveTo>
                  <a:lnTo>
                    <a:pt x="7321" y="6680"/>
                  </a:lnTo>
                  <a:lnTo>
                    <a:pt x="7289" y="7150"/>
                  </a:lnTo>
                  <a:lnTo>
                    <a:pt x="7150" y="7607"/>
                  </a:lnTo>
                  <a:lnTo>
                    <a:pt x="8238" y="9080"/>
                  </a:lnTo>
                  <a:lnTo>
                    <a:pt x="8360" y="9461"/>
                  </a:lnTo>
                  <a:lnTo>
                    <a:pt x="7429" y="10579"/>
                  </a:lnTo>
                  <a:lnTo>
                    <a:pt x="5232" y="11925"/>
                  </a:lnTo>
                  <a:lnTo>
                    <a:pt x="8234" y="11925"/>
                  </a:lnTo>
                  <a:lnTo>
                    <a:pt x="8648" y="11557"/>
                  </a:lnTo>
                  <a:lnTo>
                    <a:pt x="12439" y="11557"/>
                  </a:lnTo>
                  <a:lnTo>
                    <a:pt x="12407" y="9931"/>
                  </a:lnTo>
                  <a:lnTo>
                    <a:pt x="13455" y="9207"/>
                  </a:lnTo>
                  <a:lnTo>
                    <a:pt x="9448" y="9207"/>
                  </a:lnTo>
                  <a:lnTo>
                    <a:pt x="8648" y="6832"/>
                  </a:lnTo>
                  <a:lnTo>
                    <a:pt x="7848" y="5867"/>
                  </a:lnTo>
                  <a:close/>
                </a:path>
                <a:path w="13970" h="15240">
                  <a:moveTo>
                    <a:pt x="3173" y="10023"/>
                  </a:moveTo>
                  <a:lnTo>
                    <a:pt x="2997" y="10452"/>
                  </a:lnTo>
                  <a:lnTo>
                    <a:pt x="3727" y="10452"/>
                  </a:lnTo>
                  <a:lnTo>
                    <a:pt x="3173" y="10023"/>
                  </a:lnTo>
                  <a:close/>
                </a:path>
                <a:path w="13970" h="15240">
                  <a:moveTo>
                    <a:pt x="3765" y="9800"/>
                  </a:moveTo>
                  <a:lnTo>
                    <a:pt x="3196" y="9931"/>
                  </a:lnTo>
                  <a:lnTo>
                    <a:pt x="4013" y="9969"/>
                  </a:lnTo>
                  <a:lnTo>
                    <a:pt x="3765" y="9800"/>
                  </a:lnTo>
                  <a:close/>
                </a:path>
                <a:path w="13970" h="15240">
                  <a:moveTo>
                    <a:pt x="5245" y="9423"/>
                  </a:moveTo>
                  <a:lnTo>
                    <a:pt x="3213" y="9423"/>
                  </a:lnTo>
                  <a:lnTo>
                    <a:pt x="3765" y="9800"/>
                  </a:lnTo>
                  <a:lnTo>
                    <a:pt x="5232" y="9461"/>
                  </a:lnTo>
                  <a:close/>
                </a:path>
                <a:path w="13970" h="15240">
                  <a:moveTo>
                    <a:pt x="11391" y="8597"/>
                  </a:moveTo>
                  <a:lnTo>
                    <a:pt x="9448" y="9207"/>
                  </a:lnTo>
                  <a:lnTo>
                    <a:pt x="13455" y="9207"/>
                  </a:lnTo>
                  <a:lnTo>
                    <a:pt x="13639" y="9080"/>
                  </a:lnTo>
                  <a:lnTo>
                    <a:pt x="13436" y="8978"/>
                  </a:lnTo>
                  <a:lnTo>
                    <a:pt x="13207" y="8813"/>
                  </a:lnTo>
                  <a:lnTo>
                    <a:pt x="11391" y="8597"/>
                  </a:lnTo>
                  <a:close/>
                </a:path>
                <a:path w="13970" h="15240">
                  <a:moveTo>
                    <a:pt x="5353" y="2171"/>
                  </a:moveTo>
                  <a:lnTo>
                    <a:pt x="3390" y="2171"/>
                  </a:lnTo>
                  <a:lnTo>
                    <a:pt x="3454" y="3048"/>
                  </a:lnTo>
                  <a:lnTo>
                    <a:pt x="3292" y="3263"/>
                  </a:lnTo>
                  <a:lnTo>
                    <a:pt x="2895" y="3416"/>
                  </a:lnTo>
                  <a:lnTo>
                    <a:pt x="4784" y="3416"/>
                  </a:lnTo>
                  <a:lnTo>
                    <a:pt x="5029" y="2921"/>
                  </a:lnTo>
                  <a:lnTo>
                    <a:pt x="5353" y="2171"/>
                  </a:lnTo>
                  <a:close/>
                </a:path>
                <a:path w="13970" h="15240">
                  <a:moveTo>
                    <a:pt x="5613" y="0"/>
                  </a:moveTo>
                  <a:lnTo>
                    <a:pt x="3848" y="1371"/>
                  </a:lnTo>
                  <a:lnTo>
                    <a:pt x="2603" y="1727"/>
                  </a:lnTo>
                  <a:lnTo>
                    <a:pt x="5555" y="1727"/>
                  </a:lnTo>
                  <a:lnTo>
                    <a:pt x="5880" y="1016"/>
                  </a:lnTo>
                  <a:lnTo>
                    <a:pt x="5638" y="723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11983634" y="690335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3937" y="0"/>
                  </a:moveTo>
                  <a:lnTo>
                    <a:pt x="3530" y="101"/>
                  </a:lnTo>
                  <a:lnTo>
                    <a:pt x="3289" y="139"/>
                  </a:lnTo>
                  <a:lnTo>
                    <a:pt x="3022" y="914"/>
                  </a:lnTo>
                  <a:lnTo>
                    <a:pt x="2819" y="1701"/>
                  </a:lnTo>
                  <a:lnTo>
                    <a:pt x="2286" y="2959"/>
                  </a:lnTo>
                  <a:lnTo>
                    <a:pt x="2146" y="3670"/>
                  </a:lnTo>
                  <a:lnTo>
                    <a:pt x="1282" y="3263"/>
                  </a:lnTo>
                  <a:lnTo>
                    <a:pt x="1016" y="3898"/>
                  </a:lnTo>
                  <a:lnTo>
                    <a:pt x="736" y="4521"/>
                  </a:lnTo>
                  <a:lnTo>
                    <a:pt x="469" y="5156"/>
                  </a:lnTo>
                  <a:lnTo>
                    <a:pt x="0" y="6705"/>
                  </a:lnTo>
                  <a:lnTo>
                    <a:pt x="2032" y="6515"/>
                  </a:lnTo>
                  <a:lnTo>
                    <a:pt x="2184" y="7645"/>
                  </a:lnTo>
                  <a:lnTo>
                    <a:pt x="3581" y="8166"/>
                  </a:lnTo>
                  <a:lnTo>
                    <a:pt x="4800" y="7810"/>
                  </a:lnTo>
                  <a:lnTo>
                    <a:pt x="5930" y="6946"/>
                  </a:lnTo>
                  <a:lnTo>
                    <a:pt x="6578" y="6413"/>
                  </a:lnTo>
                  <a:lnTo>
                    <a:pt x="6591" y="7150"/>
                  </a:lnTo>
                  <a:lnTo>
                    <a:pt x="6832" y="7454"/>
                  </a:lnTo>
                  <a:lnTo>
                    <a:pt x="7594" y="6654"/>
                  </a:lnTo>
                  <a:lnTo>
                    <a:pt x="8026" y="5702"/>
                  </a:lnTo>
                  <a:lnTo>
                    <a:pt x="8128" y="4610"/>
                  </a:lnTo>
                  <a:lnTo>
                    <a:pt x="7124" y="2755"/>
                  </a:lnTo>
                  <a:lnTo>
                    <a:pt x="4876" y="2019"/>
                  </a:lnTo>
                  <a:lnTo>
                    <a:pt x="3975" y="5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11981234" y="689842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095" y="0"/>
                  </a:moveTo>
                  <a:lnTo>
                    <a:pt x="1181" y="1498"/>
                  </a:lnTo>
                  <a:lnTo>
                    <a:pt x="698" y="2247"/>
                  </a:lnTo>
                  <a:lnTo>
                    <a:pt x="368" y="3238"/>
                  </a:lnTo>
                  <a:lnTo>
                    <a:pt x="0" y="4203"/>
                  </a:lnTo>
                  <a:lnTo>
                    <a:pt x="38" y="4432"/>
                  </a:lnTo>
                  <a:lnTo>
                    <a:pt x="177" y="4902"/>
                  </a:lnTo>
                  <a:lnTo>
                    <a:pt x="1536" y="6388"/>
                  </a:lnTo>
                  <a:lnTo>
                    <a:pt x="1193" y="8737"/>
                  </a:lnTo>
                  <a:lnTo>
                    <a:pt x="2870" y="10083"/>
                  </a:lnTo>
                  <a:lnTo>
                    <a:pt x="3682" y="8191"/>
                  </a:lnTo>
                  <a:lnTo>
                    <a:pt x="3047" y="6235"/>
                  </a:lnTo>
                  <a:lnTo>
                    <a:pt x="4876" y="4838"/>
                  </a:lnTo>
                  <a:lnTo>
                    <a:pt x="4889" y="3022"/>
                  </a:lnTo>
                  <a:lnTo>
                    <a:pt x="3619" y="2336"/>
                  </a:lnTo>
                  <a:lnTo>
                    <a:pt x="2895" y="113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283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11983476" y="691120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736" y="1117"/>
                  </a:lnTo>
                  <a:lnTo>
                    <a:pt x="787" y="1904"/>
                  </a:lnTo>
                  <a:lnTo>
                    <a:pt x="901" y="2158"/>
                  </a:lnTo>
                  <a:lnTo>
                    <a:pt x="1003" y="2400"/>
                  </a:lnTo>
                  <a:lnTo>
                    <a:pt x="1130" y="2641"/>
                  </a:lnTo>
                  <a:lnTo>
                    <a:pt x="1651" y="1841"/>
                  </a:lnTo>
                  <a:lnTo>
                    <a:pt x="1536" y="914"/>
                  </a:lnTo>
                  <a:lnTo>
                    <a:pt x="168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AD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3" name="object 2933"/>
            <p:cNvSpPr/>
            <p:nvPr/>
          </p:nvSpPr>
          <p:spPr>
            <a:xfrm>
              <a:off x="12039615" y="6818482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261" y="0"/>
                  </a:moveTo>
                  <a:lnTo>
                    <a:pt x="9042" y="546"/>
                  </a:lnTo>
                  <a:lnTo>
                    <a:pt x="7696" y="571"/>
                  </a:lnTo>
                  <a:lnTo>
                    <a:pt x="6769" y="2057"/>
                  </a:lnTo>
                  <a:lnTo>
                    <a:pt x="5588" y="4000"/>
                  </a:lnTo>
                  <a:lnTo>
                    <a:pt x="3619" y="5194"/>
                  </a:lnTo>
                  <a:lnTo>
                    <a:pt x="1054" y="4406"/>
                  </a:lnTo>
                  <a:lnTo>
                    <a:pt x="965" y="5105"/>
                  </a:lnTo>
                  <a:lnTo>
                    <a:pt x="469" y="5575"/>
                  </a:lnTo>
                  <a:lnTo>
                    <a:pt x="0" y="6057"/>
                  </a:lnTo>
                  <a:lnTo>
                    <a:pt x="254" y="6857"/>
                  </a:lnTo>
                  <a:lnTo>
                    <a:pt x="546" y="7505"/>
                  </a:lnTo>
                  <a:lnTo>
                    <a:pt x="914" y="7048"/>
                  </a:lnTo>
                  <a:lnTo>
                    <a:pt x="1447" y="6108"/>
                  </a:lnTo>
                  <a:lnTo>
                    <a:pt x="1638" y="6159"/>
                  </a:lnTo>
                  <a:lnTo>
                    <a:pt x="4559" y="7162"/>
                  </a:lnTo>
                  <a:lnTo>
                    <a:pt x="5537" y="4546"/>
                  </a:lnTo>
                  <a:lnTo>
                    <a:pt x="7099" y="3200"/>
                  </a:lnTo>
                  <a:lnTo>
                    <a:pt x="8204" y="2222"/>
                  </a:lnTo>
                  <a:lnTo>
                    <a:pt x="9245" y="1358"/>
                  </a:lnTo>
                  <a:lnTo>
                    <a:pt x="10756" y="1257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4" name="object 2934"/>
            <p:cNvSpPr/>
            <p:nvPr/>
          </p:nvSpPr>
          <p:spPr>
            <a:xfrm>
              <a:off x="12057080" y="681768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5187" y="2298"/>
                  </a:moveTo>
                  <a:lnTo>
                    <a:pt x="3428" y="2298"/>
                  </a:lnTo>
                  <a:lnTo>
                    <a:pt x="4381" y="2641"/>
                  </a:lnTo>
                  <a:lnTo>
                    <a:pt x="4952" y="3886"/>
                  </a:lnTo>
                  <a:lnTo>
                    <a:pt x="6896" y="4699"/>
                  </a:lnTo>
                  <a:lnTo>
                    <a:pt x="7873" y="5041"/>
                  </a:lnTo>
                  <a:lnTo>
                    <a:pt x="9105" y="5435"/>
                  </a:lnTo>
                  <a:lnTo>
                    <a:pt x="9880" y="6235"/>
                  </a:lnTo>
                  <a:lnTo>
                    <a:pt x="10223" y="7442"/>
                  </a:lnTo>
                  <a:lnTo>
                    <a:pt x="12115" y="8369"/>
                  </a:lnTo>
                  <a:lnTo>
                    <a:pt x="11607" y="6972"/>
                  </a:lnTo>
                  <a:lnTo>
                    <a:pt x="11423" y="6235"/>
                  </a:lnTo>
                  <a:lnTo>
                    <a:pt x="11302" y="5626"/>
                  </a:lnTo>
                  <a:lnTo>
                    <a:pt x="10401" y="5473"/>
                  </a:lnTo>
                  <a:lnTo>
                    <a:pt x="10121" y="5041"/>
                  </a:lnTo>
                  <a:lnTo>
                    <a:pt x="9910" y="4432"/>
                  </a:lnTo>
                  <a:lnTo>
                    <a:pt x="9476" y="4419"/>
                  </a:lnTo>
                  <a:lnTo>
                    <a:pt x="9169" y="4254"/>
                  </a:lnTo>
                  <a:lnTo>
                    <a:pt x="9005" y="3975"/>
                  </a:lnTo>
                  <a:lnTo>
                    <a:pt x="8572" y="3975"/>
                  </a:lnTo>
                  <a:lnTo>
                    <a:pt x="8229" y="3797"/>
                  </a:lnTo>
                  <a:lnTo>
                    <a:pt x="8094" y="3543"/>
                  </a:lnTo>
                  <a:lnTo>
                    <a:pt x="7658" y="3543"/>
                  </a:lnTo>
                  <a:lnTo>
                    <a:pt x="7302" y="3390"/>
                  </a:lnTo>
                  <a:lnTo>
                    <a:pt x="7216" y="3238"/>
                  </a:lnTo>
                  <a:lnTo>
                    <a:pt x="6095" y="3238"/>
                  </a:lnTo>
                  <a:lnTo>
                    <a:pt x="5397" y="2743"/>
                  </a:lnTo>
                  <a:lnTo>
                    <a:pt x="5187" y="2298"/>
                  </a:lnTo>
                  <a:close/>
                </a:path>
                <a:path w="12700" h="8890">
                  <a:moveTo>
                    <a:pt x="9905" y="4419"/>
                  </a:moveTo>
                  <a:close/>
                </a:path>
                <a:path w="12700" h="8890">
                  <a:moveTo>
                    <a:pt x="8984" y="3939"/>
                  </a:moveTo>
                  <a:lnTo>
                    <a:pt x="8572" y="3975"/>
                  </a:lnTo>
                  <a:lnTo>
                    <a:pt x="9005" y="3975"/>
                  </a:lnTo>
                  <a:close/>
                </a:path>
                <a:path w="12700" h="8890">
                  <a:moveTo>
                    <a:pt x="8048" y="3456"/>
                  </a:moveTo>
                  <a:lnTo>
                    <a:pt x="7658" y="3543"/>
                  </a:lnTo>
                  <a:lnTo>
                    <a:pt x="8094" y="3543"/>
                  </a:lnTo>
                  <a:close/>
                </a:path>
                <a:path w="12700" h="8890">
                  <a:moveTo>
                    <a:pt x="7102" y="3034"/>
                  </a:moveTo>
                  <a:lnTo>
                    <a:pt x="6095" y="3238"/>
                  </a:lnTo>
                  <a:lnTo>
                    <a:pt x="7216" y="3238"/>
                  </a:lnTo>
                  <a:lnTo>
                    <a:pt x="7102" y="3034"/>
                  </a:lnTo>
                  <a:close/>
                </a:path>
                <a:path w="12700" h="8890">
                  <a:moveTo>
                    <a:pt x="1015" y="0"/>
                  </a:moveTo>
                  <a:lnTo>
                    <a:pt x="482" y="228"/>
                  </a:lnTo>
                  <a:lnTo>
                    <a:pt x="63" y="495"/>
                  </a:lnTo>
                  <a:lnTo>
                    <a:pt x="0" y="1130"/>
                  </a:lnTo>
                  <a:lnTo>
                    <a:pt x="1015" y="1181"/>
                  </a:lnTo>
                  <a:lnTo>
                    <a:pt x="1714" y="1689"/>
                  </a:lnTo>
                  <a:lnTo>
                    <a:pt x="2171" y="2603"/>
                  </a:lnTo>
                  <a:lnTo>
                    <a:pt x="3428" y="2298"/>
                  </a:lnTo>
                  <a:lnTo>
                    <a:pt x="5187" y="2298"/>
                  </a:lnTo>
                  <a:lnTo>
                    <a:pt x="4952" y="1803"/>
                  </a:lnTo>
                  <a:lnTo>
                    <a:pt x="4571" y="1638"/>
                  </a:lnTo>
                  <a:lnTo>
                    <a:pt x="4365" y="1524"/>
                  </a:lnTo>
                  <a:lnTo>
                    <a:pt x="2997" y="1524"/>
                  </a:lnTo>
                  <a:lnTo>
                    <a:pt x="2400" y="1244"/>
                  </a:lnTo>
                  <a:lnTo>
                    <a:pt x="2057" y="406"/>
                  </a:lnTo>
                  <a:lnTo>
                    <a:pt x="1015" y="0"/>
                  </a:lnTo>
                  <a:close/>
                </a:path>
                <a:path w="12700" h="8890">
                  <a:moveTo>
                    <a:pt x="3860" y="1244"/>
                  </a:moveTo>
                  <a:lnTo>
                    <a:pt x="2997" y="1524"/>
                  </a:lnTo>
                  <a:lnTo>
                    <a:pt x="4365" y="1524"/>
                  </a:lnTo>
                  <a:lnTo>
                    <a:pt x="3860" y="1244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5" name="object 2935"/>
            <p:cNvSpPr/>
            <p:nvPr/>
          </p:nvSpPr>
          <p:spPr>
            <a:xfrm>
              <a:off x="12052818" y="681702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4318" y="0"/>
                  </a:moveTo>
                  <a:lnTo>
                    <a:pt x="3175" y="546"/>
                  </a:lnTo>
                  <a:lnTo>
                    <a:pt x="2146" y="177"/>
                  </a:lnTo>
                  <a:lnTo>
                    <a:pt x="1435" y="457"/>
                  </a:lnTo>
                  <a:lnTo>
                    <a:pt x="723" y="762"/>
                  </a:lnTo>
                  <a:lnTo>
                    <a:pt x="0" y="1028"/>
                  </a:lnTo>
                  <a:lnTo>
                    <a:pt x="88" y="1270"/>
                  </a:lnTo>
                  <a:lnTo>
                    <a:pt x="292" y="1727"/>
                  </a:lnTo>
                  <a:lnTo>
                    <a:pt x="1054" y="1460"/>
                  </a:lnTo>
                  <a:lnTo>
                    <a:pt x="1790" y="1003"/>
                  </a:lnTo>
                  <a:lnTo>
                    <a:pt x="2578" y="1701"/>
                  </a:lnTo>
                  <a:lnTo>
                    <a:pt x="3073" y="2057"/>
                  </a:lnTo>
                  <a:lnTo>
                    <a:pt x="3619" y="2019"/>
                  </a:lnTo>
                  <a:lnTo>
                    <a:pt x="4191" y="1905"/>
                  </a:lnTo>
                  <a:lnTo>
                    <a:pt x="4241" y="1778"/>
                  </a:lnTo>
                  <a:lnTo>
                    <a:pt x="4318" y="1155"/>
                  </a:lnTo>
                  <a:lnTo>
                    <a:pt x="4749" y="876"/>
                  </a:lnTo>
                  <a:lnTo>
                    <a:pt x="5283" y="660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12049875" y="68175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406" y="0"/>
                  </a:moveTo>
                  <a:lnTo>
                    <a:pt x="0" y="876"/>
                  </a:lnTo>
                  <a:lnTo>
                    <a:pt x="152" y="1282"/>
                  </a:lnTo>
                  <a:lnTo>
                    <a:pt x="495" y="2133"/>
                  </a:lnTo>
                  <a:lnTo>
                    <a:pt x="1092" y="1676"/>
                  </a:lnTo>
                  <a:lnTo>
                    <a:pt x="1689" y="1181"/>
                  </a:lnTo>
                  <a:lnTo>
                    <a:pt x="2298" y="723"/>
                  </a:lnTo>
                  <a:lnTo>
                    <a:pt x="2209" y="482"/>
                  </a:lnTo>
                  <a:lnTo>
                    <a:pt x="2095" y="266"/>
                  </a:lnTo>
                  <a:lnTo>
                    <a:pt x="1993" y="25"/>
                  </a:lnTo>
                  <a:lnTo>
                    <a:pt x="1282" y="19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2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12062017" y="68195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469" y="927"/>
                  </a:lnTo>
                  <a:lnTo>
                    <a:pt x="1155" y="1435"/>
                  </a:lnTo>
                  <a:lnTo>
                    <a:pt x="2235" y="1193"/>
                  </a:lnTo>
                  <a:lnTo>
                    <a:pt x="1955" y="889"/>
                  </a:lnTo>
                  <a:lnTo>
                    <a:pt x="1701" y="584"/>
                  </a:lnTo>
                  <a:lnTo>
                    <a:pt x="1435" y="254"/>
                  </a:lnTo>
                  <a:lnTo>
                    <a:pt x="48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12051851" y="68166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19" y="0"/>
                  </a:moveTo>
                  <a:lnTo>
                    <a:pt x="1015" y="431"/>
                  </a:lnTo>
                  <a:lnTo>
                    <a:pt x="0" y="939"/>
                  </a:lnTo>
                  <a:lnTo>
                    <a:pt x="114" y="1181"/>
                  </a:lnTo>
                  <a:lnTo>
                    <a:pt x="228" y="1396"/>
                  </a:lnTo>
                  <a:lnTo>
                    <a:pt x="330" y="1638"/>
                  </a:lnTo>
                  <a:lnTo>
                    <a:pt x="647" y="1523"/>
                  </a:lnTo>
                  <a:lnTo>
                    <a:pt x="977" y="1384"/>
                  </a:lnTo>
                  <a:lnTo>
                    <a:pt x="1689" y="1104"/>
                  </a:lnTo>
                  <a:lnTo>
                    <a:pt x="2400" y="800"/>
                  </a:lnTo>
                  <a:lnTo>
                    <a:pt x="3124" y="53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12058167" y="681765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889" y="431"/>
                  </a:moveTo>
                  <a:lnTo>
                    <a:pt x="698" y="63"/>
                  </a:lnTo>
                  <a:lnTo>
                    <a:pt x="393" y="0"/>
                  </a:lnTo>
                  <a:lnTo>
                    <a:pt x="0" y="76"/>
                  </a:lnTo>
                  <a:lnTo>
                    <a:pt x="304" y="190"/>
                  </a:lnTo>
                  <a:lnTo>
                    <a:pt x="584" y="317"/>
                  </a:lnTo>
                  <a:lnTo>
                    <a:pt x="889" y="431"/>
                  </a:lnTo>
                  <a:close/>
                </a:path>
                <a:path w="3175" h="1904">
                  <a:moveTo>
                    <a:pt x="2768" y="1295"/>
                  </a:moveTo>
                  <a:lnTo>
                    <a:pt x="2413" y="457"/>
                  </a:lnTo>
                  <a:lnTo>
                    <a:pt x="1676" y="495"/>
                  </a:lnTo>
                  <a:lnTo>
                    <a:pt x="965" y="457"/>
                  </a:lnTo>
                  <a:lnTo>
                    <a:pt x="1308" y="1295"/>
                  </a:lnTo>
                  <a:lnTo>
                    <a:pt x="1905" y="1562"/>
                  </a:lnTo>
                  <a:lnTo>
                    <a:pt x="2768" y="1295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11997198" y="6939823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685" y="5118"/>
                  </a:moveTo>
                  <a:lnTo>
                    <a:pt x="25" y="5372"/>
                  </a:lnTo>
                  <a:lnTo>
                    <a:pt x="0" y="6603"/>
                  </a:lnTo>
                  <a:lnTo>
                    <a:pt x="1803" y="7569"/>
                  </a:lnTo>
                  <a:lnTo>
                    <a:pt x="2189" y="9131"/>
                  </a:lnTo>
                  <a:lnTo>
                    <a:pt x="2793" y="10553"/>
                  </a:lnTo>
                  <a:lnTo>
                    <a:pt x="3403" y="10909"/>
                  </a:lnTo>
                  <a:lnTo>
                    <a:pt x="4025" y="11226"/>
                  </a:lnTo>
                  <a:lnTo>
                    <a:pt x="4635" y="11582"/>
                  </a:lnTo>
                  <a:lnTo>
                    <a:pt x="6629" y="12966"/>
                  </a:lnTo>
                  <a:lnTo>
                    <a:pt x="8293" y="14668"/>
                  </a:lnTo>
                  <a:lnTo>
                    <a:pt x="9753" y="16598"/>
                  </a:lnTo>
                  <a:lnTo>
                    <a:pt x="10439" y="16357"/>
                  </a:lnTo>
                  <a:lnTo>
                    <a:pt x="12354" y="16357"/>
                  </a:lnTo>
                  <a:lnTo>
                    <a:pt x="13246" y="15366"/>
                  </a:lnTo>
                  <a:lnTo>
                    <a:pt x="13435" y="14033"/>
                  </a:lnTo>
                  <a:lnTo>
                    <a:pt x="11468" y="14033"/>
                  </a:lnTo>
                  <a:lnTo>
                    <a:pt x="10518" y="12966"/>
                  </a:lnTo>
                  <a:lnTo>
                    <a:pt x="10452" y="12014"/>
                  </a:lnTo>
                  <a:lnTo>
                    <a:pt x="12191" y="10769"/>
                  </a:lnTo>
                  <a:lnTo>
                    <a:pt x="10286" y="9728"/>
                  </a:lnTo>
                  <a:lnTo>
                    <a:pt x="10045" y="9626"/>
                  </a:lnTo>
                  <a:lnTo>
                    <a:pt x="11097" y="9118"/>
                  </a:lnTo>
                  <a:lnTo>
                    <a:pt x="11544" y="8877"/>
                  </a:lnTo>
                  <a:lnTo>
                    <a:pt x="9131" y="7708"/>
                  </a:lnTo>
                  <a:lnTo>
                    <a:pt x="9114" y="6680"/>
                  </a:lnTo>
                  <a:lnTo>
                    <a:pt x="1485" y="6680"/>
                  </a:lnTo>
                  <a:lnTo>
                    <a:pt x="685" y="5118"/>
                  </a:lnTo>
                  <a:close/>
                </a:path>
                <a:path w="13970" h="17145">
                  <a:moveTo>
                    <a:pt x="12354" y="16357"/>
                  </a:moveTo>
                  <a:lnTo>
                    <a:pt x="10439" y="16357"/>
                  </a:lnTo>
                  <a:lnTo>
                    <a:pt x="12331" y="16382"/>
                  </a:lnTo>
                  <a:close/>
                </a:path>
                <a:path w="13970" h="17145">
                  <a:moveTo>
                    <a:pt x="12649" y="12712"/>
                  </a:moveTo>
                  <a:lnTo>
                    <a:pt x="11468" y="14033"/>
                  </a:lnTo>
                  <a:lnTo>
                    <a:pt x="13435" y="14033"/>
                  </a:lnTo>
                  <a:lnTo>
                    <a:pt x="13538" y="13309"/>
                  </a:lnTo>
                  <a:lnTo>
                    <a:pt x="12649" y="12712"/>
                  </a:lnTo>
                  <a:close/>
                </a:path>
                <a:path w="13970" h="17145">
                  <a:moveTo>
                    <a:pt x="4483" y="3708"/>
                  </a:moveTo>
                  <a:lnTo>
                    <a:pt x="3797" y="5880"/>
                  </a:lnTo>
                  <a:lnTo>
                    <a:pt x="2552" y="6286"/>
                  </a:lnTo>
                  <a:lnTo>
                    <a:pt x="1485" y="6680"/>
                  </a:lnTo>
                  <a:lnTo>
                    <a:pt x="9114" y="6680"/>
                  </a:lnTo>
                  <a:lnTo>
                    <a:pt x="9057" y="5105"/>
                  </a:lnTo>
                  <a:lnTo>
                    <a:pt x="6324" y="5105"/>
                  </a:lnTo>
                  <a:lnTo>
                    <a:pt x="4483" y="3708"/>
                  </a:lnTo>
                  <a:close/>
                </a:path>
                <a:path w="13970" h="17145">
                  <a:moveTo>
                    <a:pt x="8674" y="0"/>
                  </a:moveTo>
                  <a:lnTo>
                    <a:pt x="7429" y="228"/>
                  </a:lnTo>
                  <a:lnTo>
                    <a:pt x="7150" y="622"/>
                  </a:lnTo>
                  <a:lnTo>
                    <a:pt x="7035" y="1155"/>
                  </a:lnTo>
                  <a:lnTo>
                    <a:pt x="7234" y="1765"/>
                  </a:lnTo>
                  <a:lnTo>
                    <a:pt x="7333" y="2552"/>
                  </a:lnTo>
                  <a:lnTo>
                    <a:pt x="7238" y="3276"/>
                  </a:lnTo>
                  <a:lnTo>
                    <a:pt x="6832" y="4622"/>
                  </a:lnTo>
                  <a:lnTo>
                    <a:pt x="6324" y="5105"/>
                  </a:lnTo>
                  <a:lnTo>
                    <a:pt x="9057" y="5105"/>
                  </a:lnTo>
                  <a:lnTo>
                    <a:pt x="8755" y="3276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11990966" y="693835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219" y="0"/>
                  </a:moveTo>
                  <a:lnTo>
                    <a:pt x="812" y="228"/>
                  </a:lnTo>
                  <a:lnTo>
                    <a:pt x="393" y="419"/>
                  </a:lnTo>
                  <a:lnTo>
                    <a:pt x="0" y="635"/>
                  </a:lnTo>
                  <a:lnTo>
                    <a:pt x="787" y="2844"/>
                  </a:lnTo>
                  <a:lnTo>
                    <a:pt x="2133" y="4686"/>
                  </a:lnTo>
                  <a:lnTo>
                    <a:pt x="5067" y="7683"/>
                  </a:lnTo>
                  <a:lnTo>
                    <a:pt x="5219" y="6121"/>
                  </a:lnTo>
                  <a:lnTo>
                    <a:pt x="5702" y="5473"/>
                  </a:lnTo>
                  <a:lnTo>
                    <a:pt x="4813" y="3149"/>
                  </a:lnTo>
                  <a:lnTo>
                    <a:pt x="2247" y="2222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2" name="object 2942"/>
            <p:cNvSpPr/>
            <p:nvPr/>
          </p:nvSpPr>
          <p:spPr>
            <a:xfrm>
              <a:off x="11999486" y="695037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453" y="3247"/>
                  </a:moveTo>
                  <a:close/>
                </a:path>
                <a:path w="3175" h="3809">
                  <a:moveTo>
                    <a:pt x="2739" y="2882"/>
                  </a:moveTo>
                  <a:lnTo>
                    <a:pt x="1460" y="2882"/>
                  </a:lnTo>
                  <a:lnTo>
                    <a:pt x="2453" y="3247"/>
                  </a:lnTo>
                  <a:lnTo>
                    <a:pt x="2739" y="2882"/>
                  </a:lnTo>
                  <a:close/>
                </a:path>
                <a:path w="3175" h="3809">
                  <a:moveTo>
                    <a:pt x="507" y="0"/>
                  </a:moveTo>
                  <a:lnTo>
                    <a:pt x="0" y="558"/>
                  </a:lnTo>
                  <a:lnTo>
                    <a:pt x="152" y="1193"/>
                  </a:lnTo>
                  <a:lnTo>
                    <a:pt x="266" y="1841"/>
                  </a:lnTo>
                  <a:lnTo>
                    <a:pt x="863" y="2959"/>
                  </a:lnTo>
                  <a:lnTo>
                    <a:pt x="1257" y="2895"/>
                  </a:lnTo>
                  <a:lnTo>
                    <a:pt x="1460" y="2882"/>
                  </a:lnTo>
                  <a:lnTo>
                    <a:pt x="2739" y="2882"/>
                  </a:lnTo>
                  <a:lnTo>
                    <a:pt x="3047" y="2489"/>
                  </a:lnTo>
                  <a:lnTo>
                    <a:pt x="2666" y="1765"/>
                  </a:lnTo>
                  <a:lnTo>
                    <a:pt x="2349" y="104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3" name="object 2943"/>
            <p:cNvSpPr/>
            <p:nvPr/>
          </p:nvSpPr>
          <p:spPr>
            <a:xfrm>
              <a:off x="11996677" y="694383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65" y="444"/>
                  </a:lnTo>
                  <a:lnTo>
                    <a:pt x="546" y="1358"/>
                  </a:lnTo>
                  <a:lnTo>
                    <a:pt x="762" y="1269"/>
                  </a:lnTo>
                  <a:lnTo>
                    <a:pt x="990" y="1193"/>
                  </a:lnTo>
                  <a:lnTo>
                    <a:pt x="1206" y="1104"/>
                  </a:lnTo>
                  <a:lnTo>
                    <a:pt x="965" y="546"/>
                  </a:lnTo>
                  <a:lnTo>
                    <a:pt x="66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12088726" y="6854798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4">
                  <a:moveTo>
                    <a:pt x="0" y="0"/>
                  </a:moveTo>
                  <a:lnTo>
                    <a:pt x="787" y="2044"/>
                  </a:lnTo>
                  <a:lnTo>
                    <a:pt x="1054" y="3035"/>
                  </a:lnTo>
                  <a:lnTo>
                    <a:pt x="1854" y="3949"/>
                  </a:lnTo>
                  <a:lnTo>
                    <a:pt x="1143" y="5054"/>
                  </a:lnTo>
                  <a:lnTo>
                    <a:pt x="1739" y="6654"/>
                  </a:lnTo>
                  <a:lnTo>
                    <a:pt x="2260" y="8140"/>
                  </a:lnTo>
                  <a:lnTo>
                    <a:pt x="4013" y="9042"/>
                  </a:lnTo>
                  <a:lnTo>
                    <a:pt x="5219" y="9690"/>
                  </a:lnTo>
                  <a:lnTo>
                    <a:pt x="5664" y="11290"/>
                  </a:lnTo>
                  <a:lnTo>
                    <a:pt x="5651" y="12788"/>
                  </a:lnTo>
                  <a:lnTo>
                    <a:pt x="6311" y="12534"/>
                  </a:lnTo>
                  <a:lnTo>
                    <a:pt x="7035" y="11366"/>
                  </a:lnTo>
                  <a:lnTo>
                    <a:pt x="7848" y="12242"/>
                  </a:lnTo>
                  <a:lnTo>
                    <a:pt x="8636" y="12433"/>
                  </a:lnTo>
                  <a:lnTo>
                    <a:pt x="8102" y="10680"/>
                  </a:lnTo>
                  <a:lnTo>
                    <a:pt x="7048" y="8216"/>
                  </a:lnTo>
                  <a:lnTo>
                    <a:pt x="5905" y="5854"/>
                  </a:lnTo>
                  <a:lnTo>
                    <a:pt x="3949" y="3949"/>
                  </a:lnTo>
                  <a:lnTo>
                    <a:pt x="2819" y="4343"/>
                  </a:lnTo>
                  <a:lnTo>
                    <a:pt x="2260" y="3759"/>
                  </a:lnTo>
                  <a:lnTo>
                    <a:pt x="1397" y="1752"/>
                  </a:lnTo>
                  <a:lnTo>
                    <a:pt x="1358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12096822" y="686546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0" y="0"/>
                  </a:moveTo>
                  <a:lnTo>
                    <a:pt x="342" y="1181"/>
                  </a:lnTo>
                  <a:lnTo>
                    <a:pt x="533" y="1765"/>
                  </a:lnTo>
                  <a:lnTo>
                    <a:pt x="927" y="2997"/>
                  </a:lnTo>
                  <a:lnTo>
                    <a:pt x="1498" y="4127"/>
                  </a:lnTo>
                  <a:lnTo>
                    <a:pt x="2527" y="4952"/>
                  </a:lnTo>
                  <a:lnTo>
                    <a:pt x="2768" y="5499"/>
                  </a:lnTo>
                  <a:lnTo>
                    <a:pt x="3048" y="5956"/>
                  </a:lnTo>
                  <a:lnTo>
                    <a:pt x="3683" y="6083"/>
                  </a:lnTo>
                  <a:lnTo>
                    <a:pt x="2971" y="3721"/>
                  </a:lnTo>
                  <a:lnTo>
                    <a:pt x="1676" y="1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12085441" y="684568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406" y="1206"/>
                  </a:lnTo>
                  <a:lnTo>
                    <a:pt x="368" y="2705"/>
                  </a:lnTo>
                  <a:lnTo>
                    <a:pt x="1854" y="3340"/>
                  </a:lnTo>
                  <a:lnTo>
                    <a:pt x="1409" y="2133"/>
                  </a:lnTo>
                  <a:lnTo>
                    <a:pt x="1206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12088051" y="685070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714" y="2882"/>
                  </a:moveTo>
                  <a:lnTo>
                    <a:pt x="1460" y="1739"/>
                  </a:lnTo>
                  <a:lnTo>
                    <a:pt x="927" y="749"/>
                  </a:lnTo>
                  <a:lnTo>
                    <a:pt x="0" y="0"/>
                  </a:lnTo>
                  <a:lnTo>
                    <a:pt x="419" y="1066"/>
                  </a:lnTo>
                  <a:lnTo>
                    <a:pt x="419" y="2374"/>
                  </a:lnTo>
                  <a:lnTo>
                    <a:pt x="1714" y="2882"/>
                  </a:lnTo>
                  <a:close/>
                </a:path>
                <a:path w="4445" h="7620">
                  <a:moveTo>
                    <a:pt x="4267" y="7429"/>
                  </a:moveTo>
                  <a:lnTo>
                    <a:pt x="3886" y="6413"/>
                  </a:lnTo>
                  <a:lnTo>
                    <a:pt x="3467" y="5435"/>
                  </a:lnTo>
                  <a:lnTo>
                    <a:pt x="2565" y="4762"/>
                  </a:lnTo>
                  <a:lnTo>
                    <a:pt x="2959" y="5740"/>
                  </a:lnTo>
                  <a:lnTo>
                    <a:pt x="2984" y="6985"/>
                  </a:lnTo>
                  <a:lnTo>
                    <a:pt x="4267" y="7429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12084137" y="68444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317" y="139"/>
                  </a:lnTo>
                  <a:lnTo>
                    <a:pt x="0" y="253"/>
                  </a:lnTo>
                  <a:lnTo>
                    <a:pt x="266" y="850"/>
                  </a:lnTo>
                  <a:lnTo>
                    <a:pt x="596" y="1320"/>
                  </a:lnTo>
                  <a:lnTo>
                    <a:pt x="1346" y="1257"/>
                  </a:lnTo>
                  <a:lnTo>
                    <a:pt x="863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12087594" y="68494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52" y="393"/>
                  </a:lnTo>
                  <a:lnTo>
                    <a:pt x="317" y="800"/>
                  </a:lnTo>
                  <a:lnTo>
                    <a:pt x="482" y="1193"/>
                  </a:lnTo>
                  <a:lnTo>
                    <a:pt x="685" y="660"/>
                  </a:lnTo>
                  <a:lnTo>
                    <a:pt x="53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11986967" y="6886439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4">
                  <a:moveTo>
                    <a:pt x="2929" y="6349"/>
                  </a:moveTo>
                  <a:lnTo>
                    <a:pt x="1549" y="6349"/>
                  </a:lnTo>
                  <a:lnTo>
                    <a:pt x="25" y="13119"/>
                  </a:lnTo>
                  <a:lnTo>
                    <a:pt x="2374" y="12611"/>
                  </a:lnTo>
                  <a:lnTo>
                    <a:pt x="4737" y="12369"/>
                  </a:lnTo>
                  <a:lnTo>
                    <a:pt x="9304" y="12369"/>
                  </a:lnTo>
                  <a:lnTo>
                    <a:pt x="9753" y="11760"/>
                  </a:lnTo>
                  <a:lnTo>
                    <a:pt x="8902" y="10058"/>
                  </a:lnTo>
                  <a:lnTo>
                    <a:pt x="8421" y="8978"/>
                  </a:lnTo>
                  <a:lnTo>
                    <a:pt x="5194" y="8978"/>
                  </a:lnTo>
                  <a:lnTo>
                    <a:pt x="4686" y="8407"/>
                  </a:lnTo>
                  <a:lnTo>
                    <a:pt x="4257" y="7645"/>
                  </a:lnTo>
                  <a:lnTo>
                    <a:pt x="4136" y="7505"/>
                  </a:lnTo>
                  <a:lnTo>
                    <a:pt x="2929" y="6349"/>
                  </a:lnTo>
                  <a:close/>
                </a:path>
                <a:path w="17145" h="13334">
                  <a:moveTo>
                    <a:pt x="9304" y="12369"/>
                  </a:moveTo>
                  <a:lnTo>
                    <a:pt x="4737" y="12369"/>
                  </a:lnTo>
                  <a:lnTo>
                    <a:pt x="7124" y="12522"/>
                  </a:lnTo>
                  <a:lnTo>
                    <a:pt x="9080" y="12674"/>
                  </a:lnTo>
                  <a:lnTo>
                    <a:pt x="9304" y="12369"/>
                  </a:lnTo>
                  <a:close/>
                </a:path>
                <a:path w="17145" h="13334">
                  <a:moveTo>
                    <a:pt x="13371" y="7645"/>
                  </a:moveTo>
                  <a:lnTo>
                    <a:pt x="9524" y="7645"/>
                  </a:lnTo>
                  <a:lnTo>
                    <a:pt x="9829" y="7975"/>
                  </a:lnTo>
                  <a:lnTo>
                    <a:pt x="10591" y="9626"/>
                  </a:lnTo>
                  <a:lnTo>
                    <a:pt x="10794" y="10756"/>
                  </a:lnTo>
                  <a:lnTo>
                    <a:pt x="9753" y="11760"/>
                  </a:lnTo>
                  <a:lnTo>
                    <a:pt x="10693" y="12217"/>
                  </a:lnTo>
                  <a:lnTo>
                    <a:pt x="12750" y="11442"/>
                  </a:lnTo>
                  <a:lnTo>
                    <a:pt x="12741" y="8407"/>
                  </a:lnTo>
                  <a:lnTo>
                    <a:pt x="13371" y="7645"/>
                  </a:lnTo>
                  <a:close/>
                </a:path>
                <a:path w="17145" h="13334">
                  <a:moveTo>
                    <a:pt x="7289" y="5460"/>
                  </a:moveTo>
                  <a:lnTo>
                    <a:pt x="7137" y="5460"/>
                  </a:lnTo>
                  <a:lnTo>
                    <a:pt x="6690" y="6896"/>
                  </a:lnTo>
                  <a:lnTo>
                    <a:pt x="6568" y="7150"/>
                  </a:lnTo>
                  <a:lnTo>
                    <a:pt x="6349" y="7505"/>
                  </a:lnTo>
                  <a:lnTo>
                    <a:pt x="5194" y="8978"/>
                  </a:lnTo>
                  <a:lnTo>
                    <a:pt x="8421" y="8978"/>
                  </a:lnTo>
                  <a:lnTo>
                    <a:pt x="8280" y="8661"/>
                  </a:lnTo>
                  <a:lnTo>
                    <a:pt x="8547" y="8242"/>
                  </a:lnTo>
                  <a:lnTo>
                    <a:pt x="9017" y="7975"/>
                  </a:lnTo>
                  <a:lnTo>
                    <a:pt x="9524" y="7645"/>
                  </a:lnTo>
                  <a:lnTo>
                    <a:pt x="13371" y="7645"/>
                  </a:lnTo>
                  <a:lnTo>
                    <a:pt x="13780" y="7150"/>
                  </a:lnTo>
                  <a:lnTo>
                    <a:pt x="7924" y="7150"/>
                  </a:lnTo>
                  <a:lnTo>
                    <a:pt x="7063" y="6413"/>
                  </a:lnTo>
                  <a:lnTo>
                    <a:pt x="7289" y="5460"/>
                  </a:lnTo>
                  <a:close/>
                </a:path>
                <a:path w="17145" h="13334">
                  <a:moveTo>
                    <a:pt x="13948" y="5143"/>
                  </a:moveTo>
                  <a:lnTo>
                    <a:pt x="8191" y="5143"/>
                  </a:lnTo>
                  <a:lnTo>
                    <a:pt x="9436" y="5206"/>
                  </a:lnTo>
                  <a:lnTo>
                    <a:pt x="9153" y="6349"/>
                  </a:lnTo>
                  <a:lnTo>
                    <a:pt x="9042" y="6896"/>
                  </a:lnTo>
                  <a:lnTo>
                    <a:pt x="7924" y="7150"/>
                  </a:lnTo>
                  <a:lnTo>
                    <a:pt x="13780" y="7150"/>
                  </a:lnTo>
                  <a:lnTo>
                    <a:pt x="14456" y="6349"/>
                  </a:lnTo>
                  <a:lnTo>
                    <a:pt x="15713" y="5156"/>
                  </a:lnTo>
                  <a:lnTo>
                    <a:pt x="13948" y="5143"/>
                  </a:lnTo>
                  <a:close/>
                </a:path>
                <a:path w="17145" h="13334">
                  <a:moveTo>
                    <a:pt x="2298" y="419"/>
                  </a:moveTo>
                  <a:lnTo>
                    <a:pt x="1760" y="749"/>
                  </a:lnTo>
                  <a:lnTo>
                    <a:pt x="1681" y="1269"/>
                  </a:lnTo>
                  <a:lnTo>
                    <a:pt x="1549" y="1460"/>
                  </a:lnTo>
                  <a:lnTo>
                    <a:pt x="1231" y="1676"/>
                  </a:lnTo>
                  <a:lnTo>
                    <a:pt x="812" y="2527"/>
                  </a:lnTo>
                  <a:lnTo>
                    <a:pt x="729" y="3263"/>
                  </a:lnTo>
                  <a:lnTo>
                    <a:pt x="434" y="3568"/>
                  </a:lnTo>
                  <a:lnTo>
                    <a:pt x="223" y="4051"/>
                  </a:lnTo>
                  <a:lnTo>
                    <a:pt x="111" y="5803"/>
                  </a:lnTo>
                  <a:lnTo>
                    <a:pt x="0" y="6819"/>
                  </a:lnTo>
                  <a:lnTo>
                    <a:pt x="457" y="6705"/>
                  </a:lnTo>
                  <a:lnTo>
                    <a:pt x="1549" y="6349"/>
                  </a:lnTo>
                  <a:lnTo>
                    <a:pt x="2929" y="6349"/>
                  </a:lnTo>
                  <a:lnTo>
                    <a:pt x="2146" y="5600"/>
                  </a:lnTo>
                  <a:lnTo>
                    <a:pt x="2267" y="4927"/>
                  </a:lnTo>
                  <a:lnTo>
                    <a:pt x="4305" y="3644"/>
                  </a:lnTo>
                  <a:lnTo>
                    <a:pt x="4098" y="2819"/>
                  </a:lnTo>
                  <a:lnTo>
                    <a:pt x="3992" y="2527"/>
                  </a:lnTo>
                  <a:lnTo>
                    <a:pt x="2667" y="1155"/>
                  </a:lnTo>
                  <a:lnTo>
                    <a:pt x="2298" y="419"/>
                  </a:lnTo>
                  <a:close/>
                </a:path>
                <a:path w="17145" h="13334">
                  <a:moveTo>
                    <a:pt x="6438" y="1155"/>
                  </a:moveTo>
                  <a:lnTo>
                    <a:pt x="5841" y="2044"/>
                  </a:lnTo>
                  <a:lnTo>
                    <a:pt x="6634" y="3263"/>
                  </a:lnTo>
                  <a:lnTo>
                    <a:pt x="6749" y="3594"/>
                  </a:lnTo>
                  <a:lnTo>
                    <a:pt x="5245" y="4051"/>
                  </a:lnTo>
                  <a:lnTo>
                    <a:pt x="5524" y="4749"/>
                  </a:lnTo>
                  <a:lnTo>
                    <a:pt x="6489" y="4927"/>
                  </a:lnTo>
                  <a:lnTo>
                    <a:pt x="6680" y="5803"/>
                  </a:lnTo>
                  <a:lnTo>
                    <a:pt x="7137" y="5460"/>
                  </a:lnTo>
                  <a:lnTo>
                    <a:pt x="8191" y="5143"/>
                  </a:lnTo>
                  <a:lnTo>
                    <a:pt x="13948" y="5143"/>
                  </a:lnTo>
                  <a:lnTo>
                    <a:pt x="12852" y="3467"/>
                  </a:lnTo>
                  <a:lnTo>
                    <a:pt x="12429" y="3352"/>
                  </a:lnTo>
                  <a:lnTo>
                    <a:pt x="6984" y="3352"/>
                  </a:lnTo>
                  <a:lnTo>
                    <a:pt x="6540" y="1219"/>
                  </a:lnTo>
                  <a:close/>
                </a:path>
                <a:path w="17145" h="13334">
                  <a:moveTo>
                    <a:pt x="13931" y="0"/>
                  </a:moveTo>
                  <a:lnTo>
                    <a:pt x="13358" y="761"/>
                  </a:lnTo>
                  <a:lnTo>
                    <a:pt x="12578" y="1460"/>
                  </a:lnTo>
                  <a:lnTo>
                    <a:pt x="12578" y="1612"/>
                  </a:lnTo>
                  <a:lnTo>
                    <a:pt x="13487" y="3263"/>
                  </a:lnTo>
                  <a:lnTo>
                    <a:pt x="14973" y="3428"/>
                  </a:lnTo>
                  <a:lnTo>
                    <a:pt x="13957" y="5156"/>
                  </a:lnTo>
                  <a:lnTo>
                    <a:pt x="15727" y="5143"/>
                  </a:lnTo>
                  <a:lnTo>
                    <a:pt x="16382" y="4521"/>
                  </a:lnTo>
                  <a:lnTo>
                    <a:pt x="15998" y="3644"/>
                  </a:lnTo>
                  <a:lnTo>
                    <a:pt x="16104" y="3352"/>
                  </a:lnTo>
                  <a:lnTo>
                    <a:pt x="16852" y="2819"/>
                  </a:lnTo>
                  <a:lnTo>
                    <a:pt x="16917" y="2527"/>
                  </a:lnTo>
                  <a:lnTo>
                    <a:pt x="16802" y="1269"/>
                  </a:lnTo>
                  <a:lnTo>
                    <a:pt x="15646" y="1269"/>
                  </a:lnTo>
                  <a:lnTo>
                    <a:pt x="14630" y="1003"/>
                  </a:lnTo>
                  <a:lnTo>
                    <a:pt x="13931" y="0"/>
                  </a:lnTo>
                  <a:close/>
                </a:path>
                <a:path w="17145" h="13334">
                  <a:moveTo>
                    <a:pt x="9753" y="1511"/>
                  </a:moveTo>
                  <a:lnTo>
                    <a:pt x="9537" y="1612"/>
                  </a:lnTo>
                  <a:lnTo>
                    <a:pt x="9093" y="1777"/>
                  </a:lnTo>
                  <a:lnTo>
                    <a:pt x="7941" y="2603"/>
                  </a:lnTo>
                  <a:lnTo>
                    <a:pt x="6984" y="3352"/>
                  </a:lnTo>
                  <a:lnTo>
                    <a:pt x="12429" y="3352"/>
                  </a:lnTo>
                  <a:lnTo>
                    <a:pt x="10972" y="2959"/>
                  </a:lnTo>
                  <a:lnTo>
                    <a:pt x="9753" y="1511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11986575" y="6898210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8955" y="8674"/>
                  </a:moveTo>
                  <a:lnTo>
                    <a:pt x="7081" y="8674"/>
                  </a:lnTo>
                  <a:lnTo>
                    <a:pt x="8186" y="9398"/>
                  </a:lnTo>
                  <a:lnTo>
                    <a:pt x="8453" y="10083"/>
                  </a:lnTo>
                  <a:lnTo>
                    <a:pt x="9342" y="9601"/>
                  </a:lnTo>
                  <a:lnTo>
                    <a:pt x="8955" y="8674"/>
                  </a:lnTo>
                  <a:close/>
                </a:path>
                <a:path w="12700" h="10159">
                  <a:moveTo>
                    <a:pt x="3663" y="5130"/>
                  </a:moveTo>
                  <a:lnTo>
                    <a:pt x="998" y="5130"/>
                  </a:lnTo>
                  <a:lnTo>
                    <a:pt x="1938" y="7175"/>
                  </a:lnTo>
                  <a:lnTo>
                    <a:pt x="4185" y="7899"/>
                  </a:lnTo>
                  <a:lnTo>
                    <a:pt x="5189" y="9753"/>
                  </a:lnTo>
                  <a:lnTo>
                    <a:pt x="6179" y="9486"/>
                  </a:lnTo>
                  <a:lnTo>
                    <a:pt x="7081" y="8674"/>
                  </a:lnTo>
                  <a:lnTo>
                    <a:pt x="8955" y="8674"/>
                  </a:lnTo>
                  <a:lnTo>
                    <a:pt x="8580" y="7823"/>
                  </a:lnTo>
                  <a:lnTo>
                    <a:pt x="7500" y="7404"/>
                  </a:lnTo>
                  <a:lnTo>
                    <a:pt x="6306" y="7289"/>
                  </a:lnTo>
                  <a:lnTo>
                    <a:pt x="6433" y="5981"/>
                  </a:lnTo>
                  <a:lnTo>
                    <a:pt x="6515" y="5702"/>
                  </a:lnTo>
                  <a:lnTo>
                    <a:pt x="5062" y="5702"/>
                  </a:lnTo>
                  <a:lnTo>
                    <a:pt x="4236" y="5638"/>
                  </a:lnTo>
                  <a:lnTo>
                    <a:pt x="3792" y="5435"/>
                  </a:lnTo>
                  <a:lnTo>
                    <a:pt x="3663" y="5130"/>
                  </a:lnTo>
                  <a:close/>
                </a:path>
                <a:path w="12700" h="10159">
                  <a:moveTo>
                    <a:pt x="7320" y="4432"/>
                  </a:moveTo>
                  <a:lnTo>
                    <a:pt x="3703" y="4432"/>
                  </a:lnTo>
                  <a:lnTo>
                    <a:pt x="3944" y="4521"/>
                  </a:lnTo>
                  <a:lnTo>
                    <a:pt x="4897" y="4787"/>
                  </a:lnTo>
                  <a:lnTo>
                    <a:pt x="5481" y="5486"/>
                  </a:lnTo>
                  <a:lnTo>
                    <a:pt x="5062" y="5702"/>
                  </a:lnTo>
                  <a:lnTo>
                    <a:pt x="6515" y="5702"/>
                  </a:lnTo>
                  <a:lnTo>
                    <a:pt x="6764" y="4851"/>
                  </a:lnTo>
                  <a:lnTo>
                    <a:pt x="6847" y="4699"/>
                  </a:lnTo>
                  <a:lnTo>
                    <a:pt x="7320" y="4432"/>
                  </a:lnTo>
                  <a:close/>
                </a:path>
                <a:path w="12700" h="10159">
                  <a:moveTo>
                    <a:pt x="5113" y="596"/>
                  </a:moveTo>
                  <a:lnTo>
                    <a:pt x="2763" y="838"/>
                  </a:lnTo>
                  <a:lnTo>
                    <a:pt x="414" y="1346"/>
                  </a:lnTo>
                  <a:lnTo>
                    <a:pt x="0" y="2235"/>
                  </a:lnTo>
                  <a:lnTo>
                    <a:pt x="1808" y="3035"/>
                  </a:lnTo>
                  <a:lnTo>
                    <a:pt x="45" y="4305"/>
                  </a:lnTo>
                  <a:lnTo>
                    <a:pt x="350" y="5283"/>
                  </a:lnTo>
                  <a:lnTo>
                    <a:pt x="591" y="5245"/>
                  </a:lnTo>
                  <a:lnTo>
                    <a:pt x="998" y="5130"/>
                  </a:lnTo>
                  <a:lnTo>
                    <a:pt x="3663" y="5130"/>
                  </a:lnTo>
                  <a:lnTo>
                    <a:pt x="3703" y="4432"/>
                  </a:lnTo>
                  <a:lnTo>
                    <a:pt x="7320" y="4432"/>
                  </a:lnTo>
                  <a:lnTo>
                    <a:pt x="8988" y="3492"/>
                  </a:lnTo>
                  <a:lnTo>
                    <a:pt x="2687" y="3492"/>
                  </a:lnTo>
                  <a:lnTo>
                    <a:pt x="2627" y="3073"/>
                  </a:lnTo>
                  <a:lnTo>
                    <a:pt x="6026" y="3035"/>
                  </a:lnTo>
                  <a:lnTo>
                    <a:pt x="4935" y="2895"/>
                  </a:lnTo>
                  <a:lnTo>
                    <a:pt x="9202" y="2235"/>
                  </a:lnTo>
                  <a:lnTo>
                    <a:pt x="12051" y="2235"/>
                  </a:lnTo>
                  <a:lnTo>
                    <a:pt x="11339" y="901"/>
                  </a:lnTo>
                  <a:lnTo>
                    <a:pt x="9456" y="901"/>
                  </a:lnTo>
                  <a:lnTo>
                    <a:pt x="5113" y="596"/>
                  </a:lnTo>
                  <a:close/>
                </a:path>
                <a:path w="12700" h="10159">
                  <a:moveTo>
                    <a:pt x="12051" y="2235"/>
                  </a:moveTo>
                  <a:lnTo>
                    <a:pt x="9202" y="2235"/>
                  </a:lnTo>
                  <a:lnTo>
                    <a:pt x="9460" y="3429"/>
                  </a:lnTo>
                  <a:lnTo>
                    <a:pt x="9586" y="4305"/>
                  </a:lnTo>
                  <a:lnTo>
                    <a:pt x="9659" y="4648"/>
                  </a:lnTo>
                  <a:lnTo>
                    <a:pt x="9900" y="4851"/>
                  </a:lnTo>
                  <a:lnTo>
                    <a:pt x="11606" y="2895"/>
                  </a:lnTo>
                  <a:lnTo>
                    <a:pt x="12085" y="2298"/>
                  </a:lnTo>
                  <a:close/>
                </a:path>
                <a:path w="12700" h="10159">
                  <a:moveTo>
                    <a:pt x="6026" y="3035"/>
                  </a:moveTo>
                  <a:lnTo>
                    <a:pt x="2750" y="3035"/>
                  </a:lnTo>
                  <a:lnTo>
                    <a:pt x="2852" y="3441"/>
                  </a:lnTo>
                  <a:lnTo>
                    <a:pt x="2687" y="3492"/>
                  </a:lnTo>
                  <a:lnTo>
                    <a:pt x="8988" y="3492"/>
                  </a:lnTo>
                  <a:lnTo>
                    <a:pt x="6026" y="3035"/>
                  </a:lnTo>
                  <a:close/>
                </a:path>
                <a:path w="12700" h="10159">
                  <a:moveTo>
                    <a:pt x="10142" y="0"/>
                  </a:moveTo>
                  <a:lnTo>
                    <a:pt x="9456" y="901"/>
                  </a:lnTo>
                  <a:lnTo>
                    <a:pt x="11339" y="901"/>
                  </a:lnTo>
                  <a:lnTo>
                    <a:pt x="11094" y="444"/>
                  </a:lnTo>
                  <a:lnTo>
                    <a:pt x="10142" y="0"/>
                  </a:lnTo>
                  <a:close/>
                </a:path>
              </a:pathLst>
            </a:custGeom>
            <a:solidFill>
              <a:srgbClr val="F174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11984266" y="6893280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2705" y="0"/>
                  </a:moveTo>
                  <a:lnTo>
                    <a:pt x="2489" y="254"/>
                  </a:lnTo>
                  <a:lnTo>
                    <a:pt x="2667" y="342"/>
                  </a:lnTo>
                  <a:lnTo>
                    <a:pt x="2705" y="0"/>
                  </a:lnTo>
                  <a:close/>
                </a:path>
                <a:path w="4445" h="13970">
                  <a:moveTo>
                    <a:pt x="4191" y="8013"/>
                  </a:moveTo>
                  <a:lnTo>
                    <a:pt x="2286" y="7213"/>
                  </a:lnTo>
                  <a:lnTo>
                    <a:pt x="1854" y="8178"/>
                  </a:lnTo>
                  <a:lnTo>
                    <a:pt x="1841" y="9994"/>
                  </a:lnTo>
                  <a:lnTo>
                    <a:pt x="0" y="11379"/>
                  </a:lnTo>
                  <a:lnTo>
                    <a:pt x="635" y="13347"/>
                  </a:lnTo>
                  <a:lnTo>
                    <a:pt x="1498" y="13766"/>
                  </a:lnTo>
                  <a:lnTo>
                    <a:pt x="1651" y="13055"/>
                  </a:lnTo>
                  <a:lnTo>
                    <a:pt x="1854" y="12547"/>
                  </a:lnTo>
                  <a:lnTo>
                    <a:pt x="2171" y="11798"/>
                  </a:lnTo>
                  <a:lnTo>
                    <a:pt x="2387" y="11010"/>
                  </a:lnTo>
                  <a:lnTo>
                    <a:pt x="2641" y="10223"/>
                  </a:lnTo>
                  <a:lnTo>
                    <a:pt x="2349" y="9245"/>
                  </a:lnTo>
                  <a:lnTo>
                    <a:pt x="4191" y="8013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12006427" y="6956410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12624" y="5943"/>
                  </a:moveTo>
                  <a:lnTo>
                    <a:pt x="10198" y="5943"/>
                  </a:lnTo>
                  <a:lnTo>
                    <a:pt x="10502" y="6083"/>
                  </a:lnTo>
                  <a:lnTo>
                    <a:pt x="10756" y="6400"/>
                  </a:lnTo>
                  <a:lnTo>
                    <a:pt x="11473" y="6591"/>
                  </a:lnTo>
                  <a:lnTo>
                    <a:pt x="11747" y="6642"/>
                  </a:lnTo>
                  <a:lnTo>
                    <a:pt x="11950" y="6642"/>
                  </a:lnTo>
                  <a:lnTo>
                    <a:pt x="12192" y="6578"/>
                  </a:lnTo>
                  <a:lnTo>
                    <a:pt x="12369" y="6489"/>
                  </a:lnTo>
                  <a:lnTo>
                    <a:pt x="12624" y="5943"/>
                  </a:lnTo>
                  <a:close/>
                </a:path>
                <a:path w="13334" h="6984">
                  <a:moveTo>
                    <a:pt x="9801" y="6003"/>
                  </a:moveTo>
                  <a:close/>
                </a:path>
                <a:path w="13334" h="6984">
                  <a:moveTo>
                    <a:pt x="12701" y="5549"/>
                  </a:moveTo>
                  <a:lnTo>
                    <a:pt x="9194" y="5549"/>
                  </a:lnTo>
                  <a:lnTo>
                    <a:pt x="9525" y="5676"/>
                  </a:lnTo>
                  <a:lnTo>
                    <a:pt x="9801" y="6003"/>
                  </a:lnTo>
                  <a:lnTo>
                    <a:pt x="10198" y="5943"/>
                  </a:lnTo>
                  <a:lnTo>
                    <a:pt x="12624" y="5943"/>
                  </a:lnTo>
                  <a:lnTo>
                    <a:pt x="12738" y="5676"/>
                  </a:lnTo>
                  <a:lnTo>
                    <a:pt x="12701" y="5549"/>
                  </a:lnTo>
                  <a:close/>
                </a:path>
                <a:path w="13334" h="6984">
                  <a:moveTo>
                    <a:pt x="546" y="0"/>
                  </a:moveTo>
                  <a:lnTo>
                    <a:pt x="0" y="800"/>
                  </a:lnTo>
                  <a:lnTo>
                    <a:pt x="355" y="1295"/>
                  </a:lnTo>
                  <a:lnTo>
                    <a:pt x="1079" y="1689"/>
                  </a:lnTo>
                  <a:lnTo>
                    <a:pt x="2019" y="2158"/>
                  </a:lnTo>
                  <a:lnTo>
                    <a:pt x="3073" y="2489"/>
                  </a:lnTo>
                  <a:lnTo>
                    <a:pt x="3454" y="3657"/>
                  </a:lnTo>
                  <a:lnTo>
                    <a:pt x="3759" y="4241"/>
                  </a:lnTo>
                  <a:lnTo>
                    <a:pt x="4711" y="4648"/>
                  </a:lnTo>
                  <a:lnTo>
                    <a:pt x="5626" y="5105"/>
                  </a:lnTo>
                  <a:lnTo>
                    <a:pt x="6705" y="5181"/>
                  </a:lnTo>
                  <a:lnTo>
                    <a:pt x="7658" y="5956"/>
                  </a:lnTo>
                  <a:lnTo>
                    <a:pt x="9194" y="5549"/>
                  </a:lnTo>
                  <a:lnTo>
                    <a:pt x="12701" y="5549"/>
                  </a:lnTo>
                  <a:lnTo>
                    <a:pt x="11808" y="5105"/>
                  </a:lnTo>
                  <a:lnTo>
                    <a:pt x="10007" y="4356"/>
                  </a:lnTo>
                  <a:lnTo>
                    <a:pt x="8597" y="4076"/>
                  </a:lnTo>
                  <a:lnTo>
                    <a:pt x="7315" y="3492"/>
                  </a:lnTo>
                  <a:lnTo>
                    <a:pt x="6197" y="2603"/>
                  </a:lnTo>
                  <a:lnTo>
                    <a:pt x="5168" y="2527"/>
                  </a:lnTo>
                  <a:lnTo>
                    <a:pt x="4457" y="2006"/>
                  </a:lnTo>
                  <a:lnTo>
                    <a:pt x="4013" y="1104"/>
                  </a:lnTo>
                  <a:lnTo>
                    <a:pt x="3479" y="1041"/>
                  </a:lnTo>
                  <a:lnTo>
                    <a:pt x="2425" y="850"/>
                  </a:lnTo>
                  <a:lnTo>
                    <a:pt x="1460" y="44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12015203" y="696197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81" y="838"/>
                  </a:moveTo>
                  <a:lnTo>
                    <a:pt x="1727" y="533"/>
                  </a:lnTo>
                  <a:lnTo>
                    <a:pt x="1409" y="381"/>
                  </a:lnTo>
                  <a:lnTo>
                    <a:pt x="1028" y="444"/>
                  </a:lnTo>
                  <a:lnTo>
                    <a:pt x="749" y="114"/>
                  </a:lnTo>
                  <a:lnTo>
                    <a:pt x="406" y="0"/>
                  </a:lnTo>
                  <a:lnTo>
                    <a:pt x="0" y="101"/>
                  </a:lnTo>
                  <a:lnTo>
                    <a:pt x="355" y="215"/>
                  </a:lnTo>
                  <a:lnTo>
                    <a:pt x="685" y="342"/>
                  </a:lnTo>
                  <a:lnTo>
                    <a:pt x="1028" y="457"/>
                  </a:lnTo>
                  <a:lnTo>
                    <a:pt x="1358" y="584"/>
                  </a:lnTo>
                  <a:lnTo>
                    <a:pt x="1663" y="711"/>
                  </a:lnTo>
                  <a:lnTo>
                    <a:pt x="1981" y="838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12001831" y="695141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0" y="0"/>
                  </a:moveTo>
                  <a:lnTo>
                    <a:pt x="330" y="736"/>
                  </a:lnTo>
                  <a:lnTo>
                    <a:pt x="698" y="1460"/>
                  </a:lnTo>
                  <a:lnTo>
                    <a:pt x="101" y="2222"/>
                  </a:lnTo>
                  <a:lnTo>
                    <a:pt x="215" y="2451"/>
                  </a:lnTo>
                  <a:lnTo>
                    <a:pt x="380" y="2895"/>
                  </a:lnTo>
                  <a:lnTo>
                    <a:pt x="1295" y="3136"/>
                  </a:lnTo>
                  <a:lnTo>
                    <a:pt x="1498" y="3949"/>
                  </a:lnTo>
                  <a:lnTo>
                    <a:pt x="1879" y="4660"/>
                  </a:lnTo>
                  <a:lnTo>
                    <a:pt x="2793" y="5118"/>
                  </a:lnTo>
                  <a:lnTo>
                    <a:pt x="4165" y="6045"/>
                  </a:lnTo>
                  <a:lnTo>
                    <a:pt x="4800" y="7785"/>
                  </a:lnTo>
                  <a:lnTo>
                    <a:pt x="6451" y="8369"/>
                  </a:lnTo>
                  <a:lnTo>
                    <a:pt x="7378" y="8864"/>
                  </a:lnTo>
                  <a:lnTo>
                    <a:pt x="8064" y="8661"/>
                  </a:lnTo>
                  <a:lnTo>
                    <a:pt x="7670" y="7492"/>
                  </a:lnTo>
                  <a:lnTo>
                    <a:pt x="6629" y="7162"/>
                  </a:lnTo>
                  <a:lnTo>
                    <a:pt x="5676" y="6692"/>
                  </a:lnTo>
                  <a:lnTo>
                    <a:pt x="4940" y="6299"/>
                  </a:lnTo>
                  <a:lnTo>
                    <a:pt x="4597" y="5803"/>
                  </a:lnTo>
                  <a:lnTo>
                    <a:pt x="5130" y="5003"/>
                  </a:lnTo>
                  <a:lnTo>
                    <a:pt x="3670" y="3086"/>
                  </a:lnTo>
                  <a:lnTo>
                    <a:pt x="1981" y="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11989493" y="687533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9575" y="0"/>
                  </a:moveTo>
                  <a:lnTo>
                    <a:pt x="8534" y="482"/>
                  </a:lnTo>
                  <a:lnTo>
                    <a:pt x="7708" y="1206"/>
                  </a:lnTo>
                  <a:lnTo>
                    <a:pt x="6883" y="4597"/>
                  </a:lnTo>
                  <a:lnTo>
                    <a:pt x="4889" y="5740"/>
                  </a:lnTo>
                  <a:lnTo>
                    <a:pt x="3708" y="7581"/>
                  </a:lnTo>
                  <a:lnTo>
                    <a:pt x="2997" y="6883"/>
                  </a:lnTo>
                  <a:lnTo>
                    <a:pt x="4241" y="5880"/>
                  </a:lnTo>
                  <a:lnTo>
                    <a:pt x="2959" y="5600"/>
                  </a:lnTo>
                  <a:lnTo>
                    <a:pt x="2793" y="5702"/>
                  </a:lnTo>
                  <a:lnTo>
                    <a:pt x="2387" y="5892"/>
                  </a:lnTo>
                  <a:lnTo>
                    <a:pt x="2425" y="6286"/>
                  </a:lnTo>
                  <a:lnTo>
                    <a:pt x="2285" y="6604"/>
                  </a:lnTo>
                  <a:lnTo>
                    <a:pt x="1943" y="6832"/>
                  </a:lnTo>
                  <a:lnTo>
                    <a:pt x="1904" y="7454"/>
                  </a:lnTo>
                  <a:lnTo>
                    <a:pt x="990" y="8128"/>
                  </a:lnTo>
                  <a:lnTo>
                    <a:pt x="596" y="9080"/>
                  </a:lnTo>
                  <a:lnTo>
                    <a:pt x="0" y="9944"/>
                  </a:lnTo>
                  <a:lnTo>
                    <a:pt x="38" y="10147"/>
                  </a:lnTo>
                  <a:lnTo>
                    <a:pt x="177" y="10604"/>
                  </a:lnTo>
                  <a:lnTo>
                    <a:pt x="1396" y="11226"/>
                  </a:lnTo>
                  <a:lnTo>
                    <a:pt x="406" y="11696"/>
                  </a:lnTo>
                  <a:lnTo>
                    <a:pt x="88" y="12230"/>
                  </a:lnTo>
                  <a:lnTo>
                    <a:pt x="825" y="12954"/>
                  </a:lnTo>
                  <a:lnTo>
                    <a:pt x="1498" y="13690"/>
                  </a:lnTo>
                  <a:lnTo>
                    <a:pt x="1790" y="14744"/>
                  </a:lnTo>
                  <a:lnTo>
                    <a:pt x="2451" y="14503"/>
                  </a:lnTo>
                  <a:lnTo>
                    <a:pt x="1930" y="12039"/>
                  </a:lnTo>
                  <a:lnTo>
                    <a:pt x="3924" y="12255"/>
                  </a:lnTo>
                  <a:lnTo>
                    <a:pt x="4635" y="11290"/>
                  </a:lnTo>
                  <a:lnTo>
                    <a:pt x="5232" y="10210"/>
                  </a:lnTo>
                  <a:lnTo>
                    <a:pt x="5841" y="9182"/>
                  </a:lnTo>
                  <a:lnTo>
                    <a:pt x="6591" y="6642"/>
                  </a:lnTo>
                  <a:lnTo>
                    <a:pt x="6908" y="6007"/>
                  </a:lnTo>
                  <a:lnTo>
                    <a:pt x="8902" y="2349"/>
                  </a:lnTo>
                  <a:lnTo>
                    <a:pt x="9842" y="698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11989126" y="688593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190" y="215"/>
                  </a:lnTo>
                  <a:lnTo>
                    <a:pt x="0" y="317"/>
                  </a:lnTo>
                  <a:lnTo>
                    <a:pt x="101" y="711"/>
                  </a:lnTo>
                  <a:lnTo>
                    <a:pt x="152" y="939"/>
                  </a:lnTo>
                  <a:lnTo>
                    <a:pt x="241" y="1155"/>
                  </a:lnTo>
                  <a:lnTo>
                    <a:pt x="342" y="1384"/>
                  </a:lnTo>
                  <a:lnTo>
                    <a:pt x="457" y="1612"/>
                  </a:lnTo>
                  <a:lnTo>
                    <a:pt x="787" y="1092"/>
                  </a:lnTo>
                  <a:lnTo>
                    <a:pt x="1752" y="60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8" name="object 2958"/>
            <p:cNvSpPr/>
            <p:nvPr/>
          </p:nvSpPr>
          <p:spPr>
            <a:xfrm>
              <a:off x="12000943" y="69532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203"/>
                  </a:lnTo>
                  <a:lnTo>
                    <a:pt x="241" y="393"/>
                  </a:lnTo>
                  <a:lnTo>
                    <a:pt x="342" y="609"/>
                  </a:lnTo>
                  <a:lnTo>
                    <a:pt x="546" y="546"/>
                  </a:lnTo>
                  <a:lnTo>
                    <a:pt x="787" y="457"/>
                  </a:lnTo>
                  <a:lnTo>
                    <a:pt x="1016" y="368"/>
                  </a:lnTo>
                  <a:lnTo>
                    <a:pt x="660" y="254"/>
                  </a:lnTo>
                  <a:lnTo>
                    <a:pt x="342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59" name="object 2959"/>
            <p:cNvSpPr/>
            <p:nvPr/>
          </p:nvSpPr>
          <p:spPr>
            <a:xfrm>
              <a:off x="12095445" y="6895397"/>
              <a:ext cx="20955" cy="15240"/>
            </a:xfrm>
            <a:custGeom>
              <a:avLst/>
              <a:gdLst/>
              <a:ahLst/>
              <a:cxnLst/>
              <a:rect l="l" t="t" r="r" b="b"/>
              <a:pathLst>
                <a:path w="20954" h="15240">
                  <a:moveTo>
                    <a:pt x="19374" y="9458"/>
                  </a:moveTo>
                  <a:lnTo>
                    <a:pt x="19544" y="12204"/>
                  </a:lnTo>
                  <a:lnTo>
                    <a:pt x="19655" y="13144"/>
                  </a:lnTo>
                  <a:lnTo>
                    <a:pt x="20245" y="14046"/>
                  </a:lnTo>
                  <a:lnTo>
                    <a:pt x="20651" y="15062"/>
                  </a:lnTo>
                  <a:lnTo>
                    <a:pt x="20775" y="12496"/>
                  </a:lnTo>
                  <a:lnTo>
                    <a:pt x="20716" y="11493"/>
                  </a:lnTo>
                  <a:lnTo>
                    <a:pt x="19374" y="9458"/>
                  </a:lnTo>
                  <a:close/>
                </a:path>
                <a:path w="20954" h="15240">
                  <a:moveTo>
                    <a:pt x="14290" y="6108"/>
                  </a:moveTo>
                  <a:lnTo>
                    <a:pt x="7672" y="6108"/>
                  </a:lnTo>
                  <a:lnTo>
                    <a:pt x="8281" y="6388"/>
                  </a:lnTo>
                  <a:lnTo>
                    <a:pt x="8348" y="6604"/>
                  </a:lnTo>
                  <a:lnTo>
                    <a:pt x="7202" y="8407"/>
                  </a:lnTo>
                  <a:lnTo>
                    <a:pt x="9172" y="9410"/>
                  </a:lnTo>
                  <a:lnTo>
                    <a:pt x="9128" y="9855"/>
                  </a:lnTo>
                  <a:lnTo>
                    <a:pt x="8828" y="10883"/>
                  </a:lnTo>
                  <a:lnTo>
                    <a:pt x="9564" y="10998"/>
                  </a:lnTo>
                  <a:lnTo>
                    <a:pt x="9829" y="11493"/>
                  </a:lnTo>
                  <a:lnTo>
                    <a:pt x="10021" y="12204"/>
                  </a:lnTo>
                  <a:lnTo>
                    <a:pt x="10644" y="13144"/>
                  </a:lnTo>
                  <a:lnTo>
                    <a:pt x="11406" y="13093"/>
                  </a:lnTo>
                  <a:lnTo>
                    <a:pt x="11774" y="13042"/>
                  </a:lnTo>
                  <a:lnTo>
                    <a:pt x="12320" y="12496"/>
                  </a:lnTo>
                  <a:lnTo>
                    <a:pt x="12207" y="11493"/>
                  </a:lnTo>
                  <a:lnTo>
                    <a:pt x="12303" y="10807"/>
                  </a:lnTo>
                  <a:lnTo>
                    <a:pt x="12722" y="9918"/>
                  </a:lnTo>
                  <a:lnTo>
                    <a:pt x="13654" y="8305"/>
                  </a:lnTo>
                  <a:lnTo>
                    <a:pt x="18729" y="8305"/>
                  </a:lnTo>
                  <a:lnTo>
                    <a:pt x="18352" y="7467"/>
                  </a:lnTo>
                  <a:lnTo>
                    <a:pt x="14174" y="7467"/>
                  </a:lnTo>
                  <a:lnTo>
                    <a:pt x="14290" y="6108"/>
                  </a:lnTo>
                  <a:close/>
                </a:path>
                <a:path w="20954" h="15240">
                  <a:moveTo>
                    <a:pt x="7074" y="9118"/>
                  </a:moveTo>
                  <a:lnTo>
                    <a:pt x="3062" y="9118"/>
                  </a:lnTo>
                  <a:lnTo>
                    <a:pt x="3659" y="9690"/>
                  </a:lnTo>
                  <a:lnTo>
                    <a:pt x="3913" y="10363"/>
                  </a:lnTo>
                  <a:lnTo>
                    <a:pt x="4865" y="10807"/>
                  </a:lnTo>
                  <a:lnTo>
                    <a:pt x="5145" y="11493"/>
                  </a:lnTo>
                  <a:lnTo>
                    <a:pt x="5970" y="10210"/>
                  </a:lnTo>
                  <a:lnTo>
                    <a:pt x="7074" y="9118"/>
                  </a:lnTo>
                  <a:close/>
                </a:path>
                <a:path w="20954" h="15240">
                  <a:moveTo>
                    <a:pt x="19356" y="9156"/>
                  </a:moveTo>
                  <a:lnTo>
                    <a:pt x="19374" y="9458"/>
                  </a:lnTo>
                  <a:lnTo>
                    <a:pt x="19356" y="9156"/>
                  </a:lnTo>
                  <a:close/>
                </a:path>
                <a:path w="20954" h="15240">
                  <a:moveTo>
                    <a:pt x="18729" y="8305"/>
                  </a:moveTo>
                  <a:lnTo>
                    <a:pt x="13654" y="8305"/>
                  </a:lnTo>
                  <a:lnTo>
                    <a:pt x="16854" y="9410"/>
                  </a:lnTo>
                  <a:lnTo>
                    <a:pt x="19187" y="9173"/>
                  </a:lnTo>
                  <a:lnTo>
                    <a:pt x="18983" y="8864"/>
                  </a:lnTo>
                  <a:lnTo>
                    <a:pt x="18729" y="8305"/>
                  </a:lnTo>
                  <a:close/>
                </a:path>
                <a:path w="20954" h="15240">
                  <a:moveTo>
                    <a:pt x="6343" y="7607"/>
                  </a:moveTo>
                  <a:lnTo>
                    <a:pt x="1068" y="7607"/>
                  </a:lnTo>
                  <a:lnTo>
                    <a:pt x="2071" y="9245"/>
                  </a:lnTo>
                  <a:lnTo>
                    <a:pt x="3062" y="9118"/>
                  </a:lnTo>
                  <a:lnTo>
                    <a:pt x="7074" y="9118"/>
                  </a:lnTo>
                  <a:lnTo>
                    <a:pt x="7010" y="8851"/>
                  </a:lnTo>
                  <a:lnTo>
                    <a:pt x="6343" y="7607"/>
                  </a:lnTo>
                  <a:close/>
                </a:path>
                <a:path w="20954" h="15240">
                  <a:moveTo>
                    <a:pt x="1004" y="6756"/>
                  </a:moveTo>
                  <a:lnTo>
                    <a:pt x="420" y="6997"/>
                  </a:lnTo>
                  <a:lnTo>
                    <a:pt x="0" y="7289"/>
                  </a:lnTo>
                  <a:lnTo>
                    <a:pt x="0" y="8305"/>
                  </a:lnTo>
                  <a:lnTo>
                    <a:pt x="141" y="8661"/>
                  </a:lnTo>
                  <a:lnTo>
                    <a:pt x="598" y="8305"/>
                  </a:lnTo>
                  <a:lnTo>
                    <a:pt x="1068" y="7607"/>
                  </a:lnTo>
                  <a:lnTo>
                    <a:pt x="6343" y="7607"/>
                  </a:lnTo>
                  <a:lnTo>
                    <a:pt x="6129" y="7200"/>
                  </a:lnTo>
                  <a:lnTo>
                    <a:pt x="3100" y="7200"/>
                  </a:lnTo>
                  <a:lnTo>
                    <a:pt x="2503" y="6997"/>
                  </a:lnTo>
                  <a:lnTo>
                    <a:pt x="2071" y="6870"/>
                  </a:lnTo>
                  <a:lnTo>
                    <a:pt x="1004" y="6756"/>
                  </a:lnTo>
                  <a:close/>
                </a:path>
                <a:path w="20954" h="15240">
                  <a:moveTo>
                    <a:pt x="17425" y="5448"/>
                  </a:moveTo>
                  <a:lnTo>
                    <a:pt x="16765" y="5638"/>
                  </a:lnTo>
                  <a:lnTo>
                    <a:pt x="16308" y="5702"/>
                  </a:lnTo>
                  <a:lnTo>
                    <a:pt x="15992" y="6604"/>
                  </a:lnTo>
                  <a:lnTo>
                    <a:pt x="15877" y="6756"/>
                  </a:lnTo>
                  <a:lnTo>
                    <a:pt x="15053" y="7162"/>
                  </a:lnTo>
                  <a:lnTo>
                    <a:pt x="14174" y="7467"/>
                  </a:lnTo>
                  <a:lnTo>
                    <a:pt x="18352" y="7467"/>
                  </a:lnTo>
                  <a:lnTo>
                    <a:pt x="17425" y="5448"/>
                  </a:lnTo>
                  <a:close/>
                </a:path>
                <a:path w="20954" h="15240">
                  <a:moveTo>
                    <a:pt x="5932" y="6807"/>
                  </a:moveTo>
                  <a:lnTo>
                    <a:pt x="3163" y="6807"/>
                  </a:lnTo>
                  <a:lnTo>
                    <a:pt x="3379" y="6845"/>
                  </a:lnTo>
                  <a:lnTo>
                    <a:pt x="3113" y="6896"/>
                  </a:lnTo>
                  <a:lnTo>
                    <a:pt x="3570" y="6959"/>
                  </a:lnTo>
                  <a:lnTo>
                    <a:pt x="3544" y="7150"/>
                  </a:lnTo>
                  <a:lnTo>
                    <a:pt x="3316" y="7162"/>
                  </a:lnTo>
                  <a:lnTo>
                    <a:pt x="3100" y="7200"/>
                  </a:lnTo>
                  <a:lnTo>
                    <a:pt x="6129" y="7200"/>
                  </a:lnTo>
                  <a:lnTo>
                    <a:pt x="5932" y="6807"/>
                  </a:lnTo>
                  <a:close/>
                </a:path>
                <a:path w="20954" h="15240">
                  <a:moveTo>
                    <a:pt x="3043" y="6814"/>
                  </a:moveTo>
                  <a:lnTo>
                    <a:pt x="2528" y="6845"/>
                  </a:lnTo>
                  <a:lnTo>
                    <a:pt x="3113" y="6896"/>
                  </a:lnTo>
                  <a:close/>
                </a:path>
                <a:path w="20954" h="15240">
                  <a:moveTo>
                    <a:pt x="5665" y="939"/>
                  </a:moveTo>
                  <a:lnTo>
                    <a:pt x="5068" y="4914"/>
                  </a:lnTo>
                  <a:lnTo>
                    <a:pt x="3608" y="5054"/>
                  </a:lnTo>
                  <a:lnTo>
                    <a:pt x="2795" y="5295"/>
                  </a:lnTo>
                  <a:lnTo>
                    <a:pt x="2745" y="6464"/>
                  </a:lnTo>
                  <a:lnTo>
                    <a:pt x="3043" y="6814"/>
                  </a:lnTo>
                  <a:lnTo>
                    <a:pt x="5932" y="6807"/>
                  </a:lnTo>
                  <a:lnTo>
                    <a:pt x="5830" y="6604"/>
                  </a:lnTo>
                  <a:lnTo>
                    <a:pt x="6567" y="6235"/>
                  </a:lnTo>
                  <a:lnTo>
                    <a:pt x="7672" y="6108"/>
                  </a:lnTo>
                  <a:lnTo>
                    <a:pt x="14290" y="6108"/>
                  </a:lnTo>
                  <a:lnTo>
                    <a:pt x="14305" y="5054"/>
                  </a:lnTo>
                  <a:lnTo>
                    <a:pt x="14138" y="4965"/>
                  </a:lnTo>
                  <a:lnTo>
                    <a:pt x="8967" y="4965"/>
                  </a:lnTo>
                  <a:lnTo>
                    <a:pt x="8400" y="4394"/>
                  </a:lnTo>
                  <a:lnTo>
                    <a:pt x="6897" y="3492"/>
                  </a:lnTo>
                  <a:lnTo>
                    <a:pt x="5665" y="939"/>
                  </a:lnTo>
                  <a:close/>
                </a:path>
                <a:path w="20954" h="15240">
                  <a:moveTo>
                    <a:pt x="12460" y="0"/>
                  </a:moveTo>
                  <a:lnTo>
                    <a:pt x="12066" y="1066"/>
                  </a:lnTo>
                  <a:lnTo>
                    <a:pt x="8713" y="1612"/>
                  </a:lnTo>
                  <a:lnTo>
                    <a:pt x="9577" y="4394"/>
                  </a:lnTo>
                  <a:lnTo>
                    <a:pt x="8967" y="4965"/>
                  </a:lnTo>
                  <a:lnTo>
                    <a:pt x="14138" y="4965"/>
                  </a:lnTo>
                  <a:lnTo>
                    <a:pt x="10923" y="3263"/>
                  </a:lnTo>
                  <a:lnTo>
                    <a:pt x="13514" y="850"/>
                  </a:lnTo>
                  <a:lnTo>
                    <a:pt x="12460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0" name="object 2960"/>
            <p:cNvSpPr/>
            <p:nvPr/>
          </p:nvSpPr>
          <p:spPr>
            <a:xfrm>
              <a:off x="12095677" y="6886837"/>
              <a:ext cx="17145" cy="16510"/>
            </a:xfrm>
            <a:custGeom>
              <a:avLst/>
              <a:gdLst/>
              <a:ahLst/>
              <a:cxnLst/>
              <a:rect l="l" t="t" r="r" b="b"/>
              <a:pathLst>
                <a:path w="17145" h="16509">
                  <a:moveTo>
                    <a:pt x="15212" y="8559"/>
                  </a:moveTo>
                  <a:lnTo>
                    <a:pt x="12227" y="8559"/>
                  </a:lnTo>
                  <a:lnTo>
                    <a:pt x="13282" y="9410"/>
                  </a:lnTo>
                  <a:lnTo>
                    <a:pt x="10691" y="11823"/>
                  </a:lnTo>
                  <a:lnTo>
                    <a:pt x="14073" y="13614"/>
                  </a:lnTo>
                  <a:lnTo>
                    <a:pt x="14128" y="13855"/>
                  </a:lnTo>
                  <a:lnTo>
                    <a:pt x="13942" y="16027"/>
                  </a:lnTo>
                  <a:lnTo>
                    <a:pt x="14894" y="15697"/>
                  </a:lnTo>
                  <a:lnTo>
                    <a:pt x="15720" y="15278"/>
                  </a:lnTo>
                  <a:lnTo>
                    <a:pt x="16076" y="14262"/>
                  </a:lnTo>
                  <a:lnTo>
                    <a:pt x="14560" y="13614"/>
                  </a:lnTo>
                  <a:lnTo>
                    <a:pt x="14505" y="13474"/>
                  </a:lnTo>
                  <a:lnTo>
                    <a:pt x="15441" y="12712"/>
                  </a:lnTo>
                  <a:lnTo>
                    <a:pt x="16025" y="11823"/>
                  </a:lnTo>
                  <a:lnTo>
                    <a:pt x="16364" y="11226"/>
                  </a:lnTo>
                  <a:lnTo>
                    <a:pt x="12926" y="11226"/>
                  </a:lnTo>
                  <a:lnTo>
                    <a:pt x="15796" y="8877"/>
                  </a:lnTo>
                  <a:lnTo>
                    <a:pt x="15212" y="8559"/>
                  </a:lnTo>
                  <a:close/>
                </a:path>
                <a:path w="17145" h="16509">
                  <a:moveTo>
                    <a:pt x="1115" y="9474"/>
                  </a:moveTo>
                  <a:lnTo>
                    <a:pt x="85" y="10706"/>
                  </a:lnTo>
                  <a:lnTo>
                    <a:pt x="0" y="11226"/>
                  </a:lnTo>
                  <a:lnTo>
                    <a:pt x="416" y="12318"/>
                  </a:lnTo>
                  <a:lnTo>
                    <a:pt x="2563" y="13855"/>
                  </a:lnTo>
                  <a:lnTo>
                    <a:pt x="3376" y="13614"/>
                  </a:lnTo>
                  <a:lnTo>
                    <a:pt x="4836" y="13474"/>
                  </a:lnTo>
                  <a:lnTo>
                    <a:pt x="5279" y="10528"/>
                  </a:lnTo>
                  <a:lnTo>
                    <a:pt x="4957" y="10515"/>
                  </a:lnTo>
                  <a:lnTo>
                    <a:pt x="4803" y="10413"/>
                  </a:lnTo>
                  <a:lnTo>
                    <a:pt x="2812" y="10404"/>
                  </a:lnTo>
                  <a:lnTo>
                    <a:pt x="1115" y="9474"/>
                  </a:lnTo>
                  <a:close/>
                </a:path>
                <a:path w="17145" h="16509">
                  <a:moveTo>
                    <a:pt x="8024" y="0"/>
                  </a:moveTo>
                  <a:lnTo>
                    <a:pt x="7478" y="215"/>
                  </a:lnTo>
                  <a:lnTo>
                    <a:pt x="7732" y="647"/>
                  </a:lnTo>
                  <a:lnTo>
                    <a:pt x="7909" y="876"/>
                  </a:lnTo>
                  <a:lnTo>
                    <a:pt x="10170" y="4419"/>
                  </a:lnTo>
                  <a:lnTo>
                    <a:pt x="7567" y="7010"/>
                  </a:lnTo>
                  <a:lnTo>
                    <a:pt x="6043" y="10058"/>
                  </a:lnTo>
                  <a:lnTo>
                    <a:pt x="5923" y="10515"/>
                  </a:lnTo>
                  <a:lnTo>
                    <a:pt x="6665" y="12052"/>
                  </a:lnTo>
                  <a:lnTo>
                    <a:pt x="8189" y="12966"/>
                  </a:lnTo>
                  <a:lnTo>
                    <a:pt x="8735" y="13525"/>
                  </a:lnTo>
                  <a:lnTo>
                    <a:pt x="9331" y="12966"/>
                  </a:lnTo>
                  <a:lnTo>
                    <a:pt x="8481" y="10172"/>
                  </a:lnTo>
                  <a:lnTo>
                    <a:pt x="11834" y="9626"/>
                  </a:lnTo>
                  <a:lnTo>
                    <a:pt x="12227" y="8559"/>
                  </a:lnTo>
                  <a:lnTo>
                    <a:pt x="15212" y="8559"/>
                  </a:lnTo>
                  <a:lnTo>
                    <a:pt x="14285" y="7543"/>
                  </a:lnTo>
                  <a:lnTo>
                    <a:pt x="14538" y="7010"/>
                  </a:lnTo>
                  <a:lnTo>
                    <a:pt x="14615" y="6159"/>
                  </a:lnTo>
                  <a:lnTo>
                    <a:pt x="14044" y="5029"/>
                  </a:lnTo>
                  <a:lnTo>
                    <a:pt x="12946" y="4305"/>
                  </a:lnTo>
                  <a:lnTo>
                    <a:pt x="11719" y="4305"/>
                  </a:lnTo>
                  <a:lnTo>
                    <a:pt x="10297" y="3619"/>
                  </a:lnTo>
                  <a:lnTo>
                    <a:pt x="9929" y="3174"/>
                  </a:lnTo>
                  <a:lnTo>
                    <a:pt x="9360" y="876"/>
                  </a:lnTo>
                  <a:lnTo>
                    <a:pt x="8024" y="0"/>
                  </a:lnTo>
                  <a:close/>
                </a:path>
                <a:path w="17145" h="16509">
                  <a:moveTo>
                    <a:pt x="16660" y="10706"/>
                  </a:moveTo>
                  <a:lnTo>
                    <a:pt x="12926" y="11226"/>
                  </a:lnTo>
                  <a:lnTo>
                    <a:pt x="16364" y="11226"/>
                  </a:lnTo>
                  <a:lnTo>
                    <a:pt x="16660" y="10706"/>
                  </a:lnTo>
                  <a:close/>
                </a:path>
                <a:path w="17145" h="16509">
                  <a:moveTo>
                    <a:pt x="5433" y="9499"/>
                  </a:moveTo>
                  <a:lnTo>
                    <a:pt x="5279" y="10523"/>
                  </a:lnTo>
                  <a:lnTo>
                    <a:pt x="5814" y="10515"/>
                  </a:lnTo>
                  <a:lnTo>
                    <a:pt x="5703" y="10058"/>
                  </a:lnTo>
                  <a:lnTo>
                    <a:pt x="5433" y="9499"/>
                  </a:lnTo>
                  <a:close/>
                </a:path>
                <a:path w="17145" h="16509">
                  <a:moveTo>
                    <a:pt x="4265" y="10058"/>
                  </a:moveTo>
                  <a:lnTo>
                    <a:pt x="2829" y="10413"/>
                  </a:lnTo>
                  <a:lnTo>
                    <a:pt x="4803" y="10413"/>
                  </a:lnTo>
                  <a:lnTo>
                    <a:pt x="4265" y="10058"/>
                  </a:lnTo>
                  <a:close/>
                </a:path>
                <a:path w="17145" h="16509">
                  <a:moveTo>
                    <a:pt x="12596" y="2971"/>
                  </a:moveTo>
                  <a:lnTo>
                    <a:pt x="12062" y="3365"/>
                  </a:lnTo>
                  <a:lnTo>
                    <a:pt x="11719" y="4305"/>
                  </a:lnTo>
                  <a:lnTo>
                    <a:pt x="12946" y="4305"/>
                  </a:lnTo>
                  <a:lnTo>
                    <a:pt x="12596" y="2971"/>
                  </a:lnTo>
                  <a:close/>
                </a:path>
                <a:path w="17145" h="16509">
                  <a:moveTo>
                    <a:pt x="9345" y="812"/>
                  </a:move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12092750" y="6870421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5" h="22859">
                  <a:moveTo>
                    <a:pt x="8373" y="3632"/>
                  </a:moveTo>
                  <a:lnTo>
                    <a:pt x="5880" y="3632"/>
                  </a:lnTo>
                  <a:lnTo>
                    <a:pt x="6453" y="4825"/>
                  </a:lnTo>
                  <a:lnTo>
                    <a:pt x="6534" y="5092"/>
                  </a:lnTo>
                  <a:lnTo>
                    <a:pt x="6705" y="5981"/>
                  </a:lnTo>
                  <a:lnTo>
                    <a:pt x="10642" y="7619"/>
                  </a:lnTo>
                  <a:lnTo>
                    <a:pt x="12572" y="14312"/>
                  </a:lnTo>
                  <a:lnTo>
                    <a:pt x="12636" y="16040"/>
                  </a:lnTo>
                  <a:lnTo>
                    <a:pt x="14514" y="17132"/>
                  </a:lnTo>
                  <a:lnTo>
                    <a:pt x="15074" y="17437"/>
                  </a:lnTo>
                  <a:lnTo>
                    <a:pt x="15189" y="18618"/>
                  </a:lnTo>
                  <a:lnTo>
                    <a:pt x="15532" y="19392"/>
                  </a:lnTo>
                  <a:lnTo>
                    <a:pt x="15824" y="20688"/>
                  </a:lnTo>
                  <a:lnTo>
                    <a:pt x="16979" y="21462"/>
                  </a:lnTo>
                  <a:lnTo>
                    <a:pt x="17538" y="22580"/>
                  </a:lnTo>
                  <a:lnTo>
                    <a:pt x="18199" y="22326"/>
                  </a:lnTo>
                  <a:lnTo>
                    <a:pt x="17856" y="20599"/>
                  </a:lnTo>
                  <a:lnTo>
                    <a:pt x="16357" y="19519"/>
                  </a:lnTo>
                  <a:lnTo>
                    <a:pt x="14033" y="13284"/>
                  </a:lnTo>
                  <a:lnTo>
                    <a:pt x="8373" y="3632"/>
                  </a:lnTo>
                  <a:close/>
                </a:path>
                <a:path w="18415" h="22859">
                  <a:moveTo>
                    <a:pt x="0" y="927"/>
                  </a:moveTo>
                  <a:lnTo>
                    <a:pt x="304" y="1777"/>
                  </a:lnTo>
                  <a:lnTo>
                    <a:pt x="406" y="2336"/>
                  </a:lnTo>
                  <a:lnTo>
                    <a:pt x="190" y="3149"/>
                  </a:lnTo>
                  <a:lnTo>
                    <a:pt x="1854" y="5092"/>
                  </a:lnTo>
                  <a:lnTo>
                    <a:pt x="1941" y="6845"/>
                  </a:lnTo>
                  <a:lnTo>
                    <a:pt x="2037" y="7924"/>
                  </a:lnTo>
                  <a:lnTo>
                    <a:pt x="3975" y="9626"/>
                  </a:lnTo>
                  <a:lnTo>
                    <a:pt x="5054" y="9944"/>
                  </a:lnTo>
                  <a:lnTo>
                    <a:pt x="5245" y="10845"/>
                  </a:lnTo>
                  <a:lnTo>
                    <a:pt x="5410" y="11772"/>
                  </a:lnTo>
                  <a:lnTo>
                    <a:pt x="5626" y="12115"/>
                  </a:lnTo>
                  <a:lnTo>
                    <a:pt x="5981" y="12788"/>
                  </a:lnTo>
                  <a:lnTo>
                    <a:pt x="7023" y="13068"/>
                  </a:lnTo>
                  <a:lnTo>
                    <a:pt x="7307" y="14312"/>
                  </a:lnTo>
                  <a:lnTo>
                    <a:pt x="7429" y="15074"/>
                  </a:lnTo>
                  <a:lnTo>
                    <a:pt x="8693" y="18082"/>
                  </a:lnTo>
                  <a:lnTo>
                    <a:pt x="9436" y="17830"/>
                  </a:lnTo>
                  <a:lnTo>
                    <a:pt x="9702" y="14643"/>
                  </a:lnTo>
                  <a:lnTo>
                    <a:pt x="8483" y="12115"/>
                  </a:lnTo>
                  <a:lnTo>
                    <a:pt x="4686" y="8775"/>
                  </a:lnTo>
                  <a:lnTo>
                    <a:pt x="5507" y="8432"/>
                  </a:lnTo>
                  <a:lnTo>
                    <a:pt x="4241" y="8432"/>
                  </a:lnTo>
                  <a:lnTo>
                    <a:pt x="3606" y="4825"/>
                  </a:lnTo>
                  <a:lnTo>
                    <a:pt x="5575" y="4825"/>
                  </a:lnTo>
                  <a:lnTo>
                    <a:pt x="5880" y="3632"/>
                  </a:lnTo>
                  <a:lnTo>
                    <a:pt x="8373" y="3632"/>
                  </a:lnTo>
                  <a:lnTo>
                    <a:pt x="8040" y="2336"/>
                  </a:lnTo>
                  <a:lnTo>
                    <a:pt x="4876" y="2336"/>
                  </a:lnTo>
                  <a:lnTo>
                    <a:pt x="4712" y="2235"/>
                  </a:lnTo>
                  <a:lnTo>
                    <a:pt x="2476" y="2235"/>
                  </a:lnTo>
                  <a:lnTo>
                    <a:pt x="1841" y="1638"/>
                  </a:lnTo>
                  <a:lnTo>
                    <a:pt x="0" y="927"/>
                  </a:lnTo>
                  <a:close/>
                </a:path>
                <a:path w="18415" h="22859">
                  <a:moveTo>
                    <a:pt x="6032" y="6845"/>
                  </a:moveTo>
                  <a:lnTo>
                    <a:pt x="4241" y="8432"/>
                  </a:lnTo>
                  <a:lnTo>
                    <a:pt x="5507" y="8432"/>
                  </a:lnTo>
                  <a:lnTo>
                    <a:pt x="5841" y="8293"/>
                  </a:lnTo>
                  <a:lnTo>
                    <a:pt x="7099" y="7924"/>
                  </a:lnTo>
                  <a:lnTo>
                    <a:pt x="6032" y="6845"/>
                  </a:lnTo>
                  <a:close/>
                </a:path>
                <a:path w="18415" h="22859">
                  <a:moveTo>
                    <a:pt x="5575" y="4825"/>
                  </a:moveTo>
                  <a:lnTo>
                    <a:pt x="3606" y="4825"/>
                  </a:lnTo>
                  <a:lnTo>
                    <a:pt x="5549" y="4927"/>
                  </a:lnTo>
                  <a:close/>
                </a:path>
                <a:path w="18415" h="22859">
                  <a:moveTo>
                    <a:pt x="6591" y="0"/>
                  </a:moveTo>
                  <a:lnTo>
                    <a:pt x="5397" y="266"/>
                  </a:lnTo>
                  <a:lnTo>
                    <a:pt x="4876" y="2336"/>
                  </a:lnTo>
                  <a:lnTo>
                    <a:pt x="8040" y="2336"/>
                  </a:lnTo>
                  <a:lnTo>
                    <a:pt x="7746" y="1130"/>
                  </a:lnTo>
                  <a:lnTo>
                    <a:pt x="7137" y="990"/>
                  </a:lnTo>
                  <a:lnTo>
                    <a:pt x="6832" y="533"/>
                  </a:lnTo>
                  <a:lnTo>
                    <a:pt x="6591" y="0"/>
                  </a:lnTo>
                  <a:close/>
                </a:path>
                <a:path w="18415" h="22859">
                  <a:moveTo>
                    <a:pt x="3174" y="1282"/>
                  </a:moveTo>
                  <a:lnTo>
                    <a:pt x="2476" y="2235"/>
                  </a:lnTo>
                  <a:lnTo>
                    <a:pt x="4712" y="2235"/>
                  </a:lnTo>
                  <a:lnTo>
                    <a:pt x="3174" y="1282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12107563" y="6903708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1536" y="0"/>
                  </a:moveTo>
                  <a:lnTo>
                    <a:pt x="635" y="1549"/>
                  </a:lnTo>
                  <a:lnTo>
                    <a:pt x="0" y="2895"/>
                  </a:lnTo>
                  <a:lnTo>
                    <a:pt x="914" y="2489"/>
                  </a:lnTo>
                  <a:lnTo>
                    <a:pt x="1562" y="3060"/>
                  </a:lnTo>
                  <a:lnTo>
                    <a:pt x="850" y="5600"/>
                  </a:lnTo>
                  <a:lnTo>
                    <a:pt x="2260" y="6692"/>
                  </a:lnTo>
                  <a:lnTo>
                    <a:pt x="2755" y="8140"/>
                  </a:lnTo>
                  <a:lnTo>
                    <a:pt x="4114" y="7632"/>
                  </a:lnTo>
                  <a:lnTo>
                    <a:pt x="4546" y="5803"/>
                  </a:lnTo>
                  <a:lnTo>
                    <a:pt x="4038" y="3835"/>
                  </a:lnTo>
                  <a:lnTo>
                    <a:pt x="4851" y="1460"/>
                  </a:lnTo>
                  <a:lnTo>
                    <a:pt x="6540" y="4038"/>
                  </a:lnTo>
                  <a:lnTo>
                    <a:pt x="4495" y="6540"/>
                  </a:lnTo>
                  <a:lnTo>
                    <a:pt x="6019" y="8458"/>
                  </a:lnTo>
                  <a:lnTo>
                    <a:pt x="6337" y="9385"/>
                  </a:lnTo>
                  <a:lnTo>
                    <a:pt x="6045" y="10007"/>
                  </a:lnTo>
                  <a:lnTo>
                    <a:pt x="5168" y="10375"/>
                  </a:lnTo>
                  <a:lnTo>
                    <a:pt x="6883" y="11404"/>
                  </a:lnTo>
                  <a:lnTo>
                    <a:pt x="7010" y="13296"/>
                  </a:lnTo>
                  <a:lnTo>
                    <a:pt x="7683" y="14909"/>
                  </a:lnTo>
                  <a:lnTo>
                    <a:pt x="9715" y="14135"/>
                  </a:lnTo>
                  <a:lnTo>
                    <a:pt x="8356" y="11836"/>
                  </a:lnTo>
                  <a:lnTo>
                    <a:pt x="8686" y="9245"/>
                  </a:lnTo>
                  <a:lnTo>
                    <a:pt x="8534" y="6756"/>
                  </a:lnTo>
                  <a:lnTo>
                    <a:pt x="8140" y="5740"/>
                  </a:lnTo>
                  <a:lnTo>
                    <a:pt x="7467" y="4737"/>
                  </a:lnTo>
                  <a:lnTo>
                    <a:pt x="7238" y="850"/>
                  </a:lnTo>
                  <a:lnTo>
                    <a:pt x="4737" y="1104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12108514" y="691528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3098" y="0"/>
                  </a:moveTo>
                  <a:lnTo>
                    <a:pt x="3048" y="889"/>
                  </a:lnTo>
                  <a:lnTo>
                    <a:pt x="2844" y="1905"/>
                  </a:lnTo>
                  <a:lnTo>
                    <a:pt x="0" y="3606"/>
                  </a:lnTo>
                  <a:lnTo>
                    <a:pt x="1524" y="4673"/>
                  </a:lnTo>
                  <a:lnTo>
                    <a:pt x="2171" y="5854"/>
                  </a:lnTo>
                  <a:lnTo>
                    <a:pt x="3492" y="6045"/>
                  </a:lnTo>
                  <a:lnTo>
                    <a:pt x="4775" y="6756"/>
                  </a:lnTo>
                  <a:lnTo>
                    <a:pt x="6121" y="5943"/>
                  </a:lnTo>
                  <a:lnTo>
                    <a:pt x="6807" y="5664"/>
                  </a:lnTo>
                  <a:lnTo>
                    <a:pt x="6997" y="4749"/>
                  </a:lnTo>
                  <a:lnTo>
                    <a:pt x="7708" y="5257"/>
                  </a:lnTo>
                  <a:lnTo>
                    <a:pt x="8204" y="5168"/>
                  </a:lnTo>
                  <a:lnTo>
                    <a:pt x="8356" y="3505"/>
                  </a:lnTo>
                  <a:lnTo>
                    <a:pt x="7797" y="3708"/>
                  </a:lnTo>
                  <a:lnTo>
                    <a:pt x="7226" y="3771"/>
                  </a:lnTo>
                  <a:lnTo>
                    <a:pt x="6718" y="3340"/>
                  </a:lnTo>
                  <a:lnTo>
                    <a:pt x="6477" y="3606"/>
                  </a:lnTo>
                  <a:lnTo>
                    <a:pt x="6248" y="3898"/>
                  </a:lnTo>
                  <a:lnTo>
                    <a:pt x="5473" y="4559"/>
                  </a:lnTo>
                  <a:lnTo>
                    <a:pt x="5143" y="5448"/>
                  </a:lnTo>
                  <a:lnTo>
                    <a:pt x="3505" y="4559"/>
                  </a:lnTo>
                  <a:lnTo>
                    <a:pt x="3492" y="3937"/>
                  </a:lnTo>
                  <a:lnTo>
                    <a:pt x="3771" y="2057"/>
                  </a:lnTo>
                  <a:lnTo>
                    <a:pt x="4762" y="76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12116431" y="691972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1790" y="0"/>
                  </a:moveTo>
                  <a:lnTo>
                    <a:pt x="1054" y="457"/>
                  </a:lnTo>
                  <a:lnTo>
                    <a:pt x="292" y="711"/>
                  </a:lnTo>
                  <a:lnTo>
                    <a:pt x="419" y="2044"/>
                  </a:lnTo>
                  <a:lnTo>
                    <a:pt x="723" y="3352"/>
                  </a:lnTo>
                  <a:lnTo>
                    <a:pt x="203" y="4660"/>
                  </a:lnTo>
                  <a:lnTo>
                    <a:pt x="88" y="5753"/>
                  </a:lnTo>
                  <a:lnTo>
                    <a:pt x="0" y="6299"/>
                  </a:lnTo>
                  <a:lnTo>
                    <a:pt x="368" y="6451"/>
                  </a:lnTo>
                  <a:lnTo>
                    <a:pt x="749" y="6591"/>
                  </a:lnTo>
                  <a:lnTo>
                    <a:pt x="1117" y="6743"/>
                  </a:lnTo>
                  <a:lnTo>
                    <a:pt x="2070" y="6286"/>
                  </a:lnTo>
                  <a:lnTo>
                    <a:pt x="1892" y="5232"/>
                  </a:lnTo>
                  <a:lnTo>
                    <a:pt x="2298" y="4495"/>
                  </a:lnTo>
                  <a:lnTo>
                    <a:pt x="2603" y="54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12110084" y="68987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62" y="0"/>
                  </a:moveTo>
                  <a:lnTo>
                    <a:pt x="1041" y="800"/>
                  </a:lnTo>
                  <a:lnTo>
                    <a:pt x="0" y="1638"/>
                  </a:lnTo>
                  <a:lnTo>
                    <a:pt x="1650" y="2336"/>
                  </a:lnTo>
                  <a:lnTo>
                    <a:pt x="1701" y="1549"/>
                  </a:lnTo>
                  <a:lnTo>
                    <a:pt x="1904" y="77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12115233" y="691783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44" y="0"/>
                  </a:moveTo>
                  <a:lnTo>
                    <a:pt x="1371" y="266"/>
                  </a:lnTo>
                  <a:lnTo>
                    <a:pt x="685" y="546"/>
                  </a:lnTo>
                  <a:lnTo>
                    <a:pt x="0" y="787"/>
                  </a:lnTo>
                  <a:lnTo>
                    <a:pt x="508" y="1219"/>
                  </a:lnTo>
                  <a:lnTo>
                    <a:pt x="1079" y="1155"/>
                  </a:lnTo>
                  <a:lnTo>
                    <a:pt x="1638" y="952"/>
                  </a:lnTo>
                  <a:lnTo>
                    <a:pt x="1778" y="635"/>
                  </a:lnTo>
                  <a:lnTo>
                    <a:pt x="1905" y="317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7" name="object 2967"/>
            <p:cNvSpPr/>
            <p:nvPr/>
          </p:nvSpPr>
          <p:spPr>
            <a:xfrm>
              <a:off x="12080761" y="6944613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30353" y="0"/>
                  </a:moveTo>
                  <a:lnTo>
                    <a:pt x="28054" y="787"/>
                  </a:lnTo>
                  <a:lnTo>
                    <a:pt x="24828" y="1104"/>
                  </a:lnTo>
                  <a:lnTo>
                    <a:pt x="23418" y="3860"/>
                  </a:lnTo>
                  <a:lnTo>
                    <a:pt x="21323" y="5702"/>
                  </a:lnTo>
                  <a:lnTo>
                    <a:pt x="21170" y="6019"/>
                  </a:lnTo>
                  <a:lnTo>
                    <a:pt x="20904" y="6667"/>
                  </a:lnTo>
                  <a:lnTo>
                    <a:pt x="20967" y="6896"/>
                  </a:lnTo>
                  <a:lnTo>
                    <a:pt x="21132" y="7340"/>
                  </a:lnTo>
                  <a:lnTo>
                    <a:pt x="14973" y="9702"/>
                  </a:lnTo>
                  <a:lnTo>
                    <a:pt x="15163" y="10261"/>
                  </a:lnTo>
                  <a:lnTo>
                    <a:pt x="15214" y="10833"/>
                  </a:lnTo>
                  <a:lnTo>
                    <a:pt x="14782" y="11315"/>
                  </a:lnTo>
                  <a:lnTo>
                    <a:pt x="14617" y="11950"/>
                  </a:lnTo>
                  <a:lnTo>
                    <a:pt x="14147" y="12585"/>
                  </a:lnTo>
                  <a:lnTo>
                    <a:pt x="10871" y="12192"/>
                  </a:lnTo>
                  <a:lnTo>
                    <a:pt x="9410" y="14046"/>
                  </a:lnTo>
                  <a:lnTo>
                    <a:pt x="7721" y="15544"/>
                  </a:lnTo>
                  <a:lnTo>
                    <a:pt x="6464" y="16306"/>
                  </a:lnTo>
                  <a:lnTo>
                    <a:pt x="5422" y="17487"/>
                  </a:lnTo>
                  <a:lnTo>
                    <a:pt x="3886" y="17805"/>
                  </a:lnTo>
                  <a:lnTo>
                    <a:pt x="3517" y="19062"/>
                  </a:lnTo>
                  <a:lnTo>
                    <a:pt x="2311" y="19088"/>
                  </a:lnTo>
                  <a:lnTo>
                    <a:pt x="1371" y="19545"/>
                  </a:lnTo>
                  <a:lnTo>
                    <a:pt x="0" y="20066"/>
                  </a:lnTo>
                  <a:lnTo>
                    <a:pt x="266" y="20662"/>
                  </a:lnTo>
                  <a:lnTo>
                    <a:pt x="1066" y="20637"/>
                  </a:lnTo>
                  <a:lnTo>
                    <a:pt x="1714" y="20269"/>
                  </a:lnTo>
                  <a:lnTo>
                    <a:pt x="2324" y="19786"/>
                  </a:lnTo>
                  <a:lnTo>
                    <a:pt x="3124" y="19761"/>
                  </a:lnTo>
                  <a:lnTo>
                    <a:pt x="7251" y="17640"/>
                  </a:lnTo>
                  <a:lnTo>
                    <a:pt x="13665" y="14198"/>
                  </a:lnTo>
                  <a:lnTo>
                    <a:pt x="18313" y="12242"/>
                  </a:lnTo>
                  <a:lnTo>
                    <a:pt x="21412" y="8051"/>
                  </a:lnTo>
                  <a:lnTo>
                    <a:pt x="23304" y="6845"/>
                  </a:lnTo>
                  <a:lnTo>
                    <a:pt x="27101" y="4368"/>
                  </a:lnTo>
                  <a:lnTo>
                    <a:pt x="27901" y="2717"/>
                  </a:lnTo>
                  <a:lnTo>
                    <a:pt x="29756" y="1841"/>
                  </a:lnTo>
                  <a:lnTo>
                    <a:pt x="3035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8" name="object 2968"/>
            <p:cNvSpPr/>
            <p:nvPr/>
          </p:nvSpPr>
          <p:spPr>
            <a:xfrm>
              <a:off x="12084475" y="696281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358" y="0"/>
                  </a:moveTo>
                  <a:lnTo>
                    <a:pt x="1168" y="2641"/>
                  </a:lnTo>
                  <a:lnTo>
                    <a:pt x="0" y="3695"/>
                  </a:lnTo>
                  <a:lnTo>
                    <a:pt x="88" y="3911"/>
                  </a:lnTo>
                  <a:lnTo>
                    <a:pt x="215" y="4102"/>
                  </a:lnTo>
                  <a:lnTo>
                    <a:pt x="406" y="4254"/>
                  </a:lnTo>
                  <a:lnTo>
                    <a:pt x="635" y="4152"/>
                  </a:lnTo>
                  <a:lnTo>
                    <a:pt x="838" y="4127"/>
                  </a:lnTo>
                  <a:lnTo>
                    <a:pt x="1092" y="4127"/>
                  </a:lnTo>
                  <a:lnTo>
                    <a:pt x="1498" y="3898"/>
                  </a:lnTo>
                  <a:lnTo>
                    <a:pt x="1943" y="3683"/>
                  </a:lnTo>
                  <a:lnTo>
                    <a:pt x="2349" y="3441"/>
                  </a:lnTo>
                  <a:lnTo>
                    <a:pt x="1943" y="2032"/>
                  </a:lnTo>
                  <a:lnTo>
                    <a:pt x="2895" y="1612"/>
                  </a:lnTo>
                  <a:lnTo>
                    <a:pt x="3949" y="129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BE9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12081827" y="69643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57" y="0"/>
                  </a:moveTo>
                  <a:lnTo>
                    <a:pt x="1257" y="12"/>
                  </a:lnTo>
                  <a:lnTo>
                    <a:pt x="647" y="507"/>
                  </a:lnTo>
                  <a:lnTo>
                    <a:pt x="0" y="863"/>
                  </a:lnTo>
                  <a:lnTo>
                    <a:pt x="88" y="1028"/>
                  </a:lnTo>
                  <a:lnTo>
                    <a:pt x="152" y="1206"/>
                  </a:lnTo>
                  <a:lnTo>
                    <a:pt x="241" y="1371"/>
                  </a:lnTo>
                  <a:lnTo>
                    <a:pt x="762" y="1447"/>
                  </a:lnTo>
                  <a:lnTo>
                    <a:pt x="1270" y="1498"/>
                  </a:lnTo>
                  <a:lnTo>
                    <a:pt x="1803" y="1562"/>
                  </a:lnTo>
                  <a:lnTo>
                    <a:pt x="1892" y="1054"/>
                  </a:lnTo>
                  <a:lnTo>
                    <a:pt x="1968" y="50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69E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12108599" y="6926033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4">
                  <a:moveTo>
                    <a:pt x="8940" y="444"/>
                  </a:moveTo>
                  <a:lnTo>
                    <a:pt x="7823" y="0"/>
                  </a:lnTo>
                  <a:lnTo>
                    <a:pt x="7175" y="1511"/>
                  </a:lnTo>
                  <a:lnTo>
                    <a:pt x="7289" y="3302"/>
                  </a:lnTo>
                  <a:lnTo>
                    <a:pt x="5638" y="5207"/>
                  </a:lnTo>
                  <a:lnTo>
                    <a:pt x="5511" y="6032"/>
                  </a:lnTo>
                  <a:lnTo>
                    <a:pt x="6235" y="8382"/>
                  </a:lnTo>
                  <a:lnTo>
                    <a:pt x="5575" y="9804"/>
                  </a:lnTo>
                  <a:lnTo>
                    <a:pt x="5067" y="11264"/>
                  </a:lnTo>
                  <a:lnTo>
                    <a:pt x="5308" y="12852"/>
                  </a:lnTo>
                  <a:lnTo>
                    <a:pt x="5168" y="12052"/>
                  </a:lnTo>
                  <a:lnTo>
                    <a:pt x="5054" y="11264"/>
                  </a:lnTo>
                  <a:lnTo>
                    <a:pt x="3962" y="11620"/>
                  </a:lnTo>
                  <a:lnTo>
                    <a:pt x="4025" y="12700"/>
                  </a:lnTo>
                  <a:lnTo>
                    <a:pt x="3695" y="13525"/>
                  </a:lnTo>
                  <a:lnTo>
                    <a:pt x="3454" y="14071"/>
                  </a:lnTo>
                  <a:lnTo>
                    <a:pt x="3454" y="15024"/>
                  </a:lnTo>
                  <a:lnTo>
                    <a:pt x="2374" y="14630"/>
                  </a:lnTo>
                  <a:lnTo>
                    <a:pt x="1943" y="14820"/>
                  </a:lnTo>
                  <a:lnTo>
                    <a:pt x="1739" y="14897"/>
                  </a:lnTo>
                  <a:lnTo>
                    <a:pt x="1422" y="15532"/>
                  </a:lnTo>
                  <a:lnTo>
                    <a:pt x="1270" y="15862"/>
                  </a:lnTo>
                  <a:lnTo>
                    <a:pt x="1701" y="17195"/>
                  </a:lnTo>
                  <a:lnTo>
                    <a:pt x="1270" y="18122"/>
                  </a:lnTo>
                  <a:lnTo>
                    <a:pt x="0" y="18681"/>
                  </a:lnTo>
                  <a:lnTo>
                    <a:pt x="88" y="18897"/>
                  </a:lnTo>
                  <a:lnTo>
                    <a:pt x="203" y="19367"/>
                  </a:lnTo>
                  <a:lnTo>
                    <a:pt x="965" y="19100"/>
                  </a:lnTo>
                  <a:lnTo>
                    <a:pt x="1752" y="18846"/>
                  </a:lnTo>
                  <a:lnTo>
                    <a:pt x="2514" y="18580"/>
                  </a:lnTo>
                  <a:lnTo>
                    <a:pt x="3302" y="17322"/>
                  </a:lnTo>
                  <a:lnTo>
                    <a:pt x="4114" y="16103"/>
                  </a:lnTo>
                  <a:lnTo>
                    <a:pt x="4914" y="14859"/>
                  </a:lnTo>
                  <a:lnTo>
                    <a:pt x="4813" y="14351"/>
                  </a:lnTo>
                  <a:lnTo>
                    <a:pt x="4940" y="13919"/>
                  </a:lnTo>
                  <a:lnTo>
                    <a:pt x="5397" y="13627"/>
                  </a:lnTo>
                  <a:lnTo>
                    <a:pt x="8026" y="9601"/>
                  </a:lnTo>
                  <a:lnTo>
                    <a:pt x="8166" y="4940"/>
                  </a:lnTo>
                  <a:lnTo>
                    <a:pt x="8940" y="44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12113431" y="69396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58" y="0"/>
                  </a:moveTo>
                  <a:lnTo>
                    <a:pt x="114" y="292"/>
                  </a:lnTo>
                  <a:lnTo>
                    <a:pt x="0" y="723"/>
                  </a:lnTo>
                  <a:lnTo>
                    <a:pt x="101" y="1231"/>
                  </a:lnTo>
                  <a:lnTo>
                    <a:pt x="469" y="889"/>
                  </a:lnTo>
                  <a:lnTo>
                    <a:pt x="660" y="52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D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12074896" y="6834592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40" h="27304">
                  <a:moveTo>
                    <a:pt x="698" y="0"/>
                  </a:moveTo>
                  <a:lnTo>
                    <a:pt x="0" y="266"/>
                  </a:lnTo>
                  <a:lnTo>
                    <a:pt x="533" y="1650"/>
                  </a:lnTo>
                  <a:lnTo>
                    <a:pt x="101" y="2603"/>
                  </a:lnTo>
                  <a:lnTo>
                    <a:pt x="368" y="3289"/>
                  </a:lnTo>
                  <a:lnTo>
                    <a:pt x="2590" y="3670"/>
                  </a:lnTo>
                  <a:lnTo>
                    <a:pt x="2527" y="5905"/>
                  </a:lnTo>
                  <a:lnTo>
                    <a:pt x="3873" y="8458"/>
                  </a:lnTo>
                  <a:lnTo>
                    <a:pt x="4191" y="9651"/>
                  </a:lnTo>
                  <a:lnTo>
                    <a:pt x="6426" y="11112"/>
                  </a:lnTo>
                  <a:lnTo>
                    <a:pt x="6527" y="12407"/>
                  </a:lnTo>
                  <a:lnTo>
                    <a:pt x="6781" y="14122"/>
                  </a:lnTo>
                  <a:lnTo>
                    <a:pt x="5473" y="14719"/>
                  </a:lnTo>
                  <a:lnTo>
                    <a:pt x="8445" y="16243"/>
                  </a:lnTo>
                  <a:lnTo>
                    <a:pt x="7124" y="21158"/>
                  </a:lnTo>
                  <a:lnTo>
                    <a:pt x="8966" y="20650"/>
                  </a:lnTo>
                  <a:lnTo>
                    <a:pt x="8636" y="21907"/>
                  </a:lnTo>
                  <a:lnTo>
                    <a:pt x="8597" y="22923"/>
                  </a:lnTo>
                  <a:lnTo>
                    <a:pt x="10134" y="22898"/>
                  </a:lnTo>
                  <a:lnTo>
                    <a:pt x="10020" y="24637"/>
                  </a:lnTo>
                  <a:lnTo>
                    <a:pt x="10998" y="25196"/>
                  </a:lnTo>
                  <a:lnTo>
                    <a:pt x="12395" y="24739"/>
                  </a:lnTo>
                  <a:lnTo>
                    <a:pt x="13169" y="26720"/>
                  </a:lnTo>
                  <a:lnTo>
                    <a:pt x="14516" y="27139"/>
                  </a:lnTo>
                  <a:lnTo>
                    <a:pt x="14490" y="25907"/>
                  </a:lnTo>
                  <a:lnTo>
                    <a:pt x="14973" y="25260"/>
                  </a:lnTo>
                  <a:lnTo>
                    <a:pt x="14693" y="24269"/>
                  </a:lnTo>
                  <a:lnTo>
                    <a:pt x="13893" y="23355"/>
                  </a:lnTo>
                  <a:lnTo>
                    <a:pt x="14617" y="22250"/>
                  </a:lnTo>
                  <a:lnTo>
                    <a:pt x="13830" y="20192"/>
                  </a:lnTo>
                  <a:lnTo>
                    <a:pt x="12865" y="19989"/>
                  </a:lnTo>
                  <a:lnTo>
                    <a:pt x="12674" y="19151"/>
                  </a:lnTo>
                  <a:lnTo>
                    <a:pt x="12344" y="18402"/>
                  </a:lnTo>
                  <a:lnTo>
                    <a:pt x="11087" y="18046"/>
                  </a:lnTo>
                  <a:lnTo>
                    <a:pt x="11074" y="16840"/>
                  </a:lnTo>
                  <a:lnTo>
                    <a:pt x="10642" y="15900"/>
                  </a:lnTo>
                  <a:lnTo>
                    <a:pt x="10096" y="14554"/>
                  </a:lnTo>
                  <a:lnTo>
                    <a:pt x="9867" y="13868"/>
                  </a:lnTo>
                  <a:lnTo>
                    <a:pt x="7797" y="12204"/>
                  </a:lnTo>
                  <a:lnTo>
                    <a:pt x="6731" y="9918"/>
                  </a:lnTo>
                  <a:lnTo>
                    <a:pt x="5842" y="750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12063604" y="6825137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1447" y="5587"/>
                  </a:moveTo>
                  <a:lnTo>
                    <a:pt x="812" y="5714"/>
                  </a:lnTo>
                  <a:lnTo>
                    <a:pt x="0" y="7010"/>
                  </a:lnTo>
                  <a:lnTo>
                    <a:pt x="762" y="7264"/>
                  </a:lnTo>
                  <a:lnTo>
                    <a:pt x="2667" y="9639"/>
                  </a:lnTo>
                  <a:lnTo>
                    <a:pt x="5892" y="7848"/>
                  </a:lnTo>
                  <a:lnTo>
                    <a:pt x="5943" y="7505"/>
                  </a:lnTo>
                  <a:lnTo>
                    <a:pt x="7373" y="7505"/>
                  </a:lnTo>
                  <a:lnTo>
                    <a:pt x="7199" y="7251"/>
                  </a:lnTo>
                  <a:lnTo>
                    <a:pt x="3543" y="7251"/>
                  </a:lnTo>
                  <a:lnTo>
                    <a:pt x="3098" y="5714"/>
                  </a:lnTo>
                  <a:lnTo>
                    <a:pt x="1447" y="5587"/>
                  </a:lnTo>
                  <a:close/>
                </a:path>
                <a:path w="12065" h="10159">
                  <a:moveTo>
                    <a:pt x="7373" y="7505"/>
                  </a:moveTo>
                  <a:lnTo>
                    <a:pt x="5943" y="7505"/>
                  </a:lnTo>
                  <a:lnTo>
                    <a:pt x="6108" y="7581"/>
                  </a:lnTo>
                  <a:lnTo>
                    <a:pt x="5892" y="7848"/>
                  </a:lnTo>
                  <a:lnTo>
                    <a:pt x="6400" y="9207"/>
                  </a:lnTo>
                  <a:lnTo>
                    <a:pt x="7759" y="8699"/>
                  </a:lnTo>
                  <a:lnTo>
                    <a:pt x="7670" y="8483"/>
                  </a:lnTo>
                  <a:lnTo>
                    <a:pt x="7607" y="8242"/>
                  </a:lnTo>
                  <a:lnTo>
                    <a:pt x="7518" y="8013"/>
                  </a:lnTo>
                  <a:lnTo>
                    <a:pt x="7373" y="7505"/>
                  </a:lnTo>
                  <a:close/>
                </a:path>
                <a:path w="12065" h="10159">
                  <a:moveTo>
                    <a:pt x="9777" y="5854"/>
                  </a:moveTo>
                  <a:lnTo>
                    <a:pt x="8166" y="5854"/>
                  </a:lnTo>
                  <a:lnTo>
                    <a:pt x="8909" y="6730"/>
                  </a:lnTo>
                  <a:lnTo>
                    <a:pt x="9580" y="7264"/>
                  </a:lnTo>
                  <a:lnTo>
                    <a:pt x="10109" y="8610"/>
                  </a:lnTo>
                  <a:lnTo>
                    <a:pt x="11049" y="9016"/>
                  </a:lnTo>
                  <a:lnTo>
                    <a:pt x="11747" y="8788"/>
                  </a:lnTo>
                  <a:lnTo>
                    <a:pt x="11226" y="7607"/>
                  </a:lnTo>
                  <a:lnTo>
                    <a:pt x="10020" y="6908"/>
                  </a:lnTo>
                  <a:lnTo>
                    <a:pt x="9777" y="5854"/>
                  </a:lnTo>
                  <a:close/>
                </a:path>
                <a:path w="12065" h="10159">
                  <a:moveTo>
                    <a:pt x="3708" y="0"/>
                  </a:moveTo>
                  <a:lnTo>
                    <a:pt x="3048" y="2412"/>
                  </a:lnTo>
                  <a:lnTo>
                    <a:pt x="5226" y="4305"/>
                  </a:lnTo>
                  <a:lnTo>
                    <a:pt x="5158" y="5054"/>
                  </a:lnTo>
                  <a:lnTo>
                    <a:pt x="4876" y="6832"/>
                  </a:lnTo>
                  <a:lnTo>
                    <a:pt x="3543" y="7251"/>
                  </a:lnTo>
                  <a:lnTo>
                    <a:pt x="7199" y="7251"/>
                  </a:lnTo>
                  <a:lnTo>
                    <a:pt x="6893" y="6832"/>
                  </a:lnTo>
                  <a:lnTo>
                    <a:pt x="6858" y="6705"/>
                  </a:lnTo>
                  <a:lnTo>
                    <a:pt x="8166" y="5854"/>
                  </a:lnTo>
                  <a:lnTo>
                    <a:pt x="9777" y="5854"/>
                  </a:lnTo>
                  <a:lnTo>
                    <a:pt x="9728" y="5638"/>
                  </a:lnTo>
                  <a:lnTo>
                    <a:pt x="9093" y="5499"/>
                  </a:lnTo>
                  <a:lnTo>
                    <a:pt x="8763" y="5054"/>
                  </a:lnTo>
                  <a:lnTo>
                    <a:pt x="8607" y="4660"/>
                  </a:lnTo>
                  <a:lnTo>
                    <a:pt x="6616" y="4660"/>
                  </a:lnTo>
                  <a:lnTo>
                    <a:pt x="6695" y="4508"/>
                  </a:lnTo>
                  <a:lnTo>
                    <a:pt x="6868" y="4343"/>
                  </a:lnTo>
                  <a:lnTo>
                    <a:pt x="6809" y="4051"/>
                  </a:lnTo>
                  <a:lnTo>
                    <a:pt x="6375" y="2946"/>
                  </a:lnTo>
                  <a:lnTo>
                    <a:pt x="6146" y="2260"/>
                  </a:lnTo>
                  <a:lnTo>
                    <a:pt x="5816" y="2260"/>
                  </a:lnTo>
                  <a:lnTo>
                    <a:pt x="5626" y="2133"/>
                  </a:lnTo>
                  <a:lnTo>
                    <a:pt x="5676" y="1765"/>
                  </a:lnTo>
                  <a:lnTo>
                    <a:pt x="5854" y="1562"/>
                  </a:lnTo>
                  <a:lnTo>
                    <a:pt x="5600" y="914"/>
                  </a:lnTo>
                  <a:lnTo>
                    <a:pt x="3708" y="0"/>
                  </a:lnTo>
                  <a:close/>
                </a:path>
                <a:path w="12065" h="10159">
                  <a:moveTo>
                    <a:pt x="7594" y="4051"/>
                  </a:moveTo>
                  <a:lnTo>
                    <a:pt x="6908" y="4305"/>
                  </a:lnTo>
                  <a:lnTo>
                    <a:pt x="6896" y="4635"/>
                  </a:lnTo>
                  <a:lnTo>
                    <a:pt x="6616" y="4660"/>
                  </a:lnTo>
                  <a:lnTo>
                    <a:pt x="8607" y="4660"/>
                  </a:lnTo>
                  <a:lnTo>
                    <a:pt x="8547" y="4508"/>
                  </a:lnTo>
                  <a:lnTo>
                    <a:pt x="7594" y="4051"/>
                  </a:lnTo>
                  <a:close/>
                </a:path>
              </a:pathLst>
            </a:custGeom>
            <a:solidFill>
              <a:srgbClr val="EE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12080751" y="684210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0" y="0"/>
                  </a:moveTo>
                  <a:lnTo>
                    <a:pt x="863" y="2413"/>
                  </a:lnTo>
                  <a:lnTo>
                    <a:pt x="1943" y="4699"/>
                  </a:lnTo>
                  <a:lnTo>
                    <a:pt x="4000" y="6362"/>
                  </a:lnTo>
                  <a:lnTo>
                    <a:pt x="3149" y="3924"/>
                  </a:lnTo>
                  <a:lnTo>
                    <a:pt x="2235" y="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12072138" y="682839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651" y="1371"/>
                  </a:moveTo>
                  <a:lnTo>
                    <a:pt x="1485" y="939"/>
                  </a:lnTo>
                  <a:lnTo>
                    <a:pt x="1282" y="520"/>
                  </a:lnTo>
                  <a:lnTo>
                    <a:pt x="1079" y="76"/>
                  </a:lnTo>
                  <a:lnTo>
                    <a:pt x="876" y="38"/>
                  </a:lnTo>
                  <a:lnTo>
                    <a:pt x="673" y="25"/>
                  </a:lnTo>
                  <a:lnTo>
                    <a:pt x="444" y="0"/>
                  </a:lnTo>
                  <a:lnTo>
                    <a:pt x="0" y="1270"/>
                  </a:lnTo>
                  <a:lnTo>
                    <a:pt x="215" y="1803"/>
                  </a:lnTo>
                  <a:lnTo>
                    <a:pt x="546" y="2247"/>
                  </a:lnTo>
                  <a:lnTo>
                    <a:pt x="1181" y="2387"/>
                  </a:lnTo>
                  <a:lnTo>
                    <a:pt x="1346" y="2044"/>
                  </a:lnTo>
                  <a:lnTo>
                    <a:pt x="1524" y="1701"/>
                  </a:lnTo>
                  <a:lnTo>
                    <a:pt x="1651" y="1371"/>
                  </a:lnTo>
                  <a:close/>
                </a:path>
                <a:path w="17145" h="26670">
                  <a:moveTo>
                    <a:pt x="15100" y="24599"/>
                  </a:moveTo>
                  <a:lnTo>
                    <a:pt x="14668" y="23660"/>
                  </a:lnTo>
                  <a:lnTo>
                    <a:pt x="14655" y="22453"/>
                  </a:lnTo>
                  <a:lnTo>
                    <a:pt x="13385" y="22110"/>
                  </a:lnTo>
                  <a:lnTo>
                    <a:pt x="13817" y="23037"/>
                  </a:lnTo>
                  <a:lnTo>
                    <a:pt x="13843" y="24244"/>
                  </a:lnTo>
                  <a:lnTo>
                    <a:pt x="15100" y="24599"/>
                  </a:lnTo>
                  <a:close/>
                </a:path>
                <a:path w="17145" h="26670">
                  <a:moveTo>
                    <a:pt x="16586" y="26390"/>
                  </a:moveTo>
                  <a:lnTo>
                    <a:pt x="16281" y="25641"/>
                  </a:lnTo>
                  <a:lnTo>
                    <a:pt x="16129" y="24777"/>
                  </a:lnTo>
                  <a:lnTo>
                    <a:pt x="15125" y="24625"/>
                  </a:lnTo>
                  <a:lnTo>
                    <a:pt x="15430" y="25349"/>
                  </a:lnTo>
                  <a:lnTo>
                    <a:pt x="15621" y="26187"/>
                  </a:lnTo>
                  <a:lnTo>
                    <a:pt x="16586" y="2639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12081377" y="68394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54" y="787"/>
                  </a:lnTo>
                  <a:lnTo>
                    <a:pt x="406" y="1612"/>
                  </a:lnTo>
                  <a:lnTo>
                    <a:pt x="1358" y="1892"/>
                  </a:lnTo>
                  <a:lnTo>
                    <a:pt x="1143" y="1066"/>
                  </a:lnTo>
                  <a:lnTo>
                    <a:pt x="90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12073958" y="683391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685" y="254"/>
                  </a:lnTo>
                  <a:lnTo>
                    <a:pt x="469" y="355"/>
                  </a:lnTo>
                  <a:lnTo>
                    <a:pt x="241" y="444"/>
                  </a:lnTo>
                  <a:lnTo>
                    <a:pt x="0" y="520"/>
                  </a:lnTo>
                  <a:lnTo>
                    <a:pt x="330" y="660"/>
                  </a:lnTo>
                  <a:lnTo>
                    <a:pt x="634" y="800"/>
                  </a:lnTo>
                  <a:lnTo>
                    <a:pt x="952" y="952"/>
                  </a:lnTo>
                  <a:lnTo>
                    <a:pt x="1181" y="863"/>
                  </a:lnTo>
                  <a:lnTo>
                    <a:pt x="1422" y="787"/>
                  </a:lnTo>
                  <a:lnTo>
                    <a:pt x="1638" y="685"/>
                  </a:lnTo>
                  <a:lnTo>
                    <a:pt x="1549" y="469"/>
                  </a:lnTo>
                  <a:lnTo>
                    <a:pt x="1473" y="24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12065089" y="68210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905" y="1092"/>
                  </a:moveTo>
                  <a:lnTo>
                    <a:pt x="1803" y="876"/>
                  </a:lnTo>
                  <a:lnTo>
                    <a:pt x="1714" y="673"/>
                  </a:lnTo>
                  <a:lnTo>
                    <a:pt x="1600" y="444"/>
                  </a:lnTo>
                  <a:lnTo>
                    <a:pt x="1397" y="482"/>
                  </a:lnTo>
                  <a:lnTo>
                    <a:pt x="1155" y="533"/>
                  </a:lnTo>
                  <a:lnTo>
                    <a:pt x="965" y="558"/>
                  </a:lnTo>
                  <a:lnTo>
                    <a:pt x="787" y="241"/>
                  </a:lnTo>
                  <a:lnTo>
                    <a:pt x="469" y="0"/>
                  </a:lnTo>
                  <a:lnTo>
                    <a:pt x="0" y="63"/>
                  </a:lnTo>
                  <a:lnTo>
                    <a:pt x="215" y="457"/>
                  </a:lnTo>
                  <a:lnTo>
                    <a:pt x="558" y="647"/>
                  </a:lnTo>
                  <a:lnTo>
                    <a:pt x="965" y="622"/>
                  </a:lnTo>
                  <a:lnTo>
                    <a:pt x="1155" y="927"/>
                  </a:lnTo>
                  <a:lnTo>
                    <a:pt x="1498" y="1092"/>
                  </a:lnTo>
                  <a:lnTo>
                    <a:pt x="1905" y="109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12064146" y="682062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57" y="0"/>
                  </a:moveTo>
                  <a:lnTo>
                    <a:pt x="0" y="50"/>
                  </a:lnTo>
                  <a:lnTo>
                    <a:pt x="241" y="457"/>
                  </a:lnTo>
                  <a:lnTo>
                    <a:pt x="596" y="609"/>
                  </a:lnTo>
                  <a:lnTo>
                    <a:pt x="1054" y="507"/>
                  </a:lnTo>
                  <a:lnTo>
                    <a:pt x="800" y="13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12068701" y="682444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584" y="0"/>
                  </a:moveTo>
                  <a:lnTo>
                    <a:pt x="368" y="50"/>
                  </a:lnTo>
                  <a:lnTo>
                    <a:pt x="190" y="114"/>
                  </a:lnTo>
                  <a:lnTo>
                    <a:pt x="0" y="203"/>
                  </a:lnTo>
                  <a:lnTo>
                    <a:pt x="152" y="685"/>
                  </a:lnTo>
                  <a:lnTo>
                    <a:pt x="317" y="1142"/>
                  </a:lnTo>
                  <a:lnTo>
                    <a:pt x="508" y="1600"/>
                  </a:lnTo>
                  <a:lnTo>
                    <a:pt x="838" y="2489"/>
                  </a:lnTo>
                  <a:lnTo>
                    <a:pt x="939" y="2730"/>
                  </a:lnTo>
                  <a:lnTo>
                    <a:pt x="1016" y="2946"/>
                  </a:lnTo>
                  <a:lnTo>
                    <a:pt x="2019" y="3149"/>
                  </a:lnTo>
                  <a:lnTo>
                    <a:pt x="2184" y="4000"/>
                  </a:lnTo>
                  <a:lnTo>
                    <a:pt x="2489" y="4749"/>
                  </a:lnTo>
                  <a:lnTo>
                    <a:pt x="2819" y="4902"/>
                  </a:lnTo>
                  <a:lnTo>
                    <a:pt x="3111" y="5016"/>
                  </a:lnTo>
                  <a:lnTo>
                    <a:pt x="3441" y="5181"/>
                  </a:lnTo>
                  <a:lnTo>
                    <a:pt x="3898" y="3949"/>
                  </a:lnTo>
                  <a:lnTo>
                    <a:pt x="3149" y="2895"/>
                  </a:lnTo>
                  <a:lnTo>
                    <a:pt x="2895" y="2705"/>
                  </a:lnTo>
                  <a:lnTo>
                    <a:pt x="2400" y="2285"/>
                  </a:lnTo>
                  <a:lnTo>
                    <a:pt x="2387" y="2044"/>
                  </a:lnTo>
                  <a:lnTo>
                    <a:pt x="2260" y="1866"/>
                  </a:lnTo>
                  <a:lnTo>
                    <a:pt x="2057" y="1765"/>
                  </a:lnTo>
                  <a:lnTo>
                    <a:pt x="1358" y="1587"/>
                  </a:lnTo>
                  <a:lnTo>
                    <a:pt x="1104" y="1041"/>
                  </a:lnTo>
                  <a:lnTo>
                    <a:pt x="939" y="431"/>
                  </a:lnTo>
                  <a:lnTo>
                    <a:pt x="939" y="165"/>
                  </a:lnTo>
                  <a:lnTo>
                    <a:pt x="800" y="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9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12069649" y="682487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03" y="0"/>
                  </a:moveTo>
                  <a:lnTo>
                    <a:pt x="0" y="0"/>
                  </a:lnTo>
                  <a:lnTo>
                    <a:pt x="152" y="609"/>
                  </a:lnTo>
                  <a:lnTo>
                    <a:pt x="406" y="1155"/>
                  </a:lnTo>
                  <a:lnTo>
                    <a:pt x="1104" y="1346"/>
                  </a:lnTo>
                  <a:lnTo>
                    <a:pt x="774" y="457"/>
                  </a:lnTo>
                  <a:lnTo>
                    <a:pt x="647" y="12"/>
                  </a:lnTo>
                  <a:lnTo>
                    <a:pt x="419" y="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12066981" y="68219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155" y="1282"/>
                  </a:moveTo>
                  <a:lnTo>
                    <a:pt x="965" y="850"/>
                  </a:lnTo>
                  <a:lnTo>
                    <a:pt x="800" y="419"/>
                  </a:lnTo>
                  <a:lnTo>
                    <a:pt x="622" y="0"/>
                  </a:lnTo>
                  <a:lnTo>
                    <a:pt x="190" y="76"/>
                  </a:lnTo>
                  <a:lnTo>
                    <a:pt x="0" y="114"/>
                  </a:lnTo>
                  <a:lnTo>
                    <a:pt x="190" y="698"/>
                  </a:lnTo>
                  <a:lnTo>
                    <a:pt x="495" y="1168"/>
                  </a:lnTo>
                  <a:lnTo>
                    <a:pt x="1155" y="1282"/>
                  </a:lnTo>
                  <a:close/>
                </a:path>
                <a:path w="2540" h="3175">
                  <a:moveTo>
                    <a:pt x="2286" y="2451"/>
                  </a:moveTo>
                  <a:lnTo>
                    <a:pt x="2171" y="2019"/>
                  </a:lnTo>
                  <a:lnTo>
                    <a:pt x="1892" y="1752"/>
                  </a:lnTo>
                  <a:lnTo>
                    <a:pt x="1435" y="1663"/>
                  </a:lnTo>
                  <a:lnTo>
                    <a:pt x="1536" y="2006"/>
                  </a:lnTo>
                  <a:lnTo>
                    <a:pt x="1625" y="2336"/>
                  </a:lnTo>
                  <a:lnTo>
                    <a:pt x="1701" y="2667"/>
                  </a:lnTo>
                  <a:lnTo>
                    <a:pt x="1905" y="2590"/>
                  </a:lnTo>
                  <a:lnTo>
                    <a:pt x="2082" y="2514"/>
                  </a:lnTo>
                  <a:lnTo>
                    <a:pt x="2286" y="2451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12071102" y="682671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34" y="0"/>
                  </a:moveTo>
                  <a:lnTo>
                    <a:pt x="406" y="38"/>
                  </a:lnTo>
                  <a:lnTo>
                    <a:pt x="215" y="38"/>
                  </a:lnTo>
                  <a:lnTo>
                    <a:pt x="0" y="25"/>
                  </a:lnTo>
                  <a:lnTo>
                    <a:pt x="253" y="241"/>
                  </a:lnTo>
                  <a:lnTo>
                    <a:pt x="495" y="431"/>
                  </a:lnTo>
                  <a:lnTo>
                    <a:pt x="749" y="634"/>
                  </a:lnTo>
                  <a:lnTo>
                    <a:pt x="711" y="431"/>
                  </a:lnTo>
                  <a:lnTo>
                    <a:pt x="685" y="22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12025371" y="6818067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57" y="0"/>
                  </a:moveTo>
                  <a:lnTo>
                    <a:pt x="26809" y="254"/>
                  </a:lnTo>
                  <a:lnTo>
                    <a:pt x="25006" y="1663"/>
                  </a:lnTo>
                  <a:lnTo>
                    <a:pt x="23494" y="1765"/>
                  </a:lnTo>
                  <a:lnTo>
                    <a:pt x="19773" y="4953"/>
                  </a:lnTo>
                  <a:lnTo>
                    <a:pt x="18795" y="7594"/>
                  </a:lnTo>
                  <a:lnTo>
                    <a:pt x="15697" y="6515"/>
                  </a:lnTo>
                  <a:lnTo>
                    <a:pt x="15151" y="7454"/>
                  </a:lnTo>
                  <a:lnTo>
                    <a:pt x="14795" y="7912"/>
                  </a:lnTo>
                  <a:lnTo>
                    <a:pt x="13677" y="9906"/>
                  </a:lnTo>
                  <a:lnTo>
                    <a:pt x="9766" y="11404"/>
                  </a:lnTo>
                  <a:lnTo>
                    <a:pt x="8216" y="14795"/>
                  </a:lnTo>
                  <a:lnTo>
                    <a:pt x="4851" y="16408"/>
                  </a:lnTo>
                  <a:lnTo>
                    <a:pt x="2400" y="18948"/>
                  </a:lnTo>
                  <a:lnTo>
                    <a:pt x="2006" y="20497"/>
                  </a:lnTo>
                  <a:lnTo>
                    <a:pt x="0" y="21145"/>
                  </a:lnTo>
                  <a:lnTo>
                    <a:pt x="12" y="22961"/>
                  </a:lnTo>
                  <a:lnTo>
                    <a:pt x="952" y="23888"/>
                  </a:lnTo>
                  <a:lnTo>
                    <a:pt x="1663" y="25184"/>
                  </a:lnTo>
                  <a:lnTo>
                    <a:pt x="4063" y="23812"/>
                  </a:lnTo>
                  <a:lnTo>
                    <a:pt x="5118" y="24206"/>
                  </a:lnTo>
                  <a:lnTo>
                    <a:pt x="7327" y="24117"/>
                  </a:lnTo>
                  <a:lnTo>
                    <a:pt x="7111" y="23304"/>
                  </a:lnTo>
                  <a:lnTo>
                    <a:pt x="6362" y="21170"/>
                  </a:lnTo>
                  <a:lnTo>
                    <a:pt x="4876" y="21450"/>
                  </a:lnTo>
                  <a:lnTo>
                    <a:pt x="3975" y="20320"/>
                  </a:lnTo>
                  <a:lnTo>
                    <a:pt x="5664" y="19456"/>
                  </a:lnTo>
                  <a:lnTo>
                    <a:pt x="6718" y="20840"/>
                  </a:lnTo>
                  <a:lnTo>
                    <a:pt x="8521" y="21259"/>
                  </a:lnTo>
                  <a:lnTo>
                    <a:pt x="9156" y="21805"/>
                  </a:lnTo>
                  <a:lnTo>
                    <a:pt x="9956" y="20243"/>
                  </a:lnTo>
                  <a:lnTo>
                    <a:pt x="9182" y="20053"/>
                  </a:lnTo>
                  <a:lnTo>
                    <a:pt x="6057" y="18161"/>
                  </a:lnTo>
                  <a:lnTo>
                    <a:pt x="8496" y="16954"/>
                  </a:lnTo>
                  <a:lnTo>
                    <a:pt x="9016" y="15608"/>
                  </a:lnTo>
                  <a:lnTo>
                    <a:pt x="9855" y="12509"/>
                  </a:lnTo>
                  <a:lnTo>
                    <a:pt x="12522" y="11811"/>
                  </a:lnTo>
                  <a:lnTo>
                    <a:pt x="15112" y="10947"/>
                  </a:lnTo>
                  <a:lnTo>
                    <a:pt x="15697" y="8750"/>
                  </a:lnTo>
                  <a:lnTo>
                    <a:pt x="17818" y="8610"/>
                  </a:lnTo>
                  <a:lnTo>
                    <a:pt x="19405" y="7759"/>
                  </a:lnTo>
                  <a:lnTo>
                    <a:pt x="20472" y="6553"/>
                  </a:lnTo>
                  <a:lnTo>
                    <a:pt x="20866" y="4546"/>
                  </a:lnTo>
                  <a:lnTo>
                    <a:pt x="25374" y="2260"/>
                  </a:lnTo>
                  <a:lnTo>
                    <a:pt x="26504" y="1397"/>
                  </a:lnTo>
                  <a:lnTo>
                    <a:pt x="27749" y="698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12033299" y="68280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33" y="0"/>
                  </a:moveTo>
                  <a:lnTo>
                    <a:pt x="914" y="190"/>
                  </a:lnTo>
                  <a:lnTo>
                    <a:pt x="482" y="380"/>
                  </a:lnTo>
                  <a:lnTo>
                    <a:pt x="63" y="584"/>
                  </a:lnTo>
                  <a:lnTo>
                    <a:pt x="63" y="787"/>
                  </a:lnTo>
                  <a:lnTo>
                    <a:pt x="50" y="990"/>
                  </a:lnTo>
                  <a:lnTo>
                    <a:pt x="0" y="1193"/>
                  </a:lnTo>
                  <a:lnTo>
                    <a:pt x="520" y="1028"/>
                  </a:lnTo>
                  <a:lnTo>
                    <a:pt x="1066" y="876"/>
                  </a:lnTo>
                  <a:lnTo>
                    <a:pt x="1600" y="685"/>
                  </a:lnTo>
                  <a:lnTo>
                    <a:pt x="1511" y="444"/>
                  </a:lnTo>
                  <a:lnTo>
                    <a:pt x="1422" y="228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12032314" y="6830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215" y="177"/>
                  </a:lnTo>
                  <a:lnTo>
                    <a:pt x="393" y="177"/>
                  </a:lnTo>
                  <a:lnTo>
                    <a:pt x="139" y="6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12013787" y="6843953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29">
                  <a:moveTo>
                    <a:pt x="7988" y="0"/>
                  </a:moveTo>
                  <a:lnTo>
                    <a:pt x="7302" y="292"/>
                  </a:lnTo>
                  <a:lnTo>
                    <a:pt x="6489" y="444"/>
                  </a:lnTo>
                  <a:lnTo>
                    <a:pt x="6184" y="1143"/>
                  </a:lnTo>
                  <a:lnTo>
                    <a:pt x="4775" y="4076"/>
                  </a:lnTo>
                  <a:lnTo>
                    <a:pt x="2184" y="6019"/>
                  </a:lnTo>
                  <a:lnTo>
                    <a:pt x="190" y="8483"/>
                  </a:lnTo>
                  <a:lnTo>
                    <a:pt x="393" y="9042"/>
                  </a:lnTo>
                  <a:lnTo>
                    <a:pt x="457" y="9588"/>
                  </a:lnTo>
                  <a:lnTo>
                    <a:pt x="0" y="10083"/>
                  </a:lnTo>
                  <a:lnTo>
                    <a:pt x="292" y="10820"/>
                  </a:lnTo>
                  <a:lnTo>
                    <a:pt x="1638" y="10248"/>
                  </a:lnTo>
                  <a:lnTo>
                    <a:pt x="1828" y="8483"/>
                  </a:lnTo>
                  <a:lnTo>
                    <a:pt x="3492" y="7543"/>
                  </a:lnTo>
                  <a:lnTo>
                    <a:pt x="4025" y="5499"/>
                  </a:lnTo>
                  <a:lnTo>
                    <a:pt x="4978" y="6718"/>
                  </a:lnTo>
                  <a:lnTo>
                    <a:pt x="4127" y="9093"/>
                  </a:lnTo>
                  <a:lnTo>
                    <a:pt x="6438" y="8432"/>
                  </a:lnTo>
                  <a:lnTo>
                    <a:pt x="6603" y="7988"/>
                  </a:lnTo>
                  <a:lnTo>
                    <a:pt x="7048" y="7340"/>
                  </a:lnTo>
                  <a:lnTo>
                    <a:pt x="5029" y="4483"/>
                  </a:lnTo>
                  <a:lnTo>
                    <a:pt x="7035" y="3340"/>
                  </a:lnTo>
                  <a:lnTo>
                    <a:pt x="8750" y="2070"/>
                  </a:lnTo>
                  <a:lnTo>
                    <a:pt x="8089" y="266"/>
                  </a:lnTo>
                  <a:lnTo>
                    <a:pt x="8026" y="25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12007786" y="685243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273" y="2324"/>
                  </a:moveTo>
                  <a:lnTo>
                    <a:pt x="6197" y="2070"/>
                  </a:lnTo>
                  <a:lnTo>
                    <a:pt x="6007" y="1612"/>
                  </a:lnTo>
                  <a:lnTo>
                    <a:pt x="4711" y="2159"/>
                  </a:lnTo>
                  <a:lnTo>
                    <a:pt x="4927" y="4165"/>
                  </a:lnTo>
                  <a:lnTo>
                    <a:pt x="4267" y="5778"/>
                  </a:lnTo>
                  <a:lnTo>
                    <a:pt x="2514" y="6896"/>
                  </a:lnTo>
                  <a:lnTo>
                    <a:pt x="2476" y="7200"/>
                  </a:lnTo>
                  <a:lnTo>
                    <a:pt x="2197" y="7226"/>
                  </a:lnTo>
                  <a:lnTo>
                    <a:pt x="2209" y="7099"/>
                  </a:lnTo>
                  <a:lnTo>
                    <a:pt x="2476" y="6870"/>
                  </a:lnTo>
                  <a:lnTo>
                    <a:pt x="2273" y="6362"/>
                  </a:lnTo>
                  <a:lnTo>
                    <a:pt x="2095" y="5867"/>
                  </a:lnTo>
                  <a:lnTo>
                    <a:pt x="1397" y="5905"/>
                  </a:lnTo>
                  <a:lnTo>
                    <a:pt x="419" y="7645"/>
                  </a:lnTo>
                  <a:lnTo>
                    <a:pt x="0" y="8610"/>
                  </a:lnTo>
                  <a:lnTo>
                    <a:pt x="101" y="8851"/>
                  </a:lnTo>
                  <a:lnTo>
                    <a:pt x="254" y="9296"/>
                  </a:lnTo>
                  <a:lnTo>
                    <a:pt x="342" y="9512"/>
                  </a:lnTo>
                  <a:lnTo>
                    <a:pt x="419" y="9753"/>
                  </a:lnTo>
                  <a:lnTo>
                    <a:pt x="508" y="9969"/>
                  </a:lnTo>
                  <a:lnTo>
                    <a:pt x="1765" y="9728"/>
                  </a:lnTo>
                  <a:lnTo>
                    <a:pt x="2527" y="8369"/>
                  </a:lnTo>
                  <a:lnTo>
                    <a:pt x="3949" y="8648"/>
                  </a:lnTo>
                  <a:lnTo>
                    <a:pt x="4864" y="6578"/>
                  </a:lnTo>
                  <a:lnTo>
                    <a:pt x="6070" y="4648"/>
                  </a:lnTo>
                  <a:lnTo>
                    <a:pt x="6273" y="2324"/>
                  </a:lnTo>
                  <a:close/>
                </a:path>
                <a:path w="6984" h="10159">
                  <a:moveTo>
                    <a:pt x="6451" y="1104"/>
                  </a:moveTo>
                  <a:lnTo>
                    <a:pt x="6388" y="558"/>
                  </a:lnTo>
                  <a:lnTo>
                    <a:pt x="6184" y="0"/>
                  </a:lnTo>
                  <a:lnTo>
                    <a:pt x="5740" y="482"/>
                  </a:lnTo>
                  <a:lnTo>
                    <a:pt x="5829" y="1041"/>
                  </a:lnTo>
                  <a:lnTo>
                    <a:pt x="5994" y="1600"/>
                  </a:lnTo>
                  <a:lnTo>
                    <a:pt x="6451" y="1104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12021784" y="684275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43" y="0"/>
                  </a:moveTo>
                  <a:lnTo>
                    <a:pt x="876" y="88"/>
                  </a:lnTo>
                  <a:lnTo>
                    <a:pt x="406" y="253"/>
                  </a:lnTo>
                  <a:lnTo>
                    <a:pt x="266" y="571"/>
                  </a:lnTo>
                  <a:lnTo>
                    <a:pt x="114" y="888"/>
                  </a:lnTo>
                  <a:lnTo>
                    <a:pt x="0" y="1206"/>
                  </a:lnTo>
                  <a:lnTo>
                    <a:pt x="241" y="1117"/>
                  </a:lnTo>
                  <a:lnTo>
                    <a:pt x="457" y="1041"/>
                  </a:lnTo>
                  <a:lnTo>
                    <a:pt x="673" y="952"/>
                  </a:lnTo>
                  <a:lnTo>
                    <a:pt x="812" y="622"/>
                  </a:lnTo>
                  <a:lnTo>
                    <a:pt x="990" y="3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11999742" y="686612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4673" y="0"/>
                  </a:moveTo>
                  <a:lnTo>
                    <a:pt x="4229" y="457"/>
                  </a:lnTo>
                  <a:lnTo>
                    <a:pt x="3428" y="1854"/>
                  </a:lnTo>
                  <a:lnTo>
                    <a:pt x="2578" y="3263"/>
                  </a:lnTo>
                  <a:lnTo>
                    <a:pt x="2400" y="4597"/>
                  </a:lnTo>
                  <a:lnTo>
                    <a:pt x="1955" y="5727"/>
                  </a:lnTo>
                  <a:lnTo>
                    <a:pt x="685" y="6362"/>
                  </a:lnTo>
                  <a:lnTo>
                    <a:pt x="444" y="7226"/>
                  </a:lnTo>
                  <a:lnTo>
                    <a:pt x="241" y="8102"/>
                  </a:lnTo>
                  <a:lnTo>
                    <a:pt x="0" y="8953"/>
                  </a:lnTo>
                  <a:lnTo>
                    <a:pt x="698" y="8712"/>
                  </a:lnTo>
                  <a:lnTo>
                    <a:pt x="1371" y="8420"/>
                  </a:lnTo>
                  <a:lnTo>
                    <a:pt x="1587" y="6375"/>
                  </a:lnTo>
                  <a:lnTo>
                    <a:pt x="3936" y="5524"/>
                  </a:lnTo>
                  <a:lnTo>
                    <a:pt x="4102" y="3454"/>
                  </a:lnTo>
                  <a:lnTo>
                    <a:pt x="4279" y="3149"/>
                  </a:lnTo>
                  <a:lnTo>
                    <a:pt x="4597" y="2476"/>
                  </a:lnTo>
                  <a:lnTo>
                    <a:pt x="4584" y="2095"/>
                  </a:lnTo>
                  <a:lnTo>
                    <a:pt x="4749" y="1777"/>
                  </a:lnTo>
                  <a:lnTo>
                    <a:pt x="5105" y="1612"/>
                  </a:lnTo>
                  <a:lnTo>
                    <a:pt x="5486" y="596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12004899" y="686239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390" y="0"/>
                  </a:moveTo>
                  <a:lnTo>
                    <a:pt x="2489" y="368"/>
                  </a:lnTo>
                  <a:lnTo>
                    <a:pt x="2044" y="533"/>
                  </a:lnTo>
                  <a:lnTo>
                    <a:pt x="1765" y="1930"/>
                  </a:lnTo>
                  <a:lnTo>
                    <a:pt x="1739" y="3441"/>
                  </a:lnTo>
                  <a:lnTo>
                    <a:pt x="342" y="4317"/>
                  </a:lnTo>
                  <a:lnTo>
                    <a:pt x="215" y="4635"/>
                  </a:lnTo>
                  <a:lnTo>
                    <a:pt x="0" y="5283"/>
                  </a:lnTo>
                  <a:lnTo>
                    <a:pt x="609" y="5384"/>
                  </a:lnTo>
                  <a:lnTo>
                    <a:pt x="901" y="5841"/>
                  </a:lnTo>
                  <a:lnTo>
                    <a:pt x="1104" y="6349"/>
                  </a:lnTo>
                  <a:lnTo>
                    <a:pt x="1485" y="5968"/>
                  </a:lnTo>
                  <a:lnTo>
                    <a:pt x="2235" y="5168"/>
                  </a:lnTo>
                  <a:lnTo>
                    <a:pt x="2387" y="4851"/>
                  </a:lnTo>
                  <a:lnTo>
                    <a:pt x="2501" y="4533"/>
                  </a:lnTo>
                  <a:lnTo>
                    <a:pt x="2641" y="4229"/>
                  </a:lnTo>
                  <a:lnTo>
                    <a:pt x="3454" y="2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12006266" y="68617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9" y="0"/>
                  </a:moveTo>
                  <a:lnTo>
                    <a:pt x="88" y="114"/>
                  </a:lnTo>
                  <a:lnTo>
                    <a:pt x="139" y="317"/>
                  </a:lnTo>
                  <a:lnTo>
                    <a:pt x="279" y="431"/>
                  </a:lnTo>
                  <a:lnTo>
                    <a:pt x="419" y="558"/>
                  </a:lnTo>
                  <a:lnTo>
                    <a:pt x="342" y="380"/>
                  </a:lnTo>
                  <a:lnTo>
                    <a:pt x="317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11998548" y="687248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79" y="0"/>
                  </a:moveTo>
                  <a:lnTo>
                    <a:pt x="1041" y="241"/>
                  </a:lnTo>
                  <a:lnTo>
                    <a:pt x="571" y="914"/>
                  </a:lnTo>
                  <a:lnTo>
                    <a:pt x="0" y="1485"/>
                  </a:lnTo>
                  <a:lnTo>
                    <a:pt x="165" y="1917"/>
                  </a:lnTo>
                  <a:lnTo>
                    <a:pt x="330" y="2400"/>
                  </a:lnTo>
                  <a:lnTo>
                    <a:pt x="520" y="2844"/>
                  </a:lnTo>
                  <a:lnTo>
                    <a:pt x="850" y="2717"/>
                  </a:lnTo>
                  <a:lnTo>
                    <a:pt x="1193" y="2590"/>
                  </a:lnTo>
                  <a:lnTo>
                    <a:pt x="1435" y="1739"/>
                  </a:lnTo>
                  <a:lnTo>
                    <a:pt x="1638" y="86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4" name="object 2994"/>
            <p:cNvSpPr/>
            <p:nvPr/>
          </p:nvSpPr>
          <p:spPr>
            <a:xfrm>
              <a:off x="12022048" y="6833662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2163" y="9385"/>
                  </a:moveTo>
                  <a:lnTo>
                    <a:pt x="6096" y="9385"/>
                  </a:lnTo>
                  <a:lnTo>
                    <a:pt x="8001" y="9486"/>
                  </a:lnTo>
                  <a:lnTo>
                    <a:pt x="8470" y="9588"/>
                  </a:lnTo>
                  <a:lnTo>
                    <a:pt x="8535" y="12103"/>
                  </a:lnTo>
                  <a:lnTo>
                    <a:pt x="9207" y="13334"/>
                  </a:lnTo>
                  <a:lnTo>
                    <a:pt x="10591" y="14046"/>
                  </a:lnTo>
                  <a:lnTo>
                    <a:pt x="10795" y="13957"/>
                  </a:lnTo>
                  <a:lnTo>
                    <a:pt x="11023" y="13893"/>
                  </a:lnTo>
                  <a:lnTo>
                    <a:pt x="11264" y="13792"/>
                  </a:lnTo>
                  <a:lnTo>
                    <a:pt x="11506" y="9931"/>
                  </a:lnTo>
                  <a:lnTo>
                    <a:pt x="12163" y="9385"/>
                  </a:lnTo>
                  <a:close/>
                </a:path>
                <a:path w="21590" h="14604">
                  <a:moveTo>
                    <a:pt x="3340" y="7378"/>
                  </a:moveTo>
                  <a:lnTo>
                    <a:pt x="2971" y="8610"/>
                  </a:lnTo>
                  <a:lnTo>
                    <a:pt x="1752" y="8635"/>
                  </a:lnTo>
                  <a:lnTo>
                    <a:pt x="863" y="9093"/>
                  </a:lnTo>
                  <a:lnTo>
                    <a:pt x="126" y="10629"/>
                  </a:lnTo>
                  <a:lnTo>
                    <a:pt x="0" y="10985"/>
                  </a:lnTo>
                  <a:lnTo>
                    <a:pt x="495" y="12357"/>
                  </a:lnTo>
                  <a:lnTo>
                    <a:pt x="1193" y="12103"/>
                  </a:lnTo>
                  <a:lnTo>
                    <a:pt x="1346" y="11798"/>
                  </a:lnTo>
                  <a:lnTo>
                    <a:pt x="1460" y="11480"/>
                  </a:lnTo>
                  <a:lnTo>
                    <a:pt x="2057" y="10210"/>
                  </a:lnTo>
                  <a:lnTo>
                    <a:pt x="2171" y="9359"/>
                  </a:lnTo>
                  <a:lnTo>
                    <a:pt x="4879" y="9359"/>
                  </a:lnTo>
                  <a:lnTo>
                    <a:pt x="4292" y="8280"/>
                  </a:lnTo>
                  <a:lnTo>
                    <a:pt x="3340" y="7378"/>
                  </a:lnTo>
                  <a:close/>
                </a:path>
                <a:path w="21590" h="14604">
                  <a:moveTo>
                    <a:pt x="4879" y="9359"/>
                  </a:moveTo>
                  <a:lnTo>
                    <a:pt x="2171" y="9359"/>
                  </a:lnTo>
                  <a:lnTo>
                    <a:pt x="2768" y="9436"/>
                  </a:lnTo>
                  <a:lnTo>
                    <a:pt x="2841" y="10210"/>
                  </a:lnTo>
                  <a:lnTo>
                    <a:pt x="2997" y="10629"/>
                  </a:lnTo>
                  <a:lnTo>
                    <a:pt x="4622" y="10807"/>
                  </a:lnTo>
                  <a:lnTo>
                    <a:pt x="4920" y="9931"/>
                  </a:lnTo>
                  <a:lnTo>
                    <a:pt x="5003" y="9588"/>
                  </a:lnTo>
                  <a:lnTo>
                    <a:pt x="4879" y="9359"/>
                  </a:lnTo>
                  <a:close/>
                </a:path>
                <a:path w="21590" h="14604">
                  <a:moveTo>
                    <a:pt x="5045" y="9564"/>
                  </a:moveTo>
                  <a:close/>
                </a:path>
                <a:path w="21590" h="14604">
                  <a:moveTo>
                    <a:pt x="7391" y="8229"/>
                  </a:moveTo>
                  <a:lnTo>
                    <a:pt x="5106" y="9530"/>
                  </a:lnTo>
                  <a:lnTo>
                    <a:pt x="6096" y="9385"/>
                  </a:lnTo>
                  <a:lnTo>
                    <a:pt x="12163" y="9385"/>
                  </a:lnTo>
                  <a:lnTo>
                    <a:pt x="13095" y="8610"/>
                  </a:lnTo>
                  <a:lnTo>
                    <a:pt x="8445" y="8610"/>
                  </a:lnTo>
                  <a:lnTo>
                    <a:pt x="7391" y="8229"/>
                  </a:lnTo>
                  <a:close/>
                </a:path>
                <a:path w="21590" h="14604">
                  <a:moveTo>
                    <a:pt x="11371" y="5562"/>
                  </a:moveTo>
                  <a:lnTo>
                    <a:pt x="9690" y="5562"/>
                  </a:lnTo>
                  <a:lnTo>
                    <a:pt x="10109" y="6807"/>
                  </a:lnTo>
                  <a:lnTo>
                    <a:pt x="10439" y="7696"/>
                  </a:lnTo>
                  <a:lnTo>
                    <a:pt x="10668" y="8534"/>
                  </a:lnTo>
                  <a:lnTo>
                    <a:pt x="8445" y="8610"/>
                  </a:lnTo>
                  <a:lnTo>
                    <a:pt x="13095" y="8610"/>
                  </a:lnTo>
                  <a:lnTo>
                    <a:pt x="14363" y="7556"/>
                  </a:lnTo>
                  <a:lnTo>
                    <a:pt x="15382" y="6197"/>
                  </a:lnTo>
                  <a:lnTo>
                    <a:pt x="12471" y="6197"/>
                  </a:lnTo>
                  <a:lnTo>
                    <a:pt x="11849" y="5676"/>
                  </a:lnTo>
                  <a:lnTo>
                    <a:pt x="11371" y="5562"/>
                  </a:lnTo>
                  <a:close/>
                </a:path>
                <a:path w="21590" h="14604">
                  <a:moveTo>
                    <a:pt x="12344" y="12"/>
                  </a:moveTo>
                  <a:lnTo>
                    <a:pt x="11811" y="1358"/>
                  </a:lnTo>
                  <a:lnTo>
                    <a:pt x="9372" y="2578"/>
                  </a:lnTo>
                  <a:lnTo>
                    <a:pt x="12014" y="4140"/>
                  </a:lnTo>
                  <a:lnTo>
                    <a:pt x="12509" y="4457"/>
                  </a:lnTo>
                  <a:lnTo>
                    <a:pt x="13271" y="4648"/>
                  </a:lnTo>
                  <a:lnTo>
                    <a:pt x="12471" y="6197"/>
                  </a:lnTo>
                  <a:lnTo>
                    <a:pt x="15382" y="6197"/>
                  </a:lnTo>
                  <a:lnTo>
                    <a:pt x="16430" y="4800"/>
                  </a:lnTo>
                  <a:lnTo>
                    <a:pt x="16598" y="4711"/>
                  </a:lnTo>
                  <a:lnTo>
                    <a:pt x="18542" y="3962"/>
                  </a:lnTo>
                  <a:lnTo>
                    <a:pt x="18796" y="3505"/>
                  </a:lnTo>
                  <a:lnTo>
                    <a:pt x="21244" y="3505"/>
                  </a:lnTo>
                  <a:lnTo>
                    <a:pt x="21392" y="2260"/>
                  </a:lnTo>
                  <a:lnTo>
                    <a:pt x="15963" y="2260"/>
                  </a:lnTo>
                  <a:lnTo>
                    <a:pt x="14147" y="1714"/>
                  </a:lnTo>
                  <a:lnTo>
                    <a:pt x="12344" y="12"/>
                  </a:lnTo>
                  <a:close/>
                </a:path>
                <a:path w="21590" h="14604">
                  <a:moveTo>
                    <a:pt x="8991" y="3860"/>
                  </a:moveTo>
                  <a:lnTo>
                    <a:pt x="7473" y="4648"/>
                  </a:lnTo>
                  <a:lnTo>
                    <a:pt x="7353" y="4800"/>
                  </a:lnTo>
                  <a:lnTo>
                    <a:pt x="8204" y="5854"/>
                  </a:lnTo>
                  <a:lnTo>
                    <a:pt x="9690" y="5562"/>
                  </a:lnTo>
                  <a:lnTo>
                    <a:pt x="11371" y="5562"/>
                  </a:lnTo>
                  <a:lnTo>
                    <a:pt x="10045" y="5245"/>
                  </a:lnTo>
                  <a:lnTo>
                    <a:pt x="8991" y="3860"/>
                  </a:lnTo>
                  <a:close/>
                </a:path>
                <a:path w="21590" h="14604">
                  <a:moveTo>
                    <a:pt x="21244" y="3505"/>
                  </a:moveTo>
                  <a:lnTo>
                    <a:pt x="18796" y="3505"/>
                  </a:lnTo>
                  <a:lnTo>
                    <a:pt x="19100" y="3530"/>
                  </a:lnTo>
                  <a:lnTo>
                    <a:pt x="19748" y="4711"/>
                  </a:lnTo>
                  <a:lnTo>
                    <a:pt x="20370" y="4800"/>
                  </a:lnTo>
                  <a:lnTo>
                    <a:pt x="21120" y="4559"/>
                  </a:lnTo>
                  <a:lnTo>
                    <a:pt x="21244" y="3505"/>
                  </a:lnTo>
                  <a:close/>
                </a:path>
                <a:path w="21590" h="14604">
                  <a:moveTo>
                    <a:pt x="18605" y="0"/>
                  </a:moveTo>
                  <a:lnTo>
                    <a:pt x="18389" y="101"/>
                  </a:lnTo>
                  <a:lnTo>
                    <a:pt x="18097" y="114"/>
                  </a:lnTo>
                  <a:lnTo>
                    <a:pt x="17906" y="330"/>
                  </a:lnTo>
                  <a:lnTo>
                    <a:pt x="15963" y="2260"/>
                  </a:lnTo>
                  <a:lnTo>
                    <a:pt x="19304" y="2260"/>
                  </a:lnTo>
                  <a:lnTo>
                    <a:pt x="17767" y="1892"/>
                  </a:lnTo>
                  <a:lnTo>
                    <a:pt x="18491" y="330"/>
                  </a:lnTo>
                  <a:lnTo>
                    <a:pt x="18605" y="0"/>
                  </a:lnTo>
                  <a:close/>
                </a:path>
                <a:path w="21590" h="14604">
                  <a:moveTo>
                    <a:pt x="21437" y="1879"/>
                  </a:moveTo>
                  <a:lnTo>
                    <a:pt x="19304" y="2260"/>
                  </a:lnTo>
                  <a:lnTo>
                    <a:pt x="21392" y="2260"/>
                  </a:lnTo>
                  <a:lnTo>
                    <a:pt x="21437" y="1879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5" name="object 2995"/>
            <p:cNvSpPr/>
            <p:nvPr/>
          </p:nvSpPr>
          <p:spPr>
            <a:xfrm>
              <a:off x="12007589" y="68610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0" y="254"/>
                  </a:lnTo>
                  <a:lnTo>
                    <a:pt x="152" y="431"/>
                  </a:lnTo>
                  <a:lnTo>
                    <a:pt x="304" y="546"/>
                  </a:lnTo>
                  <a:lnTo>
                    <a:pt x="457" y="685"/>
                  </a:lnTo>
                  <a:lnTo>
                    <a:pt x="393" y="444"/>
                  </a:lnTo>
                  <a:lnTo>
                    <a:pt x="304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12000785" y="6935975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90">
                  <a:moveTo>
                    <a:pt x="14112" y="16560"/>
                  </a:moveTo>
                  <a:lnTo>
                    <a:pt x="9067" y="16560"/>
                  </a:lnTo>
                  <a:lnTo>
                    <a:pt x="9956" y="17157"/>
                  </a:lnTo>
                  <a:lnTo>
                    <a:pt x="9664" y="19202"/>
                  </a:lnTo>
                  <a:lnTo>
                    <a:pt x="8737" y="20243"/>
                  </a:lnTo>
                  <a:lnTo>
                    <a:pt x="6872" y="20243"/>
                  </a:lnTo>
                  <a:lnTo>
                    <a:pt x="7111" y="20891"/>
                  </a:lnTo>
                  <a:lnTo>
                    <a:pt x="8064" y="21285"/>
                  </a:lnTo>
                  <a:lnTo>
                    <a:pt x="8597" y="21361"/>
                  </a:lnTo>
                  <a:lnTo>
                    <a:pt x="9651" y="21551"/>
                  </a:lnTo>
                  <a:lnTo>
                    <a:pt x="10505" y="20243"/>
                  </a:lnTo>
                  <a:lnTo>
                    <a:pt x="8737" y="20243"/>
                  </a:lnTo>
                  <a:lnTo>
                    <a:pt x="6857" y="20205"/>
                  </a:lnTo>
                  <a:lnTo>
                    <a:pt x="10529" y="20205"/>
                  </a:lnTo>
                  <a:lnTo>
                    <a:pt x="13861" y="20091"/>
                  </a:lnTo>
                  <a:lnTo>
                    <a:pt x="14490" y="19469"/>
                  </a:lnTo>
                  <a:lnTo>
                    <a:pt x="12306" y="18757"/>
                  </a:lnTo>
                  <a:lnTo>
                    <a:pt x="12966" y="17665"/>
                  </a:lnTo>
                  <a:lnTo>
                    <a:pt x="13639" y="16802"/>
                  </a:lnTo>
                  <a:lnTo>
                    <a:pt x="15606" y="16802"/>
                  </a:lnTo>
                  <a:lnTo>
                    <a:pt x="14147" y="16738"/>
                  </a:lnTo>
                  <a:lnTo>
                    <a:pt x="14112" y="16560"/>
                  </a:lnTo>
                  <a:close/>
                </a:path>
                <a:path w="15875" h="21590">
                  <a:moveTo>
                    <a:pt x="13861" y="20091"/>
                  </a:moveTo>
                  <a:lnTo>
                    <a:pt x="10604" y="20091"/>
                  </a:lnTo>
                  <a:lnTo>
                    <a:pt x="12141" y="21043"/>
                  </a:lnTo>
                  <a:lnTo>
                    <a:pt x="13309" y="20637"/>
                  </a:lnTo>
                  <a:lnTo>
                    <a:pt x="13861" y="20091"/>
                  </a:lnTo>
                  <a:close/>
                </a:path>
                <a:path w="15875" h="21590">
                  <a:moveTo>
                    <a:pt x="15606" y="16802"/>
                  </a:moveTo>
                  <a:lnTo>
                    <a:pt x="13639" y="16802"/>
                  </a:lnTo>
                  <a:lnTo>
                    <a:pt x="14947" y="17945"/>
                  </a:lnTo>
                  <a:lnTo>
                    <a:pt x="15606" y="16802"/>
                  </a:lnTo>
                  <a:close/>
                </a:path>
                <a:path w="15875" h="21590">
                  <a:moveTo>
                    <a:pt x="7950" y="12712"/>
                  </a:moveTo>
                  <a:lnTo>
                    <a:pt x="7492" y="12992"/>
                  </a:lnTo>
                  <a:lnTo>
                    <a:pt x="6464" y="13461"/>
                  </a:lnTo>
                  <a:lnTo>
                    <a:pt x="8597" y="14617"/>
                  </a:lnTo>
                  <a:lnTo>
                    <a:pt x="6870" y="15862"/>
                  </a:lnTo>
                  <a:lnTo>
                    <a:pt x="6914" y="16802"/>
                  </a:lnTo>
                  <a:lnTo>
                    <a:pt x="7886" y="17894"/>
                  </a:lnTo>
                  <a:lnTo>
                    <a:pt x="9067" y="16560"/>
                  </a:lnTo>
                  <a:lnTo>
                    <a:pt x="14112" y="16560"/>
                  </a:lnTo>
                  <a:lnTo>
                    <a:pt x="14011" y="16052"/>
                  </a:lnTo>
                  <a:lnTo>
                    <a:pt x="11112" y="16052"/>
                  </a:lnTo>
                  <a:lnTo>
                    <a:pt x="10655" y="15506"/>
                  </a:lnTo>
                  <a:lnTo>
                    <a:pt x="10279" y="14617"/>
                  </a:lnTo>
                  <a:lnTo>
                    <a:pt x="10261" y="13893"/>
                  </a:lnTo>
                  <a:lnTo>
                    <a:pt x="12020" y="13461"/>
                  </a:lnTo>
                  <a:lnTo>
                    <a:pt x="12738" y="13207"/>
                  </a:lnTo>
                  <a:lnTo>
                    <a:pt x="13428" y="12992"/>
                  </a:lnTo>
                  <a:lnTo>
                    <a:pt x="8204" y="12941"/>
                  </a:lnTo>
                  <a:lnTo>
                    <a:pt x="7950" y="12712"/>
                  </a:lnTo>
                  <a:close/>
                </a:path>
                <a:path w="15875" h="21590">
                  <a:moveTo>
                    <a:pt x="15760" y="16535"/>
                  </a:moveTo>
                  <a:lnTo>
                    <a:pt x="14147" y="16738"/>
                  </a:lnTo>
                  <a:lnTo>
                    <a:pt x="15643" y="16738"/>
                  </a:lnTo>
                  <a:lnTo>
                    <a:pt x="15760" y="16535"/>
                  </a:lnTo>
                  <a:close/>
                </a:path>
                <a:path w="15875" h="21590">
                  <a:moveTo>
                    <a:pt x="13563" y="13804"/>
                  </a:moveTo>
                  <a:lnTo>
                    <a:pt x="11112" y="16052"/>
                  </a:lnTo>
                  <a:lnTo>
                    <a:pt x="14011" y="16052"/>
                  </a:lnTo>
                  <a:lnTo>
                    <a:pt x="13563" y="13804"/>
                  </a:lnTo>
                  <a:close/>
                </a:path>
                <a:path w="15875" h="21590">
                  <a:moveTo>
                    <a:pt x="9546" y="3848"/>
                  </a:moveTo>
                  <a:lnTo>
                    <a:pt x="5067" y="3848"/>
                  </a:lnTo>
                  <a:lnTo>
                    <a:pt x="5122" y="4838"/>
                  </a:lnTo>
                  <a:lnTo>
                    <a:pt x="5219" y="5600"/>
                  </a:lnTo>
                  <a:lnTo>
                    <a:pt x="5041" y="6388"/>
                  </a:lnTo>
                  <a:lnTo>
                    <a:pt x="5511" y="9156"/>
                  </a:lnTo>
                  <a:lnTo>
                    <a:pt x="5549" y="11556"/>
                  </a:lnTo>
                  <a:lnTo>
                    <a:pt x="7950" y="12712"/>
                  </a:lnTo>
                  <a:lnTo>
                    <a:pt x="8293" y="12763"/>
                  </a:lnTo>
                  <a:lnTo>
                    <a:pt x="8204" y="12941"/>
                  </a:lnTo>
                  <a:lnTo>
                    <a:pt x="13539" y="12941"/>
                  </a:lnTo>
                  <a:lnTo>
                    <a:pt x="12801" y="12153"/>
                  </a:lnTo>
                  <a:lnTo>
                    <a:pt x="11468" y="11963"/>
                  </a:lnTo>
                  <a:lnTo>
                    <a:pt x="11137" y="10718"/>
                  </a:lnTo>
                  <a:lnTo>
                    <a:pt x="9169" y="8407"/>
                  </a:lnTo>
                  <a:lnTo>
                    <a:pt x="9207" y="7264"/>
                  </a:lnTo>
                  <a:lnTo>
                    <a:pt x="12191" y="5486"/>
                  </a:lnTo>
                  <a:lnTo>
                    <a:pt x="12839" y="4952"/>
                  </a:lnTo>
                  <a:lnTo>
                    <a:pt x="10299" y="4838"/>
                  </a:lnTo>
                  <a:lnTo>
                    <a:pt x="9546" y="3848"/>
                  </a:lnTo>
                  <a:close/>
                </a:path>
                <a:path w="15875" h="21590">
                  <a:moveTo>
                    <a:pt x="0" y="0"/>
                  </a:moveTo>
                  <a:lnTo>
                    <a:pt x="787" y="2057"/>
                  </a:lnTo>
                  <a:lnTo>
                    <a:pt x="1714" y="2501"/>
                  </a:lnTo>
                  <a:lnTo>
                    <a:pt x="1904" y="2959"/>
                  </a:lnTo>
                  <a:lnTo>
                    <a:pt x="2768" y="5245"/>
                  </a:lnTo>
                  <a:lnTo>
                    <a:pt x="3454" y="4991"/>
                  </a:lnTo>
                  <a:lnTo>
                    <a:pt x="3568" y="4470"/>
                  </a:lnTo>
                  <a:lnTo>
                    <a:pt x="3822" y="4089"/>
                  </a:lnTo>
                  <a:lnTo>
                    <a:pt x="5067" y="3848"/>
                  </a:lnTo>
                  <a:lnTo>
                    <a:pt x="9546" y="3848"/>
                  </a:lnTo>
                  <a:lnTo>
                    <a:pt x="9372" y="3619"/>
                  </a:lnTo>
                  <a:lnTo>
                    <a:pt x="10147" y="3352"/>
                  </a:lnTo>
                  <a:lnTo>
                    <a:pt x="10421" y="3162"/>
                  </a:lnTo>
                  <a:lnTo>
                    <a:pt x="3365" y="3162"/>
                  </a:lnTo>
                  <a:lnTo>
                    <a:pt x="2565" y="2260"/>
                  </a:lnTo>
                  <a:lnTo>
                    <a:pt x="2100" y="88"/>
                  </a:lnTo>
                  <a:lnTo>
                    <a:pt x="1066" y="88"/>
                  </a:lnTo>
                  <a:lnTo>
                    <a:pt x="0" y="0"/>
                  </a:lnTo>
                  <a:close/>
                </a:path>
                <a:path w="15875" h="21590">
                  <a:moveTo>
                    <a:pt x="12915" y="1346"/>
                  </a:moveTo>
                  <a:lnTo>
                    <a:pt x="12522" y="1587"/>
                  </a:lnTo>
                  <a:lnTo>
                    <a:pt x="11899" y="2158"/>
                  </a:lnTo>
                  <a:lnTo>
                    <a:pt x="11547" y="2603"/>
                  </a:lnTo>
                  <a:lnTo>
                    <a:pt x="11264" y="2908"/>
                  </a:lnTo>
                  <a:lnTo>
                    <a:pt x="11595" y="3314"/>
                  </a:lnTo>
                  <a:lnTo>
                    <a:pt x="12268" y="3708"/>
                  </a:lnTo>
                  <a:lnTo>
                    <a:pt x="11010" y="4559"/>
                  </a:lnTo>
                  <a:lnTo>
                    <a:pt x="10299" y="4838"/>
                  </a:lnTo>
                  <a:lnTo>
                    <a:pt x="12953" y="4838"/>
                  </a:lnTo>
                  <a:lnTo>
                    <a:pt x="13322" y="4470"/>
                  </a:lnTo>
                  <a:lnTo>
                    <a:pt x="13242" y="3848"/>
                  </a:lnTo>
                  <a:lnTo>
                    <a:pt x="13144" y="3314"/>
                  </a:lnTo>
                  <a:lnTo>
                    <a:pt x="13257" y="1955"/>
                  </a:lnTo>
                  <a:lnTo>
                    <a:pt x="13360" y="1765"/>
                  </a:lnTo>
                  <a:lnTo>
                    <a:pt x="12915" y="1346"/>
                  </a:lnTo>
                  <a:close/>
                </a:path>
                <a:path w="15875" h="21590">
                  <a:moveTo>
                    <a:pt x="4918" y="521"/>
                  </a:moveTo>
                  <a:lnTo>
                    <a:pt x="5140" y="1346"/>
                  </a:lnTo>
                  <a:lnTo>
                    <a:pt x="5295" y="2311"/>
                  </a:lnTo>
                  <a:lnTo>
                    <a:pt x="3365" y="3162"/>
                  </a:lnTo>
                  <a:lnTo>
                    <a:pt x="10421" y="3162"/>
                  </a:lnTo>
                  <a:lnTo>
                    <a:pt x="10461" y="2908"/>
                  </a:lnTo>
                  <a:lnTo>
                    <a:pt x="10119" y="2603"/>
                  </a:lnTo>
                  <a:lnTo>
                    <a:pt x="7416" y="2603"/>
                  </a:lnTo>
                  <a:lnTo>
                    <a:pt x="6337" y="761"/>
                  </a:lnTo>
                  <a:lnTo>
                    <a:pt x="5638" y="571"/>
                  </a:lnTo>
                  <a:lnTo>
                    <a:pt x="4918" y="521"/>
                  </a:lnTo>
                  <a:close/>
                </a:path>
                <a:path w="15875" h="21590">
                  <a:moveTo>
                    <a:pt x="9359" y="1955"/>
                  </a:moveTo>
                  <a:lnTo>
                    <a:pt x="8356" y="2400"/>
                  </a:lnTo>
                  <a:lnTo>
                    <a:pt x="7416" y="2603"/>
                  </a:lnTo>
                  <a:lnTo>
                    <a:pt x="10119" y="2603"/>
                  </a:lnTo>
                  <a:lnTo>
                    <a:pt x="9359" y="1955"/>
                  </a:lnTo>
                  <a:close/>
                </a:path>
                <a:path w="15875" h="21590">
                  <a:moveTo>
                    <a:pt x="2095" y="63"/>
                  </a:moveTo>
                  <a:lnTo>
                    <a:pt x="1066" y="88"/>
                  </a:lnTo>
                  <a:lnTo>
                    <a:pt x="2100" y="88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12001489" y="69391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82" y="0"/>
                  </a:moveTo>
                  <a:lnTo>
                    <a:pt x="990" y="901"/>
                  </a:lnTo>
                  <a:lnTo>
                    <a:pt x="0" y="2057"/>
                  </a:lnTo>
                  <a:lnTo>
                    <a:pt x="2070" y="2057"/>
                  </a:lnTo>
                  <a:lnTo>
                    <a:pt x="1790" y="1384"/>
                  </a:lnTo>
                  <a:lnTo>
                    <a:pt x="1536" y="69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11996657" y="6928728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4" h="8254">
                  <a:moveTo>
                    <a:pt x="2565" y="0"/>
                  </a:moveTo>
                  <a:lnTo>
                    <a:pt x="1930" y="355"/>
                  </a:lnTo>
                  <a:lnTo>
                    <a:pt x="1168" y="1727"/>
                  </a:lnTo>
                  <a:lnTo>
                    <a:pt x="711" y="2247"/>
                  </a:lnTo>
                  <a:lnTo>
                    <a:pt x="0" y="2527"/>
                  </a:lnTo>
                  <a:lnTo>
                    <a:pt x="508" y="3911"/>
                  </a:lnTo>
                  <a:lnTo>
                    <a:pt x="825" y="4038"/>
                  </a:lnTo>
                  <a:lnTo>
                    <a:pt x="1460" y="4343"/>
                  </a:lnTo>
                  <a:lnTo>
                    <a:pt x="2146" y="4343"/>
                  </a:lnTo>
                  <a:lnTo>
                    <a:pt x="2603" y="5143"/>
                  </a:lnTo>
                  <a:lnTo>
                    <a:pt x="5308" y="3949"/>
                  </a:lnTo>
                  <a:lnTo>
                    <a:pt x="7150" y="4444"/>
                  </a:lnTo>
                  <a:lnTo>
                    <a:pt x="8966" y="4889"/>
                  </a:lnTo>
                  <a:lnTo>
                    <a:pt x="12928" y="7835"/>
                  </a:lnTo>
                  <a:lnTo>
                    <a:pt x="13957" y="6108"/>
                  </a:lnTo>
                  <a:lnTo>
                    <a:pt x="14122" y="4648"/>
                  </a:lnTo>
                  <a:lnTo>
                    <a:pt x="11353" y="3301"/>
                  </a:lnTo>
                  <a:lnTo>
                    <a:pt x="11163" y="2755"/>
                  </a:lnTo>
                  <a:lnTo>
                    <a:pt x="11671" y="2133"/>
                  </a:lnTo>
                  <a:lnTo>
                    <a:pt x="11823" y="1993"/>
                  </a:lnTo>
                  <a:lnTo>
                    <a:pt x="12026" y="1854"/>
                  </a:lnTo>
                  <a:lnTo>
                    <a:pt x="12255" y="1790"/>
                  </a:lnTo>
                  <a:lnTo>
                    <a:pt x="12014" y="1130"/>
                  </a:lnTo>
                  <a:lnTo>
                    <a:pt x="10998" y="1358"/>
                  </a:lnTo>
                  <a:lnTo>
                    <a:pt x="9829" y="2552"/>
                  </a:lnTo>
                  <a:lnTo>
                    <a:pt x="9118" y="609"/>
                  </a:lnTo>
                  <a:lnTo>
                    <a:pt x="8915" y="126"/>
                  </a:lnTo>
                  <a:lnTo>
                    <a:pt x="8255" y="203"/>
                  </a:lnTo>
                  <a:lnTo>
                    <a:pt x="6311" y="1092"/>
                  </a:lnTo>
                  <a:lnTo>
                    <a:pt x="4851" y="119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12007823" y="6929500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286" y="0"/>
                  </a:moveTo>
                  <a:lnTo>
                    <a:pt x="2070" y="12"/>
                  </a:lnTo>
                  <a:lnTo>
                    <a:pt x="1828" y="63"/>
                  </a:lnTo>
                  <a:lnTo>
                    <a:pt x="1612" y="152"/>
                  </a:lnTo>
                  <a:lnTo>
                    <a:pt x="1651" y="355"/>
                  </a:lnTo>
                  <a:lnTo>
                    <a:pt x="1714" y="571"/>
                  </a:lnTo>
                  <a:lnTo>
                    <a:pt x="1803" y="774"/>
                  </a:lnTo>
                  <a:lnTo>
                    <a:pt x="1651" y="1574"/>
                  </a:lnTo>
                  <a:lnTo>
                    <a:pt x="1231" y="1828"/>
                  </a:lnTo>
                  <a:lnTo>
                    <a:pt x="508" y="1358"/>
                  </a:lnTo>
                  <a:lnTo>
                    <a:pt x="0" y="1993"/>
                  </a:lnTo>
                  <a:lnTo>
                    <a:pt x="177" y="2527"/>
                  </a:lnTo>
                  <a:lnTo>
                    <a:pt x="2959" y="3873"/>
                  </a:lnTo>
                  <a:lnTo>
                    <a:pt x="2806" y="5346"/>
                  </a:lnTo>
                  <a:lnTo>
                    <a:pt x="1765" y="7061"/>
                  </a:lnTo>
                  <a:lnTo>
                    <a:pt x="1879" y="7277"/>
                  </a:lnTo>
                  <a:lnTo>
                    <a:pt x="1981" y="7505"/>
                  </a:lnTo>
                  <a:lnTo>
                    <a:pt x="2108" y="7747"/>
                  </a:lnTo>
                  <a:lnTo>
                    <a:pt x="3022" y="8115"/>
                  </a:lnTo>
                  <a:lnTo>
                    <a:pt x="3949" y="6756"/>
                  </a:lnTo>
                  <a:lnTo>
                    <a:pt x="4965" y="5575"/>
                  </a:lnTo>
                  <a:lnTo>
                    <a:pt x="6667" y="5245"/>
                  </a:lnTo>
                  <a:lnTo>
                    <a:pt x="5499" y="4152"/>
                  </a:lnTo>
                  <a:lnTo>
                    <a:pt x="3568" y="4343"/>
                  </a:lnTo>
                  <a:lnTo>
                    <a:pt x="2616" y="2895"/>
                  </a:lnTo>
                  <a:lnTo>
                    <a:pt x="2755" y="1168"/>
                  </a:lnTo>
                  <a:lnTo>
                    <a:pt x="2451" y="393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4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12005335" y="693619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317" y="292"/>
                  </a:moveTo>
                  <a:lnTo>
                    <a:pt x="101" y="25"/>
                  </a:lnTo>
                  <a:lnTo>
                    <a:pt x="12" y="241"/>
                  </a:lnTo>
                  <a:lnTo>
                    <a:pt x="241" y="279"/>
                  </a:lnTo>
                  <a:close/>
                </a:path>
                <a:path w="5715" h="1904">
                  <a:moveTo>
                    <a:pt x="5524" y="1409"/>
                  </a:moveTo>
                  <a:lnTo>
                    <a:pt x="5219" y="1308"/>
                  </a:lnTo>
                  <a:lnTo>
                    <a:pt x="4902" y="1168"/>
                  </a:lnTo>
                  <a:lnTo>
                    <a:pt x="4584" y="1054"/>
                  </a:lnTo>
                  <a:lnTo>
                    <a:pt x="4826" y="1739"/>
                  </a:lnTo>
                  <a:lnTo>
                    <a:pt x="5041" y="1638"/>
                  </a:lnTo>
                  <a:lnTo>
                    <a:pt x="5283" y="1511"/>
                  </a:lnTo>
                  <a:lnTo>
                    <a:pt x="5524" y="1409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11986992" y="691887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1239" y="0"/>
                  </a:moveTo>
                  <a:lnTo>
                    <a:pt x="10007" y="850"/>
                  </a:lnTo>
                  <a:lnTo>
                    <a:pt x="10083" y="3454"/>
                  </a:lnTo>
                  <a:lnTo>
                    <a:pt x="6248" y="2451"/>
                  </a:lnTo>
                  <a:lnTo>
                    <a:pt x="5562" y="3086"/>
                  </a:lnTo>
                  <a:lnTo>
                    <a:pt x="4356" y="5740"/>
                  </a:lnTo>
                  <a:lnTo>
                    <a:pt x="3454" y="5651"/>
                  </a:lnTo>
                  <a:lnTo>
                    <a:pt x="2882" y="4521"/>
                  </a:lnTo>
                  <a:lnTo>
                    <a:pt x="2159" y="3213"/>
                  </a:lnTo>
                  <a:lnTo>
                    <a:pt x="1346" y="2794"/>
                  </a:lnTo>
                  <a:lnTo>
                    <a:pt x="0" y="3454"/>
                  </a:lnTo>
                  <a:lnTo>
                    <a:pt x="342" y="4368"/>
                  </a:lnTo>
                  <a:lnTo>
                    <a:pt x="495" y="4838"/>
                  </a:lnTo>
                  <a:lnTo>
                    <a:pt x="1460" y="5257"/>
                  </a:lnTo>
                  <a:lnTo>
                    <a:pt x="1714" y="5943"/>
                  </a:lnTo>
                  <a:lnTo>
                    <a:pt x="2844" y="6350"/>
                  </a:lnTo>
                  <a:lnTo>
                    <a:pt x="3606" y="7150"/>
                  </a:lnTo>
                  <a:lnTo>
                    <a:pt x="4114" y="8191"/>
                  </a:lnTo>
                  <a:lnTo>
                    <a:pt x="4584" y="9309"/>
                  </a:lnTo>
                  <a:lnTo>
                    <a:pt x="4648" y="9537"/>
                  </a:lnTo>
                  <a:lnTo>
                    <a:pt x="5308" y="9296"/>
                  </a:lnTo>
                  <a:lnTo>
                    <a:pt x="6184" y="7416"/>
                  </a:lnTo>
                  <a:lnTo>
                    <a:pt x="6083" y="6972"/>
                  </a:lnTo>
                  <a:lnTo>
                    <a:pt x="6096" y="6070"/>
                  </a:lnTo>
                  <a:lnTo>
                    <a:pt x="8902" y="7404"/>
                  </a:lnTo>
                  <a:lnTo>
                    <a:pt x="10960" y="5410"/>
                  </a:lnTo>
                  <a:lnTo>
                    <a:pt x="13843" y="5194"/>
                  </a:lnTo>
                  <a:lnTo>
                    <a:pt x="11849" y="3721"/>
                  </a:lnTo>
                  <a:lnTo>
                    <a:pt x="13004" y="1295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11986844" y="692372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612" y="431"/>
                  </a:moveTo>
                  <a:lnTo>
                    <a:pt x="1282" y="292"/>
                  </a:lnTo>
                  <a:lnTo>
                    <a:pt x="965" y="152"/>
                  </a:lnTo>
                  <a:lnTo>
                    <a:pt x="647" y="0"/>
                  </a:lnTo>
                  <a:lnTo>
                    <a:pt x="406" y="88"/>
                  </a:lnTo>
                  <a:lnTo>
                    <a:pt x="215" y="165"/>
                  </a:lnTo>
                  <a:lnTo>
                    <a:pt x="0" y="292"/>
                  </a:lnTo>
                  <a:lnTo>
                    <a:pt x="190" y="711"/>
                  </a:lnTo>
                  <a:lnTo>
                    <a:pt x="355" y="1155"/>
                  </a:lnTo>
                  <a:lnTo>
                    <a:pt x="546" y="1600"/>
                  </a:lnTo>
                  <a:lnTo>
                    <a:pt x="901" y="1206"/>
                  </a:lnTo>
                  <a:lnTo>
                    <a:pt x="1244" y="838"/>
                  </a:lnTo>
                  <a:lnTo>
                    <a:pt x="1612" y="431"/>
                  </a:lnTo>
                  <a:close/>
                </a:path>
                <a:path w="4445" h="3809">
                  <a:moveTo>
                    <a:pt x="4267" y="3352"/>
                  </a:moveTo>
                  <a:lnTo>
                    <a:pt x="3746" y="2298"/>
                  </a:lnTo>
                  <a:lnTo>
                    <a:pt x="2971" y="1498"/>
                  </a:lnTo>
                  <a:lnTo>
                    <a:pt x="1854" y="1104"/>
                  </a:lnTo>
                  <a:lnTo>
                    <a:pt x="2374" y="2159"/>
                  </a:lnTo>
                  <a:lnTo>
                    <a:pt x="2349" y="3797"/>
                  </a:lnTo>
                  <a:lnTo>
                    <a:pt x="4267" y="3352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11987868" y="69104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20209" y="18351"/>
                  </a:moveTo>
                  <a:lnTo>
                    <a:pt x="17716" y="18351"/>
                  </a:lnTo>
                  <a:lnTo>
                    <a:pt x="18618" y="20789"/>
                  </a:lnTo>
                  <a:lnTo>
                    <a:pt x="19773" y="19608"/>
                  </a:lnTo>
                  <a:lnTo>
                    <a:pt x="20802" y="19354"/>
                  </a:lnTo>
                  <a:lnTo>
                    <a:pt x="20265" y="18592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3253" y="17437"/>
                  </a:moveTo>
                  <a:lnTo>
                    <a:pt x="7454" y="17437"/>
                  </a:lnTo>
                  <a:lnTo>
                    <a:pt x="7924" y="17487"/>
                  </a:lnTo>
                  <a:lnTo>
                    <a:pt x="8204" y="19151"/>
                  </a:lnTo>
                  <a:lnTo>
                    <a:pt x="8547" y="19951"/>
                  </a:lnTo>
                  <a:lnTo>
                    <a:pt x="8775" y="20751"/>
                  </a:lnTo>
                  <a:lnTo>
                    <a:pt x="9499" y="20472"/>
                  </a:lnTo>
                  <a:lnTo>
                    <a:pt x="9969" y="19951"/>
                  </a:lnTo>
                  <a:lnTo>
                    <a:pt x="10404" y="19151"/>
                  </a:lnTo>
                  <a:lnTo>
                    <a:pt x="10744" y="18592"/>
                  </a:lnTo>
                  <a:lnTo>
                    <a:pt x="11366" y="18237"/>
                  </a:lnTo>
                  <a:lnTo>
                    <a:pt x="20257" y="18237"/>
                  </a:lnTo>
                  <a:lnTo>
                    <a:pt x="15379" y="18211"/>
                  </a:lnTo>
                  <a:lnTo>
                    <a:pt x="13253" y="17437"/>
                  </a:lnTo>
                  <a:close/>
                </a:path>
                <a:path w="20954" h="20954">
                  <a:moveTo>
                    <a:pt x="20257" y="18237"/>
                  </a:moveTo>
                  <a:lnTo>
                    <a:pt x="11366" y="18237"/>
                  </a:lnTo>
                  <a:lnTo>
                    <a:pt x="13627" y="19443"/>
                  </a:lnTo>
                  <a:lnTo>
                    <a:pt x="15128" y="19303"/>
                  </a:lnTo>
                  <a:lnTo>
                    <a:pt x="17056" y="18440"/>
                  </a:lnTo>
                  <a:lnTo>
                    <a:pt x="17716" y="18351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7805" y="14160"/>
                  </a:moveTo>
                  <a:lnTo>
                    <a:pt x="15497" y="17017"/>
                  </a:lnTo>
                  <a:lnTo>
                    <a:pt x="15379" y="18211"/>
                  </a:lnTo>
                  <a:lnTo>
                    <a:pt x="20267" y="18211"/>
                  </a:lnTo>
                  <a:lnTo>
                    <a:pt x="20764" y="17017"/>
                  </a:lnTo>
                  <a:lnTo>
                    <a:pt x="19399" y="16471"/>
                  </a:lnTo>
                  <a:lnTo>
                    <a:pt x="18453" y="16052"/>
                  </a:lnTo>
                  <a:lnTo>
                    <a:pt x="18592" y="14757"/>
                  </a:lnTo>
                  <a:lnTo>
                    <a:pt x="17805" y="14160"/>
                  </a:lnTo>
                  <a:close/>
                </a:path>
                <a:path w="20954" h="20954">
                  <a:moveTo>
                    <a:pt x="5219" y="14465"/>
                  </a:moveTo>
                  <a:lnTo>
                    <a:pt x="5305" y="15798"/>
                  </a:lnTo>
                  <a:lnTo>
                    <a:pt x="5575" y="16471"/>
                  </a:lnTo>
                  <a:lnTo>
                    <a:pt x="6248" y="16573"/>
                  </a:lnTo>
                  <a:lnTo>
                    <a:pt x="6598" y="17195"/>
                  </a:lnTo>
                  <a:lnTo>
                    <a:pt x="6781" y="17589"/>
                  </a:lnTo>
                  <a:lnTo>
                    <a:pt x="7454" y="17437"/>
                  </a:lnTo>
                  <a:lnTo>
                    <a:pt x="13253" y="17437"/>
                  </a:lnTo>
                  <a:lnTo>
                    <a:pt x="12903" y="16611"/>
                  </a:lnTo>
                  <a:lnTo>
                    <a:pt x="13363" y="15798"/>
                  </a:lnTo>
                  <a:lnTo>
                    <a:pt x="8026" y="15798"/>
                  </a:lnTo>
                  <a:lnTo>
                    <a:pt x="5219" y="14465"/>
                  </a:lnTo>
                  <a:close/>
                </a:path>
                <a:path w="20954" h="20954">
                  <a:moveTo>
                    <a:pt x="12486" y="7873"/>
                  </a:moveTo>
                  <a:lnTo>
                    <a:pt x="8115" y="7873"/>
                  </a:lnTo>
                  <a:lnTo>
                    <a:pt x="9728" y="8102"/>
                  </a:lnTo>
                  <a:lnTo>
                    <a:pt x="9956" y="8115"/>
                  </a:lnTo>
                  <a:lnTo>
                    <a:pt x="10159" y="8267"/>
                  </a:lnTo>
                  <a:lnTo>
                    <a:pt x="10363" y="8369"/>
                  </a:lnTo>
                  <a:lnTo>
                    <a:pt x="12128" y="9664"/>
                  </a:lnTo>
                  <a:lnTo>
                    <a:pt x="10972" y="12103"/>
                  </a:lnTo>
                  <a:lnTo>
                    <a:pt x="12966" y="13563"/>
                  </a:lnTo>
                  <a:lnTo>
                    <a:pt x="10071" y="13804"/>
                  </a:lnTo>
                  <a:lnTo>
                    <a:pt x="8026" y="15798"/>
                  </a:lnTo>
                  <a:lnTo>
                    <a:pt x="13363" y="15798"/>
                  </a:lnTo>
                  <a:lnTo>
                    <a:pt x="14292" y="14160"/>
                  </a:lnTo>
                  <a:lnTo>
                    <a:pt x="14335" y="13563"/>
                  </a:lnTo>
                  <a:lnTo>
                    <a:pt x="14008" y="11988"/>
                  </a:lnTo>
                  <a:lnTo>
                    <a:pt x="14160" y="10058"/>
                  </a:lnTo>
                  <a:lnTo>
                    <a:pt x="13906" y="9296"/>
                  </a:lnTo>
                  <a:lnTo>
                    <a:pt x="12877" y="8610"/>
                  </a:lnTo>
                  <a:lnTo>
                    <a:pt x="12486" y="7873"/>
                  </a:lnTo>
                  <a:close/>
                </a:path>
                <a:path w="20954" h="20954">
                  <a:moveTo>
                    <a:pt x="5826" y="5156"/>
                  </a:moveTo>
                  <a:lnTo>
                    <a:pt x="4571" y="5156"/>
                  </a:lnTo>
                  <a:lnTo>
                    <a:pt x="5329" y="6070"/>
                  </a:lnTo>
                  <a:lnTo>
                    <a:pt x="5444" y="6337"/>
                  </a:lnTo>
                  <a:lnTo>
                    <a:pt x="6172" y="8496"/>
                  </a:lnTo>
                  <a:lnTo>
                    <a:pt x="8115" y="7873"/>
                  </a:lnTo>
                  <a:lnTo>
                    <a:pt x="12486" y="7873"/>
                  </a:lnTo>
                  <a:lnTo>
                    <a:pt x="13316" y="6222"/>
                  </a:lnTo>
                  <a:lnTo>
                    <a:pt x="10845" y="6222"/>
                  </a:lnTo>
                  <a:lnTo>
                    <a:pt x="10829" y="5245"/>
                  </a:lnTo>
                  <a:lnTo>
                    <a:pt x="5867" y="5245"/>
                  </a:lnTo>
                  <a:close/>
                </a:path>
                <a:path w="20954" h="20954">
                  <a:moveTo>
                    <a:pt x="2844" y="2857"/>
                  </a:moveTo>
                  <a:lnTo>
                    <a:pt x="1320" y="3162"/>
                  </a:lnTo>
                  <a:lnTo>
                    <a:pt x="0" y="4406"/>
                  </a:lnTo>
                  <a:lnTo>
                    <a:pt x="2137" y="5194"/>
                  </a:lnTo>
                  <a:lnTo>
                    <a:pt x="2788" y="5867"/>
                  </a:lnTo>
                  <a:lnTo>
                    <a:pt x="3314" y="6337"/>
                  </a:lnTo>
                  <a:lnTo>
                    <a:pt x="4000" y="6070"/>
                  </a:lnTo>
                  <a:lnTo>
                    <a:pt x="4571" y="5156"/>
                  </a:lnTo>
                  <a:lnTo>
                    <a:pt x="5826" y="5156"/>
                  </a:lnTo>
                  <a:lnTo>
                    <a:pt x="5530" y="4508"/>
                  </a:lnTo>
                  <a:lnTo>
                    <a:pt x="5647" y="4089"/>
                  </a:lnTo>
                  <a:lnTo>
                    <a:pt x="5816" y="3848"/>
                  </a:lnTo>
                  <a:lnTo>
                    <a:pt x="6308" y="3365"/>
                  </a:lnTo>
                  <a:lnTo>
                    <a:pt x="4711" y="3365"/>
                  </a:lnTo>
                  <a:lnTo>
                    <a:pt x="2844" y="2857"/>
                  </a:lnTo>
                  <a:close/>
                </a:path>
                <a:path w="20954" h="20954">
                  <a:moveTo>
                    <a:pt x="13322" y="3505"/>
                  </a:moveTo>
                  <a:lnTo>
                    <a:pt x="10845" y="6222"/>
                  </a:lnTo>
                  <a:lnTo>
                    <a:pt x="13316" y="6222"/>
                  </a:lnTo>
                  <a:lnTo>
                    <a:pt x="13512" y="5867"/>
                  </a:lnTo>
                  <a:lnTo>
                    <a:pt x="14325" y="5410"/>
                  </a:lnTo>
                  <a:lnTo>
                    <a:pt x="14262" y="4356"/>
                  </a:lnTo>
                  <a:lnTo>
                    <a:pt x="13878" y="3987"/>
                  </a:lnTo>
                  <a:lnTo>
                    <a:pt x="13322" y="3505"/>
                  </a:lnTo>
                  <a:close/>
                </a:path>
                <a:path w="20954" h="20954">
                  <a:moveTo>
                    <a:pt x="10869" y="3187"/>
                  </a:moveTo>
                  <a:lnTo>
                    <a:pt x="6515" y="3187"/>
                  </a:lnTo>
                  <a:lnTo>
                    <a:pt x="6742" y="3365"/>
                  </a:lnTo>
                  <a:lnTo>
                    <a:pt x="6843" y="3505"/>
                  </a:lnTo>
                  <a:lnTo>
                    <a:pt x="7037" y="3987"/>
                  </a:lnTo>
                  <a:lnTo>
                    <a:pt x="7122" y="4356"/>
                  </a:lnTo>
                  <a:lnTo>
                    <a:pt x="7010" y="4724"/>
                  </a:lnTo>
                  <a:lnTo>
                    <a:pt x="6222" y="5194"/>
                  </a:lnTo>
                  <a:lnTo>
                    <a:pt x="5867" y="5245"/>
                  </a:lnTo>
                  <a:lnTo>
                    <a:pt x="10829" y="5245"/>
                  </a:lnTo>
                  <a:lnTo>
                    <a:pt x="10869" y="3187"/>
                  </a:lnTo>
                  <a:close/>
                </a:path>
                <a:path w="20954" h="20954">
                  <a:moveTo>
                    <a:pt x="5206" y="0"/>
                  </a:moveTo>
                  <a:lnTo>
                    <a:pt x="4711" y="3365"/>
                  </a:lnTo>
                  <a:lnTo>
                    <a:pt x="6308" y="3365"/>
                  </a:lnTo>
                  <a:lnTo>
                    <a:pt x="6515" y="3187"/>
                  </a:lnTo>
                  <a:lnTo>
                    <a:pt x="10869" y="3187"/>
                  </a:lnTo>
                  <a:lnTo>
                    <a:pt x="10901" y="2171"/>
                  </a:lnTo>
                  <a:lnTo>
                    <a:pt x="9829" y="2171"/>
                  </a:lnTo>
                  <a:lnTo>
                    <a:pt x="9397" y="1663"/>
                  </a:lnTo>
                  <a:lnTo>
                    <a:pt x="8458" y="1473"/>
                  </a:lnTo>
                  <a:lnTo>
                    <a:pt x="7950" y="698"/>
                  </a:lnTo>
                  <a:lnTo>
                    <a:pt x="7696" y="495"/>
                  </a:lnTo>
                  <a:lnTo>
                    <a:pt x="6527" y="495"/>
                  </a:lnTo>
                  <a:lnTo>
                    <a:pt x="5206" y="0"/>
                  </a:lnTo>
                  <a:close/>
                </a:path>
                <a:path w="20954" h="20954">
                  <a:moveTo>
                    <a:pt x="10909" y="1943"/>
                  </a:moveTo>
                  <a:lnTo>
                    <a:pt x="9829" y="2171"/>
                  </a:lnTo>
                  <a:lnTo>
                    <a:pt x="10901" y="2171"/>
                  </a:lnTo>
                  <a:lnTo>
                    <a:pt x="10909" y="1943"/>
                  </a:lnTo>
                  <a:close/>
                </a:path>
                <a:path w="20954" h="20954">
                  <a:moveTo>
                    <a:pt x="7251" y="139"/>
                  </a:moveTo>
                  <a:lnTo>
                    <a:pt x="6527" y="495"/>
                  </a:lnTo>
                  <a:lnTo>
                    <a:pt x="7696" y="495"/>
                  </a:lnTo>
                  <a:lnTo>
                    <a:pt x="7251" y="139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11994657" y="692791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660" y="0"/>
                  </a:moveTo>
                  <a:lnTo>
                    <a:pt x="0" y="165"/>
                  </a:lnTo>
                  <a:lnTo>
                    <a:pt x="355" y="1079"/>
                  </a:lnTo>
                  <a:lnTo>
                    <a:pt x="685" y="1981"/>
                  </a:lnTo>
                  <a:lnTo>
                    <a:pt x="1295" y="3581"/>
                  </a:lnTo>
                  <a:lnTo>
                    <a:pt x="1536" y="3505"/>
                  </a:lnTo>
                  <a:lnTo>
                    <a:pt x="1993" y="3327"/>
                  </a:lnTo>
                  <a:lnTo>
                    <a:pt x="1752" y="2527"/>
                  </a:lnTo>
                  <a:lnTo>
                    <a:pt x="1409" y="1727"/>
                  </a:lnTo>
                  <a:lnTo>
                    <a:pt x="1270" y="901"/>
                  </a:lnTo>
                  <a:lnTo>
                    <a:pt x="1117" y="5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11992305" y="692631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965" y="2286"/>
                  </a:moveTo>
                  <a:lnTo>
                    <a:pt x="800" y="1841"/>
                  </a:lnTo>
                  <a:lnTo>
                    <a:pt x="609" y="1371"/>
                  </a:lnTo>
                  <a:lnTo>
                    <a:pt x="444" y="914"/>
                  </a:lnTo>
                  <a:lnTo>
                    <a:pt x="304" y="1219"/>
                  </a:lnTo>
                  <a:lnTo>
                    <a:pt x="0" y="1854"/>
                  </a:lnTo>
                  <a:lnTo>
                    <a:pt x="342" y="2006"/>
                  </a:lnTo>
                  <a:lnTo>
                    <a:pt x="647" y="2159"/>
                  </a:lnTo>
                  <a:lnTo>
                    <a:pt x="965" y="2286"/>
                  </a:lnTo>
                  <a:close/>
                </a:path>
                <a:path w="1270" h="2540">
                  <a:moveTo>
                    <a:pt x="1130" y="660"/>
                  </a:moveTo>
                  <a:lnTo>
                    <a:pt x="1054" y="444"/>
                  </a:lnTo>
                  <a:lnTo>
                    <a:pt x="965" y="215"/>
                  </a:lnTo>
                  <a:lnTo>
                    <a:pt x="863" y="0"/>
                  </a:lnTo>
                  <a:lnTo>
                    <a:pt x="723" y="317"/>
                  </a:lnTo>
                  <a:lnTo>
                    <a:pt x="571" y="609"/>
                  </a:lnTo>
                  <a:lnTo>
                    <a:pt x="457" y="939"/>
                  </a:lnTo>
                  <a:lnTo>
                    <a:pt x="660" y="850"/>
                  </a:lnTo>
                  <a:lnTo>
                    <a:pt x="901" y="749"/>
                  </a:lnTo>
                  <a:lnTo>
                    <a:pt x="1130" y="66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11989181" y="690688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483" y="0"/>
                  </a:moveTo>
                  <a:lnTo>
                    <a:pt x="3555" y="812"/>
                  </a:lnTo>
                  <a:lnTo>
                    <a:pt x="2590" y="1092"/>
                  </a:lnTo>
                  <a:lnTo>
                    <a:pt x="2489" y="2184"/>
                  </a:lnTo>
                  <a:lnTo>
                    <a:pt x="2044" y="3136"/>
                  </a:lnTo>
                  <a:lnTo>
                    <a:pt x="1295" y="3936"/>
                  </a:lnTo>
                  <a:lnTo>
                    <a:pt x="711" y="5194"/>
                  </a:lnTo>
                  <a:lnTo>
                    <a:pt x="584" y="5511"/>
                  </a:lnTo>
                  <a:lnTo>
                    <a:pt x="0" y="6781"/>
                  </a:lnTo>
                  <a:lnTo>
                    <a:pt x="1511" y="6464"/>
                  </a:lnTo>
                  <a:lnTo>
                    <a:pt x="3403" y="6984"/>
                  </a:lnTo>
                  <a:lnTo>
                    <a:pt x="3898" y="3606"/>
                  </a:lnTo>
                  <a:lnTo>
                    <a:pt x="5232" y="4102"/>
                  </a:lnTo>
                  <a:lnTo>
                    <a:pt x="5943" y="3746"/>
                  </a:lnTo>
                  <a:lnTo>
                    <a:pt x="5994" y="2705"/>
                  </a:lnTo>
                  <a:lnTo>
                    <a:pt x="3340" y="2006"/>
                  </a:lnTo>
                  <a:lnTo>
                    <a:pt x="5587" y="73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7" name="object 3007"/>
            <p:cNvSpPr/>
            <p:nvPr/>
          </p:nvSpPr>
          <p:spPr>
            <a:xfrm>
              <a:off x="11988248" y="691656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619" y="0"/>
                  </a:moveTo>
                  <a:lnTo>
                    <a:pt x="3378" y="76"/>
                  </a:lnTo>
                  <a:lnTo>
                    <a:pt x="3174" y="177"/>
                  </a:lnTo>
                  <a:lnTo>
                    <a:pt x="2933" y="266"/>
                  </a:lnTo>
                  <a:lnTo>
                    <a:pt x="2070" y="1282"/>
                  </a:lnTo>
                  <a:lnTo>
                    <a:pt x="1574" y="2705"/>
                  </a:lnTo>
                  <a:lnTo>
                    <a:pt x="0" y="2933"/>
                  </a:lnTo>
                  <a:lnTo>
                    <a:pt x="596" y="4076"/>
                  </a:lnTo>
                  <a:lnTo>
                    <a:pt x="1574" y="5156"/>
                  </a:lnTo>
                  <a:lnTo>
                    <a:pt x="2781" y="4406"/>
                  </a:lnTo>
                  <a:lnTo>
                    <a:pt x="3771" y="3809"/>
                  </a:lnTo>
                  <a:lnTo>
                    <a:pt x="4787" y="2578"/>
                  </a:lnTo>
                  <a:lnTo>
                    <a:pt x="3682" y="1066"/>
                  </a:lnTo>
                  <a:lnTo>
                    <a:pt x="3492" y="825"/>
                  </a:lnTo>
                  <a:lnTo>
                    <a:pt x="3632" y="36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8" name="object 3008"/>
            <p:cNvSpPr/>
            <p:nvPr/>
          </p:nvSpPr>
          <p:spPr>
            <a:xfrm>
              <a:off x="11986780" y="69119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06" y="0"/>
                  </a:moveTo>
                  <a:lnTo>
                    <a:pt x="914" y="38"/>
                  </a:lnTo>
                  <a:lnTo>
                    <a:pt x="406" y="139"/>
                  </a:lnTo>
                  <a:lnTo>
                    <a:pt x="0" y="355"/>
                  </a:lnTo>
                  <a:lnTo>
                    <a:pt x="165" y="977"/>
                  </a:lnTo>
                  <a:lnTo>
                    <a:pt x="203" y="1104"/>
                  </a:lnTo>
                  <a:lnTo>
                    <a:pt x="520" y="1155"/>
                  </a:lnTo>
                  <a:lnTo>
                    <a:pt x="711" y="1244"/>
                  </a:lnTo>
                  <a:lnTo>
                    <a:pt x="1079" y="1130"/>
                  </a:lnTo>
                  <a:lnTo>
                    <a:pt x="1270" y="876"/>
                  </a:lnTo>
                  <a:lnTo>
                    <a:pt x="1346" y="482"/>
                  </a:lnTo>
                  <a:lnTo>
                    <a:pt x="1371" y="19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09" name="object 3009"/>
            <p:cNvSpPr/>
            <p:nvPr/>
          </p:nvSpPr>
          <p:spPr>
            <a:xfrm>
              <a:off x="11987094" y="691920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11" y="0"/>
                  </a:moveTo>
                  <a:lnTo>
                    <a:pt x="355" y="12"/>
                  </a:lnTo>
                  <a:lnTo>
                    <a:pt x="203" y="139"/>
                  </a:lnTo>
                  <a:lnTo>
                    <a:pt x="63" y="241"/>
                  </a:lnTo>
                  <a:lnTo>
                    <a:pt x="63" y="546"/>
                  </a:lnTo>
                  <a:lnTo>
                    <a:pt x="0" y="749"/>
                  </a:lnTo>
                  <a:lnTo>
                    <a:pt x="203" y="1003"/>
                  </a:lnTo>
                  <a:lnTo>
                    <a:pt x="495" y="1041"/>
                  </a:lnTo>
                  <a:lnTo>
                    <a:pt x="596" y="762"/>
                  </a:lnTo>
                  <a:lnTo>
                    <a:pt x="698" y="546"/>
                  </a:lnTo>
                  <a:lnTo>
                    <a:pt x="1536" y="5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11989621" y="691175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1" y="0"/>
                  </a:moveTo>
                  <a:lnTo>
                    <a:pt x="126" y="635"/>
                  </a:lnTo>
                  <a:lnTo>
                    <a:pt x="0" y="95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12057563" y="6821587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1414" y="14693"/>
                  </a:moveTo>
                  <a:lnTo>
                    <a:pt x="9042" y="14693"/>
                  </a:lnTo>
                  <a:lnTo>
                    <a:pt x="10198" y="16840"/>
                  </a:lnTo>
                  <a:lnTo>
                    <a:pt x="10210" y="15049"/>
                  </a:lnTo>
                  <a:lnTo>
                    <a:pt x="11414" y="14693"/>
                  </a:lnTo>
                  <a:close/>
                </a:path>
                <a:path w="13334" h="17145">
                  <a:moveTo>
                    <a:pt x="12234" y="13220"/>
                  </a:moveTo>
                  <a:lnTo>
                    <a:pt x="2616" y="13220"/>
                  </a:lnTo>
                  <a:lnTo>
                    <a:pt x="3416" y="13817"/>
                  </a:lnTo>
                  <a:lnTo>
                    <a:pt x="4902" y="14262"/>
                  </a:lnTo>
                  <a:lnTo>
                    <a:pt x="5549" y="15519"/>
                  </a:lnTo>
                  <a:lnTo>
                    <a:pt x="6228" y="16700"/>
                  </a:lnTo>
                  <a:lnTo>
                    <a:pt x="6451" y="16789"/>
                  </a:lnTo>
                  <a:lnTo>
                    <a:pt x="6642" y="16700"/>
                  </a:lnTo>
                  <a:lnTo>
                    <a:pt x="6769" y="16484"/>
                  </a:lnTo>
                  <a:lnTo>
                    <a:pt x="6857" y="16014"/>
                  </a:lnTo>
                  <a:lnTo>
                    <a:pt x="7086" y="15913"/>
                  </a:lnTo>
                  <a:lnTo>
                    <a:pt x="8267" y="15913"/>
                  </a:lnTo>
                  <a:lnTo>
                    <a:pt x="8407" y="15201"/>
                  </a:lnTo>
                  <a:lnTo>
                    <a:pt x="9042" y="14693"/>
                  </a:lnTo>
                  <a:lnTo>
                    <a:pt x="11414" y="14693"/>
                  </a:lnTo>
                  <a:lnTo>
                    <a:pt x="11887" y="14554"/>
                  </a:lnTo>
                  <a:lnTo>
                    <a:pt x="12712" y="13462"/>
                  </a:lnTo>
                  <a:lnTo>
                    <a:pt x="12395" y="13462"/>
                  </a:lnTo>
                  <a:lnTo>
                    <a:pt x="12217" y="13347"/>
                  </a:lnTo>
                  <a:lnTo>
                    <a:pt x="12234" y="13220"/>
                  </a:lnTo>
                  <a:close/>
                </a:path>
                <a:path w="13334" h="17145">
                  <a:moveTo>
                    <a:pt x="8267" y="15913"/>
                  </a:moveTo>
                  <a:lnTo>
                    <a:pt x="7086" y="15913"/>
                  </a:lnTo>
                  <a:lnTo>
                    <a:pt x="7467" y="16243"/>
                  </a:lnTo>
                  <a:lnTo>
                    <a:pt x="8242" y="16040"/>
                  </a:lnTo>
                  <a:lnTo>
                    <a:pt x="8267" y="15913"/>
                  </a:lnTo>
                  <a:close/>
                </a:path>
                <a:path w="13334" h="17145">
                  <a:moveTo>
                    <a:pt x="4457" y="0"/>
                  </a:moveTo>
                  <a:lnTo>
                    <a:pt x="4536" y="368"/>
                  </a:lnTo>
                  <a:lnTo>
                    <a:pt x="4902" y="1612"/>
                  </a:lnTo>
                  <a:lnTo>
                    <a:pt x="6553" y="3340"/>
                  </a:lnTo>
                  <a:lnTo>
                    <a:pt x="3759" y="4318"/>
                  </a:lnTo>
                  <a:lnTo>
                    <a:pt x="4864" y="6997"/>
                  </a:lnTo>
                  <a:lnTo>
                    <a:pt x="2438" y="6997"/>
                  </a:lnTo>
                  <a:lnTo>
                    <a:pt x="1142" y="7645"/>
                  </a:lnTo>
                  <a:lnTo>
                    <a:pt x="647" y="8559"/>
                  </a:lnTo>
                  <a:lnTo>
                    <a:pt x="444" y="8686"/>
                  </a:lnTo>
                  <a:lnTo>
                    <a:pt x="0" y="8902"/>
                  </a:lnTo>
                  <a:lnTo>
                    <a:pt x="498" y="10363"/>
                  </a:lnTo>
                  <a:lnTo>
                    <a:pt x="568" y="11112"/>
                  </a:lnTo>
                  <a:lnTo>
                    <a:pt x="190" y="12153"/>
                  </a:lnTo>
                  <a:lnTo>
                    <a:pt x="152" y="13487"/>
                  </a:lnTo>
                  <a:lnTo>
                    <a:pt x="1104" y="13906"/>
                  </a:lnTo>
                  <a:lnTo>
                    <a:pt x="1866" y="13652"/>
                  </a:lnTo>
                  <a:lnTo>
                    <a:pt x="2616" y="13220"/>
                  </a:lnTo>
                  <a:lnTo>
                    <a:pt x="12234" y="13220"/>
                  </a:lnTo>
                  <a:lnTo>
                    <a:pt x="8712" y="13195"/>
                  </a:lnTo>
                  <a:lnTo>
                    <a:pt x="7211" y="11341"/>
                  </a:lnTo>
                  <a:lnTo>
                    <a:pt x="2539" y="11341"/>
                  </a:lnTo>
                  <a:lnTo>
                    <a:pt x="2412" y="9842"/>
                  </a:lnTo>
                  <a:lnTo>
                    <a:pt x="1917" y="9385"/>
                  </a:lnTo>
                  <a:lnTo>
                    <a:pt x="2451" y="8953"/>
                  </a:lnTo>
                  <a:lnTo>
                    <a:pt x="3009" y="8902"/>
                  </a:lnTo>
                  <a:lnTo>
                    <a:pt x="11162" y="8902"/>
                  </a:lnTo>
                  <a:lnTo>
                    <a:pt x="11315" y="7899"/>
                  </a:lnTo>
                  <a:lnTo>
                    <a:pt x="10284" y="6997"/>
                  </a:lnTo>
                  <a:lnTo>
                    <a:pt x="4864" y="6997"/>
                  </a:lnTo>
                  <a:lnTo>
                    <a:pt x="2539" y="6946"/>
                  </a:lnTo>
                  <a:lnTo>
                    <a:pt x="10226" y="6946"/>
                  </a:lnTo>
                  <a:lnTo>
                    <a:pt x="9093" y="5956"/>
                  </a:lnTo>
                  <a:lnTo>
                    <a:pt x="9753" y="3556"/>
                  </a:lnTo>
                  <a:lnTo>
                    <a:pt x="9397" y="2336"/>
                  </a:lnTo>
                  <a:lnTo>
                    <a:pt x="8610" y="1536"/>
                  </a:lnTo>
                  <a:lnTo>
                    <a:pt x="6400" y="800"/>
                  </a:lnTo>
                  <a:lnTo>
                    <a:pt x="5448" y="368"/>
                  </a:lnTo>
                  <a:lnTo>
                    <a:pt x="4457" y="0"/>
                  </a:lnTo>
                  <a:close/>
                </a:path>
                <a:path w="13334" h="17145">
                  <a:moveTo>
                    <a:pt x="11937" y="11404"/>
                  </a:moveTo>
                  <a:lnTo>
                    <a:pt x="8712" y="13195"/>
                  </a:lnTo>
                  <a:lnTo>
                    <a:pt x="12237" y="13195"/>
                  </a:lnTo>
                  <a:lnTo>
                    <a:pt x="12268" y="12966"/>
                  </a:lnTo>
                  <a:lnTo>
                    <a:pt x="12445" y="12788"/>
                  </a:lnTo>
                  <a:lnTo>
                    <a:pt x="12090" y="11861"/>
                  </a:lnTo>
                  <a:lnTo>
                    <a:pt x="11937" y="11404"/>
                  </a:lnTo>
                  <a:close/>
                </a:path>
                <a:path w="13334" h="17145">
                  <a:moveTo>
                    <a:pt x="11162" y="8902"/>
                  </a:moveTo>
                  <a:lnTo>
                    <a:pt x="3009" y="8902"/>
                  </a:lnTo>
                  <a:lnTo>
                    <a:pt x="3286" y="9271"/>
                  </a:lnTo>
                  <a:lnTo>
                    <a:pt x="3657" y="9639"/>
                  </a:lnTo>
                  <a:lnTo>
                    <a:pt x="4038" y="9969"/>
                  </a:lnTo>
                  <a:lnTo>
                    <a:pt x="4444" y="10363"/>
                  </a:lnTo>
                  <a:lnTo>
                    <a:pt x="3898" y="11112"/>
                  </a:lnTo>
                  <a:lnTo>
                    <a:pt x="3492" y="11341"/>
                  </a:lnTo>
                  <a:lnTo>
                    <a:pt x="7211" y="11341"/>
                  </a:lnTo>
                  <a:lnTo>
                    <a:pt x="6845" y="10858"/>
                  </a:lnTo>
                  <a:lnTo>
                    <a:pt x="6045" y="10566"/>
                  </a:lnTo>
                  <a:lnTo>
                    <a:pt x="6857" y="9271"/>
                  </a:lnTo>
                  <a:lnTo>
                    <a:pt x="7492" y="9144"/>
                  </a:lnTo>
                  <a:lnTo>
                    <a:pt x="11125" y="9144"/>
                  </a:lnTo>
                  <a:lnTo>
                    <a:pt x="11162" y="8902"/>
                  </a:lnTo>
                  <a:close/>
                </a:path>
                <a:path w="13334" h="17145">
                  <a:moveTo>
                    <a:pt x="11125" y="9144"/>
                  </a:moveTo>
                  <a:lnTo>
                    <a:pt x="7492" y="9144"/>
                  </a:lnTo>
                  <a:lnTo>
                    <a:pt x="9143" y="9271"/>
                  </a:lnTo>
                  <a:lnTo>
                    <a:pt x="9588" y="10795"/>
                  </a:lnTo>
                  <a:lnTo>
                    <a:pt x="10934" y="10388"/>
                  </a:lnTo>
                  <a:lnTo>
                    <a:pt x="11125" y="914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12056999" y="681882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5016" y="2768"/>
                  </a:moveTo>
                  <a:lnTo>
                    <a:pt x="4483" y="1524"/>
                  </a:lnTo>
                  <a:lnTo>
                    <a:pt x="3505" y="1168"/>
                  </a:lnTo>
                  <a:lnTo>
                    <a:pt x="2247" y="1485"/>
                  </a:lnTo>
                  <a:lnTo>
                    <a:pt x="1803" y="558"/>
                  </a:lnTo>
                  <a:lnTo>
                    <a:pt x="1104" y="50"/>
                  </a:lnTo>
                  <a:lnTo>
                    <a:pt x="63" y="0"/>
                  </a:lnTo>
                  <a:lnTo>
                    <a:pt x="469" y="1003"/>
                  </a:lnTo>
                  <a:lnTo>
                    <a:pt x="1181" y="1485"/>
                  </a:lnTo>
                  <a:lnTo>
                    <a:pt x="2197" y="1562"/>
                  </a:lnTo>
                  <a:lnTo>
                    <a:pt x="3009" y="2298"/>
                  </a:lnTo>
                  <a:lnTo>
                    <a:pt x="3962" y="2692"/>
                  </a:lnTo>
                  <a:lnTo>
                    <a:pt x="5016" y="288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12045880" y="681872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322" y="3606"/>
                  </a:moveTo>
                  <a:lnTo>
                    <a:pt x="15327" y="3606"/>
                  </a:lnTo>
                  <a:lnTo>
                    <a:pt x="15209" y="4483"/>
                  </a:lnTo>
                  <a:lnTo>
                    <a:pt x="15087" y="6057"/>
                  </a:lnTo>
                  <a:lnTo>
                    <a:pt x="15442" y="7175"/>
                  </a:lnTo>
                  <a:lnTo>
                    <a:pt x="18236" y="6210"/>
                  </a:lnTo>
                  <a:lnTo>
                    <a:pt x="16572" y="4483"/>
                  </a:lnTo>
                  <a:lnTo>
                    <a:pt x="16322" y="3606"/>
                  </a:lnTo>
                  <a:close/>
                </a:path>
                <a:path w="18415" h="7620">
                  <a:moveTo>
                    <a:pt x="3331" y="2395"/>
                  </a:moveTo>
                  <a:lnTo>
                    <a:pt x="367" y="3898"/>
                  </a:lnTo>
                  <a:lnTo>
                    <a:pt x="60" y="5461"/>
                  </a:lnTo>
                  <a:lnTo>
                    <a:pt x="0" y="5918"/>
                  </a:lnTo>
                  <a:lnTo>
                    <a:pt x="926" y="6362"/>
                  </a:lnTo>
                  <a:lnTo>
                    <a:pt x="1045" y="5803"/>
                  </a:lnTo>
                  <a:lnTo>
                    <a:pt x="1180" y="5651"/>
                  </a:lnTo>
                  <a:lnTo>
                    <a:pt x="2283" y="5651"/>
                  </a:lnTo>
                  <a:lnTo>
                    <a:pt x="2122" y="5054"/>
                  </a:lnTo>
                  <a:lnTo>
                    <a:pt x="2335" y="4800"/>
                  </a:lnTo>
                  <a:lnTo>
                    <a:pt x="3209" y="4800"/>
                  </a:lnTo>
                  <a:lnTo>
                    <a:pt x="3299" y="4483"/>
                  </a:lnTo>
                  <a:lnTo>
                    <a:pt x="3331" y="2395"/>
                  </a:lnTo>
                  <a:close/>
                </a:path>
                <a:path w="18415" h="7620">
                  <a:moveTo>
                    <a:pt x="11633" y="1130"/>
                  </a:moveTo>
                  <a:lnTo>
                    <a:pt x="8863" y="1130"/>
                  </a:lnTo>
                  <a:lnTo>
                    <a:pt x="9358" y="1562"/>
                  </a:lnTo>
                  <a:lnTo>
                    <a:pt x="9930" y="2768"/>
                  </a:lnTo>
                  <a:lnTo>
                    <a:pt x="10273" y="3352"/>
                  </a:lnTo>
                  <a:lnTo>
                    <a:pt x="10743" y="4076"/>
                  </a:lnTo>
                  <a:lnTo>
                    <a:pt x="10188" y="4318"/>
                  </a:lnTo>
                  <a:lnTo>
                    <a:pt x="9915" y="4483"/>
                  </a:lnTo>
                  <a:lnTo>
                    <a:pt x="9834" y="4800"/>
                  </a:lnTo>
                  <a:lnTo>
                    <a:pt x="10425" y="5918"/>
                  </a:lnTo>
                  <a:lnTo>
                    <a:pt x="11733" y="6223"/>
                  </a:lnTo>
                  <a:lnTo>
                    <a:pt x="15327" y="3606"/>
                  </a:lnTo>
                  <a:lnTo>
                    <a:pt x="16322" y="3606"/>
                  </a:lnTo>
                  <a:lnTo>
                    <a:pt x="16140" y="2971"/>
                  </a:lnTo>
                  <a:lnTo>
                    <a:pt x="15042" y="2768"/>
                  </a:lnTo>
                  <a:lnTo>
                    <a:pt x="14134" y="2400"/>
                  </a:lnTo>
                  <a:lnTo>
                    <a:pt x="13321" y="1663"/>
                  </a:lnTo>
                  <a:lnTo>
                    <a:pt x="12298" y="1562"/>
                  </a:lnTo>
                  <a:lnTo>
                    <a:pt x="11633" y="1130"/>
                  </a:lnTo>
                  <a:close/>
                </a:path>
                <a:path w="18415" h="7620">
                  <a:moveTo>
                    <a:pt x="2283" y="5651"/>
                  </a:moveTo>
                  <a:lnTo>
                    <a:pt x="1180" y="5651"/>
                  </a:lnTo>
                  <a:lnTo>
                    <a:pt x="1637" y="6057"/>
                  </a:lnTo>
                  <a:lnTo>
                    <a:pt x="2185" y="5854"/>
                  </a:lnTo>
                  <a:lnTo>
                    <a:pt x="2283" y="5651"/>
                  </a:lnTo>
                  <a:close/>
                </a:path>
                <a:path w="18415" h="7620">
                  <a:moveTo>
                    <a:pt x="3209" y="4800"/>
                  </a:moveTo>
                  <a:lnTo>
                    <a:pt x="2335" y="4800"/>
                  </a:lnTo>
                  <a:lnTo>
                    <a:pt x="2996" y="5549"/>
                  </a:lnTo>
                  <a:lnTo>
                    <a:pt x="3209" y="4800"/>
                  </a:lnTo>
                  <a:close/>
                </a:path>
                <a:path w="18415" h="7620">
                  <a:moveTo>
                    <a:pt x="7225" y="50"/>
                  </a:moveTo>
                  <a:lnTo>
                    <a:pt x="5993" y="749"/>
                  </a:lnTo>
                  <a:lnTo>
                    <a:pt x="4875" y="1612"/>
                  </a:lnTo>
                  <a:lnTo>
                    <a:pt x="3510" y="2305"/>
                  </a:lnTo>
                  <a:lnTo>
                    <a:pt x="7974" y="4318"/>
                  </a:lnTo>
                  <a:lnTo>
                    <a:pt x="6869" y="1828"/>
                  </a:lnTo>
                  <a:lnTo>
                    <a:pt x="7733" y="1409"/>
                  </a:lnTo>
                  <a:lnTo>
                    <a:pt x="8292" y="1206"/>
                  </a:lnTo>
                  <a:lnTo>
                    <a:pt x="8863" y="1130"/>
                  </a:lnTo>
                  <a:lnTo>
                    <a:pt x="11633" y="1130"/>
                  </a:lnTo>
                  <a:lnTo>
                    <a:pt x="11332" y="609"/>
                  </a:lnTo>
                  <a:lnTo>
                    <a:pt x="8012" y="609"/>
                  </a:lnTo>
                  <a:lnTo>
                    <a:pt x="7225" y="50"/>
                  </a:lnTo>
                  <a:close/>
                </a:path>
                <a:path w="18415" h="7620">
                  <a:moveTo>
                    <a:pt x="3326" y="2222"/>
                  </a:moveTo>
                  <a:lnTo>
                    <a:pt x="3331" y="2395"/>
                  </a:lnTo>
                  <a:lnTo>
                    <a:pt x="3510" y="2305"/>
                  </a:lnTo>
                  <a:lnTo>
                    <a:pt x="3326" y="2222"/>
                  </a:lnTo>
                  <a:close/>
                </a:path>
                <a:path w="18415" h="7620">
                  <a:moveTo>
                    <a:pt x="9511" y="0"/>
                  </a:moveTo>
                  <a:lnTo>
                    <a:pt x="8761" y="215"/>
                  </a:lnTo>
                  <a:lnTo>
                    <a:pt x="8012" y="609"/>
                  </a:lnTo>
                  <a:lnTo>
                    <a:pt x="11332" y="609"/>
                  </a:lnTo>
                  <a:lnTo>
                    <a:pt x="11204" y="368"/>
                  </a:lnTo>
                  <a:lnTo>
                    <a:pt x="10019" y="368"/>
                  </a:lnTo>
                  <a:lnTo>
                    <a:pt x="9511" y="0"/>
                  </a:lnTo>
                  <a:close/>
                </a:path>
                <a:path w="18415" h="7620">
                  <a:moveTo>
                    <a:pt x="11124" y="215"/>
                  </a:moveTo>
                  <a:lnTo>
                    <a:pt x="10565" y="330"/>
                  </a:lnTo>
                  <a:lnTo>
                    <a:pt x="10019" y="368"/>
                  </a:lnTo>
                  <a:lnTo>
                    <a:pt x="11204" y="368"/>
                  </a:lnTo>
                  <a:lnTo>
                    <a:pt x="11124" y="215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12053131" y="681802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73" y="0"/>
                  </a:moveTo>
                  <a:lnTo>
                    <a:pt x="749" y="457"/>
                  </a:lnTo>
                  <a:lnTo>
                    <a:pt x="0" y="749"/>
                  </a:lnTo>
                  <a:lnTo>
                    <a:pt x="761" y="1308"/>
                  </a:lnTo>
                  <a:lnTo>
                    <a:pt x="1511" y="914"/>
                  </a:lnTo>
                  <a:lnTo>
                    <a:pt x="2260" y="69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12006956" y="69561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44" y="88"/>
                  </a:lnTo>
                  <a:lnTo>
                    <a:pt x="228" y="165"/>
                  </a:lnTo>
                  <a:lnTo>
                    <a:pt x="0" y="241"/>
                  </a:lnTo>
                  <a:lnTo>
                    <a:pt x="304" y="368"/>
                  </a:lnTo>
                  <a:lnTo>
                    <a:pt x="622" y="533"/>
                  </a:lnTo>
                  <a:lnTo>
                    <a:pt x="939" y="68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6" name="object 3016"/>
            <p:cNvSpPr/>
            <p:nvPr/>
          </p:nvSpPr>
          <p:spPr>
            <a:xfrm>
              <a:off x="12088051" y="6856844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09">
                  <a:moveTo>
                    <a:pt x="2527" y="1917"/>
                  </a:moveTo>
                  <a:lnTo>
                    <a:pt x="1727" y="977"/>
                  </a:lnTo>
                  <a:lnTo>
                    <a:pt x="1460" y="0"/>
                  </a:lnTo>
                  <a:lnTo>
                    <a:pt x="749" y="1104"/>
                  </a:lnTo>
                  <a:lnTo>
                    <a:pt x="1524" y="2019"/>
                  </a:lnTo>
                  <a:lnTo>
                    <a:pt x="1803" y="3009"/>
                  </a:lnTo>
                  <a:lnTo>
                    <a:pt x="2527" y="1917"/>
                  </a:lnTo>
                  <a:close/>
                </a:path>
                <a:path w="11429" h="16509">
                  <a:moveTo>
                    <a:pt x="11290" y="13576"/>
                  </a:moveTo>
                  <a:lnTo>
                    <a:pt x="10909" y="13271"/>
                  </a:lnTo>
                  <a:lnTo>
                    <a:pt x="10261" y="12763"/>
                  </a:lnTo>
                  <a:lnTo>
                    <a:pt x="10007" y="12255"/>
                  </a:lnTo>
                  <a:lnTo>
                    <a:pt x="9690" y="11620"/>
                  </a:lnTo>
                  <a:lnTo>
                    <a:pt x="9512" y="11049"/>
                  </a:lnTo>
                  <a:lnTo>
                    <a:pt x="9296" y="10401"/>
                  </a:lnTo>
                  <a:lnTo>
                    <a:pt x="9067" y="10350"/>
                  </a:lnTo>
                  <a:lnTo>
                    <a:pt x="9067" y="13271"/>
                  </a:lnTo>
                  <a:lnTo>
                    <a:pt x="8940" y="13258"/>
                  </a:lnTo>
                  <a:lnTo>
                    <a:pt x="8788" y="13055"/>
                  </a:lnTo>
                  <a:lnTo>
                    <a:pt x="7734" y="13055"/>
                  </a:lnTo>
                  <a:lnTo>
                    <a:pt x="8001" y="12255"/>
                  </a:lnTo>
                  <a:lnTo>
                    <a:pt x="8382" y="12801"/>
                  </a:lnTo>
                  <a:lnTo>
                    <a:pt x="8712" y="12966"/>
                  </a:lnTo>
                  <a:lnTo>
                    <a:pt x="9042" y="13017"/>
                  </a:lnTo>
                  <a:lnTo>
                    <a:pt x="9067" y="13271"/>
                  </a:lnTo>
                  <a:lnTo>
                    <a:pt x="9067" y="10350"/>
                  </a:lnTo>
                  <a:lnTo>
                    <a:pt x="8509" y="10198"/>
                  </a:lnTo>
                  <a:lnTo>
                    <a:pt x="7696" y="9321"/>
                  </a:lnTo>
                  <a:lnTo>
                    <a:pt x="6985" y="10502"/>
                  </a:lnTo>
                  <a:lnTo>
                    <a:pt x="6896" y="10972"/>
                  </a:lnTo>
                  <a:lnTo>
                    <a:pt x="6680" y="11049"/>
                  </a:lnTo>
                  <a:lnTo>
                    <a:pt x="6311" y="10731"/>
                  </a:lnTo>
                  <a:lnTo>
                    <a:pt x="6337" y="9372"/>
                  </a:lnTo>
                  <a:lnTo>
                    <a:pt x="6248" y="8902"/>
                  </a:lnTo>
                  <a:lnTo>
                    <a:pt x="6019" y="8115"/>
                  </a:lnTo>
                  <a:lnTo>
                    <a:pt x="5892" y="7658"/>
                  </a:lnTo>
                  <a:lnTo>
                    <a:pt x="4191" y="6769"/>
                  </a:lnTo>
                  <a:lnTo>
                    <a:pt x="4191" y="8902"/>
                  </a:lnTo>
                  <a:lnTo>
                    <a:pt x="3543" y="8864"/>
                  </a:lnTo>
                  <a:lnTo>
                    <a:pt x="3479" y="8331"/>
                  </a:lnTo>
                  <a:lnTo>
                    <a:pt x="3708" y="8115"/>
                  </a:lnTo>
                  <a:lnTo>
                    <a:pt x="4102" y="8153"/>
                  </a:lnTo>
                  <a:lnTo>
                    <a:pt x="4191" y="8902"/>
                  </a:lnTo>
                  <a:lnTo>
                    <a:pt x="4191" y="6769"/>
                  </a:lnTo>
                  <a:lnTo>
                    <a:pt x="2933" y="6096"/>
                  </a:lnTo>
                  <a:lnTo>
                    <a:pt x="2501" y="4902"/>
                  </a:lnTo>
                  <a:lnTo>
                    <a:pt x="1803" y="3009"/>
                  </a:lnTo>
                  <a:lnTo>
                    <a:pt x="1333" y="3657"/>
                  </a:lnTo>
                  <a:lnTo>
                    <a:pt x="1346" y="4902"/>
                  </a:lnTo>
                  <a:lnTo>
                    <a:pt x="0" y="4470"/>
                  </a:lnTo>
                  <a:lnTo>
                    <a:pt x="304" y="5969"/>
                  </a:lnTo>
                  <a:lnTo>
                    <a:pt x="1739" y="7226"/>
                  </a:lnTo>
                  <a:lnTo>
                    <a:pt x="800" y="8928"/>
                  </a:lnTo>
                  <a:lnTo>
                    <a:pt x="939" y="9131"/>
                  </a:lnTo>
                  <a:lnTo>
                    <a:pt x="1155" y="9550"/>
                  </a:lnTo>
                  <a:lnTo>
                    <a:pt x="1651" y="9448"/>
                  </a:lnTo>
                  <a:lnTo>
                    <a:pt x="2260" y="9372"/>
                  </a:lnTo>
                  <a:lnTo>
                    <a:pt x="2514" y="11772"/>
                  </a:lnTo>
                  <a:lnTo>
                    <a:pt x="3543" y="13309"/>
                  </a:lnTo>
                  <a:lnTo>
                    <a:pt x="3784" y="14503"/>
                  </a:lnTo>
                  <a:lnTo>
                    <a:pt x="3911" y="15506"/>
                  </a:lnTo>
                  <a:lnTo>
                    <a:pt x="4102" y="15811"/>
                  </a:lnTo>
                  <a:lnTo>
                    <a:pt x="4508" y="16154"/>
                  </a:lnTo>
                  <a:lnTo>
                    <a:pt x="5105" y="15913"/>
                  </a:lnTo>
                  <a:lnTo>
                    <a:pt x="5003" y="15367"/>
                  </a:lnTo>
                  <a:lnTo>
                    <a:pt x="4686" y="14503"/>
                  </a:lnTo>
                  <a:lnTo>
                    <a:pt x="6540" y="15214"/>
                  </a:lnTo>
                  <a:lnTo>
                    <a:pt x="7162" y="15811"/>
                  </a:lnTo>
                  <a:lnTo>
                    <a:pt x="7861" y="14871"/>
                  </a:lnTo>
                  <a:lnTo>
                    <a:pt x="7912" y="14528"/>
                  </a:lnTo>
                  <a:lnTo>
                    <a:pt x="8089" y="14617"/>
                  </a:lnTo>
                  <a:lnTo>
                    <a:pt x="7861" y="14871"/>
                  </a:lnTo>
                  <a:lnTo>
                    <a:pt x="9563" y="15913"/>
                  </a:lnTo>
                  <a:lnTo>
                    <a:pt x="9918" y="14528"/>
                  </a:lnTo>
                  <a:lnTo>
                    <a:pt x="10096" y="13855"/>
                  </a:lnTo>
                  <a:lnTo>
                    <a:pt x="11290" y="13576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7" name="object 3017"/>
            <p:cNvSpPr/>
            <p:nvPr/>
          </p:nvSpPr>
          <p:spPr>
            <a:xfrm>
              <a:off x="12094384" y="68673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60" y="0"/>
                  </a:moveTo>
                  <a:lnTo>
                    <a:pt x="419" y="88"/>
                  </a:lnTo>
                  <a:lnTo>
                    <a:pt x="215" y="165"/>
                  </a:lnTo>
                  <a:lnTo>
                    <a:pt x="0" y="253"/>
                  </a:lnTo>
                  <a:lnTo>
                    <a:pt x="330" y="546"/>
                  </a:lnTo>
                  <a:lnTo>
                    <a:pt x="571" y="48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12002933" y="6886394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29">
                  <a:moveTo>
                    <a:pt x="13776" y="6667"/>
                  </a:moveTo>
                  <a:lnTo>
                    <a:pt x="5548" y="6667"/>
                  </a:lnTo>
                  <a:lnTo>
                    <a:pt x="6446" y="8115"/>
                  </a:lnTo>
                  <a:lnTo>
                    <a:pt x="7034" y="9118"/>
                  </a:lnTo>
                  <a:lnTo>
                    <a:pt x="7301" y="10490"/>
                  </a:lnTo>
                  <a:lnTo>
                    <a:pt x="8710" y="11010"/>
                  </a:lnTo>
                  <a:lnTo>
                    <a:pt x="9307" y="10401"/>
                  </a:lnTo>
                  <a:lnTo>
                    <a:pt x="8444" y="9258"/>
                  </a:lnTo>
                  <a:lnTo>
                    <a:pt x="9498" y="8801"/>
                  </a:lnTo>
                  <a:lnTo>
                    <a:pt x="11631" y="8801"/>
                  </a:lnTo>
                  <a:lnTo>
                    <a:pt x="11834" y="8115"/>
                  </a:lnTo>
                  <a:lnTo>
                    <a:pt x="11733" y="6769"/>
                  </a:lnTo>
                  <a:lnTo>
                    <a:pt x="13792" y="6769"/>
                  </a:lnTo>
                  <a:close/>
                </a:path>
                <a:path w="14604" h="11429">
                  <a:moveTo>
                    <a:pt x="11631" y="8801"/>
                  </a:moveTo>
                  <a:lnTo>
                    <a:pt x="9498" y="8801"/>
                  </a:lnTo>
                  <a:lnTo>
                    <a:pt x="10158" y="9016"/>
                  </a:lnTo>
                  <a:lnTo>
                    <a:pt x="10196" y="9690"/>
                  </a:lnTo>
                  <a:lnTo>
                    <a:pt x="10450" y="10198"/>
                  </a:lnTo>
                  <a:lnTo>
                    <a:pt x="11494" y="9118"/>
                  </a:lnTo>
                  <a:lnTo>
                    <a:pt x="11631" y="8801"/>
                  </a:lnTo>
                  <a:close/>
                </a:path>
                <a:path w="14604" h="11429">
                  <a:moveTo>
                    <a:pt x="13705" y="2095"/>
                  </a:moveTo>
                  <a:lnTo>
                    <a:pt x="5688" y="2095"/>
                  </a:lnTo>
                  <a:lnTo>
                    <a:pt x="6140" y="3340"/>
                  </a:lnTo>
                  <a:lnTo>
                    <a:pt x="6265" y="4559"/>
                  </a:lnTo>
                  <a:lnTo>
                    <a:pt x="6196" y="5105"/>
                  </a:lnTo>
                  <a:lnTo>
                    <a:pt x="4646" y="5638"/>
                  </a:lnTo>
                  <a:lnTo>
                    <a:pt x="3762" y="5918"/>
                  </a:lnTo>
                  <a:lnTo>
                    <a:pt x="3723" y="6769"/>
                  </a:lnTo>
                  <a:lnTo>
                    <a:pt x="3846" y="7238"/>
                  </a:lnTo>
                  <a:lnTo>
                    <a:pt x="4087" y="7912"/>
                  </a:lnTo>
                  <a:lnTo>
                    <a:pt x="4786" y="7683"/>
                  </a:lnTo>
                  <a:lnTo>
                    <a:pt x="5548" y="6667"/>
                  </a:lnTo>
                  <a:lnTo>
                    <a:pt x="13776" y="6667"/>
                  </a:lnTo>
                  <a:lnTo>
                    <a:pt x="13674" y="6286"/>
                  </a:lnTo>
                  <a:lnTo>
                    <a:pt x="10044" y="6286"/>
                  </a:lnTo>
                  <a:lnTo>
                    <a:pt x="9790" y="3987"/>
                  </a:lnTo>
                  <a:lnTo>
                    <a:pt x="11009" y="3797"/>
                  </a:lnTo>
                  <a:lnTo>
                    <a:pt x="11885" y="3505"/>
                  </a:lnTo>
                  <a:lnTo>
                    <a:pt x="12190" y="3340"/>
                  </a:lnTo>
                  <a:lnTo>
                    <a:pt x="12508" y="3238"/>
                  </a:lnTo>
                  <a:lnTo>
                    <a:pt x="14266" y="3238"/>
                  </a:lnTo>
                  <a:lnTo>
                    <a:pt x="14016" y="2743"/>
                  </a:lnTo>
                  <a:lnTo>
                    <a:pt x="10361" y="2743"/>
                  </a:lnTo>
                  <a:lnTo>
                    <a:pt x="10095" y="2501"/>
                  </a:lnTo>
                  <a:lnTo>
                    <a:pt x="10196" y="2184"/>
                  </a:lnTo>
                  <a:lnTo>
                    <a:pt x="13740" y="2184"/>
                  </a:lnTo>
                  <a:close/>
                </a:path>
                <a:path w="14604" h="11429">
                  <a:moveTo>
                    <a:pt x="13792" y="6769"/>
                  </a:moveTo>
                  <a:lnTo>
                    <a:pt x="11733" y="6769"/>
                  </a:lnTo>
                  <a:lnTo>
                    <a:pt x="13384" y="7556"/>
                  </a:lnTo>
                  <a:lnTo>
                    <a:pt x="13841" y="7086"/>
                  </a:lnTo>
                  <a:lnTo>
                    <a:pt x="13792" y="6769"/>
                  </a:lnTo>
                  <a:close/>
                </a:path>
                <a:path w="14604" h="11429">
                  <a:moveTo>
                    <a:pt x="11898" y="5765"/>
                  </a:moveTo>
                  <a:lnTo>
                    <a:pt x="11136" y="5918"/>
                  </a:lnTo>
                  <a:lnTo>
                    <a:pt x="10044" y="6286"/>
                  </a:lnTo>
                  <a:lnTo>
                    <a:pt x="13674" y="6286"/>
                  </a:lnTo>
                  <a:lnTo>
                    <a:pt x="13562" y="5956"/>
                  </a:lnTo>
                  <a:lnTo>
                    <a:pt x="11898" y="5765"/>
                  </a:lnTo>
                  <a:close/>
                </a:path>
                <a:path w="14604" h="11429">
                  <a:moveTo>
                    <a:pt x="5142" y="0"/>
                  </a:moveTo>
                  <a:lnTo>
                    <a:pt x="3073" y="965"/>
                  </a:lnTo>
                  <a:lnTo>
                    <a:pt x="1090" y="2006"/>
                  </a:lnTo>
                  <a:lnTo>
                    <a:pt x="887" y="2857"/>
                  </a:lnTo>
                  <a:lnTo>
                    <a:pt x="0" y="3505"/>
                  </a:lnTo>
                  <a:lnTo>
                    <a:pt x="44" y="3746"/>
                  </a:lnTo>
                  <a:lnTo>
                    <a:pt x="430" y="4559"/>
                  </a:lnTo>
                  <a:lnTo>
                    <a:pt x="1941" y="3200"/>
                  </a:lnTo>
                  <a:lnTo>
                    <a:pt x="4676" y="3200"/>
                  </a:lnTo>
                  <a:lnTo>
                    <a:pt x="5688" y="2095"/>
                  </a:lnTo>
                  <a:lnTo>
                    <a:pt x="13705" y="2095"/>
                  </a:lnTo>
                  <a:lnTo>
                    <a:pt x="13446" y="1435"/>
                  </a:lnTo>
                  <a:lnTo>
                    <a:pt x="11365" y="1435"/>
                  </a:lnTo>
                  <a:lnTo>
                    <a:pt x="9395" y="952"/>
                  </a:lnTo>
                  <a:lnTo>
                    <a:pt x="7529" y="355"/>
                  </a:lnTo>
                  <a:lnTo>
                    <a:pt x="5142" y="0"/>
                  </a:lnTo>
                  <a:close/>
                </a:path>
                <a:path w="14604" h="11429">
                  <a:moveTo>
                    <a:pt x="4676" y="3200"/>
                  </a:moveTo>
                  <a:lnTo>
                    <a:pt x="1941" y="3200"/>
                  </a:lnTo>
                  <a:lnTo>
                    <a:pt x="4176" y="3746"/>
                  </a:lnTo>
                  <a:lnTo>
                    <a:pt x="4676" y="3200"/>
                  </a:lnTo>
                  <a:close/>
                </a:path>
                <a:path w="14604" h="11429">
                  <a:moveTo>
                    <a:pt x="14266" y="3238"/>
                  </a:moveTo>
                  <a:lnTo>
                    <a:pt x="12508" y="3238"/>
                  </a:lnTo>
                  <a:lnTo>
                    <a:pt x="14298" y="3301"/>
                  </a:lnTo>
                  <a:close/>
                </a:path>
                <a:path w="14604" h="11429">
                  <a:moveTo>
                    <a:pt x="13740" y="2184"/>
                  </a:moveTo>
                  <a:lnTo>
                    <a:pt x="10196" y="2184"/>
                  </a:lnTo>
                  <a:lnTo>
                    <a:pt x="10361" y="2743"/>
                  </a:lnTo>
                  <a:lnTo>
                    <a:pt x="14016" y="2743"/>
                  </a:lnTo>
                  <a:lnTo>
                    <a:pt x="13740" y="2184"/>
                  </a:lnTo>
                  <a:close/>
                </a:path>
                <a:path w="14604" h="11429">
                  <a:moveTo>
                    <a:pt x="13397" y="1308"/>
                  </a:moveTo>
                  <a:lnTo>
                    <a:pt x="11365" y="1435"/>
                  </a:lnTo>
                  <a:lnTo>
                    <a:pt x="13446" y="1435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11998447" y="6890969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4902" y="0"/>
                  </a:moveTo>
                  <a:lnTo>
                    <a:pt x="2920" y="1879"/>
                  </a:lnTo>
                  <a:lnTo>
                    <a:pt x="1219" y="3924"/>
                  </a:lnTo>
                  <a:lnTo>
                    <a:pt x="1282" y="6908"/>
                  </a:lnTo>
                  <a:lnTo>
                    <a:pt x="1790" y="7924"/>
                  </a:lnTo>
                  <a:lnTo>
                    <a:pt x="3022" y="9017"/>
                  </a:lnTo>
                  <a:lnTo>
                    <a:pt x="50" y="10972"/>
                  </a:lnTo>
                  <a:lnTo>
                    <a:pt x="2374" y="12712"/>
                  </a:lnTo>
                  <a:lnTo>
                    <a:pt x="622" y="13449"/>
                  </a:lnTo>
                  <a:lnTo>
                    <a:pt x="241" y="14998"/>
                  </a:lnTo>
                  <a:lnTo>
                    <a:pt x="0" y="16497"/>
                  </a:lnTo>
                  <a:lnTo>
                    <a:pt x="3771" y="14770"/>
                  </a:lnTo>
                  <a:lnTo>
                    <a:pt x="4381" y="15519"/>
                  </a:lnTo>
                  <a:lnTo>
                    <a:pt x="4927" y="16522"/>
                  </a:lnTo>
                  <a:lnTo>
                    <a:pt x="5549" y="15748"/>
                  </a:lnTo>
                  <a:lnTo>
                    <a:pt x="5092" y="14973"/>
                  </a:lnTo>
                  <a:lnTo>
                    <a:pt x="4838" y="14211"/>
                  </a:lnTo>
                  <a:lnTo>
                    <a:pt x="4102" y="13982"/>
                  </a:lnTo>
                  <a:lnTo>
                    <a:pt x="3873" y="13550"/>
                  </a:lnTo>
                  <a:lnTo>
                    <a:pt x="5626" y="10960"/>
                  </a:lnTo>
                  <a:lnTo>
                    <a:pt x="6743" y="8915"/>
                  </a:lnTo>
                  <a:lnTo>
                    <a:pt x="8521" y="7315"/>
                  </a:lnTo>
                  <a:lnTo>
                    <a:pt x="7569" y="6883"/>
                  </a:lnTo>
                  <a:lnTo>
                    <a:pt x="7175" y="5499"/>
                  </a:lnTo>
                  <a:lnTo>
                    <a:pt x="8178" y="4508"/>
                  </a:lnTo>
                  <a:lnTo>
                    <a:pt x="8585" y="3352"/>
                  </a:lnTo>
                  <a:lnTo>
                    <a:pt x="8331" y="2667"/>
                  </a:lnTo>
                  <a:lnTo>
                    <a:pt x="6730" y="3200"/>
                  </a:lnTo>
                  <a:lnTo>
                    <a:pt x="5791" y="4076"/>
                  </a:lnTo>
                  <a:lnTo>
                    <a:pt x="6680" y="6705"/>
                  </a:lnTo>
                  <a:lnTo>
                    <a:pt x="7124" y="7607"/>
                  </a:lnTo>
                  <a:lnTo>
                    <a:pt x="5981" y="8102"/>
                  </a:lnTo>
                  <a:lnTo>
                    <a:pt x="5232" y="8458"/>
                  </a:lnTo>
                  <a:lnTo>
                    <a:pt x="4571" y="8102"/>
                  </a:lnTo>
                  <a:lnTo>
                    <a:pt x="2578" y="6375"/>
                  </a:lnTo>
                  <a:lnTo>
                    <a:pt x="4051" y="3568"/>
                  </a:lnTo>
                  <a:lnTo>
                    <a:pt x="4673" y="1828"/>
                  </a:lnTo>
                  <a:lnTo>
                    <a:pt x="4991" y="50"/>
                  </a:lnTo>
                  <a:close/>
                </a:path>
              </a:pathLst>
            </a:custGeom>
            <a:solidFill>
              <a:srgbClr val="F38DB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11991500" y="6897875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8229" y="0"/>
                  </a:moveTo>
                  <a:lnTo>
                    <a:pt x="6172" y="787"/>
                  </a:lnTo>
                  <a:lnTo>
                    <a:pt x="7175" y="2641"/>
                  </a:lnTo>
                  <a:lnTo>
                    <a:pt x="6134" y="3898"/>
                  </a:lnTo>
                  <a:lnTo>
                    <a:pt x="4991" y="5194"/>
                  </a:lnTo>
                  <a:lnTo>
                    <a:pt x="4838" y="5041"/>
                  </a:lnTo>
                  <a:lnTo>
                    <a:pt x="4699" y="4965"/>
                  </a:lnTo>
                  <a:lnTo>
                    <a:pt x="4533" y="3746"/>
                  </a:lnTo>
                  <a:lnTo>
                    <a:pt x="4292" y="2565"/>
                  </a:lnTo>
                  <a:lnTo>
                    <a:pt x="0" y="3213"/>
                  </a:lnTo>
                  <a:lnTo>
                    <a:pt x="4178" y="3759"/>
                  </a:lnTo>
                  <a:lnTo>
                    <a:pt x="1879" y="5054"/>
                  </a:lnTo>
                  <a:lnTo>
                    <a:pt x="1498" y="6311"/>
                  </a:lnTo>
                  <a:lnTo>
                    <a:pt x="1384" y="7632"/>
                  </a:lnTo>
                  <a:lnTo>
                    <a:pt x="2578" y="7746"/>
                  </a:lnTo>
                  <a:lnTo>
                    <a:pt x="3644" y="8153"/>
                  </a:lnTo>
                  <a:lnTo>
                    <a:pt x="4178" y="9347"/>
                  </a:lnTo>
                  <a:lnTo>
                    <a:pt x="4419" y="9944"/>
                  </a:lnTo>
                  <a:lnTo>
                    <a:pt x="3975" y="10198"/>
                  </a:lnTo>
                  <a:lnTo>
                    <a:pt x="3530" y="10413"/>
                  </a:lnTo>
                  <a:lnTo>
                    <a:pt x="3784" y="11188"/>
                  </a:lnTo>
                  <a:lnTo>
                    <a:pt x="4229" y="11950"/>
                  </a:lnTo>
                  <a:lnTo>
                    <a:pt x="3619" y="12750"/>
                  </a:lnTo>
                  <a:lnTo>
                    <a:pt x="4318" y="13309"/>
                  </a:lnTo>
                  <a:lnTo>
                    <a:pt x="4826" y="14096"/>
                  </a:lnTo>
                  <a:lnTo>
                    <a:pt x="5765" y="14287"/>
                  </a:lnTo>
                  <a:lnTo>
                    <a:pt x="5575" y="13715"/>
                  </a:lnTo>
                  <a:lnTo>
                    <a:pt x="5499" y="13157"/>
                  </a:lnTo>
                  <a:lnTo>
                    <a:pt x="5930" y="12649"/>
                  </a:lnTo>
                  <a:lnTo>
                    <a:pt x="6629" y="11201"/>
                  </a:lnTo>
                  <a:lnTo>
                    <a:pt x="6946" y="9817"/>
                  </a:lnTo>
                  <a:lnTo>
                    <a:pt x="5600" y="7162"/>
                  </a:lnTo>
                  <a:lnTo>
                    <a:pt x="5715" y="5943"/>
                  </a:lnTo>
                  <a:lnTo>
                    <a:pt x="7569" y="6540"/>
                  </a:lnTo>
                  <a:lnTo>
                    <a:pt x="9321" y="5803"/>
                  </a:lnTo>
                  <a:lnTo>
                    <a:pt x="6997" y="4063"/>
                  </a:lnTo>
                  <a:lnTo>
                    <a:pt x="8432" y="3136"/>
                  </a:lnTo>
                  <a:lnTo>
                    <a:pt x="9969" y="2108"/>
                  </a:lnTo>
                  <a:lnTo>
                    <a:pt x="8737" y="1015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11995340" y="687607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3957" y="0"/>
                  </a:moveTo>
                  <a:lnTo>
                    <a:pt x="1054" y="5266"/>
                  </a:lnTo>
                  <a:lnTo>
                    <a:pt x="749" y="5914"/>
                  </a:lnTo>
                  <a:lnTo>
                    <a:pt x="0" y="8428"/>
                  </a:lnTo>
                  <a:lnTo>
                    <a:pt x="901" y="8632"/>
                  </a:lnTo>
                  <a:lnTo>
                    <a:pt x="1078" y="9013"/>
                  </a:lnTo>
                  <a:lnTo>
                    <a:pt x="1136" y="9228"/>
                  </a:lnTo>
                  <a:lnTo>
                    <a:pt x="558" y="10727"/>
                  </a:lnTo>
                  <a:lnTo>
                    <a:pt x="469" y="11426"/>
                  </a:lnTo>
                  <a:lnTo>
                    <a:pt x="711" y="12137"/>
                  </a:lnTo>
                  <a:lnTo>
                    <a:pt x="952" y="12061"/>
                  </a:lnTo>
                  <a:lnTo>
                    <a:pt x="1384" y="11870"/>
                  </a:lnTo>
                  <a:lnTo>
                    <a:pt x="3886" y="10181"/>
                  </a:lnTo>
                  <a:lnTo>
                    <a:pt x="4140" y="9228"/>
                  </a:lnTo>
                  <a:lnTo>
                    <a:pt x="4953" y="9013"/>
                  </a:lnTo>
                  <a:lnTo>
                    <a:pt x="5740" y="8720"/>
                  </a:lnTo>
                  <a:lnTo>
                    <a:pt x="5842" y="8073"/>
                  </a:lnTo>
                  <a:lnTo>
                    <a:pt x="6299" y="7743"/>
                  </a:lnTo>
                  <a:lnTo>
                    <a:pt x="6819" y="7514"/>
                  </a:lnTo>
                  <a:lnTo>
                    <a:pt x="6443" y="7133"/>
                  </a:lnTo>
                  <a:lnTo>
                    <a:pt x="2984" y="7133"/>
                  </a:lnTo>
                  <a:lnTo>
                    <a:pt x="2440" y="6815"/>
                  </a:lnTo>
                  <a:lnTo>
                    <a:pt x="1955" y="6561"/>
                  </a:lnTo>
                  <a:lnTo>
                    <a:pt x="2019" y="6079"/>
                  </a:lnTo>
                  <a:lnTo>
                    <a:pt x="2819" y="4529"/>
                  </a:lnTo>
                  <a:lnTo>
                    <a:pt x="4038" y="2243"/>
                  </a:lnTo>
                  <a:lnTo>
                    <a:pt x="4102" y="1494"/>
                  </a:lnTo>
                  <a:lnTo>
                    <a:pt x="4305" y="732"/>
                  </a:lnTo>
                  <a:lnTo>
                    <a:pt x="3957" y="0"/>
                  </a:lnTo>
                  <a:close/>
                </a:path>
                <a:path w="6984" h="12700">
                  <a:moveTo>
                    <a:pt x="4597" y="5926"/>
                  </a:moveTo>
                  <a:lnTo>
                    <a:pt x="3987" y="6282"/>
                  </a:lnTo>
                  <a:lnTo>
                    <a:pt x="3682" y="6561"/>
                  </a:lnTo>
                  <a:lnTo>
                    <a:pt x="3311" y="6841"/>
                  </a:lnTo>
                  <a:lnTo>
                    <a:pt x="2984" y="7133"/>
                  </a:lnTo>
                  <a:lnTo>
                    <a:pt x="6443" y="7133"/>
                  </a:lnTo>
                  <a:lnTo>
                    <a:pt x="5740" y="6422"/>
                  </a:lnTo>
                  <a:lnTo>
                    <a:pt x="4597" y="5926"/>
                  </a:lnTo>
                  <a:close/>
                </a:path>
              </a:pathLst>
            </a:custGeom>
            <a:solidFill>
              <a:srgbClr val="F38D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12003760" y="68818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987" y="0"/>
                  </a:moveTo>
                  <a:lnTo>
                    <a:pt x="3200" y="126"/>
                  </a:lnTo>
                  <a:lnTo>
                    <a:pt x="2628" y="1993"/>
                  </a:lnTo>
                  <a:lnTo>
                    <a:pt x="2235" y="2374"/>
                  </a:lnTo>
                  <a:lnTo>
                    <a:pt x="1981" y="2743"/>
                  </a:lnTo>
                  <a:lnTo>
                    <a:pt x="1358" y="3822"/>
                  </a:lnTo>
                  <a:lnTo>
                    <a:pt x="1308" y="5245"/>
                  </a:lnTo>
                  <a:lnTo>
                    <a:pt x="0" y="5854"/>
                  </a:lnTo>
                  <a:lnTo>
                    <a:pt x="254" y="6540"/>
                  </a:lnTo>
                  <a:lnTo>
                    <a:pt x="2260" y="5486"/>
                  </a:lnTo>
                  <a:lnTo>
                    <a:pt x="4305" y="4533"/>
                  </a:lnTo>
                  <a:lnTo>
                    <a:pt x="6692" y="4889"/>
                  </a:lnTo>
                  <a:lnTo>
                    <a:pt x="6248" y="3505"/>
                  </a:lnTo>
                  <a:lnTo>
                    <a:pt x="5105" y="2400"/>
                  </a:lnTo>
                  <a:lnTo>
                    <a:pt x="5080" y="838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F27D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12000892" y="688359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282" y="0"/>
                  </a:moveTo>
                  <a:lnTo>
                    <a:pt x="749" y="228"/>
                  </a:lnTo>
                  <a:lnTo>
                    <a:pt x="279" y="571"/>
                  </a:lnTo>
                  <a:lnTo>
                    <a:pt x="190" y="1206"/>
                  </a:lnTo>
                  <a:lnTo>
                    <a:pt x="825" y="1816"/>
                  </a:lnTo>
                  <a:lnTo>
                    <a:pt x="1206" y="2413"/>
                  </a:lnTo>
                  <a:lnTo>
                    <a:pt x="0" y="2832"/>
                  </a:lnTo>
                  <a:lnTo>
                    <a:pt x="698" y="3848"/>
                  </a:lnTo>
                  <a:lnTo>
                    <a:pt x="1727" y="4127"/>
                  </a:lnTo>
                  <a:lnTo>
                    <a:pt x="2882" y="4127"/>
                  </a:lnTo>
                  <a:lnTo>
                    <a:pt x="4178" y="3505"/>
                  </a:lnTo>
                  <a:lnTo>
                    <a:pt x="4229" y="2070"/>
                  </a:lnTo>
                  <a:lnTo>
                    <a:pt x="4838" y="1016"/>
                  </a:lnTo>
                  <a:lnTo>
                    <a:pt x="3441" y="1409"/>
                  </a:lnTo>
                  <a:lnTo>
                    <a:pt x="2438" y="419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11996721" y="688599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657" y="0"/>
                  </a:moveTo>
                  <a:lnTo>
                    <a:pt x="3098" y="88"/>
                  </a:lnTo>
                  <a:lnTo>
                    <a:pt x="2489" y="254"/>
                  </a:lnTo>
                  <a:lnTo>
                    <a:pt x="0" y="1955"/>
                  </a:lnTo>
                  <a:lnTo>
                    <a:pt x="1206" y="3403"/>
                  </a:lnTo>
                  <a:lnTo>
                    <a:pt x="3111" y="3911"/>
                  </a:lnTo>
                  <a:lnTo>
                    <a:pt x="4203" y="5600"/>
                  </a:lnTo>
                  <a:lnTo>
                    <a:pt x="5219" y="3873"/>
                  </a:lnTo>
                  <a:lnTo>
                    <a:pt x="3746" y="3721"/>
                  </a:lnTo>
                  <a:lnTo>
                    <a:pt x="3314" y="2997"/>
                  </a:lnTo>
                  <a:lnTo>
                    <a:pt x="2755" y="1955"/>
                  </a:lnTo>
                  <a:lnTo>
                    <a:pt x="3606" y="1193"/>
                  </a:lnTo>
                  <a:lnTo>
                    <a:pt x="4165" y="44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11993511" y="688450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828" y="0"/>
                  </a:moveTo>
                  <a:lnTo>
                    <a:pt x="1219" y="1054"/>
                  </a:lnTo>
                  <a:lnTo>
                    <a:pt x="622" y="2108"/>
                  </a:lnTo>
                  <a:lnTo>
                    <a:pt x="0" y="3162"/>
                  </a:lnTo>
                  <a:lnTo>
                    <a:pt x="431" y="5295"/>
                  </a:lnTo>
                  <a:lnTo>
                    <a:pt x="1485" y="4483"/>
                  </a:lnTo>
                  <a:lnTo>
                    <a:pt x="2540" y="3708"/>
                  </a:lnTo>
                  <a:lnTo>
                    <a:pt x="2298" y="2997"/>
                  </a:lnTo>
                  <a:lnTo>
                    <a:pt x="2387" y="2298"/>
                  </a:lnTo>
                  <a:lnTo>
                    <a:pt x="2667" y="1600"/>
                  </a:lnTo>
                  <a:lnTo>
                    <a:pt x="2984" y="749"/>
                  </a:lnTo>
                  <a:lnTo>
                    <a:pt x="2730" y="20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11989116" y="689008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159" y="0"/>
                  </a:moveTo>
                  <a:lnTo>
                    <a:pt x="0" y="1358"/>
                  </a:lnTo>
                  <a:lnTo>
                    <a:pt x="0" y="1955"/>
                  </a:lnTo>
                  <a:lnTo>
                    <a:pt x="2070" y="3949"/>
                  </a:lnTo>
                  <a:lnTo>
                    <a:pt x="2387" y="3314"/>
                  </a:lnTo>
                  <a:lnTo>
                    <a:pt x="2946" y="2057"/>
                  </a:lnTo>
                  <a:lnTo>
                    <a:pt x="3098" y="1739"/>
                  </a:lnTo>
                  <a:lnTo>
                    <a:pt x="3238" y="1422"/>
                  </a:lnTo>
                  <a:lnTo>
                    <a:pt x="3365" y="1104"/>
                  </a:lnTo>
                  <a:lnTo>
                    <a:pt x="3289" y="863"/>
                  </a:lnTo>
                  <a:lnTo>
                    <a:pt x="3098" y="406"/>
                  </a:lnTo>
                  <a:lnTo>
                    <a:pt x="2489" y="114"/>
                  </a:lnTo>
                  <a:close/>
                </a:path>
              </a:pathLst>
            </a:custGeom>
            <a:solidFill>
              <a:srgbClr val="F057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11991200" y="689119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70" y="0"/>
                  </a:moveTo>
                  <a:lnTo>
                    <a:pt x="1143" y="330"/>
                  </a:lnTo>
                  <a:lnTo>
                    <a:pt x="1016" y="634"/>
                  </a:lnTo>
                  <a:lnTo>
                    <a:pt x="863" y="952"/>
                  </a:lnTo>
                  <a:lnTo>
                    <a:pt x="304" y="2209"/>
                  </a:lnTo>
                  <a:lnTo>
                    <a:pt x="0" y="2844"/>
                  </a:lnTo>
                  <a:lnTo>
                    <a:pt x="444" y="3657"/>
                  </a:lnTo>
                  <a:lnTo>
                    <a:pt x="965" y="4241"/>
                  </a:lnTo>
                  <a:lnTo>
                    <a:pt x="1765" y="3200"/>
                  </a:lnTo>
                  <a:lnTo>
                    <a:pt x="2108" y="2743"/>
                  </a:lnTo>
                  <a:lnTo>
                    <a:pt x="2755" y="1790"/>
                  </a:lnTo>
                  <a:lnTo>
                    <a:pt x="2451" y="1054"/>
                  </a:lnTo>
                  <a:lnTo>
                    <a:pt x="2260" y="19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171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11995235" y="689409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244" y="0"/>
                  </a:moveTo>
                  <a:lnTo>
                    <a:pt x="698" y="330"/>
                  </a:lnTo>
                  <a:lnTo>
                    <a:pt x="292" y="596"/>
                  </a:lnTo>
                  <a:lnTo>
                    <a:pt x="0" y="1003"/>
                  </a:lnTo>
                  <a:lnTo>
                    <a:pt x="253" y="1549"/>
                  </a:lnTo>
                  <a:lnTo>
                    <a:pt x="634" y="2400"/>
                  </a:lnTo>
                  <a:lnTo>
                    <a:pt x="1079" y="3263"/>
                  </a:lnTo>
                  <a:lnTo>
                    <a:pt x="1485" y="4114"/>
                  </a:lnTo>
                  <a:lnTo>
                    <a:pt x="2539" y="3098"/>
                  </a:lnTo>
                  <a:lnTo>
                    <a:pt x="2324" y="1968"/>
                  </a:lnTo>
                  <a:lnTo>
                    <a:pt x="1790" y="812"/>
                  </a:lnTo>
                  <a:lnTo>
                    <a:pt x="1549" y="31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057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29" name="object 3029"/>
            <p:cNvSpPr/>
            <p:nvPr/>
          </p:nvSpPr>
          <p:spPr>
            <a:xfrm>
              <a:off x="11994005" y="68908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53" y="0"/>
                  </a:moveTo>
                  <a:lnTo>
                    <a:pt x="253" y="1066"/>
                  </a:lnTo>
                  <a:lnTo>
                    <a:pt x="0" y="2006"/>
                  </a:lnTo>
                  <a:lnTo>
                    <a:pt x="317" y="2286"/>
                  </a:lnTo>
                  <a:lnTo>
                    <a:pt x="888" y="2755"/>
                  </a:lnTo>
                  <a:lnTo>
                    <a:pt x="2006" y="2501"/>
                  </a:lnTo>
                  <a:lnTo>
                    <a:pt x="2146" y="1816"/>
                  </a:lnTo>
                  <a:lnTo>
                    <a:pt x="2400" y="812"/>
                  </a:lnTo>
                  <a:lnTo>
                    <a:pt x="1155" y="7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0" name="object 3030"/>
            <p:cNvSpPr/>
            <p:nvPr/>
          </p:nvSpPr>
          <p:spPr>
            <a:xfrm>
              <a:off x="11991415" y="688735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292" y="1282"/>
                  </a:lnTo>
                  <a:lnTo>
                    <a:pt x="533" y="2489"/>
                  </a:lnTo>
                  <a:lnTo>
                    <a:pt x="817" y="3131"/>
                  </a:lnTo>
                  <a:lnTo>
                    <a:pt x="2374" y="2654"/>
                  </a:lnTo>
                  <a:lnTo>
                    <a:pt x="1397" y="1130"/>
                  </a:lnTo>
                  <a:lnTo>
                    <a:pt x="199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1" name="object 3031"/>
            <p:cNvSpPr/>
            <p:nvPr/>
          </p:nvSpPr>
          <p:spPr>
            <a:xfrm>
              <a:off x="11992522" y="690761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235" y="0"/>
                  </a:moveTo>
                  <a:lnTo>
                    <a:pt x="0" y="1282"/>
                  </a:lnTo>
                  <a:lnTo>
                    <a:pt x="2654" y="1981"/>
                  </a:lnTo>
                  <a:lnTo>
                    <a:pt x="2603" y="3022"/>
                  </a:lnTo>
                  <a:lnTo>
                    <a:pt x="3200" y="2222"/>
                  </a:lnTo>
                  <a:lnTo>
                    <a:pt x="2768" y="1447"/>
                  </a:lnTo>
                  <a:lnTo>
                    <a:pt x="2501" y="685"/>
                  </a:lnTo>
                  <a:lnTo>
                    <a:pt x="2336" y="241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11989016" y="690125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8" y="114"/>
                  </a:moveTo>
                  <a:lnTo>
                    <a:pt x="304" y="0"/>
                  </a:lnTo>
                  <a:lnTo>
                    <a:pt x="139" y="50"/>
                  </a:lnTo>
                  <a:lnTo>
                    <a:pt x="88" y="190"/>
                  </a:lnTo>
                  <a:lnTo>
                    <a:pt x="241" y="457"/>
                  </a:lnTo>
                  <a:lnTo>
                    <a:pt x="406" y="406"/>
                  </a:lnTo>
                  <a:lnTo>
                    <a:pt x="508" y="114"/>
                  </a:lnTo>
                  <a:close/>
                </a:path>
                <a:path w="3175" h="3175">
                  <a:moveTo>
                    <a:pt x="3022" y="2438"/>
                  </a:moveTo>
                  <a:lnTo>
                    <a:pt x="2743" y="2057"/>
                  </a:lnTo>
                  <a:lnTo>
                    <a:pt x="2451" y="1739"/>
                  </a:lnTo>
                  <a:lnTo>
                    <a:pt x="1943" y="1600"/>
                  </a:lnTo>
                  <a:lnTo>
                    <a:pt x="1511" y="1473"/>
                  </a:lnTo>
                  <a:lnTo>
                    <a:pt x="1270" y="1397"/>
                  </a:lnTo>
                  <a:lnTo>
                    <a:pt x="1117" y="1600"/>
                  </a:lnTo>
                  <a:lnTo>
                    <a:pt x="1155" y="1905"/>
                  </a:lnTo>
                  <a:lnTo>
                    <a:pt x="1358" y="2387"/>
                  </a:lnTo>
                  <a:lnTo>
                    <a:pt x="1803" y="2590"/>
                  </a:lnTo>
                  <a:lnTo>
                    <a:pt x="2260" y="2616"/>
                  </a:lnTo>
                  <a:lnTo>
                    <a:pt x="2641" y="2654"/>
                  </a:lnTo>
                  <a:lnTo>
                    <a:pt x="3022" y="2438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12010437" y="6948929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10992" y="9359"/>
                  </a:moveTo>
                  <a:lnTo>
                    <a:pt x="5511" y="9359"/>
                  </a:lnTo>
                  <a:lnTo>
                    <a:pt x="7582" y="9613"/>
                  </a:lnTo>
                  <a:lnTo>
                    <a:pt x="10591" y="11087"/>
                  </a:lnTo>
                  <a:lnTo>
                    <a:pt x="10414" y="11480"/>
                  </a:lnTo>
                  <a:lnTo>
                    <a:pt x="9436" y="13957"/>
                  </a:lnTo>
                  <a:lnTo>
                    <a:pt x="12344" y="13957"/>
                  </a:lnTo>
                  <a:lnTo>
                    <a:pt x="12890" y="15430"/>
                  </a:lnTo>
                  <a:lnTo>
                    <a:pt x="13614" y="15481"/>
                  </a:lnTo>
                  <a:lnTo>
                    <a:pt x="14273" y="15760"/>
                  </a:lnTo>
                  <a:lnTo>
                    <a:pt x="14757" y="16294"/>
                  </a:lnTo>
                  <a:lnTo>
                    <a:pt x="15735" y="16738"/>
                  </a:lnTo>
                  <a:lnTo>
                    <a:pt x="17157" y="16154"/>
                  </a:lnTo>
                  <a:lnTo>
                    <a:pt x="16916" y="15760"/>
                  </a:lnTo>
                  <a:lnTo>
                    <a:pt x="16811" y="15544"/>
                  </a:lnTo>
                  <a:lnTo>
                    <a:pt x="15887" y="15138"/>
                  </a:lnTo>
                  <a:lnTo>
                    <a:pt x="15252" y="15049"/>
                  </a:lnTo>
                  <a:lnTo>
                    <a:pt x="14620" y="14236"/>
                  </a:lnTo>
                  <a:lnTo>
                    <a:pt x="13995" y="14236"/>
                  </a:lnTo>
                  <a:lnTo>
                    <a:pt x="12992" y="14058"/>
                  </a:lnTo>
                  <a:lnTo>
                    <a:pt x="12890" y="13157"/>
                  </a:lnTo>
                  <a:lnTo>
                    <a:pt x="12547" y="12445"/>
                  </a:lnTo>
                  <a:lnTo>
                    <a:pt x="11696" y="11988"/>
                  </a:lnTo>
                  <a:lnTo>
                    <a:pt x="10909" y="10096"/>
                  </a:lnTo>
                  <a:lnTo>
                    <a:pt x="10992" y="9359"/>
                  </a:lnTo>
                  <a:close/>
                </a:path>
                <a:path w="17779" h="17145">
                  <a:moveTo>
                    <a:pt x="14541" y="14135"/>
                  </a:moveTo>
                  <a:lnTo>
                    <a:pt x="14185" y="14236"/>
                  </a:lnTo>
                  <a:lnTo>
                    <a:pt x="14620" y="14236"/>
                  </a:lnTo>
                  <a:close/>
                </a:path>
                <a:path w="17779" h="17145">
                  <a:moveTo>
                    <a:pt x="952" y="7137"/>
                  </a:moveTo>
                  <a:lnTo>
                    <a:pt x="0" y="8597"/>
                  </a:lnTo>
                  <a:lnTo>
                    <a:pt x="444" y="9499"/>
                  </a:lnTo>
                  <a:lnTo>
                    <a:pt x="1155" y="10007"/>
                  </a:lnTo>
                  <a:lnTo>
                    <a:pt x="2184" y="10096"/>
                  </a:lnTo>
                  <a:lnTo>
                    <a:pt x="5511" y="9359"/>
                  </a:lnTo>
                  <a:lnTo>
                    <a:pt x="10992" y="9359"/>
                  </a:lnTo>
                  <a:lnTo>
                    <a:pt x="11112" y="8940"/>
                  </a:lnTo>
                  <a:lnTo>
                    <a:pt x="10760" y="8089"/>
                  </a:lnTo>
                  <a:lnTo>
                    <a:pt x="2489" y="8089"/>
                  </a:lnTo>
                  <a:lnTo>
                    <a:pt x="952" y="7137"/>
                  </a:lnTo>
                  <a:close/>
                </a:path>
                <a:path w="17779" h="17145">
                  <a:moveTo>
                    <a:pt x="3987" y="3848"/>
                  </a:moveTo>
                  <a:lnTo>
                    <a:pt x="3314" y="4711"/>
                  </a:lnTo>
                  <a:lnTo>
                    <a:pt x="2654" y="5803"/>
                  </a:lnTo>
                  <a:lnTo>
                    <a:pt x="4838" y="6515"/>
                  </a:lnTo>
                  <a:lnTo>
                    <a:pt x="3657" y="7683"/>
                  </a:lnTo>
                  <a:lnTo>
                    <a:pt x="2489" y="8089"/>
                  </a:lnTo>
                  <a:lnTo>
                    <a:pt x="10760" y="8089"/>
                  </a:lnTo>
                  <a:lnTo>
                    <a:pt x="10687" y="7683"/>
                  </a:lnTo>
                  <a:lnTo>
                    <a:pt x="10768" y="5803"/>
                  </a:lnTo>
                  <a:lnTo>
                    <a:pt x="10604" y="5384"/>
                  </a:lnTo>
                  <a:lnTo>
                    <a:pt x="9652" y="5105"/>
                  </a:lnTo>
                  <a:lnTo>
                    <a:pt x="5295" y="4991"/>
                  </a:lnTo>
                  <a:lnTo>
                    <a:pt x="3987" y="3848"/>
                  </a:lnTo>
                  <a:close/>
                </a:path>
                <a:path w="17779" h="17145">
                  <a:moveTo>
                    <a:pt x="9185" y="3581"/>
                  </a:moveTo>
                  <a:lnTo>
                    <a:pt x="6108" y="3581"/>
                  </a:lnTo>
                  <a:lnTo>
                    <a:pt x="5295" y="4991"/>
                  </a:lnTo>
                  <a:lnTo>
                    <a:pt x="9623" y="4991"/>
                  </a:lnTo>
                  <a:lnTo>
                    <a:pt x="9448" y="4279"/>
                  </a:lnTo>
                  <a:lnTo>
                    <a:pt x="9185" y="3581"/>
                  </a:lnTo>
                  <a:close/>
                </a:path>
                <a:path w="17779" h="17145">
                  <a:moveTo>
                    <a:pt x="4405" y="850"/>
                  </a:moveTo>
                  <a:lnTo>
                    <a:pt x="3911" y="850"/>
                  </a:lnTo>
                  <a:lnTo>
                    <a:pt x="4495" y="3784"/>
                  </a:lnTo>
                  <a:lnTo>
                    <a:pt x="6108" y="3581"/>
                  </a:lnTo>
                  <a:lnTo>
                    <a:pt x="9185" y="3581"/>
                  </a:lnTo>
                  <a:lnTo>
                    <a:pt x="7251" y="2590"/>
                  </a:lnTo>
                  <a:lnTo>
                    <a:pt x="5092" y="2006"/>
                  </a:lnTo>
                  <a:lnTo>
                    <a:pt x="4405" y="850"/>
                  </a:lnTo>
                  <a:close/>
                </a:path>
                <a:path w="17779" h="17145">
                  <a:moveTo>
                    <a:pt x="3898" y="0"/>
                  </a:moveTo>
                  <a:lnTo>
                    <a:pt x="3086" y="253"/>
                  </a:lnTo>
                  <a:lnTo>
                    <a:pt x="2260" y="546"/>
                  </a:lnTo>
                  <a:lnTo>
                    <a:pt x="609" y="939"/>
                  </a:lnTo>
                  <a:lnTo>
                    <a:pt x="520" y="1409"/>
                  </a:lnTo>
                  <a:lnTo>
                    <a:pt x="1003" y="2552"/>
                  </a:lnTo>
                  <a:lnTo>
                    <a:pt x="1460" y="3098"/>
                  </a:lnTo>
                  <a:lnTo>
                    <a:pt x="3911" y="850"/>
                  </a:lnTo>
                  <a:lnTo>
                    <a:pt x="4405" y="850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12012613" y="6958287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3340" y="0"/>
                  </a:moveTo>
                  <a:lnTo>
                    <a:pt x="1054" y="520"/>
                  </a:lnTo>
                  <a:lnTo>
                    <a:pt x="0" y="736"/>
                  </a:lnTo>
                  <a:lnTo>
                    <a:pt x="1117" y="1625"/>
                  </a:lnTo>
                  <a:lnTo>
                    <a:pt x="2413" y="2197"/>
                  </a:lnTo>
                  <a:lnTo>
                    <a:pt x="3835" y="2489"/>
                  </a:lnTo>
                  <a:lnTo>
                    <a:pt x="4114" y="2590"/>
                  </a:lnTo>
                  <a:lnTo>
                    <a:pt x="4737" y="2870"/>
                  </a:lnTo>
                  <a:lnTo>
                    <a:pt x="5384" y="3136"/>
                  </a:lnTo>
                  <a:lnTo>
                    <a:pt x="5702" y="3251"/>
                  </a:lnTo>
                  <a:lnTo>
                    <a:pt x="6604" y="3721"/>
                  </a:lnTo>
                  <a:lnTo>
                    <a:pt x="6858" y="4330"/>
                  </a:lnTo>
                  <a:lnTo>
                    <a:pt x="6896" y="4902"/>
                  </a:lnTo>
                  <a:lnTo>
                    <a:pt x="6451" y="5448"/>
                  </a:lnTo>
                  <a:lnTo>
                    <a:pt x="6896" y="6096"/>
                  </a:lnTo>
                  <a:lnTo>
                    <a:pt x="7518" y="6337"/>
                  </a:lnTo>
                  <a:lnTo>
                    <a:pt x="8293" y="6273"/>
                  </a:lnTo>
                  <a:lnTo>
                    <a:pt x="8890" y="6032"/>
                  </a:lnTo>
                  <a:lnTo>
                    <a:pt x="9499" y="5918"/>
                  </a:lnTo>
                  <a:lnTo>
                    <a:pt x="10058" y="6337"/>
                  </a:lnTo>
                  <a:lnTo>
                    <a:pt x="10706" y="6070"/>
                  </a:lnTo>
                  <a:lnTo>
                    <a:pt x="10160" y="4622"/>
                  </a:lnTo>
                  <a:lnTo>
                    <a:pt x="7251" y="4622"/>
                  </a:lnTo>
                  <a:lnTo>
                    <a:pt x="8407" y="1727"/>
                  </a:lnTo>
                  <a:lnTo>
                    <a:pt x="5384" y="24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12018797" y="696200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11" y="1193"/>
                  </a:moveTo>
                  <a:lnTo>
                    <a:pt x="673" y="609"/>
                  </a:lnTo>
                  <a:lnTo>
                    <a:pt x="406" y="0"/>
                  </a:lnTo>
                  <a:lnTo>
                    <a:pt x="266" y="304"/>
                  </a:lnTo>
                  <a:lnTo>
                    <a:pt x="139" y="596"/>
                  </a:lnTo>
                  <a:lnTo>
                    <a:pt x="0" y="901"/>
                  </a:lnTo>
                  <a:lnTo>
                    <a:pt x="76" y="1155"/>
                  </a:lnTo>
                  <a:lnTo>
                    <a:pt x="190" y="1435"/>
                  </a:lnTo>
                  <a:lnTo>
                    <a:pt x="266" y="1701"/>
                  </a:lnTo>
                  <a:lnTo>
                    <a:pt x="711" y="1193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11991289" y="68898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444" y="63"/>
                  </a:lnTo>
                  <a:lnTo>
                    <a:pt x="215" y="152"/>
                  </a:lnTo>
                  <a:lnTo>
                    <a:pt x="0" y="241"/>
                  </a:lnTo>
                  <a:lnTo>
                    <a:pt x="304" y="355"/>
                  </a:lnTo>
                  <a:lnTo>
                    <a:pt x="622" y="507"/>
                  </a:lnTo>
                  <a:lnTo>
                    <a:pt x="952" y="660"/>
                  </a:lnTo>
                  <a:lnTo>
                    <a:pt x="850" y="431"/>
                  </a:lnTo>
                  <a:lnTo>
                    <a:pt x="762" y="21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11999064" y="68750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0" y="266"/>
                  </a:lnTo>
                  <a:lnTo>
                    <a:pt x="258" y="931"/>
                  </a:lnTo>
                  <a:lnTo>
                    <a:pt x="368" y="63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8" name="object 3038"/>
            <p:cNvSpPr/>
            <p:nvPr/>
          </p:nvSpPr>
          <p:spPr>
            <a:xfrm>
              <a:off x="12099003" y="6906197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9474" y="0"/>
                  </a:moveTo>
                  <a:lnTo>
                    <a:pt x="8559" y="406"/>
                  </a:lnTo>
                  <a:lnTo>
                    <a:pt x="8762" y="1066"/>
                  </a:lnTo>
                  <a:lnTo>
                    <a:pt x="8762" y="1701"/>
                  </a:lnTo>
                  <a:lnTo>
                    <a:pt x="8216" y="2222"/>
                  </a:lnTo>
                  <a:lnTo>
                    <a:pt x="8966" y="3162"/>
                  </a:lnTo>
                  <a:lnTo>
                    <a:pt x="8902" y="4013"/>
                  </a:lnTo>
                  <a:lnTo>
                    <a:pt x="8013" y="4787"/>
                  </a:lnTo>
                  <a:lnTo>
                    <a:pt x="8026" y="4965"/>
                  </a:lnTo>
                  <a:lnTo>
                    <a:pt x="8115" y="5321"/>
                  </a:lnTo>
                  <a:lnTo>
                    <a:pt x="8445" y="5410"/>
                  </a:lnTo>
                  <a:lnTo>
                    <a:pt x="8801" y="5460"/>
                  </a:lnTo>
                  <a:lnTo>
                    <a:pt x="9550" y="5803"/>
                  </a:lnTo>
                  <a:lnTo>
                    <a:pt x="9956" y="6197"/>
                  </a:lnTo>
                  <a:lnTo>
                    <a:pt x="9143" y="7099"/>
                  </a:lnTo>
                  <a:lnTo>
                    <a:pt x="8724" y="6769"/>
                  </a:lnTo>
                  <a:lnTo>
                    <a:pt x="8318" y="6007"/>
                  </a:lnTo>
                  <a:lnTo>
                    <a:pt x="8077" y="5359"/>
                  </a:lnTo>
                  <a:lnTo>
                    <a:pt x="6769" y="5651"/>
                  </a:lnTo>
                  <a:lnTo>
                    <a:pt x="8000" y="7937"/>
                  </a:lnTo>
                  <a:lnTo>
                    <a:pt x="7810" y="8597"/>
                  </a:lnTo>
                  <a:lnTo>
                    <a:pt x="4991" y="10972"/>
                  </a:lnTo>
                  <a:lnTo>
                    <a:pt x="3606" y="10744"/>
                  </a:lnTo>
                  <a:lnTo>
                    <a:pt x="2463" y="11353"/>
                  </a:lnTo>
                  <a:lnTo>
                    <a:pt x="2527" y="12064"/>
                  </a:lnTo>
                  <a:lnTo>
                    <a:pt x="3530" y="12839"/>
                  </a:lnTo>
                  <a:lnTo>
                    <a:pt x="876" y="13741"/>
                  </a:lnTo>
                  <a:lnTo>
                    <a:pt x="0" y="14566"/>
                  </a:lnTo>
                  <a:lnTo>
                    <a:pt x="1714" y="15570"/>
                  </a:lnTo>
                  <a:lnTo>
                    <a:pt x="2920" y="15316"/>
                  </a:lnTo>
                  <a:lnTo>
                    <a:pt x="4216" y="15493"/>
                  </a:lnTo>
                  <a:lnTo>
                    <a:pt x="4902" y="13868"/>
                  </a:lnTo>
                  <a:lnTo>
                    <a:pt x="5295" y="13004"/>
                  </a:lnTo>
                  <a:lnTo>
                    <a:pt x="6515" y="12509"/>
                  </a:lnTo>
                  <a:lnTo>
                    <a:pt x="7378" y="11861"/>
                  </a:lnTo>
                  <a:lnTo>
                    <a:pt x="8102" y="10947"/>
                  </a:lnTo>
                  <a:lnTo>
                    <a:pt x="8420" y="9499"/>
                  </a:lnTo>
                  <a:lnTo>
                    <a:pt x="10896" y="10960"/>
                  </a:lnTo>
                  <a:lnTo>
                    <a:pt x="11468" y="9105"/>
                  </a:lnTo>
                  <a:lnTo>
                    <a:pt x="12611" y="9093"/>
                  </a:lnTo>
                  <a:lnTo>
                    <a:pt x="12064" y="8496"/>
                  </a:lnTo>
                  <a:lnTo>
                    <a:pt x="11302" y="8991"/>
                  </a:lnTo>
                  <a:lnTo>
                    <a:pt x="10693" y="8661"/>
                  </a:lnTo>
                  <a:lnTo>
                    <a:pt x="10794" y="7912"/>
                  </a:lnTo>
                  <a:lnTo>
                    <a:pt x="11404" y="7543"/>
                  </a:lnTo>
                  <a:lnTo>
                    <a:pt x="11810" y="7048"/>
                  </a:lnTo>
                  <a:lnTo>
                    <a:pt x="11607" y="6591"/>
                  </a:lnTo>
                  <a:lnTo>
                    <a:pt x="10744" y="6400"/>
                  </a:lnTo>
                  <a:lnTo>
                    <a:pt x="11315" y="5651"/>
                  </a:lnTo>
                  <a:lnTo>
                    <a:pt x="10820" y="4203"/>
                  </a:lnTo>
                  <a:lnTo>
                    <a:pt x="9410" y="3111"/>
                  </a:lnTo>
                  <a:lnTo>
                    <a:pt x="10121" y="571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39" name="object 3039"/>
            <p:cNvSpPr/>
            <p:nvPr/>
          </p:nvSpPr>
          <p:spPr>
            <a:xfrm>
              <a:off x="12093174" y="690150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222" y="0"/>
                  </a:moveTo>
                  <a:lnTo>
                    <a:pt x="1054" y="647"/>
                  </a:lnTo>
                  <a:lnTo>
                    <a:pt x="0" y="317"/>
                  </a:lnTo>
                  <a:lnTo>
                    <a:pt x="177" y="1612"/>
                  </a:lnTo>
                  <a:lnTo>
                    <a:pt x="406" y="2895"/>
                  </a:lnTo>
                  <a:lnTo>
                    <a:pt x="609" y="4165"/>
                  </a:lnTo>
                  <a:lnTo>
                    <a:pt x="1066" y="5308"/>
                  </a:lnTo>
                  <a:lnTo>
                    <a:pt x="1498" y="6464"/>
                  </a:lnTo>
                  <a:lnTo>
                    <a:pt x="2463" y="7302"/>
                  </a:lnTo>
                  <a:lnTo>
                    <a:pt x="2819" y="7391"/>
                  </a:lnTo>
                  <a:lnTo>
                    <a:pt x="3149" y="7454"/>
                  </a:lnTo>
                  <a:lnTo>
                    <a:pt x="3505" y="7556"/>
                  </a:lnTo>
                  <a:lnTo>
                    <a:pt x="3962" y="7404"/>
                  </a:lnTo>
                  <a:lnTo>
                    <a:pt x="4914" y="7111"/>
                  </a:lnTo>
                  <a:lnTo>
                    <a:pt x="5524" y="7391"/>
                  </a:lnTo>
                  <a:lnTo>
                    <a:pt x="5829" y="7492"/>
                  </a:lnTo>
                  <a:lnTo>
                    <a:pt x="6311" y="7353"/>
                  </a:lnTo>
                  <a:lnTo>
                    <a:pt x="6527" y="7277"/>
                  </a:lnTo>
                  <a:lnTo>
                    <a:pt x="6603" y="6718"/>
                  </a:lnTo>
                  <a:lnTo>
                    <a:pt x="6718" y="5626"/>
                  </a:lnTo>
                  <a:lnTo>
                    <a:pt x="7150" y="4698"/>
                  </a:lnTo>
                  <a:lnTo>
                    <a:pt x="6502" y="4419"/>
                  </a:lnTo>
                  <a:lnTo>
                    <a:pt x="6197" y="4267"/>
                  </a:lnTo>
                  <a:lnTo>
                    <a:pt x="5880" y="4267"/>
                  </a:lnTo>
                  <a:lnTo>
                    <a:pt x="5727" y="4127"/>
                  </a:lnTo>
                  <a:lnTo>
                    <a:pt x="5753" y="3797"/>
                  </a:lnTo>
                  <a:lnTo>
                    <a:pt x="5918" y="3594"/>
                  </a:lnTo>
                  <a:lnTo>
                    <a:pt x="5321" y="3022"/>
                  </a:lnTo>
                  <a:lnTo>
                    <a:pt x="4330" y="3149"/>
                  </a:lnTo>
                  <a:lnTo>
                    <a:pt x="3352" y="1511"/>
                  </a:lnTo>
                  <a:lnTo>
                    <a:pt x="2857" y="2247"/>
                  </a:lnTo>
                  <a:lnTo>
                    <a:pt x="2400" y="2552"/>
                  </a:lnTo>
                  <a:lnTo>
                    <a:pt x="2108" y="2552"/>
                  </a:lnTo>
                  <a:lnTo>
                    <a:pt x="1930" y="2425"/>
                  </a:lnTo>
                  <a:lnTo>
                    <a:pt x="1968" y="2171"/>
                  </a:lnTo>
                  <a:lnTo>
                    <a:pt x="2082" y="1968"/>
                  </a:lnTo>
                  <a:lnTo>
                    <a:pt x="2222" y="1206"/>
                  </a:lnTo>
                  <a:lnTo>
                    <a:pt x="2705" y="901"/>
                  </a:lnTo>
                  <a:lnTo>
                    <a:pt x="3263" y="66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12099715" y="690151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3403" y="0"/>
                  </a:moveTo>
                  <a:lnTo>
                    <a:pt x="2298" y="114"/>
                  </a:lnTo>
                  <a:lnTo>
                    <a:pt x="1562" y="482"/>
                  </a:lnTo>
                  <a:lnTo>
                    <a:pt x="1905" y="1168"/>
                  </a:lnTo>
                  <a:lnTo>
                    <a:pt x="2857" y="2959"/>
                  </a:lnTo>
                  <a:lnTo>
                    <a:pt x="1701" y="4076"/>
                  </a:lnTo>
                  <a:lnTo>
                    <a:pt x="863" y="5372"/>
                  </a:lnTo>
                  <a:lnTo>
                    <a:pt x="635" y="5460"/>
                  </a:lnTo>
                  <a:lnTo>
                    <a:pt x="393" y="5524"/>
                  </a:lnTo>
                  <a:lnTo>
                    <a:pt x="190" y="5613"/>
                  </a:lnTo>
                  <a:lnTo>
                    <a:pt x="114" y="6172"/>
                  </a:lnTo>
                  <a:lnTo>
                    <a:pt x="0" y="7264"/>
                  </a:lnTo>
                  <a:lnTo>
                    <a:pt x="342" y="7404"/>
                  </a:lnTo>
                  <a:lnTo>
                    <a:pt x="647" y="7556"/>
                  </a:lnTo>
                  <a:lnTo>
                    <a:pt x="965" y="7670"/>
                  </a:lnTo>
                  <a:lnTo>
                    <a:pt x="1587" y="7581"/>
                  </a:lnTo>
                  <a:lnTo>
                    <a:pt x="914" y="5930"/>
                  </a:lnTo>
                  <a:lnTo>
                    <a:pt x="2209" y="6616"/>
                  </a:lnTo>
                  <a:lnTo>
                    <a:pt x="2413" y="6502"/>
                  </a:lnTo>
                  <a:lnTo>
                    <a:pt x="2565" y="6349"/>
                  </a:lnTo>
                  <a:lnTo>
                    <a:pt x="2755" y="6210"/>
                  </a:lnTo>
                  <a:lnTo>
                    <a:pt x="2959" y="5219"/>
                  </a:lnTo>
                  <a:lnTo>
                    <a:pt x="3810" y="5054"/>
                  </a:lnTo>
                  <a:lnTo>
                    <a:pt x="4559" y="4762"/>
                  </a:lnTo>
                  <a:lnTo>
                    <a:pt x="4965" y="3327"/>
                  </a:lnTo>
                  <a:lnTo>
                    <a:pt x="2933" y="2298"/>
                  </a:lnTo>
                  <a:lnTo>
                    <a:pt x="3937" y="698"/>
                  </a:lnTo>
                  <a:lnTo>
                    <a:pt x="4165" y="355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12093174" y="689897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269" y="0"/>
                  </a:moveTo>
                  <a:lnTo>
                    <a:pt x="1955" y="1447"/>
                  </a:lnTo>
                  <a:lnTo>
                    <a:pt x="114" y="1778"/>
                  </a:lnTo>
                  <a:lnTo>
                    <a:pt x="0" y="2844"/>
                  </a:lnTo>
                  <a:lnTo>
                    <a:pt x="1054" y="3175"/>
                  </a:lnTo>
                  <a:lnTo>
                    <a:pt x="2222" y="2527"/>
                  </a:lnTo>
                  <a:lnTo>
                    <a:pt x="3263" y="3187"/>
                  </a:lnTo>
                  <a:lnTo>
                    <a:pt x="3797" y="3238"/>
                  </a:lnTo>
                  <a:lnTo>
                    <a:pt x="4330" y="3302"/>
                  </a:lnTo>
                  <a:lnTo>
                    <a:pt x="4902" y="3352"/>
                  </a:lnTo>
                  <a:lnTo>
                    <a:pt x="4965" y="2819"/>
                  </a:lnTo>
                  <a:lnTo>
                    <a:pt x="5016" y="2247"/>
                  </a:lnTo>
                  <a:lnTo>
                    <a:pt x="5054" y="1701"/>
                  </a:lnTo>
                  <a:lnTo>
                    <a:pt x="3619" y="698"/>
                  </a:lnTo>
                  <a:lnTo>
                    <a:pt x="2908" y="177"/>
                  </a:lnTo>
                  <a:lnTo>
                    <a:pt x="2362" y="127"/>
                  </a:lnTo>
                  <a:lnTo>
                    <a:pt x="1816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12101926" y="690759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3543" y="0"/>
                  </a:moveTo>
                  <a:lnTo>
                    <a:pt x="2540" y="38"/>
                  </a:lnTo>
                  <a:lnTo>
                    <a:pt x="1549" y="88"/>
                  </a:lnTo>
                  <a:lnTo>
                    <a:pt x="546" y="127"/>
                  </a:lnTo>
                  <a:lnTo>
                    <a:pt x="355" y="266"/>
                  </a:lnTo>
                  <a:lnTo>
                    <a:pt x="203" y="419"/>
                  </a:lnTo>
                  <a:lnTo>
                    <a:pt x="0" y="533"/>
                  </a:lnTo>
                  <a:lnTo>
                    <a:pt x="101" y="876"/>
                  </a:lnTo>
                  <a:lnTo>
                    <a:pt x="342" y="850"/>
                  </a:lnTo>
                  <a:lnTo>
                    <a:pt x="812" y="901"/>
                  </a:lnTo>
                  <a:lnTo>
                    <a:pt x="1168" y="1028"/>
                  </a:lnTo>
                  <a:lnTo>
                    <a:pt x="1536" y="1143"/>
                  </a:lnTo>
                  <a:lnTo>
                    <a:pt x="1866" y="1270"/>
                  </a:lnTo>
                  <a:lnTo>
                    <a:pt x="2146" y="1422"/>
                  </a:lnTo>
                  <a:lnTo>
                    <a:pt x="2413" y="1549"/>
                  </a:lnTo>
                  <a:lnTo>
                    <a:pt x="2667" y="1689"/>
                  </a:lnTo>
                  <a:lnTo>
                    <a:pt x="3149" y="1549"/>
                  </a:lnTo>
                  <a:lnTo>
                    <a:pt x="3594" y="1397"/>
                  </a:lnTo>
                  <a:lnTo>
                    <a:pt x="4038" y="1270"/>
                  </a:lnTo>
                  <a:lnTo>
                    <a:pt x="4152" y="939"/>
                  </a:lnTo>
                  <a:lnTo>
                    <a:pt x="3949" y="63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12102471" y="69062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03" y="0"/>
                  </a:moveTo>
                  <a:lnTo>
                    <a:pt x="1054" y="292"/>
                  </a:lnTo>
                  <a:lnTo>
                    <a:pt x="203" y="469"/>
                  </a:lnTo>
                  <a:lnTo>
                    <a:pt x="0" y="1447"/>
                  </a:lnTo>
                  <a:lnTo>
                    <a:pt x="1003" y="1422"/>
                  </a:lnTo>
                  <a:lnTo>
                    <a:pt x="1993" y="1371"/>
                  </a:lnTo>
                  <a:lnTo>
                    <a:pt x="2997" y="1333"/>
                  </a:lnTo>
                  <a:lnTo>
                    <a:pt x="2832" y="673"/>
                  </a:lnTo>
                  <a:lnTo>
                    <a:pt x="2552" y="12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12105971" y="69084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57" y="0"/>
                  </a:moveTo>
                  <a:lnTo>
                    <a:pt x="876" y="50"/>
                  </a:lnTo>
                  <a:lnTo>
                    <a:pt x="495" y="88"/>
                  </a:lnTo>
                  <a:lnTo>
                    <a:pt x="114" y="114"/>
                  </a:lnTo>
                  <a:lnTo>
                    <a:pt x="0" y="431"/>
                  </a:lnTo>
                  <a:lnTo>
                    <a:pt x="901" y="863"/>
                  </a:lnTo>
                  <a:lnTo>
                    <a:pt x="825" y="1765"/>
                  </a:lnTo>
                  <a:lnTo>
                    <a:pt x="1041" y="2540"/>
                  </a:lnTo>
                  <a:lnTo>
                    <a:pt x="1917" y="1765"/>
                  </a:lnTo>
                  <a:lnTo>
                    <a:pt x="2006" y="93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12097959" y="690220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47" y="0"/>
                  </a:moveTo>
                  <a:lnTo>
                    <a:pt x="431" y="25"/>
                  </a:lnTo>
                  <a:lnTo>
                    <a:pt x="38" y="38"/>
                  </a:lnTo>
                  <a:lnTo>
                    <a:pt x="0" y="190"/>
                  </a:lnTo>
                  <a:lnTo>
                    <a:pt x="381" y="330"/>
                  </a:lnTo>
                  <a:lnTo>
                    <a:pt x="584" y="393"/>
                  </a:lnTo>
                  <a:lnTo>
                    <a:pt x="800" y="355"/>
                  </a:lnTo>
                  <a:lnTo>
                    <a:pt x="1041" y="342"/>
                  </a:lnTo>
                  <a:lnTo>
                    <a:pt x="1054" y="152"/>
                  </a:lnTo>
                  <a:lnTo>
                    <a:pt x="876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12095111" y="690337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57" y="685"/>
                  </a:moveTo>
                  <a:lnTo>
                    <a:pt x="368" y="444"/>
                  </a:lnTo>
                  <a:lnTo>
                    <a:pt x="292" y="228"/>
                  </a:lnTo>
                  <a:lnTo>
                    <a:pt x="203" y="0"/>
                  </a:lnTo>
                  <a:lnTo>
                    <a:pt x="25" y="190"/>
                  </a:lnTo>
                  <a:lnTo>
                    <a:pt x="25" y="317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57" y="685"/>
                  </a:lnTo>
                  <a:close/>
                </a:path>
                <a:path w="5715" h="3809">
                  <a:moveTo>
                    <a:pt x="4254" y="2400"/>
                  </a:moveTo>
                  <a:lnTo>
                    <a:pt x="4089" y="1955"/>
                  </a:lnTo>
                  <a:lnTo>
                    <a:pt x="3987" y="1714"/>
                  </a:lnTo>
                  <a:lnTo>
                    <a:pt x="3822" y="1917"/>
                  </a:lnTo>
                  <a:lnTo>
                    <a:pt x="3797" y="2260"/>
                  </a:lnTo>
                  <a:lnTo>
                    <a:pt x="3949" y="2400"/>
                  </a:lnTo>
                  <a:lnTo>
                    <a:pt x="4254" y="2400"/>
                  </a:lnTo>
                  <a:close/>
                </a:path>
                <a:path w="5715" h="3809">
                  <a:moveTo>
                    <a:pt x="5461" y="3517"/>
                  </a:moveTo>
                  <a:lnTo>
                    <a:pt x="5372" y="3276"/>
                  </a:lnTo>
                  <a:lnTo>
                    <a:pt x="5270" y="3060"/>
                  </a:lnTo>
                  <a:lnTo>
                    <a:pt x="5194" y="2832"/>
                  </a:lnTo>
                  <a:lnTo>
                    <a:pt x="5054" y="3162"/>
                  </a:lnTo>
                  <a:lnTo>
                    <a:pt x="4775" y="3771"/>
                  </a:lnTo>
                  <a:lnTo>
                    <a:pt x="5003" y="3683"/>
                  </a:lnTo>
                  <a:lnTo>
                    <a:pt x="5219" y="3606"/>
                  </a:lnTo>
                  <a:lnTo>
                    <a:pt x="5461" y="3517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12096349" y="687405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2286" y="0"/>
                  </a:moveTo>
                  <a:lnTo>
                    <a:pt x="1943" y="1295"/>
                  </a:lnTo>
                  <a:lnTo>
                    <a:pt x="0" y="1193"/>
                  </a:lnTo>
                  <a:lnTo>
                    <a:pt x="635" y="4800"/>
                  </a:lnTo>
                  <a:lnTo>
                    <a:pt x="2438" y="3213"/>
                  </a:lnTo>
                  <a:lnTo>
                    <a:pt x="3492" y="4292"/>
                  </a:lnTo>
                  <a:lnTo>
                    <a:pt x="2235" y="4660"/>
                  </a:lnTo>
                  <a:lnTo>
                    <a:pt x="1092" y="5156"/>
                  </a:lnTo>
                  <a:lnTo>
                    <a:pt x="4876" y="8483"/>
                  </a:lnTo>
                  <a:lnTo>
                    <a:pt x="6108" y="11010"/>
                  </a:lnTo>
                  <a:lnTo>
                    <a:pt x="5842" y="14198"/>
                  </a:lnTo>
                  <a:lnTo>
                    <a:pt x="6286" y="15430"/>
                  </a:lnTo>
                  <a:lnTo>
                    <a:pt x="6959" y="16662"/>
                  </a:lnTo>
                  <a:lnTo>
                    <a:pt x="5994" y="17945"/>
                  </a:lnTo>
                  <a:lnTo>
                    <a:pt x="5384" y="19481"/>
                  </a:lnTo>
                  <a:lnTo>
                    <a:pt x="5854" y="21729"/>
                  </a:lnTo>
                  <a:lnTo>
                    <a:pt x="3352" y="22034"/>
                  </a:lnTo>
                  <a:lnTo>
                    <a:pt x="3581" y="22847"/>
                  </a:lnTo>
                  <a:lnTo>
                    <a:pt x="4292" y="23329"/>
                  </a:lnTo>
                  <a:lnTo>
                    <a:pt x="5143" y="23304"/>
                  </a:lnTo>
                  <a:lnTo>
                    <a:pt x="6896" y="19799"/>
                  </a:lnTo>
                  <a:lnTo>
                    <a:pt x="9499" y="17208"/>
                  </a:lnTo>
                  <a:lnTo>
                    <a:pt x="7226" y="13665"/>
                  </a:lnTo>
                  <a:lnTo>
                    <a:pt x="7048" y="13436"/>
                  </a:lnTo>
                  <a:lnTo>
                    <a:pt x="6807" y="13004"/>
                  </a:lnTo>
                  <a:lnTo>
                    <a:pt x="7353" y="12788"/>
                  </a:lnTo>
                  <a:lnTo>
                    <a:pt x="8636" y="13614"/>
                  </a:lnTo>
                  <a:lnTo>
                    <a:pt x="9245" y="15963"/>
                  </a:lnTo>
                  <a:lnTo>
                    <a:pt x="9639" y="16408"/>
                  </a:lnTo>
                  <a:lnTo>
                    <a:pt x="11049" y="17094"/>
                  </a:lnTo>
                  <a:lnTo>
                    <a:pt x="11379" y="16154"/>
                  </a:lnTo>
                  <a:lnTo>
                    <a:pt x="11925" y="15760"/>
                  </a:lnTo>
                  <a:lnTo>
                    <a:pt x="11595" y="14985"/>
                  </a:lnTo>
                  <a:lnTo>
                    <a:pt x="11480" y="13830"/>
                  </a:lnTo>
                  <a:lnTo>
                    <a:pt x="9029" y="12433"/>
                  </a:lnTo>
                  <a:lnTo>
                    <a:pt x="8978" y="10680"/>
                  </a:lnTo>
                  <a:lnTo>
                    <a:pt x="7035" y="3987"/>
                  </a:lnTo>
                  <a:lnTo>
                    <a:pt x="3111" y="2362"/>
                  </a:lnTo>
                  <a:lnTo>
                    <a:pt x="2895" y="129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EE34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12087937" y="688422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4051" y="0"/>
                  </a:moveTo>
                  <a:lnTo>
                    <a:pt x="2120" y="76"/>
                  </a:lnTo>
                  <a:lnTo>
                    <a:pt x="1714" y="2031"/>
                  </a:lnTo>
                  <a:lnTo>
                    <a:pt x="457" y="2920"/>
                  </a:lnTo>
                  <a:lnTo>
                    <a:pt x="812" y="3797"/>
                  </a:lnTo>
                  <a:lnTo>
                    <a:pt x="1041" y="4775"/>
                  </a:lnTo>
                  <a:lnTo>
                    <a:pt x="2514" y="6134"/>
                  </a:lnTo>
                  <a:lnTo>
                    <a:pt x="2590" y="7543"/>
                  </a:lnTo>
                  <a:lnTo>
                    <a:pt x="0" y="8521"/>
                  </a:lnTo>
                  <a:lnTo>
                    <a:pt x="1968" y="10223"/>
                  </a:lnTo>
                  <a:lnTo>
                    <a:pt x="1257" y="11239"/>
                  </a:lnTo>
                  <a:lnTo>
                    <a:pt x="1168" y="12153"/>
                  </a:lnTo>
                  <a:lnTo>
                    <a:pt x="1041" y="13042"/>
                  </a:lnTo>
                  <a:lnTo>
                    <a:pt x="723" y="13919"/>
                  </a:lnTo>
                  <a:lnTo>
                    <a:pt x="444" y="14782"/>
                  </a:lnTo>
                  <a:lnTo>
                    <a:pt x="850" y="15290"/>
                  </a:lnTo>
                  <a:lnTo>
                    <a:pt x="1866" y="14947"/>
                  </a:lnTo>
                  <a:lnTo>
                    <a:pt x="2260" y="14046"/>
                  </a:lnTo>
                  <a:lnTo>
                    <a:pt x="2870" y="14541"/>
                  </a:lnTo>
                  <a:lnTo>
                    <a:pt x="4419" y="15328"/>
                  </a:lnTo>
                  <a:lnTo>
                    <a:pt x="5461" y="15278"/>
                  </a:lnTo>
                  <a:lnTo>
                    <a:pt x="6502" y="14770"/>
                  </a:lnTo>
                  <a:lnTo>
                    <a:pt x="8153" y="14935"/>
                  </a:lnTo>
                  <a:lnTo>
                    <a:pt x="7620" y="13550"/>
                  </a:lnTo>
                  <a:lnTo>
                    <a:pt x="6591" y="12928"/>
                  </a:lnTo>
                  <a:lnTo>
                    <a:pt x="4800" y="12699"/>
                  </a:lnTo>
                  <a:lnTo>
                    <a:pt x="6807" y="10883"/>
                  </a:lnTo>
                  <a:lnTo>
                    <a:pt x="7315" y="10388"/>
                  </a:lnTo>
                  <a:lnTo>
                    <a:pt x="6388" y="8585"/>
                  </a:lnTo>
                  <a:lnTo>
                    <a:pt x="5003" y="5499"/>
                  </a:lnTo>
                  <a:lnTo>
                    <a:pt x="4241" y="3530"/>
                  </a:lnTo>
                  <a:lnTo>
                    <a:pt x="4559" y="1346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12092167" y="6885570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330" y="0"/>
                  </a:moveTo>
                  <a:lnTo>
                    <a:pt x="0" y="2171"/>
                  </a:lnTo>
                  <a:lnTo>
                    <a:pt x="787" y="4152"/>
                  </a:lnTo>
                  <a:lnTo>
                    <a:pt x="2146" y="7239"/>
                  </a:lnTo>
                  <a:lnTo>
                    <a:pt x="3086" y="9042"/>
                  </a:lnTo>
                  <a:lnTo>
                    <a:pt x="2578" y="9537"/>
                  </a:lnTo>
                  <a:lnTo>
                    <a:pt x="558" y="11353"/>
                  </a:lnTo>
                  <a:lnTo>
                    <a:pt x="2349" y="11569"/>
                  </a:lnTo>
                  <a:lnTo>
                    <a:pt x="3390" y="12204"/>
                  </a:lnTo>
                  <a:lnTo>
                    <a:pt x="4610" y="10744"/>
                  </a:lnTo>
                  <a:lnTo>
                    <a:pt x="6337" y="11696"/>
                  </a:lnTo>
                  <a:lnTo>
                    <a:pt x="7759" y="11315"/>
                  </a:lnTo>
                  <a:lnTo>
                    <a:pt x="7531" y="10502"/>
                  </a:lnTo>
                  <a:lnTo>
                    <a:pt x="6400" y="9537"/>
                  </a:lnTo>
                  <a:lnTo>
                    <a:pt x="3797" y="8013"/>
                  </a:lnTo>
                  <a:lnTo>
                    <a:pt x="3746" y="7861"/>
                  </a:lnTo>
                  <a:lnTo>
                    <a:pt x="4927" y="6108"/>
                  </a:lnTo>
                  <a:lnTo>
                    <a:pt x="4686" y="5041"/>
                  </a:lnTo>
                  <a:lnTo>
                    <a:pt x="4330" y="4038"/>
                  </a:lnTo>
                  <a:lnTo>
                    <a:pt x="3340" y="3390"/>
                  </a:lnTo>
                  <a:lnTo>
                    <a:pt x="3848" y="5943"/>
                  </a:lnTo>
                  <a:lnTo>
                    <a:pt x="2057" y="3708"/>
                  </a:lnTo>
                  <a:lnTo>
                    <a:pt x="1181" y="18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12082545" y="6857484"/>
              <a:ext cx="20320" cy="38735"/>
            </a:xfrm>
            <a:custGeom>
              <a:avLst/>
              <a:gdLst/>
              <a:ahLst/>
              <a:cxnLst/>
              <a:rect l="l" t="t" r="r" b="b"/>
              <a:pathLst>
                <a:path w="20320" h="38734">
                  <a:moveTo>
                    <a:pt x="2489" y="0"/>
                  </a:moveTo>
                  <a:lnTo>
                    <a:pt x="952" y="38"/>
                  </a:lnTo>
                  <a:lnTo>
                    <a:pt x="0" y="1981"/>
                  </a:lnTo>
                  <a:lnTo>
                    <a:pt x="634" y="3327"/>
                  </a:lnTo>
                  <a:lnTo>
                    <a:pt x="2641" y="7023"/>
                  </a:lnTo>
                  <a:lnTo>
                    <a:pt x="5041" y="10579"/>
                  </a:lnTo>
                  <a:lnTo>
                    <a:pt x="4949" y="15227"/>
                  </a:lnTo>
                  <a:lnTo>
                    <a:pt x="7302" y="21247"/>
                  </a:lnTo>
                  <a:lnTo>
                    <a:pt x="8902" y="23799"/>
                  </a:lnTo>
                  <a:lnTo>
                    <a:pt x="10312" y="26327"/>
                  </a:lnTo>
                  <a:lnTo>
                    <a:pt x="12153" y="28625"/>
                  </a:lnTo>
                  <a:lnTo>
                    <a:pt x="12953" y="31483"/>
                  </a:lnTo>
                  <a:lnTo>
                    <a:pt x="13944" y="32105"/>
                  </a:lnTo>
                  <a:lnTo>
                    <a:pt x="14300" y="33134"/>
                  </a:lnTo>
                  <a:lnTo>
                    <a:pt x="14541" y="34188"/>
                  </a:lnTo>
                  <a:lnTo>
                    <a:pt x="15328" y="35204"/>
                  </a:lnTo>
                  <a:lnTo>
                    <a:pt x="15633" y="36423"/>
                  </a:lnTo>
                  <a:lnTo>
                    <a:pt x="16027" y="37604"/>
                  </a:lnTo>
                  <a:lnTo>
                    <a:pt x="16395" y="37947"/>
                  </a:lnTo>
                  <a:lnTo>
                    <a:pt x="16817" y="38290"/>
                  </a:lnTo>
                  <a:lnTo>
                    <a:pt x="17144" y="38595"/>
                  </a:lnTo>
                  <a:lnTo>
                    <a:pt x="19659" y="38290"/>
                  </a:lnTo>
                  <a:lnTo>
                    <a:pt x="19176" y="36029"/>
                  </a:lnTo>
                  <a:lnTo>
                    <a:pt x="19799" y="34505"/>
                  </a:lnTo>
                  <a:lnTo>
                    <a:pt x="19138" y="33439"/>
                  </a:lnTo>
                  <a:lnTo>
                    <a:pt x="19132" y="32105"/>
                  </a:lnTo>
                  <a:lnTo>
                    <a:pt x="18886" y="31026"/>
                  </a:lnTo>
                  <a:lnTo>
                    <a:pt x="17691" y="30391"/>
                  </a:lnTo>
                  <a:lnTo>
                    <a:pt x="17284" y="29425"/>
                  </a:lnTo>
                  <a:lnTo>
                    <a:pt x="17741" y="28105"/>
                  </a:lnTo>
                  <a:lnTo>
                    <a:pt x="17627" y="27724"/>
                  </a:lnTo>
                  <a:lnTo>
                    <a:pt x="16827" y="27292"/>
                  </a:lnTo>
                  <a:lnTo>
                    <a:pt x="16459" y="26530"/>
                  </a:lnTo>
                  <a:lnTo>
                    <a:pt x="16192" y="25730"/>
                  </a:lnTo>
                  <a:lnTo>
                    <a:pt x="15608" y="24701"/>
                  </a:lnTo>
                  <a:lnTo>
                    <a:pt x="14846" y="24193"/>
                  </a:lnTo>
                  <a:lnTo>
                    <a:pt x="14401" y="23444"/>
                  </a:lnTo>
                  <a:lnTo>
                    <a:pt x="14185" y="22555"/>
                  </a:lnTo>
                  <a:lnTo>
                    <a:pt x="12191" y="20827"/>
                  </a:lnTo>
                  <a:lnTo>
                    <a:pt x="12052" y="18033"/>
                  </a:lnTo>
                  <a:lnTo>
                    <a:pt x="10401" y="16103"/>
                  </a:lnTo>
                  <a:lnTo>
                    <a:pt x="10007" y="15493"/>
                  </a:lnTo>
                  <a:lnTo>
                    <a:pt x="9639" y="15227"/>
                  </a:lnTo>
                  <a:lnTo>
                    <a:pt x="9436" y="14846"/>
                  </a:lnTo>
                  <a:lnTo>
                    <a:pt x="9410" y="14401"/>
                  </a:lnTo>
                  <a:lnTo>
                    <a:pt x="7835" y="12890"/>
                  </a:lnTo>
                  <a:lnTo>
                    <a:pt x="6680" y="8902"/>
                  </a:lnTo>
                  <a:lnTo>
                    <a:pt x="6311" y="8293"/>
                  </a:lnTo>
                  <a:lnTo>
                    <a:pt x="4635" y="6921"/>
                  </a:lnTo>
                  <a:lnTo>
                    <a:pt x="4292" y="4851"/>
                  </a:lnTo>
                  <a:lnTo>
                    <a:pt x="3657" y="2959"/>
                  </a:lnTo>
                  <a:lnTo>
                    <a:pt x="3543" y="2743"/>
                  </a:lnTo>
                  <a:lnTo>
                    <a:pt x="3352" y="2298"/>
                  </a:lnTo>
                  <a:lnTo>
                    <a:pt x="2374" y="17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5EE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12096712" y="6880059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5">
                  <a:moveTo>
                    <a:pt x="1447" y="2146"/>
                  </a:moveTo>
                  <a:lnTo>
                    <a:pt x="1282" y="1206"/>
                  </a:lnTo>
                  <a:lnTo>
                    <a:pt x="1092" y="330"/>
                  </a:lnTo>
                  <a:lnTo>
                    <a:pt x="0" y="0"/>
                  </a:lnTo>
                  <a:lnTo>
                    <a:pt x="241" y="889"/>
                  </a:lnTo>
                  <a:lnTo>
                    <a:pt x="660" y="1638"/>
                  </a:lnTo>
                  <a:lnTo>
                    <a:pt x="1447" y="2146"/>
                  </a:lnTo>
                  <a:close/>
                </a:path>
                <a:path w="6984" h="12065">
                  <a:moveTo>
                    <a:pt x="3441" y="5156"/>
                  </a:moveTo>
                  <a:lnTo>
                    <a:pt x="3238" y="4292"/>
                  </a:lnTo>
                  <a:lnTo>
                    <a:pt x="3048" y="3441"/>
                  </a:lnTo>
                  <a:lnTo>
                    <a:pt x="2006" y="3162"/>
                  </a:lnTo>
                  <a:lnTo>
                    <a:pt x="2298" y="3962"/>
                  </a:lnTo>
                  <a:lnTo>
                    <a:pt x="2641" y="4724"/>
                  </a:lnTo>
                  <a:lnTo>
                    <a:pt x="3441" y="5156"/>
                  </a:lnTo>
                  <a:close/>
                </a:path>
                <a:path w="6984" h="12065">
                  <a:moveTo>
                    <a:pt x="4724" y="8470"/>
                  </a:moveTo>
                  <a:lnTo>
                    <a:pt x="4356" y="7493"/>
                  </a:lnTo>
                  <a:lnTo>
                    <a:pt x="3962" y="6527"/>
                  </a:lnTo>
                  <a:lnTo>
                    <a:pt x="3594" y="5537"/>
                  </a:lnTo>
                  <a:lnTo>
                    <a:pt x="3111" y="6845"/>
                  </a:lnTo>
                  <a:lnTo>
                    <a:pt x="3517" y="7835"/>
                  </a:lnTo>
                  <a:lnTo>
                    <a:pt x="4724" y="8470"/>
                  </a:lnTo>
                  <a:close/>
                </a:path>
                <a:path w="6984" h="12065">
                  <a:moveTo>
                    <a:pt x="6616" y="10655"/>
                  </a:moveTo>
                  <a:lnTo>
                    <a:pt x="5930" y="9436"/>
                  </a:lnTo>
                  <a:lnTo>
                    <a:pt x="5473" y="8191"/>
                  </a:lnTo>
                  <a:lnTo>
                    <a:pt x="4978" y="8382"/>
                  </a:lnTo>
                  <a:lnTo>
                    <a:pt x="4737" y="8470"/>
                  </a:lnTo>
                  <a:lnTo>
                    <a:pt x="4978" y="9626"/>
                  </a:lnTo>
                  <a:lnTo>
                    <a:pt x="4965" y="10883"/>
                  </a:lnTo>
                  <a:lnTo>
                    <a:pt x="5626" y="11938"/>
                  </a:lnTo>
                  <a:lnTo>
                    <a:pt x="6616" y="10655"/>
                  </a:lnTo>
                  <a:close/>
                </a:path>
              </a:pathLst>
            </a:custGeom>
            <a:solidFill>
              <a:srgbClr val="E134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12092567" y="68727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96" y="0"/>
                  </a:moveTo>
                  <a:lnTo>
                    <a:pt x="292" y="126"/>
                  </a:lnTo>
                  <a:lnTo>
                    <a:pt x="0" y="241"/>
                  </a:lnTo>
                  <a:lnTo>
                    <a:pt x="114" y="444"/>
                  </a:lnTo>
                  <a:lnTo>
                    <a:pt x="241" y="634"/>
                  </a:lnTo>
                  <a:lnTo>
                    <a:pt x="380" y="838"/>
                  </a:lnTo>
                  <a:lnTo>
                    <a:pt x="444" y="571"/>
                  </a:lnTo>
                  <a:lnTo>
                    <a:pt x="533" y="29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12109702" y="691323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117" y="0"/>
                  </a:moveTo>
                  <a:lnTo>
                    <a:pt x="711" y="495"/>
                  </a:lnTo>
                  <a:lnTo>
                    <a:pt x="101" y="889"/>
                  </a:lnTo>
                  <a:lnTo>
                    <a:pt x="0" y="1638"/>
                  </a:lnTo>
                  <a:lnTo>
                    <a:pt x="609" y="1943"/>
                  </a:lnTo>
                  <a:lnTo>
                    <a:pt x="1371" y="1447"/>
                  </a:lnTo>
                  <a:lnTo>
                    <a:pt x="1917" y="2044"/>
                  </a:lnTo>
                  <a:lnTo>
                    <a:pt x="3581" y="2806"/>
                  </a:lnTo>
                  <a:lnTo>
                    <a:pt x="2603" y="4102"/>
                  </a:lnTo>
                  <a:lnTo>
                    <a:pt x="2285" y="5981"/>
                  </a:lnTo>
                  <a:lnTo>
                    <a:pt x="2311" y="6629"/>
                  </a:lnTo>
                  <a:lnTo>
                    <a:pt x="3060" y="7010"/>
                  </a:lnTo>
                  <a:lnTo>
                    <a:pt x="3936" y="7493"/>
                  </a:lnTo>
                  <a:lnTo>
                    <a:pt x="4305" y="6629"/>
                  </a:lnTo>
                  <a:lnTo>
                    <a:pt x="5067" y="5943"/>
                  </a:lnTo>
                  <a:lnTo>
                    <a:pt x="5283" y="5651"/>
                  </a:lnTo>
                  <a:lnTo>
                    <a:pt x="5537" y="5384"/>
                  </a:lnTo>
                  <a:lnTo>
                    <a:pt x="4876" y="3784"/>
                  </a:lnTo>
                  <a:lnTo>
                    <a:pt x="4737" y="1879"/>
                  </a:lnTo>
                  <a:lnTo>
                    <a:pt x="3022" y="850"/>
                  </a:lnTo>
                  <a:lnTo>
                    <a:pt x="2387" y="55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12111597" y="690518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825" y="0"/>
                  </a:moveTo>
                  <a:lnTo>
                    <a:pt x="0" y="2349"/>
                  </a:lnTo>
                  <a:lnTo>
                    <a:pt x="495" y="4343"/>
                  </a:lnTo>
                  <a:lnTo>
                    <a:pt x="88" y="6159"/>
                  </a:lnTo>
                  <a:lnTo>
                    <a:pt x="444" y="7048"/>
                  </a:lnTo>
                  <a:lnTo>
                    <a:pt x="1092" y="7315"/>
                  </a:lnTo>
                  <a:lnTo>
                    <a:pt x="1981" y="6997"/>
                  </a:lnTo>
                  <a:lnTo>
                    <a:pt x="444" y="5067"/>
                  </a:lnTo>
                  <a:lnTo>
                    <a:pt x="2501" y="256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12109743" y="691134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943" y="0"/>
                  </a:moveTo>
                  <a:lnTo>
                    <a:pt x="1485" y="165"/>
                  </a:lnTo>
                  <a:lnTo>
                    <a:pt x="1028" y="342"/>
                  </a:lnTo>
                  <a:lnTo>
                    <a:pt x="584" y="495"/>
                  </a:lnTo>
                  <a:lnTo>
                    <a:pt x="0" y="1244"/>
                  </a:lnTo>
                  <a:lnTo>
                    <a:pt x="863" y="1447"/>
                  </a:lnTo>
                  <a:lnTo>
                    <a:pt x="1079" y="1892"/>
                  </a:lnTo>
                  <a:lnTo>
                    <a:pt x="2349" y="2463"/>
                  </a:lnTo>
                  <a:lnTo>
                    <a:pt x="2997" y="2743"/>
                  </a:lnTo>
                  <a:lnTo>
                    <a:pt x="3860" y="2387"/>
                  </a:lnTo>
                  <a:lnTo>
                    <a:pt x="4152" y="1752"/>
                  </a:lnTo>
                  <a:lnTo>
                    <a:pt x="3835" y="838"/>
                  </a:lnTo>
                  <a:lnTo>
                    <a:pt x="2946" y="1155"/>
                  </a:lnTo>
                  <a:lnTo>
                    <a:pt x="2298" y="88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3F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12098579" y="6918056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5" h="23495">
                  <a:moveTo>
                    <a:pt x="16015" y="15506"/>
                  </a:moveTo>
                  <a:lnTo>
                    <a:pt x="13500" y="15506"/>
                  </a:lnTo>
                  <a:lnTo>
                    <a:pt x="13095" y="17462"/>
                  </a:lnTo>
                  <a:lnTo>
                    <a:pt x="13030" y="19024"/>
                  </a:lnTo>
                  <a:lnTo>
                    <a:pt x="11188" y="20866"/>
                  </a:lnTo>
                  <a:lnTo>
                    <a:pt x="12319" y="21666"/>
                  </a:lnTo>
                  <a:lnTo>
                    <a:pt x="12420" y="22606"/>
                  </a:lnTo>
                  <a:lnTo>
                    <a:pt x="13487" y="22999"/>
                  </a:lnTo>
                  <a:lnTo>
                    <a:pt x="13487" y="22047"/>
                  </a:lnTo>
                  <a:lnTo>
                    <a:pt x="13985" y="20866"/>
                  </a:lnTo>
                  <a:lnTo>
                    <a:pt x="13982" y="19608"/>
                  </a:lnTo>
                  <a:lnTo>
                    <a:pt x="15087" y="19240"/>
                  </a:lnTo>
                  <a:lnTo>
                    <a:pt x="15619" y="17716"/>
                  </a:lnTo>
                  <a:lnTo>
                    <a:pt x="16208" y="16471"/>
                  </a:lnTo>
                  <a:lnTo>
                    <a:pt x="16126" y="15875"/>
                  </a:lnTo>
                  <a:lnTo>
                    <a:pt x="16015" y="15506"/>
                  </a:lnTo>
                  <a:close/>
                </a:path>
                <a:path w="18415" h="23495">
                  <a:moveTo>
                    <a:pt x="7699" y="14566"/>
                  </a:moveTo>
                  <a:lnTo>
                    <a:pt x="2844" y="14566"/>
                  </a:lnTo>
                  <a:lnTo>
                    <a:pt x="4953" y="16357"/>
                  </a:lnTo>
                  <a:lnTo>
                    <a:pt x="7327" y="17462"/>
                  </a:lnTo>
                  <a:lnTo>
                    <a:pt x="7429" y="16802"/>
                  </a:lnTo>
                  <a:lnTo>
                    <a:pt x="7886" y="16471"/>
                  </a:lnTo>
                  <a:lnTo>
                    <a:pt x="8432" y="16256"/>
                  </a:lnTo>
                  <a:lnTo>
                    <a:pt x="8534" y="15265"/>
                  </a:lnTo>
                  <a:lnTo>
                    <a:pt x="8752" y="14592"/>
                  </a:lnTo>
                  <a:lnTo>
                    <a:pt x="7797" y="14592"/>
                  </a:lnTo>
                  <a:close/>
                </a:path>
                <a:path w="18415" h="23495">
                  <a:moveTo>
                    <a:pt x="15759" y="13068"/>
                  </a:moveTo>
                  <a:lnTo>
                    <a:pt x="10375" y="13068"/>
                  </a:lnTo>
                  <a:lnTo>
                    <a:pt x="11645" y="13690"/>
                  </a:lnTo>
                  <a:lnTo>
                    <a:pt x="11595" y="15875"/>
                  </a:lnTo>
                  <a:lnTo>
                    <a:pt x="11747" y="16002"/>
                  </a:lnTo>
                  <a:lnTo>
                    <a:pt x="13500" y="15506"/>
                  </a:lnTo>
                  <a:lnTo>
                    <a:pt x="16015" y="15506"/>
                  </a:lnTo>
                  <a:lnTo>
                    <a:pt x="15644" y="14325"/>
                  </a:lnTo>
                  <a:lnTo>
                    <a:pt x="15759" y="13068"/>
                  </a:lnTo>
                  <a:close/>
                </a:path>
                <a:path w="18415" h="23495">
                  <a:moveTo>
                    <a:pt x="139" y="11811"/>
                  </a:moveTo>
                  <a:lnTo>
                    <a:pt x="504" y="13169"/>
                  </a:lnTo>
                  <a:lnTo>
                    <a:pt x="612" y="13995"/>
                  </a:lnTo>
                  <a:lnTo>
                    <a:pt x="0" y="14719"/>
                  </a:lnTo>
                  <a:lnTo>
                    <a:pt x="2844" y="14566"/>
                  </a:lnTo>
                  <a:lnTo>
                    <a:pt x="7699" y="14566"/>
                  </a:lnTo>
                  <a:lnTo>
                    <a:pt x="4699" y="13792"/>
                  </a:lnTo>
                  <a:lnTo>
                    <a:pt x="5155" y="12611"/>
                  </a:lnTo>
                  <a:lnTo>
                    <a:pt x="3035" y="12611"/>
                  </a:lnTo>
                  <a:lnTo>
                    <a:pt x="2387" y="12446"/>
                  </a:lnTo>
                  <a:lnTo>
                    <a:pt x="139" y="11811"/>
                  </a:lnTo>
                  <a:close/>
                </a:path>
                <a:path w="18415" h="23495">
                  <a:moveTo>
                    <a:pt x="9171" y="9678"/>
                  </a:moveTo>
                  <a:lnTo>
                    <a:pt x="7911" y="14325"/>
                  </a:lnTo>
                  <a:lnTo>
                    <a:pt x="7797" y="14592"/>
                  </a:lnTo>
                  <a:lnTo>
                    <a:pt x="8752" y="14592"/>
                  </a:lnTo>
                  <a:lnTo>
                    <a:pt x="8839" y="14325"/>
                  </a:lnTo>
                  <a:lnTo>
                    <a:pt x="10375" y="13068"/>
                  </a:lnTo>
                  <a:lnTo>
                    <a:pt x="15759" y="13068"/>
                  </a:lnTo>
                  <a:lnTo>
                    <a:pt x="17212" y="11391"/>
                  </a:lnTo>
                  <a:lnTo>
                    <a:pt x="10528" y="11391"/>
                  </a:lnTo>
                  <a:lnTo>
                    <a:pt x="9171" y="9678"/>
                  </a:lnTo>
                  <a:close/>
                </a:path>
                <a:path w="18415" h="23495">
                  <a:moveTo>
                    <a:pt x="7226" y="8864"/>
                  </a:moveTo>
                  <a:lnTo>
                    <a:pt x="5588" y="9017"/>
                  </a:lnTo>
                  <a:lnTo>
                    <a:pt x="4445" y="9944"/>
                  </a:lnTo>
                  <a:lnTo>
                    <a:pt x="3059" y="11557"/>
                  </a:lnTo>
                  <a:lnTo>
                    <a:pt x="3035" y="12611"/>
                  </a:lnTo>
                  <a:lnTo>
                    <a:pt x="5155" y="12611"/>
                  </a:lnTo>
                  <a:lnTo>
                    <a:pt x="5372" y="12052"/>
                  </a:lnTo>
                  <a:lnTo>
                    <a:pt x="8366" y="11569"/>
                  </a:lnTo>
                  <a:lnTo>
                    <a:pt x="8261" y="11150"/>
                  </a:lnTo>
                  <a:lnTo>
                    <a:pt x="7226" y="8864"/>
                  </a:lnTo>
                  <a:close/>
                </a:path>
                <a:path w="18415" h="23495">
                  <a:moveTo>
                    <a:pt x="15379" y="9702"/>
                  </a:moveTo>
                  <a:lnTo>
                    <a:pt x="14744" y="10452"/>
                  </a:lnTo>
                  <a:lnTo>
                    <a:pt x="14020" y="10896"/>
                  </a:lnTo>
                  <a:lnTo>
                    <a:pt x="12014" y="10896"/>
                  </a:lnTo>
                  <a:lnTo>
                    <a:pt x="11328" y="11201"/>
                  </a:lnTo>
                  <a:lnTo>
                    <a:pt x="10528" y="11391"/>
                  </a:lnTo>
                  <a:lnTo>
                    <a:pt x="17212" y="11391"/>
                  </a:lnTo>
                  <a:lnTo>
                    <a:pt x="17296" y="10896"/>
                  </a:lnTo>
                  <a:lnTo>
                    <a:pt x="14020" y="10896"/>
                  </a:lnTo>
                  <a:lnTo>
                    <a:pt x="12128" y="10845"/>
                  </a:lnTo>
                  <a:lnTo>
                    <a:pt x="17293" y="10845"/>
                  </a:lnTo>
                  <a:lnTo>
                    <a:pt x="17265" y="10452"/>
                  </a:lnTo>
                  <a:lnTo>
                    <a:pt x="16052" y="10452"/>
                  </a:lnTo>
                  <a:lnTo>
                    <a:pt x="15765" y="10109"/>
                  </a:lnTo>
                  <a:lnTo>
                    <a:pt x="15379" y="9702"/>
                  </a:lnTo>
                  <a:close/>
                </a:path>
                <a:path w="18415" h="23495">
                  <a:moveTo>
                    <a:pt x="16738" y="2895"/>
                  </a:moveTo>
                  <a:lnTo>
                    <a:pt x="16085" y="3149"/>
                  </a:lnTo>
                  <a:lnTo>
                    <a:pt x="16149" y="3708"/>
                  </a:lnTo>
                  <a:lnTo>
                    <a:pt x="16484" y="5613"/>
                  </a:lnTo>
                  <a:lnTo>
                    <a:pt x="16580" y="7962"/>
                  </a:lnTo>
                  <a:lnTo>
                    <a:pt x="16675" y="8661"/>
                  </a:lnTo>
                  <a:lnTo>
                    <a:pt x="16078" y="9423"/>
                  </a:lnTo>
                  <a:lnTo>
                    <a:pt x="16052" y="10452"/>
                  </a:lnTo>
                  <a:lnTo>
                    <a:pt x="17265" y="10452"/>
                  </a:lnTo>
                  <a:lnTo>
                    <a:pt x="17217" y="9423"/>
                  </a:lnTo>
                  <a:lnTo>
                    <a:pt x="17838" y="7975"/>
                  </a:lnTo>
                  <a:lnTo>
                    <a:pt x="18010" y="6769"/>
                  </a:lnTo>
                  <a:lnTo>
                    <a:pt x="17953" y="6019"/>
                  </a:lnTo>
                  <a:lnTo>
                    <a:pt x="16738" y="2895"/>
                  </a:lnTo>
                  <a:close/>
                </a:path>
                <a:path w="18415" h="23495">
                  <a:moveTo>
                    <a:pt x="11962" y="6769"/>
                  </a:moveTo>
                  <a:lnTo>
                    <a:pt x="9880" y="6769"/>
                  </a:lnTo>
                  <a:lnTo>
                    <a:pt x="9206" y="9533"/>
                  </a:lnTo>
                  <a:lnTo>
                    <a:pt x="12420" y="10147"/>
                  </a:lnTo>
                  <a:lnTo>
                    <a:pt x="11531" y="7454"/>
                  </a:lnTo>
                  <a:lnTo>
                    <a:pt x="11962" y="6769"/>
                  </a:lnTo>
                  <a:close/>
                </a:path>
                <a:path w="18415" h="23495">
                  <a:moveTo>
                    <a:pt x="9029" y="9499"/>
                  </a:moveTo>
                  <a:lnTo>
                    <a:pt x="9171" y="9678"/>
                  </a:lnTo>
                  <a:lnTo>
                    <a:pt x="9206" y="9533"/>
                  </a:lnTo>
                  <a:lnTo>
                    <a:pt x="9029" y="9499"/>
                  </a:lnTo>
                  <a:close/>
                </a:path>
                <a:path w="18415" h="23495">
                  <a:moveTo>
                    <a:pt x="7727" y="7023"/>
                  </a:moveTo>
                  <a:lnTo>
                    <a:pt x="5753" y="7023"/>
                  </a:lnTo>
                  <a:lnTo>
                    <a:pt x="7226" y="8851"/>
                  </a:lnTo>
                  <a:lnTo>
                    <a:pt x="7727" y="7023"/>
                  </a:lnTo>
                  <a:close/>
                </a:path>
                <a:path w="18415" h="23495">
                  <a:moveTo>
                    <a:pt x="3340" y="3454"/>
                  </a:moveTo>
                  <a:lnTo>
                    <a:pt x="2133" y="3708"/>
                  </a:lnTo>
                  <a:lnTo>
                    <a:pt x="2066" y="5346"/>
                  </a:lnTo>
                  <a:lnTo>
                    <a:pt x="1940" y="6019"/>
                  </a:lnTo>
                  <a:lnTo>
                    <a:pt x="1861" y="7023"/>
                  </a:lnTo>
                  <a:lnTo>
                    <a:pt x="2324" y="8343"/>
                  </a:lnTo>
                  <a:lnTo>
                    <a:pt x="4023" y="7962"/>
                  </a:lnTo>
                  <a:lnTo>
                    <a:pt x="5753" y="7023"/>
                  </a:lnTo>
                  <a:lnTo>
                    <a:pt x="7727" y="7023"/>
                  </a:lnTo>
                  <a:lnTo>
                    <a:pt x="7772" y="6858"/>
                  </a:lnTo>
                  <a:lnTo>
                    <a:pt x="9880" y="6769"/>
                  </a:lnTo>
                  <a:lnTo>
                    <a:pt x="11962" y="6769"/>
                  </a:lnTo>
                  <a:lnTo>
                    <a:pt x="12433" y="6019"/>
                  </a:lnTo>
                  <a:lnTo>
                    <a:pt x="11670" y="5346"/>
                  </a:lnTo>
                  <a:lnTo>
                    <a:pt x="10248" y="5346"/>
                  </a:lnTo>
                  <a:lnTo>
                    <a:pt x="9398" y="5143"/>
                  </a:lnTo>
                  <a:lnTo>
                    <a:pt x="8674" y="4368"/>
                  </a:lnTo>
                  <a:lnTo>
                    <a:pt x="7573" y="3619"/>
                  </a:lnTo>
                  <a:lnTo>
                    <a:pt x="4635" y="3619"/>
                  </a:lnTo>
                  <a:lnTo>
                    <a:pt x="3340" y="3454"/>
                  </a:lnTo>
                  <a:close/>
                </a:path>
                <a:path w="18415" h="23495">
                  <a:moveTo>
                    <a:pt x="11239" y="4965"/>
                  </a:moveTo>
                  <a:lnTo>
                    <a:pt x="10248" y="5346"/>
                  </a:lnTo>
                  <a:lnTo>
                    <a:pt x="11670" y="5346"/>
                  </a:lnTo>
                  <a:lnTo>
                    <a:pt x="11239" y="4965"/>
                  </a:lnTo>
                  <a:close/>
                </a:path>
                <a:path w="18415" h="23495">
                  <a:moveTo>
                    <a:pt x="7797" y="0"/>
                  </a:moveTo>
                  <a:lnTo>
                    <a:pt x="6934" y="647"/>
                  </a:lnTo>
                  <a:lnTo>
                    <a:pt x="5702" y="1155"/>
                  </a:lnTo>
                  <a:lnTo>
                    <a:pt x="4635" y="3619"/>
                  </a:lnTo>
                  <a:lnTo>
                    <a:pt x="7573" y="3619"/>
                  </a:lnTo>
                  <a:lnTo>
                    <a:pt x="6902" y="3162"/>
                  </a:lnTo>
                  <a:lnTo>
                    <a:pt x="6743" y="2705"/>
                  </a:lnTo>
                  <a:lnTo>
                    <a:pt x="7620" y="1651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12107612" y="692113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3086" y="0"/>
                  </a:moveTo>
                  <a:lnTo>
                    <a:pt x="3365" y="901"/>
                  </a:lnTo>
                  <a:lnTo>
                    <a:pt x="3098" y="1523"/>
                  </a:lnTo>
                  <a:lnTo>
                    <a:pt x="2209" y="1904"/>
                  </a:lnTo>
                  <a:lnTo>
                    <a:pt x="3403" y="2933"/>
                  </a:lnTo>
                  <a:lnTo>
                    <a:pt x="2489" y="4368"/>
                  </a:lnTo>
                  <a:lnTo>
                    <a:pt x="3390" y="7061"/>
                  </a:lnTo>
                  <a:lnTo>
                    <a:pt x="0" y="6413"/>
                  </a:lnTo>
                  <a:lnTo>
                    <a:pt x="1498" y="8318"/>
                  </a:lnTo>
                  <a:lnTo>
                    <a:pt x="2298" y="8127"/>
                  </a:lnTo>
                  <a:lnTo>
                    <a:pt x="3098" y="7759"/>
                  </a:lnTo>
                  <a:lnTo>
                    <a:pt x="3886" y="7772"/>
                  </a:lnTo>
                  <a:lnTo>
                    <a:pt x="4991" y="7810"/>
                  </a:lnTo>
                  <a:lnTo>
                    <a:pt x="5715" y="7378"/>
                  </a:lnTo>
                  <a:lnTo>
                    <a:pt x="6350" y="6616"/>
                  </a:lnTo>
                  <a:lnTo>
                    <a:pt x="4584" y="4660"/>
                  </a:lnTo>
                  <a:lnTo>
                    <a:pt x="7645" y="3771"/>
                  </a:lnTo>
                  <a:lnTo>
                    <a:pt x="7035" y="76"/>
                  </a:lnTo>
                  <a:lnTo>
                    <a:pt x="5689" y="914"/>
                  </a:lnTo>
                  <a:lnTo>
                    <a:pt x="4394" y="20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12106191" y="691528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422" y="0"/>
                  </a:moveTo>
                  <a:lnTo>
                    <a:pt x="4279" y="12"/>
                  </a:lnTo>
                  <a:lnTo>
                    <a:pt x="3695" y="1879"/>
                  </a:lnTo>
                  <a:lnTo>
                    <a:pt x="1231" y="406"/>
                  </a:lnTo>
                  <a:lnTo>
                    <a:pt x="914" y="1854"/>
                  </a:lnTo>
                  <a:lnTo>
                    <a:pt x="190" y="2781"/>
                  </a:lnTo>
                  <a:lnTo>
                    <a:pt x="76" y="3860"/>
                  </a:lnTo>
                  <a:lnTo>
                    <a:pt x="0" y="4432"/>
                  </a:lnTo>
                  <a:lnTo>
                    <a:pt x="368" y="5308"/>
                  </a:lnTo>
                  <a:lnTo>
                    <a:pt x="698" y="6235"/>
                  </a:lnTo>
                  <a:lnTo>
                    <a:pt x="1066" y="7150"/>
                  </a:lnTo>
                  <a:lnTo>
                    <a:pt x="1790" y="7912"/>
                  </a:lnTo>
                  <a:lnTo>
                    <a:pt x="2628" y="8102"/>
                  </a:lnTo>
                  <a:lnTo>
                    <a:pt x="3632" y="7747"/>
                  </a:lnTo>
                  <a:lnTo>
                    <a:pt x="3530" y="7099"/>
                  </a:lnTo>
                  <a:lnTo>
                    <a:pt x="2565" y="6692"/>
                  </a:lnTo>
                  <a:lnTo>
                    <a:pt x="2920" y="5994"/>
                  </a:lnTo>
                  <a:lnTo>
                    <a:pt x="3200" y="5499"/>
                  </a:lnTo>
                  <a:lnTo>
                    <a:pt x="3949" y="5905"/>
                  </a:lnTo>
                  <a:lnTo>
                    <a:pt x="4495" y="5854"/>
                  </a:lnTo>
                  <a:lnTo>
                    <a:pt x="3848" y="4686"/>
                  </a:lnTo>
                  <a:lnTo>
                    <a:pt x="2324" y="3606"/>
                  </a:lnTo>
                  <a:lnTo>
                    <a:pt x="5168" y="1905"/>
                  </a:lnTo>
                  <a:lnTo>
                    <a:pt x="5384" y="889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12115332" y="6920036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177" y="0"/>
                  </a:moveTo>
                  <a:lnTo>
                    <a:pt x="0" y="914"/>
                  </a:lnTo>
                  <a:lnTo>
                    <a:pt x="419" y="2057"/>
                  </a:lnTo>
                  <a:lnTo>
                    <a:pt x="876" y="3213"/>
                  </a:lnTo>
                  <a:lnTo>
                    <a:pt x="1308" y="4356"/>
                  </a:lnTo>
                  <a:lnTo>
                    <a:pt x="1816" y="3047"/>
                  </a:lnTo>
                  <a:lnTo>
                    <a:pt x="1523" y="1739"/>
                  </a:lnTo>
                  <a:lnTo>
                    <a:pt x="1396" y="419"/>
                  </a:lnTo>
                  <a:lnTo>
                    <a:pt x="901" y="49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12074784" y="694881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40">
                  <a:moveTo>
                    <a:pt x="7337" y="10248"/>
                  </a:moveTo>
                  <a:lnTo>
                    <a:pt x="5455" y="10248"/>
                  </a:lnTo>
                  <a:lnTo>
                    <a:pt x="4659" y="11734"/>
                  </a:lnTo>
                  <a:lnTo>
                    <a:pt x="4543" y="12103"/>
                  </a:lnTo>
                  <a:lnTo>
                    <a:pt x="5556" y="14008"/>
                  </a:lnTo>
                  <a:lnTo>
                    <a:pt x="3194" y="14528"/>
                  </a:lnTo>
                  <a:lnTo>
                    <a:pt x="4451" y="15100"/>
                  </a:lnTo>
                  <a:lnTo>
                    <a:pt x="5760" y="14833"/>
                  </a:lnTo>
                  <a:lnTo>
                    <a:pt x="7068" y="14630"/>
                  </a:lnTo>
                  <a:lnTo>
                    <a:pt x="7576" y="13106"/>
                  </a:lnTo>
                  <a:lnTo>
                    <a:pt x="11537" y="13106"/>
                  </a:lnTo>
                  <a:lnTo>
                    <a:pt x="12024" y="12573"/>
                  </a:lnTo>
                  <a:lnTo>
                    <a:pt x="7563" y="12573"/>
                  </a:lnTo>
                  <a:lnTo>
                    <a:pt x="7089" y="12026"/>
                  </a:lnTo>
                  <a:lnTo>
                    <a:pt x="7180" y="10972"/>
                  </a:lnTo>
                  <a:lnTo>
                    <a:pt x="7337" y="10248"/>
                  </a:lnTo>
                  <a:close/>
                </a:path>
                <a:path w="14604" h="15240">
                  <a:moveTo>
                    <a:pt x="11537" y="13106"/>
                  </a:moveTo>
                  <a:lnTo>
                    <a:pt x="7576" y="13106"/>
                  </a:lnTo>
                  <a:lnTo>
                    <a:pt x="9023" y="14147"/>
                  </a:lnTo>
                  <a:lnTo>
                    <a:pt x="9862" y="13601"/>
                  </a:lnTo>
                  <a:lnTo>
                    <a:pt x="11398" y="13258"/>
                  </a:lnTo>
                  <a:lnTo>
                    <a:pt x="11537" y="13106"/>
                  </a:lnTo>
                  <a:close/>
                </a:path>
                <a:path w="14604" h="15240">
                  <a:moveTo>
                    <a:pt x="2153" y="8343"/>
                  </a:moveTo>
                  <a:lnTo>
                    <a:pt x="730" y="8890"/>
                  </a:lnTo>
                  <a:lnTo>
                    <a:pt x="222" y="10972"/>
                  </a:lnTo>
                  <a:lnTo>
                    <a:pt x="102" y="12026"/>
                  </a:lnTo>
                  <a:lnTo>
                    <a:pt x="0" y="12573"/>
                  </a:lnTo>
                  <a:lnTo>
                    <a:pt x="349" y="13296"/>
                  </a:lnTo>
                  <a:lnTo>
                    <a:pt x="1327" y="11544"/>
                  </a:lnTo>
                  <a:lnTo>
                    <a:pt x="3016" y="10972"/>
                  </a:lnTo>
                  <a:lnTo>
                    <a:pt x="5455" y="10248"/>
                  </a:lnTo>
                  <a:lnTo>
                    <a:pt x="7337" y="10248"/>
                  </a:lnTo>
                  <a:lnTo>
                    <a:pt x="7674" y="8699"/>
                  </a:lnTo>
                  <a:lnTo>
                    <a:pt x="4096" y="8699"/>
                  </a:lnTo>
                  <a:lnTo>
                    <a:pt x="2153" y="8343"/>
                  </a:lnTo>
                  <a:close/>
                </a:path>
                <a:path w="14604" h="15240">
                  <a:moveTo>
                    <a:pt x="12579" y="0"/>
                  </a:moveTo>
                  <a:lnTo>
                    <a:pt x="11068" y="1600"/>
                  </a:lnTo>
                  <a:lnTo>
                    <a:pt x="10471" y="3683"/>
                  </a:lnTo>
                  <a:lnTo>
                    <a:pt x="11259" y="5981"/>
                  </a:lnTo>
                  <a:lnTo>
                    <a:pt x="11398" y="6680"/>
                  </a:lnTo>
                  <a:lnTo>
                    <a:pt x="11970" y="8280"/>
                  </a:lnTo>
                  <a:lnTo>
                    <a:pt x="13354" y="8890"/>
                  </a:lnTo>
                  <a:lnTo>
                    <a:pt x="11602" y="11493"/>
                  </a:lnTo>
                  <a:lnTo>
                    <a:pt x="10255" y="12039"/>
                  </a:lnTo>
                  <a:lnTo>
                    <a:pt x="7563" y="12573"/>
                  </a:lnTo>
                  <a:lnTo>
                    <a:pt x="12024" y="12573"/>
                  </a:lnTo>
                  <a:lnTo>
                    <a:pt x="12452" y="12103"/>
                  </a:lnTo>
                  <a:lnTo>
                    <a:pt x="13710" y="11341"/>
                  </a:lnTo>
                  <a:lnTo>
                    <a:pt x="13815" y="10248"/>
                  </a:lnTo>
                  <a:lnTo>
                    <a:pt x="13739" y="8699"/>
                  </a:lnTo>
                  <a:lnTo>
                    <a:pt x="13456" y="7543"/>
                  </a:lnTo>
                  <a:lnTo>
                    <a:pt x="11576" y="4038"/>
                  </a:lnTo>
                  <a:lnTo>
                    <a:pt x="14141" y="4038"/>
                  </a:lnTo>
                  <a:lnTo>
                    <a:pt x="14357" y="2476"/>
                  </a:lnTo>
                  <a:lnTo>
                    <a:pt x="12770" y="1498"/>
                  </a:lnTo>
                  <a:lnTo>
                    <a:pt x="12579" y="0"/>
                  </a:lnTo>
                  <a:close/>
                </a:path>
                <a:path w="14604" h="15240">
                  <a:moveTo>
                    <a:pt x="5201" y="7493"/>
                  </a:moveTo>
                  <a:lnTo>
                    <a:pt x="4528" y="7759"/>
                  </a:lnTo>
                  <a:lnTo>
                    <a:pt x="4096" y="8699"/>
                  </a:lnTo>
                  <a:lnTo>
                    <a:pt x="7674" y="8699"/>
                  </a:lnTo>
                  <a:lnTo>
                    <a:pt x="7765" y="8280"/>
                  </a:lnTo>
                  <a:lnTo>
                    <a:pt x="7770" y="8039"/>
                  </a:lnTo>
                  <a:lnTo>
                    <a:pt x="5201" y="7493"/>
                  </a:lnTo>
                  <a:close/>
                </a:path>
                <a:path w="14604" h="15240">
                  <a:moveTo>
                    <a:pt x="14141" y="4038"/>
                  </a:moveTo>
                  <a:lnTo>
                    <a:pt x="12948" y="4038"/>
                  </a:lnTo>
                  <a:lnTo>
                    <a:pt x="14129" y="4127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12087363" y="6948825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4">
                  <a:moveTo>
                    <a:pt x="0" y="0"/>
                  </a:moveTo>
                  <a:lnTo>
                    <a:pt x="203" y="1498"/>
                  </a:lnTo>
                  <a:lnTo>
                    <a:pt x="1778" y="2451"/>
                  </a:lnTo>
                  <a:lnTo>
                    <a:pt x="1562" y="4114"/>
                  </a:lnTo>
                  <a:lnTo>
                    <a:pt x="2463" y="3848"/>
                  </a:lnTo>
                  <a:lnTo>
                    <a:pt x="2565" y="2819"/>
                  </a:lnTo>
                  <a:lnTo>
                    <a:pt x="3302" y="2260"/>
                  </a:lnTo>
                  <a:lnTo>
                    <a:pt x="4699" y="2679"/>
                  </a:lnTo>
                  <a:lnTo>
                    <a:pt x="4521" y="4127"/>
                  </a:lnTo>
                  <a:lnTo>
                    <a:pt x="6057" y="6756"/>
                  </a:lnTo>
                  <a:lnTo>
                    <a:pt x="6299" y="6807"/>
                  </a:lnTo>
                  <a:lnTo>
                    <a:pt x="8369" y="5473"/>
                  </a:lnTo>
                  <a:lnTo>
                    <a:pt x="14554" y="3111"/>
                  </a:lnTo>
                  <a:lnTo>
                    <a:pt x="14452" y="2908"/>
                  </a:lnTo>
                  <a:lnTo>
                    <a:pt x="14300" y="2451"/>
                  </a:lnTo>
                  <a:lnTo>
                    <a:pt x="13703" y="2628"/>
                  </a:lnTo>
                  <a:lnTo>
                    <a:pt x="13157" y="2717"/>
                  </a:lnTo>
                  <a:lnTo>
                    <a:pt x="12661" y="2298"/>
                  </a:lnTo>
                  <a:lnTo>
                    <a:pt x="12560" y="2057"/>
                  </a:lnTo>
                  <a:lnTo>
                    <a:pt x="12496" y="1816"/>
                  </a:lnTo>
                  <a:lnTo>
                    <a:pt x="12395" y="1600"/>
                  </a:lnTo>
                  <a:lnTo>
                    <a:pt x="11023" y="2120"/>
                  </a:lnTo>
                  <a:lnTo>
                    <a:pt x="10795" y="2870"/>
                  </a:lnTo>
                  <a:lnTo>
                    <a:pt x="10350" y="3403"/>
                  </a:lnTo>
                  <a:lnTo>
                    <a:pt x="8978" y="2882"/>
                  </a:lnTo>
                  <a:lnTo>
                    <a:pt x="9080" y="2362"/>
                  </a:lnTo>
                  <a:lnTo>
                    <a:pt x="9372" y="1930"/>
                  </a:lnTo>
                  <a:lnTo>
                    <a:pt x="9080" y="1727"/>
                  </a:lnTo>
                  <a:lnTo>
                    <a:pt x="8750" y="1308"/>
                  </a:lnTo>
                  <a:lnTo>
                    <a:pt x="5473" y="2006"/>
                  </a:lnTo>
                  <a:lnTo>
                    <a:pt x="285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2" name="object 3062"/>
            <p:cNvSpPr/>
            <p:nvPr/>
          </p:nvSpPr>
          <p:spPr>
            <a:xfrm>
              <a:off x="12086361" y="695285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1371" y="0"/>
                  </a:moveTo>
                  <a:lnTo>
                    <a:pt x="0" y="0"/>
                  </a:lnTo>
                  <a:lnTo>
                    <a:pt x="1879" y="3505"/>
                  </a:lnTo>
                  <a:lnTo>
                    <a:pt x="2324" y="5321"/>
                  </a:lnTo>
                  <a:lnTo>
                    <a:pt x="2133" y="7302"/>
                  </a:lnTo>
                  <a:lnTo>
                    <a:pt x="3822" y="5791"/>
                  </a:lnTo>
                  <a:lnTo>
                    <a:pt x="5283" y="3949"/>
                  </a:lnTo>
                  <a:lnTo>
                    <a:pt x="8547" y="4318"/>
                  </a:lnTo>
                  <a:lnTo>
                    <a:pt x="9017" y="3708"/>
                  </a:lnTo>
                  <a:lnTo>
                    <a:pt x="9194" y="3086"/>
                  </a:lnTo>
                  <a:lnTo>
                    <a:pt x="8293" y="3505"/>
                  </a:lnTo>
                  <a:lnTo>
                    <a:pt x="7340" y="3492"/>
                  </a:lnTo>
                  <a:lnTo>
                    <a:pt x="5537" y="3543"/>
                  </a:lnTo>
                  <a:lnTo>
                    <a:pt x="4940" y="3505"/>
                  </a:lnTo>
                  <a:lnTo>
                    <a:pt x="4902" y="2489"/>
                  </a:lnTo>
                  <a:lnTo>
                    <a:pt x="4876" y="965"/>
                  </a:lnTo>
                  <a:lnTo>
                    <a:pt x="3619" y="609"/>
                  </a:lnTo>
                  <a:lnTo>
                    <a:pt x="2552" y="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9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3" name="object 3063"/>
            <p:cNvSpPr/>
            <p:nvPr/>
          </p:nvSpPr>
          <p:spPr>
            <a:xfrm>
              <a:off x="12088916" y="695107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1739" y="0"/>
                  </a:moveTo>
                  <a:lnTo>
                    <a:pt x="1003" y="558"/>
                  </a:lnTo>
                  <a:lnTo>
                    <a:pt x="901" y="1600"/>
                  </a:lnTo>
                  <a:lnTo>
                    <a:pt x="0" y="1854"/>
                  </a:lnTo>
                  <a:lnTo>
                    <a:pt x="1054" y="2387"/>
                  </a:lnTo>
                  <a:lnTo>
                    <a:pt x="2311" y="2743"/>
                  </a:lnTo>
                  <a:lnTo>
                    <a:pt x="2349" y="4254"/>
                  </a:lnTo>
                  <a:lnTo>
                    <a:pt x="2387" y="5283"/>
                  </a:lnTo>
                  <a:lnTo>
                    <a:pt x="2984" y="5308"/>
                  </a:lnTo>
                  <a:lnTo>
                    <a:pt x="3810" y="5295"/>
                  </a:lnTo>
                  <a:lnTo>
                    <a:pt x="4787" y="5257"/>
                  </a:lnTo>
                  <a:lnTo>
                    <a:pt x="5740" y="5283"/>
                  </a:lnTo>
                  <a:lnTo>
                    <a:pt x="6642" y="4851"/>
                  </a:lnTo>
                  <a:lnTo>
                    <a:pt x="7048" y="4356"/>
                  </a:lnTo>
                  <a:lnTo>
                    <a:pt x="6997" y="3797"/>
                  </a:lnTo>
                  <a:lnTo>
                    <a:pt x="6832" y="3213"/>
                  </a:lnTo>
                  <a:lnTo>
                    <a:pt x="4749" y="4546"/>
                  </a:lnTo>
                  <a:lnTo>
                    <a:pt x="4495" y="4495"/>
                  </a:lnTo>
                  <a:lnTo>
                    <a:pt x="2959" y="1866"/>
                  </a:lnTo>
                  <a:lnTo>
                    <a:pt x="3136" y="41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12074785" y="696339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149" y="0"/>
                  </a:moveTo>
                  <a:lnTo>
                    <a:pt x="419" y="1054"/>
                  </a:lnTo>
                  <a:lnTo>
                    <a:pt x="292" y="1397"/>
                  </a:lnTo>
                  <a:lnTo>
                    <a:pt x="0" y="2108"/>
                  </a:lnTo>
                  <a:lnTo>
                    <a:pt x="1358" y="3200"/>
                  </a:lnTo>
                  <a:lnTo>
                    <a:pt x="3937" y="1981"/>
                  </a:lnTo>
                  <a:lnTo>
                    <a:pt x="4152" y="1155"/>
                  </a:lnTo>
                  <a:lnTo>
                    <a:pt x="4610" y="1016"/>
                  </a:lnTo>
                  <a:lnTo>
                    <a:pt x="5283" y="1498"/>
                  </a:lnTo>
                  <a:lnTo>
                    <a:pt x="5511" y="1435"/>
                  </a:lnTo>
                  <a:lnTo>
                    <a:pt x="5969" y="1282"/>
                  </a:lnTo>
                  <a:lnTo>
                    <a:pt x="6438" y="1092"/>
                  </a:lnTo>
                  <a:lnTo>
                    <a:pt x="6908" y="939"/>
                  </a:lnTo>
                  <a:lnTo>
                    <a:pt x="7353" y="749"/>
                  </a:lnTo>
                  <a:lnTo>
                    <a:pt x="7264" y="508"/>
                  </a:lnTo>
                  <a:lnTo>
                    <a:pt x="7061" y="50"/>
                  </a:lnTo>
                  <a:lnTo>
                    <a:pt x="5753" y="254"/>
                  </a:lnTo>
                  <a:lnTo>
                    <a:pt x="4445" y="50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828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12072100" y="6964676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661" y="0"/>
                  </a:moveTo>
                  <a:lnTo>
                    <a:pt x="8204" y="152"/>
                  </a:lnTo>
                  <a:lnTo>
                    <a:pt x="7962" y="215"/>
                  </a:lnTo>
                  <a:lnTo>
                    <a:pt x="6616" y="698"/>
                  </a:lnTo>
                  <a:lnTo>
                    <a:pt x="5321" y="1308"/>
                  </a:lnTo>
                  <a:lnTo>
                    <a:pt x="4051" y="1930"/>
                  </a:lnTo>
                  <a:lnTo>
                    <a:pt x="2679" y="825"/>
                  </a:lnTo>
                  <a:lnTo>
                    <a:pt x="2578" y="660"/>
                  </a:lnTo>
                  <a:lnTo>
                    <a:pt x="1562" y="1104"/>
                  </a:lnTo>
                  <a:lnTo>
                    <a:pt x="711" y="1765"/>
                  </a:lnTo>
                  <a:lnTo>
                    <a:pt x="0" y="2616"/>
                  </a:lnTo>
                  <a:lnTo>
                    <a:pt x="165" y="2730"/>
                  </a:lnTo>
                  <a:lnTo>
                    <a:pt x="482" y="3022"/>
                  </a:lnTo>
                  <a:lnTo>
                    <a:pt x="1231" y="2781"/>
                  </a:lnTo>
                  <a:lnTo>
                    <a:pt x="2006" y="2501"/>
                  </a:lnTo>
                  <a:lnTo>
                    <a:pt x="2819" y="2857"/>
                  </a:lnTo>
                  <a:lnTo>
                    <a:pt x="8928" y="584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12081850" y="696190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508" y="0"/>
                  </a:moveTo>
                  <a:lnTo>
                    <a:pt x="0" y="1536"/>
                  </a:lnTo>
                  <a:lnTo>
                    <a:pt x="101" y="1777"/>
                  </a:lnTo>
                  <a:lnTo>
                    <a:pt x="203" y="1993"/>
                  </a:lnTo>
                  <a:lnTo>
                    <a:pt x="292" y="2235"/>
                  </a:lnTo>
                  <a:lnTo>
                    <a:pt x="1231" y="1790"/>
                  </a:lnTo>
                  <a:lnTo>
                    <a:pt x="2438" y="1777"/>
                  </a:lnTo>
                  <a:lnTo>
                    <a:pt x="2794" y="495"/>
                  </a:lnTo>
                  <a:lnTo>
                    <a:pt x="1955" y="106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3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12100457" y="694267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1244" y="939"/>
                  </a:moveTo>
                  <a:lnTo>
                    <a:pt x="660" y="939"/>
                  </a:lnTo>
                  <a:lnTo>
                    <a:pt x="1168" y="2324"/>
                  </a:lnTo>
                  <a:lnTo>
                    <a:pt x="1692" y="2514"/>
                  </a:lnTo>
                  <a:lnTo>
                    <a:pt x="1752" y="3098"/>
                  </a:lnTo>
                  <a:lnTo>
                    <a:pt x="215" y="4572"/>
                  </a:lnTo>
                  <a:lnTo>
                    <a:pt x="85" y="5791"/>
                  </a:lnTo>
                  <a:lnTo>
                    <a:pt x="0" y="7480"/>
                  </a:lnTo>
                  <a:lnTo>
                    <a:pt x="939" y="7924"/>
                  </a:lnTo>
                  <a:lnTo>
                    <a:pt x="1638" y="7632"/>
                  </a:lnTo>
                  <a:lnTo>
                    <a:pt x="3721" y="5791"/>
                  </a:lnTo>
                  <a:lnTo>
                    <a:pt x="4501" y="4279"/>
                  </a:lnTo>
                  <a:lnTo>
                    <a:pt x="3873" y="4279"/>
                  </a:lnTo>
                  <a:lnTo>
                    <a:pt x="3263" y="4191"/>
                  </a:lnTo>
                  <a:lnTo>
                    <a:pt x="2641" y="4127"/>
                  </a:lnTo>
                  <a:lnTo>
                    <a:pt x="2717" y="3530"/>
                  </a:lnTo>
                  <a:lnTo>
                    <a:pt x="3003" y="2882"/>
                  </a:lnTo>
                  <a:lnTo>
                    <a:pt x="3108" y="2717"/>
                  </a:lnTo>
                  <a:lnTo>
                    <a:pt x="3302" y="2514"/>
                  </a:lnTo>
                  <a:lnTo>
                    <a:pt x="3434" y="2324"/>
                  </a:lnTo>
                  <a:lnTo>
                    <a:pt x="3549" y="2095"/>
                  </a:lnTo>
                  <a:lnTo>
                    <a:pt x="3619" y="1892"/>
                  </a:lnTo>
                  <a:lnTo>
                    <a:pt x="3924" y="1270"/>
                  </a:lnTo>
                  <a:lnTo>
                    <a:pt x="3769" y="977"/>
                  </a:lnTo>
                  <a:lnTo>
                    <a:pt x="1803" y="977"/>
                  </a:lnTo>
                  <a:lnTo>
                    <a:pt x="1244" y="939"/>
                  </a:lnTo>
                  <a:close/>
                </a:path>
                <a:path w="8890" h="8254">
                  <a:moveTo>
                    <a:pt x="4749" y="977"/>
                  </a:moveTo>
                  <a:lnTo>
                    <a:pt x="3924" y="1270"/>
                  </a:lnTo>
                  <a:lnTo>
                    <a:pt x="3650" y="1892"/>
                  </a:lnTo>
                  <a:lnTo>
                    <a:pt x="3531" y="2324"/>
                  </a:lnTo>
                  <a:lnTo>
                    <a:pt x="3762" y="3035"/>
                  </a:lnTo>
                  <a:lnTo>
                    <a:pt x="3873" y="4279"/>
                  </a:lnTo>
                  <a:lnTo>
                    <a:pt x="4501" y="4279"/>
                  </a:lnTo>
                  <a:lnTo>
                    <a:pt x="5143" y="3035"/>
                  </a:lnTo>
                  <a:lnTo>
                    <a:pt x="8356" y="2717"/>
                  </a:lnTo>
                  <a:lnTo>
                    <a:pt x="8242" y="2247"/>
                  </a:lnTo>
                  <a:lnTo>
                    <a:pt x="7442" y="2247"/>
                  </a:lnTo>
                  <a:lnTo>
                    <a:pt x="6807" y="2095"/>
                  </a:lnTo>
                  <a:lnTo>
                    <a:pt x="6223" y="1625"/>
                  </a:lnTo>
                  <a:lnTo>
                    <a:pt x="5549" y="1041"/>
                  </a:lnTo>
                  <a:lnTo>
                    <a:pt x="4749" y="977"/>
                  </a:lnTo>
                  <a:close/>
                </a:path>
                <a:path w="8890" h="8254">
                  <a:moveTo>
                    <a:pt x="8153" y="2032"/>
                  </a:moveTo>
                  <a:lnTo>
                    <a:pt x="7442" y="2247"/>
                  </a:lnTo>
                  <a:lnTo>
                    <a:pt x="8242" y="2247"/>
                  </a:lnTo>
                  <a:lnTo>
                    <a:pt x="8153" y="2032"/>
                  </a:lnTo>
                  <a:close/>
                </a:path>
                <a:path w="8890" h="8254">
                  <a:moveTo>
                    <a:pt x="3924" y="1270"/>
                  </a:moveTo>
                  <a:lnTo>
                    <a:pt x="3619" y="1892"/>
                  </a:lnTo>
                  <a:lnTo>
                    <a:pt x="3505" y="2222"/>
                  </a:lnTo>
                  <a:lnTo>
                    <a:pt x="3924" y="1270"/>
                  </a:lnTo>
                  <a:close/>
                </a:path>
                <a:path w="8890" h="8254">
                  <a:moveTo>
                    <a:pt x="3175" y="0"/>
                  </a:moveTo>
                  <a:lnTo>
                    <a:pt x="1803" y="977"/>
                  </a:lnTo>
                  <a:lnTo>
                    <a:pt x="3769" y="977"/>
                  </a:lnTo>
                  <a:lnTo>
                    <a:pt x="3568" y="59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12101396" y="69503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92"/>
                  </a:lnTo>
                  <a:lnTo>
                    <a:pt x="88" y="507"/>
                  </a:lnTo>
                  <a:lnTo>
                    <a:pt x="152" y="723"/>
                  </a:lnTo>
                  <a:lnTo>
                    <a:pt x="215" y="952"/>
                  </a:lnTo>
                  <a:lnTo>
                    <a:pt x="393" y="647"/>
                  </a:lnTo>
                  <a:lnTo>
                    <a:pt x="546" y="33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12104396" y="6931130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4559" y="0"/>
                  </a:moveTo>
                  <a:lnTo>
                    <a:pt x="3009" y="1269"/>
                  </a:lnTo>
                  <a:lnTo>
                    <a:pt x="2717" y="2184"/>
                  </a:lnTo>
                  <a:lnTo>
                    <a:pt x="2616" y="3187"/>
                  </a:lnTo>
                  <a:lnTo>
                    <a:pt x="3378" y="5143"/>
                  </a:lnTo>
                  <a:lnTo>
                    <a:pt x="2057" y="5753"/>
                  </a:lnTo>
                  <a:lnTo>
                    <a:pt x="1930" y="6400"/>
                  </a:lnTo>
                  <a:lnTo>
                    <a:pt x="1473" y="6730"/>
                  </a:lnTo>
                  <a:lnTo>
                    <a:pt x="914" y="6972"/>
                  </a:lnTo>
                  <a:lnTo>
                    <a:pt x="977" y="7873"/>
                  </a:lnTo>
                  <a:lnTo>
                    <a:pt x="254" y="8483"/>
                  </a:lnTo>
                  <a:lnTo>
                    <a:pt x="0" y="9232"/>
                  </a:lnTo>
                  <a:lnTo>
                    <a:pt x="1803" y="10388"/>
                  </a:lnTo>
                  <a:lnTo>
                    <a:pt x="1930" y="8991"/>
                  </a:lnTo>
                  <a:lnTo>
                    <a:pt x="2235" y="7442"/>
                  </a:lnTo>
                  <a:lnTo>
                    <a:pt x="5219" y="10045"/>
                  </a:lnTo>
                  <a:lnTo>
                    <a:pt x="5715" y="9893"/>
                  </a:lnTo>
                  <a:lnTo>
                    <a:pt x="5930" y="9791"/>
                  </a:lnTo>
                  <a:lnTo>
                    <a:pt x="6159" y="9728"/>
                  </a:lnTo>
                  <a:lnTo>
                    <a:pt x="6578" y="9537"/>
                  </a:lnTo>
                  <a:lnTo>
                    <a:pt x="6502" y="8585"/>
                  </a:lnTo>
                  <a:lnTo>
                    <a:pt x="5372" y="7797"/>
                  </a:lnTo>
                  <a:lnTo>
                    <a:pt x="6553" y="6603"/>
                  </a:lnTo>
                  <a:lnTo>
                    <a:pt x="7213" y="5968"/>
                  </a:lnTo>
                  <a:lnTo>
                    <a:pt x="7226" y="4648"/>
                  </a:lnTo>
                  <a:lnTo>
                    <a:pt x="7454" y="3619"/>
                  </a:lnTo>
                  <a:lnTo>
                    <a:pt x="7683" y="2438"/>
                  </a:lnTo>
                  <a:lnTo>
                    <a:pt x="5930" y="2920"/>
                  </a:lnTo>
                  <a:lnTo>
                    <a:pt x="5778" y="2819"/>
                  </a:lnTo>
                  <a:lnTo>
                    <a:pt x="5816" y="622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12100770" y="693766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3594" y="0"/>
                  </a:moveTo>
                  <a:lnTo>
                    <a:pt x="1816" y="736"/>
                  </a:lnTo>
                  <a:lnTo>
                    <a:pt x="2793" y="2692"/>
                  </a:lnTo>
                  <a:lnTo>
                    <a:pt x="1892" y="3797"/>
                  </a:lnTo>
                  <a:lnTo>
                    <a:pt x="1498" y="4622"/>
                  </a:lnTo>
                  <a:lnTo>
                    <a:pt x="0" y="4622"/>
                  </a:lnTo>
                  <a:lnTo>
                    <a:pt x="342" y="5943"/>
                  </a:lnTo>
                  <a:lnTo>
                    <a:pt x="914" y="5943"/>
                  </a:lnTo>
                  <a:lnTo>
                    <a:pt x="1485" y="5994"/>
                  </a:lnTo>
                  <a:lnTo>
                    <a:pt x="2031" y="5626"/>
                  </a:lnTo>
                  <a:lnTo>
                    <a:pt x="2857" y="5029"/>
                  </a:lnTo>
                  <a:lnTo>
                    <a:pt x="3263" y="5626"/>
                  </a:lnTo>
                  <a:lnTo>
                    <a:pt x="3606" y="6286"/>
                  </a:lnTo>
                  <a:lnTo>
                    <a:pt x="4432" y="5994"/>
                  </a:lnTo>
                  <a:lnTo>
                    <a:pt x="5232" y="6070"/>
                  </a:lnTo>
                  <a:lnTo>
                    <a:pt x="6489" y="7124"/>
                  </a:lnTo>
                  <a:lnTo>
                    <a:pt x="7111" y="7264"/>
                  </a:lnTo>
                  <a:lnTo>
                    <a:pt x="7835" y="7048"/>
                  </a:lnTo>
                  <a:lnTo>
                    <a:pt x="9131" y="6489"/>
                  </a:lnTo>
                  <a:lnTo>
                    <a:pt x="9537" y="5562"/>
                  </a:lnTo>
                  <a:lnTo>
                    <a:pt x="9131" y="4229"/>
                  </a:lnTo>
                  <a:lnTo>
                    <a:pt x="8851" y="3530"/>
                  </a:lnTo>
                  <a:lnTo>
                    <a:pt x="5854" y="914"/>
                  </a:lnTo>
                  <a:lnTo>
                    <a:pt x="5562" y="2463"/>
                  </a:lnTo>
                  <a:lnTo>
                    <a:pt x="5435" y="3848"/>
                  </a:lnTo>
                  <a:lnTo>
                    <a:pt x="3606" y="2717"/>
                  </a:lnTo>
                  <a:lnTo>
                    <a:pt x="3886" y="1943"/>
                  </a:lnTo>
                  <a:lnTo>
                    <a:pt x="4610" y="1346"/>
                  </a:lnTo>
                  <a:lnTo>
                    <a:pt x="4546" y="431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12109624" y="69409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82" y="101"/>
                  </a:lnTo>
                  <a:lnTo>
                    <a:pt x="228" y="177"/>
                  </a:lnTo>
                  <a:lnTo>
                    <a:pt x="0" y="266"/>
                  </a:lnTo>
                  <a:lnTo>
                    <a:pt x="76" y="507"/>
                  </a:lnTo>
                  <a:lnTo>
                    <a:pt x="177" y="723"/>
                  </a:lnTo>
                  <a:lnTo>
                    <a:pt x="266" y="965"/>
                  </a:lnTo>
                  <a:lnTo>
                    <a:pt x="571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12068845" y="6837772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8750" y="18288"/>
                  </a:moveTo>
                  <a:lnTo>
                    <a:pt x="8661" y="19202"/>
                  </a:lnTo>
                  <a:lnTo>
                    <a:pt x="10477" y="20104"/>
                  </a:lnTo>
                  <a:lnTo>
                    <a:pt x="11925" y="19507"/>
                  </a:lnTo>
                  <a:lnTo>
                    <a:pt x="12827" y="18402"/>
                  </a:lnTo>
                  <a:lnTo>
                    <a:pt x="9563" y="18402"/>
                  </a:lnTo>
                  <a:lnTo>
                    <a:pt x="8750" y="18288"/>
                  </a:lnTo>
                  <a:close/>
                </a:path>
                <a:path w="14604" h="20320">
                  <a:moveTo>
                    <a:pt x="14341" y="13639"/>
                  </a:moveTo>
                  <a:lnTo>
                    <a:pt x="10845" y="13639"/>
                  </a:lnTo>
                  <a:lnTo>
                    <a:pt x="12217" y="16802"/>
                  </a:lnTo>
                  <a:lnTo>
                    <a:pt x="10159" y="17018"/>
                  </a:lnTo>
                  <a:lnTo>
                    <a:pt x="9563" y="18402"/>
                  </a:lnTo>
                  <a:lnTo>
                    <a:pt x="12827" y="18402"/>
                  </a:lnTo>
                  <a:lnTo>
                    <a:pt x="13169" y="17983"/>
                  </a:lnTo>
                  <a:lnTo>
                    <a:pt x="14341" y="13639"/>
                  </a:lnTo>
                  <a:close/>
                </a:path>
                <a:path w="14604" h="20320">
                  <a:moveTo>
                    <a:pt x="8762" y="13411"/>
                  </a:moveTo>
                  <a:lnTo>
                    <a:pt x="8356" y="13512"/>
                  </a:lnTo>
                  <a:lnTo>
                    <a:pt x="8547" y="14084"/>
                  </a:lnTo>
                  <a:lnTo>
                    <a:pt x="8610" y="14643"/>
                  </a:lnTo>
                  <a:lnTo>
                    <a:pt x="8178" y="15151"/>
                  </a:lnTo>
                  <a:lnTo>
                    <a:pt x="8369" y="15316"/>
                  </a:lnTo>
                  <a:lnTo>
                    <a:pt x="9550" y="15735"/>
                  </a:lnTo>
                  <a:lnTo>
                    <a:pt x="10751" y="13792"/>
                  </a:lnTo>
                  <a:lnTo>
                    <a:pt x="9397" y="13792"/>
                  </a:lnTo>
                  <a:lnTo>
                    <a:pt x="8762" y="13411"/>
                  </a:lnTo>
                  <a:close/>
                </a:path>
                <a:path w="14604" h="20320">
                  <a:moveTo>
                    <a:pt x="6705" y="7061"/>
                  </a:moveTo>
                  <a:lnTo>
                    <a:pt x="5506" y="8915"/>
                  </a:lnTo>
                  <a:lnTo>
                    <a:pt x="5576" y="9436"/>
                  </a:lnTo>
                  <a:lnTo>
                    <a:pt x="5676" y="9893"/>
                  </a:lnTo>
                  <a:lnTo>
                    <a:pt x="7823" y="12141"/>
                  </a:lnTo>
                  <a:lnTo>
                    <a:pt x="8178" y="12217"/>
                  </a:lnTo>
                  <a:lnTo>
                    <a:pt x="8559" y="12242"/>
                  </a:lnTo>
                  <a:lnTo>
                    <a:pt x="9118" y="12547"/>
                  </a:lnTo>
                  <a:lnTo>
                    <a:pt x="9524" y="12903"/>
                  </a:lnTo>
                  <a:lnTo>
                    <a:pt x="9397" y="13792"/>
                  </a:lnTo>
                  <a:lnTo>
                    <a:pt x="10751" y="13792"/>
                  </a:lnTo>
                  <a:lnTo>
                    <a:pt x="10845" y="13639"/>
                  </a:lnTo>
                  <a:lnTo>
                    <a:pt x="14341" y="13639"/>
                  </a:lnTo>
                  <a:lnTo>
                    <a:pt x="14503" y="13055"/>
                  </a:lnTo>
                  <a:lnTo>
                    <a:pt x="11644" y="11607"/>
                  </a:lnTo>
                  <a:lnTo>
                    <a:pt x="10553" y="11607"/>
                  </a:lnTo>
                  <a:lnTo>
                    <a:pt x="10807" y="10807"/>
                  </a:lnTo>
                  <a:lnTo>
                    <a:pt x="12806" y="10807"/>
                  </a:lnTo>
                  <a:lnTo>
                    <a:pt x="12731" y="10299"/>
                  </a:lnTo>
                  <a:lnTo>
                    <a:pt x="8331" y="10299"/>
                  </a:lnTo>
                  <a:lnTo>
                    <a:pt x="7150" y="8915"/>
                  </a:lnTo>
                  <a:lnTo>
                    <a:pt x="6464" y="8191"/>
                  </a:lnTo>
                  <a:lnTo>
                    <a:pt x="6705" y="7061"/>
                  </a:lnTo>
                  <a:close/>
                </a:path>
                <a:path w="14604" h="20320">
                  <a:moveTo>
                    <a:pt x="11518" y="11544"/>
                  </a:moveTo>
                  <a:lnTo>
                    <a:pt x="10553" y="11607"/>
                  </a:lnTo>
                  <a:lnTo>
                    <a:pt x="11644" y="11607"/>
                  </a:lnTo>
                  <a:close/>
                </a:path>
                <a:path w="14604" h="20320">
                  <a:moveTo>
                    <a:pt x="12806" y="10807"/>
                  </a:moveTo>
                  <a:lnTo>
                    <a:pt x="10807" y="10807"/>
                  </a:lnTo>
                  <a:lnTo>
                    <a:pt x="11175" y="11366"/>
                  </a:lnTo>
                  <a:lnTo>
                    <a:pt x="11544" y="11518"/>
                  </a:lnTo>
                  <a:lnTo>
                    <a:pt x="12077" y="11264"/>
                  </a:lnTo>
                  <a:lnTo>
                    <a:pt x="12826" y="10947"/>
                  </a:lnTo>
                  <a:lnTo>
                    <a:pt x="12806" y="10807"/>
                  </a:lnTo>
                  <a:close/>
                </a:path>
                <a:path w="14604" h="20320">
                  <a:moveTo>
                    <a:pt x="10035" y="5702"/>
                  </a:moveTo>
                  <a:lnTo>
                    <a:pt x="6172" y="5702"/>
                  </a:lnTo>
                  <a:lnTo>
                    <a:pt x="8204" y="5791"/>
                  </a:lnTo>
                  <a:lnTo>
                    <a:pt x="9905" y="7848"/>
                  </a:lnTo>
                  <a:lnTo>
                    <a:pt x="8902" y="10083"/>
                  </a:lnTo>
                  <a:lnTo>
                    <a:pt x="8331" y="10299"/>
                  </a:lnTo>
                  <a:lnTo>
                    <a:pt x="12731" y="10299"/>
                  </a:lnTo>
                  <a:lnTo>
                    <a:pt x="12548" y="8915"/>
                  </a:lnTo>
                  <a:lnTo>
                    <a:pt x="12471" y="7937"/>
                  </a:lnTo>
                  <a:lnTo>
                    <a:pt x="10248" y="6464"/>
                  </a:lnTo>
                  <a:lnTo>
                    <a:pt x="10035" y="5702"/>
                  </a:lnTo>
                  <a:close/>
                </a:path>
                <a:path w="14604" h="20320">
                  <a:moveTo>
                    <a:pt x="3709" y="6667"/>
                  </a:moveTo>
                  <a:lnTo>
                    <a:pt x="2946" y="6667"/>
                  </a:lnTo>
                  <a:lnTo>
                    <a:pt x="4152" y="9017"/>
                  </a:lnTo>
                  <a:lnTo>
                    <a:pt x="3709" y="6667"/>
                  </a:lnTo>
                  <a:close/>
                </a:path>
                <a:path w="14604" h="20320">
                  <a:moveTo>
                    <a:pt x="3651" y="6362"/>
                  </a:moveTo>
                  <a:lnTo>
                    <a:pt x="1523" y="6362"/>
                  </a:lnTo>
                  <a:lnTo>
                    <a:pt x="0" y="8039"/>
                  </a:lnTo>
                  <a:lnTo>
                    <a:pt x="1460" y="7454"/>
                  </a:lnTo>
                  <a:lnTo>
                    <a:pt x="2946" y="6667"/>
                  </a:lnTo>
                  <a:lnTo>
                    <a:pt x="3709" y="6667"/>
                  </a:lnTo>
                  <a:lnTo>
                    <a:pt x="3651" y="6362"/>
                  </a:lnTo>
                  <a:close/>
                </a:path>
                <a:path w="14604" h="20320">
                  <a:moveTo>
                    <a:pt x="1514" y="6373"/>
                  </a:moveTo>
                  <a:close/>
                </a:path>
                <a:path w="14604" h="20320">
                  <a:moveTo>
                    <a:pt x="2819" y="0"/>
                  </a:moveTo>
                  <a:lnTo>
                    <a:pt x="927" y="596"/>
                  </a:lnTo>
                  <a:lnTo>
                    <a:pt x="751" y="1104"/>
                  </a:lnTo>
                  <a:lnTo>
                    <a:pt x="734" y="1549"/>
                  </a:lnTo>
                  <a:lnTo>
                    <a:pt x="1193" y="3162"/>
                  </a:lnTo>
                  <a:lnTo>
                    <a:pt x="800" y="3708"/>
                  </a:lnTo>
                  <a:lnTo>
                    <a:pt x="63" y="4064"/>
                  </a:lnTo>
                  <a:lnTo>
                    <a:pt x="126" y="4305"/>
                  </a:lnTo>
                  <a:lnTo>
                    <a:pt x="1514" y="6373"/>
                  </a:lnTo>
                  <a:lnTo>
                    <a:pt x="3651" y="6362"/>
                  </a:lnTo>
                  <a:lnTo>
                    <a:pt x="3555" y="5854"/>
                  </a:lnTo>
                  <a:lnTo>
                    <a:pt x="6172" y="5702"/>
                  </a:lnTo>
                  <a:lnTo>
                    <a:pt x="10035" y="5702"/>
                  </a:lnTo>
                  <a:lnTo>
                    <a:pt x="9918" y="5283"/>
                  </a:lnTo>
                  <a:lnTo>
                    <a:pt x="8572" y="2717"/>
                  </a:lnTo>
                  <a:lnTo>
                    <a:pt x="7010" y="2603"/>
                  </a:lnTo>
                  <a:lnTo>
                    <a:pt x="5753" y="2463"/>
                  </a:lnTo>
                  <a:lnTo>
                    <a:pt x="4622" y="2235"/>
                  </a:lnTo>
                  <a:lnTo>
                    <a:pt x="3530" y="38"/>
                  </a:lnTo>
                  <a:lnTo>
                    <a:pt x="2819" y="0"/>
                  </a:lnTo>
                  <a:close/>
                </a:path>
                <a:path w="14604" h="20320">
                  <a:moveTo>
                    <a:pt x="6413" y="101"/>
                  </a:moveTo>
                  <a:lnTo>
                    <a:pt x="5549" y="1104"/>
                  </a:lnTo>
                  <a:lnTo>
                    <a:pt x="6883" y="1549"/>
                  </a:lnTo>
                  <a:lnTo>
                    <a:pt x="7010" y="2603"/>
                  </a:lnTo>
                  <a:lnTo>
                    <a:pt x="8576" y="2603"/>
                  </a:lnTo>
                  <a:lnTo>
                    <a:pt x="8648" y="495"/>
                  </a:lnTo>
                  <a:lnTo>
                    <a:pt x="6413" y="1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12061848" y="6832629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914" y="8331"/>
                  </a:moveTo>
                  <a:lnTo>
                    <a:pt x="723" y="9829"/>
                  </a:lnTo>
                  <a:lnTo>
                    <a:pt x="0" y="11176"/>
                  </a:lnTo>
                  <a:lnTo>
                    <a:pt x="444" y="11442"/>
                  </a:lnTo>
                  <a:lnTo>
                    <a:pt x="825" y="11531"/>
                  </a:lnTo>
                  <a:lnTo>
                    <a:pt x="1206" y="10477"/>
                  </a:lnTo>
                  <a:lnTo>
                    <a:pt x="2362" y="9829"/>
                  </a:lnTo>
                  <a:lnTo>
                    <a:pt x="5412" y="9829"/>
                  </a:lnTo>
                  <a:lnTo>
                    <a:pt x="5715" y="9359"/>
                  </a:lnTo>
                  <a:lnTo>
                    <a:pt x="7061" y="9207"/>
                  </a:lnTo>
                  <a:lnTo>
                    <a:pt x="7429" y="9029"/>
                  </a:lnTo>
                  <a:lnTo>
                    <a:pt x="3505" y="9029"/>
                  </a:lnTo>
                  <a:lnTo>
                    <a:pt x="2895" y="8851"/>
                  </a:lnTo>
                  <a:lnTo>
                    <a:pt x="914" y="8331"/>
                  </a:lnTo>
                  <a:close/>
                </a:path>
                <a:path w="14604" h="12065">
                  <a:moveTo>
                    <a:pt x="5412" y="9829"/>
                  </a:moveTo>
                  <a:lnTo>
                    <a:pt x="2362" y="9829"/>
                  </a:lnTo>
                  <a:lnTo>
                    <a:pt x="3048" y="10109"/>
                  </a:lnTo>
                  <a:lnTo>
                    <a:pt x="4749" y="10858"/>
                  </a:lnTo>
                  <a:lnTo>
                    <a:pt x="5412" y="9829"/>
                  </a:lnTo>
                  <a:close/>
                </a:path>
                <a:path w="14604" h="12065">
                  <a:moveTo>
                    <a:pt x="4749" y="3644"/>
                  </a:moveTo>
                  <a:lnTo>
                    <a:pt x="4114" y="4178"/>
                  </a:lnTo>
                  <a:lnTo>
                    <a:pt x="3949" y="4991"/>
                  </a:lnTo>
                  <a:lnTo>
                    <a:pt x="3223" y="5181"/>
                  </a:lnTo>
                  <a:lnTo>
                    <a:pt x="3543" y="5511"/>
                  </a:lnTo>
                  <a:lnTo>
                    <a:pt x="4368" y="6134"/>
                  </a:lnTo>
                  <a:lnTo>
                    <a:pt x="5473" y="6311"/>
                  </a:lnTo>
                  <a:lnTo>
                    <a:pt x="4826" y="8483"/>
                  </a:lnTo>
                  <a:lnTo>
                    <a:pt x="3505" y="9029"/>
                  </a:lnTo>
                  <a:lnTo>
                    <a:pt x="7429" y="9029"/>
                  </a:lnTo>
                  <a:lnTo>
                    <a:pt x="7797" y="8851"/>
                  </a:lnTo>
                  <a:lnTo>
                    <a:pt x="8191" y="8305"/>
                  </a:lnTo>
                  <a:lnTo>
                    <a:pt x="7732" y="6692"/>
                  </a:lnTo>
                  <a:lnTo>
                    <a:pt x="7789" y="6134"/>
                  </a:lnTo>
                  <a:lnTo>
                    <a:pt x="7907" y="5791"/>
                  </a:lnTo>
                  <a:lnTo>
                    <a:pt x="5918" y="5791"/>
                  </a:lnTo>
                  <a:lnTo>
                    <a:pt x="4749" y="3644"/>
                  </a:lnTo>
                  <a:close/>
                </a:path>
                <a:path w="14604" h="12065">
                  <a:moveTo>
                    <a:pt x="13372" y="5143"/>
                  </a:moveTo>
                  <a:lnTo>
                    <a:pt x="9817" y="5143"/>
                  </a:lnTo>
                  <a:lnTo>
                    <a:pt x="10528" y="5181"/>
                  </a:lnTo>
                  <a:lnTo>
                    <a:pt x="11620" y="7378"/>
                  </a:lnTo>
                  <a:lnTo>
                    <a:pt x="12750" y="7607"/>
                  </a:lnTo>
                  <a:lnTo>
                    <a:pt x="14008" y="7747"/>
                  </a:lnTo>
                  <a:lnTo>
                    <a:pt x="13881" y="6692"/>
                  </a:lnTo>
                  <a:lnTo>
                    <a:pt x="12547" y="6248"/>
                  </a:lnTo>
                  <a:lnTo>
                    <a:pt x="13411" y="5245"/>
                  </a:lnTo>
                  <a:close/>
                </a:path>
                <a:path w="14604" h="12065">
                  <a:moveTo>
                    <a:pt x="10655" y="0"/>
                  </a:moveTo>
                  <a:lnTo>
                    <a:pt x="10198" y="190"/>
                  </a:lnTo>
                  <a:lnTo>
                    <a:pt x="9271" y="533"/>
                  </a:lnTo>
                  <a:lnTo>
                    <a:pt x="9448" y="1028"/>
                  </a:lnTo>
                  <a:lnTo>
                    <a:pt x="9448" y="1879"/>
                  </a:lnTo>
                  <a:lnTo>
                    <a:pt x="8966" y="2184"/>
                  </a:lnTo>
                  <a:lnTo>
                    <a:pt x="8420" y="2413"/>
                  </a:lnTo>
                  <a:lnTo>
                    <a:pt x="7594" y="3505"/>
                  </a:lnTo>
                  <a:lnTo>
                    <a:pt x="5930" y="4013"/>
                  </a:lnTo>
                  <a:lnTo>
                    <a:pt x="5918" y="5791"/>
                  </a:lnTo>
                  <a:lnTo>
                    <a:pt x="7907" y="5791"/>
                  </a:lnTo>
                  <a:lnTo>
                    <a:pt x="9817" y="5143"/>
                  </a:lnTo>
                  <a:lnTo>
                    <a:pt x="13372" y="5143"/>
                  </a:lnTo>
                  <a:lnTo>
                    <a:pt x="12877" y="3860"/>
                  </a:lnTo>
                  <a:lnTo>
                    <a:pt x="12674" y="3835"/>
                  </a:lnTo>
                  <a:lnTo>
                    <a:pt x="12280" y="3746"/>
                  </a:lnTo>
                  <a:lnTo>
                    <a:pt x="12611" y="3162"/>
                  </a:lnTo>
                  <a:lnTo>
                    <a:pt x="13415" y="3162"/>
                  </a:lnTo>
                  <a:lnTo>
                    <a:pt x="13055" y="2235"/>
                  </a:lnTo>
                  <a:lnTo>
                    <a:pt x="12750" y="2082"/>
                  </a:lnTo>
                  <a:lnTo>
                    <a:pt x="12420" y="1955"/>
                  </a:lnTo>
                  <a:lnTo>
                    <a:pt x="12115" y="1803"/>
                  </a:lnTo>
                  <a:lnTo>
                    <a:pt x="11861" y="1130"/>
                  </a:lnTo>
                  <a:lnTo>
                    <a:pt x="11201" y="1028"/>
                  </a:lnTo>
                  <a:lnTo>
                    <a:pt x="10875" y="533"/>
                  </a:lnTo>
                  <a:lnTo>
                    <a:pt x="10655" y="0"/>
                  </a:lnTo>
                  <a:close/>
                </a:path>
                <a:path w="14604" h="12065">
                  <a:moveTo>
                    <a:pt x="13415" y="3162"/>
                  </a:moveTo>
                  <a:lnTo>
                    <a:pt x="12611" y="3162"/>
                  </a:lnTo>
                  <a:lnTo>
                    <a:pt x="12692" y="3505"/>
                  </a:lnTo>
                  <a:lnTo>
                    <a:pt x="12797" y="3746"/>
                  </a:lnTo>
                  <a:lnTo>
                    <a:pt x="13471" y="3644"/>
                  </a:lnTo>
                  <a:lnTo>
                    <a:pt x="13415" y="3162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12081169" y="685523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92" y="0"/>
                  </a:moveTo>
                  <a:lnTo>
                    <a:pt x="850" y="520"/>
                  </a:lnTo>
                  <a:lnTo>
                    <a:pt x="1181" y="1397"/>
                  </a:lnTo>
                  <a:lnTo>
                    <a:pt x="876" y="2032"/>
                  </a:lnTo>
                  <a:lnTo>
                    <a:pt x="0" y="2425"/>
                  </a:lnTo>
                  <a:lnTo>
                    <a:pt x="304" y="3136"/>
                  </a:lnTo>
                  <a:lnTo>
                    <a:pt x="457" y="3975"/>
                  </a:lnTo>
                  <a:lnTo>
                    <a:pt x="1371" y="4229"/>
                  </a:lnTo>
                  <a:lnTo>
                    <a:pt x="1689" y="3581"/>
                  </a:lnTo>
                  <a:lnTo>
                    <a:pt x="1993" y="2933"/>
                  </a:lnTo>
                  <a:lnTo>
                    <a:pt x="2336" y="2286"/>
                  </a:lnTo>
                  <a:lnTo>
                    <a:pt x="2374" y="1244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D629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5" name="object 3075"/>
            <p:cNvSpPr/>
            <p:nvPr/>
          </p:nvSpPr>
          <p:spPr>
            <a:xfrm>
              <a:off x="12085886" y="68593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96" y="0"/>
                  </a:moveTo>
                  <a:lnTo>
                    <a:pt x="0" y="457"/>
                  </a:lnTo>
                  <a:lnTo>
                    <a:pt x="114" y="673"/>
                  </a:lnTo>
                  <a:lnTo>
                    <a:pt x="215" y="901"/>
                  </a:lnTo>
                  <a:lnTo>
                    <a:pt x="330" y="1117"/>
                  </a:lnTo>
                  <a:lnTo>
                    <a:pt x="939" y="1422"/>
                  </a:lnTo>
                  <a:lnTo>
                    <a:pt x="1549" y="1701"/>
                  </a:lnTo>
                  <a:lnTo>
                    <a:pt x="2171" y="2006"/>
                  </a:lnTo>
                  <a:lnTo>
                    <a:pt x="1816" y="965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6" name="object 3076"/>
            <p:cNvSpPr/>
            <p:nvPr/>
          </p:nvSpPr>
          <p:spPr>
            <a:xfrm>
              <a:off x="12074719" y="68362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3"/>
                  </a:lnTo>
                  <a:lnTo>
                    <a:pt x="101" y="495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31" y="634"/>
                  </a:lnTo>
                  <a:lnTo>
                    <a:pt x="584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7" name="object 3077"/>
            <p:cNvSpPr/>
            <p:nvPr/>
          </p:nvSpPr>
          <p:spPr>
            <a:xfrm>
              <a:off x="12070416" y="683098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346" y="0"/>
                  </a:moveTo>
                  <a:lnTo>
                    <a:pt x="431" y="596"/>
                  </a:lnTo>
                  <a:lnTo>
                    <a:pt x="0" y="863"/>
                  </a:lnTo>
                  <a:lnTo>
                    <a:pt x="546" y="1638"/>
                  </a:lnTo>
                  <a:lnTo>
                    <a:pt x="698" y="2159"/>
                  </a:lnTo>
                  <a:lnTo>
                    <a:pt x="1168" y="2006"/>
                  </a:lnTo>
                  <a:lnTo>
                    <a:pt x="1625" y="1841"/>
                  </a:lnTo>
                  <a:lnTo>
                    <a:pt x="2082" y="1651"/>
                  </a:lnTo>
                  <a:lnTo>
                    <a:pt x="2425" y="1511"/>
                  </a:lnTo>
                  <a:lnTo>
                    <a:pt x="2768" y="1397"/>
                  </a:lnTo>
                  <a:lnTo>
                    <a:pt x="2070" y="8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12069739" y="68273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54" y="685"/>
                  </a:lnTo>
                  <a:lnTo>
                    <a:pt x="508" y="1358"/>
                  </a:lnTo>
                  <a:lnTo>
                    <a:pt x="787" y="2044"/>
                  </a:lnTo>
                  <a:lnTo>
                    <a:pt x="1219" y="1866"/>
                  </a:lnTo>
                  <a:lnTo>
                    <a:pt x="1447" y="1790"/>
                  </a:lnTo>
                  <a:lnTo>
                    <a:pt x="1143" y="1054"/>
                  </a:lnTo>
                  <a:lnTo>
                    <a:pt x="99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12072499" y="68323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85" y="0"/>
                  </a:moveTo>
                  <a:lnTo>
                    <a:pt x="342" y="114"/>
                  </a:lnTo>
                  <a:lnTo>
                    <a:pt x="0" y="254"/>
                  </a:lnTo>
                  <a:lnTo>
                    <a:pt x="241" y="812"/>
                  </a:lnTo>
                  <a:lnTo>
                    <a:pt x="546" y="1270"/>
                  </a:lnTo>
                  <a:lnTo>
                    <a:pt x="1206" y="1358"/>
                  </a:lnTo>
                  <a:lnTo>
                    <a:pt x="1041" y="901"/>
                  </a:lnTo>
                  <a:lnTo>
                    <a:pt x="863" y="45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12069484" y="682945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15" y="3276"/>
                  </a:moveTo>
                  <a:lnTo>
                    <a:pt x="50" y="3200"/>
                  </a:lnTo>
                  <a:lnTo>
                    <a:pt x="0" y="3543"/>
                  </a:lnTo>
                  <a:lnTo>
                    <a:pt x="215" y="3276"/>
                  </a:lnTo>
                  <a:close/>
                </a:path>
                <a:path w="5715" h="5715">
                  <a:moveTo>
                    <a:pt x="1028" y="0"/>
                  </a:moveTo>
                  <a:lnTo>
                    <a:pt x="736" y="254"/>
                  </a:lnTo>
                  <a:lnTo>
                    <a:pt x="965" y="342"/>
                  </a:lnTo>
                  <a:lnTo>
                    <a:pt x="1028" y="0"/>
                  </a:lnTo>
                  <a:close/>
                </a:path>
                <a:path w="5715" h="5715">
                  <a:moveTo>
                    <a:pt x="1879" y="4394"/>
                  </a:moveTo>
                  <a:lnTo>
                    <a:pt x="1435" y="4584"/>
                  </a:lnTo>
                  <a:lnTo>
                    <a:pt x="977" y="4749"/>
                  </a:lnTo>
                  <a:lnTo>
                    <a:pt x="520" y="4902"/>
                  </a:lnTo>
                  <a:lnTo>
                    <a:pt x="596" y="5156"/>
                  </a:lnTo>
                  <a:lnTo>
                    <a:pt x="698" y="5384"/>
                  </a:lnTo>
                  <a:lnTo>
                    <a:pt x="787" y="5600"/>
                  </a:lnTo>
                  <a:lnTo>
                    <a:pt x="1333" y="5384"/>
                  </a:lnTo>
                  <a:lnTo>
                    <a:pt x="1790" y="5054"/>
                  </a:lnTo>
                  <a:lnTo>
                    <a:pt x="1879" y="4394"/>
                  </a:lnTo>
                  <a:close/>
                </a:path>
                <a:path w="5715" h="5715">
                  <a:moveTo>
                    <a:pt x="5156" y="4724"/>
                  </a:moveTo>
                  <a:lnTo>
                    <a:pt x="4838" y="4597"/>
                  </a:lnTo>
                  <a:lnTo>
                    <a:pt x="4533" y="4445"/>
                  </a:lnTo>
                  <a:lnTo>
                    <a:pt x="4216" y="4305"/>
                  </a:lnTo>
                  <a:lnTo>
                    <a:pt x="4470" y="4991"/>
                  </a:lnTo>
                  <a:lnTo>
                    <a:pt x="4711" y="4902"/>
                  </a:lnTo>
                  <a:lnTo>
                    <a:pt x="4927" y="4826"/>
                  </a:lnTo>
                  <a:lnTo>
                    <a:pt x="5156" y="472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12069242" y="6826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203"/>
                  </a:lnTo>
                  <a:lnTo>
                    <a:pt x="0" y="558"/>
                  </a:lnTo>
                  <a:lnTo>
                    <a:pt x="177" y="698"/>
                  </a:lnTo>
                  <a:lnTo>
                    <a:pt x="482" y="698"/>
                  </a:lnTo>
                  <a:lnTo>
                    <a:pt x="406" y="457"/>
                  </a:lnTo>
                  <a:lnTo>
                    <a:pt x="304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12039816" y="6824621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5691" y="10909"/>
                  </a:moveTo>
                  <a:lnTo>
                    <a:pt x="3670" y="10909"/>
                  </a:lnTo>
                  <a:lnTo>
                    <a:pt x="3352" y="13601"/>
                  </a:lnTo>
                  <a:lnTo>
                    <a:pt x="4686" y="13766"/>
                  </a:lnTo>
                  <a:lnTo>
                    <a:pt x="6032" y="12204"/>
                  </a:lnTo>
                  <a:lnTo>
                    <a:pt x="7457" y="12204"/>
                  </a:lnTo>
                  <a:lnTo>
                    <a:pt x="5691" y="10909"/>
                  </a:lnTo>
                  <a:close/>
                </a:path>
                <a:path w="8890" h="13970">
                  <a:moveTo>
                    <a:pt x="7457" y="12204"/>
                  </a:moveTo>
                  <a:lnTo>
                    <a:pt x="6032" y="12204"/>
                  </a:lnTo>
                  <a:lnTo>
                    <a:pt x="7315" y="13690"/>
                  </a:lnTo>
                  <a:lnTo>
                    <a:pt x="8686" y="13144"/>
                  </a:lnTo>
                  <a:lnTo>
                    <a:pt x="7457" y="12204"/>
                  </a:lnTo>
                  <a:close/>
                </a:path>
                <a:path w="8890" h="13970">
                  <a:moveTo>
                    <a:pt x="6032" y="0"/>
                  </a:moveTo>
                  <a:lnTo>
                    <a:pt x="4978" y="1206"/>
                  </a:lnTo>
                  <a:lnTo>
                    <a:pt x="4292" y="3302"/>
                  </a:lnTo>
                  <a:lnTo>
                    <a:pt x="2654" y="4089"/>
                  </a:lnTo>
                  <a:lnTo>
                    <a:pt x="673" y="4406"/>
                  </a:lnTo>
                  <a:lnTo>
                    <a:pt x="723" y="5956"/>
                  </a:lnTo>
                  <a:lnTo>
                    <a:pt x="2324" y="7442"/>
                  </a:lnTo>
                  <a:lnTo>
                    <a:pt x="838" y="9042"/>
                  </a:lnTo>
                  <a:lnTo>
                    <a:pt x="723" y="9359"/>
                  </a:lnTo>
                  <a:lnTo>
                    <a:pt x="0" y="10947"/>
                  </a:lnTo>
                  <a:lnTo>
                    <a:pt x="1536" y="11303"/>
                  </a:lnTo>
                  <a:lnTo>
                    <a:pt x="3670" y="10909"/>
                  </a:lnTo>
                  <a:lnTo>
                    <a:pt x="5691" y="10909"/>
                  </a:lnTo>
                  <a:lnTo>
                    <a:pt x="5448" y="10731"/>
                  </a:lnTo>
                  <a:lnTo>
                    <a:pt x="7391" y="9715"/>
                  </a:lnTo>
                  <a:lnTo>
                    <a:pt x="8280" y="9283"/>
                  </a:lnTo>
                  <a:lnTo>
                    <a:pt x="8521" y="8597"/>
                  </a:lnTo>
                  <a:lnTo>
                    <a:pt x="7200" y="5054"/>
                  </a:lnTo>
                  <a:lnTo>
                    <a:pt x="6591" y="3543"/>
                  </a:lnTo>
                  <a:lnTo>
                    <a:pt x="5816" y="2057"/>
                  </a:lnTo>
                  <a:lnTo>
                    <a:pt x="6997" y="4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12034393" y="682584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7747" y="6223"/>
                  </a:moveTo>
                  <a:lnTo>
                    <a:pt x="6146" y="4737"/>
                  </a:lnTo>
                  <a:lnTo>
                    <a:pt x="6083" y="3187"/>
                  </a:lnTo>
                  <a:lnTo>
                    <a:pt x="3517" y="4038"/>
                  </a:lnTo>
                  <a:lnTo>
                    <a:pt x="825" y="4737"/>
                  </a:lnTo>
                  <a:lnTo>
                    <a:pt x="0" y="7835"/>
                  </a:lnTo>
                  <a:lnTo>
                    <a:pt x="1790" y="9537"/>
                  </a:lnTo>
                  <a:lnTo>
                    <a:pt x="3619" y="10083"/>
                  </a:lnTo>
                  <a:lnTo>
                    <a:pt x="5600" y="8102"/>
                  </a:lnTo>
                  <a:lnTo>
                    <a:pt x="5740" y="7937"/>
                  </a:lnTo>
                  <a:lnTo>
                    <a:pt x="6032" y="7924"/>
                  </a:lnTo>
                  <a:lnTo>
                    <a:pt x="6273" y="7823"/>
                  </a:lnTo>
                  <a:lnTo>
                    <a:pt x="7747" y="6223"/>
                  </a:lnTo>
                  <a:close/>
                </a:path>
                <a:path w="10795" h="10159">
                  <a:moveTo>
                    <a:pt x="10388" y="0"/>
                  </a:moveTo>
                  <a:lnTo>
                    <a:pt x="8788" y="850"/>
                  </a:lnTo>
                  <a:lnTo>
                    <a:pt x="6654" y="990"/>
                  </a:lnTo>
                  <a:lnTo>
                    <a:pt x="6083" y="3187"/>
                  </a:lnTo>
                  <a:lnTo>
                    <a:pt x="8077" y="2882"/>
                  </a:lnTo>
                  <a:lnTo>
                    <a:pt x="9728" y="2095"/>
                  </a:lnTo>
                  <a:lnTo>
                    <a:pt x="10388" y="0"/>
                  </a:lnTo>
                  <a:close/>
                </a:path>
              </a:pathLst>
            </a:custGeom>
            <a:solidFill>
              <a:srgbClr val="EE32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4" name="object 3084"/>
            <p:cNvSpPr/>
            <p:nvPr/>
          </p:nvSpPr>
          <p:spPr>
            <a:xfrm>
              <a:off x="12010886" y="6846351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20">
                  <a:moveTo>
                    <a:pt x="7507" y="15735"/>
                  </a:moveTo>
                  <a:lnTo>
                    <a:pt x="4889" y="15735"/>
                  </a:lnTo>
                  <a:lnTo>
                    <a:pt x="4279" y="18186"/>
                  </a:lnTo>
                  <a:lnTo>
                    <a:pt x="5956" y="19913"/>
                  </a:lnTo>
                  <a:lnTo>
                    <a:pt x="6553" y="19215"/>
                  </a:lnTo>
                  <a:lnTo>
                    <a:pt x="9130" y="19215"/>
                  </a:lnTo>
                  <a:lnTo>
                    <a:pt x="7056" y="17589"/>
                  </a:lnTo>
                  <a:lnTo>
                    <a:pt x="7089" y="17094"/>
                  </a:lnTo>
                  <a:lnTo>
                    <a:pt x="7507" y="15735"/>
                  </a:lnTo>
                  <a:close/>
                </a:path>
                <a:path w="22225" h="20320">
                  <a:moveTo>
                    <a:pt x="9130" y="19215"/>
                  </a:moveTo>
                  <a:lnTo>
                    <a:pt x="6553" y="19215"/>
                  </a:lnTo>
                  <a:lnTo>
                    <a:pt x="9486" y="19494"/>
                  </a:lnTo>
                  <a:lnTo>
                    <a:pt x="9130" y="19215"/>
                  </a:lnTo>
                  <a:close/>
                </a:path>
                <a:path w="22225" h="20320">
                  <a:moveTo>
                    <a:pt x="4533" y="7874"/>
                  </a:moveTo>
                  <a:lnTo>
                    <a:pt x="3162" y="8420"/>
                  </a:lnTo>
                  <a:lnTo>
                    <a:pt x="3077" y="9525"/>
                  </a:lnTo>
                  <a:lnTo>
                    <a:pt x="2952" y="10782"/>
                  </a:lnTo>
                  <a:lnTo>
                    <a:pt x="1752" y="12674"/>
                  </a:lnTo>
                  <a:lnTo>
                    <a:pt x="850" y="14732"/>
                  </a:lnTo>
                  <a:lnTo>
                    <a:pt x="751" y="15748"/>
                  </a:lnTo>
                  <a:lnTo>
                    <a:pt x="558" y="16141"/>
                  </a:lnTo>
                  <a:lnTo>
                    <a:pt x="0" y="16675"/>
                  </a:lnTo>
                  <a:lnTo>
                    <a:pt x="533" y="18021"/>
                  </a:lnTo>
                  <a:lnTo>
                    <a:pt x="838" y="18580"/>
                  </a:lnTo>
                  <a:lnTo>
                    <a:pt x="1206" y="19177"/>
                  </a:lnTo>
                  <a:lnTo>
                    <a:pt x="2539" y="17233"/>
                  </a:lnTo>
                  <a:lnTo>
                    <a:pt x="3606" y="16598"/>
                  </a:lnTo>
                  <a:lnTo>
                    <a:pt x="4889" y="15735"/>
                  </a:lnTo>
                  <a:lnTo>
                    <a:pt x="7507" y="15735"/>
                  </a:lnTo>
                  <a:lnTo>
                    <a:pt x="7759" y="13893"/>
                  </a:lnTo>
                  <a:lnTo>
                    <a:pt x="7943" y="13741"/>
                  </a:lnTo>
                  <a:lnTo>
                    <a:pt x="6705" y="13741"/>
                  </a:lnTo>
                  <a:lnTo>
                    <a:pt x="4586" y="12369"/>
                  </a:lnTo>
                  <a:lnTo>
                    <a:pt x="4545" y="12192"/>
                  </a:lnTo>
                  <a:lnTo>
                    <a:pt x="5176" y="10020"/>
                  </a:lnTo>
                  <a:lnTo>
                    <a:pt x="5123" y="9525"/>
                  </a:lnTo>
                  <a:lnTo>
                    <a:pt x="4533" y="7874"/>
                  </a:lnTo>
                  <a:close/>
                </a:path>
                <a:path w="22225" h="20320">
                  <a:moveTo>
                    <a:pt x="12097" y="17437"/>
                  </a:moveTo>
                  <a:lnTo>
                    <a:pt x="10490" y="17437"/>
                  </a:lnTo>
                  <a:lnTo>
                    <a:pt x="11366" y="17691"/>
                  </a:lnTo>
                  <a:lnTo>
                    <a:pt x="12141" y="17538"/>
                  </a:lnTo>
                  <a:close/>
                </a:path>
                <a:path w="22225" h="20320">
                  <a:moveTo>
                    <a:pt x="14480" y="12369"/>
                  </a:moveTo>
                  <a:lnTo>
                    <a:pt x="9601" y="12369"/>
                  </a:lnTo>
                  <a:lnTo>
                    <a:pt x="9804" y="17589"/>
                  </a:lnTo>
                  <a:lnTo>
                    <a:pt x="10045" y="17576"/>
                  </a:lnTo>
                  <a:lnTo>
                    <a:pt x="10490" y="17437"/>
                  </a:lnTo>
                  <a:lnTo>
                    <a:pt x="12097" y="17437"/>
                  </a:lnTo>
                  <a:lnTo>
                    <a:pt x="11607" y="16192"/>
                  </a:lnTo>
                  <a:lnTo>
                    <a:pt x="10540" y="15138"/>
                  </a:lnTo>
                  <a:lnTo>
                    <a:pt x="12458" y="14300"/>
                  </a:lnTo>
                  <a:lnTo>
                    <a:pt x="14480" y="12369"/>
                  </a:lnTo>
                  <a:close/>
                </a:path>
                <a:path w="22225" h="20320">
                  <a:moveTo>
                    <a:pt x="8902" y="8699"/>
                  </a:moveTo>
                  <a:lnTo>
                    <a:pt x="6629" y="9588"/>
                  </a:lnTo>
                  <a:lnTo>
                    <a:pt x="7200" y="10464"/>
                  </a:lnTo>
                  <a:lnTo>
                    <a:pt x="7313" y="10782"/>
                  </a:lnTo>
                  <a:lnTo>
                    <a:pt x="7125" y="11480"/>
                  </a:lnTo>
                  <a:lnTo>
                    <a:pt x="7031" y="12319"/>
                  </a:lnTo>
                  <a:lnTo>
                    <a:pt x="7645" y="13119"/>
                  </a:lnTo>
                  <a:lnTo>
                    <a:pt x="6705" y="13741"/>
                  </a:lnTo>
                  <a:lnTo>
                    <a:pt x="7943" y="13741"/>
                  </a:lnTo>
                  <a:lnTo>
                    <a:pt x="9601" y="12369"/>
                  </a:lnTo>
                  <a:lnTo>
                    <a:pt x="14480" y="12369"/>
                  </a:lnTo>
                  <a:lnTo>
                    <a:pt x="15443" y="11480"/>
                  </a:lnTo>
                  <a:lnTo>
                    <a:pt x="17449" y="10782"/>
                  </a:lnTo>
                  <a:lnTo>
                    <a:pt x="17421" y="10566"/>
                  </a:lnTo>
                  <a:lnTo>
                    <a:pt x="9702" y="10566"/>
                  </a:lnTo>
                  <a:lnTo>
                    <a:pt x="8759" y="10401"/>
                  </a:lnTo>
                  <a:lnTo>
                    <a:pt x="8902" y="8699"/>
                  </a:lnTo>
                  <a:close/>
                </a:path>
                <a:path w="22225" h="20320">
                  <a:moveTo>
                    <a:pt x="15049" y="7175"/>
                  </a:moveTo>
                  <a:lnTo>
                    <a:pt x="9791" y="7175"/>
                  </a:lnTo>
                  <a:lnTo>
                    <a:pt x="9710" y="7924"/>
                  </a:lnTo>
                  <a:lnTo>
                    <a:pt x="9585" y="9588"/>
                  </a:lnTo>
                  <a:lnTo>
                    <a:pt x="10198" y="10401"/>
                  </a:lnTo>
                  <a:lnTo>
                    <a:pt x="9905" y="10464"/>
                  </a:lnTo>
                  <a:lnTo>
                    <a:pt x="9702" y="10566"/>
                  </a:lnTo>
                  <a:lnTo>
                    <a:pt x="17421" y="10566"/>
                  </a:lnTo>
                  <a:lnTo>
                    <a:pt x="17348" y="10020"/>
                  </a:lnTo>
                  <a:lnTo>
                    <a:pt x="16751" y="8915"/>
                  </a:lnTo>
                  <a:lnTo>
                    <a:pt x="19494" y="8915"/>
                  </a:lnTo>
                  <a:lnTo>
                    <a:pt x="19456" y="7988"/>
                  </a:lnTo>
                  <a:lnTo>
                    <a:pt x="15430" y="7988"/>
                  </a:lnTo>
                  <a:lnTo>
                    <a:pt x="15252" y="7924"/>
                  </a:lnTo>
                  <a:lnTo>
                    <a:pt x="15481" y="7670"/>
                  </a:lnTo>
                  <a:lnTo>
                    <a:pt x="15049" y="7175"/>
                  </a:lnTo>
                  <a:close/>
                </a:path>
                <a:path w="22225" h="20320">
                  <a:moveTo>
                    <a:pt x="8999" y="7620"/>
                  </a:moveTo>
                  <a:lnTo>
                    <a:pt x="5803" y="7620"/>
                  </a:lnTo>
                  <a:lnTo>
                    <a:pt x="6781" y="8864"/>
                  </a:lnTo>
                  <a:lnTo>
                    <a:pt x="8999" y="7620"/>
                  </a:lnTo>
                  <a:close/>
                </a:path>
                <a:path w="22225" h="20320">
                  <a:moveTo>
                    <a:pt x="21569" y="5918"/>
                  </a:moveTo>
                  <a:lnTo>
                    <a:pt x="15582" y="5918"/>
                  </a:lnTo>
                  <a:lnTo>
                    <a:pt x="15664" y="7175"/>
                  </a:lnTo>
                  <a:lnTo>
                    <a:pt x="15582" y="7327"/>
                  </a:lnTo>
                  <a:lnTo>
                    <a:pt x="15496" y="7620"/>
                  </a:lnTo>
                  <a:lnTo>
                    <a:pt x="15430" y="7988"/>
                  </a:lnTo>
                  <a:lnTo>
                    <a:pt x="19456" y="7988"/>
                  </a:lnTo>
                  <a:lnTo>
                    <a:pt x="19430" y="7378"/>
                  </a:lnTo>
                  <a:lnTo>
                    <a:pt x="21539" y="6934"/>
                  </a:lnTo>
                  <a:lnTo>
                    <a:pt x="21709" y="6324"/>
                  </a:lnTo>
                  <a:lnTo>
                    <a:pt x="21657" y="5981"/>
                  </a:lnTo>
                  <a:close/>
                </a:path>
                <a:path w="22225" h="20320">
                  <a:moveTo>
                    <a:pt x="6908" y="3098"/>
                  </a:moveTo>
                  <a:lnTo>
                    <a:pt x="6400" y="5143"/>
                  </a:lnTo>
                  <a:lnTo>
                    <a:pt x="4734" y="6070"/>
                  </a:lnTo>
                  <a:lnTo>
                    <a:pt x="4651" y="6692"/>
                  </a:lnTo>
                  <a:lnTo>
                    <a:pt x="4533" y="7874"/>
                  </a:lnTo>
                  <a:lnTo>
                    <a:pt x="5803" y="7620"/>
                  </a:lnTo>
                  <a:lnTo>
                    <a:pt x="8999" y="7620"/>
                  </a:lnTo>
                  <a:lnTo>
                    <a:pt x="9791" y="7175"/>
                  </a:lnTo>
                  <a:lnTo>
                    <a:pt x="15049" y="7175"/>
                  </a:lnTo>
                  <a:lnTo>
                    <a:pt x="14917" y="7023"/>
                  </a:lnTo>
                  <a:lnTo>
                    <a:pt x="12153" y="7023"/>
                  </a:lnTo>
                  <a:lnTo>
                    <a:pt x="11684" y="6692"/>
                  </a:lnTo>
                  <a:lnTo>
                    <a:pt x="7035" y="6692"/>
                  </a:lnTo>
                  <a:lnTo>
                    <a:pt x="7886" y="4330"/>
                  </a:lnTo>
                  <a:lnTo>
                    <a:pt x="6908" y="3098"/>
                  </a:lnTo>
                  <a:close/>
                </a:path>
                <a:path w="22225" h="20320">
                  <a:moveTo>
                    <a:pt x="14967" y="6883"/>
                  </a:moveTo>
                  <a:lnTo>
                    <a:pt x="14795" y="6883"/>
                  </a:lnTo>
                  <a:lnTo>
                    <a:pt x="15481" y="7670"/>
                  </a:lnTo>
                  <a:lnTo>
                    <a:pt x="14967" y="6883"/>
                  </a:lnTo>
                  <a:close/>
                </a:path>
                <a:path w="22225" h="20320">
                  <a:moveTo>
                    <a:pt x="14947" y="0"/>
                  </a:moveTo>
                  <a:lnTo>
                    <a:pt x="14236" y="825"/>
                  </a:lnTo>
                  <a:lnTo>
                    <a:pt x="14757" y="2451"/>
                  </a:lnTo>
                  <a:lnTo>
                    <a:pt x="12052" y="2641"/>
                  </a:lnTo>
                  <a:lnTo>
                    <a:pt x="11506" y="3771"/>
                  </a:lnTo>
                  <a:lnTo>
                    <a:pt x="12153" y="7023"/>
                  </a:lnTo>
                  <a:lnTo>
                    <a:pt x="14917" y="7023"/>
                  </a:lnTo>
                  <a:lnTo>
                    <a:pt x="14795" y="6883"/>
                  </a:lnTo>
                  <a:lnTo>
                    <a:pt x="14967" y="6883"/>
                  </a:lnTo>
                  <a:lnTo>
                    <a:pt x="14843" y="6692"/>
                  </a:lnTo>
                  <a:lnTo>
                    <a:pt x="14757" y="6070"/>
                  </a:lnTo>
                  <a:lnTo>
                    <a:pt x="15151" y="5981"/>
                  </a:lnTo>
                  <a:lnTo>
                    <a:pt x="15582" y="5918"/>
                  </a:lnTo>
                  <a:lnTo>
                    <a:pt x="21569" y="5918"/>
                  </a:lnTo>
                  <a:lnTo>
                    <a:pt x="20454" y="5130"/>
                  </a:lnTo>
                  <a:lnTo>
                    <a:pt x="18059" y="5130"/>
                  </a:lnTo>
                  <a:lnTo>
                    <a:pt x="16294" y="4965"/>
                  </a:lnTo>
                  <a:lnTo>
                    <a:pt x="15836" y="4445"/>
                  </a:lnTo>
                  <a:lnTo>
                    <a:pt x="17094" y="1574"/>
                  </a:lnTo>
                  <a:lnTo>
                    <a:pt x="16929" y="1092"/>
                  </a:lnTo>
                  <a:lnTo>
                    <a:pt x="16814" y="850"/>
                  </a:lnTo>
                  <a:lnTo>
                    <a:pt x="16065" y="850"/>
                  </a:lnTo>
                  <a:lnTo>
                    <a:pt x="15443" y="571"/>
                  </a:lnTo>
                  <a:lnTo>
                    <a:pt x="14947" y="0"/>
                  </a:lnTo>
                  <a:close/>
                </a:path>
                <a:path w="22225" h="20320">
                  <a:moveTo>
                    <a:pt x="10185" y="5638"/>
                  </a:moveTo>
                  <a:lnTo>
                    <a:pt x="9347" y="6032"/>
                  </a:lnTo>
                  <a:lnTo>
                    <a:pt x="7035" y="6692"/>
                  </a:lnTo>
                  <a:lnTo>
                    <a:pt x="11684" y="6692"/>
                  </a:lnTo>
                  <a:lnTo>
                    <a:pt x="10185" y="5638"/>
                  </a:lnTo>
                  <a:close/>
                </a:path>
                <a:path w="22225" h="20320">
                  <a:moveTo>
                    <a:pt x="20040" y="368"/>
                  </a:moveTo>
                  <a:lnTo>
                    <a:pt x="18465" y="1028"/>
                  </a:lnTo>
                  <a:lnTo>
                    <a:pt x="18033" y="1981"/>
                  </a:lnTo>
                  <a:lnTo>
                    <a:pt x="17348" y="2235"/>
                  </a:lnTo>
                  <a:lnTo>
                    <a:pt x="17647" y="2641"/>
                  </a:lnTo>
                  <a:lnTo>
                    <a:pt x="17771" y="2768"/>
                  </a:lnTo>
                  <a:lnTo>
                    <a:pt x="18262" y="3136"/>
                  </a:lnTo>
                  <a:lnTo>
                    <a:pt x="18475" y="4445"/>
                  </a:lnTo>
                  <a:lnTo>
                    <a:pt x="18059" y="5130"/>
                  </a:lnTo>
                  <a:lnTo>
                    <a:pt x="20454" y="5130"/>
                  </a:lnTo>
                  <a:lnTo>
                    <a:pt x="20441" y="4965"/>
                  </a:lnTo>
                  <a:lnTo>
                    <a:pt x="20802" y="3949"/>
                  </a:lnTo>
                  <a:lnTo>
                    <a:pt x="20878" y="3251"/>
                  </a:lnTo>
                  <a:lnTo>
                    <a:pt x="20586" y="3251"/>
                  </a:lnTo>
                  <a:lnTo>
                    <a:pt x="20426" y="3136"/>
                  </a:lnTo>
                  <a:lnTo>
                    <a:pt x="20548" y="2679"/>
                  </a:lnTo>
                  <a:lnTo>
                    <a:pt x="19761" y="2247"/>
                  </a:lnTo>
                  <a:lnTo>
                    <a:pt x="20040" y="368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5" name="object 3085"/>
            <p:cNvSpPr/>
            <p:nvPr/>
          </p:nvSpPr>
          <p:spPr>
            <a:xfrm>
              <a:off x="12018810" y="6843712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3644" y="0"/>
                  </a:moveTo>
                  <a:lnTo>
                    <a:pt x="3429" y="88"/>
                  </a:lnTo>
                  <a:lnTo>
                    <a:pt x="3213" y="165"/>
                  </a:lnTo>
                  <a:lnTo>
                    <a:pt x="2997" y="266"/>
                  </a:lnTo>
                  <a:lnTo>
                    <a:pt x="3060" y="495"/>
                  </a:lnTo>
                  <a:lnTo>
                    <a:pt x="3149" y="711"/>
                  </a:lnTo>
                  <a:lnTo>
                    <a:pt x="3238" y="939"/>
                  </a:lnTo>
                  <a:lnTo>
                    <a:pt x="3352" y="609"/>
                  </a:lnTo>
                  <a:lnTo>
                    <a:pt x="3505" y="317"/>
                  </a:lnTo>
                  <a:lnTo>
                    <a:pt x="3644" y="0"/>
                  </a:lnTo>
                  <a:close/>
                </a:path>
                <a:path w="7620" h="10159">
                  <a:moveTo>
                    <a:pt x="7010" y="2641"/>
                  </a:moveTo>
                  <a:lnTo>
                    <a:pt x="6261" y="1943"/>
                  </a:lnTo>
                  <a:lnTo>
                    <a:pt x="5168" y="2781"/>
                  </a:lnTo>
                  <a:lnTo>
                    <a:pt x="4419" y="2057"/>
                  </a:lnTo>
                  <a:lnTo>
                    <a:pt x="3721" y="2298"/>
                  </a:lnTo>
                  <a:lnTo>
                    <a:pt x="2006" y="3594"/>
                  </a:lnTo>
                  <a:lnTo>
                    <a:pt x="0" y="4724"/>
                  </a:lnTo>
                  <a:lnTo>
                    <a:pt x="2019" y="7581"/>
                  </a:lnTo>
                  <a:lnTo>
                    <a:pt x="1574" y="8229"/>
                  </a:lnTo>
                  <a:lnTo>
                    <a:pt x="1409" y="8674"/>
                  </a:lnTo>
                  <a:lnTo>
                    <a:pt x="2247" y="8280"/>
                  </a:lnTo>
                  <a:lnTo>
                    <a:pt x="4216" y="9652"/>
                  </a:lnTo>
                  <a:lnTo>
                    <a:pt x="3568" y="6426"/>
                  </a:lnTo>
                  <a:lnTo>
                    <a:pt x="4114" y="5283"/>
                  </a:lnTo>
                  <a:lnTo>
                    <a:pt x="5054" y="5207"/>
                  </a:lnTo>
                  <a:lnTo>
                    <a:pt x="6819" y="5105"/>
                  </a:lnTo>
                  <a:lnTo>
                    <a:pt x="6299" y="3454"/>
                  </a:lnTo>
                  <a:lnTo>
                    <a:pt x="7010" y="2641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12007251" y="686081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7837" y="9715"/>
                  </a:moveTo>
                  <a:lnTo>
                    <a:pt x="5271" y="9715"/>
                  </a:lnTo>
                  <a:lnTo>
                    <a:pt x="6452" y="11188"/>
                  </a:lnTo>
                  <a:lnTo>
                    <a:pt x="7976" y="11557"/>
                  </a:lnTo>
                  <a:lnTo>
                    <a:pt x="7814" y="10109"/>
                  </a:lnTo>
                  <a:lnTo>
                    <a:pt x="7837" y="9715"/>
                  </a:lnTo>
                  <a:close/>
                </a:path>
                <a:path w="10159" h="12065">
                  <a:moveTo>
                    <a:pt x="7117" y="7162"/>
                  </a:moveTo>
                  <a:lnTo>
                    <a:pt x="4509" y="7162"/>
                  </a:lnTo>
                  <a:lnTo>
                    <a:pt x="4775" y="8356"/>
                  </a:lnTo>
                  <a:lnTo>
                    <a:pt x="2654" y="8813"/>
                  </a:lnTo>
                  <a:lnTo>
                    <a:pt x="3505" y="10109"/>
                  </a:lnTo>
                  <a:lnTo>
                    <a:pt x="5271" y="9715"/>
                  </a:lnTo>
                  <a:lnTo>
                    <a:pt x="7837" y="9715"/>
                  </a:lnTo>
                  <a:lnTo>
                    <a:pt x="8535" y="7848"/>
                  </a:lnTo>
                  <a:lnTo>
                    <a:pt x="7117" y="7162"/>
                  </a:lnTo>
                  <a:close/>
                </a:path>
                <a:path w="10159" h="12065">
                  <a:moveTo>
                    <a:pt x="3074" y="0"/>
                  </a:moveTo>
                  <a:lnTo>
                    <a:pt x="2312" y="1346"/>
                  </a:lnTo>
                  <a:lnTo>
                    <a:pt x="1105" y="1612"/>
                  </a:lnTo>
                  <a:lnTo>
                    <a:pt x="280" y="5803"/>
                  </a:lnTo>
                  <a:lnTo>
                    <a:pt x="62" y="6337"/>
                  </a:lnTo>
                  <a:lnTo>
                    <a:pt x="0" y="7162"/>
                  </a:lnTo>
                  <a:lnTo>
                    <a:pt x="635" y="9486"/>
                  </a:lnTo>
                  <a:lnTo>
                    <a:pt x="1613" y="8102"/>
                  </a:lnTo>
                  <a:lnTo>
                    <a:pt x="2820" y="7353"/>
                  </a:lnTo>
                  <a:lnTo>
                    <a:pt x="4509" y="7162"/>
                  </a:lnTo>
                  <a:lnTo>
                    <a:pt x="7117" y="7162"/>
                  </a:lnTo>
                  <a:lnTo>
                    <a:pt x="6172" y="6705"/>
                  </a:lnTo>
                  <a:lnTo>
                    <a:pt x="7455" y="6337"/>
                  </a:lnTo>
                  <a:lnTo>
                    <a:pt x="9122" y="6337"/>
                  </a:lnTo>
                  <a:lnTo>
                    <a:pt x="9601" y="5422"/>
                  </a:lnTo>
                  <a:lnTo>
                    <a:pt x="8883" y="4699"/>
                  </a:lnTo>
                  <a:lnTo>
                    <a:pt x="4852" y="4699"/>
                  </a:lnTo>
                  <a:lnTo>
                    <a:pt x="4343" y="3873"/>
                  </a:lnTo>
                  <a:lnTo>
                    <a:pt x="3162" y="3873"/>
                  </a:lnTo>
                  <a:lnTo>
                    <a:pt x="2921" y="3454"/>
                  </a:lnTo>
                  <a:lnTo>
                    <a:pt x="2477" y="2755"/>
                  </a:lnTo>
                  <a:lnTo>
                    <a:pt x="4483" y="266"/>
                  </a:lnTo>
                  <a:lnTo>
                    <a:pt x="3074" y="0"/>
                  </a:lnTo>
                  <a:close/>
                </a:path>
                <a:path w="10159" h="12065">
                  <a:moveTo>
                    <a:pt x="9122" y="6337"/>
                  </a:moveTo>
                  <a:lnTo>
                    <a:pt x="7455" y="6337"/>
                  </a:lnTo>
                  <a:lnTo>
                    <a:pt x="8903" y="6756"/>
                  </a:lnTo>
                  <a:lnTo>
                    <a:pt x="9122" y="6337"/>
                  </a:lnTo>
                  <a:close/>
                </a:path>
                <a:path w="10159" h="12065">
                  <a:moveTo>
                    <a:pt x="8522" y="1257"/>
                  </a:moveTo>
                  <a:lnTo>
                    <a:pt x="7142" y="2209"/>
                  </a:lnTo>
                  <a:lnTo>
                    <a:pt x="6172" y="2768"/>
                  </a:lnTo>
                  <a:lnTo>
                    <a:pt x="4852" y="4699"/>
                  </a:lnTo>
                  <a:lnTo>
                    <a:pt x="8883" y="4699"/>
                  </a:lnTo>
                  <a:lnTo>
                    <a:pt x="7912" y="3721"/>
                  </a:lnTo>
                  <a:lnTo>
                    <a:pt x="8522" y="1257"/>
                  </a:lnTo>
                  <a:close/>
                </a:path>
                <a:path w="10159" h="12065">
                  <a:moveTo>
                    <a:pt x="4166" y="3556"/>
                  </a:moveTo>
                  <a:lnTo>
                    <a:pt x="3734" y="3670"/>
                  </a:lnTo>
                  <a:lnTo>
                    <a:pt x="3162" y="3873"/>
                  </a:lnTo>
                  <a:lnTo>
                    <a:pt x="4343" y="3873"/>
                  </a:lnTo>
                  <a:lnTo>
                    <a:pt x="4166" y="3556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12009973" y="68593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28"/>
                  </a:lnTo>
                  <a:lnTo>
                    <a:pt x="0" y="368"/>
                  </a:lnTo>
                  <a:lnTo>
                    <a:pt x="266" y="330"/>
                  </a:lnTo>
                  <a:lnTo>
                    <a:pt x="317" y="114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11999381" y="687444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370" y="5041"/>
                  </a:moveTo>
                  <a:lnTo>
                    <a:pt x="3606" y="5041"/>
                  </a:lnTo>
                  <a:lnTo>
                    <a:pt x="2895" y="6845"/>
                  </a:lnTo>
                  <a:lnTo>
                    <a:pt x="2197" y="7404"/>
                  </a:lnTo>
                  <a:lnTo>
                    <a:pt x="1701" y="8051"/>
                  </a:lnTo>
                  <a:lnTo>
                    <a:pt x="2793" y="9143"/>
                  </a:lnTo>
                  <a:lnTo>
                    <a:pt x="3949" y="9563"/>
                  </a:lnTo>
                  <a:lnTo>
                    <a:pt x="4953" y="10553"/>
                  </a:lnTo>
                  <a:lnTo>
                    <a:pt x="6350" y="10159"/>
                  </a:lnTo>
                  <a:lnTo>
                    <a:pt x="6616" y="9791"/>
                  </a:lnTo>
                  <a:lnTo>
                    <a:pt x="6997" y="9410"/>
                  </a:lnTo>
                  <a:lnTo>
                    <a:pt x="7569" y="7543"/>
                  </a:lnTo>
                  <a:lnTo>
                    <a:pt x="8356" y="7416"/>
                  </a:lnTo>
                  <a:lnTo>
                    <a:pt x="9531" y="7416"/>
                  </a:lnTo>
                  <a:lnTo>
                    <a:pt x="9588" y="6845"/>
                  </a:lnTo>
                  <a:lnTo>
                    <a:pt x="7467" y="5765"/>
                  </a:lnTo>
                  <a:lnTo>
                    <a:pt x="7370" y="5041"/>
                  </a:lnTo>
                  <a:close/>
                </a:path>
                <a:path w="10159" h="10795">
                  <a:moveTo>
                    <a:pt x="9531" y="7416"/>
                  </a:moveTo>
                  <a:lnTo>
                    <a:pt x="8356" y="7416"/>
                  </a:lnTo>
                  <a:lnTo>
                    <a:pt x="9461" y="8254"/>
                  </a:lnTo>
                  <a:lnTo>
                    <a:pt x="9531" y="7416"/>
                  </a:lnTo>
                  <a:close/>
                </a:path>
                <a:path w="10159" h="10795">
                  <a:moveTo>
                    <a:pt x="2908" y="0"/>
                  </a:moveTo>
                  <a:lnTo>
                    <a:pt x="1739" y="101"/>
                  </a:lnTo>
                  <a:lnTo>
                    <a:pt x="1054" y="393"/>
                  </a:lnTo>
                  <a:lnTo>
                    <a:pt x="1224" y="1574"/>
                  </a:lnTo>
                  <a:lnTo>
                    <a:pt x="1638" y="3111"/>
                  </a:lnTo>
                  <a:lnTo>
                    <a:pt x="0" y="3873"/>
                  </a:lnTo>
                  <a:lnTo>
                    <a:pt x="139" y="4876"/>
                  </a:lnTo>
                  <a:lnTo>
                    <a:pt x="368" y="6921"/>
                  </a:lnTo>
                  <a:lnTo>
                    <a:pt x="850" y="6743"/>
                  </a:lnTo>
                  <a:lnTo>
                    <a:pt x="1739" y="6349"/>
                  </a:lnTo>
                  <a:lnTo>
                    <a:pt x="1790" y="6007"/>
                  </a:lnTo>
                  <a:lnTo>
                    <a:pt x="990" y="5168"/>
                  </a:lnTo>
                  <a:lnTo>
                    <a:pt x="3284" y="5168"/>
                  </a:lnTo>
                  <a:lnTo>
                    <a:pt x="3606" y="5041"/>
                  </a:lnTo>
                  <a:lnTo>
                    <a:pt x="7370" y="5041"/>
                  </a:lnTo>
                  <a:lnTo>
                    <a:pt x="7264" y="4254"/>
                  </a:lnTo>
                  <a:lnTo>
                    <a:pt x="6969" y="3492"/>
                  </a:lnTo>
                  <a:lnTo>
                    <a:pt x="4889" y="3492"/>
                  </a:lnTo>
                  <a:lnTo>
                    <a:pt x="4064" y="3263"/>
                  </a:lnTo>
                  <a:lnTo>
                    <a:pt x="4559" y="2349"/>
                  </a:lnTo>
                  <a:lnTo>
                    <a:pt x="4869" y="2027"/>
                  </a:lnTo>
                  <a:lnTo>
                    <a:pt x="4782" y="1714"/>
                  </a:lnTo>
                  <a:lnTo>
                    <a:pt x="4699" y="1574"/>
                  </a:lnTo>
                  <a:lnTo>
                    <a:pt x="4546" y="1409"/>
                  </a:lnTo>
                  <a:lnTo>
                    <a:pt x="3517" y="1155"/>
                  </a:lnTo>
                  <a:lnTo>
                    <a:pt x="2908" y="0"/>
                  </a:lnTo>
                  <a:close/>
                </a:path>
                <a:path w="10159" h="10795">
                  <a:moveTo>
                    <a:pt x="3284" y="5168"/>
                  </a:moveTo>
                  <a:lnTo>
                    <a:pt x="990" y="5168"/>
                  </a:lnTo>
                  <a:lnTo>
                    <a:pt x="2235" y="5473"/>
                  </a:lnTo>
                  <a:lnTo>
                    <a:pt x="2768" y="5372"/>
                  </a:lnTo>
                  <a:lnTo>
                    <a:pt x="3284" y="5168"/>
                  </a:lnTo>
                  <a:close/>
                </a:path>
                <a:path w="10159" h="10795">
                  <a:moveTo>
                    <a:pt x="5549" y="1803"/>
                  </a:moveTo>
                  <a:lnTo>
                    <a:pt x="5308" y="1816"/>
                  </a:lnTo>
                  <a:lnTo>
                    <a:pt x="4886" y="1997"/>
                  </a:lnTo>
                  <a:lnTo>
                    <a:pt x="4889" y="3492"/>
                  </a:lnTo>
                  <a:lnTo>
                    <a:pt x="6969" y="3492"/>
                  </a:lnTo>
                  <a:lnTo>
                    <a:pt x="6743" y="2908"/>
                  </a:lnTo>
                  <a:lnTo>
                    <a:pt x="5549" y="1803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12001112" y="686957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743" y="0"/>
                  </a:moveTo>
                  <a:lnTo>
                    <a:pt x="2565" y="2082"/>
                  </a:lnTo>
                  <a:lnTo>
                    <a:pt x="215" y="2933"/>
                  </a:lnTo>
                  <a:lnTo>
                    <a:pt x="0" y="4978"/>
                  </a:lnTo>
                  <a:lnTo>
                    <a:pt x="1168" y="4876"/>
                  </a:lnTo>
                  <a:lnTo>
                    <a:pt x="1778" y="6019"/>
                  </a:lnTo>
                  <a:lnTo>
                    <a:pt x="2806" y="6286"/>
                  </a:lnTo>
                  <a:lnTo>
                    <a:pt x="2451" y="4775"/>
                  </a:lnTo>
                  <a:lnTo>
                    <a:pt x="1219" y="3098"/>
                  </a:lnTo>
                  <a:lnTo>
                    <a:pt x="3517" y="2044"/>
                  </a:lnTo>
                  <a:lnTo>
                    <a:pt x="3454" y="1828"/>
                  </a:lnTo>
                  <a:lnTo>
                    <a:pt x="3416" y="1600"/>
                  </a:lnTo>
                  <a:lnTo>
                    <a:pt x="3416" y="1346"/>
                  </a:lnTo>
                  <a:lnTo>
                    <a:pt x="3340" y="1104"/>
                  </a:lnTo>
                  <a:lnTo>
                    <a:pt x="3225" y="888"/>
                  </a:lnTo>
                  <a:lnTo>
                    <a:pt x="3162" y="647"/>
                  </a:lnTo>
                  <a:lnTo>
                    <a:pt x="2870" y="22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12003862" y="68676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41" y="0"/>
                  </a:moveTo>
                  <a:lnTo>
                    <a:pt x="812" y="342"/>
                  </a:lnTo>
                  <a:lnTo>
                    <a:pt x="660" y="634"/>
                  </a:lnTo>
                  <a:lnTo>
                    <a:pt x="317" y="1244"/>
                  </a:lnTo>
                  <a:lnTo>
                    <a:pt x="152" y="1574"/>
                  </a:lnTo>
                  <a:lnTo>
                    <a:pt x="0" y="1892"/>
                  </a:lnTo>
                  <a:lnTo>
                    <a:pt x="114" y="2120"/>
                  </a:lnTo>
                  <a:lnTo>
                    <a:pt x="406" y="2539"/>
                  </a:lnTo>
                  <a:lnTo>
                    <a:pt x="838" y="2374"/>
                  </a:lnTo>
                  <a:lnTo>
                    <a:pt x="1270" y="2222"/>
                  </a:lnTo>
                  <a:lnTo>
                    <a:pt x="1714" y="2057"/>
                  </a:lnTo>
                  <a:lnTo>
                    <a:pt x="1854" y="1739"/>
                  </a:lnTo>
                  <a:lnTo>
                    <a:pt x="2006" y="1435"/>
                  </a:lnTo>
                  <a:lnTo>
                    <a:pt x="2159" y="1079"/>
                  </a:lnTo>
                  <a:lnTo>
                    <a:pt x="1943" y="571"/>
                  </a:lnTo>
                  <a:lnTo>
                    <a:pt x="1651" y="8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E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11999301" y="6874832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143" y="0"/>
                  </a:moveTo>
                  <a:lnTo>
                    <a:pt x="444" y="253"/>
                  </a:lnTo>
                  <a:lnTo>
                    <a:pt x="292" y="558"/>
                  </a:lnTo>
                  <a:lnTo>
                    <a:pt x="0" y="1231"/>
                  </a:lnTo>
                  <a:lnTo>
                    <a:pt x="342" y="1981"/>
                  </a:lnTo>
                  <a:lnTo>
                    <a:pt x="139" y="2743"/>
                  </a:lnTo>
                  <a:lnTo>
                    <a:pt x="88" y="3492"/>
                  </a:lnTo>
                  <a:lnTo>
                    <a:pt x="1701" y="2717"/>
                  </a:lnTo>
                  <a:lnTo>
                    <a:pt x="1333" y="133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12004343" y="68677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07" y="0"/>
                  </a:moveTo>
                  <a:lnTo>
                    <a:pt x="152" y="190"/>
                  </a:lnTo>
                  <a:lnTo>
                    <a:pt x="0" y="482"/>
                  </a:lnTo>
                  <a:lnTo>
                    <a:pt x="12" y="889"/>
                  </a:lnTo>
                  <a:lnTo>
                    <a:pt x="165" y="584"/>
                  </a:lnTo>
                  <a:lnTo>
                    <a:pt x="342" y="30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12005997" y="68675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130" y="0"/>
                  </a:moveTo>
                  <a:lnTo>
                    <a:pt x="774" y="393"/>
                  </a:lnTo>
                  <a:lnTo>
                    <a:pt x="381" y="800"/>
                  </a:lnTo>
                  <a:lnTo>
                    <a:pt x="25" y="1193"/>
                  </a:lnTo>
                  <a:lnTo>
                    <a:pt x="279" y="2209"/>
                  </a:lnTo>
                  <a:lnTo>
                    <a:pt x="1079" y="3111"/>
                  </a:lnTo>
                  <a:lnTo>
                    <a:pt x="381" y="4216"/>
                  </a:lnTo>
                  <a:lnTo>
                    <a:pt x="1574" y="5334"/>
                  </a:lnTo>
                  <a:lnTo>
                    <a:pt x="2438" y="5537"/>
                  </a:lnTo>
                  <a:lnTo>
                    <a:pt x="3289" y="5753"/>
                  </a:lnTo>
                  <a:lnTo>
                    <a:pt x="4165" y="5956"/>
                  </a:lnTo>
                  <a:lnTo>
                    <a:pt x="3784" y="4953"/>
                  </a:lnTo>
                  <a:lnTo>
                    <a:pt x="3987" y="4089"/>
                  </a:lnTo>
                  <a:lnTo>
                    <a:pt x="4749" y="3352"/>
                  </a:lnTo>
                  <a:lnTo>
                    <a:pt x="3898" y="2057"/>
                  </a:lnTo>
                  <a:lnTo>
                    <a:pt x="6032" y="1612"/>
                  </a:lnTo>
                  <a:lnTo>
                    <a:pt x="5740" y="406"/>
                  </a:lnTo>
                  <a:lnTo>
                    <a:pt x="4076" y="596"/>
                  </a:lnTo>
                  <a:lnTo>
                    <a:pt x="2870" y="1346"/>
                  </a:lnTo>
                  <a:lnTo>
                    <a:pt x="1892" y="2717"/>
                  </a:lnTo>
                  <a:lnTo>
                    <a:pt x="1574" y="1587"/>
                  </a:lnTo>
                  <a:lnTo>
                    <a:pt x="1371" y="80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12033312" y="683844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5207" y="0"/>
                  </a:moveTo>
                  <a:lnTo>
                    <a:pt x="3111" y="2793"/>
                  </a:lnTo>
                  <a:lnTo>
                    <a:pt x="254" y="5143"/>
                  </a:lnTo>
                  <a:lnTo>
                    <a:pt x="0" y="9004"/>
                  </a:lnTo>
                  <a:lnTo>
                    <a:pt x="1752" y="7467"/>
                  </a:lnTo>
                  <a:lnTo>
                    <a:pt x="3187" y="9309"/>
                  </a:lnTo>
                  <a:lnTo>
                    <a:pt x="3708" y="7886"/>
                  </a:lnTo>
                  <a:lnTo>
                    <a:pt x="4902" y="6997"/>
                  </a:lnTo>
                  <a:lnTo>
                    <a:pt x="5943" y="5968"/>
                  </a:lnTo>
                  <a:lnTo>
                    <a:pt x="6159" y="5867"/>
                  </a:lnTo>
                  <a:lnTo>
                    <a:pt x="6400" y="5803"/>
                  </a:lnTo>
                  <a:lnTo>
                    <a:pt x="6616" y="5714"/>
                  </a:lnTo>
                  <a:lnTo>
                    <a:pt x="5168" y="4635"/>
                  </a:lnTo>
                  <a:lnTo>
                    <a:pt x="6134" y="3505"/>
                  </a:lnTo>
                  <a:lnTo>
                    <a:pt x="7569" y="787"/>
                  </a:lnTo>
                  <a:lnTo>
                    <a:pt x="6299" y="469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12038482" y="6837616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4">
                  <a:moveTo>
                    <a:pt x="2108" y="0"/>
                  </a:moveTo>
                  <a:lnTo>
                    <a:pt x="38" y="825"/>
                  </a:lnTo>
                  <a:lnTo>
                    <a:pt x="1117" y="1295"/>
                  </a:lnTo>
                  <a:lnTo>
                    <a:pt x="2413" y="1600"/>
                  </a:lnTo>
                  <a:lnTo>
                    <a:pt x="1498" y="3352"/>
                  </a:lnTo>
                  <a:lnTo>
                    <a:pt x="965" y="4330"/>
                  </a:lnTo>
                  <a:lnTo>
                    <a:pt x="0" y="5473"/>
                  </a:lnTo>
                  <a:lnTo>
                    <a:pt x="1447" y="6540"/>
                  </a:lnTo>
                  <a:lnTo>
                    <a:pt x="2413" y="6680"/>
                  </a:lnTo>
                  <a:lnTo>
                    <a:pt x="3352" y="6438"/>
                  </a:lnTo>
                  <a:lnTo>
                    <a:pt x="5791" y="6349"/>
                  </a:lnTo>
                  <a:lnTo>
                    <a:pt x="6464" y="7531"/>
                  </a:lnTo>
                  <a:lnTo>
                    <a:pt x="4711" y="9931"/>
                  </a:lnTo>
                  <a:lnTo>
                    <a:pt x="4483" y="12484"/>
                  </a:lnTo>
                  <a:lnTo>
                    <a:pt x="5181" y="12230"/>
                  </a:lnTo>
                  <a:lnTo>
                    <a:pt x="5854" y="12382"/>
                  </a:lnTo>
                  <a:lnTo>
                    <a:pt x="6451" y="12750"/>
                  </a:lnTo>
                  <a:lnTo>
                    <a:pt x="7010" y="11252"/>
                  </a:lnTo>
                  <a:lnTo>
                    <a:pt x="6007" y="9905"/>
                  </a:lnTo>
                  <a:lnTo>
                    <a:pt x="8039" y="6896"/>
                  </a:lnTo>
                  <a:lnTo>
                    <a:pt x="6985" y="5245"/>
                  </a:lnTo>
                  <a:lnTo>
                    <a:pt x="2197" y="5740"/>
                  </a:lnTo>
                  <a:lnTo>
                    <a:pt x="2794" y="4305"/>
                  </a:lnTo>
                  <a:lnTo>
                    <a:pt x="3149" y="2743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12025816" y="684305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311" y="0"/>
                  </a:moveTo>
                  <a:lnTo>
                    <a:pt x="1295" y="152"/>
                  </a:lnTo>
                  <a:lnTo>
                    <a:pt x="850" y="1422"/>
                  </a:lnTo>
                  <a:lnTo>
                    <a:pt x="1181" y="2324"/>
                  </a:lnTo>
                  <a:lnTo>
                    <a:pt x="863" y="2959"/>
                  </a:lnTo>
                  <a:lnTo>
                    <a:pt x="0" y="3302"/>
                  </a:lnTo>
                  <a:lnTo>
                    <a:pt x="508" y="3860"/>
                  </a:lnTo>
                  <a:lnTo>
                    <a:pt x="1143" y="4152"/>
                  </a:lnTo>
                  <a:lnTo>
                    <a:pt x="1892" y="4165"/>
                  </a:lnTo>
                  <a:lnTo>
                    <a:pt x="2133" y="2451"/>
                  </a:lnTo>
                  <a:lnTo>
                    <a:pt x="4000" y="2628"/>
                  </a:lnTo>
                  <a:lnTo>
                    <a:pt x="3441" y="3683"/>
                  </a:lnTo>
                  <a:lnTo>
                    <a:pt x="3543" y="4330"/>
                  </a:lnTo>
                  <a:lnTo>
                    <a:pt x="5092" y="3670"/>
                  </a:lnTo>
                  <a:lnTo>
                    <a:pt x="4838" y="5549"/>
                  </a:lnTo>
                  <a:lnTo>
                    <a:pt x="5689" y="5880"/>
                  </a:lnTo>
                  <a:lnTo>
                    <a:pt x="7061" y="5334"/>
                  </a:lnTo>
                  <a:lnTo>
                    <a:pt x="6807" y="4660"/>
                  </a:lnTo>
                  <a:lnTo>
                    <a:pt x="5435" y="3949"/>
                  </a:lnTo>
                  <a:lnTo>
                    <a:pt x="4749" y="2679"/>
                  </a:lnTo>
                  <a:lnTo>
                    <a:pt x="4711" y="1257"/>
                  </a:lnTo>
                  <a:lnTo>
                    <a:pt x="4699" y="203"/>
                  </a:lnTo>
                  <a:lnTo>
                    <a:pt x="4241" y="101"/>
                  </a:lnTo>
                  <a:lnTo>
                    <a:pt x="3454" y="5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12023238" y="684428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803" y="0"/>
                  </a:moveTo>
                  <a:lnTo>
                    <a:pt x="1346" y="190"/>
                  </a:lnTo>
                  <a:lnTo>
                    <a:pt x="901" y="355"/>
                  </a:lnTo>
                  <a:lnTo>
                    <a:pt x="431" y="546"/>
                  </a:lnTo>
                  <a:lnTo>
                    <a:pt x="279" y="850"/>
                  </a:lnTo>
                  <a:lnTo>
                    <a:pt x="152" y="1181"/>
                  </a:lnTo>
                  <a:lnTo>
                    <a:pt x="0" y="1485"/>
                  </a:lnTo>
                  <a:lnTo>
                    <a:pt x="749" y="2197"/>
                  </a:lnTo>
                  <a:lnTo>
                    <a:pt x="1841" y="1358"/>
                  </a:lnTo>
                  <a:lnTo>
                    <a:pt x="2578" y="2057"/>
                  </a:lnTo>
                  <a:lnTo>
                    <a:pt x="3454" y="1727"/>
                  </a:lnTo>
                  <a:lnTo>
                    <a:pt x="3759" y="1092"/>
                  </a:lnTo>
                  <a:lnTo>
                    <a:pt x="3441" y="190"/>
                  </a:lnTo>
                  <a:lnTo>
                    <a:pt x="2895" y="126"/>
                  </a:lnTo>
                  <a:lnTo>
                    <a:pt x="2349" y="7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12040584" y="683718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558" y="0"/>
                  </a:moveTo>
                  <a:lnTo>
                    <a:pt x="253" y="0"/>
                  </a:lnTo>
                  <a:lnTo>
                    <a:pt x="0" y="444"/>
                  </a:lnTo>
                  <a:lnTo>
                    <a:pt x="355" y="1371"/>
                  </a:lnTo>
                  <a:lnTo>
                    <a:pt x="1041" y="3187"/>
                  </a:lnTo>
                  <a:lnTo>
                    <a:pt x="1625" y="2527"/>
                  </a:lnTo>
                  <a:lnTo>
                    <a:pt x="2400" y="1993"/>
                  </a:lnTo>
                  <a:lnTo>
                    <a:pt x="2590" y="1041"/>
                  </a:lnTo>
                  <a:lnTo>
                    <a:pt x="1841" y="1295"/>
                  </a:lnTo>
                  <a:lnTo>
                    <a:pt x="1206" y="1193"/>
                  </a:lnTo>
                  <a:lnTo>
                    <a:pt x="787" y="43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12032627" y="684744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73" y="0"/>
                  </a:moveTo>
                  <a:lnTo>
                    <a:pt x="457" y="101"/>
                  </a:lnTo>
                  <a:lnTo>
                    <a:pt x="0" y="266"/>
                  </a:lnTo>
                  <a:lnTo>
                    <a:pt x="88" y="507"/>
                  </a:lnTo>
                  <a:lnTo>
                    <a:pt x="165" y="736"/>
                  </a:lnTo>
                  <a:lnTo>
                    <a:pt x="253" y="952"/>
                  </a:lnTo>
                  <a:lnTo>
                    <a:pt x="342" y="1193"/>
                  </a:lnTo>
                  <a:lnTo>
                    <a:pt x="444" y="1409"/>
                  </a:lnTo>
                  <a:lnTo>
                    <a:pt x="507" y="1650"/>
                  </a:lnTo>
                  <a:lnTo>
                    <a:pt x="838" y="1790"/>
                  </a:lnTo>
                  <a:lnTo>
                    <a:pt x="1155" y="1904"/>
                  </a:lnTo>
                  <a:lnTo>
                    <a:pt x="1460" y="2019"/>
                  </a:lnTo>
                  <a:lnTo>
                    <a:pt x="761" y="38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12023666" y="684360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431" y="279"/>
                  </a:lnTo>
                  <a:lnTo>
                    <a:pt x="292" y="584"/>
                  </a:lnTo>
                  <a:lnTo>
                    <a:pt x="152" y="901"/>
                  </a:lnTo>
                  <a:lnTo>
                    <a:pt x="0" y="1219"/>
                  </a:lnTo>
                  <a:lnTo>
                    <a:pt x="469" y="1041"/>
                  </a:lnTo>
                  <a:lnTo>
                    <a:pt x="927" y="876"/>
                  </a:lnTo>
                  <a:lnTo>
                    <a:pt x="1384" y="685"/>
                  </a:lnTo>
                  <a:lnTo>
                    <a:pt x="1282" y="469"/>
                  </a:lnTo>
                  <a:lnTo>
                    <a:pt x="1193" y="24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12024099" y="68430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39" y="0"/>
                  </a:moveTo>
                  <a:lnTo>
                    <a:pt x="50" y="419"/>
                  </a:lnTo>
                  <a:lnTo>
                    <a:pt x="0" y="850"/>
                  </a:lnTo>
                  <a:lnTo>
                    <a:pt x="228" y="774"/>
                  </a:lnTo>
                  <a:lnTo>
                    <a:pt x="444" y="673"/>
                  </a:lnTo>
                  <a:lnTo>
                    <a:pt x="685" y="584"/>
                  </a:lnTo>
                  <a:lnTo>
                    <a:pt x="698" y="393"/>
                  </a:lnTo>
                  <a:lnTo>
                    <a:pt x="723" y="7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12010153" y="693407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6350" y="0"/>
                  </a:moveTo>
                  <a:lnTo>
                    <a:pt x="5105" y="279"/>
                  </a:lnTo>
                  <a:lnTo>
                    <a:pt x="4597" y="546"/>
                  </a:lnTo>
                  <a:lnTo>
                    <a:pt x="4343" y="660"/>
                  </a:lnTo>
                  <a:lnTo>
                    <a:pt x="2641" y="1003"/>
                  </a:lnTo>
                  <a:lnTo>
                    <a:pt x="1612" y="2184"/>
                  </a:lnTo>
                  <a:lnTo>
                    <a:pt x="698" y="3530"/>
                  </a:lnTo>
                  <a:lnTo>
                    <a:pt x="457" y="3632"/>
                  </a:lnTo>
                  <a:lnTo>
                    <a:pt x="241" y="3746"/>
                  </a:lnTo>
                  <a:lnTo>
                    <a:pt x="0" y="3848"/>
                  </a:lnTo>
                  <a:lnTo>
                    <a:pt x="1219" y="4914"/>
                  </a:lnTo>
                  <a:lnTo>
                    <a:pt x="1447" y="4902"/>
                  </a:lnTo>
                  <a:lnTo>
                    <a:pt x="1892" y="4813"/>
                  </a:lnTo>
                  <a:lnTo>
                    <a:pt x="2235" y="4444"/>
                  </a:lnTo>
                  <a:lnTo>
                    <a:pt x="2514" y="4063"/>
                  </a:lnTo>
                  <a:lnTo>
                    <a:pt x="3162" y="3492"/>
                  </a:lnTo>
                  <a:lnTo>
                    <a:pt x="3556" y="3238"/>
                  </a:lnTo>
                  <a:lnTo>
                    <a:pt x="3987" y="3657"/>
                  </a:lnTo>
                  <a:lnTo>
                    <a:pt x="3733" y="4165"/>
                  </a:lnTo>
                  <a:lnTo>
                    <a:pt x="3695" y="4851"/>
                  </a:lnTo>
                  <a:lnTo>
                    <a:pt x="3784" y="5206"/>
                  </a:lnTo>
                  <a:lnTo>
                    <a:pt x="3810" y="5562"/>
                  </a:lnTo>
                  <a:lnTo>
                    <a:pt x="4038" y="5486"/>
                  </a:lnTo>
                  <a:lnTo>
                    <a:pt x="4508" y="5295"/>
                  </a:lnTo>
                  <a:lnTo>
                    <a:pt x="4635" y="4749"/>
                  </a:lnTo>
                  <a:lnTo>
                    <a:pt x="5003" y="4394"/>
                  </a:lnTo>
                  <a:lnTo>
                    <a:pt x="6807" y="4635"/>
                  </a:lnTo>
                  <a:lnTo>
                    <a:pt x="7594" y="3936"/>
                  </a:lnTo>
                  <a:lnTo>
                    <a:pt x="8318" y="3060"/>
                  </a:lnTo>
                  <a:lnTo>
                    <a:pt x="8242" y="2832"/>
                  </a:lnTo>
                  <a:lnTo>
                    <a:pt x="8153" y="2628"/>
                  </a:lnTo>
                  <a:lnTo>
                    <a:pt x="8089" y="2387"/>
                  </a:lnTo>
                  <a:lnTo>
                    <a:pt x="7518" y="2311"/>
                  </a:lnTo>
                  <a:lnTo>
                    <a:pt x="7493" y="2044"/>
                  </a:lnTo>
                  <a:lnTo>
                    <a:pt x="7747" y="1600"/>
                  </a:lnTo>
                  <a:lnTo>
                    <a:pt x="7251" y="43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12009960" y="694034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254" y="0"/>
                  </a:moveTo>
                  <a:lnTo>
                    <a:pt x="3657" y="596"/>
                  </a:lnTo>
                  <a:lnTo>
                    <a:pt x="3009" y="1104"/>
                  </a:lnTo>
                  <a:lnTo>
                    <a:pt x="2218" y="1600"/>
                  </a:lnTo>
                  <a:lnTo>
                    <a:pt x="25" y="2908"/>
                  </a:lnTo>
                  <a:lnTo>
                    <a:pt x="0" y="4025"/>
                  </a:lnTo>
                  <a:lnTo>
                    <a:pt x="1955" y="6362"/>
                  </a:lnTo>
                  <a:lnTo>
                    <a:pt x="2641" y="6095"/>
                  </a:lnTo>
                  <a:lnTo>
                    <a:pt x="4444" y="4825"/>
                  </a:lnTo>
                  <a:lnTo>
                    <a:pt x="2197" y="3695"/>
                  </a:lnTo>
                  <a:lnTo>
                    <a:pt x="3568" y="3225"/>
                  </a:lnTo>
                  <a:lnTo>
                    <a:pt x="5956" y="2463"/>
                  </a:lnTo>
                  <a:lnTo>
                    <a:pt x="5816" y="2019"/>
                  </a:lnTo>
                  <a:lnTo>
                    <a:pt x="5714" y="1803"/>
                  </a:lnTo>
                  <a:lnTo>
                    <a:pt x="4749" y="1600"/>
                  </a:lnTo>
                  <a:lnTo>
                    <a:pt x="4559" y="749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ECAE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12011916" y="694634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343" y="0"/>
                  </a:moveTo>
                  <a:lnTo>
                    <a:pt x="1257" y="939"/>
                  </a:lnTo>
                  <a:lnTo>
                    <a:pt x="685" y="88"/>
                  </a:lnTo>
                  <a:lnTo>
                    <a:pt x="444" y="190"/>
                  </a:lnTo>
                  <a:lnTo>
                    <a:pt x="0" y="355"/>
                  </a:lnTo>
                  <a:lnTo>
                    <a:pt x="355" y="1587"/>
                  </a:lnTo>
                  <a:lnTo>
                    <a:pt x="1663" y="1790"/>
                  </a:lnTo>
                  <a:lnTo>
                    <a:pt x="2413" y="259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12010179" y="693889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66" y="0"/>
                  </a:moveTo>
                  <a:lnTo>
                    <a:pt x="1625" y="25"/>
                  </a:lnTo>
                  <a:lnTo>
                    <a:pt x="1422" y="76"/>
                  </a:lnTo>
                  <a:lnTo>
                    <a:pt x="1206" y="114"/>
                  </a:lnTo>
                  <a:lnTo>
                    <a:pt x="762" y="431"/>
                  </a:lnTo>
                  <a:lnTo>
                    <a:pt x="0" y="711"/>
                  </a:lnTo>
                  <a:lnTo>
                    <a:pt x="508" y="1397"/>
                  </a:lnTo>
                  <a:lnTo>
                    <a:pt x="901" y="1905"/>
                  </a:lnTo>
                  <a:lnTo>
                    <a:pt x="1612" y="1651"/>
                  </a:lnTo>
                  <a:lnTo>
                    <a:pt x="2095" y="1320"/>
                  </a:lnTo>
                  <a:lnTo>
                    <a:pt x="2895" y="800"/>
                  </a:lnTo>
                  <a:lnTo>
                    <a:pt x="2209" y="40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4DEE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12013958" y="693938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674" y="0"/>
                  </a:moveTo>
                  <a:lnTo>
                    <a:pt x="0" y="262"/>
                  </a:lnTo>
                  <a:lnTo>
                    <a:pt x="253" y="960"/>
                  </a:lnTo>
                  <a:lnTo>
                    <a:pt x="571" y="1710"/>
                  </a:lnTo>
                  <a:lnTo>
                    <a:pt x="749" y="2548"/>
                  </a:lnTo>
                  <a:lnTo>
                    <a:pt x="1714" y="276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12008740" y="69486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4" y="215"/>
                  </a:lnTo>
                  <a:lnTo>
                    <a:pt x="34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8" name="object 3108"/>
            <p:cNvSpPr/>
            <p:nvPr/>
          </p:nvSpPr>
          <p:spPr>
            <a:xfrm>
              <a:off x="12008324" y="69302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1054" y="88"/>
                  </a:lnTo>
                  <a:lnTo>
                    <a:pt x="812" y="152"/>
                  </a:lnTo>
                  <a:lnTo>
                    <a:pt x="584" y="241"/>
                  </a:lnTo>
                  <a:lnTo>
                    <a:pt x="355" y="317"/>
                  </a:lnTo>
                  <a:lnTo>
                    <a:pt x="165" y="444"/>
                  </a:lnTo>
                  <a:lnTo>
                    <a:pt x="0" y="584"/>
                  </a:lnTo>
                  <a:lnTo>
                    <a:pt x="736" y="1054"/>
                  </a:lnTo>
                  <a:lnTo>
                    <a:pt x="1142" y="80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3DA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09" name="object 3109"/>
            <p:cNvSpPr/>
            <p:nvPr/>
          </p:nvSpPr>
          <p:spPr>
            <a:xfrm>
              <a:off x="12008655" y="692964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74" y="0"/>
                  </a:moveTo>
                  <a:lnTo>
                    <a:pt x="520" y="76"/>
                  </a:lnTo>
                  <a:lnTo>
                    <a:pt x="254" y="126"/>
                  </a:lnTo>
                  <a:lnTo>
                    <a:pt x="0" y="177"/>
                  </a:lnTo>
                  <a:lnTo>
                    <a:pt x="101" y="431"/>
                  </a:lnTo>
                  <a:lnTo>
                    <a:pt x="177" y="647"/>
                  </a:lnTo>
                  <a:lnTo>
                    <a:pt x="254" y="876"/>
                  </a:lnTo>
                  <a:lnTo>
                    <a:pt x="482" y="787"/>
                  </a:lnTo>
                  <a:lnTo>
                    <a:pt x="723" y="723"/>
                  </a:lnTo>
                  <a:lnTo>
                    <a:pt x="965" y="634"/>
                  </a:lnTo>
                  <a:lnTo>
                    <a:pt x="876" y="431"/>
                  </a:lnTo>
                  <a:lnTo>
                    <a:pt x="812" y="22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12000751" y="691913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9207" y="0"/>
                  </a:moveTo>
                  <a:lnTo>
                    <a:pt x="6654" y="965"/>
                  </a:lnTo>
                  <a:lnTo>
                    <a:pt x="6286" y="279"/>
                  </a:lnTo>
                  <a:lnTo>
                    <a:pt x="5372" y="762"/>
                  </a:lnTo>
                  <a:lnTo>
                    <a:pt x="4356" y="825"/>
                  </a:lnTo>
                  <a:lnTo>
                    <a:pt x="3378" y="762"/>
                  </a:lnTo>
                  <a:lnTo>
                    <a:pt x="3124" y="1600"/>
                  </a:lnTo>
                  <a:lnTo>
                    <a:pt x="2641" y="1701"/>
                  </a:lnTo>
                  <a:lnTo>
                    <a:pt x="1955" y="1206"/>
                  </a:lnTo>
                  <a:lnTo>
                    <a:pt x="1498" y="1358"/>
                  </a:lnTo>
                  <a:lnTo>
                    <a:pt x="1257" y="1422"/>
                  </a:lnTo>
                  <a:lnTo>
                    <a:pt x="1130" y="3352"/>
                  </a:lnTo>
                  <a:lnTo>
                    <a:pt x="1536" y="5308"/>
                  </a:lnTo>
                  <a:lnTo>
                    <a:pt x="495" y="7150"/>
                  </a:lnTo>
                  <a:lnTo>
                    <a:pt x="0" y="7975"/>
                  </a:lnTo>
                  <a:lnTo>
                    <a:pt x="380" y="8801"/>
                  </a:lnTo>
                  <a:lnTo>
                    <a:pt x="2501" y="9575"/>
                  </a:lnTo>
                  <a:lnTo>
                    <a:pt x="2476" y="8559"/>
                  </a:lnTo>
                  <a:lnTo>
                    <a:pt x="2857" y="8051"/>
                  </a:lnTo>
                  <a:lnTo>
                    <a:pt x="4902" y="5524"/>
                  </a:lnTo>
                  <a:lnTo>
                    <a:pt x="5702" y="6121"/>
                  </a:lnTo>
                  <a:lnTo>
                    <a:pt x="5549" y="7416"/>
                  </a:lnTo>
                  <a:lnTo>
                    <a:pt x="6578" y="7861"/>
                  </a:lnTo>
                  <a:lnTo>
                    <a:pt x="7886" y="8382"/>
                  </a:lnTo>
                  <a:lnTo>
                    <a:pt x="7289" y="9817"/>
                  </a:lnTo>
                  <a:lnTo>
                    <a:pt x="7899" y="10680"/>
                  </a:lnTo>
                  <a:lnTo>
                    <a:pt x="8686" y="10515"/>
                  </a:lnTo>
                  <a:lnTo>
                    <a:pt x="8902" y="10426"/>
                  </a:lnTo>
                  <a:lnTo>
                    <a:pt x="9131" y="10375"/>
                  </a:lnTo>
                  <a:lnTo>
                    <a:pt x="9372" y="10375"/>
                  </a:lnTo>
                  <a:lnTo>
                    <a:pt x="9283" y="10121"/>
                  </a:lnTo>
                  <a:lnTo>
                    <a:pt x="9880" y="8382"/>
                  </a:lnTo>
                  <a:lnTo>
                    <a:pt x="9982" y="6616"/>
                  </a:lnTo>
                  <a:lnTo>
                    <a:pt x="10350" y="3022"/>
                  </a:lnTo>
                  <a:lnTo>
                    <a:pt x="10325" y="2514"/>
                  </a:lnTo>
                  <a:lnTo>
                    <a:pt x="8483" y="3009"/>
                  </a:lnTo>
                  <a:lnTo>
                    <a:pt x="7975" y="3124"/>
                  </a:lnTo>
                  <a:lnTo>
                    <a:pt x="7327" y="2654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12010444" y="693173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657" y="0"/>
                  </a:moveTo>
                  <a:lnTo>
                    <a:pt x="2882" y="266"/>
                  </a:lnTo>
                  <a:lnTo>
                    <a:pt x="2133" y="711"/>
                  </a:lnTo>
                  <a:lnTo>
                    <a:pt x="1333" y="114"/>
                  </a:lnTo>
                  <a:lnTo>
                    <a:pt x="0" y="660"/>
                  </a:lnTo>
                  <a:lnTo>
                    <a:pt x="952" y="2108"/>
                  </a:lnTo>
                  <a:lnTo>
                    <a:pt x="2870" y="1917"/>
                  </a:lnTo>
                  <a:lnTo>
                    <a:pt x="4051" y="2984"/>
                  </a:lnTo>
                  <a:lnTo>
                    <a:pt x="4305" y="2882"/>
                  </a:lnTo>
                  <a:lnTo>
                    <a:pt x="4559" y="2755"/>
                  </a:lnTo>
                  <a:lnTo>
                    <a:pt x="4813" y="2616"/>
                  </a:lnTo>
                  <a:lnTo>
                    <a:pt x="4419" y="1752"/>
                  </a:lnTo>
                  <a:lnTo>
                    <a:pt x="4025" y="86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12010437" y="692928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4" y="0"/>
                  </a:moveTo>
                  <a:lnTo>
                    <a:pt x="1358" y="520"/>
                  </a:lnTo>
                  <a:lnTo>
                    <a:pt x="914" y="1168"/>
                  </a:lnTo>
                  <a:lnTo>
                    <a:pt x="139" y="1396"/>
                  </a:lnTo>
                  <a:lnTo>
                    <a:pt x="88" y="1955"/>
                  </a:lnTo>
                  <a:lnTo>
                    <a:pt x="50" y="2539"/>
                  </a:lnTo>
                  <a:lnTo>
                    <a:pt x="0" y="3098"/>
                  </a:lnTo>
                  <a:lnTo>
                    <a:pt x="1346" y="2552"/>
                  </a:lnTo>
                  <a:lnTo>
                    <a:pt x="2082" y="1816"/>
                  </a:lnTo>
                  <a:lnTo>
                    <a:pt x="2298" y="990"/>
                  </a:lnTo>
                  <a:lnTo>
                    <a:pt x="1930" y="12"/>
                  </a:lnTo>
                  <a:close/>
                </a:path>
              </a:pathLst>
            </a:custGeom>
            <a:solidFill>
              <a:srgbClr val="F5D7E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3" name="object 3113"/>
            <p:cNvSpPr/>
            <p:nvPr/>
          </p:nvSpPr>
          <p:spPr>
            <a:xfrm>
              <a:off x="12010037" y="69285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62" y="0"/>
                  </a:moveTo>
                  <a:lnTo>
                    <a:pt x="762" y="596"/>
                  </a:lnTo>
                  <a:lnTo>
                    <a:pt x="0" y="723"/>
                  </a:lnTo>
                  <a:lnTo>
                    <a:pt x="76" y="977"/>
                  </a:lnTo>
                  <a:lnTo>
                    <a:pt x="228" y="1371"/>
                  </a:lnTo>
                  <a:lnTo>
                    <a:pt x="546" y="2159"/>
                  </a:lnTo>
                  <a:lnTo>
                    <a:pt x="1308" y="1930"/>
                  </a:lnTo>
                  <a:lnTo>
                    <a:pt x="1765" y="1295"/>
                  </a:lnTo>
                  <a:lnTo>
                    <a:pt x="2311" y="762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4" name="object 3114"/>
            <p:cNvSpPr/>
            <p:nvPr/>
          </p:nvSpPr>
          <p:spPr>
            <a:xfrm>
              <a:off x="11997091" y="690380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4">
                  <a:moveTo>
                    <a:pt x="101" y="0"/>
                  </a:moveTo>
                  <a:lnTo>
                    <a:pt x="0" y="1231"/>
                  </a:lnTo>
                  <a:lnTo>
                    <a:pt x="1358" y="3886"/>
                  </a:lnTo>
                  <a:lnTo>
                    <a:pt x="1041" y="5270"/>
                  </a:lnTo>
                  <a:lnTo>
                    <a:pt x="342" y="6718"/>
                  </a:lnTo>
                  <a:lnTo>
                    <a:pt x="736" y="6972"/>
                  </a:lnTo>
                  <a:lnTo>
                    <a:pt x="1447" y="7213"/>
                  </a:lnTo>
                  <a:lnTo>
                    <a:pt x="1460" y="8166"/>
                  </a:lnTo>
                  <a:lnTo>
                    <a:pt x="647" y="8077"/>
                  </a:lnTo>
                  <a:lnTo>
                    <a:pt x="177" y="8356"/>
                  </a:lnTo>
                  <a:lnTo>
                    <a:pt x="609" y="8864"/>
                  </a:lnTo>
                  <a:lnTo>
                    <a:pt x="1689" y="8623"/>
                  </a:lnTo>
                  <a:lnTo>
                    <a:pt x="1600" y="11417"/>
                  </a:lnTo>
                  <a:lnTo>
                    <a:pt x="1612" y="12915"/>
                  </a:lnTo>
                  <a:lnTo>
                    <a:pt x="4102" y="10185"/>
                  </a:lnTo>
                  <a:lnTo>
                    <a:pt x="4762" y="10769"/>
                  </a:lnTo>
                  <a:lnTo>
                    <a:pt x="5194" y="11201"/>
                  </a:lnTo>
                  <a:lnTo>
                    <a:pt x="5727" y="10502"/>
                  </a:lnTo>
                  <a:lnTo>
                    <a:pt x="5600" y="9309"/>
                  </a:lnTo>
                  <a:lnTo>
                    <a:pt x="6705" y="9004"/>
                  </a:lnTo>
                  <a:lnTo>
                    <a:pt x="5499" y="8064"/>
                  </a:lnTo>
                  <a:lnTo>
                    <a:pt x="4927" y="6756"/>
                  </a:lnTo>
                  <a:lnTo>
                    <a:pt x="4343" y="4013"/>
                  </a:lnTo>
                  <a:lnTo>
                    <a:pt x="5080" y="3568"/>
                  </a:lnTo>
                  <a:lnTo>
                    <a:pt x="6286" y="3683"/>
                  </a:lnTo>
                  <a:lnTo>
                    <a:pt x="5727" y="2679"/>
                  </a:lnTo>
                  <a:lnTo>
                    <a:pt x="5130" y="1930"/>
                  </a:lnTo>
                  <a:lnTo>
                    <a:pt x="1358" y="3657"/>
                  </a:lnTo>
                  <a:lnTo>
                    <a:pt x="1600" y="2133"/>
                  </a:lnTo>
                  <a:lnTo>
                    <a:pt x="1981" y="6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288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12000308" y="691280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492" y="0"/>
                  </a:moveTo>
                  <a:lnTo>
                    <a:pt x="2374" y="330"/>
                  </a:lnTo>
                  <a:lnTo>
                    <a:pt x="2514" y="1498"/>
                  </a:lnTo>
                  <a:lnTo>
                    <a:pt x="1981" y="2197"/>
                  </a:lnTo>
                  <a:lnTo>
                    <a:pt x="1879" y="3111"/>
                  </a:lnTo>
                  <a:lnTo>
                    <a:pt x="1066" y="3556"/>
                  </a:lnTo>
                  <a:lnTo>
                    <a:pt x="673" y="4292"/>
                  </a:lnTo>
                  <a:lnTo>
                    <a:pt x="0" y="5486"/>
                  </a:lnTo>
                  <a:lnTo>
                    <a:pt x="431" y="6299"/>
                  </a:lnTo>
                  <a:lnTo>
                    <a:pt x="1473" y="6985"/>
                  </a:lnTo>
                  <a:lnTo>
                    <a:pt x="2870" y="6680"/>
                  </a:lnTo>
                  <a:lnTo>
                    <a:pt x="5333" y="3543"/>
                  </a:lnTo>
                  <a:lnTo>
                    <a:pt x="6591" y="1981"/>
                  </a:lnTo>
                  <a:lnTo>
                    <a:pt x="6527" y="1790"/>
                  </a:lnTo>
                  <a:lnTo>
                    <a:pt x="6375" y="1409"/>
                  </a:lnTo>
                  <a:lnTo>
                    <a:pt x="5626" y="1155"/>
                  </a:lnTo>
                  <a:lnTo>
                    <a:pt x="5232" y="1054"/>
                  </a:lnTo>
                  <a:lnTo>
                    <a:pt x="4978" y="889"/>
                  </a:lnTo>
                  <a:lnTo>
                    <a:pt x="4698" y="736"/>
                  </a:lnTo>
                  <a:lnTo>
                    <a:pt x="4444" y="558"/>
                  </a:lnTo>
                  <a:lnTo>
                    <a:pt x="4127" y="39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5E4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11993328" y="691368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054" y="0"/>
                  </a:moveTo>
                  <a:lnTo>
                    <a:pt x="685" y="317"/>
                  </a:lnTo>
                  <a:lnTo>
                    <a:pt x="355" y="660"/>
                  </a:lnTo>
                  <a:lnTo>
                    <a:pt x="88" y="1054"/>
                  </a:lnTo>
                  <a:lnTo>
                    <a:pt x="406" y="2057"/>
                  </a:lnTo>
                  <a:lnTo>
                    <a:pt x="762" y="2006"/>
                  </a:lnTo>
                  <a:lnTo>
                    <a:pt x="1066" y="1816"/>
                  </a:lnTo>
                  <a:lnTo>
                    <a:pt x="1549" y="1536"/>
                  </a:lnTo>
                  <a:lnTo>
                    <a:pt x="1689" y="1079"/>
                  </a:lnTo>
                  <a:lnTo>
                    <a:pt x="1485" y="584"/>
                  </a:lnTo>
                  <a:lnTo>
                    <a:pt x="1346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12001774" y="69194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7" y="0"/>
                  </a:moveTo>
                  <a:lnTo>
                    <a:pt x="939" y="101"/>
                  </a:lnTo>
                  <a:lnTo>
                    <a:pt x="457" y="215"/>
                  </a:lnTo>
                  <a:lnTo>
                    <a:pt x="0" y="317"/>
                  </a:lnTo>
                  <a:lnTo>
                    <a:pt x="88" y="571"/>
                  </a:lnTo>
                  <a:lnTo>
                    <a:pt x="165" y="825"/>
                  </a:lnTo>
                  <a:lnTo>
                    <a:pt x="254" y="1079"/>
                  </a:lnTo>
                  <a:lnTo>
                    <a:pt x="469" y="1016"/>
                  </a:lnTo>
                  <a:lnTo>
                    <a:pt x="711" y="927"/>
                  </a:lnTo>
                  <a:lnTo>
                    <a:pt x="952" y="863"/>
                  </a:lnTo>
                  <a:lnTo>
                    <a:pt x="1193" y="749"/>
                  </a:lnTo>
                  <a:lnTo>
                    <a:pt x="1447" y="635"/>
                  </a:lnTo>
                  <a:lnTo>
                    <a:pt x="1714" y="52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87D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12047020" y="68294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309" y="6032"/>
                  </a:moveTo>
                  <a:lnTo>
                    <a:pt x="6324" y="6032"/>
                  </a:lnTo>
                  <a:lnTo>
                    <a:pt x="6908" y="6248"/>
                  </a:lnTo>
                  <a:lnTo>
                    <a:pt x="8242" y="7645"/>
                  </a:lnTo>
                  <a:lnTo>
                    <a:pt x="6807" y="8064"/>
                  </a:lnTo>
                  <a:lnTo>
                    <a:pt x="6388" y="8801"/>
                  </a:lnTo>
                  <a:lnTo>
                    <a:pt x="6896" y="9245"/>
                  </a:lnTo>
                  <a:lnTo>
                    <a:pt x="7477" y="9156"/>
                  </a:lnTo>
                  <a:lnTo>
                    <a:pt x="8000" y="8966"/>
                  </a:lnTo>
                  <a:lnTo>
                    <a:pt x="9131" y="7759"/>
                  </a:lnTo>
                  <a:lnTo>
                    <a:pt x="9334" y="6807"/>
                  </a:lnTo>
                  <a:lnTo>
                    <a:pt x="10118" y="6248"/>
                  </a:lnTo>
                  <a:lnTo>
                    <a:pt x="10309" y="6032"/>
                  </a:lnTo>
                  <a:close/>
                </a:path>
                <a:path w="11429" h="9525">
                  <a:moveTo>
                    <a:pt x="10693" y="5270"/>
                  </a:moveTo>
                  <a:lnTo>
                    <a:pt x="1435" y="5270"/>
                  </a:lnTo>
                  <a:lnTo>
                    <a:pt x="1500" y="6248"/>
                  </a:lnTo>
                  <a:lnTo>
                    <a:pt x="1930" y="7353"/>
                  </a:lnTo>
                  <a:lnTo>
                    <a:pt x="2590" y="7429"/>
                  </a:lnTo>
                  <a:lnTo>
                    <a:pt x="2895" y="7912"/>
                  </a:lnTo>
                  <a:lnTo>
                    <a:pt x="3124" y="8470"/>
                  </a:lnTo>
                  <a:lnTo>
                    <a:pt x="3594" y="9156"/>
                  </a:lnTo>
                  <a:lnTo>
                    <a:pt x="4279" y="7950"/>
                  </a:lnTo>
                  <a:lnTo>
                    <a:pt x="6172" y="7950"/>
                  </a:lnTo>
                  <a:lnTo>
                    <a:pt x="6078" y="7645"/>
                  </a:lnTo>
                  <a:lnTo>
                    <a:pt x="5283" y="6921"/>
                  </a:lnTo>
                  <a:lnTo>
                    <a:pt x="6324" y="6032"/>
                  </a:lnTo>
                  <a:lnTo>
                    <a:pt x="10309" y="6032"/>
                  </a:lnTo>
                  <a:lnTo>
                    <a:pt x="10680" y="5613"/>
                  </a:lnTo>
                  <a:lnTo>
                    <a:pt x="10693" y="5270"/>
                  </a:lnTo>
                  <a:close/>
                </a:path>
                <a:path w="11429" h="9525">
                  <a:moveTo>
                    <a:pt x="6172" y="7950"/>
                  </a:moveTo>
                  <a:lnTo>
                    <a:pt x="4279" y="7950"/>
                  </a:lnTo>
                  <a:lnTo>
                    <a:pt x="4775" y="8648"/>
                  </a:lnTo>
                  <a:lnTo>
                    <a:pt x="5841" y="8762"/>
                  </a:lnTo>
                  <a:lnTo>
                    <a:pt x="6388" y="8801"/>
                  </a:lnTo>
                  <a:lnTo>
                    <a:pt x="6248" y="8458"/>
                  </a:lnTo>
                  <a:lnTo>
                    <a:pt x="6172" y="7950"/>
                  </a:lnTo>
                  <a:close/>
                </a:path>
                <a:path w="11429" h="9525">
                  <a:moveTo>
                    <a:pt x="660" y="0"/>
                  </a:moveTo>
                  <a:lnTo>
                    <a:pt x="0" y="203"/>
                  </a:lnTo>
                  <a:lnTo>
                    <a:pt x="1308" y="3746"/>
                  </a:lnTo>
                  <a:lnTo>
                    <a:pt x="1079" y="4419"/>
                  </a:lnTo>
                  <a:lnTo>
                    <a:pt x="190" y="4864"/>
                  </a:lnTo>
                  <a:lnTo>
                    <a:pt x="1130" y="5295"/>
                  </a:lnTo>
                  <a:lnTo>
                    <a:pt x="1435" y="5270"/>
                  </a:lnTo>
                  <a:lnTo>
                    <a:pt x="10693" y="5270"/>
                  </a:lnTo>
                  <a:lnTo>
                    <a:pt x="10715" y="4698"/>
                  </a:lnTo>
                  <a:lnTo>
                    <a:pt x="4000" y="4698"/>
                  </a:lnTo>
                  <a:lnTo>
                    <a:pt x="3454" y="3301"/>
                  </a:lnTo>
                  <a:lnTo>
                    <a:pt x="3664" y="2476"/>
                  </a:lnTo>
                  <a:lnTo>
                    <a:pt x="1993" y="2476"/>
                  </a:lnTo>
                  <a:lnTo>
                    <a:pt x="1777" y="546"/>
                  </a:lnTo>
                  <a:lnTo>
                    <a:pt x="660" y="0"/>
                  </a:lnTo>
                  <a:close/>
                </a:path>
                <a:path w="11429" h="9525">
                  <a:moveTo>
                    <a:pt x="7492" y="1308"/>
                  </a:moveTo>
                  <a:lnTo>
                    <a:pt x="7048" y="1460"/>
                  </a:lnTo>
                  <a:lnTo>
                    <a:pt x="6159" y="1714"/>
                  </a:lnTo>
                  <a:lnTo>
                    <a:pt x="6033" y="2476"/>
                  </a:lnTo>
                  <a:lnTo>
                    <a:pt x="6156" y="3301"/>
                  </a:lnTo>
                  <a:lnTo>
                    <a:pt x="6527" y="4597"/>
                  </a:lnTo>
                  <a:lnTo>
                    <a:pt x="4000" y="4698"/>
                  </a:lnTo>
                  <a:lnTo>
                    <a:pt x="10715" y="4698"/>
                  </a:lnTo>
                  <a:lnTo>
                    <a:pt x="10731" y="4267"/>
                  </a:lnTo>
                  <a:lnTo>
                    <a:pt x="11188" y="2971"/>
                  </a:lnTo>
                  <a:lnTo>
                    <a:pt x="11059" y="2578"/>
                  </a:lnTo>
                  <a:lnTo>
                    <a:pt x="8242" y="2578"/>
                  </a:lnTo>
                  <a:lnTo>
                    <a:pt x="7870" y="2031"/>
                  </a:lnTo>
                  <a:lnTo>
                    <a:pt x="7492" y="1308"/>
                  </a:lnTo>
                  <a:close/>
                </a:path>
                <a:path w="11429" h="9525">
                  <a:moveTo>
                    <a:pt x="9626" y="1600"/>
                  </a:moveTo>
                  <a:lnTo>
                    <a:pt x="8993" y="2031"/>
                  </a:lnTo>
                  <a:lnTo>
                    <a:pt x="8242" y="2578"/>
                  </a:lnTo>
                  <a:lnTo>
                    <a:pt x="11059" y="2578"/>
                  </a:lnTo>
                  <a:lnTo>
                    <a:pt x="10761" y="1663"/>
                  </a:lnTo>
                  <a:lnTo>
                    <a:pt x="10073" y="1650"/>
                  </a:lnTo>
                  <a:lnTo>
                    <a:pt x="9626" y="1600"/>
                  </a:lnTo>
                  <a:close/>
                </a:path>
                <a:path w="11429" h="9525">
                  <a:moveTo>
                    <a:pt x="3797" y="1955"/>
                  </a:moveTo>
                  <a:lnTo>
                    <a:pt x="1993" y="2476"/>
                  </a:lnTo>
                  <a:lnTo>
                    <a:pt x="3664" y="2476"/>
                  </a:lnTo>
                  <a:lnTo>
                    <a:pt x="3797" y="1955"/>
                  </a:lnTo>
                  <a:close/>
                </a:path>
                <a:path w="11429" h="9525">
                  <a:moveTo>
                    <a:pt x="10756" y="1650"/>
                  </a:moveTo>
                  <a:lnTo>
                    <a:pt x="10185" y="1663"/>
                  </a:lnTo>
                  <a:lnTo>
                    <a:pt x="10761" y="1663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12057381" y="68354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3590" y="0"/>
                  </a:moveTo>
                  <a:lnTo>
                    <a:pt x="3479" y="1689"/>
                  </a:lnTo>
                  <a:lnTo>
                    <a:pt x="3336" y="2565"/>
                  </a:lnTo>
                  <a:lnTo>
                    <a:pt x="5407" y="3047"/>
                  </a:lnTo>
                  <a:lnTo>
                    <a:pt x="3119" y="5714"/>
                  </a:lnTo>
                  <a:lnTo>
                    <a:pt x="2854" y="8077"/>
                  </a:lnTo>
                  <a:lnTo>
                    <a:pt x="441" y="8280"/>
                  </a:lnTo>
                  <a:lnTo>
                    <a:pt x="91" y="9448"/>
                  </a:lnTo>
                  <a:lnTo>
                    <a:pt x="0" y="9982"/>
                  </a:lnTo>
                  <a:lnTo>
                    <a:pt x="606" y="11290"/>
                  </a:lnTo>
                  <a:lnTo>
                    <a:pt x="1317" y="12674"/>
                  </a:lnTo>
                  <a:lnTo>
                    <a:pt x="1990" y="12750"/>
                  </a:lnTo>
                  <a:lnTo>
                    <a:pt x="2282" y="13220"/>
                  </a:lnTo>
                  <a:lnTo>
                    <a:pt x="2511" y="13766"/>
                  </a:lnTo>
                  <a:lnTo>
                    <a:pt x="3184" y="13868"/>
                  </a:lnTo>
                  <a:lnTo>
                    <a:pt x="3502" y="14363"/>
                  </a:lnTo>
                  <a:lnTo>
                    <a:pt x="3717" y="14897"/>
                  </a:lnTo>
                  <a:lnTo>
                    <a:pt x="3946" y="14820"/>
                  </a:lnTo>
                  <a:lnTo>
                    <a:pt x="4391" y="14630"/>
                  </a:lnTo>
                  <a:lnTo>
                    <a:pt x="2994" y="12547"/>
                  </a:lnTo>
                  <a:lnTo>
                    <a:pt x="4416" y="11036"/>
                  </a:lnTo>
                  <a:lnTo>
                    <a:pt x="4814" y="10413"/>
                  </a:lnTo>
                  <a:lnTo>
                    <a:pt x="2244" y="10413"/>
                  </a:lnTo>
                  <a:lnTo>
                    <a:pt x="1990" y="9982"/>
                  </a:lnTo>
                  <a:lnTo>
                    <a:pt x="1698" y="8940"/>
                  </a:lnTo>
                  <a:lnTo>
                    <a:pt x="2054" y="8648"/>
                  </a:lnTo>
                  <a:lnTo>
                    <a:pt x="2498" y="8432"/>
                  </a:lnTo>
                  <a:lnTo>
                    <a:pt x="3057" y="8242"/>
                  </a:lnTo>
                  <a:lnTo>
                    <a:pt x="4531" y="8242"/>
                  </a:lnTo>
                  <a:lnTo>
                    <a:pt x="5191" y="7035"/>
                  </a:lnTo>
                  <a:lnTo>
                    <a:pt x="5368" y="5537"/>
                  </a:lnTo>
                  <a:lnTo>
                    <a:pt x="9346" y="5537"/>
                  </a:lnTo>
                  <a:lnTo>
                    <a:pt x="9940" y="3543"/>
                  </a:lnTo>
                  <a:lnTo>
                    <a:pt x="8836" y="3340"/>
                  </a:lnTo>
                  <a:lnTo>
                    <a:pt x="8329" y="2971"/>
                  </a:lnTo>
                  <a:lnTo>
                    <a:pt x="6435" y="2971"/>
                  </a:lnTo>
                  <a:lnTo>
                    <a:pt x="5599" y="1473"/>
                  </a:lnTo>
                  <a:lnTo>
                    <a:pt x="5064" y="444"/>
                  </a:lnTo>
                  <a:lnTo>
                    <a:pt x="3590" y="0"/>
                  </a:lnTo>
                  <a:close/>
                </a:path>
                <a:path w="10159" h="15240">
                  <a:moveTo>
                    <a:pt x="4531" y="8242"/>
                  </a:moveTo>
                  <a:lnTo>
                    <a:pt x="3057" y="8242"/>
                  </a:lnTo>
                  <a:lnTo>
                    <a:pt x="3438" y="8521"/>
                  </a:lnTo>
                  <a:lnTo>
                    <a:pt x="3565" y="9537"/>
                  </a:lnTo>
                  <a:lnTo>
                    <a:pt x="3311" y="9982"/>
                  </a:lnTo>
                  <a:lnTo>
                    <a:pt x="2244" y="10413"/>
                  </a:lnTo>
                  <a:lnTo>
                    <a:pt x="4814" y="10413"/>
                  </a:lnTo>
                  <a:lnTo>
                    <a:pt x="5375" y="9537"/>
                  </a:lnTo>
                  <a:lnTo>
                    <a:pt x="5292" y="8750"/>
                  </a:lnTo>
                  <a:lnTo>
                    <a:pt x="4911" y="8674"/>
                  </a:lnTo>
                  <a:lnTo>
                    <a:pt x="4534" y="8432"/>
                  </a:lnTo>
                  <a:lnTo>
                    <a:pt x="4531" y="8242"/>
                  </a:lnTo>
                  <a:close/>
                </a:path>
                <a:path w="10159" h="15240">
                  <a:moveTo>
                    <a:pt x="9346" y="5537"/>
                  </a:moveTo>
                  <a:lnTo>
                    <a:pt x="5368" y="5537"/>
                  </a:lnTo>
                  <a:lnTo>
                    <a:pt x="7959" y="6235"/>
                  </a:lnTo>
                  <a:lnTo>
                    <a:pt x="9260" y="5727"/>
                  </a:lnTo>
                  <a:lnTo>
                    <a:pt x="9346" y="5537"/>
                  </a:lnTo>
                  <a:close/>
                </a:path>
                <a:path w="10159" h="15240">
                  <a:moveTo>
                    <a:pt x="7654" y="2400"/>
                  </a:moveTo>
                  <a:lnTo>
                    <a:pt x="6956" y="2666"/>
                  </a:lnTo>
                  <a:lnTo>
                    <a:pt x="6816" y="2882"/>
                  </a:lnTo>
                  <a:lnTo>
                    <a:pt x="6638" y="2971"/>
                  </a:lnTo>
                  <a:lnTo>
                    <a:pt x="8329" y="2971"/>
                  </a:lnTo>
                  <a:lnTo>
                    <a:pt x="7931" y="2666"/>
                  </a:lnTo>
                  <a:lnTo>
                    <a:pt x="7654" y="240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12054195" y="683481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5981" y="0"/>
                  </a:moveTo>
                  <a:lnTo>
                    <a:pt x="5232" y="431"/>
                  </a:lnTo>
                  <a:lnTo>
                    <a:pt x="4470" y="685"/>
                  </a:lnTo>
                  <a:lnTo>
                    <a:pt x="4292" y="1892"/>
                  </a:lnTo>
                  <a:lnTo>
                    <a:pt x="4394" y="3111"/>
                  </a:lnTo>
                  <a:lnTo>
                    <a:pt x="2730" y="5054"/>
                  </a:lnTo>
                  <a:lnTo>
                    <a:pt x="1981" y="5245"/>
                  </a:lnTo>
                  <a:lnTo>
                    <a:pt x="1117" y="4330"/>
                  </a:lnTo>
                  <a:lnTo>
                    <a:pt x="736" y="4711"/>
                  </a:lnTo>
                  <a:lnTo>
                    <a:pt x="0" y="5537"/>
                  </a:lnTo>
                  <a:lnTo>
                    <a:pt x="126" y="5740"/>
                  </a:lnTo>
                  <a:lnTo>
                    <a:pt x="241" y="6108"/>
                  </a:lnTo>
                  <a:lnTo>
                    <a:pt x="393" y="6108"/>
                  </a:lnTo>
                  <a:lnTo>
                    <a:pt x="2171" y="6235"/>
                  </a:lnTo>
                  <a:lnTo>
                    <a:pt x="2146" y="7404"/>
                  </a:lnTo>
                  <a:lnTo>
                    <a:pt x="1993" y="8699"/>
                  </a:lnTo>
                  <a:lnTo>
                    <a:pt x="2552" y="8509"/>
                  </a:lnTo>
                  <a:lnTo>
                    <a:pt x="3098" y="8432"/>
                  </a:lnTo>
                  <a:lnTo>
                    <a:pt x="3619" y="8877"/>
                  </a:lnTo>
                  <a:lnTo>
                    <a:pt x="6045" y="8686"/>
                  </a:lnTo>
                  <a:lnTo>
                    <a:pt x="6299" y="6311"/>
                  </a:lnTo>
                  <a:lnTo>
                    <a:pt x="8585" y="3644"/>
                  </a:lnTo>
                  <a:lnTo>
                    <a:pt x="6502" y="3149"/>
                  </a:lnTo>
                  <a:lnTo>
                    <a:pt x="6769" y="1600"/>
                  </a:lnTo>
                  <a:lnTo>
                    <a:pt x="6743" y="1092"/>
                  </a:lnTo>
                  <a:lnTo>
                    <a:pt x="6781" y="59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1" name="object 3121"/>
            <p:cNvSpPr/>
            <p:nvPr/>
          </p:nvSpPr>
          <p:spPr>
            <a:xfrm>
              <a:off x="12053550" y="68223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7658" y="0"/>
                  </a:moveTo>
                  <a:lnTo>
                    <a:pt x="4064" y="2628"/>
                  </a:lnTo>
                  <a:lnTo>
                    <a:pt x="2755" y="2324"/>
                  </a:lnTo>
                  <a:lnTo>
                    <a:pt x="2057" y="990"/>
                  </a:lnTo>
                  <a:lnTo>
                    <a:pt x="444" y="1587"/>
                  </a:lnTo>
                  <a:lnTo>
                    <a:pt x="0" y="1777"/>
                  </a:lnTo>
                  <a:lnTo>
                    <a:pt x="76" y="2006"/>
                  </a:lnTo>
                  <a:lnTo>
                    <a:pt x="266" y="2451"/>
                  </a:lnTo>
                  <a:lnTo>
                    <a:pt x="1917" y="2298"/>
                  </a:lnTo>
                  <a:lnTo>
                    <a:pt x="2095" y="3149"/>
                  </a:lnTo>
                  <a:lnTo>
                    <a:pt x="1600" y="4444"/>
                  </a:lnTo>
                  <a:lnTo>
                    <a:pt x="2197" y="5689"/>
                  </a:lnTo>
                  <a:lnTo>
                    <a:pt x="2476" y="6324"/>
                  </a:lnTo>
                  <a:lnTo>
                    <a:pt x="3403" y="6591"/>
                  </a:lnTo>
                  <a:lnTo>
                    <a:pt x="3213" y="7785"/>
                  </a:lnTo>
                  <a:lnTo>
                    <a:pt x="4013" y="8178"/>
                  </a:lnTo>
                  <a:lnTo>
                    <a:pt x="4241" y="8077"/>
                  </a:lnTo>
                  <a:lnTo>
                    <a:pt x="4648" y="7823"/>
                  </a:lnTo>
                  <a:lnTo>
                    <a:pt x="5156" y="6921"/>
                  </a:lnTo>
                  <a:lnTo>
                    <a:pt x="6553" y="6222"/>
                  </a:lnTo>
                  <a:lnTo>
                    <a:pt x="8864" y="6273"/>
                  </a:lnTo>
                  <a:lnTo>
                    <a:pt x="7772" y="3581"/>
                  </a:lnTo>
                  <a:lnTo>
                    <a:pt x="7366" y="2247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2" name="object 3122"/>
            <p:cNvSpPr/>
            <p:nvPr/>
          </p:nvSpPr>
          <p:spPr>
            <a:xfrm>
              <a:off x="12054503" y="68286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36" y="0"/>
                  </a:moveTo>
                  <a:lnTo>
                    <a:pt x="0" y="2146"/>
                  </a:lnTo>
                  <a:lnTo>
                    <a:pt x="355" y="2832"/>
                  </a:lnTo>
                  <a:lnTo>
                    <a:pt x="749" y="3416"/>
                  </a:lnTo>
                  <a:lnTo>
                    <a:pt x="1600" y="2806"/>
                  </a:lnTo>
                  <a:lnTo>
                    <a:pt x="2133" y="2438"/>
                  </a:lnTo>
                  <a:lnTo>
                    <a:pt x="2692" y="2489"/>
                  </a:lnTo>
                  <a:lnTo>
                    <a:pt x="3289" y="2489"/>
                  </a:lnTo>
                  <a:lnTo>
                    <a:pt x="3225" y="2260"/>
                  </a:lnTo>
                  <a:lnTo>
                    <a:pt x="3136" y="2057"/>
                  </a:lnTo>
                  <a:lnTo>
                    <a:pt x="3073" y="1841"/>
                  </a:lnTo>
                  <a:lnTo>
                    <a:pt x="2273" y="1460"/>
                  </a:lnTo>
                  <a:lnTo>
                    <a:pt x="2451" y="266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12059480" y="68304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92" y="0"/>
                  </a:moveTo>
                  <a:lnTo>
                    <a:pt x="533" y="50"/>
                  </a:lnTo>
                  <a:lnTo>
                    <a:pt x="0" y="482"/>
                  </a:lnTo>
                  <a:lnTo>
                    <a:pt x="495" y="939"/>
                  </a:lnTo>
                  <a:lnTo>
                    <a:pt x="546" y="1854"/>
                  </a:lnTo>
                  <a:lnTo>
                    <a:pt x="622" y="2438"/>
                  </a:lnTo>
                  <a:lnTo>
                    <a:pt x="1574" y="2438"/>
                  </a:lnTo>
                  <a:lnTo>
                    <a:pt x="1981" y="2209"/>
                  </a:lnTo>
                  <a:lnTo>
                    <a:pt x="2171" y="1955"/>
                  </a:lnTo>
                  <a:lnTo>
                    <a:pt x="2527" y="1460"/>
                  </a:lnTo>
                  <a:lnTo>
                    <a:pt x="2120" y="1066"/>
                  </a:lnTo>
                  <a:lnTo>
                    <a:pt x="1739" y="736"/>
                  </a:lnTo>
                  <a:lnTo>
                    <a:pt x="1397" y="40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2F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12064327" y="683436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85" y="3467"/>
                  </a:moveTo>
                  <a:lnTo>
                    <a:pt x="330" y="3149"/>
                  </a:lnTo>
                  <a:lnTo>
                    <a:pt x="88" y="3251"/>
                  </a:lnTo>
                  <a:lnTo>
                    <a:pt x="0" y="3721"/>
                  </a:lnTo>
                  <a:lnTo>
                    <a:pt x="241" y="3632"/>
                  </a:lnTo>
                  <a:lnTo>
                    <a:pt x="469" y="3556"/>
                  </a:lnTo>
                  <a:lnTo>
                    <a:pt x="685" y="3467"/>
                  </a:lnTo>
                  <a:close/>
                </a:path>
                <a:path w="6350" h="3809">
                  <a:moveTo>
                    <a:pt x="5943" y="685"/>
                  </a:moveTo>
                  <a:lnTo>
                    <a:pt x="5867" y="444"/>
                  </a:lnTo>
                  <a:lnTo>
                    <a:pt x="5765" y="241"/>
                  </a:lnTo>
                  <a:lnTo>
                    <a:pt x="5676" y="0"/>
                  </a:lnTo>
                  <a:lnTo>
                    <a:pt x="5511" y="203"/>
                  </a:lnTo>
                  <a:lnTo>
                    <a:pt x="5461" y="558"/>
                  </a:lnTo>
                  <a:lnTo>
                    <a:pt x="5626" y="685"/>
                  </a:lnTo>
                  <a:lnTo>
                    <a:pt x="5943" y="685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5" name="object 3125"/>
            <p:cNvSpPr/>
            <p:nvPr/>
          </p:nvSpPr>
          <p:spPr>
            <a:xfrm>
              <a:off x="12057704" y="683506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90"/>
                  </a:lnTo>
                  <a:lnTo>
                    <a:pt x="622" y="342"/>
                  </a:lnTo>
                  <a:lnTo>
                    <a:pt x="927" y="457"/>
                  </a:lnTo>
                  <a:lnTo>
                    <a:pt x="647" y="304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6" name="object 3126"/>
            <p:cNvSpPr/>
            <p:nvPr/>
          </p:nvSpPr>
          <p:spPr>
            <a:xfrm>
              <a:off x="12058203" y="68292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14"/>
                  </a:moveTo>
                  <a:lnTo>
                    <a:pt x="342" y="317"/>
                  </a:lnTo>
                  <a:lnTo>
                    <a:pt x="495" y="0"/>
                  </a:lnTo>
                  <a:lnTo>
                    <a:pt x="342" y="317"/>
                  </a:lnTo>
                  <a:lnTo>
                    <a:pt x="0" y="914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12045625" y="6820122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7988" y="0"/>
                  </a:moveTo>
                  <a:lnTo>
                    <a:pt x="7124" y="431"/>
                  </a:lnTo>
                  <a:lnTo>
                    <a:pt x="8229" y="2920"/>
                  </a:lnTo>
                  <a:lnTo>
                    <a:pt x="3581" y="825"/>
                  </a:lnTo>
                  <a:lnTo>
                    <a:pt x="3644" y="2781"/>
                  </a:lnTo>
                  <a:lnTo>
                    <a:pt x="3251" y="4152"/>
                  </a:lnTo>
                  <a:lnTo>
                    <a:pt x="3238" y="5143"/>
                  </a:lnTo>
                  <a:lnTo>
                    <a:pt x="2197" y="5638"/>
                  </a:lnTo>
                  <a:lnTo>
                    <a:pt x="2095" y="5003"/>
                  </a:lnTo>
                  <a:lnTo>
                    <a:pt x="1892" y="4648"/>
                  </a:lnTo>
                  <a:lnTo>
                    <a:pt x="1435" y="4241"/>
                  </a:lnTo>
                  <a:lnTo>
                    <a:pt x="1244" y="4470"/>
                  </a:lnTo>
                  <a:lnTo>
                    <a:pt x="1181" y="4952"/>
                  </a:lnTo>
                  <a:lnTo>
                    <a:pt x="0" y="6553"/>
                  </a:lnTo>
                  <a:lnTo>
                    <a:pt x="787" y="8039"/>
                  </a:lnTo>
                  <a:lnTo>
                    <a:pt x="1396" y="9550"/>
                  </a:lnTo>
                  <a:lnTo>
                    <a:pt x="2070" y="9347"/>
                  </a:lnTo>
                  <a:lnTo>
                    <a:pt x="5219" y="5651"/>
                  </a:lnTo>
                  <a:lnTo>
                    <a:pt x="5968" y="7073"/>
                  </a:lnTo>
                  <a:lnTo>
                    <a:pt x="6476" y="6730"/>
                  </a:lnTo>
                  <a:lnTo>
                    <a:pt x="6095" y="5397"/>
                  </a:lnTo>
                  <a:lnTo>
                    <a:pt x="7480" y="5905"/>
                  </a:lnTo>
                  <a:lnTo>
                    <a:pt x="8000" y="6121"/>
                  </a:lnTo>
                  <a:lnTo>
                    <a:pt x="8191" y="4648"/>
                  </a:lnTo>
                  <a:lnTo>
                    <a:pt x="7873" y="4648"/>
                  </a:lnTo>
                  <a:lnTo>
                    <a:pt x="7696" y="4521"/>
                  </a:lnTo>
                  <a:lnTo>
                    <a:pt x="7746" y="4152"/>
                  </a:lnTo>
                  <a:lnTo>
                    <a:pt x="7924" y="3975"/>
                  </a:lnTo>
                  <a:lnTo>
                    <a:pt x="8127" y="3086"/>
                  </a:lnTo>
                  <a:lnTo>
                    <a:pt x="8572" y="2920"/>
                  </a:lnTo>
                  <a:lnTo>
                    <a:pt x="9296" y="3441"/>
                  </a:lnTo>
                  <a:lnTo>
                    <a:pt x="9982" y="3187"/>
                  </a:lnTo>
                  <a:lnTo>
                    <a:pt x="10452" y="2895"/>
                  </a:lnTo>
                  <a:lnTo>
                    <a:pt x="10998" y="2679"/>
                  </a:lnTo>
                  <a:lnTo>
                    <a:pt x="10185" y="1384"/>
                  </a:lnTo>
                  <a:lnTo>
                    <a:pt x="9918" y="749"/>
                  </a:lnTo>
                  <a:lnTo>
                    <a:pt x="9626" y="152"/>
                  </a:lnTo>
                  <a:lnTo>
                    <a:pt x="9042" y="380"/>
                  </a:lnTo>
                  <a:lnTo>
                    <a:pt x="8496" y="469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12047532" y="682427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58" y="0"/>
                  </a:moveTo>
                  <a:lnTo>
                    <a:pt x="1142" y="88"/>
                  </a:lnTo>
                  <a:lnTo>
                    <a:pt x="914" y="165"/>
                  </a:lnTo>
                  <a:lnTo>
                    <a:pt x="673" y="254"/>
                  </a:lnTo>
                  <a:lnTo>
                    <a:pt x="317" y="368"/>
                  </a:lnTo>
                  <a:lnTo>
                    <a:pt x="0" y="495"/>
                  </a:lnTo>
                  <a:lnTo>
                    <a:pt x="203" y="863"/>
                  </a:lnTo>
                  <a:lnTo>
                    <a:pt x="304" y="1485"/>
                  </a:lnTo>
                  <a:lnTo>
                    <a:pt x="876" y="1206"/>
                  </a:lnTo>
                  <a:lnTo>
                    <a:pt x="1320" y="1003"/>
                  </a:lnTo>
                  <a:lnTo>
                    <a:pt x="1346" y="457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F46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29" name="object 3129"/>
            <p:cNvSpPr/>
            <p:nvPr/>
          </p:nvSpPr>
          <p:spPr>
            <a:xfrm>
              <a:off x="12047938" y="68235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92" y="0"/>
                  </a:moveTo>
                  <a:lnTo>
                    <a:pt x="0" y="330"/>
                  </a:lnTo>
                  <a:lnTo>
                    <a:pt x="165" y="660"/>
                  </a:lnTo>
                  <a:lnTo>
                    <a:pt x="266" y="1015"/>
                  </a:lnTo>
                  <a:lnTo>
                    <a:pt x="508" y="927"/>
                  </a:lnTo>
                  <a:lnTo>
                    <a:pt x="736" y="850"/>
                  </a:lnTo>
                  <a:lnTo>
                    <a:pt x="952" y="761"/>
                  </a:lnTo>
                  <a:lnTo>
                    <a:pt x="736" y="507"/>
                  </a:lnTo>
                  <a:lnTo>
                    <a:pt x="520" y="26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0" name="object 3130"/>
            <p:cNvSpPr/>
            <p:nvPr/>
          </p:nvSpPr>
          <p:spPr>
            <a:xfrm>
              <a:off x="12053604" y="68198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43" y="0"/>
                  </a:moveTo>
                  <a:lnTo>
                    <a:pt x="584" y="76"/>
                  </a:lnTo>
                  <a:lnTo>
                    <a:pt x="0" y="279"/>
                  </a:lnTo>
                  <a:lnTo>
                    <a:pt x="533" y="736"/>
                  </a:lnTo>
                  <a:lnTo>
                    <a:pt x="1079" y="647"/>
                  </a:lnTo>
                  <a:lnTo>
                    <a:pt x="1638" y="43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F4C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12086216" y="686044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0" y="0"/>
                  </a:moveTo>
                  <a:lnTo>
                    <a:pt x="635" y="1892"/>
                  </a:lnTo>
                  <a:lnTo>
                    <a:pt x="965" y="3949"/>
                  </a:lnTo>
                  <a:lnTo>
                    <a:pt x="2641" y="5308"/>
                  </a:lnTo>
                  <a:lnTo>
                    <a:pt x="3568" y="3632"/>
                  </a:lnTo>
                  <a:lnTo>
                    <a:pt x="2146" y="2362"/>
                  </a:lnTo>
                  <a:lnTo>
                    <a:pt x="1841" y="889"/>
                  </a:lnTo>
                  <a:lnTo>
                    <a:pt x="1219" y="584"/>
                  </a:lnTo>
                  <a:lnTo>
                    <a:pt x="60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12089225" y="686622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092" y="0"/>
                  </a:moveTo>
                  <a:lnTo>
                    <a:pt x="482" y="63"/>
                  </a:lnTo>
                  <a:lnTo>
                    <a:pt x="0" y="165"/>
                  </a:lnTo>
                  <a:lnTo>
                    <a:pt x="584" y="2158"/>
                  </a:lnTo>
                  <a:lnTo>
                    <a:pt x="1155" y="4152"/>
                  </a:lnTo>
                  <a:lnTo>
                    <a:pt x="2743" y="5664"/>
                  </a:lnTo>
                  <a:lnTo>
                    <a:pt x="2387" y="3911"/>
                  </a:lnTo>
                  <a:lnTo>
                    <a:pt x="1358" y="240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12091539" y="68649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28" y="0"/>
                  </a:moveTo>
                  <a:lnTo>
                    <a:pt x="0" y="215"/>
                  </a:lnTo>
                  <a:lnTo>
                    <a:pt x="63" y="508"/>
                  </a:lnTo>
                  <a:lnTo>
                    <a:pt x="63" y="749"/>
                  </a:lnTo>
                  <a:lnTo>
                    <a:pt x="279" y="749"/>
                  </a:lnTo>
                  <a:lnTo>
                    <a:pt x="482" y="762"/>
                  </a:lnTo>
                  <a:lnTo>
                    <a:pt x="711" y="787"/>
                  </a:lnTo>
                  <a:lnTo>
                    <a:pt x="723" y="558"/>
                  </a:lnTo>
                  <a:lnTo>
                    <a:pt x="825" y="266"/>
                  </a:lnTo>
                  <a:lnTo>
                    <a:pt x="723" y="1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928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12095772" y="686909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368" y="2362"/>
                  </a:moveTo>
                  <a:lnTo>
                    <a:pt x="203" y="2273"/>
                  </a:lnTo>
                  <a:lnTo>
                    <a:pt x="152" y="2616"/>
                  </a:lnTo>
                  <a:lnTo>
                    <a:pt x="368" y="2362"/>
                  </a:lnTo>
                  <a:close/>
                </a:path>
                <a:path w="1904" h="3175">
                  <a:moveTo>
                    <a:pt x="990" y="711"/>
                  </a:moveTo>
                  <a:lnTo>
                    <a:pt x="647" y="546"/>
                  </a:lnTo>
                  <a:lnTo>
                    <a:pt x="279" y="0"/>
                  </a:lnTo>
                  <a:lnTo>
                    <a:pt x="0" y="800"/>
                  </a:lnTo>
                  <a:lnTo>
                    <a:pt x="342" y="762"/>
                  </a:lnTo>
                  <a:lnTo>
                    <a:pt x="660" y="749"/>
                  </a:lnTo>
                  <a:lnTo>
                    <a:pt x="990" y="711"/>
                  </a:lnTo>
                  <a:close/>
                </a:path>
                <a:path w="1904" h="3175">
                  <a:moveTo>
                    <a:pt x="1346" y="1016"/>
                  </a:moveTo>
                  <a:lnTo>
                    <a:pt x="1333" y="762"/>
                  </a:lnTo>
                  <a:lnTo>
                    <a:pt x="990" y="711"/>
                  </a:lnTo>
                  <a:lnTo>
                    <a:pt x="1231" y="1003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12001025" y="6888479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7594" y="0"/>
                  </a:moveTo>
                  <a:lnTo>
                    <a:pt x="6095" y="1663"/>
                  </a:lnTo>
                  <a:lnTo>
                    <a:pt x="3860" y="1117"/>
                  </a:lnTo>
                  <a:lnTo>
                    <a:pt x="2412" y="2540"/>
                  </a:lnTo>
                  <a:lnTo>
                    <a:pt x="2095" y="4318"/>
                  </a:lnTo>
                  <a:lnTo>
                    <a:pt x="1473" y="6057"/>
                  </a:lnTo>
                  <a:lnTo>
                    <a:pt x="622" y="7645"/>
                  </a:lnTo>
                  <a:lnTo>
                    <a:pt x="0" y="8864"/>
                  </a:lnTo>
                  <a:lnTo>
                    <a:pt x="1993" y="10591"/>
                  </a:lnTo>
                  <a:lnTo>
                    <a:pt x="2654" y="10947"/>
                  </a:lnTo>
                  <a:lnTo>
                    <a:pt x="3403" y="10591"/>
                  </a:lnTo>
                  <a:lnTo>
                    <a:pt x="4546" y="10096"/>
                  </a:lnTo>
                  <a:lnTo>
                    <a:pt x="4102" y="9194"/>
                  </a:lnTo>
                  <a:lnTo>
                    <a:pt x="3848" y="8407"/>
                  </a:lnTo>
                  <a:lnTo>
                    <a:pt x="3213" y="6565"/>
                  </a:lnTo>
                  <a:lnTo>
                    <a:pt x="4152" y="5689"/>
                  </a:lnTo>
                  <a:lnTo>
                    <a:pt x="5753" y="5156"/>
                  </a:lnTo>
                  <a:lnTo>
                    <a:pt x="5549" y="4394"/>
                  </a:lnTo>
                  <a:lnTo>
                    <a:pt x="5587" y="3860"/>
                  </a:lnTo>
                  <a:lnTo>
                    <a:pt x="8115" y="3022"/>
                  </a:lnTo>
                  <a:lnTo>
                    <a:pt x="8254" y="1841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09B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12015433" y="688343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3581" y="0"/>
                  </a:moveTo>
                  <a:lnTo>
                    <a:pt x="3378" y="76"/>
                  </a:lnTo>
                  <a:lnTo>
                    <a:pt x="2781" y="558"/>
                  </a:lnTo>
                  <a:lnTo>
                    <a:pt x="2806" y="1168"/>
                  </a:lnTo>
                  <a:lnTo>
                    <a:pt x="3136" y="2133"/>
                  </a:lnTo>
                  <a:lnTo>
                    <a:pt x="3937" y="3060"/>
                  </a:lnTo>
                  <a:lnTo>
                    <a:pt x="3175" y="4165"/>
                  </a:lnTo>
                  <a:lnTo>
                    <a:pt x="3340" y="4622"/>
                  </a:lnTo>
                  <a:lnTo>
                    <a:pt x="3390" y="4864"/>
                  </a:lnTo>
                  <a:lnTo>
                    <a:pt x="3340" y="5334"/>
                  </a:lnTo>
                  <a:lnTo>
                    <a:pt x="3124" y="5397"/>
                  </a:lnTo>
                  <a:lnTo>
                    <a:pt x="2755" y="5080"/>
                  </a:lnTo>
                  <a:lnTo>
                    <a:pt x="1536" y="4521"/>
                  </a:lnTo>
                  <a:lnTo>
                    <a:pt x="901" y="4267"/>
                  </a:lnTo>
                  <a:lnTo>
                    <a:pt x="1257" y="5207"/>
                  </a:lnTo>
                  <a:lnTo>
                    <a:pt x="1803" y="6261"/>
                  </a:lnTo>
                  <a:lnTo>
                    <a:pt x="0" y="6197"/>
                  </a:lnTo>
                  <a:lnTo>
                    <a:pt x="698" y="8013"/>
                  </a:lnTo>
                  <a:lnTo>
                    <a:pt x="1079" y="8915"/>
                  </a:lnTo>
                  <a:lnTo>
                    <a:pt x="1244" y="9474"/>
                  </a:lnTo>
                  <a:lnTo>
                    <a:pt x="1333" y="10033"/>
                  </a:lnTo>
                  <a:lnTo>
                    <a:pt x="889" y="10515"/>
                  </a:lnTo>
                  <a:lnTo>
                    <a:pt x="2349" y="12319"/>
                  </a:lnTo>
                  <a:lnTo>
                    <a:pt x="2628" y="13004"/>
                  </a:lnTo>
                  <a:lnTo>
                    <a:pt x="2933" y="12496"/>
                  </a:lnTo>
                  <a:lnTo>
                    <a:pt x="3429" y="12014"/>
                  </a:lnTo>
                  <a:lnTo>
                    <a:pt x="3683" y="10718"/>
                  </a:lnTo>
                  <a:lnTo>
                    <a:pt x="5829" y="9829"/>
                  </a:lnTo>
                  <a:lnTo>
                    <a:pt x="2832" y="8775"/>
                  </a:lnTo>
                  <a:lnTo>
                    <a:pt x="4394" y="7772"/>
                  </a:lnTo>
                  <a:lnTo>
                    <a:pt x="5181" y="7327"/>
                  </a:lnTo>
                  <a:lnTo>
                    <a:pt x="4902" y="6578"/>
                  </a:lnTo>
                  <a:lnTo>
                    <a:pt x="4635" y="6616"/>
                  </a:lnTo>
                  <a:lnTo>
                    <a:pt x="4457" y="6515"/>
                  </a:lnTo>
                  <a:lnTo>
                    <a:pt x="4495" y="6172"/>
                  </a:lnTo>
                  <a:lnTo>
                    <a:pt x="4622" y="6083"/>
                  </a:lnTo>
                  <a:lnTo>
                    <a:pt x="5092" y="5803"/>
                  </a:lnTo>
                  <a:lnTo>
                    <a:pt x="5283" y="5664"/>
                  </a:lnTo>
                  <a:lnTo>
                    <a:pt x="5041" y="4902"/>
                  </a:lnTo>
                  <a:lnTo>
                    <a:pt x="4737" y="4127"/>
                  </a:lnTo>
                  <a:lnTo>
                    <a:pt x="5080" y="3314"/>
                  </a:lnTo>
                  <a:lnTo>
                    <a:pt x="4724" y="2260"/>
                  </a:lnTo>
                  <a:lnTo>
                    <a:pt x="3975" y="165"/>
                  </a:lnTo>
                  <a:lnTo>
                    <a:pt x="3784" y="25"/>
                  </a:lnTo>
                  <a:close/>
                </a:path>
              </a:pathLst>
            </a:custGeom>
            <a:solidFill>
              <a:srgbClr val="F4B4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12006939" y="689306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549" y="0"/>
                  </a:moveTo>
                  <a:lnTo>
                    <a:pt x="787" y="1003"/>
                  </a:lnTo>
                  <a:lnTo>
                    <a:pt x="0" y="3136"/>
                  </a:lnTo>
                  <a:lnTo>
                    <a:pt x="1943" y="4216"/>
                  </a:lnTo>
                  <a:lnTo>
                    <a:pt x="2590" y="5816"/>
                  </a:lnTo>
                  <a:lnTo>
                    <a:pt x="4152" y="7086"/>
                  </a:lnTo>
                  <a:lnTo>
                    <a:pt x="2298" y="8991"/>
                  </a:lnTo>
                  <a:lnTo>
                    <a:pt x="2387" y="9245"/>
                  </a:lnTo>
                  <a:lnTo>
                    <a:pt x="4330" y="8318"/>
                  </a:lnTo>
                  <a:lnTo>
                    <a:pt x="5905" y="7404"/>
                  </a:lnTo>
                  <a:lnTo>
                    <a:pt x="6325" y="4343"/>
                  </a:lnTo>
                  <a:lnTo>
                    <a:pt x="4699" y="4343"/>
                  </a:lnTo>
                  <a:lnTo>
                    <a:pt x="3289" y="3810"/>
                  </a:lnTo>
                  <a:lnTo>
                    <a:pt x="3063" y="2603"/>
                  </a:lnTo>
                  <a:lnTo>
                    <a:pt x="2973" y="2349"/>
                  </a:lnTo>
                  <a:lnTo>
                    <a:pt x="1549" y="0"/>
                  </a:lnTo>
                  <a:close/>
                </a:path>
                <a:path w="6984" h="9525">
                  <a:moveTo>
                    <a:pt x="5486" y="2120"/>
                  </a:moveTo>
                  <a:lnTo>
                    <a:pt x="4445" y="2603"/>
                  </a:lnTo>
                  <a:lnTo>
                    <a:pt x="5161" y="3517"/>
                  </a:lnTo>
                  <a:lnTo>
                    <a:pt x="5232" y="3810"/>
                  </a:lnTo>
                  <a:lnTo>
                    <a:pt x="4699" y="4343"/>
                  </a:lnTo>
                  <a:lnTo>
                    <a:pt x="6325" y="4343"/>
                  </a:lnTo>
                  <a:lnTo>
                    <a:pt x="6438" y="3517"/>
                  </a:lnTo>
                  <a:lnTo>
                    <a:pt x="6248" y="3136"/>
                  </a:lnTo>
                  <a:lnTo>
                    <a:pt x="6146" y="2349"/>
                  </a:lnTo>
                  <a:lnTo>
                    <a:pt x="5486" y="212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12012847" y="689545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651" y="0"/>
                  </a:moveTo>
                  <a:lnTo>
                    <a:pt x="520" y="1130"/>
                  </a:lnTo>
                  <a:lnTo>
                    <a:pt x="0" y="5016"/>
                  </a:lnTo>
                  <a:lnTo>
                    <a:pt x="254" y="5257"/>
                  </a:lnTo>
                  <a:lnTo>
                    <a:pt x="762" y="5676"/>
                  </a:lnTo>
                  <a:lnTo>
                    <a:pt x="2070" y="5016"/>
                  </a:lnTo>
                  <a:lnTo>
                    <a:pt x="3695" y="4953"/>
                  </a:lnTo>
                  <a:lnTo>
                    <a:pt x="4635" y="3619"/>
                  </a:lnTo>
                  <a:lnTo>
                    <a:pt x="4610" y="2806"/>
                  </a:lnTo>
                  <a:lnTo>
                    <a:pt x="4889" y="2120"/>
                  </a:lnTo>
                  <a:lnTo>
                    <a:pt x="5628" y="1714"/>
                  </a:lnTo>
                  <a:lnTo>
                    <a:pt x="5515" y="1524"/>
                  </a:lnTo>
                  <a:lnTo>
                    <a:pt x="3441" y="1524"/>
                  </a:lnTo>
                  <a:lnTo>
                    <a:pt x="3563" y="419"/>
                  </a:lnTo>
                  <a:lnTo>
                    <a:pt x="2184" y="419"/>
                  </a:lnTo>
                  <a:lnTo>
                    <a:pt x="1651" y="0"/>
                  </a:lnTo>
                  <a:close/>
                </a:path>
                <a:path w="5715" h="5715">
                  <a:moveTo>
                    <a:pt x="5628" y="1714"/>
                  </a:moveTo>
                  <a:close/>
                </a:path>
                <a:path w="5715" h="5715">
                  <a:moveTo>
                    <a:pt x="4940" y="317"/>
                  </a:moveTo>
                  <a:lnTo>
                    <a:pt x="4470" y="469"/>
                  </a:lnTo>
                  <a:lnTo>
                    <a:pt x="4254" y="571"/>
                  </a:lnTo>
                  <a:lnTo>
                    <a:pt x="3441" y="1524"/>
                  </a:lnTo>
                  <a:lnTo>
                    <a:pt x="5515" y="1524"/>
                  </a:lnTo>
                  <a:lnTo>
                    <a:pt x="5207" y="1003"/>
                  </a:lnTo>
                  <a:lnTo>
                    <a:pt x="4940" y="317"/>
                  </a:lnTo>
                  <a:close/>
                </a:path>
                <a:path w="5715" h="5715">
                  <a:moveTo>
                    <a:pt x="3293" y="155"/>
                  </a:moveTo>
                  <a:lnTo>
                    <a:pt x="2743" y="355"/>
                  </a:lnTo>
                  <a:lnTo>
                    <a:pt x="2184" y="419"/>
                  </a:lnTo>
                  <a:lnTo>
                    <a:pt x="3563" y="419"/>
                  </a:lnTo>
                  <a:lnTo>
                    <a:pt x="3293" y="155"/>
                  </a:lnTo>
                  <a:close/>
                </a:path>
              </a:pathLst>
            </a:custGeom>
            <a:solidFill>
              <a:srgbClr val="F6A9C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12008865" y="688256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76" y="0"/>
                  </a:moveTo>
                  <a:lnTo>
                    <a:pt x="0" y="1701"/>
                  </a:lnTo>
                  <a:lnTo>
                    <a:pt x="1143" y="2806"/>
                  </a:lnTo>
                  <a:lnTo>
                    <a:pt x="1587" y="4191"/>
                  </a:lnTo>
                  <a:lnTo>
                    <a:pt x="3492" y="4800"/>
                  </a:lnTo>
                  <a:lnTo>
                    <a:pt x="5448" y="5245"/>
                  </a:lnTo>
                  <a:lnTo>
                    <a:pt x="7480" y="5143"/>
                  </a:lnTo>
                  <a:lnTo>
                    <a:pt x="7203" y="4445"/>
                  </a:lnTo>
                  <a:lnTo>
                    <a:pt x="6883" y="4406"/>
                  </a:lnTo>
                  <a:lnTo>
                    <a:pt x="6832" y="4152"/>
                  </a:lnTo>
                  <a:lnTo>
                    <a:pt x="7835" y="4152"/>
                  </a:lnTo>
                  <a:lnTo>
                    <a:pt x="7855" y="3924"/>
                  </a:lnTo>
                  <a:lnTo>
                    <a:pt x="3289" y="3924"/>
                  </a:lnTo>
                  <a:lnTo>
                    <a:pt x="1701" y="1422"/>
                  </a:lnTo>
                  <a:lnTo>
                    <a:pt x="1143" y="406"/>
                  </a:lnTo>
                  <a:lnTo>
                    <a:pt x="76" y="0"/>
                  </a:lnTo>
                  <a:close/>
                </a:path>
                <a:path w="8254" h="5715">
                  <a:moveTo>
                    <a:pt x="7188" y="4406"/>
                  </a:moveTo>
                  <a:close/>
                </a:path>
                <a:path w="8254" h="5715">
                  <a:moveTo>
                    <a:pt x="7261" y="4406"/>
                  </a:moveTo>
                  <a:close/>
                </a:path>
                <a:path w="8254" h="5715">
                  <a:moveTo>
                    <a:pt x="7835" y="4152"/>
                  </a:moveTo>
                  <a:lnTo>
                    <a:pt x="6832" y="4152"/>
                  </a:lnTo>
                  <a:lnTo>
                    <a:pt x="7141" y="4406"/>
                  </a:lnTo>
                  <a:lnTo>
                    <a:pt x="7835" y="4152"/>
                  </a:lnTo>
                  <a:close/>
                </a:path>
                <a:path w="8254" h="5715">
                  <a:moveTo>
                    <a:pt x="5638" y="2692"/>
                  </a:moveTo>
                  <a:lnTo>
                    <a:pt x="4343" y="3695"/>
                  </a:lnTo>
                  <a:lnTo>
                    <a:pt x="3289" y="3924"/>
                  </a:lnTo>
                  <a:lnTo>
                    <a:pt x="7855" y="3924"/>
                  </a:lnTo>
                  <a:lnTo>
                    <a:pt x="7916" y="3200"/>
                  </a:lnTo>
                  <a:lnTo>
                    <a:pt x="6477" y="3200"/>
                  </a:lnTo>
                  <a:lnTo>
                    <a:pt x="5638" y="2692"/>
                  </a:lnTo>
                  <a:close/>
                </a:path>
                <a:path w="8254" h="5715">
                  <a:moveTo>
                    <a:pt x="7975" y="2501"/>
                  </a:moveTo>
                  <a:lnTo>
                    <a:pt x="7226" y="2908"/>
                  </a:lnTo>
                  <a:lnTo>
                    <a:pt x="6477" y="3200"/>
                  </a:lnTo>
                  <a:lnTo>
                    <a:pt x="7916" y="3200"/>
                  </a:lnTo>
                  <a:lnTo>
                    <a:pt x="7975" y="2501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12005618" y="689406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108" y="0"/>
                  </a:moveTo>
                  <a:lnTo>
                    <a:pt x="1409" y="253"/>
                  </a:lnTo>
                  <a:lnTo>
                    <a:pt x="1016" y="1409"/>
                  </a:lnTo>
                  <a:lnTo>
                    <a:pt x="0" y="2400"/>
                  </a:lnTo>
                  <a:lnTo>
                    <a:pt x="393" y="3797"/>
                  </a:lnTo>
                  <a:lnTo>
                    <a:pt x="711" y="3911"/>
                  </a:lnTo>
                  <a:lnTo>
                    <a:pt x="1346" y="4216"/>
                  </a:lnTo>
                  <a:lnTo>
                    <a:pt x="3225" y="5067"/>
                  </a:lnTo>
                  <a:lnTo>
                    <a:pt x="3467" y="4991"/>
                  </a:lnTo>
                  <a:lnTo>
                    <a:pt x="3911" y="4813"/>
                  </a:lnTo>
                  <a:lnTo>
                    <a:pt x="3263" y="3213"/>
                  </a:lnTo>
                  <a:lnTo>
                    <a:pt x="1320" y="2133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27B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12012733" y="68898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1206" y="304"/>
                  </a:lnTo>
                  <a:lnTo>
                    <a:pt x="0" y="495"/>
                  </a:lnTo>
                  <a:lnTo>
                    <a:pt x="254" y="2781"/>
                  </a:lnTo>
                  <a:lnTo>
                    <a:pt x="1320" y="2438"/>
                  </a:lnTo>
                  <a:lnTo>
                    <a:pt x="2108" y="2285"/>
                  </a:lnTo>
                  <a:lnTo>
                    <a:pt x="1778" y="1536"/>
                  </a:lnTo>
                  <a:lnTo>
                    <a:pt x="1955" y="774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2" name="object 3142"/>
            <p:cNvSpPr/>
            <p:nvPr/>
          </p:nvSpPr>
          <p:spPr>
            <a:xfrm>
              <a:off x="12014511" y="68896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27" y="0"/>
                  </a:moveTo>
                  <a:lnTo>
                    <a:pt x="622" y="88"/>
                  </a:lnTo>
                  <a:lnTo>
                    <a:pt x="317" y="253"/>
                  </a:lnTo>
                  <a:lnTo>
                    <a:pt x="177" y="1028"/>
                  </a:lnTo>
                  <a:lnTo>
                    <a:pt x="0" y="1790"/>
                  </a:lnTo>
                  <a:lnTo>
                    <a:pt x="330" y="2539"/>
                  </a:lnTo>
                  <a:lnTo>
                    <a:pt x="876" y="2603"/>
                  </a:lnTo>
                  <a:lnTo>
                    <a:pt x="1435" y="2679"/>
                  </a:lnTo>
                  <a:lnTo>
                    <a:pt x="1993" y="2730"/>
                  </a:lnTo>
                  <a:lnTo>
                    <a:pt x="1625" y="1803"/>
                  </a:lnTo>
                  <a:lnTo>
                    <a:pt x="1282" y="90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5D8E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3" name="object 3143"/>
            <p:cNvSpPr/>
            <p:nvPr/>
          </p:nvSpPr>
          <p:spPr>
            <a:xfrm>
              <a:off x="12014493" y="68931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5" y="0"/>
                  </a:moveTo>
                  <a:lnTo>
                    <a:pt x="266" y="1346"/>
                  </a:lnTo>
                  <a:lnTo>
                    <a:pt x="0" y="2286"/>
                  </a:lnTo>
                  <a:lnTo>
                    <a:pt x="469" y="2095"/>
                  </a:lnTo>
                  <a:lnTo>
                    <a:pt x="939" y="1930"/>
                  </a:lnTo>
                  <a:lnTo>
                    <a:pt x="1384" y="1739"/>
                  </a:lnTo>
                  <a:lnTo>
                    <a:pt x="1714" y="1130"/>
                  </a:lnTo>
                  <a:lnTo>
                    <a:pt x="1866" y="825"/>
                  </a:lnTo>
                  <a:close/>
                </a:path>
              </a:pathLst>
            </a:custGeom>
            <a:solidFill>
              <a:srgbClr val="F27B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4" name="object 3144"/>
            <p:cNvSpPr/>
            <p:nvPr/>
          </p:nvSpPr>
          <p:spPr>
            <a:xfrm>
              <a:off x="12013029" y="68885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38" y="215"/>
                  </a:lnTo>
                  <a:lnTo>
                    <a:pt x="88" y="406"/>
                  </a:lnTo>
                  <a:lnTo>
                    <a:pt x="266" y="558"/>
                  </a:lnTo>
                  <a:lnTo>
                    <a:pt x="304" y="431"/>
                  </a:lnTo>
                  <a:lnTo>
                    <a:pt x="355" y="228"/>
                  </a:lnTo>
                  <a:lnTo>
                    <a:pt x="203" y="63"/>
                  </a:lnTo>
                  <a:close/>
                </a:path>
              </a:pathLst>
            </a:custGeom>
            <a:solidFill>
              <a:srgbClr val="F6ADC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5" name="object 3145"/>
            <p:cNvSpPr/>
            <p:nvPr/>
          </p:nvSpPr>
          <p:spPr>
            <a:xfrm>
              <a:off x="12002326" y="689829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635" y="0"/>
                  </a:moveTo>
                  <a:lnTo>
                    <a:pt x="2870" y="1600"/>
                  </a:lnTo>
                  <a:lnTo>
                    <a:pt x="1739" y="3644"/>
                  </a:lnTo>
                  <a:lnTo>
                    <a:pt x="0" y="6210"/>
                  </a:lnTo>
                  <a:lnTo>
                    <a:pt x="228" y="6667"/>
                  </a:lnTo>
                  <a:lnTo>
                    <a:pt x="952" y="6883"/>
                  </a:lnTo>
                  <a:lnTo>
                    <a:pt x="2222" y="5461"/>
                  </a:lnTo>
                  <a:lnTo>
                    <a:pt x="4089" y="5588"/>
                  </a:lnTo>
                  <a:lnTo>
                    <a:pt x="5702" y="5067"/>
                  </a:lnTo>
                  <a:lnTo>
                    <a:pt x="5880" y="4762"/>
                  </a:lnTo>
                  <a:lnTo>
                    <a:pt x="6197" y="4152"/>
                  </a:lnTo>
                  <a:lnTo>
                    <a:pt x="5791" y="3517"/>
                  </a:lnTo>
                  <a:lnTo>
                    <a:pt x="4241" y="3035"/>
                  </a:lnTo>
                  <a:lnTo>
                    <a:pt x="6337" y="1981"/>
                  </a:lnTo>
                  <a:lnTo>
                    <a:pt x="6375" y="1295"/>
                  </a:lnTo>
                  <a:lnTo>
                    <a:pt x="6527" y="850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12001445" y="690337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591" y="0"/>
                  </a:moveTo>
                  <a:lnTo>
                    <a:pt x="4978" y="508"/>
                  </a:lnTo>
                  <a:lnTo>
                    <a:pt x="3098" y="393"/>
                  </a:lnTo>
                  <a:lnTo>
                    <a:pt x="1841" y="1803"/>
                  </a:lnTo>
                  <a:lnTo>
                    <a:pt x="2095" y="2565"/>
                  </a:lnTo>
                  <a:lnTo>
                    <a:pt x="2552" y="3340"/>
                  </a:lnTo>
                  <a:lnTo>
                    <a:pt x="1930" y="4140"/>
                  </a:lnTo>
                  <a:lnTo>
                    <a:pt x="736" y="4013"/>
                  </a:lnTo>
                  <a:lnTo>
                    <a:pt x="0" y="4445"/>
                  </a:lnTo>
                  <a:lnTo>
                    <a:pt x="558" y="7188"/>
                  </a:lnTo>
                  <a:lnTo>
                    <a:pt x="1142" y="8509"/>
                  </a:lnTo>
                  <a:lnTo>
                    <a:pt x="2349" y="9436"/>
                  </a:lnTo>
                  <a:lnTo>
                    <a:pt x="2679" y="9613"/>
                  </a:lnTo>
                  <a:lnTo>
                    <a:pt x="2984" y="9817"/>
                  </a:lnTo>
                  <a:lnTo>
                    <a:pt x="3301" y="9994"/>
                  </a:lnTo>
                  <a:lnTo>
                    <a:pt x="3035" y="9283"/>
                  </a:lnTo>
                  <a:lnTo>
                    <a:pt x="2793" y="8547"/>
                  </a:lnTo>
                  <a:lnTo>
                    <a:pt x="2539" y="7835"/>
                  </a:lnTo>
                  <a:lnTo>
                    <a:pt x="927" y="7112"/>
                  </a:lnTo>
                  <a:lnTo>
                    <a:pt x="1181" y="6070"/>
                  </a:lnTo>
                  <a:lnTo>
                    <a:pt x="2108" y="5016"/>
                  </a:lnTo>
                  <a:lnTo>
                    <a:pt x="2997" y="4038"/>
                  </a:lnTo>
                  <a:lnTo>
                    <a:pt x="4279" y="3644"/>
                  </a:lnTo>
                  <a:lnTo>
                    <a:pt x="5587" y="3517"/>
                  </a:lnTo>
                  <a:lnTo>
                    <a:pt x="6032" y="2603"/>
                  </a:lnTo>
                  <a:lnTo>
                    <a:pt x="5740" y="1701"/>
                  </a:lnTo>
                  <a:lnTo>
                    <a:pt x="5905" y="1041"/>
                  </a:lnTo>
                  <a:lnTo>
                    <a:pt x="6883" y="736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F27A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11997003" y="69105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31" y="0"/>
                  </a:moveTo>
                  <a:lnTo>
                    <a:pt x="0" y="508"/>
                  </a:lnTo>
                  <a:lnTo>
                    <a:pt x="76" y="1054"/>
                  </a:lnTo>
                  <a:lnTo>
                    <a:pt x="266" y="1638"/>
                  </a:lnTo>
                  <a:lnTo>
                    <a:pt x="736" y="1358"/>
                  </a:lnTo>
                  <a:lnTo>
                    <a:pt x="1549" y="1447"/>
                  </a:lnTo>
                  <a:lnTo>
                    <a:pt x="1549" y="736"/>
                  </a:lnTo>
                  <a:lnTo>
                    <a:pt x="1536" y="495"/>
                  </a:lnTo>
                  <a:lnTo>
                    <a:pt x="825" y="25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11997297" y="687832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082" y="0"/>
                  </a:moveTo>
                  <a:lnTo>
                    <a:pt x="1485" y="1143"/>
                  </a:lnTo>
                  <a:lnTo>
                    <a:pt x="876" y="2286"/>
                  </a:lnTo>
                  <a:lnTo>
                    <a:pt x="292" y="3403"/>
                  </a:lnTo>
                  <a:lnTo>
                    <a:pt x="76" y="3848"/>
                  </a:lnTo>
                  <a:lnTo>
                    <a:pt x="0" y="4305"/>
                  </a:lnTo>
                  <a:lnTo>
                    <a:pt x="520" y="4610"/>
                  </a:lnTo>
                  <a:lnTo>
                    <a:pt x="1028" y="4889"/>
                  </a:lnTo>
                  <a:lnTo>
                    <a:pt x="1752" y="4267"/>
                  </a:lnTo>
                  <a:lnTo>
                    <a:pt x="2031" y="4038"/>
                  </a:lnTo>
                  <a:lnTo>
                    <a:pt x="2336" y="3886"/>
                  </a:lnTo>
                  <a:lnTo>
                    <a:pt x="2628" y="3683"/>
                  </a:lnTo>
                  <a:lnTo>
                    <a:pt x="2527" y="3238"/>
                  </a:lnTo>
                  <a:lnTo>
                    <a:pt x="2451" y="3048"/>
                  </a:lnTo>
                  <a:lnTo>
                    <a:pt x="2349" y="2032"/>
                  </a:lnTo>
                  <a:lnTo>
                    <a:pt x="2222" y="1016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11999764" y="687949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225" y="0"/>
                  </a:moveTo>
                  <a:lnTo>
                    <a:pt x="2400" y="317"/>
                  </a:lnTo>
                  <a:lnTo>
                    <a:pt x="1854" y="419"/>
                  </a:lnTo>
                  <a:lnTo>
                    <a:pt x="1701" y="736"/>
                  </a:lnTo>
                  <a:lnTo>
                    <a:pt x="1524" y="1016"/>
                  </a:lnTo>
                  <a:lnTo>
                    <a:pt x="1358" y="1333"/>
                  </a:lnTo>
                  <a:lnTo>
                    <a:pt x="914" y="1498"/>
                  </a:lnTo>
                  <a:lnTo>
                    <a:pt x="469" y="1689"/>
                  </a:lnTo>
                  <a:lnTo>
                    <a:pt x="0" y="1866"/>
                  </a:lnTo>
                  <a:lnTo>
                    <a:pt x="63" y="2070"/>
                  </a:lnTo>
                  <a:lnTo>
                    <a:pt x="165" y="2501"/>
                  </a:lnTo>
                  <a:lnTo>
                    <a:pt x="1308" y="2997"/>
                  </a:lnTo>
                  <a:lnTo>
                    <a:pt x="1816" y="2349"/>
                  </a:lnTo>
                  <a:lnTo>
                    <a:pt x="2514" y="1790"/>
                  </a:lnTo>
                  <a:lnTo>
                    <a:pt x="2806" y="104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280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0" name="object 3150"/>
            <p:cNvSpPr/>
            <p:nvPr/>
          </p:nvSpPr>
          <p:spPr>
            <a:xfrm>
              <a:off x="11999202" y="688478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79" y="0"/>
                  </a:moveTo>
                  <a:lnTo>
                    <a:pt x="1092" y="304"/>
                  </a:lnTo>
                  <a:lnTo>
                    <a:pt x="279" y="533"/>
                  </a:lnTo>
                  <a:lnTo>
                    <a:pt x="0" y="1460"/>
                  </a:lnTo>
                  <a:lnTo>
                    <a:pt x="609" y="1295"/>
                  </a:lnTo>
                  <a:lnTo>
                    <a:pt x="1181" y="1206"/>
                  </a:lnTo>
                  <a:lnTo>
                    <a:pt x="1689" y="1650"/>
                  </a:lnTo>
                  <a:lnTo>
                    <a:pt x="2895" y="1219"/>
                  </a:lnTo>
                  <a:lnTo>
                    <a:pt x="2501" y="609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1" name="object 3151"/>
            <p:cNvSpPr/>
            <p:nvPr/>
          </p:nvSpPr>
          <p:spPr>
            <a:xfrm>
              <a:off x="12012158" y="6942814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369" y="3543"/>
                  </a:moveTo>
                  <a:lnTo>
                    <a:pt x="4102" y="3543"/>
                  </a:lnTo>
                  <a:lnTo>
                    <a:pt x="2334" y="5892"/>
                  </a:lnTo>
                  <a:lnTo>
                    <a:pt x="2291" y="6311"/>
                  </a:lnTo>
                  <a:lnTo>
                    <a:pt x="3365" y="8140"/>
                  </a:lnTo>
                  <a:lnTo>
                    <a:pt x="5524" y="8712"/>
                  </a:lnTo>
                  <a:lnTo>
                    <a:pt x="7429" y="9613"/>
                  </a:lnTo>
                  <a:lnTo>
                    <a:pt x="8115" y="9385"/>
                  </a:lnTo>
                  <a:lnTo>
                    <a:pt x="8801" y="9105"/>
                  </a:lnTo>
                  <a:lnTo>
                    <a:pt x="9474" y="8864"/>
                  </a:lnTo>
                  <a:lnTo>
                    <a:pt x="8461" y="6311"/>
                  </a:lnTo>
                  <a:lnTo>
                    <a:pt x="5765" y="6311"/>
                  </a:lnTo>
                  <a:lnTo>
                    <a:pt x="4927" y="6197"/>
                  </a:lnTo>
                  <a:lnTo>
                    <a:pt x="4825" y="5892"/>
                  </a:lnTo>
                  <a:lnTo>
                    <a:pt x="4902" y="5041"/>
                  </a:lnTo>
                  <a:lnTo>
                    <a:pt x="5422" y="4813"/>
                  </a:lnTo>
                  <a:lnTo>
                    <a:pt x="6451" y="4648"/>
                  </a:lnTo>
                  <a:lnTo>
                    <a:pt x="7853" y="4648"/>
                  </a:lnTo>
                  <a:lnTo>
                    <a:pt x="7746" y="4356"/>
                  </a:lnTo>
                  <a:lnTo>
                    <a:pt x="7369" y="3543"/>
                  </a:lnTo>
                  <a:close/>
                </a:path>
                <a:path w="9525" h="10159">
                  <a:moveTo>
                    <a:pt x="7853" y="4648"/>
                  </a:moveTo>
                  <a:lnTo>
                    <a:pt x="6451" y="4648"/>
                  </a:lnTo>
                  <a:lnTo>
                    <a:pt x="6569" y="5041"/>
                  </a:lnTo>
                  <a:lnTo>
                    <a:pt x="5765" y="6311"/>
                  </a:lnTo>
                  <a:lnTo>
                    <a:pt x="8461" y="6311"/>
                  </a:lnTo>
                  <a:lnTo>
                    <a:pt x="7853" y="4648"/>
                  </a:lnTo>
                  <a:close/>
                </a:path>
                <a:path w="9525" h="10159">
                  <a:moveTo>
                    <a:pt x="3759" y="0"/>
                  </a:moveTo>
                  <a:lnTo>
                    <a:pt x="0" y="1206"/>
                  </a:lnTo>
                  <a:lnTo>
                    <a:pt x="2247" y="2362"/>
                  </a:lnTo>
                  <a:lnTo>
                    <a:pt x="444" y="3619"/>
                  </a:lnTo>
                  <a:lnTo>
                    <a:pt x="1015" y="4483"/>
                  </a:lnTo>
                  <a:lnTo>
                    <a:pt x="4102" y="3543"/>
                  </a:lnTo>
                  <a:lnTo>
                    <a:pt x="7369" y="3543"/>
                  </a:lnTo>
                  <a:lnTo>
                    <a:pt x="6413" y="1485"/>
                  </a:lnTo>
                  <a:lnTo>
                    <a:pt x="6299" y="546"/>
                  </a:lnTo>
                  <a:lnTo>
                    <a:pt x="6007" y="419"/>
                  </a:lnTo>
                  <a:lnTo>
                    <a:pt x="4279" y="419"/>
                  </a:lnTo>
                  <a:lnTo>
                    <a:pt x="3759" y="0"/>
                  </a:lnTo>
                  <a:close/>
                </a:path>
                <a:path w="9525" h="10159">
                  <a:moveTo>
                    <a:pt x="5422" y="165"/>
                  </a:moveTo>
                  <a:lnTo>
                    <a:pt x="4851" y="368"/>
                  </a:lnTo>
                  <a:lnTo>
                    <a:pt x="4279" y="419"/>
                  </a:lnTo>
                  <a:lnTo>
                    <a:pt x="6007" y="419"/>
                  </a:lnTo>
                  <a:lnTo>
                    <a:pt x="5422" y="165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12021072" y="6952078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1511" y="0"/>
                  </a:moveTo>
                  <a:lnTo>
                    <a:pt x="850" y="279"/>
                  </a:lnTo>
                  <a:lnTo>
                    <a:pt x="711" y="1168"/>
                  </a:lnTo>
                  <a:lnTo>
                    <a:pt x="812" y="2120"/>
                  </a:lnTo>
                  <a:lnTo>
                    <a:pt x="215" y="2870"/>
                  </a:lnTo>
                  <a:lnTo>
                    <a:pt x="0" y="3873"/>
                  </a:lnTo>
                  <a:lnTo>
                    <a:pt x="76" y="4838"/>
                  </a:lnTo>
                  <a:lnTo>
                    <a:pt x="482" y="5778"/>
                  </a:lnTo>
                  <a:lnTo>
                    <a:pt x="203" y="6794"/>
                  </a:lnTo>
                  <a:lnTo>
                    <a:pt x="1054" y="8839"/>
                  </a:lnTo>
                  <a:lnTo>
                    <a:pt x="1612" y="9143"/>
                  </a:lnTo>
                  <a:lnTo>
                    <a:pt x="1917" y="9283"/>
                  </a:lnTo>
                  <a:lnTo>
                    <a:pt x="2870" y="9486"/>
                  </a:lnTo>
                  <a:lnTo>
                    <a:pt x="3047" y="10350"/>
                  </a:lnTo>
                  <a:lnTo>
                    <a:pt x="3365" y="11087"/>
                  </a:lnTo>
                  <a:lnTo>
                    <a:pt x="3555" y="11087"/>
                  </a:lnTo>
                  <a:lnTo>
                    <a:pt x="3911" y="10985"/>
                  </a:lnTo>
                  <a:lnTo>
                    <a:pt x="4673" y="10883"/>
                  </a:lnTo>
                  <a:lnTo>
                    <a:pt x="5003" y="11379"/>
                  </a:lnTo>
                  <a:lnTo>
                    <a:pt x="5232" y="11988"/>
                  </a:lnTo>
                  <a:lnTo>
                    <a:pt x="5562" y="12103"/>
                  </a:lnTo>
                  <a:lnTo>
                    <a:pt x="5867" y="12268"/>
                  </a:lnTo>
                  <a:lnTo>
                    <a:pt x="6197" y="12395"/>
                  </a:lnTo>
                  <a:lnTo>
                    <a:pt x="7150" y="12826"/>
                  </a:lnTo>
                  <a:lnTo>
                    <a:pt x="7467" y="12966"/>
                  </a:lnTo>
                  <a:lnTo>
                    <a:pt x="8102" y="13233"/>
                  </a:lnTo>
                  <a:lnTo>
                    <a:pt x="9461" y="12738"/>
                  </a:lnTo>
                  <a:lnTo>
                    <a:pt x="7569" y="11950"/>
                  </a:lnTo>
                  <a:lnTo>
                    <a:pt x="6972" y="9842"/>
                  </a:lnTo>
                  <a:lnTo>
                    <a:pt x="4902" y="8343"/>
                  </a:lnTo>
                  <a:lnTo>
                    <a:pt x="5753" y="7670"/>
                  </a:lnTo>
                  <a:lnTo>
                    <a:pt x="5753" y="7073"/>
                  </a:lnTo>
                  <a:lnTo>
                    <a:pt x="4381" y="6349"/>
                  </a:lnTo>
                  <a:lnTo>
                    <a:pt x="3860" y="8077"/>
                  </a:lnTo>
                  <a:lnTo>
                    <a:pt x="2628" y="8331"/>
                  </a:lnTo>
                  <a:lnTo>
                    <a:pt x="2362" y="6921"/>
                  </a:lnTo>
                  <a:lnTo>
                    <a:pt x="4254" y="5537"/>
                  </a:lnTo>
                  <a:lnTo>
                    <a:pt x="1676" y="4076"/>
                  </a:lnTo>
                  <a:lnTo>
                    <a:pt x="1727" y="2387"/>
                  </a:lnTo>
                  <a:lnTo>
                    <a:pt x="2501" y="1346"/>
                  </a:lnTo>
                  <a:lnTo>
                    <a:pt x="3314" y="203"/>
                  </a:lnTo>
                  <a:lnTo>
                    <a:pt x="1727" y="54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12026167" y="696489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2057" y="0"/>
                  </a:moveTo>
                  <a:lnTo>
                    <a:pt x="1828" y="63"/>
                  </a:lnTo>
                  <a:lnTo>
                    <a:pt x="1625" y="139"/>
                  </a:lnTo>
                  <a:lnTo>
                    <a:pt x="1422" y="203"/>
                  </a:lnTo>
                  <a:lnTo>
                    <a:pt x="952" y="381"/>
                  </a:lnTo>
                  <a:lnTo>
                    <a:pt x="469" y="584"/>
                  </a:lnTo>
                  <a:lnTo>
                    <a:pt x="0" y="762"/>
                  </a:lnTo>
                  <a:lnTo>
                    <a:pt x="965" y="1663"/>
                  </a:lnTo>
                  <a:lnTo>
                    <a:pt x="1460" y="2095"/>
                  </a:lnTo>
                  <a:lnTo>
                    <a:pt x="2374" y="1981"/>
                  </a:lnTo>
                  <a:lnTo>
                    <a:pt x="3276" y="1854"/>
                  </a:lnTo>
                  <a:lnTo>
                    <a:pt x="4216" y="1739"/>
                  </a:lnTo>
                  <a:lnTo>
                    <a:pt x="4127" y="1460"/>
                  </a:lnTo>
                  <a:lnTo>
                    <a:pt x="4025" y="1181"/>
                  </a:lnTo>
                  <a:lnTo>
                    <a:pt x="3949" y="927"/>
                  </a:lnTo>
                  <a:lnTo>
                    <a:pt x="3009" y="406"/>
                  </a:lnTo>
                  <a:lnTo>
                    <a:pt x="2679" y="29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12019594" y="695113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16" y="0"/>
                  </a:moveTo>
                  <a:lnTo>
                    <a:pt x="2959" y="190"/>
                  </a:lnTo>
                  <a:lnTo>
                    <a:pt x="2514" y="355"/>
                  </a:lnTo>
                  <a:lnTo>
                    <a:pt x="2044" y="546"/>
                  </a:lnTo>
                  <a:lnTo>
                    <a:pt x="1358" y="787"/>
                  </a:lnTo>
                  <a:lnTo>
                    <a:pt x="685" y="1054"/>
                  </a:lnTo>
                  <a:lnTo>
                    <a:pt x="0" y="1308"/>
                  </a:lnTo>
                  <a:lnTo>
                    <a:pt x="292" y="2057"/>
                  </a:lnTo>
                  <a:lnTo>
                    <a:pt x="507" y="2895"/>
                  </a:lnTo>
                  <a:lnTo>
                    <a:pt x="1447" y="3162"/>
                  </a:lnTo>
                  <a:lnTo>
                    <a:pt x="1168" y="2247"/>
                  </a:lnTo>
                  <a:lnTo>
                    <a:pt x="1396" y="1587"/>
                  </a:lnTo>
                  <a:lnTo>
                    <a:pt x="2336" y="1219"/>
                  </a:lnTo>
                  <a:lnTo>
                    <a:pt x="2552" y="1117"/>
                  </a:lnTo>
                  <a:lnTo>
                    <a:pt x="2997" y="952"/>
                  </a:lnTo>
                  <a:lnTo>
                    <a:pt x="3301" y="317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12020750" y="6952358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81" y="0"/>
                  </a:moveTo>
                  <a:lnTo>
                    <a:pt x="241" y="355"/>
                  </a:lnTo>
                  <a:lnTo>
                    <a:pt x="0" y="1028"/>
                  </a:lnTo>
                  <a:lnTo>
                    <a:pt x="292" y="1943"/>
                  </a:lnTo>
                  <a:lnTo>
                    <a:pt x="546" y="2590"/>
                  </a:lnTo>
                  <a:lnTo>
                    <a:pt x="1143" y="1828"/>
                  </a:lnTo>
                  <a:lnTo>
                    <a:pt x="1028" y="88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12022684" y="696436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634" y="0"/>
                  </a:moveTo>
                  <a:lnTo>
                    <a:pt x="419" y="101"/>
                  </a:lnTo>
                  <a:lnTo>
                    <a:pt x="203" y="177"/>
                  </a:lnTo>
                  <a:lnTo>
                    <a:pt x="0" y="266"/>
                  </a:lnTo>
                  <a:lnTo>
                    <a:pt x="685" y="1066"/>
                  </a:lnTo>
                  <a:lnTo>
                    <a:pt x="1523" y="1257"/>
                  </a:lnTo>
                  <a:lnTo>
                    <a:pt x="2514" y="863"/>
                  </a:lnTo>
                  <a:lnTo>
                    <a:pt x="2019" y="317"/>
                  </a:lnTo>
                  <a:lnTo>
                    <a:pt x="1371" y="5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12022989" y="696137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1447" y="1790"/>
                  </a:moveTo>
                  <a:lnTo>
                    <a:pt x="1117" y="1054"/>
                  </a:lnTo>
                  <a:lnTo>
                    <a:pt x="965" y="203"/>
                  </a:lnTo>
                  <a:lnTo>
                    <a:pt x="0" y="0"/>
                  </a:lnTo>
                  <a:lnTo>
                    <a:pt x="342" y="711"/>
                  </a:lnTo>
                  <a:lnTo>
                    <a:pt x="419" y="1638"/>
                  </a:lnTo>
                  <a:lnTo>
                    <a:pt x="1447" y="1790"/>
                  </a:lnTo>
                  <a:close/>
                </a:path>
                <a:path w="5715" h="3809">
                  <a:moveTo>
                    <a:pt x="3314" y="2692"/>
                  </a:moveTo>
                  <a:lnTo>
                    <a:pt x="3086" y="2082"/>
                  </a:lnTo>
                  <a:lnTo>
                    <a:pt x="2755" y="1587"/>
                  </a:lnTo>
                  <a:lnTo>
                    <a:pt x="1993" y="1689"/>
                  </a:lnTo>
                  <a:lnTo>
                    <a:pt x="2705" y="2603"/>
                  </a:lnTo>
                  <a:lnTo>
                    <a:pt x="3314" y="2692"/>
                  </a:lnTo>
                  <a:close/>
                </a:path>
                <a:path w="5715" h="3809">
                  <a:moveTo>
                    <a:pt x="5232" y="3543"/>
                  </a:moveTo>
                  <a:lnTo>
                    <a:pt x="4889" y="3390"/>
                  </a:lnTo>
                  <a:lnTo>
                    <a:pt x="4584" y="3251"/>
                  </a:lnTo>
                  <a:lnTo>
                    <a:pt x="4267" y="3124"/>
                  </a:lnTo>
                  <a:lnTo>
                    <a:pt x="4368" y="3327"/>
                  </a:lnTo>
                  <a:lnTo>
                    <a:pt x="4597" y="3733"/>
                  </a:lnTo>
                  <a:lnTo>
                    <a:pt x="4800" y="3657"/>
                  </a:lnTo>
                  <a:lnTo>
                    <a:pt x="5016" y="3594"/>
                  </a:lnTo>
                  <a:lnTo>
                    <a:pt x="5232" y="3543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12027510" y="69688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03" y="0"/>
                  </a:moveTo>
                  <a:lnTo>
                    <a:pt x="495" y="101"/>
                  </a:lnTo>
                  <a:lnTo>
                    <a:pt x="0" y="292"/>
                  </a:lnTo>
                  <a:lnTo>
                    <a:pt x="469" y="685"/>
                  </a:lnTo>
                  <a:lnTo>
                    <a:pt x="990" y="634"/>
                  </a:lnTo>
                  <a:lnTo>
                    <a:pt x="1485" y="30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6AD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12029754" y="69688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38"/>
                  </a:lnTo>
                  <a:lnTo>
                    <a:pt x="241" y="63"/>
                  </a:lnTo>
                  <a:lnTo>
                    <a:pt x="0" y="63"/>
                  </a:lnTo>
                  <a:lnTo>
                    <a:pt x="38" y="215"/>
                  </a:lnTo>
                  <a:lnTo>
                    <a:pt x="114" y="444"/>
                  </a:lnTo>
                  <a:lnTo>
                    <a:pt x="203" y="685"/>
                  </a:lnTo>
                  <a:lnTo>
                    <a:pt x="304" y="90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45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12096230" y="691685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5699" y="1714"/>
                  </a:moveTo>
                  <a:lnTo>
                    <a:pt x="2222" y="1714"/>
                  </a:lnTo>
                  <a:lnTo>
                    <a:pt x="3073" y="2298"/>
                  </a:lnTo>
                  <a:lnTo>
                    <a:pt x="2285" y="2857"/>
                  </a:lnTo>
                  <a:lnTo>
                    <a:pt x="2324" y="3365"/>
                  </a:lnTo>
                  <a:lnTo>
                    <a:pt x="2870" y="4546"/>
                  </a:lnTo>
                  <a:lnTo>
                    <a:pt x="2019" y="5549"/>
                  </a:lnTo>
                  <a:lnTo>
                    <a:pt x="1993" y="6654"/>
                  </a:lnTo>
                  <a:lnTo>
                    <a:pt x="2603" y="8026"/>
                  </a:lnTo>
                  <a:lnTo>
                    <a:pt x="2578" y="9004"/>
                  </a:lnTo>
                  <a:lnTo>
                    <a:pt x="428" y="9004"/>
                  </a:lnTo>
                  <a:lnTo>
                    <a:pt x="282" y="9347"/>
                  </a:lnTo>
                  <a:lnTo>
                    <a:pt x="166" y="9550"/>
                  </a:lnTo>
                  <a:lnTo>
                    <a:pt x="0" y="9753"/>
                  </a:lnTo>
                  <a:lnTo>
                    <a:pt x="1600" y="10680"/>
                  </a:lnTo>
                  <a:lnTo>
                    <a:pt x="3098" y="9347"/>
                  </a:lnTo>
                  <a:lnTo>
                    <a:pt x="4602" y="9347"/>
                  </a:lnTo>
                  <a:lnTo>
                    <a:pt x="4482" y="9004"/>
                  </a:lnTo>
                  <a:lnTo>
                    <a:pt x="2578" y="9004"/>
                  </a:lnTo>
                  <a:lnTo>
                    <a:pt x="444" y="8966"/>
                  </a:lnTo>
                  <a:lnTo>
                    <a:pt x="4469" y="8966"/>
                  </a:lnTo>
                  <a:lnTo>
                    <a:pt x="4140" y="8026"/>
                  </a:lnTo>
                  <a:lnTo>
                    <a:pt x="4396" y="6654"/>
                  </a:lnTo>
                  <a:lnTo>
                    <a:pt x="4483" y="4914"/>
                  </a:lnTo>
                  <a:lnTo>
                    <a:pt x="2768" y="3911"/>
                  </a:lnTo>
                  <a:lnTo>
                    <a:pt x="3644" y="3098"/>
                  </a:lnTo>
                  <a:lnTo>
                    <a:pt x="6299" y="2197"/>
                  </a:lnTo>
                  <a:lnTo>
                    <a:pt x="5699" y="1714"/>
                  </a:lnTo>
                  <a:close/>
                </a:path>
                <a:path w="6350" h="10795">
                  <a:moveTo>
                    <a:pt x="4602" y="9347"/>
                  </a:moveTo>
                  <a:lnTo>
                    <a:pt x="3098" y="9347"/>
                  </a:lnTo>
                  <a:lnTo>
                    <a:pt x="4673" y="9550"/>
                  </a:lnTo>
                  <a:lnTo>
                    <a:pt x="4602" y="9347"/>
                  </a:lnTo>
                  <a:close/>
                </a:path>
                <a:path w="6350" h="10795">
                  <a:moveTo>
                    <a:pt x="3073" y="0"/>
                  </a:moveTo>
                  <a:lnTo>
                    <a:pt x="2501" y="63"/>
                  </a:lnTo>
                  <a:lnTo>
                    <a:pt x="1828" y="380"/>
                  </a:lnTo>
                  <a:lnTo>
                    <a:pt x="1879" y="1015"/>
                  </a:lnTo>
                  <a:lnTo>
                    <a:pt x="1498" y="1168"/>
                  </a:lnTo>
                  <a:lnTo>
                    <a:pt x="927" y="1663"/>
                  </a:lnTo>
                  <a:lnTo>
                    <a:pt x="952" y="2247"/>
                  </a:lnTo>
                  <a:lnTo>
                    <a:pt x="1498" y="2108"/>
                  </a:lnTo>
                  <a:lnTo>
                    <a:pt x="2222" y="1714"/>
                  </a:lnTo>
                  <a:lnTo>
                    <a:pt x="5699" y="1714"/>
                  </a:lnTo>
                  <a:lnTo>
                    <a:pt x="5321" y="1409"/>
                  </a:lnTo>
                  <a:lnTo>
                    <a:pt x="5267" y="977"/>
                  </a:lnTo>
                  <a:lnTo>
                    <a:pt x="4089" y="977"/>
                  </a:lnTo>
                  <a:lnTo>
                    <a:pt x="3532" y="380"/>
                  </a:lnTo>
                  <a:lnTo>
                    <a:pt x="3073" y="0"/>
                  </a:lnTo>
                  <a:close/>
                </a:path>
                <a:path w="6350" h="10795">
                  <a:moveTo>
                    <a:pt x="5234" y="714"/>
                  </a:moveTo>
                  <a:lnTo>
                    <a:pt x="4648" y="901"/>
                  </a:lnTo>
                  <a:lnTo>
                    <a:pt x="4089" y="977"/>
                  </a:lnTo>
                  <a:lnTo>
                    <a:pt x="5267" y="977"/>
                  </a:lnTo>
                  <a:lnTo>
                    <a:pt x="5234" y="714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12099924" y="691180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52" y="0"/>
                  </a:moveTo>
                  <a:lnTo>
                    <a:pt x="0" y="1676"/>
                  </a:lnTo>
                  <a:lnTo>
                    <a:pt x="1130" y="1739"/>
                  </a:lnTo>
                  <a:lnTo>
                    <a:pt x="1206" y="2628"/>
                  </a:lnTo>
                  <a:lnTo>
                    <a:pt x="1435" y="3403"/>
                  </a:lnTo>
                  <a:lnTo>
                    <a:pt x="1636" y="3949"/>
                  </a:lnTo>
                  <a:lnTo>
                    <a:pt x="1727" y="4572"/>
                  </a:lnTo>
                  <a:lnTo>
                    <a:pt x="1257" y="5029"/>
                  </a:lnTo>
                  <a:lnTo>
                    <a:pt x="1542" y="5737"/>
                  </a:lnTo>
                  <a:lnTo>
                    <a:pt x="2679" y="5143"/>
                  </a:lnTo>
                  <a:lnTo>
                    <a:pt x="4348" y="5143"/>
                  </a:lnTo>
                  <a:lnTo>
                    <a:pt x="5765" y="3949"/>
                  </a:lnTo>
                  <a:lnTo>
                    <a:pt x="2882" y="3949"/>
                  </a:lnTo>
                  <a:lnTo>
                    <a:pt x="1498" y="3022"/>
                  </a:lnTo>
                  <a:lnTo>
                    <a:pt x="2438" y="1193"/>
                  </a:lnTo>
                  <a:lnTo>
                    <a:pt x="1130" y="431"/>
                  </a:lnTo>
                  <a:lnTo>
                    <a:pt x="152" y="0"/>
                  </a:lnTo>
                  <a:close/>
                </a:path>
                <a:path w="7620" h="6350">
                  <a:moveTo>
                    <a:pt x="4348" y="5143"/>
                  </a:moveTo>
                  <a:lnTo>
                    <a:pt x="2679" y="5143"/>
                  </a:lnTo>
                  <a:lnTo>
                    <a:pt x="4076" y="5372"/>
                  </a:lnTo>
                  <a:lnTo>
                    <a:pt x="4348" y="5143"/>
                  </a:lnTo>
                  <a:close/>
                </a:path>
                <a:path w="7620" h="6350">
                  <a:moveTo>
                    <a:pt x="4381" y="76"/>
                  </a:moveTo>
                  <a:lnTo>
                    <a:pt x="3733" y="1981"/>
                  </a:lnTo>
                  <a:lnTo>
                    <a:pt x="3265" y="3022"/>
                  </a:lnTo>
                  <a:lnTo>
                    <a:pt x="2882" y="3949"/>
                  </a:lnTo>
                  <a:lnTo>
                    <a:pt x="5765" y="3949"/>
                  </a:lnTo>
                  <a:lnTo>
                    <a:pt x="6865" y="3022"/>
                  </a:lnTo>
                  <a:lnTo>
                    <a:pt x="7061" y="2336"/>
                  </a:lnTo>
                  <a:lnTo>
                    <a:pt x="5956" y="254"/>
                  </a:lnTo>
                  <a:lnTo>
                    <a:pt x="5143" y="254"/>
                  </a:lnTo>
                  <a:lnTo>
                    <a:pt x="4381" y="76"/>
                  </a:lnTo>
                  <a:close/>
                </a:path>
                <a:path w="7620" h="6350">
                  <a:moveTo>
                    <a:pt x="5842" y="38"/>
                  </a:moveTo>
                  <a:lnTo>
                    <a:pt x="5829" y="177"/>
                  </a:lnTo>
                  <a:lnTo>
                    <a:pt x="5143" y="254"/>
                  </a:lnTo>
                  <a:lnTo>
                    <a:pt x="5956" y="254"/>
                  </a:lnTo>
                  <a:lnTo>
                    <a:pt x="5842" y="3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12104086" y="69088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24" y="1244"/>
                  </a:moveTo>
                  <a:lnTo>
                    <a:pt x="546" y="1244"/>
                  </a:lnTo>
                  <a:lnTo>
                    <a:pt x="812" y="1447"/>
                  </a:lnTo>
                  <a:lnTo>
                    <a:pt x="889" y="1841"/>
                  </a:lnTo>
                  <a:lnTo>
                    <a:pt x="1663" y="3111"/>
                  </a:lnTo>
                  <a:lnTo>
                    <a:pt x="1676" y="2984"/>
                  </a:lnTo>
                  <a:lnTo>
                    <a:pt x="2984" y="2692"/>
                  </a:lnTo>
                  <a:lnTo>
                    <a:pt x="2858" y="1841"/>
                  </a:lnTo>
                  <a:lnTo>
                    <a:pt x="2746" y="1447"/>
                  </a:lnTo>
                  <a:lnTo>
                    <a:pt x="2724" y="1244"/>
                  </a:lnTo>
                  <a:close/>
                </a:path>
                <a:path w="3175" h="3175">
                  <a:moveTo>
                    <a:pt x="1879" y="0"/>
                  </a:moveTo>
                  <a:lnTo>
                    <a:pt x="0" y="596"/>
                  </a:lnTo>
                  <a:lnTo>
                    <a:pt x="167" y="1256"/>
                  </a:lnTo>
                  <a:lnTo>
                    <a:pt x="546" y="1244"/>
                  </a:lnTo>
                  <a:lnTo>
                    <a:pt x="2724" y="1244"/>
                  </a:lnTo>
                  <a:lnTo>
                    <a:pt x="2781" y="43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59F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3" name="object 3163"/>
            <p:cNvSpPr/>
            <p:nvPr/>
          </p:nvSpPr>
          <p:spPr>
            <a:xfrm>
              <a:off x="12107074" y="69115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8" y="0"/>
                  </a:moveTo>
                  <a:lnTo>
                    <a:pt x="139" y="355"/>
                  </a:lnTo>
                  <a:lnTo>
                    <a:pt x="254" y="685"/>
                  </a:lnTo>
                  <a:lnTo>
                    <a:pt x="406" y="1003"/>
                  </a:lnTo>
                  <a:lnTo>
                    <a:pt x="647" y="1447"/>
                  </a:lnTo>
                  <a:lnTo>
                    <a:pt x="1079" y="1765"/>
                  </a:lnTo>
                  <a:lnTo>
                    <a:pt x="1473" y="1333"/>
                  </a:lnTo>
                  <a:lnTo>
                    <a:pt x="1879" y="863"/>
                  </a:lnTo>
                  <a:lnTo>
                    <a:pt x="1473" y="482"/>
                  </a:lnTo>
                  <a:lnTo>
                    <a:pt x="1041" y="266"/>
                  </a:lnTo>
                  <a:lnTo>
                    <a:pt x="723" y="139"/>
                  </a:lnTo>
                  <a:lnTo>
                    <a:pt x="381" y="8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4" name="object 3164"/>
            <p:cNvSpPr/>
            <p:nvPr/>
          </p:nvSpPr>
          <p:spPr>
            <a:xfrm>
              <a:off x="12090694" y="690555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679" y="0"/>
                  </a:moveTo>
                  <a:lnTo>
                    <a:pt x="2438" y="0"/>
                  </a:lnTo>
                  <a:lnTo>
                    <a:pt x="2552" y="673"/>
                  </a:lnTo>
                  <a:lnTo>
                    <a:pt x="2882" y="1396"/>
                  </a:lnTo>
                  <a:lnTo>
                    <a:pt x="2743" y="2019"/>
                  </a:lnTo>
                  <a:lnTo>
                    <a:pt x="2438" y="3555"/>
                  </a:lnTo>
                  <a:lnTo>
                    <a:pt x="1701" y="3797"/>
                  </a:lnTo>
                  <a:lnTo>
                    <a:pt x="787" y="2349"/>
                  </a:lnTo>
                  <a:lnTo>
                    <a:pt x="76" y="2806"/>
                  </a:lnTo>
                  <a:lnTo>
                    <a:pt x="457" y="3721"/>
                  </a:lnTo>
                  <a:lnTo>
                    <a:pt x="0" y="4279"/>
                  </a:lnTo>
                  <a:lnTo>
                    <a:pt x="520" y="4864"/>
                  </a:lnTo>
                  <a:lnTo>
                    <a:pt x="1485" y="6057"/>
                  </a:lnTo>
                  <a:lnTo>
                    <a:pt x="1841" y="6375"/>
                  </a:lnTo>
                  <a:lnTo>
                    <a:pt x="2171" y="6718"/>
                  </a:lnTo>
                  <a:lnTo>
                    <a:pt x="2527" y="7048"/>
                  </a:lnTo>
                  <a:lnTo>
                    <a:pt x="3022" y="7924"/>
                  </a:lnTo>
                  <a:lnTo>
                    <a:pt x="3543" y="7670"/>
                  </a:lnTo>
                  <a:lnTo>
                    <a:pt x="4051" y="7569"/>
                  </a:lnTo>
                  <a:lnTo>
                    <a:pt x="4521" y="8051"/>
                  </a:lnTo>
                  <a:lnTo>
                    <a:pt x="4940" y="7873"/>
                  </a:lnTo>
                  <a:lnTo>
                    <a:pt x="5181" y="7810"/>
                  </a:lnTo>
                  <a:lnTo>
                    <a:pt x="4851" y="6451"/>
                  </a:lnTo>
                  <a:lnTo>
                    <a:pt x="5842" y="5168"/>
                  </a:lnTo>
                  <a:lnTo>
                    <a:pt x="5397" y="3809"/>
                  </a:lnTo>
                  <a:lnTo>
                    <a:pt x="5092" y="3416"/>
                  </a:lnTo>
                  <a:lnTo>
                    <a:pt x="4940" y="3251"/>
                  </a:lnTo>
                  <a:lnTo>
                    <a:pt x="3975" y="2412"/>
                  </a:lnTo>
                  <a:lnTo>
                    <a:pt x="3543" y="1257"/>
                  </a:lnTo>
                  <a:lnTo>
                    <a:pt x="3086" y="114"/>
                  </a:lnTo>
                  <a:lnTo>
                    <a:pt x="2882" y="25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5" name="object 3165"/>
            <p:cNvSpPr/>
            <p:nvPr/>
          </p:nvSpPr>
          <p:spPr>
            <a:xfrm>
              <a:off x="12095591" y="690861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890" y="6055"/>
                  </a:moveTo>
                  <a:close/>
                </a:path>
                <a:path w="6984" h="6350">
                  <a:moveTo>
                    <a:pt x="2491" y="0"/>
                  </a:moveTo>
                  <a:lnTo>
                    <a:pt x="1082" y="444"/>
                  </a:lnTo>
                  <a:lnTo>
                    <a:pt x="497" y="749"/>
                  </a:lnTo>
                  <a:lnTo>
                    <a:pt x="942" y="2108"/>
                  </a:lnTo>
                  <a:lnTo>
                    <a:pt x="98" y="3187"/>
                  </a:lnTo>
                  <a:lnTo>
                    <a:pt x="0" y="3632"/>
                  </a:lnTo>
                  <a:lnTo>
                    <a:pt x="282" y="4749"/>
                  </a:lnTo>
                  <a:lnTo>
                    <a:pt x="890" y="6055"/>
                  </a:lnTo>
                  <a:lnTo>
                    <a:pt x="1120" y="6007"/>
                  </a:lnTo>
                  <a:lnTo>
                    <a:pt x="1552" y="5867"/>
                  </a:lnTo>
                  <a:lnTo>
                    <a:pt x="1814" y="3632"/>
                  </a:lnTo>
                  <a:lnTo>
                    <a:pt x="1933" y="3390"/>
                  </a:lnTo>
                  <a:lnTo>
                    <a:pt x="2072" y="3251"/>
                  </a:lnTo>
                  <a:lnTo>
                    <a:pt x="4485" y="3187"/>
                  </a:lnTo>
                  <a:lnTo>
                    <a:pt x="6134" y="3187"/>
                  </a:lnTo>
                  <a:lnTo>
                    <a:pt x="6416" y="2184"/>
                  </a:lnTo>
                  <a:lnTo>
                    <a:pt x="6035" y="1257"/>
                  </a:lnTo>
                  <a:lnTo>
                    <a:pt x="5082" y="584"/>
                  </a:lnTo>
                  <a:lnTo>
                    <a:pt x="4634" y="380"/>
                  </a:lnTo>
                  <a:lnTo>
                    <a:pt x="3431" y="380"/>
                  </a:lnTo>
                  <a:lnTo>
                    <a:pt x="2491" y="0"/>
                  </a:lnTo>
                  <a:close/>
                </a:path>
                <a:path w="6984" h="6350">
                  <a:moveTo>
                    <a:pt x="6134" y="3187"/>
                  </a:moveTo>
                  <a:lnTo>
                    <a:pt x="4485" y="3187"/>
                  </a:lnTo>
                  <a:lnTo>
                    <a:pt x="5450" y="3632"/>
                  </a:lnTo>
                  <a:lnTo>
                    <a:pt x="6098" y="3314"/>
                  </a:lnTo>
                  <a:lnTo>
                    <a:pt x="6134" y="3187"/>
                  </a:lnTo>
                  <a:close/>
                </a:path>
                <a:path w="6984" h="6350">
                  <a:moveTo>
                    <a:pt x="4130" y="152"/>
                  </a:moveTo>
                  <a:lnTo>
                    <a:pt x="3888" y="215"/>
                  </a:lnTo>
                  <a:lnTo>
                    <a:pt x="3431" y="380"/>
                  </a:lnTo>
                  <a:lnTo>
                    <a:pt x="4634" y="380"/>
                  </a:lnTo>
                  <a:lnTo>
                    <a:pt x="4130" y="152"/>
                  </a:lnTo>
                  <a:close/>
                </a:path>
              </a:pathLst>
            </a:custGeom>
            <a:solidFill>
              <a:srgbClr val="EF45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12089499" y="6898271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5626" y="2159"/>
                  </a:moveTo>
                  <a:lnTo>
                    <a:pt x="4940" y="711"/>
                  </a:lnTo>
                  <a:lnTo>
                    <a:pt x="3898" y="1219"/>
                  </a:lnTo>
                  <a:lnTo>
                    <a:pt x="2870" y="1295"/>
                  </a:lnTo>
                  <a:lnTo>
                    <a:pt x="1320" y="495"/>
                  </a:lnTo>
                  <a:lnTo>
                    <a:pt x="698" y="0"/>
                  </a:lnTo>
                  <a:lnTo>
                    <a:pt x="317" y="901"/>
                  </a:lnTo>
                  <a:lnTo>
                    <a:pt x="0" y="2540"/>
                  </a:lnTo>
                  <a:lnTo>
                    <a:pt x="266" y="2590"/>
                  </a:lnTo>
                  <a:lnTo>
                    <a:pt x="622" y="2463"/>
                  </a:lnTo>
                  <a:lnTo>
                    <a:pt x="901" y="2552"/>
                  </a:lnTo>
                  <a:lnTo>
                    <a:pt x="1092" y="2908"/>
                  </a:lnTo>
                  <a:lnTo>
                    <a:pt x="2184" y="3416"/>
                  </a:lnTo>
                  <a:lnTo>
                    <a:pt x="2425" y="4470"/>
                  </a:lnTo>
                  <a:lnTo>
                    <a:pt x="2743" y="5486"/>
                  </a:lnTo>
                  <a:lnTo>
                    <a:pt x="3048" y="6070"/>
                  </a:lnTo>
                  <a:lnTo>
                    <a:pt x="3632" y="7289"/>
                  </a:lnTo>
                  <a:lnTo>
                    <a:pt x="3873" y="7289"/>
                  </a:lnTo>
                  <a:lnTo>
                    <a:pt x="4076" y="7315"/>
                  </a:lnTo>
                  <a:lnTo>
                    <a:pt x="4279" y="7404"/>
                  </a:lnTo>
                  <a:lnTo>
                    <a:pt x="3670" y="3556"/>
                  </a:lnTo>
                  <a:lnTo>
                    <a:pt x="3797" y="2489"/>
                  </a:lnTo>
                  <a:lnTo>
                    <a:pt x="5626" y="2159"/>
                  </a:lnTo>
                  <a:close/>
                </a:path>
                <a:path w="7620" h="11429">
                  <a:moveTo>
                    <a:pt x="7175" y="10795"/>
                  </a:moveTo>
                  <a:lnTo>
                    <a:pt x="6819" y="10693"/>
                  </a:lnTo>
                  <a:lnTo>
                    <a:pt x="6489" y="10604"/>
                  </a:lnTo>
                  <a:lnTo>
                    <a:pt x="6134" y="10528"/>
                  </a:lnTo>
                  <a:lnTo>
                    <a:pt x="6286" y="10706"/>
                  </a:lnTo>
                  <a:lnTo>
                    <a:pt x="6438" y="10896"/>
                  </a:lnTo>
                  <a:lnTo>
                    <a:pt x="6591" y="11099"/>
                  </a:lnTo>
                  <a:lnTo>
                    <a:pt x="6794" y="10998"/>
                  </a:lnTo>
                  <a:lnTo>
                    <a:pt x="6972" y="10896"/>
                  </a:lnTo>
                  <a:lnTo>
                    <a:pt x="7175" y="10795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12100637" y="690745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908" y="3505"/>
                  </a:moveTo>
                  <a:lnTo>
                    <a:pt x="1562" y="2209"/>
                  </a:lnTo>
                  <a:lnTo>
                    <a:pt x="1397" y="1041"/>
                  </a:lnTo>
                  <a:lnTo>
                    <a:pt x="1295" y="685"/>
                  </a:lnTo>
                  <a:lnTo>
                    <a:pt x="0" y="0"/>
                  </a:lnTo>
                  <a:lnTo>
                    <a:pt x="660" y="1651"/>
                  </a:lnTo>
                  <a:lnTo>
                    <a:pt x="38" y="1752"/>
                  </a:lnTo>
                  <a:lnTo>
                    <a:pt x="990" y="2438"/>
                  </a:lnTo>
                  <a:lnTo>
                    <a:pt x="1371" y="3352"/>
                  </a:lnTo>
                  <a:lnTo>
                    <a:pt x="1054" y="4495"/>
                  </a:lnTo>
                  <a:lnTo>
                    <a:pt x="2908" y="3505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12101044" y="690844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206" y="0"/>
                  </a:moveTo>
                  <a:lnTo>
                    <a:pt x="1101" y="825"/>
                  </a:lnTo>
                  <a:lnTo>
                    <a:pt x="1155" y="1206"/>
                  </a:lnTo>
                  <a:lnTo>
                    <a:pt x="2501" y="2501"/>
                  </a:lnTo>
                  <a:lnTo>
                    <a:pt x="566" y="3530"/>
                  </a:lnTo>
                  <a:lnTo>
                    <a:pt x="0" y="3797"/>
                  </a:lnTo>
                  <a:lnTo>
                    <a:pt x="1308" y="4546"/>
                  </a:lnTo>
                  <a:lnTo>
                    <a:pt x="368" y="6375"/>
                  </a:lnTo>
                  <a:lnTo>
                    <a:pt x="1752" y="7327"/>
                  </a:lnTo>
                  <a:lnTo>
                    <a:pt x="2603" y="5334"/>
                  </a:lnTo>
                  <a:lnTo>
                    <a:pt x="3251" y="3429"/>
                  </a:lnTo>
                  <a:lnTo>
                    <a:pt x="4637" y="3429"/>
                  </a:lnTo>
                  <a:lnTo>
                    <a:pt x="3937" y="2273"/>
                  </a:lnTo>
                  <a:lnTo>
                    <a:pt x="3695" y="2057"/>
                  </a:lnTo>
                  <a:lnTo>
                    <a:pt x="3217" y="1727"/>
                  </a:lnTo>
                  <a:lnTo>
                    <a:pt x="2197" y="1651"/>
                  </a:lnTo>
                  <a:lnTo>
                    <a:pt x="1993" y="825"/>
                  </a:lnTo>
                  <a:lnTo>
                    <a:pt x="1701" y="76"/>
                  </a:lnTo>
                  <a:lnTo>
                    <a:pt x="1460" y="25"/>
                  </a:lnTo>
                  <a:lnTo>
                    <a:pt x="1206" y="0"/>
                  </a:lnTo>
                  <a:close/>
                </a:path>
                <a:path w="5079" h="7620">
                  <a:moveTo>
                    <a:pt x="4637" y="3429"/>
                  </a:moveTo>
                  <a:lnTo>
                    <a:pt x="3251" y="3429"/>
                  </a:lnTo>
                  <a:lnTo>
                    <a:pt x="4013" y="3606"/>
                  </a:lnTo>
                  <a:lnTo>
                    <a:pt x="4699" y="3530"/>
                  </a:lnTo>
                  <a:close/>
                </a:path>
                <a:path w="5079" h="7620">
                  <a:moveTo>
                    <a:pt x="3162" y="1689"/>
                  </a:move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12102733" y="69085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304" y="749"/>
                  </a:lnTo>
                  <a:lnTo>
                    <a:pt x="495" y="1587"/>
                  </a:lnTo>
                  <a:lnTo>
                    <a:pt x="1536" y="1650"/>
                  </a:lnTo>
                  <a:lnTo>
                    <a:pt x="1473" y="1409"/>
                  </a:lnTo>
                  <a:lnTo>
                    <a:pt x="1396" y="1193"/>
                  </a:lnTo>
                  <a:lnTo>
                    <a:pt x="1346" y="952"/>
                  </a:lnTo>
                  <a:lnTo>
                    <a:pt x="1142" y="812"/>
                  </a:lnTo>
                  <a:lnTo>
                    <a:pt x="1041" y="609"/>
                  </a:lnTo>
                  <a:lnTo>
                    <a:pt x="1079" y="355"/>
                  </a:lnTo>
                  <a:lnTo>
                    <a:pt x="723" y="241"/>
                  </a:lnTo>
                  <a:lnTo>
                    <a:pt x="38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12103759" y="690886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" y="0"/>
                  </a:moveTo>
                  <a:lnTo>
                    <a:pt x="0" y="254"/>
                  </a:lnTo>
                  <a:lnTo>
                    <a:pt x="114" y="457"/>
                  </a:lnTo>
                  <a:lnTo>
                    <a:pt x="330" y="596"/>
                  </a:lnTo>
                  <a:lnTo>
                    <a:pt x="520" y="533"/>
                  </a:lnTo>
                  <a:lnTo>
                    <a:pt x="685" y="482"/>
                  </a:lnTo>
                  <a:lnTo>
                    <a:pt x="838" y="431"/>
                  </a:lnTo>
                  <a:lnTo>
                    <a:pt x="584" y="279"/>
                  </a:lnTo>
                  <a:lnTo>
                    <a:pt x="317" y="15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B1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12074438" y="688602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543" y="7848"/>
                  </a:moveTo>
                  <a:lnTo>
                    <a:pt x="2359" y="7848"/>
                  </a:lnTo>
                  <a:lnTo>
                    <a:pt x="3311" y="8102"/>
                  </a:lnTo>
                  <a:lnTo>
                    <a:pt x="3438" y="8813"/>
                  </a:lnTo>
                  <a:lnTo>
                    <a:pt x="1902" y="11150"/>
                  </a:lnTo>
                  <a:lnTo>
                    <a:pt x="2892" y="12344"/>
                  </a:lnTo>
                  <a:lnTo>
                    <a:pt x="3743" y="13601"/>
                  </a:lnTo>
                  <a:lnTo>
                    <a:pt x="4442" y="13347"/>
                  </a:lnTo>
                  <a:lnTo>
                    <a:pt x="3845" y="12001"/>
                  </a:lnTo>
                  <a:lnTo>
                    <a:pt x="3972" y="11061"/>
                  </a:lnTo>
                  <a:lnTo>
                    <a:pt x="5648" y="10604"/>
                  </a:lnTo>
                  <a:lnTo>
                    <a:pt x="7604" y="10020"/>
                  </a:lnTo>
                  <a:lnTo>
                    <a:pt x="9915" y="9944"/>
                  </a:lnTo>
                  <a:lnTo>
                    <a:pt x="10543" y="7848"/>
                  </a:lnTo>
                  <a:close/>
                </a:path>
                <a:path w="16509" h="13970">
                  <a:moveTo>
                    <a:pt x="13541" y="6743"/>
                  </a:moveTo>
                  <a:lnTo>
                    <a:pt x="11808" y="6743"/>
                  </a:lnTo>
                  <a:lnTo>
                    <a:pt x="12874" y="8318"/>
                  </a:lnTo>
                  <a:lnTo>
                    <a:pt x="13967" y="8686"/>
                  </a:lnTo>
                  <a:lnTo>
                    <a:pt x="14754" y="9436"/>
                  </a:lnTo>
                  <a:lnTo>
                    <a:pt x="15272" y="8686"/>
                  </a:lnTo>
                  <a:lnTo>
                    <a:pt x="15362" y="8318"/>
                  </a:lnTo>
                  <a:lnTo>
                    <a:pt x="13541" y="6743"/>
                  </a:lnTo>
                  <a:close/>
                </a:path>
                <a:path w="16509" h="13970">
                  <a:moveTo>
                    <a:pt x="1813" y="863"/>
                  </a:moveTo>
                  <a:lnTo>
                    <a:pt x="962" y="2095"/>
                  </a:lnTo>
                  <a:lnTo>
                    <a:pt x="517" y="3149"/>
                  </a:lnTo>
                  <a:lnTo>
                    <a:pt x="118" y="3848"/>
                  </a:lnTo>
                  <a:lnTo>
                    <a:pt x="0" y="4368"/>
                  </a:lnTo>
                  <a:lnTo>
                    <a:pt x="619" y="5397"/>
                  </a:lnTo>
                  <a:lnTo>
                    <a:pt x="809" y="5842"/>
                  </a:lnTo>
                  <a:lnTo>
                    <a:pt x="962" y="6299"/>
                  </a:lnTo>
                  <a:lnTo>
                    <a:pt x="1576" y="7848"/>
                  </a:lnTo>
                  <a:lnTo>
                    <a:pt x="1660" y="8102"/>
                  </a:lnTo>
                  <a:lnTo>
                    <a:pt x="2143" y="7912"/>
                  </a:lnTo>
                  <a:lnTo>
                    <a:pt x="2359" y="7848"/>
                  </a:lnTo>
                  <a:lnTo>
                    <a:pt x="10543" y="7848"/>
                  </a:lnTo>
                  <a:lnTo>
                    <a:pt x="10855" y="6807"/>
                  </a:lnTo>
                  <a:lnTo>
                    <a:pt x="11808" y="6743"/>
                  </a:lnTo>
                  <a:lnTo>
                    <a:pt x="13541" y="6743"/>
                  </a:lnTo>
                  <a:lnTo>
                    <a:pt x="16088" y="5740"/>
                  </a:lnTo>
                  <a:lnTo>
                    <a:pt x="10144" y="5702"/>
                  </a:lnTo>
                  <a:lnTo>
                    <a:pt x="9255" y="5118"/>
                  </a:lnTo>
                  <a:lnTo>
                    <a:pt x="9369" y="4686"/>
                  </a:lnTo>
                  <a:lnTo>
                    <a:pt x="2994" y="4597"/>
                  </a:lnTo>
                  <a:lnTo>
                    <a:pt x="1660" y="1701"/>
                  </a:lnTo>
                  <a:lnTo>
                    <a:pt x="4445" y="1701"/>
                  </a:lnTo>
                  <a:lnTo>
                    <a:pt x="4489" y="1460"/>
                  </a:lnTo>
                  <a:lnTo>
                    <a:pt x="3349" y="1460"/>
                  </a:lnTo>
                  <a:lnTo>
                    <a:pt x="1813" y="863"/>
                  </a:lnTo>
                  <a:close/>
                </a:path>
                <a:path w="16509" h="13970">
                  <a:moveTo>
                    <a:pt x="12747" y="0"/>
                  </a:moveTo>
                  <a:lnTo>
                    <a:pt x="12506" y="63"/>
                  </a:lnTo>
                  <a:lnTo>
                    <a:pt x="12062" y="241"/>
                  </a:lnTo>
                  <a:lnTo>
                    <a:pt x="12900" y="2895"/>
                  </a:lnTo>
                  <a:lnTo>
                    <a:pt x="10517" y="3962"/>
                  </a:lnTo>
                  <a:lnTo>
                    <a:pt x="10435" y="4152"/>
                  </a:lnTo>
                  <a:lnTo>
                    <a:pt x="10601" y="4368"/>
                  </a:lnTo>
                  <a:lnTo>
                    <a:pt x="10999" y="4597"/>
                  </a:lnTo>
                  <a:lnTo>
                    <a:pt x="10665" y="5600"/>
                  </a:lnTo>
                  <a:lnTo>
                    <a:pt x="10144" y="5702"/>
                  </a:lnTo>
                  <a:lnTo>
                    <a:pt x="16085" y="5702"/>
                  </a:lnTo>
                  <a:lnTo>
                    <a:pt x="15983" y="4292"/>
                  </a:lnTo>
                  <a:lnTo>
                    <a:pt x="15262" y="3644"/>
                  </a:lnTo>
                  <a:lnTo>
                    <a:pt x="14538" y="2959"/>
                  </a:lnTo>
                  <a:lnTo>
                    <a:pt x="14310" y="1993"/>
                  </a:lnTo>
                  <a:lnTo>
                    <a:pt x="13954" y="1104"/>
                  </a:lnTo>
                  <a:lnTo>
                    <a:pt x="13001" y="673"/>
                  </a:lnTo>
                  <a:lnTo>
                    <a:pt x="12747" y="0"/>
                  </a:lnTo>
                  <a:close/>
                </a:path>
                <a:path w="16509" h="13970">
                  <a:moveTo>
                    <a:pt x="4404" y="3454"/>
                  </a:moveTo>
                  <a:lnTo>
                    <a:pt x="2994" y="4597"/>
                  </a:lnTo>
                  <a:lnTo>
                    <a:pt x="9435" y="4597"/>
                  </a:lnTo>
                  <a:lnTo>
                    <a:pt x="9661" y="4292"/>
                  </a:lnTo>
                  <a:lnTo>
                    <a:pt x="6347" y="4292"/>
                  </a:lnTo>
                  <a:lnTo>
                    <a:pt x="6397" y="3962"/>
                  </a:lnTo>
                  <a:lnTo>
                    <a:pt x="6055" y="3848"/>
                  </a:lnTo>
                  <a:lnTo>
                    <a:pt x="5750" y="3708"/>
                  </a:lnTo>
                  <a:lnTo>
                    <a:pt x="4404" y="3454"/>
                  </a:lnTo>
                  <a:close/>
                </a:path>
                <a:path w="16509" h="13970">
                  <a:moveTo>
                    <a:pt x="6397" y="3962"/>
                  </a:moveTo>
                  <a:lnTo>
                    <a:pt x="6347" y="4292"/>
                  </a:lnTo>
                  <a:lnTo>
                    <a:pt x="9661" y="4292"/>
                  </a:lnTo>
                  <a:lnTo>
                    <a:pt x="9597" y="4152"/>
                  </a:lnTo>
                  <a:lnTo>
                    <a:pt x="7464" y="4152"/>
                  </a:lnTo>
                  <a:lnTo>
                    <a:pt x="6397" y="3962"/>
                  </a:lnTo>
                  <a:close/>
                </a:path>
                <a:path w="16509" h="13970">
                  <a:moveTo>
                    <a:pt x="8747" y="2298"/>
                  </a:moveTo>
                  <a:lnTo>
                    <a:pt x="7464" y="4152"/>
                  </a:lnTo>
                  <a:lnTo>
                    <a:pt x="9597" y="4152"/>
                  </a:lnTo>
                  <a:lnTo>
                    <a:pt x="8747" y="2298"/>
                  </a:lnTo>
                  <a:close/>
                </a:path>
                <a:path w="16509" h="13970">
                  <a:moveTo>
                    <a:pt x="4445" y="1701"/>
                  </a:moveTo>
                  <a:lnTo>
                    <a:pt x="1660" y="1701"/>
                  </a:lnTo>
                  <a:lnTo>
                    <a:pt x="4200" y="2895"/>
                  </a:lnTo>
                  <a:lnTo>
                    <a:pt x="4445" y="1701"/>
                  </a:lnTo>
                  <a:close/>
                </a:path>
                <a:path w="16509" h="13970">
                  <a:moveTo>
                    <a:pt x="4404" y="787"/>
                  </a:moveTo>
                  <a:lnTo>
                    <a:pt x="3349" y="1460"/>
                  </a:lnTo>
                  <a:lnTo>
                    <a:pt x="4489" y="1460"/>
                  </a:lnTo>
                  <a:lnTo>
                    <a:pt x="4404" y="787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2" name="object 3172"/>
            <p:cNvSpPr/>
            <p:nvPr/>
          </p:nvSpPr>
          <p:spPr>
            <a:xfrm>
              <a:off x="12078198" y="6892767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8051" y="0"/>
                  </a:moveTo>
                  <a:lnTo>
                    <a:pt x="7099" y="63"/>
                  </a:lnTo>
                  <a:lnTo>
                    <a:pt x="6146" y="3200"/>
                  </a:lnTo>
                  <a:lnTo>
                    <a:pt x="3848" y="3301"/>
                  </a:lnTo>
                  <a:lnTo>
                    <a:pt x="228" y="4317"/>
                  </a:lnTo>
                  <a:lnTo>
                    <a:pt x="88" y="5257"/>
                  </a:lnTo>
                  <a:lnTo>
                    <a:pt x="685" y="6603"/>
                  </a:lnTo>
                  <a:lnTo>
                    <a:pt x="3479" y="6921"/>
                  </a:lnTo>
                  <a:lnTo>
                    <a:pt x="1892" y="9270"/>
                  </a:lnTo>
                  <a:lnTo>
                    <a:pt x="2324" y="10566"/>
                  </a:lnTo>
                  <a:lnTo>
                    <a:pt x="2679" y="11798"/>
                  </a:lnTo>
                  <a:lnTo>
                    <a:pt x="1079" y="11506"/>
                  </a:lnTo>
                  <a:lnTo>
                    <a:pt x="190" y="11506"/>
                  </a:lnTo>
                  <a:lnTo>
                    <a:pt x="380" y="12090"/>
                  </a:lnTo>
                  <a:lnTo>
                    <a:pt x="431" y="12636"/>
                  </a:lnTo>
                  <a:lnTo>
                    <a:pt x="0" y="13157"/>
                  </a:lnTo>
                  <a:lnTo>
                    <a:pt x="101" y="13360"/>
                  </a:lnTo>
                  <a:lnTo>
                    <a:pt x="279" y="13842"/>
                  </a:lnTo>
                  <a:lnTo>
                    <a:pt x="1130" y="13461"/>
                  </a:lnTo>
                  <a:lnTo>
                    <a:pt x="2425" y="13347"/>
                  </a:lnTo>
                  <a:lnTo>
                    <a:pt x="3784" y="10871"/>
                  </a:lnTo>
                  <a:lnTo>
                    <a:pt x="4521" y="12560"/>
                  </a:lnTo>
                  <a:lnTo>
                    <a:pt x="5333" y="12699"/>
                  </a:lnTo>
                  <a:lnTo>
                    <a:pt x="4889" y="11290"/>
                  </a:lnTo>
                  <a:lnTo>
                    <a:pt x="6883" y="10540"/>
                  </a:lnTo>
                  <a:lnTo>
                    <a:pt x="7238" y="9410"/>
                  </a:lnTo>
                  <a:lnTo>
                    <a:pt x="7937" y="9143"/>
                  </a:lnTo>
                  <a:lnTo>
                    <a:pt x="8940" y="9766"/>
                  </a:lnTo>
                  <a:lnTo>
                    <a:pt x="9588" y="9016"/>
                  </a:lnTo>
                  <a:lnTo>
                    <a:pt x="10337" y="8369"/>
                  </a:lnTo>
                  <a:lnTo>
                    <a:pt x="11302" y="8039"/>
                  </a:lnTo>
                  <a:lnTo>
                    <a:pt x="11620" y="6400"/>
                  </a:lnTo>
                  <a:lnTo>
                    <a:pt x="10591" y="6743"/>
                  </a:lnTo>
                  <a:lnTo>
                    <a:pt x="10185" y="6248"/>
                  </a:lnTo>
                  <a:lnTo>
                    <a:pt x="10782" y="4495"/>
                  </a:lnTo>
                  <a:lnTo>
                    <a:pt x="10921" y="3606"/>
                  </a:lnTo>
                  <a:lnTo>
                    <a:pt x="10985" y="2705"/>
                  </a:lnTo>
                  <a:lnTo>
                    <a:pt x="10223" y="1955"/>
                  </a:lnTo>
                  <a:lnTo>
                    <a:pt x="9118" y="1587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3" name="object 3173"/>
            <p:cNvSpPr/>
            <p:nvPr/>
          </p:nvSpPr>
          <p:spPr>
            <a:xfrm>
              <a:off x="12084735" y="687847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2552" y="0"/>
                  </a:moveTo>
                  <a:lnTo>
                    <a:pt x="1397" y="215"/>
                  </a:lnTo>
                  <a:lnTo>
                    <a:pt x="1003" y="1625"/>
                  </a:lnTo>
                  <a:lnTo>
                    <a:pt x="673" y="2679"/>
                  </a:lnTo>
                  <a:lnTo>
                    <a:pt x="0" y="4076"/>
                  </a:lnTo>
                  <a:lnTo>
                    <a:pt x="1968" y="4724"/>
                  </a:lnTo>
                  <a:lnTo>
                    <a:pt x="3175" y="5105"/>
                  </a:lnTo>
                  <a:lnTo>
                    <a:pt x="3327" y="6604"/>
                  </a:lnTo>
                  <a:lnTo>
                    <a:pt x="2705" y="8229"/>
                  </a:lnTo>
                  <a:lnTo>
                    <a:pt x="3657" y="8661"/>
                  </a:lnTo>
                  <a:lnTo>
                    <a:pt x="4914" y="7772"/>
                  </a:lnTo>
                  <a:lnTo>
                    <a:pt x="5321" y="5816"/>
                  </a:lnTo>
                  <a:lnTo>
                    <a:pt x="7251" y="5753"/>
                  </a:lnTo>
                  <a:lnTo>
                    <a:pt x="6997" y="5029"/>
                  </a:lnTo>
                  <a:lnTo>
                    <a:pt x="6299" y="5295"/>
                  </a:lnTo>
                  <a:lnTo>
                    <a:pt x="4597" y="5511"/>
                  </a:lnTo>
                  <a:lnTo>
                    <a:pt x="3822" y="4368"/>
                  </a:lnTo>
                  <a:lnTo>
                    <a:pt x="2819" y="2209"/>
                  </a:lnTo>
                  <a:lnTo>
                    <a:pt x="3378" y="1778"/>
                  </a:lnTo>
                  <a:lnTo>
                    <a:pt x="4051" y="1447"/>
                  </a:lnTo>
                  <a:lnTo>
                    <a:pt x="3810" y="749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4" name="object 3174"/>
            <p:cNvSpPr/>
            <p:nvPr/>
          </p:nvSpPr>
          <p:spPr>
            <a:xfrm>
              <a:off x="12091060" y="688127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4953" y="10236"/>
                  </a:moveTo>
                  <a:lnTo>
                    <a:pt x="4432" y="7683"/>
                  </a:lnTo>
                  <a:lnTo>
                    <a:pt x="3632" y="4813"/>
                  </a:lnTo>
                  <a:lnTo>
                    <a:pt x="1803" y="2540"/>
                  </a:lnTo>
                  <a:lnTo>
                    <a:pt x="381" y="0"/>
                  </a:lnTo>
                  <a:lnTo>
                    <a:pt x="0" y="800"/>
                  </a:lnTo>
                  <a:lnTo>
                    <a:pt x="419" y="1511"/>
                  </a:lnTo>
                  <a:lnTo>
                    <a:pt x="914" y="2946"/>
                  </a:lnTo>
                  <a:lnTo>
                    <a:pt x="1270" y="3848"/>
                  </a:lnTo>
                  <a:lnTo>
                    <a:pt x="1422" y="4292"/>
                  </a:lnTo>
                  <a:lnTo>
                    <a:pt x="2273" y="6146"/>
                  </a:lnTo>
                  <a:lnTo>
                    <a:pt x="3162" y="8001"/>
                  </a:lnTo>
                  <a:lnTo>
                    <a:pt x="4953" y="10236"/>
                  </a:lnTo>
                  <a:close/>
                </a:path>
                <a:path w="7620" h="13970">
                  <a:moveTo>
                    <a:pt x="7505" y="13817"/>
                  </a:moveTo>
                  <a:lnTo>
                    <a:pt x="7112" y="12636"/>
                  </a:lnTo>
                  <a:lnTo>
                    <a:pt x="6807" y="11417"/>
                  </a:lnTo>
                  <a:lnTo>
                    <a:pt x="6019" y="10401"/>
                  </a:lnTo>
                  <a:lnTo>
                    <a:pt x="4838" y="12166"/>
                  </a:lnTo>
                  <a:lnTo>
                    <a:pt x="4914" y="12306"/>
                  </a:lnTo>
                  <a:lnTo>
                    <a:pt x="7505" y="13817"/>
                  </a:lnTo>
                  <a:close/>
                </a:path>
              </a:pathLst>
            </a:custGeom>
            <a:solidFill>
              <a:srgbClr val="DA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5" name="object 3175"/>
            <p:cNvSpPr/>
            <p:nvPr/>
          </p:nvSpPr>
          <p:spPr>
            <a:xfrm>
              <a:off x="12078219" y="685765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2959" y="0"/>
                  </a:moveTo>
                  <a:lnTo>
                    <a:pt x="2260" y="253"/>
                  </a:lnTo>
                  <a:lnTo>
                    <a:pt x="2997" y="1435"/>
                  </a:lnTo>
                  <a:lnTo>
                    <a:pt x="2616" y="2832"/>
                  </a:lnTo>
                  <a:lnTo>
                    <a:pt x="3898" y="5587"/>
                  </a:lnTo>
                  <a:lnTo>
                    <a:pt x="3771" y="7099"/>
                  </a:lnTo>
                  <a:lnTo>
                    <a:pt x="0" y="8712"/>
                  </a:lnTo>
                  <a:lnTo>
                    <a:pt x="152" y="9867"/>
                  </a:lnTo>
                  <a:lnTo>
                    <a:pt x="1816" y="10807"/>
                  </a:lnTo>
                  <a:lnTo>
                    <a:pt x="2412" y="10363"/>
                  </a:lnTo>
                  <a:lnTo>
                    <a:pt x="1701" y="9550"/>
                  </a:lnTo>
                  <a:lnTo>
                    <a:pt x="2616" y="9055"/>
                  </a:lnTo>
                  <a:lnTo>
                    <a:pt x="3949" y="11087"/>
                  </a:lnTo>
                  <a:lnTo>
                    <a:pt x="5168" y="13131"/>
                  </a:lnTo>
                  <a:lnTo>
                    <a:pt x="4965" y="15735"/>
                  </a:lnTo>
                  <a:lnTo>
                    <a:pt x="5092" y="15938"/>
                  </a:lnTo>
                  <a:lnTo>
                    <a:pt x="5168" y="16294"/>
                  </a:lnTo>
                  <a:lnTo>
                    <a:pt x="8026" y="17106"/>
                  </a:lnTo>
                  <a:lnTo>
                    <a:pt x="9245" y="19265"/>
                  </a:lnTo>
                  <a:lnTo>
                    <a:pt x="10325" y="21564"/>
                  </a:lnTo>
                  <a:lnTo>
                    <a:pt x="11023" y="21297"/>
                  </a:lnTo>
                  <a:lnTo>
                    <a:pt x="8661" y="15100"/>
                  </a:lnTo>
                  <a:lnTo>
                    <a:pt x="8356" y="13195"/>
                  </a:lnTo>
                  <a:lnTo>
                    <a:pt x="8318" y="11150"/>
                  </a:lnTo>
                  <a:lnTo>
                    <a:pt x="4660" y="7937"/>
                  </a:lnTo>
                  <a:lnTo>
                    <a:pt x="4851" y="5549"/>
                  </a:lnTo>
                  <a:lnTo>
                    <a:pt x="4952" y="3149"/>
                  </a:lnTo>
                  <a:lnTo>
                    <a:pt x="4546" y="2247"/>
                  </a:lnTo>
                  <a:lnTo>
                    <a:pt x="4317" y="1803"/>
                  </a:lnTo>
                  <a:lnTo>
                    <a:pt x="3403" y="1549"/>
                  </a:lnTo>
                  <a:lnTo>
                    <a:pt x="3263" y="711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6" name="object 3176"/>
            <p:cNvSpPr/>
            <p:nvPr/>
          </p:nvSpPr>
          <p:spPr>
            <a:xfrm>
              <a:off x="12082880" y="6860802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292" y="0"/>
                  </a:moveTo>
                  <a:lnTo>
                    <a:pt x="190" y="2400"/>
                  </a:lnTo>
                  <a:lnTo>
                    <a:pt x="0" y="4787"/>
                  </a:lnTo>
                  <a:lnTo>
                    <a:pt x="2120" y="6642"/>
                  </a:lnTo>
                  <a:lnTo>
                    <a:pt x="3657" y="8013"/>
                  </a:lnTo>
                  <a:lnTo>
                    <a:pt x="3695" y="10058"/>
                  </a:lnTo>
                  <a:lnTo>
                    <a:pt x="4000" y="11950"/>
                  </a:lnTo>
                  <a:lnTo>
                    <a:pt x="4546" y="11747"/>
                  </a:lnTo>
                  <a:lnTo>
                    <a:pt x="4711" y="7264"/>
                  </a:lnTo>
                  <a:lnTo>
                    <a:pt x="2298" y="370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C2B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12088543" y="687873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308" y="0"/>
                  </a:moveTo>
                  <a:lnTo>
                    <a:pt x="1104" y="76"/>
                  </a:lnTo>
                  <a:lnTo>
                    <a:pt x="901" y="126"/>
                  </a:lnTo>
                  <a:lnTo>
                    <a:pt x="698" y="215"/>
                  </a:lnTo>
                  <a:lnTo>
                    <a:pt x="457" y="292"/>
                  </a:lnTo>
                  <a:lnTo>
                    <a:pt x="241" y="393"/>
                  </a:lnTo>
                  <a:lnTo>
                    <a:pt x="0" y="482"/>
                  </a:lnTo>
                  <a:lnTo>
                    <a:pt x="254" y="1181"/>
                  </a:lnTo>
                  <a:lnTo>
                    <a:pt x="914" y="1269"/>
                  </a:lnTo>
                  <a:lnTo>
                    <a:pt x="1219" y="1727"/>
                  </a:lnTo>
                  <a:lnTo>
                    <a:pt x="1460" y="2273"/>
                  </a:lnTo>
                  <a:lnTo>
                    <a:pt x="2159" y="4114"/>
                  </a:lnTo>
                  <a:lnTo>
                    <a:pt x="2489" y="5029"/>
                  </a:lnTo>
                  <a:lnTo>
                    <a:pt x="3187" y="4775"/>
                  </a:lnTo>
                  <a:lnTo>
                    <a:pt x="2946" y="4063"/>
                  </a:lnTo>
                  <a:lnTo>
                    <a:pt x="2514" y="3340"/>
                  </a:lnTo>
                  <a:lnTo>
                    <a:pt x="2908" y="253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12086872" y="687255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546" y="0"/>
                  </a:moveTo>
                  <a:lnTo>
                    <a:pt x="0" y="190"/>
                  </a:lnTo>
                  <a:lnTo>
                    <a:pt x="1574" y="4343"/>
                  </a:lnTo>
                  <a:lnTo>
                    <a:pt x="2374" y="6400"/>
                  </a:lnTo>
                  <a:lnTo>
                    <a:pt x="2984" y="6184"/>
                  </a:lnTo>
                  <a:lnTo>
                    <a:pt x="1371" y="20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A31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12089912" y="6925148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40">
                  <a:moveTo>
                    <a:pt x="1854" y="0"/>
                  </a:moveTo>
                  <a:lnTo>
                    <a:pt x="1244" y="787"/>
                  </a:lnTo>
                  <a:lnTo>
                    <a:pt x="1689" y="1536"/>
                  </a:lnTo>
                  <a:lnTo>
                    <a:pt x="1955" y="2298"/>
                  </a:lnTo>
                  <a:lnTo>
                    <a:pt x="2730" y="3060"/>
                  </a:lnTo>
                  <a:lnTo>
                    <a:pt x="3797" y="3543"/>
                  </a:lnTo>
                  <a:lnTo>
                    <a:pt x="4330" y="4559"/>
                  </a:lnTo>
                  <a:lnTo>
                    <a:pt x="3873" y="6083"/>
                  </a:lnTo>
                  <a:lnTo>
                    <a:pt x="2476" y="6045"/>
                  </a:lnTo>
                  <a:lnTo>
                    <a:pt x="1295" y="6413"/>
                  </a:lnTo>
                  <a:lnTo>
                    <a:pt x="495" y="6908"/>
                  </a:lnTo>
                  <a:lnTo>
                    <a:pt x="1638" y="7696"/>
                  </a:lnTo>
                  <a:lnTo>
                    <a:pt x="1041" y="8204"/>
                  </a:lnTo>
                  <a:lnTo>
                    <a:pt x="4000" y="8191"/>
                  </a:lnTo>
                  <a:lnTo>
                    <a:pt x="4229" y="8915"/>
                  </a:lnTo>
                  <a:lnTo>
                    <a:pt x="2451" y="12560"/>
                  </a:lnTo>
                  <a:lnTo>
                    <a:pt x="152" y="11595"/>
                  </a:lnTo>
                  <a:lnTo>
                    <a:pt x="38" y="11798"/>
                  </a:lnTo>
                  <a:lnTo>
                    <a:pt x="0" y="12001"/>
                  </a:lnTo>
                  <a:lnTo>
                    <a:pt x="50" y="12204"/>
                  </a:lnTo>
                  <a:lnTo>
                    <a:pt x="723" y="13792"/>
                  </a:lnTo>
                  <a:lnTo>
                    <a:pt x="1651" y="14681"/>
                  </a:lnTo>
                  <a:lnTo>
                    <a:pt x="3886" y="12903"/>
                  </a:lnTo>
                  <a:lnTo>
                    <a:pt x="4419" y="12115"/>
                  </a:lnTo>
                  <a:lnTo>
                    <a:pt x="7683" y="13131"/>
                  </a:lnTo>
                  <a:lnTo>
                    <a:pt x="8305" y="11645"/>
                  </a:lnTo>
                  <a:lnTo>
                    <a:pt x="8394" y="9397"/>
                  </a:lnTo>
                  <a:lnTo>
                    <a:pt x="9753" y="9804"/>
                  </a:lnTo>
                  <a:lnTo>
                    <a:pt x="11620" y="11239"/>
                  </a:lnTo>
                  <a:lnTo>
                    <a:pt x="12179" y="11036"/>
                  </a:lnTo>
                  <a:lnTo>
                    <a:pt x="12738" y="10960"/>
                  </a:lnTo>
                  <a:lnTo>
                    <a:pt x="14452" y="12509"/>
                  </a:lnTo>
                  <a:lnTo>
                    <a:pt x="15405" y="12941"/>
                  </a:lnTo>
                  <a:lnTo>
                    <a:pt x="15951" y="12712"/>
                  </a:lnTo>
                  <a:lnTo>
                    <a:pt x="16421" y="12395"/>
                  </a:lnTo>
                  <a:lnTo>
                    <a:pt x="16535" y="11747"/>
                  </a:lnTo>
                  <a:lnTo>
                    <a:pt x="15595" y="11582"/>
                  </a:lnTo>
                  <a:lnTo>
                    <a:pt x="16103" y="10845"/>
                  </a:lnTo>
                  <a:lnTo>
                    <a:pt x="15989" y="10363"/>
                  </a:lnTo>
                  <a:lnTo>
                    <a:pt x="13627" y="9258"/>
                  </a:lnTo>
                  <a:lnTo>
                    <a:pt x="11506" y="7480"/>
                  </a:lnTo>
                  <a:lnTo>
                    <a:pt x="8674" y="7645"/>
                  </a:lnTo>
                  <a:lnTo>
                    <a:pt x="8229" y="7950"/>
                  </a:lnTo>
                  <a:lnTo>
                    <a:pt x="8001" y="8699"/>
                  </a:lnTo>
                  <a:lnTo>
                    <a:pt x="6794" y="8508"/>
                  </a:lnTo>
                  <a:lnTo>
                    <a:pt x="7124" y="7861"/>
                  </a:lnTo>
                  <a:lnTo>
                    <a:pt x="7035" y="7480"/>
                  </a:lnTo>
                  <a:lnTo>
                    <a:pt x="8191" y="5156"/>
                  </a:lnTo>
                  <a:lnTo>
                    <a:pt x="6299" y="3594"/>
                  </a:lnTo>
                  <a:lnTo>
                    <a:pt x="5638" y="1701"/>
                  </a:lnTo>
                  <a:lnTo>
                    <a:pt x="4889" y="1689"/>
                  </a:lnTo>
                  <a:lnTo>
                    <a:pt x="4267" y="1409"/>
                  </a:lnTo>
                  <a:lnTo>
                    <a:pt x="3746" y="83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0" name="object 3180"/>
            <p:cNvSpPr/>
            <p:nvPr/>
          </p:nvSpPr>
          <p:spPr>
            <a:xfrm>
              <a:off x="12095558" y="692510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8788" y="0"/>
                  </a:moveTo>
                  <a:lnTo>
                    <a:pt x="7035" y="927"/>
                  </a:lnTo>
                  <a:lnTo>
                    <a:pt x="5334" y="1308"/>
                  </a:lnTo>
                  <a:lnTo>
                    <a:pt x="3784" y="1079"/>
                  </a:lnTo>
                  <a:lnTo>
                    <a:pt x="2286" y="2425"/>
                  </a:lnTo>
                  <a:lnTo>
                    <a:pt x="685" y="1485"/>
                  </a:lnTo>
                  <a:lnTo>
                    <a:pt x="0" y="1752"/>
                  </a:lnTo>
                  <a:lnTo>
                    <a:pt x="660" y="3619"/>
                  </a:lnTo>
                  <a:lnTo>
                    <a:pt x="2540" y="5206"/>
                  </a:lnTo>
                  <a:lnTo>
                    <a:pt x="1397" y="7518"/>
                  </a:lnTo>
                  <a:lnTo>
                    <a:pt x="1955" y="7315"/>
                  </a:lnTo>
                  <a:lnTo>
                    <a:pt x="2527" y="7251"/>
                  </a:lnTo>
                  <a:lnTo>
                    <a:pt x="3035" y="7683"/>
                  </a:lnTo>
                  <a:lnTo>
                    <a:pt x="3733" y="6832"/>
                  </a:lnTo>
                  <a:lnTo>
                    <a:pt x="3162" y="4762"/>
                  </a:lnTo>
                  <a:lnTo>
                    <a:pt x="6045" y="5575"/>
                  </a:lnTo>
                  <a:lnTo>
                    <a:pt x="6057" y="4521"/>
                  </a:lnTo>
                  <a:lnTo>
                    <a:pt x="6451" y="4102"/>
                  </a:lnTo>
                  <a:lnTo>
                    <a:pt x="7454" y="2908"/>
                  </a:lnTo>
                  <a:lnTo>
                    <a:pt x="8610" y="1968"/>
                  </a:lnTo>
                  <a:lnTo>
                    <a:pt x="10248" y="1816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EE2E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1" name="object 3181"/>
            <p:cNvSpPr/>
            <p:nvPr/>
          </p:nvSpPr>
          <p:spPr>
            <a:xfrm>
              <a:off x="12103299" y="692482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156" y="0"/>
                  </a:moveTo>
                  <a:lnTo>
                    <a:pt x="3048" y="88"/>
                  </a:lnTo>
                  <a:lnTo>
                    <a:pt x="2501" y="2082"/>
                  </a:lnTo>
                  <a:lnTo>
                    <a:pt x="3721" y="4787"/>
                  </a:lnTo>
                  <a:lnTo>
                    <a:pt x="660" y="5283"/>
                  </a:lnTo>
                  <a:lnTo>
                    <a:pt x="0" y="7023"/>
                  </a:lnTo>
                  <a:lnTo>
                    <a:pt x="3086" y="7823"/>
                  </a:lnTo>
                  <a:lnTo>
                    <a:pt x="4292" y="354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12112196" y="69249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60" y="0"/>
                  </a:moveTo>
                  <a:lnTo>
                    <a:pt x="0" y="888"/>
                  </a:lnTo>
                  <a:lnTo>
                    <a:pt x="1765" y="2844"/>
                  </a:lnTo>
                  <a:lnTo>
                    <a:pt x="2463" y="2578"/>
                  </a:lnTo>
                  <a:lnTo>
                    <a:pt x="3035" y="1803"/>
                  </a:lnTo>
                  <a:lnTo>
                    <a:pt x="2921" y="88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12105508" y="69343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98" y="0"/>
                  </a:moveTo>
                  <a:lnTo>
                    <a:pt x="952" y="203"/>
                  </a:lnTo>
                  <a:lnTo>
                    <a:pt x="495" y="520"/>
                  </a:lnTo>
                  <a:lnTo>
                    <a:pt x="393" y="1181"/>
                  </a:lnTo>
                  <a:lnTo>
                    <a:pt x="507" y="1663"/>
                  </a:lnTo>
                  <a:lnTo>
                    <a:pt x="0" y="2400"/>
                  </a:lnTo>
                  <a:lnTo>
                    <a:pt x="939" y="2565"/>
                  </a:lnTo>
                  <a:lnTo>
                    <a:pt x="2260" y="1955"/>
                  </a:lnTo>
                  <a:lnTo>
                    <a:pt x="1904" y="96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12105311" y="691970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89" y="0"/>
                  </a:moveTo>
                  <a:lnTo>
                    <a:pt x="0" y="1054"/>
                  </a:lnTo>
                  <a:lnTo>
                    <a:pt x="152" y="1498"/>
                  </a:lnTo>
                  <a:lnTo>
                    <a:pt x="1943" y="2717"/>
                  </a:lnTo>
                  <a:lnTo>
                    <a:pt x="1587" y="1803"/>
                  </a:lnTo>
                  <a:lnTo>
                    <a:pt x="1244" y="90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92C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5" name="object 3185"/>
            <p:cNvSpPr/>
            <p:nvPr/>
          </p:nvSpPr>
          <p:spPr>
            <a:xfrm>
              <a:off x="12113962" y="69274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101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241" y="520"/>
                  </a:lnTo>
                  <a:lnTo>
                    <a:pt x="685" y="1015"/>
                  </a:lnTo>
                  <a:lnTo>
                    <a:pt x="698" y="67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6" name="object 3186"/>
            <p:cNvSpPr/>
            <p:nvPr/>
          </p:nvSpPr>
          <p:spPr>
            <a:xfrm>
              <a:off x="12108756" y="69207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34" y="0"/>
                  </a:moveTo>
                  <a:lnTo>
                    <a:pt x="355" y="495"/>
                  </a:lnTo>
                  <a:lnTo>
                    <a:pt x="0" y="1193"/>
                  </a:lnTo>
                  <a:lnTo>
                    <a:pt x="965" y="1600"/>
                  </a:lnTo>
                  <a:lnTo>
                    <a:pt x="1066" y="2247"/>
                  </a:lnTo>
                  <a:lnTo>
                    <a:pt x="1955" y="1892"/>
                  </a:lnTo>
                  <a:lnTo>
                    <a:pt x="2222" y="1244"/>
                  </a:lnTo>
                  <a:lnTo>
                    <a:pt x="1930" y="355"/>
                  </a:lnTo>
                  <a:lnTo>
                    <a:pt x="1384" y="40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12076648" y="694077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019" y="16065"/>
                  </a:moveTo>
                  <a:lnTo>
                    <a:pt x="5956" y="16065"/>
                  </a:lnTo>
                  <a:lnTo>
                    <a:pt x="5902" y="16319"/>
                  </a:lnTo>
                  <a:lnTo>
                    <a:pt x="5217" y="19532"/>
                  </a:lnTo>
                  <a:lnTo>
                    <a:pt x="5246" y="20078"/>
                  </a:lnTo>
                  <a:lnTo>
                    <a:pt x="5689" y="20612"/>
                  </a:lnTo>
                  <a:lnTo>
                    <a:pt x="6959" y="20345"/>
                  </a:lnTo>
                  <a:lnTo>
                    <a:pt x="8394" y="20078"/>
                  </a:lnTo>
                  <a:lnTo>
                    <a:pt x="9740" y="19532"/>
                  </a:lnTo>
                  <a:lnTo>
                    <a:pt x="10604" y="18224"/>
                  </a:lnTo>
                  <a:lnTo>
                    <a:pt x="11493" y="16929"/>
                  </a:lnTo>
                  <a:lnTo>
                    <a:pt x="10109" y="16319"/>
                  </a:lnTo>
                  <a:lnTo>
                    <a:pt x="10019" y="16065"/>
                  </a:lnTo>
                  <a:close/>
                </a:path>
                <a:path w="20954" h="20954">
                  <a:moveTo>
                    <a:pt x="5954" y="16072"/>
                  </a:moveTo>
                  <a:close/>
                </a:path>
                <a:path w="20954" h="20954">
                  <a:moveTo>
                    <a:pt x="9304" y="13728"/>
                  </a:moveTo>
                  <a:lnTo>
                    <a:pt x="3111" y="13728"/>
                  </a:lnTo>
                  <a:lnTo>
                    <a:pt x="3505" y="14389"/>
                  </a:lnTo>
                  <a:lnTo>
                    <a:pt x="3340" y="15532"/>
                  </a:lnTo>
                  <a:lnTo>
                    <a:pt x="5956" y="16065"/>
                  </a:lnTo>
                  <a:lnTo>
                    <a:pt x="10019" y="16065"/>
                  </a:lnTo>
                  <a:lnTo>
                    <a:pt x="9537" y="14693"/>
                  </a:lnTo>
                  <a:lnTo>
                    <a:pt x="9362" y="13893"/>
                  </a:lnTo>
                  <a:lnTo>
                    <a:pt x="9304" y="13728"/>
                  </a:lnTo>
                  <a:close/>
                </a:path>
                <a:path w="20954" h="20954">
                  <a:moveTo>
                    <a:pt x="1092" y="11684"/>
                  </a:moveTo>
                  <a:lnTo>
                    <a:pt x="0" y="12280"/>
                  </a:lnTo>
                  <a:lnTo>
                    <a:pt x="406" y="13970"/>
                  </a:lnTo>
                  <a:lnTo>
                    <a:pt x="1130" y="13893"/>
                  </a:lnTo>
                  <a:lnTo>
                    <a:pt x="1879" y="13766"/>
                  </a:lnTo>
                  <a:lnTo>
                    <a:pt x="2700" y="13741"/>
                  </a:lnTo>
                  <a:lnTo>
                    <a:pt x="2240" y="13728"/>
                  </a:lnTo>
                  <a:lnTo>
                    <a:pt x="1092" y="11684"/>
                  </a:lnTo>
                  <a:close/>
                </a:path>
                <a:path w="20954" h="20954">
                  <a:moveTo>
                    <a:pt x="3936" y="11620"/>
                  </a:moveTo>
                  <a:lnTo>
                    <a:pt x="2247" y="13741"/>
                  </a:lnTo>
                  <a:lnTo>
                    <a:pt x="3111" y="13728"/>
                  </a:lnTo>
                  <a:lnTo>
                    <a:pt x="9304" y="13728"/>
                  </a:lnTo>
                  <a:lnTo>
                    <a:pt x="8897" y="12573"/>
                  </a:lnTo>
                  <a:lnTo>
                    <a:pt x="5308" y="12573"/>
                  </a:lnTo>
                  <a:lnTo>
                    <a:pt x="3936" y="11620"/>
                  </a:lnTo>
                  <a:close/>
                </a:path>
                <a:path w="20954" h="20954">
                  <a:moveTo>
                    <a:pt x="6413" y="6743"/>
                  </a:moveTo>
                  <a:lnTo>
                    <a:pt x="5740" y="7467"/>
                  </a:lnTo>
                  <a:lnTo>
                    <a:pt x="5130" y="7785"/>
                  </a:lnTo>
                  <a:lnTo>
                    <a:pt x="7010" y="8826"/>
                  </a:lnTo>
                  <a:lnTo>
                    <a:pt x="5407" y="9982"/>
                  </a:lnTo>
                  <a:lnTo>
                    <a:pt x="5308" y="12573"/>
                  </a:lnTo>
                  <a:lnTo>
                    <a:pt x="8897" y="12573"/>
                  </a:lnTo>
                  <a:lnTo>
                    <a:pt x="8597" y="11722"/>
                  </a:lnTo>
                  <a:lnTo>
                    <a:pt x="9194" y="9626"/>
                  </a:lnTo>
                  <a:lnTo>
                    <a:pt x="10706" y="8039"/>
                  </a:lnTo>
                  <a:lnTo>
                    <a:pt x="19366" y="8039"/>
                  </a:lnTo>
                  <a:lnTo>
                    <a:pt x="19515" y="7188"/>
                  </a:lnTo>
                  <a:lnTo>
                    <a:pt x="8737" y="7188"/>
                  </a:lnTo>
                  <a:lnTo>
                    <a:pt x="6413" y="6743"/>
                  </a:lnTo>
                  <a:close/>
                </a:path>
                <a:path w="20954" h="20954">
                  <a:moveTo>
                    <a:pt x="19366" y="8039"/>
                  </a:moveTo>
                  <a:lnTo>
                    <a:pt x="10706" y="8039"/>
                  </a:lnTo>
                  <a:lnTo>
                    <a:pt x="13576" y="8280"/>
                  </a:lnTo>
                  <a:lnTo>
                    <a:pt x="16192" y="10045"/>
                  </a:lnTo>
                  <a:lnTo>
                    <a:pt x="19227" y="9423"/>
                  </a:lnTo>
                  <a:lnTo>
                    <a:pt x="19456" y="9347"/>
                  </a:lnTo>
                  <a:lnTo>
                    <a:pt x="20508" y="9347"/>
                  </a:lnTo>
                  <a:lnTo>
                    <a:pt x="20675" y="9093"/>
                  </a:lnTo>
                  <a:lnTo>
                    <a:pt x="19303" y="8394"/>
                  </a:lnTo>
                  <a:lnTo>
                    <a:pt x="19366" y="8039"/>
                  </a:lnTo>
                  <a:close/>
                </a:path>
                <a:path w="20954" h="20954">
                  <a:moveTo>
                    <a:pt x="20508" y="9347"/>
                  </a:moveTo>
                  <a:lnTo>
                    <a:pt x="19456" y="9347"/>
                  </a:lnTo>
                  <a:lnTo>
                    <a:pt x="19799" y="9779"/>
                  </a:lnTo>
                  <a:lnTo>
                    <a:pt x="20091" y="9982"/>
                  </a:lnTo>
                  <a:lnTo>
                    <a:pt x="20508" y="9347"/>
                  </a:lnTo>
                  <a:close/>
                </a:path>
                <a:path w="20954" h="20954">
                  <a:moveTo>
                    <a:pt x="8204" y="2387"/>
                  </a:moveTo>
                  <a:lnTo>
                    <a:pt x="7759" y="4432"/>
                  </a:lnTo>
                  <a:lnTo>
                    <a:pt x="7698" y="5092"/>
                  </a:lnTo>
                  <a:lnTo>
                    <a:pt x="7658" y="5232"/>
                  </a:lnTo>
                  <a:lnTo>
                    <a:pt x="8619" y="6946"/>
                  </a:lnTo>
                  <a:lnTo>
                    <a:pt x="8737" y="7188"/>
                  </a:lnTo>
                  <a:lnTo>
                    <a:pt x="19515" y="7188"/>
                  </a:lnTo>
                  <a:lnTo>
                    <a:pt x="19404" y="6565"/>
                  </a:lnTo>
                  <a:lnTo>
                    <a:pt x="19234" y="6146"/>
                  </a:lnTo>
                  <a:lnTo>
                    <a:pt x="15976" y="6146"/>
                  </a:lnTo>
                  <a:lnTo>
                    <a:pt x="15847" y="5232"/>
                  </a:lnTo>
                  <a:lnTo>
                    <a:pt x="15831" y="4432"/>
                  </a:lnTo>
                  <a:lnTo>
                    <a:pt x="16154" y="3530"/>
                  </a:lnTo>
                  <a:lnTo>
                    <a:pt x="16286" y="2997"/>
                  </a:lnTo>
                  <a:lnTo>
                    <a:pt x="11645" y="2997"/>
                  </a:lnTo>
                  <a:lnTo>
                    <a:pt x="8204" y="2387"/>
                  </a:lnTo>
                  <a:close/>
                </a:path>
                <a:path w="20954" h="20954">
                  <a:moveTo>
                    <a:pt x="18732" y="3530"/>
                  </a:moveTo>
                  <a:lnTo>
                    <a:pt x="15976" y="6146"/>
                  </a:lnTo>
                  <a:lnTo>
                    <a:pt x="19234" y="6146"/>
                  </a:lnTo>
                  <a:lnTo>
                    <a:pt x="18865" y="5232"/>
                  </a:lnTo>
                  <a:lnTo>
                    <a:pt x="18776" y="4432"/>
                  </a:lnTo>
                  <a:lnTo>
                    <a:pt x="18732" y="3530"/>
                  </a:lnTo>
                  <a:close/>
                </a:path>
                <a:path w="20954" h="20954">
                  <a:moveTo>
                    <a:pt x="11404" y="38"/>
                  </a:moveTo>
                  <a:lnTo>
                    <a:pt x="11645" y="2997"/>
                  </a:lnTo>
                  <a:lnTo>
                    <a:pt x="16286" y="2997"/>
                  </a:lnTo>
                  <a:lnTo>
                    <a:pt x="16433" y="2400"/>
                  </a:lnTo>
                  <a:lnTo>
                    <a:pt x="15399" y="1676"/>
                  </a:lnTo>
                  <a:lnTo>
                    <a:pt x="13398" y="1676"/>
                  </a:lnTo>
                  <a:lnTo>
                    <a:pt x="12712" y="1473"/>
                  </a:lnTo>
                  <a:lnTo>
                    <a:pt x="12179" y="520"/>
                  </a:lnTo>
                  <a:lnTo>
                    <a:pt x="11950" y="165"/>
                  </a:lnTo>
                  <a:lnTo>
                    <a:pt x="11404" y="38"/>
                  </a:lnTo>
                  <a:close/>
                </a:path>
                <a:path w="20954" h="20954">
                  <a:moveTo>
                    <a:pt x="14490" y="0"/>
                  </a:moveTo>
                  <a:lnTo>
                    <a:pt x="13398" y="1676"/>
                  </a:lnTo>
                  <a:lnTo>
                    <a:pt x="15399" y="1676"/>
                  </a:lnTo>
                  <a:lnTo>
                    <a:pt x="14757" y="139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12061309" y="6952744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9461" y="0"/>
                  </a:moveTo>
                  <a:lnTo>
                    <a:pt x="8978" y="1282"/>
                  </a:lnTo>
                  <a:lnTo>
                    <a:pt x="8242" y="2197"/>
                  </a:lnTo>
                  <a:lnTo>
                    <a:pt x="5295" y="2997"/>
                  </a:lnTo>
                  <a:lnTo>
                    <a:pt x="4800" y="2235"/>
                  </a:lnTo>
                  <a:lnTo>
                    <a:pt x="4394" y="1130"/>
                  </a:lnTo>
                  <a:lnTo>
                    <a:pt x="3378" y="2654"/>
                  </a:lnTo>
                  <a:lnTo>
                    <a:pt x="1854" y="1041"/>
                  </a:lnTo>
                  <a:lnTo>
                    <a:pt x="698" y="1739"/>
                  </a:lnTo>
                  <a:lnTo>
                    <a:pt x="0" y="2794"/>
                  </a:lnTo>
                  <a:lnTo>
                    <a:pt x="254" y="3479"/>
                  </a:lnTo>
                  <a:lnTo>
                    <a:pt x="1473" y="3784"/>
                  </a:lnTo>
                  <a:lnTo>
                    <a:pt x="2120" y="3886"/>
                  </a:lnTo>
                  <a:lnTo>
                    <a:pt x="2451" y="4343"/>
                  </a:lnTo>
                  <a:lnTo>
                    <a:pt x="2692" y="4889"/>
                  </a:lnTo>
                  <a:lnTo>
                    <a:pt x="5410" y="3429"/>
                  </a:lnTo>
                  <a:lnTo>
                    <a:pt x="8597" y="3886"/>
                  </a:lnTo>
                  <a:lnTo>
                    <a:pt x="11468" y="2730"/>
                  </a:lnTo>
                  <a:lnTo>
                    <a:pt x="11849" y="3873"/>
                  </a:lnTo>
                  <a:lnTo>
                    <a:pt x="10718" y="4699"/>
                  </a:lnTo>
                  <a:lnTo>
                    <a:pt x="10858" y="5740"/>
                  </a:lnTo>
                  <a:lnTo>
                    <a:pt x="11506" y="5651"/>
                  </a:lnTo>
                  <a:lnTo>
                    <a:pt x="11912" y="4673"/>
                  </a:lnTo>
                  <a:lnTo>
                    <a:pt x="13119" y="5295"/>
                  </a:lnTo>
                  <a:lnTo>
                    <a:pt x="12700" y="6057"/>
                  </a:lnTo>
                  <a:lnTo>
                    <a:pt x="12750" y="6604"/>
                  </a:lnTo>
                  <a:lnTo>
                    <a:pt x="13703" y="7035"/>
                  </a:lnTo>
                  <a:lnTo>
                    <a:pt x="14211" y="4978"/>
                  </a:lnTo>
                  <a:lnTo>
                    <a:pt x="15621" y="4406"/>
                  </a:lnTo>
                  <a:lnTo>
                    <a:pt x="17564" y="4775"/>
                  </a:lnTo>
                  <a:lnTo>
                    <a:pt x="18008" y="3835"/>
                  </a:lnTo>
                  <a:lnTo>
                    <a:pt x="18669" y="3556"/>
                  </a:lnTo>
                  <a:lnTo>
                    <a:pt x="18859" y="2425"/>
                  </a:lnTo>
                  <a:lnTo>
                    <a:pt x="18453" y="1752"/>
                  </a:lnTo>
                  <a:lnTo>
                    <a:pt x="17208" y="1790"/>
                  </a:lnTo>
                  <a:lnTo>
                    <a:pt x="16700" y="3771"/>
                  </a:lnTo>
                  <a:lnTo>
                    <a:pt x="16344" y="3987"/>
                  </a:lnTo>
                  <a:lnTo>
                    <a:pt x="14503" y="1955"/>
                  </a:lnTo>
                  <a:lnTo>
                    <a:pt x="14020" y="495"/>
                  </a:lnTo>
                  <a:lnTo>
                    <a:pt x="12306" y="1282"/>
                  </a:lnTo>
                  <a:lnTo>
                    <a:pt x="11620" y="1524"/>
                  </a:lnTo>
                  <a:lnTo>
                    <a:pt x="10960" y="1435"/>
                  </a:lnTo>
                  <a:lnTo>
                    <a:pt x="10642" y="977"/>
                  </a:lnTo>
                  <a:lnTo>
                    <a:pt x="10414" y="431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12065882" y="6957528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095" y="0"/>
                  </a:moveTo>
                  <a:lnTo>
                    <a:pt x="0" y="1003"/>
                  </a:lnTo>
                  <a:lnTo>
                    <a:pt x="673" y="1435"/>
                  </a:lnTo>
                  <a:lnTo>
                    <a:pt x="1866" y="1473"/>
                  </a:lnTo>
                  <a:lnTo>
                    <a:pt x="1460" y="2806"/>
                  </a:lnTo>
                  <a:lnTo>
                    <a:pt x="3390" y="3060"/>
                  </a:lnTo>
                  <a:lnTo>
                    <a:pt x="5372" y="3162"/>
                  </a:lnTo>
                  <a:lnTo>
                    <a:pt x="6921" y="4610"/>
                  </a:lnTo>
                  <a:lnTo>
                    <a:pt x="7137" y="4508"/>
                  </a:lnTo>
                  <a:lnTo>
                    <a:pt x="7353" y="4457"/>
                  </a:lnTo>
                  <a:lnTo>
                    <a:pt x="7569" y="4432"/>
                  </a:lnTo>
                  <a:lnTo>
                    <a:pt x="8864" y="4762"/>
                  </a:lnTo>
                  <a:lnTo>
                    <a:pt x="8864" y="6007"/>
                  </a:lnTo>
                  <a:lnTo>
                    <a:pt x="9321" y="6921"/>
                  </a:lnTo>
                  <a:lnTo>
                    <a:pt x="12052" y="5867"/>
                  </a:lnTo>
                  <a:lnTo>
                    <a:pt x="11252" y="5118"/>
                  </a:lnTo>
                  <a:lnTo>
                    <a:pt x="9690" y="6159"/>
                  </a:lnTo>
                  <a:lnTo>
                    <a:pt x="9245" y="4584"/>
                  </a:lnTo>
                  <a:lnTo>
                    <a:pt x="8889" y="3822"/>
                  </a:lnTo>
                  <a:lnTo>
                    <a:pt x="9067" y="3022"/>
                  </a:lnTo>
                  <a:lnTo>
                    <a:pt x="9118" y="2235"/>
                  </a:lnTo>
                  <a:lnTo>
                    <a:pt x="8813" y="2082"/>
                  </a:lnTo>
                  <a:lnTo>
                    <a:pt x="8496" y="1968"/>
                  </a:lnTo>
                  <a:lnTo>
                    <a:pt x="8166" y="1816"/>
                  </a:lnTo>
                  <a:lnTo>
                    <a:pt x="7302" y="2082"/>
                  </a:lnTo>
                  <a:lnTo>
                    <a:pt x="6159" y="2920"/>
                  </a:lnTo>
                  <a:lnTo>
                    <a:pt x="6286" y="965"/>
                  </a:lnTo>
                  <a:lnTo>
                    <a:pt x="4190" y="863"/>
                  </a:lnTo>
                  <a:close/>
                </a:path>
              </a:pathLst>
            </a:custGeom>
            <a:solidFill>
              <a:srgbClr val="DF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0" name="object 3190"/>
            <p:cNvSpPr/>
            <p:nvPr/>
          </p:nvSpPr>
          <p:spPr>
            <a:xfrm>
              <a:off x="12075124" y="695906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5105" y="0"/>
                  </a:moveTo>
                  <a:lnTo>
                    <a:pt x="2679" y="711"/>
                  </a:lnTo>
                  <a:lnTo>
                    <a:pt x="1003" y="1282"/>
                  </a:lnTo>
                  <a:lnTo>
                    <a:pt x="0" y="3060"/>
                  </a:lnTo>
                  <a:lnTo>
                    <a:pt x="444" y="4622"/>
                  </a:lnTo>
                  <a:lnTo>
                    <a:pt x="2006" y="3581"/>
                  </a:lnTo>
                  <a:lnTo>
                    <a:pt x="2844" y="4267"/>
                  </a:lnTo>
                  <a:lnTo>
                    <a:pt x="5232" y="3771"/>
                  </a:lnTo>
                  <a:lnTo>
                    <a:pt x="4152" y="1777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1" name="object 3191"/>
            <p:cNvSpPr/>
            <p:nvPr/>
          </p:nvSpPr>
          <p:spPr>
            <a:xfrm>
              <a:off x="12078867" y="69565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44" y="0"/>
                  </a:moveTo>
                  <a:lnTo>
                    <a:pt x="0" y="939"/>
                  </a:lnTo>
                  <a:lnTo>
                    <a:pt x="304" y="33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12092408" y="6942493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3276" y="0"/>
                  </a:moveTo>
                  <a:lnTo>
                    <a:pt x="1727" y="1333"/>
                  </a:lnTo>
                  <a:lnTo>
                    <a:pt x="368" y="1917"/>
                  </a:lnTo>
                  <a:lnTo>
                    <a:pt x="0" y="2908"/>
                  </a:lnTo>
                  <a:lnTo>
                    <a:pt x="215" y="4432"/>
                  </a:lnTo>
                  <a:lnTo>
                    <a:pt x="2971" y="1816"/>
                  </a:lnTo>
                  <a:lnTo>
                    <a:pt x="3048" y="3378"/>
                  </a:lnTo>
                  <a:lnTo>
                    <a:pt x="3797" y="5232"/>
                  </a:lnTo>
                  <a:lnTo>
                    <a:pt x="3543" y="6680"/>
                  </a:lnTo>
                  <a:lnTo>
                    <a:pt x="4914" y="7378"/>
                  </a:lnTo>
                  <a:lnTo>
                    <a:pt x="4330" y="8267"/>
                  </a:lnTo>
                  <a:lnTo>
                    <a:pt x="4838" y="8699"/>
                  </a:lnTo>
                  <a:lnTo>
                    <a:pt x="5384" y="8623"/>
                  </a:lnTo>
                  <a:lnTo>
                    <a:pt x="5981" y="8458"/>
                  </a:lnTo>
                  <a:lnTo>
                    <a:pt x="6426" y="8267"/>
                  </a:lnTo>
                  <a:lnTo>
                    <a:pt x="6883" y="8102"/>
                  </a:lnTo>
                  <a:lnTo>
                    <a:pt x="7340" y="7912"/>
                  </a:lnTo>
                  <a:lnTo>
                    <a:pt x="8039" y="7670"/>
                  </a:lnTo>
                  <a:lnTo>
                    <a:pt x="8128" y="6184"/>
                  </a:lnTo>
                  <a:lnTo>
                    <a:pt x="8267" y="4762"/>
                  </a:lnTo>
                  <a:lnTo>
                    <a:pt x="9791" y="3302"/>
                  </a:lnTo>
                  <a:lnTo>
                    <a:pt x="9918" y="2768"/>
                  </a:lnTo>
                  <a:lnTo>
                    <a:pt x="9220" y="2501"/>
                  </a:lnTo>
                  <a:lnTo>
                    <a:pt x="5943" y="3771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12096345" y="69507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393" y="0"/>
                  </a:moveTo>
                  <a:lnTo>
                    <a:pt x="101" y="406"/>
                  </a:lnTo>
                  <a:lnTo>
                    <a:pt x="0" y="939"/>
                  </a:lnTo>
                  <a:lnTo>
                    <a:pt x="533" y="1117"/>
                  </a:lnTo>
                  <a:lnTo>
                    <a:pt x="1358" y="1447"/>
                  </a:lnTo>
                  <a:lnTo>
                    <a:pt x="1803" y="914"/>
                  </a:lnTo>
                  <a:lnTo>
                    <a:pt x="2044" y="165"/>
                  </a:lnTo>
                  <a:lnTo>
                    <a:pt x="1447" y="355"/>
                  </a:lnTo>
                  <a:lnTo>
                    <a:pt x="901" y="40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12100036" y="69501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06" y="0"/>
                  </a:moveTo>
                  <a:lnTo>
                    <a:pt x="266" y="317"/>
                  </a:lnTo>
                  <a:lnTo>
                    <a:pt x="139" y="634"/>
                  </a:lnTo>
                  <a:lnTo>
                    <a:pt x="0" y="939"/>
                  </a:lnTo>
                  <a:lnTo>
                    <a:pt x="469" y="1384"/>
                  </a:lnTo>
                  <a:lnTo>
                    <a:pt x="1015" y="1295"/>
                  </a:lnTo>
                  <a:lnTo>
                    <a:pt x="1574" y="1092"/>
                  </a:lnTo>
                  <a:lnTo>
                    <a:pt x="1511" y="863"/>
                  </a:lnTo>
                  <a:lnTo>
                    <a:pt x="1447" y="647"/>
                  </a:lnTo>
                  <a:lnTo>
                    <a:pt x="1358" y="431"/>
                  </a:lnTo>
                  <a:lnTo>
                    <a:pt x="1028" y="279"/>
                  </a:lnTo>
                  <a:lnTo>
                    <a:pt x="723" y="12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5" name="object 3195"/>
            <p:cNvSpPr/>
            <p:nvPr/>
          </p:nvSpPr>
          <p:spPr>
            <a:xfrm>
              <a:off x="12099748" y="69501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4"/>
                  </a:lnTo>
                  <a:lnTo>
                    <a:pt x="101" y="482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06" y="635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6" name="object 3196"/>
            <p:cNvSpPr/>
            <p:nvPr/>
          </p:nvSpPr>
          <p:spPr>
            <a:xfrm>
              <a:off x="12073463" y="696196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165" y="444"/>
                  </a:lnTo>
                  <a:lnTo>
                    <a:pt x="342" y="901"/>
                  </a:lnTo>
                  <a:lnTo>
                    <a:pt x="749" y="2006"/>
                  </a:lnTo>
                  <a:lnTo>
                    <a:pt x="990" y="2692"/>
                  </a:lnTo>
                  <a:lnTo>
                    <a:pt x="1219" y="3365"/>
                  </a:lnTo>
                  <a:lnTo>
                    <a:pt x="1320" y="3543"/>
                  </a:lnTo>
                  <a:lnTo>
                    <a:pt x="1460" y="3187"/>
                  </a:lnTo>
                  <a:lnTo>
                    <a:pt x="1752" y="2489"/>
                  </a:lnTo>
                  <a:lnTo>
                    <a:pt x="1270" y="1562"/>
                  </a:lnTo>
                  <a:lnTo>
                    <a:pt x="1295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12078717" y="696440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85" y="0"/>
                  </a:moveTo>
                  <a:lnTo>
                    <a:pt x="215" y="139"/>
                  </a:lnTo>
                  <a:lnTo>
                    <a:pt x="0" y="965"/>
                  </a:lnTo>
                  <a:lnTo>
                    <a:pt x="444" y="800"/>
                  </a:lnTo>
                  <a:lnTo>
                    <a:pt x="901" y="635"/>
                  </a:lnTo>
                  <a:lnTo>
                    <a:pt x="134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0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12069686" y="696331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292" y="0"/>
                  </a:moveTo>
                  <a:lnTo>
                    <a:pt x="3301" y="304"/>
                  </a:lnTo>
                  <a:lnTo>
                    <a:pt x="3733" y="2336"/>
                  </a:lnTo>
                  <a:lnTo>
                    <a:pt x="507" y="1333"/>
                  </a:lnTo>
                  <a:lnTo>
                    <a:pt x="0" y="3060"/>
                  </a:lnTo>
                  <a:lnTo>
                    <a:pt x="1155" y="4216"/>
                  </a:lnTo>
                  <a:lnTo>
                    <a:pt x="2412" y="3962"/>
                  </a:lnTo>
                  <a:lnTo>
                    <a:pt x="3136" y="3136"/>
                  </a:lnTo>
                  <a:lnTo>
                    <a:pt x="3962" y="2463"/>
                  </a:lnTo>
                  <a:lnTo>
                    <a:pt x="5003" y="2032"/>
                  </a:lnTo>
                  <a:lnTo>
                    <a:pt x="4749" y="1346"/>
                  </a:lnTo>
                  <a:lnTo>
                    <a:pt x="4533" y="660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12082516" y="6934552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20" h="12065">
                  <a:moveTo>
                    <a:pt x="16049" y="7937"/>
                  </a:moveTo>
                  <a:lnTo>
                    <a:pt x="13154" y="7937"/>
                  </a:lnTo>
                  <a:lnTo>
                    <a:pt x="15846" y="11722"/>
                  </a:lnTo>
                  <a:lnTo>
                    <a:pt x="19110" y="10439"/>
                  </a:lnTo>
                  <a:lnTo>
                    <a:pt x="18821" y="9652"/>
                  </a:lnTo>
                  <a:lnTo>
                    <a:pt x="17865" y="9652"/>
                  </a:lnTo>
                  <a:lnTo>
                    <a:pt x="17675" y="9575"/>
                  </a:lnTo>
                  <a:lnTo>
                    <a:pt x="17916" y="9334"/>
                  </a:lnTo>
                  <a:lnTo>
                    <a:pt x="16049" y="8674"/>
                  </a:lnTo>
                  <a:lnTo>
                    <a:pt x="16049" y="7937"/>
                  </a:lnTo>
                  <a:close/>
                </a:path>
                <a:path w="20320" h="12065">
                  <a:moveTo>
                    <a:pt x="606" y="7226"/>
                  </a:moveTo>
                  <a:lnTo>
                    <a:pt x="126" y="7404"/>
                  </a:lnTo>
                  <a:lnTo>
                    <a:pt x="0" y="7696"/>
                  </a:lnTo>
                  <a:lnTo>
                    <a:pt x="200" y="8242"/>
                  </a:lnTo>
                  <a:lnTo>
                    <a:pt x="619" y="9004"/>
                  </a:lnTo>
                  <a:lnTo>
                    <a:pt x="192" y="9575"/>
                  </a:lnTo>
                  <a:lnTo>
                    <a:pt x="68" y="9855"/>
                  </a:lnTo>
                  <a:lnTo>
                    <a:pt x="517" y="10350"/>
                  </a:lnTo>
                  <a:lnTo>
                    <a:pt x="1152" y="10642"/>
                  </a:lnTo>
                  <a:lnTo>
                    <a:pt x="1902" y="10655"/>
                  </a:lnTo>
                  <a:lnTo>
                    <a:pt x="2346" y="8623"/>
                  </a:lnTo>
                  <a:lnTo>
                    <a:pt x="5728" y="8623"/>
                  </a:lnTo>
                  <a:lnTo>
                    <a:pt x="2752" y="8585"/>
                  </a:lnTo>
                  <a:lnTo>
                    <a:pt x="1508" y="7975"/>
                  </a:lnTo>
                  <a:lnTo>
                    <a:pt x="606" y="7226"/>
                  </a:lnTo>
                  <a:close/>
                </a:path>
                <a:path w="20320" h="12065">
                  <a:moveTo>
                    <a:pt x="16897" y="6235"/>
                  </a:moveTo>
                  <a:lnTo>
                    <a:pt x="8620" y="6235"/>
                  </a:lnTo>
                  <a:lnTo>
                    <a:pt x="8879" y="6388"/>
                  </a:lnTo>
                  <a:lnTo>
                    <a:pt x="9536" y="7899"/>
                  </a:lnTo>
                  <a:lnTo>
                    <a:pt x="10490" y="8585"/>
                  </a:lnTo>
                  <a:lnTo>
                    <a:pt x="10467" y="9004"/>
                  </a:lnTo>
                  <a:lnTo>
                    <a:pt x="10245" y="9855"/>
                  </a:lnTo>
                  <a:lnTo>
                    <a:pt x="11617" y="9283"/>
                  </a:lnTo>
                  <a:lnTo>
                    <a:pt x="13154" y="7937"/>
                  </a:lnTo>
                  <a:lnTo>
                    <a:pt x="16049" y="7937"/>
                  </a:lnTo>
                  <a:lnTo>
                    <a:pt x="16049" y="7404"/>
                  </a:lnTo>
                  <a:lnTo>
                    <a:pt x="16897" y="6235"/>
                  </a:lnTo>
                  <a:close/>
                </a:path>
                <a:path w="20320" h="12065">
                  <a:moveTo>
                    <a:pt x="18602" y="9055"/>
                  </a:moveTo>
                  <a:lnTo>
                    <a:pt x="17916" y="9334"/>
                  </a:lnTo>
                  <a:lnTo>
                    <a:pt x="17865" y="9652"/>
                  </a:lnTo>
                  <a:lnTo>
                    <a:pt x="18821" y="9652"/>
                  </a:lnTo>
                  <a:lnTo>
                    <a:pt x="18602" y="9055"/>
                  </a:lnTo>
                  <a:close/>
                </a:path>
                <a:path w="20320" h="12065">
                  <a:moveTo>
                    <a:pt x="5728" y="8623"/>
                  </a:moveTo>
                  <a:lnTo>
                    <a:pt x="2346" y="8623"/>
                  </a:lnTo>
                  <a:lnTo>
                    <a:pt x="5775" y="9232"/>
                  </a:lnTo>
                  <a:lnTo>
                    <a:pt x="5728" y="8623"/>
                  </a:lnTo>
                  <a:close/>
                </a:path>
                <a:path w="20320" h="12065">
                  <a:moveTo>
                    <a:pt x="7451" y="2806"/>
                  </a:moveTo>
                  <a:lnTo>
                    <a:pt x="6270" y="3505"/>
                  </a:lnTo>
                  <a:lnTo>
                    <a:pt x="5869" y="4394"/>
                  </a:lnTo>
                  <a:lnTo>
                    <a:pt x="5496" y="5803"/>
                  </a:lnTo>
                  <a:lnTo>
                    <a:pt x="3895" y="5981"/>
                  </a:lnTo>
                  <a:lnTo>
                    <a:pt x="2752" y="8585"/>
                  </a:lnTo>
                  <a:lnTo>
                    <a:pt x="5725" y="8585"/>
                  </a:lnTo>
                  <a:lnTo>
                    <a:pt x="5546" y="6273"/>
                  </a:lnTo>
                  <a:lnTo>
                    <a:pt x="8595" y="6273"/>
                  </a:lnTo>
                  <a:lnTo>
                    <a:pt x="16897" y="6235"/>
                  </a:lnTo>
                  <a:lnTo>
                    <a:pt x="17561" y="5321"/>
                  </a:lnTo>
                  <a:lnTo>
                    <a:pt x="9052" y="5257"/>
                  </a:lnTo>
                  <a:lnTo>
                    <a:pt x="8112" y="4394"/>
                  </a:lnTo>
                  <a:lnTo>
                    <a:pt x="7451" y="2806"/>
                  </a:lnTo>
                  <a:close/>
                </a:path>
                <a:path w="20320" h="12065">
                  <a:moveTo>
                    <a:pt x="8595" y="6273"/>
                  </a:moveTo>
                  <a:lnTo>
                    <a:pt x="5546" y="6273"/>
                  </a:lnTo>
                  <a:lnTo>
                    <a:pt x="6080" y="6388"/>
                  </a:lnTo>
                  <a:lnTo>
                    <a:pt x="6855" y="7696"/>
                  </a:lnTo>
                  <a:lnTo>
                    <a:pt x="7528" y="7899"/>
                  </a:lnTo>
                  <a:lnTo>
                    <a:pt x="8595" y="6273"/>
                  </a:lnTo>
                  <a:close/>
                </a:path>
                <a:path w="20320" h="12065">
                  <a:moveTo>
                    <a:pt x="11808" y="2730"/>
                  </a:moveTo>
                  <a:lnTo>
                    <a:pt x="11242" y="3530"/>
                  </a:lnTo>
                  <a:lnTo>
                    <a:pt x="9052" y="5257"/>
                  </a:lnTo>
                  <a:lnTo>
                    <a:pt x="17660" y="5257"/>
                  </a:lnTo>
                  <a:lnTo>
                    <a:pt x="18399" y="4787"/>
                  </a:lnTo>
                  <a:lnTo>
                    <a:pt x="19097" y="4152"/>
                  </a:lnTo>
                  <a:lnTo>
                    <a:pt x="19309" y="3721"/>
                  </a:lnTo>
                  <a:lnTo>
                    <a:pt x="15097" y="3721"/>
                  </a:lnTo>
                  <a:lnTo>
                    <a:pt x="12531" y="2971"/>
                  </a:lnTo>
                  <a:lnTo>
                    <a:pt x="11808" y="2730"/>
                  </a:lnTo>
                  <a:close/>
                </a:path>
                <a:path w="20320" h="12065">
                  <a:moveTo>
                    <a:pt x="15808" y="0"/>
                  </a:moveTo>
                  <a:lnTo>
                    <a:pt x="15696" y="2273"/>
                  </a:lnTo>
                  <a:lnTo>
                    <a:pt x="15097" y="3721"/>
                  </a:lnTo>
                  <a:lnTo>
                    <a:pt x="19309" y="3721"/>
                  </a:lnTo>
                  <a:lnTo>
                    <a:pt x="19590" y="3048"/>
                  </a:lnTo>
                  <a:lnTo>
                    <a:pt x="18805" y="3048"/>
                  </a:lnTo>
                  <a:lnTo>
                    <a:pt x="19008" y="1828"/>
                  </a:lnTo>
                  <a:lnTo>
                    <a:pt x="17154" y="393"/>
                  </a:lnTo>
                  <a:lnTo>
                    <a:pt x="15808" y="0"/>
                  </a:lnTo>
                  <a:close/>
                </a:path>
                <a:path w="20320" h="12065">
                  <a:moveTo>
                    <a:pt x="19580" y="2222"/>
                  </a:moveTo>
                  <a:lnTo>
                    <a:pt x="18805" y="3048"/>
                  </a:lnTo>
                  <a:lnTo>
                    <a:pt x="19590" y="3048"/>
                  </a:lnTo>
                  <a:lnTo>
                    <a:pt x="19961" y="2273"/>
                  </a:lnTo>
                  <a:lnTo>
                    <a:pt x="19580" y="2222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0" name="object 3200"/>
            <p:cNvSpPr/>
            <p:nvPr/>
          </p:nvSpPr>
          <p:spPr>
            <a:xfrm>
              <a:off x="12103092" y="694489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863" y="0"/>
                  </a:moveTo>
                  <a:lnTo>
                    <a:pt x="660" y="304"/>
                  </a:lnTo>
                  <a:lnTo>
                    <a:pt x="419" y="558"/>
                  </a:lnTo>
                  <a:lnTo>
                    <a:pt x="279" y="889"/>
                  </a:lnTo>
                  <a:lnTo>
                    <a:pt x="76" y="1308"/>
                  </a:lnTo>
                  <a:lnTo>
                    <a:pt x="0" y="1905"/>
                  </a:lnTo>
                  <a:lnTo>
                    <a:pt x="1231" y="2057"/>
                  </a:lnTo>
                  <a:lnTo>
                    <a:pt x="1308" y="1511"/>
                  </a:lnTo>
                  <a:lnTo>
                    <a:pt x="1181" y="1016"/>
                  </a:lnTo>
                  <a:lnTo>
                    <a:pt x="1104" y="660"/>
                  </a:lnTo>
                  <a:lnTo>
                    <a:pt x="965" y="355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1" name="object 3201"/>
            <p:cNvSpPr/>
            <p:nvPr/>
          </p:nvSpPr>
          <p:spPr>
            <a:xfrm>
              <a:off x="12098573" y="693870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035" y="0"/>
                  </a:moveTo>
                  <a:lnTo>
                    <a:pt x="2336" y="635"/>
                  </a:lnTo>
                  <a:lnTo>
                    <a:pt x="1498" y="1155"/>
                  </a:lnTo>
                  <a:lnTo>
                    <a:pt x="977" y="1905"/>
                  </a:lnTo>
                  <a:lnTo>
                    <a:pt x="0" y="3251"/>
                  </a:lnTo>
                  <a:lnTo>
                    <a:pt x="0" y="4508"/>
                  </a:lnTo>
                  <a:lnTo>
                    <a:pt x="1854" y="5168"/>
                  </a:lnTo>
                  <a:lnTo>
                    <a:pt x="2095" y="5092"/>
                  </a:lnTo>
                  <a:lnTo>
                    <a:pt x="2298" y="4991"/>
                  </a:lnTo>
                  <a:lnTo>
                    <a:pt x="2540" y="4902"/>
                  </a:lnTo>
                  <a:lnTo>
                    <a:pt x="2197" y="3568"/>
                  </a:lnTo>
                  <a:lnTo>
                    <a:pt x="3695" y="3568"/>
                  </a:lnTo>
                  <a:lnTo>
                    <a:pt x="4089" y="2755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12101602" y="693657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768" y="1092"/>
                  </a:moveTo>
                  <a:lnTo>
                    <a:pt x="2349" y="736"/>
                  </a:lnTo>
                  <a:lnTo>
                    <a:pt x="1955" y="355"/>
                  </a:lnTo>
                  <a:lnTo>
                    <a:pt x="1549" y="0"/>
                  </a:lnTo>
                  <a:lnTo>
                    <a:pt x="1320" y="88"/>
                  </a:lnTo>
                  <a:lnTo>
                    <a:pt x="1092" y="165"/>
                  </a:lnTo>
                  <a:lnTo>
                    <a:pt x="863" y="254"/>
                  </a:lnTo>
                  <a:lnTo>
                    <a:pt x="711" y="558"/>
                  </a:lnTo>
                  <a:lnTo>
                    <a:pt x="596" y="889"/>
                  </a:lnTo>
                  <a:lnTo>
                    <a:pt x="444" y="1193"/>
                  </a:lnTo>
                  <a:lnTo>
                    <a:pt x="304" y="1511"/>
                  </a:lnTo>
                  <a:lnTo>
                    <a:pt x="152" y="1816"/>
                  </a:lnTo>
                  <a:lnTo>
                    <a:pt x="0" y="2146"/>
                  </a:lnTo>
                  <a:lnTo>
                    <a:pt x="355" y="3060"/>
                  </a:lnTo>
                  <a:lnTo>
                    <a:pt x="1054" y="4902"/>
                  </a:lnTo>
                  <a:lnTo>
                    <a:pt x="1968" y="3797"/>
                  </a:lnTo>
                  <a:lnTo>
                    <a:pt x="990" y="1816"/>
                  </a:lnTo>
                  <a:lnTo>
                    <a:pt x="2768" y="1092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2063234" y="696758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5981" y="0"/>
                  </a:moveTo>
                  <a:lnTo>
                    <a:pt x="5740" y="76"/>
                  </a:lnTo>
                  <a:lnTo>
                    <a:pt x="5499" y="101"/>
                  </a:lnTo>
                  <a:lnTo>
                    <a:pt x="5270" y="63"/>
                  </a:lnTo>
                  <a:lnTo>
                    <a:pt x="5079" y="152"/>
                  </a:lnTo>
                  <a:lnTo>
                    <a:pt x="4889" y="190"/>
                  </a:lnTo>
                  <a:lnTo>
                    <a:pt x="4686" y="203"/>
                  </a:lnTo>
                  <a:lnTo>
                    <a:pt x="4203" y="393"/>
                  </a:lnTo>
                  <a:lnTo>
                    <a:pt x="3975" y="495"/>
                  </a:lnTo>
                  <a:lnTo>
                    <a:pt x="3644" y="419"/>
                  </a:lnTo>
                  <a:lnTo>
                    <a:pt x="2997" y="292"/>
                  </a:lnTo>
                  <a:lnTo>
                    <a:pt x="2044" y="419"/>
                  </a:lnTo>
                  <a:lnTo>
                    <a:pt x="1574" y="495"/>
                  </a:lnTo>
                  <a:lnTo>
                    <a:pt x="1282" y="419"/>
                  </a:lnTo>
                  <a:lnTo>
                    <a:pt x="990" y="393"/>
                  </a:lnTo>
                  <a:lnTo>
                    <a:pt x="685" y="317"/>
                  </a:lnTo>
                  <a:lnTo>
                    <a:pt x="126" y="457"/>
                  </a:lnTo>
                  <a:lnTo>
                    <a:pt x="0" y="660"/>
                  </a:lnTo>
                  <a:lnTo>
                    <a:pt x="152" y="1498"/>
                  </a:lnTo>
                  <a:lnTo>
                    <a:pt x="952" y="1701"/>
                  </a:lnTo>
                  <a:lnTo>
                    <a:pt x="1485" y="2158"/>
                  </a:lnTo>
                  <a:lnTo>
                    <a:pt x="1701" y="2095"/>
                  </a:lnTo>
                  <a:lnTo>
                    <a:pt x="1904" y="2095"/>
                  </a:lnTo>
                  <a:lnTo>
                    <a:pt x="2133" y="2158"/>
                  </a:lnTo>
                  <a:lnTo>
                    <a:pt x="2374" y="2070"/>
                  </a:lnTo>
                  <a:lnTo>
                    <a:pt x="2590" y="1968"/>
                  </a:lnTo>
                  <a:lnTo>
                    <a:pt x="2806" y="1892"/>
                  </a:lnTo>
                  <a:lnTo>
                    <a:pt x="3936" y="1142"/>
                  </a:lnTo>
                  <a:lnTo>
                    <a:pt x="5422" y="1308"/>
                  </a:lnTo>
                  <a:lnTo>
                    <a:pt x="6476" y="393"/>
                  </a:lnTo>
                  <a:lnTo>
                    <a:pt x="6286" y="292"/>
                  </a:lnTo>
                  <a:lnTo>
                    <a:pt x="6121" y="15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F3B7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2065368" y="696948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990" y="622"/>
                  </a:moveTo>
                  <a:lnTo>
                    <a:pt x="889" y="406"/>
                  </a:lnTo>
                  <a:lnTo>
                    <a:pt x="800" y="203"/>
                  </a:lnTo>
                  <a:lnTo>
                    <a:pt x="685" y="0"/>
                  </a:lnTo>
                  <a:lnTo>
                    <a:pt x="457" y="76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342" y="381"/>
                  </a:lnTo>
                  <a:lnTo>
                    <a:pt x="647" y="508"/>
                  </a:lnTo>
                  <a:lnTo>
                    <a:pt x="990" y="622"/>
                  </a:lnTo>
                  <a:close/>
                </a:path>
                <a:path w="3809" h="1270">
                  <a:moveTo>
                    <a:pt x="3276" y="546"/>
                  </a:moveTo>
                  <a:lnTo>
                    <a:pt x="2755" y="114"/>
                  </a:lnTo>
                  <a:lnTo>
                    <a:pt x="2235" y="165"/>
                  </a:lnTo>
                  <a:lnTo>
                    <a:pt x="1689" y="406"/>
                  </a:lnTo>
                  <a:lnTo>
                    <a:pt x="2184" y="812"/>
                  </a:lnTo>
                  <a:lnTo>
                    <a:pt x="2730" y="762"/>
                  </a:lnTo>
                  <a:lnTo>
                    <a:pt x="3276" y="546"/>
                  </a:lnTo>
                  <a:close/>
                </a:path>
              </a:pathLst>
            </a:custGeom>
            <a:solidFill>
              <a:srgbClr val="91C8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5" name="object 3205"/>
            <p:cNvSpPr/>
            <p:nvPr/>
          </p:nvSpPr>
          <p:spPr>
            <a:xfrm>
              <a:off x="12063918" y="6843467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239" y="7721"/>
                  </a:moveTo>
                  <a:lnTo>
                    <a:pt x="12341" y="7721"/>
                  </a:lnTo>
                  <a:lnTo>
                    <a:pt x="13090" y="9448"/>
                  </a:lnTo>
                  <a:lnTo>
                    <a:pt x="13534" y="8953"/>
                  </a:lnTo>
                  <a:lnTo>
                    <a:pt x="13471" y="8382"/>
                  </a:lnTo>
                  <a:lnTo>
                    <a:pt x="13239" y="7721"/>
                  </a:lnTo>
                  <a:close/>
                </a:path>
                <a:path w="13970" h="9525">
                  <a:moveTo>
                    <a:pt x="11741" y="5372"/>
                  </a:moveTo>
                  <a:lnTo>
                    <a:pt x="8238" y="5372"/>
                  </a:lnTo>
                  <a:lnTo>
                    <a:pt x="9712" y="6731"/>
                  </a:lnTo>
                  <a:lnTo>
                    <a:pt x="9572" y="8432"/>
                  </a:lnTo>
                  <a:lnTo>
                    <a:pt x="11032" y="7797"/>
                  </a:lnTo>
                  <a:lnTo>
                    <a:pt x="12341" y="7721"/>
                  </a:lnTo>
                  <a:lnTo>
                    <a:pt x="13239" y="7721"/>
                  </a:lnTo>
                  <a:lnTo>
                    <a:pt x="12760" y="6438"/>
                  </a:lnTo>
                  <a:lnTo>
                    <a:pt x="11741" y="5372"/>
                  </a:lnTo>
                  <a:close/>
                </a:path>
                <a:path w="13970" h="9525">
                  <a:moveTo>
                    <a:pt x="1368" y="571"/>
                  </a:moveTo>
                  <a:lnTo>
                    <a:pt x="415" y="889"/>
                  </a:lnTo>
                  <a:lnTo>
                    <a:pt x="276" y="1003"/>
                  </a:lnTo>
                  <a:lnTo>
                    <a:pt x="110" y="1092"/>
                  </a:lnTo>
                  <a:lnTo>
                    <a:pt x="0" y="1371"/>
                  </a:lnTo>
                  <a:lnTo>
                    <a:pt x="631" y="3187"/>
                  </a:lnTo>
                  <a:lnTo>
                    <a:pt x="2079" y="3289"/>
                  </a:lnTo>
                  <a:lnTo>
                    <a:pt x="2790" y="4724"/>
                  </a:lnTo>
                  <a:lnTo>
                    <a:pt x="5114" y="5435"/>
                  </a:lnTo>
                  <a:lnTo>
                    <a:pt x="5317" y="7594"/>
                  </a:lnTo>
                  <a:lnTo>
                    <a:pt x="8238" y="5372"/>
                  </a:lnTo>
                  <a:lnTo>
                    <a:pt x="11741" y="5372"/>
                  </a:lnTo>
                  <a:lnTo>
                    <a:pt x="10613" y="4191"/>
                  </a:lnTo>
                  <a:lnTo>
                    <a:pt x="10422" y="3340"/>
                  </a:lnTo>
                  <a:lnTo>
                    <a:pt x="9077" y="3340"/>
                  </a:lnTo>
                  <a:lnTo>
                    <a:pt x="8746" y="2692"/>
                  </a:lnTo>
                  <a:lnTo>
                    <a:pt x="3527" y="2692"/>
                  </a:lnTo>
                  <a:lnTo>
                    <a:pt x="2384" y="2489"/>
                  </a:lnTo>
                  <a:lnTo>
                    <a:pt x="1368" y="571"/>
                  </a:lnTo>
                  <a:close/>
                </a:path>
                <a:path w="13970" h="9525">
                  <a:moveTo>
                    <a:pt x="11109" y="0"/>
                  </a:moveTo>
                  <a:lnTo>
                    <a:pt x="8480" y="152"/>
                  </a:lnTo>
                  <a:lnTo>
                    <a:pt x="9077" y="3340"/>
                  </a:lnTo>
                  <a:lnTo>
                    <a:pt x="10422" y="3340"/>
                  </a:lnTo>
                  <a:lnTo>
                    <a:pt x="10475" y="3187"/>
                  </a:lnTo>
                  <a:lnTo>
                    <a:pt x="11629" y="1371"/>
                  </a:lnTo>
                  <a:lnTo>
                    <a:pt x="11109" y="0"/>
                  </a:lnTo>
                  <a:close/>
                </a:path>
                <a:path w="13970" h="9525">
                  <a:moveTo>
                    <a:pt x="7870" y="977"/>
                  </a:moveTo>
                  <a:lnTo>
                    <a:pt x="6384" y="1752"/>
                  </a:lnTo>
                  <a:lnTo>
                    <a:pt x="4924" y="2336"/>
                  </a:lnTo>
                  <a:lnTo>
                    <a:pt x="3527" y="2692"/>
                  </a:lnTo>
                  <a:lnTo>
                    <a:pt x="8746" y="2692"/>
                  </a:lnTo>
                  <a:lnTo>
                    <a:pt x="7870" y="977"/>
                  </a:lnTo>
                  <a:close/>
                </a:path>
              </a:pathLst>
            </a:custGeom>
            <a:solidFill>
              <a:srgbClr val="EE29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6" name="object 3206"/>
            <p:cNvSpPr/>
            <p:nvPr/>
          </p:nvSpPr>
          <p:spPr>
            <a:xfrm>
              <a:off x="12073497" y="6851194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755" y="0"/>
                  </a:moveTo>
                  <a:lnTo>
                    <a:pt x="1460" y="76"/>
                  </a:lnTo>
                  <a:lnTo>
                    <a:pt x="0" y="711"/>
                  </a:lnTo>
                  <a:lnTo>
                    <a:pt x="355" y="1625"/>
                  </a:lnTo>
                  <a:lnTo>
                    <a:pt x="419" y="1854"/>
                  </a:lnTo>
                  <a:lnTo>
                    <a:pt x="533" y="2070"/>
                  </a:lnTo>
                  <a:lnTo>
                    <a:pt x="863" y="1993"/>
                  </a:lnTo>
                  <a:lnTo>
                    <a:pt x="1193" y="1803"/>
                  </a:lnTo>
                  <a:lnTo>
                    <a:pt x="1536" y="2095"/>
                  </a:lnTo>
                  <a:lnTo>
                    <a:pt x="787" y="2768"/>
                  </a:lnTo>
                  <a:lnTo>
                    <a:pt x="990" y="3327"/>
                  </a:lnTo>
                  <a:lnTo>
                    <a:pt x="1054" y="3898"/>
                  </a:lnTo>
                  <a:lnTo>
                    <a:pt x="609" y="4406"/>
                  </a:lnTo>
                  <a:lnTo>
                    <a:pt x="406" y="6311"/>
                  </a:lnTo>
                  <a:lnTo>
                    <a:pt x="1638" y="7670"/>
                  </a:lnTo>
                  <a:lnTo>
                    <a:pt x="2438" y="9220"/>
                  </a:lnTo>
                  <a:lnTo>
                    <a:pt x="5537" y="8153"/>
                  </a:lnTo>
                  <a:lnTo>
                    <a:pt x="6489" y="7645"/>
                  </a:lnTo>
                  <a:lnTo>
                    <a:pt x="6985" y="6718"/>
                  </a:lnTo>
                  <a:lnTo>
                    <a:pt x="7683" y="6464"/>
                  </a:lnTo>
                  <a:lnTo>
                    <a:pt x="8547" y="6070"/>
                  </a:lnTo>
                  <a:lnTo>
                    <a:pt x="8851" y="5448"/>
                  </a:lnTo>
                  <a:lnTo>
                    <a:pt x="8534" y="4559"/>
                  </a:lnTo>
                  <a:lnTo>
                    <a:pt x="7289" y="6070"/>
                  </a:lnTo>
                  <a:lnTo>
                    <a:pt x="5842" y="6692"/>
                  </a:lnTo>
                  <a:lnTo>
                    <a:pt x="4000" y="5778"/>
                  </a:lnTo>
                  <a:lnTo>
                    <a:pt x="4089" y="4864"/>
                  </a:lnTo>
                  <a:lnTo>
                    <a:pt x="4902" y="4978"/>
                  </a:lnTo>
                  <a:lnTo>
                    <a:pt x="5499" y="3606"/>
                  </a:lnTo>
                  <a:lnTo>
                    <a:pt x="7556" y="3378"/>
                  </a:lnTo>
                  <a:lnTo>
                    <a:pt x="6184" y="215"/>
                  </a:lnTo>
                  <a:lnTo>
                    <a:pt x="4889" y="2311"/>
                  </a:lnTo>
                  <a:lnTo>
                    <a:pt x="3733" y="1879"/>
                  </a:lnTo>
                  <a:lnTo>
                    <a:pt x="3517" y="1727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7" name="object 3207"/>
            <p:cNvSpPr/>
            <p:nvPr/>
          </p:nvSpPr>
          <p:spPr>
            <a:xfrm>
              <a:off x="12062683" y="68418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6223" y="0"/>
                  </a:moveTo>
                  <a:lnTo>
                    <a:pt x="4876" y="139"/>
                  </a:lnTo>
                  <a:lnTo>
                    <a:pt x="3911" y="1638"/>
                  </a:lnTo>
                  <a:lnTo>
                    <a:pt x="1524" y="596"/>
                  </a:lnTo>
                  <a:lnTo>
                    <a:pt x="368" y="1244"/>
                  </a:lnTo>
                  <a:lnTo>
                    <a:pt x="0" y="2298"/>
                  </a:lnTo>
                  <a:lnTo>
                    <a:pt x="647" y="2108"/>
                  </a:lnTo>
                  <a:lnTo>
                    <a:pt x="1206" y="1638"/>
                  </a:lnTo>
                  <a:lnTo>
                    <a:pt x="1651" y="2501"/>
                  </a:lnTo>
                  <a:lnTo>
                    <a:pt x="2095" y="2362"/>
                  </a:lnTo>
                  <a:lnTo>
                    <a:pt x="2603" y="2184"/>
                  </a:lnTo>
                  <a:lnTo>
                    <a:pt x="2895" y="2705"/>
                  </a:lnTo>
                  <a:lnTo>
                    <a:pt x="3619" y="4102"/>
                  </a:lnTo>
                  <a:lnTo>
                    <a:pt x="4762" y="4305"/>
                  </a:lnTo>
                  <a:lnTo>
                    <a:pt x="6159" y="3949"/>
                  </a:lnTo>
                  <a:lnTo>
                    <a:pt x="7696" y="2286"/>
                  </a:lnTo>
                  <a:lnTo>
                    <a:pt x="6299" y="215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8" name="object 3208"/>
            <p:cNvSpPr/>
            <p:nvPr/>
          </p:nvSpPr>
          <p:spPr>
            <a:xfrm>
              <a:off x="12075034" y="684348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152" y="444"/>
                  </a:lnTo>
                  <a:lnTo>
                    <a:pt x="342" y="914"/>
                  </a:lnTo>
                  <a:lnTo>
                    <a:pt x="507" y="1358"/>
                  </a:lnTo>
                  <a:lnTo>
                    <a:pt x="266" y="2463"/>
                  </a:lnTo>
                  <a:lnTo>
                    <a:pt x="952" y="3200"/>
                  </a:lnTo>
                  <a:lnTo>
                    <a:pt x="1574" y="3924"/>
                  </a:lnTo>
                  <a:lnTo>
                    <a:pt x="2158" y="4571"/>
                  </a:lnTo>
                  <a:lnTo>
                    <a:pt x="2717" y="4368"/>
                  </a:lnTo>
                  <a:lnTo>
                    <a:pt x="3708" y="2146"/>
                  </a:lnTo>
                  <a:lnTo>
                    <a:pt x="2019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F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09" name="object 3209"/>
            <p:cNvSpPr/>
            <p:nvPr/>
          </p:nvSpPr>
          <p:spPr>
            <a:xfrm>
              <a:off x="12076672" y="68499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77" y="469"/>
                  </a:lnTo>
                  <a:lnTo>
                    <a:pt x="342" y="927"/>
                  </a:lnTo>
                  <a:lnTo>
                    <a:pt x="533" y="1384"/>
                  </a:lnTo>
                  <a:lnTo>
                    <a:pt x="927" y="1282"/>
                  </a:lnTo>
                  <a:lnTo>
                    <a:pt x="1574" y="1651"/>
                  </a:lnTo>
                  <a:lnTo>
                    <a:pt x="1651" y="990"/>
                  </a:lnTo>
                  <a:lnTo>
                    <a:pt x="1689" y="774"/>
                  </a:lnTo>
                  <a:lnTo>
                    <a:pt x="1295" y="419"/>
                  </a:lnTo>
                  <a:lnTo>
                    <a:pt x="1028" y="279"/>
                  </a:lnTo>
                  <a:lnTo>
                    <a:pt x="736" y="101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0" name="object 3210"/>
            <p:cNvSpPr/>
            <p:nvPr/>
          </p:nvSpPr>
          <p:spPr>
            <a:xfrm>
              <a:off x="12079398" y="68485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54" y="0"/>
                  </a:moveTo>
                  <a:lnTo>
                    <a:pt x="0" y="800"/>
                  </a:lnTo>
                  <a:lnTo>
                    <a:pt x="317" y="787"/>
                  </a:lnTo>
                  <a:lnTo>
                    <a:pt x="635" y="749"/>
                  </a:lnTo>
                  <a:lnTo>
                    <a:pt x="965" y="736"/>
                  </a:lnTo>
                  <a:lnTo>
                    <a:pt x="622" y="571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1" name="object 3211"/>
            <p:cNvSpPr/>
            <p:nvPr/>
          </p:nvSpPr>
          <p:spPr>
            <a:xfrm>
              <a:off x="12074131" y="683579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0" y="584"/>
                  </a:lnTo>
                  <a:lnTo>
                    <a:pt x="203" y="609"/>
                  </a:lnTo>
                  <a:lnTo>
                    <a:pt x="393" y="660"/>
                  </a:lnTo>
                  <a:lnTo>
                    <a:pt x="596" y="698"/>
                  </a:lnTo>
                  <a:lnTo>
                    <a:pt x="444" y="48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19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2" name="object 3212"/>
            <p:cNvSpPr/>
            <p:nvPr/>
          </p:nvSpPr>
          <p:spPr>
            <a:xfrm>
              <a:off x="12039676" y="6836841"/>
              <a:ext cx="22225" cy="23495"/>
            </a:xfrm>
            <a:custGeom>
              <a:avLst/>
              <a:gdLst/>
              <a:ahLst/>
              <a:cxnLst/>
              <a:rect l="l" t="t" r="r" b="b"/>
              <a:pathLst>
                <a:path w="22225" h="23495">
                  <a:moveTo>
                    <a:pt x="8724" y="19304"/>
                  </a:moveTo>
                  <a:lnTo>
                    <a:pt x="7810" y="17551"/>
                  </a:lnTo>
                  <a:lnTo>
                    <a:pt x="7721" y="17145"/>
                  </a:lnTo>
                  <a:lnTo>
                    <a:pt x="7620" y="16332"/>
                  </a:lnTo>
                  <a:lnTo>
                    <a:pt x="4699" y="16332"/>
                  </a:lnTo>
                  <a:lnTo>
                    <a:pt x="3098" y="16332"/>
                  </a:lnTo>
                  <a:lnTo>
                    <a:pt x="2806" y="16484"/>
                  </a:lnTo>
                  <a:lnTo>
                    <a:pt x="2806" y="17145"/>
                  </a:lnTo>
                  <a:lnTo>
                    <a:pt x="2374" y="17462"/>
                  </a:lnTo>
                  <a:lnTo>
                    <a:pt x="1981" y="17614"/>
                  </a:lnTo>
                  <a:lnTo>
                    <a:pt x="1803" y="17741"/>
                  </a:lnTo>
                  <a:lnTo>
                    <a:pt x="1955" y="19304"/>
                  </a:lnTo>
                  <a:lnTo>
                    <a:pt x="0" y="19964"/>
                  </a:lnTo>
                  <a:lnTo>
                    <a:pt x="127" y="21551"/>
                  </a:lnTo>
                  <a:lnTo>
                    <a:pt x="1104" y="22860"/>
                  </a:lnTo>
                  <a:lnTo>
                    <a:pt x="2463" y="22263"/>
                  </a:lnTo>
                  <a:lnTo>
                    <a:pt x="3619" y="22110"/>
                  </a:lnTo>
                  <a:lnTo>
                    <a:pt x="4775" y="21996"/>
                  </a:lnTo>
                  <a:lnTo>
                    <a:pt x="5549" y="23406"/>
                  </a:lnTo>
                  <a:lnTo>
                    <a:pt x="6223" y="23152"/>
                  </a:lnTo>
                  <a:lnTo>
                    <a:pt x="6946" y="21996"/>
                  </a:lnTo>
                  <a:lnTo>
                    <a:pt x="7759" y="22860"/>
                  </a:lnTo>
                  <a:lnTo>
                    <a:pt x="8547" y="23050"/>
                  </a:lnTo>
                  <a:lnTo>
                    <a:pt x="8140" y="21983"/>
                  </a:lnTo>
                  <a:lnTo>
                    <a:pt x="8026" y="21666"/>
                  </a:lnTo>
                  <a:lnTo>
                    <a:pt x="7162" y="20497"/>
                  </a:lnTo>
                  <a:lnTo>
                    <a:pt x="8724" y="19304"/>
                  </a:lnTo>
                  <a:close/>
                </a:path>
                <a:path w="22225" h="23495">
                  <a:moveTo>
                    <a:pt x="22047" y="17157"/>
                  </a:moveTo>
                  <a:lnTo>
                    <a:pt x="21856" y="16662"/>
                  </a:lnTo>
                  <a:lnTo>
                    <a:pt x="21742" y="16383"/>
                  </a:lnTo>
                  <a:lnTo>
                    <a:pt x="21615" y="16065"/>
                  </a:lnTo>
                  <a:lnTo>
                    <a:pt x="21704" y="15367"/>
                  </a:lnTo>
                  <a:lnTo>
                    <a:pt x="21844" y="15036"/>
                  </a:lnTo>
                  <a:lnTo>
                    <a:pt x="21793" y="14452"/>
                  </a:lnTo>
                  <a:lnTo>
                    <a:pt x="21678" y="14160"/>
                  </a:lnTo>
                  <a:lnTo>
                    <a:pt x="20485" y="14808"/>
                  </a:lnTo>
                  <a:lnTo>
                    <a:pt x="19329" y="16383"/>
                  </a:lnTo>
                  <a:lnTo>
                    <a:pt x="17627" y="15036"/>
                  </a:lnTo>
                  <a:lnTo>
                    <a:pt x="17691" y="14808"/>
                  </a:lnTo>
                  <a:lnTo>
                    <a:pt x="17907" y="14097"/>
                  </a:lnTo>
                  <a:lnTo>
                    <a:pt x="18872" y="14668"/>
                  </a:lnTo>
                  <a:lnTo>
                    <a:pt x="19367" y="14249"/>
                  </a:lnTo>
                  <a:lnTo>
                    <a:pt x="19431" y="14097"/>
                  </a:lnTo>
                  <a:lnTo>
                    <a:pt x="19646" y="13601"/>
                  </a:lnTo>
                  <a:lnTo>
                    <a:pt x="19735" y="13208"/>
                  </a:lnTo>
                  <a:lnTo>
                    <a:pt x="19024" y="11252"/>
                  </a:lnTo>
                  <a:lnTo>
                    <a:pt x="18503" y="10248"/>
                  </a:lnTo>
                  <a:lnTo>
                    <a:pt x="18173" y="9588"/>
                  </a:lnTo>
                  <a:lnTo>
                    <a:pt x="17653" y="8483"/>
                  </a:lnTo>
                  <a:lnTo>
                    <a:pt x="18148" y="6858"/>
                  </a:lnTo>
                  <a:lnTo>
                    <a:pt x="17627" y="6413"/>
                  </a:lnTo>
                  <a:lnTo>
                    <a:pt x="17170" y="6489"/>
                  </a:lnTo>
                  <a:lnTo>
                    <a:pt x="17170" y="12319"/>
                  </a:lnTo>
                  <a:lnTo>
                    <a:pt x="16217" y="12738"/>
                  </a:lnTo>
                  <a:lnTo>
                    <a:pt x="14719" y="13157"/>
                  </a:lnTo>
                  <a:lnTo>
                    <a:pt x="14300" y="13208"/>
                  </a:lnTo>
                  <a:lnTo>
                    <a:pt x="13931" y="11938"/>
                  </a:lnTo>
                  <a:lnTo>
                    <a:pt x="13855" y="11404"/>
                  </a:lnTo>
                  <a:lnTo>
                    <a:pt x="14363" y="10807"/>
                  </a:lnTo>
                  <a:lnTo>
                    <a:pt x="15163" y="10401"/>
                  </a:lnTo>
                  <a:lnTo>
                    <a:pt x="16129" y="10248"/>
                  </a:lnTo>
                  <a:lnTo>
                    <a:pt x="16979" y="10388"/>
                  </a:lnTo>
                  <a:lnTo>
                    <a:pt x="17170" y="12319"/>
                  </a:lnTo>
                  <a:lnTo>
                    <a:pt x="17170" y="6489"/>
                  </a:lnTo>
                  <a:lnTo>
                    <a:pt x="17018" y="6515"/>
                  </a:lnTo>
                  <a:lnTo>
                    <a:pt x="16510" y="6667"/>
                  </a:lnTo>
                  <a:lnTo>
                    <a:pt x="15290" y="8483"/>
                  </a:lnTo>
                  <a:lnTo>
                    <a:pt x="14465" y="9588"/>
                  </a:lnTo>
                  <a:lnTo>
                    <a:pt x="12382" y="8242"/>
                  </a:lnTo>
                  <a:lnTo>
                    <a:pt x="11252" y="9855"/>
                  </a:lnTo>
                  <a:lnTo>
                    <a:pt x="13385" y="12052"/>
                  </a:lnTo>
                  <a:lnTo>
                    <a:pt x="13449" y="12192"/>
                  </a:lnTo>
                  <a:lnTo>
                    <a:pt x="10680" y="13601"/>
                  </a:lnTo>
                  <a:lnTo>
                    <a:pt x="10452" y="13550"/>
                  </a:lnTo>
                  <a:lnTo>
                    <a:pt x="10274" y="13512"/>
                  </a:lnTo>
                  <a:lnTo>
                    <a:pt x="9817" y="12738"/>
                  </a:lnTo>
                  <a:lnTo>
                    <a:pt x="9702" y="12611"/>
                  </a:lnTo>
                  <a:lnTo>
                    <a:pt x="9067" y="12192"/>
                  </a:lnTo>
                  <a:lnTo>
                    <a:pt x="11328" y="11404"/>
                  </a:lnTo>
                  <a:lnTo>
                    <a:pt x="8801" y="9385"/>
                  </a:lnTo>
                  <a:lnTo>
                    <a:pt x="10058" y="8343"/>
                  </a:lnTo>
                  <a:lnTo>
                    <a:pt x="8801" y="7899"/>
                  </a:lnTo>
                  <a:lnTo>
                    <a:pt x="8432" y="6858"/>
                  </a:lnTo>
                  <a:lnTo>
                    <a:pt x="8699" y="6032"/>
                  </a:lnTo>
                  <a:lnTo>
                    <a:pt x="9271" y="4457"/>
                  </a:lnTo>
                  <a:lnTo>
                    <a:pt x="8356" y="3784"/>
                  </a:lnTo>
                  <a:lnTo>
                    <a:pt x="7975" y="2844"/>
                  </a:lnTo>
                  <a:lnTo>
                    <a:pt x="7797" y="2819"/>
                  </a:lnTo>
                  <a:lnTo>
                    <a:pt x="7454" y="2768"/>
                  </a:lnTo>
                  <a:lnTo>
                    <a:pt x="6769" y="2819"/>
                  </a:lnTo>
                  <a:lnTo>
                    <a:pt x="6718" y="1892"/>
                  </a:lnTo>
                  <a:lnTo>
                    <a:pt x="7200" y="1663"/>
                  </a:lnTo>
                  <a:lnTo>
                    <a:pt x="7366" y="1549"/>
                  </a:lnTo>
                  <a:lnTo>
                    <a:pt x="7378" y="1397"/>
                  </a:lnTo>
                  <a:lnTo>
                    <a:pt x="6172" y="0"/>
                  </a:lnTo>
                  <a:lnTo>
                    <a:pt x="4826" y="1549"/>
                  </a:lnTo>
                  <a:lnTo>
                    <a:pt x="3479" y="1397"/>
                  </a:lnTo>
                  <a:lnTo>
                    <a:pt x="3314" y="2336"/>
                  </a:lnTo>
                  <a:lnTo>
                    <a:pt x="2527" y="2882"/>
                  </a:lnTo>
                  <a:lnTo>
                    <a:pt x="1955" y="3543"/>
                  </a:lnTo>
                  <a:lnTo>
                    <a:pt x="1600" y="5092"/>
                  </a:lnTo>
                  <a:lnTo>
                    <a:pt x="1003" y="6515"/>
                  </a:lnTo>
                  <a:lnTo>
                    <a:pt x="5778" y="6032"/>
                  </a:lnTo>
                  <a:lnTo>
                    <a:pt x="6832" y="7696"/>
                  </a:lnTo>
                  <a:lnTo>
                    <a:pt x="4813" y="10706"/>
                  </a:lnTo>
                  <a:lnTo>
                    <a:pt x="5727" y="11938"/>
                  </a:lnTo>
                  <a:lnTo>
                    <a:pt x="5715" y="12319"/>
                  </a:lnTo>
                  <a:lnTo>
                    <a:pt x="5257" y="13550"/>
                  </a:lnTo>
                  <a:lnTo>
                    <a:pt x="4660" y="13157"/>
                  </a:lnTo>
                  <a:lnTo>
                    <a:pt x="3975" y="13004"/>
                  </a:lnTo>
                  <a:lnTo>
                    <a:pt x="3416" y="13208"/>
                  </a:lnTo>
                  <a:lnTo>
                    <a:pt x="3327" y="13512"/>
                  </a:lnTo>
                  <a:lnTo>
                    <a:pt x="3530" y="14452"/>
                  </a:lnTo>
                  <a:lnTo>
                    <a:pt x="4965" y="14566"/>
                  </a:lnTo>
                  <a:lnTo>
                    <a:pt x="5270" y="15214"/>
                  </a:lnTo>
                  <a:lnTo>
                    <a:pt x="5346" y="15748"/>
                  </a:lnTo>
                  <a:lnTo>
                    <a:pt x="4991" y="16065"/>
                  </a:lnTo>
                  <a:lnTo>
                    <a:pt x="7620" y="16065"/>
                  </a:lnTo>
                  <a:lnTo>
                    <a:pt x="7620" y="15214"/>
                  </a:lnTo>
                  <a:lnTo>
                    <a:pt x="8763" y="14897"/>
                  </a:lnTo>
                  <a:lnTo>
                    <a:pt x="9779" y="15367"/>
                  </a:lnTo>
                  <a:lnTo>
                    <a:pt x="11518" y="17614"/>
                  </a:lnTo>
                  <a:lnTo>
                    <a:pt x="12357" y="18503"/>
                  </a:lnTo>
                  <a:lnTo>
                    <a:pt x="13716" y="15748"/>
                  </a:lnTo>
                  <a:lnTo>
                    <a:pt x="17348" y="17513"/>
                  </a:lnTo>
                  <a:lnTo>
                    <a:pt x="17145" y="17145"/>
                  </a:lnTo>
                  <a:lnTo>
                    <a:pt x="15519" y="15748"/>
                  </a:lnTo>
                  <a:lnTo>
                    <a:pt x="14528" y="14897"/>
                  </a:lnTo>
                  <a:lnTo>
                    <a:pt x="15951" y="14808"/>
                  </a:lnTo>
                  <a:lnTo>
                    <a:pt x="17081" y="15214"/>
                  </a:lnTo>
                  <a:lnTo>
                    <a:pt x="17018" y="16916"/>
                  </a:lnTo>
                  <a:lnTo>
                    <a:pt x="17145" y="17145"/>
                  </a:lnTo>
                  <a:lnTo>
                    <a:pt x="17310" y="17437"/>
                  </a:lnTo>
                  <a:lnTo>
                    <a:pt x="17653" y="18046"/>
                  </a:lnTo>
                  <a:lnTo>
                    <a:pt x="18072" y="17767"/>
                  </a:lnTo>
                  <a:lnTo>
                    <a:pt x="18999" y="17145"/>
                  </a:lnTo>
                  <a:lnTo>
                    <a:pt x="20421" y="16662"/>
                  </a:lnTo>
                  <a:lnTo>
                    <a:pt x="22047" y="17157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3" name="object 3213"/>
            <p:cNvSpPr/>
            <p:nvPr/>
          </p:nvSpPr>
          <p:spPr>
            <a:xfrm>
              <a:off x="12046398" y="6837424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9808" y="5943"/>
                  </a:moveTo>
                  <a:lnTo>
                    <a:pt x="3733" y="5943"/>
                  </a:lnTo>
                  <a:lnTo>
                    <a:pt x="4191" y="6807"/>
                  </a:lnTo>
                  <a:lnTo>
                    <a:pt x="4724" y="7213"/>
                  </a:lnTo>
                  <a:lnTo>
                    <a:pt x="5041" y="7378"/>
                  </a:lnTo>
                  <a:lnTo>
                    <a:pt x="5676" y="7645"/>
                  </a:lnTo>
                  <a:lnTo>
                    <a:pt x="7747" y="8991"/>
                  </a:lnTo>
                  <a:lnTo>
                    <a:pt x="9031" y="7213"/>
                  </a:lnTo>
                  <a:lnTo>
                    <a:pt x="9689" y="6235"/>
                  </a:lnTo>
                  <a:lnTo>
                    <a:pt x="9808" y="5943"/>
                  </a:lnTo>
                  <a:close/>
                </a:path>
                <a:path w="10159" h="9525">
                  <a:moveTo>
                    <a:pt x="3326" y="7742"/>
                  </a:moveTo>
                  <a:close/>
                </a:path>
                <a:path w="10159" h="9525">
                  <a:moveTo>
                    <a:pt x="2682" y="1892"/>
                  </a:moveTo>
                  <a:lnTo>
                    <a:pt x="1549" y="1892"/>
                  </a:lnTo>
                  <a:lnTo>
                    <a:pt x="1374" y="2146"/>
                  </a:lnTo>
                  <a:lnTo>
                    <a:pt x="1312" y="2387"/>
                  </a:lnTo>
                  <a:lnTo>
                    <a:pt x="1625" y="3187"/>
                  </a:lnTo>
                  <a:lnTo>
                    <a:pt x="2552" y="3860"/>
                  </a:lnTo>
                  <a:lnTo>
                    <a:pt x="1795" y="5943"/>
                  </a:lnTo>
                  <a:lnTo>
                    <a:pt x="1754" y="6413"/>
                  </a:lnTo>
                  <a:lnTo>
                    <a:pt x="2082" y="7302"/>
                  </a:lnTo>
                  <a:lnTo>
                    <a:pt x="3326" y="7742"/>
                  </a:lnTo>
                  <a:lnTo>
                    <a:pt x="3187" y="7213"/>
                  </a:lnTo>
                  <a:lnTo>
                    <a:pt x="2654" y="6413"/>
                  </a:lnTo>
                  <a:lnTo>
                    <a:pt x="3086" y="6210"/>
                  </a:lnTo>
                  <a:lnTo>
                    <a:pt x="3733" y="5943"/>
                  </a:lnTo>
                  <a:lnTo>
                    <a:pt x="9808" y="5943"/>
                  </a:lnTo>
                  <a:lnTo>
                    <a:pt x="9944" y="4800"/>
                  </a:lnTo>
                  <a:lnTo>
                    <a:pt x="9947" y="4457"/>
                  </a:lnTo>
                  <a:lnTo>
                    <a:pt x="6248" y="4457"/>
                  </a:lnTo>
                  <a:lnTo>
                    <a:pt x="5460" y="3505"/>
                  </a:lnTo>
                  <a:lnTo>
                    <a:pt x="5561" y="2933"/>
                  </a:lnTo>
                  <a:lnTo>
                    <a:pt x="5856" y="2387"/>
                  </a:lnTo>
                  <a:lnTo>
                    <a:pt x="3835" y="2387"/>
                  </a:lnTo>
                  <a:lnTo>
                    <a:pt x="3581" y="2158"/>
                  </a:lnTo>
                  <a:lnTo>
                    <a:pt x="2705" y="1955"/>
                  </a:lnTo>
                  <a:close/>
                </a:path>
                <a:path w="10159" h="9525">
                  <a:moveTo>
                    <a:pt x="7797" y="2933"/>
                  </a:moveTo>
                  <a:lnTo>
                    <a:pt x="7200" y="3301"/>
                  </a:lnTo>
                  <a:lnTo>
                    <a:pt x="7188" y="4279"/>
                  </a:lnTo>
                  <a:lnTo>
                    <a:pt x="6248" y="4457"/>
                  </a:lnTo>
                  <a:lnTo>
                    <a:pt x="9947" y="4457"/>
                  </a:lnTo>
                  <a:lnTo>
                    <a:pt x="9956" y="3632"/>
                  </a:lnTo>
                  <a:lnTo>
                    <a:pt x="8039" y="3505"/>
                  </a:lnTo>
                  <a:lnTo>
                    <a:pt x="7937" y="3136"/>
                  </a:lnTo>
                  <a:lnTo>
                    <a:pt x="7797" y="2933"/>
                  </a:lnTo>
                  <a:close/>
                </a:path>
                <a:path w="10159" h="9525">
                  <a:moveTo>
                    <a:pt x="3733" y="533"/>
                  </a:moveTo>
                  <a:lnTo>
                    <a:pt x="3048" y="787"/>
                  </a:lnTo>
                  <a:lnTo>
                    <a:pt x="3581" y="2158"/>
                  </a:lnTo>
                  <a:lnTo>
                    <a:pt x="3752" y="2184"/>
                  </a:lnTo>
                  <a:lnTo>
                    <a:pt x="3835" y="2387"/>
                  </a:lnTo>
                  <a:lnTo>
                    <a:pt x="5856" y="2387"/>
                  </a:lnTo>
                  <a:lnTo>
                    <a:pt x="6159" y="1828"/>
                  </a:lnTo>
                  <a:lnTo>
                    <a:pt x="5731" y="1206"/>
                  </a:lnTo>
                  <a:lnTo>
                    <a:pt x="4229" y="1206"/>
                  </a:lnTo>
                  <a:lnTo>
                    <a:pt x="3733" y="533"/>
                  </a:lnTo>
                  <a:close/>
                </a:path>
                <a:path w="10159" h="9525">
                  <a:moveTo>
                    <a:pt x="1273" y="2184"/>
                  </a:moveTo>
                  <a:lnTo>
                    <a:pt x="736" y="2184"/>
                  </a:lnTo>
                  <a:lnTo>
                    <a:pt x="1257" y="2247"/>
                  </a:lnTo>
                  <a:close/>
                </a:path>
                <a:path w="10159" h="9525">
                  <a:moveTo>
                    <a:pt x="2794" y="88"/>
                  </a:moveTo>
                  <a:lnTo>
                    <a:pt x="736" y="888"/>
                  </a:lnTo>
                  <a:lnTo>
                    <a:pt x="482" y="1079"/>
                  </a:lnTo>
                  <a:lnTo>
                    <a:pt x="0" y="1295"/>
                  </a:lnTo>
                  <a:lnTo>
                    <a:pt x="50" y="2235"/>
                  </a:lnTo>
                  <a:lnTo>
                    <a:pt x="736" y="2184"/>
                  </a:lnTo>
                  <a:lnTo>
                    <a:pt x="1273" y="2184"/>
                  </a:lnTo>
                  <a:lnTo>
                    <a:pt x="1308" y="1930"/>
                  </a:lnTo>
                  <a:lnTo>
                    <a:pt x="1549" y="1892"/>
                  </a:lnTo>
                  <a:lnTo>
                    <a:pt x="2682" y="1892"/>
                  </a:lnTo>
                  <a:lnTo>
                    <a:pt x="2549" y="1485"/>
                  </a:lnTo>
                  <a:lnTo>
                    <a:pt x="2975" y="888"/>
                  </a:lnTo>
                  <a:lnTo>
                    <a:pt x="2979" y="533"/>
                  </a:lnTo>
                  <a:lnTo>
                    <a:pt x="2794" y="88"/>
                  </a:lnTo>
                  <a:close/>
                </a:path>
                <a:path w="10159" h="9525">
                  <a:moveTo>
                    <a:pt x="4902" y="0"/>
                  </a:moveTo>
                  <a:lnTo>
                    <a:pt x="4229" y="1206"/>
                  </a:lnTo>
                  <a:lnTo>
                    <a:pt x="5731" y="120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4" name="object 3214"/>
            <p:cNvSpPr/>
            <p:nvPr/>
          </p:nvSpPr>
          <p:spPr>
            <a:xfrm>
              <a:off x="12045279" y="683434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930" y="0"/>
                  </a:moveTo>
                  <a:lnTo>
                    <a:pt x="0" y="1003"/>
                  </a:lnTo>
                  <a:lnTo>
                    <a:pt x="1269" y="1955"/>
                  </a:lnTo>
                  <a:lnTo>
                    <a:pt x="1930" y="2425"/>
                  </a:lnTo>
                  <a:lnTo>
                    <a:pt x="3225" y="3428"/>
                  </a:lnTo>
                  <a:lnTo>
                    <a:pt x="3467" y="3352"/>
                  </a:lnTo>
                  <a:lnTo>
                    <a:pt x="3911" y="3162"/>
                  </a:lnTo>
                  <a:lnTo>
                    <a:pt x="3314" y="1562"/>
                  </a:lnTo>
                  <a:lnTo>
                    <a:pt x="3124" y="1117"/>
                  </a:lnTo>
                  <a:lnTo>
                    <a:pt x="3047" y="876"/>
                  </a:lnTo>
                  <a:lnTo>
                    <a:pt x="2857" y="444"/>
                  </a:lnTo>
                  <a:lnTo>
                    <a:pt x="2565" y="27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12027567" y="684909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40">
                  <a:moveTo>
                    <a:pt x="5562" y="0"/>
                  </a:moveTo>
                  <a:lnTo>
                    <a:pt x="4660" y="355"/>
                  </a:lnTo>
                  <a:lnTo>
                    <a:pt x="4203" y="508"/>
                  </a:lnTo>
                  <a:lnTo>
                    <a:pt x="4114" y="1206"/>
                  </a:lnTo>
                  <a:lnTo>
                    <a:pt x="3721" y="2349"/>
                  </a:lnTo>
                  <a:lnTo>
                    <a:pt x="5105" y="3314"/>
                  </a:lnTo>
                  <a:lnTo>
                    <a:pt x="4851" y="4191"/>
                  </a:lnTo>
                  <a:lnTo>
                    <a:pt x="2755" y="4635"/>
                  </a:lnTo>
                  <a:lnTo>
                    <a:pt x="2819" y="6159"/>
                  </a:lnTo>
                  <a:lnTo>
                    <a:pt x="76" y="6159"/>
                  </a:lnTo>
                  <a:lnTo>
                    <a:pt x="673" y="7264"/>
                  </a:lnTo>
                  <a:lnTo>
                    <a:pt x="774" y="8051"/>
                  </a:lnTo>
                  <a:lnTo>
                    <a:pt x="2476" y="7581"/>
                  </a:lnTo>
                  <a:lnTo>
                    <a:pt x="3467" y="8610"/>
                  </a:lnTo>
                  <a:lnTo>
                    <a:pt x="4368" y="9740"/>
                  </a:lnTo>
                  <a:lnTo>
                    <a:pt x="4381" y="10147"/>
                  </a:lnTo>
                  <a:lnTo>
                    <a:pt x="4254" y="10248"/>
                  </a:lnTo>
                  <a:lnTo>
                    <a:pt x="3073" y="10350"/>
                  </a:lnTo>
                  <a:lnTo>
                    <a:pt x="2019" y="8851"/>
                  </a:lnTo>
                  <a:lnTo>
                    <a:pt x="952" y="11353"/>
                  </a:lnTo>
                  <a:lnTo>
                    <a:pt x="0" y="12852"/>
                  </a:lnTo>
                  <a:lnTo>
                    <a:pt x="1523" y="14109"/>
                  </a:lnTo>
                  <a:lnTo>
                    <a:pt x="2171" y="14211"/>
                  </a:lnTo>
                  <a:lnTo>
                    <a:pt x="2463" y="14681"/>
                  </a:lnTo>
                  <a:lnTo>
                    <a:pt x="2705" y="15240"/>
                  </a:lnTo>
                  <a:lnTo>
                    <a:pt x="3809" y="15062"/>
                  </a:lnTo>
                  <a:lnTo>
                    <a:pt x="3632" y="13042"/>
                  </a:lnTo>
                  <a:lnTo>
                    <a:pt x="5181" y="13500"/>
                  </a:lnTo>
                  <a:lnTo>
                    <a:pt x="5460" y="12166"/>
                  </a:lnTo>
                  <a:lnTo>
                    <a:pt x="6476" y="12788"/>
                  </a:lnTo>
                  <a:lnTo>
                    <a:pt x="7251" y="12738"/>
                  </a:lnTo>
                  <a:lnTo>
                    <a:pt x="7010" y="11950"/>
                  </a:lnTo>
                  <a:lnTo>
                    <a:pt x="7150" y="11099"/>
                  </a:lnTo>
                  <a:lnTo>
                    <a:pt x="6921" y="10198"/>
                  </a:lnTo>
                  <a:lnTo>
                    <a:pt x="7480" y="9448"/>
                  </a:lnTo>
                  <a:lnTo>
                    <a:pt x="7810" y="8064"/>
                  </a:lnTo>
                  <a:lnTo>
                    <a:pt x="8420" y="5308"/>
                  </a:lnTo>
                  <a:lnTo>
                    <a:pt x="8470" y="3606"/>
                  </a:lnTo>
                  <a:lnTo>
                    <a:pt x="5905" y="3682"/>
                  </a:lnTo>
                  <a:lnTo>
                    <a:pt x="5651" y="3289"/>
                  </a:lnTo>
                  <a:lnTo>
                    <a:pt x="6769" y="1104"/>
                  </a:lnTo>
                  <a:lnTo>
                    <a:pt x="6527" y="368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12013433" y="685871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7073" y="0"/>
                  </a:moveTo>
                  <a:lnTo>
                    <a:pt x="5206" y="1536"/>
                  </a:lnTo>
                  <a:lnTo>
                    <a:pt x="4978" y="3390"/>
                  </a:lnTo>
                  <a:lnTo>
                    <a:pt x="4406" y="5143"/>
                  </a:lnTo>
                  <a:lnTo>
                    <a:pt x="6934" y="7137"/>
                  </a:lnTo>
                  <a:lnTo>
                    <a:pt x="4000" y="6845"/>
                  </a:lnTo>
                  <a:lnTo>
                    <a:pt x="3428" y="7543"/>
                  </a:lnTo>
                  <a:lnTo>
                    <a:pt x="2730" y="8864"/>
                  </a:lnTo>
                  <a:lnTo>
                    <a:pt x="1282" y="8420"/>
                  </a:lnTo>
                  <a:lnTo>
                    <a:pt x="0" y="8801"/>
                  </a:lnTo>
                  <a:lnTo>
                    <a:pt x="2349" y="9944"/>
                  </a:lnTo>
                  <a:lnTo>
                    <a:pt x="1600" y="11950"/>
                  </a:lnTo>
                  <a:lnTo>
                    <a:pt x="1790" y="13652"/>
                  </a:lnTo>
                  <a:lnTo>
                    <a:pt x="2654" y="12598"/>
                  </a:lnTo>
                  <a:lnTo>
                    <a:pt x="3606" y="11887"/>
                  </a:lnTo>
                  <a:lnTo>
                    <a:pt x="5892" y="12890"/>
                  </a:lnTo>
                  <a:lnTo>
                    <a:pt x="7442" y="12306"/>
                  </a:lnTo>
                  <a:lnTo>
                    <a:pt x="7277" y="11569"/>
                  </a:lnTo>
                  <a:lnTo>
                    <a:pt x="6375" y="9588"/>
                  </a:lnTo>
                  <a:lnTo>
                    <a:pt x="6045" y="9715"/>
                  </a:lnTo>
                  <a:lnTo>
                    <a:pt x="5689" y="10553"/>
                  </a:lnTo>
                  <a:lnTo>
                    <a:pt x="5156" y="9169"/>
                  </a:lnTo>
                  <a:lnTo>
                    <a:pt x="5994" y="9004"/>
                  </a:lnTo>
                  <a:lnTo>
                    <a:pt x="6502" y="8801"/>
                  </a:lnTo>
                  <a:lnTo>
                    <a:pt x="7073" y="6934"/>
                  </a:lnTo>
                  <a:lnTo>
                    <a:pt x="6896" y="6718"/>
                  </a:lnTo>
                  <a:lnTo>
                    <a:pt x="6883" y="6489"/>
                  </a:lnTo>
                  <a:lnTo>
                    <a:pt x="7086" y="5905"/>
                  </a:lnTo>
                  <a:lnTo>
                    <a:pt x="7150" y="5562"/>
                  </a:lnTo>
                  <a:lnTo>
                    <a:pt x="7251" y="521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12019880" y="686336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1502" y="419"/>
                  </a:moveTo>
                  <a:lnTo>
                    <a:pt x="1057" y="558"/>
                  </a:lnTo>
                  <a:lnTo>
                    <a:pt x="816" y="584"/>
                  </a:lnTo>
                  <a:lnTo>
                    <a:pt x="524" y="1600"/>
                  </a:lnTo>
                  <a:lnTo>
                    <a:pt x="828" y="1663"/>
                  </a:lnTo>
                  <a:lnTo>
                    <a:pt x="955" y="1803"/>
                  </a:lnTo>
                  <a:lnTo>
                    <a:pt x="803" y="2146"/>
                  </a:lnTo>
                  <a:lnTo>
                    <a:pt x="613" y="2298"/>
                  </a:lnTo>
                  <a:lnTo>
                    <a:pt x="422" y="2908"/>
                  </a:lnTo>
                  <a:lnTo>
                    <a:pt x="249" y="3568"/>
                  </a:lnTo>
                  <a:lnTo>
                    <a:pt x="66" y="4152"/>
                  </a:lnTo>
                  <a:lnTo>
                    <a:pt x="0" y="5118"/>
                  </a:lnTo>
                  <a:lnTo>
                    <a:pt x="828" y="6934"/>
                  </a:lnTo>
                  <a:lnTo>
                    <a:pt x="2454" y="6337"/>
                  </a:lnTo>
                  <a:lnTo>
                    <a:pt x="5634" y="5118"/>
                  </a:lnTo>
                  <a:lnTo>
                    <a:pt x="5606" y="4940"/>
                  </a:lnTo>
                  <a:lnTo>
                    <a:pt x="5400" y="4343"/>
                  </a:lnTo>
                  <a:lnTo>
                    <a:pt x="4956" y="3568"/>
                  </a:lnTo>
                  <a:lnTo>
                    <a:pt x="5470" y="2908"/>
                  </a:lnTo>
                  <a:lnTo>
                    <a:pt x="5385" y="1600"/>
                  </a:lnTo>
                  <a:lnTo>
                    <a:pt x="5658" y="838"/>
                  </a:lnTo>
                  <a:lnTo>
                    <a:pt x="2010" y="838"/>
                  </a:lnTo>
                  <a:lnTo>
                    <a:pt x="1502" y="419"/>
                  </a:lnTo>
                  <a:close/>
                </a:path>
                <a:path w="6350" h="6984">
                  <a:moveTo>
                    <a:pt x="5959" y="0"/>
                  </a:moveTo>
                  <a:lnTo>
                    <a:pt x="3813" y="253"/>
                  </a:lnTo>
                  <a:lnTo>
                    <a:pt x="3153" y="520"/>
                  </a:lnTo>
                  <a:lnTo>
                    <a:pt x="2378" y="685"/>
                  </a:lnTo>
                  <a:lnTo>
                    <a:pt x="2010" y="838"/>
                  </a:lnTo>
                  <a:lnTo>
                    <a:pt x="5658" y="838"/>
                  </a:lnTo>
                  <a:lnTo>
                    <a:pt x="5959" y="0"/>
                  </a:lnTo>
                  <a:close/>
                </a:path>
              </a:pathLst>
            </a:custGeom>
            <a:solidFill>
              <a:srgbClr val="F491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12022505" y="685667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7543" y="0"/>
                  </a:moveTo>
                  <a:lnTo>
                    <a:pt x="0" y="5880"/>
                  </a:lnTo>
                  <a:lnTo>
                    <a:pt x="152" y="6324"/>
                  </a:lnTo>
                  <a:lnTo>
                    <a:pt x="520" y="7226"/>
                  </a:lnTo>
                  <a:lnTo>
                    <a:pt x="1181" y="6934"/>
                  </a:lnTo>
                  <a:lnTo>
                    <a:pt x="1346" y="6616"/>
                  </a:lnTo>
                  <a:lnTo>
                    <a:pt x="1447" y="6235"/>
                  </a:lnTo>
                  <a:lnTo>
                    <a:pt x="1676" y="5994"/>
                  </a:lnTo>
                  <a:lnTo>
                    <a:pt x="3479" y="4216"/>
                  </a:lnTo>
                  <a:lnTo>
                    <a:pt x="3822" y="4279"/>
                  </a:lnTo>
                  <a:lnTo>
                    <a:pt x="5130" y="6870"/>
                  </a:lnTo>
                  <a:lnTo>
                    <a:pt x="5295" y="7327"/>
                  </a:lnTo>
                  <a:lnTo>
                    <a:pt x="5486" y="7772"/>
                  </a:lnTo>
                  <a:lnTo>
                    <a:pt x="5816" y="7632"/>
                  </a:lnTo>
                  <a:lnTo>
                    <a:pt x="6146" y="7531"/>
                  </a:lnTo>
                  <a:lnTo>
                    <a:pt x="6769" y="7188"/>
                  </a:lnTo>
                  <a:lnTo>
                    <a:pt x="6692" y="6972"/>
                  </a:lnTo>
                  <a:lnTo>
                    <a:pt x="6578" y="6540"/>
                  </a:lnTo>
                  <a:lnTo>
                    <a:pt x="5067" y="5270"/>
                  </a:lnTo>
                  <a:lnTo>
                    <a:pt x="6019" y="3771"/>
                  </a:lnTo>
                  <a:lnTo>
                    <a:pt x="7086" y="1269"/>
                  </a:lnTo>
                  <a:lnTo>
                    <a:pt x="8140" y="2781"/>
                  </a:lnTo>
                  <a:lnTo>
                    <a:pt x="9321" y="2666"/>
                  </a:lnTo>
                  <a:lnTo>
                    <a:pt x="9423" y="2171"/>
                  </a:lnTo>
                  <a:lnTo>
                    <a:pt x="8534" y="1028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EF44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19" name="object 3219"/>
            <p:cNvSpPr/>
            <p:nvPr/>
          </p:nvSpPr>
          <p:spPr>
            <a:xfrm>
              <a:off x="12015386" y="685351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295" y="0"/>
                  </a:moveTo>
                  <a:lnTo>
                    <a:pt x="3937" y="787"/>
                  </a:lnTo>
                  <a:lnTo>
                    <a:pt x="2286" y="1701"/>
                  </a:lnTo>
                  <a:lnTo>
                    <a:pt x="1295" y="444"/>
                  </a:lnTo>
                  <a:lnTo>
                    <a:pt x="38" y="698"/>
                  </a:lnTo>
                  <a:lnTo>
                    <a:pt x="736" y="2654"/>
                  </a:lnTo>
                  <a:lnTo>
                    <a:pt x="0" y="5156"/>
                  </a:lnTo>
                  <a:lnTo>
                    <a:pt x="2222" y="6591"/>
                  </a:lnTo>
                  <a:lnTo>
                    <a:pt x="3149" y="5956"/>
                  </a:lnTo>
                  <a:lnTo>
                    <a:pt x="2438" y="5016"/>
                  </a:lnTo>
                  <a:lnTo>
                    <a:pt x="2628" y="4254"/>
                  </a:lnTo>
                  <a:lnTo>
                    <a:pt x="2832" y="3505"/>
                  </a:lnTo>
                  <a:lnTo>
                    <a:pt x="2120" y="2438"/>
                  </a:lnTo>
                  <a:lnTo>
                    <a:pt x="3225" y="1993"/>
                  </a:lnTo>
                  <a:lnTo>
                    <a:pt x="4406" y="1549"/>
                  </a:lnTo>
                  <a:lnTo>
                    <a:pt x="4178" y="3213"/>
                  </a:lnTo>
                  <a:lnTo>
                    <a:pt x="5029" y="3352"/>
                  </a:lnTo>
                  <a:lnTo>
                    <a:pt x="5207" y="3390"/>
                  </a:lnTo>
                  <a:lnTo>
                    <a:pt x="5397" y="3289"/>
                  </a:lnTo>
                  <a:lnTo>
                    <a:pt x="5702" y="3238"/>
                  </a:lnTo>
                  <a:lnTo>
                    <a:pt x="5041" y="2362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0" name="object 3220"/>
            <p:cNvSpPr/>
            <p:nvPr/>
          </p:nvSpPr>
          <p:spPr>
            <a:xfrm>
              <a:off x="12026705" y="684791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257" y="0"/>
                  </a:moveTo>
                  <a:lnTo>
                    <a:pt x="990" y="647"/>
                  </a:lnTo>
                  <a:lnTo>
                    <a:pt x="685" y="1308"/>
                  </a:lnTo>
                  <a:lnTo>
                    <a:pt x="406" y="1968"/>
                  </a:lnTo>
                  <a:lnTo>
                    <a:pt x="0" y="2895"/>
                  </a:lnTo>
                  <a:lnTo>
                    <a:pt x="482" y="3378"/>
                  </a:lnTo>
                  <a:lnTo>
                    <a:pt x="2247" y="3568"/>
                  </a:lnTo>
                  <a:lnTo>
                    <a:pt x="2654" y="2857"/>
                  </a:lnTo>
                  <a:lnTo>
                    <a:pt x="2552" y="2095"/>
                  </a:lnTo>
                  <a:lnTo>
                    <a:pt x="2451" y="1574"/>
                  </a:lnTo>
                  <a:lnTo>
                    <a:pt x="1892" y="1142"/>
                  </a:lnTo>
                  <a:lnTo>
                    <a:pt x="1536" y="66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1" name="object 3221"/>
            <p:cNvSpPr/>
            <p:nvPr/>
          </p:nvSpPr>
          <p:spPr>
            <a:xfrm>
              <a:off x="12027709" y="684549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8" y="0"/>
                  </a:moveTo>
                  <a:lnTo>
                    <a:pt x="101" y="990"/>
                  </a:lnTo>
                  <a:lnTo>
                    <a:pt x="0" y="1727"/>
                  </a:lnTo>
                  <a:lnTo>
                    <a:pt x="101" y="1968"/>
                  </a:lnTo>
                  <a:lnTo>
                    <a:pt x="177" y="2184"/>
                  </a:lnTo>
                  <a:lnTo>
                    <a:pt x="254" y="2425"/>
                  </a:lnTo>
                  <a:lnTo>
                    <a:pt x="342" y="2641"/>
                  </a:lnTo>
                  <a:lnTo>
                    <a:pt x="444" y="2870"/>
                  </a:lnTo>
                  <a:lnTo>
                    <a:pt x="533" y="3086"/>
                  </a:lnTo>
                  <a:lnTo>
                    <a:pt x="1219" y="2832"/>
                  </a:lnTo>
                  <a:lnTo>
                    <a:pt x="1371" y="2527"/>
                  </a:lnTo>
                  <a:lnTo>
                    <a:pt x="1498" y="2197"/>
                  </a:lnTo>
                  <a:lnTo>
                    <a:pt x="1638" y="1892"/>
                  </a:lnTo>
                  <a:lnTo>
                    <a:pt x="1549" y="1244"/>
                  </a:lnTo>
                  <a:lnTo>
                    <a:pt x="2120" y="190"/>
                  </a:lnTo>
                  <a:lnTo>
                    <a:pt x="1079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2025580" y="68522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89" y="0"/>
                  </a:moveTo>
                  <a:lnTo>
                    <a:pt x="457" y="63"/>
                  </a:lnTo>
                  <a:lnTo>
                    <a:pt x="63" y="152"/>
                  </a:lnTo>
                  <a:lnTo>
                    <a:pt x="0" y="546"/>
                  </a:lnTo>
                  <a:lnTo>
                    <a:pt x="101" y="965"/>
                  </a:lnTo>
                  <a:lnTo>
                    <a:pt x="304" y="1206"/>
                  </a:lnTo>
                  <a:lnTo>
                    <a:pt x="546" y="1460"/>
                  </a:lnTo>
                  <a:lnTo>
                    <a:pt x="787" y="1752"/>
                  </a:lnTo>
                  <a:lnTo>
                    <a:pt x="889" y="1409"/>
                  </a:lnTo>
                  <a:lnTo>
                    <a:pt x="1066" y="1079"/>
                  </a:lnTo>
                  <a:lnTo>
                    <a:pt x="1066" y="749"/>
                  </a:lnTo>
                  <a:lnTo>
                    <a:pt x="1092" y="406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3" name="object 3223"/>
            <p:cNvSpPr/>
            <p:nvPr/>
          </p:nvSpPr>
          <p:spPr>
            <a:xfrm>
              <a:off x="12009727" y="68630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55" y="0"/>
                  </a:moveTo>
                  <a:lnTo>
                    <a:pt x="685" y="292"/>
                  </a:lnTo>
                  <a:lnTo>
                    <a:pt x="0" y="546"/>
                  </a:lnTo>
                  <a:lnTo>
                    <a:pt x="444" y="1244"/>
                  </a:lnTo>
                  <a:lnTo>
                    <a:pt x="685" y="1663"/>
                  </a:lnTo>
                  <a:lnTo>
                    <a:pt x="1257" y="1460"/>
                  </a:lnTo>
                  <a:lnTo>
                    <a:pt x="1689" y="1346"/>
                  </a:lnTo>
                  <a:lnTo>
                    <a:pt x="1498" y="901"/>
                  </a:lnTo>
                  <a:lnTo>
                    <a:pt x="1333" y="44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F43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4" name="object 3224"/>
            <p:cNvSpPr/>
            <p:nvPr/>
          </p:nvSpPr>
          <p:spPr>
            <a:xfrm>
              <a:off x="12021363" y="686065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889" y="3390"/>
                  </a:moveTo>
                  <a:lnTo>
                    <a:pt x="584" y="3302"/>
                  </a:lnTo>
                  <a:lnTo>
                    <a:pt x="292" y="3225"/>
                  </a:lnTo>
                  <a:lnTo>
                    <a:pt x="0" y="3136"/>
                  </a:lnTo>
                  <a:lnTo>
                    <a:pt x="254" y="3352"/>
                  </a:lnTo>
                  <a:lnTo>
                    <a:pt x="533" y="3543"/>
                  </a:lnTo>
                  <a:lnTo>
                    <a:pt x="889" y="3390"/>
                  </a:lnTo>
                  <a:close/>
                </a:path>
                <a:path w="2540" h="3809">
                  <a:moveTo>
                    <a:pt x="1981" y="0"/>
                  </a:moveTo>
                  <a:lnTo>
                    <a:pt x="50" y="850"/>
                  </a:lnTo>
                  <a:lnTo>
                    <a:pt x="1130" y="1892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5" name="object 3225"/>
            <p:cNvSpPr/>
            <p:nvPr/>
          </p:nvSpPr>
          <p:spPr>
            <a:xfrm>
              <a:off x="12026138" y="684893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15" y="5092"/>
                  </a:moveTo>
                  <a:lnTo>
                    <a:pt x="0" y="5346"/>
                  </a:lnTo>
                  <a:lnTo>
                    <a:pt x="165" y="5435"/>
                  </a:lnTo>
                  <a:lnTo>
                    <a:pt x="215" y="5092"/>
                  </a:lnTo>
                  <a:close/>
                </a:path>
                <a:path w="5715" h="5715">
                  <a:moveTo>
                    <a:pt x="5626" y="685"/>
                  </a:moveTo>
                  <a:lnTo>
                    <a:pt x="5537" y="444"/>
                  </a:lnTo>
                  <a:lnTo>
                    <a:pt x="5461" y="228"/>
                  </a:lnTo>
                  <a:lnTo>
                    <a:pt x="5346" y="0"/>
                  </a:lnTo>
                  <a:lnTo>
                    <a:pt x="5194" y="190"/>
                  </a:lnTo>
                  <a:lnTo>
                    <a:pt x="5181" y="317"/>
                  </a:lnTo>
                  <a:lnTo>
                    <a:pt x="5168" y="546"/>
                  </a:lnTo>
                  <a:lnTo>
                    <a:pt x="5321" y="685"/>
                  </a:lnTo>
                  <a:lnTo>
                    <a:pt x="5626" y="685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6" name="object 3226"/>
            <p:cNvSpPr/>
            <p:nvPr/>
          </p:nvSpPr>
          <p:spPr>
            <a:xfrm>
              <a:off x="12009798" y="687053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2743" y="0"/>
                  </a:moveTo>
                  <a:lnTo>
                    <a:pt x="952" y="393"/>
                  </a:lnTo>
                  <a:lnTo>
                    <a:pt x="190" y="1130"/>
                  </a:lnTo>
                  <a:lnTo>
                    <a:pt x="0" y="1981"/>
                  </a:lnTo>
                  <a:lnTo>
                    <a:pt x="355" y="2984"/>
                  </a:lnTo>
                  <a:lnTo>
                    <a:pt x="520" y="3429"/>
                  </a:lnTo>
                  <a:lnTo>
                    <a:pt x="622" y="3644"/>
                  </a:lnTo>
                  <a:lnTo>
                    <a:pt x="2006" y="3924"/>
                  </a:lnTo>
                  <a:lnTo>
                    <a:pt x="3149" y="4368"/>
                  </a:lnTo>
                  <a:lnTo>
                    <a:pt x="2349" y="6146"/>
                  </a:lnTo>
                  <a:lnTo>
                    <a:pt x="2705" y="9144"/>
                  </a:lnTo>
                  <a:lnTo>
                    <a:pt x="3352" y="9245"/>
                  </a:lnTo>
                  <a:lnTo>
                    <a:pt x="3670" y="9728"/>
                  </a:lnTo>
                  <a:lnTo>
                    <a:pt x="3924" y="10248"/>
                  </a:lnTo>
                  <a:lnTo>
                    <a:pt x="5143" y="9893"/>
                  </a:lnTo>
                  <a:lnTo>
                    <a:pt x="4914" y="8191"/>
                  </a:lnTo>
                  <a:lnTo>
                    <a:pt x="6146" y="7848"/>
                  </a:lnTo>
                  <a:lnTo>
                    <a:pt x="6223" y="5816"/>
                  </a:lnTo>
                  <a:lnTo>
                    <a:pt x="5016" y="3924"/>
                  </a:lnTo>
                  <a:lnTo>
                    <a:pt x="5422" y="1841"/>
                  </a:lnTo>
                  <a:lnTo>
                    <a:pt x="3898" y="147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7" name="object 3227"/>
            <p:cNvSpPr/>
            <p:nvPr/>
          </p:nvSpPr>
          <p:spPr>
            <a:xfrm>
              <a:off x="12006126" y="687626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495" y="0"/>
                  </a:moveTo>
                  <a:lnTo>
                    <a:pt x="241" y="723"/>
                  </a:lnTo>
                  <a:lnTo>
                    <a:pt x="0" y="1092"/>
                  </a:lnTo>
                  <a:lnTo>
                    <a:pt x="520" y="2438"/>
                  </a:lnTo>
                  <a:lnTo>
                    <a:pt x="736" y="3949"/>
                  </a:lnTo>
                  <a:lnTo>
                    <a:pt x="2882" y="5041"/>
                  </a:lnTo>
                  <a:lnTo>
                    <a:pt x="2768" y="5727"/>
                  </a:lnTo>
                  <a:lnTo>
                    <a:pt x="2819" y="6299"/>
                  </a:lnTo>
                  <a:lnTo>
                    <a:pt x="3873" y="6705"/>
                  </a:lnTo>
                  <a:lnTo>
                    <a:pt x="4444" y="7708"/>
                  </a:lnTo>
                  <a:lnTo>
                    <a:pt x="4952" y="8547"/>
                  </a:lnTo>
                  <a:lnTo>
                    <a:pt x="6019" y="10223"/>
                  </a:lnTo>
                  <a:lnTo>
                    <a:pt x="7086" y="9994"/>
                  </a:lnTo>
                  <a:lnTo>
                    <a:pt x="8381" y="8991"/>
                  </a:lnTo>
                  <a:lnTo>
                    <a:pt x="8623" y="7277"/>
                  </a:lnTo>
                  <a:lnTo>
                    <a:pt x="8521" y="7086"/>
                  </a:lnTo>
                  <a:lnTo>
                    <a:pt x="8343" y="6642"/>
                  </a:lnTo>
                  <a:lnTo>
                    <a:pt x="7289" y="6476"/>
                  </a:lnTo>
                  <a:lnTo>
                    <a:pt x="6083" y="6591"/>
                  </a:lnTo>
                  <a:lnTo>
                    <a:pt x="5397" y="5448"/>
                  </a:lnTo>
                  <a:lnTo>
                    <a:pt x="4432" y="5181"/>
                  </a:lnTo>
                  <a:lnTo>
                    <a:pt x="4317" y="4330"/>
                  </a:lnTo>
                  <a:lnTo>
                    <a:pt x="4089" y="3530"/>
                  </a:lnTo>
                  <a:lnTo>
                    <a:pt x="3149" y="2908"/>
                  </a:lnTo>
                  <a:lnTo>
                    <a:pt x="876" y="3784"/>
                  </a:lnTo>
                  <a:lnTo>
                    <a:pt x="1625" y="1295"/>
                  </a:lnTo>
                  <a:lnTo>
                    <a:pt x="1333" y="838"/>
                  </a:lnTo>
                  <a:lnTo>
                    <a:pt x="1435" y="38"/>
                  </a:lnTo>
                  <a:lnTo>
                    <a:pt x="736" y="2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F44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8" name="object 3228"/>
            <p:cNvSpPr/>
            <p:nvPr/>
          </p:nvSpPr>
          <p:spPr>
            <a:xfrm>
              <a:off x="12002350" y="686974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225" y="0"/>
                  </a:moveTo>
                  <a:lnTo>
                    <a:pt x="1917" y="482"/>
                  </a:lnTo>
                  <a:lnTo>
                    <a:pt x="2108" y="939"/>
                  </a:lnTo>
                  <a:lnTo>
                    <a:pt x="2184" y="1181"/>
                  </a:lnTo>
                  <a:lnTo>
                    <a:pt x="2476" y="1231"/>
                  </a:lnTo>
                  <a:lnTo>
                    <a:pt x="2501" y="1727"/>
                  </a:lnTo>
                  <a:lnTo>
                    <a:pt x="2362" y="1790"/>
                  </a:lnTo>
                  <a:lnTo>
                    <a:pt x="0" y="2946"/>
                  </a:lnTo>
                  <a:lnTo>
                    <a:pt x="1219" y="4597"/>
                  </a:lnTo>
                  <a:lnTo>
                    <a:pt x="1562" y="6121"/>
                  </a:lnTo>
                  <a:lnTo>
                    <a:pt x="1727" y="6286"/>
                  </a:lnTo>
                  <a:lnTo>
                    <a:pt x="1854" y="6477"/>
                  </a:lnTo>
                  <a:lnTo>
                    <a:pt x="1916" y="6687"/>
                  </a:lnTo>
                  <a:lnTo>
                    <a:pt x="2120" y="6591"/>
                  </a:lnTo>
                  <a:lnTo>
                    <a:pt x="2349" y="6515"/>
                  </a:lnTo>
                  <a:lnTo>
                    <a:pt x="2578" y="6515"/>
                  </a:lnTo>
                  <a:lnTo>
                    <a:pt x="3073" y="5791"/>
                  </a:lnTo>
                  <a:lnTo>
                    <a:pt x="3606" y="5080"/>
                  </a:lnTo>
                  <a:lnTo>
                    <a:pt x="4102" y="4368"/>
                  </a:lnTo>
                  <a:lnTo>
                    <a:pt x="3835" y="3594"/>
                  </a:lnTo>
                  <a:lnTo>
                    <a:pt x="3403" y="2844"/>
                  </a:lnTo>
                  <a:lnTo>
                    <a:pt x="4025" y="207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B24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12004932" y="687384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235" y="0"/>
                  </a:moveTo>
                  <a:lnTo>
                    <a:pt x="1511" y="254"/>
                  </a:lnTo>
                  <a:lnTo>
                    <a:pt x="1016" y="965"/>
                  </a:lnTo>
                  <a:lnTo>
                    <a:pt x="495" y="1689"/>
                  </a:lnTo>
                  <a:lnTo>
                    <a:pt x="0" y="2400"/>
                  </a:lnTo>
                  <a:lnTo>
                    <a:pt x="393" y="2755"/>
                  </a:lnTo>
                  <a:lnTo>
                    <a:pt x="800" y="3149"/>
                  </a:lnTo>
                  <a:lnTo>
                    <a:pt x="1193" y="3505"/>
                  </a:lnTo>
                  <a:lnTo>
                    <a:pt x="1447" y="3136"/>
                  </a:lnTo>
                  <a:lnTo>
                    <a:pt x="1701" y="2413"/>
                  </a:lnTo>
                  <a:lnTo>
                    <a:pt x="1917" y="2438"/>
                  </a:lnTo>
                  <a:lnTo>
                    <a:pt x="2616" y="2451"/>
                  </a:lnTo>
                  <a:lnTo>
                    <a:pt x="2514" y="3263"/>
                  </a:lnTo>
                  <a:lnTo>
                    <a:pt x="2806" y="3708"/>
                  </a:lnTo>
                  <a:lnTo>
                    <a:pt x="5156" y="3606"/>
                  </a:lnTo>
                  <a:lnTo>
                    <a:pt x="4305" y="2311"/>
                  </a:lnTo>
                  <a:lnTo>
                    <a:pt x="2451" y="181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0" name="object 3230"/>
            <p:cNvSpPr/>
            <p:nvPr/>
          </p:nvSpPr>
          <p:spPr>
            <a:xfrm>
              <a:off x="12000357" y="687646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44" y="3454"/>
                  </a:moveTo>
                  <a:lnTo>
                    <a:pt x="0" y="3149"/>
                  </a:lnTo>
                  <a:lnTo>
                    <a:pt x="812" y="3987"/>
                  </a:lnTo>
                  <a:lnTo>
                    <a:pt x="762" y="4356"/>
                  </a:lnTo>
                  <a:lnTo>
                    <a:pt x="914" y="4051"/>
                  </a:lnTo>
                  <a:lnTo>
                    <a:pt x="1092" y="3759"/>
                  </a:lnTo>
                  <a:lnTo>
                    <a:pt x="1244" y="3454"/>
                  </a:lnTo>
                  <a:close/>
                </a:path>
                <a:path w="4445" h="4445">
                  <a:moveTo>
                    <a:pt x="4000" y="444"/>
                  </a:moveTo>
                  <a:lnTo>
                    <a:pt x="3937" y="228"/>
                  </a:lnTo>
                  <a:lnTo>
                    <a:pt x="3886" y="0"/>
                  </a:lnTo>
                  <a:lnTo>
                    <a:pt x="3746" y="177"/>
                  </a:lnTo>
                  <a:lnTo>
                    <a:pt x="3556" y="342"/>
                  </a:lnTo>
                  <a:lnTo>
                    <a:pt x="3479" y="533"/>
                  </a:lnTo>
                  <a:lnTo>
                    <a:pt x="3302" y="825"/>
                  </a:lnTo>
                  <a:lnTo>
                    <a:pt x="3086" y="1244"/>
                  </a:lnTo>
                  <a:lnTo>
                    <a:pt x="3505" y="1371"/>
                  </a:lnTo>
                  <a:lnTo>
                    <a:pt x="3898" y="1485"/>
                  </a:lnTo>
                  <a:lnTo>
                    <a:pt x="4000" y="1041"/>
                  </a:lnTo>
                  <a:lnTo>
                    <a:pt x="4000" y="444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1" name="object 3231"/>
            <p:cNvSpPr/>
            <p:nvPr/>
          </p:nvSpPr>
          <p:spPr>
            <a:xfrm>
              <a:off x="12004522" y="68687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31" y="2336"/>
                  </a:moveTo>
                  <a:lnTo>
                    <a:pt x="304" y="2184"/>
                  </a:lnTo>
                  <a:lnTo>
                    <a:pt x="0" y="2133"/>
                  </a:lnTo>
                  <a:lnTo>
                    <a:pt x="0" y="2387"/>
                  </a:lnTo>
                  <a:lnTo>
                    <a:pt x="38" y="2616"/>
                  </a:lnTo>
                  <a:lnTo>
                    <a:pt x="101" y="2832"/>
                  </a:lnTo>
                  <a:lnTo>
                    <a:pt x="317" y="2679"/>
                  </a:lnTo>
                  <a:lnTo>
                    <a:pt x="431" y="2336"/>
                  </a:lnTo>
                  <a:close/>
                </a:path>
                <a:path w="3175" h="3175">
                  <a:moveTo>
                    <a:pt x="2552" y="1892"/>
                  </a:moveTo>
                  <a:lnTo>
                    <a:pt x="1752" y="990"/>
                  </a:lnTo>
                  <a:lnTo>
                    <a:pt x="1473" y="0"/>
                  </a:lnTo>
                  <a:lnTo>
                    <a:pt x="1346" y="330"/>
                  </a:lnTo>
                  <a:lnTo>
                    <a:pt x="1193" y="635"/>
                  </a:lnTo>
                  <a:lnTo>
                    <a:pt x="1054" y="952"/>
                  </a:lnTo>
                  <a:lnTo>
                    <a:pt x="1854" y="2997"/>
                  </a:lnTo>
                  <a:lnTo>
                    <a:pt x="2552" y="1892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2" name="object 3232"/>
            <p:cNvSpPr/>
            <p:nvPr/>
          </p:nvSpPr>
          <p:spPr>
            <a:xfrm>
              <a:off x="12007139" y="687289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3595" y="6000"/>
                  </a:moveTo>
                  <a:lnTo>
                    <a:pt x="3153" y="6794"/>
                  </a:lnTo>
                  <a:lnTo>
                    <a:pt x="3209" y="7353"/>
                  </a:lnTo>
                  <a:lnTo>
                    <a:pt x="3301" y="7696"/>
                  </a:lnTo>
                  <a:lnTo>
                    <a:pt x="3403" y="8547"/>
                  </a:lnTo>
                  <a:lnTo>
                    <a:pt x="4394" y="8813"/>
                  </a:lnTo>
                  <a:lnTo>
                    <a:pt x="5206" y="8724"/>
                  </a:lnTo>
                  <a:lnTo>
                    <a:pt x="6032" y="8661"/>
                  </a:lnTo>
                  <a:lnTo>
                    <a:pt x="6823" y="8573"/>
                  </a:lnTo>
                  <a:lnTo>
                    <a:pt x="6654" y="8140"/>
                  </a:lnTo>
                  <a:lnTo>
                    <a:pt x="6591" y="7899"/>
                  </a:lnTo>
                  <a:lnTo>
                    <a:pt x="6337" y="7353"/>
                  </a:lnTo>
                  <a:lnTo>
                    <a:pt x="6007" y="6896"/>
                  </a:lnTo>
                  <a:lnTo>
                    <a:pt x="5359" y="6794"/>
                  </a:lnTo>
                  <a:lnTo>
                    <a:pt x="3595" y="6000"/>
                  </a:lnTo>
                  <a:close/>
                </a:path>
                <a:path w="6984" h="8890">
                  <a:moveTo>
                    <a:pt x="3146" y="952"/>
                  </a:moveTo>
                  <a:lnTo>
                    <a:pt x="12" y="952"/>
                  </a:lnTo>
                  <a:lnTo>
                    <a:pt x="241" y="2768"/>
                  </a:lnTo>
                  <a:lnTo>
                    <a:pt x="2095" y="3263"/>
                  </a:lnTo>
                  <a:lnTo>
                    <a:pt x="2946" y="4559"/>
                  </a:lnTo>
                  <a:lnTo>
                    <a:pt x="3238" y="5321"/>
                  </a:lnTo>
                  <a:lnTo>
                    <a:pt x="3586" y="5984"/>
                  </a:lnTo>
                  <a:lnTo>
                    <a:pt x="4140" y="4902"/>
                  </a:lnTo>
                  <a:lnTo>
                    <a:pt x="5003" y="3771"/>
                  </a:lnTo>
                  <a:lnTo>
                    <a:pt x="4843" y="2844"/>
                  </a:lnTo>
                  <a:lnTo>
                    <a:pt x="2806" y="2844"/>
                  </a:lnTo>
                  <a:lnTo>
                    <a:pt x="3289" y="1295"/>
                  </a:lnTo>
                  <a:lnTo>
                    <a:pt x="3146" y="952"/>
                  </a:lnTo>
                  <a:close/>
                </a:path>
                <a:path w="6984" h="8890">
                  <a:moveTo>
                    <a:pt x="4813" y="2666"/>
                  </a:moveTo>
                  <a:lnTo>
                    <a:pt x="2806" y="2844"/>
                  </a:lnTo>
                  <a:lnTo>
                    <a:pt x="4843" y="2844"/>
                  </a:lnTo>
                  <a:lnTo>
                    <a:pt x="4813" y="2666"/>
                  </a:lnTo>
                  <a:close/>
                </a:path>
                <a:path w="6984" h="8890">
                  <a:moveTo>
                    <a:pt x="444" y="0"/>
                  </a:moveTo>
                  <a:lnTo>
                    <a:pt x="0" y="965"/>
                  </a:lnTo>
                  <a:lnTo>
                    <a:pt x="3146" y="952"/>
                  </a:lnTo>
                  <a:lnTo>
                    <a:pt x="3009" y="62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B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3" name="object 3233"/>
            <p:cNvSpPr/>
            <p:nvPr/>
          </p:nvSpPr>
          <p:spPr>
            <a:xfrm>
              <a:off x="12005750" y="68718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22" y="0"/>
                  </a:moveTo>
                  <a:lnTo>
                    <a:pt x="0" y="787"/>
                  </a:lnTo>
                  <a:lnTo>
                    <a:pt x="444" y="1536"/>
                  </a:lnTo>
                  <a:lnTo>
                    <a:pt x="698" y="2298"/>
                  </a:lnTo>
                  <a:lnTo>
                    <a:pt x="1663" y="1447"/>
                  </a:lnTo>
                  <a:lnTo>
                    <a:pt x="1803" y="113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4" name="object 3234"/>
            <p:cNvSpPr/>
            <p:nvPr/>
          </p:nvSpPr>
          <p:spPr>
            <a:xfrm>
              <a:off x="12039244" y="684396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5029" y="0"/>
                  </a:moveTo>
                  <a:lnTo>
                    <a:pt x="2590" y="88"/>
                  </a:lnTo>
                  <a:lnTo>
                    <a:pt x="1650" y="330"/>
                  </a:lnTo>
                  <a:lnTo>
                    <a:pt x="685" y="190"/>
                  </a:lnTo>
                  <a:lnTo>
                    <a:pt x="469" y="279"/>
                  </a:lnTo>
                  <a:lnTo>
                    <a:pt x="241" y="355"/>
                  </a:lnTo>
                  <a:lnTo>
                    <a:pt x="0" y="457"/>
                  </a:lnTo>
                  <a:lnTo>
                    <a:pt x="177" y="927"/>
                  </a:lnTo>
                  <a:lnTo>
                    <a:pt x="279" y="1142"/>
                  </a:lnTo>
                  <a:lnTo>
                    <a:pt x="927" y="1244"/>
                  </a:lnTo>
                  <a:lnTo>
                    <a:pt x="1231" y="1701"/>
                  </a:lnTo>
                  <a:lnTo>
                    <a:pt x="1447" y="2247"/>
                  </a:lnTo>
                  <a:lnTo>
                    <a:pt x="2070" y="1777"/>
                  </a:lnTo>
                  <a:lnTo>
                    <a:pt x="2438" y="888"/>
                  </a:lnTo>
                  <a:lnTo>
                    <a:pt x="3695" y="990"/>
                  </a:lnTo>
                  <a:lnTo>
                    <a:pt x="3225" y="2946"/>
                  </a:lnTo>
                  <a:lnTo>
                    <a:pt x="2755" y="4838"/>
                  </a:lnTo>
                  <a:lnTo>
                    <a:pt x="2324" y="6730"/>
                  </a:lnTo>
                  <a:lnTo>
                    <a:pt x="2400" y="6946"/>
                  </a:lnTo>
                  <a:lnTo>
                    <a:pt x="2501" y="7150"/>
                  </a:lnTo>
                  <a:lnTo>
                    <a:pt x="2679" y="7327"/>
                  </a:lnTo>
                  <a:lnTo>
                    <a:pt x="3035" y="6934"/>
                  </a:lnTo>
                  <a:lnTo>
                    <a:pt x="3721" y="6134"/>
                  </a:lnTo>
                  <a:lnTo>
                    <a:pt x="3848" y="4825"/>
                  </a:lnTo>
                  <a:lnTo>
                    <a:pt x="3949" y="3581"/>
                  </a:lnTo>
                  <a:lnTo>
                    <a:pt x="4825" y="2400"/>
                  </a:lnTo>
                  <a:lnTo>
                    <a:pt x="5702" y="1181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5" name="object 3235"/>
            <p:cNvSpPr/>
            <p:nvPr/>
          </p:nvSpPr>
          <p:spPr>
            <a:xfrm>
              <a:off x="12035717" y="6844423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530" y="0"/>
                  </a:moveTo>
                  <a:lnTo>
                    <a:pt x="2489" y="1015"/>
                  </a:lnTo>
                  <a:lnTo>
                    <a:pt x="1295" y="1892"/>
                  </a:lnTo>
                  <a:lnTo>
                    <a:pt x="787" y="3314"/>
                  </a:lnTo>
                  <a:lnTo>
                    <a:pt x="850" y="4102"/>
                  </a:lnTo>
                  <a:lnTo>
                    <a:pt x="533" y="4737"/>
                  </a:lnTo>
                  <a:lnTo>
                    <a:pt x="0" y="5283"/>
                  </a:lnTo>
                  <a:lnTo>
                    <a:pt x="812" y="5854"/>
                  </a:lnTo>
                  <a:lnTo>
                    <a:pt x="1549" y="5410"/>
                  </a:lnTo>
                  <a:lnTo>
                    <a:pt x="2324" y="5181"/>
                  </a:lnTo>
                  <a:lnTo>
                    <a:pt x="2463" y="4508"/>
                  </a:lnTo>
                  <a:lnTo>
                    <a:pt x="2895" y="4165"/>
                  </a:lnTo>
                  <a:lnTo>
                    <a:pt x="3492" y="3987"/>
                  </a:lnTo>
                  <a:lnTo>
                    <a:pt x="3924" y="3047"/>
                  </a:lnTo>
                  <a:lnTo>
                    <a:pt x="4038" y="2705"/>
                  </a:lnTo>
                  <a:lnTo>
                    <a:pt x="4165" y="2400"/>
                  </a:lnTo>
                  <a:lnTo>
                    <a:pt x="4279" y="2057"/>
                  </a:lnTo>
                  <a:lnTo>
                    <a:pt x="3937" y="1142"/>
                  </a:lnTo>
                  <a:lnTo>
                    <a:pt x="3797" y="685"/>
                  </a:lnTo>
                  <a:lnTo>
                    <a:pt x="3695" y="45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F38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6" name="object 3236"/>
            <p:cNvSpPr/>
            <p:nvPr/>
          </p:nvSpPr>
          <p:spPr>
            <a:xfrm>
              <a:off x="12033394" y="684592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663" y="0"/>
                  </a:moveTo>
                  <a:lnTo>
                    <a:pt x="0" y="1562"/>
                  </a:lnTo>
                  <a:lnTo>
                    <a:pt x="698" y="3594"/>
                  </a:lnTo>
                  <a:lnTo>
                    <a:pt x="1384" y="3340"/>
                  </a:lnTo>
                  <a:lnTo>
                    <a:pt x="3136" y="184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5C7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7" name="object 3237"/>
            <p:cNvSpPr/>
            <p:nvPr/>
          </p:nvSpPr>
          <p:spPr>
            <a:xfrm>
              <a:off x="12031487" y="684840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65"/>
                  </a:lnTo>
                  <a:lnTo>
                    <a:pt x="482" y="342"/>
                  </a:lnTo>
                  <a:lnTo>
                    <a:pt x="0" y="520"/>
                  </a:lnTo>
                  <a:lnTo>
                    <a:pt x="114" y="749"/>
                  </a:lnTo>
                  <a:lnTo>
                    <a:pt x="190" y="965"/>
                  </a:lnTo>
                  <a:lnTo>
                    <a:pt x="279" y="1206"/>
                  </a:lnTo>
                  <a:lnTo>
                    <a:pt x="736" y="1041"/>
                  </a:lnTo>
                  <a:lnTo>
                    <a:pt x="1193" y="850"/>
                  </a:lnTo>
                  <a:lnTo>
                    <a:pt x="1638" y="698"/>
                  </a:lnTo>
                  <a:lnTo>
                    <a:pt x="1574" y="45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12014645" y="6937137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5">
                  <a:moveTo>
                    <a:pt x="3848" y="0"/>
                  </a:moveTo>
                  <a:lnTo>
                    <a:pt x="3111" y="876"/>
                  </a:lnTo>
                  <a:lnTo>
                    <a:pt x="2324" y="1574"/>
                  </a:lnTo>
                  <a:lnTo>
                    <a:pt x="507" y="1333"/>
                  </a:lnTo>
                  <a:lnTo>
                    <a:pt x="152" y="1689"/>
                  </a:lnTo>
                  <a:lnTo>
                    <a:pt x="0" y="2235"/>
                  </a:lnTo>
                  <a:lnTo>
                    <a:pt x="1079" y="2336"/>
                  </a:lnTo>
                  <a:lnTo>
                    <a:pt x="2031" y="2768"/>
                  </a:lnTo>
                  <a:lnTo>
                    <a:pt x="2832" y="3530"/>
                  </a:lnTo>
                  <a:lnTo>
                    <a:pt x="3708" y="3822"/>
                  </a:lnTo>
                  <a:lnTo>
                    <a:pt x="4368" y="3047"/>
                  </a:lnTo>
                  <a:lnTo>
                    <a:pt x="5321" y="3035"/>
                  </a:lnTo>
                  <a:lnTo>
                    <a:pt x="5270" y="5499"/>
                  </a:lnTo>
                  <a:lnTo>
                    <a:pt x="6210" y="7327"/>
                  </a:lnTo>
                  <a:lnTo>
                    <a:pt x="9778" y="9118"/>
                  </a:lnTo>
                  <a:lnTo>
                    <a:pt x="10845" y="10198"/>
                  </a:lnTo>
                  <a:lnTo>
                    <a:pt x="11976" y="11087"/>
                  </a:lnTo>
                  <a:lnTo>
                    <a:pt x="12306" y="11201"/>
                  </a:lnTo>
                  <a:lnTo>
                    <a:pt x="12611" y="11366"/>
                  </a:lnTo>
                  <a:lnTo>
                    <a:pt x="12928" y="11493"/>
                  </a:lnTo>
                  <a:lnTo>
                    <a:pt x="12420" y="10121"/>
                  </a:lnTo>
                  <a:lnTo>
                    <a:pt x="11112" y="9550"/>
                  </a:lnTo>
                  <a:lnTo>
                    <a:pt x="10718" y="8331"/>
                  </a:lnTo>
                  <a:lnTo>
                    <a:pt x="9397" y="5829"/>
                  </a:lnTo>
                  <a:lnTo>
                    <a:pt x="8356" y="4648"/>
                  </a:lnTo>
                  <a:lnTo>
                    <a:pt x="7454" y="3378"/>
                  </a:lnTo>
                  <a:lnTo>
                    <a:pt x="6070" y="2438"/>
                  </a:lnTo>
                  <a:lnTo>
                    <a:pt x="5359" y="78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179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2014102" y="693026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151" y="6193"/>
                  </a:moveTo>
                  <a:close/>
                </a:path>
                <a:path w="6350" h="6350">
                  <a:moveTo>
                    <a:pt x="4627" y="3822"/>
                  </a:moveTo>
                  <a:lnTo>
                    <a:pt x="2400" y="3822"/>
                  </a:lnTo>
                  <a:lnTo>
                    <a:pt x="3302" y="4241"/>
                  </a:lnTo>
                  <a:lnTo>
                    <a:pt x="3797" y="5422"/>
                  </a:lnTo>
                  <a:lnTo>
                    <a:pt x="4151" y="6193"/>
                  </a:lnTo>
                  <a:lnTo>
                    <a:pt x="6172" y="5422"/>
                  </a:lnTo>
                  <a:lnTo>
                    <a:pt x="6108" y="5181"/>
                  </a:lnTo>
                  <a:lnTo>
                    <a:pt x="6019" y="4952"/>
                  </a:lnTo>
                  <a:lnTo>
                    <a:pt x="5956" y="4698"/>
                  </a:lnTo>
                  <a:lnTo>
                    <a:pt x="4749" y="4406"/>
                  </a:lnTo>
                  <a:lnTo>
                    <a:pt x="4627" y="3822"/>
                  </a:lnTo>
                  <a:close/>
                </a:path>
                <a:path w="6350" h="6350">
                  <a:moveTo>
                    <a:pt x="1841" y="0"/>
                  </a:moveTo>
                  <a:lnTo>
                    <a:pt x="1054" y="253"/>
                  </a:lnTo>
                  <a:lnTo>
                    <a:pt x="508" y="482"/>
                  </a:lnTo>
                  <a:lnTo>
                    <a:pt x="101" y="876"/>
                  </a:lnTo>
                  <a:lnTo>
                    <a:pt x="0" y="1473"/>
                  </a:lnTo>
                  <a:lnTo>
                    <a:pt x="1155" y="4089"/>
                  </a:lnTo>
                  <a:lnTo>
                    <a:pt x="2400" y="3822"/>
                  </a:lnTo>
                  <a:lnTo>
                    <a:pt x="4627" y="3822"/>
                  </a:lnTo>
                  <a:lnTo>
                    <a:pt x="4470" y="3073"/>
                  </a:lnTo>
                  <a:lnTo>
                    <a:pt x="3543" y="2489"/>
                  </a:lnTo>
                  <a:lnTo>
                    <a:pt x="2247" y="2146"/>
                  </a:lnTo>
                  <a:lnTo>
                    <a:pt x="2225" y="87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2017642" y="69356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584" y="787"/>
                  </a:moveTo>
                  <a:lnTo>
                    <a:pt x="495" y="533"/>
                  </a:lnTo>
                  <a:lnTo>
                    <a:pt x="368" y="266"/>
                  </a:lnTo>
                  <a:lnTo>
                    <a:pt x="254" y="0"/>
                  </a:lnTo>
                  <a:lnTo>
                    <a:pt x="0" y="431"/>
                  </a:lnTo>
                  <a:lnTo>
                    <a:pt x="38" y="711"/>
                  </a:lnTo>
                  <a:lnTo>
                    <a:pt x="584" y="787"/>
                  </a:lnTo>
                  <a:close/>
                </a:path>
                <a:path w="5079" h="5079">
                  <a:moveTo>
                    <a:pt x="4648" y="3175"/>
                  </a:moveTo>
                  <a:lnTo>
                    <a:pt x="4254" y="1930"/>
                  </a:lnTo>
                  <a:lnTo>
                    <a:pt x="3746" y="787"/>
                  </a:lnTo>
                  <a:lnTo>
                    <a:pt x="2628" y="0"/>
                  </a:lnTo>
                  <a:lnTo>
                    <a:pt x="1943" y="279"/>
                  </a:lnTo>
                  <a:lnTo>
                    <a:pt x="609" y="787"/>
                  </a:lnTo>
                  <a:lnTo>
                    <a:pt x="838" y="1473"/>
                  </a:lnTo>
                  <a:lnTo>
                    <a:pt x="2349" y="2247"/>
                  </a:lnTo>
                  <a:lnTo>
                    <a:pt x="3073" y="3898"/>
                  </a:lnTo>
                  <a:lnTo>
                    <a:pt x="4470" y="4838"/>
                  </a:lnTo>
                  <a:lnTo>
                    <a:pt x="4292" y="4254"/>
                  </a:lnTo>
                  <a:lnTo>
                    <a:pt x="4203" y="3683"/>
                  </a:lnTo>
                  <a:lnTo>
                    <a:pt x="4648" y="3175"/>
                  </a:lnTo>
                  <a:close/>
                </a:path>
              </a:pathLst>
            </a:custGeom>
            <a:solidFill>
              <a:srgbClr val="F16C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2014643" y="693937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355" y="914"/>
                  </a:lnTo>
                  <a:lnTo>
                    <a:pt x="1117" y="2997"/>
                  </a:lnTo>
                  <a:lnTo>
                    <a:pt x="1206" y="3213"/>
                  </a:lnTo>
                  <a:lnTo>
                    <a:pt x="1282" y="3441"/>
                  </a:lnTo>
                  <a:lnTo>
                    <a:pt x="1790" y="3886"/>
                  </a:lnTo>
                  <a:lnTo>
                    <a:pt x="2362" y="3810"/>
                  </a:lnTo>
                  <a:lnTo>
                    <a:pt x="2946" y="3606"/>
                  </a:lnTo>
                  <a:lnTo>
                    <a:pt x="2603" y="2844"/>
                  </a:lnTo>
                  <a:lnTo>
                    <a:pt x="2806" y="2057"/>
                  </a:lnTo>
                  <a:lnTo>
                    <a:pt x="2844" y="1295"/>
                  </a:lnTo>
                  <a:lnTo>
                    <a:pt x="2044" y="533"/>
                  </a:lnTo>
                  <a:lnTo>
                    <a:pt x="109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2007048" y="6914653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2108" y="0"/>
                  </a:moveTo>
                  <a:lnTo>
                    <a:pt x="1054" y="1092"/>
                  </a:lnTo>
                  <a:lnTo>
                    <a:pt x="1676" y="2870"/>
                  </a:lnTo>
                  <a:lnTo>
                    <a:pt x="533" y="3924"/>
                  </a:lnTo>
                  <a:lnTo>
                    <a:pt x="25" y="4762"/>
                  </a:lnTo>
                  <a:lnTo>
                    <a:pt x="355" y="5448"/>
                  </a:lnTo>
                  <a:lnTo>
                    <a:pt x="2908" y="4470"/>
                  </a:lnTo>
                  <a:lnTo>
                    <a:pt x="1384" y="6654"/>
                  </a:lnTo>
                  <a:lnTo>
                    <a:pt x="1028" y="7124"/>
                  </a:lnTo>
                  <a:lnTo>
                    <a:pt x="1676" y="7607"/>
                  </a:lnTo>
                  <a:lnTo>
                    <a:pt x="4025" y="6997"/>
                  </a:lnTo>
                  <a:lnTo>
                    <a:pt x="4051" y="7492"/>
                  </a:lnTo>
                  <a:lnTo>
                    <a:pt x="3683" y="11074"/>
                  </a:lnTo>
                  <a:lnTo>
                    <a:pt x="3581" y="12865"/>
                  </a:lnTo>
                  <a:lnTo>
                    <a:pt x="2984" y="14592"/>
                  </a:lnTo>
                  <a:lnTo>
                    <a:pt x="3746" y="14465"/>
                  </a:lnTo>
                  <a:lnTo>
                    <a:pt x="4546" y="13855"/>
                  </a:lnTo>
                  <a:lnTo>
                    <a:pt x="5308" y="14643"/>
                  </a:lnTo>
                  <a:lnTo>
                    <a:pt x="6400" y="14706"/>
                  </a:lnTo>
                  <a:lnTo>
                    <a:pt x="7353" y="15062"/>
                  </a:lnTo>
                  <a:lnTo>
                    <a:pt x="8102" y="15874"/>
                  </a:lnTo>
                  <a:lnTo>
                    <a:pt x="8890" y="15608"/>
                  </a:lnTo>
                  <a:lnTo>
                    <a:pt x="7556" y="12814"/>
                  </a:lnTo>
                  <a:lnTo>
                    <a:pt x="6781" y="9766"/>
                  </a:lnTo>
                  <a:lnTo>
                    <a:pt x="4635" y="6502"/>
                  </a:lnTo>
                  <a:lnTo>
                    <a:pt x="4546" y="5854"/>
                  </a:lnTo>
                  <a:lnTo>
                    <a:pt x="4889" y="4673"/>
                  </a:lnTo>
                  <a:lnTo>
                    <a:pt x="5156" y="4076"/>
                  </a:lnTo>
                  <a:lnTo>
                    <a:pt x="2197" y="4521"/>
                  </a:lnTo>
                  <a:lnTo>
                    <a:pt x="2489" y="3352"/>
                  </a:lnTo>
                  <a:lnTo>
                    <a:pt x="2933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06A9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12003160" y="69134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00" y="0"/>
                  </a:moveTo>
                  <a:lnTo>
                    <a:pt x="4902" y="266"/>
                  </a:lnTo>
                  <a:lnTo>
                    <a:pt x="4711" y="850"/>
                  </a:lnTo>
                  <a:lnTo>
                    <a:pt x="4254" y="1117"/>
                  </a:lnTo>
                  <a:lnTo>
                    <a:pt x="3733" y="1308"/>
                  </a:lnTo>
                  <a:lnTo>
                    <a:pt x="0" y="5981"/>
                  </a:lnTo>
                  <a:lnTo>
                    <a:pt x="101" y="6159"/>
                  </a:lnTo>
                  <a:lnTo>
                    <a:pt x="330" y="6502"/>
                  </a:lnTo>
                  <a:lnTo>
                    <a:pt x="736" y="6426"/>
                  </a:lnTo>
                  <a:lnTo>
                    <a:pt x="952" y="6413"/>
                  </a:lnTo>
                  <a:lnTo>
                    <a:pt x="1955" y="6477"/>
                  </a:lnTo>
                  <a:lnTo>
                    <a:pt x="2946" y="6413"/>
                  </a:lnTo>
                  <a:lnTo>
                    <a:pt x="3898" y="5930"/>
                  </a:lnTo>
                  <a:lnTo>
                    <a:pt x="4406" y="5080"/>
                  </a:lnTo>
                  <a:lnTo>
                    <a:pt x="5562" y="4051"/>
                  </a:lnTo>
                  <a:lnTo>
                    <a:pt x="4940" y="2260"/>
                  </a:lnTo>
                  <a:lnTo>
                    <a:pt x="5994" y="1168"/>
                  </a:lnTo>
                  <a:lnTo>
                    <a:pt x="5829" y="533"/>
                  </a:lnTo>
                  <a:lnTo>
                    <a:pt x="5499" y="76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12002724" y="69198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6" y="0"/>
                  </a:moveTo>
                  <a:lnTo>
                    <a:pt x="253" y="342"/>
                  </a:lnTo>
                  <a:lnTo>
                    <a:pt x="0" y="457"/>
                  </a:lnTo>
                  <a:lnTo>
                    <a:pt x="660" y="952"/>
                  </a:lnTo>
                  <a:lnTo>
                    <a:pt x="1130" y="83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D566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5" name="object 3245"/>
            <p:cNvSpPr/>
            <p:nvPr/>
          </p:nvSpPr>
          <p:spPr>
            <a:xfrm>
              <a:off x="12011780" y="69292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939" y="990"/>
                  </a:lnTo>
                  <a:lnTo>
                    <a:pt x="736" y="1803"/>
                  </a:lnTo>
                  <a:lnTo>
                    <a:pt x="0" y="2539"/>
                  </a:lnTo>
                  <a:lnTo>
                    <a:pt x="800" y="3149"/>
                  </a:lnTo>
                  <a:lnTo>
                    <a:pt x="1549" y="2705"/>
                  </a:lnTo>
                  <a:lnTo>
                    <a:pt x="2324" y="2438"/>
                  </a:lnTo>
                  <a:lnTo>
                    <a:pt x="2425" y="1816"/>
                  </a:lnTo>
                  <a:lnTo>
                    <a:pt x="2832" y="1447"/>
                  </a:lnTo>
                  <a:lnTo>
                    <a:pt x="3378" y="1231"/>
                  </a:lnTo>
                  <a:lnTo>
                    <a:pt x="2628" y="406"/>
                  </a:lnTo>
                  <a:lnTo>
                    <a:pt x="1651" y="6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6" name="object 3246"/>
            <p:cNvSpPr/>
            <p:nvPr/>
          </p:nvSpPr>
          <p:spPr>
            <a:xfrm>
              <a:off x="12003695" y="690826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1422" y="0"/>
                  </a:moveTo>
                  <a:lnTo>
                    <a:pt x="888" y="406"/>
                  </a:lnTo>
                  <a:lnTo>
                    <a:pt x="0" y="1536"/>
                  </a:lnTo>
                  <a:lnTo>
                    <a:pt x="63" y="2222"/>
                  </a:lnTo>
                  <a:lnTo>
                    <a:pt x="292" y="2946"/>
                  </a:lnTo>
                  <a:lnTo>
                    <a:pt x="546" y="3657"/>
                  </a:lnTo>
                  <a:lnTo>
                    <a:pt x="787" y="4394"/>
                  </a:lnTo>
                  <a:lnTo>
                    <a:pt x="1054" y="5105"/>
                  </a:lnTo>
                  <a:lnTo>
                    <a:pt x="1854" y="5587"/>
                  </a:lnTo>
                  <a:lnTo>
                    <a:pt x="3340" y="4952"/>
                  </a:lnTo>
                  <a:lnTo>
                    <a:pt x="4089" y="4648"/>
                  </a:lnTo>
                  <a:lnTo>
                    <a:pt x="4546" y="4546"/>
                  </a:lnTo>
                  <a:lnTo>
                    <a:pt x="5143" y="4317"/>
                  </a:lnTo>
                  <a:lnTo>
                    <a:pt x="5905" y="4571"/>
                  </a:lnTo>
                  <a:lnTo>
                    <a:pt x="5613" y="3340"/>
                  </a:lnTo>
                  <a:lnTo>
                    <a:pt x="4952" y="3594"/>
                  </a:lnTo>
                  <a:lnTo>
                    <a:pt x="4495" y="3695"/>
                  </a:lnTo>
                  <a:lnTo>
                    <a:pt x="3340" y="4292"/>
                  </a:lnTo>
                  <a:lnTo>
                    <a:pt x="2844" y="2755"/>
                  </a:lnTo>
                  <a:lnTo>
                    <a:pt x="939" y="2870"/>
                  </a:lnTo>
                  <a:lnTo>
                    <a:pt x="1269" y="2006"/>
                  </a:lnTo>
                  <a:lnTo>
                    <a:pt x="1752" y="1587"/>
                  </a:lnTo>
                  <a:lnTo>
                    <a:pt x="2120" y="1244"/>
                  </a:lnTo>
                  <a:lnTo>
                    <a:pt x="2489" y="78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F060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12005549" y="691290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235" y="0"/>
                  </a:moveTo>
                  <a:lnTo>
                    <a:pt x="0" y="952"/>
                  </a:lnTo>
                  <a:lnTo>
                    <a:pt x="368" y="1066"/>
                  </a:lnTo>
                  <a:lnTo>
                    <a:pt x="1117" y="1308"/>
                  </a:lnTo>
                  <a:lnTo>
                    <a:pt x="1600" y="1155"/>
                  </a:lnTo>
                  <a:lnTo>
                    <a:pt x="2501" y="850"/>
                  </a:lnTo>
                  <a:lnTo>
                    <a:pt x="2413" y="584"/>
                  </a:lnTo>
                  <a:lnTo>
                    <a:pt x="2362" y="36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12006679" y="69137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14" y="139"/>
                  </a:lnTo>
                  <a:lnTo>
                    <a:pt x="457" y="292"/>
                  </a:lnTo>
                  <a:lnTo>
                    <a:pt x="0" y="457"/>
                  </a:lnTo>
                  <a:lnTo>
                    <a:pt x="88" y="647"/>
                  </a:lnTo>
                  <a:lnTo>
                    <a:pt x="152" y="812"/>
                  </a:lnTo>
                  <a:lnTo>
                    <a:pt x="215" y="1015"/>
                  </a:lnTo>
                  <a:lnTo>
                    <a:pt x="749" y="825"/>
                  </a:lnTo>
                  <a:lnTo>
                    <a:pt x="1193" y="57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1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12047696" y="682576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149" y="0"/>
                  </a:moveTo>
                  <a:lnTo>
                    <a:pt x="0" y="3708"/>
                  </a:lnTo>
                  <a:lnTo>
                    <a:pt x="1092" y="4254"/>
                  </a:lnTo>
                  <a:lnTo>
                    <a:pt x="1320" y="6197"/>
                  </a:lnTo>
                  <a:lnTo>
                    <a:pt x="3136" y="5664"/>
                  </a:lnTo>
                  <a:lnTo>
                    <a:pt x="2616" y="4508"/>
                  </a:lnTo>
                  <a:lnTo>
                    <a:pt x="2413" y="3365"/>
                  </a:lnTo>
                  <a:lnTo>
                    <a:pt x="3454" y="2362"/>
                  </a:lnTo>
                  <a:lnTo>
                    <a:pt x="3594" y="2044"/>
                  </a:lnTo>
                  <a:lnTo>
                    <a:pt x="3898" y="140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12051785" y="682677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57" y="3556"/>
                  </a:moveTo>
                  <a:lnTo>
                    <a:pt x="1155" y="4013"/>
                  </a:lnTo>
                  <a:lnTo>
                    <a:pt x="1270" y="4254"/>
                  </a:lnTo>
                  <a:lnTo>
                    <a:pt x="1397" y="4419"/>
                  </a:lnTo>
                  <a:lnTo>
                    <a:pt x="1841" y="4305"/>
                  </a:lnTo>
                  <a:lnTo>
                    <a:pt x="2717" y="4013"/>
                  </a:lnTo>
                  <a:lnTo>
                    <a:pt x="2954" y="3683"/>
                  </a:lnTo>
                  <a:lnTo>
                    <a:pt x="2209" y="3683"/>
                  </a:lnTo>
                  <a:lnTo>
                    <a:pt x="1257" y="3556"/>
                  </a:lnTo>
                  <a:close/>
                </a:path>
                <a:path w="4445" h="4445">
                  <a:moveTo>
                    <a:pt x="3352" y="0"/>
                  </a:moveTo>
                  <a:lnTo>
                    <a:pt x="2768" y="177"/>
                  </a:lnTo>
                  <a:lnTo>
                    <a:pt x="1638" y="584"/>
                  </a:lnTo>
                  <a:lnTo>
                    <a:pt x="1397" y="1168"/>
                  </a:lnTo>
                  <a:lnTo>
                    <a:pt x="965" y="1524"/>
                  </a:lnTo>
                  <a:lnTo>
                    <a:pt x="419" y="1816"/>
                  </a:lnTo>
                  <a:lnTo>
                    <a:pt x="292" y="2159"/>
                  </a:lnTo>
                  <a:lnTo>
                    <a:pt x="0" y="2819"/>
                  </a:lnTo>
                  <a:lnTo>
                    <a:pt x="254" y="3302"/>
                  </a:lnTo>
                  <a:lnTo>
                    <a:pt x="406" y="3822"/>
                  </a:lnTo>
                  <a:lnTo>
                    <a:pt x="1092" y="3822"/>
                  </a:lnTo>
                  <a:lnTo>
                    <a:pt x="1214" y="3302"/>
                  </a:lnTo>
                  <a:lnTo>
                    <a:pt x="1422" y="2921"/>
                  </a:lnTo>
                  <a:lnTo>
                    <a:pt x="3499" y="2921"/>
                  </a:lnTo>
                  <a:lnTo>
                    <a:pt x="4254" y="1866"/>
                  </a:lnTo>
                  <a:lnTo>
                    <a:pt x="3352" y="0"/>
                  </a:lnTo>
                  <a:close/>
                </a:path>
                <a:path w="4445" h="4445">
                  <a:moveTo>
                    <a:pt x="3499" y="2921"/>
                  </a:moveTo>
                  <a:lnTo>
                    <a:pt x="1422" y="2921"/>
                  </a:lnTo>
                  <a:lnTo>
                    <a:pt x="2209" y="3683"/>
                  </a:lnTo>
                  <a:lnTo>
                    <a:pt x="2954" y="3683"/>
                  </a:lnTo>
                  <a:lnTo>
                    <a:pt x="3499" y="2921"/>
                  </a:lnTo>
                  <a:close/>
                </a:path>
              </a:pathLst>
            </a:custGeom>
            <a:solidFill>
              <a:srgbClr val="F38A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12050095" y="682813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54" y="0"/>
                  </a:moveTo>
                  <a:lnTo>
                    <a:pt x="0" y="1016"/>
                  </a:lnTo>
                  <a:lnTo>
                    <a:pt x="228" y="2146"/>
                  </a:lnTo>
                  <a:lnTo>
                    <a:pt x="723" y="3302"/>
                  </a:lnTo>
                  <a:lnTo>
                    <a:pt x="393" y="4648"/>
                  </a:lnTo>
                  <a:lnTo>
                    <a:pt x="927" y="6057"/>
                  </a:lnTo>
                  <a:lnTo>
                    <a:pt x="3454" y="5956"/>
                  </a:lnTo>
                  <a:lnTo>
                    <a:pt x="2997" y="4394"/>
                  </a:lnTo>
                  <a:lnTo>
                    <a:pt x="2908" y="3378"/>
                  </a:lnTo>
                  <a:lnTo>
                    <a:pt x="3035" y="3175"/>
                  </a:lnTo>
                  <a:lnTo>
                    <a:pt x="2971" y="2895"/>
                  </a:lnTo>
                  <a:lnTo>
                    <a:pt x="2857" y="2692"/>
                  </a:lnTo>
                  <a:lnTo>
                    <a:pt x="2781" y="2476"/>
                  </a:lnTo>
                  <a:lnTo>
                    <a:pt x="2095" y="2476"/>
                  </a:lnTo>
                  <a:lnTo>
                    <a:pt x="1943" y="1943"/>
                  </a:lnTo>
                  <a:lnTo>
                    <a:pt x="1689" y="1460"/>
                  </a:lnTo>
                  <a:lnTo>
                    <a:pt x="1549" y="1206"/>
                  </a:lnTo>
                  <a:lnTo>
                    <a:pt x="1435" y="95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F3D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12055024" y="683509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230" y="2346"/>
                  </a:moveTo>
                  <a:lnTo>
                    <a:pt x="774" y="2540"/>
                  </a:lnTo>
                  <a:lnTo>
                    <a:pt x="0" y="3352"/>
                  </a:lnTo>
                  <a:lnTo>
                    <a:pt x="114" y="3594"/>
                  </a:lnTo>
                  <a:lnTo>
                    <a:pt x="279" y="4038"/>
                  </a:lnTo>
                  <a:lnTo>
                    <a:pt x="1143" y="4965"/>
                  </a:lnTo>
                  <a:lnTo>
                    <a:pt x="1892" y="4762"/>
                  </a:lnTo>
                  <a:lnTo>
                    <a:pt x="3491" y="2946"/>
                  </a:lnTo>
                  <a:lnTo>
                    <a:pt x="1651" y="2946"/>
                  </a:lnTo>
                  <a:lnTo>
                    <a:pt x="1489" y="2781"/>
                  </a:lnTo>
                  <a:lnTo>
                    <a:pt x="1342" y="2565"/>
                  </a:lnTo>
                  <a:lnTo>
                    <a:pt x="1230" y="2346"/>
                  </a:lnTo>
                  <a:close/>
                </a:path>
                <a:path w="3809" h="5079">
                  <a:moveTo>
                    <a:pt x="2679" y="0"/>
                  </a:moveTo>
                  <a:lnTo>
                    <a:pt x="2095" y="660"/>
                  </a:lnTo>
                  <a:lnTo>
                    <a:pt x="1333" y="1193"/>
                  </a:lnTo>
                  <a:lnTo>
                    <a:pt x="1448" y="2146"/>
                  </a:lnTo>
                  <a:lnTo>
                    <a:pt x="1621" y="2346"/>
                  </a:lnTo>
                  <a:lnTo>
                    <a:pt x="1939" y="2540"/>
                  </a:lnTo>
                  <a:lnTo>
                    <a:pt x="1879" y="2832"/>
                  </a:lnTo>
                  <a:lnTo>
                    <a:pt x="1651" y="2946"/>
                  </a:lnTo>
                  <a:lnTo>
                    <a:pt x="3491" y="2946"/>
                  </a:lnTo>
                  <a:lnTo>
                    <a:pt x="3590" y="660"/>
                  </a:lnTo>
                  <a:lnTo>
                    <a:pt x="3619" y="431"/>
                  </a:lnTo>
                  <a:lnTo>
                    <a:pt x="2679" y="0"/>
                  </a:lnTo>
                  <a:close/>
                </a:path>
                <a:path w="3809" h="5079">
                  <a:moveTo>
                    <a:pt x="1130" y="2146"/>
                  </a:moveTo>
                  <a:lnTo>
                    <a:pt x="1230" y="2346"/>
                  </a:lnTo>
                  <a:lnTo>
                    <a:pt x="1426" y="2247"/>
                  </a:lnTo>
                  <a:lnTo>
                    <a:pt x="1130" y="2146"/>
                  </a:lnTo>
                  <a:close/>
                </a:path>
                <a:path w="3809" h="5079">
                  <a:moveTo>
                    <a:pt x="1504" y="2274"/>
                  </a:moveTo>
                  <a:close/>
                </a:path>
              </a:pathLst>
            </a:custGeom>
            <a:solidFill>
              <a:srgbClr val="EF37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12051736" y="683811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50" y="0"/>
                  </a:moveTo>
                  <a:lnTo>
                    <a:pt x="825" y="1142"/>
                  </a:lnTo>
                  <a:lnTo>
                    <a:pt x="0" y="2679"/>
                  </a:lnTo>
                  <a:lnTo>
                    <a:pt x="901" y="3759"/>
                  </a:lnTo>
                  <a:lnTo>
                    <a:pt x="1841" y="3581"/>
                  </a:lnTo>
                  <a:lnTo>
                    <a:pt x="1854" y="2628"/>
                  </a:lnTo>
                  <a:lnTo>
                    <a:pt x="2451" y="2235"/>
                  </a:lnTo>
                  <a:lnTo>
                    <a:pt x="2832" y="1828"/>
                  </a:lnTo>
                  <a:lnTo>
                    <a:pt x="3187" y="1409"/>
                  </a:lnTo>
                  <a:lnTo>
                    <a:pt x="3581" y="1028"/>
                  </a:lnTo>
                  <a:lnTo>
                    <a:pt x="3289" y="342"/>
                  </a:lnTo>
                  <a:lnTo>
                    <a:pt x="2730" y="546"/>
                  </a:lnTo>
                  <a:lnTo>
                    <a:pt x="2184" y="609"/>
                  </a:lnTo>
                  <a:lnTo>
                    <a:pt x="1676" y="177"/>
                  </a:lnTo>
                  <a:lnTo>
                    <a:pt x="1130" y="126"/>
                  </a:lnTo>
                  <a:lnTo>
                    <a:pt x="596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12052307" y="68355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41" y="0"/>
                  </a:moveTo>
                  <a:lnTo>
                    <a:pt x="888" y="114"/>
                  </a:lnTo>
                  <a:lnTo>
                    <a:pt x="0" y="889"/>
                  </a:lnTo>
                  <a:lnTo>
                    <a:pt x="838" y="1651"/>
                  </a:lnTo>
                  <a:lnTo>
                    <a:pt x="965" y="2400"/>
                  </a:lnTo>
                  <a:lnTo>
                    <a:pt x="1003" y="2540"/>
                  </a:lnTo>
                  <a:lnTo>
                    <a:pt x="1104" y="2755"/>
                  </a:lnTo>
                  <a:lnTo>
                    <a:pt x="1511" y="2019"/>
                  </a:lnTo>
                  <a:lnTo>
                    <a:pt x="2946" y="1600"/>
                  </a:lnTo>
                  <a:lnTo>
                    <a:pt x="1816" y="406"/>
                  </a:lnTo>
                  <a:lnTo>
                    <a:pt x="1612" y="203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38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12048122" y="683477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495" y="139"/>
                  </a:moveTo>
                  <a:lnTo>
                    <a:pt x="330" y="0"/>
                  </a:lnTo>
                  <a:lnTo>
                    <a:pt x="0" y="12"/>
                  </a:lnTo>
                  <a:lnTo>
                    <a:pt x="114" y="241"/>
                  </a:lnTo>
                  <a:lnTo>
                    <a:pt x="190" y="457"/>
                  </a:lnTo>
                  <a:lnTo>
                    <a:pt x="279" y="698"/>
                  </a:lnTo>
                  <a:lnTo>
                    <a:pt x="469" y="495"/>
                  </a:lnTo>
                  <a:lnTo>
                    <a:pt x="495" y="139"/>
                  </a:lnTo>
                  <a:close/>
                </a:path>
                <a:path w="2540" h="3809">
                  <a:moveTo>
                    <a:pt x="2019" y="3187"/>
                  </a:moveTo>
                  <a:lnTo>
                    <a:pt x="1803" y="2628"/>
                  </a:lnTo>
                  <a:lnTo>
                    <a:pt x="1473" y="2159"/>
                  </a:lnTo>
                  <a:lnTo>
                    <a:pt x="812" y="2057"/>
                  </a:lnTo>
                  <a:lnTo>
                    <a:pt x="901" y="2298"/>
                  </a:lnTo>
                  <a:lnTo>
                    <a:pt x="977" y="2527"/>
                  </a:lnTo>
                  <a:lnTo>
                    <a:pt x="1066" y="2743"/>
                  </a:lnTo>
                  <a:lnTo>
                    <a:pt x="1155" y="2984"/>
                  </a:lnTo>
                  <a:lnTo>
                    <a:pt x="1257" y="3200"/>
                  </a:lnTo>
                  <a:lnTo>
                    <a:pt x="1333" y="3441"/>
                  </a:lnTo>
                  <a:lnTo>
                    <a:pt x="1562" y="3352"/>
                  </a:lnTo>
                  <a:lnTo>
                    <a:pt x="1803" y="3276"/>
                  </a:lnTo>
                  <a:lnTo>
                    <a:pt x="2019" y="3187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12055881" y="6850036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188" y="9791"/>
                  </a:moveTo>
                  <a:lnTo>
                    <a:pt x="10782" y="8331"/>
                  </a:lnTo>
                  <a:lnTo>
                    <a:pt x="9080" y="7353"/>
                  </a:lnTo>
                  <a:lnTo>
                    <a:pt x="9753" y="4826"/>
                  </a:lnTo>
                  <a:lnTo>
                    <a:pt x="9296" y="4445"/>
                  </a:lnTo>
                  <a:lnTo>
                    <a:pt x="7277" y="3441"/>
                  </a:lnTo>
                  <a:lnTo>
                    <a:pt x="6604" y="2146"/>
                  </a:lnTo>
                  <a:lnTo>
                    <a:pt x="6197" y="698"/>
                  </a:lnTo>
                  <a:lnTo>
                    <a:pt x="5892" y="0"/>
                  </a:lnTo>
                  <a:lnTo>
                    <a:pt x="5232" y="279"/>
                  </a:lnTo>
                  <a:lnTo>
                    <a:pt x="5740" y="1638"/>
                  </a:lnTo>
                  <a:lnTo>
                    <a:pt x="5308" y="2590"/>
                  </a:lnTo>
                  <a:lnTo>
                    <a:pt x="5842" y="3975"/>
                  </a:lnTo>
                  <a:lnTo>
                    <a:pt x="7391" y="4394"/>
                  </a:lnTo>
                  <a:lnTo>
                    <a:pt x="6273" y="5930"/>
                  </a:lnTo>
                  <a:lnTo>
                    <a:pt x="7454" y="7277"/>
                  </a:lnTo>
                  <a:lnTo>
                    <a:pt x="8001" y="8039"/>
                  </a:lnTo>
                  <a:lnTo>
                    <a:pt x="6108" y="9245"/>
                  </a:lnTo>
                  <a:lnTo>
                    <a:pt x="6324" y="7937"/>
                  </a:lnTo>
                  <a:lnTo>
                    <a:pt x="4597" y="6299"/>
                  </a:lnTo>
                  <a:lnTo>
                    <a:pt x="3048" y="6629"/>
                  </a:lnTo>
                  <a:lnTo>
                    <a:pt x="1536" y="7150"/>
                  </a:lnTo>
                  <a:lnTo>
                    <a:pt x="1244" y="7785"/>
                  </a:lnTo>
                  <a:lnTo>
                    <a:pt x="1130" y="8102"/>
                  </a:lnTo>
                  <a:lnTo>
                    <a:pt x="685" y="9055"/>
                  </a:lnTo>
                  <a:lnTo>
                    <a:pt x="0" y="9321"/>
                  </a:lnTo>
                  <a:lnTo>
                    <a:pt x="254" y="9994"/>
                  </a:lnTo>
                  <a:lnTo>
                    <a:pt x="2387" y="11290"/>
                  </a:lnTo>
                  <a:lnTo>
                    <a:pt x="3454" y="13627"/>
                  </a:lnTo>
                  <a:lnTo>
                    <a:pt x="5346" y="15151"/>
                  </a:lnTo>
                  <a:lnTo>
                    <a:pt x="6045" y="15278"/>
                  </a:lnTo>
                  <a:lnTo>
                    <a:pt x="6959" y="15138"/>
                  </a:lnTo>
                  <a:lnTo>
                    <a:pt x="9474" y="17640"/>
                  </a:lnTo>
                  <a:lnTo>
                    <a:pt x="8394" y="14833"/>
                  </a:lnTo>
                  <a:lnTo>
                    <a:pt x="8928" y="14579"/>
                  </a:lnTo>
                  <a:lnTo>
                    <a:pt x="9690" y="12001"/>
                  </a:lnTo>
                  <a:lnTo>
                    <a:pt x="8902" y="10401"/>
                  </a:lnTo>
                  <a:lnTo>
                    <a:pt x="10858" y="10629"/>
                  </a:lnTo>
                  <a:lnTo>
                    <a:pt x="11188" y="9791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7" name="object 3257"/>
            <p:cNvSpPr/>
            <p:nvPr/>
          </p:nvSpPr>
          <p:spPr>
            <a:xfrm>
              <a:off x="12060382" y="684460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454" y="0"/>
                  </a:moveTo>
                  <a:lnTo>
                    <a:pt x="2413" y="253"/>
                  </a:lnTo>
                  <a:lnTo>
                    <a:pt x="1422" y="1841"/>
                  </a:lnTo>
                  <a:lnTo>
                    <a:pt x="0" y="3352"/>
                  </a:lnTo>
                  <a:lnTo>
                    <a:pt x="1409" y="5448"/>
                  </a:lnTo>
                  <a:lnTo>
                    <a:pt x="1714" y="5587"/>
                  </a:lnTo>
                  <a:lnTo>
                    <a:pt x="2044" y="5702"/>
                  </a:lnTo>
                  <a:lnTo>
                    <a:pt x="2362" y="5841"/>
                  </a:lnTo>
                  <a:lnTo>
                    <a:pt x="4102" y="5105"/>
                  </a:lnTo>
                  <a:lnTo>
                    <a:pt x="4368" y="3695"/>
                  </a:lnTo>
                  <a:lnTo>
                    <a:pt x="4165" y="204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1B9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8" name="object 3258"/>
            <p:cNvSpPr/>
            <p:nvPr/>
          </p:nvSpPr>
          <p:spPr>
            <a:xfrm>
              <a:off x="12057301" y="684919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603" y="0"/>
                  </a:moveTo>
                  <a:lnTo>
                    <a:pt x="2451" y="304"/>
                  </a:lnTo>
                  <a:lnTo>
                    <a:pt x="2158" y="952"/>
                  </a:lnTo>
                  <a:lnTo>
                    <a:pt x="2044" y="1257"/>
                  </a:lnTo>
                  <a:lnTo>
                    <a:pt x="1892" y="1562"/>
                  </a:lnTo>
                  <a:lnTo>
                    <a:pt x="1752" y="1879"/>
                  </a:lnTo>
                  <a:lnTo>
                    <a:pt x="1257" y="2311"/>
                  </a:lnTo>
                  <a:lnTo>
                    <a:pt x="279" y="1727"/>
                  </a:lnTo>
                  <a:lnTo>
                    <a:pt x="0" y="2679"/>
                  </a:lnTo>
                  <a:lnTo>
                    <a:pt x="1714" y="4013"/>
                  </a:lnTo>
                  <a:lnTo>
                    <a:pt x="2781" y="2476"/>
                  </a:lnTo>
                  <a:lnTo>
                    <a:pt x="4063" y="1803"/>
                  </a:lnTo>
                  <a:lnTo>
                    <a:pt x="3809" y="1117"/>
                  </a:lnTo>
                  <a:lnTo>
                    <a:pt x="3568" y="571"/>
                  </a:lnTo>
                  <a:lnTo>
                    <a:pt x="3263" y="76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12058701" y="684366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1193" y="5524"/>
                  </a:moveTo>
                  <a:lnTo>
                    <a:pt x="952" y="4978"/>
                  </a:lnTo>
                  <a:lnTo>
                    <a:pt x="660" y="4508"/>
                  </a:lnTo>
                  <a:lnTo>
                    <a:pt x="0" y="4432"/>
                  </a:lnTo>
                  <a:lnTo>
                    <a:pt x="241" y="5118"/>
                  </a:lnTo>
                  <a:lnTo>
                    <a:pt x="508" y="5791"/>
                  </a:lnTo>
                  <a:lnTo>
                    <a:pt x="762" y="6489"/>
                  </a:lnTo>
                  <a:lnTo>
                    <a:pt x="901" y="6159"/>
                  </a:lnTo>
                  <a:lnTo>
                    <a:pt x="1041" y="5842"/>
                  </a:lnTo>
                  <a:lnTo>
                    <a:pt x="1193" y="5524"/>
                  </a:lnTo>
                  <a:close/>
                </a:path>
                <a:path w="2540" h="6984">
                  <a:moveTo>
                    <a:pt x="2235" y="1295"/>
                  </a:moveTo>
                  <a:lnTo>
                    <a:pt x="2108" y="279"/>
                  </a:lnTo>
                  <a:lnTo>
                    <a:pt x="1727" y="0"/>
                  </a:lnTo>
                  <a:lnTo>
                    <a:pt x="1168" y="190"/>
                  </a:lnTo>
                  <a:lnTo>
                    <a:pt x="723" y="406"/>
                  </a:lnTo>
                  <a:lnTo>
                    <a:pt x="368" y="698"/>
                  </a:lnTo>
                  <a:lnTo>
                    <a:pt x="660" y="1739"/>
                  </a:lnTo>
                  <a:lnTo>
                    <a:pt x="914" y="2171"/>
                  </a:lnTo>
                  <a:lnTo>
                    <a:pt x="1524" y="1930"/>
                  </a:lnTo>
                  <a:lnTo>
                    <a:pt x="1981" y="1739"/>
                  </a:lnTo>
                  <a:lnTo>
                    <a:pt x="2235" y="1295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12062782" y="68435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546" y="457"/>
                  </a:lnTo>
                  <a:lnTo>
                    <a:pt x="0" y="711"/>
                  </a:lnTo>
                  <a:lnTo>
                    <a:pt x="12" y="914"/>
                  </a:lnTo>
                  <a:lnTo>
                    <a:pt x="12" y="1358"/>
                  </a:lnTo>
                  <a:lnTo>
                    <a:pt x="368" y="1269"/>
                  </a:lnTo>
                  <a:lnTo>
                    <a:pt x="698" y="1193"/>
                  </a:lnTo>
                  <a:lnTo>
                    <a:pt x="1054" y="1104"/>
                  </a:lnTo>
                  <a:lnTo>
                    <a:pt x="1244" y="1054"/>
                  </a:lnTo>
                  <a:lnTo>
                    <a:pt x="1409" y="965"/>
                  </a:lnTo>
                  <a:lnTo>
                    <a:pt x="1549" y="8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6A1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12051576" y="682303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222" y="1739"/>
                  </a:moveTo>
                  <a:lnTo>
                    <a:pt x="2133" y="1498"/>
                  </a:lnTo>
                  <a:lnTo>
                    <a:pt x="2044" y="1295"/>
                  </a:lnTo>
                  <a:lnTo>
                    <a:pt x="1955" y="1054"/>
                  </a:lnTo>
                  <a:lnTo>
                    <a:pt x="1803" y="1244"/>
                  </a:lnTo>
                  <a:lnTo>
                    <a:pt x="1790" y="1371"/>
                  </a:lnTo>
                  <a:lnTo>
                    <a:pt x="1752" y="1600"/>
                  </a:lnTo>
                  <a:lnTo>
                    <a:pt x="1905" y="1739"/>
                  </a:lnTo>
                  <a:lnTo>
                    <a:pt x="2222" y="1739"/>
                  </a:lnTo>
                  <a:close/>
                </a:path>
                <a:path w="4445" h="5079">
                  <a:moveTo>
                    <a:pt x="3352" y="520"/>
                  </a:moveTo>
                  <a:lnTo>
                    <a:pt x="2616" y="0"/>
                  </a:lnTo>
                  <a:lnTo>
                    <a:pt x="2171" y="165"/>
                  </a:lnTo>
                  <a:lnTo>
                    <a:pt x="1968" y="1054"/>
                  </a:lnTo>
                  <a:lnTo>
                    <a:pt x="2413" y="863"/>
                  </a:lnTo>
                  <a:lnTo>
                    <a:pt x="2882" y="698"/>
                  </a:lnTo>
                  <a:lnTo>
                    <a:pt x="3352" y="520"/>
                  </a:lnTo>
                  <a:close/>
                </a:path>
                <a:path w="4445" h="5079">
                  <a:moveTo>
                    <a:pt x="4051" y="2438"/>
                  </a:moveTo>
                  <a:lnTo>
                    <a:pt x="3898" y="1587"/>
                  </a:lnTo>
                  <a:lnTo>
                    <a:pt x="2235" y="1739"/>
                  </a:lnTo>
                  <a:lnTo>
                    <a:pt x="2044" y="3200"/>
                  </a:lnTo>
                  <a:lnTo>
                    <a:pt x="152" y="2489"/>
                  </a:lnTo>
                  <a:lnTo>
                    <a:pt x="508" y="3822"/>
                  </a:lnTo>
                  <a:lnTo>
                    <a:pt x="0" y="4140"/>
                  </a:lnTo>
                  <a:lnTo>
                    <a:pt x="558" y="4635"/>
                  </a:lnTo>
                  <a:lnTo>
                    <a:pt x="1816" y="4330"/>
                  </a:lnTo>
                  <a:lnTo>
                    <a:pt x="3556" y="3733"/>
                  </a:lnTo>
                  <a:lnTo>
                    <a:pt x="4051" y="2438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2" name="object 3262"/>
            <p:cNvSpPr/>
            <p:nvPr/>
          </p:nvSpPr>
          <p:spPr>
            <a:xfrm>
              <a:off x="12052932" y="696415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2387" y="0"/>
                  </a:moveTo>
                  <a:lnTo>
                    <a:pt x="0" y="1600"/>
                  </a:lnTo>
                  <a:lnTo>
                    <a:pt x="254" y="2324"/>
                  </a:lnTo>
                  <a:lnTo>
                    <a:pt x="393" y="2489"/>
                  </a:lnTo>
                  <a:lnTo>
                    <a:pt x="508" y="2679"/>
                  </a:lnTo>
                  <a:lnTo>
                    <a:pt x="584" y="2882"/>
                  </a:lnTo>
                  <a:lnTo>
                    <a:pt x="1447" y="3340"/>
                  </a:lnTo>
                  <a:lnTo>
                    <a:pt x="3251" y="4051"/>
                  </a:lnTo>
                  <a:lnTo>
                    <a:pt x="5067" y="4584"/>
                  </a:lnTo>
                  <a:lnTo>
                    <a:pt x="6997" y="3733"/>
                  </a:lnTo>
                  <a:lnTo>
                    <a:pt x="8051" y="3149"/>
                  </a:lnTo>
                  <a:lnTo>
                    <a:pt x="8153" y="2489"/>
                  </a:lnTo>
                  <a:lnTo>
                    <a:pt x="7581" y="2667"/>
                  </a:lnTo>
                  <a:lnTo>
                    <a:pt x="7035" y="2730"/>
                  </a:lnTo>
                  <a:lnTo>
                    <a:pt x="6553" y="2286"/>
                  </a:lnTo>
                  <a:lnTo>
                    <a:pt x="4533" y="49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48A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3" name="object 3263"/>
            <p:cNvSpPr/>
            <p:nvPr/>
          </p:nvSpPr>
          <p:spPr>
            <a:xfrm>
              <a:off x="12046993" y="696485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549" y="0"/>
                  </a:moveTo>
                  <a:lnTo>
                    <a:pt x="0" y="1841"/>
                  </a:lnTo>
                  <a:lnTo>
                    <a:pt x="889" y="2197"/>
                  </a:lnTo>
                  <a:lnTo>
                    <a:pt x="1778" y="2578"/>
                  </a:lnTo>
                  <a:lnTo>
                    <a:pt x="2679" y="2933"/>
                  </a:lnTo>
                  <a:lnTo>
                    <a:pt x="3848" y="2222"/>
                  </a:lnTo>
                  <a:lnTo>
                    <a:pt x="5295" y="2832"/>
                  </a:lnTo>
                  <a:lnTo>
                    <a:pt x="6527" y="2184"/>
                  </a:lnTo>
                  <a:lnTo>
                    <a:pt x="6464" y="1981"/>
                  </a:lnTo>
                  <a:lnTo>
                    <a:pt x="6337" y="1790"/>
                  </a:lnTo>
                  <a:lnTo>
                    <a:pt x="6197" y="1625"/>
                  </a:lnTo>
                  <a:lnTo>
                    <a:pt x="5816" y="1676"/>
                  </a:lnTo>
                  <a:lnTo>
                    <a:pt x="5448" y="1587"/>
                  </a:lnTo>
                  <a:lnTo>
                    <a:pt x="5219" y="1244"/>
                  </a:lnTo>
                  <a:lnTo>
                    <a:pt x="3467" y="132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925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4" name="object 3264"/>
            <p:cNvSpPr/>
            <p:nvPr/>
          </p:nvSpPr>
          <p:spPr>
            <a:xfrm>
              <a:off x="12013954" y="6880495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8086" y="3048"/>
                  </a:moveTo>
                  <a:lnTo>
                    <a:pt x="6096" y="3048"/>
                  </a:lnTo>
                  <a:lnTo>
                    <a:pt x="6350" y="3543"/>
                  </a:lnTo>
                  <a:lnTo>
                    <a:pt x="6692" y="3962"/>
                  </a:lnTo>
                  <a:lnTo>
                    <a:pt x="7607" y="4394"/>
                  </a:lnTo>
                  <a:lnTo>
                    <a:pt x="8305" y="3302"/>
                  </a:lnTo>
                  <a:lnTo>
                    <a:pt x="8086" y="3048"/>
                  </a:lnTo>
                  <a:close/>
                </a:path>
                <a:path w="8890" h="4445">
                  <a:moveTo>
                    <a:pt x="7987" y="2933"/>
                  </a:moveTo>
                  <a:lnTo>
                    <a:pt x="5054" y="2933"/>
                  </a:lnTo>
                  <a:lnTo>
                    <a:pt x="5257" y="2959"/>
                  </a:lnTo>
                  <a:lnTo>
                    <a:pt x="5435" y="3098"/>
                  </a:lnTo>
                  <a:lnTo>
                    <a:pt x="6096" y="3048"/>
                  </a:lnTo>
                  <a:lnTo>
                    <a:pt x="8086" y="3048"/>
                  </a:lnTo>
                  <a:close/>
                </a:path>
                <a:path w="8890" h="4445">
                  <a:moveTo>
                    <a:pt x="0" y="990"/>
                  </a:moveTo>
                  <a:lnTo>
                    <a:pt x="547" y="2501"/>
                  </a:lnTo>
                  <a:lnTo>
                    <a:pt x="787" y="3048"/>
                  </a:lnTo>
                  <a:lnTo>
                    <a:pt x="1155" y="2933"/>
                  </a:lnTo>
                  <a:lnTo>
                    <a:pt x="1473" y="2806"/>
                  </a:lnTo>
                  <a:lnTo>
                    <a:pt x="1841" y="1752"/>
                  </a:lnTo>
                  <a:lnTo>
                    <a:pt x="7346" y="1752"/>
                  </a:lnTo>
                  <a:lnTo>
                    <a:pt x="7251" y="1358"/>
                  </a:lnTo>
                  <a:lnTo>
                    <a:pt x="1701" y="1257"/>
                  </a:lnTo>
                  <a:lnTo>
                    <a:pt x="838" y="1041"/>
                  </a:lnTo>
                  <a:lnTo>
                    <a:pt x="0" y="990"/>
                  </a:lnTo>
                  <a:close/>
                </a:path>
                <a:path w="8890" h="4445">
                  <a:moveTo>
                    <a:pt x="7407" y="2006"/>
                  </a:moveTo>
                  <a:lnTo>
                    <a:pt x="3530" y="2006"/>
                  </a:lnTo>
                  <a:lnTo>
                    <a:pt x="4491" y="2501"/>
                  </a:lnTo>
                  <a:lnTo>
                    <a:pt x="4838" y="3009"/>
                  </a:lnTo>
                  <a:lnTo>
                    <a:pt x="5054" y="2933"/>
                  </a:lnTo>
                  <a:lnTo>
                    <a:pt x="7987" y="2933"/>
                  </a:lnTo>
                  <a:lnTo>
                    <a:pt x="7486" y="2336"/>
                  </a:lnTo>
                  <a:lnTo>
                    <a:pt x="7407" y="2006"/>
                  </a:lnTo>
                  <a:close/>
                </a:path>
                <a:path w="8890" h="4445">
                  <a:moveTo>
                    <a:pt x="7346" y="1752"/>
                  </a:moveTo>
                  <a:lnTo>
                    <a:pt x="1841" y="1752"/>
                  </a:lnTo>
                  <a:lnTo>
                    <a:pt x="2933" y="2501"/>
                  </a:lnTo>
                  <a:lnTo>
                    <a:pt x="3530" y="2006"/>
                  </a:lnTo>
                  <a:lnTo>
                    <a:pt x="7407" y="2006"/>
                  </a:lnTo>
                  <a:lnTo>
                    <a:pt x="7346" y="1752"/>
                  </a:lnTo>
                  <a:close/>
                </a:path>
                <a:path w="8890" h="4445">
                  <a:moveTo>
                    <a:pt x="3975" y="0"/>
                  </a:moveTo>
                  <a:lnTo>
                    <a:pt x="1701" y="1257"/>
                  </a:lnTo>
                  <a:lnTo>
                    <a:pt x="7200" y="1257"/>
                  </a:lnTo>
                  <a:lnTo>
                    <a:pt x="6972" y="711"/>
                  </a:lnTo>
                  <a:lnTo>
                    <a:pt x="5448" y="330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D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12018055" y="689075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552" y="0"/>
                  </a:moveTo>
                  <a:lnTo>
                    <a:pt x="1765" y="444"/>
                  </a:lnTo>
                  <a:lnTo>
                    <a:pt x="203" y="1473"/>
                  </a:lnTo>
                  <a:lnTo>
                    <a:pt x="749" y="1650"/>
                  </a:lnTo>
                  <a:lnTo>
                    <a:pt x="3200" y="2527"/>
                  </a:lnTo>
                  <a:lnTo>
                    <a:pt x="1054" y="3390"/>
                  </a:lnTo>
                  <a:lnTo>
                    <a:pt x="914" y="4140"/>
                  </a:lnTo>
                  <a:lnTo>
                    <a:pt x="800" y="4686"/>
                  </a:lnTo>
                  <a:lnTo>
                    <a:pt x="304" y="5181"/>
                  </a:lnTo>
                  <a:lnTo>
                    <a:pt x="0" y="5689"/>
                  </a:lnTo>
                  <a:lnTo>
                    <a:pt x="444" y="6438"/>
                  </a:lnTo>
                  <a:lnTo>
                    <a:pt x="1485" y="5194"/>
                  </a:lnTo>
                  <a:lnTo>
                    <a:pt x="2489" y="3936"/>
                  </a:lnTo>
                  <a:lnTo>
                    <a:pt x="3530" y="2679"/>
                  </a:lnTo>
                  <a:lnTo>
                    <a:pt x="3352" y="2070"/>
                  </a:lnTo>
                  <a:lnTo>
                    <a:pt x="3187" y="1447"/>
                  </a:lnTo>
                  <a:lnTo>
                    <a:pt x="3009" y="850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12016116" y="688460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577" y="2108"/>
                  </a:moveTo>
                  <a:lnTo>
                    <a:pt x="2" y="2362"/>
                  </a:lnTo>
                  <a:lnTo>
                    <a:pt x="0" y="2539"/>
                  </a:lnTo>
                  <a:lnTo>
                    <a:pt x="221" y="3098"/>
                  </a:lnTo>
                  <a:lnTo>
                    <a:pt x="2075" y="3911"/>
                  </a:lnTo>
                  <a:lnTo>
                    <a:pt x="2367" y="3301"/>
                  </a:lnTo>
                  <a:lnTo>
                    <a:pt x="2482" y="2997"/>
                  </a:lnTo>
                  <a:lnTo>
                    <a:pt x="2802" y="2539"/>
                  </a:lnTo>
                  <a:lnTo>
                    <a:pt x="2634" y="2539"/>
                  </a:lnTo>
                  <a:lnTo>
                    <a:pt x="577" y="2108"/>
                  </a:lnTo>
                  <a:close/>
                </a:path>
                <a:path w="3809" h="4445">
                  <a:moveTo>
                    <a:pt x="2126" y="0"/>
                  </a:moveTo>
                  <a:lnTo>
                    <a:pt x="1389" y="558"/>
                  </a:lnTo>
                  <a:lnTo>
                    <a:pt x="2634" y="2539"/>
                  </a:lnTo>
                  <a:lnTo>
                    <a:pt x="2802" y="2539"/>
                  </a:lnTo>
                  <a:lnTo>
                    <a:pt x="3256" y="1892"/>
                  </a:lnTo>
                  <a:lnTo>
                    <a:pt x="2456" y="965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12016689" y="688355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044" y="3581"/>
                  </a:moveTo>
                  <a:lnTo>
                    <a:pt x="812" y="1612"/>
                  </a:lnTo>
                  <a:lnTo>
                    <a:pt x="1549" y="1066"/>
                  </a:lnTo>
                  <a:lnTo>
                    <a:pt x="1511" y="850"/>
                  </a:lnTo>
                  <a:lnTo>
                    <a:pt x="1511" y="457"/>
                  </a:lnTo>
                  <a:lnTo>
                    <a:pt x="1193" y="279"/>
                  </a:lnTo>
                  <a:lnTo>
                    <a:pt x="838" y="508"/>
                  </a:lnTo>
                  <a:lnTo>
                    <a:pt x="482" y="711"/>
                  </a:lnTo>
                  <a:lnTo>
                    <a:pt x="101" y="901"/>
                  </a:lnTo>
                  <a:lnTo>
                    <a:pt x="139" y="1117"/>
                  </a:lnTo>
                  <a:lnTo>
                    <a:pt x="152" y="1320"/>
                  </a:lnTo>
                  <a:lnTo>
                    <a:pt x="101" y="2082"/>
                  </a:lnTo>
                  <a:lnTo>
                    <a:pt x="0" y="3175"/>
                  </a:lnTo>
                  <a:lnTo>
                    <a:pt x="2044" y="3581"/>
                  </a:lnTo>
                  <a:close/>
                </a:path>
                <a:path w="5079" h="3809">
                  <a:moveTo>
                    <a:pt x="4622" y="2959"/>
                  </a:moveTo>
                  <a:lnTo>
                    <a:pt x="4368" y="2286"/>
                  </a:lnTo>
                  <a:lnTo>
                    <a:pt x="4165" y="1600"/>
                  </a:lnTo>
                  <a:lnTo>
                    <a:pt x="3949" y="914"/>
                  </a:lnTo>
                  <a:lnTo>
                    <a:pt x="3619" y="495"/>
                  </a:lnTo>
                  <a:lnTo>
                    <a:pt x="3352" y="0"/>
                  </a:lnTo>
                  <a:lnTo>
                    <a:pt x="2705" y="50"/>
                  </a:lnTo>
                  <a:lnTo>
                    <a:pt x="3073" y="1104"/>
                  </a:lnTo>
                  <a:lnTo>
                    <a:pt x="3454" y="2146"/>
                  </a:lnTo>
                  <a:lnTo>
                    <a:pt x="3810" y="3213"/>
                  </a:lnTo>
                  <a:lnTo>
                    <a:pt x="4089" y="3289"/>
                  </a:lnTo>
                  <a:lnTo>
                    <a:pt x="4241" y="3149"/>
                  </a:lnTo>
                  <a:lnTo>
                    <a:pt x="4419" y="3035"/>
                  </a:lnTo>
                  <a:lnTo>
                    <a:pt x="4622" y="2959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12015872" y="68939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95" y="0"/>
                  </a:moveTo>
                  <a:lnTo>
                    <a:pt x="342" y="304"/>
                  </a:lnTo>
                  <a:lnTo>
                    <a:pt x="165" y="609"/>
                  </a:lnTo>
                  <a:lnTo>
                    <a:pt x="0" y="914"/>
                  </a:lnTo>
                  <a:lnTo>
                    <a:pt x="101" y="1155"/>
                  </a:lnTo>
                  <a:lnTo>
                    <a:pt x="203" y="1371"/>
                  </a:lnTo>
                  <a:lnTo>
                    <a:pt x="292" y="1612"/>
                  </a:lnTo>
                  <a:lnTo>
                    <a:pt x="584" y="1752"/>
                  </a:lnTo>
                  <a:lnTo>
                    <a:pt x="914" y="1904"/>
                  </a:lnTo>
                  <a:lnTo>
                    <a:pt x="1219" y="2031"/>
                  </a:lnTo>
                  <a:lnTo>
                    <a:pt x="1447" y="1955"/>
                  </a:lnTo>
                  <a:lnTo>
                    <a:pt x="1689" y="1866"/>
                  </a:lnTo>
                  <a:lnTo>
                    <a:pt x="1905" y="1777"/>
                  </a:lnTo>
                  <a:lnTo>
                    <a:pt x="1435" y="1181"/>
                  </a:lnTo>
                  <a:lnTo>
                    <a:pt x="965" y="57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12020106" y="6886752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524" y="4064"/>
                  </a:moveTo>
                  <a:lnTo>
                    <a:pt x="1117" y="3263"/>
                  </a:lnTo>
                  <a:lnTo>
                    <a:pt x="952" y="2463"/>
                  </a:lnTo>
                  <a:lnTo>
                    <a:pt x="1358" y="1612"/>
                  </a:lnTo>
                  <a:lnTo>
                    <a:pt x="863" y="863"/>
                  </a:lnTo>
                  <a:lnTo>
                    <a:pt x="660" y="88"/>
                  </a:lnTo>
                  <a:lnTo>
                    <a:pt x="393" y="0"/>
                  </a:lnTo>
                  <a:lnTo>
                    <a:pt x="50" y="812"/>
                  </a:lnTo>
                  <a:lnTo>
                    <a:pt x="355" y="1587"/>
                  </a:lnTo>
                  <a:lnTo>
                    <a:pt x="596" y="2349"/>
                  </a:lnTo>
                  <a:lnTo>
                    <a:pt x="215" y="2603"/>
                  </a:lnTo>
                  <a:lnTo>
                    <a:pt x="0" y="2705"/>
                  </a:lnTo>
                  <a:lnTo>
                    <a:pt x="152" y="3098"/>
                  </a:lnTo>
                  <a:lnTo>
                    <a:pt x="228" y="3263"/>
                  </a:lnTo>
                  <a:lnTo>
                    <a:pt x="406" y="3771"/>
                  </a:lnTo>
                  <a:lnTo>
                    <a:pt x="635" y="4305"/>
                  </a:lnTo>
                  <a:lnTo>
                    <a:pt x="800" y="4572"/>
                  </a:lnTo>
                  <a:lnTo>
                    <a:pt x="965" y="4864"/>
                  </a:lnTo>
                  <a:lnTo>
                    <a:pt x="1524" y="4064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12018188" y="68883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635" y="0"/>
                  </a:moveTo>
                  <a:lnTo>
                    <a:pt x="431" y="63"/>
                  </a:lnTo>
                  <a:lnTo>
                    <a:pt x="241" y="139"/>
                  </a:lnTo>
                  <a:lnTo>
                    <a:pt x="25" y="203"/>
                  </a:lnTo>
                  <a:lnTo>
                    <a:pt x="342" y="533"/>
                  </a:lnTo>
                  <a:lnTo>
                    <a:pt x="571" y="482"/>
                  </a:lnTo>
                  <a:lnTo>
                    <a:pt x="635" y="0"/>
                  </a:lnTo>
                  <a:close/>
                </a:path>
                <a:path w="2540" h="1904">
                  <a:moveTo>
                    <a:pt x="2159" y="1714"/>
                  </a:moveTo>
                  <a:lnTo>
                    <a:pt x="2070" y="1524"/>
                  </a:lnTo>
                  <a:lnTo>
                    <a:pt x="2006" y="1358"/>
                  </a:lnTo>
                  <a:lnTo>
                    <a:pt x="1917" y="1155"/>
                  </a:lnTo>
                  <a:lnTo>
                    <a:pt x="1727" y="1320"/>
                  </a:lnTo>
                  <a:lnTo>
                    <a:pt x="1701" y="1651"/>
                  </a:lnTo>
                  <a:lnTo>
                    <a:pt x="1866" y="1752"/>
                  </a:lnTo>
                  <a:lnTo>
                    <a:pt x="2159" y="1714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12017832" y="688298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70" h="5715">
                  <a:moveTo>
                    <a:pt x="952" y="533"/>
                  </a:moveTo>
                  <a:lnTo>
                    <a:pt x="850" y="355"/>
                  </a:lnTo>
                  <a:lnTo>
                    <a:pt x="736" y="190"/>
                  </a:lnTo>
                  <a:lnTo>
                    <a:pt x="596" y="0"/>
                  </a:lnTo>
                  <a:lnTo>
                    <a:pt x="406" y="101"/>
                  </a:lnTo>
                  <a:lnTo>
                    <a:pt x="203" y="203"/>
                  </a:lnTo>
                  <a:lnTo>
                    <a:pt x="0" y="292"/>
                  </a:lnTo>
                  <a:lnTo>
                    <a:pt x="50" y="482"/>
                  </a:lnTo>
                  <a:lnTo>
                    <a:pt x="88" y="660"/>
                  </a:lnTo>
                  <a:lnTo>
                    <a:pt x="63" y="850"/>
                  </a:lnTo>
                  <a:lnTo>
                    <a:pt x="381" y="1016"/>
                  </a:lnTo>
                  <a:lnTo>
                    <a:pt x="584" y="850"/>
                  </a:lnTo>
                  <a:lnTo>
                    <a:pt x="762" y="685"/>
                  </a:lnTo>
                  <a:lnTo>
                    <a:pt x="952" y="533"/>
                  </a:lnTo>
                  <a:close/>
                </a:path>
                <a:path w="1270" h="5715">
                  <a:moveTo>
                    <a:pt x="990" y="5321"/>
                  </a:moveTo>
                  <a:lnTo>
                    <a:pt x="927" y="5080"/>
                  </a:lnTo>
                  <a:lnTo>
                    <a:pt x="838" y="4864"/>
                  </a:lnTo>
                  <a:lnTo>
                    <a:pt x="749" y="4622"/>
                  </a:lnTo>
                  <a:lnTo>
                    <a:pt x="635" y="4927"/>
                  </a:lnTo>
                  <a:lnTo>
                    <a:pt x="508" y="5219"/>
                  </a:lnTo>
                  <a:lnTo>
                    <a:pt x="381" y="5524"/>
                  </a:lnTo>
                  <a:lnTo>
                    <a:pt x="596" y="5461"/>
                  </a:lnTo>
                  <a:lnTo>
                    <a:pt x="787" y="5384"/>
                  </a:lnTo>
                  <a:lnTo>
                    <a:pt x="990" y="5321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12007029" y="690047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5359" y="7366"/>
                  </a:moveTo>
                  <a:lnTo>
                    <a:pt x="4229" y="7366"/>
                  </a:lnTo>
                  <a:lnTo>
                    <a:pt x="5359" y="7810"/>
                  </a:lnTo>
                  <a:lnTo>
                    <a:pt x="5359" y="7366"/>
                  </a:lnTo>
                  <a:close/>
                </a:path>
                <a:path w="7620" h="8254">
                  <a:moveTo>
                    <a:pt x="2209" y="1574"/>
                  </a:moveTo>
                  <a:lnTo>
                    <a:pt x="1491" y="1981"/>
                  </a:lnTo>
                  <a:lnTo>
                    <a:pt x="1044" y="2806"/>
                  </a:lnTo>
                  <a:lnTo>
                    <a:pt x="1092" y="3149"/>
                  </a:lnTo>
                  <a:lnTo>
                    <a:pt x="1701" y="4559"/>
                  </a:lnTo>
                  <a:lnTo>
                    <a:pt x="1358" y="5156"/>
                  </a:lnTo>
                  <a:lnTo>
                    <a:pt x="444" y="5499"/>
                  </a:lnTo>
                  <a:lnTo>
                    <a:pt x="0" y="6413"/>
                  </a:lnTo>
                  <a:lnTo>
                    <a:pt x="609" y="7721"/>
                  </a:lnTo>
                  <a:lnTo>
                    <a:pt x="1600" y="7416"/>
                  </a:lnTo>
                  <a:lnTo>
                    <a:pt x="2603" y="7023"/>
                  </a:lnTo>
                  <a:lnTo>
                    <a:pt x="5359" y="7023"/>
                  </a:lnTo>
                  <a:lnTo>
                    <a:pt x="5377" y="5156"/>
                  </a:lnTo>
                  <a:lnTo>
                    <a:pt x="6743" y="4584"/>
                  </a:lnTo>
                  <a:lnTo>
                    <a:pt x="7594" y="3556"/>
                  </a:lnTo>
                  <a:lnTo>
                    <a:pt x="3860" y="3556"/>
                  </a:lnTo>
                  <a:lnTo>
                    <a:pt x="3835" y="3200"/>
                  </a:lnTo>
                  <a:lnTo>
                    <a:pt x="4102" y="3162"/>
                  </a:lnTo>
                  <a:lnTo>
                    <a:pt x="7467" y="3162"/>
                  </a:lnTo>
                  <a:lnTo>
                    <a:pt x="7353" y="2806"/>
                  </a:lnTo>
                  <a:lnTo>
                    <a:pt x="6729" y="2209"/>
                  </a:lnTo>
                  <a:lnTo>
                    <a:pt x="3276" y="2209"/>
                  </a:lnTo>
                  <a:lnTo>
                    <a:pt x="2298" y="1816"/>
                  </a:lnTo>
                  <a:lnTo>
                    <a:pt x="2209" y="1574"/>
                  </a:lnTo>
                  <a:close/>
                </a:path>
                <a:path w="7620" h="8254">
                  <a:moveTo>
                    <a:pt x="5359" y="7023"/>
                  </a:moveTo>
                  <a:lnTo>
                    <a:pt x="2603" y="7023"/>
                  </a:lnTo>
                  <a:lnTo>
                    <a:pt x="3581" y="7429"/>
                  </a:lnTo>
                  <a:lnTo>
                    <a:pt x="4229" y="7366"/>
                  </a:lnTo>
                  <a:lnTo>
                    <a:pt x="5359" y="7366"/>
                  </a:lnTo>
                  <a:lnTo>
                    <a:pt x="5359" y="7023"/>
                  </a:lnTo>
                  <a:close/>
                </a:path>
                <a:path w="7620" h="8254">
                  <a:moveTo>
                    <a:pt x="7467" y="3162"/>
                  </a:moveTo>
                  <a:lnTo>
                    <a:pt x="4102" y="3162"/>
                  </a:lnTo>
                  <a:lnTo>
                    <a:pt x="4140" y="3517"/>
                  </a:lnTo>
                  <a:lnTo>
                    <a:pt x="3860" y="3556"/>
                  </a:lnTo>
                  <a:lnTo>
                    <a:pt x="7594" y="3556"/>
                  </a:lnTo>
                  <a:lnTo>
                    <a:pt x="7467" y="3162"/>
                  </a:lnTo>
                  <a:close/>
                </a:path>
                <a:path w="7620" h="8254">
                  <a:moveTo>
                    <a:pt x="5829" y="0"/>
                  </a:moveTo>
                  <a:lnTo>
                    <a:pt x="4241" y="914"/>
                  </a:lnTo>
                  <a:lnTo>
                    <a:pt x="3949" y="1981"/>
                  </a:lnTo>
                  <a:lnTo>
                    <a:pt x="3276" y="2209"/>
                  </a:lnTo>
                  <a:lnTo>
                    <a:pt x="6729" y="2209"/>
                  </a:lnTo>
                  <a:lnTo>
                    <a:pt x="5791" y="1765"/>
                  </a:lnTo>
                  <a:lnTo>
                    <a:pt x="6591" y="660"/>
                  </a:lnTo>
                  <a:lnTo>
                    <a:pt x="6337" y="431"/>
                  </a:lnTo>
                  <a:lnTo>
                    <a:pt x="6057" y="22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F054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12006559" y="689888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984" y="0"/>
                  </a:moveTo>
                  <a:lnTo>
                    <a:pt x="2743" y="76"/>
                  </a:lnTo>
                  <a:lnTo>
                    <a:pt x="2298" y="253"/>
                  </a:lnTo>
                  <a:lnTo>
                    <a:pt x="2133" y="698"/>
                  </a:lnTo>
                  <a:lnTo>
                    <a:pt x="2095" y="1396"/>
                  </a:lnTo>
                  <a:lnTo>
                    <a:pt x="1778" y="1523"/>
                  </a:lnTo>
                  <a:lnTo>
                    <a:pt x="0" y="2425"/>
                  </a:lnTo>
                  <a:lnTo>
                    <a:pt x="1574" y="2920"/>
                  </a:lnTo>
                  <a:lnTo>
                    <a:pt x="1968" y="3555"/>
                  </a:lnTo>
                  <a:lnTo>
                    <a:pt x="2679" y="3162"/>
                  </a:lnTo>
                  <a:lnTo>
                    <a:pt x="4533" y="126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12009324" y="69013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43" y="0"/>
                  </a:moveTo>
                  <a:lnTo>
                    <a:pt x="1295" y="317"/>
                  </a:lnTo>
                  <a:lnTo>
                    <a:pt x="647" y="609"/>
                  </a:lnTo>
                  <a:lnTo>
                    <a:pt x="0" y="914"/>
                  </a:lnTo>
                  <a:lnTo>
                    <a:pt x="977" y="1295"/>
                  </a:lnTo>
                  <a:lnTo>
                    <a:pt x="1651" y="106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48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12012805" y="689343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8775" y="0"/>
                  </a:moveTo>
                  <a:lnTo>
                    <a:pt x="7734" y="1244"/>
                  </a:lnTo>
                  <a:lnTo>
                    <a:pt x="6731" y="2501"/>
                  </a:lnTo>
                  <a:lnTo>
                    <a:pt x="5689" y="3759"/>
                  </a:lnTo>
                  <a:lnTo>
                    <a:pt x="5854" y="4610"/>
                  </a:lnTo>
                  <a:lnTo>
                    <a:pt x="5549" y="5283"/>
                  </a:lnTo>
                  <a:lnTo>
                    <a:pt x="4686" y="5638"/>
                  </a:lnTo>
                  <a:lnTo>
                    <a:pt x="3733" y="6959"/>
                  </a:lnTo>
                  <a:lnTo>
                    <a:pt x="2120" y="7035"/>
                  </a:lnTo>
                  <a:lnTo>
                    <a:pt x="800" y="7696"/>
                  </a:lnTo>
                  <a:lnTo>
                    <a:pt x="0" y="8801"/>
                  </a:lnTo>
                  <a:lnTo>
                    <a:pt x="990" y="9258"/>
                  </a:lnTo>
                  <a:lnTo>
                    <a:pt x="1587" y="9842"/>
                  </a:lnTo>
                  <a:lnTo>
                    <a:pt x="4533" y="8928"/>
                  </a:lnTo>
                  <a:lnTo>
                    <a:pt x="6540" y="6985"/>
                  </a:lnTo>
                  <a:lnTo>
                    <a:pt x="7848" y="4254"/>
                  </a:lnTo>
                  <a:lnTo>
                    <a:pt x="8140" y="3683"/>
                  </a:lnTo>
                  <a:lnTo>
                    <a:pt x="8636" y="3340"/>
                  </a:lnTo>
                  <a:lnTo>
                    <a:pt x="9194" y="3098"/>
                  </a:lnTo>
                  <a:lnTo>
                    <a:pt x="9105" y="774"/>
                  </a:lnTo>
                  <a:lnTo>
                    <a:pt x="9004" y="508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EE31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12017462" y="68971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003" y="0"/>
                  </a:moveTo>
                  <a:lnTo>
                    <a:pt x="266" y="406"/>
                  </a:lnTo>
                  <a:lnTo>
                    <a:pt x="0" y="1092"/>
                  </a:lnTo>
                  <a:lnTo>
                    <a:pt x="12" y="1904"/>
                  </a:lnTo>
                  <a:lnTo>
                    <a:pt x="901" y="1562"/>
                  </a:lnTo>
                  <a:lnTo>
                    <a:pt x="1206" y="901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12014505" y="689490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651" y="698"/>
                  </a:moveTo>
                  <a:lnTo>
                    <a:pt x="1562" y="457"/>
                  </a:lnTo>
                  <a:lnTo>
                    <a:pt x="1460" y="241"/>
                  </a:lnTo>
                  <a:lnTo>
                    <a:pt x="1358" y="0"/>
                  </a:lnTo>
                  <a:lnTo>
                    <a:pt x="914" y="190"/>
                  </a:lnTo>
                  <a:lnTo>
                    <a:pt x="457" y="355"/>
                  </a:lnTo>
                  <a:lnTo>
                    <a:pt x="0" y="546"/>
                  </a:lnTo>
                  <a:lnTo>
                    <a:pt x="508" y="990"/>
                  </a:lnTo>
                  <a:lnTo>
                    <a:pt x="1066" y="901"/>
                  </a:lnTo>
                  <a:lnTo>
                    <a:pt x="1625" y="711"/>
                  </a:lnTo>
                  <a:close/>
                </a:path>
                <a:path w="3175" h="2540">
                  <a:moveTo>
                    <a:pt x="2590" y="1130"/>
                  </a:moveTo>
                  <a:lnTo>
                    <a:pt x="2273" y="990"/>
                  </a:lnTo>
                  <a:lnTo>
                    <a:pt x="1943" y="838"/>
                  </a:lnTo>
                  <a:lnTo>
                    <a:pt x="1625" y="711"/>
                  </a:lnTo>
                  <a:lnTo>
                    <a:pt x="1917" y="914"/>
                  </a:lnTo>
                  <a:lnTo>
                    <a:pt x="1778" y="2082"/>
                  </a:lnTo>
                  <a:lnTo>
                    <a:pt x="2590" y="113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12014505" y="68833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4" y="0"/>
                  </a:moveTo>
                  <a:lnTo>
                    <a:pt x="685" y="63"/>
                  </a:lnTo>
                  <a:lnTo>
                    <a:pt x="482" y="152"/>
                  </a:lnTo>
                  <a:lnTo>
                    <a:pt x="241" y="215"/>
                  </a:lnTo>
                  <a:lnTo>
                    <a:pt x="152" y="800"/>
                  </a:lnTo>
                  <a:lnTo>
                    <a:pt x="88" y="1371"/>
                  </a:lnTo>
                  <a:lnTo>
                    <a:pt x="0" y="1930"/>
                  </a:lnTo>
                  <a:lnTo>
                    <a:pt x="838" y="2451"/>
                  </a:lnTo>
                  <a:lnTo>
                    <a:pt x="1587" y="2158"/>
                  </a:lnTo>
                  <a:lnTo>
                    <a:pt x="2336" y="1752"/>
                  </a:lnTo>
                  <a:lnTo>
                    <a:pt x="2349" y="1523"/>
                  </a:lnTo>
                  <a:lnTo>
                    <a:pt x="2336" y="1333"/>
                  </a:lnTo>
                  <a:lnTo>
                    <a:pt x="2298" y="1117"/>
                  </a:lnTo>
                  <a:lnTo>
                    <a:pt x="1587" y="1054"/>
                  </a:lnTo>
                  <a:lnTo>
                    <a:pt x="1193" y="60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12015699" y="68867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41"/>
                  </a:lnTo>
                  <a:lnTo>
                    <a:pt x="355" y="253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12002380" y="690688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648" y="0"/>
                  </a:moveTo>
                  <a:lnTo>
                    <a:pt x="0" y="3606"/>
                  </a:lnTo>
                  <a:lnTo>
                    <a:pt x="1600" y="4330"/>
                  </a:lnTo>
                  <a:lnTo>
                    <a:pt x="1396" y="3606"/>
                  </a:lnTo>
                  <a:lnTo>
                    <a:pt x="1333" y="2908"/>
                  </a:lnTo>
                  <a:lnTo>
                    <a:pt x="2197" y="1765"/>
                  </a:lnTo>
                  <a:lnTo>
                    <a:pt x="2755" y="1384"/>
                  </a:lnTo>
                  <a:lnTo>
                    <a:pt x="3340" y="1803"/>
                  </a:lnTo>
                  <a:lnTo>
                    <a:pt x="3797" y="2159"/>
                  </a:lnTo>
                  <a:lnTo>
                    <a:pt x="3454" y="2616"/>
                  </a:lnTo>
                  <a:lnTo>
                    <a:pt x="2590" y="3390"/>
                  </a:lnTo>
                  <a:lnTo>
                    <a:pt x="2247" y="4254"/>
                  </a:lnTo>
                  <a:lnTo>
                    <a:pt x="4165" y="4140"/>
                  </a:lnTo>
                  <a:lnTo>
                    <a:pt x="4648" y="5664"/>
                  </a:lnTo>
                  <a:lnTo>
                    <a:pt x="5803" y="5067"/>
                  </a:lnTo>
                  <a:lnTo>
                    <a:pt x="5638" y="3365"/>
                  </a:lnTo>
                  <a:lnTo>
                    <a:pt x="7785" y="2438"/>
                  </a:lnTo>
                  <a:lnTo>
                    <a:pt x="7251" y="609"/>
                  </a:lnTo>
                  <a:lnTo>
                    <a:pt x="6248" y="1003"/>
                  </a:lnTo>
                  <a:lnTo>
                    <a:pt x="5257" y="130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12007183" y="69040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177" y="317"/>
                  </a:lnTo>
                  <a:lnTo>
                    <a:pt x="0" y="990"/>
                  </a:lnTo>
                  <a:lnTo>
                    <a:pt x="292" y="1866"/>
                  </a:lnTo>
                  <a:lnTo>
                    <a:pt x="1206" y="1536"/>
                  </a:lnTo>
                  <a:lnTo>
                    <a:pt x="1549" y="939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6A7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12017241" y="6940173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2743" y="0"/>
                  </a:moveTo>
                  <a:lnTo>
                    <a:pt x="1778" y="12"/>
                  </a:lnTo>
                  <a:lnTo>
                    <a:pt x="1104" y="774"/>
                  </a:lnTo>
                  <a:lnTo>
                    <a:pt x="241" y="495"/>
                  </a:lnTo>
                  <a:lnTo>
                    <a:pt x="203" y="1257"/>
                  </a:lnTo>
                  <a:lnTo>
                    <a:pt x="0" y="2044"/>
                  </a:lnTo>
                  <a:lnTo>
                    <a:pt x="342" y="2806"/>
                  </a:lnTo>
                  <a:lnTo>
                    <a:pt x="1206" y="3174"/>
                  </a:lnTo>
                  <a:lnTo>
                    <a:pt x="1333" y="4114"/>
                  </a:lnTo>
                  <a:lnTo>
                    <a:pt x="2654" y="6997"/>
                  </a:lnTo>
                  <a:lnTo>
                    <a:pt x="3492" y="9258"/>
                  </a:lnTo>
                  <a:lnTo>
                    <a:pt x="4394" y="11506"/>
                  </a:lnTo>
                  <a:lnTo>
                    <a:pt x="5778" y="10960"/>
                  </a:lnTo>
                  <a:lnTo>
                    <a:pt x="6210" y="10020"/>
                  </a:lnTo>
                  <a:lnTo>
                    <a:pt x="6997" y="9347"/>
                  </a:lnTo>
                  <a:lnTo>
                    <a:pt x="7810" y="8547"/>
                  </a:lnTo>
                  <a:lnTo>
                    <a:pt x="8445" y="11963"/>
                  </a:lnTo>
                  <a:lnTo>
                    <a:pt x="8559" y="13639"/>
                  </a:lnTo>
                  <a:lnTo>
                    <a:pt x="9677" y="15011"/>
                  </a:lnTo>
                  <a:lnTo>
                    <a:pt x="10642" y="15214"/>
                  </a:lnTo>
                  <a:lnTo>
                    <a:pt x="10807" y="16052"/>
                  </a:lnTo>
                  <a:lnTo>
                    <a:pt x="11137" y="16802"/>
                  </a:lnTo>
                  <a:lnTo>
                    <a:pt x="13449" y="16738"/>
                  </a:lnTo>
                  <a:lnTo>
                    <a:pt x="12306" y="15011"/>
                  </a:lnTo>
                  <a:lnTo>
                    <a:pt x="12357" y="12598"/>
                  </a:lnTo>
                  <a:lnTo>
                    <a:pt x="8597" y="11264"/>
                  </a:lnTo>
                  <a:lnTo>
                    <a:pt x="8953" y="9347"/>
                  </a:lnTo>
                  <a:lnTo>
                    <a:pt x="9385" y="8051"/>
                  </a:lnTo>
                  <a:lnTo>
                    <a:pt x="8242" y="7162"/>
                  </a:lnTo>
                  <a:lnTo>
                    <a:pt x="7188" y="6070"/>
                  </a:lnTo>
                  <a:lnTo>
                    <a:pt x="3606" y="4292"/>
                  </a:lnTo>
                  <a:lnTo>
                    <a:pt x="2679" y="246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389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12016870" y="69474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39" y="0"/>
                  </a:moveTo>
                  <a:lnTo>
                    <a:pt x="1295" y="63"/>
                  </a:lnTo>
                  <a:lnTo>
                    <a:pt x="711" y="165"/>
                  </a:lnTo>
                  <a:lnTo>
                    <a:pt x="190" y="393"/>
                  </a:lnTo>
                  <a:lnTo>
                    <a:pt x="0" y="1054"/>
                  </a:lnTo>
                  <a:lnTo>
                    <a:pt x="114" y="1244"/>
                  </a:lnTo>
                  <a:lnTo>
                    <a:pt x="215" y="1549"/>
                  </a:lnTo>
                  <a:lnTo>
                    <a:pt x="355" y="1562"/>
                  </a:lnTo>
                  <a:lnTo>
                    <a:pt x="1054" y="1663"/>
                  </a:lnTo>
                  <a:lnTo>
                    <a:pt x="1397" y="1117"/>
                  </a:lnTo>
                  <a:lnTo>
                    <a:pt x="1701" y="660"/>
                  </a:lnTo>
                  <a:lnTo>
                    <a:pt x="1917" y="292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5DB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12022589" y="6948709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5">
                  <a:moveTo>
                    <a:pt x="2476" y="0"/>
                  </a:moveTo>
                  <a:lnTo>
                    <a:pt x="1650" y="800"/>
                  </a:lnTo>
                  <a:lnTo>
                    <a:pt x="863" y="1485"/>
                  </a:lnTo>
                  <a:lnTo>
                    <a:pt x="304" y="2743"/>
                  </a:lnTo>
                  <a:lnTo>
                    <a:pt x="0" y="3378"/>
                  </a:lnTo>
                  <a:lnTo>
                    <a:pt x="215" y="3924"/>
                  </a:lnTo>
                  <a:lnTo>
                    <a:pt x="1803" y="3581"/>
                  </a:lnTo>
                  <a:lnTo>
                    <a:pt x="215" y="5753"/>
                  </a:lnTo>
                  <a:lnTo>
                    <a:pt x="165" y="7442"/>
                  </a:lnTo>
                  <a:lnTo>
                    <a:pt x="2717" y="8902"/>
                  </a:lnTo>
                  <a:lnTo>
                    <a:pt x="850" y="10286"/>
                  </a:lnTo>
                  <a:lnTo>
                    <a:pt x="1117" y="11696"/>
                  </a:lnTo>
                  <a:lnTo>
                    <a:pt x="2349" y="11442"/>
                  </a:lnTo>
                  <a:lnTo>
                    <a:pt x="2870" y="9702"/>
                  </a:lnTo>
                  <a:lnTo>
                    <a:pt x="4229" y="10426"/>
                  </a:lnTo>
                  <a:lnTo>
                    <a:pt x="4063" y="9093"/>
                  </a:lnTo>
                  <a:lnTo>
                    <a:pt x="2298" y="7746"/>
                  </a:lnTo>
                  <a:lnTo>
                    <a:pt x="4317" y="6476"/>
                  </a:lnTo>
                  <a:lnTo>
                    <a:pt x="3225" y="5092"/>
                  </a:lnTo>
                  <a:lnTo>
                    <a:pt x="3098" y="3428"/>
                  </a:lnTo>
                  <a:lnTo>
                    <a:pt x="2781" y="180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12025952" y="695914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876" y="0"/>
                  </a:moveTo>
                  <a:lnTo>
                    <a:pt x="876" y="596"/>
                  </a:lnTo>
                  <a:lnTo>
                    <a:pt x="0" y="1269"/>
                  </a:lnTo>
                  <a:lnTo>
                    <a:pt x="2095" y="2768"/>
                  </a:lnTo>
                  <a:lnTo>
                    <a:pt x="2692" y="4876"/>
                  </a:lnTo>
                  <a:lnTo>
                    <a:pt x="4584" y="5664"/>
                  </a:lnTo>
                  <a:lnTo>
                    <a:pt x="5143" y="5422"/>
                  </a:lnTo>
                  <a:lnTo>
                    <a:pt x="5626" y="5118"/>
                  </a:lnTo>
                  <a:lnTo>
                    <a:pt x="5689" y="4457"/>
                  </a:lnTo>
                  <a:lnTo>
                    <a:pt x="4394" y="3517"/>
                  </a:lnTo>
                  <a:lnTo>
                    <a:pt x="3035" y="2717"/>
                  </a:lnTo>
                  <a:lnTo>
                    <a:pt x="2641" y="952"/>
                  </a:lnTo>
                  <a:lnTo>
                    <a:pt x="2489" y="228"/>
                  </a:lnTo>
                  <a:lnTo>
                    <a:pt x="1600" y="63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12029887" y="69647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0" y="266"/>
                  </a:lnTo>
                  <a:lnTo>
                    <a:pt x="254" y="914"/>
                  </a:lnTo>
                  <a:lnTo>
                    <a:pt x="444" y="927"/>
                  </a:lnTo>
                  <a:lnTo>
                    <a:pt x="685" y="863"/>
                  </a:lnTo>
                  <a:lnTo>
                    <a:pt x="901" y="774"/>
                  </a:lnTo>
                  <a:lnTo>
                    <a:pt x="812" y="533"/>
                  </a:lnTo>
                  <a:lnTo>
                    <a:pt x="749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0538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12029177" y="69650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88"/>
                  </a:lnTo>
                  <a:lnTo>
                    <a:pt x="0" y="254"/>
                  </a:lnTo>
                  <a:lnTo>
                    <a:pt x="330" y="368"/>
                  </a:lnTo>
                  <a:lnTo>
                    <a:pt x="965" y="64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12030119" y="69655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60" y="0"/>
                  </a:moveTo>
                  <a:lnTo>
                    <a:pt x="444" y="114"/>
                  </a:lnTo>
                  <a:lnTo>
                    <a:pt x="215" y="177"/>
                  </a:lnTo>
                  <a:lnTo>
                    <a:pt x="0" y="266"/>
                  </a:lnTo>
                  <a:lnTo>
                    <a:pt x="88" y="533"/>
                  </a:lnTo>
                  <a:lnTo>
                    <a:pt x="190" y="812"/>
                  </a:lnTo>
                  <a:lnTo>
                    <a:pt x="266" y="1104"/>
                  </a:lnTo>
                  <a:lnTo>
                    <a:pt x="317" y="1269"/>
                  </a:lnTo>
                  <a:lnTo>
                    <a:pt x="406" y="1409"/>
                  </a:lnTo>
                  <a:lnTo>
                    <a:pt x="533" y="1523"/>
                  </a:lnTo>
                  <a:lnTo>
                    <a:pt x="1257" y="1308"/>
                  </a:lnTo>
                  <a:lnTo>
                    <a:pt x="2705" y="812"/>
                  </a:lnTo>
                  <a:lnTo>
                    <a:pt x="2019" y="558"/>
                  </a:lnTo>
                  <a:lnTo>
                    <a:pt x="1346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5A6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12084572" y="691568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7162" y="8242"/>
                  </a:moveTo>
                  <a:lnTo>
                    <a:pt x="4305" y="8242"/>
                  </a:lnTo>
                  <a:lnTo>
                    <a:pt x="5499" y="9397"/>
                  </a:lnTo>
                  <a:lnTo>
                    <a:pt x="2705" y="10464"/>
                  </a:lnTo>
                  <a:lnTo>
                    <a:pt x="7302" y="11760"/>
                  </a:lnTo>
                  <a:lnTo>
                    <a:pt x="7035" y="10998"/>
                  </a:lnTo>
                  <a:lnTo>
                    <a:pt x="6591" y="10248"/>
                  </a:lnTo>
                  <a:lnTo>
                    <a:pt x="7200" y="9461"/>
                  </a:lnTo>
                  <a:lnTo>
                    <a:pt x="7162" y="8242"/>
                  </a:lnTo>
                  <a:close/>
                </a:path>
                <a:path w="15240" h="12065">
                  <a:moveTo>
                    <a:pt x="8039" y="8940"/>
                  </a:moveTo>
                  <a:lnTo>
                    <a:pt x="7200" y="9461"/>
                  </a:lnTo>
                  <a:lnTo>
                    <a:pt x="9093" y="10299"/>
                  </a:lnTo>
                  <a:lnTo>
                    <a:pt x="9461" y="9880"/>
                  </a:lnTo>
                  <a:lnTo>
                    <a:pt x="10096" y="9461"/>
                  </a:lnTo>
                  <a:lnTo>
                    <a:pt x="10166" y="9080"/>
                  </a:lnTo>
                  <a:lnTo>
                    <a:pt x="9626" y="9080"/>
                  </a:lnTo>
                  <a:lnTo>
                    <a:pt x="8039" y="8940"/>
                  </a:lnTo>
                  <a:close/>
                </a:path>
                <a:path w="15240" h="12065">
                  <a:moveTo>
                    <a:pt x="12985" y="4749"/>
                  </a:moveTo>
                  <a:lnTo>
                    <a:pt x="6096" y="4749"/>
                  </a:lnTo>
                  <a:lnTo>
                    <a:pt x="7391" y="5156"/>
                  </a:lnTo>
                  <a:lnTo>
                    <a:pt x="8356" y="5486"/>
                  </a:lnTo>
                  <a:lnTo>
                    <a:pt x="9176" y="6388"/>
                  </a:lnTo>
                  <a:lnTo>
                    <a:pt x="9264" y="6591"/>
                  </a:lnTo>
                  <a:lnTo>
                    <a:pt x="9626" y="9080"/>
                  </a:lnTo>
                  <a:lnTo>
                    <a:pt x="10166" y="9080"/>
                  </a:lnTo>
                  <a:lnTo>
                    <a:pt x="10478" y="7442"/>
                  </a:lnTo>
                  <a:lnTo>
                    <a:pt x="10795" y="6388"/>
                  </a:lnTo>
                  <a:lnTo>
                    <a:pt x="13106" y="6286"/>
                  </a:lnTo>
                  <a:lnTo>
                    <a:pt x="13296" y="4800"/>
                  </a:lnTo>
                  <a:lnTo>
                    <a:pt x="12992" y="4787"/>
                  </a:lnTo>
                  <a:close/>
                </a:path>
                <a:path w="15240" h="12065">
                  <a:moveTo>
                    <a:pt x="3282" y="1917"/>
                  </a:moveTo>
                  <a:lnTo>
                    <a:pt x="1689" y="1917"/>
                  </a:lnTo>
                  <a:lnTo>
                    <a:pt x="2286" y="2692"/>
                  </a:lnTo>
                  <a:lnTo>
                    <a:pt x="3403" y="3555"/>
                  </a:lnTo>
                  <a:lnTo>
                    <a:pt x="3848" y="4533"/>
                  </a:lnTo>
                  <a:lnTo>
                    <a:pt x="2628" y="5689"/>
                  </a:lnTo>
                  <a:lnTo>
                    <a:pt x="1651" y="8254"/>
                  </a:lnTo>
                  <a:lnTo>
                    <a:pt x="7162" y="8242"/>
                  </a:lnTo>
                  <a:lnTo>
                    <a:pt x="7137" y="7442"/>
                  </a:lnTo>
                  <a:lnTo>
                    <a:pt x="3962" y="6591"/>
                  </a:lnTo>
                  <a:lnTo>
                    <a:pt x="4902" y="5397"/>
                  </a:lnTo>
                  <a:lnTo>
                    <a:pt x="6096" y="4749"/>
                  </a:lnTo>
                  <a:lnTo>
                    <a:pt x="12985" y="4749"/>
                  </a:lnTo>
                  <a:lnTo>
                    <a:pt x="12941" y="4495"/>
                  </a:lnTo>
                  <a:lnTo>
                    <a:pt x="13979" y="4495"/>
                  </a:lnTo>
                  <a:lnTo>
                    <a:pt x="13944" y="4013"/>
                  </a:lnTo>
                  <a:lnTo>
                    <a:pt x="14642" y="3517"/>
                  </a:lnTo>
                  <a:lnTo>
                    <a:pt x="10896" y="3517"/>
                  </a:lnTo>
                  <a:lnTo>
                    <a:pt x="7835" y="3492"/>
                  </a:lnTo>
                  <a:lnTo>
                    <a:pt x="7697" y="3365"/>
                  </a:lnTo>
                  <a:lnTo>
                    <a:pt x="4864" y="3365"/>
                  </a:lnTo>
                  <a:lnTo>
                    <a:pt x="3282" y="1917"/>
                  </a:lnTo>
                  <a:close/>
                </a:path>
                <a:path w="15240" h="12065">
                  <a:moveTo>
                    <a:pt x="13979" y="4495"/>
                  </a:moveTo>
                  <a:lnTo>
                    <a:pt x="12941" y="4495"/>
                  </a:lnTo>
                  <a:lnTo>
                    <a:pt x="13296" y="4800"/>
                  </a:lnTo>
                  <a:lnTo>
                    <a:pt x="13982" y="4533"/>
                  </a:lnTo>
                  <a:close/>
                </a:path>
                <a:path w="15240" h="12065">
                  <a:moveTo>
                    <a:pt x="11798" y="3289"/>
                  </a:moveTo>
                  <a:lnTo>
                    <a:pt x="10896" y="3517"/>
                  </a:lnTo>
                  <a:lnTo>
                    <a:pt x="14642" y="3517"/>
                  </a:lnTo>
                  <a:lnTo>
                    <a:pt x="12611" y="3403"/>
                  </a:lnTo>
                  <a:lnTo>
                    <a:pt x="11798" y="3289"/>
                  </a:lnTo>
                  <a:close/>
                </a:path>
                <a:path w="15240" h="12065">
                  <a:moveTo>
                    <a:pt x="8305" y="1917"/>
                  </a:moveTo>
                  <a:lnTo>
                    <a:pt x="8487" y="2908"/>
                  </a:lnTo>
                  <a:lnTo>
                    <a:pt x="7835" y="3492"/>
                  </a:lnTo>
                  <a:lnTo>
                    <a:pt x="10869" y="3492"/>
                  </a:lnTo>
                  <a:lnTo>
                    <a:pt x="10240" y="2908"/>
                  </a:lnTo>
                  <a:lnTo>
                    <a:pt x="9753" y="2908"/>
                  </a:lnTo>
                  <a:lnTo>
                    <a:pt x="9448" y="2793"/>
                  </a:lnTo>
                  <a:lnTo>
                    <a:pt x="9283" y="2387"/>
                  </a:lnTo>
                  <a:lnTo>
                    <a:pt x="8305" y="1917"/>
                  </a:lnTo>
                  <a:close/>
                </a:path>
                <a:path w="15240" h="12065">
                  <a:moveTo>
                    <a:pt x="13881" y="2857"/>
                  </a:moveTo>
                  <a:lnTo>
                    <a:pt x="13157" y="3263"/>
                  </a:lnTo>
                  <a:lnTo>
                    <a:pt x="12611" y="3403"/>
                  </a:lnTo>
                  <a:lnTo>
                    <a:pt x="14659" y="3403"/>
                  </a:lnTo>
                  <a:lnTo>
                    <a:pt x="13881" y="2857"/>
                  </a:lnTo>
                  <a:close/>
                </a:path>
                <a:path w="15240" h="12065">
                  <a:moveTo>
                    <a:pt x="5194" y="0"/>
                  </a:moveTo>
                  <a:lnTo>
                    <a:pt x="4613" y="888"/>
                  </a:lnTo>
                  <a:lnTo>
                    <a:pt x="4644" y="1346"/>
                  </a:lnTo>
                  <a:lnTo>
                    <a:pt x="4864" y="3365"/>
                  </a:lnTo>
                  <a:lnTo>
                    <a:pt x="7697" y="3365"/>
                  </a:lnTo>
                  <a:lnTo>
                    <a:pt x="7531" y="3213"/>
                  </a:lnTo>
                  <a:lnTo>
                    <a:pt x="6209" y="2362"/>
                  </a:lnTo>
                  <a:lnTo>
                    <a:pt x="6211" y="1892"/>
                  </a:lnTo>
                  <a:lnTo>
                    <a:pt x="6553" y="546"/>
                  </a:lnTo>
                  <a:lnTo>
                    <a:pt x="5194" y="0"/>
                  </a:lnTo>
                  <a:close/>
                </a:path>
                <a:path w="15240" h="12065">
                  <a:moveTo>
                    <a:pt x="2159" y="888"/>
                  </a:moveTo>
                  <a:lnTo>
                    <a:pt x="838" y="1346"/>
                  </a:lnTo>
                  <a:lnTo>
                    <a:pt x="0" y="1892"/>
                  </a:lnTo>
                  <a:lnTo>
                    <a:pt x="546" y="2908"/>
                  </a:lnTo>
                  <a:lnTo>
                    <a:pt x="1689" y="1917"/>
                  </a:lnTo>
                  <a:lnTo>
                    <a:pt x="3282" y="1917"/>
                  </a:lnTo>
                  <a:lnTo>
                    <a:pt x="2159" y="888"/>
                  </a:lnTo>
                  <a:close/>
                </a:path>
                <a:path w="15240" h="12065">
                  <a:moveTo>
                    <a:pt x="10185" y="2857"/>
                  </a:moveTo>
                  <a:lnTo>
                    <a:pt x="9753" y="2908"/>
                  </a:lnTo>
                  <a:lnTo>
                    <a:pt x="10240" y="2908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12092412" y="691446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1828" y="0"/>
                  </a:moveTo>
                  <a:lnTo>
                    <a:pt x="0" y="1054"/>
                  </a:lnTo>
                  <a:lnTo>
                    <a:pt x="139" y="2552"/>
                  </a:lnTo>
                  <a:lnTo>
                    <a:pt x="355" y="2692"/>
                  </a:lnTo>
                  <a:lnTo>
                    <a:pt x="496" y="3162"/>
                  </a:lnTo>
                  <a:lnTo>
                    <a:pt x="1435" y="3606"/>
                  </a:lnTo>
                  <a:lnTo>
                    <a:pt x="2286" y="4038"/>
                  </a:lnTo>
                  <a:lnTo>
                    <a:pt x="2827" y="3289"/>
                  </a:lnTo>
                  <a:lnTo>
                    <a:pt x="2832" y="1841"/>
                  </a:lnTo>
                  <a:lnTo>
                    <a:pt x="5437" y="1841"/>
                  </a:lnTo>
                  <a:lnTo>
                    <a:pt x="5355" y="1574"/>
                  </a:lnTo>
                  <a:lnTo>
                    <a:pt x="3136" y="1574"/>
                  </a:lnTo>
                  <a:lnTo>
                    <a:pt x="1828" y="0"/>
                  </a:lnTo>
                  <a:close/>
                </a:path>
                <a:path w="5715" h="4445">
                  <a:moveTo>
                    <a:pt x="5437" y="1841"/>
                  </a:moveTo>
                  <a:lnTo>
                    <a:pt x="2832" y="1841"/>
                  </a:lnTo>
                  <a:lnTo>
                    <a:pt x="4000" y="2158"/>
                  </a:lnTo>
                  <a:lnTo>
                    <a:pt x="4787" y="2349"/>
                  </a:lnTo>
                  <a:lnTo>
                    <a:pt x="4563" y="2908"/>
                  </a:lnTo>
                  <a:lnTo>
                    <a:pt x="4446" y="3606"/>
                  </a:lnTo>
                  <a:lnTo>
                    <a:pt x="4737" y="4038"/>
                  </a:lnTo>
                  <a:lnTo>
                    <a:pt x="5271" y="3606"/>
                  </a:lnTo>
                  <a:lnTo>
                    <a:pt x="5367" y="3454"/>
                  </a:lnTo>
                  <a:lnTo>
                    <a:pt x="5638" y="2768"/>
                  </a:lnTo>
                  <a:lnTo>
                    <a:pt x="5524" y="2158"/>
                  </a:lnTo>
                  <a:lnTo>
                    <a:pt x="5437" y="1841"/>
                  </a:lnTo>
                  <a:close/>
                </a:path>
                <a:path w="5715" h="4445">
                  <a:moveTo>
                    <a:pt x="4066" y="231"/>
                  </a:moveTo>
                  <a:lnTo>
                    <a:pt x="3136" y="1574"/>
                  </a:lnTo>
                  <a:lnTo>
                    <a:pt x="5355" y="1574"/>
                  </a:lnTo>
                  <a:lnTo>
                    <a:pt x="5072" y="647"/>
                  </a:lnTo>
                  <a:lnTo>
                    <a:pt x="4673" y="647"/>
                  </a:lnTo>
                  <a:lnTo>
                    <a:pt x="4343" y="520"/>
                  </a:lnTo>
                  <a:lnTo>
                    <a:pt x="4066" y="231"/>
                  </a:lnTo>
                  <a:close/>
                </a:path>
                <a:path w="5715" h="4445">
                  <a:moveTo>
                    <a:pt x="5051" y="578"/>
                  </a:moveTo>
                  <a:lnTo>
                    <a:pt x="4673" y="647"/>
                  </a:lnTo>
                  <a:lnTo>
                    <a:pt x="5072" y="647"/>
                  </a:lnTo>
                  <a:close/>
                </a:path>
                <a:path w="5715" h="4445">
                  <a:moveTo>
                    <a:pt x="4076" y="215"/>
                  </a:moveTo>
                  <a:close/>
                </a:path>
              </a:pathLst>
            </a:custGeom>
            <a:solidFill>
              <a:srgbClr val="F7B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12093665" y="692022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4889" y="0"/>
                  </a:moveTo>
                  <a:lnTo>
                    <a:pt x="4648" y="101"/>
                  </a:lnTo>
                  <a:lnTo>
                    <a:pt x="4203" y="266"/>
                  </a:lnTo>
                  <a:lnTo>
                    <a:pt x="4140" y="863"/>
                  </a:lnTo>
                  <a:lnTo>
                    <a:pt x="4013" y="1752"/>
                  </a:lnTo>
                  <a:lnTo>
                    <a:pt x="3517" y="1765"/>
                  </a:lnTo>
                  <a:lnTo>
                    <a:pt x="1701" y="1854"/>
                  </a:lnTo>
                  <a:lnTo>
                    <a:pt x="1358" y="2997"/>
                  </a:lnTo>
                  <a:lnTo>
                    <a:pt x="1003" y="4927"/>
                  </a:lnTo>
                  <a:lnTo>
                    <a:pt x="368" y="5346"/>
                  </a:lnTo>
                  <a:lnTo>
                    <a:pt x="0" y="5765"/>
                  </a:lnTo>
                  <a:lnTo>
                    <a:pt x="508" y="6324"/>
                  </a:lnTo>
                  <a:lnTo>
                    <a:pt x="1143" y="6616"/>
                  </a:lnTo>
                  <a:lnTo>
                    <a:pt x="1892" y="6629"/>
                  </a:lnTo>
                  <a:lnTo>
                    <a:pt x="1612" y="4597"/>
                  </a:lnTo>
                  <a:lnTo>
                    <a:pt x="3441" y="4216"/>
                  </a:lnTo>
                  <a:lnTo>
                    <a:pt x="4559" y="3276"/>
                  </a:lnTo>
                  <a:lnTo>
                    <a:pt x="4597" y="2171"/>
                  </a:lnTo>
                  <a:lnTo>
                    <a:pt x="5435" y="115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12097915" y="691345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34" y="3378"/>
                  </a:moveTo>
                  <a:lnTo>
                    <a:pt x="1371" y="3378"/>
                  </a:lnTo>
                  <a:lnTo>
                    <a:pt x="1917" y="3835"/>
                  </a:lnTo>
                  <a:lnTo>
                    <a:pt x="3234" y="3378"/>
                  </a:lnTo>
                  <a:close/>
                </a:path>
                <a:path w="3809" h="4445">
                  <a:moveTo>
                    <a:pt x="2019" y="0"/>
                  </a:moveTo>
                  <a:lnTo>
                    <a:pt x="1841" y="1028"/>
                  </a:lnTo>
                  <a:lnTo>
                    <a:pt x="939" y="1168"/>
                  </a:lnTo>
                  <a:lnTo>
                    <a:pt x="190" y="1473"/>
                  </a:lnTo>
                  <a:lnTo>
                    <a:pt x="914" y="2082"/>
                  </a:lnTo>
                  <a:lnTo>
                    <a:pt x="1092" y="2641"/>
                  </a:lnTo>
                  <a:lnTo>
                    <a:pt x="0" y="3048"/>
                  </a:lnTo>
                  <a:lnTo>
                    <a:pt x="50" y="3289"/>
                  </a:lnTo>
                  <a:lnTo>
                    <a:pt x="139" y="3517"/>
                  </a:lnTo>
                  <a:lnTo>
                    <a:pt x="253" y="3733"/>
                  </a:lnTo>
                  <a:lnTo>
                    <a:pt x="812" y="3441"/>
                  </a:lnTo>
                  <a:lnTo>
                    <a:pt x="1371" y="3378"/>
                  </a:lnTo>
                  <a:lnTo>
                    <a:pt x="3234" y="3378"/>
                  </a:lnTo>
                  <a:lnTo>
                    <a:pt x="3049" y="2641"/>
                  </a:lnTo>
                  <a:lnTo>
                    <a:pt x="2997" y="2247"/>
                  </a:lnTo>
                  <a:lnTo>
                    <a:pt x="3441" y="1752"/>
                  </a:lnTo>
                  <a:lnTo>
                    <a:pt x="3213" y="977"/>
                  </a:lnTo>
                  <a:lnTo>
                    <a:pt x="3136" y="7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27B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12095266" y="692350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946" y="0"/>
                  </a:moveTo>
                  <a:lnTo>
                    <a:pt x="1841" y="939"/>
                  </a:lnTo>
                  <a:lnTo>
                    <a:pt x="0" y="1308"/>
                  </a:lnTo>
                  <a:lnTo>
                    <a:pt x="292" y="3352"/>
                  </a:lnTo>
                  <a:lnTo>
                    <a:pt x="749" y="3187"/>
                  </a:lnTo>
                  <a:lnTo>
                    <a:pt x="977" y="3098"/>
                  </a:lnTo>
                  <a:lnTo>
                    <a:pt x="1193" y="2819"/>
                  </a:lnTo>
                  <a:lnTo>
                    <a:pt x="1397" y="2311"/>
                  </a:lnTo>
                  <a:lnTo>
                    <a:pt x="1612" y="2311"/>
                  </a:lnTo>
                  <a:lnTo>
                    <a:pt x="3530" y="2349"/>
                  </a:lnTo>
                  <a:lnTo>
                    <a:pt x="3556" y="1371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12094761" y="69163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69" y="0"/>
                  </a:moveTo>
                  <a:lnTo>
                    <a:pt x="584" y="1257"/>
                  </a:lnTo>
                  <a:lnTo>
                    <a:pt x="203" y="1930"/>
                  </a:lnTo>
                  <a:lnTo>
                    <a:pt x="63" y="2133"/>
                  </a:lnTo>
                  <a:lnTo>
                    <a:pt x="711" y="2895"/>
                  </a:lnTo>
                  <a:lnTo>
                    <a:pt x="1612" y="2654"/>
                  </a:lnTo>
                  <a:lnTo>
                    <a:pt x="2438" y="2781"/>
                  </a:lnTo>
                  <a:lnTo>
                    <a:pt x="2438" y="2590"/>
                  </a:lnTo>
                  <a:lnTo>
                    <a:pt x="2413" y="2387"/>
                  </a:lnTo>
                  <a:lnTo>
                    <a:pt x="2400" y="2197"/>
                  </a:lnTo>
                  <a:lnTo>
                    <a:pt x="1993" y="1612"/>
                  </a:lnTo>
                  <a:lnTo>
                    <a:pt x="2451" y="495"/>
                  </a:lnTo>
                  <a:lnTo>
                    <a:pt x="1663" y="33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12099832" y="69168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08" y="0"/>
                  </a:moveTo>
                  <a:lnTo>
                    <a:pt x="889" y="139"/>
                  </a:lnTo>
                  <a:lnTo>
                    <a:pt x="431" y="304"/>
                  </a:lnTo>
                  <a:lnTo>
                    <a:pt x="0" y="457"/>
                  </a:lnTo>
                  <a:lnTo>
                    <a:pt x="469" y="990"/>
                  </a:lnTo>
                  <a:lnTo>
                    <a:pt x="1054" y="901"/>
                  </a:lnTo>
                  <a:lnTo>
                    <a:pt x="1651" y="723"/>
                  </a:lnTo>
                  <a:lnTo>
                    <a:pt x="1536" y="469"/>
                  </a:lnTo>
                  <a:lnTo>
                    <a:pt x="1435" y="21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12097738" y="691723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215" y="254"/>
                  </a:lnTo>
                  <a:lnTo>
                    <a:pt x="101" y="520"/>
                  </a:lnTo>
                  <a:lnTo>
                    <a:pt x="0" y="787"/>
                  </a:lnTo>
                  <a:lnTo>
                    <a:pt x="355" y="622"/>
                  </a:lnTo>
                  <a:lnTo>
                    <a:pt x="444" y="35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12097251" y="691180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832" y="0"/>
                  </a:moveTo>
                  <a:lnTo>
                    <a:pt x="419" y="63"/>
                  </a:lnTo>
                  <a:lnTo>
                    <a:pt x="177" y="304"/>
                  </a:lnTo>
                  <a:lnTo>
                    <a:pt x="19" y="1663"/>
                  </a:lnTo>
                  <a:lnTo>
                    <a:pt x="0" y="2806"/>
                  </a:lnTo>
                  <a:lnTo>
                    <a:pt x="177" y="3047"/>
                  </a:lnTo>
                  <a:lnTo>
                    <a:pt x="226" y="3204"/>
                  </a:lnTo>
                  <a:lnTo>
                    <a:pt x="635" y="3111"/>
                  </a:lnTo>
                  <a:lnTo>
                    <a:pt x="880" y="3111"/>
                  </a:lnTo>
                  <a:lnTo>
                    <a:pt x="1600" y="2806"/>
                  </a:lnTo>
                  <a:lnTo>
                    <a:pt x="2489" y="2679"/>
                  </a:lnTo>
                  <a:lnTo>
                    <a:pt x="2679" y="1663"/>
                  </a:lnTo>
                  <a:lnTo>
                    <a:pt x="2832" y="0"/>
                  </a:lnTo>
                  <a:close/>
                </a:path>
                <a:path w="3175" h="3809">
                  <a:moveTo>
                    <a:pt x="880" y="3111"/>
                  </a:moveTo>
                  <a:lnTo>
                    <a:pt x="635" y="3111"/>
                  </a:lnTo>
                  <a:lnTo>
                    <a:pt x="850" y="3124"/>
                  </a:lnTo>
                  <a:close/>
                </a:path>
              </a:pathLst>
            </a:custGeom>
            <a:solidFill>
              <a:srgbClr val="EF36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12100903" y="69152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0" y="507"/>
                  </a:lnTo>
                  <a:lnTo>
                    <a:pt x="88" y="1066"/>
                  </a:lnTo>
                  <a:lnTo>
                    <a:pt x="241" y="1650"/>
                  </a:lnTo>
                  <a:lnTo>
                    <a:pt x="736" y="1155"/>
                  </a:lnTo>
                  <a:lnTo>
                    <a:pt x="673" y="59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12104223" y="691011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06" y="0"/>
                  </a:moveTo>
                  <a:lnTo>
                    <a:pt x="0" y="12"/>
                  </a:lnTo>
                  <a:lnTo>
                    <a:pt x="253" y="228"/>
                  </a:lnTo>
                  <a:lnTo>
                    <a:pt x="507" y="393"/>
                  </a:lnTo>
                  <a:lnTo>
                    <a:pt x="761" y="596"/>
                  </a:lnTo>
                  <a:lnTo>
                    <a:pt x="660" y="20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12083096" y="690079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7792" y="4749"/>
                  </a:moveTo>
                  <a:lnTo>
                    <a:pt x="2311" y="4749"/>
                  </a:lnTo>
                  <a:lnTo>
                    <a:pt x="2438" y="4775"/>
                  </a:lnTo>
                  <a:lnTo>
                    <a:pt x="5587" y="5003"/>
                  </a:lnTo>
                  <a:lnTo>
                    <a:pt x="5702" y="8191"/>
                  </a:lnTo>
                  <a:lnTo>
                    <a:pt x="6210" y="8737"/>
                  </a:lnTo>
                  <a:lnTo>
                    <a:pt x="6857" y="9042"/>
                  </a:lnTo>
                  <a:lnTo>
                    <a:pt x="7607" y="9055"/>
                  </a:lnTo>
                  <a:lnTo>
                    <a:pt x="8051" y="8483"/>
                  </a:lnTo>
                  <a:lnTo>
                    <a:pt x="7670" y="7581"/>
                  </a:lnTo>
                  <a:lnTo>
                    <a:pt x="8388" y="7099"/>
                  </a:lnTo>
                  <a:lnTo>
                    <a:pt x="8022" y="5003"/>
                  </a:lnTo>
                  <a:lnTo>
                    <a:pt x="7903" y="4851"/>
                  </a:lnTo>
                  <a:close/>
                </a:path>
                <a:path w="8890" h="9525">
                  <a:moveTo>
                    <a:pt x="7448" y="4432"/>
                  </a:moveTo>
                  <a:lnTo>
                    <a:pt x="1117" y="4432"/>
                  </a:lnTo>
                  <a:lnTo>
                    <a:pt x="2095" y="4851"/>
                  </a:lnTo>
                  <a:lnTo>
                    <a:pt x="2311" y="4749"/>
                  </a:lnTo>
                  <a:lnTo>
                    <a:pt x="7792" y="4749"/>
                  </a:lnTo>
                  <a:lnTo>
                    <a:pt x="7448" y="4432"/>
                  </a:lnTo>
                  <a:close/>
                </a:path>
                <a:path w="8890" h="9525">
                  <a:moveTo>
                    <a:pt x="1993" y="2527"/>
                  </a:moveTo>
                  <a:lnTo>
                    <a:pt x="990" y="2882"/>
                  </a:lnTo>
                  <a:lnTo>
                    <a:pt x="0" y="3276"/>
                  </a:lnTo>
                  <a:lnTo>
                    <a:pt x="444" y="4686"/>
                  </a:lnTo>
                  <a:lnTo>
                    <a:pt x="1117" y="4432"/>
                  </a:lnTo>
                  <a:lnTo>
                    <a:pt x="7448" y="4432"/>
                  </a:lnTo>
                  <a:lnTo>
                    <a:pt x="6192" y="3276"/>
                  </a:lnTo>
                  <a:lnTo>
                    <a:pt x="6231" y="2743"/>
                  </a:lnTo>
                  <a:lnTo>
                    <a:pt x="2260" y="2743"/>
                  </a:lnTo>
                  <a:lnTo>
                    <a:pt x="1993" y="2527"/>
                  </a:lnTo>
                  <a:close/>
                </a:path>
                <a:path w="8890" h="9525">
                  <a:moveTo>
                    <a:pt x="3022" y="1130"/>
                  </a:moveTo>
                  <a:lnTo>
                    <a:pt x="2336" y="1384"/>
                  </a:lnTo>
                  <a:lnTo>
                    <a:pt x="1993" y="2527"/>
                  </a:lnTo>
                  <a:lnTo>
                    <a:pt x="2311" y="2578"/>
                  </a:lnTo>
                  <a:lnTo>
                    <a:pt x="2260" y="2743"/>
                  </a:lnTo>
                  <a:lnTo>
                    <a:pt x="6231" y="2743"/>
                  </a:lnTo>
                  <a:lnTo>
                    <a:pt x="6433" y="2082"/>
                  </a:lnTo>
                  <a:lnTo>
                    <a:pt x="4000" y="2082"/>
                  </a:lnTo>
                  <a:lnTo>
                    <a:pt x="3835" y="2006"/>
                  </a:lnTo>
                  <a:lnTo>
                    <a:pt x="4051" y="1739"/>
                  </a:lnTo>
                  <a:lnTo>
                    <a:pt x="3022" y="1130"/>
                  </a:lnTo>
                  <a:close/>
                </a:path>
                <a:path w="8890" h="9525">
                  <a:moveTo>
                    <a:pt x="6413" y="0"/>
                  </a:moveTo>
                  <a:lnTo>
                    <a:pt x="5448" y="342"/>
                  </a:lnTo>
                  <a:lnTo>
                    <a:pt x="4698" y="990"/>
                  </a:lnTo>
                  <a:lnTo>
                    <a:pt x="4051" y="1739"/>
                  </a:lnTo>
                  <a:lnTo>
                    <a:pt x="4000" y="2082"/>
                  </a:lnTo>
                  <a:lnTo>
                    <a:pt x="6433" y="2082"/>
                  </a:lnTo>
                  <a:lnTo>
                    <a:pt x="6767" y="990"/>
                  </a:lnTo>
                  <a:lnTo>
                    <a:pt x="6654" y="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12088765" y="691161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549" y="2387"/>
                  </a:moveTo>
                  <a:lnTo>
                    <a:pt x="1181" y="2514"/>
                  </a:lnTo>
                  <a:lnTo>
                    <a:pt x="482" y="2705"/>
                  </a:lnTo>
                  <a:lnTo>
                    <a:pt x="990" y="4063"/>
                  </a:lnTo>
                  <a:lnTo>
                    <a:pt x="2349" y="4610"/>
                  </a:lnTo>
                  <a:lnTo>
                    <a:pt x="2101" y="5664"/>
                  </a:lnTo>
                  <a:lnTo>
                    <a:pt x="2028" y="6451"/>
                  </a:lnTo>
                  <a:lnTo>
                    <a:pt x="3340" y="7302"/>
                  </a:lnTo>
                  <a:lnTo>
                    <a:pt x="3632" y="7556"/>
                  </a:lnTo>
                  <a:lnTo>
                    <a:pt x="4343" y="6946"/>
                  </a:lnTo>
                  <a:lnTo>
                    <a:pt x="4191" y="6451"/>
                  </a:lnTo>
                  <a:lnTo>
                    <a:pt x="4104" y="5994"/>
                  </a:lnTo>
                  <a:lnTo>
                    <a:pt x="3784" y="5816"/>
                  </a:lnTo>
                  <a:lnTo>
                    <a:pt x="3619" y="5664"/>
                  </a:lnTo>
                  <a:lnTo>
                    <a:pt x="3644" y="3898"/>
                  </a:lnTo>
                  <a:lnTo>
                    <a:pt x="4432" y="3454"/>
                  </a:lnTo>
                  <a:lnTo>
                    <a:pt x="4399" y="2603"/>
                  </a:lnTo>
                  <a:lnTo>
                    <a:pt x="2336" y="2603"/>
                  </a:lnTo>
                  <a:lnTo>
                    <a:pt x="1549" y="2387"/>
                  </a:lnTo>
                  <a:close/>
                </a:path>
                <a:path w="4445" h="7620">
                  <a:moveTo>
                    <a:pt x="4104" y="5994"/>
                  </a:moveTo>
                  <a:close/>
                </a:path>
                <a:path w="4445" h="7620">
                  <a:moveTo>
                    <a:pt x="4230" y="1371"/>
                  </a:moveTo>
                  <a:lnTo>
                    <a:pt x="1993" y="1371"/>
                  </a:lnTo>
                  <a:lnTo>
                    <a:pt x="2336" y="2603"/>
                  </a:lnTo>
                  <a:lnTo>
                    <a:pt x="4399" y="2603"/>
                  </a:lnTo>
                  <a:lnTo>
                    <a:pt x="4092" y="2006"/>
                  </a:lnTo>
                  <a:lnTo>
                    <a:pt x="4066" y="1663"/>
                  </a:lnTo>
                  <a:lnTo>
                    <a:pt x="4230" y="1371"/>
                  </a:lnTo>
                  <a:close/>
                </a:path>
                <a:path w="4445" h="7620">
                  <a:moveTo>
                    <a:pt x="3403" y="0"/>
                  </a:moveTo>
                  <a:lnTo>
                    <a:pt x="2667" y="317"/>
                  </a:lnTo>
                  <a:lnTo>
                    <a:pt x="1879" y="469"/>
                  </a:lnTo>
                  <a:lnTo>
                    <a:pt x="0" y="520"/>
                  </a:lnTo>
                  <a:lnTo>
                    <a:pt x="31" y="990"/>
                  </a:lnTo>
                  <a:lnTo>
                    <a:pt x="145" y="1663"/>
                  </a:lnTo>
                  <a:lnTo>
                    <a:pt x="227" y="2000"/>
                  </a:lnTo>
                  <a:lnTo>
                    <a:pt x="444" y="1943"/>
                  </a:lnTo>
                  <a:lnTo>
                    <a:pt x="647" y="1841"/>
                  </a:lnTo>
                  <a:lnTo>
                    <a:pt x="889" y="1765"/>
                  </a:lnTo>
                  <a:lnTo>
                    <a:pt x="1333" y="1663"/>
                  </a:lnTo>
                  <a:lnTo>
                    <a:pt x="1993" y="1371"/>
                  </a:lnTo>
                  <a:lnTo>
                    <a:pt x="4230" y="1371"/>
                  </a:lnTo>
                  <a:lnTo>
                    <a:pt x="4445" y="990"/>
                  </a:lnTo>
                  <a:lnTo>
                    <a:pt x="3771" y="317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12084080" y="690899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711" y="0"/>
                  </a:moveTo>
                  <a:lnTo>
                    <a:pt x="4267" y="927"/>
                  </a:lnTo>
                  <a:lnTo>
                    <a:pt x="4203" y="1473"/>
                  </a:lnTo>
                  <a:lnTo>
                    <a:pt x="4254" y="2133"/>
                  </a:lnTo>
                  <a:lnTo>
                    <a:pt x="3517" y="2184"/>
                  </a:lnTo>
                  <a:lnTo>
                    <a:pt x="3340" y="2184"/>
                  </a:lnTo>
                  <a:lnTo>
                    <a:pt x="3111" y="1714"/>
                  </a:lnTo>
                  <a:lnTo>
                    <a:pt x="2908" y="1460"/>
                  </a:lnTo>
                  <a:lnTo>
                    <a:pt x="2654" y="774"/>
                  </a:lnTo>
                  <a:lnTo>
                    <a:pt x="2070" y="2159"/>
                  </a:lnTo>
                  <a:lnTo>
                    <a:pt x="1905" y="3810"/>
                  </a:lnTo>
                  <a:lnTo>
                    <a:pt x="0" y="4127"/>
                  </a:lnTo>
                  <a:lnTo>
                    <a:pt x="165" y="4597"/>
                  </a:lnTo>
                  <a:lnTo>
                    <a:pt x="533" y="5511"/>
                  </a:lnTo>
                  <a:lnTo>
                    <a:pt x="965" y="5321"/>
                  </a:lnTo>
                  <a:lnTo>
                    <a:pt x="1206" y="5232"/>
                  </a:lnTo>
                  <a:lnTo>
                    <a:pt x="1397" y="4381"/>
                  </a:lnTo>
                  <a:lnTo>
                    <a:pt x="1854" y="4216"/>
                  </a:lnTo>
                  <a:lnTo>
                    <a:pt x="2590" y="4724"/>
                  </a:lnTo>
                  <a:lnTo>
                    <a:pt x="3365" y="4762"/>
                  </a:lnTo>
                  <a:lnTo>
                    <a:pt x="4152" y="4965"/>
                  </a:lnTo>
                  <a:lnTo>
                    <a:pt x="4914" y="4622"/>
                  </a:lnTo>
                  <a:lnTo>
                    <a:pt x="4749" y="3898"/>
                  </a:lnTo>
                  <a:lnTo>
                    <a:pt x="4699" y="3149"/>
                  </a:lnTo>
                  <a:lnTo>
                    <a:pt x="5715" y="3111"/>
                  </a:lnTo>
                  <a:lnTo>
                    <a:pt x="6553" y="3098"/>
                  </a:lnTo>
                  <a:lnTo>
                    <a:pt x="7353" y="2959"/>
                  </a:lnTo>
                  <a:lnTo>
                    <a:pt x="8102" y="2616"/>
                  </a:lnTo>
                  <a:lnTo>
                    <a:pt x="7607" y="2019"/>
                  </a:lnTo>
                  <a:lnTo>
                    <a:pt x="7112" y="1447"/>
                  </a:lnTo>
                  <a:lnTo>
                    <a:pt x="6616" y="850"/>
                  </a:lnTo>
                  <a:lnTo>
                    <a:pt x="5867" y="850"/>
                  </a:lnTo>
                  <a:lnTo>
                    <a:pt x="5219" y="533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12089819" y="690073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309" y="0"/>
                  </a:moveTo>
                  <a:lnTo>
                    <a:pt x="13" y="88"/>
                  </a:lnTo>
                  <a:lnTo>
                    <a:pt x="0" y="444"/>
                  </a:lnTo>
                  <a:lnTo>
                    <a:pt x="119" y="800"/>
                  </a:lnTo>
                  <a:lnTo>
                    <a:pt x="754" y="2209"/>
                  </a:lnTo>
                  <a:lnTo>
                    <a:pt x="1033" y="3759"/>
                  </a:lnTo>
                  <a:lnTo>
                    <a:pt x="2976" y="5842"/>
                  </a:lnTo>
                  <a:lnTo>
                    <a:pt x="2862" y="6667"/>
                  </a:lnTo>
                  <a:lnTo>
                    <a:pt x="1692" y="7200"/>
                  </a:lnTo>
                  <a:lnTo>
                    <a:pt x="2582" y="8610"/>
                  </a:lnTo>
                  <a:lnTo>
                    <a:pt x="3306" y="8382"/>
                  </a:lnTo>
                  <a:lnTo>
                    <a:pt x="3764" y="6210"/>
                  </a:lnTo>
                  <a:lnTo>
                    <a:pt x="3421" y="5499"/>
                  </a:lnTo>
                  <a:lnTo>
                    <a:pt x="3306" y="4813"/>
                  </a:lnTo>
                  <a:lnTo>
                    <a:pt x="2430" y="3009"/>
                  </a:lnTo>
                  <a:lnTo>
                    <a:pt x="1211" y="2565"/>
                  </a:lnTo>
                  <a:lnTo>
                    <a:pt x="1160" y="1409"/>
                  </a:lnTo>
                  <a:lnTo>
                    <a:pt x="766" y="444"/>
                  </a:lnTo>
                  <a:lnTo>
                    <a:pt x="576" y="8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6D5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12092753" y="691260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457" y="0"/>
                  </a:moveTo>
                  <a:lnTo>
                    <a:pt x="0" y="812"/>
                  </a:lnTo>
                  <a:lnTo>
                    <a:pt x="431" y="1650"/>
                  </a:lnTo>
                  <a:lnTo>
                    <a:pt x="444" y="2463"/>
                  </a:lnTo>
                  <a:lnTo>
                    <a:pt x="1498" y="1866"/>
                  </a:lnTo>
                  <a:lnTo>
                    <a:pt x="2793" y="3454"/>
                  </a:lnTo>
                  <a:lnTo>
                    <a:pt x="3733" y="2095"/>
                  </a:lnTo>
                  <a:lnTo>
                    <a:pt x="3543" y="1650"/>
                  </a:lnTo>
                  <a:lnTo>
                    <a:pt x="3111" y="761"/>
                  </a:lnTo>
                  <a:lnTo>
                    <a:pt x="2895" y="825"/>
                  </a:lnTo>
                  <a:lnTo>
                    <a:pt x="2451" y="1003"/>
                  </a:lnTo>
                  <a:lnTo>
                    <a:pt x="1943" y="1219"/>
                  </a:lnTo>
                  <a:lnTo>
                    <a:pt x="1435" y="1308"/>
                  </a:lnTo>
                  <a:lnTo>
                    <a:pt x="952" y="876"/>
                  </a:lnTo>
                  <a:lnTo>
                    <a:pt x="634" y="27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12093711" y="691314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41" y="0"/>
                  </a:moveTo>
                  <a:lnTo>
                    <a:pt x="533" y="101"/>
                  </a:lnTo>
                  <a:lnTo>
                    <a:pt x="0" y="342"/>
                  </a:lnTo>
                  <a:lnTo>
                    <a:pt x="457" y="762"/>
                  </a:lnTo>
                  <a:lnTo>
                    <a:pt x="990" y="673"/>
                  </a:lnTo>
                  <a:lnTo>
                    <a:pt x="1498" y="45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3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12096468" y="69144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44" y="63"/>
                  </a:lnTo>
                  <a:lnTo>
                    <a:pt x="241" y="139"/>
                  </a:lnTo>
                  <a:lnTo>
                    <a:pt x="0" y="190"/>
                  </a:lnTo>
                  <a:lnTo>
                    <a:pt x="292" y="495"/>
                  </a:lnTo>
                  <a:lnTo>
                    <a:pt x="622" y="609"/>
                  </a:lnTo>
                  <a:lnTo>
                    <a:pt x="1041" y="546"/>
                  </a:lnTo>
                  <a:lnTo>
                    <a:pt x="952" y="355"/>
                  </a:lnTo>
                  <a:lnTo>
                    <a:pt x="838" y="16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12090588" y="69011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80" y="952"/>
                  </a:lnTo>
                  <a:lnTo>
                    <a:pt x="457" y="2120"/>
                  </a:lnTo>
                  <a:lnTo>
                    <a:pt x="1663" y="2552"/>
                  </a:lnTo>
                  <a:lnTo>
                    <a:pt x="1320" y="1549"/>
                  </a:lnTo>
                  <a:lnTo>
                    <a:pt x="1104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12065350" y="6882527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5032" y="10985"/>
                  </a:moveTo>
                  <a:lnTo>
                    <a:pt x="2362" y="10985"/>
                  </a:lnTo>
                  <a:lnTo>
                    <a:pt x="3441" y="10998"/>
                  </a:lnTo>
                  <a:lnTo>
                    <a:pt x="4470" y="11620"/>
                  </a:lnTo>
                  <a:lnTo>
                    <a:pt x="4711" y="11544"/>
                  </a:lnTo>
                  <a:lnTo>
                    <a:pt x="5168" y="11353"/>
                  </a:lnTo>
                  <a:lnTo>
                    <a:pt x="5032" y="10985"/>
                  </a:lnTo>
                  <a:close/>
                </a:path>
                <a:path w="10159" h="12065">
                  <a:moveTo>
                    <a:pt x="1993" y="0"/>
                  </a:moveTo>
                  <a:lnTo>
                    <a:pt x="1790" y="2425"/>
                  </a:lnTo>
                  <a:lnTo>
                    <a:pt x="2794" y="2781"/>
                  </a:lnTo>
                  <a:lnTo>
                    <a:pt x="2616" y="3340"/>
                  </a:lnTo>
                  <a:lnTo>
                    <a:pt x="882" y="5587"/>
                  </a:lnTo>
                  <a:lnTo>
                    <a:pt x="0" y="6794"/>
                  </a:lnTo>
                  <a:lnTo>
                    <a:pt x="2070" y="9448"/>
                  </a:lnTo>
                  <a:lnTo>
                    <a:pt x="1663" y="10426"/>
                  </a:lnTo>
                  <a:lnTo>
                    <a:pt x="1219" y="11290"/>
                  </a:lnTo>
                  <a:lnTo>
                    <a:pt x="2362" y="10985"/>
                  </a:lnTo>
                  <a:lnTo>
                    <a:pt x="5032" y="10985"/>
                  </a:lnTo>
                  <a:lnTo>
                    <a:pt x="4703" y="10096"/>
                  </a:lnTo>
                  <a:lnTo>
                    <a:pt x="3263" y="10096"/>
                  </a:lnTo>
                  <a:lnTo>
                    <a:pt x="3505" y="8305"/>
                  </a:lnTo>
                  <a:lnTo>
                    <a:pt x="3759" y="8242"/>
                  </a:lnTo>
                  <a:lnTo>
                    <a:pt x="4650" y="8242"/>
                  </a:lnTo>
                  <a:lnTo>
                    <a:pt x="4572" y="6743"/>
                  </a:lnTo>
                  <a:lnTo>
                    <a:pt x="9556" y="6743"/>
                  </a:lnTo>
                  <a:lnTo>
                    <a:pt x="10058" y="5587"/>
                  </a:lnTo>
                  <a:lnTo>
                    <a:pt x="8166" y="5283"/>
                  </a:lnTo>
                  <a:lnTo>
                    <a:pt x="7404" y="3251"/>
                  </a:lnTo>
                  <a:lnTo>
                    <a:pt x="5613" y="2730"/>
                  </a:lnTo>
                  <a:lnTo>
                    <a:pt x="5410" y="2654"/>
                  </a:lnTo>
                  <a:lnTo>
                    <a:pt x="5842" y="1892"/>
                  </a:lnTo>
                  <a:lnTo>
                    <a:pt x="6159" y="1549"/>
                  </a:lnTo>
                  <a:lnTo>
                    <a:pt x="5562" y="901"/>
                  </a:lnTo>
                  <a:lnTo>
                    <a:pt x="4749" y="787"/>
                  </a:lnTo>
                  <a:lnTo>
                    <a:pt x="1993" y="25"/>
                  </a:lnTo>
                  <a:close/>
                </a:path>
                <a:path w="10159" h="12065">
                  <a:moveTo>
                    <a:pt x="4025" y="9245"/>
                  </a:moveTo>
                  <a:lnTo>
                    <a:pt x="3263" y="10096"/>
                  </a:lnTo>
                  <a:lnTo>
                    <a:pt x="4703" y="10096"/>
                  </a:lnTo>
                  <a:lnTo>
                    <a:pt x="4368" y="9296"/>
                  </a:lnTo>
                  <a:lnTo>
                    <a:pt x="4025" y="9245"/>
                  </a:lnTo>
                  <a:close/>
                </a:path>
                <a:path w="10159" h="12065">
                  <a:moveTo>
                    <a:pt x="4650" y="8242"/>
                  </a:moveTo>
                  <a:lnTo>
                    <a:pt x="3759" y="8242"/>
                  </a:lnTo>
                  <a:lnTo>
                    <a:pt x="4140" y="8648"/>
                  </a:lnTo>
                  <a:lnTo>
                    <a:pt x="4368" y="9296"/>
                  </a:lnTo>
                  <a:lnTo>
                    <a:pt x="4495" y="9093"/>
                  </a:lnTo>
                  <a:lnTo>
                    <a:pt x="4639" y="8940"/>
                  </a:lnTo>
                  <a:lnTo>
                    <a:pt x="4650" y="8242"/>
                  </a:lnTo>
                  <a:close/>
                </a:path>
                <a:path w="10159" h="12065">
                  <a:moveTo>
                    <a:pt x="9556" y="6743"/>
                  </a:moveTo>
                  <a:lnTo>
                    <a:pt x="4572" y="6743"/>
                  </a:lnTo>
                  <a:lnTo>
                    <a:pt x="5295" y="6972"/>
                  </a:lnTo>
                  <a:lnTo>
                    <a:pt x="6350" y="8000"/>
                  </a:lnTo>
                  <a:lnTo>
                    <a:pt x="7404" y="8940"/>
                  </a:lnTo>
                  <a:lnTo>
                    <a:pt x="9702" y="8889"/>
                  </a:lnTo>
                  <a:lnTo>
                    <a:pt x="9004" y="7721"/>
                  </a:lnTo>
                  <a:lnTo>
                    <a:pt x="9556" y="6743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12079392" y="687338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3797" y="0"/>
                  </a:moveTo>
                  <a:lnTo>
                    <a:pt x="3098" y="1193"/>
                  </a:lnTo>
                  <a:lnTo>
                    <a:pt x="4063" y="2895"/>
                  </a:lnTo>
                  <a:lnTo>
                    <a:pt x="2539" y="3911"/>
                  </a:lnTo>
                  <a:lnTo>
                    <a:pt x="0" y="2197"/>
                  </a:lnTo>
                  <a:lnTo>
                    <a:pt x="228" y="3213"/>
                  </a:lnTo>
                  <a:lnTo>
                    <a:pt x="965" y="4165"/>
                  </a:lnTo>
                  <a:lnTo>
                    <a:pt x="419" y="5295"/>
                  </a:lnTo>
                  <a:lnTo>
                    <a:pt x="507" y="5753"/>
                  </a:lnTo>
                  <a:lnTo>
                    <a:pt x="761" y="6553"/>
                  </a:lnTo>
                  <a:lnTo>
                    <a:pt x="800" y="7112"/>
                  </a:lnTo>
                  <a:lnTo>
                    <a:pt x="292" y="7556"/>
                  </a:lnTo>
                  <a:lnTo>
                    <a:pt x="634" y="8255"/>
                  </a:lnTo>
                  <a:lnTo>
                    <a:pt x="1041" y="8648"/>
                  </a:lnTo>
                  <a:lnTo>
                    <a:pt x="1447" y="9004"/>
                  </a:lnTo>
                  <a:lnTo>
                    <a:pt x="1854" y="9398"/>
                  </a:lnTo>
                  <a:lnTo>
                    <a:pt x="1943" y="9601"/>
                  </a:lnTo>
                  <a:lnTo>
                    <a:pt x="2095" y="10058"/>
                  </a:lnTo>
                  <a:lnTo>
                    <a:pt x="2552" y="9855"/>
                  </a:lnTo>
                  <a:lnTo>
                    <a:pt x="4444" y="8432"/>
                  </a:lnTo>
                  <a:lnTo>
                    <a:pt x="5384" y="10401"/>
                  </a:lnTo>
                  <a:lnTo>
                    <a:pt x="6311" y="10833"/>
                  </a:lnTo>
                  <a:lnTo>
                    <a:pt x="7315" y="11010"/>
                  </a:lnTo>
                  <a:lnTo>
                    <a:pt x="7492" y="11887"/>
                  </a:lnTo>
                  <a:lnTo>
                    <a:pt x="7861" y="12865"/>
                  </a:lnTo>
                  <a:lnTo>
                    <a:pt x="8051" y="13309"/>
                  </a:lnTo>
                  <a:lnTo>
                    <a:pt x="8686" y="11696"/>
                  </a:lnTo>
                  <a:lnTo>
                    <a:pt x="8508" y="10198"/>
                  </a:lnTo>
                  <a:lnTo>
                    <a:pt x="5346" y="9182"/>
                  </a:lnTo>
                  <a:lnTo>
                    <a:pt x="6032" y="7785"/>
                  </a:lnTo>
                  <a:lnTo>
                    <a:pt x="6743" y="5308"/>
                  </a:lnTo>
                  <a:lnTo>
                    <a:pt x="7886" y="5092"/>
                  </a:lnTo>
                  <a:lnTo>
                    <a:pt x="9143" y="5842"/>
                  </a:lnTo>
                  <a:lnTo>
                    <a:pt x="8064" y="3543"/>
                  </a:lnTo>
                  <a:lnTo>
                    <a:pt x="6857" y="1384"/>
                  </a:lnTo>
                  <a:lnTo>
                    <a:pt x="4000" y="558"/>
                  </a:lnTo>
                  <a:lnTo>
                    <a:pt x="3911" y="20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12076100" y="6881799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239" y="7137"/>
                  </a:moveTo>
                  <a:lnTo>
                    <a:pt x="11049" y="6540"/>
                  </a:lnTo>
                  <a:lnTo>
                    <a:pt x="10579" y="5067"/>
                  </a:lnTo>
                  <a:lnTo>
                    <a:pt x="10388" y="4483"/>
                  </a:lnTo>
                  <a:lnTo>
                    <a:pt x="9004" y="5041"/>
                  </a:lnTo>
                  <a:lnTo>
                    <a:pt x="7620" y="5067"/>
                  </a:lnTo>
                  <a:lnTo>
                    <a:pt x="5880" y="4711"/>
                  </a:lnTo>
                  <a:lnTo>
                    <a:pt x="6502" y="3352"/>
                  </a:lnTo>
                  <a:lnTo>
                    <a:pt x="7620" y="2692"/>
                  </a:lnTo>
                  <a:lnTo>
                    <a:pt x="8648" y="2006"/>
                  </a:lnTo>
                  <a:lnTo>
                    <a:pt x="7734" y="0"/>
                  </a:lnTo>
                  <a:lnTo>
                    <a:pt x="5829" y="1447"/>
                  </a:lnTo>
                  <a:lnTo>
                    <a:pt x="5384" y="1651"/>
                  </a:lnTo>
                  <a:lnTo>
                    <a:pt x="4800" y="3009"/>
                  </a:lnTo>
                  <a:lnTo>
                    <a:pt x="2895" y="3340"/>
                  </a:lnTo>
                  <a:lnTo>
                    <a:pt x="2781" y="5943"/>
                  </a:lnTo>
                  <a:lnTo>
                    <a:pt x="2527" y="7137"/>
                  </a:lnTo>
                  <a:lnTo>
                    <a:pt x="0" y="5943"/>
                  </a:lnTo>
                  <a:lnTo>
                    <a:pt x="1333" y="8839"/>
                  </a:lnTo>
                  <a:lnTo>
                    <a:pt x="2743" y="7683"/>
                  </a:lnTo>
                  <a:lnTo>
                    <a:pt x="4076" y="7950"/>
                  </a:lnTo>
                  <a:lnTo>
                    <a:pt x="4381" y="8089"/>
                  </a:lnTo>
                  <a:lnTo>
                    <a:pt x="4724" y="8204"/>
                  </a:lnTo>
                  <a:lnTo>
                    <a:pt x="5791" y="8394"/>
                  </a:lnTo>
                  <a:lnTo>
                    <a:pt x="6286" y="7683"/>
                  </a:lnTo>
                  <a:lnTo>
                    <a:pt x="6667" y="7137"/>
                  </a:lnTo>
                  <a:lnTo>
                    <a:pt x="7086" y="6540"/>
                  </a:lnTo>
                  <a:lnTo>
                    <a:pt x="7988" y="8509"/>
                  </a:lnTo>
                  <a:lnTo>
                    <a:pt x="8470" y="8356"/>
                  </a:lnTo>
                  <a:lnTo>
                    <a:pt x="11239" y="7137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1" name="object 3311"/>
            <p:cNvSpPr/>
            <p:nvPr/>
          </p:nvSpPr>
          <p:spPr>
            <a:xfrm>
              <a:off x="12068172" y="689275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7404" y="0"/>
                  </a:moveTo>
                  <a:lnTo>
                    <a:pt x="5867" y="355"/>
                  </a:lnTo>
                  <a:lnTo>
                    <a:pt x="4813" y="1498"/>
                  </a:lnTo>
                  <a:lnTo>
                    <a:pt x="3543" y="2311"/>
                  </a:lnTo>
                  <a:lnTo>
                    <a:pt x="2844" y="3301"/>
                  </a:lnTo>
                  <a:lnTo>
                    <a:pt x="3060" y="5092"/>
                  </a:lnTo>
                  <a:lnTo>
                    <a:pt x="0" y="4610"/>
                  </a:lnTo>
                  <a:lnTo>
                    <a:pt x="215" y="6553"/>
                  </a:lnTo>
                  <a:lnTo>
                    <a:pt x="139" y="7581"/>
                  </a:lnTo>
                  <a:lnTo>
                    <a:pt x="1117" y="7454"/>
                  </a:lnTo>
                  <a:lnTo>
                    <a:pt x="3047" y="7238"/>
                  </a:lnTo>
                  <a:lnTo>
                    <a:pt x="3289" y="7150"/>
                  </a:lnTo>
                  <a:lnTo>
                    <a:pt x="4571" y="6591"/>
                  </a:lnTo>
                  <a:lnTo>
                    <a:pt x="4952" y="5816"/>
                  </a:lnTo>
                  <a:lnTo>
                    <a:pt x="5816" y="4444"/>
                  </a:lnTo>
                  <a:lnTo>
                    <a:pt x="6362" y="4508"/>
                  </a:lnTo>
                  <a:lnTo>
                    <a:pt x="6946" y="4902"/>
                  </a:lnTo>
                  <a:lnTo>
                    <a:pt x="8356" y="3492"/>
                  </a:lnTo>
                  <a:lnTo>
                    <a:pt x="7454" y="2501"/>
                  </a:lnTo>
                  <a:lnTo>
                    <a:pt x="6108" y="1765"/>
                  </a:lnTo>
                  <a:lnTo>
                    <a:pt x="6807" y="1066"/>
                  </a:lnTo>
                  <a:lnTo>
                    <a:pt x="7404" y="1447"/>
                  </a:lnTo>
                  <a:lnTo>
                    <a:pt x="7937" y="1384"/>
                  </a:lnTo>
                  <a:lnTo>
                    <a:pt x="7594" y="45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2" name="object 3312"/>
            <p:cNvSpPr/>
            <p:nvPr/>
          </p:nvSpPr>
          <p:spPr>
            <a:xfrm>
              <a:off x="12074271" y="6893823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698" y="0"/>
                  </a:moveTo>
                  <a:lnTo>
                    <a:pt x="0" y="685"/>
                  </a:lnTo>
                  <a:lnTo>
                    <a:pt x="1346" y="1435"/>
                  </a:lnTo>
                  <a:lnTo>
                    <a:pt x="2247" y="2425"/>
                  </a:lnTo>
                  <a:lnTo>
                    <a:pt x="838" y="3835"/>
                  </a:lnTo>
                  <a:lnTo>
                    <a:pt x="1003" y="4940"/>
                  </a:lnTo>
                  <a:lnTo>
                    <a:pt x="1079" y="6070"/>
                  </a:lnTo>
                  <a:lnTo>
                    <a:pt x="533" y="7124"/>
                  </a:lnTo>
                  <a:lnTo>
                    <a:pt x="939" y="10083"/>
                  </a:lnTo>
                  <a:lnTo>
                    <a:pt x="2590" y="9448"/>
                  </a:lnTo>
                  <a:lnTo>
                    <a:pt x="4051" y="8902"/>
                  </a:lnTo>
                  <a:lnTo>
                    <a:pt x="5448" y="8420"/>
                  </a:lnTo>
                  <a:lnTo>
                    <a:pt x="2882" y="6426"/>
                  </a:lnTo>
                  <a:lnTo>
                    <a:pt x="3530" y="6032"/>
                  </a:lnTo>
                  <a:lnTo>
                    <a:pt x="3924" y="5816"/>
                  </a:lnTo>
                  <a:lnTo>
                    <a:pt x="3048" y="4546"/>
                  </a:lnTo>
                  <a:lnTo>
                    <a:pt x="2057" y="3352"/>
                  </a:lnTo>
                  <a:lnTo>
                    <a:pt x="3175" y="1689"/>
                  </a:lnTo>
                  <a:lnTo>
                    <a:pt x="3594" y="1028"/>
                  </a:lnTo>
                  <a:lnTo>
                    <a:pt x="3479" y="317"/>
                  </a:lnTo>
                  <a:lnTo>
                    <a:pt x="2540" y="38"/>
                  </a:lnTo>
                  <a:lnTo>
                    <a:pt x="2451" y="533"/>
                  </a:lnTo>
                  <a:lnTo>
                    <a:pt x="2222" y="622"/>
                  </a:lnTo>
                  <a:lnTo>
                    <a:pt x="1841" y="317"/>
                  </a:lnTo>
                  <a:lnTo>
                    <a:pt x="1295" y="38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3" name="object 3313"/>
            <p:cNvSpPr/>
            <p:nvPr/>
          </p:nvSpPr>
          <p:spPr>
            <a:xfrm>
              <a:off x="12075179" y="688164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51" y="0"/>
                  </a:moveTo>
                  <a:lnTo>
                    <a:pt x="4635" y="101"/>
                  </a:lnTo>
                  <a:lnTo>
                    <a:pt x="0" y="1498"/>
                  </a:lnTo>
                  <a:lnTo>
                    <a:pt x="241" y="6464"/>
                  </a:lnTo>
                  <a:lnTo>
                    <a:pt x="1066" y="5257"/>
                  </a:lnTo>
                  <a:lnTo>
                    <a:pt x="3547" y="5257"/>
                  </a:lnTo>
                  <a:lnTo>
                    <a:pt x="1892" y="2946"/>
                  </a:lnTo>
                  <a:lnTo>
                    <a:pt x="2070" y="2311"/>
                  </a:lnTo>
                  <a:lnTo>
                    <a:pt x="4686" y="1638"/>
                  </a:lnTo>
                  <a:lnTo>
                    <a:pt x="6057" y="1117"/>
                  </a:lnTo>
                  <a:lnTo>
                    <a:pt x="4851" y="0"/>
                  </a:lnTo>
                  <a:close/>
                </a:path>
                <a:path w="6350" h="6984">
                  <a:moveTo>
                    <a:pt x="3547" y="5257"/>
                  </a:moveTo>
                  <a:lnTo>
                    <a:pt x="1066" y="5257"/>
                  </a:lnTo>
                  <a:lnTo>
                    <a:pt x="2603" y="5841"/>
                  </a:lnTo>
                  <a:lnTo>
                    <a:pt x="3547" y="5257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4" name="object 3314"/>
            <p:cNvSpPr/>
            <p:nvPr/>
          </p:nvSpPr>
          <p:spPr>
            <a:xfrm>
              <a:off x="12075057" y="689936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3822" y="0"/>
                  </a:moveTo>
                  <a:lnTo>
                    <a:pt x="3136" y="279"/>
                  </a:lnTo>
                  <a:lnTo>
                    <a:pt x="2743" y="495"/>
                  </a:lnTo>
                  <a:lnTo>
                    <a:pt x="2095" y="889"/>
                  </a:lnTo>
                  <a:lnTo>
                    <a:pt x="4686" y="2857"/>
                  </a:lnTo>
                  <a:lnTo>
                    <a:pt x="3289" y="3378"/>
                  </a:lnTo>
                  <a:lnTo>
                    <a:pt x="1803" y="3911"/>
                  </a:lnTo>
                  <a:lnTo>
                    <a:pt x="1244" y="4140"/>
                  </a:lnTo>
                  <a:lnTo>
                    <a:pt x="152" y="4546"/>
                  </a:lnTo>
                  <a:lnTo>
                    <a:pt x="0" y="5257"/>
                  </a:lnTo>
                  <a:lnTo>
                    <a:pt x="1003" y="5003"/>
                  </a:lnTo>
                  <a:lnTo>
                    <a:pt x="1562" y="4813"/>
                  </a:lnTo>
                  <a:lnTo>
                    <a:pt x="2120" y="4749"/>
                  </a:lnTo>
                  <a:lnTo>
                    <a:pt x="2641" y="5181"/>
                  </a:lnTo>
                  <a:lnTo>
                    <a:pt x="2857" y="5080"/>
                  </a:lnTo>
                  <a:lnTo>
                    <a:pt x="3340" y="4902"/>
                  </a:lnTo>
                  <a:lnTo>
                    <a:pt x="4216" y="4902"/>
                  </a:lnTo>
                  <a:lnTo>
                    <a:pt x="5816" y="5194"/>
                  </a:lnTo>
                  <a:lnTo>
                    <a:pt x="5460" y="3987"/>
                  </a:lnTo>
                  <a:lnTo>
                    <a:pt x="5041" y="2692"/>
                  </a:lnTo>
                  <a:lnTo>
                    <a:pt x="6616" y="330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5" name="object 3315"/>
            <p:cNvSpPr/>
            <p:nvPr/>
          </p:nvSpPr>
          <p:spPr>
            <a:xfrm>
              <a:off x="12070966" y="689142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102" y="0"/>
                  </a:moveTo>
                  <a:lnTo>
                    <a:pt x="3327" y="25"/>
                  </a:lnTo>
                  <a:lnTo>
                    <a:pt x="1778" y="50"/>
                  </a:lnTo>
                  <a:lnTo>
                    <a:pt x="1003" y="317"/>
                  </a:lnTo>
                  <a:lnTo>
                    <a:pt x="546" y="977"/>
                  </a:lnTo>
                  <a:lnTo>
                    <a:pt x="0" y="1523"/>
                  </a:lnTo>
                  <a:lnTo>
                    <a:pt x="127" y="1968"/>
                  </a:lnTo>
                  <a:lnTo>
                    <a:pt x="203" y="2197"/>
                  </a:lnTo>
                  <a:lnTo>
                    <a:pt x="1143" y="2349"/>
                  </a:lnTo>
                  <a:lnTo>
                    <a:pt x="673" y="3073"/>
                  </a:lnTo>
                  <a:lnTo>
                    <a:pt x="749" y="3568"/>
                  </a:lnTo>
                  <a:lnTo>
                    <a:pt x="2019" y="2832"/>
                  </a:lnTo>
                  <a:lnTo>
                    <a:pt x="3073" y="1689"/>
                  </a:lnTo>
                  <a:lnTo>
                    <a:pt x="4610" y="1333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F4A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12083697" y="68900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92" y="0"/>
                  </a:moveTo>
                  <a:lnTo>
                    <a:pt x="863" y="88"/>
                  </a:lnTo>
                  <a:lnTo>
                    <a:pt x="406" y="254"/>
                  </a:lnTo>
                  <a:lnTo>
                    <a:pt x="114" y="647"/>
                  </a:lnTo>
                  <a:lnTo>
                    <a:pt x="0" y="1104"/>
                  </a:lnTo>
                  <a:lnTo>
                    <a:pt x="469" y="1397"/>
                  </a:lnTo>
                  <a:lnTo>
                    <a:pt x="876" y="1663"/>
                  </a:lnTo>
                  <a:lnTo>
                    <a:pt x="1409" y="1562"/>
                  </a:lnTo>
                  <a:lnTo>
                    <a:pt x="1612" y="1117"/>
                  </a:lnTo>
                  <a:lnTo>
                    <a:pt x="1854" y="622"/>
                  </a:lnTo>
                  <a:lnTo>
                    <a:pt x="1346" y="35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12085717" y="688420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698"/>
                  </a:lnTo>
                  <a:lnTo>
                    <a:pt x="508" y="1384"/>
                  </a:lnTo>
                  <a:lnTo>
                    <a:pt x="787" y="2057"/>
                  </a:lnTo>
                  <a:lnTo>
                    <a:pt x="1016" y="1981"/>
                  </a:lnTo>
                  <a:lnTo>
                    <a:pt x="1219" y="1892"/>
                  </a:lnTo>
                  <a:lnTo>
                    <a:pt x="1460" y="1803"/>
                  </a:lnTo>
                  <a:lnTo>
                    <a:pt x="1155" y="1054"/>
                  </a:lnTo>
                  <a:lnTo>
                    <a:pt x="1003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12076107" y="689386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0"/>
                  </a:move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368" y="558"/>
                  </a:lnTo>
                  <a:lnTo>
                    <a:pt x="609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12080614" y="68899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253"/>
                  </a:lnTo>
                  <a:lnTo>
                    <a:pt x="165" y="3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12074409" y="690591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7237" y="12852"/>
                  </a:moveTo>
                  <a:lnTo>
                    <a:pt x="4503" y="12852"/>
                  </a:lnTo>
                  <a:lnTo>
                    <a:pt x="7195" y="15227"/>
                  </a:lnTo>
                  <a:lnTo>
                    <a:pt x="7881" y="14947"/>
                  </a:lnTo>
                  <a:lnTo>
                    <a:pt x="8059" y="13322"/>
                  </a:lnTo>
                  <a:lnTo>
                    <a:pt x="7691" y="13271"/>
                  </a:lnTo>
                  <a:lnTo>
                    <a:pt x="7244" y="13068"/>
                  </a:lnTo>
                  <a:lnTo>
                    <a:pt x="7237" y="12852"/>
                  </a:lnTo>
                  <a:close/>
                </a:path>
                <a:path w="15875" h="15240">
                  <a:moveTo>
                    <a:pt x="3792" y="0"/>
                  </a:moveTo>
                  <a:lnTo>
                    <a:pt x="2433" y="520"/>
                  </a:lnTo>
                  <a:lnTo>
                    <a:pt x="2331" y="1168"/>
                  </a:lnTo>
                  <a:lnTo>
                    <a:pt x="1861" y="1498"/>
                  </a:lnTo>
                  <a:lnTo>
                    <a:pt x="1535" y="1638"/>
                  </a:lnTo>
                  <a:lnTo>
                    <a:pt x="1421" y="1993"/>
                  </a:lnTo>
                  <a:lnTo>
                    <a:pt x="1849" y="3225"/>
                  </a:lnTo>
                  <a:lnTo>
                    <a:pt x="439" y="4952"/>
                  </a:lnTo>
                  <a:lnTo>
                    <a:pt x="2128" y="6578"/>
                  </a:lnTo>
                  <a:lnTo>
                    <a:pt x="1480" y="7099"/>
                  </a:lnTo>
                  <a:lnTo>
                    <a:pt x="1061" y="7327"/>
                  </a:lnTo>
                  <a:lnTo>
                    <a:pt x="63" y="8394"/>
                  </a:lnTo>
                  <a:lnTo>
                    <a:pt x="0" y="8585"/>
                  </a:lnTo>
                  <a:lnTo>
                    <a:pt x="1506" y="10299"/>
                  </a:lnTo>
                  <a:lnTo>
                    <a:pt x="1612" y="12674"/>
                  </a:lnTo>
                  <a:lnTo>
                    <a:pt x="2306" y="14719"/>
                  </a:lnTo>
                  <a:lnTo>
                    <a:pt x="4503" y="12852"/>
                  </a:lnTo>
                  <a:lnTo>
                    <a:pt x="7237" y="12852"/>
                  </a:lnTo>
                  <a:lnTo>
                    <a:pt x="7881" y="11937"/>
                  </a:lnTo>
                  <a:lnTo>
                    <a:pt x="10298" y="11937"/>
                  </a:lnTo>
                  <a:lnTo>
                    <a:pt x="10155" y="11671"/>
                  </a:lnTo>
                  <a:lnTo>
                    <a:pt x="10993" y="11099"/>
                  </a:lnTo>
                  <a:lnTo>
                    <a:pt x="12326" y="10667"/>
                  </a:lnTo>
                  <a:lnTo>
                    <a:pt x="14793" y="10667"/>
                  </a:lnTo>
                  <a:lnTo>
                    <a:pt x="15349" y="9753"/>
                  </a:lnTo>
                  <a:lnTo>
                    <a:pt x="15174" y="9296"/>
                  </a:lnTo>
                  <a:lnTo>
                    <a:pt x="7437" y="9296"/>
                  </a:lnTo>
                  <a:lnTo>
                    <a:pt x="6741" y="7746"/>
                  </a:lnTo>
                  <a:lnTo>
                    <a:pt x="4744" y="7746"/>
                  </a:lnTo>
                  <a:lnTo>
                    <a:pt x="4863" y="7518"/>
                  </a:lnTo>
                  <a:lnTo>
                    <a:pt x="4914" y="7327"/>
                  </a:lnTo>
                  <a:lnTo>
                    <a:pt x="3614" y="6476"/>
                  </a:lnTo>
                  <a:lnTo>
                    <a:pt x="2128" y="5626"/>
                  </a:lnTo>
                  <a:lnTo>
                    <a:pt x="2763" y="3517"/>
                  </a:lnTo>
                  <a:lnTo>
                    <a:pt x="2458" y="2628"/>
                  </a:lnTo>
                  <a:lnTo>
                    <a:pt x="2750" y="1993"/>
                  </a:lnTo>
                  <a:lnTo>
                    <a:pt x="3614" y="1638"/>
                  </a:lnTo>
                  <a:lnTo>
                    <a:pt x="4059" y="685"/>
                  </a:lnTo>
                  <a:lnTo>
                    <a:pt x="3982" y="444"/>
                  </a:lnTo>
                  <a:lnTo>
                    <a:pt x="3792" y="0"/>
                  </a:lnTo>
                  <a:close/>
                </a:path>
                <a:path w="15875" h="15240">
                  <a:moveTo>
                    <a:pt x="10298" y="11937"/>
                  </a:moveTo>
                  <a:lnTo>
                    <a:pt x="7881" y="11937"/>
                  </a:lnTo>
                  <a:lnTo>
                    <a:pt x="8288" y="12776"/>
                  </a:lnTo>
                  <a:lnTo>
                    <a:pt x="8732" y="13068"/>
                  </a:lnTo>
                  <a:lnTo>
                    <a:pt x="10459" y="13449"/>
                  </a:lnTo>
                  <a:lnTo>
                    <a:pt x="11310" y="13677"/>
                  </a:lnTo>
                  <a:lnTo>
                    <a:pt x="11399" y="13017"/>
                  </a:lnTo>
                  <a:lnTo>
                    <a:pt x="11864" y="12687"/>
                  </a:lnTo>
                  <a:lnTo>
                    <a:pt x="10701" y="12687"/>
                  </a:lnTo>
                  <a:lnTo>
                    <a:pt x="10298" y="11937"/>
                  </a:lnTo>
                  <a:close/>
                </a:path>
                <a:path w="15875" h="15240">
                  <a:moveTo>
                    <a:pt x="14793" y="10667"/>
                  </a:moveTo>
                  <a:lnTo>
                    <a:pt x="12326" y="10667"/>
                  </a:lnTo>
                  <a:lnTo>
                    <a:pt x="15031" y="13144"/>
                  </a:lnTo>
                  <a:lnTo>
                    <a:pt x="14819" y="11099"/>
                  </a:lnTo>
                  <a:lnTo>
                    <a:pt x="14793" y="10667"/>
                  </a:lnTo>
                  <a:close/>
                </a:path>
                <a:path w="15875" h="15240">
                  <a:moveTo>
                    <a:pt x="11856" y="11696"/>
                  </a:moveTo>
                  <a:lnTo>
                    <a:pt x="10701" y="12687"/>
                  </a:lnTo>
                  <a:lnTo>
                    <a:pt x="11882" y="12674"/>
                  </a:lnTo>
                  <a:lnTo>
                    <a:pt x="12441" y="12471"/>
                  </a:lnTo>
                  <a:lnTo>
                    <a:pt x="11856" y="11696"/>
                  </a:lnTo>
                  <a:close/>
                </a:path>
                <a:path w="15875" h="15240">
                  <a:moveTo>
                    <a:pt x="12250" y="7797"/>
                  </a:moveTo>
                  <a:lnTo>
                    <a:pt x="11336" y="8166"/>
                  </a:lnTo>
                  <a:lnTo>
                    <a:pt x="10637" y="8394"/>
                  </a:lnTo>
                  <a:lnTo>
                    <a:pt x="8732" y="9220"/>
                  </a:lnTo>
                  <a:lnTo>
                    <a:pt x="7437" y="9296"/>
                  </a:lnTo>
                  <a:lnTo>
                    <a:pt x="15174" y="9296"/>
                  </a:lnTo>
                  <a:lnTo>
                    <a:pt x="14693" y="8039"/>
                  </a:lnTo>
                  <a:lnTo>
                    <a:pt x="13812" y="8039"/>
                  </a:lnTo>
                  <a:lnTo>
                    <a:pt x="13037" y="7835"/>
                  </a:lnTo>
                  <a:lnTo>
                    <a:pt x="12250" y="7797"/>
                  </a:lnTo>
                  <a:close/>
                </a:path>
                <a:path w="15875" h="15240">
                  <a:moveTo>
                    <a:pt x="14565" y="7705"/>
                  </a:moveTo>
                  <a:lnTo>
                    <a:pt x="13812" y="8039"/>
                  </a:lnTo>
                  <a:lnTo>
                    <a:pt x="14693" y="8039"/>
                  </a:lnTo>
                  <a:lnTo>
                    <a:pt x="14565" y="7705"/>
                  </a:lnTo>
                  <a:close/>
                </a:path>
                <a:path w="15875" h="15240">
                  <a:moveTo>
                    <a:pt x="5011" y="7391"/>
                  </a:moveTo>
                  <a:lnTo>
                    <a:pt x="4998" y="7721"/>
                  </a:lnTo>
                  <a:lnTo>
                    <a:pt x="4744" y="7746"/>
                  </a:lnTo>
                  <a:lnTo>
                    <a:pt x="6741" y="7746"/>
                  </a:lnTo>
                  <a:lnTo>
                    <a:pt x="6649" y="7543"/>
                  </a:lnTo>
                  <a:lnTo>
                    <a:pt x="6129" y="7518"/>
                  </a:lnTo>
                  <a:lnTo>
                    <a:pt x="5011" y="7391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12066390" y="690428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5372" y="8153"/>
                  </a:moveTo>
                  <a:lnTo>
                    <a:pt x="4787" y="8547"/>
                  </a:lnTo>
                  <a:lnTo>
                    <a:pt x="4445" y="9143"/>
                  </a:lnTo>
                  <a:lnTo>
                    <a:pt x="3835" y="9944"/>
                  </a:lnTo>
                  <a:lnTo>
                    <a:pt x="4267" y="10706"/>
                  </a:lnTo>
                  <a:lnTo>
                    <a:pt x="4546" y="11468"/>
                  </a:lnTo>
                  <a:lnTo>
                    <a:pt x="6096" y="11937"/>
                  </a:lnTo>
                  <a:lnTo>
                    <a:pt x="6597" y="10706"/>
                  </a:lnTo>
                  <a:lnTo>
                    <a:pt x="7023" y="9740"/>
                  </a:lnTo>
                  <a:lnTo>
                    <a:pt x="7378" y="8610"/>
                  </a:lnTo>
                  <a:lnTo>
                    <a:pt x="8051" y="8343"/>
                  </a:lnTo>
                  <a:lnTo>
                    <a:pt x="9977" y="8343"/>
                  </a:lnTo>
                  <a:lnTo>
                    <a:pt x="6083" y="8305"/>
                  </a:lnTo>
                  <a:lnTo>
                    <a:pt x="5372" y="8153"/>
                  </a:lnTo>
                  <a:close/>
                </a:path>
                <a:path w="12700" h="12065">
                  <a:moveTo>
                    <a:pt x="9977" y="8343"/>
                  </a:moveTo>
                  <a:lnTo>
                    <a:pt x="8051" y="8343"/>
                  </a:lnTo>
                  <a:lnTo>
                    <a:pt x="9080" y="8953"/>
                  </a:lnTo>
                  <a:lnTo>
                    <a:pt x="9499" y="8737"/>
                  </a:lnTo>
                  <a:lnTo>
                    <a:pt x="9977" y="8343"/>
                  </a:lnTo>
                  <a:close/>
                </a:path>
                <a:path w="12700" h="12065">
                  <a:moveTo>
                    <a:pt x="4140" y="2235"/>
                  </a:moveTo>
                  <a:lnTo>
                    <a:pt x="3517" y="3962"/>
                  </a:lnTo>
                  <a:lnTo>
                    <a:pt x="3530" y="6070"/>
                  </a:lnTo>
                  <a:lnTo>
                    <a:pt x="520" y="6819"/>
                  </a:lnTo>
                  <a:lnTo>
                    <a:pt x="0" y="7683"/>
                  </a:lnTo>
                  <a:lnTo>
                    <a:pt x="723" y="8458"/>
                  </a:lnTo>
                  <a:lnTo>
                    <a:pt x="2044" y="8610"/>
                  </a:lnTo>
                  <a:lnTo>
                    <a:pt x="2067" y="7035"/>
                  </a:lnTo>
                  <a:lnTo>
                    <a:pt x="2781" y="6705"/>
                  </a:lnTo>
                  <a:lnTo>
                    <a:pt x="4000" y="6184"/>
                  </a:lnTo>
                  <a:lnTo>
                    <a:pt x="8777" y="6184"/>
                  </a:lnTo>
                  <a:lnTo>
                    <a:pt x="9867" y="4851"/>
                  </a:lnTo>
                  <a:lnTo>
                    <a:pt x="9334" y="3352"/>
                  </a:lnTo>
                  <a:lnTo>
                    <a:pt x="9423" y="2705"/>
                  </a:lnTo>
                  <a:lnTo>
                    <a:pt x="9624" y="2565"/>
                  </a:lnTo>
                  <a:lnTo>
                    <a:pt x="5143" y="2565"/>
                  </a:lnTo>
                  <a:lnTo>
                    <a:pt x="4140" y="2235"/>
                  </a:lnTo>
                  <a:close/>
                </a:path>
                <a:path w="12700" h="12065">
                  <a:moveTo>
                    <a:pt x="4876" y="8051"/>
                  </a:moveTo>
                  <a:lnTo>
                    <a:pt x="4707" y="8547"/>
                  </a:lnTo>
                  <a:lnTo>
                    <a:pt x="4876" y="8051"/>
                  </a:lnTo>
                  <a:close/>
                </a:path>
                <a:path w="12700" h="12065">
                  <a:moveTo>
                    <a:pt x="8777" y="6184"/>
                  </a:moveTo>
                  <a:lnTo>
                    <a:pt x="4000" y="6184"/>
                  </a:lnTo>
                  <a:lnTo>
                    <a:pt x="3902" y="7340"/>
                  </a:lnTo>
                  <a:lnTo>
                    <a:pt x="4071" y="8153"/>
                  </a:lnTo>
                  <a:lnTo>
                    <a:pt x="4191" y="8458"/>
                  </a:lnTo>
                  <a:lnTo>
                    <a:pt x="4648" y="8267"/>
                  </a:lnTo>
                  <a:lnTo>
                    <a:pt x="4888" y="7988"/>
                  </a:lnTo>
                  <a:lnTo>
                    <a:pt x="5003" y="7340"/>
                  </a:lnTo>
                  <a:lnTo>
                    <a:pt x="5168" y="6819"/>
                  </a:lnTo>
                  <a:lnTo>
                    <a:pt x="6235" y="6769"/>
                  </a:lnTo>
                  <a:lnTo>
                    <a:pt x="8633" y="6769"/>
                  </a:lnTo>
                  <a:lnTo>
                    <a:pt x="8445" y="6591"/>
                  </a:lnTo>
                  <a:lnTo>
                    <a:pt x="8777" y="6184"/>
                  </a:lnTo>
                  <a:close/>
                </a:path>
                <a:path w="12700" h="12065">
                  <a:moveTo>
                    <a:pt x="8633" y="6769"/>
                  </a:moveTo>
                  <a:lnTo>
                    <a:pt x="6235" y="6769"/>
                  </a:lnTo>
                  <a:lnTo>
                    <a:pt x="6687" y="7035"/>
                  </a:lnTo>
                  <a:lnTo>
                    <a:pt x="6642" y="8267"/>
                  </a:lnTo>
                  <a:lnTo>
                    <a:pt x="6083" y="8305"/>
                  </a:lnTo>
                  <a:lnTo>
                    <a:pt x="10023" y="8305"/>
                  </a:lnTo>
                  <a:lnTo>
                    <a:pt x="9919" y="7988"/>
                  </a:lnTo>
                  <a:lnTo>
                    <a:pt x="8633" y="6769"/>
                  </a:lnTo>
                  <a:close/>
                </a:path>
                <a:path w="12700" h="12065">
                  <a:moveTo>
                    <a:pt x="9677" y="101"/>
                  </a:moveTo>
                  <a:lnTo>
                    <a:pt x="8674" y="342"/>
                  </a:lnTo>
                  <a:lnTo>
                    <a:pt x="8303" y="584"/>
                  </a:lnTo>
                  <a:lnTo>
                    <a:pt x="8115" y="736"/>
                  </a:lnTo>
                  <a:lnTo>
                    <a:pt x="7823" y="901"/>
                  </a:lnTo>
                  <a:lnTo>
                    <a:pt x="7378" y="2158"/>
                  </a:lnTo>
                  <a:lnTo>
                    <a:pt x="6172" y="2247"/>
                  </a:lnTo>
                  <a:lnTo>
                    <a:pt x="5143" y="2565"/>
                  </a:lnTo>
                  <a:lnTo>
                    <a:pt x="9624" y="2565"/>
                  </a:lnTo>
                  <a:lnTo>
                    <a:pt x="9880" y="2387"/>
                  </a:lnTo>
                  <a:lnTo>
                    <a:pt x="10896" y="1968"/>
                  </a:lnTo>
                  <a:lnTo>
                    <a:pt x="11823" y="1638"/>
                  </a:lnTo>
                  <a:lnTo>
                    <a:pt x="12089" y="1308"/>
                  </a:lnTo>
                  <a:lnTo>
                    <a:pt x="10096" y="1308"/>
                  </a:lnTo>
                  <a:lnTo>
                    <a:pt x="9677" y="101"/>
                  </a:lnTo>
                  <a:close/>
                </a:path>
                <a:path w="12700" h="12065">
                  <a:moveTo>
                    <a:pt x="11988" y="0"/>
                  </a:moveTo>
                  <a:lnTo>
                    <a:pt x="11290" y="253"/>
                  </a:lnTo>
                  <a:lnTo>
                    <a:pt x="10642" y="901"/>
                  </a:lnTo>
                  <a:lnTo>
                    <a:pt x="10096" y="1308"/>
                  </a:lnTo>
                  <a:lnTo>
                    <a:pt x="12089" y="1308"/>
                  </a:lnTo>
                  <a:lnTo>
                    <a:pt x="12242" y="1117"/>
                  </a:lnTo>
                  <a:lnTo>
                    <a:pt x="12169" y="52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12077853" y="690365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3187" y="3556"/>
                  </a:moveTo>
                  <a:lnTo>
                    <a:pt x="3009" y="3390"/>
                  </a:lnTo>
                  <a:lnTo>
                    <a:pt x="3086" y="3530"/>
                  </a:lnTo>
                  <a:close/>
                </a:path>
                <a:path w="11429" h="11429">
                  <a:moveTo>
                    <a:pt x="10922" y="4838"/>
                  </a:moveTo>
                  <a:lnTo>
                    <a:pt x="10909" y="4559"/>
                  </a:lnTo>
                  <a:lnTo>
                    <a:pt x="10820" y="2159"/>
                  </a:lnTo>
                  <a:lnTo>
                    <a:pt x="7556" y="1892"/>
                  </a:lnTo>
                  <a:lnTo>
                    <a:pt x="7442" y="2667"/>
                  </a:lnTo>
                  <a:lnTo>
                    <a:pt x="8382" y="3073"/>
                  </a:lnTo>
                  <a:lnTo>
                    <a:pt x="7886" y="4102"/>
                  </a:lnTo>
                  <a:lnTo>
                    <a:pt x="7454" y="4267"/>
                  </a:lnTo>
                  <a:lnTo>
                    <a:pt x="6375" y="4559"/>
                  </a:lnTo>
                  <a:lnTo>
                    <a:pt x="6464" y="3911"/>
                  </a:lnTo>
                  <a:lnTo>
                    <a:pt x="6959" y="2908"/>
                  </a:lnTo>
                  <a:lnTo>
                    <a:pt x="6578" y="2222"/>
                  </a:lnTo>
                  <a:lnTo>
                    <a:pt x="6451" y="1816"/>
                  </a:lnTo>
                  <a:lnTo>
                    <a:pt x="6375" y="1587"/>
                  </a:lnTo>
                  <a:lnTo>
                    <a:pt x="5676" y="1816"/>
                  </a:lnTo>
                  <a:lnTo>
                    <a:pt x="4851" y="1689"/>
                  </a:lnTo>
                  <a:lnTo>
                    <a:pt x="4381" y="596"/>
                  </a:lnTo>
                  <a:lnTo>
                    <a:pt x="4381" y="2908"/>
                  </a:lnTo>
                  <a:lnTo>
                    <a:pt x="4343" y="3911"/>
                  </a:lnTo>
                  <a:lnTo>
                    <a:pt x="3771" y="4495"/>
                  </a:lnTo>
                  <a:lnTo>
                    <a:pt x="3086" y="3530"/>
                  </a:lnTo>
                  <a:lnTo>
                    <a:pt x="2844" y="3505"/>
                  </a:lnTo>
                  <a:lnTo>
                    <a:pt x="2933" y="3314"/>
                  </a:lnTo>
                  <a:lnTo>
                    <a:pt x="3390" y="3365"/>
                  </a:lnTo>
                  <a:lnTo>
                    <a:pt x="3606" y="3175"/>
                  </a:lnTo>
                  <a:lnTo>
                    <a:pt x="3403" y="3378"/>
                  </a:lnTo>
                  <a:lnTo>
                    <a:pt x="3657" y="3390"/>
                  </a:lnTo>
                  <a:lnTo>
                    <a:pt x="3644" y="3175"/>
                  </a:lnTo>
                  <a:lnTo>
                    <a:pt x="4051" y="2844"/>
                  </a:lnTo>
                  <a:lnTo>
                    <a:pt x="4381" y="2908"/>
                  </a:lnTo>
                  <a:lnTo>
                    <a:pt x="4381" y="596"/>
                  </a:lnTo>
                  <a:lnTo>
                    <a:pt x="4127" y="0"/>
                  </a:lnTo>
                  <a:lnTo>
                    <a:pt x="2755" y="2489"/>
                  </a:lnTo>
                  <a:lnTo>
                    <a:pt x="1473" y="2590"/>
                  </a:lnTo>
                  <a:lnTo>
                    <a:pt x="622" y="2959"/>
                  </a:lnTo>
                  <a:lnTo>
                    <a:pt x="177" y="3911"/>
                  </a:lnTo>
                  <a:lnTo>
                    <a:pt x="0" y="5537"/>
                  </a:lnTo>
                  <a:lnTo>
                    <a:pt x="1651" y="5702"/>
                  </a:lnTo>
                  <a:lnTo>
                    <a:pt x="1701" y="5321"/>
                  </a:lnTo>
                  <a:lnTo>
                    <a:pt x="2032" y="4838"/>
                  </a:lnTo>
                  <a:lnTo>
                    <a:pt x="2743" y="5613"/>
                  </a:lnTo>
                  <a:lnTo>
                    <a:pt x="1803" y="5422"/>
                  </a:lnTo>
                  <a:lnTo>
                    <a:pt x="1752" y="5791"/>
                  </a:lnTo>
                  <a:lnTo>
                    <a:pt x="2146" y="6121"/>
                  </a:lnTo>
                  <a:lnTo>
                    <a:pt x="2730" y="6057"/>
                  </a:lnTo>
                  <a:lnTo>
                    <a:pt x="3784" y="5753"/>
                  </a:lnTo>
                  <a:lnTo>
                    <a:pt x="4127" y="5613"/>
                  </a:lnTo>
                  <a:lnTo>
                    <a:pt x="4279" y="5549"/>
                  </a:lnTo>
                  <a:lnTo>
                    <a:pt x="4457" y="6908"/>
                  </a:lnTo>
                  <a:lnTo>
                    <a:pt x="3708" y="7213"/>
                  </a:lnTo>
                  <a:lnTo>
                    <a:pt x="3149" y="7493"/>
                  </a:lnTo>
                  <a:lnTo>
                    <a:pt x="3035" y="9156"/>
                  </a:lnTo>
                  <a:lnTo>
                    <a:pt x="4038" y="9309"/>
                  </a:lnTo>
                  <a:lnTo>
                    <a:pt x="4953" y="11188"/>
                  </a:lnTo>
                  <a:lnTo>
                    <a:pt x="6235" y="9486"/>
                  </a:lnTo>
                  <a:lnTo>
                    <a:pt x="8128" y="9144"/>
                  </a:lnTo>
                  <a:lnTo>
                    <a:pt x="8305" y="7505"/>
                  </a:lnTo>
                  <a:lnTo>
                    <a:pt x="8775" y="6350"/>
                  </a:lnTo>
                  <a:lnTo>
                    <a:pt x="8890" y="5803"/>
                  </a:lnTo>
                  <a:lnTo>
                    <a:pt x="9182" y="5753"/>
                  </a:lnTo>
                  <a:lnTo>
                    <a:pt x="9156" y="5892"/>
                  </a:lnTo>
                  <a:lnTo>
                    <a:pt x="8940" y="6057"/>
                  </a:lnTo>
                  <a:lnTo>
                    <a:pt x="8953" y="6350"/>
                  </a:lnTo>
                  <a:lnTo>
                    <a:pt x="9144" y="6794"/>
                  </a:lnTo>
                  <a:lnTo>
                    <a:pt x="9588" y="6642"/>
                  </a:lnTo>
                  <a:lnTo>
                    <a:pt x="10502" y="6273"/>
                  </a:lnTo>
                  <a:lnTo>
                    <a:pt x="10744" y="5753"/>
                  </a:lnTo>
                  <a:lnTo>
                    <a:pt x="10833" y="5549"/>
                  </a:lnTo>
                  <a:lnTo>
                    <a:pt x="10922" y="4838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12087554" y="687991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44" y="0"/>
                  </a:moveTo>
                  <a:lnTo>
                    <a:pt x="571" y="342"/>
                  </a:lnTo>
                  <a:lnTo>
                    <a:pt x="0" y="761"/>
                  </a:lnTo>
                  <a:lnTo>
                    <a:pt x="1003" y="2920"/>
                  </a:lnTo>
                  <a:lnTo>
                    <a:pt x="1765" y="4089"/>
                  </a:lnTo>
                  <a:lnTo>
                    <a:pt x="3492" y="3848"/>
                  </a:lnTo>
                  <a:lnTo>
                    <a:pt x="3149" y="2920"/>
                  </a:lnTo>
                  <a:lnTo>
                    <a:pt x="2451" y="1104"/>
                  </a:lnTo>
                  <a:lnTo>
                    <a:pt x="1803" y="1003"/>
                  </a:lnTo>
                  <a:lnTo>
                    <a:pt x="1460" y="55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12072292" y="6857916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8191" y="0"/>
                  </a:moveTo>
                  <a:lnTo>
                    <a:pt x="7683" y="914"/>
                  </a:lnTo>
                  <a:lnTo>
                    <a:pt x="6743" y="1447"/>
                  </a:lnTo>
                  <a:lnTo>
                    <a:pt x="3632" y="2501"/>
                  </a:lnTo>
                  <a:lnTo>
                    <a:pt x="3835" y="3060"/>
                  </a:lnTo>
                  <a:lnTo>
                    <a:pt x="3898" y="3619"/>
                  </a:lnTo>
                  <a:lnTo>
                    <a:pt x="3467" y="4140"/>
                  </a:lnTo>
                  <a:lnTo>
                    <a:pt x="4317" y="6794"/>
                  </a:lnTo>
                  <a:lnTo>
                    <a:pt x="1777" y="7912"/>
                  </a:lnTo>
                  <a:lnTo>
                    <a:pt x="1961" y="8458"/>
                  </a:lnTo>
                  <a:lnTo>
                    <a:pt x="2365" y="9283"/>
                  </a:lnTo>
                  <a:lnTo>
                    <a:pt x="2491" y="10833"/>
                  </a:lnTo>
                  <a:lnTo>
                    <a:pt x="2374" y="11607"/>
                  </a:lnTo>
                  <a:lnTo>
                    <a:pt x="3022" y="12153"/>
                  </a:lnTo>
                  <a:lnTo>
                    <a:pt x="2146" y="13284"/>
                  </a:lnTo>
                  <a:lnTo>
                    <a:pt x="3116" y="13652"/>
                  </a:lnTo>
                  <a:lnTo>
                    <a:pt x="3340" y="14058"/>
                  </a:lnTo>
                  <a:lnTo>
                    <a:pt x="4102" y="14401"/>
                  </a:lnTo>
                  <a:lnTo>
                    <a:pt x="3568" y="14813"/>
                  </a:lnTo>
                  <a:lnTo>
                    <a:pt x="5079" y="16852"/>
                  </a:lnTo>
                  <a:lnTo>
                    <a:pt x="5587" y="17246"/>
                  </a:lnTo>
                  <a:lnTo>
                    <a:pt x="6172" y="17246"/>
                  </a:lnTo>
                  <a:lnTo>
                    <a:pt x="6781" y="17068"/>
                  </a:lnTo>
                  <a:lnTo>
                    <a:pt x="6032" y="16344"/>
                  </a:lnTo>
                  <a:lnTo>
                    <a:pt x="5405" y="15684"/>
                  </a:lnTo>
                  <a:lnTo>
                    <a:pt x="5287" y="15468"/>
                  </a:lnTo>
                  <a:lnTo>
                    <a:pt x="4807" y="13652"/>
                  </a:lnTo>
                  <a:lnTo>
                    <a:pt x="4758" y="12865"/>
                  </a:lnTo>
                  <a:lnTo>
                    <a:pt x="4927" y="12090"/>
                  </a:lnTo>
                  <a:lnTo>
                    <a:pt x="6451" y="11836"/>
                  </a:lnTo>
                  <a:lnTo>
                    <a:pt x="7899" y="11569"/>
                  </a:lnTo>
                  <a:lnTo>
                    <a:pt x="10309" y="11569"/>
                  </a:lnTo>
                  <a:lnTo>
                    <a:pt x="9686" y="10553"/>
                  </a:lnTo>
                  <a:lnTo>
                    <a:pt x="7734" y="10553"/>
                  </a:lnTo>
                  <a:lnTo>
                    <a:pt x="6083" y="9613"/>
                  </a:lnTo>
                  <a:lnTo>
                    <a:pt x="5930" y="8458"/>
                  </a:lnTo>
                  <a:lnTo>
                    <a:pt x="9690" y="6845"/>
                  </a:lnTo>
                  <a:lnTo>
                    <a:pt x="9817" y="5334"/>
                  </a:lnTo>
                  <a:lnTo>
                    <a:pt x="8547" y="2565"/>
                  </a:lnTo>
                  <a:lnTo>
                    <a:pt x="8928" y="1168"/>
                  </a:lnTo>
                  <a:lnTo>
                    <a:pt x="8191" y="0"/>
                  </a:lnTo>
                  <a:close/>
                </a:path>
                <a:path w="11429" h="17779">
                  <a:moveTo>
                    <a:pt x="1790" y="14198"/>
                  </a:moveTo>
                  <a:lnTo>
                    <a:pt x="1092" y="15011"/>
                  </a:lnTo>
                  <a:lnTo>
                    <a:pt x="0" y="15684"/>
                  </a:lnTo>
                  <a:lnTo>
                    <a:pt x="482" y="17043"/>
                  </a:lnTo>
                  <a:lnTo>
                    <a:pt x="1993" y="16586"/>
                  </a:lnTo>
                  <a:lnTo>
                    <a:pt x="2933" y="15303"/>
                  </a:lnTo>
                  <a:lnTo>
                    <a:pt x="2271" y="14643"/>
                  </a:lnTo>
                  <a:lnTo>
                    <a:pt x="1790" y="14198"/>
                  </a:lnTo>
                  <a:close/>
                </a:path>
                <a:path w="11429" h="17779">
                  <a:moveTo>
                    <a:pt x="10309" y="11569"/>
                  </a:moveTo>
                  <a:lnTo>
                    <a:pt x="7899" y="11569"/>
                  </a:lnTo>
                  <a:lnTo>
                    <a:pt x="9029" y="12065"/>
                  </a:lnTo>
                  <a:lnTo>
                    <a:pt x="9436" y="13652"/>
                  </a:lnTo>
                  <a:lnTo>
                    <a:pt x="10413" y="13855"/>
                  </a:lnTo>
                  <a:lnTo>
                    <a:pt x="10591" y="14719"/>
                  </a:lnTo>
                  <a:lnTo>
                    <a:pt x="10896" y="15468"/>
                  </a:lnTo>
                  <a:lnTo>
                    <a:pt x="11087" y="12865"/>
                  </a:lnTo>
                  <a:lnTo>
                    <a:pt x="10309" y="11569"/>
                  </a:lnTo>
                  <a:close/>
                </a:path>
                <a:path w="11429" h="17779">
                  <a:moveTo>
                    <a:pt x="3441" y="14643"/>
                  </a:moveTo>
                  <a:lnTo>
                    <a:pt x="2971" y="15274"/>
                  </a:lnTo>
                  <a:lnTo>
                    <a:pt x="3568" y="14813"/>
                  </a:lnTo>
                  <a:lnTo>
                    <a:pt x="3441" y="14643"/>
                  </a:lnTo>
                  <a:close/>
                </a:path>
                <a:path w="11429" h="17779">
                  <a:moveTo>
                    <a:pt x="8547" y="8801"/>
                  </a:moveTo>
                  <a:lnTo>
                    <a:pt x="7619" y="9283"/>
                  </a:lnTo>
                  <a:lnTo>
                    <a:pt x="8331" y="10109"/>
                  </a:lnTo>
                  <a:lnTo>
                    <a:pt x="7734" y="10553"/>
                  </a:lnTo>
                  <a:lnTo>
                    <a:pt x="9686" y="10553"/>
                  </a:lnTo>
                  <a:lnTo>
                    <a:pt x="8547" y="88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12088799" y="68799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58"/>
                  </a:lnTo>
                  <a:lnTo>
                    <a:pt x="558" y="1003"/>
                  </a:lnTo>
                  <a:lnTo>
                    <a:pt x="1206" y="1104"/>
                  </a:lnTo>
                  <a:lnTo>
                    <a:pt x="965" y="558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12083940" y="6926154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3340" y="0"/>
                  </a:moveTo>
                  <a:lnTo>
                    <a:pt x="2641" y="736"/>
                  </a:lnTo>
                  <a:lnTo>
                    <a:pt x="1587" y="533"/>
                  </a:lnTo>
                  <a:lnTo>
                    <a:pt x="800" y="1003"/>
                  </a:lnTo>
                  <a:lnTo>
                    <a:pt x="1155" y="2044"/>
                  </a:lnTo>
                  <a:lnTo>
                    <a:pt x="304" y="2692"/>
                  </a:lnTo>
                  <a:lnTo>
                    <a:pt x="0" y="3517"/>
                  </a:lnTo>
                  <a:lnTo>
                    <a:pt x="876" y="4216"/>
                  </a:lnTo>
                  <a:lnTo>
                    <a:pt x="1638" y="3556"/>
                  </a:lnTo>
                  <a:lnTo>
                    <a:pt x="2451" y="3352"/>
                  </a:lnTo>
                  <a:lnTo>
                    <a:pt x="4356" y="2603"/>
                  </a:lnTo>
                  <a:lnTo>
                    <a:pt x="5880" y="2959"/>
                  </a:lnTo>
                  <a:lnTo>
                    <a:pt x="6896" y="4851"/>
                  </a:lnTo>
                  <a:lnTo>
                    <a:pt x="7658" y="3467"/>
                  </a:lnTo>
                  <a:lnTo>
                    <a:pt x="9105" y="3848"/>
                  </a:lnTo>
                  <a:lnTo>
                    <a:pt x="10299" y="3556"/>
                  </a:lnTo>
                  <a:lnTo>
                    <a:pt x="9779" y="2514"/>
                  </a:lnTo>
                  <a:lnTo>
                    <a:pt x="8699" y="2057"/>
                  </a:lnTo>
                  <a:lnTo>
                    <a:pt x="7937" y="129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12089709" y="693334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125" y="3403"/>
                  </a:moveTo>
                  <a:lnTo>
                    <a:pt x="355" y="3403"/>
                  </a:lnTo>
                  <a:lnTo>
                    <a:pt x="1130" y="3746"/>
                  </a:lnTo>
                  <a:lnTo>
                    <a:pt x="2654" y="4368"/>
                  </a:lnTo>
                  <a:lnTo>
                    <a:pt x="3125" y="3403"/>
                  </a:lnTo>
                  <a:close/>
                </a:path>
                <a:path w="4445" h="4445">
                  <a:moveTo>
                    <a:pt x="4203" y="0"/>
                  </a:moveTo>
                  <a:lnTo>
                    <a:pt x="1244" y="12"/>
                  </a:lnTo>
                  <a:lnTo>
                    <a:pt x="1028" y="76"/>
                  </a:lnTo>
                  <a:lnTo>
                    <a:pt x="584" y="253"/>
                  </a:lnTo>
                  <a:lnTo>
                    <a:pt x="761" y="1181"/>
                  </a:lnTo>
                  <a:lnTo>
                    <a:pt x="1663" y="2311"/>
                  </a:lnTo>
                  <a:lnTo>
                    <a:pt x="108" y="2870"/>
                  </a:lnTo>
                  <a:lnTo>
                    <a:pt x="0" y="3644"/>
                  </a:lnTo>
                  <a:lnTo>
                    <a:pt x="165" y="3479"/>
                  </a:lnTo>
                  <a:lnTo>
                    <a:pt x="355" y="3403"/>
                  </a:lnTo>
                  <a:lnTo>
                    <a:pt x="3125" y="3403"/>
                  </a:lnTo>
                  <a:lnTo>
                    <a:pt x="4432" y="723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12087410" y="693031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901" y="0"/>
                  </a:moveTo>
                  <a:lnTo>
                    <a:pt x="596" y="647"/>
                  </a:lnTo>
                  <a:lnTo>
                    <a:pt x="304" y="1320"/>
                  </a:lnTo>
                  <a:lnTo>
                    <a:pt x="0" y="1981"/>
                  </a:lnTo>
                  <a:lnTo>
                    <a:pt x="800" y="2679"/>
                  </a:lnTo>
                  <a:lnTo>
                    <a:pt x="2349" y="1727"/>
                  </a:lnTo>
                  <a:lnTo>
                    <a:pt x="2793" y="3200"/>
                  </a:lnTo>
                  <a:lnTo>
                    <a:pt x="3327" y="3098"/>
                  </a:lnTo>
                  <a:lnTo>
                    <a:pt x="3543" y="3035"/>
                  </a:lnTo>
                  <a:lnTo>
                    <a:pt x="4140" y="2527"/>
                  </a:lnTo>
                  <a:lnTo>
                    <a:pt x="2997" y="1739"/>
                  </a:lnTo>
                  <a:lnTo>
                    <a:pt x="3809" y="1244"/>
                  </a:lnTo>
                  <a:lnTo>
                    <a:pt x="3695" y="1066"/>
                  </a:lnTo>
                  <a:lnTo>
                    <a:pt x="3555" y="876"/>
                  </a:lnTo>
                  <a:lnTo>
                    <a:pt x="3428" y="685"/>
                  </a:lnTo>
                  <a:lnTo>
                    <a:pt x="2578" y="46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52C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12090839" y="692964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749" y="0"/>
                  </a:moveTo>
                  <a:lnTo>
                    <a:pt x="0" y="1371"/>
                  </a:lnTo>
                  <a:lnTo>
                    <a:pt x="126" y="1562"/>
                  </a:lnTo>
                  <a:lnTo>
                    <a:pt x="266" y="1727"/>
                  </a:lnTo>
                  <a:lnTo>
                    <a:pt x="380" y="1917"/>
                  </a:lnTo>
                  <a:lnTo>
                    <a:pt x="1536" y="1562"/>
                  </a:lnTo>
                  <a:lnTo>
                    <a:pt x="2933" y="1574"/>
                  </a:lnTo>
                  <a:lnTo>
                    <a:pt x="3416" y="76"/>
                  </a:lnTo>
                  <a:lnTo>
                    <a:pt x="2197" y="35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12096701" y="69323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4" y="0"/>
                  </a:moveTo>
                  <a:lnTo>
                    <a:pt x="812" y="63"/>
                  </a:lnTo>
                  <a:lnTo>
                    <a:pt x="253" y="266"/>
                  </a:lnTo>
                  <a:lnTo>
                    <a:pt x="342" y="660"/>
                  </a:lnTo>
                  <a:lnTo>
                    <a:pt x="0" y="1308"/>
                  </a:lnTo>
                  <a:lnTo>
                    <a:pt x="609" y="1384"/>
                  </a:lnTo>
                  <a:lnTo>
                    <a:pt x="1219" y="1498"/>
                  </a:lnTo>
                  <a:lnTo>
                    <a:pt x="1422" y="749"/>
                  </a:lnTo>
                  <a:lnTo>
                    <a:pt x="1892" y="43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12101328" y="69361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33" y="0"/>
                  </a:moveTo>
                  <a:lnTo>
                    <a:pt x="774" y="76"/>
                  </a:lnTo>
                  <a:lnTo>
                    <a:pt x="190" y="254"/>
                  </a:lnTo>
                  <a:lnTo>
                    <a:pt x="0" y="1498"/>
                  </a:lnTo>
                  <a:lnTo>
                    <a:pt x="774" y="647"/>
                  </a:lnTo>
                  <a:lnTo>
                    <a:pt x="1143" y="698"/>
                  </a:lnTo>
                  <a:lnTo>
                    <a:pt x="1371" y="609"/>
                  </a:lnTo>
                  <a:lnTo>
                    <a:pt x="1828" y="44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12088666" y="69367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409" y="0"/>
                  </a:moveTo>
                  <a:lnTo>
                    <a:pt x="1206" y="76"/>
                  </a:lnTo>
                  <a:lnTo>
                    <a:pt x="1028" y="241"/>
                  </a:lnTo>
                  <a:lnTo>
                    <a:pt x="507" y="355"/>
                  </a:lnTo>
                  <a:lnTo>
                    <a:pt x="177" y="711"/>
                  </a:lnTo>
                  <a:lnTo>
                    <a:pt x="0" y="1206"/>
                  </a:lnTo>
                  <a:lnTo>
                    <a:pt x="520" y="1066"/>
                  </a:lnTo>
                  <a:lnTo>
                    <a:pt x="914" y="850"/>
                  </a:lnTo>
                  <a:lnTo>
                    <a:pt x="1308" y="609"/>
                  </a:lnTo>
                  <a:lnTo>
                    <a:pt x="1257" y="393"/>
                  </a:lnTo>
                  <a:lnTo>
                    <a:pt x="1295" y="20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12055722" y="6960047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1333" y="0"/>
                  </a:moveTo>
                  <a:lnTo>
                    <a:pt x="0" y="749"/>
                  </a:lnTo>
                  <a:lnTo>
                    <a:pt x="5727" y="3276"/>
                  </a:lnTo>
                  <a:lnTo>
                    <a:pt x="7048" y="2336"/>
                  </a:lnTo>
                  <a:lnTo>
                    <a:pt x="8483" y="4952"/>
                  </a:lnTo>
                  <a:lnTo>
                    <a:pt x="10083" y="2844"/>
                  </a:lnTo>
                  <a:lnTo>
                    <a:pt x="10515" y="3428"/>
                  </a:lnTo>
                  <a:lnTo>
                    <a:pt x="10693" y="5651"/>
                  </a:lnTo>
                  <a:lnTo>
                    <a:pt x="12699" y="6134"/>
                  </a:lnTo>
                  <a:lnTo>
                    <a:pt x="13487" y="7543"/>
                  </a:lnTo>
                  <a:lnTo>
                    <a:pt x="13627" y="7683"/>
                  </a:lnTo>
                  <a:lnTo>
                    <a:pt x="13982" y="7937"/>
                  </a:lnTo>
                  <a:lnTo>
                    <a:pt x="15125" y="7492"/>
                  </a:lnTo>
                  <a:lnTo>
                    <a:pt x="13969" y="6324"/>
                  </a:lnTo>
                  <a:lnTo>
                    <a:pt x="14477" y="4597"/>
                  </a:lnTo>
                  <a:lnTo>
                    <a:pt x="17691" y="5587"/>
                  </a:lnTo>
                  <a:lnTo>
                    <a:pt x="17271" y="3568"/>
                  </a:lnTo>
                  <a:lnTo>
                    <a:pt x="18249" y="3276"/>
                  </a:lnTo>
                  <a:lnTo>
                    <a:pt x="17741" y="1904"/>
                  </a:lnTo>
                  <a:lnTo>
                    <a:pt x="17284" y="1981"/>
                  </a:lnTo>
                  <a:lnTo>
                    <a:pt x="17094" y="2082"/>
                  </a:lnTo>
                  <a:lnTo>
                    <a:pt x="16167" y="2793"/>
                  </a:lnTo>
                  <a:lnTo>
                    <a:pt x="14947" y="3098"/>
                  </a:lnTo>
                  <a:lnTo>
                    <a:pt x="13030" y="5499"/>
                  </a:lnTo>
                  <a:lnTo>
                    <a:pt x="12217" y="5384"/>
                  </a:lnTo>
                  <a:lnTo>
                    <a:pt x="11785" y="2552"/>
                  </a:lnTo>
                  <a:lnTo>
                    <a:pt x="11074" y="2082"/>
                  </a:lnTo>
                  <a:lnTo>
                    <a:pt x="10515" y="1447"/>
                  </a:lnTo>
                  <a:lnTo>
                    <a:pt x="8191" y="2324"/>
                  </a:lnTo>
                  <a:lnTo>
                    <a:pt x="5968" y="1892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12060123" y="6927911"/>
              <a:ext cx="23495" cy="29209"/>
            </a:xfrm>
            <a:custGeom>
              <a:avLst/>
              <a:gdLst/>
              <a:ahLst/>
              <a:cxnLst/>
              <a:rect l="l" t="t" r="r" b="b"/>
              <a:pathLst>
                <a:path w="23495" h="29209">
                  <a:moveTo>
                    <a:pt x="16580" y="25336"/>
                  </a:moveTo>
                  <a:lnTo>
                    <a:pt x="15201" y="25336"/>
                  </a:lnTo>
                  <a:lnTo>
                    <a:pt x="15625" y="26619"/>
                  </a:lnTo>
                  <a:lnTo>
                    <a:pt x="15731" y="26847"/>
                  </a:lnTo>
                  <a:lnTo>
                    <a:pt x="17538" y="28816"/>
                  </a:lnTo>
                  <a:lnTo>
                    <a:pt x="17868" y="28600"/>
                  </a:lnTo>
                  <a:lnTo>
                    <a:pt x="18329" y="26847"/>
                  </a:lnTo>
                  <a:lnTo>
                    <a:pt x="16941" y="26847"/>
                  </a:lnTo>
                  <a:lnTo>
                    <a:pt x="16580" y="25336"/>
                  </a:lnTo>
                  <a:close/>
                </a:path>
                <a:path w="23495" h="29209">
                  <a:moveTo>
                    <a:pt x="18389" y="26619"/>
                  </a:moveTo>
                  <a:lnTo>
                    <a:pt x="17653" y="26771"/>
                  </a:lnTo>
                  <a:lnTo>
                    <a:pt x="16941" y="26847"/>
                  </a:lnTo>
                  <a:lnTo>
                    <a:pt x="18329" y="26847"/>
                  </a:lnTo>
                  <a:lnTo>
                    <a:pt x="18389" y="26619"/>
                  </a:lnTo>
                  <a:close/>
                </a:path>
                <a:path w="23495" h="29209">
                  <a:moveTo>
                    <a:pt x="10949" y="8597"/>
                  </a:moveTo>
                  <a:lnTo>
                    <a:pt x="6667" y="8597"/>
                  </a:lnTo>
                  <a:lnTo>
                    <a:pt x="7785" y="8953"/>
                  </a:lnTo>
                  <a:lnTo>
                    <a:pt x="8912" y="11883"/>
                  </a:lnTo>
                  <a:lnTo>
                    <a:pt x="9019" y="12103"/>
                  </a:lnTo>
                  <a:lnTo>
                    <a:pt x="9906" y="12509"/>
                  </a:lnTo>
                  <a:lnTo>
                    <a:pt x="10738" y="13690"/>
                  </a:lnTo>
                  <a:lnTo>
                    <a:pt x="13042" y="14604"/>
                  </a:lnTo>
                  <a:lnTo>
                    <a:pt x="10033" y="16294"/>
                  </a:lnTo>
                  <a:lnTo>
                    <a:pt x="8559" y="17094"/>
                  </a:lnTo>
                  <a:lnTo>
                    <a:pt x="9855" y="19138"/>
                  </a:lnTo>
                  <a:lnTo>
                    <a:pt x="12001" y="21805"/>
                  </a:lnTo>
                  <a:lnTo>
                    <a:pt x="12103" y="23418"/>
                  </a:lnTo>
                  <a:lnTo>
                    <a:pt x="11707" y="24853"/>
                  </a:lnTo>
                  <a:lnTo>
                    <a:pt x="11628" y="25336"/>
                  </a:lnTo>
                  <a:lnTo>
                    <a:pt x="11878" y="25869"/>
                  </a:lnTo>
                  <a:lnTo>
                    <a:pt x="12141" y="26263"/>
                  </a:lnTo>
                  <a:lnTo>
                    <a:pt x="12801" y="26352"/>
                  </a:lnTo>
                  <a:lnTo>
                    <a:pt x="12890" y="25869"/>
                  </a:lnTo>
                  <a:lnTo>
                    <a:pt x="13131" y="25806"/>
                  </a:lnTo>
                  <a:lnTo>
                    <a:pt x="14161" y="25806"/>
                  </a:lnTo>
                  <a:lnTo>
                    <a:pt x="15201" y="25336"/>
                  </a:lnTo>
                  <a:lnTo>
                    <a:pt x="16580" y="25336"/>
                  </a:lnTo>
                  <a:lnTo>
                    <a:pt x="16535" y="25145"/>
                  </a:lnTo>
                  <a:lnTo>
                    <a:pt x="17094" y="24853"/>
                  </a:lnTo>
                  <a:lnTo>
                    <a:pt x="17614" y="24549"/>
                  </a:lnTo>
                  <a:lnTo>
                    <a:pt x="18237" y="23418"/>
                  </a:lnTo>
                  <a:lnTo>
                    <a:pt x="18281" y="22809"/>
                  </a:lnTo>
                  <a:lnTo>
                    <a:pt x="13398" y="22809"/>
                  </a:lnTo>
                  <a:lnTo>
                    <a:pt x="12611" y="21513"/>
                  </a:lnTo>
                  <a:lnTo>
                    <a:pt x="13017" y="21094"/>
                  </a:lnTo>
                  <a:lnTo>
                    <a:pt x="14833" y="18859"/>
                  </a:lnTo>
                  <a:lnTo>
                    <a:pt x="13449" y="18618"/>
                  </a:lnTo>
                  <a:lnTo>
                    <a:pt x="11963" y="18465"/>
                  </a:lnTo>
                  <a:lnTo>
                    <a:pt x="14262" y="17297"/>
                  </a:lnTo>
                  <a:lnTo>
                    <a:pt x="16480" y="17297"/>
                  </a:lnTo>
                  <a:lnTo>
                    <a:pt x="16510" y="17043"/>
                  </a:lnTo>
                  <a:lnTo>
                    <a:pt x="18630" y="17005"/>
                  </a:lnTo>
                  <a:lnTo>
                    <a:pt x="19812" y="15849"/>
                  </a:lnTo>
                  <a:lnTo>
                    <a:pt x="19205" y="15341"/>
                  </a:lnTo>
                  <a:lnTo>
                    <a:pt x="16459" y="15341"/>
                  </a:lnTo>
                  <a:lnTo>
                    <a:pt x="17062" y="13207"/>
                  </a:lnTo>
                  <a:lnTo>
                    <a:pt x="17080" y="12852"/>
                  </a:lnTo>
                  <a:lnTo>
                    <a:pt x="16586" y="12369"/>
                  </a:lnTo>
                  <a:lnTo>
                    <a:pt x="16264" y="11912"/>
                  </a:lnTo>
                  <a:lnTo>
                    <a:pt x="16337" y="11709"/>
                  </a:lnTo>
                  <a:lnTo>
                    <a:pt x="17386" y="10972"/>
                  </a:lnTo>
                  <a:lnTo>
                    <a:pt x="17754" y="10820"/>
                  </a:lnTo>
                  <a:lnTo>
                    <a:pt x="19283" y="10820"/>
                  </a:lnTo>
                  <a:lnTo>
                    <a:pt x="19308" y="10286"/>
                  </a:lnTo>
                  <a:lnTo>
                    <a:pt x="11861" y="10286"/>
                  </a:lnTo>
                  <a:lnTo>
                    <a:pt x="11087" y="10007"/>
                  </a:lnTo>
                  <a:lnTo>
                    <a:pt x="10758" y="9143"/>
                  </a:lnTo>
                  <a:lnTo>
                    <a:pt x="10831" y="8889"/>
                  </a:lnTo>
                  <a:lnTo>
                    <a:pt x="10949" y="8597"/>
                  </a:lnTo>
                  <a:close/>
                </a:path>
                <a:path w="23495" h="29209">
                  <a:moveTo>
                    <a:pt x="14161" y="25806"/>
                  </a:moveTo>
                  <a:lnTo>
                    <a:pt x="13131" y="25806"/>
                  </a:lnTo>
                  <a:lnTo>
                    <a:pt x="13487" y="26111"/>
                  </a:lnTo>
                  <a:lnTo>
                    <a:pt x="14161" y="25806"/>
                  </a:lnTo>
                  <a:close/>
                </a:path>
                <a:path w="23495" h="29209">
                  <a:moveTo>
                    <a:pt x="15963" y="22059"/>
                  </a:moveTo>
                  <a:lnTo>
                    <a:pt x="15290" y="22301"/>
                  </a:lnTo>
                  <a:lnTo>
                    <a:pt x="14008" y="22694"/>
                  </a:lnTo>
                  <a:lnTo>
                    <a:pt x="13398" y="22809"/>
                  </a:lnTo>
                  <a:lnTo>
                    <a:pt x="18281" y="22809"/>
                  </a:lnTo>
                  <a:lnTo>
                    <a:pt x="18300" y="22542"/>
                  </a:lnTo>
                  <a:lnTo>
                    <a:pt x="15963" y="22059"/>
                  </a:lnTo>
                  <a:close/>
                </a:path>
                <a:path w="23495" h="29209">
                  <a:moveTo>
                    <a:pt x="16480" y="17297"/>
                  </a:moveTo>
                  <a:lnTo>
                    <a:pt x="14262" y="17297"/>
                  </a:lnTo>
                  <a:lnTo>
                    <a:pt x="16256" y="19253"/>
                  </a:lnTo>
                  <a:lnTo>
                    <a:pt x="16480" y="17297"/>
                  </a:lnTo>
                  <a:close/>
                </a:path>
                <a:path w="23495" h="29209">
                  <a:moveTo>
                    <a:pt x="18796" y="14998"/>
                  </a:moveTo>
                  <a:lnTo>
                    <a:pt x="16459" y="15341"/>
                  </a:lnTo>
                  <a:lnTo>
                    <a:pt x="19205" y="15341"/>
                  </a:lnTo>
                  <a:lnTo>
                    <a:pt x="18796" y="14998"/>
                  </a:lnTo>
                  <a:close/>
                </a:path>
                <a:path w="23495" h="29209">
                  <a:moveTo>
                    <a:pt x="19283" y="10820"/>
                  </a:moveTo>
                  <a:lnTo>
                    <a:pt x="17754" y="10820"/>
                  </a:lnTo>
                  <a:lnTo>
                    <a:pt x="18389" y="12103"/>
                  </a:lnTo>
                  <a:lnTo>
                    <a:pt x="17856" y="12572"/>
                  </a:lnTo>
                  <a:lnTo>
                    <a:pt x="17157" y="12915"/>
                  </a:lnTo>
                  <a:lnTo>
                    <a:pt x="18237" y="13741"/>
                  </a:lnTo>
                  <a:lnTo>
                    <a:pt x="19240" y="14643"/>
                  </a:lnTo>
                  <a:lnTo>
                    <a:pt x="20713" y="13588"/>
                  </a:lnTo>
                  <a:lnTo>
                    <a:pt x="21285" y="13207"/>
                  </a:lnTo>
                  <a:lnTo>
                    <a:pt x="23074" y="13207"/>
                  </a:lnTo>
                  <a:lnTo>
                    <a:pt x="23057" y="12522"/>
                  </a:lnTo>
                  <a:lnTo>
                    <a:pt x="19202" y="12509"/>
                  </a:lnTo>
                  <a:lnTo>
                    <a:pt x="19283" y="10820"/>
                  </a:lnTo>
                  <a:close/>
                </a:path>
                <a:path w="23495" h="29209">
                  <a:moveTo>
                    <a:pt x="23074" y="13207"/>
                  </a:moveTo>
                  <a:lnTo>
                    <a:pt x="21285" y="13207"/>
                  </a:lnTo>
                  <a:lnTo>
                    <a:pt x="22039" y="13855"/>
                  </a:lnTo>
                  <a:lnTo>
                    <a:pt x="22313" y="14122"/>
                  </a:lnTo>
                  <a:lnTo>
                    <a:pt x="22555" y="14046"/>
                  </a:lnTo>
                  <a:lnTo>
                    <a:pt x="22999" y="13855"/>
                  </a:lnTo>
                  <a:lnTo>
                    <a:pt x="23074" y="13207"/>
                  </a:lnTo>
                  <a:close/>
                </a:path>
                <a:path w="23495" h="29209">
                  <a:moveTo>
                    <a:pt x="8101" y="10693"/>
                  </a:moveTo>
                  <a:lnTo>
                    <a:pt x="5892" y="10693"/>
                  </a:lnTo>
                  <a:lnTo>
                    <a:pt x="6037" y="10820"/>
                  </a:lnTo>
                  <a:lnTo>
                    <a:pt x="6067" y="10972"/>
                  </a:lnTo>
                  <a:lnTo>
                    <a:pt x="5956" y="11366"/>
                  </a:lnTo>
                  <a:lnTo>
                    <a:pt x="5803" y="11722"/>
                  </a:lnTo>
                  <a:lnTo>
                    <a:pt x="5753" y="11912"/>
                  </a:lnTo>
                  <a:lnTo>
                    <a:pt x="5791" y="14096"/>
                  </a:lnTo>
                  <a:lnTo>
                    <a:pt x="7708" y="12852"/>
                  </a:lnTo>
                  <a:lnTo>
                    <a:pt x="8458" y="11214"/>
                  </a:lnTo>
                  <a:lnTo>
                    <a:pt x="8101" y="10693"/>
                  </a:lnTo>
                  <a:close/>
                </a:path>
                <a:path w="23495" h="29209">
                  <a:moveTo>
                    <a:pt x="22656" y="11899"/>
                  </a:moveTo>
                  <a:lnTo>
                    <a:pt x="20053" y="12522"/>
                  </a:lnTo>
                  <a:lnTo>
                    <a:pt x="23057" y="12522"/>
                  </a:lnTo>
                  <a:lnTo>
                    <a:pt x="22656" y="11899"/>
                  </a:lnTo>
                  <a:close/>
                </a:path>
                <a:path w="23495" h="29209">
                  <a:moveTo>
                    <a:pt x="5678" y="11883"/>
                  </a:moveTo>
                  <a:close/>
                </a:path>
                <a:path w="23495" h="29209">
                  <a:moveTo>
                    <a:pt x="5232" y="11709"/>
                  </a:moveTo>
                  <a:lnTo>
                    <a:pt x="5678" y="11883"/>
                  </a:lnTo>
                  <a:lnTo>
                    <a:pt x="5663" y="11721"/>
                  </a:lnTo>
                  <a:lnTo>
                    <a:pt x="5232" y="11709"/>
                  </a:lnTo>
                  <a:close/>
                </a:path>
                <a:path w="23495" h="29209">
                  <a:moveTo>
                    <a:pt x="5692" y="11721"/>
                  </a:moveTo>
                  <a:close/>
                </a:path>
                <a:path w="23495" h="29209">
                  <a:moveTo>
                    <a:pt x="10921" y="4495"/>
                  </a:moveTo>
                  <a:lnTo>
                    <a:pt x="4584" y="4495"/>
                  </a:lnTo>
                  <a:lnTo>
                    <a:pt x="6045" y="6057"/>
                  </a:lnTo>
                  <a:lnTo>
                    <a:pt x="4508" y="6146"/>
                  </a:lnTo>
                  <a:lnTo>
                    <a:pt x="4609" y="8153"/>
                  </a:lnTo>
                  <a:lnTo>
                    <a:pt x="4000" y="9143"/>
                  </a:lnTo>
                  <a:lnTo>
                    <a:pt x="3543" y="10210"/>
                  </a:lnTo>
                  <a:lnTo>
                    <a:pt x="4584" y="10299"/>
                  </a:lnTo>
                  <a:lnTo>
                    <a:pt x="4686" y="11671"/>
                  </a:lnTo>
                  <a:lnTo>
                    <a:pt x="5651" y="11595"/>
                  </a:lnTo>
                  <a:lnTo>
                    <a:pt x="5629" y="10820"/>
                  </a:lnTo>
                  <a:lnTo>
                    <a:pt x="5892" y="10693"/>
                  </a:lnTo>
                  <a:lnTo>
                    <a:pt x="8101" y="10693"/>
                  </a:lnTo>
                  <a:lnTo>
                    <a:pt x="6667" y="8597"/>
                  </a:lnTo>
                  <a:lnTo>
                    <a:pt x="10949" y="8597"/>
                  </a:lnTo>
                  <a:lnTo>
                    <a:pt x="11010" y="8445"/>
                  </a:lnTo>
                  <a:lnTo>
                    <a:pt x="13258" y="8153"/>
                  </a:lnTo>
                  <a:lnTo>
                    <a:pt x="14310" y="6756"/>
                  </a:lnTo>
                  <a:lnTo>
                    <a:pt x="10896" y="6756"/>
                  </a:lnTo>
                  <a:lnTo>
                    <a:pt x="11207" y="5156"/>
                  </a:lnTo>
                  <a:lnTo>
                    <a:pt x="11117" y="4800"/>
                  </a:lnTo>
                  <a:lnTo>
                    <a:pt x="10921" y="4495"/>
                  </a:lnTo>
                  <a:close/>
                </a:path>
                <a:path w="23495" h="29209">
                  <a:moveTo>
                    <a:pt x="13855" y="8547"/>
                  </a:moveTo>
                  <a:lnTo>
                    <a:pt x="11861" y="10286"/>
                  </a:lnTo>
                  <a:lnTo>
                    <a:pt x="19308" y="10286"/>
                  </a:lnTo>
                  <a:lnTo>
                    <a:pt x="19342" y="9588"/>
                  </a:lnTo>
                  <a:lnTo>
                    <a:pt x="17995" y="9067"/>
                  </a:lnTo>
                  <a:lnTo>
                    <a:pt x="17938" y="8889"/>
                  </a:lnTo>
                  <a:lnTo>
                    <a:pt x="15951" y="8889"/>
                  </a:lnTo>
                  <a:lnTo>
                    <a:pt x="13855" y="8547"/>
                  </a:lnTo>
                  <a:close/>
                </a:path>
                <a:path w="23495" h="29209">
                  <a:moveTo>
                    <a:pt x="17653" y="8013"/>
                  </a:moveTo>
                  <a:lnTo>
                    <a:pt x="15951" y="8889"/>
                  </a:lnTo>
                  <a:lnTo>
                    <a:pt x="17938" y="8889"/>
                  </a:lnTo>
                  <a:lnTo>
                    <a:pt x="17653" y="8013"/>
                  </a:lnTo>
                  <a:close/>
                </a:path>
                <a:path w="23495" h="29209">
                  <a:moveTo>
                    <a:pt x="16842" y="5841"/>
                  </a:moveTo>
                  <a:lnTo>
                    <a:pt x="14998" y="5841"/>
                  </a:lnTo>
                  <a:lnTo>
                    <a:pt x="17399" y="7340"/>
                  </a:lnTo>
                  <a:lnTo>
                    <a:pt x="16842" y="5841"/>
                  </a:lnTo>
                  <a:close/>
                </a:path>
                <a:path w="23495" h="29209">
                  <a:moveTo>
                    <a:pt x="12669" y="5206"/>
                  </a:moveTo>
                  <a:lnTo>
                    <a:pt x="10896" y="6756"/>
                  </a:lnTo>
                  <a:lnTo>
                    <a:pt x="14310" y="6756"/>
                  </a:lnTo>
                  <a:lnTo>
                    <a:pt x="14654" y="6299"/>
                  </a:lnTo>
                  <a:lnTo>
                    <a:pt x="13246" y="6299"/>
                  </a:lnTo>
                  <a:lnTo>
                    <a:pt x="12669" y="5206"/>
                  </a:lnTo>
                  <a:close/>
                </a:path>
                <a:path w="23495" h="29209">
                  <a:moveTo>
                    <a:pt x="16446" y="2057"/>
                  </a:moveTo>
                  <a:lnTo>
                    <a:pt x="15633" y="3594"/>
                  </a:lnTo>
                  <a:lnTo>
                    <a:pt x="14870" y="4292"/>
                  </a:lnTo>
                  <a:lnTo>
                    <a:pt x="14850" y="4991"/>
                  </a:lnTo>
                  <a:lnTo>
                    <a:pt x="14947" y="5892"/>
                  </a:lnTo>
                  <a:lnTo>
                    <a:pt x="13246" y="6299"/>
                  </a:lnTo>
                  <a:lnTo>
                    <a:pt x="14654" y="6299"/>
                  </a:lnTo>
                  <a:lnTo>
                    <a:pt x="14998" y="5841"/>
                  </a:lnTo>
                  <a:lnTo>
                    <a:pt x="16842" y="5841"/>
                  </a:lnTo>
                  <a:lnTo>
                    <a:pt x="16672" y="5359"/>
                  </a:lnTo>
                  <a:lnTo>
                    <a:pt x="16688" y="4800"/>
                  </a:lnTo>
                  <a:lnTo>
                    <a:pt x="16891" y="4419"/>
                  </a:lnTo>
                  <a:lnTo>
                    <a:pt x="17716" y="4038"/>
                  </a:lnTo>
                  <a:lnTo>
                    <a:pt x="16446" y="2057"/>
                  </a:lnTo>
                  <a:close/>
                </a:path>
                <a:path w="23495" h="29209">
                  <a:moveTo>
                    <a:pt x="3213" y="1511"/>
                  </a:moveTo>
                  <a:lnTo>
                    <a:pt x="3048" y="1574"/>
                  </a:lnTo>
                  <a:lnTo>
                    <a:pt x="2908" y="1714"/>
                  </a:lnTo>
                  <a:lnTo>
                    <a:pt x="2336" y="1955"/>
                  </a:lnTo>
                  <a:lnTo>
                    <a:pt x="1168" y="2374"/>
                  </a:lnTo>
                  <a:lnTo>
                    <a:pt x="1041" y="2374"/>
                  </a:lnTo>
                  <a:lnTo>
                    <a:pt x="838" y="2514"/>
                  </a:lnTo>
                  <a:lnTo>
                    <a:pt x="292" y="2793"/>
                  </a:lnTo>
                  <a:lnTo>
                    <a:pt x="0" y="2908"/>
                  </a:lnTo>
                  <a:lnTo>
                    <a:pt x="508" y="4292"/>
                  </a:lnTo>
                  <a:lnTo>
                    <a:pt x="1054" y="5359"/>
                  </a:lnTo>
                  <a:lnTo>
                    <a:pt x="1689" y="6121"/>
                  </a:lnTo>
                  <a:lnTo>
                    <a:pt x="3708" y="4521"/>
                  </a:lnTo>
                  <a:lnTo>
                    <a:pt x="4584" y="4495"/>
                  </a:lnTo>
                  <a:lnTo>
                    <a:pt x="10921" y="4495"/>
                  </a:lnTo>
                  <a:lnTo>
                    <a:pt x="10693" y="4140"/>
                  </a:lnTo>
                  <a:lnTo>
                    <a:pt x="11785" y="4102"/>
                  </a:lnTo>
                  <a:lnTo>
                    <a:pt x="14385" y="4102"/>
                  </a:lnTo>
                  <a:lnTo>
                    <a:pt x="12306" y="2197"/>
                  </a:lnTo>
                  <a:lnTo>
                    <a:pt x="11902" y="2006"/>
                  </a:lnTo>
                  <a:lnTo>
                    <a:pt x="7632" y="2006"/>
                  </a:lnTo>
                  <a:lnTo>
                    <a:pt x="7353" y="1866"/>
                  </a:lnTo>
                  <a:lnTo>
                    <a:pt x="3937" y="1866"/>
                  </a:lnTo>
                  <a:lnTo>
                    <a:pt x="3632" y="1650"/>
                  </a:lnTo>
                  <a:lnTo>
                    <a:pt x="3416" y="1549"/>
                  </a:lnTo>
                  <a:lnTo>
                    <a:pt x="3213" y="1511"/>
                  </a:lnTo>
                  <a:close/>
                </a:path>
                <a:path w="23495" h="29209">
                  <a:moveTo>
                    <a:pt x="12654" y="5201"/>
                  </a:moveTo>
                  <a:close/>
                </a:path>
                <a:path w="23495" h="29209">
                  <a:moveTo>
                    <a:pt x="12667" y="5204"/>
                  </a:moveTo>
                  <a:close/>
                </a:path>
                <a:path w="23495" h="29209">
                  <a:moveTo>
                    <a:pt x="14385" y="4102"/>
                  </a:moveTo>
                  <a:lnTo>
                    <a:pt x="11785" y="4102"/>
                  </a:lnTo>
                  <a:lnTo>
                    <a:pt x="12115" y="4800"/>
                  </a:lnTo>
                  <a:lnTo>
                    <a:pt x="12644" y="5194"/>
                  </a:lnTo>
                  <a:lnTo>
                    <a:pt x="12795" y="5156"/>
                  </a:lnTo>
                  <a:lnTo>
                    <a:pt x="14732" y="4419"/>
                  </a:lnTo>
                  <a:lnTo>
                    <a:pt x="14385" y="4102"/>
                  </a:lnTo>
                  <a:close/>
                </a:path>
                <a:path w="23495" h="29209">
                  <a:moveTo>
                    <a:pt x="9855" y="0"/>
                  </a:moveTo>
                  <a:lnTo>
                    <a:pt x="9156" y="253"/>
                  </a:lnTo>
                  <a:lnTo>
                    <a:pt x="8699" y="800"/>
                  </a:lnTo>
                  <a:lnTo>
                    <a:pt x="8039" y="1892"/>
                  </a:lnTo>
                  <a:lnTo>
                    <a:pt x="7632" y="2006"/>
                  </a:lnTo>
                  <a:lnTo>
                    <a:pt x="11902" y="2006"/>
                  </a:lnTo>
                  <a:lnTo>
                    <a:pt x="11391" y="1765"/>
                  </a:lnTo>
                  <a:lnTo>
                    <a:pt x="10551" y="1549"/>
                  </a:lnTo>
                  <a:lnTo>
                    <a:pt x="10429" y="1409"/>
                  </a:lnTo>
                  <a:lnTo>
                    <a:pt x="10350" y="1015"/>
                  </a:lnTo>
                  <a:lnTo>
                    <a:pt x="10909" y="304"/>
                  </a:lnTo>
                  <a:lnTo>
                    <a:pt x="9855" y="0"/>
                  </a:lnTo>
                  <a:close/>
                </a:path>
                <a:path w="23495" h="29209">
                  <a:moveTo>
                    <a:pt x="6502" y="1409"/>
                  </a:moveTo>
                  <a:lnTo>
                    <a:pt x="4508" y="1523"/>
                  </a:lnTo>
                  <a:lnTo>
                    <a:pt x="3937" y="1866"/>
                  </a:lnTo>
                  <a:lnTo>
                    <a:pt x="7353" y="1866"/>
                  </a:lnTo>
                  <a:lnTo>
                    <a:pt x="6502" y="1409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12072085" y="6943502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29">
                  <a:moveTo>
                    <a:pt x="8153" y="6464"/>
                  </a:moveTo>
                  <a:lnTo>
                    <a:pt x="4000" y="6464"/>
                  </a:lnTo>
                  <a:lnTo>
                    <a:pt x="6152" y="6908"/>
                  </a:lnTo>
                  <a:lnTo>
                    <a:pt x="6261" y="7835"/>
                  </a:lnTo>
                  <a:lnTo>
                    <a:pt x="5651" y="8953"/>
                  </a:lnTo>
                  <a:lnTo>
                    <a:pt x="6807" y="11010"/>
                  </a:lnTo>
                  <a:lnTo>
                    <a:pt x="8496" y="8890"/>
                  </a:lnTo>
                  <a:lnTo>
                    <a:pt x="9844" y="8890"/>
                  </a:lnTo>
                  <a:lnTo>
                    <a:pt x="9804" y="8089"/>
                  </a:lnTo>
                  <a:lnTo>
                    <a:pt x="8829" y="7490"/>
                  </a:lnTo>
                  <a:lnTo>
                    <a:pt x="8293" y="7454"/>
                  </a:lnTo>
                  <a:lnTo>
                    <a:pt x="8750" y="7442"/>
                  </a:lnTo>
                  <a:lnTo>
                    <a:pt x="7811" y="7213"/>
                  </a:lnTo>
                  <a:lnTo>
                    <a:pt x="7747" y="6870"/>
                  </a:lnTo>
                  <a:lnTo>
                    <a:pt x="8153" y="6464"/>
                  </a:lnTo>
                  <a:close/>
                </a:path>
                <a:path w="12065" h="11429">
                  <a:moveTo>
                    <a:pt x="9844" y="8890"/>
                  </a:moveTo>
                  <a:lnTo>
                    <a:pt x="8496" y="8890"/>
                  </a:lnTo>
                  <a:lnTo>
                    <a:pt x="9867" y="9855"/>
                  </a:lnTo>
                  <a:lnTo>
                    <a:pt x="9844" y="8890"/>
                  </a:lnTo>
                  <a:close/>
                </a:path>
                <a:path w="12065" h="11429">
                  <a:moveTo>
                    <a:pt x="9719" y="6996"/>
                  </a:moveTo>
                  <a:lnTo>
                    <a:pt x="8763" y="7442"/>
                  </a:lnTo>
                  <a:lnTo>
                    <a:pt x="10160" y="7200"/>
                  </a:lnTo>
                  <a:lnTo>
                    <a:pt x="9719" y="6996"/>
                  </a:lnTo>
                  <a:close/>
                </a:path>
                <a:path w="12065" h="11429">
                  <a:moveTo>
                    <a:pt x="2311" y="1701"/>
                  </a:moveTo>
                  <a:lnTo>
                    <a:pt x="0" y="2895"/>
                  </a:lnTo>
                  <a:lnTo>
                    <a:pt x="1498" y="3035"/>
                  </a:lnTo>
                  <a:lnTo>
                    <a:pt x="2857" y="3263"/>
                  </a:lnTo>
                  <a:lnTo>
                    <a:pt x="1054" y="5499"/>
                  </a:lnTo>
                  <a:lnTo>
                    <a:pt x="647" y="5918"/>
                  </a:lnTo>
                  <a:lnTo>
                    <a:pt x="1422" y="7213"/>
                  </a:lnTo>
                  <a:lnTo>
                    <a:pt x="2044" y="7099"/>
                  </a:lnTo>
                  <a:lnTo>
                    <a:pt x="2792" y="6870"/>
                  </a:lnTo>
                  <a:lnTo>
                    <a:pt x="4000" y="6464"/>
                  </a:lnTo>
                  <a:lnTo>
                    <a:pt x="8153" y="6464"/>
                  </a:lnTo>
                  <a:lnTo>
                    <a:pt x="8318" y="6299"/>
                  </a:lnTo>
                  <a:lnTo>
                    <a:pt x="8890" y="6286"/>
                  </a:lnTo>
                  <a:lnTo>
                    <a:pt x="11241" y="6286"/>
                  </a:lnTo>
                  <a:lnTo>
                    <a:pt x="11595" y="6121"/>
                  </a:lnTo>
                  <a:lnTo>
                    <a:pt x="9690" y="5054"/>
                  </a:lnTo>
                  <a:lnTo>
                    <a:pt x="8629" y="4584"/>
                  </a:lnTo>
                  <a:lnTo>
                    <a:pt x="5969" y="4584"/>
                  </a:lnTo>
                  <a:lnTo>
                    <a:pt x="6357" y="3657"/>
                  </a:lnTo>
                  <a:lnTo>
                    <a:pt x="4292" y="3657"/>
                  </a:lnTo>
                  <a:lnTo>
                    <a:pt x="2311" y="1701"/>
                  </a:lnTo>
                  <a:close/>
                </a:path>
                <a:path w="12065" h="11429">
                  <a:moveTo>
                    <a:pt x="11241" y="6286"/>
                  </a:moveTo>
                  <a:lnTo>
                    <a:pt x="8890" y="6286"/>
                  </a:lnTo>
                  <a:lnTo>
                    <a:pt x="9448" y="6870"/>
                  </a:lnTo>
                  <a:lnTo>
                    <a:pt x="9719" y="6996"/>
                  </a:lnTo>
                  <a:lnTo>
                    <a:pt x="11241" y="6286"/>
                  </a:lnTo>
                  <a:close/>
                </a:path>
                <a:path w="12065" h="11429">
                  <a:moveTo>
                    <a:pt x="7797" y="4216"/>
                  </a:moveTo>
                  <a:lnTo>
                    <a:pt x="5969" y="4584"/>
                  </a:lnTo>
                  <a:lnTo>
                    <a:pt x="8629" y="4584"/>
                  </a:lnTo>
                  <a:lnTo>
                    <a:pt x="7797" y="4216"/>
                  </a:lnTo>
                  <a:close/>
                </a:path>
                <a:path w="12065" h="11429">
                  <a:moveTo>
                    <a:pt x="8559" y="0"/>
                  </a:moveTo>
                  <a:lnTo>
                    <a:pt x="7861" y="254"/>
                  </a:lnTo>
                  <a:lnTo>
                    <a:pt x="6667" y="1409"/>
                  </a:lnTo>
                  <a:lnTo>
                    <a:pt x="4559" y="1447"/>
                  </a:lnTo>
                  <a:lnTo>
                    <a:pt x="4292" y="3657"/>
                  </a:lnTo>
                  <a:lnTo>
                    <a:pt x="6357" y="3657"/>
                  </a:lnTo>
                  <a:lnTo>
                    <a:pt x="6522" y="3263"/>
                  </a:lnTo>
                  <a:lnTo>
                    <a:pt x="6631" y="2895"/>
                  </a:lnTo>
                  <a:lnTo>
                    <a:pt x="6718" y="2451"/>
                  </a:lnTo>
                  <a:lnTo>
                    <a:pt x="7137" y="2019"/>
                  </a:lnTo>
                  <a:lnTo>
                    <a:pt x="9550" y="1866"/>
                  </a:lnTo>
                  <a:lnTo>
                    <a:pt x="8813" y="85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12058015" y="6935050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40" h="20954">
                  <a:moveTo>
                    <a:pt x="12725" y="17665"/>
                  </a:moveTo>
                  <a:lnTo>
                    <a:pt x="12242" y="16319"/>
                  </a:lnTo>
                  <a:lnTo>
                    <a:pt x="11620" y="16700"/>
                  </a:lnTo>
                  <a:lnTo>
                    <a:pt x="11620" y="17665"/>
                  </a:lnTo>
                  <a:lnTo>
                    <a:pt x="10744" y="17818"/>
                  </a:lnTo>
                  <a:lnTo>
                    <a:pt x="10223" y="16903"/>
                  </a:lnTo>
                  <a:lnTo>
                    <a:pt x="10566" y="15913"/>
                  </a:lnTo>
                  <a:lnTo>
                    <a:pt x="11150" y="13398"/>
                  </a:lnTo>
                  <a:lnTo>
                    <a:pt x="11722" y="12306"/>
                  </a:lnTo>
                  <a:lnTo>
                    <a:pt x="11823" y="11798"/>
                  </a:lnTo>
                  <a:lnTo>
                    <a:pt x="10287" y="10337"/>
                  </a:lnTo>
                  <a:lnTo>
                    <a:pt x="9359" y="9461"/>
                  </a:lnTo>
                  <a:lnTo>
                    <a:pt x="10769" y="8356"/>
                  </a:lnTo>
                  <a:lnTo>
                    <a:pt x="10680" y="7797"/>
                  </a:lnTo>
                  <a:lnTo>
                    <a:pt x="10591" y="7251"/>
                  </a:lnTo>
                  <a:lnTo>
                    <a:pt x="9753" y="6604"/>
                  </a:lnTo>
                  <a:lnTo>
                    <a:pt x="8712" y="7797"/>
                  </a:lnTo>
                  <a:lnTo>
                    <a:pt x="8343" y="7429"/>
                  </a:lnTo>
                  <a:lnTo>
                    <a:pt x="8343" y="8763"/>
                  </a:lnTo>
                  <a:lnTo>
                    <a:pt x="8166" y="10337"/>
                  </a:lnTo>
                  <a:lnTo>
                    <a:pt x="7188" y="9994"/>
                  </a:lnTo>
                  <a:lnTo>
                    <a:pt x="6718" y="9563"/>
                  </a:lnTo>
                  <a:lnTo>
                    <a:pt x="6604" y="8509"/>
                  </a:lnTo>
                  <a:lnTo>
                    <a:pt x="6896" y="8293"/>
                  </a:lnTo>
                  <a:lnTo>
                    <a:pt x="7988" y="8356"/>
                  </a:lnTo>
                  <a:lnTo>
                    <a:pt x="8343" y="8763"/>
                  </a:lnTo>
                  <a:lnTo>
                    <a:pt x="8343" y="7429"/>
                  </a:lnTo>
                  <a:lnTo>
                    <a:pt x="8077" y="7150"/>
                  </a:lnTo>
                  <a:lnTo>
                    <a:pt x="7899" y="6959"/>
                  </a:lnTo>
                  <a:lnTo>
                    <a:pt x="7162" y="7112"/>
                  </a:lnTo>
                  <a:lnTo>
                    <a:pt x="6388" y="7150"/>
                  </a:lnTo>
                  <a:lnTo>
                    <a:pt x="6362" y="5016"/>
                  </a:lnTo>
                  <a:lnTo>
                    <a:pt x="5651" y="3086"/>
                  </a:lnTo>
                  <a:lnTo>
                    <a:pt x="5092" y="2959"/>
                  </a:lnTo>
                  <a:lnTo>
                    <a:pt x="4940" y="2641"/>
                  </a:lnTo>
                  <a:lnTo>
                    <a:pt x="4953" y="1511"/>
                  </a:lnTo>
                  <a:lnTo>
                    <a:pt x="4965" y="139"/>
                  </a:lnTo>
                  <a:lnTo>
                    <a:pt x="4838" y="0"/>
                  </a:lnTo>
                  <a:lnTo>
                    <a:pt x="2603" y="1511"/>
                  </a:lnTo>
                  <a:lnTo>
                    <a:pt x="2552" y="1346"/>
                  </a:lnTo>
                  <a:lnTo>
                    <a:pt x="965" y="393"/>
                  </a:lnTo>
                  <a:lnTo>
                    <a:pt x="533" y="1511"/>
                  </a:lnTo>
                  <a:lnTo>
                    <a:pt x="0" y="2070"/>
                  </a:lnTo>
                  <a:lnTo>
                    <a:pt x="114" y="2514"/>
                  </a:lnTo>
                  <a:lnTo>
                    <a:pt x="241" y="2743"/>
                  </a:lnTo>
                  <a:lnTo>
                    <a:pt x="368" y="2692"/>
                  </a:lnTo>
                  <a:lnTo>
                    <a:pt x="673" y="2641"/>
                  </a:lnTo>
                  <a:lnTo>
                    <a:pt x="4000" y="5016"/>
                  </a:lnTo>
                  <a:lnTo>
                    <a:pt x="4470" y="7404"/>
                  </a:lnTo>
                  <a:lnTo>
                    <a:pt x="2298" y="10655"/>
                  </a:lnTo>
                  <a:lnTo>
                    <a:pt x="2451" y="11239"/>
                  </a:lnTo>
                  <a:lnTo>
                    <a:pt x="2425" y="11899"/>
                  </a:lnTo>
                  <a:lnTo>
                    <a:pt x="2070" y="12306"/>
                  </a:lnTo>
                  <a:lnTo>
                    <a:pt x="4419" y="12395"/>
                  </a:lnTo>
                  <a:lnTo>
                    <a:pt x="6197" y="13906"/>
                  </a:lnTo>
                  <a:lnTo>
                    <a:pt x="8851" y="14935"/>
                  </a:lnTo>
                  <a:lnTo>
                    <a:pt x="8890" y="17818"/>
                  </a:lnTo>
                  <a:lnTo>
                    <a:pt x="8356" y="18542"/>
                  </a:lnTo>
                  <a:lnTo>
                    <a:pt x="7670" y="18821"/>
                  </a:lnTo>
                  <a:lnTo>
                    <a:pt x="8089" y="19951"/>
                  </a:lnTo>
                  <a:lnTo>
                    <a:pt x="8572" y="20701"/>
                  </a:lnTo>
                  <a:lnTo>
                    <a:pt x="11518" y="19913"/>
                  </a:lnTo>
                  <a:lnTo>
                    <a:pt x="12268" y="18986"/>
                  </a:lnTo>
                  <a:lnTo>
                    <a:pt x="12700" y="17818"/>
                  </a:lnTo>
                  <a:lnTo>
                    <a:pt x="12725" y="17665"/>
                  </a:lnTo>
                  <a:close/>
                </a:path>
                <a:path w="27940" h="20954">
                  <a:moveTo>
                    <a:pt x="27368" y="12928"/>
                  </a:moveTo>
                  <a:lnTo>
                    <a:pt x="27139" y="12471"/>
                  </a:lnTo>
                  <a:lnTo>
                    <a:pt x="26416" y="11188"/>
                  </a:lnTo>
                  <a:lnTo>
                    <a:pt x="26276" y="10972"/>
                  </a:lnTo>
                  <a:lnTo>
                    <a:pt x="26403" y="10172"/>
                  </a:lnTo>
                  <a:lnTo>
                    <a:pt x="25654" y="10160"/>
                  </a:lnTo>
                  <a:lnTo>
                    <a:pt x="25019" y="9867"/>
                  </a:lnTo>
                  <a:lnTo>
                    <a:pt x="24523" y="9321"/>
                  </a:lnTo>
                  <a:lnTo>
                    <a:pt x="24168" y="9271"/>
                  </a:lnTo>
                  <a:lnTo>
                    <a:pt x="24257" y="9093"/>
                  </a:lnTo>
                  <a:lnTo>
                    <a:pt x="24523" y="9321"/>
                  </a:lnTo>
                  <a:lnTo>
                    <a:pt x="24688" y="9093"/>
                  </a:lnTo>
                  <a:lnTo>
                    <a:pt x="25120" y="8521"/>
                  </a:lnTo>
                  <a:lnTo>
                    <a:pt x="24701" y="7759"/>
                  </a:lnTo>
                  <a:lnTo>
                    <a:pt x="24422" y="6985"/>
                  </a:lnTo>
                  <a:lnTo>
                    <a:pt x="23825" y="7493"/>
                  </a:lnTo>
                  <a:lnTo>
                    <a:pt x="22631" y="8458"/>
                  </a:lnTo>
                  <a:lnTo>
                    <a:pt x="22872" y="9321"/>
                  </a:lnTo>
                  <a:lnTo>
                    <a:pt x="23609" y="10337"/>
                  </a:lnTo>
                  <a:lnTo>
                    <a:pt x="21856" y="10426"/>
                  </a:lnTo>
                  <a:lnTo>
                    <a:pt x="21209" y="10477"/>
                  </a:lnTo>
                  <a:lnTo>
                    <a:pt x="20802" y="10922"/>
                  </a:lnTo>
                  <a:lnTo>
                    <a:pt x="20650" y="11569"/>
                  </a:lnTo>
                  <a:lnTo>
                    <a:pt x="22479" y="11188"/>
                  </a:lnTo>
                  <a:lnTo>
                    <a:pt x="21869" y="12674"/>
                  </a:lnTo>
                  <a:lnTo>
                    <a:pt x="23761" y="13525"/>
                  </a:lnTo>
                  <a:lnTo>
                    <a:pt x="24371" y="13182"/>
                  </a:lnTo>
                  <a:lnTo>
                    <a:pt x="25057" y="12471"/>
                  </a:lnTo>
                  <a:lnTo>
                    <a:pt x="27368" y="12928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12065918" y="6936520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20" h="17145">
                  <a:moveTo>
                    <a:pt x="6290" y="14503"/>
                  </a:moveTo>
                  <a:lnTo>
                    <a:pt x="4394" y="14503"/>
                  </a:lnTo>
                  <a:lnTo>
                    <a:pt x="4546" y="14566"/>
                  </a:lnTo>
                  <a:lnTo>
                    <a:pt x="4343" y="14833"/>
                  </a:lnTo>
                  <a:lnTo>
                    <a:pt x="4851" y="16217"/>
                  </a:lnTo>
                  <a:lnTo>
                    <a:pt x="5803" y="16649"/>
                  </a:lnTo>
                  <a:lnTo>
                    <a:pt x="6199" y="15214"/>
                  </a:lnTo>
                  <a:lnTo>
                    <a:pt x="6290" y="14503"/>
                  </a:lnTo>
                  <a:close/>
                </a:path>
                <a:path w="7620" h="17145">
                  <a:moveTo>
                    <a:pt x="4015" y="10458"/>
                  </a:moveTo>
                  <a:lnTo>
                    <a:pt x="3238" y="11912"/>
                  </a:lnTo>
                  <a:lnTo>
                    <a:pt x="2649" y="14503"/>
                  </a:lnTo>
                  <a:lnTo>
                    <a:pt x="2336" y="15417"/>
                  </a:lnTo>
                  <a:lnTo>
                    <a:pt x="2844" y="16357"/>
                  </a:lnTo>
                  <a:lnTo>
                    <a:pt x="3721" y="16179"/>
                  </a:lnTo>
                  <a:lnTo>
                    <a:pt x="3721" y="15214"/>
                  </a:lnTo>
                  <a:lnTo>
                    <a:pt x="4343" y="14833"/>
                  </a:lnTo>
                  <a:lnTo>
                    <a:pt x="4394" y="14503"/>
                  </a:lnTo>
                  <a:lnTo>
                    <a:pt x="6290" y="14503"/>
                  </a:lnTo>
                  <a:lnTo>
                    <a:pt x="6197" y="13182"/>
                  </a:lnTo>
                  <a:lnTo>
                    <a:pt x="4015" y="10458"/>
                  </a:lnTo>
                  <a:close/>
                </a:path>
                <a:path w="7620" h="17145">
                  <a:moveTo>
                    <a:pt x="4999" y="5130"/>
                  </a:moveTo>
                  <a:lnTo>
                    <a:pt x="1854" y="5130"/>
                  </a:lnTo>
                  <a:lnTo>
                    <a:pt x="2692" y="5778"/>
                  </a:lnTo>
                  <a:lnTo>
                    <a:pt x="2870" y="6870"/>
                  </a:lnTo>
                  <a:lnTo>
                    <a:pt x="1460" y="8000"/>
                  </a:lnTo>
                  <a:lnTo>
                    <a:pt x="3912" y="10296"/>
                  </a:lnTo>
                  <a:lnTo>
                    <a:pt x="2768" y="8483"/>
                  </a:lnTo>
                  <a:lnTo>
                    <a:pt x="7251" y="5981"/>
                  </a:lnTo>
                  <a:lnTo>
                    <a:pt x="4999" y="5130"/>
                  </a:lnTo>
                  <a:close/>
                </a:path>
                <a:path w="7620" h="17145">
                  <a:moveTo>
                    <a:pt x="888" y="0"/>
                  </a:moveTo>
                  <a:lnTo>
                    <a:pt x="2666" y="2603"/>
                  </a:lnTo>
                  <a:lnTo>
                    <a:pt x="1904" y="4254"/>
                  </a:lnTo>
                  <a:lnTo>
                    <a:pt x="0" y="5473"/>
                  </a:lnTo>
                  <a:lnTo>
                    <a:pt x="812" y="6311"/>
                  </a:lnTo>
                  <a:lnTo>
                    <a:pt x="1854" y="5130"/>
                  </a:lnTo>
                  <a:lnTo>
                    <a:pt x="4999" y="5130"/>
                  </a:lnTo>
                  <a:lnTo>
                    <a:pt x="4114" y="3886"/>
                  </a:lnTo>
                  <a:lnTo>
                    <a:pt x="3797" y="3771"/>
                  </a:lnTo>
                  <a:lnTo>
                    <a:pt x="3187" y="3479"/>
                  </a:lnTo>
                  <a:lnTo>
                    <a:pt x="1993" y="33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12057964" y="6949643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4826" y="6896"/>
                  </a:moveTo>
                  <a:lnTo>
                    <a:pt x="3594" y="6591"/>
                  </a:lnTo>
                  <a:lnTo>
                    <a:pt x="3340" y="5905"/>
                  </a:lnTo>
                  <a:lnTo>
                    <a:pt x="4038" y="4851"/>
                  </a:lnTo>
                  <a:lnTo>
                    <a:pt x="4330" y="4216"/>
                  </a:lnTo>
                  <a:lnTo>
                    <a:pt x="4445" y="3898"/>
                  </a:lnTo>
                  <a:lnTo>
                    <a:pt x="4025" y="3060"/>
                  </a:lnTo>
                  <a:lnTo>
                    <a:pt x="4572" y="2019"/>
                  </a:lnTo>
                  <a:lnTo>
                    <a:pt x="3898" y="1206"/>
                  </a:lnTo>
                  <a:lnTo>
                    <a:pt x="2933" y="0"/>
                  </a:lnTo>
                  <a:lnTo>
                    <a:pt x="2032" y="12"/>
                  </a:lnTo>
                  <a:lnTo>
                    <a:pt x="1092" y="1244"/>
                  </a:lnTo>
                  <a:lnTo>
                    <a:pt x="1536" y="2565"/>
                  </a:lnTo>
                  <a:lnTo>
                    <a:pt x="0" y="3848"/>
                  </a:lnTo>
                  <a:lnTo>
                    <a:pt x="1003" y="5207"/>
                  </a:lnTo>
                  <a:lnTo>
                    <a:pt x="2336" y="7708"/>
                  </a:lnTo>
                  <a:lnTo>
                    <a:pt x="2832" y="7937"/>
                  </a:lnTo>
                  <a:lnTo>
                    <a:pt x="4800" y="6934"/>
                  </a:lnTo>
                  <a:close/>
                </a:path>
                <a:path w="15240" h="9525">
                  <a:moveTo>
                    <a:pt x="15189" y="6985"/>
                  </a:moveTo>
                  <a:lnTo>
                    <a:pt x="14808" y="5816"/>
                  </a:lnTo>
                  <a:lnTo>
                    <a:pt x="11938" y="6997"/>
                  </a:lnTo>
                  <a:lnTo>
                    <a:pt x="8750" y="6515"/>
                  </a:lnTo>
                  <a:lnTo>
                    <a:pt x="6045" y="7988"/>
                  </a:lnTo>
                  <a:lnTo>
                    <a:pt x="6413" y="8394"/>
                  </a:lnTo>
                  <a:lnTo>
                    <a:pt x="7239" y="9118"/>
                  </a:lnTo>
                  <a:lnTo>
                    <a:pt x="7454" y="9055"/>
                  </a:lnTo>
                  <a:lnTo>
                    <a:pt x="7912" y="8890"/>
                  </a:lnTo>
                  <a:lnTo>
                    <a:pt x="10007" y="7886"/>
                  </a:lnTo>
                  <a:lnTo>
                    <a:pt x="12103" y="8750"/>
                  </a:lnTo>
                  <a:lnTo>
                    <a:pt x="14198" y="8851"/>
                  </a:lnTo>
                  <a:lnTo>
                    <a:pt x="14058" y="7797"/>
                  </a:lnTo>
                  <a:lnTo>
                    <a:pt x="15189" y="6985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12062009" y="695204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1638" y="520"/>
                  </a:lnTo>
                  <a:lnTo>
                    <a:pt x="1016" y="990"/>
                  </a:lnTo>
                  <a:lnTo>
                    <a:pt x="406" y="1485"/>
                  </a:lnTo>
                  <a:lnTo>
                    <a:pt x="292" y="1803"/>
                  </a:lnTo>
                  <a:lnTo>
                    <a:pt x="139" y="2120"/>
                  </a:lnTo>
                  <a:lnTo>
                    <a:pt x="0" y="2438"/>
                  </a:lnTo>
                  <a:lnTo>
                    <a:pt x="1143" y="1739"/>
                  </a:lnTo>
                  <a:lnTo>
                    <a:pt x="2667" y="3352"/>
                  </a:lnTo>
                  <a:lnTo>
                    <a:pt x="3695" y="1828"/>
                  </a:lnTo>
                  <a:lnTo>
                    <a:pt x="3911" y="1727"/>
                  </a:lnTo>
                  <a:lnTo>
                    <a:pt x="4140" y="1638"/>
                  </a:lnTo>
                  <a:lnTo>
                    <a:pt x="4368" y="1536"/>
                  </a:lnTo>
                  <a:lnTo>
                    <a:pt x="4064" y="457"/>
                  </a:lnTo>
                  <a:lnTo>
                    <a:pt x="2908" y="571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12062778" y="6956539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219" y="1092"/>
                  </a:moveTo>
                  <a:lnTo>
                    <a:pt x="977" y="558"/>
                  </a:lnTo>
                  <a:lnTo>
                    <a:pt x="660" y="101"/>
                  </a:lnTo>
                  <a:lnTo>
                    <a:pt x="12" y="0"/>
                  </a:lnTo>
                  <a:lnTo>
                    <a:pt x="228" y="584"/>
                  </a:lnTo>
                  <a:lnTo>
                    <a:pt x="558" y="1054"/>
                  </a:lnTo>
                  <a:lnTo>
                    <a:pt x="1206" y="1117"/>
                  </a:lnTo>
                  <a:close/>
                </a:path>
                <a:path w="12065" h="4445">
                  <a:moveTo>
                    <a:pt x="11633" y="1511"/>
                  </a:moveTo>
                  <a:lnTo>
                    <a:pt x="10439" y="889"/>
                  </a:lnTo>
                  <a:lnTo>
                    <a:pt x="10033" y="1854"/>
                  </a:lnTo>
                  <a:lnTo>
                    <a:pt x="9385" y="1955"/>
                  </a:lnTo>
                  <a:lnTo>
                    <a:pt x="9271" y="3911"/>
                  </a:lnTo>
                  <a:lnTo>
                    <a:pt x="10388" y="3098"/>
                  </a:lnTo>
                  <a:lnTo>
                    <a:pt x="11277" y="2806"/>
                  </a:lnTo>
                  <a:lnTo>
                    <a:pt x="11226" y="2273"/>
                  </a:lnTo>
                  <a:lnTo>
                    <a:pt x="11633" y="1511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12072932" y="695372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17" y="0"/>
                  </a:moveTo>
                  <a:lnTo>
                    <a:pt x="88" y="63"/>
                  </a:lnTo>
                  <a:lnTo>
                    <a:pt x="0" y="546"/>
                  </a:lnTo>
                  <a:lnTo>
                    <a:pt x="685" y="29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12074058" y="695936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406"/>
                  </a:moveTo>
                  <a:lnTo>
                    <a:pt x="317" y="114"/>
                  </a:lnTo>
                  <a:lnTo>
                    <a:pt x="0" y="0"/>
                  </a:lnTo>
                  <a:lnTo>
                    <a:pt x="317" y="114"/>
                  </a:lnTo>
                  <a:lnTo>
                    <a:pt x="952" y="406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12066238" y="69603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117" y="0"/>
                  </a:moveTo>
                  <a:lnTo>
                    <a:pt x="736" y="381"/>
                  </a:lnTo>
                  <a:lnTo>
                    <a:pt x="381" y="774"/>
                  </a:lnTo>
                  <a:lnTo>
                    <a:pt x="0" y="1155"/>
                  </a:lnTo>
                  <a:lnTo>
                    <a:pt x="546" y="1790"/>
                  </a:lnTo>
                  <a:lnTo>
                    <a:pt x="1270" y="2247"/>
                  </a:lnTo>
                  <a:lnTo>
                    <a:pt x="1422" y="3200"/>
                  </a:lnTo>
                  <a:lnTo>
                    <a:pt x="1689" y="5080"/>
                  </a:lnTo>
                  <a:lnTo>
                    <a:pt x="2527" y="5207"/>
                  </a:lnTo>
                  <a:lnTo>
                    <a:pt x="3644" y="3784"/>
                  </a:lnTo>
                  <a:lnTo>
                    <a:pt x="4432" y="2806"/>
                  </a:lnTo>
                  <a:lnTo>
                    <a:pt x="5638" y="2501"/>
                  </a:lnTo>
                  <a:lnTo>
                    <a:pt x="6578" y="1790"/>
                  </a:lnTo>
                  <a:lnTo>
                    <a:pt x="5029" y="342"/>
                  </a:lnTo>
                  <a:lnTo>
                    <a:pt x="3035" y="241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12063778" y="695853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108" y="0"/>
                  </a:moveTo>
                  <a:lnTo>
                    <a:pt x="1866" y="63"/>
                  </a:lnTo>
                  <a:lnTo>
                    <a:pt x="1663" y="152"/>
                  </a:lnTo>
                  <a:lnTo>
                    <a:pt x="1422" y="215"/>
                  </a:lnTo>
                  <a:lnTo>
                    <a:pt x="469" y="634"/>
                  </a:lnTo>
                  <a:lnTo>
                    <a:pt x="0" y="800"/>
                  </a:lnTo>
                  <a:lnTo>
                    <a:pt x="279" y="2158"/>
                  </a:lnTo>
                  <a:lnTo>
                    <a:pt x="1371" y="2539"/>
                  </a:lnTo>
                  <a:lnTo>
                    <a:pt x="2463" y="2959"/>
                  </a:lnTo>
                  <a:lnTo>
                    <a:pt x="2832" y="2590"/>
                  </a:lnTo>
                  <a:lnTo>
                    <a:pt x="3213" y="2171"/>
                  </a:lnTo>
                  <a:lnTo>
                    <a:pt x="3568" y="1803"/>
                  </a:lnTo>
                  <a:lnTo>
                    <a:pt x="3975" y="469"/>
                  </a:lnTo>
                  <a:lnTo>
                    <a:pt x="2781" y="44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9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12077014" y="69336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3047" y="0"/>
                  </a:moveTo>
                  <a:lnTo>
                    <a:pt x="1612" y="419"/>
                  </a:lnTo>
                  <a:lnTo>
                    <a:pt x="673" y="0"/>
                  </a:lnTo>
                  <a:lnTo>
                    <a:pt x="0" y="254"/>
                  </a:lnTo>
                  <a:lnTo>
                    <a:pt x="152" y="711"/>
                  </a:lnTo>
                  <a:lnTo>
                    <a:pt x="342" y="1168"/>
                  </a:lnTo>
                  <a:lnTo>
                    <a:pt x="507" y="1638"/>
                  </a:lnTo>
                  <a:lnTo>
                    <a:pt x="800" y="1638"/>
                  </a:lnTo>
                  <a:lnTo>
                    <a:pt x="965" y="1765"/>
                  </a:lnTo>
                  <a:lnTo>
                    <a:pt x="952" y="2044"/>
                  </a:lnTo>
                  <a:lnTo>
                    <a:pt x="812" y="2235"/>
                  </a:lnTo>
                  <a:lnTo>
                    <a:pt x="1104" y="3365"/>
                  </a:lnTo>
                  <a:lnTo>
                    <a:pt x="2451" y="3886"/>
                  </a:lnTo>
                  <a:lnTo>
                    <a:pt x="2311" y="6807"/>
                  </a:lnTo>
                  <a:lnTo>
                    <a:pt x="3162" y="6819"/>
                  </a:lnTo>
                  <a:lnTo>
                    <a:pt x="5765" y="6197"/>
                  </a:lnTo>
                  <a:lnTo>
                    <a:pt x="6248" y="6946"/>
                  </a:lnTo>
                  <a:lnTo>
                    <a:pt x="6108" y="8153"/>
                  </a:lnTo>
                  <a:lnTo>
                    <a:pt x="7010" y="8915"/>
                  </a:lnTo>
                  <a:lnTo>
                    <a:pt x="8254" y="9512"/>
                  </a:lnTo>
                  <a:lnTo>
                    <a:pt x="9397" y="6921"/>
                  </a:lnTo>
                  <a:lnTo>
                    <a:pt x="10998" y="6743"/>
                  </a:lnTo>
                  <a:lnTo>
                    <a:pt x="11353" y="5384"/>
                  </a:lnTo>
                  <a:lnTo>
                    <a:pt x="10363" y="5118"/>
                  </a:lnTo>
                  <a:lnTo>
                    <a:pt x="9372" y="5461"/>
                  </a:lnTo>
                  <a:lnTo>
                    <a:pt x="8928" y="4914"/>
                  </a:lnTo>
                  <a:lnTo>
                    <a:pt x="8648" y="4064"/>
                  </a:lnTo>
                  <a:lnTo>
                    <a:pt x="8305" y="3898"/>
                  </a:lnTo>
                  <a:lnTo>
                    <a:pt x="7924" y="3746"/>
                  </a:lnTo>
                  <a:lnTo>
                    <a:pt x="7569" y="3568"/>
                  </a:lnTo>
                  <a:lnTo>
                    <a:pt x="7353" y="4267"/>
                  </a:lnTo>
                  <a:lnTo>
                    <a:pt x="4013" y="546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12087368" y="693794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850" y="279"/>
                  </a:lnTo>
                  <a:lnTo>
                    <a:pt x="431" y="533"/>
                  </a:lnTo>
                  <a:lnTo>
                    <a:pt x="0" y="787"/>
                  </a:lnTo>
                  <a:lnTo>
                    <a:pt x="330" y="876"/>
                  </a:lnTo>
                  <a:lnTo>
                    <a:pt x="647" y="952"/>
                  </a:lnTo>
                  <a:lnTo>
                    <a:pt x="990" y="1041"/>
                  </a:lnTo>
                  <a:lnTo>
                    <a:pt x="1295" y="431"/>
                  </a:lnTo>
                  <a:lnTo>
                    <a:pt x="1422" y="10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12100189" y="69438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0" y="253"/>
                  </a:lnTo>
                  <a:lnTo>
                    <a:pt x="190" y="34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12059930" y="696612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540" y="0"/>
                  </a:moveTo>
                  <a:lnTo>
                    <a:pt x="1155" y="520"/>
                  </a:lnTo>
                  <a:lnTo>
                    <a:pt x="1054" y="1181"/>
                  </a:lnTo>
                  <a:lnTo>
                    <a:pt x="0" y="1765"/>
                  </a:lnTo>
                  <a:lnTo>
                    <a:pt x="1092" y="1879"/>
                  </a:lnTo>
                  <a:lnTo>
                    <a:pt x="2209" y="2006"/>
                  </a:lnTo>
                  <a:lnTo>
                    <a:pt x="3302" y="2120"/>
                  </a:lnTo>
                  <a:lnTo>
                    <a:pt x="3416" y="1930"/>
                  </a:lnTo>
                  <a:lnTo>
                    <a:pt x="2908" y="106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12049366" y="6961593"/>
              <a:ext cx="20320" cy="6985"/>
            </a:xfrm>
            <a:custGeom>
              <a:avLst/>
              <a:gdLst/>
              <a:ahLst/>
              <a:cxnLst/>
              <a:rect l="l" t="t" r="r" b="b"/>
              <a:pathLst>
                <a:path w="20320" h="6984">
                  <a:moveTo>
                    <a:pt x="19837" y="6007"/>
                  </a:moveTo>
                  <a:lnTo>
                    <a:pt x="19050" y="4597"/>
                  </a:lnTo>
                  <a:lnTo>
                    <a:pt x="17043" y="4114"/>
                  </a:lnTo>
                  <a:lnTo>
                    <a:pt x="16865" y="1879"/>
                  </a:lnTo>
                  <a:lnTo>
                    <a:pt x="16433" y="1308"/>
                  </a:lnTo>
                  <a:lnTo>
                    <a:pt x="14833" y="3416"/>
                  </a:lnTo>
                  <a:lnTo>
                    <a:pt x="13398" y="800"/>
                  </a:lnTo>
                  <a:lnTo>
                    <a:pt x="12077" y="1727"/>
                  </a:lnTo>
                  <a:lnTo>
                    <a:pt x="11036" y="2209"/>
                  </a:lnTo>
                  <a:lnTo>
                    <a:pt x="10020" y="2425"/>
                  </a:lnTo>
                  <a:lnTo>
                    <a:pt x="8394" y="1155"/>
                  </a:lnTo>
                  <a:lnTo>
                    <a:pt x="7721" y="1003"/>
                  </a:lnTo>
                  <a:lnTo>
                    <a:pt x="6045" y="1854"/>
                  </a:lnTo>
                  <a:lnTo>
                    <a:pt x="5041" y="2768"/>
                  </a:lnTo>
                  <a:lnTo>
                    <a:pt x="5499" y="12"/>
                  </a:lnTo>
                  <a:lnTo>
                    <a:pt x="4445" y="0"/>
                  </a:lnTo>
                  <a:lnTo>
                    <a:pt x="2641" y="571"/>
                  </a:lnTo>
                  <a:lnTo>
                    <a:pt x="1422" y="1066"/>
                  </a:lnTo>
                  <a:lnTo>
                    <a:pt x="177" y="1524"/>
                  </a:lnTo>
                  <a:lnTo>
                    <a:pt x="0" y="3149"/>
                  </a:lnTo>
                  <a:lnTo>
                    <a:pt x="1371" y="2717"/>
                  </a:lnTo>
                  <a:lnTo>
                    <a:pt x="2044" y="3721"/>
                  </a:lnTo>
                  <a:lnTo>
                    <a:pt x="2844" y="4521"/>
                  </a:lnTo>
                  <a:lnTo>
                    <a:pt x="3568" y="4165"/>
                  </a:lnTo>
                  <a:lnTo>
                    <a:pt x="5930" y="2565"/>
                  </a:lnTo>
                  <a:lnTo>
                    <a:pt x="8089" y="3060"/>
                  </a:lnTo>
                  <a:lnTo>
                    <a:pt x="10096" y="4851"/>
                  </a:lnTo>
                  <a:lnTo>
                    <a:pt x="10680" y="4660"/>
                  </a:lnTo>
                  <a:lnTo>
                    <a:pt x="11201" y="4597"/>
                  </a:lnTo>
                  <a:lnTo>
                    <a:pt x="11722" y="5054"/>
                  </a:lnTo>
                  <a:lnTo>
                    <a:pt x="13093" y="4521"/>
                  </a:lnTo>
                  <a:lnTo>
                    <a:pt x="13474" y="5600"/>
                  </a:lnTo>
                  <a:lnTo>
                    <a:pt x="13982" y="6464"/>
                  </a:lnTo>
                  <a:lnTo>
                    <a:pt x="14541" y="6311"/>
                  </a:lnTo>
                  <a:lnTo>
                    <a:pt x="15430" y="6502"/>
                  </a:lnTo>
                  <a:lnTo>
                    <a:pt x="16865" y="6273"/>
                  </a:lnTo>
                  <a:lnTo>
                    <a:pt x="17830" y="6502"/>
                  </a:lnTo>
                  <a:lnTo>
                    <a:pt x="18567" y="6197"/>
                  </a:lnTo>
                  <a:lnTo>
                    <a:pt x="18643" y="5778"/>
                  </a:lnTo>
                  <a:lnTo>
                    <a:pt x="18872" y="5816"/>
                  </a:lnTo>
                  <a:lnTo>
                    <a:pt x="19126" y="6070"/>
                  </a:lnTo>
                  <a:lnTo>
                    <a:pt x="19367" y="6108"/>
                  </a:lnTo>
                  <a:lnTo>
                    <a:pt x="19596" y="6096"/>
                  </a:lnTo>
                  <a:lnTo>
                    <a:pt x="19837" y="6007"/>
                  </a:lnTo>
                  <a:close/>
                </a:path>
              </a:pathLst>
            </a:custGeom>
            <a:solidFill>
              <a:srgbClr val="F061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12067925" y="69673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0" y="406"/>
                  </a:lnTo>
                  <a:lnTo>
                    <a:pt x="203" y="393"/>
                  </a:lnTo>
                  <a:lnTo>
                    <a:pt x="368" y="355"/>
                  </a:lnTo>
                  <a:lnTo>
                    <a:pt x="558" y="266"/>
                  </a:lnTo>
                  <a:lnTo>
                    <a:pt x="317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12062089" y="6846651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0423" y="13093"/>
                  </a:moveTo>
                  <a:lnTo>
                    <a:pt x="7302" y="13093"/>
                  </a:lnTo>
                  <a:lnTo>
                    <a:pt x="8242" y="13512"/>
                  </a:lnTo>
                  <a:lnTo>
                    <a:pt x="9004" y="15582"/>
                  </a:lnTo>
                  <a:lnTo>
                    <a:pt x="9499" y="16484"/>
                  </a:lnTo>
                  <a:lnTo>
                    <a:pt x="10490" y="16294"/>
                  </a:lnTo>
                  <a:lnTo>
                    <a:pt x="10481" y="15582"/>
                  </a:lnTo>
                  <a:lnTo>
                    <a:pt x="10350" y="14795"/>
                  </a:lnTo>
                  <a:lnTo>
                    <a:pt x="10071" y="14096"/>
                  </a:lnTo>
                  <a:lnTo>
                    <a:pt x="10503" y="13512"/>
                  </a:lnTo>
                  <a:lnTo>
                    <a:pt x="10423" y="13093"/>
                  </a:lnTo>
                  <a:close/>
                </a:path>
                <a:path w="12700" h="16509">
                  <a:moveTo>
                    <a:pt x="10373" y="12941"/>
                  </a:moveTo>
                  <a:lnTo>
                    <a:pt x="5676" y="12941"/>
                  </a:lnTo>
                  <a:lnTo>
                    <a:pt x="6642" y="13309"/>
                  </a:lnTo>
                  <a:lnTo>
                    <a:pt x="7302" y="13093"/>
                  </a:lnTo>
                  <a:lnTo>
                    <a:pt x="10423" y="13093"/>
                  </a:lnTo>
                  <a:lnTo>
                    <a:pt x="10373" y="12941"/>
                  </a:lnTo>
                  <a:close/>
                </a:path>
                <a:path w="12700" h="16509">
                  <a:moveTo>
                    <a:pt x="2451" y="0"/>
                  </a:moveTo>
                  <a:lnTo>
                    <a:pt x="2546" y="2247"/>
                  </a:lnTo>
                  <a:lnTo>
                    <a:pt x="2400" y="3060"/>
                  </a:lnTo>
                  <a:lnTo>
                    <a:pt x="647" y="3797"/>
                  </a:lnTo>
                  <a:lnTo>
                    <a:pt x="0" y="4089"/>
                  </a:lnTo>
                  <a:lnTo>
                    <a:pt x="393" y="5537"/>
                  </a:lnTo>
                  <a:lnTo>
                    <a:pt x="1054" y="6832"/>
                  </a:lnTo>
                  <a:lnTo>
                    <a:pt x="3098" y="7835"/>
                  </a:lnTo>
                  <a:lnTo>
                    <a:pt x="3555" y="8204"/>
                  </a:lnTo>
                  <a:lnTo>
                    <a:pt x="2882" y="10744"/>
                  </a:lnTo>
                  <a:lnTo>
                    <a:pt x="4584" y="11709"/>
                  </a:lnTo>
                  <a:lnTo>
                    <a:pt x="4991" y="13157"/>
                  </a:lnTo>
                  <a:lnTo>
                    <a:pt x="5232" y="13093"/>
                  </a:lnTo>
                  <a:lnTo>
                    <a:pt x="5435" y="13004"/>
                  </a:lnTo>
                  <a:lnTo>
                    <a:pt x="5676" y="12941"/>
                  </a:lnTo>
                  <a:lnTo>
                    <a:pt x="10373" y="12941"/>
                  </a:lnTo>
                  <a:lnTo>
                    <a:pt x="9296" y="12039"/>
                  </a:lnTo>
                  <a:lnTo>
                    <a:pt x="9842" y="8064"/>
                  </a:lnTo>
                  <a:lnTo>
                    <a:pt x="11668" y="8064"/>
                  </a:lnTo>
                  <a:lnTo>
                    <a:pt x="11614" y="7899"/>
                  </a:lnTo>
                  <a:lnTo>
                    <a:pt x="5905" y="7899"/>
                  </a:lnTo>
                  <a:lnTo>
                    <a:pt x="5626" y="7632"/>
                  </a:lnTo>
                  <a:lnTo>
                    <a:pt x="5751" y="6616"/>
                  </a:lnTo>
                  <a:lnTo>
                    <a:pt x="5747" y="6464"/>
                  </a:lnTo>
                  <a:lnTo>
                    <a:pt x="5001" y="5537"/>
                  </a:lnTo>
                  <a:lnTo>
                    <a:pt x="6502" y="5143"/>
                  </a:lnTo>
                  <a:lnTo>
                    <a:pt x="11413" y="5143"/>
                  </a:lnTo>
                  <a:lnTo>
                    <a:pt x="11473" y="4406"/>
                  </a:lnTo>
                  <a:lnTo>
                    <a:pt x="7150" y="4406"/>
                  </a:lnTo>
                  <a:lnTo>
                    <a:pt x="6934" y="2247"/>
                  </a:lnTo>
                  <a:lnTo>
                    <a:pt x="5905" y="1917"/>
                  </a:lnTo>
                  <a:lnTo>
                    <a:pt x="4610" y="1536"/>
                  </a:lnTo>
                  <a:lnTo>
                    <a:pt x="3898" y="101"/>
                  </a:lnTo>
                  <a:lnTo>
                    <a:pt x="2451" y="0"/>
                  </a:lnTo>
                  <a:close/>
                </a:path>
                <a:path w="12700" h="16509">
                  <a:moveTo>
                    <a:pt x="11668" y="8064"/>
                  </a:moveTo>
                  <a:lnTo>
                    <a:pt x="9842" y="8064"/>
                  </a:lnTo>
                  <a:lnTo>
                    <a:pt x="11455" y="9817"/>
                  </a:lnTo>
                  <a:lnTo>
                    <a:pt x="12026" y="8940"/>
                  </a:lnTo>
                  <a:lnTo>
                    <a:pt x="11668" y="8064"/>
                  </a:lnTo>
                  <a:close/>
                </a:path>
                <a:path w="12700" h="16509">
                  <a:moveTo>
                    <a:pt x="11413" y="5143"/>
                  </a:moveTo>
                  <a:lnTo>
                    <a:pt x="6502" y="5143"/>
                  </a:lnTo>
                  <a:lnTo>
                    <a:pt x="6951" y="5346"/>
                  </a:lnTo>
                  <a:lnTo>
                    <a:pt x="7213" y="5943"/>
                  </a:lnTo>
                  <a:lnTo>
                    <a:pt x="7297" y="6616"/>
                  </a:lnTo>
                  <a:lnTo>
                    <a:pt x="6984" y="7200"/>
                  </a:lnTo>
                  <a:lnTo>
                    <a:pt x="5905" y="7899"/>
                  </a:lnTo>
                  <a:lnTo>
                    <a:pt x="11614" y="7899"/>
                  </a:lnTo>
                  <a:lnTo>
                    <a:pt x="11506" y="7581"/>
                  </a:lnTo>
                  <a:lnTo>
                    <a:pt x="11188" y="7543"/>
                  </a:lnTo>
                  <a:lnTo>
                    <a:pt x="11137" y="7289"/>
                  </a:lnTo>
                  <a:lnTo>
                    <a:pt x="12182" y="7289"/>
                  </a:lnTo>
                  <a:lnTo>
                    <a:pt x="11658" y="5943"/>
                  </a:lnTo>
                  <a:lnTo>
                    <a:pt x="11353" y="5943"/>
                  </a:lnTo>
                  <a:lnTo>
                    <a:pt x="11188" y="5803"/>
                  </a:lnTo>
                  <a:lnTo>
                    <a:pt x="11297" y="5384"/>
                  </a:lnTo>
                  <a:lnTo>
                    <a:pt x="11413" y="5143"/>
                  </a:lnTo>
                  <a:close/>
                </a:path>
                <a:path w="12700" h="16509">
                  <a:moveTo>
                    <a:pt x="11506" y="7556"/>
                  </a:moveTo>
                  <a:close/>
                </a:path>
                <a:path w="12700" h="16509">
                  <a:moveTo>
                    <a:pt x="11554" y="7556"/>
                  </a:moveTo>
                  <a:close/>
                </a:path>
                <a:path w="12700" h="16509">
                  <a:moveTo>
                    <a:pt x="12182" y="7289"/>
                  </a:moveTo>
                  <a:lnTo>
                    <a:pt x="11137" y="7289"/>
                  </a:lnTo>
                  <a:lnTo>
                    <a:pt x="11483" y="7556"/>
                  </a:lnTo>
                  <a:lnTo>
                    <a:pt x="11722" y="7467"/>
                  </a:lnTo>
                  <a:lnTo>
                    <a:pt x="12191" y="7315"/>
                  </a:lnTo>
                  <a:close/>
                </a:path>
                <a:path w="12700" h="16509">
                  <a:moveTo>
                    <a:pt x="10083" y="2184"/>
                  </a:moveTo>
                  <a:lnTo>
                    <a:pt x="7150" y="4406"/>
                  </a:lnTo>
                  <a:lnTo>
                    <a:pt x="11473" y="4406"/>
                  </a:lnTo>
                  <a:lnTo>
                    <a:pt x="11544" y="3543"/>
                  </a:lnTo>
                  <a:lnTo>
                    <a:pt x="10083" y="2184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12070347" y="6851903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416" y="685"/>
                  </a:moveTo>
                  <a:lnTo>
                    <a:pt x="3314" y="469"/>
                  </a:lnTo>
                  <a:lnTo>
                    <a:pt x="3225" y="241"/>
                  </a:lnTo>
                  <a:lnTo>
                    <a:pt x="3149" y="0"/>
                  </a:lnTo>
                  <a:lnTo>
                    <a:pt x="2984" y="190"/>
                  </a:lnTo>
                  <a:lnTo>
                    <a:pt x="2971" y="317"/>
                  </a:lnTo>
                  <a:lnTo>
                    <a:pt x="2933" y="546"/>
                  </a:lnTo>
                  <a:lnTo>
                    <a:pt x="3086" y="685"/>
                  </a:lnTo>
                  <a:lnTo>
                    <a:pt x="3416" y="685"/>
                  </a:lnTo>
                  <a:close/>
                </a:path>
                <a:path w="6350" h="14604">
                  <a:moveTo>
                    <a:pt x="4203" y="3200"/>
                  </a:moveTo>
                  <a:lnTo>
                    <a:pt x="4140" y="2641"/>
                  </a:lnTo>
                  <a:lnTo>
                    <a:pt x="3937" y="2070"/>
                  </a:lnTo>
                  <a:lnTo>
                    <a:pt x="3695" y="2146"/>
                  </a:lnTo>
                  <a:lnTo>
                    <a:pt x="3467" y="2235"/>
                  </a:lnTo>
                  <a:lnTo>
                    <a:pt x="3251" y="2336"/>
                  </a:lnTo>
                  <a:lnTo>
                    <a:pt x="3416" y="2781"/>
                  </a:lnTo>
                  <a:lnTo>
                    <a:pt x="3759" y="3695"/>
                  </a:lnTo>
                  <a:lnTo>
                    <a:pt x="4203" y="3200"/>
                  </a:lnTo>
                  <a:close/>
                </a:path>
                <a:path w="6350" h="14604">
                  <a:moveTo>
                    <a:pt x="4673" y="1384"/>
                  </a:moveTo>
                  <a:lnTo>
                    <a:pt x="4330" y="1104"/>
                  </a:lnTo>
                  <a:lnTo>
                    <a:pt x="4013" y="1282"/>
                  </a:lnTo>
                  <a:lnTo>
                    <a:pt x="3670" y="1371"/>
                  </a:lnTo>
                  <a:lnTo>
                    <a:pt x="3924" y="2070"/>
                  </a:lnTo>
                  <a:lnTo>
                    <a:pt x="4178" y="1828"/>
                  </a:lnTo>
                  <a:lnTo>
                    <a:pt x="4419" y="1625"/>
                  </a:lnTo>
                  <a:lnTo>
                    <a:pt x="4673" y="1384"/>
                  </a:lnTo>
                  <a:close/>
                </a:path>
                <a:path w="6350" h="14604">
                  <a:moveTo>
                    <a:pt x="6248" y="12801"/>
                  </a:moveTo>
                  <a:lnTo>
                    <a:pt x="5753" y="11239"/>
                  </a:lnTo>
                  <a:lnTo>
                    <a:pt x="5410" y="10147"/>
                  </a:lnTo>
                  <a:lnTo>
                    <a:pt x="5207" y="9588"/>
                  </a:lnTo>
                  <a:lnTo>
                    <a:pt x="5168" y="9245"/>
                  </a:lnTo>
                  <a:lnTo>
                    <a:pt x="5130" y="9029"/>
                  </a:lnTo>
                  <a:lnTo>
                    <a:pt x="5562" y="8534"/>
                  </a:lnTo>
                  <a:lnTo>
                    <a:pt x="5207" y="7835"/>
                  </a:lnTo>
                  <a:lnTo>
                    <a:pt x="4775" y="6985"/>
                  </a:lnTo>
                  <a:lnTo>
                    <a:pt x="3556" y="5626"/>
                  </a:lnTo>
                  <a:lnTo>
                    <a:pt x="3670" y="4584"/>
                  </a:lnTo>
                  <a:lnTo>
                    <a:pt x="3759" y="3695"/>
                  </a:lnTo>
                  <a:lnTo>
                    <a:pt x="3200" y="4584"/>
                  </a:lnTo>
                  <a:lnTo>
                    <a:pt x="1574" y="2832"/>
                  </a:lnTo>
                  <a:lnTo>
                    <a:pt x="1168" y="5905"/>
                  </a:lnTo>
                  <a:lnTo>
                    <a:pt x="1028" y="6794"/>
                  </a:lnTo>
                  <a:lnTo>
                    <a:pt x="2120" y="7708"/>
                  </a:lnTo>
                  <a:lnTo>
                    <a:pt x="2197" y="7975"/>
                  </a:lnTo>
                  <a:lnTo>
                    <a:pt x="2311" y="8178"/>
                  </a:lnTo>
                  <a:lnTo>
                    <a:pt x="2819" y="8089"/>
                  </a:lnTo>
                  <a:lnTo>
                    <a:pt x="3403" y="7835"/>
                  </a:lnTo>
                  <a:lnTo>
                    <a:pt x="3492" y="8089"/>
                  </a:lnTo>
                  <a:lnTo>
                    <a:pt x="3581" y="8877"/>
                  </a:lnTo>
                  <a:lnTo>
                    <a:pt x="2768" y="9245"/>
                  </a:lnTo>
                  <a:lnTo>
                    <a:pt x="2654" y="8851"/>
                  </a:lnTo>
                  <a:lnTo>
                    <a:pt x="2527" y="8534"/>
                  </a:lnTo>
                  <a:lnTo>
                    <a:pt x="2324" y="8191"/>
                  </a:lnTo>
                  <a:lnTo>
                    <a:pt x="1993" y="8597"/>
                  </a:lnTo>
                  <a:lnTo>
                    <a:pt x="1879" y="9029"/>
                  </a:lnTo>
                  <a:lnTo>
                    <a:pt x="2095" y="9550"/>
                  </a:lnTo>
                  <a:lnTo>
                    <a:pt x="2222" y="11049"/>
                  </a:lnTo>
                  <a:lnTo>
                    <a:pt x="1231" y="11239"/>
                  </a:lnTo>
                  <a:lnTo>
                    <a:pt x="749" y="10337"/>
                  </a:lnTo>
                  <a:lnTo>
                    <a:pt x="0" y="11734"/>
                  </a:lnTo>
                  <a:lnTo>
                    <a:pt x="1104" y="12801"/>
                  </a:lnTo>
                  <a:lnTo>
                    <a:pt x="1358" y="14033"/>
                  </a:lnTo>
                  <a:lnTo>
                    <a:pt x="2108" y="13144"/>
                  </a:lnTo>
                  <a:lnTo>
                    <a:pt x="2895" y="12992"/>
                  </a:lnTo>
                  <a:lnTo>
                    <a:pt x="3708" y="13944"/>
                  </a:lnTo>
                  <a:lnTo>
                    <a:pt x="5829" y="12992"/>
                  </a:lnTo>
                  <a:lnTo>
                    <a:pt x="6248" y="12801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12036819" y="6858393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09" h="19684">
                  <a:moveTo>
                    <a:pt x="16421" y="10604"/>
                  </a:moveTo>
                  <a:lnTo>
                    <a:pt x="15849" y="10807"/>
                  </a:lnTo>
                  <a:lnTo>
                    <a:pt x="15290" y="10883"/>
                  </a:lnTo>
                  <a:lnTo>
                    <a:pt x="14782" y="10439"/>
                  </a:lnTo>
                  <a:lnTo>
                    <a:pt x="14554" y="8890"/>
                  </a:lnTo>
                  <a:lnTo>
                    <a:pt x="15595" y="7302"/>
                  </a:lnTo>
                  <a:lnTo>
                    <a:pt x="14198" y="5207"/>
                  </a:lnTo>
                  <a:lnTo>
                    <a:pt x="14376" y="4381"/>
                  </a:lnTo>
                  <a:lnTo>
                    <a:pt x="11137" y="4584"/>
                  </a:lnTo>
                  <a:lnTo>
                    <a:pt x="9398" y="3657"/>
                  </a:lnTo>
                  <a:lnTo>
                    <a:pt x="8382" y="1841"/>
                  </a:lnTo>
                  <a:lnTo>
                    <a:pt x="7988" y="1066"/>
                  </a:lnTo>
                  <a:lnTo>
                    <a:pt x="7620" y="431"/>
                  </a:lnTo>
                  <a:lnTo>
                    <a:pt x="5321" y="711"/>
                  </a:lnTo>
                  <a:lnTo>
                    <a:pt x="3949" y="1308"/>
                  </a:lnTo>
                  <a:lnTo>
                    <a:pt x="2984" y="0"/>
                  </a:lnTo>
                  <a:lnTo>
                    <a:pt x="2324" y="1231"/>
                  </a:lnTo>
                  <a:lnTo>
                    <a:pt x="571" y="1244"/>
                  </a:lnTo>
                  <a:lnTo>
                    <a:pt x="0" y="2616"/>
                  </a:lnTo>
                  <a:lnTo>
                    <a:pt x="139" y="4965"/>
                  </a:lnTo>
                  <a:lnTo>
                    <a:pt x="1104" y="4711"/>
                  </a:lnTo>
                  <a:lnTo>
                    <a:pt x="1689" y="5105"/>
                  </a:lnTo>
                  <a:lnTo>
                    <a:pt x="2870" y="7658"/>
                  </a:lnTo>
                  <a:lnTo>
                    <a:pt x="2794" y="9461"/>
                  </a:lnTo>
                  <a:lnTo>
                    <a:pt x="2971" y="11696"/>
                  </a:lnTo>
                  <a:lnTo>
                    <a:pt x="2247" y="11684"/>
                  </a:lnTo>
                  <a:lnTo>
                    <a:pt x="1790" y="11417"/>
                  </a:lnTo>
                  <a:lnTo>
                    <a:pt x="1104" y="11684"/>
                  </a:lnTo>
                  <a:lnTo>
                    <a:pt x="1219" y="12166"/>
                  </a:lnTo>
                  <a:lnTo>
                    <a:pt x="698" y="12890"/>
                  </a:lnTo>
                  <a:lnTo>
                    <a:pt x="1638" y="13055"/>
                  </a:lnTo>
                  <a:lnTo>
                    <a:pt x="1993" y="13335"/>
                  </a:lnTo>
                  <a:lnTo>
                    <a:pt x="2425" y="13563"/>
                  </a:lnTo>
                  <a:lnTo>
                    <a:pt x="3746" y="14846"/>
                  </a:lnTo>
                  <a:lnTo>
                    <a:pt x="4419" y="14554"/>
                  </a:lnTo>
                  <a:lnTo>
                    <a:pt x="4889" y="13385"/>
                  </a:lnTo>
                  <a:lnTo>
                    <a:pt x="5334" y="12433"/>
                  </a:lnTo>
                  <a:lnTo>
                    <a:pt x="6019" y="12192"/>
                  </a:lnTo>
                  <a:lnTo>
                    <a:pt x="4826" y="11150"/>
                  </a:lnTo>
                  <a:lnTo>
                    <a:pt x="4521" y="10693"/>
                  </a:lnTo>
                  <a:lnTo>
                    <a:pt x="3898" y="10261"/>
                  </a:lnTo>
                  <a:lnTo>
                    <a:pt x="5930" y="7937"/>
                  </a:lnTo>
                  <a:lnTo>
                    <a:pt x="8623" y="7366"/>
                  </a:lnTo>
                  <a:lnTo>
                    <a:pt x="11874" y="8813"/>
                  </a:lnTo>
                  <a:lnTo>
                    <a:pt x="11595" y="10287"/>
                  </a:lnTo>
                  <a:lnTo>
                    <a:pt x="10998" y="10985"/>
                  </a:lnTo>
                  <a:lnTo>
                    <a:pt x="8877" y="10401"/>
                  </a:lnTo>
                  <a:lnTo>
                    <a:pt x="7645" y="10604"/>
                  </a:lnTo>
                  <a:lnTo>
                    <a:pt x="6400" y="11137"/>
                  </a:lnTo>
                  <a:lnTo>
                    <a:pt x="7632" y="12357"/>
                  </a:lnTo>
                  <a:lnTo>
                    <a:pt x="8585" y="12763"/>
                  </a:lnTo>
                  <a:lnTo>
                    <a:pt x="8928" y="12763"/>
                  </a:lnTo>
                  <a:lnTo>
                    <a:pt x="9423" y="12598"/>
                  </a:lnTo>
                  <a:lnTo>
                    <a:pt x="9994" y="13335"/>
                  </a:lnTo>
                  <a:lnTo>
                    <a:pt x="9474" y="13741"/>
                  </a:lnTo>
                  <a:lnTo>
                    <a:pt x="9118" y="14147"/>
                  </a:lnTo>
                  <a:lnTo>
                    <a:pt x="9271" y="16459"/>
                  </a:lnTo>
                  <a:lnTo>
                    <a:pt x="9398" y="16611"/>
                  </a:lnTo>
                  <a:lnTo>
                    <a:pt x="9550" y="16713"/>
                  </a:lnTo>
                  <a:lnTo>
                    <a:pt x="9677" y="16916"/>
                  </a:lnTo>
                  <a:lnTo>
                    <a:pt x="9474" y="17157"/>
                  </a:lnTo>
                  <a:lnTo>
                    <a:pt x="9728" y="19113"/>
                  </a:lnTo>
                  <a:lnTo>
                    <a:pt x="11188" y="18351"/>
                  </a:lnTo>
                  <a:lnTo>
                    <a:pt x="12319" y="18440"/>
                  </a:lnTo>
                  <a:lnTo>
                    <a:pt x="14122" y="16090"/>
                  </a:lnTo>
                  <a:lnTo>
                    <a:pt x="13576" y="13233"/>
                  </a:lnTo>
                  <a:lnTo>
                    <a:pt x="14122" y="12255"/>
                  </a:lnTo>
                  <a:lnTo>
                    <a:pt x="15849" y="11595"/>
                  </a:lnTo>
                  <a:lnTo>
                    <a:pt x="16319" y="11252"/>
                  </a:lnTo>
                  <a:lnTo>
                    <a:pt x="16421" y="10604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12045249" y="6858256"/>
              <a:ext cx="21590" cy="20320"/>
            </a:xfrm>
            <a:custGeom>
              <a:avLst/>
              <a:gdLst/>
              <a:ahLst/>
              <a:cxnLst/>
              <a:rect l="l" t="t" r="r" b="b"/>
              <a:pathLst>
                <a:path w="21590" h="20320">
                  <a:moveTo>
                    <a:pt x="18224" y="13525"/>
                  </a:moveTo>
                  <a:lnTo>
                    <a:pt x="10334" y="13525"/>
                  </a:lnTo>
                  <a:lnTo>
                    <a:pt x="10598" y="13766"/>
                  </a:lnTo>
                  <a:lnTo>
                    <a:pt x="10716" y="14020"/>
                  </a:lnTo>
                  <a:lnTo>
                    <a:pt x="10538" y="14274"/>
                  </a:lnTo>
                  <a:lnTo>
                    <a:pt x="10215" y="14617"/>
                  </a:lnTo>
                  <a:lnTo>
                    <a:pt x="9166" y="15366"/>
                  </a:lnTo>
                  <a:lnTo>
                    <a:pt x="7223" y="15570"/>
                  </a:lnTo>
                  <a:lnTo>
                    <a:pt x="9026" y="18313"/>
                  </a:lnTo>
                  <a:lnTo>
                    <a:pt x="7604" y="19227"/>
                  </a:lnTo>
                  <a:lnTo>
                    <a:pt x="7680" y="20281"/>
                  </a:lnTo>
                  <a:lnTo>
                    <a:pt x="8518" y="19723"/>
                  </a:lnTo>
                  <a:lnTo>
                    <a:pt x="10157" y="18554"/>
                  </a:lnTo>
                  <a:lnTo>
                    <a:pt x="10525" y="17703"/>
                  </a:lnTo>
                  <a:lnTo>
                    <a:pt x="10779" y="16802"/>
                  </a:lnTo>
                  <a:lnTo>
                    <a:pt x="12227" y="14516"/>
                  </a:lnTo>
                  <a:lnTo>
                    <a:pt x="13484" y="13817"/>
                  </a:lnTo>
                  <a:lnTo>
                    <a:pt x="18229" y="13817"/>
                  </a:lnTo>
                  <a:lnTo>
                    <a:pt x="18462" y="13601"/>
                  </a:lnTo>
                  <a:lnTo>
                    <a:pt x="18224" y="13525"/>
                  </a:lnTo>
                  <a:close/>
                </a:path>
                <a:path w="21590" h="20320">
                  <a:moveTo>
                    <a:pt x="18229" y="13817"/>
                  </a:moveTo>
                  <a:lnTo>
                    <a:pt x="13484" y="13817"/>
                  </a:lnTo>
                  <a:lnTo>
                    <a:pt x="15054" y="15049"/>
                  </a:lnTo>
                  <a:lnTo>
                    <a:pt x="15181" y="15227"/>
                  </a:lnTo>
                  <a:lnTo>
                    <a:pt x="15681" y="16471"/>
                  </a:lnTo>
                  <a:lnTo>
                    <a:pt x="17053" y="15963"/>
                  </a:lnTo>
                  <a:lnTo>
                    <a:pt x="16875" y="15481"/>
                  </a:lnTo>
                  <a:lnTo>
                    <a:pt x="16773" y="15278"/>
                  </a:lnTo>
                  <a:lnTo>
                    <a:pt x="16456" y="15227"/>
                  </a:lnTo>
                  <a:lnTo>
                    <a:pt x="16519" y="15049"/>
                  </a:lnTo>
                  <a:lnTo>
                    <a:pt x="19070" y="15049"/>
                  </a:lnTo>
                  <a:lnTo>
                    <a:pt x="19072" y="14884"/>
                  </a:lnTo>
                  <a:lnTo>
                    <a:pt x="19494" y="14274"/>
                  </a:lnTo>
                  <a:lnTo>
                    <a:pt x="19470" y="14071"/>
                  </a:lnTo>
                  <a:lnTo>
                    <a:pt x="17954" y="14071"/>
                  </a:lnTo>
                  <a:lnTo>
                    <a:pt x="18229" y="13817"/>
                  </a:lnTo>
                  <a:close/>
                </a:path>
                <a:path w="21590" h="20320">
                  <a:moveTo>
                    <a:pt x="19070" y="15049"/>
                  </a:moveTo>
                  <a:lnTo>
                    <a:pt x="16519" y="15049"/>
                  </a:lnTo>
                  <a:lnTo>
                    <a:pt x="16773" y="15278"/>
                  </a:lnTo>
                  <a:lnTo>
                    <a:pt x="17726" y="15684"/>
                  </a:lnTo>
                  <a:lnTo>
                    <a:pt x="19059" y="16103"/>
                  </a:lnTo>
                  <a:lnTo>
                    <a:pt x="19070" y="15049"/>
                  </a:lnTo>
                  <a:close/>
                </a:path>
                <a:path w="21590" h="20320">
                  <a:moveTo>
                    <a:pt x="21103" y="12357"/>
                  </a:moveTo>
                  <a:lnTo>
                    <a:pt x="8125" y="12357"/>
                  </a:lnTo>
                  <a:lnTo>
                    <a:pt x="8740" y="13398"/>
                  </a:lnTo>
                  <a:lnTo>
                    <a:pt x="8112" y="13715"/>
                  </a:lnTo>
                  <a:lnTo>
                    <a:pt x="7826" y="13906"/>
                  </a:lnTo>
                  <a:lnTo>
                    <a:pt x="7723" y="14071"/>
                  </a:lnTo>
                  <a:lnTo>
                    <a:pt x="8455" y="14617"/>
                  </a:lnTo>
                  <a:lnTo>
                    <a:pt x="9217" y="14173"/>
                  </a:lnTo>
                  <a:lnTo>
                    <a:pt x="9929" y="13931"/>
                  </a:lnTo>
                  <a:lnTo>
                    <a:pt x="10334" y="13525"/>
                  </a:lnTo>
                  <a:lnTo>
                    <a:pt x="18224" y="13525"/>
                  </a:lnTo>
                  <a:lnTo>
                    <a:pt x="17827" y="13398"/>
                  </a:lnTo>
                  <a:lnTo>
                    <a:pt x="17980" y="13080"/>
                  </a:lnTo>
                  <a:lnTo>
                    <a:pt x="18615" y="12649"/>
                  </a:lnTo>
                  <a:lnTo>
                    <a:pt x="21443" y="12649"/>
                  </a:lnTo>
                  <a:lnTo>
                    <a:pt x="21103" y="12357"/>
                  </a:lnTo>
                  <a:close/>
                </a:path>
                <a:path w="21590" h="20320">
                  <a:moveTo>
                    <a:pt x="18760" y="13656"/>
                  </a:moveTo>
                  <a:lnTo>
                    <a:pt x="18323" y="13931"/>
                  </a:lnTo>
                  <a:lnTo>
                    <a:pt x="17954" y="14071"/>
                  </a:lnTo>
                  <a:lnTo>
                    <a:pt x="19470" y="14071"/>
                  </a:lnTo>
                  <a:lnTo>
                    <a:pt x="19394" y="13876"/>
                  </a:lnTo>
                  <a:lnTo>
                    <a:pt x="18760" y="13656"/>
                  </a:lnTo>
                  <a:close/>
                </a:path>
                <a:path w="21590" h="20320">
                  <a:moveTo>
                    <a:pt x="19340" y="13652"/>
                  </a:moveTo>
                  <a:lnTo>
                    <a:pt x="18767" y="13652"/>
                  </a:lnTo>
                  <a:lnTo>
                    <a:pt x="19351" y="13766"/>
                  </a:lnTo>
                  <a:lnTo>
                    <a:pt x="19478" y="13906"/>
                  </a:lnTo>
                  <a:lnTo>
                    <a:pt x="19340" y="13652"/>
                  </a:lnTo>
                  <a:close/>
                </a:path>
                <a:path w="21590" h="20320">
                  <a:moveTo>
                    <a:pt x="19250" y="13486"/>
                  </a:moveTo>
                  <a:lnTo>
                    <a:pt x="18462" y="13601"/>
                  </a:lnTo>
                  <a:lnTo>
                    <a:pt x="18767" y="13652"/>
                  </a:lnTo>
                  <a:lnTo>
                    <a:pt x="19340" y="13652"/>
                  </a:lnTo>
                  <a:lnTo>
                    <a:pt x="19250" y="13486"/>
                  </a:lnTo>
                  <a:close/>
                </a:path>
                <a:path w="21590" h="20320">
                  <a:moveTo>
                    <a:pt x="21443" y="12649"/>
                  </a:moveTo>
                  <a:lnTo>
                    <a:pt x="18615" y="12649"/>
                  </a:lnTo>
                  <a:lnTo>
                    <a:pt x="18920" y="12877"/>
                  </a:lnTo>
                  <a:lnTo>
                    <a:pt x="19250" y="13486"/>
                  </a:lnTo>
                  <a:lnTo>
                    <a:pt x="19504" y="13449"/>
                  </a:lnTo>
                  <a:lnTo>
                    <a:pt x="21561" y="12750"/>
                  </a:lnTo>
                  <a:close/>
                </a:path>
                <a:path w="21590" h="20320">
                  <a:moveTo>
                    <a:pt x="13857" y="4876"/>
                  </a:moveTo>
                  <a:lnTo>
                    <a:pt x="8023" y="4876"/>
                  </a:lnTo>
                  <a:lnTo>
                    <a:pt x="7706" y="5562"/>
                  </a:lnTo>
                  <a:lnTo>
                    <a:pt x="7631" y="5918"/>
                  </a:lnTo>
                  <a:lnTo>
                    <a:pt x="7551" y="6921"/>
                  </a:lnTo>
                  <a:lnTo>
                    <a:pt x="7985" y="7264"/>
                  </a:lnTo>
                  <a:lnTo>
                    <a:pt x="10636" y="8458"/>
                  </a:lnTo>
                  <a:lnTo>
                    <a:pt x="10754" y="8750"/>
                  </a:lnTo>
                  <a:lnTo>
                    <a:pt x="8937" y="10452"/>
                  </a:lnTo>
                  <a:lnTo>
                    <a:pt x="8429" y="10528"/>
                  </a:lnTo>
                  <a:lnTo>
                    <a:pt x="7985" y="10731"/>
                  </a:lnTo>
                  <a:lnTo>
                    <a:pt x="7909" y="11379"/>
                  </a:lnTo>
                  <a:lnTo>
                    <a:pt x="7426" y="11722"/>
                  </a:lnTo>
                  <a:lnTo>
                    <a:pt x="6880" y="11950"/>
                  </a:lnTo>
                  <a:lnTo>
                    <a:pt x="7134" y="12649"/>
                  </a:lnTo>
                  <a:lnTo>
                    <a:pt x="8125" y="12357"/>
                  </a:lnTo>
                  <a:lnTo>
                    <a:pt x="21103" y="12357"/>
                  </a:lnTo>
                  <a:lnTo>
                    <a:pt x="20126" y="11518"/>
                  </a:lnTo>
                  <a:lnTo>
                    <a:pt x="20558" y="10706"/>
                  </a:lnTo>
                  <a:lnTo>
                    <a:pt x="19605" y="10274"/>
                  </a:lnTo>
                  <a:lnTo>
                    <a:pt x="19682" y="9804"/>
                  </a:lnTo>
                  <a:lnTo>
                    <a:pt x="19910" y="9715"/>
                  </a:lnTo>
                  <a:lnTo>
                    <a:pt x="20775" y="9715"/>
                  </a:lnTo>
                  <a:lnTo>
                    <a:pt x="20671" y="9423"/>
                  </a:lnTo>
                  <a:lnTo>
                    <a:pt x="20088" y="9423"/>
                  </a:lnTo>
                  <a:lnTo>
                    <a:pt x="19573" y="8902"/>
                  </a:lnTo>
                  <a:lnTo>
                    <a:pt x="15313" y="8902"/>
                  </a:lnTo>
                  <a:lnTo>
                    <a:pt x="14733" y="8470"/>
                  </a:lnTo>
                  <a:lnTo>
                    <a:pt x="14386" y="7111"/>
                  </a:lnTo>
                  <a:lnTo>
                    <a:pt x="15732" y="7111"/>
                  </a:lnTo>
                  <a:lnTo>
                    <a:pt x="15875" y="6832"/>
                  </a:lnTo>
                  <a:lnTo>
                    <a:pt x="14106" y="5410"/>
                  </a:lnTo>
                  <a:lnTo>
                    <a:pt x="13857" y="4876"/>
                  </a:lnTo>
                  <a:close/>
                </a:path>
                <a:path w="21590" h="20320">
                  <a:moveTo>
                    <a:pt x="20775" y="9715"/>
                  </a:moveTo>
                  <a:lnTo>
                    <a:pt x="19910" y="9715"/>
                  </a:lnTo>
                  <a:lnTo>
                    <a:pt x="20279" y="10007"/>
                  </a:lnTo>
                  <a:lnTo>
                    <a:pt x="20812" y="9817"/>
                  </a:lnTo>
                  <a:close/>
                </a:path>
                <a:path w="21590" h="20320">
                  <a:moveTo>
                    <a:pt x="19567" y="6349"/>
                  </a:moveTo>
                  <a:lnTo>
                    <a:pt x="19034" y="6616"/>
                  </a:lnTo>
                  <a:lnTo>
                    <a:pt x="20088" y="9423"/>
                  </a:lnTo>
                  <a:lnTo>
                    <a:pt x="20671" y="9423"/>
                  </a:lnTo>
                  <a:lnTo>
                    <a:pt x="19567" y="6349"/>
                  </a:lnTo>
                  <a:close/>
                </a:path>
                <a:path w="21590" h="20320">
                  <a:moveTo>
                    <a:pt x="15986" y="6921"/>
                  </a:moveTo>
                  <a:lnTo>
                    <a:pt x="15821" y="7581"/>
                  </a:lnTo>
                  <a:lnTo>
                    <a:pt x="16126" y="8407"/>
                  </a:lnTo>
                  <a:lnTo>
                    <a:pt x="15313" y="8902"/>
                  </a:lnTo>
                  <a:lnTo>
                    <a:pt x="19573" y="8902"/>
                  </a:lnTo>
                  <a:lnTo>
                    <a:pt x="17725" y="7035"/>
                  </a:lnTo>
                  <a:lnTo>
                    <a:pt x="16672" y="7035"/>
                  </a:lnTo>
                  <a:lnTo>
                    <a:pt x="15986" y="6921"/>
                  </a:lnTo>
                  <a:close/>
                </a:path>
                <a:path w="21590" h="20320">
                  <a:moveTo>
                    <a:pt x="15732" y="7111"/>
                  </a:moveTo>
                  <a:lnTo>
                    <a:pt x="14386" y="7111"/>
                  </a:lnTo>
                  <a:lnTo>
                    <a:pt x="15478" y="7302"/>
                  </a:lnTo>
                  <a:lnTo>
                    <a:pt x="15732" y="7111"/>
                  </a:lnTo>
                  <a:close/>
                </a:path>
                <a:path w="21590" h="20320">
                  <a:moveTo>
                    <a:pt x="17612" y="6921"/>
                  </a:moveTo>
                  <a:lnTo>
                    <a:pt x="16672" y="7035"/>
                  </a:lnTo>
                  <a:lnTo>
                    <a:pt x="17725" y="7035"/>
                  </a:lnTo>
                  <a:close/>
                </a:path>
                <a:path w="21590" h="20320">
                  <a:moveTo>
                    <a:pt x="13685" y="4508"/>
                  </a:moveTo>
                  <a:lnTo>
                    <a:pt x="5953" y="4508"/>
                  </a:lnTo>
                  <a:lnTo>
                    <a:pt x="5838" y="5410"/>
                  </a:lnTo>
                  <a:lnTo>
                    <a:pt x="6169" y="5918"/>
                  </a:lnTo>
                  <a:lnTo>
                    <a:pt x="6524" y="5600"/>
                  </a:lnTo>
                  <a:lnTo>
                    <a:pt x="6829" y="5067"/>
                  </a:lnTo>
                  <a:lnTo>
                    <a:pt x="8023" y="4876"/>
                  </a:lnTo>
                  <a:lnTo>
                    <a:pt x="13857" y="4876"/>
                  </a:lnTo>
                  <a:lnTo>
                    <a:pt x="13685" y="4508"/>
                  </a:lnTo>
                  <a:close/>
                </a:path>
                <a:path w="21590" h="20320">
                  <a:moveTo>
                    <a:pt x="657" y="1727"/>
                  </a:moveTo>
                  <a:lnTo>
                    <a:pt x="6" y="1968"/>
                  </a:lnTo>
                  <a:lnTo>
                    <a:pt x="911" y="3670"/>
                  </a:lnTo>
                  <a:lnTo>
                    <a:pt x="1022" y="3809"/>
                  </a:lnTo>
                  <a:lnTo>
                    <a:pt x="2714" y="4711"/>
                  </a:lnTo>
                  <a:lnTo>
                    <a:pt x="5953" y="4508"/>
                  </a:lnTo>
                  <a:lnTo>
                    <a:pt x="13685" y="4508"/>
                  </a:lnTo>
                  <a:lnTo>
                    <a:pt x="13358" y="3809"/>
                  </a:lnTo>
                  <a:lnTo>
                    <a:pt x="11414" y="3809"/>
                  </a:lnTo>
                  <a:lnTo>
                    <a:pt x="10241" y="3759"/>
                  </a:lnTo>
                  <a:lnTo>
                    <a:pt x="6474" y="3759"/>
                  </a:lnTo>
                  <a:lnTo>
                    <a:pt x="6228" y="3301"/>
                  </a:lnTo>
                  <a:lnTo>
                    <a:pt x="2270" y="3301"/>
                  </a:lnTo>
                  <a:lnTo>
                    <a:pt x="1457" y="2273"/>
                  </a:lnTo>
                  <a:lnTo>
                    <a:pt x="657" y="1727"/>
                  </a:lnTo>
                  <a:close/>
                </a:path>
                <a:path w="21590" h="20320">
                  <a:moveTo>
                    <a:pt x="10881" y="1777"/>
                  </a:moveTo>
                  <a:lnTo>
                    <a:pt x="10390" y="1981"/>
                  </a:lnTo>
                  <a:lnTo>
                    <a:pt x="10207" y="2031"/>
                  </a:lnTo>
                  <a:lnTo>
                    <a:pt x="10207" y="2679"/>
                  </a:lnTo>
                  <a:lnTo>
                    <a:pt x="11414" y="3809"/>
                  </a:lnTo>
                  <a:lnTo>
                    <a:pt x="13358" y="3809"/>
                  </a:lnTo>
                  <a:lnTo>
                    <a:pt x="13014" y="3073"/>
                  </a:lnTo>
                  <a:lnTo>
                    <a:pt x="10881" y="1777"/>
                  </a:lnTo>
                  <a:close/>
                </a:path>
                <a:path w="21590" h="20320">
                  <a:moveTo>
                    <a:pt x="8188" y="3670"/>
                  </a:moveTo>
                  <a:lnTo>
                    <a:pt x="6474" y="3759"/>
                  </a:lnTo>
                  <a:lnTo>
                    <a:pt x="10241" y="3759"/>
                  </a:lnTo>
                  <a:lnTo>
                    <a:pt x="8188" y="3670"/>
                  </a:lnTo>
                  <a:close/>
                </a:path>
                <a:path w="21590" h="20320">
                  <a:moveTo>
                    <a:pt x="3159" y="0"/>
                  </a:moveTo>
                  <a:lnTo>
                    <a:pt x="2460" y="253"/>
                  </a:lnTo>
                  <a:lnTo>
                    <a:pt x="2812" y="1181"/>
                  </a:lnTo>
                  <a:lnTo>
                    <a:pt x="2938" y="1727"/>
                  </a:lnTo>
                  <a:lnTo>
                    <a:pt x="2270" y="3301"/>
                  </a:lnTo>
                  <a:lnTo>
                    <a:pt x="6228" y="3301"/>
                  </a:lnTo>
                  <a:lnTo>
                    <a:pt x="5087" y="1181"/>
                  </a:lnTo>
                  <a:lnTo>
                    <a:pt x="3527" y="1181"/>
                  </a:lnTo>
                  <a:lnTo>
                    <a:pt x="3159" y="0"/>
                  </a:lnTo>
                  <a:close/>
                </a:path>
                <a:path w="21590" h="20320">
                  <a:moveTo>
                    <a:pt x="5026" y="1066"/>
                  </a:moveTo>
                  <a:lnTo>
                    <a:pt x="3527" y="1181"/>
                  </a:lnTo>
                  <a:lnTo>
                    <a:pt x="5087" y="1181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12046848" y="6851638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4">
                  <a:moveTo>
                    <a:pt x="1600" y="76"/>
                  </a:moveTo>
                  <a:lnTo>
                    <a:pt x="457" y="419"/>
                  </a:lnTo>
                  <a:lnTo>
                    <a:pt x="555" y="2326"/>
                  </a:lnTo>
                  <a:lnTo>
                    <a:pt x="649" y="2730"/>
                  </a:lnTo>
                  <a:lnTo>
                    <a:pt x="1562" y="4508"/>
                  </a:lnTo>
                  <a:lnTo>
                    <a:pt x="0" y="5676"/>
                  </a:lnTo>
                  <a:lnTo>
                    <a:pt x="863" y="6870"/>
                  </a:lnTo>
                  <a:lnTo>
                    <a:pt x="1562" y="6616"/>
                  </a:lnTo>
                  <a:lnTo>
                    <a:pt x="3875" y="6616"/>
                  </a:lnTo>
                  <a:lnTo>
                    <a:pt x="4559" y="6261"/>
                  </a:lnTo>
                  <a:lnTo>
                    <a:pt x="4413" y="5676"/>
                  </a:lnTo>
                  <a:lnTo>
                    <a:pt x="4051" y="4953"/>
                  </a:lnTo>
                  <a:lnTo>
                    <a:pt x="4711" y="4127"/>
                  </a:lnTo>
                  <a:lnTo>
                    <a:pt x="9413" y="4127"/>
                  </a:lnTo>
                  <a:lnTo>
                    <a:pt x="9461" y="3771"/>
                  </a:lnTo>
                  <a:lnTo>
                    <a:pt x="9589" y="3683"/>
                  </a:lnTo>
                  <a:lnTo>
                    <a:pt x="5181" y="3683"/>
                  </a:lnTo>
                  <a:lnTo>
                    <a:pt x="4201" y="2628"/>
                  </a:lnTo>
                  <a:lnTo>
                    <a:pt x="2616" y="571"/>
                  </a:lnTo>
                  <a:lnTo>
                    <a:pt x="1600" y="76"/>
                  </a:lnTo>
                  <a:close/>
                </a:path>
                <a:path w="10795" h="6984">
                  <a:moveTo>
                    <a:pt x="3875" y="6616"/>
                  </a:moveTo>
                  <a:lnTo>
                    <a:pt x="1562" y="6616"/>
                  </a:lnTo>
                  <a:lnTo>
                    <a:pt x="2603" y="6756"/>
                  </a:lnTo>
                  <a:lnTo>
                    <a:pt x="3606" y="6756"/>
                  </a:lnTo>
                  <a:lnTo>
                    <a:pt x="3875" y="6616"/>
                  </a:lnTo>
                  <a:close/>
                </a:path>
                <a:path w="10795" h="6984">
                  <a:moveTo>
                    <a:pt x="9413" y="4127"/>
                  </a:moveTo>
                  <a:lnTo>
                    <a:pt x="4711" y="4127"/>
                  </a:lnTo>
                  <a:lnTo>
                    <a:pt x="5664" y="5054"/>
                  </a:lnTo>
                  <a:lnTo>
                    <a:pt x="6680" y="5054"/>
                  </a:lnTo>
                  <a:lnTo>
                    <a:pt x="5930" y="5727"/>
                  </a:lnTo>
                  <a:lnTo>
                    <a:pt x="6870" y="6172"/>
                  </a:lnTo>
                  <a:lnTo>
                    <a:pt x="7912" y="5905"/>
                  </a:lnTo>
                  <a:lnTo>
                    <a:pt x="8699" y="5232"/>
                  </a:lnTo>
                  <a:lnTo>
                    <a:pt x="9308" y="4508"/>
                  </a:lnTo>
                  <a:lnTo>
                    <a:pt x="9413" y="4127"/>
                  </a:lnTo>
                  <a:close/>
                </a:path>
                <a:path w="10795" h="6984">
                  <a:moveTo>
                    <a:pt x="6553" y="952"/>
                  </a:moveTo>
                  <a:lnTo>
                    <a:pt x="5181" y="3683"/>
                  </a:lnTo>
                  <a:lnTo>
                    <a:pt x="9589" y="3683"/>
                  </a:lnTo>
                  <a:lnTo>
                    <a:pt x="9918" y="3454"/>
                  </a:lnTo>
                  <a:lnTo>
                    <a:pt x="10477" y="3251"/>
                  </a:lnTo>
                  <a:lnTo>
                    <a:pt x="10174" y="2699"/>
                  </a:lnTo>
                  <a:lnTo>
                    <a:pt x="7327" y="1308"/>
                  </a:lnTo>
                  <a:lnTo>
                    <a:pt x="6553" y="952"/>
                  </a:lnTo>
                  <a:close/>
                </a:path>
                <a:path w="10795" h="6984">
                  <a:moveTo>
                    <a:pt x="9970" y="2326"/>
                  </a:moveTo>
                  <a:lnTo>
                    <a:pt x="10136" y="2628"/>
                  </a:lnTo>
                  <a:lnTo>
                    <a:pt x="10706" y="2959"/>
                  </a:lnTo>
                  <a:lnTo>
                    <a:pt x="9970" y="2326"/>
                  </a:lnTo>
                  <a:close/>
                </a:path>
                <a:path w="10795" h="6984">
                  <a:moveTo>
                    <a:pt x="8775" y="0"/>
                  </a:moveTo>
                  <a:lnTo>
                    <a:pt x="7264" y="0"/>
                  </a:lnTo>
                  <a:lnTo>
                    <a:pt x="9970" y="2326"/>
                  </a:lnTo>
                  <a:lnTo>
                    <a:pt x="9918" y="419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12056222" y="685351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886" y="0"/>
                  </a:moveTo>
                  <a:lnTo>
                    <a:pt x="2451" y="469"/>
                  </a:lnTo>
                  <a:lnTo>
                    <a:pt x="1104" y="1371"/>
                  </a:lnTo>
                  <a:lnTo>
                    <a:pt x="546" y="1574"/>
                  </a:lnTo>
                  <a:lnTo>
                    <a:pt x="88" y="1904"/>
                  </a:lnTo>
                  <a:lnTo>
                    <a:pt x="0" y="2565"/>
                  </a:lnTo>
                  <a:lnTo>
                    <a:pt x="647" y="2666"/>
                  </a:lnTo>
                  <a:lnTo>
                    <a:pt x="990" y="3111"/>
                  </a:lnTo>
                  <a:lnTo>
                    <a:pt x="1193" y="3670"/>
                  </a:lnTo>
                  <a:lnTo>
                    <a:pt x="2705" y="3149"/>
                  </a:lnTo>
                  <a:lnTo>
                    <a:pt x="4254" y="2832"/>
                  </a:lnTo>
                  <a:lnTo>
                    <a:pt x="5994" y="4457"/>
                  </a:lnTo>
                  <a:lnTo>
                    <a:pt x="5791" y="5765"/>
                  </a:lnTo>
                  <a:lnTo>
                    <a:pt x="7658" y="4559"/>
                  </a:lnTo>
                  <a:lnTo>
                    <a:pt x="7112" y="3797"/>
                  </a:lnTo>
                  <a:lnTo>
                    <a:pt x="6642" y="3225"/>
                  </a:lnTo>
                  <a:lnTo>
                    <a:pt x="5943" y="2451"/>
                  </a:lnTo>
                  <a:lnTo>
                    <a:pt x="7048" y="914"/>
                  </a:lnTo>
                  <a:lnTo>
                    <a:pt x="5499" y="48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12034504" y="685455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972" y="0"/>
                  </a:moveTo>
                  <a:lnTo>
                    <a:pt x="5626" y="546"/>
                  </a:lnTo>
                  <a:lnTo>
                    <a:pt x="5422" y="685"/>
                  </a:lnTo>
                  <a:lnTo>
                    <a:pt x="5194" y="736"/>
                  </a:lnTo>
                  <a:lnTo>
                    <a:pt x="4953" y="723"/>
                  </a:lnTo>
                  <a:lnTo>
                    <a:pt x="3543" y="1269"/>
                  </a:lnTo>
                  <a:lnTo>
                    <a:pt x="3314" y="2628"/>
                  </a:lnTo>
                  <a:lnTo>
                    <a:pt x="2768" y="3771"/>
                  </a:lnTo>
                  <a:lnTo>
                    <a:pt x="2120" y="5041"/>
                  </a:lnTo>
                  <a:lnTo>
                    <a:pt x="1371" y="4737"/>
                  </a:lnTo>
                  <a:lnTo>
                    <a:pt x="558" y="3987"/>
                  </a:lnTo>
                  <a:lnTo>
                    <a:pt x="0" y="4737"/>
                  </a:lnTo>
                  <a:lnTo>
                    <a:pt x="203" y="5638"/>
                  </a:lnTo>
                  <a:lnTo>
                    <a:pt x="63" y="6489"/>
                  </a:lnTo>
                  <a:lnTo>
                    <a:pt x="825" y="6642"/>
                  </a:lnTo>
                  <a:lnTo>
                    <a:pt x="1574" y="6819"/>
                  </a:lnTo>
                  <a:lnTo>
                    <a:pt x="2324" y="6451"/>
                  </a:lnTo>
                  <a:lnTo>
                    <a:pt x="2895" y="5079"/>
                  </a:lnTo>
                  <a:lnTo>
                    <a:pt x="4648" y="5067"/>
                  </a:lnTo>
                  <a:lnTo>
                    <a:pt x="5308" y="3835"/>
                  </a:lnTo>
                  <a:lnTo>
                    <a:pt x="5168" y="2247"/>
                  </a:lnTo>
                  <a:lnTo>
                    <a:pt x="7112" y="1587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EF4B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12048475" y="684463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641" y="0"/>
                  </a:moveTo>
                  <a:lnTo>
                    <a:pt x="2184" y="190"/>
                  </a:lnTo>
                  <a:lnTo>
                    <a:pt x="1701" y="355"/>
                  </a:lnTo>
                  <a:lnTo>
                    <a:pt x="1244" y="533"/>
                  </a:lnTo>
                  <a:lnTo>
                    <a:pt x="0" y="1587"/>
                  </a:lnTo>
                  <a:lnTo>
                    <a:pt x="2539" y="3594"/>
                  </a:lnTo>
                  <a:lnTo>
                    <a:pt x="253" y="4394"/>
                  </a:lnTo>
                  <a:lnTo>
                    <a:pt x="977" y="4851"/>
                  </a:lnTo>
                  <a:lnTo>
                    <a:pt x="1485" y="5702"/>
                  </a:lnTo>
                  <a:lnTo>
                    <a:pt x="1892" y="5803"/>
                  </a:lnTo>
                  <a:lnTo>
                    <a:pt x="4698" y="4381"/>
                  </a:lnTo>
                  <a:lnTo>
                    <a:pt x="2438" y="2044"/>
                  </a:lnTo>
                  <a:lnTo>
                    <a:pt x="3594" y="431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627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12053484" y="684708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324" y="0"/>
                  </a:moveTo>
                  <a:lnTo>
                    <a:pt x="1358" y="152"/>
                  </a:lnTo>
                  <a:lnTo>
                    <a:pt x="558" y="558"/>
                  </a:lnTo>
                  <a:lnTo>
                    <a:pt x="0" y="1219"/>
                  </a:lnTo>
                  <a:lnTo>
                    <a:pt x="317" y="2362"/>
                  </a:lnTo>
                  <a:lnTo>
                    <a:pt x="495" y="2959"/>
                  </a:lnTo>
                  <a:lnTo>
                    <a:pt x="914" y="2908"/>
                  </a:lnTo>
                  <a:lnTo>
                    <a:pt x="2412" y="2489"/>
                  </a:lnTo>
                  <a:lnTo>
                    <a:pt x="3365" y="2070"/>
                  </a:lnTo>
                  <a:lnTo>
                    <a:pt x="3263" y="952"/>
                  </a:lnTo>
                  <a:lnTo>
                    <a:pt x="3174" y="139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E829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12041912" y="685009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054" y="0"/>
                  </a:moveTo>
                  <a:lnTo>
                    <a:pt x="711" y="393"/>
                  </a:lnTo>
                  <a:lnTo>
                    <a:pt x="368" y="800"/>
                  </a:lnTo>
                  <a:lnTo>
                    <a:pt x="12" y="1193"/>
                  </a:lnTo>
                  <a:lnTo>
                    <a:pt x="12" y="1447"/>
                  </a:lnTo>
                  <a:lnTo>
                    <a:pt x="0" y="1689"/>
                  </a:lnTo>
                  <a:lnTo>
                    <a:pt x="0" y="1943"/>
                  </a:lnTo>
                  <a:lnTo>
                    <a:pt x="203" y="2362"/>
                  </a:lnTo>
                  <a:lnTo>
                    <a:pt x="380" y="2794"/>
                  </a:lnTo>
                  <a:lnTo>
                    <a:pt x="571" y="3225"/>
                  </a:lnTo>
                  <a:lnTo>
                    <a:pt x="1409" y="2806"/>
                  </a:lnTo>
                  <a:lnTo>
                    <a:pt x="2463" y="3048"/>
                  </a:lnTo>
                  <a:lnTo>
                    <a:pt x="3225" y="2349"/>
                  </a:lnTo>
                  <a:lnTo>
                    <a:pt x="2730" y="1308"/>
                  </a:lnTo>
                  <a:lnTo>
                    <a:pt x="1308" y="119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12039521" y="68520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87" y="0"/>
                  </a:moveTo>
                  <a:lnTo>
                    <a:pt x="1955" y="1104"/>
                  </a:lnTo>
                  <a:lnTo>
                    <a:pt x="0" y="1346"/>
                  </a:lnTo>
                  <a:lnTo>
                    <a:pt x="622" y="3060"/>
                  </a:lnTo>
                  <a:lnTo>
                    <a:pt x="1054" y="2882"/>
                  </a:lnTo>
                  <a:lnTo>
                    <a:pt x="1498" y="2692"/>
                  </a:lnTo>
                  <a:lnTo>
                    <a:pt x="1955" y="2514"/>
                  </a:lnTo>
                  <a:lnTo>
                    <a:pt x="2133" y="2412"/>
                  </a:lnTo>
                  <a:lnTo>
                    <a:pt x="2324" y="2336"/>
                  </a:lnTo>
                  <a:lnTo>
                    <a:pt x="2539" y="2260"/>
                  </a:lnTo>
                  <a:lnTo>
                    <a:pt x="2705" y="1943"/>
                  </a:lnTo>
                  <a:lnTo>
                    <a:pt x="2857" y="1612"/>
                  </a:lnTo>
                  <a:lnTo>
                    <a:pt x="3035" y="1282"/>
                  </a:lnTo>
                  <a:lnTo>
                    <a:pt x="2590" y="431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27B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2" name="object 3362"/>
            <p:cNvSpPr/>
            <p:nvPr/>
          </p:nvSpPr>
          <p:spPr>
            <a:xfrm>
              <a:off x="12045890" y="685881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736" y="0"/>
                  </a:moveTo>
                  <a:lnTo>
                    <a:pt x="0" y="1168"/>
                  </a:lnTo>
                  <a:lnTo>
                    <a:pt x="800" y="1714"/>
                  </a:lnTo>
                  <a:lnTo>
                    <a:pt x="1625" y="2730"/>
                  </a:lnTo>
                  <a:lnTo>
                    <a:pt x="2336" y="1066"/>
                  </a:lnTo>
                  <a:lnTo>
                    <a:pt x="1549" y="87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3" name="object 3363"/>
            <p:cNvSpPr/>
            <p:nvPr/>
          </p:nvSpPr>
          <p:spPr>
            <a:xfrm>
              <a:off x="12042967" y="68410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50" y="127"/>
                  </a:lnTo>
                  <a:lnTo>
                    <a:pt x="38" y="317"/>
                  </a:lnTo>
                  <a:lnTo>
                    <a:pt x="292" y="571"/>
                  </a:lnTo>
                  <a:lnTo>
                    <a:pt x="406" y="381"/>
                  </a:lnTo>
                  <a:lnTo>
                    <a:pt x="355" y="6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F39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4" name="object 3364"/>
            <p:cNvSpPr/>
            <p:nvPr/>
          </p:nvSpPr>
          <p:spPr>
            <a:xfrm>
              <a:off x="12059059" y="68501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09"/>
                  </a:lnTo>
                  <a:lnTo>
                    <a:pt x="0" y="939"/>
                  </a:lnTo>
                  <a:lnTo>
                    <a:pt x="114" y="60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5" name="object 3365"/>
            <p:cNvSpPr/>
            <p:nvPr/>
          </p:nvSpPr>
          <p:spPr>
            <a:xfrm>
              <a:off x="12042057" y="685330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95" y="0"/>
                  </a:moveTo>
                  <a:lnTo>
                    <a:pt x="342" y="342"/>
                  </a:lnTo>
                  <a:lnTo>
                    <a:pt x="165" y="673"/>
                  </a:lnTo>
                  <a:lnTo>
                    <a:pt x="0" y="990"/>
                  </a:lnTo>
                  <a:lnTo>
                    <a:pt x="355" y="774"/>
                  </a:lnTo>
                  <a:lnTo>
                    <a:pt x="546" y="4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6" name="object 3366"/>
            <p:cNvSpPr/>
            <p:nvPr/>
          </p:nvSpPr>
          <p:spPr>
            <a:xfrm>
              <a:off x="12047652" y="683821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92" y="1104"/>
                  </a:moveTo>
                  <a:lnTo>
                    <a:pt x="50" y="1143"/>
                  </a:lnTo>
                  <a:lnTo>
                    <a:pt x="12" y="1358"/>
                  </a:lnTo>
                  <a:lnTo>
                    <a:pt x="266" y="1219"/>
                  </a:lnTo>
                  <a:close/>
                </a:path>
                <a:path w="3809" h="6984">
                  <a:moveTo>
                    <a:pt x="2311" y="1384"/>
                  </a:moveTo>
                  <a:lnTo>
                    <a:pt x="2159" y="914"/>
                  </a:lnTo>
                  <a:lnTo>
                    <a:pt x="1968" y="457"/>
                  </a:lnTo>
                  <a:lnTo>
                    <a:pt x="1803" y="0"/>
                  </a:lnTo>
                  <a:lnTo>
                    <a:pt x="1295" y="711"/>
                  </a:lnTo>
                  <a:lnTo>
                    <a:pt x="1447" y="1168"/>
                  </a:lnTo>
                  <a:lnTo>
                    <a:pt x="2311" y="1384"/>
                  </a:lnTo>
                  <a:close/>
                </a:path>
                <a:path w="3809" h="6984">
                  <a:moveTo>
                    <a:pt x="2667" y="1435"/>
                  </a:moveTo>
                  <a:lnTo>
                    <a:pt x="2311" y="1384"/>
                  </a:lnTo>
                  <a:lnTo>
                    <a:pt x="2578" y="1600"/>
                  </a:lnTo>
                  <a:lnTo>
                    <a:pt x="2667" y="1435"/>
                  </a:lnTo>
                  <a:close/>
                </a:path>
                <a:path w="3809" h="6984">
                  <a:moveTo>
                    <a:pt x="3454" y="6426"/>
                  </a:moveTo>
                  <a:lnTo>
                    <a:pt x="2921" y="6032"/>
                  </a:lnTo>
                  <a:lnTo>
                    <a:pt x="2463" y="5143"/>
                  </a:lnTo>
                  <a:lnTo>
                    <a:pt x="1816" y="5422"/>
                  </a:lnTo>
                  <a:lnTo>
                    <a:pt x="1397" y="5626"/>
                  </a:lnTo>
                  <a:lnTo>
                    <a:pt x="1917" y="6426"/>
                  </a:lnTo>
                  <a:lnTo>
                    <a:pt x="2057" y="6959"/>
                  </a:lnTo>
                  <a:lnTo>
                    <a:pt x="2514" y="6781"/>
                  </a:lnTo>
                  <a:lnTo>
                    <a:pt x="2997" y="6616"/>
                  </a:lnTo>
                  <a:lnTo>
                    <a:pt x="3454" y="6426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7" name="object 3367"/>
            <p:cNvSpPr/>
            <p:nvPr/>
          </p:nvSpPr>
          <p:spPr>
            <a:xfrm>
              <a:off x="12029212" y="6862139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19748" y="31546"/>
                  </a:moveTo>
                  <a:close/>
                </a:path>
                <a:path w="25400" h="33654">
                  <a:moveTo>
                    <a:pt x="25361" y="22860"/>
                  </a:moveTo>
                  <a:lnTo>
                    <a:pt x="25222" y="22517"/>
                  </a:lnTo>
                  <a:lnTo>
                    <a:pt x="23660" y="20751"/>
                  </a:lnTo>
                  <a:lnTo>
                    <a:pt x="23291" y="19710"/>
                  </a:lnTo>
                  <a:lnTo>
                    <a:pt x="23025" y="18948"/>
                  </a:lnTo>
                  <a:lnTo>
                    <a:pt x="23075" y="18389"/>
                  </a:lnTo>
                  <a:lnTo>
                    <a:pt x="23266" y="17792"/>
                  </a:lnTo>
                  <a:lnTo>
                    <a:pt x="23723" y="16408"/>
                  </a:lnTo>
                  <a:lnTo>
                    <a:pt x="22491" y="16687"/>
                  </a:lnTo>
                  <a:lnTo>
                    <a:pt x="21412" y="17792"/>
                  </a:lnTo>
                  <a:lnTo>
                    <a:pt x="20193" y="17119"/>
                  </a:lnTo>
                  <a:lnTo>
                    <a:pt x="20015" y="17018"/>
                  </a:lnTo>
                  <a:lnTo>
                    <a:pt x="19494" y="16865"/>
                  </a:lnTo>
                  <a:lnTo>
                    <a:pt x="18618" y="17119"/>
                  </a:lnTo>
                  <a:lnTo>
                    <a:pt x="18834" y="16141"/>
                  </a:lnTo>
                  <a:lnTo>
                    <a:pt x="18923" y="15849"/>
                  </a:lnTo>
                  <a:lnTo>
                    <a:pt x="19481" y="16090"/>
                  </a:lnTo>
                  <a:lnTo>
                    <a:pt x="19761" y="16344"/>
                  </a:lnTo>
                  <a:lnTo>
                    <a:pt x="20866" y="15938"/>
                  </a:lnTo>
                  <a:lnTo>
                    <a:pt x="20599" y="15367"/>
                  </a:lnTo>
                  <a:lnTo>
                    <a:pt x="19926" y="14693"/>
                  </a:lnTo>
                  <a:lnTo>
                    <a:pt x="18821" y="14605"/>
                  </a:lnTo>
                  <a:lnTo>
                    <a:pt x="17360" y="15367"/>
                  </a:lnTo>
                  <a:lnTo>
                    <a:pt x="17081" y="13436"/>
                  </a:lnTo>
                  <a:lnTo>
                    <a:pt x="16090" y="13665"/>
                  </a:lnTo>
                  <a:lnTo>
                    <a:pt x="15824" y="13893"/>
                  </a:lnTo>
                  <a:lnTo>
                    <a:pt x="15748" y="14185"/>
                  </a:lnTo>
                  <a:lnTo>
                    <a:pt x="16230" y="15367"/>
                  </a:lnTo>
                  <a:lnTo>
                    <a:pt x="16535" y="15849"/>
                  </a:lnTo>
                  <a:lnTo>
                    <a:pt x="16611" y="16141"/>
                  </a:lnTo>
                  <a:lnTo>
                    <a:pt x="16205" y="16738"/>
                  </a:lnTo>
                  <a:lnTo>
                    <a:pt x="16090" y="17018"/>
                  </a:lnTo>
                  <a:lnTo>
                    <a:pt x="16319" y="17640"/>
                  </a:lnTo>
                  <a:lnTo>
                    <a:pt x="16586" y="18567"/>
                  </a:lnTo>
                  <a:lnTo>
                    <a:pt x="17576" y="18948"/>
                  </a:lnTo>
                  <a:lnTo>
                    <a:pt x="18262" y="19672"/>
                  </a:lnTo>
                  <a:lnTo>
                    <a:pt x="16738" y="20447"/>
                  </a:lnTo>
                  <a:lnTo>
                    <a:pt x="16217" y="18859"/>
                  </a:lnTo>
                  <a:lnTo>
                    <a:pt x="15214" y="18846"/>
                  </a:lnTo>
                  <a:lnTo>
                    <a:pt x="15087" y="20447"/>
                  </a:lnTo>
                  <a:lnTo>
                    <a:pt x="14973" y="21069"/>
                  </a:lnTo>
                  <a:lnTo>
                    <a:pt x="15608" y="21945"/>
                  </a:lnTo>
                  <a:lnTo>
                    <a:pt x="15659" y="22110"/>
                  </a:lnTo>
                  <a:lnTo>
                    <a:pt x="13512" y="22999"/>
                  </a:lnTo>
                  <a:lnTo>
                    <a:pt x="16497" y="23939"/>
                  </a:lnTo>
                  <a:lnTo>
                    <a:pt x="15684" y="24866"/>
                  </a:lnTo>
                  <a:lnTo>
                    <a:pt x="13233" y="24168"/>
                  </a:lnTo>
                  <a:lnTo>
                    <a:pt x="12979" y="24091"/>
                  </a:lnTo>
                  <a:lnTo>
                    <a:pt x="11658" y="18389"/>
                  </a:lnTo>
                  <a:lnTo>
                    <a:pt x="11569" y="17640"/>
                  </a:lnTo>
                  <a:lnTo>
                    <a:pt x="11430" y="17322"/>
                  </a:lnTo>
                  <a:lnTo>
                    <a:pt x="11087" y="16459"/>
                  </a:lnTo>
                  <a:lnTo>
                    <a:pt x="10731" y="16738"/>
                  </a:lnTo>
                  <a:lnTo>
                    <a:pt x="10287" y="17322"/>
                  </a:lnTo>
                  <a:lnTo>
                    <a:pt x="10096" y="17106"/>
                  </a:lnTo>
                  <a:lnTo>
                    <a:pt x="9309" y="16141"/>
                  </a:lnTo>
                  <a:lnTo>
                    <a:pt x="8991" y="15760"/>
                  </a:lnTo>
                  <a:lnTo>
                    <a:pt x="8991" y="17640"/>
                  </a:lnTo>
                  <a:lnTo>
                    <a:pt x="8775" y="18021"/>
                  </a:lnTo>
                  <a:lnTo>
                    <a:pt x="7594" y="18389"/>
                  </a:lnTo>
                  <a:lnTo>
                    <a:pt x="7416" y="18021"/>
                  </a:lnTo>
                  <a:lnTo>
                    <a:pt x="7366" y="16941"/>
                  </a:lnTo>
                  <a:lnTo>
                    <a:pt x="6743" y="16522"/>
                  </a:lnTo>
                  <a:lnTo>
                    <a:pt x="6997" y="16459"/>
                  </a:lnTo>
                  <a:lnTo>
                    <a:pt x="6832" y="16319"/>
                  </a:lnTo>
                  <a:lnTo>
                    <a:pt x="7048" y="16446"/>
                  </a:lnTo>
                  <a:lnTo>
                    <a:pt x="7200" y="16408"/>
                  </a:lnTo>
                  <a:lnTo>
                    <a:pt x="8178" y="16141"/>
                  </a:lnTo>
                  <a:lnTo>
                    <a:pt x="8686" y="16344"/>
                  </a:lnTo>
                  <a:lnTo>
                    <a:pt x="8788" y="16687"/>
                  </a:lnTo>
                  <a:lnTo>
                    <a:pt x="8890" y="17106"/>
                  </a:lnTo>
                  <a:lnTo>
                    <a:pt x="7302" y="16383"/>
                  </a:lnTo>
                  <a:lnTo>
                    <a:pt x="7175" y="16522"/>
                  </a:lnTo>
                  <a:lnTo>
                    <a:pt x="8991" y="17640"/>
                  </a:lnTo>
                  <a:lnTo>
                    <a:pt x="8991" y="15760"/>
                  </a:lnTo>
                  <a:lnTo>
                    <a:pt x="8839" y="15570"/>
                  </a:lnTo>
                  <a:lnTo>
                    <a:pt x="8585" y="15240"/>
                  </a:lnTo>
                  <a:lnTo>
                    <a:pt x="7315" y="13436"/>
                  </a:lnTo>
                  <a:lnTo>
                    <a:pt x="7162" y="13233"/>
                  </a:lnTo>
                  <a:lnTo>
                    <a:pt x="7162" y="16319"/>
                  </a:lnTo>
                  <a:lnTo>
                    <a:pt x="6807" y="16154"/>
                  </a:lnTo>
                  <a:lnTo>
                    <a:pt x="6362" y="15951"/>
                  </a:lnTo>
                  <a:lnTo>
                    <a:pt x="6438" y="15697"/>
                  </a:lnTo>
                  <a:lnTo>
                    <a:pt x="6667" y="15570"/>
                  </a:lnTo>
                  <a:lnTo>
                    <a:pt x="6832" y="15697"/>
                  </a:lnTo>
                  <a:lnTo>
                    <a:pt x="7048" y="16065"/>
                  </a:lnTo>
                  <a:lnTo>
                    <a:pt x="7162" y="16319"/>
                  </a:lnTo>
                  <a:lnTo>
                    <a:pt x="7162" y="13233"/>
                  </a:lnTo>
                  <a:lnTo>
                    <a:pt x="5626" y="11163"/>
                  </a:lnTo>
                  <a:lnTo>
                    <a:pt x="6172" y="10756"/>
                  </a:lnTo>
                  <a:lnTo>
                    <a:pt x="7213" y="9410"/>
                  </a:lnTo>
                  <a:lnTo>
                    <a:pt x="7543" y="8813"/>
                  </a:lnTo>
                  <a:lnTo>
                    <a:pt x="5829" y="8813"/>
                  </a:lnTo>
                  <a:lnTo>
                    <a:pt x="5524" y="8420"/>
                  </a:lnTo>
                  <a:lnTo>
                    <a:pt x="7226" y="5765"/>
                  </a:lnTo>
                  <a:lnTo>
                    <a:pt x="3365" y="4051"/>
                  </a:lnTo>
                  <a:lnTo>
                    <a:pt x="4546" y="1346"/>
                  </a:lnTo>
                  <a:lnTo>
                    <a:pt x="3873" y="838"/>
                  </a:lnTo>
                  <a:lnTo>
                    <a:pt x="3530" y="457"/>
                  </a:lnTo>
                  <a:lnTo>
                    <a:pt x="1981" y="0"/>
                  </a:lnTo>
                  <a:lnTo>
                    <a:pt x="2171" y="2019"/>
                  </a:lnTo>
                  <a:lnTo>
                    <a:pt x="1066" y="2171"/>
                  </a:lnTo>
                  <a:lnTo>
                    <a:pt x="1371" y="3213"/>
                  </a:lnTo>
                  <a:lnTo>
                    <a:pt x="0" y="4165"/>
                  </a:lnTo>
                  <a:lnTo>
                    <a:pt x="2387" y="6565"/>
                  </a:lnTo>
                  <a:lnTo>
                    <a:pt x="596" y="8013"/>
                  </a:lnTo>
                  <a:lnTo>
                    <a:pt x="647" y="9461"/>
                  </a:lnTo>
                  <a:lnTo>
                    <a:pt x="939" y="10121"/>
                  </a:lnTo>
                  <a:lnTo>
                    <a:pt x="1384" y="10642"/>
                  </a:lnTo>
                  <a:lnTo>
                    <a:pt x="2489" y="10947"/>
                  </a:lnTo>
                  <a:lnTo>
                    <a:pt x="3111" y="11214"/>
                  </a:lnTo>
                  <a:lnTo>
                    <a:pt x="2184" y="13703"/>
                  </a:lnTo>
                  <a:lnTo>
                    <a:pt x="5168" y="16065"/>
                  </a:lnTo>
                  <a:lnTo>
                    <a:pt x="3340" y="18618"/>
                  </a:lnTo>
                  <a:lnTo>
                    <a:pt x="4432" y="19443"/>
                  </a:lnTo>
                  <a:lnTo>
                    <a:pt x="4889" y="20586"/>
                  </a:lnTo>
                  <a:lnTo>
                    <a:pt x="5181" y="22542"/>
                  </a:lnTo>
                  <a:lnTo>
                    <a:pt x="4343" y="22199"/>
                  </a:lnTo>
                  <a:lnTo>
                    <a:pt x="3937" y="22313"/>
                  </a:lnTo>
                  <a:lnTo>
                    <a:pt x="4432" y="23558"/>
                  </a:lnTo>
                  <a:lnTo>
                    <a:pt x="3644" y="23571"/>
                  </a:lnTo>
                  <a:lnTo>
                    <a:pt x="2781" y="23507"/>
                  </a:lnTo>
                  <a:lnTo>
                    <a:pt x="2349" y="23698"/>
                  </a:lnTo>
                  <a:lnTo>
                    <a:pt x="2133" y="23761"/>
                  </a:lnTo>
                  <a:lnTo>
                    <a:pt x="2133" y="26352"/>
                  </a:lnTo>
                  <a:lnTo>
                    <a:pt x="2578" y="26365"/>
                  </a:lnTo>
                  <a:lnTo>
                    <a:pt x="3225" y="25501"/>
                  </a:lnTo>
                  <a:lnTo>
                    <a:pt x="3644" y="26009"/>
                  </a:lnTo>
                  <a:lnTo>
                    <a:pt x="3886" y="26263"/>
                  </a:lnTo>
                  <a:lnTo>
                    <a:pt x="4864" y="25971"/>
                  </a:lnTo>
                  <a:lnTo>
                    <a:pt x="6096" y="27851"/>
                  </a:lnTo>
                  <a:lnTo>
                    <a:pt x="6845" y="25971"/>
                  </a:lnTo>
                  <a:lnTo>
                    <a:pt x="6045" y="25501"/>
                  </a:lnTo>
                  <a:lnTo>
                    <a:pt x="6032" y="25247"/>
                  </a:lnTo>
                  <a:lnTo>
                    <a:pt x="6362" y="24561"/>
                  </a:lnTo>
                  <a:lnTo>
                    <a:pt x="6731" y="24168"/>
                  </a:lnTo>
                  <a:lnTo>
                    <a:pt x="7162" y="24561"/>
                  </a:lnTo>
                  <a:lnTo>
                    <a:pt x="6921" y="24904"/>
                  </a:lnTo>
                  <a:lnTo>
                    <a:pt x="6642" y="25247"/>
                  </a:lnTo>
                  <a:lnTo>
                    <a:pt x="6883" y="25908"/>
                  </a:lnTo>
                  <a:lnTo>
                    <a:pt x="7747" y="25654"/>
                  </a:lnTo>
                  <a:lnTo>
                    <a:pt x="8890" y="25285"/>
                  </a:lnTo>
                  <a:lnTo>
                    <a:pt x="7480" y="27051"/>
                  </a:lnTo>
                  <a:lnTo>
                    <a:pt x="7962" y="28638"/>
                  </a:lnTo>
                  <a:lnTo>
                    <a:pt x="7696" y="30162"/>
                  </a:lnTo>
                  <a:lnTo>
                    <a:pt x="8623" y="30340"/>
                  </a:lnTo>
                  <a:lnTo>
                    <a:pt x="9613" y="30264"/>
                  </a:lnTo>
                  <a:lnTo>
                    <a:pt x="10439" y="30835"/>
                  </a:lnTo>
                  <a:lnTo>
                    <a:pt x="10934" y="30264"/>
                  </a:lnTo>
                  <a:lnTo>
                    <a:pt x="11125" y="30048"/>
                  </a:lnTo>
                  <a:lnTo>
                    <a:pt x="11823" y="29857"/>
                  </a:lnTo>
                  <a:lnTo>
                    <a:pt x="13004" y="31407"/>
                  </a:lnTo>
                  <a:lnTo>
                    <a:pt x="13119" y="32435"/>
                  </a:lnTo>
                  <a:lnTo>
                    <a:pt x="14122" y="32600"/>
                  </a:lnTo>
                  <a:lnTo>
                    <a:pt x="14782" y="32359"/>
                  </a:lnTo>
                  <a:lnTo>
                    <a:pt x="14655" y="31813"/>
                  </a:lnTo>
                  <a:lnTo>
                    <a:pt x="14490" y="31343"/>
                  </a:lnTo>
                  <a:lnTo>
                    <a:pt x="15862" y="31165"/>
                  </a:lnTo>
                  <a:lnTo>
                    <a:pt x="18338" y="33388"/>
                  </a:lnTo>
                  <a:lnTo>
                    <a:pt x="19532" y="32334"/>
                  </a:lnTo>
                  <a:lnTo>
                    <a:pt x="21526" y="33464"/>
                  </a:lnTo>
                  <a:lnTo>
                    <a:pt x="22174" y="32334"/>
                  </a:lnTo>
                  <a:lnTo>
                    <a:pt x="22326" y="32067"/>
                  </a:lnTo>
                  <a:lnTo>
                    <a:pt x="22479" y="31813"/>
                  </a:lnTo>
                  <a:lnTo>
                    <a:pt x="20739" y="31407"/>
                  </a:lnTo>
                  <a:lnTo>
                    <a:pt x="19773" y="31508"/>
                  </a:lnTo>
                  <a:lnTo>
                    <a:pt x="19735" y="31635"/>
                  </a:lnTo>
                  <a:lnTo>
                    <a:pt x="19443" y="32067"/>
                  </a:lnTo>
                  <a:lnTo>
                    <a:pt x="19240" y="32054"/>
                  </a:lnTo>
                  <a:lnTo>
                    <a:pt x="19164" y="31915"/>
                  </a:lnTo>
                  <a:lnTo>
                    <a:pt x="19253" y="31546"/>
                  </a:lnTo>
                  <a:lnTo>
                    <a:pt x="19481" y="31407"/>
                  </a:lnTo>
                  <a:lnTo>
                    <a:pt x="19812" y="31254"/>
                  </a:lnTo>
                  <a:lnTo>
                    <a:pt x="20104" y="29857"/>
                  </a:lnTo>
                  <a:lnTo>
                    <a:pt x="20815" y="28587"/>
                  </a:lnTo>
                  <a:lnTo>
                    <a:pt x="19964" y="27254"/>
                  </a:lnTo>
                  <a:lnTo>
                    <a:pt x="18770" y="25501"/>
                  </a:lnTo>
                  <a:lnTo>
                    <a:pt x="18808" y="25285"/>
                  </a:lnTo>
                  <a:lnTo>
                    <a:pt x="18961" y="24866"/>
                  </a:lnTo>
                  <a:lnTo>
                    <a:pt x="19189" y="24307"/>
                  </a:lnTo>
                  <a:lnTo>
                    <a:pt x="20675" y="25285"/>
                  </a:lnTo>
                  <a:lnTo>
                    <a:pt x="21043" y="24307"/>
                  </a:lnTo>
                  <a:lnTo>
                    <a:pt x="21132" y="23698"/>
                  </a:lnTo>
                  <a:lnTo>
                    <a:pt x="18707" y="22999"/>
                  </a:lnTo>
                  <a:lnTo>
                    <a:pt x="18605" y="22860"/>
                  </a:lnTo>
                  <a:lnTo>
                    <a:pt x="18440" y="22517"/>
                  </a:lnTo>
                  <a:lnTo>
                    <a:pt x="20231" y="20586"/>
                  </a:lnTo>
                  <a:lnTo>
                    <a:pt x="20434" y="20447"/>
                  </a:lnTo>
                  <a:lnTo>
                    <a:pt x="20637" y="20307"/>
                  </a:lnTo>
                  <a:lnTo>
                    <a:pt x="21336" y="19710"/>
                  </a:lnTo>
                  <a:lnTo>
                    <a:pt x="21640" y="21793"/>
                  </a:lnTo>
                  <a:lnTo>
                    <a:pt x="23444" y="22110"/>
                  </a:lnTo>
                  <a:lnTo>
                    <a:pt x="24676" y="23101"/>
                  </a:lnTo>
                  <a:lnTo>
                    <a:pt x="25361" y="2286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8" name="object 3368"/>
            <p:cNvSpPr/>
            <p:nvPr/>
          </p:nvSpPr>
          <p:spPr>
            <a:xfrm>
              <a:off x="12032561" y="6861255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469" y="0"/>
                  </a:moveTo>
                  <a:lnTo>
                    <a:pt x="190" y="1346"/>
                  </a:lnTo>
                  <a:lnTo>
                    <a:pt x="520" y="1701"/>
                  </a:lnTo>
                  <a:lnTo>
                    <a:pt x="1193" y="2222"/>
                  </a:lnTo>
                  <a:lnTo>
                    <a:pt x="0" y="4927"/>
                  </a:lnTo>
                  <a:lnTo>
                    <a:pt x="3873" y="6642"/>
                  </a:lnTo>
                  <a:lnTo>
                    <a:pt x="2184" y="9296"/>
                  </a:lnTo>
                  <a:lnTo>
                    <a:pt x="2476" y="9702"/>
                  </a:lnTo>
                  <a:lnTo>
                    <a:pt x="4229" y="9652"/>
                  </a:lnTo>
                  <a:lnTo>
                    <a:pt x="3835" y="10350"/>
                  </a:lnTo>
                  <a:lnTo>
                    <a:pt x="2819" y="11633"/>
                  </a:lnTo>
                  <a:lnTo>
                    <a:pt x="2286" y="12039"/>
                  </a:lnTo>
                  <a:lnTo>
                    <a:pt x="4038" y="14401"/>
                  </a:lnTo>
                  <a:lnTo>
                    <a:pt x="5245" y="16129"/>
                  </a:lnTo>
                  <a:lnTo>
                    <a:pt x="6934" y="18224"/>
                  </a:lnTo>
                  <a:lnTo>
                    <a:pt x="7378" y="17627"/>
                  </a:lnTo>
                  <a:lnTo>
                    <a:pt x="7734" y="17335"/>
                  </a:lnTo>
                  <a:lnTo>
                    <a:pt x="7023" y="14973"/>
                  </a:lnTo>
                  <a:lnTo>
                    <a:pt x="5791" y="12750"/>
                  </a:lnTo>
                  <a:lnTo>
                    <a:pt x="5905" y="10185"/>
                  </a:lnTo>
                  <a:lnTo>
                    <a:pt x="4978" y="10020"/>
                  </a:lnTo>
                  <a:lnTo>
                    <a:pt x="5473" y="9296"/>
                  </a:lnTo>
                  <a:lnTo>
                    <a:pt x="5372" y="8801"/>
                  </a:lnTo>
                  <a:lnTo>
                    <a:pt x="5181" y="8242"/>
                  </a:lnTo>
                  <a:lnTo>
                    <a:pt x="5105" y="7683"/>
                  </a:lnTo>
                  <a:lnTo>
                    <a:pt x="5524" y="7175"/>
                  </a:lnTo>
                  <a:lnTo>
                    <a:pt x="3721" y="2374"/>
                  </a:lnTo>
                  <a:lnTo>
                    <a:pt x="2247" y="584"/>
                  </a:lnTo>
                  <a:lnTo>
                    <a:pt x="1485" y="63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69" name="object 3369"/>
            <p:cNvSpPr/>
            <p:nvPr/>
          </p:nvSpPr>
          <p:spPr>
            <a:xfrm>
              <a:off x="12035053" y="685356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895" y="0"/>
                  </a:moveTo>
                  <a:lnTo>
                    <a:pt x="2641" y="76"/>
                  </a:lnTo>
                  <a:lnTo>
                    <a:pt x="2413" y="177"/>
                  </a:lnTo>
                  <a:lnTo>
                    <a:pt x="2159" y="266"/>
                  </a:lnTo>
                  <a:lnTo>
                    <a:pt x="1333" y="660"/>
                  </a:lnTo>
                  <a:lnTo>
                    <a:pt x="939" y="825"/>
                  </a:lnTo>
                  <a:lnTo>
                    <a:pt x="609" y="2209"/>
                  </a:lnTo>
                  <a:lnTo>
                    <a:pt x="330" y="3581"/>
                  </a:lnTo>
                  <a:lnTo>
                    <a:pt x="0" y="4965"/>
                  </a:lnTo>
                  <a:lnTo>
                    <a:pt x="812" y="5715"/>
                  </a:lnTo>
                  <a:lnTo>
                    <a:pt x="1587" y="6032"/>
                  </a:lnTo>
                  <a:lnTo>
                    <a:pt x="2209" y="4762"/>
                  </a:lnTo>
                  <a:lnTo>
                    <a:pt x="2755" y="3606"/>
                  </a:lnTo>
                  <a:lnTo>
                    <a:pt x="2997" y="2247"/>
                  </a:lnTo>
                  <a:lnTo>
                    <a:pt x="4394" y="171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277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0" name="object 3370"/>
            <p:cNvSpPr/>
            <p:nvPr/>
          </p:nvSpPr>
          <p:spPr>
            <a:xfrm>
              <a:off x="12033207" y="684994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1600" y="88"/>
                  </a:lnTo>
                  <a:lnTo>
                    <a:pt x="1371" y="190"/>
                  </a:lnTo>
                  <a:lnTo>
                    <a:pt x="1130" y="266"/>
                  </a:lnTo>
                  <a:lnTo>
                    <a:pt x="0" y="2438"/>
                  </a:lnTo>
                  <a:lnTo>
                    <a:pt x="266" y="2819"/>
                  </a:lnTo>
                  <a:lnTo>
                    <a:pt x="2832" y="2755"/>
                  </a:lnTo>
                  <a:lnTo>
                    <a:pt x="2489" y="1841"/>
                  </a:lnTo>
                  <a:lnTo>
                    <a:pt x="2171" y="91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1" name="object 3371"/>
            <p:cNvSpPr/>
            <p:nvPr/>
          </p:nvSpPr>
          <p:spPr>
            <a:xfrm>
              <a:off x="12035037" y="684959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997" y="0"/>
                  </a:moveTo>
                  <a:lnTo>
                    <a:pt x="2222" y="253"/>
                  </a:lnTo>
                  <a:lnTo>
                    <a:pt x="1473" y="673"/>
                  </a:lnTo>
                  <a:lnTo>
                    <a:pt x="673" y="101"/>
                  </a:lnTo>
                  <a:lnTo>
                    <a:pt x="0" y="342"/>
                  </a:lnTo>
                  <a:lnTo>
                    <a:pt x="342" y="1269"/>
                  </a:lnTo>
                  <a:lnTo>
                    <a:pt x="660" y="2197"/>
                  </a:lnTo>
                  <a:lnTo>
                    <a:pt x="1003" y="3111"/>
                  </a:lnTo>
                  <a:lnTo>
                    <a:pt x="952" y="4813"/>
                  </a:lnTo>
                  <a:lnTo>
                    <a:pt x="1358" y="4622"/>
                  </a:lnTo>
                  <a:lnTo>
                    <a:pt x="1765" y="4419"/>
                  </a:lnTo>
                  <a:lnTo>
                    <a:pt x="2171" y="4229"/>
                  </a:lnTo>
                  <a:lnTo>
                    <a:pt x="2057" y="3213"/>
                  </a:lnTo>
                  <a:lnTo>
                    <a:pt x="939" y="2311"/>
                  </a:lnTo>
                  <a:lnTo>
                    <a:pt x="1854" y="1193"/>
                  </a:lnTo>
                  <a:lnTo>
                    <a:pt x="2324" y="1066"/>
                  </a:lnTo>
                  <a:lnTo>
                    <a:pt x="2590" y="1015"/>
                  </a:lnTo>
                  <a:lnTo>
                    <a:pt x="3289" y="711"/>
                  </a:lnTo>
                  <a:lnTo>
                    <a:pt x="3187" y="520"/>
                  </a:lnTo>
                  <a:lnTo>
                    <a:pt x="3136" y="35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2" name="object 3372"/>
            <p:cNvSpPr/>
            <p:nvPr/>
          </p:nvSpPr>
          <p:spPr>
            <a:xfrm>
              <a:off x="12034570" y="68610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60" y="0"/>
                  </a:moveTo>
                  <a:lnTo>
                    <a:pt x="1511" y="342"/>
                  </a:lnTo>
                  <a:lnTo>
                    <a:pt x="762" y="165"/>
                  </a:lnTo>
                  <a:lnTo>
                    <a:pt x="0" y="38"/>
                  </a:lnTo>
                  <a:lnTo>
                    <a:pt x="88" y="292"/>
                  </a:lnTo>
                  <a:lnTo>
                    <a:pt x="152" y="546"/>
                  </a:lnTo>
                  <a:lnTo>
                    <a:pt x="241" y="812"/>
                  </a:lnTo>
                  <a:lnTo>
                    <a:pt x="711" y="1409"/>
                  </a:lnTo>
                  <a:lnTo>
                    <a:pt x="1219" y="2006"/>
                  </a:lnTo>
                  <a:lnTo>
                    <a:pt x="1701" y="2603"/>
                  </a:lnTo>
                  <a:lnTo>
                    <a:pt x="1943" y="2514"/>
                  </a:lnTo>
                  <a:lnTo>
                    <a:pt x="2159" y="2412"/>
                  </a:lnTo>
                  <a:lnTo>
                    <a:pt x="2400" y="2336"/>
                  </a:lnTo>
                  <a:lnTo>
                    <a:pt x="2349" y="1549"/>
                  </a:lnTo>
                  <a:lnTo>
                    <a:pt x="2311" y="78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3" name="object 3373"/>
            <p:cNvSpPr/>
            <p:nvPr/>
          </p:nvSpPr>
          <p:spPr>
            <a:xfrm>
              <a:off x="12029081" y="68632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50" y="215"/>
                  </a:lnTo>
                  <a:lnTo>
                    <a:pt x="126" y="431"/>
                  </a:lnTo>
                  <a:lnTo>
                    <a:pt x="190" y="647"/>
                  </a:lnTo>
                  <a:lnTo>
                    <a:pt x="850" y="965"/>
                  </a:lnTo>
                  <a:lnTo>
                    <a:pt x="1181" y="1104"/>
                  </a:lnTo>
                  <a:lnTo>
                    <a:pt x="952" y="558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4" name="object 3374"/>
            <p:cNvSpPr/>
            <p:nvPr/>
          </p:nvSpPr>
          <p:spPr>
            <a:xfrm>
              <a:off x="12034089" y="6849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342" y="139"/>
                  </a:lnTo>
                  <a:lnTo>
                    <a:pt x="0" y="254"/>
                  </a:lnTo>
                  <a:lnTo>
                    <a:pt x="254" y="952"/>
                  </a:lnTo>
                  <a:lnTo>
                    <a:pt x="495" y="876"/>
                  </a:lnTo>
                  <a:lnTo>
                    <a:pt x="711" y="774"/>
                  </a:lnTo>
                  <a:lnTo>
                    <a:pt x="952" y="685"/>
                  </a:lnTo>
                  <a:lnTo>
                    <a:pt x="863" y="444"/>
                  </a:lnTo>
                  <a:lnTo>
                    <a:pt x="762" y="241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5" name="object 3375"/>
            <p:cNvSpPr/>
            <p:nvPr/>
          </p:nvSpPr>
          <p:spPr>
            <a:xfrm>
              <a:off x="12014820" y="687060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235" y="0"/>
                  </a:moveTo>
                  <a:lnTo>
                    <a:pt x="1257" y="711"/>
                  </a:lnTo>
                  <a:lnTo>
                    <a:pt x="393" y="1765"/>
                  </a:lnTo>
                  <a:lnTo>
                    <a:pt x="0" y="3848"/>
                  </a:lnTo>
                  <a:lnTo>
                    <a:pt x="1193" y="5753"/>
                  </a:lnTo>
                  <a:lnTo>
                    <a:pt x="1104" y="7797"/>
                  </a:lnTo>
                  <a:lnTo>
                    <a:pt x="1955" y="8483"/>
                  </a:lnTo>
                  <a:lnTo>
                    <a:pt x="3086" y="8216"/>
                  </a:lnTo>
                  <a:lnTo>
                    <a:pt x="6134" y="7823"/>
                  </a:lnTo>
                  <a:lnTo>
                    <a:pt x="5930" y="9321"/>
                  </a:lnTo>
                  <a:lnTo>
                    <a:pt x="6096" y="10617"/>
                  </a:lnTo>
                  <a:lnTo>
                    <a:pt x="6388" y="11264"/>
                  </a:lnTo>
                  <a:lnTo>
                    <a:pt x="7734" y="10820"/>
                  </a:lnTo>
                  <a:lnTo>
                    <a:pt x="7785" y="9956"/>
                  </a:lnTo>
                  <a:lnTo>
                    <a:pt x="6299" y="9232"/>
                  </a:lnTo>
                  <a:lnTo>
                    <a:pt x="7683" y="8432"/>
                  </a:lnTo>
                  <a:lnTo>
                    <a:pt x="8331" y="8204"/>
                  </a:lnTo>
                  <a:lnTo>
                    <a:pt x="8089" y="7518"/>
                  </a:lnTo>
                  <a:lnTo>
                    <a:pt x="7442" y="5803"/>
                  </a:lnTo>
                  <a:lnTo>
                    <a:pt x="8788" y="6159"/>
                  </a:lnTo>
                  <a:lnTo>
                    <a:pt x="9321" y="6819"/>
                  </a:lnTo>
                  <a:lnTo>
                    <a:pt x="9702" y="7670"/>
                  </a:lnTo>
                  <a:lnTo>
                    <a:pt x="10185" y="7505"/>
                  </a:lnTo>
                  <a:lnTo>
                    <a:pt x="11087" y="7162"/>
                  </a:lnTo>
                  <a:lnTo>
                    <a:pt x="10642" y="5753"/>
                  </a:lnTo>
                  <a:lnTo>
                    <a:pt x="8953" y="4813"/>
                  </a:lnTo>
                  <a:lnTo>
                    <a:pt x="9537" y="3048"/>
                  </a:lnTo>
                  <a:lnTo>
                    <a:pt x="8153" y="2882"/>
                  </a:lnTo>
                  <a:lnTo>
                    <a:pt x="6972" y="2451"/>
                  </a:lnTo>
                  <a:lnTo>
                    <a:pt x="6553" y="952"/>
                  </a:lnTo>
                  <a:lnTo>
                    <a:pt x="6235" y="571"/>
                  </a:lnTo>
                  <a:lnTo>
                    <a:pt x="6057" y="419"/>
                  </a:lnTo>
                  <a:lnTo>
                    <a:pt x="4508" y="1003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6" name="object 3376"/>
            <p:cNvSpPr/>
            <p:nvPr/>
          </p:nvSpPr>
          <p:spPr>
            <a:xfrm>
              <a:off x="12020716" y="686845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1642" y="3047"/>
                  </a:moveTo>
                  <a:lnTo>
                    <a:pt x="1016" y="3047"/>
                  </a:lnTo>
                  <a:lnTo>
                    <a:pt x="1625" y="3098"/>
                  </a:lnTo>
                  <a:close/>
                </a:path>
                <a:path w="5715" h="3175">
                  <a:moveTo>
                    <a:pt x="4826" y="0"/>
                  </a:moveTo>
                  <a:lnTo>
                    <a:pt x="0" y="1841"/>
                  </a:lnTo>
                  <a:lnTo>
                    <a:pt x="177" y="2578"/>
                  </a:lnTo>
                  <a:lnTo>
                    <a:pt x="508" y="2895"/>
                  </a:lnTo>
                  <a:lnTo>
                    <a:pt x="660" y="3086"/>
                  </a:lnTo>
                  <a:lnTo>
                    <a:pt x="1016" y="3047"/>
                  </a:lnTo>
                  <a:lnTo>
                    <a:pt x="1642" y="3047"/>
                  </a:lnTo>
                  <a:lnTo>
                    <a:pt x="2197" y="1422"/>
                  </a:lnTo>
                  <a:lnTo>
                    <a:pt x="4881" y="1422"/>
                  </a:lnTo>
                  <a:lnTo>
                    <a:pt x="5192" y="1323"/>
                  </a:lnTo>
                  <a:lnTo>
                    <a:pt x="5105" y="698"/>
                  </a:lnTo>
                  <a:lnTo>
                    <a:pt x="4826" y="0"/>
                  </a:lnTo>
                  <a:close/>
                </a:path>
                <a:path w="5715" h="3175">
                  <a:moveTo>
                    <a:pt x="4881" y="1422"/>
                  </a:moveTo>
                  <a:lnTo>
                    <a:pt x="2197" y="1422"/>
                  </a:lnTo>
                  <a:lnTo>
                    <a:pt x="3378" y="1498"/>
                  </a:lnTo>
                  <a:lnTo>
                    <a:pt x="4622" y="1638"/>
                  </a:lnTo>
                  <a:lnTo>
                    <a:pt x="4881" y="1422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7" name="object 3377"/>
            <p:cNvSpPr/>
            <p:nvPr/>
          </p:nvSpPr>
          <p:spPr>
            <a:xfrm>
              <a:off x="12018600" y="68675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838" y="203"/>
                  </a:lnTo>
                  <a:lnTo>
                    <a:pt x="0" y="368"/>
                  </a:lnTo>
                  <a:lnTo>
                    <a:pt x="241" y="1015"/>
                  </a:lnTo>
                  <a:lnTo>
                    <a:pt x="507" y="1765"/>
                  </a:lnTo>
                  <a:lnTo>
                    <a:pt x="888" y="914"/>
                  </a:lnTo>
                  <a:lnTo>
                    <a:pt x="1193" y="78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12020310" y="686495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01" y="0"/>
                  </a:moveTo>
                  <a:lnTo>
                    <a:pt x="0" y="253"/>
                  </a:lnTo>
                  <a:lnTo>
                    <a:pt x="12" y="482"/>
                  </a:lnTo>
                  <a:lnTo>
                    <a:pt x="190" y="698"/>
                  </a:lnTo>
                  <a:lnTo>
                    <a:pt x="368" y="546"/>
                  </a:lnTo>
                  <a:lnTo>
                    <a:pt x="508" y="215"/>
                  </a:lnTo>
                  <a:lnTo>
                    <a:pt x="406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B6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12023682" y="686089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3853" y="2463"/>
                  </a:moveTo>
                  <a:lnTo>
                    <a:pt x="2146" y="2463"/>
                  </a:lnTo>
                  <a:lnTo>
                    <a:pt x="1760" y="3556"/>
                  </a:lnTo>
                  <a:lnTo>
                    <a:pt x="1662" y="4686"/>
                  </a:lnTo>
                  <a:lnTo>
                    <a:pt x="1778" y="5232"/>
                  </a:lnTo>
                  <a:lnTo>
                    <a:pt x="2692" y="5981"/>
                  </a:lnTo>
                  <a:lnTo>
                    <a:pt x="2819" y="6769"/>
                  </a:lnTo>
                  <a:lnTo>
                    <a:pt x="1881" y="7569"/>
                  </a:lnTo>
                  <a:lnTo>
                    <a:pt x="1943" y="7810"/>
                  </a:lnTo>
                  <a:lnTo>
                    <a:pt x="2133" y="8267"/>
                  </a:lnTo>
                  <a:lnTo>
                    <a:pt x="2819" y="8077"/>
                  </a:lnTo>
                  <a:lnTo>
                    <a:pt x="4133" y="5981"/>
                  </a:lnTo>
                  <a:lnTo>
                    <a:pt x="4051" y="4686"/>
                  </a:lnTo>
                  <a:lnTo>
                    <a:pt x="4471" y="4216"/>
                  </a:lnTo>
                  <a:lnTo>
                    <a:pt x="4381" y="4000"/>
                  </a:lnTo>
                  <a:lnTo>
                    <a:pt x="4318" y="3556"/>
                  </a:lnTo>
                  <a:lnTo>
                    <a:pt x="3975" y="2717"/>
                  </a:lnTo>
                  <a:lnTo>
                    <a:pt x="3853" y="2463"/>
                  </a:lnTo>
                  <a:close/>
                </a:path>
                <a:path w="5079" h="8890">
                  <a:moveTo>
                    <a:pt x="2298" y="0"/>
                  </a:moveTo>
                  <a:lnTo>
                    <a:pt x="495" y="1778"/>
                  </a:lnTo>
                  <a:lnTo>
                    <a:pt x="279" y="2019"/>
                  </a:lnTo>
                  <a:lnTo>
                    <a:pt x="177" y="2400"/>
                  </a:lnTo>
                  <a:lnTo>
                    <a:pt x="0" y="2717"/>
                  </a:lnTo>
                  <a:lnTo>
                    <a:pt x="2146" y="2463"/>
                  </a:lnTo>
                  <a:lnTo>
                    <a:pt x="3853" y="2463"/>
                  </a:lnTo>
                  <a:lnTo>
                    <a:pt x="2641" y="6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05B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0" name="object 3380"/>
            <p:cNvSpPr/>
            <p:nvPr/>
          </p:nvSpPr>
          <p:spPr>
            <a:xfrm>
              <a:off x="12024830" y="686613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34" y="0"/>
                  </a:moveTo>
                  <a:lnTo>
                    <a:pt x="0" y="800"/>
                  </a:lnTo>
                  <a:lnTo>
                    <a:pt x="444" y="1562"/>
                  </a:lnTo>
                  <a:lnTo>
                    <a:pt x="723" y="2349"/>
                  </a:lnTo>
                  <a:lnTo>
                    <a:pt x="1676" y="1536"/>
                  </a:lnTo>
                  <a:lnTo>
                    <a:pt x="1549" y="74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1" name="object 3381"/>
            <p:cNvSpPr/>
            <p:nvPr/>
          </p:nvSpPr>
          <p:spPr>
            <a:xfrm>
              <a:off x="12025975" y="6863861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4524" y="1219"/>
                  </a:moveTo>
                  <a:lnTo>
                    <a:pt x="2185" y="1219"/>
                  </a:lnTo>
                  <a:lnTo>
                    <a:pt x="2414" y="1828"/>
                  </a:lnTo>
                  <a:lnTo>
                    <a:pt x="2418" y="2451"/>
                  </a:lnTo>
                  <a:lnTo>
                    <a:pt x="1931" y="2870"/>
                  </a:lnTo>
                  <a:lnTo>
                    <a:pt x="521" y="5118"/>
                  </a:lnTo>
                  <a:lnTo>
                    <a:pt x="4" y="5905"/>
                  </a:lnTo>
                  <a:lnTo>
                    <a:pt x="725" y="7213"/>
                  </a:lnTo>
                  <a:lnTo>
                    <a:pt x="458" y="8966"/>
                  </a:lnTo>
                  <a:lnTo>
                    <a:pt x="2185" y="10464"/>
                  </a:lnTo>
                  <a:lnTo>
                    <a:pt x="2630" y="11023"/>
                  </a:lnTo>
                  <a:lnTo>
                    <a:pt x="4369" y="10223"/>
                  </a:lnTo>
                  <a:lnTo>
                    <a:pt x="3265" y="9601"/>
                  </a:lnTo>
                  <a:lnTo>
                    <a:pt x="3176" y="7962"/>
                  </a:lnTo>
                  <a:lnTo>
                    <a:pt x="2871" y="7924"/>
                  </a:lnTo>
                  <a:lnTo>
                    <a:pt x="2833" y="7658"/>
                  </a:lnTo>
                  <a:lnTo>
                    <a:pt x="3873" y="7658"/>
                  </a:lnTo>
                  <a:lnTo>
                    <a:pt x="3836" y="6286"/>
                  </a:lnTo>
                  <a:lnTo>
                    <a:pt x="5627" y="4826"/>
                  </a:lnTo>
                  <a:lnTo>
                    <a:pt x="3239" y="2451"/>
                  </a:lnTo>
                  <a:lnTo>
                    <a:pt x="4611" y="1485"/>
                  </a:lnTo>
                  <a:lnTo>
                    <a:pt x="4524" y="1219"/>
                  </a:lnTo>
                  <a:close/>
                </a:path>
                <a:path w="5715" h="11429">
                  <a:moveTo>
                    <a:pt x="3188" y="7957"/>
                  </a:moveTo>
                  <a:close/>
                </a:path>
                <a:path w="5715" h="11429">
                  <a:moveTo>
                    <a:pt x="3873" y="7658"/>
                  </a:moveTo>
                  <a:lnTo>
                    <a:pt x="2833" y="7658"/>
                  </a:lnTo>
                  <a:lnTo>
                    <a:pt x="2969" y="7683"/>
                  </a:lnTo>
                  <a:lnTo>
                    <a:pt x="3188" y="7957"/>
                  </a:lnTo>
                  <a:lnTo>
                    <a:pt x="3874" y="7683"/>
                  </a:lnTo>
                  <a:close/>
                </a:path>
                <a:path w="5715" h="11429">
                  <a:moveTo>
                    <a:pt x="3290" y="0"/>
                  </a:moveTo>
                  <a:lnTo>
                    <a:pt x="2680" y="355"/>
                  </a:lnTo>
                  <a:lnTo>
                    <a:pt x="2172" y="1231"/>
                  </a:lnTo>
                  <a:lnTo>
                    <a:pt x="4524" y="1219"/>
                  </a:lnTo>
                  <a:lnTo>
                    <a:pt x="4281" y="469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DA28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2" name="object 3382"/>
            <p:cNvSpPr/>
            <p:nvPr/>
          </p:nvSpPr>
          <p:spPr>
            <a:xfrm>
              <a:off x="12027997" y="68642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317" y="101"/>
                  </a:lnTo>
                  <a:lnTo>
                    <a:pt x="0" y="241"/>
                  </a:lnTo>
                  <a:lnTo>
                    <a:pt x="12" y="457"/>
                  </a:lnTo>
                  <a:lnTo>
                    <a:pt x="63" y="685"/>
                  </a:lnTo>
                  <a:lnTo>
                    <a:pt x="152" y="901"/>
                  </a:lnTo>
                  <a:lnTo>
                    <a:pt x="317" y="596"/>
                  </a:lnTo>
                  <a:lnTo>
                    <a:pt x="495" y="30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3" name="object 3383"/>
            <p:cNvSpPr/>
            <p:nvPr/>
          </p:nvSpPr>
          <p:spPr>
            <a:xfrm>
              <a:off x="12013728" y="687839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2209" y="0"/>
                  </a:moveTo>
                  <a:lnTo>
                    <a:pt x="977" y="342"/>
                  </a:lnTo>
                  <a:lnTo>
                    <a:pt x="1206" y="2044"/>
                  </a:lnTo>
                  <a:lnTo>
                    <a:pt x="0" y="2413"/>
                  </a:lnTo>
                  <a:lnTo>
                    <a:pt x="63" y="2641"/>
                  </a:lnTo>
                  <a:lnTo>
                    <a:pt x="228" y="3111"/>
                  </a:lnTo>
                  <a:lnTo>
                    <a:pt x="1066" y="3149"/>
                  </a:lnTo>
                  <a:lnTo>
                    <a:pt x="1917" y="3352"/>
                  </a:lnTo>
                  <a:lnTo>
                    <a:pt x="4178" y="2108"/>
                  </a:lnTo>
                  <a:lnTo>
                    <a:pt x="5676" y="2438"/>
                  </a:lnTo>
                  <a:lnTo>
                    <a:pt x="7200" y="2832"/>
                  </a:lnTo>
                  <a:lnTo>
                    <a:pt x="7010" y="1536"/>
                  </a:lnTo>
                  <a:lnTo>
                    <a:pt x="7226" y="38"/>
                  </a:lnTo>
                  <a:lnTo>
                    <a:pt x="4965" y="342"/>
                  </a:lnTo>
                  <a:lnTo>
                    <a:pt x="4165" y="431"/>
                  </a:lnTo>
                  <a:lnTo>
                    <a:pt x="3060" y="69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4" name="object 3384"/>
            <p:cNvSpPr/>
            <p:nvPr/>
          </p:nvSpPr>
          <p:spPr>
            <a:xfrm>
              <a:off x="12009945" y="687419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552" y="5499"/>
                  </a:moveTo>
                  <a:lnTo>
                    <a:pt x="2438" y="4495"/>
                  </a:lnTo>
                  <a:lnTo>
                    <a:pt x="2311" y="3505"/>
                  </a:lnTo>
                  <a:lnTo>
                    <a:pt x="2197" y="2489"/>
                  </a:lnTo>
                  <a:lnTo>
                    <a:pt x="1346" y="3606"/>
                  </a:lnTo>
                  <a:lnTo>
                    <a:pt x="787" y="4699"/>
                  </a:lnTo>
                  <a:lnTo>
                    <a:pt x="2552" y="5499"/>
                  </a:lnTo>
                  <a:close/>
                </a:path>
                <a:path w="3175" h="5715">
                  <a:moveTo>
                    <a:pt x="2997" y="723"/>
                  </a:moveTo>
                  <a:lnTo>
                    <a:pt x="1841" y="254"/>
                  </a:lnTo>
                  <a:lnTo>
                    <a:pt x="457" y="0"/>
                  </a:lnTo>
                  <a:lnTo>
                    <a:pt x="0" y="1549"/>
                  </a:lnTo>
                  <a:lnTo>
                    <a:pt x="2006" y="1384"/>
                  </a:lnTo>
                  <a:lnTo>
                    <a:pt x="2197" y="2489"/>
                  </a:lnTo>
                  <a:lnTo>
                    <a:pt x="2997" y="723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5" name="object 3385"/>
            <p:cNvSpPr/>
            <p:nvPr/>
          </p:nvSpPr>
          <p:spPr>
            <a:xfrm>
              <a:off x="12006987" y="687745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098" y="0"/>
                  </a:moveTo>
                  <a:lnTo>
                    <a:pt x="749" y="101"/>
                  </a:lnTo>
                  <a:lnTo>
                    <a:pt x="0" y="2590"/>
                  </a:lnTo>
                  <a:lnTo>
                    <a:pt x="2298" y="1714"/>
                  </a:lnTo>
                  <a:lnTo>
                    <a:pt x="3238" y="2336"/>
                  </a:lnTo>
                  <a:lnTo>
                    <a:pt x="3784" y="1511"/>
                  </a:lnTo>
                  <a:lnTo>
                    <a:pt x="3390" y="76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6" name="object 3386"/>
            <p:cNvSpPr/>
            <p:nvPr/>
          </p:nvSpPr>
          <p:spPr>
            <a:xfrm>
              <a:off x="12011523" y="68814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438" y="0"/>
                  </a:moveTo>
                  <a:lnTo>
                    <a:pt x="1638" y="88"/>
                  </a:lnTo>
                  <a:lnTo>
                    <a:pt x="825" y="152"/>
                  </a:lnTo>
                  <a:lnTo>
                    <a:pt x="0" y="241"/>
                  </a:lnTo>
                  <a:lnTo>
                    <a:pt x="685" y="1384"/>
                  </a:lnTo>
                  <a:lnTo>
                    <a:pt x="1892" y="1244"/>
                  </a:lnTo>
                  <a:lnTo>
                    <a:pt x="2946" y="1435"/>
                  </a:lnTo>
                  <a:lnTo>
                    <a:pt x="2794" y="952"/>
                  </a:lnTo>
                  <a:lnTo>
                    <a:pt x="2628" y="48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7" name="object 3387"/>
            <p:cNvSpPr/>
            <p:nvPr/>
          </p:nvSpPr>
          <p:spPr>
            <a:xfrm>
              <a:off x="12038212" y="684485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467" y="0"/>
                  </a:moveTo>
                  <a:lnTo>
                    <a:pt x="3098" y="889"/>
                  </a:lnTo>
                  <a:lnTo>
                    <a:pt x="2489" y="1358"/>
                  </a:lnTo>
                  <a:lnTo>
                    <a:pt x="2324" y="1689"/>
                  </a:lnTo>
                  <a:lnTo>
                    <a:pt x="2057" y="2311"/>
                  </a:lnTo>
                  <a:lnTo>
                    <a:pt x="1854" y="2413"/>
                  </a:lnTo>
                  <a:lnTo>
                    <a:pt x="1422" y="2603"/>
                  </a:lnTo>
                  <a:lnTo>
                    <a:pt x="1295" y="2921"/>
                  </a:lnTo>
                  <a:lnTo>
                    <a:pt x="1003" y="3556"/>
                  </a:lnTo>
                  <a:lnTo>
                    <a:pt x="1219" y="4445"/>
                  </a:lnTo>
                  <a:lnTo>
                    <a:pt x="1015" y="5092"/>
                  </a:lnTo>
                  <a:lnTo>
                    <a:pt x="0" y="5257"/>
                  </a:lnTo>
                  <a:lnTo>
                    <a:pt x="101" y="5448"/>
                  </a:lnTo>
                  <a:lnTo>
                    <a:pt x="419" y="5613"/>
                  </a:lnTo>
                  <a:lnTo>
                    <a:pt x="711" y="5791"/>
                  </a:lnTo>
                  <a:lnTo>
                    <a:pt x="1041" y="5956"/>
                  </a:lnTo>
                  <a:lnTo>
                    <a:pt x="1790" y="5588"/>
                  </a:lnTo>
                  <a:lnTo>
                    <a:pt x="3352" y="5842"/>
                  </a:lnTo>
                  <a:lnTo>
                    <a:pt x="3797" y="3949"/>
                  </a:lnTo>
                  <a:lnTo>
                    <a:pt x="4737" y="101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8" name="object 3388"/>
            <p:cNvSpPr/>
            <p:nvPr/>
          </p:nvSpPr>
          <p:spPr>
            <a:xfrm>
              <a:off x="12037952" y="685045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044" y="0"/>
                  </a:moveTo>
                  <a:lnTo>
                    <a:pt x="1295" y="355"/>
                  </a:lnTo>
                  <a:lnTo>
                    <a:pt x="1142" y="1409"/>
                  </a:lnTo>
                  <a:lnTo>
                    <a:pt x="1295" y="2603"/>
                  </a:lnTo>
                  <a:lnTo>
                    <a:pt x="0" y="3111"/>
                  </a:lnTo>
                  <a:lnTo>
                    <a:pt x="495" y="3670"/>
                  </a:lnTo>
                  <a:lnTo>
                    <a:pt x="1498" y="4838"/>
                  </a:lnTo>
                  <a:lnTo>
                    <a:pt x="1739" y="4851"/>
                  </a:lnTo>
                  <a:lnTo>
                    <a:pt x="1981" y="4800"/>
                  </a:lnTo>
                  <a:lnTo>
                    <a:pt x="2184" y="4648"/>
                  </a:lnTo>
                  <a:lnTo>
                    <a:pt x="1587" y="2920"/>
                  </a:lnTo>
                  <a:lnTo>
                    <a:pt x="3530" y="2705"/>
                  </a:lnTo>
                  <a:lnTo>
                    <a:pt x="3949" y="1587"/>
                  </a:lnTo>
                  <a:lnTo>
                    <a:pt x="3949" y="1346"/>
                  </a:lnTo>
                  <a:lnTo>
                    <a:pt x="3962" y="1092"/>
                  </a:lnTo>
                  <a:lnTo>
                    <a:pt x="3962" y="838"/>
                  </a:lnTo>
                  <a:lnTo>
                    <a:pt x="3797" y="673"/>
                  </a:lnTo>
                  <a:lnTo>
                    <a:pt x="3695" y="469"/>
                  </a:lnTo>
                  <a:lnTo>
                    <a:pt x="3606" y="241"/>
                  </a:lnTo>
                  <a:lnTo>
                    <a:pt x="2832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498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89" name="object 3389"/>
            <p:cNvSpPr/>
            <p:nvPr/>
          </p:nvSpPr>
          <p:spPr>
            <a:xfrm>
              <a:off x="12034774" y="684510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1803" y="3429"/>
                  </a:moveTo>
                  <a:lnTo>
                    <a:pt x="1752" y="2667"/>
                  </a:lnTo>
                  <a:lnTo>
                    <a:pt x="0" y="4165"/>
                  </a:lnTo>
                  <a:lnTo>
                    <a:pt x="76" y="4394"/>
                  </a:lnTo>
                  <a:lnTo>
                    <a:pt x="177" y="4610"/>
                  </a:lnTo>
                  <a:lnTo>
                    <a:pt x="266" y="4826"/>
                  </a:lnTo>
                  <a:lnTo>
                    <a:pt x="508" y="4737"/>
                  </a:lnTo>
                  <a:lnTo>
                    <a:pt x="723" y="4673"/>
                  </a:lnTo>
                  <a:lnTo>
                    <a:pt x="952" y="4584"/>
                  </a:lnTo>
                  <a:lnTo>
                    <a:pt x="1473" y="4064"/>
                  </a:lnTo>
                  <a:lnTo>
                    <a:pt x="1803" y="3429"/>
                  </a:lnTo>
                  <a:close/>
                </a:path>
                <a:path w="6350" h="5079">
                  <a:moveTo>
                    <a:pt x="4648" y="4203"/>
                  </a:moveTo>
                  <a:lnTo>
                    <a:pt x="4432" y="3314"/>
                  </a:lnTo>
                  <a:lnTo>
                    <a:pt x="3835" y="3505"/>
                  </a:lnTo>
                  <a:lnTo>
                    <a:pt x="3378" y="3822"/>
                  </a:lnTo>
                  <a:lnTo>
                    <a:pt x="3251" y="4483"/>
                  </a:lnTo>
                  <a:lnTo>
                    <a:pt x="3327" y="4660"/>
                  </a:lnTo>
                  <a:lnTo>
                    <a:pt x="3378" y="4851"/>
                  </a:lnTo>
                  <a:lnTo>
                    <a:pt x="3429" y="5016"/>
                  </a:lnTo>
                  <a:lnTo>
                    <a:pt x="4445" y="4851"/>
                  </a:lnTo>
                  <a:lnTo>
                    <a:pt x="4648" y="4203"/>
                  </a:lnTo>
                  <a:close/>
                </a:path>
                <a:path w="6350" h="5079">
                  <a:moveTo>
                    <a:pt x="5918" y="1117"/>
                  </a:moveTo>
                  <a:lnTo>
                    <a:pt x="5689" y="571"/>
                  </a:lnTo>
                  <a:lnTo>
                    <a:pt x="5384" y="101"/>
                  </a:lnTo>
                  <a:lnTo>
                    <a:pt x="4737" y="0"/>
                  </a:lnTo>
                  <a:lnTo>
                    <a:pt x="4876" y="469"/>
                  </a:lnTo>
                  <a:lnTo>
                    <a:pt x="5054" y="939"/>
                  </a:lnTo>
                  <a:lnTo>
                    <a:pt x="5219" y="1384"/>
                  </a:lnTo>
                  <a:lnTo>
                    <a:pt x="5118" y="1714"/>
                  </a:lnTo>
                  <a:lnTo>
                    <a:pt x="4991" y="2032"/>
                  </a:lnTo>
                  <a:lnTo>
                    <a:pt x="4876" y="2374"/>
                  </a:lnTo>
                  <a:lnTo>
                    <a:pt x="5486" y="2070"/>
                  </a:lnTo>
                  <a:lnTo>
                    <a:pt x="5321" y="1625"/>
                  </a:lnTo>
                  <a:lnTo>
                    <a:pt x="5245" y="1384"/>
                  </a:lnTo>
                  <a:lnTo>
                    <a:pt x="5473" y="1295"/>
                  </a:lnTo>
                  <a:lnTo>
                    <a:pt x="5918" y="113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0" name="object 3390"/>
            <p:cNvSpPr/>
            <p:nvPr/>
          </p:nvSpPr>
          <p:spPr>
            <a:xfrm>
              <a:off x="12025845" y="6948213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3251" y="0"/>
                  </a:moveTo>
                  <a:lnTo>
                    <a:pt x="2501" y="914"/>
                  </a:lnTo>
                  <a:lnTo>
                    <a:pt x="1727" y="431"/>
                  </a:lnTo>
                  <a:lnTo>
                    <a:pt x="787" y="0"/>
                  </a:lnTo>
                  <a:lnTo>
                    <a:pt x="342" y="1295"/>
                  </a:lnTo>
                  <a:lnTo>
                    <a:pt x="0" y="3238"/>
                  </a:lnTo>
                  <a:lnTo>
                    <a:pt x="3771" y="4559"/>
                  </a:lnTo>
                  <a:lnTo>
                    <a:pt x="3708" y="6959"/>
                  </a:lnTo>
                  <a:lnTo>
                    <a:pt x="4838" y="8699"/>
                  </a:lnTo>
                  <a:lnTo>
                    <a:pt x="5194" y="9436"/>
                  </a:lnTo>
                  <a:lnTo>
                    <a:pt x="5753" y="9753"/>
                  </a:lnTo>
                  <a:lnTo>
                    <a:pt x="7785" y="9499"/>
                  </a:lnTo>
                  <a:lnTo>
                    <a:pt x="8737" y="10083"/>
                  </a:lnTo>
                  <a:lnTo>
                    <a:pt x="9601" y="10794"/>
                  </a:lnTo>
                  <a:lnTo>
                    <a:pt x="10706" y="10845"/>
                  </a:lnTo>
                  <a:lnTo>
                    <a:pt x="11696" y="11696"/>
                  </a:lnTo>
                  <a:lnTo>
                    <a:pt x="12877" y="11188"/>
                  </a:lnTo>
                  <a:lnTo>
                    <a:pt x="13639" y="9499"/>
                  </a:lnTo>
                  <a:lnTo>
                    <a:pt x="11747" y="8356"/>
                  </a:lnTo>
                  <a:lnTo>
                    <a:pt x="11937" y="6807"/>
                  </a:lnTo>
                  <a:lnTo>
                    <a:pt x="10883" y="6616"/>
                  </a:lnTo>
                  <a:lnTo>
                    <a:pt x="9690" y="6794"/>
                  </a:lnTo>
                  <a:lnTo>
                    <a:pt x="9131" y="5537"/>
                  </a:lnTo>
                  <a:lnTo>
                    <a:pt x="8483" y="5435"/>
                  </a:lnTo>
                  <a:lnTo>
                    <a:pt x="8127" y="4952"/>
                  </a:lnTo>
                  <a:lnTo>
                    <a:pt x="7924" y="4394"/>
                  </a:lnTo>
                  <a:lnTo>
                    <a:pt x="6756" y="2895"/>
                  </a:lnTo>
                  <a:lnTo>
                    <a:pt x="5676" y="1358"/>
                  </a:lnTo>
                  <a:lnTo>
                    <a:pt x="4038" y="35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3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1" name="object 3391"/>
            <p:cNvSpPr/>
            <p:nvPr/>
          </p:nvSpPr>
          <p:spPr>
            <a:xfrm>
              <a:off x="12021852" y="693883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457" y="0"/>
                  </a:moveTo>
                  <a:lnTo>
                    <a:pt x="0" y="533"/>
                  </a:lnTo>
                  <a:lnTo>
                    <a:pt x="55" y="889"/>
                  </a:lnTo>
                  <a:lnTo>
                    <a:pt x="171" y="1397"/>
                  </a:lnTo>
                  <a:lnTo>
                    <a:pt x="281" y="1727"/>
                  </a:lnTo>
                  <a:lnTo>
                    <a:pt x="1231" y="3035"/>
                  </a:lnTo>
                  <a:lnTo>
                    <a:pt x="2171" y="4140"/>
                  </a:lnTo>
                  <a:lnTo>
                    <a:pt x="3505" y="6642"/>
                  </a:lnTo>
                  <a:lnTo>
                    <a:pt x="3911" y="7848"/>
                  </a:lnTo>
                  <a:lnTo>
                    <a:pt x="5219" y="8432"/>
                  </a:lnTo>
                  <a:lnTo>
                    <a:pt x="6845" y="8585"/>
                  </a:lnTo>
                  <a:lnTo>
                    <a:pt x="6921" y="7937"/>
                  </a:lnTo>
                  <a:lnTo>
                    <a:pt x="7391" y="7632"/>
                  </a:lnTo>
                  <a:lnTo>
                    <a:pt x="7950" y="7391"/>
                  </a:lnTo>
                  <a:lnTo>
                    <a:pt x="6743" y="6286"/>
                  </a:lnTo>
                  <a:lnTo>
                    <a:pt x="5397" y="5588"/>
                  </a:lnTo>
                  <a:lnTo>
                    <a:pt x="4851" y="3987"/>
                  </a:lnTo>
                  <a:lnTo>
                    <a:pt x="2247" y="3035"/>
                  </a:lnTo>
                  <a:lnTo>
                    <a:pt x="2717" y="1727"/>
                  </a:lnTo>
                  <a:lnTo>
                    <a:pt x="2604" y="1485"/>
                  </a:lnTo>
                  <a:lnTo>
                    <a:pt x="1600" y="1485"/>
                  </a:lnTo>
                  <a:lnTo>
                    <a:pt x="1409" y="1397"/>
                  </a:lnTo>
                  <a:lnTo>
                    <a:pt x="1650" y="1143"/>
                  </a:lnTo>
                  <a:lnTo>
                    <a:pt x="1379" y="533"/>
                  </a:lnTo>
                  <a:lnTo>
                    <a:pt x="1117" y="88"/>
                  </a:lnTo>
                  <a:lnTo>
                    <a:pt x="457" y="0"/>
                  </a:lnTo>
                  <a:close/>
                </a:path>
                <a:path w="8254" h="8890">
                  <a:moveTo>
                    <a:pt x="2324" y="889"/>
                  </a:moveTo>
                  <a:lnTo>
                    <a:pt x="1650" y="1143"/>
                  </a:lnTo>
                  <a:lnTo>
                    <a:pt x="1600" y="1485"/>
                  </a:lnTo>
                  <a:lnTo>
                    <a:pt x="2604" y="1485"/>
                  </a:lnTo>
                  <a:lnTo>
                    <a:pt x="2324" y="889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2" name="object 3392"/>
            <p:cNvSpPr/>
            <p:nvPr/>
          </p:nvSpPr>
          <p:spPr>
            <a:xfrm>
              <a:off x="12027078" y="694725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165" y="457"/>
                  </a:lnTo>
                  <a:lnTo>
                    <a:pt x="342" y="914"/>
                  </a:lnTo>
                  <a:lnTo>
                    <a:pt x="495" y="1384"/>
                  </a:lnTo>
                  <a:lnTo>
                    <a:pt x="1270" y="1866"/>
                  </a:lnTo>
                  <a:lnTo>
                    <a:pt x="2019" y="965"/>
                  </a:lnTo>
                  <a:lnTo>
                    <a:pt x="2806" y="1308"/>
                  </a:lnTo>
                  <a:lnTo>
                    <a:pt x="2717" y="1041"/>
                  </a:lnTo>
                  <a:lnTo>
                    <a:pt x="2641" y="812"/>
                  </a:lnTo>
                  <a:lnTo>
                    <a:pt x="2552" y="584"/>
                  </a:lnTo>
                  <a:lnTo>
                    <a:pt x="2247" y="444"/>
                  </a:lnTo>
                  <a:lnTo>
                    <a:pt x="1917" y="317"/>
                  </a:lnTo>
                  <a:lnTo>
                    <a:pt x="1612" y="165"/>
                  </a:lnTo>
                  <a:lnTo>
                    <a:pt x="53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3" name="object 3393"/>
            <p:cNvSpPr/>
            <p:nvPr/>
          </p:nvSpPr>
          <p:spPr>
            <a:xfrm>
              <a:off x="12009168" y="6904017"/>
              <a:ext cx="12065" cy="31115"/>
            </a:xfrm>
            <a:custGeom>
              <a:avLst/>
              <a:gdLst/>
              <a:ahLst/>
              <a:cxnLst/>
              <a:rect l="l" t="t" r="r" b="b"/>
              <a:pathLst>
                <a:path w="12065" h="31115">
                  <a:moveTo>
                    <a:pt x="9547" y="27749"/>
                  </a:moveTo>
                  <a:lnTo>
                    <a:pt x="8382" y="27749"/>
                  </a:lnTo>
                  <a:lnTo>
                    <a:pt x="9194" y="28028"/>
                  </a:lnTo>
                  <a:lnTo>
                    <a:pt x="8674" y="28384"/>
                  </a:lnTo>
                  <a:lnTo>
                    <a:pt x="8470" y="28740"/>
                  </a:lnTo>
                  <a:lnTo>
                    <a:pt x="9423" y="29311"/>
                  </a:lnTo>
                  <a:lnTo>
                    <a:pt x="9677" y="30645"/>
                  </a:lnTo>
                  <a:lnTo>
                    <a:pt x="10896" y="30949"/>
                  </a:lnTo>
                  <a:lnTo>
                    <a:pt x="11468" y="30479"/>
                  </a:lnTo>
                  <a:lnTo>
                    <a:pt x="10452" y="29806"/>
                  </a:lnTo>
                  <a:lnTo>
                    <a:pt x="11036" y="29336"/>
                  </a:lnTo>
                  <a:lnTo>
                    <a:pt x="10541" y="27952"/>
                  </a:lnTo>
                  <a:lnTo>
                    <a:pt x="9547" y="27749"/>
                  </a:lnTo>
                  <a:close/>
                </a:path>
                <a:path w="12065" h="31115">
                  <a:moveTo>
                    <a:pt x="4224" y="14731"/>
                  </a:moveTo>
                  <a:lnTo>
                    <a:pt x="3048" y="14731"/>
                  </a:lnTo>
                  <a:lnTo>
                    <a:pt x="2755" y="15316"/>
                  </a:lnTo>
                  <a:lnTo>
                    <a:pt x="2438" y="16484"/>
                  </a:lnTo>
                  <a:lnTo>
                    <a:pt x="2501" y="17132"/>
                  </a:lnTo>
                  <a:lnTo>
                    <a:pt x="4648" y="20408"/>
                  </a:lnTo>
                  <a:lnTo>
                    <a:pt x="5435" y="23444"/>
                  </a:lnTo>
                  <a:lnTo>
                    <a:pt x="7073" y="26911"/>
                  </a:lnTo>
                  <a:lnTo>
                    <a:pt x="7188" y="28384"/>
                  </a:lnTo>
                  <a:lnTo>
                    <a:pt x="8470" y="28740"/>
                  </a:lnTo>
                  <a:lnTo>
                    <a:pt x="8382" y="27749"/>
                  </a:lnTo>
                  <a:lnTo>
                    <a:pt x="9547" y="27749"/>
                  </a:lnTo>
                  <a:lnTo>
                    <a:pt x="9372" y="26911"/>
                  </a:lnTo>
                  <a:lnTo>
                    <a:pt x="9067" y="26161"/>
                  </a:lnTo>
                  <a:lnTo>
                    <a:pt x="8128" y="25704"/>
                  </a:lnTo>
                  <a:lnTo>
                    <a:pt x="7848" y="25044"/>
                  </a:lnTo>
                  <a:lnTo>
                    <a:pt x="7188" y="24942"/>
                  </a:lnTo>
                  <a:lnTo>
                    <a:pt x="6870" y="24485"/>
                  </a:lnTo>
                  <a:lnTo>
                    <a:pt x="5372" y="20510"/>
                  </a:lnTo>
                  <a:lnTo>
                    <a:pt x="5778" y="19545"/>
                  </a:lnTo>
                  <a:lnTo>
                    <a:pt x="3932" y="17132"/>
                  </a:lnTo>
                  <a:lnTo>
                    <a:pt x="3924" y="16484"/>
                  </a:lnTo>
                  <a:lnTo>
                    <a:pt x="4224" y="14731"/>
                  </a:lnTo>
                  <a:close/>
                </a:path>
                <a:path w="12065" h="31115">
                  <a:moveTo>
                    <a:pt x="2082" y="3809"/>
                  </a:moveTo>
                  <a:lnTo>
                    <a:pt x="1435" y="3898"/>
                  </a:lnTo>
                  <a:lnTo>
                    <a:pt x="2019" y="5638"/>
                  </a:lnTo>
                  <a:lnTo>
                    <a:pt x="0" y="8051"/>
                  </a:lnTo>
                  <a:lnTo>
                    <a:pt x="3187" y="9385"/>
                  </a:lnTo>
                  <a:lnTo>
                    <a:pt x="2844" y="10236"/>
                  </a:lnTo>
                  <a:lnTo>
                    <a:pt x="2438" y="10452"/>
                  </a:lnTo>
                  <a:lnTo>
                    <a:pt x="1435" y="10934"/>
                  </a:lnTo>
                  <a:lnTo>
                    <a:pt x="1384" y="12001"/>
                  </a:lnTo>
                  <a:lnTo>
                    <a:pt x="825" y="12750"/>
                  </a:lnTo>
                  <a:lnTo>
                    <a:pt x="352" y="14109"/>
                  </a:lnTo>
                  <a:lnTo>
                    <a:pt x="88" y="15151"/>
                  </a:lnTo>
                  <a:lnTo>
                    <a:pt x="3048" y="14731"/>
                  </a:lnTo>
                  <a:lnTo>
                    <a:pt x="4224" y="14731"/>
                  </a:lnTo>
                  <a:lnTo>
                    <a:pt x="4942" y="10236"/>
                  </a:lnTo>
                  <a:lnTo>
                    <a:pt x="4889" y="8737"/>
                  </a:lnTo>
                  <a:lnTo>
                    <a:pt x="4102" y="6807"/>
                  </a:lnTo>
                  <a:lnTo>
                    <a:pt x="4533" y="5854"/>
                  </a:lnTo>
                  <a:lnTo>
                    <a:pt x="3886" y="5232"/>
                  </a:lnTo>
                  <a:lnTo>
                    <a:pt x="3492" y="4635"/>
                  </a:lnTo>
                  <a:lnTo>
                    <a:pt x="4660" y="4254"/>
                  </a:lnTo>
                  <a:lnTo>
                    <a:pt x="3193" y="4241"/>
                  </a:lnTo>
                  <a:lnTo>
                    <a:pt x="2082" y="3809"/>
                  </a:lnTo>
                  <a:close/>
                </a:path>
                <a:path w="12065" h="31115">
                  <a:moveTo>
                    <a:pt x="5448" y="0"/>
                  </a:moveTo>
                  <a:lnTo>
                    <a:pt x="4622" y="1054"/>
                  </a:lnTo>
                  <a:lnTo>
                    <a:pt x="3200" y="1612"/>
                  </a:lnTo>
                  <a:lnTo>
                    <a:pt x="3225" y="4254"/>
                  </a:lnTo>
                  <a:lnTo>
                    <a:pt x="4699" y="4241"/>
                  </a:lnTo>
                  <a:lnTo>
                    <a:pt x="5346" y="3962"/>
                  </a:lnTo>
                  <a:lnTo>
                    <a:pt x="5803" y="3009"/>
                  </a:lnTo>
                  <a:lnTo>
                    <a:pt x="5867" y="2260"/>
                  </a:lnTo>
                  <a:lnTo>
                    <a:pt x="6096" y="1612"/>
                  </a:lnTo>
                  <a:lnTo>
                    <a:pt x="6642" y="1092"/>
                  </a:lnTo>
                  <a:lnTo>
                    <a:pt x="6248" y="711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F4D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4" name="object 3394"/>
            <p:cNvSpPr/>
            <p:nvPr/>
          </p:nvSpPr>
          <p:spPr>
            <a:xfrm>
              <a:off x="12019630" y="693320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149" y="0"/>
                  </a:moveTo>
                  <a:lnTo>
                    <a:pt x="1676" y="304"/>
                  </a:lnTo>
                  <a:lnTo>
                    <a:pt x="584" y="152"/>
                  </a:lnTo>
                  <a:lnTo>
                    <a:pt x="0" y="647"/>
                  </a:lnTo>
                  <a:lnTo>
                    <a:pt x="990" y="1282"/>
                  </a:lnTo>
                  <a:lnTo>
                    <a:pt x="431" y="1765"/>
                  </a:lnTo>
                  <a:lnTo>
                    <a:pt x="495" y="2019"/>
                  </a:lnTo>
                  <a:lnTo>
                    <a:pt x="584" y="2247"/>
                  </a:lnTo>
                  <a:lnTo>
                    <a:pt x="647" y="2476"/>
                  </a:lnTo>
                  <a:lnTo>
                    <a:pt x="1752" y="3263"/>
                  </a:lnTo>
                  <a:lnTo>
                    <a:pt x="2273" y="4406"/>
                  </a:lnTo>
                  <a:lnTo>
                    <a:pt x="2679" y="5651"/>
                  </a:lnTo>
                  <a:lnTo>
                    <a:pt x="3340" y="5714"/>
                  </a:lnTo>
                  <a:lnTo>
                    <a:pt x="3632" y="6210"/>
                  </a:lnTo>
                  <a:lnTo>
                    <a:pt x="3873" y="6769"/>
                  </a:lnTo>
                  <a:lnTo>
                    <a:pt x="4330" y="6603"/>
                  </a:lnTo>
                  <a:lnTo>
                    <a:pt x="4571" y="6502"/>
                  </a:lnTo>
                  <a:lnTo>
                    <a:pt x="5638" y="5029"/>
                  </a:lnTo>
                  <a:lnTo>
                    <a:pt x="4444" y="4432"/>
                  </a:lnTo>
                  <a:lnTo>
                    <a:pt x="3530" y="3759"/>
                  </a:lnTo>
                  <a:lnTo>
                    <a:pt x="2628" y="3517"/>
                  </a:lnTo>
                  <a:lnTo>
                    <a:pt x="2438" y="240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5" name="object 3395"/>
            <p:cNvSpPr/>
            <p:nvPr/>
          </p:nvSpPr>
          <p:spPr>
            <a:xfrm>
              <a:off x="12007771" y="69075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1066" y="5067"/>
                  </a:moveTo>
                  <a:lnTo>
                    <a:pt x="469" y="5295"/>
                  </a:lnTo>
                  <a:lnTo>
                    <a:pt x="0" y="5397"/>
                  </a:lnTo>
                  <a:lnTo>
                    <a:pt x="190" y="5956"/>
                  </a:lnTo>
                  <a:lnTo>
                    <a:pt x="888" y="6045"/>
                  </a:lnTo>
                  <a:lnTo>
                    <a:pt x="1219" y="6502"/>
                  </a:lnTo>
                  <a:lnTo>
                    <a:pt x="1384" y="7150"/>
                  </a:lnTo>
                  <a:lnTo>
                    <a:pt x="1676" y="7848"/>
                  </a:lnTo>
                  <a:lnTo>
                    <a:pt x="1930" y="8559"/>
                  </a:lnTo>
                  <a:lnTo>
                    <a:pt x="2222" y="9258"/>
                  </a:lnTo>
                  <a:lnTo>
                    <a:pt x="2743" y="8559"/>
                  </a:lnTo>
                  <a:lnTo>
                    <a:pt x="2832" y="7442"/>
                  </a:lnTo>
                  <a:lnTo>
                    <a:pt x="3835" y="6959"/>
                  </a:lnTo>
                  <a:lnTo>
                    <a:pt x="4241" y="6743"/>
                  </a:lnTo>
                  <a:lnTo>
                    <a:pt x="4584" y="5892"/>
                  </a:lnTo>
                  <a:lnTo>
                    <a:pt x="3218" y="5321"/>
                  </a:lnTo>
                  <a:lnTo>
                    <a:pt x="1828" y="5321"/>
                  </a:lnTo>
                  <a:lnTo>
                    <a:pt x="1066" y="5067"/>
                  </a:lnTo>
                  <a:close/>
                </a:path>
                <a:path w="5079" h="9525">
                  <a:moveTo>
                    <a:pt x="1675" y="4675"/>
                  </a:moveTo>
                  <a:lnTo>
                    <a:pt x="1828" y="5321"/>
                  </a:lnTo>
                  <a:lnTo>
                    <a:pt x="3218" y="5321"/>
                  </a:lnTo>
                  <a:lnTo>
                    <a:pt x="1675" y="4675"/>
                  </a:lnTo>
                  <a:close/>
                </a:path>
                <a:path w="5079" h="9525">
                  <a:moveTo>
                    <a:pt x="1592" y="4325"/>
                  </a:moveTo>
                  <a:lnTo>
                    <a:pt x="1396" y="4559"/>
                  </a:lnTo>
                  <a:lnTo>
                    <a:pt x="1675" y="4675"/>
                  </a:lnTo>
                  <a:lnTo>
                    <a:pt x="1592" y="4325"/>
                  </a:lnTo>
                  <a:close/>
                </a:path>
                <a:path w="5079" h="9525">
                  <a:moveTo>
                    <a:pt x="1866" y="0"/>
                  </a:moveTo>
                  <a:lnTo>
                    <a:pt x="2387" y="1803"/>
                  </a:lnTo>
                  <a:lnTo>
                    <a:pt x="241" y="2755"/>
                  </a:lnTo>
                  <a:lnTo>
                    <a:pt x="419" y="4444"/>
                  </a:lnTo>
                  <a:lnTo>
                    <a:pt x="934" y="4325"/>
                  </a:lnTo>
                  <a:lnTo>
                    <a:pt x="1536" y="4089"/>
                  </a:lnTo>
                  <a:lnTo>
                    <a:pt x="1790" y="4089"/>
                  </a:lnTo>
                  <a:lnTo>
                    <a:pt x="3416" y="2146"/>
                  </a:lnTo>
                  <a:lnTo>
                    <a:pt x="2832" y="406"/>
                  </a:lnTo>
                  <a:lnTo>
                    <a:pt x="1866" y="0"/>
                  </a:lnTo>
                  <a:close/>
                </a:path>
                <a:path w="5079" h="9525">
                  <a:moveTo>
                    <a:pt x="1790" y="4089"/>
                  </a:moveTo>
                  <a:lnTo>
                    <a:pt x="1536" y="4089"/>
                  </a:lnTo>
                  <a:lnTo>
                    <a:pt x="1592" y="4325"/>
                  </a:lnTo>
                  <a:lnTo>
                    <a:pt x="1790" y="4089"/>
                  </a:lnTo>
                  <a:close/>
                </a:path>
              </a:pathLst>
            </a:custGeom>
            <a:solidFill>
              <a:srgbClr val="F05B9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6" name="object 3396"/>
            <p:cNvSpPr/>
            <p:nvPr/>
          </p:nvSpPr>
          <p:spPr>
            <a:xfrm>
              <a:off x="12051153" y="682718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31" y="0"/>
                  </a:moveTo>
                  <a:lnTo>
                    <a:pt x="126" y="635"/>
                  </a:lnTo>
                  <a:lnTo>
                    <a:pt x="0" y="952"/>
                  </a:lnTo>
                  <a:lnTo>
                    <a:pt x="165" y="1409"/>
                  </a:lnTo>
                  <a:lnTo>
                    <a:pt x="241" y="1638"/>
                  </a:lnTo>
                  <a:lnTo>
                    <a:pt x="533" y="1562"/>
                  </a:lnTo>
                  <a:lnTo>
                    <a:pt x="787" y="1485"/>
                  </a:lnTo>
                  <a:lnTo>
                    <a:pt x="1066" y="1409"/>
                  </a:lnTo>
                  <a:lnTo>
                    <a:pt x="1587" y="1117"/>
                  </a:lnTo>
                  <a:lnTo>
                    <a:pt x="2031" y="762"/>
                  </a:lnTo>
                  <a:lnTo>
                    <a:pt x="2247" y="190"/>
                  </a:lnTo>
                  <a:lnTo>
                    <a:pt x="1625" y="342"/>
                  </a:lnTo>
                  <a:lnTo>
                    <a:pt x="990" y="48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7" name="object 3397"/>
            <p:cNvSpPr/>
            <p:nvPr/>
          </p:nvSpPr>
          <p:spPr>
            <a:xfrm>
              <a:off x="12052881" y="68297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42" y="0"/>
                  </a:moveTo>
                  <a:lnTo>
                    <a:pt x="38" y="546"/>
                  </a:lnTo>
                  <a:lnTo>
                    <a:pt x="0" y="901"/>
                  </a:lnTo>
                  <a:lnTo>
                    <a:pt x="165" y="609"/>
                  </a:lnTo>
                  <a:lnTo>
                    <a:pt x="1104" y="761"/>
                  </a:lnTo>
                  <a:lnTo>
                    <a:pt x="469" y="13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CB3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8" name="object 3398"/>
            <p:cNvSpPr/>
            <p:nvPr/>
          </p:nvSpPr>
          <p:spPr>
            <a:xfrm>
              <a:off x="12051400" y="68285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12" y="0"/>
                  </a:moveTo>
                  <a:lnTo>
                    <a:pt x="546" y="63"/>
                  </a:lnTo>
                  <a:lnTo>
                    <a:pt x="292" y="152"/>
                  </a:lnTo>
                  <a:lnTo>
                    <a:pt x="0" y="215"/>
                  </a:lnTo>
                  <a:lnTo>
                    <a:pt x="139" y="482"/>
                  </a:lnTo>
                  <a:lnTo>
                    <a:pt x="254" y="749"/>
                  </a:lnTo>
                  <a:lnTo>
                    <a:pt x="368" y="1003"/>
                  </a:lnTo>
                  <a:lnTo>
                    <a:pt x="508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399" name="object 3399"/>
            <p:cNvSpPr/>
            <p:nvPr/>
          </p:nvSpPr>
          <p:spPr>
            <a:xfrm>
              <a:off x="12056162" y="6837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203"/>
                  </a:lnTo>
                  <a:lnTo>
                    <a:pt x="203" y="419"/>
                  </a:lnTo>
                  <a:lnTo>
                    <a:pt x="304" y="584"/>
                  </a:lnTo>
                  <a:lnTo>
                    <a:pt x="520" y="800"/>
                  </a:lnTo>
                  <a:lnTo>
                    <a:pt x="850" y="622"/>
                  </a:lnTo>
                  <a:lnTo>
                    <a:pt x="850" y="431"/>
                  </a:lnTo>
                  <a:lnTo>
                    <a:pt x="609" y="215"/>
                  </a:lnTo>
                  <a:lnTo>
                    <a:pt x="419" y="152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0" name="object 3400"/>
            <p:cNvSpPr/>
            <p:nvPr/>
          </p:nvSpPr>
          <p:spPr>
            <a:xfrm>
              <a:off x="12064820" y="686076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063" y="0"/>
                  </a:moveTo>
                  <a:lnTo>
                    <a:pt x="1752" y="914"/>
                  </a:lnTo>
                  <a:lnTo>
                    <a:pt x="1435" y="1054"/>
                  </a:lnTo>
                  <a:lnTo>
                    <a:pt x="761" y="1269"/>
                  </a:lnTo>
                  <a:lnTo>
                    <a:pt x="0" y="3848"/>
                  </a:lnTo>
                  <a:lnTo>
                    <a:pt x="406" y="5003"/>
                  </a:lnTo>
                  <a:lnTo>
                    <a:pt x="838" y="6159"/>
                  </a:lnTo>
                  <a:lnTo>
                    <a:pt x="1244" y="7302"/>
                  </a:lnTo>
                  <a:lnTo>
                    <a:pt x="1536" y="7696"/>
                  </a:lnTo>
                  <a:lnTo>
                    <a:pt x="1663" y="7912"/>
                  </a:lnTo>
                  <a:lnTo>
                    <a:pt x="2362" y="8051"/>
                  </a:lnTo>
                  <a:lnTo>
                    <a:pt x="2730" y="8140"/>
                  </a:lnTo>
                  <a:lnTo>
                    <a:pt x="3035" y="7785"/>
                  </a:lnTo>
                  <a:lnTo>
                    <a:pt x="3378" y="7454"/>
                  </a:lnTo>
                  <a:lnTo>
                    <a:pt x="3695" y="7111"/>
                  </a:lnTo>
                  <a:lnTo>
                    <a:pt x="4292" y="6197"/>
                  </a:lnTo>
                  <a:lnTo>
                    <a:pt x="4356" y="4991"/>
                  </a:lnTo>
                  <a:lnTo>
                    <a:pt x="4457" y="3797"/>
                  </a:lnTo>
                  <a:lnTo>
                    <a:pt x="4533" y="29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496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1" name="object 3401"/>
            <p:cNvSpPr/>
            <p:nvPr/>
          </p:nvSpPr>
          <p:spPr>
            <a:xfrm>
              <a:off x="12064778" y="685958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2984" y="0"/>
                  </a:moveTo>
                  <a:lnTo>
                    <a:pt x="2743" y="63"/>
                  </a:lnTo>
                  <a:lnTo>
                    <a:pt x="2540" y="152"/>
                  </a:lnTo>
                  <a:lnTo>
                    <a:pt x="2298" y="228"/>
                  </a:lnTo>
                  <a:lnTo>
                    <a:pt x="1968" y="1079"/>
                  </a:lnTo>
                  <a:lnTo>
                    <a:pt x="0" y="850"/>
                  </a:lnTo>
                  <a:lnTo>
                    <a:pt x="800" y="2463"/>
                  </a:lnTo>
                  <a:lnTo>
                    <a:pt x="1143" y="2349"/>
                  </a:lnTo>
                  <a:lnTo>
                    <a:pt x="4114" y="1181"/>
                  </a:lnTo>
                  <a:lnTo>
                    <a:pt x="4584" y="1460"/>
                  </a:lnTo>
                  <a:lnTo>
                    <a:pt x="4533" y="3797"/>
                  </a:lnTo>
                  <a:lnTo>
                    <a:pt x="4521" y="4965"/>
                  </a:lnTo>
                  <a:lnTo>
                    <a:pt x="4394" y="6172"/>
                  </a:lnTo>
                  <a:lnTo>
                    <a:pt x="4330" y="7365"/>
                  </a:lnTo>
                  <a:lnTo>
                    <a:pt x="4699" y="7213"/>
                  </a:lnTo>
                  <a:lnTo>
                    <a:pt x="4914" y="7175"/>
                  </a:lnTo>
                  <a:lnTo>
                    <a:pt x="5588" y="6908"/>
                  </a:lnTo>
                  <a:lnTo>
                    <a:pt x="6934" y="6324"/>
                  </a:lnTo>
                  <a:lnTo>
                    <a:pt x="6680" y="5118"/>
                  </a:lnTo>
                  <a:lnTo>
                    <a:pt x="5575" y="4051"/>
                  </a:lnTo>
                  <a:lnTo>
                    <a:pt x="6324" y="2654"/>
                  </a:lnTo>
                  <a:lnTo>
                    <a:pt x="6070" y="1968"/>
                  </a:lnTo>
                  <a:lnTo>
                    <a:pt x="5918" y="1828"/>
                  </a:lnTo>
                  <a:lnTo>
                    <a:pt x="5765" y="1714"/>
                  </a:lnTo>
                  <a:lnTo>
                    <a:pt x="5600" y="1523"/>
                  </a:lnTo>
                  <a:lnTo>
                    <a:pt x="5816" y="1282"/>
                  </a:lnTo>
                  <a:lnTo>
                    <a:pt x="5549" y="584"/>
                  </a:lnTo>
                  <a:lnTo>
                    <a:pt x="5245" y="457"/>
                  </a:lnTo>
                  <a:lnTo>
                    <a:pt x="4622" y="152"/>
                  </a:lnTo>
                  <a:lnTo>
                    <a:pt x="3949" y="38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2" name="object 3402"/>
            <p:cNvSpPr/>
            <p:nvPr/>
          </p:nvSpPr>
          <p:spPr>
            <a:xfrm>
              <a:off x="12053567" y="685607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654" y="0"/>
                  </a:moveTo>
                  <a:lnTo>
                    <a:pt x="1968" y="800"/>
                  </a:lnTo>
                  <a:lnTo>
                    <a:pt x="1193" y="1460"/>
                  </a:lnTo>
                  <a:lnTo>
                    <a:pt x="165" y="1739"/>
                  </a:lnTo>
                  <a:lnTo>
                    <a:pt x="241" y="1955"/>
                  </a:lnTo>
                  <a:lnTo>
                    <a:pt x="317" y="2197"/>
                  </a:lnTo>
                  <a:lnTo>
                    <a:pt x="406" y="2413"/>
                  </a:lnTo>
                  <a:lnTo>
                    <a:pt x="266" y="2717"/>
                  </a:lnTo>
                  <a:lnTo>
                    <a:pt x="152" y="3048"/>
                  </a:lnTo>
                  <a:lnTo>
                    <a:pt x="0" y="3352"/>
                  </a:lnTo>
                  <a:lnTo>
                    <a:pt x="622" y="3657"/>
                  </a:lnTo>
                  <a:lnTo>
                    <a:pt x="939" y="3797"/>
                  </a:lnTo>
                  <a:lnTo>
                    <a:pt x="1396" y="3632"/>
                  </a:lnTo>
                  <a:lnTo>
                    <a:pt x="1854" y="3441"/>
                  </a:lnTo>
                  <a:lnTo>
                    <a:pt x="2311" y="3263"/>
                  </a:lnTo>
                  <a:lnTo>
                    <a:pt x="2539" y="3187"/>
                  </a:lnTo>
                  <a:lnTo>
                    <a:pt x="3009" y="3009"/>
                  </a:lnTo>
                  <a:lnTo>
                    <a:pt x="3124" y="2692"/>
                  </a:lnTo>
                  <a:lnTo>
                    <a:pt x="3289" y="2387"/>
                  </a:lnTo>
                  <a:lnTo>
                    <a:pt x="3416" y="2057"/>
                  </a:lnTo>
                  <a:lnTo>
                    <a:pt x="3848" y="1104"/>
                  </a:lnTo>
                  <a:lnTo>
                    <a:pt x="3644" y="546"/>
                  </a:lnTo>
                  <a:lnTo>
                    <a:pt x="3301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3" name="object 3403"/>
            <p:cNvSpPr/>
            <p:nvPr/>
          </p:nvSpPr>
          <p:spPr>
            <a:xfrm>
              <a:off x="12063175" y="68633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88" y="127"/>
                  </a:lnTo>
                  <a:lnTo>
                    <a:pt x="38" y="317"/>
                  </a:lnTo>
                  <a:lnTo>
                    <a:pt x="190" y="469"/>
                  </a:lnTo>
                  <a:lnTo>
                    <a:pt x="469" y="292"/>
                  </a:lnTo>
                  <a:lnTo>
                    <a:pt x="431" y="12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A35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4" name="object 3404"/>
            <p:cNvSpPr/>
            <p:nvPr/>
          </p:nvSpPr>
          <p:spPr>
            <a:xfrm>
              <a:off x="12054510" y="6850075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1638" y="9969"/>
                  </a:moveTo>
                  <a:lnTo>
                    <a:pt x="1460" y="9512"/>
                  </a:lnTo>
                  <a:lnTo>
                    <a:pt x="1384" y="9296"/>
                  </a:lnTo>
                  <a:lnTo>
                    <a:pt x="914" y="9448"/>
                  </a:lnTo>
                  <a:lnTo>
                    <a:pt x="444" y="9639"/>
                  </a:lnTo>
                  <a:lnTo>
                    <a:pt x="0" y="9804"/>
                  </a:lnTo>
                  <a:lnTo>
                    <a:pt x="317" y="9956"/>
                  </a:lnTo>
                  <a:lnTo>
                    <a:pt x="952" y="10236"/>
                  </a:lnTo>
                  <a:lnTo>
                    <a:pt x="1168" y="10160"/>
                  </a:lnTo>
                  <a:lnTo>
                    <a:pt x="1397" y="10058"/>
                  </a:lnTo>
                  <a:lnTo>
                    <a:pt x="1638" y="9969"/>
                  </a:lnTo>
                  <a:close/>
                </a:path>
                <a:path w="8254" h="10795">
                  <a:moveTo>
                    <a:pt x="8229" y="368"/>
                  </a:moveTo>
                  <a:lnTo>
                    <a:pt x="7899" y="228"/>
                  </a:lnTo>
                  <a:lnTo>
                    <a:pt x="7594" y="114"/>
                  </a:lnTo>
                  <a:lnTo>
                    <a:pt x="7277" y="0"/>
                  </a:lnTo>
                  <a:lnTo>
                    <a:pt x="7366" y="215"/>
                  </a:lnTo>
                  <a:lnTo>
                    <a:pt x="7467" y="457"/>
                  </a:lnTo>
                  <a:lnTo>
                    <a:pt x="7581" y="673"/>
                  </a:lnTo>
                  <a:lnTo>
                    <a:pt x="7797" y="584"/>
                  </a:lnTo>
                  <a:lnTo>
                    <a:pt x="8013" y="469"/>
                  </a:lnTo>
                  <a:lnTo>
                    <a:pt x="8229" y="368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5" name="object 3405"/>
            <p:cNvSpPr/>
            <p:nvPr/>
          </p:nvSpPr>
          <p:spPr>
            <a:xfrm>
              <a:off x="12059483" y="69661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63"/>
                  </a:lnTo>
                  <a:lnTo>
                    <a:pt x="0" y="266"/>
                  </a:lnTo>
                  <a:lnTo>
                    <a:pt x="469" y="711"/>
                  </a:lnTo>
                  <a:lnTo>
                    <a:pt x="1041" y="622"/>
                  </a:lnTo>
                  <a:lnTo>
                    <a:pt x="1587" y="45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6" name="object 3406"/>
            <p:cNvSpPr/>
            <p:nvPr/>
          </p:nvSpPr>
          <p:spPr>
            <a:xfrm>
              <a:off x="12041251" y="6964324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5" h="3175">
                  <a:moveTo>
                    <a:pt x="7112" y="736"/>
                  </a:moveTo>
                  <a:lnTo>
                    <a:pt x="6731" y="863"/>
                  </a:lnTo>
                  <a:lnTo>
                    <a:pt x="6299" y="1041"/>
                  </a:lnTo>
                  <a:lnTo>
                    <a:pt x="5829" y="1206"/>
                  </a:lnTo>
                  <a:lnTo>
                    <a:pt x="5397" y="1397"/>
                  </a:lnTo>
                  <a:lnTo>
                    <a:pt x="3505" y="800"/>
                  </a:lnTo>
                  <a:lnTo>
                    <a:pt x="1714" y="1003"/>
                  </a:lnTo>
                  <a:lnTo>
                    <a:pt x="0" y="1993"/>
                  </a:lnTo>
                  <a:lnTo>
                    <a:pt x="431" y="2616"/>
                  </a:lnTo>
                  <a:lnTo>
                    <a:pt x="660" y="2603"/>
                  </a:lnTo>
                  <a:lnTo>
                    <a:pt x="850" y="2489"/>
                  </a:lnTo>
                  <a:lnTo>
                    <a:pt x="1816" y="2616"/>
                  </a:lnTo>
                  <a:lnTo>
                    <a:pt x="2565" y="2489"/>
                  </a:lnTo>
                  <a:lnTo>
                    <a:pt x="3225" y="2362"/>
                  </a:lnTo>
                  <a:lnTo>
                    <a:pt x="3530" y="2247"/>
                  </a:lnTo>
                  <a:lnTo>
                    <a:pt x="3873" y="2298"/>
                  </a:lnTo>
                  <a:lnTo>
                    <a:pt x="4216" y="2705"/>
                  </a:lnTo>
                  <a:lnTo>
                    <a:pt x="5168" y="2565"/>
                  </a:lnTo>
                  <a:lnTo>
                    <a:pt x="5664" y="2387"/>
                  </a:lnTo>
                  <a:lnTo>
                    <a:pt x="5829" y="2247"/>
                  </a:lnTo>
                  <a:lnTo>
                    <a:pt x="6553" y="1397"/>
                  </a:lnTo>
                  <a:lnTo>
                    <a:pt x="7112" y="736"/>
                  </a:lnTo>
                  <a:close/>
                </a:path>
                <a:path w="12065" h="3175">
                  <a:moveTo>
                    <a:pt x="7416" y="635"/>
                  </a:moveTo>
                  <a:lnTo>
                    <a:pt x="7277" y="546"/>
                  </a:lnTo>
                  <a:lnTo>
                    <a:pt x="7112" y="736"/>
                  </a:lnTo>
                  <a:lnTo>
                    <a:pt x="7416" y="635"/>
                  </a:lnTo>
                  <a:close/>
                </a:path>
                <a:path w="12065" h="3175">
                  <a:moveTo>
                    <a:pt x="10934" y="1765"/>
                  </a:moveTo>
                  <a:lnTo>
                    <a:pt x="10160" y="990"/>
                  </a:lnTo>
                  <a:lnTo>
                    <a:pt x="9474" y="0"/>
                  </a:lnTo>
                  <a:lnTo>
                    <a:pt x="8115" y="406"/>
                  </a:lnTo>
                  <a:lnTo>
                    <a:pt x="7416" y="635"/>
                  </a:lnTo>
                  <a:lnTo>
                    <a:pt x="9182" y="1854"/>
                  </a:lnTo>
                  <a:lnTo>
                    <a:pt x="10934" y="1765"/>
                  </a:lnTo>
                  <a:close/>
                </a:path>
                <a:path w="12065" h="3175">
                  <a:moveTo>
                    <a:pt x="11950" y="2146"/>
                  </a:moveTo>
                  <a:lnTo>
                    <a:pt x="11849" y="1930"/>
                  </a:lnTo>
                  <a:lnTo>
                    <a:pt x="11760" y="1676"/>
                  </a:lnTo>
                  <a:lnTo>
                    <a:pt x="11671" y="1435"/>
                  </a:lnTo>
                  <a:lnTo>
                    <a:pt x="11417" y="1549"/>
                  </a:lnTo>
                  <a:lnTo>
                    <a:pt x="11201" y="1676"/>
                  </a:lnTo>
                  <a:lnTo>
                    <a:pt x="10960" y="1790"/>
                  </a:lnTo>
                  <a:lnTo>
                    <a:pt x="11201" y="2133"/>
                  </a:lnTo>
                  <a:lnTo>
                    <a:pt x="11544" y="2197"/>
                  </a:lnTo>
                  <a:lnTo>
                    <a:pt x="11950" y="2146"/>
                  </a:lnTo>
                  <a:close/>
                </a:path>
              </a:pathLst>
            </a:custGeom>
            <a:solidFill>
              <a:srgbClr val="E856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7" name="object 3407"/>
            <p:cNvSpPr/>
            <p:nvPr/>
          </p:nvSpPr>
          <p:spPr>
            <a:xfrm>
              <a:off x="12040164" y="69666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254" y="0"/>
                  </a:moveTo>
                  <a:lnTo>
                    <a:pt x="3810" y="88"/>
                  </a:lnTo>
                  <a:lnTo>
                    <a:pt x="3352" y="152"/>
                  </a:lnTo>
                  <a:lnTo>
                    <a:pt x="2908" y="241"/>
                  </a:lnTo>
                  <a:lnTo>
                    <a:pt x="1943" y="101"/>
                  </a:lnTo>
                  <a:lnTo>
                    <a:pt x="1752" y="228"/>
                  </a:lnTo>
                  <a:lnTo>
                    <a:pt x="1524" y="241"/>
                  </a:lnTo>
                  <a:lnTo>
                    <a:pt x="1016" y="431"/>
                  </a:lnTo>
                  <a:lnTo>
                    <a:pt x="0" y="774"/>
                  </a:lnTo>
                  <a:lnTo>
                    <a:pt x="2095" y="1650"/>
                  </a:lnTo>
                  <a:lnTo>
                    <a:pt x="4178" y="2895"/>
                  </a:lnTo>
                  <a:lnTo>
                    <a:pt x="6299" y="787"/>
                  </a:lnTo>
                  <a:lnTo>
                    <a:pt x="5867" y="825"/>
                  </a:lnTo>
                  <a:lnTo>
                    <a:pt x="5499" y="736"/>
                  </a:lnTo>
                  <a:lnTo>
                    <a:pt x="5321" y="330"/>
                  </a:lnTo>
                  <a:lnTo>
                    <a:pt x="4902" y="152"/>
                  </a:lnTo>
                  <a:lnTo>
                    <a:pt x="4597" y="8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BAB0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8" name="object 3408"/>
            <p:cNvSpPr/>
            <p:nvPr/>
          </p:nvSpPr>
          <p:spPr>
            <a:xfrm>
              <a:off x="12038313" y="696628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2997" y="0"/>
                  </a:moveTo>
                  <a:lnTo>
                    <a:pt x="1993" y="88"/>
                  </a:lnTo>
                  <a:lnTo>
                    <a:pt x="0" y="292"/>
                  </a:lnTo>
                  <a:lnTo>
                    <a:pt x="88" y="533"/>
                  </a:lnTo>
                  <a:lnTo>
                    <a:pt x="165" y="762"/>
                  </a:lnTo>
                  <a:lnTo>
                    <a:pt x="279" y="1206"/>
                  </a:lnTo>
                  <a:lnTo>
                    <a:pt x="812" y="1193"/>
                  </a:lnTo>
                  <a:lnTo>
                    <a:pt x="1333" y="1193"/>
                  </a:lnTo>
                  <a:lnTo>
                    <a:pt x="1841" y="1181"/>
                  </a:lnTo>
                  <a:lnTo>
                    <a:pt x="2349" y="1003"/>
                  </a:lnTo>
                  <a:lnTo>
                    <a:pt x="2870" y="838"/>
                  </a:lnTo>
                  <a:lnTo>
                    <a:pt x="3378" y="647"/>
                  </a:lnTo>
                  <a:lnTo>
                    <a:pt x="3225" y="444"/>
                  </a:lnTo>
                  <a:lnTo>
                    <a:pt x="3086" y="241"/>
                  </a:lnTo>
                  <a:lnTo>
                    <a:pt x="2946" y="12"/>
                  </a:lnTo>
                  <a:close/>
                </a:path>
              </a:pathLst>
            </a:custGeom>
            <a:solidFill>
              <a:srgbClr val="DE9B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09" name="object 3409"/>
            <p:cNvSpPr/>
            <p:nvPr/>
          </p:nvSpPr>
          <p:spPr>
            <a:xfrm>
              <a:off x="12045473" y="696688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634" y="50"/>
                  </a:lnTo>
                  <a:lnTo>
                    <a:pt x="330" y="88"/>
                  </a:lnTo>
                  <a:lnTo>
                    <a:pt x="0" y="139"/>
                  </a:lnTo>
                  <a:lnTo>
                    <a:pt x="190" y="546"/>
                  </a:lnTo>
                  <a:lnTo>
                    <a:pt x="558" y="635"/>
                  </a:lnTo>
                  <a:lnTo>
                    <a:pt x="990" y="596"/>
                  </a:lnTo>
                  <a:lnTo>
                    <a:pt x="990" y="393"/>
                  </a:lnTo>
                  <a:lnTo>
                    <a:pt x="977" y="20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CC4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0" name="object 3410"/>
            <p:cNvSpPr/>
            <p:nvPr/>
          </p:nvSpPr>
          <p:spPr>
            <a:xfrm>
              <a:off x="12030599" y="696279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5574" y="1917"/>
                  </a:moveTo>
                  <a:lnTo>
                    <a:pt x="2625" y="1917"/>
                  </a:lnTo>
                  <a:lnTo>
                    <a:pt x="3526" y="3314"/>
                  </a:lnTo>
                  <a:lnTo>
                    <a:pt x="4288" y="4318"/>
                  </a:lnTo>
                  <a:lnTo>
                    <a:pt x="6092" y="3568"/>
                  </a:lnTo>
                  <a:lnTo>
                    <a:pt x="6244" y="2667"/>
                  </a:lnTo>
                  <a:lnTo>
                    <a:pt x="5574" y="1917"/>
                  </a:lnTo>
                  <a:close/>
                </a:path>
                <a:path w="8254" h="4445">
                  <a:moveTo>
                    <a:pt x="1990" y="0"/>
                  </a:moveTo>
                  <a:lnTo>
                    <a:pt x="796" y="127"/>
                  </a:lnTo>
                  <a:lnTo>
                    <a:pt x="1050" y="800"/>
                  </a:lnTo>
                  <a:lnTo>
                    <a:pt x="974" y="1473"/>
                  </a:lnTo>
                  <a:lnTo>
                    <a:pt x="504" y="1778"/>
                  </a:lnTo>
                  <a:lnTo>
                    <a:pt x="11" y="1968"/>
                  </a:lnTo>
                  <a:lnTo>
                    <a:pt x="0" y="2171"/>
                  </a:lnTo>
                  <a:lnTo>
                    <a:pt x="186" y="2781"/>
                  </a:lnTo>
                  <a:lnTo>
                    <a:pt x="1431" y="2171"/>
                  </a:lnTo>
                  <a:lnTo>
                    <a:pt x="2625" y="1917"/>
                  </a:lnTo>
                  <a:lnTo>
                    <a:pt x="5574" y="1917"/>
                  </a:lnTo>
                  <a:lnTo>
                    <a:pt x="5108" y="1397"/>
                  </a:lnTo>
                  <a:lnTo>
                    <a:pt x="3641" y="1397"/>
                  </a:lnTo>
                  <a:lnTo>
                    <a:pt x="2599" y="1193"/>
                  </a:lnTo>
                  <a:lnTo>
                    <a:pt x="1990" y="0"/>
                  </a:lnTo>
                  <a:close/>
                </a:path>
                <a:path w="8254" h="4445">
                  <a:moveTo>
                    <a:pt x="6269" y="2644"/>
                  </a:moveTo>
                  <a:close/>
                </a:path>
                <a:path w="8254" h="4445">
                  <a:moveTo>
                    <a:pt x="7603" y="1473"/>
                  </a:moveTo>
                  <a:lnTo>
                    <a:pt x="6357" y="2567"/>
                  </a:lnTo>
                  <a:lnTo>
                    <a:pt x="7121" y="2463"/>
                  </a:lnTo>
                  <a:lnTo>
                    <a:pt x="7870" y="2222"/>
                  </a:lnTo>
                  <a:lnTo>
                    <a:pt x="7756" y="1968"/>
                  </a:lnTo>
                  <a:lnTo>
                    <a:pt x="7603" y="1473"/>
                  </a:lnTo>
                  <a:close/>
                </a:path>
                <a:path w="8254" h="4445">
                  <a:moveTo>
                    <a:pt x="4949" y="1219"/>
                  </a:moveTo>
                  <a:lnTo>
                    <a:pt x="3641" y="1397"/>
                  </a:lnTo>
                  <a:lnTo>
                    <a:pt x="5108" y="1397"/>
                  </a:lnTo>
                  <a:lnTo>
                    <a:pt x="4949" y="1219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1" name="object 3411"/>
            <p:cNvSpPr/>
            <p:nvPr/>
          </p:nvSpPr>
          <p:spPr>
            <a:xfrm>
              <a:off x="12034959" y="696630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260" y="0"/>
                  </a:moveTo>
                  <a:lnTo>
                    <a:pt x="2095" y="50"/>
                  </a:lnTo>
                  <a:lnTo>
                    <a:pt x="1905" y="76"/>
                  </a:lnTo>
                  <a:lnTo>
                    <a:pt x="1739" y="50"/>
                  </a:lnTo>
                  <a:lnTo>
                    <a:pt x="1143" y="292"/>
                  </a:lnTo>
                  <a:lnTo>
                    <a:pt x="0" y="736"/>
                  </a:lnTo>
                  <a:lnTo>
                    <a:pt x="444" y="901"/>
                  </a:lnTo>
                  <a:lnTo>
                    <a:pt x="901" y="1054"/>
                  </a:lnTo>
                  <a:lnTo>
                    <a:pt x="1346" y="1193"/>
                  </a:lnTo>
                  <a:lnTo>
                    <a:pt x="1536" y="1092"/>
                  </a:lnTo>
                  <a:lnTo>
                    <a:pt x="1892" y="889"/>
                  </a:lnTo>
                  <a:lnTo>
                    <a:pt x="2133" y="774"/>
                  </a:lnTo>
                  <a:lnTo>
                    <a:pt x="2603" y="520"/>
                  </a:lnTo>
                  <a:lnTo>
                    <a:pt x="2489" y="368"/>
                  </a:lnTo>
                  <a:lnTo>
                    <a:pt x="2387" y="17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8C2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2" name="object 3412"/>
            <p:cNvSpPr/>
            <p:nvPr/>
          </p:nvSpPr>
          <p:spPr>
            <a:xfrm>
              <a:off x="12036854" y="69665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47" y="0"/>
                  </a:moveTo>
                  <a:lnTo>
                    <a:pt x="1193" y="101"/>
                  </a:lnTo>
                  <a:lnTo>
                    <a:pt x="965" y="228"/>
                  </a:lnTo>
                  <a:lnTo>
                    <a:pt x="711" y="330"/>
                  </a:lnTo>
                  <a:lnTo>
                    <a:pt x="469" y="431"/>
                  </a:lnTo>
                  <a:lnTo>
                    <a:pt x="241" y="571"/>
                  </a:lnTo>
                  <a:lnTo>
                    <a:pt x="0" y="685"/>
                  </a:lnTo>
                  <a:lnTo>
                    <a:pt x="165" y="838"/>
                  </a:lnTo>
                  <a:lnTo>
                    <a:pt x="292" y="1028"/>
                  </a:lnTo>
                  <a:lnTo>
                    <a:pt x="342" y="1244"/>
                  </a:lnTo>
                  <a:lnTo>
                    <a:pt x="685" y="1117"/>
                  </a:lnTo>
                  <a:lnTo>
                    <a:pt x="1054" y="1168"/>
                  </a:lnTo>
                  <a:lnTo>
                    <a:pt x="1257" y="1041"/>
                  </a:lnTo>
                  <a:lnTo>
                    <a:pt x="1485" y="939"/>
                  </a:lnTo>
                  <a:lnTo>
                    <a:pt x="1701" y="800"/>
                  </a:lnTo>
                  <a:lnTo>
                    <a:pt x="1612" y="546"/>
                  </a:lnTo>
                  <a:lnTo>
                    <a:pt x="1549" y="330"/>
                  </a:lnTo>
                  <a:lnTo>
                    <a:pt x="1460" y="76"/>
                  </a:lnTo>
                  <a:close/>
                </a:path>
              </a:pathLst>
            </a:custGeom>
            <a:solidFill>
              <a:srgbClr val="C5BB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3" name="object 3413"/>
            <p:cNvSpPr/>
            <p:nvPr/>
          </p:nvSpPr>
          <p:spPr>
            <a:xfrm>
              <a:off x="12036298" y="69671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889" y="558"/>
                  </a:moveTo>
                  <a:lnTo>
                    <a:pt x="838" y="342"/>
                  </a:lnTo>
                  <a:lnTo>
                    <a:pt x="711" y="152"/>
                  </a:lnTo>
                  <a:lnTo>
                    <a:pt x="546" y="0"/>
                  </a:lnTo>
                  <a:lnTo>
                    <a:pt x="355" y="101"/>
                  </a:lnTo>
                  <a:lnTo>
                    <a:pt x="190" y="203"/>
                  </a:lnTo>
                  <a:lnTo>
                    <a:pt x="0" y="317"/>
                  </a:lnTo>
                  <a:lnTo>
                    <a:pt x="584" y="482"/>
                  </a:lnTo>
                  <a:lnTo>
                    <a:pt x="889" y="558"/>
                  </a:lnTo>
                  <a:close/>
                </a:path>
                <a:path w="1904" h="1270">
                  <a:moveTo>
                    <a:pt x="1600" y="469"/>
                  </a:moveTo>
                  <a:lnTo>
                    <a:pt x="1244" y="419"/>
                  </a:lnTo>
                  <a:lnTo>
                    <a:pt x="901" y="558"/>
                  </a:lnTo>
                  <a:lnTo>
                    <a:pt x="1168" y="901"/>
                  </a:lnTo>
                  <a:lnTo>
                    <a:pt x="1409" y="914"/>
                  </a:lnTo>
                  <a:lnTo>
                    <a:pt x="1600" y="469"/>
                  </a:lnTo>
                  <a:close/>
                </a:path>
              </a:pathLst>
            </a:custGeom>
            <a:solidFill>
              <a:srgbClr val="5E62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4" name="object 3414"/>
            <p:cNvSpPr/>
            <p:nvPr/>
          </p:nvSpPr>
          <p:spPr>
            <a:xfrm>
              <a:off x="12030786" y="696470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438" y="0"/>
                  </a:moveTo>
                  <a:lnTo>
                    <a:pt x="1244" y="254"/>
                  </a:lnTo>
                  <a:lnTo>
                    <a:pt x="0" y="838"/>
                  </a:lnTo>
                  <a:lnTo>
                    <a:pt x="685" y="1104"/>
                  </a:lnTo>
                  <a:lnTo>
                    <a:pt x="1358" y="1384"/>
                  </a:lnTo>
                  <a:lnTo>
                    <a:pt x="2044" y="1651"/>
                  </a:lnTo>
                  <a:lnTo>
                    <a:pt x="3340" y="1397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060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5" name="object 3415"/>
            <p:cNvSpPr/>
            <p:nvPr/>
          </p:nvSpPr>
          <p:spPr>
            <a:xfrm>
              <a:off x="12021209" y="6881421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1346" y="0"/>
                  </a:moveTo>
                  <a:lnTo>
                    <a:pt x="0" y="444"/>
                  </a:lnTo>
                  <a:lnTo>
                    <a:pt x="241" y="1447"/>
                  </a:lnTo>
                  <a:lnTo>
                    <a:pt x="1054" y="2362"/>
                  </a:lnTo>
                  <a:lnTo>
                    <a:pt x="355" y="3479"/>
                  </a:lnTo>
                  <a:lnTo>
                    <a:pt x="749" y="3733"/>
                  </a:lnTo>
                  <a:lnTo>
                    <a:pt x="1485" y="4051"/>
                  </a:lnTo>
                  <a:lnTo>
                    <a:pt x="1346" y="4953"/>
                  </a:lnTo>
                  <a:lnTo>
                    <a:pt x="584" y="4889"/>
                  </a:lnTo>
                  <a:lnTo>
                    <a:pt x="50" y="5080"/>
                  </a:lnTo>
                  <a:lnTo>
                    <a:pt x="368" y="5651"/>
                  </a:lnTo>
                  <a:lnTo>
                    <a:pt x="698" y="6146"/>
                  </a:lnTo>
                  <a:lnTo>
                    <a:pt x="1384" y="6248"/>
                  </a:lnTo>
                  <a:lnTo>
                    <a:pt x="1701" y="6248"/>
                  </a:lnTo>
                  <a:lnTo>
                    <a:pt x="1854" y="6388"/>
                  </a:lnTo>
                  <a:lnTo>
                    <a:pt x="1803" y="6642"/>
                  </a:lnTo>
                  <a:lnTo>
                    <a:pt x="1701" y="6832"/>
                  </a:lnTo>
                  <a:lnTo>
                    <a:pt x="1739" y="7162"/>
                  </a:lnTo>
                  <a:lnTo>
                    <a:pt x="1803" y="7391"/>
                  </a:lnTo>
                  <a:lnTo>
                    <a:pt x="1892" y="7607"/>
                  </a:lnTo>
                  <a:lnTo>
                    <a:pt x="2768" y="7302"/>
                  </a:lnTo>
                  <a:lnTo>
                    <a:pt x="3403" y="7594"/>
                  </a:lnTo>
                  <a:lnTo>
                    <a:pt x="3860" y="8686"/>
                  </a:lnTo>
                  <a:lnTo>
                    <a:pt x="4038" y="9182"/>
                  </a:lnTo>
                  <a:lnTo>
                    <a:pt x="4140" y="9385"/>
                  </a:lnTo>
                  <a:lnTo>
                    <a:pt x="4305" y="9855"/>
                  </a:lnTo>
                  <a:lnTo>
                    <a:pt x="4610" y="9994"/>
                  </a:lnTo>
                  <a:lnTo>
                    <a:pt x="4953" y="10109"/>
                  </a:lnTo>
                  <a:lnTo>
                    <a:pt x="5283" y="10261"/>
                  </a:lnTo>
                  <a:lnTo>
                    <a:pt x="6083" y="8382"/>
                  </a:lnTo>
                  <a:lnTo>
                    <a:pt x="6286" y="7188"/>
                  </a:lnTo>
                  <a:lnTo>
                    <a:pt x="7010" y="6108"/>
                  </a:lnTo>
                  <a:lnTo>
                    <a:pt x="2667" y="4635"/>
                  </a:lnTo>
                  <a:lnTo>
                    <a:pt x="2159" y="208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6" name="object 3416"/>
            <p:cNvSpPr/>
            <p:nvPr/>
          </p:nvSpPr>
          <p:spPr>
            <a:xfrm>
              <a:off x="12015419" y="688224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81" y="0"/>
                  </a:moveTo>
                  <a:lnTo>
                    <a:pt x="0" y="1079"/>
                  </a:lnTo>
                  <a:lnTo>
                    <a:pt x="279" y="1689"/>
                  </a:lnTo>
                  <a:lnTo>
                    <a:pt x="673" y="2133"/>
                  </a:lnTo>
                  <a:lnTo>
                    <a:pt x="1384" y="2197"/>
                  </a:lnTo>
                  <a:lnTo>
                    <a:pt x="1739" y="1993"/>
                  </a:lnTo>
                  <a:lnTo>
                    <a:pt x="2120" y="1803"/>
                  </a:lnTo>
                  <a:lnTo>
                    <a:pt x="2476" y="1587"/>
                  </a:lnTo>
                  <a:lnTo>
                    <a:pt x="2489" y="1397"/>
                  </a:lnTo>
                  <a:lnTo>
                    <a:pt x="2451" y="1206"/>
                  </a:lnTo>
                  <a:lnTo>
                    <a:pt x="2425" y="1028"/>
                  </a:lnTo>
                  <a:lnTo>
                    <a:pt x="2070" y="279"/>
                  </a:lnTo>
                  <a:lnTo>
                    <a:pt x="1473" y="7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A25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7" name="object 3417"/>
            <p:cNvSpPr/>
            <p:nvPr/>
          </p:nvSpPr>
          <p:spPr>
            <a:xfrm>
              <a:off x="12020635" y="68844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228" y="685"/>
                  </a:lnTo>
                  <a:lnTo>
                    <a:pt x="431" y="1371"/>
                  </a:lnTo>
                  <a:lnTo>
                    <a:pt x="609" y="2044"/>
                  </a:lnTo>
                  <a:lnTo>
                    <a:pt x="1155" y="1841"/>
                  </a:lnTo>
                  <a:lnTo>
                    <a:pt x="1930" y="1917"/>
                  </a:lnTo>
                  <a:lnTo>
                    <a:pt x="2006" y="1231"/>
                  </a:lnTo>
                  <a:lnTo>
                    <a:pt x="2044" y="1016"/>
                  </a:lnTo>
                  <a:lnTo>
                    <a:pt x="1308" y="698"/>
                  </a:lnTo>
                  <a:lnTo>
                    <a:pt x="939" y="431"/>
                  </a:lnTo>
                  <a:lnTo>
                    <a:pt x="609" y="279"/>
                  </a:lnTo>
                  <a:lnTo>
                    <a:pt x="33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8" name="object 3418"/>
            <p:cNvSpPr/>
            <p:nvPr/>
          </p:nvSpPr>
          <p:spPr>
            <a:xfrm>
              <a:off x="12017480" y="6882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55" y="749"/>
                  </a:lnTo>
                  <a:lnTo>
                    <a:pt x="558" y="660"/>
                  </a:lnTo>
                  <a:lnTo>
                    <a:pt x="762" y="558"/>
                  </a:lnTo>
                  <a:lnTo>
                    <a:pt x="952" y="457"/>
                  </a:lnTo>
                  <a:lnTo>
                    <a:pt x="647" y="330"/>
                  </a:lnTo>
                  <a:lnTo>
                    <a:pt x="317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19" name="object 3419"/>
            <p:cNvSpPr/>
            <p:nvPr/>
          </p:nvSpPr>
          <p:spPr>
            <a:xfrm>
              <a:off x="12020778" y="688650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46" y="0"/>
                  </a:moveTo>
                  <a:lnTo>
                    <a:pt x="330" y="63"/>
                  </a:lnTo>
                  <a:lnTo>
                    <a:pt x="152" y="190"/>
                  </a:lnTo>
                  <a:lnTo>
                    <a:pt x="0" y="342"/>
                  </a:lnTo>
                  <a:lnTo>
                    <a:pt x="190" y="1104"/>
                  </a:lnTo>
                  <a:lnTo>
                    <a:pt x="698" y="1854"/>
                  </a:lnTo>
                  <a:lnTo>
                    <a:pt x="266" y="2705"/>
                  </a:lnTo>
                  <a:lnTo>
                    <a:pt x="444" y="3505"/>
                  </a:lnTo>
                  <a:lnTo>
                    <a:pt x="863" y="4305"/>
                  </a:lnTo>
                  <a:lnTo>
                    <a:pt x="292" y="5105"/>
                  </a:lnTo>
                  <a:lnTo>
                    <a:pt x="635" y="6311"/>
                  </a:lnTo>
                  <a:lnTo>
                    <a:pt x="800" y="6934"/>
                  </a:lnTo>
                  <a:lnTo>
                    <a:pt x="901" y="7188"/>
                  </a:lnTo>
                  <a:lnTo>
                    <a:pt x="1143" y="7696"/>
                  </a:lnTo>
                  <a:lnTo>
                    <a:pt x="2336" y="6743"/>
                  </a:lnTo>
                  <a:lnTo>
                    <a:pt x="3708" y="6197"/>
                  </a:lnTo>
                  <a:lnTo>
                    <a:pt x="5245" y="6134"/>
                  </a:lnTo>
                  <a:lnTo>
                    <a:pt x="5092" y="5689"/>
                  </a:lnTo>
                  <a:lnTo>
                    <a:pt x="4737" y="4762"/>
                  </a:lnTo>
                  <a:lnTo>
                    <a:pt x="4445" y="4762"/>
                  </a:lnTo>
                  <a:lnTo>
                    <a:pt x="4279" y="4635"/>
                  </a:lnTo>
                  <a:lnTo>
                    <a:pt x="4305" y="4267"/>
                  </a:lnTo>
                  <a:lnTo>
                    <a:pt x="4457" y="4089"/>
                  </a:lnTo>
                  <a:lnTo>
                    <a:pt x="4394" y="3848"/>
                  </a:lnTo>
                  <a:lnTo>
                    <a:pt x="4191" y="3365"/>
                  </a:lnTo>
                  <a:lnTo>
                    <a:pt x="3441" y="3365"/>
                  </a:lnTo>
                  <a:lnTo>
                    <a:pt x="2832" y="3086"/>
                  </a:lnTo>
                  <a:lnTo>
                    <a:pt x="2311" y="2514"/>
                  </a:lnTo>
                  <a:lnTo>
                    <a:pt x="2032" y="2540"/>
                  </a:lnTo>
                  <a:lnTo>
                    <a:pt x="1854" y="2413"/>
                  </a:lnTo>
                  <a:lnTo>
                    <a:pt x="1866" y="2146"/>
                  </a:lnTo>
                  <a:lnTo>
                    <a:pt x="1993" y="1943"/>
                  </a:lnTo>
                  <a:lnTo>
                    <a:pt x="1981" y="1612"/>
                  </a:lnTo>
                  <a:lnTo>
                    <a:pt x="1803" y="1155"/>
                  </a:lnTo>
                  <a:lnTo>
                    <a:pt x="1130" y="1054"/>
                  </a:lnTo>
                  <a:lnTo>
                    <a:pt x="812" y="55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5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0" name="object 3420"/>
            <p:cNvSpPr/>
            <p:nvPr/>
          </p:nvSpPr>
          <p:spPr>
            <a:xfrm>
              <a:off x="12014395" y="689652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6611" y="12204"/>
                  </a:moveTo>
                  <a:lnTo>
                    <a:pt x="4902" y="12204"/>
                  </a:lnTo>
                  <a:lnTo>
                    <a:pt x="4470" y="14554"/>
                  </a:lnTo>
                  <a:lnTo>
                    <a:pt x="5397" y="14655"/>
                  </a:lnTo>
                  <a:lnTo>
                    <a:pt x="5994" y="14465"/>
                  </a:lnTo>
                  <a:lnTo>
                    <a:pt x="6611" y="12204"/>
                  </a:lnTo>
                  <a:close/>
                </a:path>
                <a:path w="13970" h="15240">
                  <a:moveTo>
                    <a:pt x="10467" y="12001"/>
                  </a:moveTo>
                  <a:lnTo>
                    <a:pt x="6667" y="12001"/>
                  </a:lnTo>
                  <a:lnTo>
                    <a:pt x="6934" y="13195"/>
                  </a:lnTo>
                  <a:lnTo>
                    <a:pt x="7200" y="13500"/>
                  </a:lnTo>
                  <a:lnTo>
                    <a:pt x="10185" y="13258"/>
                  </a:lnTo>
                  <a:lnTo>
                    <a:pt x="10310" y="12280"/>
                  </a:lnTo>
                  <a:lnTo>
                    <a:pt x="10467" y="12001"/>
                  </a:lnTo>
                  <a:close/>
                </a:path>
                <a:path w="13970" h="15240">
                  <a:moveTo>
                    <a:pt x="7619" y="0"/>
                  </a:moveTo>
                  <a:lnTo>
                    <a:pt x="7048" y="254"/>
                  </a:lnTo>
                  <a:lnTo>
                    <a:pt x="6540" y="596"/>
                  </a:lnTo>
                  <a:lnTo>
                    <a:pt x="4952" y="3898"/>
                  </a:lnTo>
                  <a:lnTo>
                    <a:pt x="2933" y="5842"/>
                  </a:lnTo>
                  <a:lnTo>
                    <a:pt x="0" y="6756"/>
                  </a:lnTo>
                  <a:lnTo>
                    <a:pt x="228" y="7505"/>
                  </a:lnTo>
                  <a:lnTo>
                    <a:pt x="1422" y="8585"/>
                  </a:lnTo>
                  <a:lnTo>
                    <a:pt x="1587" y="10502"/>
                  </a:lnTo>
                  <a:lnTo>
                    <a:pt x="1917" y="12001"/>
                  </a:lnTo>
                  <a:lnTo>
                    <a:pt x="2171" y="12458"/>
                  </a:lnTo>
                  <a:lnTo>
                    <a:pt x="2997" y="12395"/>
                  </a:lnTo>
                  <a:lnTo>
                    <a:pt x="4902" y="12204"/>
                  </a:lnTo>
                  <a:lnTo>
                    <a:pt x="6611" y="12204"/>
                  </a:lnTo>
                  <a:lnTo>
                    <a:pt x="6667" y="12001"/>
                  </a:lnTo>
                  <a:lnTo>
                    <a:pt x="10467" y="12001"/>
                  </a:lnTo>
                  <a:lnTo>
                    <a:pt x="10667" y="11645"/>
                  </a:lnTo>
                  <a:lnTo>
                    <a:pt x="11600" y="10985"/>
                  </a:lnTo>
                  <a:lnTo>
                    <a:pt x="7886" y="10985"/>
                  </a:lnTo>
                  <a:lnTo>
                    <a:pt x="7213" y="10795"/>
                  </a:lnTo>
                  <a:lnTo>
                    <a:pt x="6083" y="9639"/>
                  </a:lnTo>
                  <a:lnTo>
                    <a:pt x="6299" y="9105"/>
                  </a:lnTo>
                  <a:lnTo>
                    <a:pt x="7581" y="8191"/>
                  </a:lnTo>
                  <a:lnTo>
                    <a:pt x="11005" y="8191"/>
                  </a:lnTo>
                  <a:lnTo>
                    <a:pt x="10667" y="7708"/>
                  </a:lnTo>
                  <a:lnTo>
                    <a:pt x="13347" y="5740"/>
                  </a:lnTo>
                  <a:lnTo>
                    <a:pt x="13227" y="5181"/>
                  </a:lnTo>
                  <a:lnTo>
                    <a:pt x="12166" y="5181"/>
                  </a:lnTo>
                  <a:lnTo>
                    <a:pt x="11391" y="4914"/>
                  </a:lnTo>
                  <a:lnTo>
                    <a:pt x="10820" y="4749"/>
                  </a:lnTo>
                  <a:lnTo>
                    <a:pt x="11116" y="4241"/>
                  </a:lnTo>
                  <a:lnTo>
                    <a:pt x="7251" y="4241"/>
                  </a:lnTo>
                  <a:lnTo>
                    <a:pt x="6842" y="3898"/>
                  </a:lnTo>
                  <a:lnTo>
                    <a:pt x="6883" y="3238"/>
                  </a:lnTo>
                  <a:lnTo>
                    <a:pt x="11097" y="3238"/>
                  </a:lnTo>
                  <a:lnTo>
                    <a:pt x="9944" y="2311"/>
                  </a:lnTo>
                  <a:lnTo>
                    <a:pt x="8547" y="1409"/>
                  </a:lnTo>
                  <a:lnTo>
                    <a:pt x="7619" y="0"/>
                  </a:lnTo>
                  <a:close/>
                </a:path>
                <a:path w="13970" h="15240">
                  <a:moveTo>
                    <a:pt x="12169" y="9855"/>
                  </a:moveTo>
                  <a:lnTo>
                    <a:pt x="8788" y="9855"/>
                  </a:lnTo>
                  <a:lnTo>
                    <a:pt x="8811" y="10807"/>
                  </a:lnTo>
                  <a:lnTo>
                    <a:pt x="7886" y="10985"/>
                  </a:lnTo>
                  <a:lnTo>
                    <a:pt x="11600" y="10985"/>
                  </a:lnTo>
                  <a:lnTo>
                    <a:pt x="11798" y="10845"/>
                  </a:lnTo>
                  <a:lnTo>
                    <a:pt x="12382" y="10160"/>
                  </a:lnTo>
                  <a:lnTo>
                    <a:pt x="12169" y="9855"/>
                  </a:lnTo>
                  <a:close/>
                </a:path>
                <a:path w="13970" h="15240">
                  <a:moveTo>
                    <a:pt x="11005" y="8191"/>
                  </a:moveTo>
                  <a:lnTo>
                    <a:pt x="7581" y="8191"/>
                  </a:lnTo>
                  <a:lnTo>
                    <a:pt x="7638" y="8585"/>
                  </a:lnTo>
                  <a:lnTo>
                    <a:pt x="7734" y="10083"/>
                  </a:lnTo>
                  <a:lnTo>
                    <a:pt x="8788" y="9855"/>
                  </a:lnTo>
                  <a:lnTo>
                    <a:pt x="12169" y="9855"/>
                  </a:lnTo>
                  <a:lnTo>
                    <a:pt x="11005" y="8191"/>
                  </a:lnTo>
                  <a:close/>
                </a:path>
                <a:path w="13970" h="15240">
                  <a:moveTo>
                    <a:pt x="12865" y="3505"/>
                  </a:moveTo>
                  <a:lnTo>
                    <a:pt x="12179" y="3784"/>
                  </a:lnTo>
                  <a:lnTo>
                    <a:pt x="12166" y="5181"/>
                  </a:lnTo>
                  <a:lnTo>
                    <a:pt x="13227" y="5181"/>
                  </a:lnTo>
                  <a:lnTo>
                    <a:pt x="12865" y="3505"/>
                  </a:lnTo>
                  <a:close/>
                </a:path>
                <a:path w="13970" h="15240">
                  <a:moveTo>
                    <a:pt x="11097" y="3238"/>
                  </a:moveTo>
                  <a:lnTo>
                    <a:pt x="6883" y="3238"/>
                  </a:lnTo>
                  <a:lnTo>
                    <a:pt x="7035" y="3365"/>
                  </a:lnTo>
                  <a:lnTo>
                    <a:pt x="7251" y="3492"/>
                  </a:lnTo>
                  <a:lnTo>
                    <a:pt x="7373" y="3848"/>
                  </a:lnTo>
                  <a:lnTo>
                    <a:pt x="7251" y="4241"/>
                  </a:lnTo>
                  <a:lnTo>
                    <a:pt x="11116" y="4241"/>
                  </a:lnTo>
                  <a:lnTo>
                    <a:pt x="11226" y="4051"/>
                  </a:lnTo>
                  <a:lnTo>
                    <a:pt x="11239" y="3352"/>
                  </a:lnTo>
                  <a:lnTo>
                    <a:pt x="11097" y="3238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1" name="object 3421"/>
            <p:cNvSpPr/>
            <p:nvPr/>
          </p:nvSpPr>
          <p:spPr>
            <a:xfrm>
              <a:off x="12010839" y="69036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53"/>
                  </a:lnTo>
                  <a:lnTo>
                    <a:pt x="50" y="393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F0658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2" name="object 3422"/>
            <p:cNvSpPr/>
            <p:nvPr/>
          </p:nvSpPr>
          <p:spPr>
            <a:xfrm>
              <a:off x="12021926" y="6892631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4127" y="0"/>
                  </a:moveTo>
                  <a:lnTo>
                    <a:pt x="2552" y="63"/>
                  </a:lnTo>
                  <a:lnTo>
                    <a:pt x="1193" y="609"/>
                  </a:lnTo>
                  <a:lnTo>
                    <a:pt x="0" y="1562"/>
                  </a:lnTo>
                  <a:lnTo>
                    <a:pt x="76" y="3898"/>
                  </a:lnTo>
                  <a:lnTo>
                    <a:pt x="1003" y="5308"/>
                  </a:lnTo>
                  <a:lnTo>
                    <a:pt x="2400" y="6210"/>
                  </a:lnTo>
                  <a:lnTo>
                    <a:pt x="3695" y="7239"/>
                  </a:lnTo>
                  <a:lnTo>
                    <a:pt x="4648" y="7670"/>
                  </a:lnTo>
                  <a:lnTo>
                    <a:pt x="5333" y="7404"/>
                  </a:lnTo>
                  <a:lnTo>
                    <a:pt x="5384" y="7086"/>
                  </a:lnTo>
                  <a:lnTo>
                    <a:pt x="5194" y="6121"/>
                  </a:lnTo>
                  <a:lnTo>
                    <a:pt x="6578" y="7759"/>
                  </a:lnTo>
                  <a:lnTo>
                    <a:pt x="8826" y="8039"/>
                  </a:lnTo>
                  <a:lnTo>
                    <a:pt x="8547" y="8813"/>
                  </a:lnTo>
                  <a:lnTo>
                    <a:pt x="7480" y="8737"/>
                  </a:lnTo>
                  <a:lnTo>
                    <a:pt x="7353" y="9817"/>
                  </a:lnTo>
                  <a:lnTo>
                    <a:pt x="8521" y="10566"/>
                  </a:lnTo>
                  <a:lnTo>
                    <a:pt x="9842" y="9537"/>
                  </a:lnTo>
                  <a:lnTo>
                    <a:pt x="11023" y="9956"/>
                  </a:lnTo>
                  <a:lnTo>
                    <a:pt x="10744" y="9042"/>
                  </a:lnTo>
                  <a:lnTo>
                    <a:pt x="10972" y="8267"/>
                  </a:lnTo>
                  <a:lnTo>
                    <a:pt x="12750" y="8153"/>
                  </a:lnTo>
                  <a:lnTo>
                    <a:pt x="13817" y="8458"/>
                  </a:lnTo>
                  <a:lnTo>
                    <a:pt x="12826" y="10845"/>
                  </a:lnTo>
                  <a:lnTo>
                    <a:pt x="14782" y="10668"/>
                  </a:lnTo>
                  <a:lnTo>
                    <a:pt x="14820" y="11671"/>
                  </a:lnTo>
                  <a:lnTo>
                    <a:pt x="16471" y="10541"/>
                  </a:lnTo>
                  <a:lnTo>
                    <a:pt x="17297" y="9944"/>
                  </a:lnTo>
                  <a:lnTo>
                    <a:pt x="18465" y="7137"/>
                  </a:lnTo>
                  <a:lnTo>
                    <a:pt x="18186" y="5359"/>
                  </a:lnTo>
                  <a:lnTo>
                    <a:pt x="17233" y="3619"/>
                  </a:lnTo>
                  <a:lnTo>
                    <a:pt x="16916" y="3886"/>
                  </a:lnTo>
                  <a:lnTo>
                    <a:pt x="16725" y="3987"/>
                  </a:lnTo>
                  <a:lnTo>
                    <a:pt x="17627" y="6197"/>
                  </a:lnTo>
                  <a:lnTo>
                    <a:pt x="17729" y="8216"/>
                  </a:lnTo>
                  <a:lnTo>
                    <a:pt x="15125" y="9753"/>
                  </a:lnTo>
                  <a:lnTo>
                    <a:pt x="14579" y="8140"/>
                  </a:lnTo>
                  <a:lnTo>
                    <a:pt x="12382" y="7391"/>
                  </a:lnTo>
                  <a:lnTo>
                    <a:pt x="13373" y="5245"/>
                  </a:lnTo>
                  <a:lnTo>
                    <a:pt x="12090" y="5537"/>
                  </a:lnTo>
                  <a:lnTo>
                    <a:pt x="11531" y="5054"/>
                  </a:lnTo>
                  <a:lnTo>
                    <a:pt x="9397" y="4216"/>
                  </a:lnTo>
                  <a:lnTo>
                    <a:pt x="6489" y="4813"/>
                  </a:lnTo>
                  <a:lnTo>
                    <a:pt x="5600" y="1765"/>
                  </a:lnTo>
                  <a:lnTo>
                    <a:pt x="5029" y="1257"/>
                  </a:lnTo>
                  <a:lnTo>
                    <a:pt x="4381" y="78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3" name="object 3423"/>
            <p:cNvSpPr/>
            <p:nvPr/>
          </p:nvSpPr>
          <p:spPr>
            <a:xfrm>
              <a:off x="12024872" y="695518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2032" y="0"/>
                  </a:moveTo>
                  <a:lnTo>
                    <a:pt x="0" y="1282"/>
                  </a:lnTo>
                  <a:lnTo>
                    <a:pt x="1790" y="2628"/>
                  </a:lnTo>
                  <a:lnTo>
                    <a:pt x="1943" y="3949"/>
                  </a:lnTo>
                  <a:lnTo>
                    <a:pt x="2679" y="4025"/>
                  </a:lnTo>
                  <a:lnTo>
                    <a:pt x="3568" y="4190"/>
                  </a:lnTo>
                  <a:lnTo>
                    <a:pt x="4114" y="6680"/>
                  </a:lnTo>
                  <a:lnTo>
                    <a:pt x="5473" y="7480"/>
                  </a:lnTo>
                  <a:lnTo>
                    <a:pt x="6781" y="8420"/>
                  </a:lnTo>
                  <a:lnTo>
                    <a:pt x="6527" y="7734"/>
                  </a:lnTo>
                  <a:lnTo>
                    <a:pt x="6896" y="4178"/>
                  </a:lnTo>
                  <a:lnTo>
                    <a:pt x="3073" y="2743"/>
                  </a:lnTo>
                  <a:lnTo>
                    <a:pt x="3225" y="2438"/>
                  </a:lnTo>
                  <a:lnTo>
                    <a:pt x="3340" y="2133"/>
                  </a:lnTo>
                  <a:lnTo>
                    <a:pt x="3492" y="1816"/>
                  </a:lnTo>
                  <a:lnTo>
                    <a:pt x="3187" y="1041"/>
                  </a:lnTo>
                  <a:lnTo>
                    <a:pt x="3022" y="215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F27B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4" name="object 3424"/>
            <p:cNvSpPr/>
            <p:nvPr/>
          </p:nvSpPr>
          <p:spPr>
            <a:xfrm>
              <a:off x="12027946" y="695690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743" y="0"/>
                  </a:moveTo>
                  <a:lnTo>
                    <a:pt x="1968" y="12"/>
                  </a:lnTo>
                  <a:lnTo>
                    <a:pt x="1193" y="50"/>
                  </a:lnTo>
                  <a:lnTo>
                    <a:pt x="419" y="63"/>
                  </a:lnTo>
                  <a:lnTo>
                    <a:pt x="266" y="406"/>
                  </a:lnTo>
                  <a:lnTo>
                    <a:pt x="152" y="711"/>
                  </a:lnTo>
                  <a:lnTo>
                    <a:pt x="0" y="1016"/>
                  </a:lnTo>
                  <a:lnTo>
                    <a:pt x="3810" y="2400"/>
                  </a:lnTo>
                  <a:lnTo>
                    <a:pt x="3454" y="6007"/>
                  </a:lnTo>
                  <a:lnTo>
                    <a:pt x="4648" y="5892"/>
                  </a:lnTo>
                  <a:lnTo>
                    <a:pt x="5245" y="7073"/>
                  </a:lnTo>
                  <a:lnTo>
                    <a:pt x="6299" y="7289"/>
                  </a:lnTo>
                  <a:lnTo>
                    <a:pt x="6350" y="6515"/>
                  </a:lnTo>
                  <a:lnTo>
                    <a:pt x="6197" y="5892"/>
                  </a:lnTo>
                  <a:lnTo>
                    <a:pt x="5143" y="4572"/>
                  </a:lnTo>
                  <a:lnTo>
                    <a:pt x="4838" y="3759"/>
                  </a:lnTo>
                  <a:lnTo>
                    <a:pt x="5410" y="2895"/>
                  </a:lnTo>
                  <a:lnTo>
                    <a:pt x="5816" y="1854"/>
                  </a:lnTo>
                  <a:lnTo>
                    <a:pt x="6896" y="2603"/>
                  </a:lnTo>
                  <a:lnTo>
                    <a:pt x="7505" y="2108"/>
                  </a:lnTo>
                  <a:lnTo>
                    <a:pt x="6642" y="1397"/>
                  </a:lnTo>
                  <a:lnTo>
                    <a:pt x="5689" y="800"/>
                  </a:lnTo>
                  <a:lnTo>
                    <a:pt x="3657" y="1054"/>
                  </a:lnTo>
                  <a:lnTo>
                    <a:pt x="3098" y="72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5" name="object 3425"/>
            <p:cNvSpPr/>
            <p:nvPr/>
          </p:nvSpPr>
          <p:spPr>
            <a:xfrm>
              <a:off x="12083432" y="692136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759" y="0"/>
                  </a:moveTo>
                  <a:lnTo>
                    <a:pt x="2857" y="342"/>
                  </a:lnTo>
                  <a:lnTo>
                    <a:pt x="2565" y="1092"/>
                  </a:lnTo>
                  <a:lnTo>
                    <a:pt x="2603" y="1943"/>
                  </a:lnTo>
                  <a:lnTo>
                    <a:pt x="2654" y="3797"/>
                  </a:lnTo>
                  <a:lnTo>
                    <a:pt x="1600" y="2870"/>
                  </a:lnTo>
                  <a:lnTo>
                    <a:pt x="850" y="2679"/>
                  </a:lnTo>
                  <a:lnTo>
                    <a:pt x="1104" y="3378"/>
                  </a:lnTo>
                  <a:lnTo>
                    <a:pt x="1015" y="4038"/>
                  </a:lnTo>
                  <a:lnTo>
                    <a:pt x="558" y="4356"/>
                  </a:lnTo>
                  <a:lnTo>
                    <a:pt x="0" y="4584"/>
                  </a:lnTo>
                  <a:lnTo>
                    <a:pt x="1308" y="5791"/>
                  </a:lnTo>
                  <a:lnTo>
                    <a:pt x="2095" y="5321"/>
                  </a:lnTo>
                  <a:lnTo>
                    <a:pt x="3149" y="5524"/>
                  </a:lnTo>
                  <a:lnTo>
                    <a:pt x="3848" y="4787"/>
                  </a:lnTo>
                  <a:lnTo>
                    <a:pt x="4711" y="4445"/>
                  </a:lnTo>
                  <a:lnTo>
                    <a:pt x="6642" y="3733"/>
                  </a:lnTo>
                  <a:lnTo>
                    <a:pt x="5448" y="2552"/>
                  </a:lnTo>
                  <a:lnTo>
                    <a:pt x="2793" y="2578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6" name="object 3426"/>
            <p:cNvSpPr/>
            <p:nvPr/>
          </p:nvSpPr>
          <p:spPr>
            <a:xfrm>
              <a:off x="12088554" y="692043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120" y="0"/>
                  </a:moveTo>
                  <a:lnTo>
                    <a:pt x="914" y="647"/>
                  </a:lnTo>
                  <a:lnTo>
                    <a:pt x="0" y="1841"/>
                  </a:lnTo>
                  <a:lnTo>
                    <a:pt x="3149" y="2692"/>
                  </a:lnTo>
                  <a:lnTo>
                    <a:pt x="3213" y="4737"/>
                  </a:lnTo>
                  <a:lnTo>
                    <a:pt x="4064" y="4191"/>
                  </a:lnTo>
                  <a:lnTo>
                    <a:pt x="5630" y="4191"/>
                  </a:lnTo>
                  <a:lnTo>
                    <a:pt x="5257" y="1727"/>
                  </a:lnTo>
                  <a:lnTo>
                    <a:pt x="4368" y="736"/>
                  </a:lnTo>
                  <a:lnTo>
                    <a:pt x="2120" y="0"/>
                  </a:lnTo>
                  <a:close/>
                </a:path>
                <a:path w="5715" h="5079">
                  <a:moveTo>
                    <a:pt x="5630" y="4191"/>
                  </a:moveTo>
                  <a:lnTo>
                    <a:pt x="4064" y="4191"/>
                  </a:lnTo>
                  <a:lnTo>
                    <a:pt x="5651" y="4330"/>
                  </a:lnTo>
                  <a:lnTo>
                    <a:pt x="5630" y="4191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7" name="object 3427"/>
            <p:cNvSpPr/>
            <p:nvPr/>
          </p:nvSpPr>
          <p:spPr>
            <a:xfrm>
              <a:off x="12085717" y="69183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558" y="203"/>
                  </a:lnTo>
                  <a:lnTo>
                    <a:pt x="101" y="546"/>
                  </a:lnTo>
                  <a:lnTo>
                    <a:pt x="0" y="1206"/>
                  </a:lnTo>
                  <a:lnTo>
                    <a:pt x="558" y="1752"/>
                  </a:lnTo>
                  <a:lnTo>
                    <a:pt x="1219" y="2209"/>
                  </a:lnTo>
                  <a:lnTo>
                    <a:pt x="1485" y="2971"/>
                  </a:lnTo>
                  <a:lnTo>
                    <a:pt x="2705" y="1841"/>
                  </a:lnTo>
                  <a:lnTo>
                    <a:pt x="2260" y="8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8" name="object 3428"/>
            <p:cNvSpPr/>
            <p:nvPr/>
          </p:nvSpPr>
          <p:spPr>
            <a:xfrm>
              <a:off x="12097513" y="69201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53"/>
                  </a:lnTo>
                  <a:lnTo>
                    <a:pt x="241" y="29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29" name="object 3429"/>
            <p:cNvSpPr/>
            <p:nvPr/>
          </p:nvSpPr>
          <p:spPr>
            <a:xfrm>
              <a:off x="12093842" y="691492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901" y="3619"/>
                  </a:moveTo>
                  <a:lnTo>
                    <a:pt x="596" y="3479"/>
                  </a:lnTo>
                  <a:lnTo>
                    <a:pt x="304" y="3327"/>
                  </a:lnTo>
                  <a:lnTo>
                    <a:pt x="0" y="3162"/>
                  </a:lnTo>
                  <a:lnTo>
                    <a:pt x="190" y="3556"/>
                  </a:lnTo>
                  <a:lnTo>
                    <a:pt x="469" y="3695"/>
                  </a:lnTo>
                  <a:lnTo>
                    <a:pt x="901" y="3619"/>
                  </a:lnTo>
                  <a:close/>
                </a:path>
                <a:path w="5715" h="3809">
                  <a:moveTo>
                    <a:pt x="5156" y="1168"/>
                  </a:moveTo>
                  <a:lnTo>
                    <a:pt x="4991" y="635"/>
                  </a:lnTo>
                  <a:lnTo>
                    <a:pt x="4254" y="12"/>
                  </a:lnTo>
                  <a:lnTo>
                    <a:pt x="4025" y="0"/>
                  </a:lnTo>
                  <a:lnTo>
                    <a:pt x="3822" y="38"/>
                  </a:lnTo>
                  <a:lnTo>
                    <a:pt x="3606" y="101"/>
                  </a:lnTo>
                  <a:lnTo>
                    <a:pt x="3759" y="596"/>
                  </a:lnTo>
                  <a:lnTo>
                    <a:pt x="3924" y="1104"/>
                  </a:lnTo>
                  <a:lnTo>
                    <a:pt x="4064" y="1600"/>
                  </a:lnTo>
                  <a:lnTo>
                    <a:pt x="5156" y="1168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0" name="object 3430"/>
            <p:cNvSpPr/>
            <p:nvPr/>
          </p:nvSpPr>
          <p:spPr>
            <a:xfrm>
              <a:off x="12092390" y="69170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253"/>
                  </a:lnTo>
                  <a:lnTo>
                    <a:pt x="152" y="406"/>
                  </a:lnTo>
                  <a:lnTo>
                    <a:pt x="342" y="507"/>
                  </a:lnTo>
                  <a:lnTo>
                    <a:pt x="507" y="609"/>
                  </a:lnTo>
                  <a:lnTo>
                    <a:pt x="469" y="355"/>
                  </a:lnTo>
                  <a:lnTo>
                    <a:pt x="368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1" name="object 3431"/>
            <p:cNvSpPr/>
            <p:nvPr/>
          </p:nvSpPr>
          <p:spPr>
            <a:xfrm>
              <a:off x="12089189" y="690153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749" y="0"/>
                  </a:moveTo>
                  <a:lnTo>
                    <a:pt x="0" y="2451"/>
                  </a:lnTo>
                  <a:lnTo>
                    <a:pt x="1917" y="4216"/>
                  </a:lnTo>
                  <a:lnTo>
                    <a:pt x="2298" y="6400"/>
                  </a:lnTo>
                  <a:lnTo>
                    <a:pt x="3492" y="5867"/>
                  </a:lnTo>
                  <a:lnTo>
                    <a:pt x="3606" y="5041"/>
                  </a:lnTo>
                  <a:lnTo>
                    <a:pt x="2768" y="4152"/>
                  </a:lnTo>
                  <a:lnTo>
                    <a:pt x="1663" y="2959"/>
                  </a:lnTo>
                  <a:lnTo>
                    <a:pt x="1384" y="140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2" name="object 3432"/>
            <p:cNvSpPr/>
            <p:nvPr/>
          </p:nvSpPr>
          <p:spPr>
            <a:xfrm>
              <a:off x="12084215" y="690253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06" y="825"/>
                  </a:moveTo>
                  <a:lnTo>
                    <a:pt x="863" y="774"/>
                  </a:lnTo>
                  <a:lnTo>
                    <a:pt x="1130" y="990"/>
                  </a:lnTo>
                  <a:lnTo>
                    <a:pt x="1206" y="825"/>
                  </a:lnTo>
                  <a:close/>
                </a:path>
                <a:path w="3175" h="5715">
                  <a:moveTo>
                    <a:pt x="2019" y="4178"/>
                  </a:moveTo>
                  <a:lnTo>
                    <a:pt x="1079" y="3797"/>
                  </a:lnTo>
                  <a:lnTo>
                    <a:pt x="965" y="3111"/>
                  </a:lnTo>
                  <a:lnTo>
                    <a:pt x="635" y="2971"/>
                  </a:lnTo>
                  <a:lnTo>
                    <a:pt x="330" y="2819"/>
                  </a:lnTo>
                  <a:lnTo>
                    <a:pt x="0" y="2705"/>
                  </a:lnTo>
                  <a:lnTo>
                    <a:pt x="215" y="3352"/>
                  </a:lnTo>
                  <a:lnTo>
                    <a:pt x="609" y="4000"/>
                  </a:lnTo>
                  <a:lnTo>
                    <a:pt x="254" y="4724"/>
                  </a:lnTo>
                  <a:lnTo>
                    <a:pt x="12" y="5245"/>
                  </a:lnTo>
                  <a:lnTo>
                    <a:pt x="12" y="5664"/>
                  </a:lnTo>
                  <a:lnTo>
                    <a:pt x="762" y="5473"/>
                  </a:lnTo>
                  <a:lnTo>
                    <a:pt x="1104" y="5397"/>
                  </a:lnTo>
                  <a:lnTo>
                    <a:pt x="1524" y="5219"/>
                  </a:lnTo>
                  <a:lnTo>
                    <a:pt x="1651" y="4965"/>
                  </a:lnTo>
                  <a:lnTo>
                    <a:pt x="2019" y="4178"/>
                  </a:lnTo>
                  <a:close/>
                </a:path>
                <a:path w="3175" h="5715">
                  <a:moveTo>
                    <a:pt x="2921" y="0"/>
                  </a:moveTo>
                  <a:lnTo>
                    <a:pt x="2705" y="266"/>
                  </a:lnTo>
                  <a:lnTo>
                    <a:pt x="2870" y="34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3" name="object 3433"/>
            <p:cNvSpPr/>
            <p:nvPr/>
          </p:nvSpPr>
          <p:spPr>
            <a:xfrm>
              <a:off x="12088975" y="69129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803" y="0"/>
                  </a:moveTo>
                  <a:lnTo>
                    <a:pt x="1130" y="279"/>
                  </a:lnTo>
                  <a:lnTo>
                    <a:pt x="673" y="393"/>
                  </a:lnTo>
                  <a:lnTo>
                    <a:pt x="457" y="469"/>
                  </a:lnTo>
                  <a:lnTo>
                    <a:pt x="228" y="571"/>
                  </a:lnTo>
                  <a:lnTo>
                    <a:pt x="0" y="634"/>
                  </a:lnTo>
                  <a:lnTo>
                    <a:pt x="101" y="876"/>
                  </a:lnTo>
                  <a:lnTo>
                    <a:pt x="266" y="1333"/>
                  </a:lnTo>
                  <a:lnTo>
                    <a:pt x="507" y="1269"/>
                  </a:lnTo>
                  <a:lnTo>
                    <a:pt x="723" y="1219"/>
                  </a:lnTo>
                  <a:lnTo>
                    <a:pt x="965" y="1142"/>
                  </a:lnTo>
                  <a:lnTo>
                    <a:pt x="1333" y="990"/>
                  </a:lnTo>
                  <a:lnTo>
                    <a:pt x="2120" y="1231"/>
                  </a:lnTo>
                  <a:lnTo>
                    <a:pt x="1955" y="54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4" name="object 3434"/>
            <p:cNvSpPr/>
            <p:nvPr/>
          </p:nvSpPr>
          <p:spPr>
            <a:xfrm>
              <a:off x="12080812" y="69127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0" y="0"/>
                  </a:moveTo>
                  <a:lnTo>
                    <a:pt x="254" y="685"/>
                  </a:lnTo>
                  <a:lnTo>
                    <a:pt x="1041" y="2438"/>
                  </a:lnTo>
                  <a:lnTo>
                    <a:pt x="2336" y="2349"/>
                  </a:lnTo>
                  <a:lnTo>
                    <a:pt x="3797" y="1714"/>
                  </a:lnTo>
                  <a:lnTo>
                    <a:pt x="3619" y="1244"/>
                  </a:lnTo>
                  <a:lnTo>
                    <a:pt x="3263" y="342"/>
                  </a:lnTo>
                  <a:lnTo>
                    <a:pt x="1993" y="2044"/>
                  </a:lnTo>
                  <a:lnTo>
                    <a:pt x="106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5" name="object 3435"/>
            <p:cNvSpPr/>
            <p:nvPr/>
          </p:nvSpPr>
          <p:spPr>
            <a:xfrm>
              <a:off x="12086997" y="69099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52"/>
                  </a:lnTo>
                  <a:lnTo>
                    <a:pt x="444" y="342"/>
                  </a:lnTo>
                  <a:lnTo>
                    <a:pt x="0" y="507"/>
                  </a:lnTo>
                  <a:lnTo>
                    <a:pt x="203" y="774"/>
                  </a:lnTo>
                  <a:lnTo>
                    <a:pt x="406" y="1244"/>
                  </a:lnTo>
                  <a:lnTo>
                    <a:pt x="609" y="1244"/>
                  </a:lnTo>
                  <a:lnTo>
                    <a:pt x="1346" y="1193"/>
                  </a:lnTo>
                  <a:lnTo>
                    <a:pt x="1295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6" name="object 3436"/>
            <p:cNvSpPr/>
            <p:nvPr/>
          </p:nvSpPr>
          <p:spPr>
            <a:xfrm>
              <a:off x="12085279" y="69132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47" y="0"/>
                  </a:moveTo>
                  <a:lnTo>
                    <a:pt x="203" y="152"/>
                  </a:lnTo>
                  <a:lnTo>
                    <a:pt x="0" y="1015"/>
                  </a:lnTo>
                  <a:lnTo>
                    <a:pt x="469" y="863"/>
                  </a:lnTo>
                  <a:lnTo>
                    <a:pt x="927" y="673"/>
                  </a:lnTo>
                  <a:lnTo>
                    <a:pt x="1384" y="50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7" name="object 3437"/>
            <p:cNvSpPr/>
            <p:nvPr/>
          </p:nvSpPr>
          <p:spPr>
            <a:xfrm>
              <a:off x="12065232" y="687583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3175" y="0"/>
                  </a:moveTo>
                  <a:lnTo>
                    <a:pt x="1790" y="533"/>
                  </a:lnTo>
                  <a:lnTo>
                    <a:pt x="2679" y="2539"/>
                  </a:lnTo>
                  <a:lnTo>
                    <a:pt x="2235" y="4254"/>
                  </a:lnTo>
                  <a:lnTo>
                    <a:pt x="596" y="5689"/>
                  </a:lnTo>
                  <a:lnTo>
                    <a:pt x="1158" y="6692"/>
                  </a:lnTo>
                  <a:lnTo>
                    <a:pt x="1142" y="6832"/>
                  </a:lnTo>
                  <a:lnTo>
                    <a:pt x="0" y="8534"/>
                  </a:lnTo>
                  <a:lnTo>
                    <a:pt x="1892" y="9131"/>
                  </a:lnTo>
                  <a:lnTo>
                    <a:pt x="2108" y="6692"/>
                  </a:lnTo>
                  <a:lnTo>
                    <a:pt x="9700" y="6692"/>
                  </a:lnTo>
                  <a:lnTo>
                    <a:pt x="8331" y="4991"/>
                  </a:lnTo>
                  <a:lnTo>
                    <a:pt x="9260" y="1727"/>
                  </a:lnTo>
                  <a:lnTo>
                    <a:pt x="8699" y="1727"/>
                  </a:lnTo>
                  <a:lnTo>
                    <a:pt x="7754" y="1625"/>
                  </a:lnTo>
                  <a:lnTo>
                    <a:pt x="7150" y="1447"/>
                  </a:lnTo>
                  <a:lnTo>
                    <a:pt x="4749" y="1409"/>
                  </a:lnTo>
                  <a:lnTo>
                    <a:pt x="3390" y="1384"/>
                  </a:lnTo>
                  <a:lnTo>
                    <a:pt x="3313" y="380"/>
                  </a:lnTo>
                  <a:lnTo>
                    <a:pt x="3175" y="0"/>
                  </a:lnTo>
                  <a:close/>
                </a:path>
                <a:path w="10159" h="9525">
                  <a:moveTo>
                    <a:pt x="9700" y="6692"/>
                  </a:moveTo>
                  <a:lnTo>
                    <a:pt x="2108" y="6692"/>
                  </a:lnTo>
                  <a:lnTo>
                    <a:pt x="4876" y="7480"/>
                  </a:lnTo>
                  <a:lnTo>
                    <a:pt x="5689" y="7594"/>
                  </a:lnTo>
                  <a:lnTo>
                    <a:pt x="6286" y="8242"/>
                  </a:lnTo>
                  <a:lnTo>
                    <a:pt x="6997" y="6832"/>
                  </a:lnTo>
                  <a:lnTo>
                    <a:pt x="9602" y="6832"/>
                  </a:lnTo>
                  <a:lnTo>
                    <a:pt x="9700" y="6692"/>
                  </a:lnTo>
                  <a:close/>
                </a:path>
                <a:path w="10159" h="9525">
                  <a:moveTo>
                    <a:pt x="9602" y="6832"/>
                  </a:moveTo>
                  <a:lnTo>
                    <a:pt x="6997" y="6832"/>
                  </a:lnTo>
                  <a:lnTo>
                    <a:pt x="8674" y="7429"/>
                  </a:lnTo>
                  <a:lnTo>
                    <a:pt x="9602" y="6832"/>
                  </a:lnTo>
                  <a:close/>
                </a:path>
                <a:path w="10159" h="9525">
                  <a:moveTo>
                    <a:pt x="9080" y="1587"/>
                  </a:moveTo>
                  <a:lnTo>
                    <a:pt x="8855" y="1638"/>
                  </a:lnTo>
                  <a:lnTo>
                    <a:pt x="8699" y="1727"/>
                  </a:lnTo>
                  <a:lnTo>
                    <a:pt x="9260" y="1727"/>
                  </a:lnTo>
                  <a:lnTo>
                    <a:pt x="9296" y="1600"/>
                  </a:lnTo>
                  <a:lnTo>
                    <a:pt x="9080" y="1587"/>
                  </a:lnTo>
                  <a:close/>
                </a:path>
                <a:path w="10159" h="9525">
                  <a:moveTo>
                    <a:pt x="6553" y="380"/>
                  </a:moveTo>
                  <a:lnTo>
                    <a:pt x="5080" y="838"/>
                  </a:lnTo>
                  <a:lnTo>
                    <a:pt x="4991" y="1333"/>
                  </a:lnTo>
                  <a:lnTo>
                    <a:pt x="4749" y="1409"/>
                  </a:lnTo>
                  <a:lnTo>
                    <a:pt x="7117" y="1409"/>
                  </a:lnTo>
                  <a:lnTo>
                    <a:pt x="6756" y="990"/>
                  </a:lnTo>
                  <a:lnTo>
                    <a:pt x="6553" y="380"/>
                  </a:lnTo>
                  <a:close/>
                </a:path>
                <a:path w="10159" h="9525">
                  <a:moveTo>
                    <a:pt x="4381" y="1104"/>
                  </a:moveTo>
                  <a:lnTo>
                    <a:pt x="3695" y="1384"/>
                  </a:lnTo>
                  <a:lnTo>
                    <a:pt x="4719" y="1384"/>
                  </a:lnTo>
                  <a:lnTo>
                    <a:pt x="4381" y="1104"/>
                  </a:lnTo>
                  <a:close/>
                </a:path>
              </a:pathLst>
            </a:custGeom>
            <a:solidFill>
              <a:srgbClr val="EE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8" name="object 3438"/>
            <p:cNvSpPr/>
            <p:nvPr/>
          </p:nvSpPr>
          <p:spPr>
            <a:xfrm>
              <a:off x="12070756" y="687735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1473" y="5308"/>
                  </a:moveTo>
                  <a:lnTo>
                    <a:pt x="761" y="6718"/>
                  </a:lnTo>
                  <a:lnTo>
                    <a:pt x="419" y="7073"/>
                  </a:lnTo>
                  <a:lnTo>
                    <a:pt x="0" y="7823"/>
                  </a:lnTo>
                  <a:lnTo>
                    <a:pt x="1981" y="8432"/>
                  </a:lnTo>
                  <a:lnTo>
                    <a:pt x="2755" y="10464"/>
                  </a:lnTo>
                  <a:lnTo>
                    <a:pt x="4660" y="10756"/>
                  </a:lnTo>
                  <a:lnTo>
                    <a:pt x="4425" y="5905"/>
                  </a:lnTo>
                  <a:lnTo>
                    <a:pt x="3149" y="5905"/>
                  </a:lnTo>
                  <a:lnTo>
                    <a:pt x="1473" y="5308"/>
                  </a:lnTo>
                  <a:close/>
                </a:path>
                <a:path w="9525" h="10795">
                  <a:moveTo>
                    <a:pt x="4470" y="0"/>
                  </a:moveTo>
                  <a:lnTo>
                    <a:pt x="3771" y="76"/>
                  </a:lnTo>
                  <a:lnTo>
                    <a:pt x="2878" y="3213"/>
                  </a:lnTo>
                  <a:lnTo>
                    <a:pt x="2857" y="3530"/>
                  </a:lnTo>
                  <a:lnTo>
                    <a:pt x="4216" y="5219"/>
                  </a:lnTo>
                  <a:lnTo>
                    <a:pt x="3149" y="5905"/>
                  </a:lnTo>
                  <a:lnTo>
                    <a:pt x="4425" y="5905"/>
                  </a:lnTo>
                  <a:lnTo>
                    <a:pt x="4419" y="5778"/>
                  </a:lnTo>
                  <a:lnTo>
                    <a:pt x="8928" y="4419"/>
                  </a:lnTo>
                  <a:lnTo>
                    <a:pt x="9270" y="4279"/>
                  </a:lnTo>
                  <a:lnTo>
                    <a:pt x="8902" y="3530"/>
                  </a:lnTo>
                  <a:lnTo>
                    <a:pt x="7619" y="3213"/>
                  </a:lnTo>
                  <a:lnTo>
                    <a:pt x="7719" y="2286"/>
                  </a:lnTo>
                  <a:lnTo>
                    <a:pt x="5753" y="2286"/>
                  </a:lnTo>
                  <a:lnTo>
                    <a:pt x="5029" y="977"/>
                  </a:lnTo>
                  <a:lnTo>
                    <a:pt x="4711" y="533"/>
                  </a:lnTo>
                  <a:lnTo>
                    <a:pt x="4470" y="0"/>
                  </a:lnTo>
                  <a:close/>
                </a:path>
                <a:path w="9525" h="10795">
                  <a:moveTo>
                    <a:pt x="6667" y="330"/>
                  </a:moveTo>
                  <a:lnTo>
                    <a:pt x="5753" y="2286"/>
                  </a:lnTo>
                  <a:lnTo>
                    <a:pt x="7719" y="2286"/>
                  </a:lnTo>
                  <a:lnTo>
                    <a:pt x="7746" y="2032"/>
                  </a:lnTo>
                  <a:lnTo>
                    <a:pt x="7404" y="1130"/>
                  </a:lnTo>
                  <a:lnTo>
                    <a:pt x="6667" y="33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39" name="object 3439"/>
            <p:cNvSpPr/>
            <p:nvPr/>
          </p:nvSpPr>
          <p:spPr>
            <a:xfrm>
              <a:off x="12061832" y="6880003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2108" y="0"/>
                  </a:moveTo>
                  <a:lnTo>
                    <a:pt x="1409" y="1650"/>
                  </a:lnTo>
                  <a:lnTo>
                    <a:pt x="622" y="1409"/>
                  </a:lnTo>
                  <a:lnTo>
                    <a:pt x="0" y="1498"/>
                  </a:lnTo>
                  <a:lnTo>
                    <a:pt x="165" y="1943"/>
                  </a:lnTo>
                  <a:lnTo>
                    <a:pt x="558" y="2806"/>
                  </a:lnTo>
                  <a:lnTo>
                    <a:pt x="1295" y="2603"/>
                  </a:lnTo>
                  <a:lnTo>
                    <a:pt x="2349" y="2400"/>
                  </a:lnTo>
                  <a:lnTo>
                    <a:pt x="2717" y="4267"/>
                  </a:lnTo>
                  <a:lnTo>
                    <a:pt x="4356" y="5410"/>
                  </a:lnTo>
                  <a:lnTo>
                    <a:pt x="2794" y="6692"/>
                  </a:lnTo>
                  <a:lnTo>
                    <a:pt x="1346" y="8877"/>
                  </a:lnTo>
                  <a:lnTo>
                    <a:pt x="3238" y="10693"/>
                  </a:lnTo>
                  <a:lnTo>
                    <a:pt x="3492" y="12699"/>
                  </a:lnTo>
                  <a:lnTo>
                    <a:pt x="4064" y="14046"/>
                  </a:lnTo>
                  <a:lnTo>
                    <a:pt x="4749" y="13817"/>
                  </a:lnTo>
                  <a:lnTo>
                    <a:pt x="5168" y="12953"/>
                  </a:lnTo>
                  <a:lnTo>
                    <a:pt x="5600" y="11963"/>
                  </a:lnTo>
                  <a:lnTo>
                    <a:pt x="3517" y="9321"/>
                  </a:lnTo>
                  <a:lnTo>
                    <a:pt x="4508" y="7950"/>
                  </a:lnTo>
                  <a:lnTo>
                    <a:pt x="6146" y="5867"/>
                  </a:lnTo>
                  <a:lnTo>
                    <a:pt x="6311" y="5308"/>
                  </a:lnTo>
                  <a:lnTo>
                    <a:pt x="5295" y="4952"/>
                  </a:lnTo>
                  <a:lnTo>
                    <a:pt x="3403" y="4356"/>
                  </a:lnTo>
                  <a:lnTo>
                    <a:pt x="4597" y="2578"/>
                  </a:lnTo>
                  <a:lnTo>
                    <a:pt x="4000" y="1511"/>
                  </a:lnTo>
                  <a:lnTo>
                    <a:pt x="3644" y="596"/>
                  </a:lnTo>
                  <a:lnTo>
                    <a:pt x="3492" y="126"/>
                  </a:lnTo>
                  <a:lnTo>
                    <a:pt x="2819" y="12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0" name="object 3440"/>
            <p:cNvSpPr/>
            <p:nvPr/>
          </p:nvSpPr>
          <p:spPr>
            <a:xfrm>
              <a:off x="12065381" y="689389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2934" y="6447"/>
                  </a:moveTo>
                  <a:close/>
                </a:path>
                <a:path w="6350" h="6984">
                  <a:moveTo>
                    <a:pt x="1638" y="2159"/>
                  </a:moveTo>
                  <a:lnTo>
                    <a:pt x="0" y="2717"/>
                  </a:lnTo>
                  <a:lnTo>
                    <a:pt x="101" y="3454"/>
                  </a:lnTo>
                  <a:lnTo>
                    <a:pt x="1727" y="3860"/>
                  </a:lnTo>
                  <a:lnTo>
                    <a:pt x="1206" y="5118"/>
                  </a:lnTo>
                  <a:lnTo>
                    <a:pt x="1193" y="6184"/>
                  </a:lnTo>
                  <a:lnTo>
                    <a:pt x="2934" y="6447"/>
                  </a:lnTo>
                  <a:lnTo>
                    <a:pt x="2988" y="5118"/>
                  </a:lnTo>
                  <a:lnTo>
                    <a:pt x="2794" y="3479"/>
                  </a:lnTo>
                  <a:lnTo>
                    <a:pt x="5797" y="3479"/>
                  </a:lnTo>
                  <a:lnTo>
                    <a:pt x="5655" y="2311"/>
                  </a:lnTo>
                  <a:lnTo>
                    <a:pt x="3657" y="2311"/>
                  </a:lnTo>
                  <a:lnTo>
                    <a:pt x="1638" y="2159"/>
                  </a:lnTo>
                  <a:close/>
                </a:path>
                <a:path w="6350" h="6984">
                  <a:moveTo>
                    <a:pt x="5797" y="3479"/>
                  </a:moveTo>
                  <a:lnTo>
                    <a:pt x="2794" y="3479"/>
                  </a:lnTo>
                  <a:lnTo>
                    <a:pt x="5854" y="3949"/>
                  </a:lnTo>
                  <a:lnTo>
                    <a:pt x="5797" y="3479"/>
                  </a:lnTo>
                  <a:close/>
                </a:path>
                <a:path w="6350" h="6984">
                  <a:moveTo>
                    <a:pt x="5143" y="0"/>
                  </a:moveTo>
                  <a:lnTo>
                    <a:pt x="4445" y="254"/>
                  </a:lnTo>
                  <a:lnTo>
                    <a:pt x="3657" y="2311"/>
                  </a:lnTo>
                  <a:lnTo>
                    <a:pt x="5655" y="2311"/>
                  </a:lnTo>
                  <a:lnTo>
                    <a:pt x="5647" y="2159"/>
                  </a:lnTo>
                  <a:lnTo>
                    <a:pt x="6337" y="1168"/>
                  </a:lnTo>
                  <a:lnTo>
                    <a:pt x="5638" y="1066"/>
                  </a:lnTo>
                  <a:lnTo>
                    <a:pt x="5372" y="57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1" name="object 3441"/>
            <p:cNvSpPr/>
            <p:nvPr/>
          </p:nvSpPr>
          <p:spPr>
            <a:xfrm>
              <a:off x="12065124" y="689351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590" y="0"/>
                  </a:moveTo>
                  <a:lnTo>
                    <a:pt x="1460" y="292"/>
                  </a:lnTo>
                  <a:lnTo>
                    <a:pt x="1003" y="469"/>
                  </a:lnTo>
                  <a:lnTo>
                    <a:pt x="787" y="533"/>
                  </a:lnTo>
                  <a:lnTo>
                    <a:pt x="1041" y="1384"/>
                  </a:lnTo>
                  <a:lnTo>
                    <a:pt x="850" y="2044"/>
                  </a:lnTo>
                  <a:lnTo>
                    <a:pt x="0" y="2400"/>
                  </a:lnTo>
                  <a:lnTo>
                    <a:pt x="165" y="2870"/>
                  </a:lnTo>
                  <a:lnTo>
                    <a:pt x="254" y="3098"/>
                  </a:lnTo>
                  <a:lnTo>
                    <a:pt x="1892" y="2527"/>
                  </a:lnTo>
                  <a:lnTo>
                    <a:pt x="3911" y="2692"/>
                  </a:lnTo>
                  <a:lnTo>
                    <a:pt x="4699" y="634"/>
                  </a:lnTo>
                  <a:lnTo>
                    <a:pt x="3657" y="2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2" name="object 3442"/>
            <p:cNvSpPr/>
            <p:nvPr/>
          </p:nvSpPr>
          <p:spPr>
            <a:xfrm>
              <a:off x="12069711" y="688927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03" y="0"/>
                  </a:moveTo>
                  <a:lnTo>
                    <a:pt x="330" y="2133"/>
                  </a:lnTo>
                  <a:lnTo>
                    <a:pt x="127" y="2349"/>
                  </a:lnTo>
                  <a:lnTo>
                    <a:pt x="0" y="2552"/>
                  </a:lnTo>
                  <a:lnTo>
                    <a:pt x="101" y="2781"/>
                  </a:lnTo>
                  <a:lnTo>
                    <a:pt x="190" y="3009"/>
                  </a:lnTo>
                  <a:lnTo>
                    <a:pt x="292" y="3238"/>
                  </a:lnTo>
                  <a:lnTo>
                    <a:pt x="584" y="3365"/>
                  </a:lnTo>
                  <a:lnTo>
                    <a:pt x="901" y="3530"/>
                  </a:lnTo>
                  <a:lnTo>
                    <a:pt x="1219" y="3657"/>
                  </a:lnTo>
                  <a:lnTo>
                    <a:pt x="1790" y="3136"/>
                  </a:lnTo>
                  <a:lnTo>
                    <a:pt x="2247" y="2463"/>
                  </a:lnTo>
                  <a:lnTo>
                    <a:pt x="3035" y="2197"/>
                  </a:lnTo>
                  <a:lnTo>
                    <a:pt x="2679" y="1879"/>
                  </a:lnTo>
                  <a:lnTo>
                    <a:pt x="2336" y="1587"/>
                  </a:lnTo>
                  <a:lnTo>
                    <a:pt x="927" y="21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3" name="object 3443"/>
            <p:cNvSpPr/>
            <p:nvPr/>
          </p:nvSpPr>
          <p:spPr>
            <a:xfrm>
              <a:off x="12068618" y="689117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63" y="0"/>
                  </a:moveTo>
                  <a:lnTo>
                    <a:pt x="647" y="63"/>
                  </a:lnTo>
                  <a:lnTo>
                    <a:pt x="165" y="241"/>
                  </a:lnTo>
                  <a:lnTo>
                    <a:pt x="0" y="1447"/>
                  </a:lnTo>
                  <a:lnTo>
                    <a:pt x="749" y="596"/>
                  </a:lnTo>
                  <a:lnTo>
                    <a:pt x="1104" y="647"/>
                  </a:lnTo>
                  <a:lnTo>
                    <a:pt x="1015" y="43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4" name="object 3444"/>
            <p:cNvSpPr/>
            <p:nvPr/>
          </p:nvSpPr>
          <p:spPr>
            <a:xfrm>
              <a:off x="12070253" y="68929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444" y="101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88" y="495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495" y="863"/>
                  </a:lnTo>
                  <a:lnTo>
                    <a:pt x="711" y="787"/>
                  </a:lnTo>
                  <a:lnTo>
                    <a:pt x="914" y="685"/>
                  </a:lnTo>
                  <a:lnTo>
                    <a:pt x="850" y="444"/>
                  </a:lnTo>
                  <a:lnTo>
                    <a:pt x="787" y="2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5" name="object 3445"/>
            <p:cNvSpPr/>
            <p:nvPr/>
          </p:nvSpPr>
          <p:spPr>
            <a:xfrm>
              <a:off x="12070004" y="68925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54" y="698"/>
                  </a:lnTo>
                  <a:lnTo>
                    <a:pt x="482" y="622"/>
                  </a:lnTo>
                  <a:lnTo>
                    <a:pt x="698" y="533"/>
                  </a:lnTo>
                  <a:lnTo>
                    <a:pt x="914" y="431"/>
                  </a:lnTo>
                  <a:lnTo>
                    <a:pt x="609" y="292"/>
                  </a:lnTo>
                  <a:lnTo>
                    <a:pt x="304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6" name="object 3446"/>
            <p:cNvSpPr/>
            <p:nvPr/>
          </p:nvSpPr>
          <p:spPr>
            <a:xfrm>
              <a:off x="12068791" y="689078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17" y="0"/>
                  </a:moveTo>
                  <a:lnTo>
                    <a:pt x="63" y="50"/>
                  </a:lnTo>
                  <a:lnTo>
                    <a:pt x="0" y="635"/>
                  </a:lnTo>
                  <a:lnTo>
                    <a:pt x="241" y="546"/>
                  </a:lnTo>
                  <a:lnTo>
                    <a:pt x="457" y="457"/>
                  </a:lnTo>
                  <a:lnTo>
                    <a:pt x="698" y="3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7" name="object 3447"/>
            <p:cNvSpPr/>
            <p:nvPr/>
          </p:nvSpPr>
          <p:spPr>
            <a:xfrm>
              <a:off x="12077333" y="687157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394" y="0"/>
                  </a:moveTo>
                  <a:lnTo>
                    <a:pt x="2933" y="304"/>
                  </a:lnTo>
                  <a:lnTo>
                    <a:pt x="1358" y="88"/>
                  </a:lnTo>
                  <a:lnTo>
                    <a:pt x="0" y="889"/>
                  </a:lnTo>
                  <a:lnTo>
                    <a:pt x="279" y="1917"/>
                  </a:lnTo>
                  <a:lnTo>
                    <a:pt x="990" y="2692"/>
                  </a:lnTo>
                  <a:lnTo>
                    <a:pt x="1739" y="3416"/>
                  </a:lnTo>
                  <a:lnTo>
                    <a:pt x="1828" y="3644"/>
                  </a:lnTo>
                  <a:lnTo>
                    <a:pt x="1930" y="3848"/>
                  </a:lnTo>
                  <a:lnTo>
                    <a:pt x="2057" y="4013"/>
                  </a:lnTo>
                  <a:lnTo>
                    <a:pt x="2933" y="4597"/>
                  </a:lnTo>
                  <a:lnTo>
                    <a:pt x="3784" y="5194"/>
                  </a:lnTo>
                  <a:lnTo>
                    <a:pt x="4597" y="5740"/>
                  </a:lnTo>
                  <a:lnTo>
                    <a:pt x="6134" y="4699"/>
                  </a:lnTo>
                  <a:lnTo>
                    <a:pt x="5156" y="3009"/>
                  </a:lnTo>
                  <a:lnTo>
                    <a:pt x="5854" y="1803"/>
                  </a:lnTo>
                  <a:lnTo>
                    <a:pt x="5549" y="1054"/>
                  </a:lnTo>
                  <a:lnTo>
                    <a:pt x="5384" y="20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8" name="object 3448"/>
            <p:cNvSpPr/>
            <p:nvPr/>
          </p:nvSpPr>
          <p:spPr>
            <a:xfrm>
              <a:off x="12075801" y="68747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562" y="0"/>
                  </a:moveTo>
                  <a:lnTo>
                    <a:pt x="419" y="927"/>
                  </a:lnTo>
                  <a:lnTo>
                    <a:pt x="1181" y="2692"/>
                  </a:lnTo>
                  <a:lnTo>
                    <a:pt x="0" y="3581"/>
                  </a:lnTo>
                  <a:lnTo>
                    <a:pt x="711" y="4889"/>
                  </a:lnTo>
                  <a:lnTo>
                    <a:pt x="1612" y="2933"/>
                  </a:lnTo>
                  <a:lnTo>
                    <a:pt x="2349" y="3733"/>
                  </a:lnTo>
                  <a:lnTo>
                    <a:pt x="2578" y="3340"/>
                  </a:lnTo>
                  <a:lnTo>
                    <a:pt x="2832" y="2590"/>
                  </a:lnTo>
                  <a:lnTo>
                    <a:pt x="3708" y="2654"/>
                  </a:lnTo>
                  <a:lnTo>
                    <a:pt x="3619" y="3492"/>
                  </a:lnTo>
                  <a:lnTo>
                    <a:pt x="4013" y="3924"/>
                  </a:lnTo>
                  <a:lnTo>
                    <a:pt x="4559" y="2794"/>
                  </a:lnTo>
                  <a:lnTo>
                    <a:pt x="3809" y="1854"/>
                  </a:lnTo>
                  <a:lnTo>
                    <a:pt x="3606" y="838"/>
                  </a:lnTo>
                  <a:lnTo>
                    <a:pt x="3467" y="647"/>
                  </a:lnTo>
                  <a:lnTo>
                    <a:pt x="3352" y="457"/>
                  </a:lnTo>
                  <a:lnTo>
                    <a:pt x="3263" y="241"/>
                  </a:lnTo>
                  <a:lnTo>
                    <a:pt x="2666" y="406"/>
                  </a:lnTo>
                  <a:lnTo>
                    <a:pt x="2082" y="40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F44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49" name="object 3449"/>
            <p:cNvSpPr/>
            <p:nvPr/>
          </p:nvSpPr>
          <p:spPr>
            <a:xfrm>
              <a:off x="12081984" y="68838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781" y="0"/>
                  </a:moveTo>
                  <a:lnTo>
                    <a:pt x="1739" y="673"/>
                  </a:lnTo>
                  <a:lnTo>
                    <a:pt x="634" y="1346"/>
                  </a:lnTo>
                  <a:lnTo>
                    <a:pt x="0" y="2705"/>
                  </a:lnTo>
                  <a:lnTo>
                    <a:pt x="1739" y="3060"/>
                  </a:lnTo>
                  <a:lnTo>
                    <a:pt x="3136" y="3022"/>
                  </a:lnTo>
                  <a:lnTo>
                    <a:pt x="4521" y="2463"/>
                  </a:lnTo>
                  <a:lnTo>
                    <a:pt x="4241" y="1790"/>
                  </a:lnTo>
                  <a:lnTo>
                    <a:pt x="4000" y="1104"/>
                  </a:lnTo>
                  <a:lnTo>
                    <a:pt x="3733" y="406"/>
                  </a:lnTo>
                  <a:lnTo>
                    <a:pt x="3403" y="266"/>
                  </a:lnTo>
                  <a:lnTo>
                    <a:pt x="3098" y="11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E33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0" name="object 3450"/>
            <p:cNvSpPr/>
            <p:nvPr/>
          </p:nvSpPr>
          <p:spPr>
            <a:xfrm>
              <a:off x="12077080" y="688277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65" y="0"/>
                  </a:moveTo>
                  <a:lnTo>
                    <a:pt x="3467" y="254"/>
                  </a:lnTo>
                  <a:lnTo>
                    <a:pt x="3403" y="736"/>
                  </a:lnTo>
                  <a:lnTo>
                    <a:pt x="3162" y="812"/>
                  </a:lnTo>
                  <a:lnTo>
                    <a:pt x="2781" y="508"/>
                  </a:lnTo>
                  <a:lnTo>
                    <a:pt x="177" y="1193"/>
                  </a:lnTo>
                  <a:lnTo>
                    <a:pt x="0" y="1816"/>
                  </a:lnTo>
                  <a:lnTo>
                    <a:pt x="1765" y="4051"/>
                  </a:lnTo>
                  <a:lnTo>
                    <a:pt x="1917" y="2349"/>
                  </a:lnTo>
                  <a:lnTo>
                    <a:pt x="3822" y="2019"/>
                  </a:lnTo>
                  <a:lnTo>
                    <a:pt x="4419" y="660"/>
                  </a:lnTo>
                  <a:lnTo>
                    <a:pt x="4330" y="457"/>
                  </a:lnTo>
                  <a:lnTo>
                    <a:pt x="4254" y="215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1" name="object 3451"/>
            <p:cNvSpPr/>
            <p:nvPr/>
          </p:nvSpPr>
          <p:spPr>
            <a:xfrm>
              <a:off x="12078150" y="687734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469" y="0"/>
                  </a:moveTo>
                  <a:lnTo>
                    <a:pt x="241" y="749"/>
                  </a:lnTo>
                  <a:lnTo>
                    <a:pt x="0" y="1143"/>
                  </a:lnTo>
                  <a:lnTo>
                    <a:pt x="355" y="2044"/>
                  </a:lnTo>
                  <a:lnTo>
                    <a:pt x="241" y="3225"/>
                  </a:lnTo>
                  <a:lnTo>
                    <a:pt x="1498" y="3543"/>
                  </a:lnTo>
                  <a:lnTo>
                    <a:pt x="1308" y="3009"/>
                  </a:lnTo>
                  <a:lnTo>
                    <a:pt x="1346" y="2476"/>
                  </a:lnTo>
                  <a:lnTo>
                    <a:pt x="1803" y="2006"/>
                  </a:lnTo>
                  <a:lnTo>
                    <a:pt x="1701" y="1549"/>
                  </a:lnTo>
                  <a:lnTo>
                    <a:pt x="1663" y="1333"/>
                  </a:lnTo>
                  <a:lnTo>
                    <a:pt x="1270" y="901"/>
                  </a:lnTo>
                  <a:lnTo>
                    <a:pt x="1358" y="76"/>
                  </a:lnTo>
                  <a:lnTo>
                    <a:pt x="685" y="2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6A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2" name="object 3452"/>
            <p:cNvSpPr/>
            <p:nvPr/>
          </p:nvSpPr>
          <p:spPr>
            <a:xfrm>
              <a:off x="12079466" y="687934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25" y="482"/>
                  </a:lnTo>
                  <a:lnTo>
                    <a:pt x="0" y="1015"/>
                  </a:lnTo>
                  <a:lnTo>
                    <a:pt x="215" y="1600"/>
                  </a:lnTo>
                  <a:lnTo>
                    <a:pt x="723" y="1155"/>
                  </a:lnTo>
                  <a:lnTo>
                    <a:pt x="685" y="58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3" name="object 3453"/>
            <p:cNvSpPr/>
            <p:nvPr/>
          </p:nvSpPr>
          <p:spPr>
            <a:xfrm>
              <a:off x="12084403" y="68883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190"/>
                  </a:lnTo>
                  <a:lnTo>
                    <a:pt x="114" y="380"/>
                  </a:lnTo>
                  <a:lnTo>
                    <a:pt x="406" y="279"/>
                  </a:lnTo>
                  <a:lnTo>
                    <a:pt x="304" y="76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4" name="object 3454"/>
            <p:cNvSpPr/>
            <p:nvPr/>
          </p:nvSpPr>
          <p:spPr>
            <a:xfrm>
              <a:off x="12071908" y="68972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095" y="0"/>
                  </a:moveTo>
                  <a:lnTo>
                    <a:pt x="1663" y="660"/>
                  </a:lnTo>
                  <a:lnTo>
                    <a:pt x="1219" y="1371"/>
                  </a:lnTo>
                  <a:lnTo>
                    <a:pt x="838" y="2146"/>
                  </a:lnTo>
                  <a:lnTo>
                    <a:pt x="0" y="2501"/>
                  </a:lnTo>
                  <a:lnTo>
                    <a:pt x="1943" y="3251"/>
                  </a:lnTo>
                  <a:lnTo>
                    <a:pt x="2247" y="3416"/>
                  </a:lnTo>
                  <a:lnTo>
                    <a:pt x="2895" y="3746"/>
                  </a:lnTo>
                  <a:lnTo>
                    <a:pt x="3441" y="2692"/>
                  </a:lnTo>
                  <a:lnTo>
                    <a:pt x="3365" y="1562"/>
                  </a:lnTo>
                  <a:lnTo>
                    <a:pt x="3200" y="457"/>
                  </a:lnTo>
                  <a:lnTo>
                    <a:pt x="2641" y="6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16C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5" name="object 3455"/>
            <p:cNvSpPr/>
            <p:nvPr/>
          </p:nvSpPr>
          <p:spPr>
            <a:xfrm>
              <a:off x="12067776" y="689997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441" y="0"/>
                  </a:moveTo>
                  <a:lnTo>
                    <a:pt x="2476" y="114"/>
                  </a:lnTo>
                  <a:lnTo>
                    <a:pt x="1524" y="241"/>
                  </a:lnTo>
                  <a:lnTo>
                    <a:pt x="533" y="355"/>
                  </a:lnTo>
                  <a:lnTo>
                    <a:pt x="203" y="1371"/>
                  </a:lnTo>
                  <a:lnTo>
                    <a:pt x="0" y="2387"/>
                  </a:lnTo>
                  <a:lnTo>
                    <a:pt x="787" y="3314"/>
                  </a:lnTo>
                  <a:lnTo>
                    <a:pt x="1587" y="2565"/>
                  </a:lnTo>
                  <a:lnTo>
                    <a:pt x="1790" y="1219"/>
                  </a:lnTo>
                  <a:lnTo>
                    <a:pt x="3048" y="901"/>
                  </a:lnTo>
                  <a:lnTo>
                    <a:pt x="3187" y="609"/>
                  </a:lnTo>
                  <a:lnTo>
                    <a:pt x="3302" y="304"/>
                  </a:lnTo>
                  <a:close/>
                </a:path>
              </a:pathLst>
            </a:custGeom>
            <a:solidFill>
              <a:srgbClr val="F5D1E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6" name="object 3456"/>
            <p:cNvSpPr/>
            <p:nvPr/>
          </p:nvSpPr>
          <p:spPr>
            <a:xfrm>
              <a:off x="12070835" y="689971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54" y="0"/>
                  </a:moveTo>
                  <a:lnTo>
                    <a:pt x="838" y="101"/>
                  </a:lnTo>
                  <a:lnTo>
                    <a:pt x="609" y="177"/>
                  </a:lnTo>
                  <a:lnTo>
                    <a:pt x="368" y="266"/>
                  </a:lnTo>
                  <a:lnTo>
                    <a:pt x="139" y="863"/>
                  </a:lnTo>
                  <a:lnTo>
                    <a:pt x="0" y="1168"/>
                  </a:lnTo>
                  <a:lnTo>
                    <a:pt x="88" y="1384"/>
                  </a:lnTo>
                  <a:lnTo>
                    <a:pt x="165" y="1612"/>
                  </a:lnTo>
                  <a:lnTo>
                    <a:pt x="254" y="1828"/>
                  </a:lnTo>
                  <a:lnTo>
                    <a:pt x="812" y="1625"/>
                  </a:lnTo>
                  <a:lnTo>
                    <a:pt x="1358" y="1562"/>
                  </a:lnTo>
                  <a:lnTo>
                    <a:pt x="1854" y="2006"/>
                  </a:lnTo>
                  <a:lnTo>
                    <a:pt x="2247" y="1574"/>
                  </a:lnTo>
                  <a:lnTo>
                    <a:pt x="2616" y="1155"/>
                  </a:lnTo>
                  <a:lnTo>
                    <a:pt x="3009" y="73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7" name="object 3457"/>
            <p:cNvSpPr/>
            <p:nvPr/>
          </p:nvSpPr>
          <p:spPr>
            <a:xfrm>
              <a:off x="12070717" y="690045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124" y="0"/>
                  </a:moveTo>
                  <a:lnTo>
                    <a:pt x="2743" y="406"/>
                  </a:lnTo>
                  <a:lnTo>
                    <a:pt x="1981" y="1257"/>
                  </a:lnTo>
                  <a:lnTo>
                    <a:pt x="1587" y="2070"/>
                  </a:lnTo>
                  <a:lnTo>
                    <a:pt x="2133" y="3555"/>
                  </a:lnTo>
                  <a:lnTo>
                    <a:pt x="419" y="3403"/>
                  </a:lnTo>
                  <a:lnTo>
                    <a:pt x="0" y="3911"/>
                  </a:lnTo>
                  <a:lnTo>
                    <a:pt x="76" y="4457"/>
                  </a:lnTo>
                  <a:lnTo>
                    <a:pt x="241" y="5041"/>
                  </a:lnTo>
                  <a:lnTo>
                    <a:pt x="342" y="5257"/>
                  </a:lnTo>
                  <a:lnTo>
                    <a:pt x="520" y="5702"/>
                  </a:lnTo>
                  <a:lnTo>
                    <a:pt x="1282" y="4610"/>
                  </a:lnTo>
                  <a:lnTo>
                    <a:pt x="2336" y="4495"/>
                  </a:lnTo>
                  <a:lnTo>
                    <a:pt x="3492" y="4724"/>
                  </a:lnTo>
                  <a:lnTo>
                    <a:pt x="4343" y="4165"/>
                  </a:lnTo>
                  <a:lnTo>
                    <a:pt x="4444" y="3695"/>
                  </a:lnTo>
                  <a:lnTo>
                    <a:pt x="4483" y="3454"/>
                  </a:lnTo>
                  <a:lnTo>
                    <a:pt x="4368" y="2463"/>
                  </a:lnTo>
                  <a:lnTo>
                    <a:pt x="4089" y="495"/>
                  </a:lnTo>
                  <a:lnTo>
                    <a:pt x="3771" y="317"/>
                  </a:lnTo>
                  <a:lnTo>
                    <a:pt x="3441" y="16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F1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8" name="object 3458"/>
            <p:cNvSpPr/>
            <p:nvPr/>
          </p:nvSpPr>
          <p:spPr>
            <a:xfrm>
              <a:off x="12079861" y="688302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69" y="88"/>
                  </a:lnTo>
                  <a:lnTo>
                    <a:pt x="241" y="165"/>
                  </a:lnTo>
                  <a:lnTo>
                    <a:pt x="0" y="254"/>
                  </a:lnTo>
                  <a:lnTo>
                    <a:pt x="380" y="558"/>
                  </a:lnTo>
                  <a:lnTo>
                    <a:pt x="622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59" name="object 3459"/>
            <p:cNvSpPr/>
            <p:nvPr/>
          </p:nvSpPr>
          <p:spPr>
            <a:xfrm>
              <a:off x="12076048" y="69041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584" y="76"/>
                  </a:lnTo>
                  <a:lnTo>
                    <a:pt x="0" y="266"/>
                  </a:lnTo>
                  <a:lnTo>
                    <a:pt x="444" y="1485"/>
                  </a:lnTo>
                  <a:lnTo>
                    <a:pt x="1041" y="1041"/>
                  </a:lnTo>
                  <a:lnTo>
                    <a:pt x="1638" y="43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0" name="object 3460"/>
            <p:cNvSpPr/>
            <p:nvPr/>
          </p:nvSpPr>
          <p:spPr>
            <a:xfrm>
              <a:off x="12070538" y="68936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431" y="101"/>
                  </a:lnTo>
                  <a:lnTo>
                    <a:pt x="215" y="190"/>
                  </a:lnTo>
                  <a:lnTo>
                    <a:pt x="0" y="292"/>
                  </a:lnTo>
                  <a:lnTo>
                    <a:pt x="215" y="850"/>
                  </a:lnTo>
                  <a:lnTo>
                    <a:pt x="469" y="1346"/>
                  </a:lnTo>
                  <a:lnTo>
                    <a:pt x="1168" y="1358"/>
                  </a:lnTo>
                  <a:lnTo>
                    <a:pt x="1092" y="876"/>
                  </a:lnTo>
                  <a:lnTo>
                    <a:pt x="1562" y="15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1" name="object 3461"/>
            <p:cNvSpPr/>
            <p:nvPr/>
          </p:nvSpPr>
          <p:spPr>
            <a:xfrm>
              <a:off x="12070528" y="6920856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4096" y="12750"/>
                  </a:moveTo>
                  <a:lnTo>
                    <a:pt x="9529" y="12750"/>
                  </a:lnTo>
                  <a:lnTo>
                    <a:pt x="10507" y="13296"/>
                  </a:lnTo>
                  <a:lnTo>
                    <a:pt x="11364" y="15621"/>
                  </a:lnTo>
                  <a:lnTo>
                    <a:pt x="11917" y="16370"/>
                  </a:lnTo>
                  <a:lnTo>
                    <a:pt x="13453" y="17424"/>
                  </a:lnTo>
                  <a:lnTo>
                    <a:pt x="13847" y="17030"/>
                  </a:lnTo>
                  <a:lnTo>
                    <a:pt x="14051" y="16370"/>
                  </a:lnTo>
                  <a:lnTo>
                    <a:pt x="13999" y="16103"/>
                  </a:lnTo>
                  <a:lnTo>
                    <a:pt x="13860" y="15938"/>
                  </a:lnTo>
                  <a:lnTo>
                    <a:pt x="13177" y="15595"/>
                  </a:lnTo>
                  <a:lnTo>
                    <a:pt x="12894" y="15278"/>
                  </a:lnTo>
                  <a:lnTo>
                    <a:pt x="11675" y="13042"/>
                  </a:lnTo>
                  <a:lnTo>
                    <a:pt x="14096" y="12750"/>
                  </a:lnTo>
                  <a:close/>
                </a:path>
                <a:path w="15240" h="17779">
                  <a:moveTo>
                    <a:pt x="8399" y="10769"/>
                  </a:moveTo>
                  <a:lnTo>
                    <a:pt x="8023" y="10842"/>
                  </a:lnTo>
                  <a:lnTo>
                    <a:pt x="8208" y="11430"/>
                  </a:lnTo>
                  <a:lnTo>
                    <a:pt x="8272" y="11988"/>
                  </a:lnTo>
                  <a:lnTo>
                    <a:pt x="7853" y="12496"/>
                  </a:lnTo>
                  <a:lnTo>
                    <a:pt x="8107" y="13182"/>
                  </a:lnTo>
                  <a:lnTo>
                    <a:pt x="9529" y="12750"/>
                  </a:lnTo>
                  <a:lnTo>
                    <a:pt x="14096" y="12750"/>
                  </a:lnTo>
                  <a:lnTo>
                    <a:pt x="14622" y="12687"/>
                  </a:lnTo>
                  <a:lnTo>
                    <a:pt x="13696" y="11087"/>
                  </a:lnTo>
                  <a:lnTo>
                    <a:pt x="8907" y="11087"/>
                  </a:lnTo>
                  <a:lnTo>
                    <a:pt x="8399" y="10769"/>
                  </a:lnTo>
                  <a:close/>
                </a:path>
                <a:path w="15240" h="17779">
                  <a:moveTo>
                    <a:pt x="2569" y="4953"/>
                  </a:moveTo>
                  <a:lnTo>
                    <a:pt x="2351" y="5969"/>
                  </a:lnTo>
                  <a:lnTo>
                    <a:pt x="2231" y="6375"/>
                  </a:lnTo>
                  <a:lnTo>
                    <a:pt x="1947" y="7188"/>
                  </a:lnTo>
                  <a:lnTo>
                    <a:pt x="512" y="7353"/>
                  </a:lnTo>
                  <a:lnTo>
                    <a:pt x="0" y="7988"/>
                  </a:lnTo>
                  <a:lnTo>
                    <a:pt x="29" y="8585"/>
                  </a:lnTo>
                  <a:lnTo>
                    <a:pt x="995" y="8826"/>
                  </a:lnTo>
                  <a:lnTo>
                    <a:pt x="1909" y="9245"/>
                  </a:lnTo>
                  <a:lnTo>
                    <a:pt x="4309" y="11480"/>
                  </a:lnTo>
                  <a:lnTo>
                    <a:pt x="5196" y="10668"/>
                  </a:lnTo>
                  <a:lnTo>
                    <a:pt x="6049" y="9118"/>
                  </a:lnTo>
                  <a:lnTo>
                    <a:pt x="13124" y="9118"/>
                  </a:lnTo>
                  <a:lnTo>
                    <a:pt x="13402" y="8826"/>
                  </a:lnTo>
                  <a:lnTo>
                    <a:pt x="13720" y="7988"/>
                  </a:lnTo>
                  <a:lnTo>
                    <a:pt x="14554" y="7353"/>
                  </a:lnTo>
                  <a:lnTo>
                    <a:pt x="14517" y="7188"/>
                  </a:lnTo>
                  <a:lnTo>
                    <a:pt x="14230" y="6375"/>
                  </a:lnTo>
                  <a:lnTo>
                    <a:pt x="7662" y="6375"/>
                  </a:lnTo>
                  <a:lnTo>
                    <a:pt x="6354" y="6172"/>
                  </a:lnTo>
                  <a:lnTo>
                    <a:pt x="6900" y="5537"/>
                  </a:lnTo>
                  <a:lnTo>
                    <a:pt x="3268" y="5499"/>
                  </a:lnTo>
                  <a:lnTo>
                    <a:pt x="2569" y="4953"/>
                  </a:lnTo>
                  <a:close/>
                </a:path>
                <a:path w="15240" h="17779">
                  <a:moveTo>
                    <a:pt x="13124" y="9118"/>
                  </a:moveTo>
                  <a:lnTo>
                    <a:pt x="6049" y="9118"/>
                  </a:lnTo>
                  <a:lnTo>
                    <a:pt x="7319" y="11087"/>
                  </a:lnTo>
                  <a:lnTo>
                    <a:pt x="8014" y="10872"/>
                  </a:lnTo>
                  <a:lnTo>
                    <a:pt x="8107" y="10401"/>
                  </a:lnTo>
                  <a:lnTo>
                    <a:pt x="8297" y="9994"/>
                  </a:lnTo>
                  <a:lnTo>
                    <a:pt x="12290" y="9994"/>
                  </a:lnTo>
                  <a:lnTo>
                    <a:pt x="13124" y="9118"/>
                  </a:lnTo>
                  <a:close/>
                </a:path>
                <a:path w="15240" h="17779">
                  <a:moveTo>
                    <a:pt x="12290" y="9994"/>
                  </a:moveTo>
                  <a:lnTo>
                    <a:pt x="8297" y="9994"/>
                  </a:lnTo>
                  <a:lnTo>
                    <a:pt x="8978" y="10147"/>
                  </a:lnTo>
                  <a:lnTo>
                    <a:pt x="9101" y="10642"/>
                  </a:lnTo>
                  <a:lnTo>
                    <a:pt x="8907" y="11087"/>
                  </a:lnTo>
                  <a:lnTo>
                    <a:pt x="13696" y="11087"/>
                  </a:lnTo>
                  <a:lnTo>
                    <a:pt x="13453" y="10668"/>
                  </a:lnTo>
                  <a:lnTo>
                    <a:pt x="12145" y="10147"/>
                  </a:lnTo>
                  <a:lnTo>
                    <a:pt x="12290" y="9994"/>
                  </a:lnTo>
                  <a:close/>
                </a:path>
                <a:path w="15240" h="17779">
                  <a:moveTo>
                    <a:pt x="11764" y="0"/>
                  </a:moveTo>
                  <a:lnTo>
                    <a:pt x="11078" y="279"/>
                  </a:lnTo>
                  <a:lnTo>
                    <a:pt x="10875" y="1943"/>
                  </a:lnTo>
                  <a:lnTo>
                    <a:pt x="10012" y="3073"/>
                  </a:lnTo>
                  <a:lnTo>
                    <a:pt x="8424" y="3632"/>
                  </a:lnTo>
                  <a:lnTo>
                    <a:pt x="8254" y="5054"/>
                  </a:lnTo>
                  <a:lnTo>
                    <a:pt x="8030" y="5969"/>
                  </a:lnTo>
                  <a:lnTo>
                    <a:pt x="7662" y="6375"/>
                  </a:lnTo>
                  <a:lnTo>
                    <a:pt x="14230" y="6375"/>
                  </a:lnTo>
                  <a:lnTo>
                    <a:pt x="12907" y="5092"/>
                  </a:lnTo>
                  <a:lnTo>
                    <a:pt x="12996" y="4432"/>
                  </a:lnTo>
                  <a:lnTo>
                    <a:pt x="13453" y="4127"/>
                  </a:lnTo>
                  <a:lnTo>
                    <a:pt x="13659" y="4038"/>
                  </a:lnTo>
                  <a:lnTo>
                    <a:pt x="12018" y="4038"/>
                  </a:lnTo>
                  <a:lnTo>
                    <a:pt x="11675" y="1587"/>
                  </a:lnTo>
                  <a:lnTo>
                    <a:pt x="14291" y="1574"/>
                  </a:lnTo>
                  <a:lnTo>
                    <a:pt x="14143" y="749"/>
                  </a:lnTo>
                  <a:lnTo>
                    <a:pt x="12450" y="749"/>
                  </a:lnTo>
                  <a:lnTo>
                    <a:pt x="11764" y="0"/>
                  </a:lnTo>
                  <a:close/>
                </a:path>
                <a:path w="15240" h="17779">
                  <a:moveTo>
                    <a:pt x="4716" y="4241"/>
                  </a:moveTo>
                  <a:lnTo>
                    <a:pt x="4030" y="4521"/>
                  </a:lnTo>
                  <a:lnTo>
                    <a:pt x="3776" y="5448"/>
                  </a:lnTo>
                  <a:lnTo>
                    <a:pt x="3268" y="5499"/>
                  </a:lnTo>
                  <a:lnTo>
                    <a:pt x="6891" y="5499"/>
                  </a:lnTo>
                  <a:lnTo>
                    <a:pt x="6791" y="5054"/>
                  </a:lnTo>
                  <a:lnTo>
                    <a:pt x="5198" y="5054"/>
                  </a:lnTo>
                  <a:lnTo>
                    <a:pt x="4716" y="4241"/>
                  </a:lnTo>
                  <a:close/>
                </a:path>
                <a:path w="15240" h="17779">
                  <a:moveTo>
                    <a:pt x="6519" y="3848"/>
                  </a:moveTo>
                  <a:lnTo>
                    <a:pt x="5198" y="5054"/>
                  </a:lnTo>
                  <a:lnTo>
                    <a:pt x="6791" y="5054"/>
                  </a:lnTo>
                  <a:lnTo>
                    <a:pt x="6519" y="3848"/>
                  </a:lnTo>
                  <a:close/>
                </a:path>
                <a:path w="15240" h="17779">
                  <a:moveTo>
                    <a:pt x="4030" y="4495"/>
                  </a:moveTo>
                  <a:close/>
                </a:path>
                <a:path w="15240" h="17779">
                  <a:moveTo>
                    <a:pt x="13758" y="3187"/>
                  </a:moveTo>
                  <a:lnTo>
                    <a:pt x="13110" y="3302"/>
                  </a:lnTo>
                  <a:lnTo>
                    <a:pt x="12018" y="4038"/>
                  </a:lnTo>
                  <a:lnTo>
                    <a:pt x="13659" y="4038"/>
                  </a:lnTo>
                  <a:lnTo>
                    <a:pt x="14012" y="3886"/>
                  </a:lnTo>
                  <a:lnTo>
                    <a:pt x="13758" y="3187"/>
                  </a:lnTo>
                  <a:close/>
                </a:path>
                <a:path w="15240" h="17779">
                  <a:moveTo>
                    <a:pt x="14276" y="1587"/>
                  </a:moveTo>
                  <a:lnTo>
                    <a:pt x="11675" y="1587"/>
                  </a:lnTo>
                  <a:lnTo>
                    <a:pt x="13504" y="2235"/>
                  </a:lnTo>
                  <a:lnTo>
                    <a:pt x="14276" y="1587"/>
                  </a:lnTo>
                  <a:close/>
                </a:path>
                <a:path w="15240" h="17779">
                  <a:moveTo>
                    <a:pt x="14025" y="88"/>
                  </a:moveTo>
                  <a:lnTo>
                    <a:pt x="12450" y="749"/>
                  </a:lnTo>
                  <a:lnTo>
                    <a:pt x="14143" y="749"/>
                  </a:lnTo>
                  <a:lnTo>
                    <a:pt x="14025" y="88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2" name="object 3462"/>
            <p:cNvSpPr/>
            <p:nvPr/>
          </p:nvSpPr>
          <p:spPr>
            <a:xfrm>
              <a:off x="12071786" y="6918764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1034" y="3505"/>
                  </a:moveTo>
                  <a:lnTo>
                    <a:pt x="564" y="3555"/>
                  </a:lnTo>
                  <a:lnTo>
                    <a:pt x="94" y="3682"/>
                  </a:lnTo>
                  <a:lnTo>
                    <a:pt x="155" y="3835"/>
                  </a:lnTo>
                  <a:lnTo>
                    <a:pt x="233" y="4622"/>
                  </a:lnTo>
                  <a:lnTo>
                    <a:pt x="95" y="4978"/>
                  </a:lnTo>
                  <a:lnTo>
                    <a:pt x="0" y="5384"/>
                  </a:lnTo>
                  <a:lnTo>
                    <a:pt x="209" y="5880"/>
                  </a:lnTo>
                  <a:lnTo>
                    <a:pt x="729" y="6095"/>
                  </a:lnTo>
                  <a:lnTo>
                    <a:pt x="1092" y="6603"/>
                  </a:lnTo>
                  <a:lnTo>
                    <a:pt x="1314" y="7035"/>
                  </a:lnTo>
                  <a:lnTo>
                    <a:pt x="2012" y="7594"/>
                  </a:lnTo>
                  <a:lnTo>
                    <a:pt x="2520" y="7543"/>
                  </a:lnTo>
                  <a:lnTo>
                    <a:pt x="2655" y="7035"/>
                  </a:lnTo>
                  <a:lnTo>
                    <a:pt x="2672" y="6591"/>
                  </a:lnTo>
                  <a:lnTo>
                    <a:pt x="2444" y="6578"/>
                  </a:lnTo>
                  <a:lnTo>
                    <a:pt x="2418" y="6299"/>
                  </a:lnTo>
                  <a:lnTo>
                    <a:pt x="3466" y="6299"/>
                  </a:lnTo>
                  <a:lnTo>
                    <a:pt x="3561" y="5676"/>
                  </a:lnTo>
                  <a:lnTo>
                    <a:pt x="4000" y="5384"/>
                  </a:lnTo>
                  <a:lnTo>
                    <a:pt x="2317" y="5384"/>
                  </a:lnTo>
                  <a:lnTo>
                    <a:pt x="1996" y="4127"/>
                  </a:lnTo>
                  <a:lnTo>
                    <a:pt x="1034" y="3505"/>
                  </a:lnTo>
                  <a:close/>
                </a:path>
                <a:path w="10159" h="7620">
                  <a:moveTo>
                    <a:pt x="2814" y="6591"/>
                  </a:moveTo>
                  <a:close/>
                </a:path>
                <a:path w="10159" h="7620">
                  <a:moveTo>
                    <a:pt x="3466" y="6299"/>
                  </a:moveTo>
                  <a:lnTo>
                    <a:pt x="2418" y="6299"/>
                  </a:lnTo>
                  <a:lnTo>
                    <a:pt x="2763" y="6591"/>
                  </a:lnTo>
                  <a:lnTo>
                    <a:pt x="3015" y="6527"/>
                  </a:lnTo>
                  <a:lnTo>
                    <a:pt x="3460" y="6337"/>
                  </a:lnTo>
                  <a:close/>
                </a:path>
                <a:path w="10159" h="7620">
                  <a:moveTo>
                    <a:pt x="9743" y="3022"/>
                  </a:moveTo>
                  <a:lnTo>
                    <a:pt x="4984" y="3022"/>
                  </a:lnTo>
                  <a:lnTo>
                    <a:pt x="7219" y="3848"/>
                  </a:lnTo>
                  <a:lnTo>
                    <a:pt x="6346" y="4356"/>
                  </a:lnTo>
                  <a:lnTo>
                    <a:pt x="5962" y="4622"/>
                  </a:lnTo>
                  <a:lnTo>
                    <a:pt x="7168" y="5727"/>
                  </a:lnTo>
                  <a:lnTo>
                    <a:pt x="8768" y="5156"/>
                  </a:lnTo>
                  <a:lnTo>
                    <a:pt x="9552" y="4127"/>
                  </a:lnTo>
                  <a:lnTo>
                    <a:pt x="9678" y="3555"/>
                  </a:lnTo>
                  <a:lnTo>
                    <a:pt x="9743" y="3022"/>
                  </a:lnTo>
                  <a:close/>
                </a:path>
                <a:path w="10159" h="7620">
                  <a:moveTo>
                    <a:pt x="7130" y="0"/>
                  </a:moveTo>
                  <a:lnTo>
                    <a:pt x="4933" y="1879"/>
                  </a:lnTo>
                  <a:lnTo>
                    <a:pt x="4679" y="1955"/>
                  </a:lnTo>
                  <a:lnTo>
                    <a:pt x="2164" y="2895"/>
                  </a:lnTo>
                  <a:lnTo>
                    <a:pt x="2520" y="3378"/>
                  </a:lnTo>
                  <a:lnTo>
                    <a:pt x="3409" y="3835"/>
                  </a:lnTo>
                  <a:lnTo>
                    <a:pt x="2317" y="5384"/>
                  </a:lnTo>
                  <a:lnTo>
                    <a:pt x="4019" y="5372"/>
                  </a:lnTo>
                  <a:lnTo>
                    <a:pt x="4519" y="5156"/>
                  </a:lnTo>
                  <a:lnTo>
                    <a:pt x="4394" y="4356"/>
                  </a:lnTo>
                  <a:lnTo>
                    <a:pt x="4270" y="3835"/>
                  </a:lnTo>
                  <a:lnTo>
                    <a:pt x="4381" y="3505"/>
                  </a:lnTo>
                  <a:lnTo>
                    <a:pt x="4984" y="3022"/>
                  </a:lnTo>
                  <a:lnTo>
                    <a:pt x="9743" y="3022"/>
                  </a:lnTo>
                  <a:lnTo>
                    <a:pt x="9823" y="2374"/>
                  </a:lnTo>
                  <a:lnTo>
                    <a:pt x="7130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3" name="object 3463"/>
            <p:cNvSpPr/>
            <p:nvPr/>
          </p:nvSpPr>
          <p:spPr>
            <a:xfrm>
              <a:off x="12069216" y="6914018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4203" y="0"/>
                  </a:moveTo>
                  <a:lnTo>
                    <a:pt x="3721" y="1079"/>
                  </a:lnTo>
                  <a:lnTo>
                    <a:pt x="3263" y="2184"/>
                  </a:lnTo>
                  <a:lnTo>
                    <a:pt x="1701" y="1727"/>
                  </a:lnTo>
                  <a:lnTo>
                    <a:pt x="1422" y="2362"/>
                  </a:lnTo>
                  <a:lnTo>
                    <a:pt x="1270" y="2679"/>
                  </a:lnTo>
                  <a:lnTo>
                    <a:pt x="1054" y="2755"/>
                  </a:lnTo>
                  <a:lnTo>
                    <a:pt x="596" y="2959"/>
                  </a:lnTo>
                  <a:lnTo>
                    <a:pt x="1104" y="3975"/>
                  </a:lnTo>
                  <a:lnTo>
                    <a:pt x="127" y="4660"/>
                  </a:lnTo>
                  <a:lnTo>
                    <a:pt x="0" y="5511"/>
                  </a:lnTo>
                  <a:lnTo>
                    <a:pt x="800" y="5524"/>
                  </a:lnTo>
                  <a:lnTo>
                    <a:pt x="1676" y="6921"/>
                  </a:lnTo>
                  <a:lnTo>
                    <a:pt x="2374" y="5321"/>
                  </a:lnTo>
                  <a:lnTo>
                    <a:pt x="2895" y="4165"/>
                  </a:lnTo>
                  <a:lnTo>
                    <a:pt x="3898" y="3898"/>
                  </a:lnTo>
                  <a:lnTo>
                    <a:pt x="5219" y="3924"/>
                  </a:lnTo>
                  <a:lnTo>
                    <a:pt x="5003" y="5181"/>
                  </a:lnTo>
                  <a:lnTo>
                    <a:pt x="3797" y="6324"/>
                  </a:lnTo>
                  <a:lnTo>
                    <a:pt x="4724" y="7658"/>
                  </a:lnTo>
                  <a:lnTo>
                    <a:pt x="5194" y="7480"/>
                  </a:lnTo>
                  <a:lnTo>
                    <a:pt x="5410" y="7378"/>
                  </a:lnTo>
                  <a:lnTo>
                    <a:pt x="5626" y="6527"/>
                  </a:lnTo>
                  <a:lnTo>
                    <a:pt x="6070" y="6350"/>
                  </a:lnTo>
                  <a:lnTo>
                    <a:pt x="6794" y="6883"/>
                  </a:lnTo>
                  <a:lnTo>
                    <a:pt x="7023" y="6781"/>
                  </a:lnTo>
                  <a:lnTo>
                    <a:pt x="7505" y="6616"/>
                  </a:lnTo>
                  <a:lnTo>
                    <a:pt x="6794" y="4521"/>
                  </a:lnTo>
                  <a:lnTo>
                    <a:pt x="6705" y="2184"/>
                  </a:lnTo>
                  <a:lnTo>
                    <a:pt x="5143" y="419"/>
                  </a:lnTo>
                  <a:lnTo>
                    <a:pt x="4508" y="127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4" name="object 3464"/>
            <p:cNvSpPr/>
            <p:nvPr/>
          </p:nvSpPr>
          <p:spPr>
            <a:xfrm>
              <a:off x="12082204" y="691897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939" y="0"/>
                  </a:moveTo>
                  <a:lnTo>
                    <a:pt x="723" y="76"/>
                  </a:lnTo>
                  <a:lnTo>
                    <a:pt x="279" y="266"/>
                  </a:lnTo>
                  <a:lnTo>
                    <a:pt x="203" y="812"/>
                  </a:lnTo>
                  <a:lnTo>
                    <a:pt x="152" y="1358"/>
                  </a:lnTo>
                  <a:lnTo>
                    <a:pt x="88" y="1879"/>
                  </a:lnTo>
                  <a:lnTo>
                    <a:pt x="774" y="2628"/>
                  </a:lnTo>
                  <a:lnTo>
                    <a:pt x="2349" y="1968"/>
                  </a:lnTo>
                  <a:lnTo>
                    <a:pt x="2616" y="3454"/>
                  </a:lnTo>
                  <a:lnTo>
                    <a:pt x="1828" y="4114"/>
                  </a:lnTo>
                  <a:lnTo>
                    <a:pt x="0" y="3467"/>
                  </a:lnTo>
                  <a:lnTo>
                    <a:pt x="228" y="5029"/>
                  </a:lnTo>
                  <a:lnTo>
                    <a:pt x="342" y="5918"/>
                  </a:lnTo>
                  <a:lnTo>
                    <a:pt x="1435" y="5181"/>
                  </a:lnTo>
                  <a:lnTo>
                    <a:pt x="2082" y="5067"/>
                  </a:lnTo>
                  <a:lnTo>
                    <a:pt x="2832" y="5257"/>
                  </a:lnTo>
                  <a:lnTo>
                    <a:pt x="3873" y="6184"/>
                  </a:lnTo>
                  <a:lnTo>
                    <a:pt x="3835" y="4330"/>
                  </a:lnTo>
                  <a:lnTo>
                    <a:pt x="3797" y="3479"/>
                  </a:lnTo>
                  <a:lnTo>
                    <a:pt x="4089" y="2730"/>
                  </a:lnTo>
                  <a:lnTo>
                    <a:pt x="4991" y="2400"/>
                  </a:lnTo>
                  <a:lnTo>
                    <a:pt x="4737" y="1612"/>
                  </a:lnTo>
                  <a:lnTo>
                    <a:pt x="4076" y="1168"/>
                  </a:lnTo>
                  <a:lnTo>
                    <a:pt x="3530" y="60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5" name="object 3465"/>
            <p:cNvSpPr/>
            <p:nvPr/>
          </p:nvSpPr>
          <p:spPr>
            <a:xfrm>
              <a:off x="12076545" y="690918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320" y="0"/>
                  </a:moveTo>
                  <a:lnTo>
                    <a:pt x="635" y="253"/>
                  </a:lnTo>
                  <a:lnTo>
                    <a:pt x="0" y="2362"/>
                  </a:lnTo>
                  <a:lnTo>
                    <a:pt x="1485" y="3213"/>
                  </a:lnTo>
                  <a:lnTo>
                    <a:pt x="2882" y="4114"/>
                  </a:lnTo>
                  <a:lnTo>
                    <a:pt x="3429" y="4190"/>
                  </a:lnTo>
                  <a:lnTo>
                    <a:pt x="4521" y="4292"/>
                  </a:lnTo>
                  <a:lnTo>
                    <a:pt x="4267" y="3606"/>
                  </a:lnTo>
                  <a:lnTo>
                    <a:pt x="4318" y="3060"/>
                  </a:lnTo>
                  <a:lnTo>
                    <a:pt x="4381" y="2514"/>
                  </a:lnTo>
                  <a:lnTo>
                    <a:pt x="4483" y="1422"/>
                  </a:lnTo>
                  <a:lnTo>
                    <a:pt x="4559" y="888"/>
                  </a:lnTo>
                  <a:lnTo>
                    <a:pt x="4610" y="355"/>
                  </a:lnTo>
                  <a:lnTo>
                    <a:pt x="4025" y="520"/>
                  </a:lnTo>
                  <a:lnTo>
                    <a:pt x="3467" y="596"/>
                  </a:lnTo>
                  <a:lnTo>
                    <a:pt x="2971" y="165"/>
                  </a:lnTo>
                  <a:lnTo>
                    <a:pt x="2425" y="114"/>
                  </a:lnTo>
                  <a:lnTo>
                    <a:pt x="1866" y="5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6" name="object 3466"/>
            <p:cNvSpPr/>
            <p:nvPr/>
          </p:nvSpPr>
          <p:spPr>
            <a:xfrm>
              <a:off x="12073413" y="69126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41" y="0"/>
                  </a:moveTo>
                  <a:lnTo>
                    <a:pt x="355" y="279"/>
                  </a:lnTo>
                  <a:lnTo>
                    <a:pt x="0" y="1396"/>
                  </a:lnTo>
                  <a:lnTo>
                    <a:pt x="317" y="1536"/>
                  </a:lnTo>
                  <a:lnTo>
                    <a:pt x="635" y="1689"/>
                  </a:lnTo>
                  <a:lnTo>
                    <a:pt x="952" y="1828"/>
                  </a:lnTo>
                  <a:lnTo>
                    <a:pt x="1308" y="1409"/>
                  </a:lnTo>
                  <a:lnTo>
                    <a:pt x="1689" y="1028"/>
                  </a:lnTo>
                  <a:lnTo>
                    <a:pt x="2057" y="60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7" name="object 3467"/>
            <p:cNvSpPr/>
            <p:nvPr/>
          </p:nvSpPr>
          <p:spPr>
            <a:xfrm>
              <a:off x="12076866" y="69075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168" y="0"/>
                  </a:moveTo>
                  <a:lnTo>
                    <a:pt x="304" y="381"/>
                  </a:lnTo>
                  <a:lnTo>
                    <a:pt x="0" y="1003"/>
                  </a:lnTo>
                  <a:lnTo>
                    <a:pt x="317" y="1892"/>
                  </a:lnTo>
                  <a:lnTo>
                    <a:pt x="1003" y="1638"/>
                  </a:lnTo>
                  <a:lnTo>
                    <a:pt x="1054" y="1092"/>
                  </a:lnTo>
                  <a:lnTo>
                    <a:pt x="1117" y="57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8" name="object 3468"/>
            <p:cNvSpPr/>
            <p:nvPr/>
          </p:nvSpPr>
          <p:spPr>
            <a:xfrm>
              <a:off x="12081539" y="69178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49" y="0"/>
                  </a:moveTo>
                  <a:lnTo>
                    <a:pt x="0" y="1054"/>
                  </a:lnTo>
                  <a:lnTo>
                    <a:pt x="546" y="1320"/>
                  </a:lnTo>
                  <a:lnTo>
                    <a:pt x="939" y="1371"/>
                  </a:lnTo>
                  <a:lnTo>
                    <a:pt x="1155" y="1295"/>
                  </a:lnTo>
                  <a:lnTo>
                    <a:pt x="1384" y="1193"/>
                  </a:lnTo>
                  <a:lnTo>
                    <a:pt x="1600" y="1104"/>
                  </a:lnTo>
                  <a:lnTo>
                    <a:pt x="1155" y="812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69" name="object 3469"/>
            <p:cNvSpPr/>
            <p:nvPr/>
          </p:nvSpPr>
          <p:spPr>
            <a:xfrm>
              <a:off x="12075725" y="69064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04" y="0"/>
                  </a:moveTo>
                  <a:lnTo>
                    <a:pt x="546" y="228"/>
                  </a:lnTo>
                  <a:lnTo>
                    <a:pt x="88" y="546"/>
                  </a:lnTo>
                  <a:lnTo>
                    <a:pt x="0" y="1193"/>
                  </a:lnTo>
                  <a:lnTo>
                    <a:pt x="546" y="977"/>
                  </a:lnTo>
                  <a:lnTo>
                    <a:pt x="1016" y="64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0" name="object 3470"/>
            <p:cNvSpPr/>
            <p:nvPr/>
          </p:nvSpPr>
          <p:spPr>
            <a:xfrm>
              <a:off x="12079140" y="69133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41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1" name="object 3471"/>
            <p:cNvSpPr/>
            <p:nvPr/>
          </p:nvSpPr>
          <p:spPr>
            <a:xfrm>
              <a:off x="12057774" y="6903049"/>
              <a:ext cx="13335" cy="19050"/>
            </a:xfrm>
            <a:custGeom>
              <a:avLst/>
              <a:gdLst/>
              <a:ahLst/>
              <a:cxnLst/>
              <a:rect l="l" t="t" r="r" b="b"/>
              <a:pathLst>
                <a:path w="13334" h="19050">
                  <a:moveTo>
                    <a:pt x="11392" y="10769"/>
                  </a:moveTo>
                  <a:lnTo>
                    <a:pt x="8331" y="10769"/>
                  </a:lnTo>
                  <a:lnTo>
                    <a:pt x="8623" y="12547"/>
                  </a:lnTo>
                  <a:lnTo>
                    <a:pt x="7912" y="13017"/>
                  </a:lnTo>
                  <a:lnTo>
                    <a:pt x="7124" y="13398"/>
                  </a:lnTo>
                  <a:lnTo>
                    <a:pt x="6578" y="13906"/>
                  </a:lnTo>
                  <a:lnTo>
                    <a:pt x="6299" y="14541"/>
                  </a:lnTo>
                  <a:lnTo>
                    <a:pt x="6273" y="15290"/>
                  </a:lnTo>
                  <a:lnTo>
                    <a:pt x="6908" y="15570"/>
                  </a:lnTo>
                  <a:lnTo>
                    <a:pt x="7226" y="15735"/>
                  </a:lnTo>
                  <a:lnTo>
                    <a:pt x="7543" y="15862"/>
                  </a:lnTo>
                  <a:lnTo>
                    <a:pt x="8166" y="16154"/>
                  </a:lnTo>
                  <a:lnTo>
                    <a:pt x="8953" y="18211"/>
                  </a:lnTo>
                  <a:lnTo>
                    <a:pt x="9905" y="18643"/>
                  </a:lnTo>
                  <a:lnTo>
                    <a:pt x="10566" y="18364"/>
                  </a:lnTo>
                  <a:lnTo>
                    <a:pt x="11352" y="16713"/>
                  </a:lnTo>
                  <a:lnTo>
                    <a:pt x="10007" y="16713"/>
                  </a:lnTo>
                  <a:lnTo>
                    <a:pt x="10731" y="15112"/>
                  </a:lnTo>
                  <a:lnTo>
                    <a:pt x="11132" y="14541"/>
                  </a:lnTo>
                  <a:lnTo>
                    <a:pt x="11353" y="14185"/>
                  </a:lnTo>
                  <a:lnTo>
                    <a:pt x="9423" y="13741"/>
                  </a:lnTo>
                  <a:lnTo>
                    <a:pt x="9296" y="13588"/>
                  </a:lnTo>
                  <a:lnTo>
                    <a:pt x="11379" y="11620"/>
                  </a:lnTo>
                  <a:lnTo>
                    <a:pt x="11392" y="10769"/>
                  </a:lnTo>
                  <a:close/>
                </a:path>
                <a:path w="13334" h="19050">
                  <a:moveTo>
                    <a:pt x="11429" y="16484"/>
                  </a:moveTo>
                  <a:lnTo>
                    <a:pt x="10667" y="16662"/>
                  </a:lnTo>
                  <a:lnTo>
                    <a:pt x="10007" y="16713"/>
                  </a:lnTo>
                  <a:lnTo>
                    <a:pt x="11352" y="16713"/>
                  </a:lnTo>
                  <a:lnTo>
                    <a:pt x="11429" y="16484"/>
                  </a:lnTo>
                  <a:close/>
                </a:path>
                <a:path w="13334" h="19050">
                  <a:moveTo>
                    <a:pt x="11180" y="7556"/>
                  </a:moveTo>
                  <a:lnTo>
                    <a:pt x="6375" y="7556"/>
                  </a:lnTo>
                  <a:lnTo>
                    <a:pt x="6845" y="7594"/>
                  </a:lnTo>
                  <a:lnTo>
                    <a:pt x="6870" y="7810"/>
                  </a:lnTo>
                  <a:lnTo>
                    <a:pt x="6377" y="8153"/>
                  </a:lnTo>
                  <a:lnTo>
                    <a:pt x="6173" y="8864"/>
                  </a:lnTo>
                  <a:lnTo>
                    <a:pt x="6299" y="9448"/>
                  </a:lnTo>
                  <a:lnTo>
                    <a:pt x="5880" y="9804"/>
                  </a:lnTo>
                  <a:lnTo>
                    <a:pt x="3073" y="10045"/>
                  </a:lnTo>
                  <a:lnTo>
                    <a:pt x="1282" y="10071"/>
                  </a:lnTo>
                  <a:lnTo>
                    <a:pt x="0" y="11785"/>
                  </a:lnTo>
                  <a:lnTo>
                    <a:pt x="4711" y="13093"/>
                  </a:lnTo>
                  <a:lnTo>
                    <a:pt x="5207" y="11988"/>
                  </a:lnTo>
                  <a:lnTo>
                    <a:pt x="3860" y="11988"/>
                  </a:lnTo>
                  <a:lnTo>
                    <a:pt x="3733" y="11036"/>
                  </a:lnTo>
                  <a:lnTo>
                    <a:pt x="4813" y="10490"/>
                  </a:lnTo>
                  <a:lnTo>
                    <a:pt x="11396" y="10490"/>
                  </a:lnTo>
                  <a:lnTo>
                    <a:pt x="11404" y="9994"/>
                  </a:lnTo>
                  <a:lnTo>
                    <a:pt x="11574" y="9842"/>
                  </a:lnTo>
                  <a:lnTo>
                    <a:pt x="10667" y="9842"/>
                  </a:lnTo>
                  <a:lnTo>
                    <a:pt x="9347" y="9690"/>
                  </a:lnTo>
                  <a:lnTo>
                    <a:pt x="8705" y="8991"/>
                  </a:lnTo>
                  <a:lnTo>
                    <a:pt x="8661" y="8839"/>
                  </a:lnTo>
                  <a:lnTo>
                    <a:pt x="9131" y="8064"/>
                  </a:lnTo>
                  <a:lnTo>
                    <a:pt x="11180" y="7556"/>
                  </a:lnTo>
                  <a:close/>
                </a:path>
                <a:path w="13334" h="19050">
                  <a:moveTo>
                    <a:pt x="5270" y="11849"/>
                  </a:moveTo>
                  <a:lnTo>
                    <a:pt x="3860" y="11988"/>
                  </a:lnTo>
                  <a:lnTo>
                    <a:pt x="5207" y="11988"/>
                  </a:lnTo>
                  <a:lnTo>
                    <a:pt x="5270" y="11849"/>
                  </a:lnTo>
                  <a:close/>
                </a:path>
                <a:path w="13334" h="19050">
                  <a:moveTo>
                    <a:pt x="11396" y="10490"/>
                  </a:moveTo>
                  <a:lnTo>
                    <a:pt x="4813" y="10490"/>
                  </a:lnTo>
                  <a:lnTo>
                    <a:pt x="6007" y="11760"/>
                  </a:lnTo>
                  <a:lnTo>
                    <a:pt x="7061" y="11061"/>
                  </a:lnTo>
                  <a:lnTo>
                    <a:pt x="7619" y="10960"/>
                  </a:lnTo>
                  <a:lnTo>
                    <a:pt x="8331" y="10769"/>
                  </a:lnTo>
                  <a:lnTo>
                    <a:pt x="11392" y="10769"/>
                  </a:lnTo>
                  <a:lnTo>
                    <a:pt x="11396" y="10490"/>
                  </a:lnTo>
                  <a:close/>
                </a:path>
                <a:path w="13334" h="19050">
                  <a:moveTo>
                    <a:pt x="12611" y="7404"/>
                  </a:moveTo>
                  <a:lnTo>
                    <a:pt x="10782" y="8216"/>
                  </a:lnTo>
                  <a:lnTo>
                    <a:pt x="10667" y="9842"/>
                  </a:lnTo>
                  <a:lnTo>
                    <a:pt x="11574" y="9842"/>
                  </a:lnTo>
                  <a:lnTo>
                    <a:pt x="12522" y="8991"/>
                  </a:lnTo>
                  <a:lnTo>
                    <a:pt x="12611" y="7404"/>
                  </a:lnTo>
                  <a:close/>
                </a:path>
                <a:path w="13334" h="19050">
                  <a:moveTo>
                    <a:pt x="10121" y="0"/>
                  </a:moveTo>
                  <a:lnTo>
                    <a:pt x="8496" y="965"/>
                  </a:lnTo>
                  <a:lnTo>
                    <a:pt x="7040" y="965"/>
                  </a:lnTo>
                  <a:lnTo>
                    <a:pt x="6667" y="1765"/>
                  </a:lnTo>
                  <a:lnTo>
                    <a:pt x="6580" y="2908"/>
                  </a:lnTo>
                  <a:lnTo>
                    <a:pt x="5219" y="6642"/>
                  </a:lnTo>
                  <a:lnTo>
                    <a:pt x="4375" y="8140"/>
                  </a:lnTo>
                  <a:lnTo>
                    <a:pt x="3670" y="8420"/>
                  </a:lnTo>
                  <a:lnTo>
                    <a:pt x="3849" y="8839"/>
                  </a:lnTo>
                  <a:lnTo>
                    <a:pt x="3924" y="9105"/>
                  </a:lnTo>
                  <a:lnTo>
                    <a:pt x="4610" y="8839"/>
                  </a:lnTo>
                  <a:lnTo>
                    <a:pt x="5321" y="8597"/>
                  </a:lnTo>
                  <a:lnTo>
                    <a:pt x="5953" y="8195"/>
                  </a:lnTo>
                  <a:lnTo>
                    <a:pt x="6072" y="8064"/>
                  </a:lnTo>
                  <a:lnTo>
                    <a:pt x="6375" y="7556"/>
                  </a:lnTo>
                  <a:lnTo>
                    <a:pt x="11180" y="7556"/>
                  </a:lnTo>
                  <a:lnTo>
                    <a:pt x="12153" y="7315"/>
                  </a:lnTo>
                  <a:lnTo>
                    <a:pt x="12128" y="5206"/>
                  </a:lnTo>
                  <a:lnTo>
                    <a:pt x="12763" y="3454"/>
                  </a:lnTo>
                  <a:lnTo>
                    <a:pt x="12699" y="3111"/>
                  </a:lnTo>
                  <a:lnTo>
                    <a:pt x="12611" y="2908"/>
                  </a:lnTo>
                  <a:lnTo>
                    <a:pt x="12547" y="2692"/>
                  </a:lnTo>
                  <a:lnTo>
                    <a:pt x="11214" y="1650"/>
                  </a:lnTo>
                  <a:lnTo>
                    <a:pt x="10760" y="965"/>
                  </a:lnTo>
                  <a:lnTo>
                    <a:pt x="8496" y="965"/>
                  </a:lnTo>
                  <a:lnTo>
                    <a:pt x="7099" y="838"/>
                  </a:lnTo>
                  <a:lnTo>
                    <a:pt x="10676" y="838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2" name="object 3472"/>
            <p:cNvSpPr/>
            <p:nvPr/>
          </p:nvSpPr>
          <p:spPr>
            <a:xfrm>
              <a:off x="12067067" y="691203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25" y="0"/>
                  </a:moveTo>
                  <a:lnTo>
                    <a:pt x="2108" y="1003"/>
                  </a:lnTo>
                  <a:lnTo>
                    <a:pt x="2095" y="2654"/>
                  </a:lnTo>
                  <a:lnTo>
                    <a:pt x="0" y="4597"/>
                  </a:lnTo>
                  <a:lnTo>
                    <a:pt x="139" y="4749"/>
                  </a:lnTo>
                  <a:lnTo>
                    <a:pt x="2057" y="5194"/>
                  </a:lnTo>
                  <a:lnTo>
                    <a:pt x="2413" y="5054"/>
                  </a:lnTo>
                  <a:lnTo>
                    <a:pt x="2743" y="4940"/>
                  </a:lnTo>
                  <a:lnTo>
                    <a:pt x="2971" y="4838"/>
                  </a:lnTo>
                  <a:lnTo>
                    <a:pt x="3416" y="4660"/>
                  </a:lnTo>
                  <a:lnTo>
                    <a:pt x="3721" y="4038"/>
                  </a:lnTo>
                  <a:lnTo>
                    <a:pt x="3848" y="3708"/>
                  </a:lnTo>
                  <a:lnTo>
                    <a:pt x="3594" y="2946"/>
                  </a:lnTo>
                  <a:lnTo>
                    <a:pt x="3149" y="2184"/>
                  </a:lnTo>
                  <a:lnTo>
                    <a:pt x="3771" y="1384"/>
                  </a:lnTo>
                  <a:lnTo>
                    <a:pt x="3695" y="1155"/>
                  </a:lnTo>
                  <a:lnTo>
                    <a:pt x="3517" y="698"/>
                  </a:lnTo>
                  <a:lnTo>
                    <a:pt x="3416" y="482"/>
                  </a:lnTo>
                  <a:lnTo>
                    <a:pt x="3340" y="24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3" name="object 3473"/>
            <p:cNvSpPr/>
            <p:nvPr/>
          </p:nvSpPr>
          <p:spPr>
            <a:xfrm>
              <a:off x="12071180" y="69110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47" y="0"/>
                  </a:moveTo>
                  <a:lnTo>
                    <a:pt x="0" y="1752"/>
                  </a:lnTo>
                  <a:lnTo>
                    <a:pt x="558" y="1371"/>
                  </a:lnTo>
                  <a:lnTo>
                    <a:pt x="800" y="1422"/>
                  </a:lnTo>
                  <a:lnTo>
                    <a:pt x="1282" y="1511"/>
                  </a:lnTo>
                  <a:lnTo>
                    <a:pt x="1854" y="1473"/>
                  </a:lnTo>
                  <a:lnTo>
                    <a:pt x="1930" y="26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4" name="object 3474"/>
            <p:cNvSpPr/>
            <p:nvPr/>
          </p:nvSpPr>
          <p:spPr>
            <a:xfrm>
              <a:off x="12071268" y="690496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65" y="0"/>
                  </a:moveTo>
                  <a:lnTo>
                    <a:pt x="736" y="114"/>
                  </a:lnTo>
                  <a:lnTo>
                    <a:pt x="0" y="1206"/>
                  </a:lnTo>
                  <a:lnTo>
                    <a:pt x="114" y="1422"/>
                  </a:lnTo>
                  <a:lnTo>
                    <a:pt x="215" y="1638"/>
                  </a:lnTo>
                  <a:lnTo>
                    <a:pt x="266" y="1892"/>
                  </a:lnTo>
                  <a:lnTo>
                    <a:pt x="1295" y="1562"/>
                  </a:lnTo>
                  <a:lnTo>
                    <a:pt x="2489" y="1473"/>
                  </a:lnTo>
                  <a:lnTo>
                    <a:pt x="2946" y="21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5" name="object 3475"/>
            <p:cNvSpPr/>
            <p:nvPr/>
          </p:nvSpPr>
          <p:spPr>
            <a:xfrm>
              <a:off x="12070581" y="69124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457" y="88"/>
                  </a:lnTo>
                  <a:lnTo>
                    <a:pt x="215" y="165"/>
                  </a:lnTo>
                  <a:lnTo>
                    <a:pt x="0" y="266"/>
                  </a:lnTo>
                  <a:lnTo>
                    <a:pt x="88" y="495"/>
                  </a:lnTo>
                  <a:lnTo>
                    <a:pt x="165" y="711"/>
                  </a:lnTo>
                  <a:lnTo>
                    <a:pt x="253" y="952"/>
                  </a:lnTo>
                  <a:lnTo>
                    <a:pt x="393" y="634"/>
                  </a:lnTo>
                  <a:lnTo>
                    <a:pt x="546" y="31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6" name="object 3476"/>
            <p:cNvSpPr/>
            <p:nvPr/>
          </p:nvSpPr>
          <p:spPr>
            <a:xfrm>
              <a:off x="12070531" y="69061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292" y="152"/>
                  </a:lnTo>
                  <a:lnTo>
                    <a:pt x="76" y="203"/>
                  </a:lnTo>
                  <a:lnTo>
                    <a:pt x="0" y="355"/>
                  </a:lnTo>
                  <a:lnTo>
                    <a:pt x="1003" y="698"/>
                  </a:lnTo>
                  <a:lnTo>
                    <a:pt x="952" y="444"/>
                  </a:lnTo>
                  <a:lnTo>
                    <a:pt x="850" y="228"/>
                  </a:lnTo>
                  <a:lnTo>
                    <a:pt x="736" y="12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7" name="object 3477"/>
            <p:cNvSpPr/>
            <p:nvPr/>
          </p:nvSpPr>
          <p:spPr>
            <a:xfrm>
              <a:off x="12079504" y="690648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66" y="2768"/>
                  </a:moveTo>
                  <a:lnTo>
                    <a:pt x="469" y="2120"/>
                  </a:lnTo>
                  <a:lnTo>
                    <a:pt x="355" y="1993"/>
                  </a:lnTo>
                  <a:lnTo>
                    <a:pt x="38" y="2501"/>
                  </a:lnTo>
                  <a:lnTo>
                    <a:pt x="0" y="2857"/>
                  </a:lnTo>
                  <a:lnTo>
                    <a:pt x="152" y="2590"/>
                  </a:lnTo>
                  <a:lnTo>
                    <a:pt x="1066" y="2768"/>
                  </a:lnTo>
                  <a:close/>
                </a:path>
                <a:path w="3809" h="6350">
                  <a:moveTo>
                    <a:pt x="2819" y="4076"/>
                  </a:moveTo>
                  <a:lnTo>
                    <a:pt x="2717" y="3276"/>
                  </a:lnTo>
                  <a:lnTo>
                    <a:pt x="2628" y="2717"/>
                  </a:lnTo>
                  <a:lnTo>
                    <a:pt x="2057" y="2933"/>
                  </a:lnTo>
                  <a:lnTo>
                    <a:pt x="1638" y="3035"/>
                  </a:lnTo>
                  <a:lnTo>
                    <a:pt x="1587" y="3581"/>
                  </a:lnTo>
                  <a:lnTo>
                    <a:pt x="1524" y="4127"/>
                  </a:lnTo>
                  <a:lnTo>
                    <a:pt x="1473" y="4673"/>
                  </a:lnTo>
                  <a:lnTo>
                    <a:pt x="2070" y="4368"/>
                  </a:lnTo>
                  <a:lnTo>
                    <a:pt x="2819" y="4076"/>
                  </a:lnTo>
                  <a:close/>
                </a:path>
                <a:path w="3809" h="6350">
                  <a:moveTo>
                    <a:pt x="2819" y="762"/>
                  </a:moveTo>
                  <a:lnTo>
                    <a:pt x="2794" y="495"/>
                  </a:lnTo>
                  <a:lnTo>
                    <a:pt x="2743" y="63"/>
                  </a:lnTo>
                  <a:lnTo>
                    <a:pt x="2400" y="0"/>
                  </a:lnTo>
                  <a:lnTo>
                    <a:pt x="2006" y="304"/>
                  </a:lnTo>
                  <a:lnTo>
                    <a:pt x="2019" y="558"/>
                  </a:lnTo>
                  <a:lnTo>
                    <a:pt x="1308" y="520"/>
                  </a:lnTo>
                  <a:lnTo>
                    <a:pt x="1676" y="1041"/>
                  </a:lnTo>
                  <a:lnTo>
                    <a:pt x="1892" y="1308"/>
                  </a:lnTo>
                  <a:lnTo>
                    <a:pt x="2120" y="1651"/>
                  </a:lnTo>
                  <a:lnTo>
                    <a:pt x="2451" y="1358"/>
                  </a:lnTo>
                  <a:lnTo>
                    <a:pt x="2667" y="1193"/>
                  </a:lnTo>
                  <a:lnTo>
                    <a:pt x="2819" y="762"/>
                  </a:lnTo>
                  <a:close/>
                </a:path>
                <a:path w="3809" h="6350">
                  <a:moveTo>
                    <a:pt x="3746" y="5803"/>
                  </a:moveTo>
                  <a:lnTo>
                    <a:pt x="3543" y="5689"/>
                  </a:lnTo>
                  <a:lnTo>
                    <a:pt x="3378" y="5740"/>
                  </a:lnTo>
                  <a:lnTo>
                    <a:pt x="3238" y="5943"/>
                  </a:lnTo>
                  <a:lnTo>
                    <a:pt x="3479" y="6134"/>
                  </a:lnTo>
                  <a:lnTo>
                    <a:pt x="3632" y="6096"/>
                  </a:lnTo>
                  <a:lnTo>
                    <a:pt x="3746" y="5803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8" name="object 3478"/>
            <p:cNvSpPr/>
            <p:nvPr/>
          </p:nvSpPr>
          <p:spPr>
            <a:xfrm>
              <a:off x="12086729" y="69094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50" y="38"/>
                  </a:lnTo>
                  <a:lnTo>
                    <a:pt x="12" y="241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79" name="object 3479"/>
            <p:cNvSpPr/>
            <p:nvPr/>
          </p:nvSpPr>
          <p:spPr>
            <a:xfrm>
              <a:off x="12080703" y="69069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90"/>
                  </a:lnTo>
                  <a:lnTo>
                    <a:pt x="342" y="24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0" name="object 3480"/>
            <p:cNvSpPr/>
            <p:nvPr/>
          </p:nvSpPr>
          <p:spPr>
            <a:xfrm>
              <a:off x="12064792" y="6867393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644" y="6591"/>
                  </a:moveTo>
                  <a:lnTo>
                    <a:pt x="4419" y="6591"/>
                  </a:lnTo>
                  <a:lnTo>
                    <a:pt x="3670" y="7569"/>
                  </a:lnTo>
                  <a:lnTo>
                    <a:pt x="3566" y="8140"/>
                  </a:lnTo>
                  <a:lnTo>
                    <a:pt x="3650" y="8534"/>
                  </a:lnTo>
                  <a:lnTo>
                    <a:pt x="4127" y="9817"/>
                  </a:lnTo>
                  <a:lnTo>
                    <a:pt x="4368" y="9740"/>
                  </a:lnTo>
                  <a:lnTo>
                    <a:pt x="4572" y="9639"/>
                  </a:lnTo>
                  <a:lnTo>
                    <a:pt x="4813" y="9550"/>
                  </a:lnTo>
                  <a:lnTo>
                    <a:pt x="4826" y="8534"/>
                  </a:lnTo>
                  <a:lnTo>
                    <a:pt x="6952" y="8534"/>
                  </a:lnTo>
                  <a:lnTo>
                    <a:pt x="6959" y="8140"/>
                  </a:lnTo>
                  <a:lnTo>
                    <a:pt x="7449" y="7785"/>
                  </a:lnTo>
                  <a:lnTo>
                    <a:pt x="8001" y="7569"/>
                  </a:lnTo>
                  <a:lnTo>
                    <a:pt x="7644" y="6591"/>
                  </a:lnTo>
                  <a:close/>
                </a:path>
                <a:path w="9525" h="10159">
                  <a:moveTo>
                    <a:pt x="6952" y="8534"/>
                  </a:moveTo>
                  <a:lnTo>
                    <a:pt x="4826" y="8534"/>
                  </a:lnTo>
                  <a:lnTo>
                    <a:pt x="5257" y="8597"/>
                  </a:lnTo>
                  <a:lnTo>
                    <a:pt x="5313" y="8829"/>
                  </a:lnTo>
                  <a:lnTo>
                    <a:pt x="5511" y="9283"/>
                  </a:lnTo>
                  <a:lnTo>
                    <a:pt x="6917" y="8839"/>
                  </a:lnTo>
                  <a:lnTo>
                    <a:pt x="6952" y="8534"/>
                  </a:lnTo>
                  <a:close/>
                </a:path>
                <a:path w="9525" h="10159">
                  <a:moveTo>
                    <a:pt x="9268" y="4648"/>
                  </a:moveTo>
                  <a:lnTo>
                    <a:pt x="1663" y="4648"/>
                  </a:lnTo>
                  <a:lnTo>
                    <a:pt x="2133" y="7251"/>
                  </a:lnTo>
                  <a:lnTo>
                    <a:pt x="4419" y="6591"/>
                  </a:lnTo>
                  <a:lnTo>
                    <a:pt x="7644" y="6591"/>
                  </a:lnTo>
                  <a:lnTo>
                    <a:pt x="7505" y="6210"/>
                  </a:lnTo>
                  <a:lnTo>
                    <a:pt x="8597" y="5549"/>
                  </a:lnTo>
                  <a:lnTo>
                    <a:pt x="9283" y="4711"/>
                  </a:lnTo>
                  <a:close/>
                </a:path>
                <a:path w="9525" h="10159">
                  <a:moveTo>
                    <a:pt x="1701" y="1295"/>
                  </a:moveTo>
                  <a:lnTo>
                    <a:pt x="1003" y="1562"/>
                  </a:lnTo>
                  <a:lnTo>
                    <a:pt x="584" y="2387"/>
                  </a:lnTo>
                  <a:lnTo>
                    <a:pt x="2019" y="3606"/>
                  </a:lnTo>
                  <a:lnTo>
                    <a:pt x="419" y="4152"/>
                  </a:lnTo>
                  <a:lnTo>
                    <a:pt x="0" y="5092"/>
                  </a:lnTo>
                  <a:lnTo>
                    <a:pt x="1663" y="4648"/>
                  </a:lnTo>
                  <a:lnTo>
                    <a:pt x="9268" y="4648"/>
                  </a:lnTo>
                  <a:lnTo>
                    <a:pt x="8978" y="3454"/>
                  </a:lnTo>
                  <a:lnTo>
                    <a:pt x="8669" y="3416"/>
                  </a:lnTo>
                  <a:lnTo>
                    <a:pt x="4699" y="3416"/>
                  </a:lnTo>
                  <a:lnTo>
                    <a:pt x="3098" y="2806"/>
                  </a:lnTo>
                  <a:lnTo>
                    <a:pt x="2755" y="1498"/>
                  </a:lnTo>
                  <a:lnTo>
                    <a:pt x="2400" y="1409"/>
                  </a:lnTo>
                  <a:lnTo>
                    <a:pt x="1701" y="1295"/>
                  </a:lnTo>
                  <a:close/>
                </a:path>
                <a:path w="9525" h="10159">
                  <a:moveTo>
                    <a:pt x="5448" y="0"/>
                  </a:moveTo>
                  <a:lnTo>
                    <a:pt x="4699" y="3416"/>
                  </a:lnTo>
                  <a:lnTo>
                    <a:pt x="8669" y="3416"/>
                  </a:lnTo>
                  <a:lnTo>
                    <a:pt x="7429" y="3263"/>
                  </a:lnTo>
                  <a:lnTo>
                    <a:pt x="6731" y="1409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1" name="object 3481"/>
            <p:cNvSpPr/>
            <p:nvPr/>
          </p:nvSpPr>
          <p:spPr>
            <a:xfrm>
              <a:off x="12067538" y="686489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5702" y="0"/>
                  </a:moveTo>
                  <a:lnTo>
                    <a:pt x="4927" y="152"/>
                  </a:lnTo>
                  <a:lnTo>
                    <a:pt x="4178" y="1028"/>
                  </a:lnTo>
                  <a:lnTo>
                    <a:pt x="2832" y="1600"/>
                  </a:lnTo>
                  <a:lnTo>
                    <a:pt x="2146" y="1879"/>
                  </a:lnTo>
                  <a:lnTo>
                    <a:pt x="2006" y="2514"/>
                  </a:lnTo>
                  <a:lnTo>
                    <a:pt x="1549" y="2806"/>
                  </a:lnTo>
                  <a:lnTo>
                    <a:pt x="977" y="2997"/>
                  </a:lnTo>
                  <a:lnTo>
                    <a:pt x="647" y="3314"/>
                  </a:lnTo>
                  <a:lnTo>
                    <a:pt x="0" y="4013"/>
                  </a:lnTo>
                  <a:lnTo>
                    <a:pt x="355" y="5321"/>
                  </a:lnTo>
                  <a:lnTo>
                    <a:pt x="1943" y="5918"/>
                  </a:lnTo>
                  <a:lnTo>
                    <a:pt x="2692" y="2514"/>
                  </a:lnTo>
                  <a:lnTo>
                    <a:pt x="4000" y="3924"/>
                  </a:lnTo>
                  <a:lnTo>
                    <a:pt x="4203" y="4508"/>
                  </a:lnTo>
                  <a:lnTo>
                    <a:pt x="4698" y="5765"/>
                  </a:lnTo>
                  <a:lnTo>
                    <a:pt x="6235" y="5956"/>
                  </a:lnTo>
                  <a:lnTo>
                    <a:pt x="6540" y="7213"/>
                  </a:lnTo>
                  <a:lnTo>
                    <a:pt x="7899" y="6705"/>
                  </a:lnTo>
                  <a:lnTo>
                    <a:pt x="6896" y="6299"/>
                  </a:lnTo>
                  <a:lnTo>
                    <a:pt x="7759" y="5181"/>
                  </a:lnTo>
                  <a:lnTo>
                    <a:pt x="7124" y="4648"/>
                  </a:lnTo>
                  <a:lnTo>
                    <a:pt x="5346" y="3848"/>
                  </a:lnTo>
                  <a:lnTo>
                    <a:pt x="5930" y="2755"/>
                  </a:lnTo>
                  <a:lnTo>
                    <a:pt x="6781" y="1625"/>
                  </a:lnTo>
                  <a:lnTo>
                    <a:pt x="6527" y="95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A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2" name="object 3482"/>
            <p:cNvSpPr/>
            <p:nvPr/>
          </p:nvSpPr>
          <p:spPr>
            <a:xfrm>
              <a:off x="12072772" y="687255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59" y="0"/>
                  </a:moveTo>
                  <a:lnTo>
                    <a:pt x="1511" y="1943"/>
                  </a:lnTo>
                  <a:lnTo>
                    <a:pt x="0" y="2413"/>
                  </a:lnTo>
                  <a:lnTo>
                    <a:pt x="101" y="2997"/>
                  </a:lnTo>
                  <a:lnTo>
                    <a:pt x="660" y="3048"/>
                  </a:lnTo>
                  <a:lnTo>
                    <a:pt x="1435" y="2565"/>
                  </a:lnTo>
                  <a:lnTo>
                    <a:pt x="1638" y="3746"/>
                  </a:lnTo>
                  <a:lnTo>
                    <a:pt x="1066" y="4152"/>
                  </a:lnTo>
                  <a:lnTo>
                    <a:pt x="787" y="4521"/>
                  </a:lnTo>
                  <a:lnTo>
                    <a:pt x="901" y="4699"/>
                  </a:lnTo>
                  <a:lnTo>
                    <a:pt x="1015" y="4851"/>
                  </a:lnTo>
                  <a:lnTo>
                    <a:pt x="1155" y="5003"/>
                  </a:lnTo>
                  <a:lnTo>
                    <a:pt x="1346" y="4902"/>
                  </a:lnTo>
                  <a:lnTo>
                    <a:pt x="1536" y="4864"/>
                  </a:lnTo>
                  <a:lnTo>
                    <a:pt x="1752" y="4876"/>
                  </a:lnTo>
                  <a:lnTo>
                    <a:pt x="2451" y="4800"/>
                  </a:lnTo>
                  <a:lnTo>
                    <a:pt x="2705" y="5346"/>
                  </a:lnTo>
                  <a:lnTo>
                    <a:pt x="3009" y="5791"/>
                  </a:lnTo>
                  <a:lnTo>
                    <a:pt x="4216" y="4876"/>
                  </a:lnTo>
                  <a:lnTo>
                    <a:pt x="3454" y="3124"/>
                  </a:lnTo>
                  <a:lnTo>
                    <a:pt x="4597" y="220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3" name="object 3483"/>
            <p:cNvSpPr/>
            <p:nvPr/>
          </p:nvSpPr>
          <p:spPr>
            <a:xfrm>
              <a:off x="12076989" y="68694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200" y="0"/>
                  </a:moveTo>
                  <a:lnTo>
                    <a:pt x="1752" y="266"/>
                  </a:lnTo>
                  <a:lnTo>
                    <a:pt x="228" y="520"/>
                  </a:lnTo>
                  <a:lnTo>
                    <a:pt x="0" y="1625"/>
                  </a:lnTo>
                  <a:lnTo>
                    <a:pt x="342" y="2971"/>
                  </a:lnTo>
                  <a:lnTo>
                    <a:pt x="1701" y="2171"/>
                  </a:lnTo>
                  <a:lnTo>
                    <a:pt x="3276" y="2387"/>
                  </a:lnTo>
                  <a:lnTo>
                    <a:pt x="4737" y="2082"/>
                  </a:lnTo>
                  <a:lnTo>
                    <a:pt x="4343" y="495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B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4" name="object 3484"/>
            <p:cNvSpPr/>
            <p:nvPr/>
          </p:nvSpPr>
          <p:spPr>
            <a:xfrm>
              <a:off x="12072896" y="686651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09" y="0"/>
                  </a:moveTo>
                  <a:lnTo>
                    <a:pt x="571" y="1142"/>
                  </a:lnTo>
                  <a:lnTo>
                    <a:pt x="0" y="2209"/>
                  </a:lnTo>
                  <a:lnTo>
                    <a:pt x="1765" y="3009"/>
                  </a:lnTo>
                  <a:lnTo>
                    <a:pt x="1917" y="1968"/>
                  </a:lnTo>
                  <a:lnTo>
                    <a:pt x="1905" y="96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5" name="object 3485"/>
            <p:cNvSpPr/>
            <p:nvPr/>
          </p:nvSpPr>
          <p:spPr>
            <a:xfrm>
              <a:off x="12074079" y="687159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58" y="0"/>
                  </a:moveTo>
                  <a:lnTo>
                    <a:pt x="901" y="165"/>
                  </a:lnTo>
                  <a:lnTo>
                    <a:pt x="444" y="342"/>
                  </a:lnTo>
                  <a:lnTo>
                    <a:pt x="0" y="507"/>
                  </a:lnTo>
                  <a:lnTo>
                    <a:pt x="508" y="990"/>
                  </a:lnTo>
                  <a:lnTo>
                    <a:pt x="1143" y="1612"/>
                  </a:lnTo>
                  <a:lnTo>
                    <a:pt x="1803" y="1104"/>
                  </a:lnTo>
                  <a:lnTo>
                    <a:pt x="2336" y="723"/>
                  </a:lnTo>
                  <a:lnTo>
                    <a:pt x="1562" y="36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6" name="object 3486"/>
            <p:cNvSpPr/>
            <p:nvPr/>
          </p:nvSpPr>
          <p:spPr>
            <a:xfrm>
              <a:off x="12075478" y="686040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44" y="0"/>
                  </a:moveTo>
                  <a:lnTo>
                    <a:pt x="0" y="520"/>
                  </a:lnTo>
                  <a:lnTo>
                    <a:pt x="76" y="1079"/>
                  </a:lnTo>
                  <a:lnTo>
                    <a:pt x="279" y="1638"/>
                  </a:lnTo>
                  <a:lnTo>
                    <a:pt x="698" y="1142"/>
                  </a:lnTo>
                  <a:lnTo>
                    <a:pt x="635" y="58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7" name="object 3487"/>
            <p:cNvSpPr/>
            <p:nvPr/>
          </p:nvSpPr>
          <p:spPr>
            <a:xfrm>
              <a:off x="12082213" y="692950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190" y="0"/>
                  </a:moveTo>
                  <a:lnTo>
                    <a:pt x="3365" y="203"/>
                  </a:lnTo>
                  <a:lnTo>
                    <a:pt x="2603" y="876"/>
                  </a:lnTo>
                  <a:lnTo>
                    <a:pt x="1714" y="177"/>
                  </a:lnTo>
                  <a:lnTo>
                    <a:pt x="457" y="1498"/>
                  </a:lnTo>
                  <a:lnTo>
                    <a:pt x="1765" y="2006"/>
                  </a:lnTo>
                  <a:lnTo>
                    <a:pt x="2349" y="3035"/>
                  </a:lnTo>
                  <a:lnTo>
                    <a:pt x="2946" y="4025"/>
                  </a:lnTo>
                  <a:lnTo>
                    <a:pt x="0" y="4394"/>
                  </a:lnTo>
                  <a:lnTo>
                    <a:pt x="1206" y="6629"/>
                  </a:lnTo>
                  <a:lnTo>
                    <a:pt x="1511" y="6972"/>
                  </a:lnTo>
                  <a:lnTo>
                    <a:pt x="1955" y="7188"/>
                  </a:lnTo>
                  <a:lnTo>
                    <a:pt x="1943" y="6921"/>
                  </a:lnTo>
                  <a:lnTo>
                    <a:pt x="1892" y="6388"/>
                  </a:lnTo>
                  <a:lnTo>
                    <a:pt x="1689" y="5702"/>
                  </a:lnTo>
                  <a:lnTo>
                    <a:pt x="1473" y="5283"/>
                  </a:lnTo>
                  <a:lnTo>
                    <a:pt x="1625" y="5003"/>
                  </a:lnTo>
                  <a:lnTo>
                    <a:pt x="2057" y="4838"/>
                  </a:lnTo>
                  <a:lnTo>
                    <a:pt x="2603" y="4305"/>
                  </a:lnTo>
                  <a:lnTo>
                    <a:pt x="3276" y="4102"/>
                  </a:lnTo>
                  <a:lnTo>
                    <a:pt x="4051" y="4127"/>
                  </a:lnTo>
                  <a:lnTo>
                    <a:pt x="4762" y="3746"/>
                  </a:lnTo>
                  <a:lnTo>
                    <a:pt x="4914" y="3428"/>
                  </a:lnTo>
                  <a:lnTo>
                    <a:pt x="5194" y="2793"/>
                  </a:lnTo>
                  <a:lnTo>
                    <a:pt x="6095" y="825"/>
                  </a:lnTo>
                  <a:lnTo>
                    <a:pt x="5460" y="546"/>
                  </a:lnTo>
                  <a:lnTo>
                    <a:pt x="4813" y="279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EF3B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8" name="object 3488"/>
            <p:cNvSpPr/>
            <p:nvPr/>
          </p:nvSpPr>
          <p:spPr>
            <a:xfrm>
              <a:off x="12086404" y="692876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1892" y="0"/>
                  </a:moveTo>
                  <a:lnTo>
                    <a:pt x="0" y="749"/>
                  </a:lnTo>
                  <a:lnTo>
                    <a:pt x="1904" y="1562"/>
                  </a:lnTo>
                  <a:lnTo>
                    <a:pt x="2755" y="1803"/>
                  </a:lnTo>
                  <a:lnTo>
                    <a:pt x="3594" y="2006"/>
                  </a:lnTo>
                  <a:lnTo>
                    <a:pt x="4419" y="2247"/>
                  </a:lnTo>
                  <a:lnTo>
                    <a:pt x="3416" y="35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89" name="object 3489"/>
            <p:cNvSpPr/>
            <p:nvPr/>
          </p:nvSpPr>
          <p:spPr>
            <a:xfrm>
              <a:off x="12084105" y="693326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0" y="2628"/>
                  </a:moveTo>
                  <a:lnTo>
                    <a:pt x="63" y="3429"/>
                  </a:lnTo>
                  <a:lnTo>
                    <a:pt x="279" y="3530"/>
                  </a:lnTo>
                  <a:lnTo>
                    <a:pt x="406" y="3683"/>
                  </a:lnTo>
                  <a:lnTo>
                    <a:pt x="469" y="3924"/>
                  </a:lnTo>
                  <a:lnTo>
                    <a:pt x="1562" y="4406"/>
                  </a:lnTo>
                  <a:lnTo>
                    <a:pt x="2298" y="4508"/>
                  </a:lnTo>
                  <a:lnTo>
                    <a:pt x="2908" y="4800"/>
                  </a:lnTo>
                  <a:lnTo>
                    <a:pt x="3276" y="5435"/>
                  </a:lnTo>
                  <a:lnTo>
                    <a:pt x="4559" y="4686"/>
                  </a:lnTo>
                  <a:lnTo>
                    <a:pt x="4724" y="4203"/>
                  </a:lnTo>
                  <a:lnTo>
                    <a:pt x="5067" y="3835"/>
                  </a:lnTo>
                  <a:lnTo>
                    <a:pt x="5600" y="3708"/>
                  </a:lnTo>
                  <a:lnTo>
                    <a:pt x="5626" y="2959"/>
                  </a:lnTo>
                  <a:lnTo>
                    <a:pt x="5185" y="2882"/>
                  </a:lnTo>
                  <a:lnTo>
                    <a:pt x="1803" y="2882"/>
                  </a:lnTo>
                  <a:lnTo>
                    <a:pt x="0" y="2628"/>
                  </a:lnTo>
                  <a:close/>
                </a:path>
                <a:path w="7620" h="5715">
                  <a:moveTo>
                    <a:pt x="6329" y="1104"/>
                  </a:moveTo>
                  <a:lnTo>
                    <a:pt x="4063" y="1104"/>
                  </a:lnTo>
                  <a:lnTo>
                    <a:pt x="5067" y="1320"/>
                  </a:lnTo>
                  <a:lnTo>
                    <a:pt x="5212" y="2057"/>
                  </a:lnTo>
                  <a:lnTo>
                    <a:pt x="5323" y="2374"/>
                  </a:lnTo>
                  <a:lnTo>
                    <a:pt x="5573" y="2857"/>
                  </a:lnTo>
                  <a:lnTo>
                    <a:pt x="7277" y="2374"/>
                  </a:lnTo>
                  <a:lnTo>
                    <a:pt x="6404" y="1320"/>
                  </a:lnTo>
                  <a:lnTo>
                    <a:pt x="6329" y="1104"/>
                  </a:lnTo>
                  <a:close/>
                </a:path>
                <a:path w="7620" h="5715">
                  <a:moveTo>
                    <a:pt x="2870" y="0"/>
                  </a:moveTo>
                  <a:lnTo>
                    <a:pt x="2628" y="101"/>
                  </a:lnTo>
                  <a:lnTo>
                    <a:pt x="2158" y="368"/>
                  </a:lnTo>
                  <a:lnTo>
                    <a:pt x="1459" y="1104"/>
                  </a:lnTo>
                  <a:lnTo>
                    <a:pt x="1803" y="2882"/>
                  </a:lnTo>
                  <a:lnTo>
                    <a:pt x="5185" y="2882"/>
                  </a:lnTo>
                  <a:lnTo>
                    <a:pt x="4952" y="2857"/>
                  </a:lnTo>
                  <a:lnTo>
                    <a:pt x="4597" y="2374"/>
                  </a:lnTo>
                  <a:lnTo>
                    <a:pt x="2806" y="2374"/>
                  </a:lnTo>
                  <a:lnTo>
                    <a:pt x="2527" y="1663"/>
                  </a:lnTo>
                  <a:lnTo>
                    <a:pt x="3073" y="1485"/>
                  </a:lnTo>
                  <a:lnTo>
                    <a:pt x="4063" y="1104"/>
                  </a:lnTo>
                  <a:lnTo>
                    <a:pt x="6329" y="1104"/>
                  </a:lnTo>
                  <a:lnTo>
                    <a:pt x="6182" y="368"/>
                  </a:lnTo>
                  <a:lnTo>
                    <a:pt x="3949" y="63"/>
                  </a:lnTo>
                  <a:lnTo>
                    <a:pt x="2870" y="0"/>
                  </a:lnTo>
                  <a:close/>
                </a:path>
                <a:path w="7620" h="5715">
                  <a:moveTo>
                    <a:pt x="4343" y="1778"/>
                  </a:moveTo>
                  <a:lnTo>
                    <a:pt x="3657" y="2057"/>
                  </a:lnTo>
                  <a:lnTo>
                    <a:pt x="3301" y="2133"/>
                  </a:lnTo>
                  <a:lnTo>
                    <a:pt x="2806" y="2374"/>
                  </a:lnTo>
                  <a:lnTo>
                    <a:pt x="4597" y="2374"/>
                  </a:lnTo>
                  <a:lnTo>
                    <a:pt x="4343" y="1778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0" name="object 3490"/>
            <p:cNvSpPr/>
            <p:nvPr/>
          </p:nvSpPr>
          <p:spPr>
            <a:xfrm>
              <a:off x="12086991" y="69320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768" y="0"/>
                  </a:moveTo>
                  <a:lnTo>
                    <a:pt x="1219" y="977"/>
                  </a:lnTo>
                  <a:lnTo>
                    <a:pt x="419" y="279"/>
                  </a:lnTo>
                  <a:lnTo>
                    <a:pt x="266" y="584"/>
                  </a:lnTo>
                  <a:lnTo>
                    <a:pt x="127" y="901"/>
                  </a:lnTo>
                  <a:lnTo>
                    <a:pt x="0" y="1219"/>
                  </a:lnTo>
                  <a:lnTo>
                    <a:pt x="1066" y="1295"/>
                  </a:lnTo>
                  <a:lnTo>
                    <a:pt x="2133" y="1397"/>
                  </a:lnTo>
                  <a:lnTo>
                    <a:pt x="3213" y="148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1" name="object 3491"/>
            <p:cNvSpPr/>
            <p:nvPr/>
          </p:nvSpPr>
          <p:spPr>
            <a:xfrm>
              <a:off x="12040755" y="6952275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0"/>
                  </a:moveTo>
                  <a:lnTo>
                    <a:pt x="495" y="1396"/>
                  </a:lnTo>
                  <a:lnTo>
                    <a:pt x="2400" y="2247"/>
                  </a:lnTo>
                  <a:lnTo>
                    <a:pt x="5346" y="3721"/>
                  </a:lnTo>
                  <a:lnTo>
                    <a:pt x="7150" y="4927"/>
                  </a:lnTo>
                  <a:lnTo>
                    <a:pt x="7505" y="7391"/>
                  </a:lnTo>
                  <a:lnTo>
                    <a:pt x="8382" y="7099"/>
                  </a:lnTo>
                  <a:lnTo>
                    <a:pt x="9004" y="7353"/>
                  </a:lnTo>
                  <a:lnTo>
                    <a:pt x="9385" y="8242"/>
                  </a:lnTo>
                  <a:lnTo>
                    <a:pt x="8801" y="10833"/>
                  </a:lnTo>
                  <a:lnTo>
                    <a:pt x="11252" y="9893"/>
                  </a:lnTo>
                  <a:lnTo>
                    <a:pt x="13081" y="9296"/>
                  </a:lnTo>
                  <a:lnTo>
                    <a:pt x="14109" y="9321"/>
                  </a:lnTo>
                  <a:lnTo>
                    <a:pt x="13652" y="12090"/>
                  </a:lnTo>
                  <a:lnTo>
                    <a:pt x="14655" y="11175"/>
                  </a:lnTo>
                  <a:lnTo>
                    <a:pt x="16332" y="10299"/>
                  </a:lnTo>
                  <a:lnTo>
                    <a:pt x="17005" y="10477"/>
                  </a:lnTo>
                  <a:lnTo>
                    <a:pt x="18630" y="11734"/>
                  </a:lnTo>
                  <a:lnTo>
                    <a:pt x="19646" y="11518"/>
                  </a:lnTo>
                  <a:lnTo>
                    <a:pt x="20688" y="11036"/>
                  </a:lnTo>
                  <a:lnTo>
                    <a:pt x="14960" y="8521"/>
                  </a:lnTo>
                  <a:lnTo>
                    <a:pt x="12700" y="8635"/>
                  </a:lnTo>
                  <a:lnTo>
                    <a:pt x="11176" y="7734"/>
                  </a:lnTo>
                  <a:lnTo>
                    <a:pt x="10680" y="5397"/>
                  </a:lnTo>
                  <a:lnTo>
                    <a:pt x="8826" y="5181"/>
                  </a:lnTo>
                  <a:lnTo>
                    <a:pt x="7175" y="4292"/>
                  </a:lnTo>
                  <a:lnTo>
                    <a:pt x="4749" y="1574"/>
                  </a:lnTo>
                  <a:lnTo>
                    <a:pt x="3276" y="838"/>
                  </a:lnTo>
                  <a:lnTo>
                    <a:pt x="1625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2" name="object 3492"/>
            <p:cNvSpPr/>
            <p:nvPr/>
          </p:nvSpPr>
          <p:spPr>
            <a:xfrm>
              <a:off x="12055478" y="6958844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09">
                  <a:moveTo>
                    <a:pt x="3429" y="0"/>
                  </a:moveTo>
                  <a:lnTo>
                    <a:pt x="0" y="1231"/>
                  </a:lnTo>
                  <a:lnTo>
                    <a:pt x="88" y="1460"/>
                  </a:lnTo>
                  <a:lnTo>
                    <a:pt x="241" y="1955"/>
                  </a:lnTo>
                  <a:lnTo>
                    <a:pt x="1562" y="1206"/>
                  </a:lnTo>
                  <a:lnTo>
                    <a:pt x="2781" y="1650"/>
                  </a:lnTo>
                  <a:lnTo>
                    <a:pt x="4051" y="2197"/>
                  </a:lnTo>
                  <a:lnTo>
                    <a:pt x="6210" y="3086"/>
                  </a:lnTo>
                  <a:lnTo>
                    <a:pt x="8445" y="3530"/>
                  </a:lnTo>
                  <a:lnTo>
                    <a:pt x="10756" y="2654"/>
                  </a:lnTo>
                  <a:lnTo>
                    <a:pt x="9677" y="2235"/>
                  </a:lnTo>
                  <a:lnTo>
                    <a:pt x="8585" y="1841"/>
                  </a:lnTo>
                  <a:lnTo>
                    <a:pt x="8293" y="495"/>
                  </a:lnTo>
                  <a:lnTo>
                    <a:pt x="6692" y="139"/>
                  </a:lnTo>
                  <a:lnTo>
                    <a:pt x="4889" y="180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3" name="object 3493"/>
            <p:cNvSpPr/>
            <p:nvPr/>
          </p:nvSpPr>
          <p:spPr>
            <a:xfrm>
              <a:off x="12062137" y="6919204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6320" y="10109"/>
                  </a:moveTo>
                  <a:lnTo>
                    <a:pt x="4495" y="10109"/>
                  </a:lnTo>
                  <a:lnTo>
                    <a:pt x="5600" y="10706"/>
                  </a:lnTo>
                  <a:lnTo>
                    <a:pt x="6019" y="10591"/>
                  </a:lnTo>
                  <a:lnTo>
                    <a:pt x="6320" y="10109"/>
                  </a:lnTo>
                  <a:close/>
                </a:path>
                <a:path w="10159" h="10795">
                  <a:moveTo>
                    <a:pt x="1663" y="4711"/>
                  </a:moveTo>
                  <a:lnTo>
                    <a:pt x="622" y="4965"/>
                  </a:lnTo>
                  <a:lnTo>
                    <a:pt x="591" y="6210"/>
                  </a:lnTo>
                  <a:lnTo>
                    <a:pt x="152" y="6731"/>
                  </a:lnTo>
                  <a:lnTo>
                    <a:pt x="1257" y="7734"/>
                  </a:lnTo>
                  <a:lnTo>
                    <a:pt x="2027" y="8699"/>
                  </a:lnTo>
                  <a:lnTo>
                    <a:pt x="1963" y="8953"/>
                  </a:lnTo>
                  <a:lnTo>
                    <a:pt x="1396" y="10261"/>
                  </a:lnTo>
                  <a:lnTo>
                    <a:pt x="1612" y="10350"/>
                  </a:lnTo>
                  <a:lnTo>
                    <a:pt x="1917" y="10566"/>
                  </a:lnTo>
                  <a:lnTo>
                    <a:pt x="2501" y="10248"/>
                  </a:lnTo>
                  <a:lnTo>
                    <a:pt x="4495" y="10109"/>
                  </a:lnTo>
                  <a:lnTo>
                    <a:pt x="6320" y="10109"/>
                  </a:lnTo>
                  <a:lnTo>
                    <a:pt x="6692" y="9512"/>
                  </a:lnTo>
                  <a:lnTo>
                    <a:pt x="7124" y="8953"/>
                  </a:lnTo>
                  <a:lnTo>
                    <a:pt x="7823" y="8699"/>
                  </a:lnTo>
                  <a:lnTo>
                    <a:pt x="7277" y="8115"/>
                  </a:lnTo>
                  <a:lnTo>
                    <a:pt x="6997" y="7556"/>
                  </a:lnTo>
                  <a:lnTo>
                    <a:pt x="8356" y="6210"/>
                  </a:lnTo>
                  <a:lnTo>
                    <a:pt x="8572" y="6083"/>
                  </a:lnTo>
                  <a:lnTo>
                    <a:pt x="7971" y="5803"/>
                  </a:lnTo>
                  <a:lnTo>
                    <a:pt x="6261" y="5803"/>
                  </a:lnTo>
                  <a:lnTo>
                    <a:pt x="5880" y="5486"/>
                  </a:lnTo>
                  <a:lnTo>
                    <a:pt x="5712" y="5041"/>
                  </a:lnTo>
                  <a:lnTo>
                    <a:pt x="2044" y="5041"/>
                  </a:lnTo>
                  <a:lnTo>
                    <a:pt x="1663" y="4711"/>
                  </a:lnTo>
                  <a:close/>
                </a:path>
                <a:path w="10159" h="10795">
                  <a:moveTo>
                    <a:pt x="9753" y="3238"/>
                  </a:moveTo>
                  <a:lnTo>
                    <a:pt x="8647" y="3657"/>
                  </a:lnTo>
                  <a:lnTo>
                    <a:pt x="8547" y="6032"/>
                  </a:lnTo>
                  <a:lnTo>
                    <a:pt x="9067" y="5791"/>
                  </a:lnTo>
                  <a:lnTo>
                    <a:pt x="9720" y="5486"/>
                  </a:lnTo>
                  <a:lnTo>
                    <a:pt x="9753" y="4559"/>
                  </a:lnTo>
                  <a:lnTo>
                    <a:pt x="9892" y="4152"/>
                  </a:lnTo>
                  <a:lnTo>
                    <a:pt x="9776" y="3302"/>
                  </a:lnTo>
                  <a:close/>
                </a:path>
                <a:path w="10159" h="10795">
                  <a:moveTo>
                    <a:pt x="6565" y="5245"/>
                  </a:moveTo>
                  <a:lnTo>
                    <a:pt x="6476" y="5715"/>
                  </a:lnTo>
                  <a:lnTo>
                    <a:pt x="6261" y="5803"/>
                  </a:lnTo>
                  <a:lnTo>
                    <a:pt x="7971" y="5803"/>
                  </a:lnTo>
                  <a:lnTo>
                    <a:pt x="6565" y="5245"/>
                  </a:lnTo>
                  <a:close/>
                </a:path>
                <a:path w="10159" h="10795">
                  <a:moveTo>
                    <a:pt x="5012" y="3187"/>
                  </a:moveTo>
                  <a:lnTo>
                    <a:pt x="2463" y="3187"/>
                  </a:lnTo>
                  <a:lnTo>
                    <a:pt x="2920" y="3302"/>
                  </a:lnTo>
                  <a:lnTo>
                    <a:pt x="2738" y="3911"/>
                  </a:lnTo>
                  <a:lnTo>
                    <a:pt x="2412" y="4597"/>
                  </a:lnTo>
                  <a:lnTo>
                    <a:pt x="2216" y="4965"/>
                  </a:lnTo>
                  <a:lnTo>
                    <a:pt x="2044" y="5041"/>
                  </a:lnTo>
                  <a:lnTo>
                    <a:pt x="5712" y="5041"/>
                  </a:lnTo>
                  <a:lnTo>
                    <a:pt x="5012" y="3187"/>
                  </a:lnTo>
                  <a:close/>
                </a:path>
                <a:path w="10159" h="10795">
                  <a:moveTo>
                    <a:pt x="3809" y="0"/>
                  </a:moveTo>
                  <a:lnTo>
                    <a:pt x="3263" y="584"/>
                  </a:lnTo>
                  <a:lnTo>
                    <a:pt x="3454" y="1803"/>
                  </a:lnTo>
                  <a:lnTo>
                    <a:pt x="0" y="2298"/>
                  </a:lnTo>
                  <a:lnTo>
                    <a:pt x="1447" y="3657"/>
                  </a:lnTo>
                  <a:lnTo>
                    <a:pt x="1663" y="4711"/>
                  </a:lnTo>
                  <a:lnTo>
                    <a:pt x="2120" y="4559"/>
                  </a:lnTo>
                  <a:lnTo>
                    <a:pt x="2269" y="4241"/>
                  </a:lnTo>
                  <a:lnTo>
                    <a:pt x="2349" y="3492"/>
                  </a:lnTo>
                  <a:lnTo>
                    <a:pt x="2463" y="3187"/>
                  </a:lnTo>
                  <a:lnTo>
                    <a:pt x="5012" y="3187"/>
                  </a:lnTo>
                  <a:lnTo>
                    <a:pt x="3809" y="0"/>
                  </a:lnTo>
                  <a:close/>
                </a:path>
                <a:path w="10159" h="10795">
                  <a:moveTo>
                    <a:pt x="2291" y="4564"/>
                  </a:move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4" name="object 3494"/>
            <p:cNvSpPr/>
            <p:nvPr/>
          </p:nvSpPr>
          <p:spPr>
            <a:xfrm>
              <a:off x="12053154" y="693096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544" y="4064"/>
                  </a:moveTo>
                  <a:lnTo>
                    <a:pt x="9702" y="4064"/>
                  </a:lnTo>
                  <a:lnTo>
                    <a:pt x="9804" y="6718"/>
                  </a:lnTo>
                  <a:lnTo>
                    <a:pt x="9956" y="7048"/>
                  </a:lnTo>
                  <a:lnTo>
                    <a:pt x="10515" y="7162"/>
                  </a:lnTo>
                  <a:lnTo>
                    <a:pt x="10960" y="6096"/>
                  </a:lnTo>
                  <a:lnTo>
                    <a:pt x="11584" y="5067"/>
                  </a:lnTo>
                  <a:lnTo>
                    <a:pt x="11544" y="4064"/>
                  </a:lnTo>
                  <a:close/>
                </a:path>
                <a:path w="13334" h="7620">
                  <a:moveTo>
                    <a:pt x="2603" y="0"/>
                  </a:moveTo>
                  <a:lnTo>
                    <a:pt x="1904" y="165"/>
                  </a:lnTo>
                  <a:lnTo>
                    <a:pt x="1257" y="469"/>
                  </a:lnTo>
                  <a:lnTo>
                    <a:pt x="279" y="977"/>
                  </a:lnTo>
                  <a:lnTo>
                    <a:pt x="0" y="2019"/>
                  </a:lnTo>
                  <a:lnTo>
                    <a:pt x="584" y="2451"/>
                  </a:lnTo>
                  <a:lnTo>
                    <a:pt x="2476" y="2679"/>
                  </a:lnTo>
                  <a:lnTo>
                    <a:pt x="2625" y="3949"/>
                  </a:lnTo>
                  <a:lnTo>
                    <a:pt x="2514" y="4546"/>
                  </a:lnTo>
                  <a:lnTo>
                    <a:pt x="4864" y="6146"/>
                  </a:lnTo>
                  <a:lnTo>
                    <a:pt x="5398" y="5575"/>
                  </a:lnTo>
                  <a:lnTo>
                    <a:pt x="5829" y="4470"/>
                  </a:lnTo>
                  <a:lnTo>
                    <a:pt x="9098" y="4470"/>
                  </a:lnTo>
                  <a:lnTo>
                    <a:pt x="9702" y="4064"/>
                  </a:lnTo>
                  <a:lnTo>
                    <a:pt x="11544" y="4064"/>
                  </a:lnTo>
                  <a:lnTo>
                    <a:pt x="5486" y="3949"/>
                  </a:lnTo>
                  <a:lnTo>
                    <a:pt x="5257" y="3657"/>
                  </a:lnTo>
                  <a:lnTo>
                    <a:pt x="4317" y="3225"/>
                  </a:lnTo>
                  <a:lnTo>
                    <a:pt x="2717" y="2768"/>
                  </a:lnTo>
                  <a:lnTo>
                    <a:pt x="3263" y="1524"/>
                  </a:lnTo>
                  <a:lnTo>
                    <a:pt x="3276" y="469"/>
                  </a:lnTo>
                  <a:lnTo>
                    <a:pt x="2603" y="0"/>
                  </a:lnTo>
                  <a:close/>
                </a:path>
                <a:path w="13334" h="7620">
                  <a:moveTo>
                    <a:pt x="9098" y="4470"/>
                  </a:moveTo>
                  <a:lnTo>
                    <a:pt x="5829" y="4470"/>
                  </a:lnTo>
                  <a:lnTo>
                    <a:pt x="7404" y="5410"/>
                  </a:lnTo>
                  <a:lnTo>
                    <a:pt x="7454" y="5575"/>
                  </a:lnTo>
                  <a:lnTo>
                    <a:pt x="9098" y="4470"/>
                  </a:lnTo>
                  <a:close/>
                </a:path>
                <a:path w="13334" h="7620">
                  <a:moveTo>
                    <a:pt x="7467" y="1219"/>
                  </a:moveTo>
                  <a:lnTo>
                    <a:pt x="5435" y="2006"/>
                  </a:lnTo>
                  <a:lnTo>
                    <a:pt x="5257" y="3657"/>
                  </a:lnTo>
                  <a:lnTo>
                    <a:pt x="5575" y="3670"/>
                  </a:lnTo>
                  <a:lnTo>
                    <a:pt x="5613" y="3962"/>
                  </a:lnTo>
                  <a:lnTo>
                    <a:pt x="11537" y="3962"/>
                  </a:lnTo>
                  <a:lnTo>
                    <a:pt x="11480" y="3098"/>
                  </a:lnTo>
                  <a:lnTo>
                    <a:pt x="11916" y="3073"/>
                  </a:lnTo>
                  <a:lnTo>
                    <a:pt x="8661" y="3073"/>
                  </a:lnTo>
                  <a:lnTo>
                    <a:pt x="8026" y="2311"/>
                  </a:lnTo>
                  <a:lnTo>
                    <a:pt x="7467" y="1219"/>
                  </a:lnTo>
                  <a:close/>
                </a:path>
                <a:path w="13334" h="7620">
                  <a:moveTo>
                    <a:pt x="11556" y="1447"/>
                  </a:moveTo>
                  <a:lnTo>
                    <a:pt x="10680" y="1473"/>
                  </a:lnTo>
                  <a:lnTo>
                    <a:pt x="8661" y="3073"/>
                  </a:lnTo>
                  <a:lnTo>
                    <a:pt x="11916" y="3073"/>
                  </a:lnTo>
                  <a:lnTo>
                    <a:pt x="13004" y="3009"/>
                  </a:lnTo>
                  <a:lnTo>
                    <a:pt x="11556" y="1447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5" name="object 3495"/>
            <p:cNvSpPr/>
            <p:nvPr/>
          </p:nvSpPr>
          <p:spPr>
            <a:xfrm>
              <a:off x="12057867" y="692585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2400" y="0"/>
                  </a:moveTo>
                  <a:lnTo>
                    <a:pt x="1422" y="444"/>
                  </a:lnTo>
                  <a:lnTo>
                    <a:pt x="0" y="1041"/>
                  </a:lnTo>
                  <a:lnTo>
                    <a:pt x="253" y="1993"/>
                  </a:lnTo>
                  <a:lnTo>
                    <a:pt x="812" y="3048"/>
                  </a:lnTo>
                  <a:lnTo>
                    <a:pt x="800" y="3200"/>
                  </a:lnTo>
                  <a:lnTo>
                    <a:pt x="1447" y="2959"/>
                  </a:lnTo>
                  <a:lnTo>
                    <a:pt x="1358" y="2514"/>
                  </a:lnTo>
                  <a:lnTo>
                    <a:pt x="1168" y="2044"/>
                  </a:lnTo>
                  <a:lnTo>
                    <a:pt x="1625" y="1600"/>
                  </a:lnTo>
                  <a:lnTo>
                    <a:pt x="2019" y="1714"/>
                  </a:lnTo>
                  <a:lnTo>
                    <a:pt x="2120" y="2298"/>
                  </a:lnTo>
                  <a:lnTo>
                    <a:pt x="1803" y="2654"/>
                  </a:lnTo>
                  <a:lnTo>
                    <a:pt x="1447" y="2984"/>
                  </a:lnTo>
                  <a:lnTo>
                    <a:pt x="1549" y="3200"/>
                  </a:lnTo>
                  <a:lnTo>
                    <a:pt x="1612" y="3403"/>
                  </a:lnTo>
                  <a:lnTo>
                    <a:pt x="1650" y="3644"/>
                  </a:lnTo>
                  <a:lnTo>
                    <a:pt x="1841" y="3746"/>
                  </a:lnTo>
                  <a:lnTo>
                    <a:pt x="1955" y="3898"/>
                  </a:lnTo>
                  <a:lnTo>
                    <a:pt x="2044" y="4102"/>
                  </a:lnTo>
                  <a:lnTo>
                    <a:pt x="2743" y="4406"/>
                  </a:lnTo>
                  <a:lnTo>
                    <a:pt x="3098" y="4584"/>
                  </a:lnTo>
                  <a:lnTo>
                    <a:pt x="3301" y="4445"/>
                  </a:lnTo>
                  <a:lnTo>
                    <a:pt x="3721" y="3467"/>
                  </a:lnTo>
                  <a:lnTo>
                    <a:pt x="4394" y="3454"/>
                  </a:lnTo>
                  <a:lnTo>
                    <a:pt x="5168" y="3784"/>
                  </a:lnTo>
                  <a:lnTo>
                    <a:pt x="5308" y="3644"/>
                  </a:lnTo>
                  <a:lnTo>
                    <a:pt x="5460" y="3568"/>
                  </a:lnTo>
                  <a:lnTo>
                    <a:pt x="5664" y="3606"/>
                  </a:lnTo>
                  <a:lnTo>
                    <a:pt x="6324" y="2070"/>
                  </a:lnTo>
                  <a:lnTo>
                    <a:pt x="5511" y="1092"/>
                  </a:lnTo>
                  <a:lnTo>
                    <a:pt x="4406" y="203"/>
                  </a:lnTo>
                  <a:lnTo>
                    <a:pt x="3378" y="3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5A4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6" name="object 3496"/>
            <p:cNvSpPr/>
            <p:nvPr/>
          </p:nvSpPr>
          <p:spPr>
            <a:xfrm>
              <a:off x="12070873" y="693374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4254" y="0"/>
                  </a:moveTo>
                  <a:lnTo>
                    <a:pt x="2501" y="2324"/>
                  </a:lnTo>
                  <a:lnTo>
                    <a:pt x="431" y="2578"/>
                  </a:lnTo>
                  <a:lnTo>
                    <a:pt x="254" y="2590"/>
                  </a:lnTo>
                  <a:lnTo>
                    <a:pt x="0" y="3251"/>
                  </a:lnTo>
                  <a:lnTo>
                    <a:pt x="101" y="3517"/>
                  </a:lnTo>
                  <a:lnTo>
                    <a:pt x="317" y="4178"/>
                  </a:lnTo>
                  <a:lnTo>
                    <a:pt x="1104" y="4445"/>
                  </a:lnTo>
                  <a:lnTo>
                    <a:pt x="3098" y="2717"/>
                  </a:lnTo>
                  <a:lnTo>
                    <a:pt x="5194" y="3048"/>
                  </a:lnTo>
                  <a:lnTo>
                    <a:pt x="6896" y="2184"/>
                  </a:lnTo>
                  <a:lnTo>
                    <a:pt x="6807" y="1968"/>
                  </a:lnTo>
                  <a:lnTo>
                    <a:pt x="6642" y="149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7" name="object 3497"/>
            <p:cNvSpPr/>
            <p:nvPr/>
          </p:nvSpPr>
          <p:spPr>
            <a:xfrm>
              <a:off x="12055870" y="692949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644" y="0"/>
                  </a:moveTo>
                  <a:lnTo>
                    <a:pt x="3441" y="88"/>
                  </a:lnTo>
                  <a:lnTo>
                    <a:pt x="3048" y="215"/>
                  </a:lnTo>
                  <a:lnTo>
                    <a:pt x="1993" y="482"/>
                  </a:lnTo>
                  <a:lnTo>
                    <a:pt x="1244" y="1142"/>
                  </a:lnTo>
                  <a:lnTo>
                    <a:pt x="558" y="1943"/>
                  </a:lnTo>
                  <a:lnTo>
                    <a:pt x="546" y="2997"/>
                  </a:lnTo>
                  <a:lnTo>
                    <a:pt x="0" y="4241"/>
                  </a:lnTo>
                  <a:lnTo>
                    <a:pt x="1600" y="4686"/>
                  </a:lnTo>
                  <a:lnTo>
                    <a:pt x="1346" y="4000"/>
                  </a:lnTo>
                  <a:lnTo>
                    <a:pt x="1536" y="3149"/>
                  </a:lnTo>
                  <a:lnTo>
                    <a:pt x="1993" y="2984"/>
                  </a:lnTo>
                  <a:lnTo>
                    <a:pt x="2705" y="3467"/>
                  </a:lnTo>
                  <a:lnTo>
                    <a:pt x="3403" y="3200"/>
                  </a:lnTo>
                  <a:lnTo>
                    <a:pt x="4064" y="2959"/>
                  </a:lnTo>
                  <a:lnTo>
                    <a:pt x="4749" y="2692"/>
                  </a:lnTo>
                  <a:lnTo>
                    <a:pt x="4432" y="1765"/>
                  </a:lnTo>
                  <a:lnTo>
                    <a:pt x="4254" y="1333"/>
                  </a:lnTo>
                  <a:lnTo>
                    <a:pt x="4191" y="1041"/>
                  </a:lnTo>
                  <a:lnTo>
                    <a:pt x="4102" y="749"/>
                  </a:lnTo>
                  <a:lnTo>
                    <a:pt x="4038" y="444"/>
                  </a:lnTo>
                  <a:lnTo>
                    <a:pt x="3962" y="253"/>
                  </a:lnTo>
                  <a:lnTo>
                    <a:pt x="3835" y="101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E62B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8" name="object 3498"/>
            <p:cNvSpPr/>
            <p:nvPr/>
          </p:nvSpPr>
          <p:spPr>
            <a:xfrm>
              <a:off x="12069122" y="692465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857" y="0"/>
                  </a:moveTo>
                  <a:lnTo>
                    <a:pt x="2070" y="342"/>
                  </a:lnTo>
                  <a:lnTo>
                    <a:pt x="1358" y="762"/>
                  </a:lnTo>
                  <a:lnTo>
                    <a:pt x="736" y="1397"/>
                  </a:lnTo>
                  <a:lnTo>
                    <a:pt x="0" y="2133"/>
                  </a:lnTo>
                  <a:lnTo>
                    <a:pt x="304" y="2667"/>
                  </a:lnTo>
                  <a:lnTo>
                    <a:pt x="850" y="3251"/>
                  </a:lnTo>
                  <a:lnTo>
                    <a:pt x="1549" y="3454"/>
                  </a:lnTo>
                  <a:lnTo>
                    <a:pt x="1905" y="3568"/>
                  </a:lnTo>
                  <a:lnTo>
                    <a:pt x="3340" y="3403"/>
                  </a:lnTo>
                  <a:lnTo>
                    <a:pt x="3733" y="2336"/>
                  </a:lnTo>
                  <a:lnTo>
                    <a:pt x="3987" y="1155"/>
                  </a:lnTo>
                  <a:lnTo>
                    <a:pt x="3733" y="660"/>
                  </a:lnTo>
                  <a:lnTo>
                    <a:pt x="3390" y="203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C6D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499" name="object 3499"/>
            <p:cNvSpPr/>
            <p:nvPr/>
          </p:nvSpPr>
          <p:spPr>
            <a:xfrm>
              <a:off x="12076587" y="69408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98" y="0"/>
                  </a:moveTo>
                  <a:lnTo>
                    <a:pt x="0" y="2400"/>
                  </a:lnTo>
                  <a:lnTo>
                    <a:pt x="2324" y="2082"/>
                  </a:lnTo>
                  <a:lnTo>
                    <a:pt x="3365" y="2933"/>
                  </a:lnTo>
                  <a:lnTo>
                    <a:pt x="4064" y="2654"/>
                  </a:lnTo>
                  <a:lnTo>
                    <a:pt x="4660" y="2184"/>
                  </a:lnTo>
                  <a:lnTo>
                    <a:pt x="5854" y="1193"/>
                  </a:lnTo>
                  <a:lnTo>
                    <a:pt x="5410" y="762"/>
                  </a:lnTo>
                  <a:lnTo>
                    <a:pt x="4813" y="279"/>
                  </a:lnTo>
                  <a:lnTo>
                    <a:pt x="4254" y="660"/>
                  </a:lnTo>
                  <a:lnTo>
                    <a:pt x="2768" y="1701"/>
                  </a:lnTo>
                  <a:lnTo>
                    <a:pt x="1765" y="8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12A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0" name="object 3500"/>
            <p:cNvSpPr/>
            <p:nvPr/>
          </p:nvSpPr>
          <p:spPr>
            <a:xfrm>
              <a:off x="12063668" y="693811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368" y="1003"/>
                  </a:lnTo>
                  <a:lnTo>
                    <a:pt x="736" y="1981"/>
                  </a:lnTo>
                  <a:lnTo>
                    <a:pt x="736" y="4076"/>
                  </a:lnTo>
                  <a:lnTo>
                    <a:pt x="1511" y="4038"/>
                  </a:lnTo>
                  <a:lnTo>
                    <a:pt x="2247" y="3886"/>
                  </a:lnTo>
                  <a:lnTo>
                    <a:pt x="2235" y="3098"/>
                  </a:lnTo>
                  <a:lnTo>
                    <a:pt x="2159" y="1549"/>
                  </a:lnTo>
                  <a:lnTo>
                    <a:pt x="1143" y="1473"/>
                  </a:lnTo>
                  <a:lnTo>
                    <a:pt x="104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1" name="object 3501"/>
            <p:cNvSpPr/>
            <p:nvPr/>
          </p:nvSpPr>
          <p:spPr>
            <a:xfrm>
              <a:off x="12072782" y="693233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57" y="0"/>
                  </a:moveTo>
                  <a:lnTo>
                    <a:pt x="1358" y="253"/>
                  </a:lnTo>
                  <a:lnTo>
                    <a:pt x="685" y="520"/>
                  </a:lnTo>
                  <a:lnTo>
                    <a:pt x="0" y="787"/>
                  </a:lnTo>
                  <a:lnTo>
                    <a:pt x="304" y="1295"/>
                  </a:lnTo>
                  <a:lnTo>
                    <a:pt x="584" y="1854"/>
                  </a:lnTo>
                  <a:lnTo>
                    <a:pt x="2298" y="1473"/>
                  </a:lnTo>
                  <a:lnTo>
                    <a:pt x="2235" y="736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2" name="object 3502"/>
            <p:cNvSpPr/>
            <p:nvPr/>
          </p:nvSpPr>
          <p:spPr>
            <a:xfrm>
              <a:off x="12076692" y="69317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41" y="0"/>
                  </a:moveTo>
                  <a:lnTo>
                    <a:pt x="1625" y="101"/>
                  </a:lnTo>
                  <a:lnTo>
                    <a:pt x="1396" y="165"/>
                  </a:lnTo>
                  <a:lnTo>
                    <a:pt x="1155" y="241"/>
                  </a:lnTo>
                  <a:lnTo>
                    <a:pt x="304" y="635"/>
                  </a:lnTo>
                  <a:lnTo>
                    <a:pt x="0" y="1244"/>
                  </a:lnTo>
                  <a:lnTo>
                    <a:pt x="304" y="2159"/>
                  </a:lnTo>
                  <a:lnTo>
                    <a:pt x="546" y="2082"/>
                  </a:lnTo>
                  <a:lnTo>
                    <a:pt x="761" y="1993"/>
                  </a:lnTo>
                  <a:lnTo>
                    <a:pt x="990" y="1905"/>
                  </a:lnTo>
                  <a:lnTo>
                    <a:pt x="1231" y="1816"/>
                  </a:lnTo>
                  <a:lnTo>
                    <a:pt x="1460" y="1752"/>
                  </a:lnTo>
                  <a:lnTo>
                    <a:pt x="1689" y="1651"/>
                  </a:lnTo>
                  <a:lnTo>
                    <a:pt x="2108" y="1117"/>
                  </a:lnTo>
                  <a:lnTo>
                    <a:pt x="2044" y="584"/>
                  </a:lnTo>
                  <a:close/>
                </a:path>
              </a:pathLst>
            </a:custGeom>
            <a:solidFill>
              <a:srgbClr val="EF3F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3" name="object 3503"/>
            <p:cNvSpPr/>
            <p:nvPr/>
          </p:nvSpPr>
          <p:spPr>
            <a:xfrm>
              <a:off x="12076305" y="69387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74" y="0"/>
                  </a:moveTo>
                  <a:lnTo>
                    <a:pt x="1206" y="152"/>
                  </a:lnTo>
                  <a:lnTo>
                    <a:pt x="876" y="355"/>
                  </a:lnTo>
                  <a:lnTo>
                    <a:pt x="0" y="990"/>
                  </a:lnTo>
                  <a:lnTo>
                    <a:pt x="406" y="1549"/>
                  </a:lnTo>
                  <a:lnTo>
                    <a:pt x="965" y="2095"/>
                  </a:lnTo>
                  <a:lnTo>
                    <a:pt x="1676" y="1739"/>
                  </a:lnTo>
                  <a:lnTo>
                    <a:pt x="2209" y="1282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4" name="object 3504"/>
            <p:cNvSpPr/>
            <p:nvPr/>
          </p:nvSpPr>
          <p:spPr>
            <a:xfrm>
              <a:off x="12070826" y="69320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0" y="38"/>
                  </a:lnTo>
                  <a:lnTo>
                    <a:pt x="520" y="876"/>
                  </a:lnTo>
                  <a:lnTo>
                    <a:pt x="190" y="2654"/>
                  </a:lnTo>
                  <a:lnTo>
                    <a:pt x="1955" y="1092"/>
                  </a:lnTo>
                  <a:lnTo>
                    <a:pt x="1422" y="698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5" name="object 3505"/>
            <p:cNvSpPr/>
            <p:nvPr/>
          </p:nvSpPr>
          <p:spPr>
            <a:xfrm>
              <a:off x="12065350" y="69386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19" y="114"/>
                  </a:lnTo>
                  <a:lnTo>
                    <a:pt x="380" y="533"/>
                  </a:lnTo>
                  <a:lnTo>
                    <a:pt x="380" y="749"/>
                  </a:lnTo>
                  <a:lnTo>
                    <a:pt x="533" y="1206"/>
                  </a:lnTo>
                  <a:lnTo>
                    <a:pt x="0" y="1016"/>
                  </a:lnTo>
                  <a:lnTo>
                    <a:pt x="482" y="1041"/>
                  </a:lnTo>
                  <a:lnTo>
                    <a:pt x="736" y="685"/>
                  </a:lnTo>
                  <a:lnTo>
                    <a:pt x="774" y="482"/>
                  </a:lnTo>
                  <a:lnTo>
                    <a:pt x="850" y="190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6" name="object 3506"/>
            <p:cNvSpPr/>
            <p:nvPr/>
          </p:nvSpPr>
          <p:spPr>
            <a:xfrm>
              <a:off x="12059907" y="692931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54" y="1130"/>
                  </a:moveTo>
                  <a:lnTo>
                    <a:pt x="685" y="965"/>
                  </a:lnTo>
                  <a:lnTo>
                    <a:pt x="355" y="812"/>
                  </a:lnTo>
                  <a:lnTo>
                    <a:pt x="0" y="635"/>
                  </a:lnTo>
                  <a:lnTo>
                    <a:pt x="63" y="939"/>
                  </a:lnTo>
                  <a:lnTo>
                    <a:pt x="152" y="1219"/>
                  </a:lnTo>
                  <a:lnTo>
                    <a:pt x="215" y="1524"/>
                  </a:lnTo>
                  <a:lnTo>
                    <a:pt x="508" y="1384"/>
                  </a:lnTo>
                  <a:lnTo>
                    <a:pt x="762" y="1257"/>
                  </a:lnTo>
                  <a:lnTo>
                    <a:pt x="1054" y="1130"/>
                  </a:lnTo>
                  <a:close/>
                </a:path>
                <a:path w="3175" h="1904">
                  <a:moveTo>
                    <a:pt x="3136" y="330"/>
                  </a:moveTo>
                  <a:lnTo>
                    <a:pt x="2349" y="0"/>
                  </a:lnTo>
                  <a:lnTo>
                    <a:pt x="1689" y="25"/>
                  </a:lnTo>
                  <a:lnTo>
                    <a:pt x="1384" y="990"/>
                  </a:lnTo>
                  <a:lnTo>
                    <a:pt x="1968" y="774"/>
                  </a:lnTo>
                  <a:lnTo>
                    <a:pt x="3136" y="33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7" name="object 3507"/>
            <p:cNvSpPr/>
            <p:nvPr/>
          </p:nvSpPr>
          <p:spPr>
            <a:xfrm>
              <a:off x="12079801" y="694978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168" y="0"/>
                  </a:moveTo>
                  <a:lnTo>
                    <a:pt x="609" y="25"/>
                  </a:lnTo>
                  <a:lnTo>
                    <a:pt x="114" y="508"/>
                  </a:lnTo>
                  <a:lnTo>
                    <a:pt x="0" y="635"/>
                  </a:lnTo>
                  <a:lnTo>
                    <a:pt x="50" y="927"/>
                  </a:lnTo>
                  <a:lnTo>
                    <a:pt x="12" y="1193"/>
                  </a:lnTo>
                  <a:lnTo>
                    <a:pt x="571" y="1181"/>
                  </a:lnTo>
                  <a:lnTo>
                    <a:pt x="1155" y="1206"/>
                  </a:lnTo>
                  <a:lnTo>
                    <a:pt x="1701" y="1092"/>
                  </a:lnTo>
                  <a:lnTo>
                    <a:pt x="2451" y="927"/>
                  </a:lnTo>
                  <a:lnTo>
                    <a:pt x="1727" y="59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8" name="object 3508"/>
            <p:cNvSpPr/>
            <p:nvPr/>
          </p:nvSpPr>
          <p:spPr>
            <a:xfrm>
              <a:off x="12078065" y="694661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09" y="0"/>
                  </a:moveTo>
                  <a:lnTo>
                    <a:pt x="0" y="1460"/>
                  </a:lnTo>
                  <a:lnTo>
                    <a:pt x="876" y="1295"/>
                  </a:lnTo>
                  <a:lnTo>
                    <a:pt x="1816" y="1104"/>
                  </a:lnTo>
                  <a:lnTo>
                    <a:pt x="1409" y="749"/>
                  </a:lnTo>
                  <a:lnTo>
                    <a:pt x="1003" y="35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09" name="object 3509"/>
            <p:cNvSpPr/>
            <p:nvPr/>
          </p:nvSpPr>
          <p:spPr>
            <a:xfrm>
              <a:off x="12078675" y="69462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16" y="0"/>
                  </a:moveTo>
                  <a:lnTo>
                    <a:pt x="0" y="380"/>
                  </a:lnTo>
                  <a:lnTo>
                    <a:pt x="393" y="736"/>
                  </a:lnTo>
                  <a:lnTo>
                    <a:pt x="800" y="1130"/>
                  </a:lnTo>
                  <a:lnTo>
                    <a:pt x="1206" y="1485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0" name="object 3510"/>
            <p:cNvSpPr/>
            <p:nvPr/>
          </p:nvSpPr>
          <p:spPr>
            <a:xfrm>
              <a:off x="12082184" y="69441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65"/>
                  </a:lnTo>
                  <a:lnTo>
                    <a:pt x="355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1" name="object 3511"/>
            <p:cNvSpPr/>
            <p:nvPr/>
          </p:nvSpPr>
          <p:spPr>
            <a:xfrm>
              <a:off x="12052919" y="6947287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4035" y="5232"/>
                  </a:moveTo>
                  <a:lnTo>
                    <a:pt x="13157" y="5232"/>
                  </a:lnTo>
                  <a:lnTo>
                    <a:pt x="13461" y="6299"/>
                  </a:lnTo>
                  <a:lnTo>
                    <a:pt x="14058" y="5461"/>
                  </a:lnTo>
                  <a:lnTo>
                    <a:pt x="14035" y="5232"/>
                  </a:lnTo>
                  <a:close/>
                </a:path>
                <a:path w="14604" h="6350">
                  <a:moveTo>
                    <a:pt x="13099" y="2349"/>
                  </a:moveTo>
                  <a:lnTo>
                    <a:pt x="7975" y="2349"/>
                  </a:lnTo>
                  <a:lnTo>
                    <a:pt x="9613" y="4381"/>
                  </a:lnTo>
                  <a:lnTo>
                    <a:pt x="9156" y="5232"/>
                  </a:lnTo>
                  <a:lnTo>
                    <a:pt x="9100" y="5461"/>
                  </a:lnTo>
                  <a:lnTo>
                    <a:pt x="9512" y="6248"/>
                  </a:lnTo>
                  <a:lnTo>
                    <a:pt x="11315" y="4762"/>
                  </a:lnTo>
                  <a:lnTo>
                    <a:pt x="11048" y="4089"/>
                  </a:lnTo>
                  <a:lnTo>
                    <a:pt x="10731" y="4064"/>
                  </a:lnTo>
                  <a:lnTo>
                    <a:pt x="10680" y="3797"/>
                  </a:lnTo>
                  <a:lnTo>
                    <a:pt x="14022" y="3797"/>
                  </a:lnTo>
                  <a:lnTo>
                    <a:pt x="13931" y="2667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14022" y="3797"/>
                  </a:moveTo>
                  <a:lnTo>
                    <a:pt x="10680" y="3797"/>
                  </a:lnTo>
                  <a:lnTo>
                    <a:pt x="10820" y="3810"/>
                  </a:lnTo>
                  <a:lnTo>
                    <a:pt x="11048" y="4089"/>
                  </a:lnTo>
                  <a:lnTo>
                    <a:pt x="12064" y="4089"/>
                  </a:lnTo>
                  <a:lnTo>
                    <a:pt x="12001" y="4533"/>
                  </a:lnTo>
                  <a:lnTo>
                    <a:pt x="11645" y="4610"/>
                  </a:lnTo>
                  <a:lnTo>
                    <a:pt x="11315" y="4762"/>
                  </a:lnTo>
                  <a:lnTo>
                    <a:pt x="12001" y="5308"/>
                  </a:lnTo>
                  <a:lnTo>
                    <a:pt x="13157" y="5232"/>
                  </a:lnTo>
                  <a:lnTo>
                    <a:pt x="14035" y="5232"/>
                  </a:lnTo>
                  <a:lnTo>
                    <a:pt x="14022" y="3797"/>
                  </a:lnTo>
                  <a:close/>
                </a:path>
                <a:path w="14604" h="6350">
                  <a:moveTo>
                    <a:pt x="1650" y="0"/>
                  </a:moveTo>
                  <a:lnTo>
                    <a:pt x="228" y="393"/>
                  </a:lnTo>
                  <a:lnTo>
                    <a:pt x="0" y="1905"/>
                  </a:lnTo>
                  <a:lnTo>
                    <a:pt x="289" y="2603"/>
                  </a:lnTo>
                  <a:lnTo>
                    <a:pt x="1066" y="2832"/>
                  </a:lnTo>
                  <a:lnTo>
                    <a:pt x="1866" y="3733"/>
                  </a:lnTo>
                  <a:lnTo>
                    <a:pt x="2616" y="2603"/>
                  </a:lnTo>
                  <a:lnTo>
                    <a:pt x="3962" y="2336"/>
                  </a:lnTo>
                  <a:lnTo>
                    <a:pt x="13066" y="2336"/>
                  </a:lnTo>
                  <a:lnTo>
                    <a:pt x="11302" y="1663"/>
                  </a:lnTo>
                  <a:lnTo>
                    <a:pt x="10854" y="1282"/>
                  </a:lnTo>
                  <a:lnTo>
                    <a:pt x="3797" y="1282"/>
                  </a:lnTo>
                  <a:lnTo>
                    <a:pt x="2819" y="152"/>
                  </a:lnTo>
                  <a:lnTo>
                    <a:pt x="1650" y="0"/>
                  </a:lnTo>
                  <a:close/>
                </a:path>
                <a:path w="14604" h="6350">
                  <a:moveTo>
                    <a:pt x="13066" y="2336"/>
                  </a:moveTo>
                  <a:lnTo>
                    <a:pt x="3962" y="2336"/>
                  </a:lnTo>
                  <a:lnTo>
                    <a:pt x="5118" y="2730"/>
                  </a:lnTo>
                  <a:lnTo>
                    <a:pt x="6146" y="3594"/>
                  </a:lnTo>
                  <a:lnTo>
                    <a:pt x="7073" y="2362"/>
                  </a:lnTo>
                  <a:lnTo>
                    <a:pt x="7975" y="2349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7175" y="63"/>
                  </a:moveTo>
                  <a:lnTo>
                    <a:pt x="5803" y="558"/>
                  </a:lnTo>
                  <a:lnTo>
                    <a:pt x="5118" y="838"/>
                  </a:lnTo>
                  <a:lnTo>
                    <a:pt x="3797" y="1282"/>
                  </a:lnTo>
                  <a:lnTo>
                    <a:pt x="10854" y="1282"/>
                  </a:lnTo>
                  <a:lnTo>
                    <a:pt x="9524" y="152"/>
                  </a:lnTo>
                  <a:lnTo>
                    <a:pt x="7175" y="63"/>
                  </a:lnTo>
                  <a:close/>
                </a:path>
              </a:pathLst>
            </a:custGeom>
            <a:solidFill>
              <a:srgbClr val="EE2D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2" name="object 3512"/>
            <p:cNvSpPr/>
            <p:nvPr/>
          </p:nvSpPr>
          <p:spPr>
            <a:xfrm>
              <a:off x="12054453" y="6937678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4241" y="0"/>
                  </a:moveTo>
                  <a:lnTo>
                    <a:pt x="4394" y="330"/>
                  </a:lnTo>
                  <a:lnTo>
                    <a:pt x="4597" y="647"/>
                  </a:lnTo>
                  <a:lnTo>
                    <a:pt x="4686" y="990"/>
                  </a:lnTo>
                  <a:lnTo>
                    <a:pt x="5270" y="2921"/>
                  </a:lnTo>
                  <a:lnTo>
                    <a:pt x="2794" y="2425"/>
                  </a:lnTo>
                  <a:lnTo>
                    <a:pt x="2438" y="2425"/>
                  </a:lnTo>
                  <a:lnTo>
                    <a:pt x="2070" y="2374"/>
                  </a:lnTo>
                  <a:lnTo>
                    <a:pt x="1536" y="2552"/>
                  </a:lnTo>
                  <a:lnTo>
                    <a:pt x="1625" y="2705"/>
                  </a:lnTo>
                  <a:lnTo>
                    <a:pt x="1727" y="3035"/>
                  </a:lnTo>
                  <a:lnTo>
                    <a:pt x="3238" y="4178"/>
                  </a:lnTo>
                  <a:lnTo>
                    <a:pt x="3035" y="5537"/>
                  </a:lnTo>
                  <a:lnTo>
                    <a:pt x="2235" y="6972"/>
                  </a:lnTo>
                  <a:lnTo>
                    <a:pt x="1993" y="7632"/>
                  </a:lnTo>
                  <a:lnTo>
                    <a:pt x="1625" y="8902"/>
                  </a:lnTo>
                  <a:lnTo>
                    <a:pt x="825" y="9131"/>
                  </a:lnTo>
                  <a:lnTo>
                    <a:pt x="0" y="9296"/>
                  </a:lnTo>
                  <a:lnTo>
                    <a:pt x="114" y="9601"/>
                  </a:lnTo>
                  <a:lnTo>
                    <a:pt x="1282" y="9753"/>
                  </a:lnTo>
                  <a:lnTo>
                    <a:pt x="2247" y="10883"/>
                  </a:lnTo>
                  <a:lnTo>
                    <a:pt x="3581" y="10439"/>
                  </a:lnTo>
                  <a:lnTo>
                    <a:pt x="3302" y="9994"/>
                  </a:lnTo>
                  <a:lnTo>
                    <a:pt x="2476" y="9779"/>
                  </a:lnTo>
                  <a:lnTo>
                    <a:pt x="3048" y="9029"/>
                  </a:lnTo>
                  <a:lnTo>
                    <a:pt x="3200" y="8737"/>
                  </a:lnTo>
                  <a:lnTo>
                    <a:pt x="3327" y="8445"/>
                  </a:lnTo>
                  <a:lnTo>
                    <a:pt x="3479" y="8153"/>
                  </a:lnTo>
                  <a:lnTo>
                    <a:pt x="4178" y="6451"/>
                  </a:lnTo>
                  <a:lnTo>
                    <a:pt x="5029" y="7505"/>
                  </a:lnTo>
                  <a:lnTo>
                    <a:pt x="5867" y="8001"/>
                  </a:lnTo>
                  <a:lnTo>
                    <a:pt x="8039" y="4775"/>
                  </a:lnTo>
                  <a:lnTo>
                    <a:pt x="7543" y="2374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E831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3" name="object 3513"/>
            <p:cNvSpPr/>
            <p:nvPr/>
          </p:nvSpPr>
          <p:spPr>
            <a:xfrm>
              <a:off x="12050357" y="693624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952" y="0"/>
                  </a:moveTo>
                  <a:lnTo>
                    <a:pt x="800" y="1587"/>
                  </a:lnTo>
                  <a:lnTo>
                    <a:pt x="0" y="2273"/>
                  </a:lnTo>
                  <a:lnTo>
                    <a:pt x="342" y="2400"/>
                  </a:lnTo>
                  <a:lnTo>
                    <a:pt x="685" y="2501"/>
                  </a:lnTo>
                  <a:lnTo>
                    <a:pt x="1003" y="2628"/>
                  </a:lnTo>
                  <a:lnTo>
                    <a:pt x="1612" y="2425"/>
                  </a:lnTo>
                  <a:lnTo>
                    <a:pt x="2832" y="1943"/>
                  </a:lnTo>
                  <a:lnTo>
                    <a:pt x="3276" y="1917"/>
                  </a:lnTo>
                  <a:lnTo>
                    <a:pt x="3683" y="1968"/>
                  </a:lnTo>
                  <a:lnTo>
                    <a:pt x="3949" y="2374"/>
                  </a:lnTo>
                  <a:lnTo>
                    <a:pt x="4381" y="2984"/>
                  </a:lnTo>
                  <a:lnTo>
                    <a:pt x="4737" y="2844"/>
                  </a:lnTo>
                  <a:lnTo>
                    <a:pt x="5029" y="2933"/>
                  </a:lnTo>
                  <a:lnTo>
                    <a:pt x="5232" y="3276"/>
                  </a:lnTo>
                  <a:lnTo>
                    <a:pt x="5664" y="3225"/>
                  </a:lnTo>
                  <a:lnTo>
                    <a:pt x="5994" y="3390"/>
                  </a:lnTo>
                  <a:lnTo>
                    <a:pt x="6159" y="3822"/>
                  </a:lnTo>
                  <a:lnTo>
                    <a:pt x="6540" y="3873"/>
                  </a:lnTo>
                  <a:lnTo>
                    <a:pt x="6896" y="3873"/>
                  </a:lnTo>
                  <a:lnTo>
                    <a:pt x="7251" y="3937"/>
                  </a:lnTo>
                  <a:lnTo>
                    <a:pt x="9309" y="4394"/>
                  </a:lnTo>
                  <a:lnTo>
                    <a:pt x="8788" y="2438"/>
                  </a:lnTo>
                  <a:lnTo>
                    <a:pt x="8699" y="2082"/>
                  </a:lnTo>
                  <a:lnTo>
                    <a:pt x="8496" y="1778"/>
                  </a:lnTo>
                  <a:lnTo>
                    <a:pt x="8343" y="1435"/>
                  </a:lnTo>
                  <a:lnTo>
                    <a:pt x="8191" y="1447"/>
                  </a:lnTo>
                  <a:lnTo>
                    <a:pt x="8013" y="1485"/>
                  </a:lnTo>
                  <a:lnTo>
                    <a:pt x="5956" y="1879"/>
                  </a:lnTo>
                  <a:lnTo>
                    <a:pt x="4445" y="342"/>
                  </a:lnTo>
                  <a:lnTo>
                    <a:pt x="2552" y="44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4" name="object 3514"/>
            <p:cNvSpPr/>
            <p:nvPr/>
          </p:nvSpPr>
          <p:spPr>
            <a:xfrm>
              <a:off x="12056906" y="694412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727" y="0"/>
                  </a:moveTo>
                  <a:lnTo>
                    <a:pt x="1028" y="1714"/>
                  </a:lnTo>
                  <a:lnTo>
                    <a:pt x="876" y="2006"/>
                  </a:lnTo>
                  <a:lnTo>
                    <a:pt x="596" y="2578"/>
                  </a:lnTo>
                  <a:lnTo>
                    <a:pt x="0" y="3327"/>
                  </a:lnTo>
                  <a:lnTo>
                    <a:pt x="863" y="3530"/>
                  </a:lnTo>
                  <a:lnTo>
                    <a:pt x="1130" y="4000"/>
                  </a:lnTo>
                  <a:lnTo>
                    <a:pt x="1816" y="3721"/>
                  </a:lnTo>
                  <a:lnTo>
                    <a:pt x="2514" y="3479"/>
                  </a:lnTo>
                  <a:lnTo>
                    <a:pt x="3187" y="3225"/>
                  </a:lnTo>
                  <a:lnTo>
                    <a:pt x="3619" y="2717"/>
                  </a:lnTo>
                  <a:lnTo>
                    <a:pt x="3543" y="2146"/>
                  </a:lnTo>
                  <a:lnTo>
                    <a:pt x="3416" y="1562"/>
                  </a:lnTo>
                  <a:lnTo>
                    <a:pt x="2578" y="106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D526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5" name="object 3515"/>
            <p:cNvSpPr/>
            <p:nvPr/>
          </p:nvSpPr>
          <p:spPr>
            <a:xfrm>
              <a:off x="12052663" y="693527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2057" y="0"/>
                  </a:moveTo>
                  <a:lnTo>
                    <a:pt x="1828" y="88"/>
                  </a:lnTo>
                  <a:lnTo>
                    <a:pt x="1600" y="101"/>
                  </a:lnTo>
                  <a:lnTo>
                    <a:pt x="1358" y="50"/>
                  </a:lnTo>
                  <a:lnTo>
                    <a:pt x="1155" y="152"/>
                  </a:lnTo>
                  <a:lnTo>
                    <a:pt x="977" y="254"/>
                  </a:lnTo>
                  <a:lnTo>
                    <a:pt x="508" y="495"/>
                  </a:lnTo>
                  <a:lnTo>
                    <a:pt x="279" y="635"/>
                  </a:lnTo>
                  <a:lnTo>
                    <a:pt x="0" y="749"/>
                  </a:lnTo>
                  <a:lnTo>
                    <a:pt x="88" y="965"/>
                  </a:lnTo>
                  <a:lnTo>
                    <a:pt x="254" y="1435"/>
                  </a:lnTo>
                  <a:lnTo>
                    <a:pt x="2133" y="1308"/>
                  </a:lnTo>
                  <a:lnTo>
                    <a:pt x="3657" y="2857"/>
                  </a:lnTo>
                  <a:lnTo>
                    <a:pt x="5588" y="2501"/>
                  </a:lnTo>
                  <a:lnTo>
                    <a:pt x="5473" y="2286"/>
                  </a:lnTo>
                  <a:lnTo>
                    <a:pt x="5384" y="2070"/>
                  </a:lnTo>
                  <a:lnTo>
                    <a:pt x="5346" y="1841"/>
                  </a:lnTo>
                  <a:lnTo>
                    <a:pt x="4559" y="1308"/>
                  </a:lnTo>
                  <a:lnTo>
                    <a:pt x="3797" y="749"/>
                  </a:lnTo>
                  <a:lnTo>
                    <a:pt x="3022" y="215"/>
                  </a:lnTo>
                  <a:lnTo>
                    <a:pt x="2641" y="342"/>
                  </a:lnTo>
                  <a:lnTo>
                    <a:pt x="2336" y="26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285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6" name="object 3516"/>
            <p:cNvSpPr/>
            <p:nvPr/>
          </p:nvSpPr>
          <p:spPr>
            <a:xfrm>
              <a:off x="12064569" y="694333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42" y="0"/>
                  </a:moveTo>
                  <a:lnTo>
                    <a:pt x="50" y="215"/>
                  </a:lnTo>
                  <a:lnTo>
                    <a:pt x="0" y="660"/>
                  </a:lnTo>
                  <a:lnTo>
                    <a:pt x="165" y="1270"/>
                  </a:lnTo>
                  <a:lnTo>
                    <a:pt x="635" y="1701"/>
                  </a:lnTo>
                  <a:lnTo>
                    <a:pt x="1168" y="1892"/>
                  </a:lnTo>
                  <a:lnTo>
                    <a:pt x="1612" y="2044"/>
                  </a:lnTo>
                  <a:lnTo>
                    <a:pt x="1701" y="1206"/>
                  </a:lnTo>
                  <a:lnTo>
                    <a:pt x="1790" y="469"/>
                  </a:lnTo>
                  <a:lnTo>
                    <a:pt x="1435" y="63"/>
                  </a:lnTo>
                  <a:lnTo>
                    <a:pt x="711" y="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7" name="object 3517"/>
            <p:cNvSpPr/>
            <p:nvPr/>
          </p:nvSpPr>
          <p:spPr>
            <a:xfrm>
              <a:off x="12070256" y="69510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7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8" name="object 3518"/>
            <p:cNvSpPr/>
            <p:nvPr/>
          </p:nvSpPr>
          <p:spPr>
            <a:xfrm>
              <a:off x="12052812" y="695380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654" y="0"/>
                  </a:moveTo>
                  <a:lnTo>
                    <a:pt x="1866" y="254"/>
                  </a:lnTo>
                  <a:lnTo>
                    <a:pt x="1409" y="927"/>
                  </a:lnTo>
                  <a:lnTo>
                    <a:pt x="850" y="1473"/>
                  </a:lnTo>
                  <a:lnTo>
                    <a:pt x="0" y="3340"/>
                  </a:lnTo>
                  <a:lnTo>
                    <a:pt x="673" y="3136"/>
                  </a:lnTo>
                  <a:lnTo>
                    <a:pt x="1231" y="2921"/>
                  </a:lnTo>
                  <a:lnTo>
                    <a:pt x="1778" y="2832"/>
                  </a:lnTo>
                  <a:lnTo>
                    <a:pt x="2311" y="3251"/>
                  </a:lnTo>
                  <a:lnTo>
                    <a:pt x="3213" y="2984"/>
                  </a:lnTo>
                  <a:lnTo>
                    <a:pt x="3848" y="3251"/>
                  </a:lnTo>
                  <a:lnTo>
                    <a:pt x="4216" y="4127"/>
                  </a:lnTo>
                  <a:lnTo>
                    <a:pt x="4965" y="4140"/>
                  </a:lnTo>
                  <a:lnTo>
                    <a:pt x="5613" y="4432"/>
                  </a:lnTo>
                  <a:lnTo>
                    <a:pt x="7556" y="6845"/>
                  </a:lnTo>
                  <a:lnTo>
                    <a:pt x="9359" y="5181"/>
                  </a:lnTo>
                  <a:lnTo>
                    <a:pt x="10960" y="5537"/>
                  </a:lnTo>
                  <a:lnTo>
                    <a:pt x="11912" y="5168"/>
                  </a:lnTo>
                  <a:lnTo>
                    <a:pt x="12395" y="4953"/>
                  </a:lnTo>
                  <a:lnTo>
                    <a:pt x="12001" y="4584"/>
                  </a:lnTo>
                  <a:lnTo>
                    <a:pt x="11569" y="4229"/>
                  </a:lnTo>
                  <a:lnTo>
                    <a:pt x="11176" y="3848"/>
                  </a:lnTo>
                  <a:lnTo>
                    <a:pt x="10528" y="3771"/>
                  </a:lnTo>
                  <a:lnTo>
                    <a:pt x="10198" y="3302"/>
                  </a:lnTo>
                  <a:lnTo>
                    <a:pt x="9956" y="2755"/>
                  </a:lnTo>
                  <a:lnTo>
                    <a:pt x="7975" y="3771"/>
                  </a:lnTo>
                  <a:lnTo>
                    <a:pt x="7505" y="3543"/>
                  </a:lnTo>
                  <a:lnTo>
                    <a:pt x="6172" y="1028"/>
                  </a:lnTo>
                  <a:lnTo>
                    <a:pt x="5359" y="1092"/>
                  </a:lnTo>
                  <a:lnTo>
                    <a:pt x="4521" y="1092"/>
                  </a:lnTo>
                  <a:lnTo>
                    <a:pt x="2578" y="1473"/>
                  </a:lnTo>
                  <a:lnTo>
                    <a:pt x="2667" y="72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D6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19" name="object 3519"/>
            <p:cNvSpPr/>
            <p:nvPr/>
          </p:nvSpPr>
          <p:spPr>
            <a:xfrm>
              <a:off x="12055390" y="694960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98" y="0"/>
                  </a:moveTo>
                  <a:lnTo>
                    <a:pt x="152" y="292"/>
                  </a:lnTo>
                  <a:lnTo>
                    <a:pt x="698" y="1600"/>
                  </a:lnTo>
                  <a:lnTo>
                    <a:pt x="812" y="2921"/>
                  </a:lnTo>
                  <a:lnTo>
                    <a:pt x="63" y="4191"/>
                  </a:lnTo>
                  <a:lnTo>
                    <a:pt x="88" y="4914"/>
                  </a:lnTo>
                  <a:lnTo>
                    <a:pt x="0" y="5664"/>
                  </a:lnTo>
                  <a:lnTo>
                    <a:pt x="1943" y="5295"/>
                  </a:lnTo>
                  <a:lnTo>
                    <a:pt x="2781" y="5295"/>
                  </a:lnTo>
                  <a:lnTo>
                    <a:pt x="3594" y="5232"/>
                  </a:lnTo>
                  <a:lnTo>
                    <a:pt x="2565" y="3886"/>
                  </a:lnTo>
                  <a:lnTo>
                    <a:pt x="4102" y="2616"/>
                  </a:lnTo>
                  <a:lnTo>
                    <a:pt x="3683" y="1282"/>
                  </a:lnTo>
                  <a:lnTo>
                    <a:pt x="2641" y="41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0" name="object 3520"/>
            <p:cNvSpPr/>
            <p:nvPr/>
          </p:nvSpPr>
          <p:spPr>
            <a:xfrm>
              <a:off x="12085666" y="69376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92" y="850"/>
                  </a:lnTo>
                  <a:lnTo>
                    <a:pt x="736" y="1396"/>
                  </a:lnTo>
                  <a:lnTo>
                    <a:pt x="1739" y="1041"/>
                  </a:lnTo>
                  <a:lnTo>
                    <a:pt x="1346" y="368"/>
                  </a:lnTo>
                  <a:lnTo>
                    <a:pt x="73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1" name="object 3521"/>
            <p:cNvSpPr/>
            <p:nvPr/>
          </p:nvSpPr>
          <p:spPr>
            <a:xfrm>
              <a:off x="12077509" y="693336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469" y="2032"/>
                  </a:moveTo>
                  <a:lnTo>
                    <a:pt x="304" y="1892"/>
                  </a:lnTo>
                  <a:lnTo>
                    <a:pt x="0" y="1892"/>
                  </a:lnTo>
                  <a:lnTo>
                    <a:pt x="88" y="2133"/>
                  </a:lnTo>
                  <a:lnTo>
                    <a:pt x="165" y="2362"/>
                  </a:lnTo>
                  <a:lnTo>
                    <a:pt x="254" y="2578"/>
                  </a:lnTo>
                  <a:lnTo>
                    <a:pt x="444" y="2387"/>
                  </a:lnTo>
                  <a:lnTo>
                    <a:pt x="469" y="2032"/>
                  </a:lnTo>
                  <a:close/>
                </a:path>
                <a:path w="1270" h="3175">
                  <a:moveTo>
                    <a:pt x="1130" y="673"/>
                  </a:moveTo>
                  <a:lnTo>
                    <a:pt x="1041" y="469"/>
                  </a:lnTo>
                  <a:lnTo>
                    <a:pt x="965" y="228"/>
                  </a:lnTo>
                  <a:lnTo>
                    <a:pt x="876" y="0"/>
                  </a:lnTo>
                  <a:lnTo>
                    <a:pt x="635" y="101"/>
                  </a:lnTo>
                  <a:lnTo>
                    <a:pt x="419" y="177"/>
                  </a:lnTo>
                  <a:lnTo>
                    <a:pt x="177" y="266"/>
                  </a:lnTo>
                  <a:lnTo>
                    <a:pt x="495" y="406"/>
                  </a:lnTo>
                  <a:lnTo>
                    <a:pt x="812" y="558"/>
                  </a:lnTo>
                  <a:lnTo>
                    <a:pt x="1130" y="673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2" name="object 3522"/>
            <p:cNvSpPr/>
            <p:nvPr/>
          </p:nvSpPr>
          <p:spPr>
            <a:xfrm>
              <a:off x="12033455" y="6958751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5293" y="5435"/>
                  </a:moveTo>
                  <a:lnTo>
                    <a:pt x="4746" y="5511"/>
                  </a:lnTo>
                  <a:lnTo>
                    <a:pt x="5013" y="6261"/>
                  </a:lnTo>
                  <a:lnTo>
                    <a:pt x="5508" y="6642"/>
                  </a:lnTo>
                  <a:lnTo>
                    <a:pt x="6055" y="6565"/>
                  </a:lnTo>
                  <a:lnTo>
                    <a:pt x="6626" y="6388"/>
                  </a:lnTo>
                  <a:lnTo>
                    <a:pt x="7706" y="6235"/>
                  </a:lnTo>
                  <a:lnTo>
                    <a:pt x="8810" y="6210"/>
                  </a:lnTo>
                  <a:lnTo>
                    <a:pt x="9686" y="5892"/>
                  </a:lnTo>
                  <a:lnTo>
                    <a:pt x="5928" y="5892"/>
                  </a:lnTo>
                  <a:lnTo>
                    <a:pt x="5293" y="5435"/>
                  </a:lnTo>
                  <a:close/>
                </a:path>
                <a:path w="16509" h="6984">
                  <a:moveTo>
                    <a:pt x="14731" y="3759"/>
                  </a:moveTo>
                  <a:lnTo>
                    <a:pt x="13814" y="3759"/>
                  </a:lnTo>
                  <a:lnTo>
                    <a:pt x="13941" y="4254"/>
                  </a:lnTo>
                  <a:lnTo>
                    <a:pt x="13832" y="4635"/>
                  </a:lnTo>
                  <a:lnTo>
                    <a:pt x="14525" y="6438"/>
                  </a:lnTo>
                  <a:lnTo>
                    <a:pt x="15910" y="5968"/>
                  </a:lnTo>
                  <a:lnTo>
                    <a:pt x="16030" y="4952"/>
                  </a:lnTo>
                  <a:lnTo>
                    <a:pt x="16071" y="4343"/>
                  </a:lnTo>
                  <a:lnTo>
                    <a:pt x="14731" y="3759"/>
                  </a:lnTo>
                  <a:close/>
                </a:path>
                <a:path w="16509" h="6984">
                  <a:moveTo>
                    <a:pt x="14507" y="2641"/>
                  </a:moveTo>
                  <a:lnTo>
                    <a:pt x="4492" y="2641"/>
                  </a:lnTo>
                  <a:lnTo>
                    <a:pt x="6197" y="4952"/>
                  </a:lnTo>
                  <a:lnTo>
                    <a:pt x="6372" y="5245"/>
                  </a:lnTo>
                  <a:lnTo>
                    <a:pt x="5928" y="5892"/>
                  </a:lnTo>
                  <a:lnTo>
                    <a:pt x="9686" y="5892"/>
                  </a:lnTo>
                  <a:lnTo>
                    <a:pt x="10766" y="5537"/>
                  </a:lnTo>
                  <a:lnTo>
                    <a:pt x="10832" y="4952"/>
                  </a:lnTo>
                  <a:lnTo>
                    <a:pt x="9496" y="4952"/>
                  </a:lnTo>
                  <a:lnTo>
                    <a:pt x="9115" y="4648"/>
                  </a:lnTo>
                  <a:lnTo>
                    <a:pt x="8798" y="4635"/>
                  </a:lnTo>
                  <a:lnTo>
                    <a:pt x="8772" y="4343"/>
                  </a:lnTo>
                  <a:lnTo>
                    <a:pt x="9824" y="4343"/>
                  </a:lnTo>
                  <a:lnTo>
                    <a:pt x="10360" y="3060"/>
                  </a:lnTo>
                  <a:lnTo>
                    <a:pt x="11274" y="2717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9814" y="4368"/>
                  </a:moveTo>
                  <a:lnTo>
                    <a:pt x="9725" y="4864"/>
                  </a:lnTo>
                  <a:lnTo>
                    <a:pt x="9496" y="4952"/>
                  </a:lnTo>
                  <a:lnTo>
                    <a:pt x="10832" y="4952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9824" y="4343"/>
                  </a:moveTo>
                  <a:lnTo>
                    <a:pt x="8772" y="4343"/>
                  </a:lnTo>
                  <a:lnTo>
                    <a:pt x="9141" y="4635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14499" y="2717"/>
                  </a:moveTo>
                  <a:lnTo>
                    <a:pt x="11274" y="2717"/>
                  </a:lnTo>
                  <a:lnTo>
                    <a:pt x="12570" y="3352"/>
                  </a:lnTo>
                  <a:lnTo>
                    <a:pt x="13509" y="3771"/>
                  </a:lnTo>
                  <a:lnTo>
                    <a:pt x="13814" y="3759"/>
                  </a:lnTo>
                  <a:lnTo>
                    <a:pt x="14731" y="3759"/>
                  </a:lnTo>
                  <a:lnTo>
                    <a:pt x="14411" y="3619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301" y="0"/>
                  </a:moveTo>
                  <a:lnTo>
                    <a:pt x="107" y="520"/>
                  </a:lnTo>
                  <a:lnTo>
                    <a:pt x="0" y="1155"/>
                  </a:lnTo>
                  <a:lnTo>
                    <a:pt x="1571" y="2895"/>
                  </a:lnTo>
                  <a:lnTo>
                    <a:pt x="4492" y="2641"/>
                  </a:lnTo>
                  <a:lnTo>
                    <a:pt x="14507" y="2641"/>
                  </a:lnTo>
                  <a:lnTo>
                    <a:pt x="14564" y="2057"/>
                  </a:lnTo>
                  <a:lnTo>
                    <a:pt x="9712" y="2057"/>
                  </a:lnTo>
                  <a:lnTo>
                    <a:pt x="8535" y="1536"/>
                  </a:lnTo>
                  <a:lnTo>
                    <a:pt x="6613" y="1536"/>
                  </a:lnTo>
                  <a:lnTo>
                    <a:pt x="6031" y="1155"/>
                  </a:lnTo>
                  <a:lnTo>
                    <a:pt x="4099" y="1155"/>
                  </a:lnTo>
                  <a:lnTo>
                    <a:pt x="3620" y="749"/>
                  </a:lnTo>
                  <a:lnTo>
                    <a:pt x="1394" y="749"/>
                  </a:lnTo>
                  <a:lnTo>
                    <a:pt x="301" y="0"/>
                  </a:lnTo>
                  <a:close/>
                </a:path>
                <a:path w="16509" h="6984">
                  <a:moveTo>
                    <a:pt x="14188" y="1104"/>
                  </a:moveTo>
                  <a:lnTo>
                    <a:pt x="10157" y="1104"/>
                  </a:lnTo>
                  <a:lnTo>
                    <a:pt x="10364" y="1295"/>
                  </a:lnTo>
                  <a:lnTo>
                    <a:pt x="9712" y="2057"/>
                  </a:lnTo>
                  <a:lnTo>
                    <a:pt x="14564" y="2057"/>
                  </a:lnTo>
                  <a:lnTo>
                    <a:pt x="14589" y="1803"/>
                  </a:lnTo>
                  <a:lnTo>
                    <a:pt x="14188" y="1104"/>
                  </a:lnTo>
                  <a:close/>
                </a:path>
                <a:path w="16509" h="6984">
                  <a:moveTo>
                    <a:pt x="8277" y="1422"/>
                  </a:moveTo>
                  <a:lnTo>
                    <a:pt x="6613" y="1536"/>
                  </a:lnTo>
                  <a:lnTo>
                    <a:pt x="8535" y="1536"/>
                  </a:lnTo>
                  <a:lnTo>
                    <a:pt x="8277" y="1422"/>
                  </a:lnTo>
                  <a:close/>
                </a:path>
                <a:path w="16509" h="6984">
                  <a:moveTo>
                    <a:pt x="10576" y="152"/>
                  </a:moveTo>
                  <a:lnTo>
                    <a:pt x="9998" y="406"/>
                  </a:lnTo>
                  <a:lnTo>
                    <a:pt x="9560" y="698"/>
                  </a:lnTo>
                  <a:lnTo>
                    <a:pt x="9471" y="1371"/>
                  </a:lnTo>
                  <a:lnTo>
                    <a:pt x="9801" y="1295"/>
                  </a:lnTo>
                  <a:lnTo>
                    <a:pt x="10157" y="1104"/>
                  </a:lnTo>
                  <a:lnTo>
                    <a:pt x="14188" y="1104"/>
                  </a:lnTo>
                  <a:lnTo>
                    <a:pt x="13852" y="520"/>
                  </a:lnTo>
                  <a:lnTo>
                    <a:pt x="13617" y="406"/>
                  </a:lnTo>
                  <a:lnTo>
                    <a:pt x="12101" y="393"/>
                  </a:lnTo>
                  <a:lnTo>
                    <a:pt x="11363" y="203"/>
                  </a:lnTo>
                  <a:lnTo>
                    <a:pt x="10576" y="152"/>
                  </a:lnTo>
                  <a:close/>
                </a:path>
                <a:path w="16509" h="6984">
                  <a:moveTo>
                    <a:pt x="5254" y="647"/>
                  </a:moveTo>
                  <a:lnTo>
                    <a:pt x="4099" y="1155"/>
                  </a:lnTo>
                  <a:lnTo>
                    <a:pt x="6031" y="1155"/>
                  </a:lnTo>
                  <a:lnTo>
                    <a:pt x="5254" y="647"/>
                  </a:lnTo>
                  <a:close/>
                </a:path>
                <a:path w="16509" h="6984">
                  <a:moveTo>
                    <a:pt x="2003" y="253"/>
                  </a:moveTo>
                  <a:lnTo>
                    <a:pt x="1394" y="749"/>
                  </a:lnTo>
                  <a:lnTo>
                    <a:pt x="3620" y="749"/>
                  </a:lnTo>
                  <a:lnTo>
                    <a:pt x="3095" y="304"/>
                  </a:lnTo>
                  <a:lnTo>
                    <a:pt x="2003" y="253"/>
                  </a:lnTo>
                  <a:close/>
                </a:path>
                <a:path w="16509" h="6984">
                  <a:moveTo>
                    <a:pt x="12913" y="63"/>
                  </a:moveTo>
                  <a:lnTo>
                    <a:pt x="12151" y="406"/>
                  </a:lnTo>
                  <a:lnTo>
                    <a:pt x="13617" y="406"/>
                  </a:lnTo>
                  <a:lnTo>
                    <a:pt x="12913" y="63"/>
                  </a:lnTo>
                  <a:close/>
                </a:path>
              </a:pathLst>
            </a:custGeom>
            <a:solidFill>
              <a:srgbClr val="F16D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3" name="object 3523"/>
            <p:cNvSpPr/>
            <p:nvPr/>
          </p:nvSpPr>
          <p:spPr>
            <a:xfrm>
              <a:off x="12063766" y="69657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9" y="0"/>
                  </a:moveTo>
                  <a:lnTo>
                    <a:pt x="0" y="50"/>
                  </a:lnTo>
                  <a:lnTo>
                    <a:pt x="38" y="215"/>
                  </a:lnTo>
                  <a:lnTo>
                    <a:pt x="279" y="330"/>
                  </a:lnTo>
                  <a:lnTo>
                    <a:pt x="381" y="1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4" name="object 3524"/>
            <p:cNvSpPr/>
            <p:nvPr/>
          </p:nvSpPr>
          <p:spPr>
            <a:xfrm>
              <a:off x="12067029" y="685179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62" y="0"/>
                  </a:moveTo>
                  <a:lnTo>
                    <a:pt x="0" y="317"/>
                  </a:lnTo>
                  <a:lnTo>
                    <a:pt x="838" y="1358"/>
                  </a:lnTo>
                  <a:lnTo>
                    <a:pt x="698" y="1955"/>
                  </a:lnTo>
                  <a:lnTo>
                    <a:pt x="685" y="2489"/>
                  </a:lnTo>
                  <a:lnTo>
                    <a:pt x="965" y="2755"/>
                  </a:lnTo>
                  <a:lnTo>
                    <a:pt x="1308" y="2540"/>
                  </a:lnTo>
                  <a:lnTo>
                    <a:pt x="2044" y="2057"/>
                  </a:lnTo>
                  <a:lnTo>
                    <a:pt x="2438" y="1320"/>
                  </a:lnTo>
                  <a:lnTo>
                    <a:pt x="2158" y="457"/>
                  </a:lnTo>
                  <a:lnTo>
                    <a:pt x="2095" y="24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5" name="object 3525"/>
            <p:cNvSpPr/>
            <p:nvPr/>
          </p:nvSpPr>
          <p:spPr>
            <a:xfrm>
              <a:off x="12070390" y="686086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90" y="0"/>
                  </a:moveTo>
                  <a:lnTo>
                    <a:pt x="0" y="266"/>
                  </a:lnTo>
                  <a:lnTo>
                    <a:pt x="139" y="431"/>
                  </a:lnTo>
                  <a:lnTo>
                    <a:pt x="292" y="546"/>
                  </a:lnTo>
                  <a:lnTo>
                    <a:pt x="444" y="68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6" name="object 3526"/>
            <p:cNvSpPr/>
            <p:nvPr/>
          </p:nvSpPr>
          <p:spPr>
            <a:xfrm>
              <a:off x="12067760" y="685960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368"/>
                  </a:moveTo>
                  <a:lnTo>
                    <a:pt x="317" y="101"/>
                  </a:lnTo>
                  <a:lnTo>
                    <a:pt x="0" y="0"/>
                  </a:lnTo>
                  <a:lnTo>
                    <a:pt x="317" y="101"/>
                  </a:lnTo>
                  <a:lnTo>
                    <a:pt x="965" y="368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7" name="object 3527"/>
            <p:cNvSpPr/>
            <p:nvPr/>
          </p:nvSpPr>
          <p:spPr>
            <a:xfrm>
              <a:off x="12073242" y="68539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41"/>
                  </a:lnTo>
                  <a:lnTo>
                    <a:pt x="241" y="292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8" name="object 3528"/>
            <p:cNvSpPr/>
            <p:nvPr/>
          </p:nvSpPr>
          <p:spPr>
            <a:xfrm>
              <a:off x="12072666" y="68597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92" y="0"/>
                  </a:moveTo>
                  <a:lnTo>
                    <a:pt x="508" y="254"/>
                  </a:lnTo>
                  <a:lnTo>
                    <a:pt x="0" y="355"/>
                  </a:lnTo>
                  <a:lnTo>
                    <a:pt x="266" y="800"/>
                  </a:lnTo>
                  <a:lnTo>
                    <a:pt x="457" y="1409"/>
                  </a:lnTo>
                  <a:lnTo>
                    <a:pt x="1206" y="1066"/>
                  </a:lnTo>
                  <a:lnTo>
                    <a:pt x="1358" y="85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29" name="object 3529"/>
            <p:cNvSpPr/>
            <p:nvPr/>
          </p:nvSpPr>
          <p:spPr>
            <a:xfrm>
              <a:off x="12048975" y="687021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3162" y="0"/>
                  </a:moveTo>
                  <a:lnTo>
                    <a:pt x="1968" y="419"/>
                  </a:lnTo>
                  <a:lnTo>
                    <a:pt x="1435" y="1409"/>
                  </a:lnTo>
                  <a:lnTo>
                    <a:pt x="1968" y="4267"/>
                  </a:lnTo>
                  <a:lnTo>
                    <a:pt x="165" y="6604"/>
                  </a:lnTo>
                  <a:lnTo>
                    <a:pt x="800" y="7213"/>
                  </a:lnTo>
                  <a:lnTo>
                    <a:pt x="1206" y="7823"/>
                  </a:lnTo>
                  <a:lnTo>
                    <a:pt x="0" y="8255"/>
                  </a:lnTo>
                  <a:lnTo>
                    <a:pt x="254" y="8940"/>
                  </a:lnTo>
                  <a:lnTo>
                    <a:pt x="1651" y="9702"/>
                  </a:lnTo>
                  <a:lnTo>
                    <a:pt x="2717" y="8610"/>
                  </a:lnTo>
                  <a:lnTo>
                    <a:pt x="3949" y="8318"/>
                  </a:lnTo>
                  <a:lnTo>
                    <a:pt x="3886" y="7264"/>
                  </a:lnTo>
                  <a:lnTo>
                    <a:pt x="5308" y="6350"/>
                  </a:lnTo>
                  <a:lnTo>
                    <a:pt x="3505" y="3619"/>
                  </a:lnTo>
                  <a:lnTo>
                    <a:pt x="5435" y="3403"/>
                  </a:lnTo>
                  <a:lnTo>
                    <a:pt x="6515" y="2641"/>
                  </a:lnTo>
                  <a:lnTo>
                    <a:pt x="6235" y="1955"/>
                  </a:lnTo>
                  <a:lnTo>
                    <a:pt x="5486" y="2222"/>
                  </a:lnTo>
                  <a:lnTo>
                    <a:pt x="4711" y="2654"/>
                  </a:lnTo>
                  <a:lnTo>
                    <a:pt x="3911" y="2057"/>
                  </a:lnTo>
                  <a:lnTo>
                    <a:pt x="3009" y="1866"/>
                  </a:lnTo>
                  <a:lnTo>
                    <a:pt x="3517" y="1155"/>
                  </a:lnTo>
                  <a:lnTo>
                    <a:pt x="3403" y="67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0" name="object 3530"/>
            <p:cNvSpPr/>
            <p:nvPr/>
          </p:nvSpPr>
          <p:spPr>
            <a:xfrm>
              <a:off x="12038352" y="6870576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4483" y="0"/>
                  </a:moveTo>
                  <a:lnTo>
                    <a:pt x="3797" y="253"/>
                  </a:lnTo>
                  <a:lnTo>
                    <a:pt x="3378" y="1206"/>
                  </a:lnTo>
                  <a:lnTo>
                    <a:pt x="2895" y="2374"/>
                  </a:lnTo>
                  <a:lnTo>
                    <a:pt x="2235" y="2666"/>
                  </a:lnTo>
                  <a:lnTo>
                    <a:pt x="889" y="1371"/>
                  </a:lnTo>
                  <a:lnTo>
                    <a:pt x="482" y="1155"/>
                  </a:lnTo>
                  <a:lnTo>
                    <a:pt x="114" y="863"/>
                  </a:lnTo>
                  <a:lnTo>
                    <a:pt x="0" y="3428"/>
                  </a:lnTo>
                  <a:lnTo>
                    <a:pt x="1231" y="5651"/>
                  </a:lnTo>
                  <a:lnTo>
                    <a:pt x="1943" y="8013"/>
                  </a:lnTo>
                  <a:lnTo>
                    <a:pt x="2146" y="8458"/>
                  </a:lnTo>
                  <a:lnTo>
                    <a:pt x="2311" y="8928"/>
                  </a:lnTo>
                  <a:lnTo>
                    <a:pt x="2794" y="10058"/>
                  </a:lnTo>
                  <a:lnTo>
                    <a:pt x="4013" y="9778"/>
                  </a:lnTo>
                  <a:lnTo>
                    <a:pt x="5105" y="8699"/>
                  </a:lnTo>
                  <a:lnTo>
                    <a:pt x="6502" y="9461"/>
                  </a:lnTo>
                  <a:lnTo>
                    <a:pt x="6705" y="9359"/>
                  </a:lnTo>
                  <a:lnTo>
                    <a:pt x="7188" y="9182"/>
                  </a:lnTo>
                  <a:lnTo>
                    <a:pt x="7010" y="8724"/>
                  </a:lnTo>
                  <a:lnTo>
                    <a:pt x="6781" y="8216"/>
                  </a:lnTo>
                  <a:lnTo>
                    <a:pt x="6489" y="7658"/>
                  </a:lnTo>
                  <a:lnTo>
                    <a:pt x="5842" y="7962"/>
                  </a:lnTo>
                  <a:lnTo>
                    <a:pt x="5207" y="8445"/>
                  </a:lnTo>
                  <a:lnTo>
                    <a:pt x="3378" y="8813"/>
                  </a:lnTo>
                  <a:lnTo>
                    <a:pt x="2654" y="8229"/>
                  </a:lnTo>
                  <a:lnTo>
                    <a:pt x="2552" y="6400"/>
                  </a:lnTo>
                  <a:lnTo>
                    <a:pt x="2590" y="5778"/>
                  </a:lnTo>
                  <a:lnTo>
                    <a:pt x="2895" y="3670"/>
                  </a:lnTo>
                  <a:lnTo>
                    <a:pt x="3352" y="1930"/>
                  </a:lnTo>
                  <a:lnTo>
                    <a:pt x="6934" y="1866"/>
                  </a:lnTo>
                  <a:lnTo>
                    <a:pt x="6858" y="3759"/>
                  </a:lnTo>
                  <a:lnTo>
                    <a:pt x="6946" y="5219"/>
                  </a:lnTo>
                  <a:lnTo>
                    <a:pt x="7950" y="4978"/>
                  </a:lnTo>
                  <a:lnTo>
                    <a:pt x="7861" y="4749"/>
                  </a:lnTo>
                  <a:lnTo>
                    <a:pt x="7747" y="4267"/>
                  </a:lnTo>
                  <a:lnTo>
                    <a:pt x="7594" y="1968"/>
                  </a:lnTo>
                  <a:lnTo>
                    <a:pt x="7404" y="1498"/>
                  </a:lnTo>
                  <a:lnTo>
                    <a:pt x="7251" y="1054"/>
                  </a:lnTo>
                  <a:lnTo>
                    <a:pt x="7061" y="571"/>
                  </a:lnTo>
                  <a:lnTo>
                    <a:pt x="6743" y="457"/>
                  </a:lnTo>
                  <a:lnTo>
                    <a:pt x="6438" y="304"/>
                  </a:lnTo>
                  <a:lnTo>
                    <a:pt x="6108" y="165"/>
                  </a:lnTo>
                  <a:lnTo>
                    <a:pt x="5549" y="355"/>
                  </a:lnTo>
                  <a:lnTo>
                    <a:pt x="5003" y="41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1" name="object 3531"/>
            <p:cNvSpPr/>
            <p:nvPr/>
          </p:nvSpPr>
          <p:spPr>
            <a:xfrm>
              <a:off x="12040719" y="6865747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4" h="3809">
                  <a:moveTo>
                    <a:pt x="4737" y="0"/>
                  </a:moveTo>
                  <a:lnTo>
                    <a:pt x="2031" y="584"/>
                  </a:lnTo>
                  <a:lnTo>
                    <a:pt x="584" y="2260"/>
                  </a:lnTo>
                  <a:lnTo>
                    <a:pt x="0" y="2895"/>
                  </a:lnTo>
                  <a:lnTo>
                    <a:pt x="609" y="3340"/>
                  </a:lnTo>
                  <a:lnTo>
                    <a:pt x="939" y="3797"/>
                  </a:lnTo>
                  <a:lnTo>
                    <a:pt x="1447" y="3606"/>
                  </a:lnTo>
                  <a:lnTo>
                    <a:pt x="1993" y="3441"/>
                  </a:lnTo>
                  <a:lnTo>
                    <a:pt x="2527" y="3784"/>
                  </a:lnTo>
                  <a:lnTo>
                    <a:pt x="3759" y="3251"/>
                  </a:lnTo>
                  <a:lnTo>
                    <a:pt x="4978" y="3048"/>
                  </a:lnTo>
                  <a:lnTo>
                    <a:pt x="6349" y="3429"/>
                  </a:lnTo>
                  <a:lnTo>
                    <a:pt x="7099" y="3606"/>
                  </a:lnTo>
                  <a:lnTo>
                    <a:pt x="7696" y="2933"/>
                  </a:lnTo>
                  <a:lnTo>
                    <a:pt x="7988" y="1447"/>
                  </a:lnTo>
                  <a:lnTo>
                    <a:pt x="7327" y="1181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05F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2" name="object 3532"/>
            <p:cNvSpPr/>
            <p:nvPr/>
          </p:nvSpPr>
          <p:spPr>
            <a:xfrm>
              <a:off x="12051380" y="68631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92" y="0"/>
                  </a:moveTo>
                  <a:lnTo>
                    <a:pt x="1092" y="139"/>
                  </a:lnTo>
                  <a:lnTo>
                    <a:pt x="698" y="190"/>
                  </a:lnTo>
                  <a:lnTo>
                    <a:pt x="393" y="723"/>
                  </a:lnTo>
                  <a:lnTo>
                    <a:pt x="38" y="1041"/>
                  </a:lnTo>
                  <a:lnTo>
                    <a:pt x="1054" y="2552"/>
                  </a:lnTo>
                  <a:lnTo>
                    <a:pt x="0" y="4152"/>
                  </a:lnTo>
                  <a:lnTo>
                    <a:pt x="241" y="5689"/>
                  </a:lnTo>
                  <a:lnTo>
                    <a:pt x="800" y="5499"/>
                  </a:lnTo>
                  <a:lnTo>
                    <a:pt x="1346" y="5435"/>
                  </a:lnTo>
                  <a:lnTo>
                    <a:pt x="1854" y="5854"/>
                  </a:lnTo>
                  <a:lnTo>
                    <a:pt x="2298" y="5651"/>
                  </a:lnTo>
                  <a:lnTo>
                    <a:pt x="2806" y="5575"/>
                  </a:lnTo>
                  <a:lnTo>
                    <a:pt x="3149" y="5245"/>
                  </a:lnTo>
                  <a:lnTo>
                    <a:pt x="4622" y="3873"/>
                  </a:lnTo>
                  <a:lnTo>
                    <a:pt x="4533" y="3594"/>
                  </a:lnTo>
                  <a:lnTo>
                    <a:pt x="1854" y="2387"/>
                  </a:lnTo>
                  <a:lnTo>
                    <a:pt x="1308" y="1955"/>
                  </a:lnTo>
                  <a:lnTo>
                    <a:pt x="1485" y="1054"/>
                  </a:lnTo>
                  <a:lnTo>
                    <a:pt x="1574" y="68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3" name="object 3533"/>
            <p:cNvSpPr/>
            <p:nvPr/>
          </p:nvSpPr>
          <p:spPr>
            <a:xfrm>
              <a:off x="12036548" y="686312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384" y="0"/>
                  </a:moveTo>
                  <a:lnTo>
                    <a:pt x="431" y="241"/>
                  </a:lnTo>
                  <a:lnTo>
                    <a:pt x="279" y="558"/>
                  </a:lnTo>
                  <a:lnTo>
                    <a:pt x="0" y="1193"/>
                  </a:lnTo>
                  <a:lnTo>
                    <a:pt x="495" y="2552"/>
                  </a:lnTo>
                  <a:lnTo>
                    <a:pt x="1028" y="3924"/>
                  </a:lnTo>
                  <a:lnTo>
                    <a:pt x="1536" y="5308"/>
                  </a:lnTo>
                  <a:lnTo>
                    <a:pt x="1727" y="5753"/>
                  </a:lnTo>
                  <a:lnTo>
                    <a:pt x="2070" y="6692"/>
                  </a:lnTo>
                  <a:lnTo>
                    <a:pt x="2539" y="6946"/>
                  </a:lnTo>
                  <a:lnTo>
                    <a:pt x="3251" y="6959"/>
                  </a:lnTo>
                  <a:lnTo>
                    <a:pt x="3225" y="6464"/>
                  </a:lnTo>
                  <a:lnTo>
                    <a:pt x="3086" y="4724"/>
                  </a:lnTo>
                  <a:lnTo>
                    <a:pt x="3149" y="2920"/>
                  </a:lnTo>
                  <a:lnTo>
                    <a:pt x="2387" y="1269"/>
                  </a:lnTo>
                  <a:lnTo>
                    <a:pt x="1955" y="36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4" name="object 3534"/>
            <p:cNvSpPr/>
            <p:nvPr/>
          </p:nvSpPr>
          <p:spPr>
            <a:xfrm>
              <a:off x="12041657" y="686918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806" y="1549"/>
                  </a:moveTo>
                  <a:lnTo>
                    <a:pt x="2413" y="1143"/>
                  </a:lnTo>
                  <a:lnTo>
                    <a:pt x="1993" y="723"/>
                  </a:lnTo>
                  <a:lnTo>
                    <a:pt x="1587" y="342"/>
                  </a:lnTo>
                  <a:lnTo>
                    <a:pt x="1054" y="0"/>
                  </a:lnTo>
                  <a:lnTo>
                    <a:pt x="508" y="165"/>
                  </a:lnTo>
                  <a:lnTo>
                    <a:pt x="0" y="355"/>
                  </a:lnTo>
                  <a:lnTo>
                    <a:pt x="368" y="711"/>
                  </a:lnTo>
                  <a:lnTo>
                    <a:pt x="787" y="1041"/>
                  </a:lnTo>
                  <a:lnTo>
                    <a:pt x="1168" y="1397"/>
                  </a:lnTo>
                  <a:lnTo>
                    <a:pt x="1701" y="1803"/>
                  </a:lnTo>
                  <a:lnTo>
                    <a:pt x="2247" y="1739"/>
                  </a:lnTo>
                  <a:lnTo>
                    <a:pt x="2806" y="1549"/>
                  </a:lnTo>
                  <a:close/>
                </a:path>
                <a:path w="5715" h="3809">
                  <a:moveTo>
                    <a:pt x="5168" y="2540"/>
                  </a:moveTo>
                  <a:lnTo>
                    <a:pt x="4686" y="1955"/>
                  </a:lnTo>
                  <a:lnTo>
                    <a:pt x="4584" y="1803"/>
                  </a:lnTo>
                  <a:lnTo>
                    <a:pt x="4076" y="1968"/>
                  </a:lnTo>
                  <a:lnTo>
                    <a:pt x="3746" y="1968"/>
                  </a:lnTo>
                  <a:lnTo>
                    <a:pt x="3924" y="2438"/>
                  </a:lnTo>
                  <a:lnTo>
                    <a:pt x="4089" y="2895"/>
                  </a:lnTo>
                  <a:lnTo>
                    <a:pt x="4279" y="3352"/>
                  </a:lnTo>
                  <a:lnTo>
                    <a:pt x="4635" y="2946"/>
                  </a:lnTo>
                  <a:lnTo>
                    <a:pt x="5168" y="254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5" name="object 3535"/>
            <p:cNvSpPr/>
            <p:nvPr/>
          </p:nvSpPr>
          <p:spPr>
            <a:xfrm>
              <a:off x="12048255" y="68737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0" y="203"/>
                  </a:lnTo>
                  <a:lnTo>
                    <a:pt x="50" y="368"/>
                  </a:lnTo>
                  <a:lnTo>
                    <a:pt x="253" y="508"/>
                  </a:lnTo>
                  <a:lnTo>
                    <a:pt x="444" y="266"/>
                  </a:lnTo>
                  <a:lnTo>
                    <a:pt x="406" y="1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6" name="object 3536"/>
            <p:cNvSpPr/>
            <p:nvPr/>
          </p:nvSpPr>
          <p:spPr>
            <a:xfrm>
              <a:off x="12051616" y="68685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558" y="63"/>
                  </a:lnTo>
                  <a:lnTo>
                    <a:pt x="0" y="266"/>
                  </a:lnTo>
                  <a:lnTo>
                    <a:pt x="495" y="698"/>
                  </a:lnTo>
                  <a:lnTo>
                    <a:pt x="1054" y="622"/>
                  </a:lnTo>
                  <a:lnTo>
                    <a:pt x="1638" y="43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7" name="object 3537"/>
            <p:cNvSpPr/>
            <p:nvPr/>
          </p:nvSpPr>
          <p:spPr>
            <a:xfrm>
              <a:off x="12037678" y="68684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495"/>
                  </a:lnTo>
                  <a:lnTo>
                    <a:pt x="50" y="1054"/>
                  </a:lnTo>
                  <a:lnTo>
                    <a:pt x="254" y="1638"/>
                  </a:lnTo>
                  <a:lnTo>
                    <a:pt x="495" y="1549"/>
                  </a:lnTo>
                  <a:lnTo>
                    <a:pt x="711" y="1460"/>
                  </a:lnTo>
                  <a:lnTo>
                    <a:pt x="939" y="1384"/>
                  </a:lnTo>
                  <a:lnTo>
                    <a:pt x="762" y="914"/>
                  </a:lnTo>
                  <a:lnTo>
                    <a:pt x="596" y="44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8" name="object 3538"/>
            <p:cNvSpPr/>
            <p:nvPr/>
          </p:nvSpPr>
          <p:spPr>
            <a:xfrm>
              <a:off x="12046090" y="68748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457"/>
                  </a:moveTo>
                  <a:lnTo>
                    <a:pt x="292" y="266"/>
                  </a:lnTo>
                  <a:lnTo>
                    <a:pt x="139" y="152"/>
                  </a:lnTo>
                  <a:lnTo>
                    <a:pt x="0" y="0"/>
                  </a:lnTo>
                  <a:lnTo>
                    <a:pt x="50" y="241"/>
                  </a:lnTo>
                  <a:lnTo>
                    <a:pt x="114" y="457"/>
                  </a:lnTo>
                  <a:lnTo>
                    <a:pt x="203" y="698"/>
                  </a:lnTo>
                  <a:lnTo>
                    <a:pt x="406" y="45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39" name="object 3539"/>
            <p:cNvSpPr/>
            <p:nvPr/>
          </p:nvSpPr>
          <p:spPr>
            <a:xfrm>
              <a:off x="12052172" y="6873951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29">
                  <a:moveTo>
                    <a:pt x="10794" y="0"/>
                  </a:moveTo>
                  <a:lnTo>
                    <a:pt x="10109" y="266"/>
                  </a:lnTo>
                  <a:lnTo>
                    <a:pt x="10007" y="927"/>
                  </a:lnTo>
                  <a:lnTo>
                    <a:pt x="9575" y="1244"/>
                  </a:lnTo>
                  <a:lnTo>
                    <a:pt x="9004" y="1485"/>
                  </a:lnTo>
                  <a:lnTo>
                    <a:pt x="7848" y="1892"/>
                  </a:lnTo>
                  <a:lnTo>
                    <a:pt x="6946" y="2247"/>
                  </a:lnTo>
                  <a:lnTo>
                    <a:pt x="7035" y="2971"/>
                  </a:lnTo>
                  <a:lnTo>
                    <a:pt x="7111" y="3302"/>
                  </a:lnTo>
                  <a:lnTo>
                    <a:pt x="7543" y="4686"/>
                  </a:lnTo>
                  <a:lnTo>
                    <a:pt x="5232" y="3441"/>
                  </a:lnTo>
                  <a:lnTo>
                    <a:pt x="5638" y="4851"/>
                  </a:lnTo>
                  <a:lnTo>
                    <a:pt x="5854" y="5676"/>
                  </a:lnTo>
                  <a:lnTo>
                    <a:pt x="7150" y="5638"/>
                  </a:lnTo>
                  <a:lnTo>
                    <a:pt x="7061" y="6667"/>
                  </a:lnTo>
                  <a:lnTo>
                    <a:pt x="5689" y="8089"/>
                  </a:lnTo>
                  <a:lnTo>
                    <a:pt x="4356" y="6337"/>
                  </a:lnTo>
                  <a:lnTo>
                    <a:pt x="2832" y="6718"/>
                  </a:lnTo>
                  <a:lnTo>
                    <a:pt x="2959" y="5372"/>
                  </a:lnTo>
                  <a:lnTo>
                    <a:pt x="3238" y="2870"/>
                  </a:lnTo>
                  <a:lnTo>
                    <a:pt x="749" y="4584"/>
                  </a:lnTo>
                  <a:lnTo>
                    <a:pt x="0" y="6946"/>
                  </a:lnTo>
                  <a:lnTo>
                    <a:pt x="698" y="8928"/>
                  </a:lnTo>
                  <a:lnTo>
                    <a:pt x="2247" y="10718"/>
                  </a:lnTo>
                  <a:lnTo>
                    <a:pt x="2349" y="10922"/>
                  </a:lnTo>
                  <a:lnTo>
                    <a:pt x="3162" y="10782"/>
                  </a:lnTo>
                  <a:lnTo>
                    <a:pt x="3949" y="10337"/>
                  </a:lnTo>
                  <a:lnTo>
                    <a:pt x="4749" y="10985"/>
                  </a:lnTo>
                  <a:lnTo>
                    <a:pt x="6794" y="10439"/>
                  </a:lnTo>
                  <a:lnTo>
                    <a:pt x="7340" y="7734"/>
                  </a:lnTo>
                  <a:lnTo>
                    <a:pt x="9651" y="7543"/>
                  </a:lnTo>
                  <a:lnTo>
                    <a:pt x="10286" y="7467"/>
                  </a:lnTo>
                  <a:lnTo>
                    <a:pt x="11061" y="7696"/>
                  </a:lnTo>
                  <a:lnTo>
                    <a:pt x="11760" y="6045"/>
                  </a:lnTo>
                  <a:lnTo>
                    <a:pt x="12484" y="6184"/>
                  </a:lnTo>
                  <a:lnTo>
                    <a:pt x="13144" y="6184"/>
                  </a:lnTo>
                  <a:lnTo>
                    <a:pt x="12877" y="5194"/>
                  </a:lnTo>
                  <a:lnTo>
                    <a:pt x="12077" y="4292"/>
                  </a:lnTo>
                  <a:lnTo>
                    <a:pt x="12788" y="3175"/>
                  </a:lnTo>
                  <a:lnTo>
                    <a:pt x="13284" y="1397"/>
                  </a:lnTo>
                  <a:lnTo>
                    <a:pt x="11048" y="133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0" name="object 3540"/>
            <p:cNvSpPr/>
            <p:nvPr/>
          </p:nvSpPr>
          <p:spPr>
            <a:xfrm>
              <a:off x="12055002" y="6872079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4262" y="8204"/>
                  </a:moveTo>
                  <a:lnTo>
                    <a:pt x="1549" y="8204"/>
                  </a:lnTo>
                  <a:lnTo>
                    <a:pt x="2857" y="9969"/>
                  </a:lnTo>
                  <a:lnTo>
                    <a:pt x="4180" y="8597"/>
                  </a:lnTo>
                  <a:lnTo>
                    <a:pt x="4262" y="8204"/>
                  </a:lnTo>
                  <a:close/>
                </a:path>
                <a:path w="5715" h="10159">
                  <a:moveTo>
                    <a:pt x="3733" y="0"/>
                  </a:moveTo>
                  <a:lnTo>
                    <a:pt x="2476" y="698"/>
                  </a:lnTo>
                  <a:lnTo>
                    <a:pt x="1028" y="2971"/>
                  </a:lnTo>
                  <a:lnTo>
                    <a:pt x="774" y="3873"/>
                  </a:lnTo>
                  <a:lnTo>
                    <a:pt x="406" y="4724"/>
                  </a:lnTo>
                  <a:lnTo>
                    <a:pt x="0" y="8597"/>
                  </a:lnTo>
                  <a:lnTo>
                    <a:pt x="1549" y="8204"/>
                  </a:lnTo>
                  <a:lnTo>
                    <a:pt x="4262" y="8204"/>
                  </a:lnTo>
                  <a:lnTo>
                    <a:pt x="4328" y="7531"/>
                  </a:lnTo>
                  <a:lnTo>
                    <a:pt x="3035" y="7531"/>
                  </a:lnTo>
                  <a:lnTo>
                    <a:pt x="2400" y="5308"/>
                  </a:lnTo>
                  <a:lnTo>
                    <a:pt x="4344" y="5308"/>
                  </a:lnTo>
                  <a:lnTo>
                    <a:pt x="4203" y="4825"/>
                  </a:lnTo>
                  <a:lnTo>
                    <a:pt x="4114" y="4114"/>
                  </a:lnTo>
                  <a:lnTo>
                    <a:pt x="3759" y="4076"/>
                  </a:lnTo>
                  <a:lnTo>
                    <a:pt x="3835" y="3898"/>
                  </a:lnTo>
                  <a:lnTo>
                    <a:pt x="4669" y="3898"/>
                  </a:lnTo>
                  <a:lnTo>
                    <a:pt x="5499" y="3606"/>
                  </a:lnTo>
                  <a:lnTo>
                    <a:pt x="5206" y="2832"/>
                  </a:lnTo>
                  <a:lnTo>
                    <a:pt x="4775" y="2082"/>
                  </a:lnTo>
                  <a:lnTo>
                    <a:pt x="5384" y="1282"/>
                  </a:lnTo>
                  <a:lnTo>
                    <a:pt x="3733" y="0"/>
                  </a:lnTo>
                  <a:close/>
                </a:path>
                <a:path w="5715" h="10159">
                  <a:moveTo>
                    <a:pt x="4330" y="7505"/>
                  </a:moveTo>
                  <a:lnTo>
                    <a:pt x="3035" y="7531"/>
                  </a:lnTo>
                  <a:lnTo>
                    <a:pt x="4328" y="7531"/>
                  </a:lnTo>
                  <a:close/>
                </a:path>
                <a:path w="5715" h="10159">
                  <a:moveTo>
                    <a:pt x="4344" y="5308"/>
                  </a:moveTo>
                  <a:lnTo>
                    <a:pt x="2400" y="5308"/>
                  </a:lnTo>
                  <a:lnTo>
                    <a:pt x="4711" y="6565"/>
                  </a:lnTo>
                  <a:lnTo>
                    <a:pt x="4344" y="5308"/>
                  </a:lnTo>
                  <a:close/>
                </a:path>
                <a:path w="5715" h="10159">
                  <a:moveTo>
                    <a:pt x="4669" y="3898"/>
                  </a:moveTo>
                  <a:lnTo>
                    <a:pt x="3835" y="3898"/>
                  </a:lnTo>
                  <a:lnTo>
                    <a:pt x="4114" y="4114"/>
                  </a:lnTo>
                  <a:lnTo>
                    <a:pt x="4669" y="3898"/>
                  </a:lnTo>
                  <a:close/>
                </a:path>
              </a:pathLst>
            </a:custGeom>
            <a:solidFill>
              <a:srgbClr val="EE2A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1" name="object 3541"/>
            <p:cNvSpPr/>
            <p:nvPr/>
          </p:nvSpPr>
          <p:spPr>
            <a:xfrm>
              <a:off x="12048414" y="685668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102" y="0"/>
                  </a:moveTo>
                  <a:lnTo>
                    <a:pt x="3733" y="419"/>
                  </a:lnTo>
                  <a:lnTo>
                    <a:pt x="2984" y="1231"/>
                  </a:lnTo>
                  <a:lnTo>
                    <a:pt x="2044" y="1701"/>
                  </a:lnTo>
                  <a:lnTo>
                    <a:pt x="1028" y="1701"/>
                  </a:lnTo>
                  <a:lnTo>
                    <a:pt x="0" y="1574"/>
                  </a:lnTo>
                  <a:lnTo>
                    <a:pt x="355" y="2755"/>
                  </a:lnTo>
                  <a:lnTo>
                    <a:pt x="1854" y="2641"/>
                  </a:lnTo>
                  <a:lnTo>
                    <a:pt x="3302" y="5334"/>
                  </a:lnTo>
                  <a:lnTo>
                    <a:pt x="5041" y="5245"/>
                  </a:lnTo>
                  <a:lnTo>
                    <a:pt x="6527" y="5321"/>
                  </a:lnTo>
                  <a:lnTo>
                    <a:pt x="8242" y="5384"/>
                  </a:lnTo>
                  <a:lnTo>
                    <a:pt x="7048" y="4241"/>
                  </a:lnTo>
                  <a:lnTo>
                    <a:pt x="7048" y="3619"/>
                  </a:lnTo>
                  <a:lnTo>
                    <a:pt x="6096" y="3187"/>
                  </a:lnTo>
                  <a:lnTo>
                    <a:pt x="5765" y="3048"/>
                  </a:lnTo>
                  <a:lnTo>
                    <a:pt x="5461" y="2895"/>
                  </a:lnTo>
                  <a:lnTo>
                    <a:pt x="5143" y="2755"/>
                  </a:lnTo>
                  <a:lnTo>
                    <a:pt x="5435" y="2133"/>
                  </a:lnTo>
                  <a:lnTo>
                    <a:pt x="5562" y="1803"/>
                  </a:lnTo>
                  <a:lnTo>
                    <a:pt x="5308" y="1130"/>
                  </a:lnTo>
                  <a:lnTo>
                    <a:pt x="4686" y="838"/>
                  </a:lnTo>
                  <a:lnTo>
                    <a:pt x="4356" y="698"/>
                  </a:lnTo>
                  <a:lnTo>
                    <a:pt x="4292" y="48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2" name="object 3542"/>
            <p:cNvSpPr/>
            <p:nvPr/>
          </p:nvSpPr>
          <p:spPr>
            <a:xfrm>
              <a:off x="12062974" y="687203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3492" y="0"/>
                  </a:moveTo>
                  <a:lnTo>
                    <a:pt x="1803" y="457"/>
                  </a:lnTo>
                  <a:lnTo>
                    <a:pt x="1346" y="1130"/>
                  </a:lnTo>
                  <a:lnTo>
                    <a:pt x="1333" y="2311"/>
                  </a:lnTo>
                  <a:lnTo>
                    <a:pt x="0" y="1905"/>
                  </a:lnTo>
                  <a:lnTo>
                    <a:pt x="241" y="3251"/>
                  </a:lnTo>
                  <a:lnTo>
                    <a:pt x="2463" y="3327"/>
                  </a:lnTo>
                  <a:lnTo>
                    <a:pt x="1993" y="5092"/>
                  </a:lnTo>
                  <a:lnTo>
                    <a:pt x="4051" y="4330"/>
                  </a:lnTo>
                  <a:lnTo>
                    <a:pt x="4495" y="4140"/>
                  </a:lnTo>
                  <a:lnTo>
                    <a:pt x="4978" y="3987"/>
                  </a:lnTo>
                  <a:lnTo>
                    <a:pt x="5435" y="3797"/>
                  </a:lnTo>
                  <a:lnTo>
                    <a:pt x="5308" y="3136"/>
                  </a:lnTo>
                  <a:lnTo>
                    <a:pt x="6235" y="1943"/>
                  </a:lnTo>
                  <a:lnTo>
                    <a:pt x="5854" y="2044"/>
                  </a:lnTo>
                  <a:lnTo>
                    <a:pt x="3949" y="260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3" name="object 3543"/>
            <p:cNvSpPr/>
            <p:nvPr/>
          </p:nvSpPr>
          <p:spPr>
            <a:xfrm>
              <a:off x="12051982" y="68706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84" y="0"/>
                  </a:moveTo>
                  <a:lnTo>
                    <a:pt x="850" y="165"/>
                  </a:lnTo>
                  <a:lnTo>
                    <a:pt x="406" y="279"/>
                  </a:lnTo>
                  <a:lnTo>
                    <a:pt x="520" y="762"/>
                  </a:lnTo>
                  <a:lnTo>
                    <a:pt x="0" y="1473"/>
                  </a:lnTo>
                  <a:lnTo>
                    <a:pt x="914" y="1663"/>
                  </a:lnTo>
                  <a:lnTo>
                    <a:pt x="1371" y="1358"/>
                  </a:lnTo>
                  <a:lnTo>
                    <a:pt x="2057" y="1130"/>
                  </a:lnTo>
                  <a:lnTo>
                    <a:pt x="1651" y="41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4" name="object 3544"/>
            <p:cNvSpPr/>
            <p:nvPr/>
          </p:nvSpPr>
          <p:spPr>
            <a:xfrm>
              <a:off x="12059644" y="686517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1092" y="368"/>
                  </a:lnTo>
                  <a:lnTo>
                    <a:pt x="0" y="203"/>
                  </a:lnTo>
                  <a:lnTo>
                    <a:pt x="317" y="1549"/>
                  </a:lnTo>
                  <a:lnTo>
                    <a:pt x="914" y="1981"/>
                  </a:lnTo>
                  <a:lnTo>
                    <a:pt x="1739" y="1485"/>
                  </a:lnTo>
                  <a:lnTo>
                    <a:pt x="1435" y="66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5" name="object 3545"/>
            <p:cNvSpPr/>
            <p:nvPr/>
          </p:nvSpPr>
          <p:spPr>
            <a:xfrm>
              <a:off x="12062872" y="68708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03" y="0"/>
                  </a:moveTo>
                  <a:lnTo>
                    <a:pt x="635" y="266"/>
                  </a:lnTo>
                  <a:lnTo>
                    <a:pt x="355" y="457"/>
                  </a:lnTo>
                  <a:lnTo>
                    <a:pt x="203" y="762"/>
                  </a:lnTo>
                  <a:lnTo>
                    <a:pt x="0" y="1016"/>
                  </a:lnTo>
                  <a:lnTo>
                    <a:pt x="342" y="1447"/>
                  </a:lnTo>
                  <a:lnTo>
                    <a:pt x="698" y="1308"/>
                  </a:lnTo>
                  <a:lnTo>
                    <a:pt x="952" y="1130"/>
                  </a:lnTo>
                  <a:lnTo>
                    <a:pt x="1143" y="1016"/>
                  </a:lnTo>
                  <a:lnTo>
                    <a:pt x="1854" y="1270"/>
                  </a:lnTo>
                  <a:lnTo>
                    <a:pt x="1485" y="584"/>
                  </a:lnTo>
                  <a:lnTo>
                    <a:pt x="1295" y="25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6" name="object 3546"/>
            <p:cNvSpPr/>
            <p:nvPr/>
          </p:nvSpPr>
          <p:spPr>
            <a:xfrm>
              <a:off x="12059783" y="687336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09" y="0"/>
                  </a:moveTo>
                  <a:lnTo>
                    <a:pt x="0" y="800"/>
                  </a:lnTo>
                  <a:lnTo>
                    <a:pt x="419" y="1549"/>
                  </a:lnTo>
                  <a:lnTo>
                    <a:pt x="711" y="2311"/>
                  </a:lnTo>
                  <a:lnTo>
                    <a:pt x="1397" y="2057"/>
                  </a:lnTo>
                  <a:lnTo>
                    <a:pt x="1143" y="1358"/>
                  </a:lnTo>
                  <a:lnTo>
                    <a:pt x="965" y="914"/>
                  </a:lnTo>
                  <a:lnTo>
                    <a:pt x="800" y="45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7" name="object 3547"/>
            <p:cNvSpPr/>
            <p:nvPr/>
          </p:nvSpPr>
          <p:spPr>
            <a:xfrm>
              <a:off x="12060924" y="68742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52"/>
                  </a:lnTo>
                  <a:lnTo>
                    <a:pt x="457" y="342"/>
                  </a:lnTo>
                  <a:lnTo>
                    <a:pt x="0" y="507"/>
                  </a:lnTo>
                  <a:lnTo>
                    <a:pt x="253" y="1206"/>
                  </a:lnTo>
                  <a:lnTo>
                    <a:pt x="812" y="965"/>
                  </a:lnTo>
                  <a:lnTo>
                    <a:pt x="1269" y="66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8" name="object 3548"/>
            <p:cNvSpPr/>
            <p:nvPr/>
          </p:nvSpPr>
          <p:spPr>
            <a:xfrm>
              <a:off x="12064847" y="68680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19" y="0"/>
                  </a:moveTo>
                  <a:lnTo>
                    <a:pt x="863" y="126"/>
                  </a:lnTo>
                  <a:lnTo>
                    <a:pt x="685" y="203"/>
                  </a:lnTo>
                  <a:lnTo>
                    <a:pt x="469" y="266"/>
                  </a:lnTo>
                  <a:lnTo>
                    <a:pt x="241" y="368"/>
                  </a:lnTo>
                  <a:lnTo>
                    <a:pt x="0" y="457"/>
                  </a:lnTo>
                  <a:lnTo>
                    <a:pt x="317" y="609"/>
                  </a:lnTo>
                  <a:lnTo>
                    <a:pt x="952" y="901"/>
                  </a:lnTo>
                  <a:lnTo>
                    <a:pt x="1193" y="800"/>
                  </a:lnTo>
                  <a:lnTo>
                    <a:pt x="1409" y="698"/>
                  </a:lnTo>
                  <a:lnTo>
                    <a:pt x="1650" y="609"/>
                  </a:lnTo>
                  <a:lnTo>
                    <a:pt x="1498" y="393"/>
                  </a:lnTo>
                  <a:lnTo>
                    <a:pt x="1358" y="20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49" name="object 3549"/>
            <p:cNvSpPr/>
            <p:nvPr/>
          </p:nvSpPr>
          <p:spPr>
            <a:xfrm>
              <a:off x="12055199" y="68717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06" y="0"/>
                  </a:moveTo>
                  <a:lnTo>
                    <a:pt x="139" y="241"/>
                  </a:lnTo>
                  <a:lnTo>
                    <a:pt x="0" y="368"/>
                  </a:lnTo>
                  <a:lnTo>
                    <a:pt x="101" y="609"/>
                  </a:lnTo>
                  <a:lnTo>
                    <a:pt x="190" y="812"/>
                  </a:lnTo>
                  <a:lnTo>
                    <a:pt x="292" y="1054"/>
                  </a:lnTo>
                  <a:lnTo>
                    <a:pt x="596" y="736"/>
                  </a:lnTo>
                  <a:lnTo>
                    <a:pt x="825" y="39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0" name="object 3550"/>
            <p:cNvSpPr/>
            <p:nvPr/>
          </p:nvSpPr>
          <p:spPr>
            <a:xfrm>
              <a:off x="12061672" y="687155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2" y="1993"/>
                  </a:moveTo>
                  <a:lnTo>
                    <a:pt x="88" y="1752"/>
                  </a:lnTo>
                  <a:lnTo>
                    <a:pt x="0" y="1943"/>
                  </a:lnTo>
                  <a:lnTo>
                    <a:pt x="342" y="1993"/>
                  </a:lnTo>
                  <a:close/>
                </a:path>
                <a:path w="3809" h="3175">
                  <a:moveTo>
                    <a:pt x="1295" y="2400"/>
                  </a:moveTo>
                  <a:lnTo>
                    <a:pt x="965" y="2260"/>
                  </a:lnTo>
                  <a:lnTo>
                    <a:pt x="660" y="2108"/>
                  </a:lnTo>
                  <a:lnTo>
                    <a:pt x="342" y="1993"/>
                  </a:lnTo>
                  <a:lnTo>
                    <a:pt x="444" y="2197"/>
                  </a:lnTo>
                  <a:lnTo>
                    <a:pt x="533" y="2438"/>
                  </a:lnTo>
                  <a:lnTo>
                    <a:pt x="609" y="2667"/>
                  </a:lnTo>
                  <a:lnTo>
                    <a:pt x="850" y="2590"/>
                  </a:lnTo>
                  <a:lnTo>
                    <a:pt x="1079" y="2489"/>
                  </a:lnTo>
                  <a:lnTo>
                    <a:pt x="1295" y="2400"/>
                  </a:lnTo>
                  <a:close/>
                </a:path>
                <a:path w="3809" h="3175">
                  <a:moveTo>
                    <a:pt x="3543" y="0"/>
                  </a:moveTo>
                  <a:lnTo>
                    <a:pt x="3302" y="88"/>
                  </a:lnTo>
                  <a:lnTo>
                    <a:pt x="3086" y="165"/>
                  </a:lnTo>
                  <a:lnTo>
                    <a:pt x="2844" y="266"/>
                  </a:lnTo>
                  <a:lnTo>
                    <a:pt x="2933" y="482"/>
                  </a:lnTo>
                  <a:lnTo>
                    <a:pt x="3035" y="711"/>
                  </a:lnTo>
                  <a:lnTo>
                    <a:pt x="3111" y="952"/>
                  </a:lnTo>
                  <a:lnTo>
                    <a:pt x="3238" y="63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1" name="object 3551"/>
            <p:cNvSpPr/>
            <p:nvPr/>
          </p:nvSpPr>
          <p:spPr>
            <a:xfrm>
              <a:off x="12064847" y="68679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88" y="88"/>
                  </a:lnTo>
                  <a:lnTo>
                    <a:pt x="0" y="571"/>
                  </a:lnTo>
                  <a:lnTo>
                    <a:pt x="241" y="495"/>
                  </a:lnTo>
                  <a:lnTo>
                    <a:pt x="469" y="393"/>
                  </a:lnTo>
                  <a:lnTo>
                    <a:pt x="685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2" name="object 3552"/>
            <p:cNvSpPr/>
            <p:nvPr/>
          </p:nvSpPr>
          <p:spPr>
            <a:xfrm>
              <a:off x="12050903" y="685578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616" y="901"/>
                  </a:moveTo>
                  <a:lnTo>
                    <a:pt x="1600" y="901"/>
                  </a:lnTo>
                  <a:lnTo>
                    <a:pt x="1206" y="546"/>
                  </a:lnTo>
                  <a:lnTo>
                    <a:pt x="647" y="0"/>
                  </a:lnTo>
                  <a:lnTo>
                    <a:pt x="215" y="546"/>
                  </a:lnTo>
                  <a:lnTo>
                    <a:pt x="0" y="812"/>
                  </a:lnTo>
                  <a:lnTo>
                    <a:pt x="381" y="1574"/>
                  </a:lnTo>
                  <a:lnTo>
                    <a:pt x="508" y="2120"/>
                  </a:lnTo>
                  <a:lnTo>
                    <a:pt x="876" y="1714"/>
                  </a:lnTo>
                  <a:lnTo>
                    <a:pt x="1257" y="1308"/>
                  </a:lnTo>
                  <a:lnTo>
                    <a:pt x="1600" y="927"/>
                  </a:lnTo>
                  <a:lnTo>
                    <a:pt x="1701" y="1143"/>
                  </a:lnTo>
                  <a:lnTo>
                    <a:pt x="1778" y="1371"/>
                  </a:lnTo>
                  <a:lnTo>
                    <a:pt x="1866" y="1587"/>
                  </a:lnTo>
                  <a:lnTo>
                    <a:pt x="2120" y="1371"/>
                  </a:lnTo>
                  <a:lnTo>
                    <a:pt x="2616" y="901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3" name="object 3553"/>
            <p:cNvSpPr/>
            <p:nvPr/>
          </p:nvSpPr>
          <p:spPr>
            <a:xfrm>
              <a:off x="12022542" y="6877759"/>
              <a:ext cx="15240" cy="20955"/>
            </a:xfrm>
            <a:custGeom>
              <a:avLst/>
              <a:gdLst/>
              <a:ahLst/>
              <a:cxnLst/>
              <a:rect l="l" t="t" r="r" b="b"/>
              <a:pathLst>
                <a:path w="15240" h="20954">
                  <a:moveTo>
                    <a:pt x="11167" y="14300"/>
                  </a:moveTo>
                  <a:lnTo>
                    <a:pt x="9617" y="14300"/>
                  </a:lnTo>
                  <a:lnTo>
                    <a:pt x="9922" y="14668"/>
                  </a:lnTo>
                  <a:lnTo>
                    <a:pt x="9325" y="16675"/>
                  </a:lnTo>
                  <a:lnTo>
                    <a:pt x="10087" y="17919"/>
                  </a:lnTo>
                  <a:lnTo>
                    <a:pt x="11675" y="18935"/>
                  </a:lnTo>
                  <a:lnTo>
                    <a:pt x="11942" y="19126"/>
                  </a:lnTo>
                  <a:lnTo>
                    <a:pt x="11332" y="19697"/>
                  </a:lnTo>
                  <a:lnTo>
                    <a:pt x="10926" y="19926"/>
                  </a:lnTo>
                  <a:lnTo>
                    <a:pt x="11484" y="20396"/>
                  </a:lnTo>
                  <a:lnTo>
                    <a:pt x="12119" y="20269"/>
                  </a:lnTo>
                  <a:lnTo>
                    <a:pt x="12742" y="20116"/>
                  </a:lnTo>
                  <a:lnTo>
                    <a:pt x="13173" y="19189"/>
                  </a:lnTo>
                  <a:lnTo>
                    <a:pt x="13123" y="18122"/>
                  </a:lnTo>
                  <a:lnTo>
                    <a:pt x="14075" y="18046"/>
                  </a:lnTo>
                  <a:lnTo>
                    <a:pt x="14723" y="17665"/>
                  </a:lnTo>
                  <a:lnTo>
                    <a:pt x="14631" y="17373"/>
                  </a:lnTo>
                  <a:lnTo>
                    <a:pt x="12729" y="17373"/>
                  </a:lnTo>
                  <a:lnTo>
                    <a:pt x="13491" y="15938"/>
                  </a:lnTo>
                  <a:lnTo>
                    <a:pt x="13348" y="15493"/>
                  </a:lnTo>
                  <a:lnTo>
                    <a:pt x="12196" y="15493"/>
                  </a:lnTo>
                  <a:lnTo>
                    <a:pt x="11370" y="15214"/>
                  </a:lnTo>
                  <a:lnTo>
                    <a:pt x="11167" y="14300"/>
                  </a:lnTo>
                  <a:close/>
                </a:path>
                <a:path w="15240" h="20954">
                  <a:moveTo>
                    <a:pt x="14520" y="17017"/>
                  </a:moveTo>
                  <a:lnTo>
                    <a:pt x="12729" y="17373"/>
                  </a:lnTo>
                  <a:lnTo>
                    <a:pt x="14631" y="17373"/>
                  </a:lnTo>
                  <a:lnTo>
                    <a:pt x="14520" y="17017"/>
                  </a:lnTo>
                  <a:close/>
                </a:path>
                <a:path w="15240" h="20954">
                  <a:moveTo>
                    <a:pt x="13262" y="15227"/>
                  </a:moveTo>
                  <a:lnTo>
                    <a:pt x="12196" y="15493"/>
                  </a:lnTo>
                  <a:lnTo>
                    <a:pt x="13348" y="15493"/>
                  </a:lnTo>
                  <a:lnTo>
                    <a:pt x="13262" y="15227"/>
                  </a:lnTo>
                  <a:close/>
                </a:path>
                <a:path w="15240" h="20954">
                  <a:moveTo>
                    <a:pt x="613" y="1041"/>
                  </a:moveTo>
                  <a:lnTo>
                    <a:pt x="0" y="1269"/>
                  </a:lnTo>
                  <a:lnTo>
                    <a:pt x="78" y="1650"/>
                  </a:lnTo>
                  <a:lnTo>
                    <a:pt x="194" y="2031"/>
                  </a:lnTo>
                  <a:lnTo>
                    <a:pt x="664" y="2781"/>
                  </a:lnTo>
                  <a:lnTo>
                    <a:pt x="42" y="3543"/>
                  </a:lnTo>
                  <a:lnTo>
                    <a:pt x="829" y="5727"/>
                  </a:lnTo>
                  <a:lnTo>
                    <a:pt x="1337" y="8293"/>
                  </a:lnTo>
                  <a:lnTo>
                    <a:pt x="5680" y="9778"/>
                  </a:lnTo>
                  <a:lnTo>
                    <a:pt x="4944" y="10833"/>
                  </a:lnTo>
                  <a:lnTo>
                    <a:pt x="4741" y="12039"/>
                  </a:lnTo>
                  <a:lnTo>
                    <a:pt x="6582" y="12280"/>
                  </a:lnTo>
                  <a:lnTo>
                    <a:pt x="7446" y="14465"/>
                  </a:lnTo>
                  <a:lnTo>
                    <a:pt x="9478" y="14325"/>
                  </a:lnTo>
                  <a:lnTo>
                    <a:pt x="9617" y="14300"/>
                  </a:lnTo>
                  <a:lnTo>
                    <a:pt x="11167" y="14300"/>
                  </a:lnTo>
                  <a:lnTo>
                    <a:pt x="10930" y="13233"/>
                  </a:lnTo>
                  <a:lnTo>
                    <a:pt x="9160" y="13233"/>
                  </a:lnTo>
                  <a:lnTo>
                    <a:pt x="8843" y="13131"/>
                  </a:lnTo>
                  <a:lnTo>
                    <a:pt x="8627" y="13131"/>
                  </a:lnTo>
                  <a:lnTo>
                    <a:pt x="8698" y="12471"/>
                  </a:lnTo>
                  <a:lnTo>
                    <a:pt x="10800" y="12369"/>
                  </a:lnTo>
                  <a:lnTo>
                    <a:pt x="10735" y="11785"/>
                  </a:lnTo>
                  <a:lnTo>
                    <a:pt x="10559" y="10731"/>
                  </a:lnTo>
                  <a:lnTo>
                    <a:pt x="8817" y="10718"/>
                  </a:lnTo>
                  <a:lnTo>
                    <a:pt x="8881" y="7696"/>
                  </a:lnTo>
                  <a:lnTo>
                    <a:pt x="9071" y="7569"/>
                  </a:lnTo>
                  <a:lnTo>
                    <a:pt x="10966" y="7569"/>
                  </a:lnTo>
                  <a:lnTo>
                    <a:pt x="10595" y="6692"/>
                  </a:lnTo>
                  <a:lnTo>
                    <a:pt x="10316" y="6540"/>
                  </a:lnTo>
                  <a:lnTo>
                    <a:pt x="9681" y="6273"/>
                  </a:lnTo>
                  <a:lnTo>
                    <a:pt x="9414" y="5587"/>
                  </a:lnTo>
                  <a:lnTo>
                    <a:pt x="8462" y="5143"/>
                  </a:lnTo>
                  <a:lnTo>
                    <a:pt x="6085" y="2743"/>
                  </a:lnTo>
                  <a:lnTo>
                    <a:pt x="1286" y="2743"/>
                  </a:lnTo>
                  <a:lnTo>
                    <a:pt x="1052" y="2031"/>
                  </a:lnTo>
                  <a:lnTo>
                    <a:pt x="778" y="1473"/>
                  </a:lnTo>
                  <a:lnTo>
                    <a:pt x="613" y="1041"/>
                  </a:lnTo>
                  <a:close/>
                </a:path>
                <a:path w="15240" h="20954">
                  <a:moveTo>
                    <a:pt x="10800" y="12369"/>
                  </a:moveTo>
                  <a:lnTo>
                    <a:pt x="8817" y="12369"/>
                  </a:lnTo>
                  <a:lnTo>
                    <a:pt x="9097" y="12471"/>
                  </a:lnTo>
                  <a:lnTo>
                    <a:pt x="9338" y="12484"/>
                  </a:lnTo>
                  <a:lnTo>
                    <a:pt x="9268" y="13131"/>
                  </a:lnTo>
                  <a:lnTo>
                    <a:pt x="10930" y="13233"/>
                  </a:lnTo>
                  <a:lnTo>
                    <a:pt x="10800" y="12369"/>
                  </a:lnTo>
                  <a:close/>
                </a:path>
                <a:path w="15240" h="20954">
                  <a:moveTo>
                    <a:pt x="9884" y="9880"/>
                  </a:moveTo>
                  <a:lnTo>
                    <a:pt x="9236" y="10731"/>
                  </a:lnTo>
                  <a:lnTo>
                    <a:pt x="10559" y="10731"/>
                  </a:lnTo>
                  <a:lnTo>
                    <a:pt x="10113" y="10121"/>
                  </a:lnTo>
                  <a:lnTo>
                    <a:pt x="9884" y="9880"/>
                  </a:lnTo>
                  <a:close/>
                </a:path>
                <a:path w="15240" h="20954">
                  <a:moveTo>
                    <a:pt x="10966" y="7569"/>
                  </a:moveTo>
                  <a:lnTo>
                    <a:pt x="9071" y="7569"/>
                  </a:lnTo>
                  <a:lnTo>
                    <a:pt x="9465" y="7873"/>
                  </a:lnTo>
                  <a:lnTo>
                    <a:pt x="10329" y="7937"/>
                  </a:lnTo>
                  <a:lnTo>
                    <a:pt x="11116" y="7924"/>
                  </a:lnTo>
                  <a:lnTo>
                    <a:pt x="10966" y="7569"/>
                  </a:lnTo>
                  <a:close/>
                </a:path>
                <a:path w="15240" h="20954">
                  <a:moveTo>
                    <a:pt x="3369" y="0"/>
                  </a:moveTo>
                  <a:lnTo>
                    <a:pt x="1985" y="520"/>
                  </a:lnTo>
                  <a:lnTo>
                    <a:pt x="1912" y="1269"/>
                  </a:lnTo>
                  <a:lnTo>
                    <a:pt x="2036" y="1650"/>
                  </a:lnTo>
                  <a:lnTo>
                    <a:pt x="2734" y="2222"/>
                  </a:lnTo>
                  <a:lnTo>
                    <a:pt x="1286" y="2743"/>
                  </a:lnTo>
                  <a:lnTo>
                    <a:pt x="6085" y="2743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EE31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4" name="object 3554"/>
            <p:cNvSpPr/>
            <p:nvPr/>
          </p:nvSpPr>
          <p:spPr>
            <a:xfrm>
              <a:off x="12023788" y="6869767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10562" y="14579"/>
                  </a:moveTo>
                  <a:lnTo>
                    <a:pt x="9766" y="14579"/>
                  </a:lnTo>
                  <a:lnTo>
                    <a:pt x="10604" y="14909"/>
                  </a:lnTo>
                  <a:lnTo>
                    <a:pt x="10562" y="14579"/>
                  </a:lnTo>
                  <a:close/>
                </a:path>
                <a:path w="10795" h="15240">
                  <a:moveTo>
                    <a:pt x="9367" y="14691"/>
                  </a:moveTo>
                  <a:close/>
                </a:path>
                <a:path w="10795" h="15240">
                  <a:moveTo>
                    <a:pt x="2133" y="0"/>
                  </a:moveTo>
                  <a:lnTo>
                    <a:pt x="1917" y="38"/>
                  </a:lnTo>
                  <a:lnTo>
                    <a:pt x="1727" y="152"/>
                  </a:lnTo>
                  <a:lnTo>
                    <a:pt x="1562" y="330"/>
                  </a:lnTo>
                  <a:lnTo>
                    <a:pt x="1752" y="1638"/>
                  </a:lnTo>
                  <a:lnTo>
                    <a:pt x="558" y="2590"/>
                  </a:lnTo>
                  <a:lnTo>
                    <a:pt x="558" y="3860"/>
                  </a:lnTo>
                  <a:lnTo>
                    <a:pt x="0" y="5651"/>
                  </a:lnTo>
                  <a:lnTo>
                    <a:pt x="1676" y="6578"/>
                  </a:lnTo>
                  <a:lnTo>
                    <a:pt x="2120" y="7988"/>
                  </a:lnTo>
                  <a:lnTo>
                    <a:pt x="7213" y="13144"/>
                  </a:lnTo>
                  <a:lnTo>
                    <a:pt x="8166" y="13576"/>
                  </a:lnTo>
                  <a:lnTo>
                    <a:pt x="8318" y="14033"/>
                  </a:lnTo>
                  <a:lnTo>
                    <a:pt x="8420" y="14249"/>
                  </a:lnTo>
                  <a:lnTo>
                    <a:pt x="8750" y="14389"/>
                  </a:lnTo>
                  <a:lnTo>
                    <a:pt x="9367" y="14691"/>
                  </a:lnTo>
                  <a:lnTo>
                    <a:pt x="9766" y="14579"/>
                  </a:lnTo>
                  <a:lnTo>
                    <a:pt x="10562" y="14579"/>
                  </a:lnTo>
                  <a:lnTo>
                    <a:pt x="10363" y="13030"/>
                  </a:lnTo>
                  <a:lnTo>
                    <a:pt x="9855" y="11810"/>
                  </a:lnTo>
                  <a:lnTo>
                    <a:pt x="8102" y="10883"/>
                  </a:lnTo>
                  <a:lnTo>
                    <a:pt x="7759" y="10833"/>
                  </a:lnTo>
                  <a:lnTo>
                    <a:pt x="8042" y="10833"/>
                  </a:lnTo>
                  <a:lnTo>
                    <a:pt x="7632" y="10350"/>
                  </a:lnTo>
                  <a:lnTo>
                    <a:pt x="7848" y="10083"/>
                  </a:lnTo>
                  <a:lnTo>
                    <a:pt x="8901" y="10083"/>
                  </a:lnTo>
                  <a:lnTo>
                    <a:pt x="10629" y="8483"/>
                  </a:lnTo>
                  <a:lnTo>
                    <a:pt x="7607" y="6083"/>
                  </a:lnTo>
                  <a:lnTo>
                    <a:pt x="7964" y="5105"/>
                  </a:lnTo>
                  <a:lnTo>
                    <a:pt x="4813" y="5105"/>
                  </a:lnTo>
                  <a:lnTo>
                    <a:pt x="4368" y="4559"/>
                  </a:lnTo>
                  <a:lnTo>
                    <a:pt x="2628" y="3047"/>
                  </a:lnTo>
                  <a:lnTo>
                    <a:pt x="2908" y="1308"/>
                  </a:lnTo>
                  <a:lnTo>
                    <a:pt x="2133" y="0"/>
                  </a:lnTo>
                  <a:close/>
                </a:path>
                <a:path w="10795" h="15240">
                  <a:moveTo>
                    <a:pt x="8435" y="10515"/>
                  </a:moveTo>
                  <a:lnTo>
                    <a:pt x="8091" y="10833"/>
                  </a:lnTo>
                  <a:lnTo>
                    <a:pt x="8813" y="11061"/>
                  </a:lnTo>
                  <a:lnTo>
                    <a:pt x="8769" y="10833"/>
                  </a:lnTo>
                  <a:lnTo>
                    <a:pt x="8435" y="10515"/>
                  </a:lnTo>
                  <a:close/>
                </a:path>
                <a:path w="10795" h="15240">
                  <a:moveTo>
                    <a:pt x="8042" y="10833"/>
                  </a:moveTo>
                  <a:lnTo>
                    <a:pt x="7759" y="10833"/>
                  </a:lnTo>
                  <a:lnTo>
                    <a:pt x="8064" y="10858"/>
                  </a:lnTo>
                  <a:close/>
                </a:path>
                <a:path w="10795" h="15240">
                  <a:moveTo>
                    <a:pt x="8901" y="10083"/>
                  </a:moveTo>
                  <a:lnTo>
                    <a:pt x="7848" y="10083"/>
                  </a:lnTo>
                  <a:lnTo>
                    <a:pt x="8435" y="10515"/>
                  </a:lnTo>
                  <a:lnTo>
                    <a:pt x="8901" y="10083"/>
                  </a:lnTo>
                  <a:close/>
                </a:path>
                <a:path w="10795" h="15240">
                  <a:moveTo>
                    <a:pt x="6070" y="1790"/>
                  </a:moveTo>
                  <a:lnTo>
                    <a:pt x="5405" y="2044"/>
                  </a:lnTo>
                  <a:lnTo>
                    <a:pt x="5448" y="3682"/>
                  </a:lnTo>
                  <a:lnTo>
                    <a:pt x="6553" y="4305"/>
                  </a:lnTo>
                  <a:lnTo>
                    <a:pt x="5448" y="4838"/>
                  </a:lnTo>
                  <a:lnTo>
                    <a:pt x="4813" y="5105"/>
                  </a:lnTo>
                  <a:lnTo>
                    <a:pt x="7964" y="5105"/>
                  </a:lnTo>
                  <a:lnTo>
                    <a:pt x="8521" y="3581"/>
                  </a:lnTo>
                  <a:lnTo>
                    <a:pt x="7912" y="3327"/>
                  </a:lnTo>
                  <a:lnTo>
                    <a:pt x="6819" y="2997"/>
                  </a:lnTo>
                  <a:lnTo>
                    <a:pt x="6362" y="2489"/>
                  </a:lnTo>
                  <a:lnTo>
                    <a:pt x="6070" y="179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5" name="object 3555"/>
            <p:cNvSpPr/>
            <p:nvPr/>
          </p:nvSpPr>
          <p:spPr>
            <a:xfrm>
              <a:off x="12049099" y="688429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7335" y="9499"/>
                  </a:moveTo>
                  <a:lnTo>
                    <a:pt x="6324" y="9499"/>
                  </a:lnTo>
                  <a:lnTo>
                    <a:pt x="6629" y="12052"/>
                  </a:lnTo>
                  <a:lnTo>
                    <a:pt x="7480" y="12446"/>
                  </a:lnTo>
                  <a:lnTo>
                    <a:pt x="7861" y="11607"/>
                  </a:lnTo>
                  <a:lnTo>
                    <a:pt x="8000" y="11455"/>
                  </a:lnTo>
                  <a:lnTo>
                    <a:pt x="7950" y="11087"/>
                  </a:lnTo>
                  <a:lnTo>
                    <a:pt x="7975" y="10210"/>
                  </a:lnTo>
                  <a:lnTo>
                    <a:pt x="8355" y="9994"/>
                  </a:lnTo>
                  <a:lnTo>
                    <a:pt x="7335" y="9499"/>
                  </a:lnTo>
                  <a:close/>
                </a:path>
                <a:path w="8890" h="12700">
                  <a:moveTo>
                    <a:pt x="7023" y="0"/>
                  </a:moveTo>
                  <a:lnTo>
                    <a:pt x="6248" y="431"/>
                  </a:lnTo>
                  <a:lnTo>
                    <a:pt x="5460" y="698"/>
                  </a:lnTo>
                  <a:lnTo>
                    <a:pt x="4800" y="952"/>
                  </a:lnTo>
                  <a:lnTo>
                    <a:pt x="5346" y="1536"/>
                  </a:lnTo>
                  <a:lnTo>
                    <a:pt x="5562" y="1981"/>
                  </a:lnTo>
                  <a:lnTo>
                    <a:pt x="3670" y="4406"/>
                  </a:lnTo>
                  <a:lnTo>
                    <a:pt x="1765" y="4533"/>
                  </a:lnTo>
                  <a:lnTo>
                    <a:pt x="76" y="5105"/>
                  </a:lnTo>
                  <a:lnTo>
                    <a:pt x="914" y="6438"/>
                  </a:lnTo>
                  <a:lnTo>
                    <a:pt x="177" y="7747"/>
                  </a:lnTo>
                  <a:lnTo>
                    <a:pt x="0" y="9055"/>
                  </a:lnTo>
                  <a:lnTo>
                    <a:pt x="2578" y="9652"/>
                  </a:lnTo>
                  <a:lnTo>
                    <a:pt x="4368" y="9715"/>
                  </a:lnTo>
                  <a:lnTo>
                    <a:pt x="6324" y="9499"/>
                  </a:lnTo>
                  <a:lnTo>
                    <a:pt x="7335" y="9499"/>
                  </a:lnTo>
                  <a:lnTo>
                    <a:pt x="6730" y="9232"/>
                  </a:lnTo>
                  <a:lnTo>
                    <a:pt x="5372" y="8242"/>
                  </a:lnTo>
                  <a:lnTo>
                    <a:pt x="5854" y="6045"/>
                  </a:lnTo>
                  <a:lnTo>
                    <a:pt x="6603" y="4279"/>
                  </a:lnTo>
                  <a:lnTo>
                    <a:pt x="7569" y="2209"/>
                  </a:lnTo>
                  <a:lnTo>
                    <a:pt x="7234" y="1536"/>
                  </a:lnTo>
                  <a:lnTo>
                    <a:pt x="6997" y="1511"/>
                  </a:lnTo>
                  <a:lnTo>
                    <a:pt x="6959" y="1244"/>
                  </a:lnTo>
                  <a:lnTo>
                    <a:pt x="7438" y="1244"/>
                  </a:lnTo>
                  <a:lnTo>
                    <a:pt x="7658" y="939"/>
                  </a:lnTo>
                  <a:lnTo>
                    <a:pt x="7823" y="647"/>
                  </a:lnTo>
                  <a:lnTo>
                    <a:pt x="7023" y="0"/>
                  </a:lnTo>
                  <a:close/>
                </a:path>
                <a:path w="8890" h="12700">
                  <a:moveTo>
                    <a:pt x="7438" y="1244"/>
                  </a:moveTo>
                  <a:lnTo>
                    <a:pt x="7099" y="1244"/>
                  </a:lnTo>
                  <a:lnTo>
                    <a:pt x="7302" y="1485"/>
                  </a:lnTo>
                  <a:lnTo>
                    <a:pt x="7438" y="1244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6" name="object 3556"/>
            <p:cNvSpPr/>
            <p:nvPr/>
          </p:nvSpPr>
          <p:spPr>
            <a:xfrm>
              <a:off x="12038843" y="6891982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761" y="2387"/>
                  </a:moveTo>
                  <a:lnTo>
                    <a:pt x="0" y="2895"/>
                  </a:lnTo>
                  <a:lnTo>
                    <a:pt x="18" y="3314"/>
                  </a:lnTo>
                  <a:lnTo>
                    <a:pt x="165" y="3848"/>
                  </a:lnTo>
                  <a:lnTo>
                    <a:pt x="317" y="4267"/>
                  </a:lnTo>
                  <a:lnTo>
                    <a:pt x="1269" y="6007"/>
                  </a:lnTo>
                  <a:lnTo>
                    <a:pt x="1549" y="7772"/>
                  </a:lnTo>
                  <a:lnTo>
                    <a:pt x="812" y="9652"/>
                  </a:lnTo>
                  <a:lnTo>
                    <a:pt x="532" y="10261"/>
                  </a:lnTo>
                  <a:lnTo>
                    <a:pt x="483" y="10668"/>
                  </a:lnTo>
                  <a:lnTo>
                    <a:pt x="1066" y="11099"/>
                  </a:lnTo>
                  <a:lnTo>
                    <a:pt x="1701" y="10960"/>
                  </a:lnTo>
                  <a:lnTo>
                    <a:pt x="2933" y="9918"/>
                  </a:lnTo>
                  <a:lnTo>
                    <a:pt x="4555" y="9918"/>
                  </a:lnTo>
                  <a:lnTo>
                    <a:pt x="4418" y="9588"/>
                  </a:lnTo>
                  <a:lnTo>
                    <a:pt x="3983" y="9309"/>
                  </a:lnTo>
                  <a:lnTo>
                    <a:pt x="4006" y="9055"/>
                  </a:lnTo>
                  <a:lnTo>
                    <a:pt x="4254" y="8940"/>
                  </a:lnTo>
                  <a:lnTo>
                    <a:pt x="5512" y="8940"/>
                  </a:lnTo>
                  <a:lnTo>
                    <a:pt x="6134" y="7772"/>
                  </a:lnTo>
                  <a:lnTo>
                    <a:pt x="7289" y="7772"/>
                  </a:lnTo>
                  <a:lnTo>
                    <a:pt x="6982" y="7404"/>
                  </a:lnTo>
                  <a:lnTo>
                    <a:pt x="3289" y="7391"/>
                  </a:lnTo>
                  <a:lnTo>
                    <a:pt x="3111" y="7302"/>
                  </a:lnTo>
                  <a:lnTo>
                    <a:pt x="2819" y="7251"/>
                  </a:lnTo>
                  <a:lnTo>
                    <a:pt x="2704" y="7010"/>
                  </a:lnTo>
                  <a:lnTo>
                    <a:pt x="2788" y="6705"/>
                  </a:lnTo>
                  <a:lnTo>
                    <a:pt x="5645" y="6667"/>
                  </a:lnTo>
                  <a:lnTo>
                    <a:pt x="5257" y="6438"/>
                  </a:lnTo>
                  <a:lnTo>
                    <a:pt x="4152" y="6248"/>
                  </a:lnTo>
                  <a:lnTo>
                    <a:pt x="4851" y="4851"/>
                  </a:lnTo>
                  <a:lnTo>
                    <a:pt x="5168" y="4165"/>
                  </a:lnTo>
                  <a:lnTo>
                    <a:pt x="4724" y="3441"/>
                  </a:lnTo>
                  <a:lnTo>
                    <a:pt x="4679" y="3314"/>
                  </a:lnTo>
                  <a:lnTo>
                    <a:pt x="1714" y="3314"/>
                  </a:lnTo>
                  <a:lnTo>
                    <a:pt x="761" y="2387"/>
                  </a:lnTo>
                  <a:close/>
                </a:path>
                <a:path w="7620" h="11429">
                  <a:moveTo>
                    <a:pt x="4555" y="9918"/>
                  </a:moveTo>
                  <a:lnTo>
                    <a:pt x="2933" y="9918"/>
                  </a:lnTo>
                  <a:lnTo>
                    <a:pt x="3352" y="10261"/>
                  </a:lnTo>
                  <a:lnTo>
                    <a:pt x="3682" y="10807"/>
                  </a:lnTo>
                  <a:lnTo>
                    <a:pt x="4279" y="10668"/>
                  </a:lnTo>
                  <a:lnTo>
                    <a:pt x="4698" y="10363"/>
                  </a:lnTo>
                  <a:lnTo>
                    <a:pt x="4555" y="9918"/>
                  </a:lnTo>
                  <a:close/>
                </a:path>
                <a:path w="7620" h="11429">
                  <a:moveTo>
                    <a:pt x="7289" y="7772"/>
                  </a:moveTo>
                  <a:lnTo>
                    <a:pt x="6134" y="7772"/>
                  </a:lnTo>
                  <a:lnTo>
                    <a:pt x="6819" y="10312"/>
                  </a:lnTo>
                  <a:lnTo>
                    <a:pt x="7607" y="8153"/>
                  </a:lnTo>
                  <a:lnTo>
                    <a:pt x="7289" y="7772"/>
                  </a:lnTo>
                  <a:close/>
                </a:path>
                <a:path w="7620" h="11429">
                  <a:moveTo>
                    <a:pt x="4671" y="9555"/>
                  </a:moveTo>
                  <a:lnTo>
                    <a:pt x="4538" y="9652"/>
                  </a:lnTo>
                  <a:lnTo>
                    <a:pt x="4775" y="9740"/>
                  </a:lnTo>
                  <a:lnTo>
                    <a:pt x="4671" y="9555"/>
                  </a:lnTo>
                  <a:close/>
                </a:path>
                <a:path w="7620" h="11429">
                  <a:moveTo>
                    <a:pt x="4418" y="9588"/>
                  </a:moveTo>
                  <a:close/>
                </a:path>
                <a:path w="7620" h="11429">
                  <a:moveTo>
                    <a:pt x="5512" y="8940"/>
                  </a:moveTo>
                  <a:lnTo>
                    <a:pt x="4254" y="8940"/>
                  </a:lnTo>
                  <a:lnTo>
                    <a:pt x="4410" y="9093"/>
                  </a:lnTo>
                  <a:lnTo>
                    <a:pt x="4571" y="9309"/>
                  </a:lnTo>
                  <a:lnTo>
                    <a:pt x="4671" y="9555"/>
                  </a:lnTo>
                  <a:lnTo>
                    <a:pt x="5016" y="9461"/>
                  </a:lnTo>
                  <a:lnTo>
                    <a:pt x="5321" y="9258"/>
                  </a:lnTo>
                  <a:lnTo>
                    <a:pt x="5512" y="8940"/>
                  </a:lnTo>
                  <a:close/>
                </a:path>
                <a:path w="7620" h="11429">
                  <a:moveTo>
                    <a:pt x="5645" y="6667"/>
                  </a:moveTo>
                  <a:lnTo>
                    <a:pt x="2832" y="6667"/>
                  </a:lnTo>
                  <a:lnTo>
                    <a:pt x="3225" y="6705"/>
                  </a:lnTo>
                  <a:lnTo>
                    <a:pt x="3365" y="6769"/>
                  </a:lnTo>
                  <a:lnTo>
                    <a:pt x="3540" y="7302"/>
                  </a:lnTo>
                  <a:lnTo>
                    <a:pt x="3314" y="7404"/>
                  </a:lnTo>
                  <a:lnTo>
                    <a:pt x="6982" y="7404"/>
                  </a:lnTo>
                  <a:lnTo>
                    <a:pt x="6924" y="7239"/>
                  </a:lnTo>
                  <a:lnTo>
                    <a:pt x="5765" y="7239"/>
                  </a:lnTo>
                  <a:lnTo>
                    <a:pt x="5793" y="7099"/>
                  </a:lnTo>
                  <a:lnTo>
                    <a:pt x="5967" y="6858"/>
                  </a:lnTo>
                  <a:lnTo>
                    <a:pt x="5645" y="6667"/>
                  </a:lnTo>
                  <a:close/>
                </a:path>
                <a:path w="7620" h="11429">
                  <a:moveTo>
                    <a:pt x="6730" y="6616"/>
                  </a:moveTo>
                  <a:lnTo>
                    <a:pt x="6149" y="6858"/>
                  </a:lnTo>
                  <a:lnTo>
                    <a:pt x="6032" y="7200"/>
                  </a:lnTo>
                  <a:lnTo>
                    <a:pt x="5765" y="7239"/>
                  </a:lnTo>
                  <a:lnTo>
                    <a:pt x="6924" y="7239"/>
                  </a:lnTo>
                  <a:lnTo>
                    <a:pt x="6730" y="6616"/>
                  </a:lnTo>
                  <a:close/>
                </a:path>
                <a:path w="7620" h="11429">
                  <a:moveTo>
                    <a:pt x="2184" y="0"/>
                  </a:moveTo>
                  <a:lnTo>
                    <a:pt x="1498" y="203"/>
                  </a:lnTo>
                  <a:lnTo>
                    <a:pt x="812" y="990"/>
                  </a:lnTo>
                  <a:lnTo>
                    <a:pt x="977" y="1714"/>
                  </a:lnTo>
                  <a:lnTo>
                    <a:pt x="1701" y="1841"/>
                  </a:lnTo>
                  <a:lnTo>
                    <a:pt x="2451" y="1866"/>
                  </a:lnTo>
                  <a:lnTo>
                    <a:pt x="2506" y="2946"/>
                  </a:lnTo>
                  <a:lnTo>
                    <a:pt x="1714" y="3314"/>
                  </a:lnTo>
                  <a:lnTo>
                    <a:pt x="4679" y="3314"/>
                  </a:lnTo>
                  <a:lnTo>
                    <a:pt x="4483" y="2755"/>
                  </a:lnTo>
                  <a:lnTo>
                    <a:pt x="3479" y="2590"/>
                  </a:lnTo>
                  <a:lnTo>
                    <a:pt x="3378" y="158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7" name="object 3557"/>
            <p:cNvSpPr/>
            <p:nvPr/>
          </p:nvSpPr>
          <p:spPr>
            <a:xfrm>
              <a:off x="12047659" y="688184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895" y="0"/>
                  </a:moveTo>
                  <a:lnTo>
                    <a:pt x="2197" y="596"/>
                  </a:lnTo>
                  <a:lnTo>
                    <a:pt x="1777" y="876"/>
                  </a:lnTo>
                  <a:lnTo>
                    <a:pt x="0" y="2806"/>
                  </a:lnTo>
                  <a:lnTo>
                    <a:pt x="203" y="3276"/>
                  </a:lnTo>
                  <a:lnTo>
                    <a:pt x="2603" y="3975"/>
                  </a:lnTo>
                  <a:lnTo>
                    <a:pt x="2692" y="4381"/>
                  </a:lnTo>
                  <a:lnTo>
                    <a:pt x="2235" y="5575"/>
                  </a:lnTo>
                  <a:lnTo>
                    <a:pt x="749" y="4584"/>
                  </a:lnTo>
                  <a:lnTo>
                    <a:pt x="292" y="5740"/>
                  </a:lnTo>
                  <a:lnTo>
                    <a:pt x="723" y="6350"/>
                  </a:lnTo>
                  <a:lnTo>
                    <a:pt x="1104" y="6946"/>
                  </a:lnTo>
                  <a:lnTo>
                    <a:pt x="1523" y="7543"/>
                  </a:lnTo>
                  <a:lnTo>
                    <a:pt x="3200" y="6972"/>
                  </a:lnTo>
                  <a:lnTo>
                    <a:pt x="5105" y="6845"/>
                  </a:lnTo>
                  <a:lnTo>
                    <a:pt x="6375" y="5207"/>
                  </a:lnTo>
                  <a:lnTo>
                    <a:pt x="6997" y="4432"/>
                  </a:lnTo>
                  <a:lnTo>
                    <a:pt x="6781" y="3975"/>
                  </a:lnTo>
                  <a:lnTo>
                    <a:pt x="6235" y="3390"/>
                  </a:lnTo>
                  <a:lnTo>
                    <a:pt x="5016" y="2387"/>
                  </a:lnTo>
                  <a:lnTo>
                    <a:pt x="3187" y="208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8" name="object 3558"/>
            <p:cNvSpPr/>
            <p:nvPr/>
          </p:nvSpPr>
          <p:spPr>
            <a:xfrm>
              <a:off x="12040922" y="68724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4356" y="0"/>
                  </a:moveTo>
                  <a:lnTo>
                    <a:pt x="774" y="76"/>
                  </a:lnTo>
                  <a:lnTo>
                    <a:pt x="317" y="1828"/>
                  </a:lnTo>
                  <a:lnTo>
                    <a:pt x="12" y="3937"/>
                  </a:lnTo>
                  <a:lnTo>
                    <a:pt x="0" y="4546"/>
                  </a:lnTo>
                  <a:lnTo>
                    <a:pt x="12" y="5156"/>
                  </a:lnTo>
                  <a:lnTo>
                    <a:pt x="76" y="6375"/>
                  </a:lnTo>
                  <a:lnTo>
                    <a:pt x="800" y="6946"/>
                  </a:lnTo>
                  <a:lnTo>
                    <a:pt x="1968" y="6731"/>
                  </a:lnTo>
                  <a:lnTo>
                    <a:pt x="2654" y="6591"/>
                  </a:lnTo>
                  <a:lnTo>
                    <a:pt x="3263" y="6108"/>
                  </a:lnTo>
                  <a:lnTo>
                    <a:pt x="3911" y="5791"/>
                  </a:lnTo>
                  <a:lnTo>
                    <a:pt x="3797" y="5245"/>
                  </a:lnTo>
                  <a:lnTo>
                    <a:pt x="3797" y="4699"/>
                  </a:lnTo>
                  <a:lnTo>
                    <a:pt x="4152" y="4203"/>
                  </a:lnTo>
                  <a:lnTo>
                    <a:pt x="4051" y="3886"/>
                  </a:lnTo>
                  <a:lnTo>
                    <a:pt x="4114" y="3594"/>
                  </a:lnTo>
                  <a:lnTo>
                    <a:pt x="4368" y="3352"/>
                  </a:lnTo>
                  <a:lnTo>
                    <a:pt x="4279" y="1892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F499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59" name="object 3559"/>
            <p:cNvSpPr/>
            <p:nvPr/>
          </p:nvSpPr>
          <p:spPr>
            <a:xfrm>
              <a:off x="12040860" y="687995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0"/>
                  </a:moveTo>
                  <a:lnTo>
                    <a:pt x="101" y="4114"/>
                  </a:lnTo>
                  <a:lnTo>
                    <a:pt x="1320" y="6261"/>
                  </a:lnTo>
                  <a:lnTo>
                    <a:pt x="4038" y="7048"/>
                  </a:lnTo>
                  <a:lnTo>
                    <a:pt x="4851" y="6108"/>
                  </a:lnTo>
                  <a:lnTo>
                    <a:pt x="1854" y="5194"/>
                  </a:lnTo>
                  <a:lnTo>
                    <a:pt x="4064" y="4254"/>
                  </a:lnTo>
                  <a:lnTo>
                    <a:pt x="3314" y="3251"/>
                  </a:lnTo>
                  <a:lnTo>
                    <a:pt x="3543" y="2133"/>
                  </a:lnTo>
                  <a:lnTo>
                    <a:pt x="3556" y="1041"/>
                  </a:lnTo>
                  <a:lnTo>
                    <a:pt x="2489" y="698"/>
                  </a:lnTo>
                  <a:lnTo>
                    <a:pt x="1308" y="1346"/>
                  </a:lnTo>
                  <a:lnTo>
                    <a:pt x="292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0" name="object 3560"/>
            <p:cNvSpPr/>
            <p:nvPr/>
          </p:nvSpPr>
          <p:spPr>
            <a:xfrm>
              <a:off x="12046691" y="689378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8737" y="0"/>
                  </a:moveTo>
                  <a:lnTo>
                    <a:pt x="6756" y="228"/>
                  </a:lnTo>
                  <a:lnTo>
                    <a:pt x="4991" y="165"/>
                  </a:lnTo>
                  <a:lnTo>
                    <a:pt x="4038" y="1816"/>
                  </a:lnTo>
                  <a:lnTo>
                    <a:pt x="2044" y="673"/>
                  </a:lnTo>
                  <a:lnTo>
                    <a:pt x="876" y="1727"/>
                  </a:lnTo>
                  <a:lnTo>
                    <a:pt x="304" y="2997"/>
                  </a:lnTo>
                  <a:lnTo>
                    <a:pt x="0" y="3619"/>
                  </a:lnTo>
                  <a:lnTo>
                    <a:pt x="774" y="4317"/>
                  </a:lnTo>
                  <a:lnTo>
                    <a:pt x="1828" y="3505"/>
                  </a:lnTo>
                  <a:lnTo>
                    <a:pt x="2578" y="4165"/>
                  </a:lnTo>
                  <a:lnTo>
                    <a:pt x="3225" y="4483"/>
                  </a:lnTo>
                  <a:lnTo>
                    <a:pt x="3543" y="4648"/>
                  </a:lnTo>
                  <a:lnTo>
                    <a:pt x="4203" y="4368"/>
                  </a:lnTo>
                  <a:lnTo>
                    <a:pt x="3543" y="3162"/>
                  </a:lnTo>
                  <a:lnTo>
                    <a:pt x="3784" y="2197"/>
                  </a:lnTo>
                  <a:lnTo>
                    <a:pt x="6489" y="2031"/>
                  </a:lnTo>
                  <a:lnTo>
                    <a:pt x="7772" y="2400"/>
                  </a:lnTo>
                  <a:lnTo>
                    <a:pt x="9042" y="256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1" name="object 3561"/>
            <p:cNvSpPr/>
            <p:nvPr/>
          </p:nvSpPr>
          <p:spPr>
            <a:xfrm>
              <a:off x="12033102" y="688742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5003" y="0"/>
                  </a:moveTo>
                  <a:lnTo>
                    <a:pt x="3860" y="355"/>
                  </a:lnTo>
                  <a:lnTo>
                    <a:pt x="3441" y="495"/>
                  </a:lnTo>
                  <a:lnTo>
                    <a:pt x="2997" y="622"/>
                  </a:lnTo>
                  <a:lnTo>
                    <a:pt x="2209" y="2552"/>
                  </a:lnTo>
                  <a:lnTo>
                    <a:pt x="965" y="698"/>
                  </a:lnTo>
                  <a:lnTo>
                    <a:pt x="0" y="965"/>
                  </a:lnTo>
                  <a:lnTo>
                    <a:pt x="190" y="2120"/>
                  </a:lnTo>
                  <a:lnTo>
                    <a:pt x="292" y="3263"/>
                  </a:lnTo>
                  <a:lnTo>
                    <a:pt x="546" y="4406"/>
                  </a:lnTo>
                  <a:lnTo>
                    <a:pt x="812" y="5549"/>
                  </a:lnTo>
                  <a:lnTo>
                    <a:pt x="1650" y="5829"/>
                  </a:lnTo>
                  <a:lnTo>
                    <a:pt x="2705" y="5562"/>
                  </a:lnTo>
                  <a:lnTo>
                    <a:pt x="3060" y="5321"/>
                  </a:lnTo>
                  <a:lnTo>
                    <a:pt x="3454" y="5118"/>
                  </a:lnTo>
                  <a:lnTo>
                    <a:pt x="3809" y="4876"/>
                  </a:lnTo>
                  <a:lnTo>
                    <a:pt x="4063" y="3352"/>
                  </a:lnTo>
                  <a:lnTo>
                    <a:pt x="3594" y="1752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2" name="object 3562"/>
            <p:cNvSpPr/>
            <p:nvPr/>
          </p:nvSpPr>
          <p:spPr>
            <a:xfrm>
              <a:off x="12042977" y="689449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028" y="0"/>
                  </a:moveTo>
                  <a:lnTo>
                    <a:pt x="355" y="228"/>
                  </a:lnTo>
                  <a:lnTo>
                    <a:pt x="596" y="914"/>
                  </a:lnTo>
                  <a:lnTo>
                    <a:pt x="1041" y="1651"/>
                  </a:lnTo>
                  <a:lnTo>
                    <a:pt x="0" y="3721"/>
                  </a:lnTo>
                  <a:lnTo>
                    <a:pt x="1130" y="3924"/>
                  </a:lnTo>
                  <a:lnTo>
                    <a:pt x="1904" y="4368"/>
                  </a:lnTo>
                  <a:lnTo>
                    <a:pt x="2146" y="4279"/>
                  </a:lnTo>
                  <a:lnTo>
                    <a:pt x="2374" y="4203"/>
                  </a:lnTo>
                  <a:lnTo>
                    <a:pt x="2603" y="4114"/>
                  </a:lnTo>
                  <a:lnTo>
                    <a:pt x="2692" y="3454"/>
                  </a:lnTo>
                  <a:lnTo>
                    <a:pt x="3174" y="3124"/>
                  </a:lnTo>
                  <a:lnTo>
                    <a:pt x="3721" y="2908"/>
                  </a:lnTo>
                  <a:lnTo>
                    <a:pt x="4025" y="2273"/>
                  </a:lnTo>
                  <a:lnTo>
                    <a:pt x="4292" y="1651"/>
                  </a:lnTo>
                  <a:lnTo>
                    <a:pt x="4584" y="1016"/>
                  </a:lnTo>
                  <a:lnTo>
                    <a:pt x="3835" y="977"/>
                  </a:lnTo>
                  <a:lnTo>
                    <a:pt x="3200" y="711"/>
                  </a:lnTo>
                  <a:lnTo>
                    <a:pt x="2692" y="152"/>
                  </a:lnTo>
                  <a:lnTo>
                    <a:pt x="2451" y="228"/>
                  </a:lnTo>
                  <a:lnTo>
                    <a:pt x="2235" y="317"/>
                  </a:lnTo>
                  <a:lnTo>
                    <a:pt x="2019" y="419"/>
                  </a:lnTo>
                  <a:lnTo>
                    <a:pt x="1943" y="1066"/>
                  </a:lnTo>
                  <a:lnTo>
                    <a:pt x="1676" y="1079"/>
                  </a:lnTo>
                  <a:lnTo>
                    <a:pt x="1282" y="647"/>
                  </a:lnTo>
                  <a:lnTo>
                    <a:pt x="1117" y="20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3" name="object 3563"/>
            <p:cNvSpPr/>
            <p:nvPr/>
          </p:nvSpPr>
          <p:spPr>
            <a:xfrm>
              <a:off x="12035274" y="68923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638" y="0"/>
                  </a:moveTo>
                  <a:lnTo>
                    <a:pt x="1282" y="241"/>
                  </a:lnTo>
                  <a:lnTo>
                    <a:pt x="889" y="444"/>
                  </a:lnTo>
                  <a:lnTo>
                    <a:pt x="533" y="685"/>
                  </a:lnTo>
                  <a:lnTo>
                    <a:pt x="774" y="1396"/>
                  </a:lnTo>
                  <a:lnTo>
                    <a:pt x="0" y="2832"/>
                  </a:lnTo>
                  <a:lnTo>
                    <a:pt x="1778" y="2451"/>
                  </a:lnTo>
                  <a:lnTo>
                    <a:pt x="2235" y="2336"/>
                  </a:lnTo>
                  <a:lnTo>
                    <a:pt x="2679" y="2197"/>
                  </a:lnTo>
                  <a:lnTo>
                    <a:pt x="3124" y="2082"/>
                  </a:lnTo>
                  <a:lnTo>
                    <a:pt x="3619" y="1841"/>
                  </a:lnTo>
                  <a:lnTo>
                    <a:pt x="4089" y="1638"/>
                  </a:lnTo>
                  <a:lnTo>
                    <a:pt x="4546" y="1396"/>
                  </a:lnTo>
                  <a:lnTo>
                    <a:pt x="4495" y="1168"/>
                  </a:lnTo>
                  <a:lnTo>
                    <a:pt x="4432" y="927"/>
                  </a:lnTo>
                  <a:lnTo>
                    <a:pt x="4381" y="673"/>
                  </a:lnTo>
                  <a:lnTo>
                    <a:pt x="3543" y="101"/>
                  </a:lnTo>
                  <a:lnTo>
                    <a:pt x="2552" y="177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171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4" name="object 3564"/>
            <p:cNvSpPr/>
            <p:nvPr/>
          </p:nvSpPr>
          <p:spPr>
            <a:xfrm>
              <a:off x="12044419" y="687976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0" y="1219"/>
                  </a:lnTo>
                  <a:lnTo>
                    <a:pt x="1015" y="1231"/>
                  </a:lnTo>
                  <a:lnTo>
                    <a:pt x="1523" y="2806"/>
                  </a:lnTo>
                  <a:lnTo>
                    <a:pt x="3035" y="2031"/>
                  </a:lnTo>
                  <a:lnTo>
                    <a:pt x="2349" y="1320"/>
                  </a:lnTo>
                  <a:lnTo>
                    <a:pt x="1384" y="92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5" name="object 3565"/>
            <p:cNvSpPr/>
            <p:nvPr/>
          </p:nvSpPr>
          <p:spPr>
            <a:xfrm>
              <a:off x="12035955" y="68782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35" y="0"/>
                  </a:moveTo>
                  <a:lnTo>
                    <a:pt x="0" y="406"/>
                  </a:lnTo>
                  <a:lnTo>
                    <a:pt x="787" y="901"/>
                  </a:lnTo>
                  <a:lnTo>
                    <a:pt x="711" y="1282"/>
                  </a:lnTo>
                  <a:lnTo>
                    <a:pt x="634" y="1777"/>
                  </a:lnTo>
                  <a:lnTo>
                    <a:pt x="850" y="2247"/>
                  </a:lnTo>
                  <a:lnTo>
                    <a:pt x="1511" y="2031"/>
                  </a:lnTo>
                  <a:lnTo>
                    <a:pt x="2031" y="1904"/>
                  </a:lnTo>
                  <a:lnTo>
                    <a:pt x="2260" y="1511"/>
                  </a:lnTo>
                  <a:lnTo>
                    <a:pt x="2146" y="965"/>
                  </a:lnTo>
                  <a:lnTo>
                    <a:pt x="1981" y="21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6" name="object 3566"/>
            <p:cNvSpPr/>
            <p:nvPr/>
          </p:nvSpPr>
          <p:spPr>
            <a:xfrm>
              <a:off x="12043705" y="689331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58" y="0"/>
                  </a:moveTo>
                  <a:lnTo>
                    <a:pt x="558" y="76"/>
                  </a:lnTo>
                  <a:lnTo>
                    <a:pt x="0" y="152"/>
                  </a:lnTo>
                  <a:lnTo>
                    <a:pt x="203" y="762"/>
                  </a:lnTo>
                  <a:lnTo>
                    <a:pt x="292" y="1181"/>
                  </a:lnTo>
                  <a:lnTo>
                    <a:pt x="381" y="1397"/>
                  </a:lnTo>
                  <a:lnTo>
                    <a:pt x="457" y="1600"/>
                  </a:lnTo>
                  <a:lnTo>
                    <a:pt x="546" y="1816"/>
                  </a:lnTo>
                  <a:lnTo>
                    <a:pt x="800" y="1752"/>
                  </a:lnTo>
                  <a:lnTo>
                    <a:pt x="1041" y="1663"/>
                  </a:lnTo>
                  <a:lnTo>
                    <a:pt x="1282" y="1600"/>
                  </a:lnTo>
                  <a:lnTo>
                    <a:pt x="1511" y="1498"/>
                  </a:lnTo>
                  <a:lnTo>
                    <a:pt x="1955" y="1333"/>
                  </a:lnTo>
                  <a:lnTo>
                    <a:pt x="1651" y="74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7" name="object 3567"/>
            <p:cNvSpPr/>
            <p:nvPr/>
          </p:nvSpPr>
          <p:spPr>
            <a:xfrm>
              <a:off x="12044720" y="687663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355" y="0"/>
                  </a:moveTo>
                  <a:lnTo>
                    <a:pt x="0" y="495"/>
                  </a:lnTo>
                  <a:lnTo>
                    <a:pt x="0" y="1041"/>
                  </a:lnTo>
                  <a:lnTo>
                    <a:pt x="114" y="1587"/>
                  </a:lnTo>
                  <a:lnTo>
                    <a:pt x="266" y="1879"/>
                  </a:lnTo>
                  <a:lnTo>
                    <a:pt x="419" y="2146"/>
                  </a:lnTo>
                  <a:lnTo>
                    <a:pt x="533" y="2438"/>
                  </a:lnTo>
                  <a:lnTo>
                    <a:pt x="1168" y="1574"/>
                  </a:lnTo>
                  <a:lnTo>
                    <a:pt x="698" y="8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8" name="object 3568"/>
            <p:cNvSpPr/>
            <p:nvPr/>
          </p:nvSpPr>
          <p:spPr>
            <a:xfrm>
              <a:off x="12047831" y="687798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292" y="0"/>
                  </a:moveTo>
                  <a:lnTo>
                    <a:pt x="203" y="292"/>
                  </a:lnTo>
                  <a:lnTo>
                    <a:pt x="0" y="1270"/>
                  </a:lnTo>
                  <a:lnTo>
                    <a:pt x="876" y="1016"/>
                  </a:lnTo>
                  <a:lnTo>
                    <a:pt x="1397" y="1168"/>
                  </a:lnTo>
                  <a:lnTo>
                    <a:pt x="1143" y="482"/>
                  </a:lnTo>
                  <a:lnTo>
                    <a:pt x="85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69" name="object 3569"/>
            <p:cNvSpPr/>
            <p:nvPr/>
          </p:nvSpPr>
          <p:spPr>
            <a:xfrm>
              <a:off x="12048290" y="68933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00" y="0"/>
                  </a:moveTo>
                  <a:lnTo>
                    <a:pt x="596" y="101"/>
                  </a:lnTo>
                  <a:lnTo>
                    <a:pt x="393" y="177"/>
                  </a:lnTo>
                  <a:lnTo>
                    <a:pt x="228" y="304"/>
                  </a:lnTo>
                  <a:lnTo>
                    <a:pt x="0" y="520"/>
                  </a:lnTo>
                  <a:lnTo>
                    <a:pt x="177" y="825"/>
                  </a:lnTo>
                  <a:lnTo>
                    <a:pt x="368" y="850"/>
                  </a:lnTo>
                  <a:lnTo>
                    <a:pt x="584" y="609"/>
                  </a:lnTo>
                  <a:lnTo>
                    <a:pt x="673" y="40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0" name="object 3570"/>
            <p:cNvSpPr/>
            <p:nvPr/>
          </p:nvSpPr>
          <p:spPr>
            <a:xfrm>
              <a:off x="12035575" y="68863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55" y="0"/>
                  </a:moveTo>
                  <a:lnTo>
                    <a:pt x="114" y="253"/>
                  </a:lnTo>
                  <a:lnTo>
                    <a:pt x="0" y="393"/>
                  </a:lnTo>
                  <a:lnTo>
                    <a:pt x="88" y="609"/>
                  </a:lnTo>
                  <a:lnTo>
                    <a:pt x="241" y="1041"/>
                  </a:lnTo>
                  <a:lnTo>
                    <a:pt x="800" y="39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1" name="object 3571"/>
            <p:cNvSpPr/>
            <p:nvPr/>
          </p:nvSpPr>
          <p:spPr>
            <a:xfrm>
              <a:off x="12037872" y="68816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53"/>
                  </a:lnTo>
                  <a:lnTo>
                    <a:pt x="50" y="393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2" name="object 3572"/>
            <p:cNvSpPr/>
            <p:nvPr/>
          </p:nvSpPr>
          <p:spPr>
            <a:xfrm>
              <a:off x="12035548" y="68777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30" y="0"/>
                  </a:moveTo>
                  <a:lnTo>
                    <a:pt x="25" y="177"/>
                  </a:lnTo>
                  <a:lnTo>
                    <a:pt x="0" y="368"/>
                  </a:lnTo>
                  <a:lnTo>
                    <a:pt x="241" y="584"/>
                  </a:lnTo>
                  <a:lnTo>
                    <a:pt x="444" y="647"/>
                  </a:lnTo>
                  <a:lnTo>
                    <a:pt x="850" y="800"/>
                  </a:lnTo>
                  <a:lnTo>
                    <a:pt x="749" y="596"/>
                  </a:lnTo>
                  <a:lnTo>
                    <a:pt x="660" y="381"/>
                  </a:lnTo>
                  <a:lnTo>
                    <a:pt x="546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3" name="object 3573"/>
            <p:cNvSpPr/>
            <p:nvPr/>
          </p:nvSpPr>
          <p:spPr>
            <a:xfrm>
              <a:off x="12035155" y="688734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939" y="698"/>
                  </a:moveTo>
                  <a:lnTo>
                    <a:pt x="850" y="482"/>
                  </a:lnTo>
                  <a:lnTo>
                    <a:pt x="762" y="254"/>
                  </a:lnTo>
                  <a:lnTo>
                    <a:pt x="698" y="38"/>
                  </a:lnTo>
                  <a:lnTo>
                    <a:pt x="431" y="101"/>
                  </a:lnTo>
                  <a:lnTo>
                    <a:pt x="215" y="177"/>
                  </a:lnTo>
                  <a:lnTo>
                    <a:pt x="0" y="241"/>
                  </a:lnTo>
                  <a:lnTo>
                    <a:pt x="609" y="546"/>
                  </a:lnTo>
                  <a:lnTo>
                    <a:pt x="939" y="698"/>
                  </a:lnTo>
                  <a:close/>
                </a:path>
                <a:path w="3809" h="3809">
                  <a:moveTo>
                    <a:pt x="3340" y="2933"/>
                  </a:moveTo>
                  <a:lnTo>
                    <a:pt x="3124" y="3200"/>
                  </a:lnTo>
                  <a:lnTo>
                    <a:pt x="3289" y="3289"/>
                  </a:lnTo>
                  <a:lnTo>
                    <a:pt x="3340" y="2933"/>
                  </a:lnTo>
                  <a:close/>
                </a:path>
                <a:path w="3809" h="3809">
                  <a:moveTo>
                    <a:pt x="3581" y="2679"/>
                  </a:moveTo>
                  <a:lnTo>
                    <a:pt x="3390" y="2590"/>
                  </a:lnTo>
                  <a:lnTo>
                    <a:pt x="3340" y="2933"/>
                  </a:lnTo>
                  <a:lnTo>
                    <a:pt x="3581" y="2679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4" name="object 3574"/>
            <p:cNvSpPr/>
            <p:nvPr/>
          </p:nvSpPr>
          <p:spPr>
            <a:xfrm>
              <a:off x="12035159" y="6886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06" y="0"/>
                  </a:moveTo>
                  <a:lnTo>
                    <a:pt x="292" y="292"/>
                  </a:lnTo>
                  <a:lnTo>
                    <a:pt x="139" y="584"/>
                  </a:lnTo>
                  <a:lnTo>
                    <a:pt x="0" y="888"/>
                  </a:lnTo>
                  <a:lnTo>
                    <a:pt x="215" y="812"/>
                  </a:lnTo>
                  <a:lnTo>
                    <a:pt x="431" y="749"/>
                  </a:lnTo>
                  <a:lnTo>
                    <a:pt x="647" y="647"/>
                  </a:lnTo>
                  <a:lnTo>
                    <a:pt x="584" y="43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49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5" name="object 3575"/>
            <p:cNvSpPr/>
            <p:nvPr/>
          </p:nvSpPr>
          <p:spPr>
            <a:xfrm>
              <a:off x="12031351" y="688532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66" y="0"/>
                  </a:moveTo>
                  <a:lnTo>
                    <a:pt x="63" y="139"/>
                  </a:lnTo>
                  <a:lnTo>
                    <a:pt x="0" y="584"/>
                  </a:lnTo>
                  <a:lnTo>
                    <a:pt x="215" y="520"/>
                  </a:lnTo>
                  <a:lnTo>
                    <a:pt x="419" y="419"/>
                  </a:lnTo>
                  <a:lnTo>
                    <a:pt x="647" y="31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3E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6" name="object 3576"/>
            <p:cNvSpPr/>
            <p:nvPr/>
          </p:nvSpPr>
          <p:spPr>
            <a:xfrm>
              <a:off x="12036272" y="68633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101" y="495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06" y="635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7" name="object 3577"/>
            <p:cNvSpPr/>
            <p:nvPr/>
          </p:nvSpPr>
          <p:spPr>
            <a:xfrm>
              <a:off x="12035984" y="685031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324" y="0"/>
                  </a:moveTo>
                  <a:lnTo>
                    <a:pt x="1625" y="292"/>
                  </a:lnTo>
                  <a:lnTo>
                    <a:pt x="1498" y="838"/>
                  </a:lnTo>
                  <a:lnTo>
                    <a:pt x="1219" y="749"/>
                  </a:lnTo>
                  <a:lnTo>
                    <a:pt x="901" y="457"/>
                  </a:lnTo>
                  <a:lnTo>
                    <a:pt x="0" y="1587"/>
                  </a:lnTo>
                  <a:lnTo>
                    <a:pt x="1117" y="2489"/>
                  </a:lnTo>
                  <a:lnTo>
                    <a:pt x="1231" y="3530"/>
                  </a:lnTo>
                  <a:lnTo>
                    <a:pt x="1498" y="3441"/>
                  </a:lnTo>
                  <a:lnTo>
                    <a:pt x="1714" y="3340"/>
                  </a:lnTo>
                  <a:lnTo>
                    <a:pt x="1968" y="3251"/>
                  </a:lnTo>
                  <a:lnTo>
                    <a:pt x="3263" y="2743"/>
                  </a:lnTo>
                  <a:lnTo>
                    <a:pt x="3111" y="1549"/>
                  </a:lnTo>
                  <a:lnTo>
                    <a:pt x="3263" y="495"/>
                  </a:lnTo>
                  <a:lnTo>
                    <a:pt x="2933" y="330"/>
                  </a:lnTo>
                  <a:lnTo>
                    <a:pt x="2654" y="15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6AA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8" name="object 3578"/>
            <p:cNvSpPr/>
            <p:nvPr/>
          </p:nvSpPr>
          <p:spPr>
            <a:xfrm>
              <a:off x="12036883" y="685060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6" y="0"/>
                  </a:moveTo>
                  <a:lnTo>
                    <a:pt x="482" y="50"/>
                  </a:lnTo>
                  <a:lnTo>
                    <a:pt x="253" y="114"/>
                  </a:lnTo>
                  <a:lnTo>
                    <a:pt x="0" y="165"/>
                  </a:lnTo>
                  <a:lnTo>
                    <a:pt x="330" y="444"/>
                  </a:lnTo>
                  <a:lnTo>
                    <a:pt x="584" y="53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4CF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79" name="object 3579"/>
            <p:cNvSpPr/>
            <p:nvPr/>
          </p:nvSpPr>
          <p:spPr>
            <a:xfrm>
              <a:off x="12021388" y="686987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511" y="0"/>
                  </a:moveTo>
                  <a:lnTo>
                    <a:pt x="1003" y="1549"/>
                  </a:lnTo>
                  <a:lnTo>
                    <a:pt x="330" y="1625"/>
                  </a:lnTo>
                  <a:lnTo>
                    <a:pt x="0" y="1663"/>
                  </a:lnTo>
                  <a:lnTo>
                    <a:pt x="406" y="3174"/>
                  </a:lnTo>
                  <a:lnTo>
                    <a:pt x="1574" y="3606"/>
                  </a:lnTo>
                  <a:lnTo>
                    <a:pt x="2959" y="3759"/>
                  </a:lnTo>
                  <a:lnTo>
                    <a:pt x="2959" y="2476"/>
                  </a:lnTo>
                  <a:lnTo>
                    <a:pt x="4152" y="1523"/>
                  </a:lnTo>
                  <a:lnTo>
                    <a:pt x="3962" y="215"/>
                  </a:lnTo>
                  <a:lnTo>
                    <a:pt x="2717" y="7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8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0" name="object 3580"/>
            <p:cNvSpPr/>
            <p:nvPr/>
          </p:nvSpPr>
          <p:spPr>
            <a:xfrm>
              <a:off x="12022248" y="687640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406" y="1054"/>
                  </a:lnTo>
                  <a:lnTo>
                    <a:pt x="901" y="2400"/>
                  </a:lnTo>
                  <a:lnTo>
                    <a:pt x="1003" y="2616"/>
                  </a:lnTo>
                  <a:lnTo>
                    <a:pt x="1079" y="2832"/>
                  </a:lnTo>
                  <a:lnTo>
                    <a:pt x="1384" y="3467"/>
                  </a:lnTo>
                  <a:lnTo>
                    <a:pt x="1587" y="4102"/>
                  </a:lnTo>
                  <a:lnTo>
                    <a:pt x="2120" y="3898"/>
                  </a:lnTo>
                  <a:lnTo>
                    <a:pt x="3035" y="3581"/>
                  </a:lnTo>
                  <a:lnTo>
                    <a:pt x="2336" y="3009"/>
                  </a:lnTo>
                  <a:lnTo>
                    <a:pt x="2133" y="2349"/>
                  </a:lnTo>
                  <a:lnTo>
                    <a:pt x="2247" y="2108"/>
                  </a:lnTo>
                  <a:lnTo>
                    <a:pt x="2285" y="1866"/>
                  </a:lnTo>
                  <a:lnTo>
                    <a:pt x="1892" y="1016"/>
                  </a:lnTo>
                  <a:lnTo>
                    <a:pt x="1346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1" name="object 3581"/>
            <p:cNvSpPr/>
            <p:nvPr/>
          </p:nvSpPr>
          <p:spPr>
            <a:xfrm>
              <a:off x="12021122" y="68790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84" y="0"/>
                  </a:moveTo>
                  <a:lnTo>
                    <a:pt x="0" y="800"/>
                  </a:lnTo>
                  <a:lnTo>
                    <a:pt x="1485" y="1511"/>
                  </a:lnTo>
                  <a:lnTo>
                    <a:pt x="1473" y="2260"/>
                  </a:lnTo>
                  <a:lnTo>
                    <a:pt x="2082" y="1498"/>
                  </a:lnTo>
                  <a:lnTo>
                    <a:pt x="1625" y="74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053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2" name="object 3582"/>
            <p:cNvSpPr/>
            <p:nvPr/>
          </p:nvSpPr>
          <p:spPr>
            <a:xfrm>
              <a:off x="12025785" y="68689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63"/>
                  </a:lnTo>
                  <a:lnTo>
                    <a:pt x="266" y="114"/>
                  </a:lnTo>
                  <a:lnTo>
                    <a:pt x="25" y="190"/>
                  </a:lnTo>
                  <a:lnTo>
                    <a:pt x="0" y="406"/>
                  </a:lnTo>
                  <a:lnTo>
                    <a:pt x="25" y="635"/>
                  </a:lnTo>
                  <a:lnTo>
                    <a:pt x="152" y="850"/>
                  </a:lnTo>
                  <a:lnTo>
                    <a:pt x="330" y="558"/>
                  </a:lnTo>
                  <a:lnTo>
                    <a:pt x="520" y="29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3" name="object 3583"/>
            <p:cNvSpPr/>
            <p:nvPr/>
          </p:nvSpPr>
          <p:spPr>
            <a:xfrm>
              <a:off x="12027752" y="686508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495"/>
                  </a:lnTo>
                  <a:lnTo>
                    <a:pt x="50" y="1054"/>
                  </a:lnTo>
                  <a:lnTo>
                    <a:pt x="152" y="1650"/>
                  </a:lnTo>
                  <a:lnTo>
                    <a:pt x="711" y="1155"/>
                  </a:lnTo>
                  <a:lnTo>
                    <a:pt x="647" y="59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4" name="object 3584"/>
            <p:cNvSpPr/>
            <p:nvPr/>
          </p:nvSpPr>
          <p:spPr>
            <a:xfrm>
              <a:off x="12028817" y="68715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41"/>
                  </a:lnTo>
                  <a:lnTo>
                    <a:pt x="241" y="279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5" name="object 3585"/>
            <p:cNvSpPr/>
            <p:nvPr/>
          </p:nvSpPr>
          <p:spPr>
            <a:xfrm>
              <a:off x="12040020" y="68462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44" y="88"/>
                  </a:lnTo>
                  <a:lnTo>
                    <a:pt x="228" y="177"/>
                  </a:lnTo>
                  <a:lnTo>
                    <a:pt x="0" y="254"/>
                  </a:lnTo>
                  <a:lnTo>
                    <a:pt x="76" y="495"/>
                  </a:lnTo>
                  <a:lnTo>
                    <a:pt x="241" y="939"/>
                  </a:lnTo>
                  <a:lnTo>
                    <a:pt x="393" y="622"/>
                  </a:lnTo>
                  <a:lnTo>
                    <a:pt x="533" y="30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6" name="object 3586"/>
            <p:cNvSpPr/>
            <p:nvPr/>
          </p:nvSpPr>
          <p:spPr>
            <a:xfrm>
              <a:off x="12037598" y="695366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3657" y="0"/>
                  </a:moveTo>
                  <a:lnTo>
                    <a:pt x="2984" y="279"/>
                  </a:lnTo>
                  <a:lnTo>
                    <a:pt x="2298" y="546"/>
                  </a:lnTo>
                  <a:lnTo>
                    <a:pt x="1600" y="787"/>
                  </a:lnTo>
                  <a:lnTo>
                    <a:pt x="1435" y="1727"/>
                  </a:lnTo>
                  <a:lnTo>
                    <a:pt x="660" y="1193"/>
                  </a:lnTo>
                  <a:lnTo>
                    <a:pt x="190" y="1346"/>
                  </a:lnTo>
                  <a:lnTo>
                    <a:pt x="0" y="2908"/>
                  </a:lnTo>
                  <a:lnTo>
                    <a:pt x="1879" y="4051"/>
                  </a:lnTo>
                  <a:lnTo>
                    <a:pt x="1130" y="5727"/>
                  </a:lnTo>
                  <a:lnTo>
                    <a:pt x="2476" y="6629"/>
                  </a:lnTo>
                  <a:lnTo>
                    <a:pt x="4140" y="6527"/>
                  </a:lnTo>
                  <a:lnTo>
                    <a:pt x="5575" y="7137"/>
                  </a:lnTo>
                  <a:lnTo>
                    <a:pt x="5397" y="6692"/>
                  </a:lnTo>
                  <a:lnTo>
                    <a:pt x="5333" y="6451"/>
                  </a:lnTo>
                  <a:lnTo>
                    <a:pt x="5410" y="5791"/>
                  </a:lnTo>
                  <a:lnTo>
                    <a:pt x="5880" y="5486"/>
                  </a:lnTo>
                  <a:lnTo>
                    <a:pt x="6438" y="5245"/>
                  </a:lnTo>
                  <a:lnTo>
                    <a:pt x="5575" y="3911"/>
                  </a:lnTo>
                  <a:lnTo>
                    <a:pt x="6603" y="2628"/>
                  </a:lnTo>
                  <a:lnTo>
                    <a:pt x="6502" y="1308"/>
                  </a:lnTo>
                  <a:lnTo>
                    <a:pt x="5880" y="1003"/>
                  </a:lnTo>
                  <a:lnTo>
                    <a:pt x="5549" y="876"/>
                  </a:lnTo>
                  <a:lnTo>
                    <a:pt x="5206" y="800"/>
                  </a:lnTo>
                  <a:lnTo>
                    <a:pt x="4444" y="1663"/>
                  </a:lnTo>
                  <a:lnTo>
                    <a:pt x="4610" y="44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7" name="object 3587"/>
            <p:cNvSpPr/>
            <p:nvPr/>
          </p:nvSpPr>
          <p:spPr>
            <a:xfrm>
              <a:off x="12029875" y="69469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7150" y="0"/>
                  </a:moveTo>
                  <a:lnTo>
                    <a:pt x="6045" y="419"/>
                  </a:lnTo>
                  <a:lnTo>
                    <a:pt x="4330" y="1092"/>
                  </a:lnTo>
                  <a:lnTo>
                    <a:pt x="2755" y="152"/>
                  </a:lnTo>
                  <a:lnTo>
                    <a:pt x="1143" y="419"/>
                  </a:lnTo>
                  <a:lnTo>
                    <a:pt x="901" y="507"/>
                  </a:lnTo>
                  <a:lnTo>
                    <a:pt x="685" y="609"/>
                  </a:lnTo>
                  <a:lnTo>
                    <a:pt x="444" y="698"/>
                  </a:lnTo>
                  <a:lnTo>
                    <a:pt x="304" y="1003"/>
                  </a:lnTo>
                  <a:lnTo>
                    <a:pt x="152" y="1295"/>
                  </a:lnTo>
                  <a:lnTo>
                    <a:pt x="0" y="1663"/>
                  </a:lnTo>
                  <a:lnTo>
                    <a:pt x="1638" y="2666"/>
                  </a:lnTo>
                  <a:lnTo>
                    <a:pt x="2743" y="4203"/>
                  </a:lnTo>
                  <a:lnTo>
                    <a:pt x="3886" y="5702"/>
                  </a:lnTo>
                  <a:lnTo>
                    <a:pt x="3975" y="4711"/>
                  </a:lnTo>
                  <a:lnTo>
                    <a:pt x="4851" y="4800"/>
                  </a:lnTo>
                  <a:lnTo>
                    <a:pt x="5448" y="4610"/>
                  </a:lnTo>
                  <a:lnTo>
                    <a:pt x="6680" y="4165"/>
                  </a:lnTo>
                  <a:lnTo>
                    <a:pt x="6934" y="3111"/>
                  </a:lnTo>
                  <a:lnTo>
                    <a:pt x="7239" y="2057"/>
                  </a:lnTo>
                  <a:lnTo>
                    <a:pt x="7302" y="1142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8" name="object 3588"/>
            <p:cNvSpPr/>
            <p:nvPr/>
          </p:nvSpPr>
          <p:spPr>
            <a:xfrm>
              <a:off x="12033762" y="694896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352" y="0"/>
                  </a:moveTo>
                  <a:lnTo>
                    <a:pt x="3048" y="1054"/>
                  </a:lnTo>
                  <a:lnTo>
                    <a:pt x="2794" y="2108"/>
                  </a:lnTo>
                  <a:lnTo>
                    <a:pt x="1562" y="2552"/>
                  </a:lnTo>
                  <a:lnTo>
                    <a:pt x="965" y="2743"/>
                  </a:lnTo>
                  <a:lnTo>
                    <a:pt x="88" y="2654"/>
                  </a:lnTo>
                  <a:lnTo>
                    <a:pt x="0" y="3644"/>
                  </a:lnTo>
                  <a:lnTo>
                    <a:pt x="698" y="3708"/>
                  </a:lnTo>
                  <a:lnTo>
                    <a:pt x="1016" y="4190"/>
                  </a:lnTo>
                  <a:lnTo>
                    <a:pt x="1206" y="4787"/>
                  </a:lnTo>
                  <a:lnTo>
                    <a:pt x="1765" y="6045"/>
                  </a:lnTo>
                  <a:lnTo>
                    <a:pt x="2984" y="5880"/>
                  </a:lnTo>
                  <a:lnTo>
                    <a:pt x="4013" y="6057"/>
                  </a:lnTo>
                  <a:lnTo>
                    <a:pt x="4508" y="5892"/>
                  </a:lnTo>
                  <a:lnTo>
                    <a:pt x="5283" y="6426"/>
                  </a:lnTo>
                  <a:lnTo>
                    <a:pt x="5435" y="5486"/>
                  </a:lnTo>
                  <a:lnTo>
                    <a:pt x="5346" y="5283"/>
                  </a:lnTo>
                  <a:lnTo>
                    <a:pt x="5283" y="5041"/>
                  </a:lnTo>
                  <a:lnTo>
                    <a:pt x="5194" y="4800"/>
                  </a:lnTo>
                  <a:lnTo>
                    <a:pt x="4864" y="4800"/>
                  </a:lnTo>
                  <a:lnTo>
                    <a:pt x="4699" y="4686"/>
                  </a:lnTo>
                  <a:lnTo>
                    <a:pt x="4749" y="4305"/>
                  </a:lnTo>
                  <a:lnTo>
                    <a:pt x="4914" y="4127"/>
                  </a:lnTo>
                  <a:lnTo>
                    <a:pt x="3886" y="1358"/>
                  </a:lnTo>
                  <a:close/>
                </a:path>
              </a:pathLst>
            </a:custGeom>
            <a:solidFill>
              <a:srgbClr val="F058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89" name="object 3589"/>
            <p:cNvSpPr/>
            <p:nvPr/>
          </p:nvSpPr>
          <p:spPr>
            <a:xfrm>
              <a:off x="12033762" y="69525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84"/>
                  </a:lnTo>
                  <a:lnTo>
                    <a:pt x="558" y="1054"/>
                  </a:lnTo>
                  <a:lnTo>
                    <a:pt x="1206" y="1155"/>
                  </a:lnTo>
                  <a:lnTo>
                    <a:pt x="1016" y="558"/>
                  </a:lnTo>
                  <a:lnTo>
                    <a:pt x="69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0" name="object 3590"/>
            <p:cNvSpPr/>
            <p:nvPr/>
          </p:nvSpPr>
          <p:spPr>
            <a:xfrm>
              <a:off x="12028586" y="6944082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2743" y="0"/>
                  </a:moveTo>
                  <a:lnTo>
                    <a:pt x="2298" y="152"/>
                  </a:lnTo>
                  <a:lnTo>
                    <a:pt x="1384" y="507"/>
                  </a:lnTo>
                  <a:lnTo>
                    <a:pt x="0" y="1015"/>
                  </a:lnTo>
                  <a:lnTo>
                    <a:pt x="1231" y="2146"/>
                  </a:lnTo>
                  <a:lnTo>
                    <a:pt x="1892" y="2247"/>
                  </a:lnTo>
                  <a:lnTo>
                    <a:pt x="2197" y="2705"/>
                  </a:lnTo>
                  <a:lnTo>
                    <a:pt x="2438" y="3251"/>
                  </a:lnTo>
                  <a:lnTo>
                    <a:pt x="4051" y="2971"/>
                  </a:lnTo>
                  <a:lnTo>
                    <a:pt x="5613" y="3898"/>
                  </a:lnTo>
                  <a:lnTo>
                    <a:pt x="8445" y="2819"/>
                  </a:lnTo>
                  <a:lnTo>
                    <a:pt x="8597" y="3962"/>
                  </a:lnTo>
                  <a:lnTo>
                    <a:pt x="8534" y="4889"/>
                  </a:lnTo>
                  <a:lnTo>
                    <a:pt x="9042" y="6248"/>
                  </a:lnTo>
                  <a:lnTo>
                    <a:pt x="9588" y="7619"/>
                  </a:lnTo>
                  <a:lnTo>
                    <a:pt x="10096" y="9004"/>
                  </a:lnTo>
                  <a:lnTo>
                    <a:pt x="10782" y="8750"/>
                  </a:lnTo>
                  <a:lnTo>
                    <a:pt x="11887" y="7543"/>
                  </a:lnTo>
                  <a:lnTo>
                    <a:pt x="11645" y="6845"/>
                  </a:lnTo>
                  <a:lnTo>
                    <a:pt x="9512" y="7162"/>
                  </a:lnTo>
                  <a:lnTo>
                    <a:pt x="9486" y="5689"/>
                  </a:lnTo>
                  <a:lnTo>
                    <a:pt x="9804" y="2997"/>
                  </a:lnTo>
                  <a:lnTo>
                    <a:pt x="9397" y="2247"/>
                  </a:lnTo>
                  <a:lnTo>
                    <a:pt x="8191" y="1854"/>
                  </a:lnTo>
                  <a:lnTo>
                    <a:pt x="7480" y="2095"/>
                  </a:lnTo>
                  <a:lnTo>
                    <a:pt x="6845" y="1917"/>
                  </a:lnTo>
                  <a:lnTo>
                    <a:pt x="5562" y="888"/>
                  </a:lnTo>
                  <a:lnTo>
                    <a:pt x="4787" y="838"/>
                  </a:lnTo>
                  <a:lnTo>
                    <a:pt x="3962" y="1104"/>
                  </a:lnTo>
                  <a:lnTo>
                    <a:pt x="3314" y="1003"/>
                  </a:lnTo>
                  <a:lnTo>
                    <a:pt x="2984" y="54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1" name="object 3591"/>
            <p:cNvSpPr/>
            <p:nvPr/>
          </p:nvSpPr>
          <p:spPr>
            <a:xfrm>
              <a:off x="12024092" y="693971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01" y="0"/>
                  </a:moveTo>
                  <a:lnTo>
                    <a:pt x="482" y="850"/>
                  </a:lnTo>
                  <a:lnTo>
                    <a:pt x="0" y="2159"/>
                  </a:lnTo>
                  <a:lnTo>
                    <a:pt x="1066" y="2527"/>
                  </a:lnTo>
                  <a:lnTo>
                    <a:pt x="2616" y="3098"/>
                  </a:lnTo>
                  <a:lnTo>
                    <a:pt x="3149" y="4711"/>
                  </a:lnTo>
                  <a:lnTo>
                    <a:pt x="4495" y="5397"/>
                  </a:lnTo>
                  <a:lnTo>
                    <a:pt x="5435" y="5054"/>
                  </a:lnTo>
                  <a:lnTo>
                    <a:pt x="5880" y="4864"/>
                  </a:lnTo>
                  <a:lnTo>
                    <a:pt x="6299" y="3810"/>
                  </a:lnTo>
                  <a:lnTo>
                    <a:pt x="6946" y="2781"/>
                  </a:lnTo>
                  <a:lnTo>
                    <a:pt x="6222" y="1612"/>
                  </a:lnTo>
                  <a:lnTo>
                    <a:pt x="5524" y="1955"/>
                  </a:lnTo>
                  <a:lnTo>
                    <a:pt x="5664" y="3416"/>
                  </a:lnTo>
                  <a:lnTo>
                    <a:pt x="3682" y="2806"/>
                  </a:lnTo>
                  <a:lnTo>
                    <a:pt x="3492" y="1905"/>
                  </a:lnTo>
                  <a:lnTo>
                    <a:pt x="3632" y="1016"/>
                  </a:lnTo>
                  <a:lnTo>
                    <a:pt x="3390" y="1079"/>
                  </a:lnTo>
                  <a:lnTo>
                    <a:pt x="2946" y="1257"/>
                  </a:lnTo>
                  <a:lnTo>
                    <a:pt x="1498" y="1955"/>
                  </a:lnTo>
                  <a:lnTo>
                    <a:pt x="1181" y="1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2" name="object 3592"/>
            <p:cNvSpPr/>
            <p:nvPr/>
          </p:nvSpPr>
          <p:spPr>
            <a:xfrm>
              <a:off x="12028685" y="69462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228"/>
                  </a:lnTo>
                  <a:lnTo>
                    <a:pt x="88" y="558"/>
                  </a:lnTo>
                  <a:lnTo>
                    <a:pt x="0" y="1206"/>
                  </a:lnTo>
                  <a:lnTo>
                    <a:pt x="317" y="1346"/>
                  </a:lnTo>
                  <a:lnTo>
                    <a:pt x="952" y="1612"/>
                  </a:lnTo>
                  <a:lnTo>
                    <a:pt x="1193" y="1549"/>
                  </a:lnTo>
                  <a:lnTo>
                    <a:pt x="1409" y="1460"/>
                  </a:lnTo>
                  <a:lnTo>
                    <a:pt x="1638" y="1371"/>
                  </a:lnTo>
                  <a:lnTo>
                    <a:pt x="1460" y="91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3" name="object 3593"/>
            <p:cNvSpPr/>
            <p:nvPr/>
          </p:nvSpPr>
          <p:spPr>
            <a:xfrm>
              <a:off x="12023262" y="69399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0" y="266"/>
                  </a:lnTo>
                  <a:lnTo>
                    <a:pt x="190" y="3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4" name="object 3594"/>
            <p:cNvSpPr/>
            <p:nvPr/>
          </p:nvSpPr>
          <p:spPr>
            <a:xfrm>
              <a:off x="12029638" y="69475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57" y="88"/>
                  </a:lnTo>
                  <a:lnTo>
                    <a:pt x="241" y="177"/>
                  </a:lnTo>
                  <a:lnTo>
                    <a:pt x="0" y="241"/>
                  </a:lnTo>
                  <a:lnTo>
                    <a:pt x="165" y="685"/>
                  </a:lnTo>
                  <a:lnTo>
                    <a:pt x="266" y="901"/>
                  </a:lnTo>
                  <a:lnTo>
                    <a:pt x="393" y="596"/>
                  </a:lnTo>
                  <a:lnTo>
                    <a:pt x="546" y="30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5" name="object 3595"/>
            <p:cNvSpPr/>
            <p:nvPr/>
          </p:nvSpPr>
          <p:spPr>
            <a:xfrm>
              <a:off x="12012995" y="6911066"/>
              <a:ext cx="15875" cy="26034"/>
            </a:xfrm>
            <a:custGeom>
              <a:avLst/>
              <a:gdLst/>
              <a:ahLst/>
              <a:cxnLst/>
              <a:rect l="l" t="t" r="r" b="b"/>
              <a:pathLst>
                <a:path w="15875" h="26034">
                  <a:moveTo>
                    <a:pt x="5867" y="0"/>
                  </a:moveTo>
                  <a:lnTo>
                    <a:pt x="5194" y="253"/>
                  </a:lnTo>
                  <a:lnTo>
                    <a:pt x="4762" y="1231"/>
                  </a:lnTo>
                  <a:lnTo>
                    <a:pt x="4673" y="1904"/>
                  </a:lnTo>
                  <a:lnTo>
                    <a:pt x="4356" y="2730"/>
                  </a:lnTo>
                  <a:lnTo>
                    <a:pt x="4203" y="3479"/>
                  </a:lnTo>
                  <a:lnTo>
                    <a:pt x="2959" y="3289"/>
                  </a:lnTo>
                  <a:lnTo>
                    <a:pt x="2946" y="2489"/>
                  </a:lnTo>
                  <a:lnTo>
                    <a:pt x="2705" y="1993"/>
                  </a:lnTo>
                  <a:lnTo>
                    <a:pt x="1663" y="1904"/>
                  </a:lnTo>
                  <a:lnTo>
                    <a:pt x="1562" y="546"/>
                  </a:lnTo>
                  <a:lnTo>
                    <a:pt x="558" y="444"/>
                  </a:lnTo>
                  <a:lnTo>
                    <a:pt x="1066" y="1689"/>
                  </a:lnTo>
                  <a:lnTo>
                    <a:pt x="1168" y="2882"/>
                  </a:lnTo>
                  <a:lnTo>
                    <a:pt x="0" y="9944"/>
                  </a:lnTo>
                  <a:lnTo>
                    <a:pt x="1955" y="12496"/>
                  </a:lnTo>
                  <a:lnTo>
                    <a:pt x="2908" y="13258"/>
                  </a:lnTo>
                  <a:lnTo>
                    <a:pt x="1752" y="13157"/>
                  </a:lnTo>
                  <a:lnTo>
                    <a:pt x="1549" y="13461"/>
                  </a:lnTo>
                  <a:lnTo>
                    <a:pt x="2031" y="14795"/>
                  </a:lnTo>
                  <a:lnTo>
                    <a:pt x="2578" y="14858"/>
                  </a:lnTo>
                  <a:lnTo>
                    <a:pt x="2679" y="15100"/>
                  </a:lnTo>
                  <a:lnTo>
                    <a:pt x="2311" y="15506"/>
                  </a:lnTo>
                  <a:lnTo>
                    <a:pt x="2819" y="16852"/>
                  </a:lnTo>
                  <a:lnTo>
                    <a:pt x="3467" y="16979"/>
                  </a:lnTo>
                  <a:lnTo>
                    <a:pt x="3809" y="17411"/>
                  </a:lnTo>
                  <a:lnTo>
                    <a:pt x="4279" y="18656"/>
                  </a:lnTo>
                  <a:lnTo>
                    <a:pt x="5245" y="19113"/>
                  </a:lnTo>
                  <a:lnTo>
                    <a:pt x="6451" y="17729"/>
                  </a:lnTo>
                  <a:lnTo>
                    <a:pt x="7429" y="18491"/>
                  </a:lnTo>
                  <a:lnTo>
                    <a:pt x="8458" y="20637"/>
                  </a:lnTo>
                  <a:lnTo>
                    <a:pt x="7200" y="20535"/>
                  </a:lnTo>
                  <a:lnTo>
                    <a:pt x="6718" y="20904"/>
                  </a:lnTo>
                  <a:lnTo>
                    <a:pt x="7213" y="22288"/>
                  </a:lnTo>
                  <a:lnTo>
                    <a:pt x="8318" y="22440"/>
                  </a:lnTo>
                  <a:lnTo>
                    <a:pt x="9804" y="22110"/>
                  </a:lnTo>
                  <a:lnTo>
                    <a:pt x="9080" y="24536"/>
                  </a:lnTo>
                  <a:lnTo>
                    <a:pt x="9258" y="25641"/>
                  </a:lnTo>
                  <a:lnTo>
                    <a:pt x="10159" y="25895"/>
                  </a:lnTo>
                  <a:lnTo>
                    <a:pt x="11950" y="24409"/>
                  </a:lnTo>
                  <a:lnTo>
                    <a:pt x="13576" y="24587"/>
                  </a:lnTo>
                  <a:lnTo>
                    <a:pt x="13576" y="23355"/>
                  </a:lnTo>
                  <a:lnTo>
                    <a:pt x="14223" y="22910"/>
                  </a:lnTo>
                  <a:lnTo>
                    <a:pt x="15405" y="23139"/>
                  </a:lnTo>
                  <a:lnTo>
                    <a:pt x="15278" y="20751"/>
                  </a:lnTo>
                  <a:lnTo>
                    <a:pt x="14604" y="20929"/>
                  </a:lnTo>
                  <a:lnTo>
                    <a:pt x="13919" y="21259"/>
                  </a:lnTo>
                  <a:lnTo>
                    <a:pt x="11264" y="21132"/>
                  </a:lnTo>
                  <a:lnTo>
                    <a:pt x="10858" y="20345"/>
                  </a:lnTo>
                  <a:lnTo>
                    <a:pt x="12026" y="17729"/>
                  </a:lnTo>
                  <a:lnTo>
                    <a:pt x="12445" y="16992"/>
                  </a:lnTo>
                  <a:lnTo>
                    <a:pt x="12801" y="16255"/>
                  </a:lnTo>
                  <a:lnTo>
                    <a:pt x="11899" y="15430"/>
                  </a:lnTo>
                  <a:lnTo>
                    <a:pt x="10426" y="16128"/>
                  </a:lnTo>
                  <a:lnTo>
                    <a:pt x="9575" y="15151"/>
                  </a:lnTo>
                  <a:lnTo>
                    <a:pt x="9448" y="14096"/>
                  </a:lnTo>
                  <a:lnTo>
                    <a:pt x="11607" y="14490"/>
                  </a:lnTo>
                  <a:lnTo>
                    <a:pt x="10820" y="13080"/>
                  </a:lnTo>
                  <a:lnTo>
                    <a:pt x="9715" y="13512"/>
                  </a:lnTo>
                  <a:lnTo>
                    <a:pt x="9512" y="12941"/>
                  </a:lnTo>
                  <a:lnTo>
                    <a:pt x="9613" y="12026"/>
                  </a:lnTo>
                  <a:lnTo>
                    <a:pt x="9156" y="11353"/>
                  </a:lnTo>
                  <a:lnTo>
                    <a:pt x="9004" y="11429"/>
                  </a:lnTo>
                  <a:lnTo>
                    <a:pt x="8623" y="11506"/>
                  </a:lnTo>
                  <a:lnTo>
                    <a:pt x="8026" y="12255"/>
                  </a:lnTo>
                  <a:lnTo>
                    <a:pt x="7467" y="13093"/>
                  </a:lnTo>
                  <a:lnTo>
                    <a:pt x="5016" y="11734"/>
                  </a:lnTo>
                  <a:lnTo>
                    <a:pt x="5575" y="10604"/>
                  </a:lnTo>
                  <a:lnTo>
                    <a:pt x="5626" y="9588"/>
                  </a:lnTo>
                  <a:lnTo>
                    <a:pt x="5346" y="7340"/>
                  </a:lnTo>
                  <a:lnTo>
                    <a:pt x="4724" y="5079"/>
                  </a:lnTo>
                  <a:lnTo>
                    <a:pt x="6222" y="2984"/>
                  </a:lnTo>
                  <a:lnTo>
                    <a:pt x="6311" y="2514"/>
                  </a:lnTo>
                  <a:lnTo>
                    <a:pt x="6553" y="2451"/>
                  </a:lnTo>
                  <a:lnTo>
                    <a:pt x="6908" y="2781"/>
                  </a:lnTo>
                  <a:lnTo>
                    <a:pt x="7848" y="3162"/>
                  </a:lnTo>
                  <a:lnTo>
                    <a:pt x="9220" y="2679"/>
                  </a:lnTo>
                  <a:lnTo>
                    <a:pt x="8445" y="1358"/>
                  </a:lnTo>
                  <a:lnTo>
                    <a:pt x="6565" y="1435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6" name="object 3596"/>
            <p:cNvSpPr/>
            <p:nvPr/>
          </p:nvSpPr>
          <p:spPr>
            <a:xfrm>
              <a:off x="12013278" y="69051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403" y="7620"/>
                  </a:moveTo>
                  <a:lnTo>
                    <a:pt x="2451" y="7620"/>
                  </a:lnTo>
                  <a:lnTo>
                    <a:pt x="2524" y="8191"/>
                  </a:lnTo>
                  <a:lnTo>
                    <a:pt x="2654" y="8445"/>
                  </a:lnTo>
                  <a:lnTo>
                    <a:pt x="2679" y="9245"/>
                  </a:lnTo>
                  <a:lnTo>
                    <a:pt x="3924" y="9423"/>
                  </a:lnTo>
                  <a:lnTo>
                    <a:pt x="4076" y="8674"/>
                  </a:lnTo>
                  <a:lnTo>
                    <a:pt x="4279" y="8191"/>
                  </a:lnTo>
                  <a:lnTo>
                    <a:pt x="4403" y="7620"/>
                  </a:lnTo>
                  <a:close/>
                </a:path>
                <a:path w="6350" h="9525">
                  <a:moveTo>
                    <a:pt x="1206" y="4762"/>
                  </a:moveTo>
                  <a:lnTo>
                    <a:pt x="393" y="4762"/>
                  </a:lnTo>
                  <a:lnTo>
                    <a:pt x="0" y="5715"/>
                  </a:lnTo>
                  <a:lnTo>
                    <a:pt x="159" y="6146"/>
                  </a:lnTo>
                  <a:lnTo>
                    <a:pt x="279" y="6400"/>
                  </a:lnTo>
                  <a:lnTo>
                    <a:pt x="1282" y="6502"/>
                  </a:lnTo>
                  <a:lnTo>
                    <a:pt x="1384" y="7861"/>
                  </a:lnTo>
                  <a:lnTo>
                    <a:pt x="2400" y="7950"/>
                  </a:lnTo>
                  <a:lnTo>
                    <a:pt x="2451" y="7620"/>
                  </a:lnTo>
                  <a:lnTo>
                    <a:pt x="4403" y="7620"/>
                  </a:lnTo>
                  <a:lnTo>
                    <a:pt x="4483" y="7188"/>
                  </a:lnTo>
                  <a:lnTo>
                    <a:pt x="3987" y="7061"/>
                  </a:lnTo>
                  <a:lnTo>
                    <a:pt x="3543" y="6845"/>
                  </a:lnTo>
                  <a:lnTo>
                    <a:pt x="3963" y="5905"/>
                  </a:lnTo>
                  <a:lnTo>
                    <a:pt x="2057" y="5905"/>
                  </a:lnTo>
                  <a:lnTo>
                    <a:pt x="1400" y="5753"/>
                  </a:lnTo>
                  <a:lnTo>
                    <a:pt x="1206" y="4762"/>
                  </a:lnTo>
                  <a:close/>
                </a:path>
                <a:path w="6350" h="9525">
                  <a:moveTo>
                    <a:pt x="5625" y="5753"/>
                  </a:moveTo>
                  <a:lnTo>
                    <a:pt x="4025" y="5753"/>
                  </a:lnTo>
                  <a:lnTo>
                    <a:pt x="4459" y="5905"/>
                  </a:lnTo>
                  <a:lnTo>
                    <a:pt x="4902" y="6223"/>
                  </a:lnTo>
                  <a:lnTo>
                    <a:pt x="5143" y="6146"/>
                  </a:lnTo>
                  <a:lnTo>
                    <a:pt x="5588" y="5956"/>
                  </a:lnTo>
                  <a:lnTo>
                    <a:pt x="5625" y="5753"/>
                  </a:lnTo>
                  <a:close/>
                </a:path>
                <a:path w="6350" h="9525">
                  <a:moveTo>
                    <a:pt x="2527" y="0"/>
                  </a:moveTo>
                  <a:lnTo>
                    <a:pt x="1993" y="546"/>
                  </a:lnTo>
                  <a:lnTo>
                    <a:pt x="1739" y="1193"/>
                  </a:lnTo>
                  <a:lnTo>
                    <a:pt x="1689" y="1943"/>
                  </a:lnTo>
                  <a:lnTo>
                    <a:pt x="1244" y="2870"/>
                  </a:lnTo>
                  <a:lnTo>
                    <a:pt x="596" y="3149"/>
                  </a:lnTo>
                  <a:lnTo>
                    <a:pt x="2247" y="4064"/>
                  </a:lnTo>
                  <a:lnTo>
                    <a:pt x="2057" y="5905"/>
                  </a:lnTo>
                  <a:lnTo>
                    <a:pt x="3963" y="5905"/>
                  </a:lnTo>
                  <a:lnTo>
                    <a:pt x="4025" y="5753"/>
                  </a:lnTo>
                  <a:lnTo>
                    <a:pt x="5625" y="5753"/>
                  </a:lnTo>
                  <a:lnTo>
                    <a:pt x="5974" y="3873"/>
                  </a:lnTo>
                  <a:lnTo>
                    <a:pt x="3289" y="3873"/>
                  </a:lnTo>
                  <a:lnTo>
                    <a:pt x="3035" y="3441"/>
                  </a:lnTo>
                  <a:lnTo>
                    <a:pt x="2710" y="1943"/>
                  </a:lnTo>
                  <a:lnTo>
                    <a:pt x="2592" y="546"/>
                  </a:lnTo>
                  <a:lnTo>
                    <a:pt x="2527" y="0"/>
                  </a:lnTo>
                  <a:close/>
                </a:path>
                <a:path w="6350" h="9525">
                  <a:moveTo>
                    <a:pt x="6007" y="3619"/>
                  </a:moveTo>
                  <a:lnTo>
                    <a:pt x="4127" y="3810"/>
                  </a:lnTo>
                  <a:lnTo>
                    <a:pt x="3289" y="3873"/>
                  </a:lnTo>
                  <a:lnTo>
                    <a:pt x="5974" y="3873"/>
                  </a:lnTo>
                  <a:lnTo>
                    <a:pt x="6007" y="3619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7" name="object 3597"/>
            <p:cNvSpPr/>
            <p:nvPr/>
          </p:nvSpPr>
          <p:spPr>
            <a:xfrm>
              <a:off x="12018233" y="692878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206" y="0"/>
                  </a:moveTo>
                  <a:lnTo>
                    <a:pt x="0" y="1397"/>
                  </a:lnTo>
                  <a:lnTo>
                    <a:pt x="304" y="2146"/>
                  </a:lnTo>
                  <a:lnTo>
                    <a:pt x="469" y="3009"/>
                  </a:lnTo>
                  <a:lnTo>
                    <a:pt x="1485" y="3187"/>
                  </a:lnTo>
                  <a:lnTo>
                    <a:pt x="1955" y="2806"/>
                  </a:lnTo>
                  <a:lnTo>
                    <a:pt x="3213" y="2933"/>
                  </a:lnTo>
                  <a:lnTo>
                    <a:pt x="2743" y="1930"/>
                  </a:lnTo>
                  <a:lnTo>
                    <a:pt x="2197" y="787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8" name="object 3598"/>
            <p:cNvSpPr/>
            <p:nvPr/>
          </p:nvSpPr>
          <p:spPr>
            <a:xfrm>
              <a:off x="12012669" y="690824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06" y="0"/>
                  </a:moveTo>
                  <a:lnTo>
                    <a:pt x="0" y="393"/>
                  </a:lnTo>
                  <a:lnTo>
                    <a:pt x="368" y="1003"/>
                  </a:lnTo>
                  <a:lnTo>
                    <a:pt x="1003" y="1612"/>
                  </a:lnTo>
                  <a:lnTo>
                    <a:pt x="1816" y="1612"/>
                  </a:lnTo>
                  <a:lnTo>
                    <a:pt x="1955" y="2590"/>
                  </a:lnTo>
                  <a:lnTo>
                    <a:pt x="2667" y="2755"/>
                  </a:lnTo>
                  <a:lnTo>
                    <a:pt x="2857" y="9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599" name="object 3599"/>
            <p:cNvSpPr/>
            <p:nvPr/>
          </p:nvSpPr>
          <p:spPr>
            <a:xfrm>
              <a:off x="12017545" y="69317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8" y="342"/>
                  </a:lnTo>
                  <a:lnTo>
                    <a:pt x="76" y="647"/>
                  </a:lnTo>
                  <a:lnTo>
                    <a:pt x="88" y="990"/>
                  </a:lnTo>
                  <a:lnTo>
                    <a:pt x="292" y="634"/>
                  </a:lnTo>
                  <a:lnTo>
                    <a:pt x="825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0" name="object 3600"/>
            <p:cNvSpPr/>
            <p:nvPr/>
          </p:nvSpPr>
          <p:spPr>
            <a:xfrm>
              <a:off x="12014543" y="692356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1358" y="762"/>
                  </a:moveTo>
                  <a:lnTo>
                    <a:pt x="393" y="0"/>
                  </a:lnTo>
                  <a:lnTo>
                    <a:pt x="254" y="317"/>
                  </a:lnTo>
                  <a:lnTo>
                    <a:pt x="114" y="647"/>
                  </a:lnTo>
                  <a:lnTo>
                    <a:pt x="0" y="965"/>
                  </a:lnTo>
                  <a:lnTo>
                    <a:pt x="190" y="660"/>
                  </a:lnTo>
                  <a:lnTo>
                    <a:pt x="1358" y="762"/>
                  </a:lnTo>
                  <a:close/>
                </a:path>
                <a:path w="2540" h="5715">
                  <a:moveTo>
                    <a:pt x="2463" y="5499"/>
                  </a:moveTo>
                  <a:lnTo>
                    <a:pt x="2260" y="4914"/>
                  </a:lnTo>
                  <a:lnTo>
                    <a:pt x="1917" y="4470"/>
                  </a:lnTo>
                  <a:lnTo>
                    <a:pt x="1270" y="4356"/>
                  </a:lnTo>
                  <a:lnTo>
                    <a:pt x="1485" y="4940"/>
                  </a:lnTo>
                  <a:lnTo>
                    <a:pt x="1803" y="5410"/>
                  </a:lnTo>
                  <a:lnTo>
                    <a:pt x="2463" y="5499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1" name="object 3601"/>
            <p:cNvSpPr/>
            <p:nvPr/>
          </p:nvSpPr>
          <p:spPr>
            <a:xfrm>
              <a:off x="12015038" y="692585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5" y="317"/>
                  </a:moveTo>
                  <a:lnTo>
                    <a:pt x="520" y="63"/>
                  </a:lnTo>
                  <a:lnTo>
                    <a:pt x="0" y="0"/>
                  </a:lnTo>
                  <a:lnTo>
                    <a:pt x="88" y="254"/>
                  </a:lnTo>
                  <a:lnTo>
                    <a:pt x="190" y="482"/>
                  </a:lnTo>
                  <a:lnTo>
                    <a:pt x="266" y="711"/>
                  </a:lnTo>
                  <a:lnTo>
                    <a:pt x="635" y="317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2" name="object 3602"/>
            <p:cNvSpPr/>
            <p:nvPr/>
          </p:nvSpPr>
          <p:spPr>
            <a:xfrm>
              <a:off x="12023155" y="693547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790" y="0"/>
                  </a:moveTo>
                  <a:lnTo>
                    <a:pt x="0" y="1485"/>
                  </a:lnTo>
                  <a:lnTo>
                    <a:pt x="939" y="2171"/>
                  </a:lnTo>
                  <a:lnTo>
                    <a:pt x="2108" y="2768"/>
                  </a:lnTo>
                  <a:lnTo>
                    <a:pt x="1054" y="4229"/>
                  </a:lnTo>
                  <a:lnTo>
                    <a:pt x="2108" y="4381"/>
                  </a:lnTo>
                  <a:lnTo>
                    <a:pt x="2451" y="6184"/>
                  </a:lnTo>
                  <a:lnTo>
                    <a:pt x="3898" y="5486"/>
                  </a:lnTo>
                  <a:lnTo>
                    <a:pt x="3810" y="5283"/>
                  </a:lnTo>
                  <a:lnTo>
                    <a:pt x="3644" y="4826"/>
                  </a:lnTo>
                  <a:lnTo>
                    <a:pt x="2590" y="3378"/>
                  </a:lnTo>
                  <a:lnTo>
                    <a:pt x="2641" y="153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3" name="object 3603"/>
            <p:cNvSpPr/>
            <p:nvPr/>
          </p:nvSpPr>
          <p:spPr>
            <a:xfrm>
              <a:off x="12068510" y="6866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81" y="0"/>
                  </a:moveTo>
                  <a:lnTo>
                    <a:pt x="0" y="1104"/>
                  </a:lnTo>
                  <a:lnTo>
                    <a:pt x="584" y="939"/>
                  </a:lnTo>
                  <a:lnTo>
                    <a:pt x="1041" y="63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4" name="object 3604"/>
            <p:cNvSpPr/>
            <p:nvPr/>
          </p:nvSpPr>
          <p:spPr>
            <a:xfrm>
              <a:off x="12053562" y="685848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52"/>
                  </a:moveTo>
                  <a:lnTo>
                    <a:pt x="292" y="317"/>
                  </a:lnTo>
                  <a:lnTo>
                    <a:pt x="406" y="0"/>
                  </a:lnTo>
                  <a:lnTo>
                    <a:pt x="152" y="634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5" name="object 3605"/>
            <p:cNvSpPr/>
            <p:nvPr/>
          </p:nvSpPr>
          <p:spPr>
            <a:xfrm>
              <a:off x="12040084" y="696146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4648" y="0"/>
                  </a:moveTo>
                  <a:lnTo>
                    <a:pt x="3733" y="355"/>
                  </a:lnTo>
                  <a:lnTo>
                    <a:pt x="3187" y="1663"/>
                  </a:lnTo>
                  <a:lnTo>
                    <a:pt x="4203" y="2146"/>
                  </a:lnTo>
                  <a:lnTo>
                    <a:pt x="4140" y="2806"/>
                  </a:lnTo>
                  <a:lnTo>
                    <a:pt x="2184" y="3479"/>
                  </a:lnTo>
                  <a:lnTo>
                    <a:pt x="1079" y="3505"/>
                  </a:lnTo>
                  <a:lnTo>
                    <a:pt x="0" y="3670"/>
                  </a:lnTo>
                  <a:lnTo>
                    <a:pt x="800" y="4444"/>
                  </a:lnTo>
                  <a:lnTo>
                    <a:pt x="1229" y="4823"/>
                  </a:lnTo>
                  <a:lnTo>
                    <a:pt x="2882" y="3860"/>
                  </a:lnTo>
                  <a:lnTo>
                    <a:pt x="4686" y="3657"/>
                  </a:lnTo>
                  <a:lnTo>
                    <a:pt x="6669" y="3657"/>
                  </a:lnTo>
                  <a:lnTo>
                    <a:pt x="7124" y="3327"/>
                  </a:lnTo>
                  <a:lnTo>
                    <a:pt x="7658" y="3111"/>
                  </a:lnTo>
                  <a:lnTo>
                    <a:pt x="7137" y="1752"/>
                  </a:lnTo>
                  <a:lnTo>
                    <a:pt x="7073" y="1511"/>
                  </a:lnTo>
                  <a:lnTo>
                    <a:pt x="6883" y="1066"/>
                  </a:lnTo>
                  <a:lnTo>
                    <a:pt x="4648" y="0"/>
                  </a:lnTo>
                  <a:close/>
                </a:path>
                <a:path w="8254" h="5079">
                  <a:moveTo>
                    <a:pt x="6669" y="3657"/>
                  </a:moveTo>
                  <a:lnTo>
                    <a:pt x="4686" y="3657"/>
                  </a:lnTo>
                  <a:lnTo>
                    <a:pt x="6553" y="4229"/>
                  </a:lnTo>
                  <a:lnTo>
                    <a:pt x="6669" y="3657"/>
                  </a:lnTo>
                  <a:close/>
                </a:path>
              </a:pathLst>
            </a:custGeom>
            <a:solidFill>
              <a:srgbClr val="F0679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6" name="object 3606"/>
            <p:cNvSpPr/>
            <p:nvPr/>
          </p:nvSpPr>
          <p:spPr>
            <a:xfrm>
              <a:off x="12046645" y="696458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203"/>
                  </a:lnTo>
                  <a:lnTo>
                    <a:pt x="114" y="482"/>
                  </a:lnTo>
                  <a:lnTo>
                    <a:pt x="0" y="1117"/>
                  </a:lnTo>
                  <a:lnTo>
                    <a:pt x="444" y="927"/>
                  </a:lnTo>
                  <a:lnTo>
                    <a:pt x="901" y="761"/>
                  </a:lnTo>
                  <a:lnTo>
                    <a:pt x="1346" y="609"/>
                  </a:lnTo>
                  <a:lnTo>
                    <a:pt x="1257" y="406"/>
                  </a:lnTo>
                  <a:lnTo>
                    <a:pt x="1168" y="17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7" name="object 3607"/>
            <p:cNvSpPr/>
            <p:nvPr/>
          </p:nvSpPr>
          <p:spPr>
            <a:xfrm>
              <a:off x="12044418" y="696658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1" y="0"/>
                  </a:moveTo>
                  <a:lnTo>
                    <a:pt x="0" y="114"/>
                  </a:lnTo>
                  <a:lnTo>
                    <a:pt x="330" y="203"/>
                  </a:lnTo>
                  <a:lnTo>
                    <a:pt x="635" y="266"/>
                  </a:lnTo>
                  <a:lnTo>
                    <a:pt x="965" y="355"/>
                  </a:lnTo>
                  <a:lnTo>
                    <a:pt x="711" y="3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C61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8" name="object 3608"/>
            <p:cNvSpPr/>
            <p:nvPr/>
          </p:nvSpPr>
          <p:spPr>
            <a:xfrm>
              <a:off x="12036689" y="6965002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1778" y="0"/>
                  </a:moveTo>
                  <a:lnTo>
                    <a:pt x="1028" y="254"/>
                  </a:lnTo>
                  <a:lnTo>
                    <a:pt x="203" y="381"/>
                  </a:lnTo>
                  <a:lnTo>
                    <a:pt x="0" y="1346"/>
                  </a:lnTo>
                  <a:lnTo>
                    <a:pt x="190" y="1371"/>
                  </a:lnTo>
                  <a:lnTo>
                    <a:pt x="355" y="1346"/>
                  </a:lnTo>
                  <a:lnTo>
                    <a:pt x="533" y="1295"/>
                  </a:lnTo>
                  <a:lnTo>
                    <a:pt x="901" y="1371"/>
                  </a:lnTo>
                  <a:lnTo>
                    <a:pt x="1625" y="1498"/>
                  </a:lnTo>
                  <a:lnTo>
                    <a:pt x="3632" y="1371"/>
                  </a:lnTo>
                  <a:lnTo>
                    <a:pt x="4610" y="1282"/>
                  </a:lnTo>
                  <a:lnTo>
                    <a:pt x="3797" y="508"/>
                  </a:lnTo>
                  <a:lnTo>
                    <a:pt x="3390" y="139"/>
                  </a:lnTo>
                  <a:lnTo>
                    <a:pt x="2832" y="330"/>
                  </a:lnTo>
                  <a:lnTo>
                    <a:pt x="2286" y="39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0517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09" name="object 3609"/>
            <p:cNvSpPr/>
            <p:nvPr/>
          </p:nvSpPr>
          <p:spPr>
            <a:xfrm>
              <a:off x="12032778" y="695980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584" y="0"/>
                  </a:moveTo>
                  <a:lnTo>
                    <a:pt x="0" y="863"/>
                  </a:lnTo>
                  <a:lnTo>
                    <a:pt x="292" y="1689"/>
                  </a:lnTo>
                  <a:lnTo>
                    <a:pt x="1371" y="2997"/>
                  </a:lnTo>
                  <a:lnTo>
                    <a:pt x="1524" y="3632"/>
                  </a:lnTo>
                  <a:lnTo>
                    <a:pt x="1473" y="4394"/>
                  </a:lnTo>
                  <a:lnTo>
                    <a:pt x="2781" y="4203"/>
                  </a:lnTo>
                  <a:lnTo>
                    <a:pt x="4076" y="5651"/>
                  </a:lnTo>
                  <a:lnTo>
                    <a:pt x="5422" y="4457"/>
                  </a:lnTo>
                  <a:lnTo>
                    <a:pt x="5969" y="4381"/>
                  </a:lnTo>
                  <a:lnTo>
                    <a:pt x="6604" y="4838"/>
                  </a:lnTo>
                  <a:lnTo>
                    <a:pt x="7048" y="4191"/>
                  </a:lnTo>
                  <a:lnTo>
                    <a:pt x="6819" y="3810"/>
                  </a:lnTo>
                  <a:lnTo>
                    <a:pt x="5168" y="1587"/>
                  </a:lnTo>
                  <a:lnTo>
                    <a:pt x="2247" y="18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27C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0" name="object 3610"/>
            <p:cNvSpPr/>
            <p:nvPr/>
          </p:nvSpPr>
          <p:spPr>
            <a:xfrm>
              <a:off x="12037218" y="696630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165"/>
                  </a:lnTo>
                  <a:lnTo>
                    <a:pt x="241" y="355"/>
                  </a:lnTo>
                  <a:lnTo>
                    <a:pt x="355" y="508"/>
                  </a:lnTo>
                  <a:lnTo>
                    <a:pt x="838" y="304"/>
                  </a:lnTo>
                  <a:lnTo>
                    <a:pt x="1066" y="203"/>
                  </a:lnTo>
                  <a:lnTo>
                    <a:pt x="711" y="139"/>
                  </a:lnTo>
                  <a:lnTo>
                    <a:pt x="35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1" name="object 3611"/>
            <p:cNvSpPr/>
            <p:nvPr/>
          </p:nvSpPr>
          <p:spPr>
            <a:xfrm>
              <a:off x="12026481" y="688979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" y="0"/>
                  </a:moveTo>
                  <a:lnTo>
                    <a:pt x="546" y="635"/>
                  </a:lnTo>
                  <a:lnTo>
                    <a:pt x="266" y="1257"/>
                  </a:lnTo>
                  <a:lnTo>
                    <a:pt x="0" y="1892"/>
                  </a:lnTo>
                  <a:lnTo>
                    <a:pt x="76" y="2133"/>
                  </a:lnTo>
                  <a:lnTo>
                    <a:pt x="253" y="2565"/>
                  </a:lnTo>
                  <a:lnTo>
                    <a:pt x="1346" y="2933"/>
                  </a:lnTo>
                  <a:lnTo>
                    <a:pt x="1650" y="3594"/>
                  </a:lnTo>
                  <a:lnTo>
                    <a:pt x="1054" y="4610"/>
                  </a:lnTo>
                  <a:lnTo>
                    <a:pt x="1930" y="7645"/>
                  </a:lnTo>
                  <a:lnTo>
                    <a:pt x="4851" y="7048"/>
                  </a:lnTo>
                  <a:lnTo>
                    <a:pt x="6972" y="7899"/>
                  </a:lnTo>
                  <a:lnTo>
                    <a:pt x="7404" y="7658"/>
                  </a:lnTo>
                  <a:lnTo>
                    <a:pt x="8013" y="7086"/>
                  </a:lnTo>
                  <a:lnTo>
                    <a:pt x="6146" y="5892"/>
                  </a:lnTo>
                  <a:lnTo>
                    <a:pt x="5397" y="4635"/>
                  </a:lnTo>
                  <a:lnTo>
                    <a:pt x="5981" y="2616"/>
                  </a:lnTo>
                  <a:lnTo>
                    <a:pt x="5664" y="2286"/>
                  </a:lnTo>
                  <a:lnTo>
                    <a:pt x="3505" y="2438"/>
                  </a:lnTo>
                  <a:lnTo>
                    <a:pt x="2628" y="25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2" name="object 3612"/>
            <p:cNvSpPr/>
            <p:nvPr/>
          </p:nvSpPr>
          <p:spPr>
            <a:xfrm>
              <a:off x="12022582" y="688766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95" y="139"/>
                  </a:moveTo>
                  <a:lnTo>
                    <a:pt x="317" y="0"/>
                  </a:lnTo>
                  <a:lnTo>
                    <a:pt x="0" y="0"/>
                  </a:lnTo>
                  <a:lnTo>
                    <a:pt x="101" y="241"/>
                  </a:lnTo>
                  <a:lnTo>
                    <a:pt x="165" y="444"/>
                  </a:lnTo>
                  <a:lnTo>
                    <a:pt x="241" y="685"/>
                  </a:lnTo>
                  <a:lnTo>
                    <a:pt x="444" y="495"/>
                  </a:lnTo>
                  <a:lnTo>
                    <a:pt x="495" y="139"/>
                  </a:lnTo>
                  <a:close/>
                </a:path>
                <a:path w="4445" h="5079">
                  <a:moveTo>
                    <a:pt x="520" y="1371"/>
                  </a:moveTo>
                  <a:lnTo>
                    <a:pt x="431" y="1155"/>
                  </a:lnTo>
                  <a:lnTo>
                    <a:pt x="355" y="927"/>
                  </a:lnTo>
                  <a:lnTo>
                    <a:pt x="241" y="685"/>
                  </a:lnTo>
                  <a:lnTo>
                    <a:pt x="88" y="889"/>
                  </a:lnTo>
                  <a:lnTo>
                    <a:pt x="63" y="1257"/>
                  </a:lnTo>
                  <a:lnTo>
                    <a:pt x="215" y="1384"/>
                  </a:lnTo>
                  <a:lnTo>
                    <a:pt x="520" y="1371"/>
                  </a:lnTo>
                  <a:close/>
                </a:path>
                <a:path w="4445" h="5079">
                  <a:moveTo>
                    <a:pt x="2374" y="2222"/>
                  </a:moveTo>
                  <a:lnTo>
                    <a:pt x="2019" y="1358"/>
                  </a:lnTo>
                  <a:lnTo>
                    <a:pt x="1384" y="1079"/>
                  </a:lnTo>
                  <a:lnTo>
                    <a:pt x="520" y="1371"/>
                  </a:lnTo>
                  <a:lnTo>
                    <a:pt x="1016" y="1917"/>
                  </a:lnTo>
                  <a:lnTo>
                    <a:pt x="1625" y="2222"/>
                  </a:lnTo>
                  <a:lnTo>
                    <a:pt x="2374" y="2222"/>
                  </a:lnTo>
                  <a:close/>
                </a:path>
                <a:path w="4445" h="5079">
                  <a:moveTo>
                    <a:pt x="2921" y="3619"/>
                  </a:moveTo>
                  <a:lnTo>
                    <a:pt x="2832" y="3378"/>
                  </a:lnTo>
                  <a:lnTo>
                    <a:pt x="2755" y="3162"/>
                  </a:lnTo>
                  <a:lnTo>
                    <a:pt x="2641" y="2933"/>
                  </a:lnTo>
                  <a:lnTo>
                    <a:pt x="2489" y="3124"/>
                  </a:lnTo>
                  <a:lnTo>
                    <a:pt x="2476" y="3251"/>
                  </a:lnTo>
                  <a:lnTo>
                    <a:pt x="2463" y="3479"/>
                  </a:lnTo>
                  <a:lnTo>
                    <a:pt x="2616" y="3619"/>
                  </a:lnTo>
                  <a:lnTo>
                    <a:pt x="2921" y="3619"/>
                  </a:lnTo>
                  <a:close/>
                </a:path>
                <a:path w="4445" h="5079">
                  <a:moveTo>
                    <a:pt x="4140" y="4711"/>
                  </a:moveTo>
                  <a:lnTo>
                    <a:pt x="4051" y="4483"/>
                  </a:lnTo>
                  <a:lnTo>
                    <a:pt x="3975" y="4267"/>
                  </a:lnTo>
                  <a:lnTo>
                    <a:pt x="3886" y="4025"/>
                  </a:lnTo>
                  <a:lnTo>
                    <a:pt x="3556" y="3873"/>
                  </a:lnTo>
                  <a:lnTo>
                    <a:pt x="3238" y="3733"/>
                  </a:lnTo>
                  <a:lnTo>
                    <a:pt x="2921" y="3619"/>
                  </a:lnTo>
                  <a:lnTo>
                    <a:pt x="3098" y="4064"/>
                  </a:lnTo>
                  <a:lnTo>
                    <a:pt x="3276" y="4521"/>
                  </a:lnTo>
                  <a:lnTo>
                    <a:pt x="3441" y="4978"/>
                  </a:lnTo>
                  <a:lnTo>
                    <a:pt x="3797" y="4864"/>
                  </a:lnTo>
                  <a:lnTo>
                    <a:pt x="4140" y="4711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3" name="object 3613"/>
            <p:cNvSpPr/>
            <p:nvPr/>
          </p:nvSpPr>
          <p:spPr>
            <a:xfrm>
              <a:off x="12024585" y="689875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1999" y="9067"/>
                  </a:moveTo>
                  <a:lnTo>
                    <a:pt x="5495" y="9067"/>
                  </a:lnTo>
                  <a:lnTo>
                    <a:pt x="7285" y="10871"/>
                  </a:lnTo>
                  <a:lnTo>
                    <a:pt x="6422" y="13233"/>
                  </a:lnTo>
                  <a:lnTo>
                    <a:pt x="7260" y="14973"/>
                  </a:lnTo>
                  <a:lnTo>
                    <a:pt x="7958" y="13169"/>
                  </a:lnTo>
                  <a:lnTo>
                    <a:pt x="8720" y="13131"/>
                  </a:lnTo>
                  <a:lnTo>
                    <a:pt x="11823" y="13131"/>
                  </a:lnTo>
                  <a:lnTo>
                    <a:pt x="12835" y="11074"/>
                  </a:lnTo>
                  <a:lnTo>
                    <a:pt x="11933" y="10172"/>
                  </a:lnTo>
                  <a:lnTo>
                    <a:pt x="11999" y="9067"/>
                  </a:lnTo>
                  <a:close/>
                </a:path>
                <a:path w="15875" h="15240">
                  <a:moveTo>
                    <a:pt x="5607" y="9448"/>
                  </a:moveTo>
                  <a:lnTo>
                    <a:pt x="2231" y="9448"/>
                  </a:lnTo>
                  <a:lnTo>
                    <a:pt x="4783" y="14592"/>
                  </a:lnTo>
                  <a:lnTo>
                    <a:pt x="6422" y="13233"/>
                  </a:lnTo>
                  <a:lnTo>
                    <a:pt x="5025" y="12115"/>
                  </a:lnTo>
                  <a:lnTo>
                    <a:pt x="5732" y="10871"/>
                  </a:lnTo>
                  <a:lnTo>
                    <a:pt x="5607" y="9448"/>
                  </a:lnTo>
                  <a:close/>
                </a:path>
                <a:path w="15875" h="15240">
                  <a:moveTo>
                    <a:pt x="11823" y="13131"/>
                  </a:moveTo>
                  <a:lnTo>
                    <a:pt x="8720" y="13131"/>
                  </a:lnTo>
                  <a:lnTo>
                    <a:pt x="9927" y="13144"/>
                  </a:lnTo>
                  <a:lnTo>
                    <a:pt x="11286" y="14224"/>
                  </a:lnTo>
                  <a:lnTo>
                    <a:pt x="11823" y="13131"/>
                  </a:lnTo>
                  <a:close/>
                </a:path>
                <a:path w="15875" h="15240">
                  <a:moveTo>
                    <a:pt x="15616" y="9867"/>
                  </a:moveTo>
                  <a:lnTo>
                    <a:pt x="13132" y="11214"/>
                  </a:lnTo>
                  <a:lnTo>
                    <a:pt x="15261" y="12217"/>
                  </a:lnTo>
                  <a:lnTo>
                    <a:pt x="15616" y="9867"/>
                  </a:lnTo>
                  <a:close/>
                </a:path>
                <a:path w="15875" h="15240">
                  <a:moveTo>
                    <a:pt x="12956" y="11074"/>
                  </a:moveTo>
                  <a:lnTo>
                    <a:pt x="13095" y="11196"/>
                  </a:lnTo>
                  <a:lnTo>
                    <a:pt x="12956" y="11074"/>
                  </a:lnTo>
                  <a:close/>
                </a:path>
                <a:path w="15875" h="15240">
                  <a:moveTo>
                    <a:pt x="2535" y="0"/>
                  </a:moveTo>
                  <a:lnTo>
                    <a:pt x="2726" y="965"/>
                  </a:lnTo>
                  <a:lnTo>
                    <a:pt x="2750" y="1638"/>
                  </a:lnTo>
                  <a:lnTo>
                    <a:pt x="3145" y="3517"/>
                  </a:lnTo>
                  <a:lnTo>
                    <a:pt x="465" y="5473"/>
                  </a:lnTo>
                  <a:lnTo>
                    <a:pt x="2193" y="7937"/>
                  </a:lnTo>
                  <a:lnTo>
                    <a:pt x="1621" y="8623"/>
                  </a:lnTo>
                  <a:lnTo>
                    <a:pt x="1174" y="8915"/>
                  </a:lnTo>
                  <a:lnTo>
                    <a:pt x="452" y="9448"/>
                  </a:lnTo>
                  <a:lnTo>
                    <a:pt x="84" y="10121"/>
                  </a:lnTo>
                  <a:lnTo>
                    <a:pt x="0" y="10982"/>
                  </a:lnTo>
                  <a:lnTo>
                    <a:pt x="2231" y="9448"/>
                  </a:lnTo>
                  <a:lnTo>
                    <a:pt x="5607" y="9448"/>
                  </a:lnTo>
                  <a:lnTo>
                    <a:pt x="5495" y="9067"/>
                  </a:lnTo>
                  <a:lnTo>
                    <a:pt x="11999" y="9067"/>
                  </a:lnTo>
                  <a:lnTo>
                    <a:pt x="12008" y="8915"/>
                  </a:lnTo>
                  <a:lnTo>
                    <a:pt x="10194" y="8915"/>
                  </a:lnTo>
                  <a:lnTo>
                    <a:pt x="7133" y="7772"/>
                  </a:lnTo>
                  <a:lnTo>
                    <a:pt x="8822" y="6845"/>
                  </a:lnTo>
                  <a:lnTo>
                    <a:pt x="8466" y="6172"/>
                  </a:lnTo>
                  <a:lnTo>
                    <a:pt x="7285" y="5435"/>
                  </a:lnTo>
                  <a:lnTo>
                    <a:pt x="8644" y="4597"/>
                  </a:lnTo>
                  <a:lnTo>
                    <a:pt x="8588" y="4445"/>
                  </a:lnTo>
                  <a:lnTo>
                    <a:pt x="5863" y="4445"/>
                  </a:lnTo>
                  <a:lnTo>
                    <a:pt x="4694" y="3695"/>
                  </a:lnTo>
                  <a:lnTo>
                    <a:pt x="4821" y="2616"/>
                  </a:lnTo>
                  <a:lnTo>
                    <a:pt x="5916" y="2616"/>
                  </a:lnTo>
                  <a:lnTo>
                    <a:pt x="6168" y="1917"/>
                  </a:lnTo>
                  <a:lnTo>
                    <a:pt x="3920" y="1638"/>
                  </a:lnTo>
                  <a:lnTo>
                    <a:pt x="2535" y="0"/>
                  </a:lnTo>
                  <a:close/>
                </a:path>
                <a:path w="15875" h="15240">
                  <a:moveTo>
                    <a:pt x="12111" y="7188"/>
                  </a:moveTo>
                  <a:lnTo>
                    <a:pt x="10867" y="8585"/>
                  </a:lnTo>
                  <a:lnTo>
                    <a:pt x="10194" y="8915"/>
                  </a:lnTo>
                  <a:lnTo>
                    <a:pt x="12008" y="8915"/>
                  </a:lnTo>
                  <a:lnTo>
                    <a:pt x="12111" y="7188"/>
                  </a:lnTo>
                  <a:close/>
                </a:path>
                <a:path w="15875" h="15240">
                  <a:moveTo>
                    <a:pt x="7184" y="3416"/>
                  </a:moveTo>
                  <a:lnTo>
                    <a:pt x="5863" y="4445"/>
                  </a:lnTo>
                  <a:lnTo>
                    <a:pt x="8588" y="4445"/>
                  </a:lnTo>
                  <a:lnTo>
                    <a:pt x="8365" y="3835"/>
                  </a:lnTo>
                  <a:lnTo>
                    <a:pt x="7184" y="3416"/>
                  </a:lnTo>
                  <a:close/>
                </a:path>
                <a:path w="15875" h="15240">
                  <a:moveTo>
                    <a:pt x="5916" y="2616"/>
                  </a:moveTo>
                  <a:lnTo>
                    <a:pt x="4821" y="2616"/>
                  </a:lnTo>
                  <a:lnTo>
                    <a:pt x="5888" y="2692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4" name="object 3614"/>
            <p:cNvSpPr/>
            <p:nvPr/>
          </p:nvSpPr>
          <p:spPr>
            <a:xfrm>
              <a:off x="12018870" y="6908502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3721" y="14579"/>
                  </a:moveTo>
                  <a:lnTo>
                    <a:pt x="3680" y="15633"/>
                  </a:lnTo>
                  <a:lnTo>
                    <a:pt x="3822" y="16090"/>
                  </a:lnTo>
                  <a:lnTo>
                    <a:pt x="4953" y="15633"/>
                  </a:lnTo>
                  <a:lnTo>
                    <a:pt x="6116" y="14795"/>
                  </a:lnTo>
                  <a:lnTo>
                    <a:pt x="4800" y="14795"/>
                  </a:lnTo>
                  <a:lnTo>
                    <a:pt x="3721" y="14579"/>
                  </a:lnTo>
                  <a:close/>
                </a:path>
                <a:path w="12065" h="16509">
                  <a:moveTo>
                    <a:pt x="8999" y="14617"/>
                  </a:moveTo>
                  <a:lnTo>
                    <a:pt x="6362" y="14617"/>
                  </a:lnTo>
                  <a:lnTo>
                    <a:pt x="8750" y="15379"/>
                  </a:lnTo>
                  <a:lnTo>
                    <a:pt x="8999" y="14617"/>
                  </a:lnTo>
                  <a:close/>
                </a:path>
                <a:path w="12065" h="16509">
                  <a:moveTo>
                    <a:pt x="10885" y="9296"/>
                  </a:moveTo>
                  <a:lnTo>
                    <a:pt x="7353" y="9296"/>
                  </a:lnTo>
                  <a:lnTo>
                    <a:pt x="6438" y="11188"/>
                  </a:lnTo>
                  <a:lnTo>
                    <a:pt x="6604" y="12128"/>
                  </a:lnTo>
                  <a:lnTo>
                    <a:pt x="7594" y="12992"/>
                  </a:lnTo>
                  <a:lnTo>
                    <a:pt x="6718" y="14046"/>
                  </a:lnTo>
                  <a:lnTo>
                    <a:pt x="5803" y="14617"/>
                  </a:lnTo>
                  <a:lnTo>
                    <a:pt x="4800" y="14795"/>
                  </a:lnTo>
                  <a:lnTo>
                    <a:pt x="6116" y="14795"/>
                  </a:lnTo>
                  <a:lnTo>
                    <a:pt x="6362" y="14617"/>
                  </a:lnTo>
                  <a:lnTo>
                    <a:pt x="8999" y="14617"/>
                  </a:lnTo>
                  <a:lnTo>
                    <a:pt x="9486" y="13131"/>
                  </a:lnTo>
                  <a:lnTo>
                    <a:pt x="9004" y="11963"/>
                  </a:lnTo>
                  <a:lnTo>
                    <a:pt x="9690" y="11836"/>
                  </a:lnTo>
                  <a:lnTo>
                    <a:pt x="10602" y="11836"/>
                  </a:lnTo>
                  <a:lnTo>
                    <a:pt x="10867" y="9639"/>
                  </a:lnTo>
                  <a:lnTo>
                    <a:pt x="10885" y="9296"/>
                  </a:lnTo>
                  <a:close/>
                </a:path>
                <a:path w="12065" h="16509">
                  <a:moveTo>
                    <a:pt x="10602" y="11836"/>
                  </a:moveTo>
                  <a:lnTo>
                    <a:pt x="9690" y="11836"/>
                  </a:lnTo>
                  <a:lnTo>
                    <a:pt x="10591" y="11925"/>
                  </a:lnTo>
                  <a:close/>
                </a:path>
                <a:path w="12065" h="16509">
                  <a:moveTo>
                    <a:pt x="4818" y="3924"/>
                  </a:moveTo>
                  <a:lnTo>
                    <a:pt x="2565" y="3924"/>
                  </a:lnTo>
                  <a:lnTo>
                    <a:pt x="3352" y="5232"/>
                  </a:lnTo>
                  <a:lnTo>
                    <a:pt x="3591" y="5778"/>
                  </a:lnTo>
                  <a:lnTo>
                    <a:pt x="4902" y="6426"/>
                  </a:lnTo>
                  <a:lnTo>
                    <a:pt x="5257" y="7365"/>
                  </a:lnTo>
                  <a:lnTo>
                    <a:pt x="4699" y="8648"/>
                  </a:lnTo>
                  <a:lnTo>
                    <a:pt x="5067" y="9639"/>
                  </a:lnTo>
                  <a:lnTo>
                    <a:pt x="7353" y="9296"/>
                  </a:lnTo>
                  <a:lnTo>
                    <a:pt x="10885" y="9296"/>
                  </a:lnTo>
                  <a:lnTo>
                    <a:pt x="10795" y="8470"/>
                  </a:lnTo>
                  <a:lnTo>
                    <a:pt x="11235" y="7873"/>
                  </a:lnTo>
                  <a:lnTo>
                    <a:pt x="8915" y="7873"/>
                  </a:lnTo>
                  <a:lnTo>
                    <a:pt x="6946" y="6184"/>
                  </a:lnTo>
                  <a:lnTo>
                    <a:pt x="6299" y="5029"/>
                  </a:lnTo>
                  <a:lnTo>
                    <a:pt x="5194" y="4381"/>
                  </a:lnTo>
                  <a:lnTo>
                    <a:pt x="4818" y="3924"/>
                  </a:lnTo>
                  <a:close/>
                </a:path>
                <a:path w="12065" h="16509">
                  <a:moveTo>
                    <a:pt x="10617" y="5626"/>
                  </a:moveTo>
                  <a:lnTo>
                    <a:pt x="9994" y="5867"/>
                  </a:lnTo>
                  <a:lnTo>
                    <a:pt x="8915" y="7873"/>
                  </a:lnTo>
                  <a:lnTo>
                    <a:pt x="11235" y="7873"/>
                  </a:lnTo>
                  <a:lnTo>
                    <a:pt x="11366" y="7696"/>
                  </a:lnTo>
                  <a:lnTo>
                    <a:pt x="11785" y="6743"/>
                  </a:lnTo>
                  <a:lnTo>
                    <a:pt x="11518" y="6070"/>
                  </a:lnTo>
                  <a:lnTo>
                    <a:pt x="10617" y="5626"/>
                  </a:lnTo>
                  <a:close/>
                </a:path>
                <a:path w="12065" h="16509">
                  <a:moveTo>
                    <a:pt x="0" y="2578"/>
                  </a:moveTo>
                  <a:lnTo>
                    <a:pt x="698" y="4013"/>
                  </a:lnTo>
                  <a:lnTo>
                    <a:pt x="2565" y="3924"/>
                  </a:lnTo>
                  <a:lnTo>
                    <a:pt x="4818" y="3924"/>
                  </a:lnTo>
                  <a:lnTo>
                    <a:pt x="4368" y="3378"/>
                  </a:lnTo>
                  <a:lnTo>
                    <a:pt x="2260" y="2768"/>
                  </a:lnTo>
                  <a:lnTo>
                    <a:pt x="914" y="2679"/>
                  </a:lnTo>
                  <a:lnTo>
                    <a:pt x="0" y="2578"/>
                  </a:lnTo>
                  <a:close/>
                </a:path>
                <a:path w="12065" h="16509">
                  <a:moveTo>
                    <a:pt x="2197" y="0"/>
                  </a:moveTo>
                  <a:lnTo>
                    <a:pt x="1772" y="1523"/>
                  </a:lnTo>
                  <a:lnTo>
                    <a:pt x="1536" y="2489"/>
                  </a:lnTo>
                  <a:lnTo>
                    <a:pt x="914" y="2679"/>
                  </a:lnTo>
                  <a:lnTo>
                    <a:pt x="2319" y="2679"/>
                  </a:lnTo>
                  <a:lnTo>
                    <a:pt x="2743" y="2044"/>
                  </a:lnTo>
                  <a:lnTo>
                    <a:pt x="2621" y="1396"/>
                  </a:lnTo>
                  <a:lnTo>
                    <a:pt x="2451" y="121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5" name="object 3615"/>
            <p:cNvSpPr/>
            <p:nvPr/>
          </p:nvSpPr>
          <p:spPr>
            <a:xfrm>
              <a:off x="12021128" y="6909738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7127" y="3111"/>
                  </a:moveTo>
                  <a:lnTo>
                    <a:pt x="4356" y="3111"/>
                  </a:lnTo>
                  <a:lnTo>
                    <a:pt x="5003" y="3797"/>
                  </a:lnTo>
                  <a:lnTo>
                    <a:pt x="5079" y="4445"/>
                  </a:lnTo>
                  <a:lnTo>
                    <a:pt x="4686" y="4940"/>
                  </a:lnTo>
                  <a:lnTo>
                    <a:pt x="6654" y="6642"/>
                  </a:lnTo>
                  <a:lnTo>
                    <a:pt x="7734" y="4635"/>
                  </a:lnTo>
                  <a:lnTo>
                    <a:pt x="7127" y="3111"/>
                  </a:lnTo>
                  <a:close/>
                </a:path>
                <a:path w="8254" h="6984">
                  <a:moveTo>
                    <a:pt x="3454" y="0"/>
                  </a:moveTo>
                  <a:lnTo>
                    <a:pt x="482" y="292"/>
                  </a:lnTo>
                  <a:lnTo>
                    <a:pt x="482" y="812"/>
                  </a:lnTo>
                  <a:lnTo>
                    <a:pt x="0" y="1536"/>
                  </a:lnTo>
                  <a:lnTo>
                    <a:pt x="2108" y="2133"/>
                  </a:lnTo>
                  <a:lnTo>
                    <a:pt x="2946" y="3149"/>
                  </a:lnTo>
                  <a:lnTo>
                    <a:pt x="4038" y="3797"/>
                  </a:lnTo>
                  <a:lnTo>
                    <a:pt x="4212" y="3454"/>
                  </a:lnTo>
                  <a:lnTo>
                    <a:pt x="4356" y="3111"/>
                  </a:lnTo>
                  <a:lnTo>
                    <a:pt x="7127" y="3111"/>
                  </a:lnTo>
                  <a:lnTo>
                    <a:pt x="6642" y="1892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6" name="object 3616"/>
            <p:cNvSpPr/>
            <p:nvPr/>
          </p:nvSpPr>
          <p:spPr>
            <a:xfrm>
              <a:off x="12020477" y="69047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98" y="0"/>
                  </a:moveTo>
                  <a:lnTo>
                    <a:pt x="228" y="901"/>
                  </a:lnTo>
                  <a:lnTo>
                    <a:pt x="0" y="1447"/>
                  </a:lnTo>
                  <a:lnTo>
                    <a:pt x="1143" y="2616"/>
                  </a:lnTo>
                  <a:lnTo>
                    <a:pt x="1803" y="2794"/>
                  </a:lnTo>
                  <a:lnTo>
                    <a:pt x="2794" y="2603"/>
                  </a:lnTo>
                  <a:lnTo>
                    <a:pt x="2705" y="1651"/>
                  </a:lnTo>
                  <a:lnTo>
                    <a:pt x="1651" y="1892"/>
                  </a:lnTo>
                  <a:lnTo>
                    <a:pt x="1587" y="63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F43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7" name="object 3617"/>
            <p:cNvSpPr/>
            <p:nvPr/>
          </p:nvSpPr>
          <p:spPr>
            <a:xfrm>
              <a:off x="12025224" y="689987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06" y="0"/>
                  </a:moveTo>
                  <a:lnTo>
                    <a:pt x="469" y="546"/>
                  </a:lnTo>
                  <a:lnTo>
                    <a:pt x="0" y="1396"/>
                  </a:lnTo>
                  <a:lnTo>
                    <a:pt x="571" y="1587"/>
                  </a:lnTo>
                  <a:lnTo>
                    <a:pt x="1346" y="1816"/>
                  </a:lnTo>
                  <a:lnTo>
                    <a:pt x="1244" y="952"/>
                  </a:lnTo>
                  <a:lnTo>
                    <a:pt x="1358" y="431"/>
                  </a:lnTo>
                  <a:lnTo>
                    <a:pt x="1041" y="30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8" name="object 3618"/>
            <p:cNvSpPr/>
            <p:nvPr/>
          </p:nvSpPr>
          <p:spPr>
            <a:xfrm>
              <a:off x="12021177" y="68997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01" y="0"/>
                  </a:moveTo>
                  <a:lnTo>
                    <a:pt x="63" y="215"/>
                  </a:lnTo>
                  <a:lnTo>
                    <a:pt x="38" y="406"/>
                  </a:lnTo>
                  <a:lnTo>
                    <a:pt x="0" y="609"/>
                  </a:lnTo>
                  <a:lnTo>
                    <a:pt x="165" y="749"/>
                  </a:lnTo>
                  <a:lnTo>
                    <a:pt x="469" y="1003"/>
                  </a:lnTo>
                  <a:lnTo>
                    <a:pt x="495" y="812"/>
                  </a:lnTo>
                  <a:lnTo>
                    <a:pt x="609" y="571"/>
                  </a:lnTo>
                  <a:lnTo>
                    <a:pt x="546" y="406"/>
                  </a:lnTo>
                  <a:lnTo>
                    <a:pt x="469" y="253"/>
                  </a:lnTo>
                  <a:lnTo>
                    <a:pt x="254" y="1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8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19" name="object 3619"/>
            <p:cNvSpPr/>
            <p:nvPr/>
          </p:nvSpPr>
          <p:spPr>
            <a:xfrm>
              <a:off x="12034301" y="689584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276" y="0"/>
                  </a:moveTo>
                  <a:lnTo>
                    <a:pt x="2374" y="774"/>
                  </a:lnTo>
                  <a:lnTo>
                    <a:pt x="1396" y="1117"/>
                  </a:lnTo>
                  <a:lnTo>
                    <a:pt x="1282" y="1422"/>
                  </a:lnTo>
                  <a:lnTo>
                    <a:pt x="990" y="2032"/>
                  </a:lnTo>
                  <a:lnTo>
                    <a:pt x="0" y="4178"/>
                  </a:lnTo>
                  <a:lnTo>
                    <a:pt x="2197" y="4927"/>
                  </a:lnTo>
                  <a:lnTo>
                    <a:pt x="2755" y="6540"/>
                  </a:lnTo>
                  <a:lnTo>
                    <a:pt x="5346" y="5016"/>
                  </a:lnTo>
                  <a:lnTo>
                    <a:pt x="5245" y="2984"/>
                  </a:lnTo>
                  <a:lnTo>
                    <a:pt x="4343" y="77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0" name="object 3620"/>
            <p:cNvSpPr/>
            <p:nvPr/>
          </p:nvSpPr>
          <p:spPr>
            <a:xfrm>
              <a:off x="12031866" y="690078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4876" y="3530"/>
                  </a:moveTo>
                  <a:lnTo>
                    <a:pt x="4838" y="2527"/>
                  </a:lnTo>
                  <a:lnTo>
                    <a:pt x="2895" y="2692"/>
                  </a:lnTo>
                  <a:lnTo>
                    <a:pt x="3873" y="304"/>
                  </a:lnTo>
                  <a:lnTo>
                    <a:pt x="2819" y="0"/>
                  </a:lnTo>
                  <a:lnTo>
                    <a:pt x="1028" y="127"/>
                  </a:lnTo>
                  <a:lnTo>
                    <a:pt x="825" y="889"/>
                  </a:lnTo>
                  <a:lnTo>
                    <a:pt x="1079" y="1803"/>
                  </a:lnTo>
                  <a:lnTo>
                    <a:pt x="1371" y="2578"/>
                  </a:lnTo>
                  <a:lnTo>
                    <a:pt x="0" y="3403"/>
                  </a:lnTo>
                  <a:lnTo>
                    <a:pt x="1181" y="4140"/>
                  </a:lnTo>
                  <a:lnTo>
                    <a:pt x="1968" y="4495"/>
                  </a:lnTo>
                  <a:lnTo>
                    <a:pt x="2717" y="3556"/>
                  </a:lnTo>
                  <a:lnTo>
                    <a:pt x="3492" y="4051"/>
                  </a:lnTo>
                  <a:lnTo>
                    <a:pt x="4191" y="3784"/>
                  </a:lnTo>
                  <a:lnTo>
                    <a:pt x="4394" y="3721"/>
                  </a:lnTo>
                  <a:lnTo>
                    <a:pt x="4635" y="3606"/>
                  </a:lnTo>
                  <a:lnTo>
                    <a:pt x="4876" y="3530"/>
                  </a:lnTo>
                  <a:close/>
                </a:path>
                <a:path w="10795" h="6350">
                  <a:moveTo>
                    <a:pt x="10668" y="2019"/>
                  </a:moveTo>
                  <a:lnTo>
                    <a:pt x="10325" y="1460"/>
                  </a:lnTo>
                  <a:lnTo>
                    <a:pt x="9906" y="1143"/>
                  </a:lnTo>
                  <a:lnTo>
                    <a:pt x="8674" y="2159"/>
                  </a:lnTo>
                  <a:lnTo>
                    <a:pt x="8051" y="2298"/>
                  </a:lnTo>
                  <a:lnTo>
                    <a:pt x="7366" y="1803"/>
                  </a:lnTo>
                  <a:lnTo>
                    <a:pt x="6527" y="2387"/>
                  </a:lnTo>
                  <a:lnTo>
                    <a:pt x="5702" y="2946"/>
                  </a:lnTo>
                  <a:lnTo>
                    <a:pt x="4876" y="3543"/>
                  </a:lnTo>
                  <a:lnTo>
                    <a:pt x="5905" y="4292"/>
                  </a:lnTo>
                  <a:lnTo>
                    <a:pt x="6985" y="4965"/>
                  </a:lnTo>
                  <a:lnTo>
                    <a:pt x="7734" y="5969"/>
                  </a:lnTo>
                  <a:lnTo>
                    <a:pt x="9131" y="5588"/>
                  </a:lnTo>
                  <a:lnTo>
                    <a:pt x="8064" y="4203"/>
                  </a:lnTo>
                  <a:lnTo>
                    <a:pt x="8826" y="3606"/>
                  </a:lnTo>
                  <a:lnTo>
                    <a:pt x="9131" y="3492"/>
                  </a:lnTo>
                  <a:lnTo>
                    <a:pt x="9436" y="3390"/>
                  </a:lnTo>
                  <a:lnTo>
                    <a:pt x="9982" y="2336"/>
                  </a:lnTo>
                  <a:lnTo>
                    <a:pt x="10617" y="2159"/>
                  </a:lnTo>
                  <a:lnTo>
                    <a:pt x="10668" y="2019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1" name="object 3621"/>
            <p:cNvSpPr/>
            <p:nvPr/>
          </p:nvSpPr>
          <p:spPr>
            <a:xfrm>
              <a:off x="12035652" y="689492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3086" y="0"/>
                  </a:moveTo>
                  <a:lnTo>
                    <a:pt x="2603" y="177"/>
                  </a:lnTo>
                  <a:lnTo>
                    <a:pt x="1612" y="495"/>
                  </a:lnTo>
                  <a:lnTo>
                    <a:pt x="965" y="889"/>
                  </a:lnTo>
                  <a:lnTo>
                    <a:pt x="0" y="952"/>
                  </a:lnTo>
                  <a:lnTo>
                    <a:pt x="50" y="2044"/>
                  </a:lnTo>
                  <a:lnTo>
                    <a:pt x="1015" y="1689"/>
                  </a:lnTo>
                  <a:lnTo>
                    <a:pt x="1930" y="927"/>
                  </a:lnTo>
                  <a:lnTo>
                    <a:pt x="2997" y="1689"/>
                  </a:lnTo>
                  <a:lnTo>
                    <a:pt x="3187" y="1587"/>
                  </a:lnTo>
                  <a:lnTo>
                    <a:pt x="3352" y="1473"/>
                  </a:lnTo>
                  <a:lnTo>
                    <a:pt x="3505" y="1333"/>
                  </a:lnTo>
                  <a:lnTo>
                    <a:pt x="3352" y="901"/>
                  </a:lnTo>
                  <a:lnTo>
                    <a:pt x="3238" y="45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D6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2" name="object 3622"/>
            <p:cNvSpPr/>
            <p:nvPr/>
          </p:nvSpPr>
          <p:spPr>
            <a:xfrm>
              <a:off x="12026047" y="6892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85" y="0"/>
                  </a:moveTo>
                  <a:lnTo>
                    <a:pt x="355" y="152"/>
                  </a:lnTo>
                  <a:lnTo>
                    <a:pt x="0" y="266"/>
                  </a:lnTo>
                  <a:lnTo>
                    <a:pt x="266" y="1054"/>
                  </a:lnTo>
                  <a:lnTo>
                    <a:pt x="914" y="1511"/>
                  </a:lnTo>
                  <a:lnTo>
                    <a:pt x="1485" y="2031"/>
                  </a:lnTo>
                  <a:lnTo>
                    <a:pt x="2070" y="1015"/>
                  </a:lnTo>
                  <a:lnTo>
                    <a:pt x="1765" y="35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3" name="object 3623"/>
            <p:cNvSpPr/>
            <p:nvPr/>
          </p:nvSpPr>
          <p:spPr>
            <a:xfrm>
              <a:off x="12039240" y="690163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52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4" name="object 3624"/>
            <p:cNvSpPr/>
            <p:nvPr/>
          </p:nvSpPr>
          <p:spPr>
            <a:xfrm>
              <a:off x="12083438" y="69247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92" y="0"/>
                  </a:moveTo>
                  <a:lnTo>
                    <a:pt x="546" y="215"/>
                  </a:lnTo>
                  <a:lnTo>
                    <a:pt x="88" y="546"/>
                  </a:lnTo>
                  <a:lnTo>
                    <a:pt x="0" y="1206"/>
                  </a:lnTo>
                  <a:lnTo>
                    <a:pt x="546" y="965"/>
                  </a:lnTo>
                  <a:lnTo>
                    <a:pt x="1016" y="66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5" name="object 3625"/>
            <p:cNvSpPr/>
            <p:nvPr/>
          </p:nvSpPr>
          <p:spPr>
            <a:xfrm>
              <a:off x="12064967" y="687636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057" y="0"/>
                  </a:moveTo>
                  <a:lnTo>
                    <a:pt x="0" y="762"/>
                  </a:lnTo>
                  <a:lnTo>
                    <a:pt x="266" y="1765"/>
                  </a:lnTo>
                  <a:lnTo>
                    <a:pt x="1054" y="2667"/>
                  </a:lnTo>
                  <a:lnTo>
                    <a:pt x="355" y="3771"/>
                  </a:lnTo>
                  <a:lnTo>
                    <a:pt x="508" y="4229"/>
                  </a:lnTo>
                  <a:lnTo>
                    <a:pt x="698" y="4673"/>
                  </a:lnTo>
                  <a:lnTo>
                    <a:pt x="863" y="5156"/>
                  </a:lnTo>
                  <a:lnTo>
                    <a:pt x="2489" y="3721"/>
                  </a:lnTo>
                  <a:lnTo>
                    <a:pt x="2946" y="2006"/>
                  </a:lnTo>
                  <a:close/>
                </a:path>
              </a:pathLst>
            </a:custGeom>
            <a:solidFill>
              <a:srgbClr val="EE2E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6" name="object 3626"/>
            <p:cNvSpPr/>
            <p:nvPr/>
          </p:nvSpPr>
          <p:spPr>
            <a:xfrm>
              <a:off x="12069606" y="687592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2" y="0"/>
                  </a:moveTo>
                  <a:lnTo>
                    <a:pt x="12" y="355"/>
                  </a:lnTo>
                  <a:lnTo>
                    <a:pt x="0" y="673"/>
                  </a:lnTo>
                  <a:lnTo>
                    <a:pt x="0" y="1015"/>
                  </a:lnTo>
                  <a:lnTo>
                    <a:pt x="368" y="1320"/>
                  </a:lnTo>
                  <a:lnTo>
                    <a:pt x="609" y="1231"/>
                  </a:lnTo>
                  <a:lnTo>
                    <a:pt x="698" y="749"/>
                  </a:lnTo>
                  <a:lnTo>
                    <a:pt x="533" y="431"/>
                  </a:lnTo>
                  <a:lnTo>
                    <a:pt x="444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7" name="object 3627"/>
            <p:cNvSpPr/>
            <p:nvPr/>
          </p:nvSpPr>
          <p:spPr>
            <a:xfrm>
              <a:off x="12071735" y="687596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11" y="0"/>
                  </a:moveTo>
                  <a:lnTo>
                    <a:pt x="457" y="76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253" y="863"/>
                  </a:lnTo>
                  <a:lnTo>
                    <a:pt x="647" y="1308"/>
                  </a:lnTo>
                  <a:lnTo>
                    <a:pt x="1295" y="1511"/>
                  </a:lnTo>
                  <a:lnTo>
                    <a:pt x="1308" y="1346"/>
                  </a:lnTo>
                  <a:lnTo>
                    <a:pt x="1244" y="1206"/>
                  </a:lnTo>
                  <a:lnTo>
                    <a:pt x="1104" y="1143"/>
                  </a:lnTo>
                  <a:lnTo>
                    <a:pt x="965" y="749"/>
                  </a:lnTo>
                  <a:lnTo>
                    <a:pt x="850" y="3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8" name="object 3628"/>
            <p:cNvSpPr/>
            <p:nvPr/>
          </p:nvSpPr>
          <p:spPr>
            <a:xfrm>
              <a:off x="12072852" y="687707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11" y="0"/>
                  </a:moveTo>
                  <a:lnTo>
                    <a:pt x="469" y="63"/>
                  </a:lnTo>
                  <a:lnTo>
                    <a:pt x="228" y="88"/>
                  </a:lnTo>
                  <a:lnTo>
                    <a:pt x="0" y="12"/>
                  </a:lnTo>
                  <a:lnTo>
                    <a:pt x="127" y="101"/>
                  </a:lnTo>
                  <a:lnTo>
                    <a:pt x="203" y="241"/>
                  </a:lnTo>
                  <a:lnTo>
                    <a:pt x="177" y="393"/>
                  </a:lnTo>
                  <a:lnTo>
                    <a:pt x="469" y="406"/>
                  </a:lnTo>
                  <a:lnTo>
                    <a:pt x="1066" y="482"/>
                  </a:lnTo>
                  <a:lnTo>
                    <a:pt x="952" y="342"/>
                  </a:lnTo>
                  <a:lnTo>
                    <a:pt x="825" y="16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29" name="object 3629"/>
            <p:cNvSpPr/>
            <p:nvPr/>
          </p:nvSpPr>
          <p:spPr>
            <a:xfrm>
              <a:off x="12068442" y="68765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77" y="685"/>
                  </a:lnTo>
                  <a:lnTo>
                    <a:pt x="482" y="685"/>
                  </a:lnTo>
                  <a:lnTo>
                    <a:pt x="406" y="444"/>
                  </a:lnTo>
                  <a:lnTo>
                    <a:pt x="304" y="2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0" name="object 3630"/>
            <p:cNvSpPr/>
            <p:nvPr/>
          </p:nvSpPr>
          <p:spPr>
            <a:xfrm>
              <a:off x="12056954" y="6883742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7518" y="0"/>
                  </a:moveTo>
                  <a:lnTo>
                    <a:pt x="5346" y="736"/>
                  </a:lnTo>
                  <a:lnTo>
                    <a:pt x="4889" y="1663"/>
                  </a:lnTo>
                  <a:lnTo>
                    <a:pt x="4013" y="4889"/>
                  </a:lnTo>
                  <a:lnTo>
                    <a:pt x="2133" y="7619"/>
                  </a:lnTo>
                  <a:lnTo>
                    <a:pt x="596" y="10540"/>
                  </a:lnTo>
                  <a:lnTo>
                    <a:pt x="635" y="10960"/>
                  </a:lnTo>
                  <a:lnTo>
                    <a:pt x="444" y="11341"/>
                  </a:lnTo>
                  <a:lnTo>
                    <a:pt x="101" y="11645"/>
                  </a:lnTo>
                  <a:lnTo>
                    <a:pt x="203" y="11836"/>
                  </a:lnTo>
                  <a:lnTo>
                    <a:pt x="152" y="12001"/>
                  </a:lnTo>
                  <a:lnTo>
                    <a:pt x="0" y="12153"/>
                  </a:lnTo>
                  <a:lnTo>
                    <a:pt x="241" y="12839"/>
                  </a:lnTo>
                  <a:lnTo>
                    <a:pt x="457" y="12890"/>
                  </a:lnTo>
                  <a:lnTo>
                    <a:pt x="609" y="13042"/>
                  </a:lnTo>
                  <a:lnTo>
                    <a:pt x="685" y="13258"/>
                  </a:lnTo>
                  <a:lnTo>
                    <a:pt x="1054" y="13309"/>
                  </a:lnTo>
                  <a:lnTo>
                    <a:pt x="1384" y="13487"/>
                  </a:lnTo>
                  <a:lnTo>
                    <a:pt x="1460" y="13906"/>
                  </a:lnTo>
                  <a:lnTo>
                    <a:pt x="2184" y="15062"/>
                  </a:lnTo>
                  <a:lnTo>
                    <a:pt x="3365" y="15392"/>
                  </a:lnTo>
                  <a:lnTo>
                    <a:pt x="3568" y="16916"/>
                  </a:lnTo>
                  <a:lnTo>
                    <a:pt x="4762" y="17246"/>
                  </a:lnTo>
                  <a:lnTo>
                    <a:pt x="6159" y="16446"/>
                  </a:lnTo>
                  <a:lnTo>
                    <a:pt x="7810" y="15913"/>
                  </a:lnTo>
                  <a:lnTo>
                    <a:pt x="8013" y="13944"/>
                  </a:lnTo>
                  <a:lnTo>
                    <a:pt x="7467" y="12915"/>
                  </a:lnTo>
                  <a:lnTo>
                    <a:pt x="6858" y="12738"/>
                  </a:lnTo>
                  <a:lnTo>
                    <a:pt x="4267" y="15189"/>
                  </a:lnTo>
                  <a:lnTo>
                    <a:pt x="3048" y="11048"/>
                  </a:lnTo>
                  <a:lnTo>
                    <a:pt x="2946" y="9969"/>
                  </a:lnTo>
                  <a:lnTo>
                    <a:pt x="4254" y="9994"/>
                  </a:lnTo>
                  <a:lnTo>
                    <a:pt x="4813" y="7619"/>
                  </a:lnTo>
                  <a:lnTo>
                    <a:pt x="5969" y="8902"/>
                  </a:lnTo>
                  <a:lnTo>
                    <a:pt x="6743" y="8813"/>
                  </a:lnTo>
                  <a:lnTo>
                    <a:pt x="8356" y="8966"/>
                  </a:lnTo>
                  <a:lnTo>
                    <a:pt x="8115" y="6946"/>
                  </a:lnTo>
                  <a:lnTo>
                    <a:pt x="6210" y="5143"/>
                  </a:lnTo>
                  <a:lnTo>
                    <a:pt x="7658" y="2946"/>
                  </a:lnTo>
                  <a:lnTo>
                    <a:pt x="6985" y="2108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F5DF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1" name="object 3631"/>
            <p:cNvSpPr/>
            <p:nvPr/>
          </p:nvSpPr>
          <p:spPr>
            <a:xfrm>
              <a:off x="12054471" y="688239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715" y="0"/>
                  </a:moveTo>
                  <a:lnTo>
                    <a:pt x="7912" y="406"/>
                  </a:lnTo>
                  <a:lnTo>
                    <a:pt x="6464" y="1549"/>
                  </a:lnTo>
                  <a:lnTo>
                    <a:pt x="5943" y="3594"/>
                  </a:lnTo>
                  <a:lnTo>
                    <a:pt x="4089" y="4343"/>
                  </a:lnTo>
                  <a:lnTo>
                    <a:pt x="3416" y="5943"/>
                  </a:lnTo>
                  <a:lnTo>
                    <a:pt x="3009" y="6248"/>
                  </a:lnTo>
                  <a:lnTo>
                    <a:pt x="2514" y="6489"/>
                  </a:lnTo>
                  <a:lnTo>
                    <a:pt x="2082" y="7327"/>
                  </a:lnTo>
                  <a:lnTo>
                    <a:pt x="2158" y="8877"/>
                  </a:lnTo>
                  <a:lnTo>
                    <a:pt x="286" y="8877"/>
                  </a:lnTo>
                  <a:lnTo>
                    <a:pt x="0" y="10147"/>
                  </a:lnTo>
                  <a:lnTo>
                    <a:pt x="1358" y="11125"/>
                  </a:lnTo>
                  <a:lnTo>
                    <a:pt x="3086" y="11887"/>
                  </a:lnTo>
                  <a:lnTo>
                    <a:pt x="4610" y="8978"/>
                  </a:lnTo>
                  <a:lnTo>
                    <a:pt x="2158" y="8877"/>
                  </a:lnTo>
                  <a:lnTo>
                    <a:pt x="495" y="7950"/>
                  </a:lnTo>
                  <a:lnTo>
                    <a:pt x="5319" y="7950"/>
                  </a:lnTo>
                  <a:lnTo>
                    <a:pt x="6493" y="6248"/>
                  </a:lnTo>
                  <a:lnTo>
                    <a:pt x="7365" y="3009"/>
                  </a:lnTo>
                  <a:lnTo>
                    <a:pt x="7543" y="2692"/>
                  </a:lnTo>
                  <a:lnTo>
                    <a:pt x="7835" y="2082"/>
                  </a:lnTo>
                  <a:lnTo>
                    <a:pt x="9979" y="1346"/>
                  </a:lnTo>
                  <a:lnTo>
                    <a:pt x="9715" y="0"/>
                  </a:lnTo>
                  <a:close/>
                </a:path>
                <a:path w="12065" h="12065">
                  <a:moveTo>
                    <a:pt x="3987" y="4330"/>
                  </a:moveTo>
                  <a:close/>
                </a:path>
                <a:path w="12065" h="12065">
                  <a:moveTo>
                    <a:pt x="9991" y="1408"/>
                  </a:moveTo>
                  <a:lnTo>
                    <a:pt x="9658" y="2692"/>
                  </a:lnTo>
                  <a:lnTo>
                    <a:pt x="9575" y="3594"/>
                  </a:lnTo>
                  <a:lnTo>
                    <a:pt x="10147" y="4292"/>
                  </a:lnTo>
                  <a:lnTo>
                    <a:pt x="11734" y="3009"/>
                  </a:lnTo>
                  <a:lnTo>
                    <a:pt x="10083" y="1879"/>
                  </a:lnTo>
                  <a:lnTo>
                    <a:pt x="9991" y="1408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2" name="object 3632"/>
            <p:cNvSpPr/>
            <p:nvPr/>
          </p:nvSpPr>
          <p:spPr>
            <a:xfrm>
              <a:off x="12056357" y="688150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473" y="0"/>
                  </a:moveTo>
                  <a:lnTo>
                    <a:pt x="3149" y="190"/>
                  </a:lnTo>
                  <a:lnTo>
                    <a:pt x="2603" y="2895"/>
                  </a:lnTo>
                  <a:lnTo>
                    <a:pt x="571" y="3441"/>
                  </a:lnTo>
                  <a:lnTo>
                    <a:pt x="25" y="4267"/>
                  </a:lnTo>
                  <a:lnTo>
                    <a:pt x="76" y="4546"/>
                  </a:lnTo>
                  <a:lnTo>
                    <a:pt x="279" y="4991"/>
                  </a:lnTo>
                  <a:lnTo>
                    <a:pt x="939" y="4813"/>
                  </a:lnTo>
                  <a:lnTo>
                    <a:pt x="1587" y="4775"/>
                  </a:lnTo>
                  <a:lnTo>
                    <a:pt x="2184" y="5219"/>
                  </a:lnTo>
                  <a:lnTo>
                    <a:pt x="4051" y="4495"/>
                  </a:lnTo>
                  <a:lnTo>
                    <a:pt x="4584" y="2425"/>
                  </a:lnTo>
                  <a:lnTo>
                    <a:pt x="6032" y="1308"/>
                  </a:lnTo>
                  <a:lnTo>
                    <a:pt x="5842" y="888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3" name="object 3633"/>
            <p:cNvSpPr/>
            <p:nvPr/>
          </p:nvSpPr>
          <p:spPr>
            <a:xfrm>
              <a:off x="12063615" y="689255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88" y="0"/>
                  </a:moveTo>
                  <a:lnTo>
                    <a:pt x="774" y="1143"/>
                  </a:lnTo>
                  <a:lnTo>
                    <a:pt x="596" y="2286"/>
                  </a:lnTo>
                  <a:lnTo>
                    <a:pt x="0" y="3390"/>
                  </a:lnTo>
                  <a:lnTo>
                    <a:pt x="38" y="3594"/>
                  </a:lnTo>
                  <a:lnTo>
                    <a:pt x="101" y="3759"/>
                  </a:lnTo>
                  <a:lnTo>
                    <a:pt x="203" y="3911"/>
                  </a:lnTo>
                  <a:lnTo>
                    <a:pt x="825" y="4102"/>
                  </a:lnTo>
                  <a:lnTo>
                    <a:pt x="1079" y="4635"/>
                  </a:lnTo>
                  <a:lnTo>
                    <a:pt x="1346" y="5143"/>
                  </a:lnTo>
                  <a:lnTo>
                    <a:pt x="1536" y="5041"/>
                  </a:lnTo>
                  <a:lnTo>
                    <a:pt x="1701" y="4902"/>
                  </a:lnTo>
                  <a:lnTo>
                    <a:pt x="1854" y="4787"/>
                  </a:lnTo>
                  <a:lnTo>
                    <a:pt x="1841" y="4546"/>
                  </a:lnTo>
                  <a:lnTo>
                    <a:pt x="1803" y="4292"/>
                  </a:lnTo>
                  <a:lnTo>
                    <a:pt x="1777" y="4051"/>
                  </a:lnTo>
                  <a:lnTo>
                    <a:pt x="1587" y="3606"/>
                  </a:lnTo>
                  <a:lnTo>
                    <a:pt x="1498" y="3365"/>
                  </a:lnTo>
                  <a:lnTo>
                    <a:pt x="1333" y="2463"/>
                  </a:lnTo>
                  <a:lnTo>
                    <a:pt x="1536" y="1638"/>
                  </a:lnTo>
                  <a:lnTo>
                    <a:pt x="2006" y="850"/>
                  </a:lnTo>
                  <a:lnTo>
                    <a:pt x="1803" y="368"/>
                  </a:lnTo>
                  <a:lnTo>
                    <a:pt x="1701" y="15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1AFB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4" name="object 3634"/>
            <p:cNvSpPr/>
            <p:nvPr/>
          </p:nvSpPr>
          <p:spPr>
            <a:xfrm>
              <a:off x="12064953" y="689341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673" y="0"/>
                  </a:moveTo>
                  <a:lnTo>
                    <a:pt x="203" y="762"/>
                  </a:lnTo>
                  <a:lnTo>
                    <a:pt x="0" y="1600"/>
                  </a:lnTo>
                  <a:lnTo>
                    <a:pt x="165" y="2514"/>
                  </a:lnTo>
                  <a:lnTo>
                    <a:pt x="1028" y="2159"/>
                  </a:lnTo>
                  <a:lnTo>
                    <a:pt x="1219" y="1473"/>
                  </a:lnTo>
                  <a:lnTo>
                    <a:pt x="952" y="647"/>
                  </a:lnTo>
                  <a:lnTo>
                    <a:pt x="863" y="419"/>
                  </a:lnTo>
                  <a:lnTo>
                    <a:pt x="762" y="20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DA2F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5" name="object 3635"/>
            <p:cNvSpPr/>
            <p:nvPr/>
          </p:nvSpPr>
          <p:spPr>
            <a:xfrm>
              <a:off x="12060967" y="689733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08" y="0"/>
                  </a:moveTo>
                  <a:lnTo>
                    <a:pt x="4191" y="253"/>
                  </a:lnTo>
                  <a:lnTo>
                    <a:pt x="4000" y="355"/>
                  </a:lnTo>
                  <a:lnTo>
                    <a:pt x="3797" y="2311"/>
                  </a:lnTo>
                  <a:lnTo>
                    <a:pt x="2159" y="2844"/>
                  </a:lnTo>
                  <a:lnTo>
                    <a:pt x="762" y="3644"/>
                  </a:lnTo>
                  <a:lnTo>
                    <a:pt x="0" y="5041"/>
                  </a:lnTo>
                  <a:lnTo>
                    <a:pt x="2311" y="4864"/>
                  </a:lnTo>
                  <a:lnTo>
                    <a:pt x="2006" y="6019"/>
                  </a:lnTo>
                  <a:lnTo>
                    <a:pt x="2959" y="5943"/>
                  </a:lnTo>
                  <a:lnTo>
                    <a:pt x="2552" y="4864"/>
                  </a:lnTo>
                  <a:lnTo>
                    <a:pt x="3111" y="4495"/>
                  </a:lnTo>
                  <a:lnTo>
                    <a:pt x="3505" y="4102"/>
                  </a:lnTo>
                  <a:lnTo>
                    <a:pt x="3860" y="3695"/>
                  </a:lnTo>
                  <a:lnTo>
                    <a:pt x="4241" y="3301"/>
                  </a:lnTo>
                  <a:lnTo>
                    <a:pt x="5143" y="2920"/>
                  </a:lnTo>
                  <a:lnTo>
                    <a:pt x="5613" y="2755"/>
                  </a:lnTo>
                  <a:lnTo>
                    <a:pt x="5638" y="1689"/>
                  </a:lnTo>
                  <a:lnTo>
                    <a:pt x="6146" y="419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6" name="object 3636"/>
            <p:cNvSpPr/>
            <p:nvPr/>
          </p:nvSpPr>
          <p:spPr>
            <a:xfrm>
              <a:off x="12064616" y="690008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968" y="0"/>
                  </a:moveTo>
                  <a:lnTo>
                    <a:pt x="1498" y="190"/>
                  </a:lnTo>
                  <a:lnTo>
                    <a:pt x="1028" y="355"/>
                  </a:lnTo>
                  <a:lnTo>
                    <a:pt x="584" y="546"/>
                  </a:lnTo>
                  <a:lnTo>
                    <a:pt x="952" y="1549"/>
                  </a:lnTo>
                  <a:lnTo>
                    <a:pt x="749" y="2362"/>
                  </a:lnTo>
                  <a:lnTo>
                    <a:pt x="0" y="3098"/>
                  </a:lnTo>
                  <a:lnTo>
                    <a:pt x="177" y="3581"/>
                  </a:lnTo>
                  <a:lnTo>
                    <a:pt x="241" y="3784"/>
                  </a:lnTo>
                  <a:lnTo>
                    <a:pt x="1638" y="3936"/>
                  </a:lnTo>
                  <a:lnTo>
                    <a:pt x="3276" y="2959"/>
                  </a:lnTo>
                  <a:lnTo>
                    <a:pt x="4381" y="4597"/>
                  </a:lnTo>
                  <a:lnTo>
                    <a:pt x="4229" y="4140"/>
                  </a:lnTo>
                  <a:lnTo>
                    <a:pt x="3937" y="3200"/>
                  </a:lnTo>
                  <a:lnTo>
                    <a:pt x="3149" y="2285"/>
                  </a:lnTo>
                  <a:lnTo>
                    <a:pt x="3378" y="1257"/>
                  </a:lnTo>
                  <a:lnTo>
                    <a:pt x="3733" y="241"/>
                  </a:lnTo>
                  <a:lnTo>
                    <a:pt x="3124" y="177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EF3C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7" name="object 3637"/>
            <p:cNvSpPr/>
            <p:nvPr/>
          </p:nvSpPr>
          <p:spPr>
            <a:xfrm>
              <a:off x="12068558" y="69008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73" y="0"/>
                  </a:moveTo>
                  <a:lnTo>
                    <a:pt x="1015" y="317"/>
                  </a:lnTo>
                  <a:lnTo>
                    <a:pt x="800" y="1663"/>
                  </a:lnTo>
                  <a:lnTo>
                    <a:pt x="0" y="2413"/>
                  </a:lnTo>
                  <a:lnTo>
                    <a:pt x="279" y="3352"/>
                  </a:lnTo>
                  <a:lnTo>
                    <a:pt x="431" y="3810"/>
                  </a:lnTo>
                  <a:lnTo>
                    <a:pt x="876" y="4165"/>
                  </a:lnTo>
                  <a:lnTo>
                    <a:pt x="1333" y="4508"/>
                  </a:lnTo>
                  <a:lnTo>
                    <a:pt x="1752" y="4864"/>
                  </a:lnTo>
                  <a:lnTo>
                    <a:pt x="2400" y="4610"/>
                  </a:lnTo>
                  <a:lnTo>
                    <a:pt x="2222" y="4051"/>
                  </a:lnTo>
                  <a:lnTo>
                    <a:pt x="2171" y="3492"/>
                  </a:lnTo>
                  <a:lnTo>
                    <a:pt x="2578" y="2971"/>
                  </a:lnTo>
                  <a:lnTo>
                    <a:pt x="2336" y="2222"/>
                  </a:lnTo>
                  <a:lnTo>
                    <a:pt x="1879" y="1460"/>
                  </a:lnTo>
                  <a:lnTo>
                    <a:pt x="2527" y="673"/>
                  </a:lnTo>
                  <a:lnTo>
                    <a:pt x="2438" y="45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2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8" name="object 3638"/>
            <p:cNvSpPr/>
            <p:nvPr/>
          </p:nvSpPr>
          <p:spPr>
            <a:xfrm>
              <a:off x="12071085" y="690128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558" y="63"/>
                  </a:lnTo>
                  <a:lnTo>
                    <a:pt x="0" y="266"/>
                  </a:lnTo>
                  <a:lnTo>
                    <a:pt x="495" y="711"/>
                  </a:lnTo>
                  <a:lnTo>
                    <a:pt x="1054" y="622"/>
                  </a:lnTo>
                  <a:lnTo>
                    <a:pt x="1612" y="431"/>
                  </a:lnTo>
                  <a:close/>
                </a:path>
              </a:pathLst>
            </a:custGeom>
            <a:solidFill>
              <a:srgbClr val="E18A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39" name="object 3639"/>
            <p:cNvSpPr/>
            <p:nvPr/>
          </p:nvSpPr>
          <p:spPr>
            <a:xfrm>
              <a:off x="12070321" y="6901573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914" y="4572"/>
                  </a:moveTo>
                  <a:lnTo>
                    <a:pt x="838" y="4368"/>
                  </a:lnTo>
                  <a:lnTo>
                    <a:pt x="749" y="4152"/>
                  </a:lnTo>
                  <a:lnTo>
                    <a:pt x="647" y="3911"/>
                  </a:lnTo>
                  <a:lnTo>
                    <a:pt x="0" y="4165"/>
                  </a:lnTo>
                  <a:lnTo>
                    <a:pt x="63" y="4381"/>
                  </a:lnTo>
                  <a:lnTo>
                    <a:pt x="152" y="4597"/>
                  </a:lnTo>
                  <a:lnTo>
                    <a:pt x="292" y="4775"/>
                  </a:lnTo>
                  <a:lnTo>
                    <a:pt x="495" y="4724"/>
                  </a:lnTo>
                  <a:lnTo>
                    <a:pt x="711" y="4660"/>
                  </a:lnTo>
                  <a:lnTo>
                    <a:pt x="914" y="4572"/>
                  </a:lnTo>
                  <a:close/>
                </a:path>
                <a:path w="2540" h="5079">
                  <a:moveTo>
                    <a:pt x="2527" y="2451"/>
                  </a:moveTo>
                  <a:lnTo>
                    <a:pt x="1968" y="965"/>
                  </a:lnTo>
                  <a:lnTo>
                    <a:pt x="2374" y="152"/>
                  </a:lnTo>
                  <a:lnTo>
                    <a:pt x="1816" y="355"/>
                  </a:lnTo>
                  <a:lnTo>
                    <a:pt x="1257" y="431"/>
                  </a:lnTo>
                  <a:lnTo>
                    <a:pt x="762" y="0"/>
                  </a:lnTo>
                  <a:lnTo>
                    <a:pt x="114" y="787"/>
                  </a:lnTo>
                  <a:lnTo>
                    <a:pt x="571" y="1549"/>
                  </a:lnTo>
                  <a:lnTo>
                    <a:pt x="812" y="2298"/>
                  </a:lnTo>
                  <a:lnTo>
                    <a:pt x="2527" y="2451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0" name="object 3640"/>
            <p:cNvSpPr/>
            <p:nvPr/>
          </p:nvSpPr>
          <p:spPr>
            <a:xfrm>
              <a:off x="12075242" y="692336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489" y="0"/>
                  </a:moveTo>
                  <a:lnTo>
                    <a:pt x="2044" y="177"/>
                  </a:lnTo>
                  <a:lnTo>
                    <a:pt x="1587" y="342"/>
                  </a:lnTo>
                  <a:lnTo>
                    <a:pt x="1117" y="533"/>
                  </a:lnTo>
                  <a:lnTo>
                    <a:pt x="558" y="749"/>
                  </a:lnTo>
                  <a:lnTo>
                    <a:pt x="101" y="1079"/>
                  </a:lnTo>
                  <a:lnTo>
                    <a:pt x="0" y="1739"/>
                  </a:lnTo>
                  <a:lnTo>
                    <a:pt x="469" y="2552"/>
                  </a:lnTo>
                  <a:lnTo>
                    <a:pt x="1803" y="1346"/>
                  </a:lnTo>
                  <a:lnTo>
                    <a:pt x="2070" y="2603"/>
                  </a:lnTo>
                  <a:lnTo>
                    <a:pt x="2184" y="3022"/>
                  </a:lnTo>
                  <a:lnTo>
                    <a:pt x="1651" y="3644"/>
                  </a:lnTo>
                  <a:lnTo>
                    <a:pt x="2413" y="3771"/>
                  </a:lnTo>
                  <a:lnTo>
                    <a:pt x="3619" y="1739"/>
                  </a:lnTo>
                  <a:lnTo>
                    <a:pt x="3708" y="1130"/>
                  </a:lnTo>
                  <a:lnTo>
                    <a:pt x="2908" y="3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428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1" name="object 3641"/>
            <p:cNvSpPr/>
            <p:nvPr/>
          </p:nvSpPr>
          <p:spPr>
            <a:xfrm>
              <a:off x="12078539" y="69308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79" y="0"/>
                  </a:moveTo>
                  <a:lnTo>
                    <a:pt x="101" y="406"/>
                  </a:lnTo>
                  <a:lnTo>
                    <a:pt x="12" y="863"/>
                  </a:lnTo>
                  <a:lnTo>
                    <a:pt x="368" y="762"/>
                  </a:lnTo>
                  <a:lnTo>
                    <a:pt x="901" y="1079"/>
                  </a:lnTo>
                  <a:lnTo>
                    <a:pt x="1130" y="546"/>
                  </a:lnTo>
                  <a:lnTo>
                    <a:pt x="965" y="127"/>
                  </a:lnTo>
                  <a:close/>
                </a:path>
              </a:pathLst>
            </a:custGeom>
            <a:solidFill>
              <a:srgbClr val="EF40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2" name="object 3642"/>
            <p:cNvSpPr/>
            <p:nvPr/>
          </p:nvSpPr>
          <p:spPr>
            <a:xfrm>
              <a:off x="12068340" y="691790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3771" y="5219"/>
                  </a:moveTo>
                  <a:lnTo>
                    <a:pt x="3403" y="6172"/>
                  </a:lnTo>
                  <a:lnTo>
                    <a:pt x="3543" y="5854"/>
                  </a:lnTo>
                  <a:lnTo>
                    <a:pt x="3771" y="5219"/>
                  </a:lnTo>
                  <a:close/>
                </a:path>
                <a:path w="10795" h="7620">
                  <a:moveTo>
                    <a:pt x="6197" y="7454"/>
                  </a:moveTo>
                  <a:lnTo>
                    <a:pt x="5969" y="7188"/>
                  </a:lnTo>
                  <a:lnTo>
                    <a:pt x="5880" y="7416"/>
                  </a:lnTo>
                  <a:lnTo>
                    <a:pt x="6108" y="7454"/>
                  </a:lnTo>
                  <a:close/>
                </a:path>
                <a:path w="10795" h="7620">
                  <a:moveTo>
                    <a:pt x="6845" y="4699"/>
                  </a:moveTo>
                  <a:lnTo>
                    <a:pt x="5981" y="4229"/>
                  </a:lnTo>
                  <a:lnTo>
                    <a:pt x="5600" y="3759"/>
                  </a:lnTo>
                  <a:lnTo>
                    <a:pt x="4660" y="2451"/>
                  </a:lnTo>
                  <a:lnTo>
                    <a:pt x="5880" y="1308"/>
                  </a:lnTo>
                  <a:lnTo>
                    <a:pt x="6096" y="38"/>
                  </a:lnTo>
                  <a:lnTo>
                    <a:pt x="4762" y="0"/>
                  </a:lnTo>
                  <a:lnTo>
                    <a:pt x="3759" y="292"/>
                  </a:lnTo>
                  <a:lnTo>
                    <a:pt x="2552" y="3035"/>
                  </a:lnTo>
                  <a:lnTo>
                    <a:pt x="1689" y="1638"/>
                  </a:lnTo>
                  <a:lnTo>
                    <a:pt x="889" y="1638"/>
                  </a:lnTo>
                  <a:lnTo>
                    <a:pt x="584" y="2260"/>
                  </a:lnTo>
                  <a:lnTo>
                    <a:pt x="304" y="2882"/>
                  </a:lnTo>
                  <a:lnTo>
                    <a:pt x="0" y="3505"/>
                  </a:lnTo>
                  <a:lnTo>
                    <a:pt x="1282" y="4381"/>
                  </a:lnTo>
                  <a:lnTo>
                    <a:pt x="165" y="5549"/>
                  </a:lnTo>
                  <a:lnTo>
                    <a:pt x="381" y="6540"/>
                  </a:lnTo>
                  <a:lnTo>
                    <a:pt x="2349" y="7340"/>
                  </a:lnTo>
                  <a:lnTo>
                    <a:pt x="2349" y="4991"/>
                  </a:lnTo>
                  <a:lnTo>
                    <a:pt x="3543" y="4546"/>
                  </a:lnTo>
                  <a:lnTo>
                    <a:pt x="4000" y="4432"/>
                  </a:lnTo>
                  <a:lnTo>
                    <a:pt x="4495" y="4381"/>
                  </a:lnTo>
                  <a:lnTo>
                    <a:pt x="5435" y="4940"/>
                  </a:lnTo>
                  <a:lnTo>
                    <a:pt x="5753" y="6248"/>
                  </a:lnTo>
                  <a:lnTo>
                    <a:pt x="6527" y="5181"/>
                  </a:lnTo>
                  <a:lnTo>
                    <a:pt x="6845" y="4699"/>
                  </a:lnTo>
                  <a:close/>
                </a:path>
                <a:path w="10795" h="7620">
                  <a:moveTo>
                    <a:pt x="7670" y="3009"/>
                  </a:moveTo>
                  <a:lnTo>
                    <a:pt x="6946" y="2463"/>
                  </a:lnTo>
                  <a:lnTo>
                    <a:pt x="6502" y="2654"/>
                  </a:lnTo>
                  <a:lnTo>
                    <a:pt x="6286" y="3505"/>
                  </a:lnTo>
                  <a:lnTo>
                    <a:pt x="6743" y="3340"/>
                  </a:lnTo>
                  <a:lnTo>
                    <a:pt x="7226" y="3162"/>
                  </a:lnTo>
                  <a:lnTo>
                    <a:pt x="7670" y="3009"/>
                  </a:lnTo>
                  <a:close/>
                </a:path>
                <a:path w="10795" h="7620">
                  <a:moveTo>
                    <a:pt x="10642" y="4711"/>
                  </a:moveTo>
                  <a:lnTo>
                    <a:pt x="9690" y="4368"/>
                  </a:lnTo>
                  <a:lnTo>
                    <a:pt x="8420" y="3873"/>
                  </a:lnTo>
                  <a:lnTo>
                    <a:pt x="7645" y="4483"/>
                  </a:lnTo>
                  <a:lnTo>
                    <a:pt x="8026" y="5981"/>
                  </a:lnTo>
                  <a:lnTo>
                    <a:pt x="9385" y="5473"/>
                  </a:lnTo>
                  <a:lnTo>
                    <a:pt x="9842" y="5168"/>
                  </a:lnTo>
                  <a:lnTo>
                    <a:pt x="10642" y="4711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3" name="object 3643"/>
            <p:cNvSpPr/>
            <p:nvPr/>
          </p:nvSpPr>
          <p:spPr>
            <a:xfrm>
              <a:off x="12067778" y="69169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31" y="0"/>
                  </a:moveTo>
                  <a:lnTo>
                    <a:pt x="1701" y="114"/>
                  </a:lnTo>
                  <a:lnTo>
                    <a:pt x="1346" y="254"/>
                  </a:lnTo>
                  <a:lnTo>
                    <a:pt x="1054" y="736"/>
                  </a:lnTo>
                  <a:lnTo>
                    <a:pt x="736" y="1193"/>
                  </a:lnTo>
                  <a:lnTo>
                    <a:pt x="0" y="2794"/>
                  </a:lnTo>
                  <a:lnTo>
                    <a:pt x="660" y="2743"/>
                  </a:lnTo>
                  <a:lnTo>
                    <a:pt x="1435" y="2552"/>
                  </a:lnTo>
                  <a:lnTo>
                    <a:pt x="1587" y="1701"/>
                  </a:lnTo>
                  <a:lnTo>
                    <a:pt x="2539" y="101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4" name="object 3644"/>
            <p:cNvSpPr/>
            <p:nvPr/>
          </p:nvSpPr>
          <p:spPr>
            <a:xfrm>
              <a:off x="12070486" y="69157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1" y="0"/>
                  </a:moveTo>
                  <a:lnTo>
                    <a:pt x="0" y="952"/>
                  </a:lnTo>
                  <a:lnTo>
                    <a:pt x="304" y="31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5" name="object 3645"/>
            <p:cNvSpPr/>
            <p:nvPr/>
          </p:nvSpPr>
          <p:spPr>
            <a:xfrm>
              <a:off x="12031723" y="6904306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29713" y="20116"/>
                  </a:moveTo>
                  <a:lnTo>
                    <a:pt x="27647" y="20116"/>
                  </a:lnTo>
                  <a:lnTo>
                    <a:pt x="28016" y="20294"/>
                  </a:lnTo>
                  <a:lnTo>
                    <a:pt x="28206" y="21005"/>
                  </a:lnTo>
                  <a:lnTo>
                    <a:pt x="27711" y="21196"/>
                  </a:lnTo>
                  <a:lnTo>
                    <a:pt x="27424" y="21348"/>
                  </a:lnTo>
                  <a:lnTo>
                    <a:pt x="27370" y="21551"/>
                  </a:lnTo>
                  <a:lnTo>
                    <a:pt x="27571" y="21983"/>
                  </a:lnTo>
                  <a:lnTo>
                    <a:pt x="28549" y="21551"/>
                  </a:lnTo>
                  <a:lnTo>
                    <a:pt x="30536" y="21551"/>
                  </a:lnTo>
                  <a:lnTo>
                    <a:pt x="29973" y="20447"/>
                  </a:lnTo>
                  <a:lnTo>
                    <a:pt x="29875" y="20294"/>
                  </a:lnTo>
                  <a:lnTo>
                    <a:pt x="29713" y="20116"/>
                  </a:lnTo>
                  <a:close/>
                </a:path>
                <a:path w="33654" h="22225">
                  <a:moveTo>
                    <a:pt x="30536" y="21551"/>
                  </a:moveTo>
                  <a:lnTo>
                    <a:pt x="28549" y="21551"/>
                  </a:lnTo>
                  <a:lnTo>
                    <a:pt x="29540" y="21590"/>
                  </a:lnTo>
                  <a:lnTo>
                    <a:pt x="30556" y="21755"/>
                  </a:lnTo>
                  <a:lnTo>
                    <a:pt x="30536" y="21551"/>
                  </a:lnTo>
                  <a:close/>
                </a:path>
                <a:path w="33654" h="22225">
                  <a:moveTo>
                    <a:pt x="27920" y="12407"/>
                  </a:moveTo>
                  <a:lnTo>
                    <a:pt x="26060" y="12407"/>
                  </a:lnTo>
                  <a:lnTo>
                    <a:pt x="27096" y="14782"/>
                  </a:lnTo>
                  <a:lnTo>
                    <a:pt x="27105" y="15100"/>
                  </a:lnTo>
                  <a:lnTo>
                    <a:pt x="26390" y="15849"/>
                  </a:lnTo>
                  <a:lnTo>
                    <a:pt x="24358" y="17246"/>
                  </a:lnTo>
                  <a:lnTo>
                    <a:pt x="24440" y="18313"/>
                  </a:lnTo>
                  <a:lnTo>
                    <a:pt x="24853" y="19215"/>
                  </a:lnTo>
                  <a:lnTo>
                    <a:pt x="25095" y="19862"/>
                  </a:lnTo>
                  <a:lnTo>
                    <a:pt x="26162" y="19900"/>
                  </a:lnTo>
                  <a:lnTo>
                    <a:pt x="26225" y="21348"/>
                  </a:lnTo>
                  <a:lnTo>
                    <a:pt x="27266" y="21399"/>
                  </a:lnTo>
                  <a:lnTo>
                    <a:pt x="27165" y="20955"/>
                  </a:lnTo>
                  <a:lnTo>
                    <a:pt x="27000" y="20447"/>
                  </a:lnTo>
                  <a:lnTo>
                    <a:pt x="27647" y="20116"/>
                  </a:lnTo>
                  <a:lnTo>
                    <a:pt x="29713" y="20116"/>
                  </a:lnTo>
                  <a:lnTo>
                    <a:pt x="28917" y="19240"/>
                  </a:lnTo>
                  <a:lnTo>
                    <a:pt x="28968" y="18199"/>
                  </a:lnTo>
                  <a:lnTo>
                    <a:pt x="28409" y="18199"/>
                  </a:lnTo>
                  <a:lnTo>
                    <a:pt x="27711" y="18161"/>
                  </a:lnTo>
                  <a:lnTo>
                    <a:pt x="27766" y="17665"/>
                  </a:lnTo>
                  <a:lnTo>
                    <a:pt x="28337" y="16814"/>
                  </a:lnTo>
                  <a:lnTo>
                    <a:pt x="28457" y="14782"/>
                  </a:lnTo>
                  <a:lnTo>
                    <a:pt x="28563" y="14452"/>
                  </a:lnTo>
                  <a:lnTo>
                    <a:pt x="28461" y="13944"/>
                  </a:lnTo>
                  <a:lnTo>
                    <a:pt x="27920" y="12407"/>
                  </a:lnTo>
                  <a:close/>
                </a:path>
                <a:path w="33654" h="22225">
                  <a:moveTo>
                    <a:pt x="24674" y="12992"/>
                  </a:moveTo>
                  <a:lnTo>
                    <a:pt x="17754" y="12992"/>
                  </a:lnTo>
                  <a:lnTo>
                    <a:pt x="20751" y="13843"/>
                  </a:lnTo>
                  <a:lnTo>
                    <a:pt x="21526" y="14452"/>
                  </a:lnTo>
                  <a:lnTo>
                    <a:pt x="22745" y="15100"/>
                  </a:lnTo>
                  <a:lnTo>
                    <a:pt x="19862" y="16395"/>
                  </a:lnTo>
                  <a:lnTo>
                    <a:pt x="19418" y="17348"/>
                  </a:lnTo>
                  <a:lnTo>
                    <a:pt x="20421" y="18313"/>
                  </a:lnTo>
                  <a:lnTo>
                    <a:pt x="21412" y="19469"/>
                  </a:lnTo>
                  <a:lnTo>
                    <a:pt x="22689" y="17691"/>
                  </a:lnTo>
                  <a:lnTo>
                    <a:pt x="22758" y="16789"/>
                  </a:lnTo>
                  <a:lnTo>
                    <a:pt x="23012" y="16116"/>
                  </a:lnTo>
                  <a:lnTo>
                    <a:pt x="24612" y="16103"/>
                  </a:lnTo>
                  <a:lnTo>
                    <a:pt x="24866" y="15709"/>
                  </a:lnTo>
                  <a:lnTo>
                    <a:pt x="24917" y="15214"/>
                  </a:lnTo>
                  <a:lnTo>
                    <a:pt x="23739" y="14160"/>
                  </a:lnTo>
                  <a:lnTo>
                    <a:pt x="23622" y="13716"/>
                  </a:lnTo>
                  <a:lnTo>
                    <a:pt x="23774" y="13436"/>
                  </a:lnTo>
                  <a:lnTo>
                    <a:pt x="24226" y="13195"/>
                  </a:lnTo>
                  <a:lnTo>
                    <a:pt x="24674" y="12992"/>
                  </a:lnTo>
                  <a:close/>
                </a:path>
                <a:path w="33654" h="22225">
                  <a:moveTo>
                    <a:pt x="28994" y="17665"/>
                  </a:moveTo>
                  <a:lnTo>
                    <a:pt x="28702" y="17856"/>
                  </a:lnTo>
                  <a:lnTo>
                    <a:pt x="28409" y="18199"/>
                  </a:lnTo>
                  <a:lnTo>
                    <a:pt x="28968" y="18199"/>
                  </a:lnTo>
                  <a:lnTo>
                    <a:pt x="28994" y="17665"/>
                  </a:lnTo>
                  <a:close/>
                </a:path>
                <a:path w="33654" h="22225">
                  <a:moveTo>
                    <a:pt x="17286" y="15659"/>
                  </a:moveTo>
                  <a:lnTo>
                    <a:pt x="15621" y="15659"/>
                  </a:lnTo>
                  <a:lnTo>
                    <a:pt x="16154" y="17005"/>
                  </a:lnTo>
                  <a:lnTo>
                    <a:pt x="16681" y="16789"/>
                  </a:lnTo>
                  <a:lnTo>
                    <a:pt x="17526" y="16484"/>
                  </a:lnTo>
                  <a:lnTo>
                    <a:pt x="17286" y="15659"/>
                  </a:lnTo>
                  <a:close/>
                </a:path>
                <a:path w="33654" h="22225">
                  <a:moveTo>
                    <a:pt x="17180" y="15290"/>
                  </a:moveTo>
                  <a:lnTo>
                    <a:pt x="12814" y="15290"/>
                  </a:lnTo>
                  <a:lnTo>
                    <a:pt x="13322" y="15735"/>
                  </a:lnTo>
                  <a:lnTo>
                    <a:pt x="14376" y="15900"/>
                  </a:lnTo>
                  <a:lnTo>
                    <a:pt x="15621" y="15659"/>
                  </a:lnTo>
                  <a:lnTo>
                    <a:pt x="17286" y="15659"/>
                  </a:lnTo>
                  <a:lnTo>
                    <a:pt x="17180" y="15290"/>
                  </a:lnTo>
                  <a:close/>
                </a:path>
                <a:path w="33654" h="22225">
                  <a:moveTo>
                    <a:pt x="15691" y="11899"/>
                  </a:moveTo>
                  <a:lnTo>
                    <a:pt x="10248" y="11899"/>
                  </a:lnTo>
                  <a:lnTo>
                    <a:pt x="10502" y="13246"/>
                  </a:lnTo>
                  <a:lnTo>
                    <a:pt x="12393" y="13716"/>
                  </a:lnTo>
                  <a:lnTo>
                    <a:pt x="12506" y="13944"/>
                  </a:lnTo>
                  <a:lnTo>
                    <a:pt x="11671" y="15557"/>
                  </a:lnTo>
                  <a:lnTo>
                    <a:pt x="12255" y="15367"/>
                  </a:lnTo>
                  <a:lnTo>
                    <a:pt x="12814" y="15290"/>
                  </a:lnTo>
                  <a:lnTo>
                    <a:pt x="17180" y="15290"/>
                  </a:lnTo>
                  <a:lnTo>
                    <a:pt x="16937" y="14452"/>
                  </a:lnTo>
                  <a:lnTo>
                    <a:pt x="17019" y="13944"/>
                  </a:lnTo>
                  <a:lnTo>
                    <a:pt x="17754" y="12992"/>
                  </a:lnTo>
                  <a:lnTo>
                    <a:pt x="24674" y="12992"/>
                  </a:lnTo>
                  <a:lnTo>
                    <a:pt x="25468" y="12649"/>
                  </a:lnTo>
                  <a:lnTo>
                    <a:pt x="18173" y="12649"/>
                  </a:lnTo>
                  <a:lnTo>
                    <a:pt x="17487" y="12268"/>
                  </a:lnTo>
                  <a:lnTo>
                    <a:pt x="15570" y="12268"/>
                  </a:lnTo>
                  <a:lnTo>
                    <a:pt x="15691" y="11899"/>
                  </a:lnTo>
                  <a:close/>
                </a:path>
                <a:path w="33654" h="22225">
                  <a:moveTo>
                    <a:pt x="9921" y="8166"/>
                  </a:moveTo>
                  <a:lnTo>
                    <a:pt x="4813" y="8166"/>
                  </a:lnTo>
                  <a:lnTo>
                    <a:pt x="7594" y="8204"/>
                  </a:lnTo>
                  <a:lnTo>
                    <a:pt x="7658" y="9105"/>
                  </a:lnTo>
                  <a:lnTo>
                    <a:pt x="6959" y="9398"/>
                  </a:lnTo>
                  <a:lnTo>
                    <a:pt x="6593" y="9588"/>
                  </a:lnTo>
                  <a:lnTo>
                    <a:pt x="6471" y="9969"/>
                  </a:lnTo>
                  <a:lnTo>
                    <a:pt x="6727" y="10502"/>
                  </a:lnTo>
                  <a:lnTo>
                    <a:pt x="6794" y="11861"/>
                  </a:lnTo>
                  <a:lnTo>
                    <a:pt x="8064" y="12217"/>
                  </a:lnTo>
                  <a:lnTo>
                    <a:pt x="9690" y="12357"/>
                  </a:lnTo>
                  <a:lnTo>
                    <a:pt x="8115" y="14808"/>
                  </a:lnTo>
                  <a:lnTo>
                    <a:pt x="10160" y="14782"/>
                  </a:lnTo>
                  <a:lnTo>
                    <a:pt x="10795" y="13944"/>
                  </a:lnTo>
                  <a:lnTo>
                    <a:pt x="9423" y="12890"/>
                  </a:lnTo>
                  <a:lnTo>
                    <a:pt x="10248" y="11899"/>
                  </a:lnTo>
                  <a:lnTo>
                    <a:pt x="15691" y="11899"/>
                  </a:lnTo>
                  <a:lnTo>
                    <a:pt x="16328" y="9969"/>
                  </a:lnTo>
                  <a:lnTo>
                    <a:pt x="10769" y="9969"/>
                  </a:lnTo>
                  <a:lnTo>
                    <a:pt x="10121" y="9588"/>
                  </a:lnTo>
                  <a:lnTo>
                    <a:pt x="10010" y="9169"/>
                  </a:lnTo>
                  <a:lnTo>
                    <a:pt x="9921" y="8166"/>
                  </a:lnTo>
                  <a:close/>
                </a:path>
                <a:path w="33654" h="22225">
                  <a:moveTo>
                    <a:pt x="33141" y="12065"/>
                  </a:moveTo>
                  <a:lnTo>
                    <a:pt x="27800" y="12065"/>
                  </a:lnTo>
                  <a:lnTo>
                    <a:pt x="30454" y="13195"/>
                  </a:lnTo>
                  <a:lnTo>
                    <a:pt x="31102" y="13284"/>
                  </a:lnTo>
                  <a:lnTo>
                    <a:pt x="31402" y="13716"/>
                  </a:lnTo>
                  <a:lnTo>
                    <a:pt x="31623" y="14300"/>
                  </a:lnTo>
                  <a:lnTo>
                    <a:pt x="32321" y="14033"/>
                  </a:lnTo>
                  <a:lnTo>
                    <a:pt x="32387" y="13195"/>
                  </a:lnTo>
                  <a:lnTo>
                    <a:pt x="32639" y="12649"/>
                  </a:lnTo>
                  <a:lnTo>
                    <a:pt x="33052" y="12255"/>
                  </a:lnTo>
                  <a:lnTo>
                    <a:pt x="33141" y="12065"/>
                  </a:lnTo>
                  <a:close/>
                </a:path>
                <a:path w="33654" h="22225">
                  <a:moveTo>
                    <a:pt x="19814" y="9918"/>
                  </a:moveTo>
                  <a:lnTo>
                    <a:pt x="16344" y="9918"/>
                  </a:lnTo>
                  <a:lnTo>
                    <a:pt x="17856" y="11087"/>
                  </a:lnTo>
                  <a:lnTo>
                    <a:pt x="19024" y="11214"/>
                  </a:lnTo>
                  <a:lnTo>
                    <a:pt x="18173" y="12649"/>
                  </a:lnTo>
                  <a:lnTo>
                    <a:pt x="25468" y="12649"/>
                  </a:lnTo>
                  <a:lnTo>
                    <a:pt x="25966" y="12446"/>
                  </a:lnTo>
                  <a:lnTo>
                    <a:pt x="22021" y="12446"/>
                  </a:lnTo>
                  <a:lnTo>
                    <a:pt x="21310" y="11912"/>
                  </a:lnTo>
                  <a:lnTo>
                    <a:pt x="20053" y="11468"/>
                  </a:lnTo>
                  <a:lnTo>
                    <a:pt x="19814" y="9918"/>
                  </a:lnTo>
                  <a:close/>
                </a:path>
                <a:path w="33654" h="22225">
                  <a:moveTo>
                    <a:pt x="27903" y="11049"/>
                  </a:moveTo>
                  <a:lnTo>
                    <a:pt x="22961" y="11049"/>
                  </a:lnTo>
                  <a:lnTo>
                    <a:pt x="22891" y="11214"/>
                  </a:lnTo>
                  <a:lnTo>
                    <a:pt x="22694" y="11391"/>
                  </a:lnTo>
                  <a:lnTo>
                    <a:pt x="22584" y="11861"/>
                  </a:lnTo>
                  <a:lnTo>
                    <a:pt x="22460" y="12268"/>
                  </a:lnTo>
                  <a:lnTo>
                    <a:pt x="22021" y="12446"/>
                  </a:lnTo>
                  <a:lnTo>
                    <a:pt x="25966" y="12446"/>
                  </a:lnTo>
                  <a:lnTo>
                    <a:pt x="27920" y="12407"/>
                  </a:lnTo>
                  <a:lnTo>
                    <a:pt x="27800" y="12065"/>
                  </a:lnTo>
                  <a:lnTo>
                    <a:pt x="33141" y="12065"/>
                  </a:lnTo>
                  <a:lnTo>
                    <a:pt x="33047" y="11836"/>
                  </a:lnTo>
                  <a:lnTo>
                    <a:pt x="30759" y="11836"/>
                  </a:lnTo>
                  <a:lnTo>
                    <a:pt x="27903" y="11049"/>
                  </a:lnTo>
                  <a:close/>
                </a:path>
                <a:path w="33654" h="22225">
                  <a:moveTo>
                    <a:pt x="16916" y="11950"/>
                  </a:moveTo>
                  <a:lnTo>
                    <a:pt x="15570" y="12268"/>
                  </a:lnTo>
                  <a:lnTo>
                    <a:pt x="17487" y="12268"/>
                  </a:lnTo>
                  <a:lnTo>
                    <a:pt x="16916" y="11950"/>
                  </a:lnTo>
                  <a:close/>
                </a:path>
                <a:path w="33654" h="22225">
                  <a:moveTo>
                    <a:pt x="21321" y="11908"/>
                  </a:moveTo>
                  <a:close/>
                </a:path>
                <a:path w="33654" h="22225">
                  <a:moveTo>
                    <a:pt x="27014" y="9245"/>
                  </a:moveTo>
                  <a:lnTo>
                    <a:pt x="19710" y="9245"/>
                  </a:lnTo>
                  <a:lnTo>
                    <a:pt x="21450" y="9486"/>
                  </a:lnTo>
                  <a:lnTo>
                    <a:pt x="21422" y="10985"/>
                  </a:lnTo>
                  <a:lnTo>
                    <a:pt x="21321" y="11908"/>
                  </a:lnTo>
                  <a:lnTo>
                    <a:pt x="22694" y="11391"/>
                  </a:lnTo>
                  <a:lnTo>
                    <a:pt x="22745" y="11087"/>
                  </a:lnTo>
                  <a:lnTo>
                    <a:pt x="22961" y="11049"/>
                  </a:lnTo>
                  <a:lnTo>
                    <a:pt x="27903" y="11049"/>
                  </a:lnTo>
                  <a:lnTo>
                    <a:pt x="26047" y="10515"/>
                  </a:lnTo>
                  <a:lnTo>
                    <a:pt x="27014" y="9245"/>
                  </a:lnTo>
                  <a:close/>
                </a:path>
                <a:path w="33654" h="22225">
                  <a:moveTo>
                    <a:pt x="33045" y="10591"/>
                  </a:moveTo>
                  <a:lnTo>
                    <a:pt x="31318" y="10591"/>
                  </a:lnTo>
                  <a:lnTo>
                    <a:pt x="30759" y="11836"/>
                  </a:lnTo>
                  <a:lnTo>
                    <a:pt x="33047" y="11836"/>
                  </a:lnTo>
                  <a:lnTo>
                    <a:pt x="32896" y="11468"/>
                  </a:lnTo>
                  <a:lnTo>
                    <a:pt x="33045" y="10591"/>
                  </a:lnTo>
                  <a:close/>
                </a:path>
                <a:path w="33654" h="22225">
                  <a:moveTo>
                    <a:pt x="30861" y="9220"/>
                  </a:moveTo>
                  <a:lnTo>
                    <a:pt x="30017" y="9652"/>
                  </a:lnTo>
                  <a:lnTo>
                    <a:pt x="29908" y="10718"/>
                  </a:lnTo>
                  <a:lnTo>
                    <a:pt x="31318" y="10591"/>
                  </a:lnTo>
                  <a:lnTo>
                    <a:pt x="33045" y="10591"/>
                  </a:lnTo>
                  <a:lnTo>
                    <a:pt x="32054" y="10502"/>
                  </a:lnTo>
                  <a:lnTo>
                    <a:pt x="30861" y="9220"/>
                  </a:lnTo>
                  <a:close/>
                </a:path>
                <a:path w="33654" h="22225">
                  <a:moveTo>
                    <a:pt x="1600" y="7569"/>
                  </a:moveTo>
                  <a:lnTo>
                    <a:pt x="1663" y="7810"/>
                  </a:lnTo>
                  <a:lnTo>
                    <a:pt x="2163" y="9055"/>
                  </a:lnTo>
                  <a:lnTo>
                    <a:pt x="2362" y="9652"/>
                  </a:lnTo>
                  <a:lnTo>
                    <a:pt x="3467" y="9690"/>
                  </a:lnTo>
                  <a:lnTo>
                    <a:pt x="4470" y="10515"/>
                  </a:lnTo>
                  <a:lnTo>
                    <a:pt x="5651" y="9969"/>
                  </a:lnTo>
                  <a:lnTo>
                    <a:pt x="5043" y="8661"/>
                  </a:lnTo>
                  <a:lnTo>
                    <a:pt x="4152" y="8661"/>
                  </a:lnTo>
                  <a:lnTo>
                    <a:pt x="2794" y="7594"/>
                  </a:lnTo>
                  <a:lnTo>
                    <a:pt x="1600" y="7569"/>
                  </a:lnTo>
                  <a:close/>
                </a:path>
                <a:path w="33654" h="22225">
                  <a:moveTo>
                    <a:pt x="33108" y="9804"/>
                  </a:moveTo>
                  <a:lnTo>
                    <a:pt x="32054" y="10502"/>
                  </a:lnTo>
                  <a:lnTo>
                    <a:pt x="33052" y="10502"/>
                  </a:lnTo>
                  <a:lnTo>
                    <a:pt x="33108" y="9804"/>
                  </a:lnTo>
                  <a:close/>
                </a:path>
                <a:path w="33654" h="22225">
                  <a:moveTo>
                    <a:pt x="16567" y="8115"/>
                  </a:moveTo>
                  <a:lnTo>
                    <a:pt x="9918" y="8115"/>
                  </a:lnTo>
                  <a:lnTo>
                    <a:pt x="10695" y="8547"/>
                  </a:lnTo>
                  <a:lnTo>
                    <a:pt x="11093" y="9017"/>
                  </a:lnTo>
                  <a:lnTo>
                    <a:pt x="11176" y="9804"/>
                  </a:lnTo>
                  <a:lnTo>
                    <a:pt x="10769" y="9969"/>
                  </a:lnTo>
                  <a:lnTo>
                    <a:pt x="16328" y="9969"/>
                  </a:lnTo>
                  <a:lnTo>
                    <a:pt x="19814" y="9918"/>
                  </a:lnTo>
                  <a:lnTo>
                    <a:pt x="19710" y="9245"/>
                  </a:lnTo>
                  <a:lnTo>
                    <a:pt x="27014" y="9245"/>
                  </a:lnTo>
                  <a:lnTo>
                    <a:pt x="17805" y="9220"/>
                  </a:lnTo>
                  <a:lnTo>
                    <a:pt x="15963" y="9093"/>
                  </a:lnTo>
                  <a:lnTo>
                    <a:pt x="16567" y="8115"/>
                  </a:lnTo>
                  <a:close/>
                </a:path>
                <a:path w="33654" h="22225">
                  <a:moveTo>
                    <a:pt x="17373" y="1663"/>
                  </a:moveTo>
                  <a:lnTo>
                    <a:pt x="16941" y="1689"/>
                  </a:lnTo>
                  <a:lnTo>
                    <a:pt x="16713" y="1752"/>
                  </a:lnTo>
                  <a:lnTo>
                    <a:pt x="17230" y="3441"/>
                  </a:lnTo>
                  <a:lnTo>
                    <a:pt x="18096" y="5740"/>
                  </a:lnTo>
                  <a:lnTo>
                    <a:pt x="18221" y="6337"/>
                  </a:lnTo>
                  <a:lnTo>
                    <a:pt x="18122" y="6642"/>
                  </a:lnTo>
                  <a:lnTo>
                    <a:pt x="17856" y="6985"/>
                  </a:lnTo>
                  <a:lnTo>
                    <a:pt x="17695" y="8661"/>
                  </a:lnTo>
                  <a:lnTo>
                    <a:pt x="17805" y="9220"/>
                  </a:lnTo>
                  <a:lnTo>
                    <a:pt x="27033" y="9220"/>
                  </a:lnTo>
                  <a:lnTo>
                    <a:pt x="27343" y="8813"/>
                  </a:lnTo>
                  <a:lnTo>
                    <a:pt x="29121" y="8788"/>
                  </a:lnTo>
                  <a:lnTo>
                    <a:pt x="31940" y="8547"/>
                  </a:lnTo>
                  <a:lnTo>
                    <a:pt x="32274" y="8255"/>
                  </a:lnTo>
                  <a:lnTo>
                    <a:pt x="32327" y="8115"/>
                  </a:lnTo>
                  <a:lnTo>
                    <a:pt x="27305" y="8115"/>
                  </a:lnTo>
                  <a:lnTo>
                    <a:pt x="25742" y="7670"/>
                  </a:lnTo>
                  <a:lnTo>
                    <a:pt x="26167" y="6985"/>
                  </a:lnTo>
                  <a:lnTo>
                    <a:pt x="26258" y="6502"/>
                  </a:lnTo>
                  <a:lnTo>
                    <a:pt x="21856" y="6502"/>
                  </a:lnTo>
                  <a:lnTo>
                    <a:pt x="21653" y="6413"/>
                  </a:lnTo>
                  <a:lnTo>
                    <a:pt x="21374" y="6388"/>
                  </a:lnTo>
                  <a:lnTo>
                    <a:pt x="21120" y="6019"/>
                  </a:lnTo>
                  <a:lnTo>
                    <a:pt x="21297" y="5803"/>
                  </a:lnTo>
                  <a:lnTo>
                    <a:pt x="21704" y="5791"/>
                  </a:lnTo>
                  <a:lnTo>
                    <a:pt x="24977" y="5791"/>
                  </a:lnTo>
                  <a:lnTo>
                    <a:pt x="22517" y="5308"/>
                  </a:lnTo>
                  <a:lnTo>
                    <a:pt x="23215" y="4597"/>
                  </a:lnTo>
                  <a:lnTo>
                    <a:pt x="23690" y="4000"/>
                  </a:lnTo>
                  <a:lnTo>
                    <a:pt x="17564" y="4000"/>
                  </a:lnTo>
                  <a:lnTo>
                    <a:pt x="18122" y="2603"/>
                  </a:lnTo>
                  <a:lnTo>
                    <a:pt x="17691" y="2286"/>
                  </a:lnTo>
                  <a:lnTo>
                    <a:pt x="17462" y="1892"/>
                  </a:lnTo>
                  <a:lnTo>
                    <a:pt x="17373" y="1663"/>
                  </a:lnTo>
                  <a:close/>
                </a:path>
                <a:path w="33654" h="22225">
                  <a:moveTo>
                    <a:pt x="5702" y="5511"/>
                  </a:moveTo>
                  <a:lnTo>
                    <a:pt x="4152" y="8661"/>
                  </a:lnTo>
                  <a:lnTo>
                    <a:pt x="5043" y="8661"/>
                  </a:lnTo>
                  <a:lnTo>
                    <a:pt x="4813" y="8166"/>
                  </a:lnTo>
                  <a:lnTo>
                    <a:pt x="9921" y="8166"/>
                  </a:lnTo>
                  <a:lnTo>
                    <a:pt x="16567" y="8115"/>
                  </a:lnTo>
                  <a:lnTo>
                    <a:pt x="16490" y="7543"/>
                  </a:lnTo>
                  <a:lnTo>
                    <a:pt x="13944" y="7543"/>
                  </a:lnTo>
                  <a:lnTo>
                    <a:pt x="13346" y="6654"/>
                  </a:lnTo>
                  <a:lnTo>
                    <a:pt x="8088" y="6642"/>
                  </a:lnTo>
                  <a:lnTo>
                    <a:pt x="5702" y="5511"/>
                  </a:lnTo>
                  <a:close/>
                </a:path>
                <a:path w="33654" h="22225">
                  <a:moveTo>
                    <a:pt x="28092" y="6985"/>
                  </a:moveTo>
                  <a:lnTo>
                    <a:pt x="27663" y="7340"/>
                  </a:lnTo>
                  <a:lnTo>
                    <a:pt x="27305" y="8115"/>
                  </a:lnTo>
                  <a:lnTo>
                    <a:pt x="28854" y="8115"/>
                  </a:lnTo>
                  <a:lnTo>
                    <a:pt x="28359" y="7670"/>
                  </a:lnTo>
                  <a:lnTo>
                    <a:pt x="28092" y="6985"/>
                  </a:lnTo>
                  <a:close/>
                </a:path>
                <a:path w="33654" h="22225">
                  <a:moveTo>
                    <a:pt x="32054" y="7061"/>
                  </a:moveTo>
                  <a:lnTo>
                    <a:pt x="31330" y="7353"/>
                  </a:lnTo>
                  <a:lnTo>
                    <a:pt x="30609" y="7594"/>
                  </a:lnTo>
                  <a:lnTo>
                    <a:pt x="29997" y="7848"/>
                  </a:lnTo>
                  <a:lnTo>
                    <a:pt x="29413" y="8051"/>
                  </a:lnTo>
                  <a:lnTo>
                    <a:pt x="28854" y="8115"/>
                  </a:lnTo>
                  <a:lnTo>
                    <a:pt x="32327" y="8115"/>
                  </a:lnTo>
                  <a:lnTo>
                    <a:pt x="32054" y="7061"/>
                  </a:lnTo>
                  <a:close/>
                </a:path>
                <a:path w="33654" h="22225">
                  <a:moveTo>
                    <a:pt x="16217" y="6718"/>
                  </a:moveTo>
                  <a:lnTo>
                    <a:pt x="13944" y="7543"/>
                  </a:lnTo>
                  <a:lnTo>
                    <a:pt x="16490" y="7543"/>
                  </a:lnTo>
                  <a:lnTo>
                    <a:pt x="16217" y="6718"/>
                  </a:lnTo>
                  <a:close/>
                </a:path>
                <a:path w="33654" h="22225">
                  <a:moveTo>
                    <a:pt x="11570" y="4305"/>
                  </a:moveTo>
                  <a:lnTo>
                    <a:pt x="8470" y="4305"/>
                  </a:lnTo>
                  <a:lnTo>
                    <a:pt x="8115" y="6654"/>
                  </a:lnTo>
                  <a:lnTo>
                    <a:pt x="13346" y="6654"/>
                  </a:lnTo>
                  <a:lnTo>
                    <a:pt x="12509" y="5410"/>
                  </a:lnTo>
                  <a:lnTo>
                    <a:pt x="11570" y="4305"/>
                  </a:lnTo>
                  <a:close/>
                </a:path>
                <a:path w="33654" h="22225">
                  <a:moveTo>
                    <a:pt x="24977" y="5791"/>
                  </a:moveTo>
                  <a:lnTo>
                    <a:pt x="21704" y="5791"/>
                  </a:lnTo>
                  <a:lnTo>
                    <a:pt x="21844" y="5842"/>
                  </a:lnTo>
                  <a:lnTo>
                    <a:pt x="22006" y="6019"/>
                  </a:lnTo>
                  <a:lnTo>
                    <a:pt x="22109" y="6248"/>
                  </a:lnTo>
                  <a:lnTo>
                    <a:pt x="21986" y="6413"/>
                  </a:lnTo>
                  <a:lnTo>
                    <a:pt x="21856" y="6502"/>
                  </a:lnTo>
                  <a:lnTo>
                    <a:pt x="26258" y="6502"/>
                  </a:lnTo>
                  <a:lnTo>
                    <a:pt x="26200" y="6146"/>
                  </a:lnTo>
                  <a:lnTo>
                    <a:pt x="24977" y="5791"/>
                  </a:lnTo>
                  <a:close/>
                </a:path>
                <a:path w="33654" h="22225">
                  <a:moveTo>
                    <a:pt x="5982" y="5644"/>
                  </a:moveTo>
                  <a:close/>
                </a:path>
                <a:path w="33654" h="22225">
                  <a:moveTo>
                    <a:pt x="7279" y="1638"/>
                  </a:moveTo>
                  <a:lnTo>
                    <a:pt x="4965" y="1638"/>
                  </a:lnTo>
                  <a:lnTo>
                    <a:pt x="4859" y="4686"/>
                  </a:lnTo>
                  <a:lnTo>
                    <a:pt x="5935" y="5622"/>
                  </a:lnTo>
                  <a:lnTo>
                    <a:pt x="8470" y="4305"/>
                  </a:lnTo>
                  <a:lnTo>
                    <a:pt x="11570" y="4305"/>
                  </a:lnTo>
                  <a:lnTo>
                    <a:pt x="11260" y="3911"/>
                  </a:lnTo>
                  <a:lnTo>
                    <a:pt x="10233" y="2451"/>
                  </a:lnTo>
                  <a:lnTo>
                    <a:pt x="7899" y="2451"/>
                  </a:lnTo>
                  <a:lnTo>
                    <a:pt x="7279" y="1638"/>
                  </a:lnTo>
                  <a:close/>
                </a:path>
                <a:path w="33654" h="22225">
                  <a:moveTo>
                    <a:pt x="21107" y="990"/>
                  </a:moveTo>
                  <a:lnTo>
                    <a:pt x="18872" y="3441"/>
                  </a:lnTo>
                  <a:lnTo>
                    <a:pt x="17564" y="4000"/>
                  </a:lnTo>
                  <a:lnTo>
                    <a:pt x="23690" y="4000"/>
                  </a:lnTo>
                  <a:lnTo>
                    <a:pt x="23558" y="3340"/>
                  </a:lnTo>
                  <a:lnTo>
                    <a:pt x="23438" y="3162"/>
                  </a:lnTo>
                  <a:lnTo>
                    <a:pt x="22275" y="3162"/>
                  </a:lnTo>
                  <a:lnTo>
                    <a:pt x="22301" y="3035"/>
                  </a:lnTo>
                  <a:lnTo>
                    <a:pt x="22567" y="2794"/>
                  </a:lnTo>
                  <a:lnTo>
                    <a:pt x="21442" y="1752"/>
                  </a:lnTo>
                  <a:lnTo>
                    <a:pt x="21335" y="1587"/>
                  </a:lnTo>
                  <a:lnTo>
                    <a:pt x="21107" y="990"/>
                  </a:lnTo>
                  <a:close/>
                </a:path>
                <a:path w="33654" h="22225">
                  <a:moveTo>
                    <a:pt x="1320" y="609"/>
                  </a:moveTo>
                  <a:lnTo>
                    <a:pt x="1676" y="1295"/>
                  </a:lnTo>
                  <a:lnTo>
                    <a:pt x="0" y="2209"/>
                  </a:lnTo>
                  <a:lnTo>
                    <a:pt x="3060" y="3352"/>
                  </a:lnTo>
                  <a:lnTo>
                    <a:pt x="3746" y="3035"/>
                  </a:lnTo>
                  <a:lnTo>
                    <a:pt x="4965" y="1638"/>
                  </a:lnTo>
                  <a:lnTo>
                    <a:pt x="7279" y="1638"/>
                  </a:lnTo>
                  <a:lnTo>
                    <a:pt x="7124" y="1435"/>
                  </a:lnTo>
                  <a:lnTo>
                    <a:pt x="6385" y="965"/>
                  </a:lnTo>
                  <a:lnTo>
                    <a:pt x="2108" y="965"/>
                  </a:lnTo>
                  <a:lnTo>
                    <a:pt x="1320" y="609"/>
                  </a:lnTo>
                  <a:close/>
                </a:path>
                <a:path w="33654" h="22225">
                  <a:moveTo>
                    <a:pt x="22567" y="2794"/>
                  </a:moveTo>
                  <a:lnTo>
                    <a:pt x="22555" y="3111"/>
                  </a:lnTo>
                  <a:lnTo>
                    <a:pt x="22275" y="3162"/>
                  </a:lnTo>
                  <a:lnTo>
                    <a:pt x="23438" y="3162"/>
                  </a:lnTo>
                  <a:lnTo>
                    <a:pt x="23241" y="2870"/>
                  </a:lnTo>
                  <a:lnTo>
                    <a:pt x="22567" y="2794"/>
                  </a:lnTo>
                  <a:close/>
                </a:path>
                <a:path w="33654" h="22225">
                  <a:moveTo>
                    <a:pt x="8966" y="88"/>
                  </a:moveTo>
                  <a:lnTo>
                    <a:pt x="8390" y="520"/>
                  </a:lnTo>
                  <a:lnTo>
                    <a:pt x="8321" y="812"/>
                  </a:lnTo>
                  <a:lnTo>
                    <a:pt x="9271" y="2044"/>
                  </a:lnTo>
                  <a:lnTo>
                    <a:pt x="7899" y="2451"/>
                  </a:lnTo>
                  <a:lnTo>
                    <a:pt x="10233" y="2451"/>
                  </a:lnTo>
                  <a:lnTo>
                    <a:pt x="9601" y="1587"/>
                  </a:lnTo>
                  <a:lnTo>
                    <a:pt x="8966" y="88"/>
                  </a:lnTo>
                  <a:close/>
                </a:path>
                <a:path w="33654" h="22225">
                  <a:moveTo>
                    <a:pt x="2857" y="38"/>
                  </a:moveTo>
                  <a:lnTo>
                    <a:pt x="2108" y="965"/>
                  </a:lnTo>
                  <a:lnTo>
                    <a:pt x="6385" y="965"/>
                  </a:lnTo>
                  <a:lnTo>
                    <a:pt x="6145" y="812"/>
                  </a:lnTo>
                  <a:lnTo>
                    <a:pt x="4013" y="812"/>
                  </a:lnTo>
                  <a:lnTo>
                    <a:pt x="3644" y="520"/>
                  </a:lnTo>
                  <a:lnTo>
                    <a:pt x="2857" y="38"/>
                  </a:lnTo>
                  <a:close/>
                </a:path>
                <a:path w="33654" h="22225">
                  <a:moveTo>
                    <a:pt x="5016" y="0"/>
                  </a:moveTo>
                  <a:lnTo>
                    <a:pt x="4343" y="266"/>
                  </a:lnTo>
                  <a:lnTo>
                    <a:pt x="4254" y="749"/>
                  </a:lnTo>
                  <a:lnTo>
                    <a:pt x="4013" y="812"/>
                  </a:lnTo>
                  <a:lnTo>
                    <a:pt x="6145" y="812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6" name="object 3646"/>
            <p:cNvSpPr/>
            <p:nvPr/>
          </p:nvSpPr>
          <p:spPr>
            <a:xfrm>
              <a:off x="12055077" y="6898807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70">
                  <a:moveTo>
                    <a:pt x="2214" y="5438"/>
                  </a:moveTo>
                  <a:lnTo>
                    <a:pt x="1113" y="6642"/>
                  </a:lnTo>
                  <a:lnTo>
                    <a:pt x="0" y="7594"/>
                  </a:lnTo>
                  <a:lnTo>
                    <a:pt x="1803" y="8877"/>
                  </a:lnTo>
                  <a:lnTo>
                    <a:pt x="3390" y="9321"/>
                  </a:lnTo>
                  <a:lnTo>
                    <a:pt x="2297" y="10731"/>
                  </a:lnTo>
                  <a:lnTo>
                    <a:pt x="2311" y="10883"/>
                  </a:lnTo>
                  <a:lnTo>
                    <a:pt x="2844" y="11633"/>
                  </a:lnTo>
                  <a:lnTo>
                    <a:pt x="2946" y="12268"/>
                  </a:lnTo>
                  <a:lnTo>
                    <a:pt x="2374" y="13182"/>
                  </a:lnTo>
                  <a:lnTo>
                    <a:pt x="3949" y="13601"/>
                  </a:lnTo>
                  <a:lnTo>
                    <a:pt x="4292" y="12839"/>
                  </a:lnTo>
                  <a:lnTo>
                    <a:pt x="4737" y="12484"/>
                  </a:lnTo>
                  <a:lnTo>
                    <a:pt x="5842" y="11290"/>
                  </a:lnTo>
                  <a:lnTo>
                    <a:pt x="5647" y="11099"/>
                  </a:lnTo>
                  <a:lnTo>
                    <a:pt x="4432" y="11099"/>
                  </a:lnTo>
                  <a:lnTo>
                    <a:pt x="3746" y="10883"/>
                  </a:lnTo>
                  <a:lnTo>
                    <a:pt x="4051" y="8140"/>
                  </a:lnTo>
                  <a:lnTo>
                    <a:pt x="4915" y="6642"/>
                  </a:lnTo>
                  <a:lnTo>
                    <a:pt x="2933" y="6642"/>
                  </a:lnTo>
                  <a:lnTo>
                    <a:pt x="2497" y="6400"/>
                  </a:lnTo>
                  <a:lnTo>
                    <a:pt x="2425" y="6273"/>
                  </a:lnTo>
                  <a:lnTo>
                    <a:pt x="2214" y="5438"/>
                  </a:lnTo>
                  <a:close/>
                </a:path>
                <a:path w="10159" h="13970">
                  <a:moveTo>
                    <a:pt x="5270" y="10731"/>
                  </a:moveTo>
                  <a:lnTo>
                    <a:pt x="4432" y="11099"/>
                  </a:lnTo>
                  <a:lnTo>
                    <a:pt x="5647" y="11099"/>
                  </a:lnTo>
                  <a:lnTo>
                    <a:pt x="5270" y="10731"/>
                  </a:lnTo>
                  <a:close/>
                </a:path>
                <a:path w="10159" h="13970">
                  <a:moveTo>
                    <a:pt x="8826" y="6400"/>
                  </a:moveTo>
                  <a:lnTo>
                    <a:pt x="5054" y="6400"/>
                  </a:lnTo>
                  <a:lnTo>
                    <a:pt x="8496" y="6769"/>
                  </a:lnTo>
                  <a:lnTo>
                    <a:pt x="8826" y="6400"/>
                  </a:lnTo>
                  <a:close/>
                </a:path>
                <a:path w="10159" h="13970">
                  <a:moveTo>
                    <a:pt x="8046" y="3987"/>
                  </a:moveTo>
                  <a:lnTo>
                    <a:pt x="3835" y="3987"/>
                  </a:lnTo>
                  <a:lnTo>
                    <a:pt x="4038" y="4419"/>
                  </a:lnTo>
                  <a:lnTo>
                    <a:pt x="4291" y="5289"/>
                  </a:lnTo>
                  <a:lnTo>
                    <a:pt x="4394" y="6286"/>
                  </a:lnTo>
                  <a:lnTo>
                    <a:pt x="2933" y="6642"/>
                  </a:lnTo>
                  <a:lnTo>
                    <a:pt x="4915" y="6642"/>
                  </a:lnTo>
                  <a:lnTo>
                    <a:pt x="5054" y="6400"/>
                  </a:lnTo>
                  <a:lnTo>
                    <a:pt x="8826" y="6400"/>
                  </a:lnTo>
                  <a:lnTo>
                    <a:pt x="8940" y="6273"/>
                  </a:lnTo>
                  <a:lnTo>
                    <a:pt x="9347" y="6019"/>
                  </a:lnTo>
                  <a:lnTo>
                    <a:pt x="9744" y="5168"/>
                  </a:lnTo>
                  <a:lnTo>
                    <a:pt x="9691" y="4800"/>
                  </a:lnTo>
                  <a:lnTo>
                    <a:pt x="9595" y="4546"/>
                  </a:lnTo>
                  <a:lnTo>
                    <a:pt x="7899" y="4546"/>
                  </a:lnTo>
                  <a:lnTo>
                    <a:pt x="8046" y="3987"/>
                  </a:lnTo>
                  <a:close/>
                </a:path>
                <a:path w="10159" h="13970">
                  <a:moveTo>
                    <a:pt x="2679" y="4927"/>
                  </a:moveTo>
                  <a:lnTo>
                    <a:pt x="2176" y="5289"/>
                  </a:lnTo>
                  <a:lnTo>
                    <a:pt x="2214" y="5438"/>
                  </a:lnTo>
                  <a:lnTo>
                    <a:pt x="2679" y="4927"/>
                  </a:lnTo>
                  <a:close/>
                </a:path>
                <a:path w="10159" h="13970">
                  <a:moveTo>
                    <a:pt x="4051" y="0"/>
                  </a:moveTo>
                  <a:lnTo>
                    <a:pt x="4025" y="1422"/>
                  </a:lnTo>
                  <a:lnTo>
                    <a:pt x="3086" y="2031"/>
                  </a:lnTo>
                  <a:lnTo>
                    <a:pt x="825" y="3251"/>
                  </a:lnTo>
                  <a:lnTo>
                    <a:pt x="990" y="4127"/>
                  </a:lnTo>
                  <a:lnTo>
                    <a:pt x="1844" y="4908"/>
                  </a:lnTo>
                  <a:lnTo>
                    <a:pt x="1926" y="5067"/>
                  </a:lnTo>
                  <a:lnTo>
                    <a:pt x="2044" y="5384"/>
                  </a:lnTo>
                  <a:lnTo>
                    <a:pt x="2146" y="5168"/>
                  </a:lnTo>
                  <a:lnTo>
                    <a:pt x="2703" y="4908"/>
                  </a:lnTo>
                  <a:lnTo>
                    <a:pt x="3835" y="3987"/>
                  </a:lnTo>
                  <a:lnTo>
                    <a:pt x="8046" y="3987"/>
                  </a:lnTo>
                  <a:lnTo>
                    <a:pt x="8153" y="3581"/>
                  </a:lnTo>
                  <a:lnTo>
                    <a:pt x="5880" y="3581"/>
                  </a:lnTo>
                  <a:lnTo>
                    <a:pt x="6642" y="2184"/>
                  </a:lnTo>
                  <a:lnTo>
                    <a:pt x="5448" y="1866"/>
                  </a:lnTo>
                  <a:lnTo>
                    <a:pt x="5245" y="330"/>
                  </a:lnTo>
                  <a:lnTo>
                    <a:pt x="4051" y="0"/>
                  </a:lnTo>
                  <a:close/>
                </a:path>
                <a:path w="10159" h="13970">
                  <a:moveTo>
                    <a:pt x="9004" y="3022"/>
                  </a:moveTo>
                  <a:lnTo>
                    <a:pt x="8445" y="3390"/>
                  </a:lnTo>
                  <a:lnTo>
                    <a:pt x="8851" y="4470"/>
                  </a:lnTo>
                  <a:lnTo>
                    <a:pt x="7899" y="4546"/>
                  </a:lnTo>
                  <a:lnTo>
                    <a:pt x="9595" y="4546"/>
                  </a:lnTo>
                  <a:lnTo>
                    <a:pt x="9004" y="3022"/>
                  </a:lnTo>
                  <a:close/>
                </a:path>
                <a:path w="10159" h="13970">
                  <a:moveTo>
                    <a:pt x="8204" y="3390"/>
                  </a:moveTo>
                  <a:lnTo>
                    <a:pt x="5880" y="3581"/>
                  </a:lnTo>
                  <a:lnTo>
                    <a:pt x="8153" y="3581"/>
                  </a:lnTo>
                  <a:lnTo>
                    <a:pt x="8204" y="339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7" name="object 3647"/>
            <p:cNvSpPr/>
            <p:nvPr/>
          </p:nvSpPr>
          <p:spPr>
            <a:xfrm>
              <a:off x="12058832" y="690481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600" y="0"/>
                  </a:moveTo>
                  <a:lnTo>
                    <a:pt x="5194" y="266"/>
                  </a:lnTo>
                  <a:lnTo>
                    <a:pt x="4737" y="749"/>
                  </a:lnTo>
                  <a:lnTo>
                    <a:pt x="4343" y="698"/>
                  </a:lnTo>
                  <a:lnTo>
                    <a:pt x="1295" y="393"/>
                  </a:lnTo>
                  <a:lnTo>
                    <a:pt x="304" y="2133"/>
                  </a:lnTo>
                  <a:lnTo>
                    <a:pt x="0" y="4889"/>
                  </a:lnTo>
                  <a:lnTo>
                    <a:pt x="685" y="5092"/>
                  </a:lnTo>
                  <a:lnTo>
                    <a:pt x="1511" y="4737"/>
                  </a:lnTo>
                  <a:lnTo>
                    <a:pt x="2095" y="5283"/>
                  </a:lnTo>
                  <a:lnTo>
                    <a:pt x="3047" y="5714"/>
                  </a:lnTo>
                  <a:lnTo>
                    <a:pt x="3136" y="5930"/>
                  </a:lnTo>
                  <a:lnTo>
                    <a:pt x="3213" y="6172"/>
                  </a:lnTo>
                  <a:lnTo>
                    <a:pt x="3301" y="6388"/>
                  </a:lnTo>
                  <a:lnTo>
                    <a:pt x="4152" y="4889"/>
                  </a:lnTo>
                  <a:lnTo>
                    <a:pt x="5587" y="939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8" name="object 3648"/>
            <p:cNvSpPr/>
            <p:nvPr/>
          </p:nvSpPr>
          <p:spPr>
            <a:xfrm>
              <a:off x="12060640" y="691748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1536" y="0"/>
                  </a:moveTo>
                  <a:lnTo>
                    <a:pt x="1330" y="546"/>
                  </a:lnTo>
                  <a:lnTo>
                    <a:pt x="1308" y="2730"/>
                  </a:lnTo>
                  <a:lnTo>
                    <a:pt x="787" y="3644"/>
                  </a:lnTo>
                  <a:lnTo>
                    <a:pt x="63" y="4495"/>
                  </a:lnTo>
                  <a:lnTo>
                    <a:pt x="0" y="6045"/>
                  </a:lnTo>
                  <a:lnTo>
                    <a:pt x="1003" y="7175"/>
                  </a:lnTo>
                  <a:lnTo>
                    <a:pt x="1650" y="8432"/>
                  </a:lnTo>
                  <a:lnTo>
                    <a:pt x="2197" y="7797"/>
                  </a:lnTo>
                  <a:lnTo>
                    <a:pt x="2108" y="6680"/>
                  </a:lnTo>
                  <a:lnTo>
                    <a:pt x="3162" y="6438"/>
                  </a:lnTo>
                  <a:lnTo>
                    <a:pt x="2946" y="5372"/>
                  </a:lnTo>
                  <a:lnTo>
                    <a:pt x="1498" y="4000"/>
                  </a:lnTo>
                  <a:lnTo>
                    <a:pt x="4952" y="3530"/>
                  </a:lnTo>
                  <a:lnTo>
                    <a:pt x="4762" y="2298"/>
                  </a:lnTo>
                  <a:lnTo>
                    <a:pt x="5308" y="1714"/>
                  </a:lnTo>
                  <a:lnTo>
                    <a:pt x="4779" y="1473"/>
                  </a:lnTo>
                  <a:lnTo>
                    <a:pt x="2438" y="1473"/>
                  </a:lnTo>
                  <a:lnTo>
                    <a:pt x="2465" y="1333"/>
                  </a:lnTo>
                  <a:lnTo>
                    <a:pt x="2705" y="1117"/>
                  </a:lnTo>
                  <a:lnTo>
                    <a:pt x="2501" y="546"/>
                  </a:lnTo>
                  <a:lnTo>
                    <a:pt x="2171" y="101"/>
                  </a:lnTo>
                  <a:lnTo>
                    <a:pt x="1536" y="0"/>
                  </a:lnTo>
                  <a:close/>
                </a:path>
                <a:path w="5715" h="8890">
                  <a:moveTo>
                    <a:pt x="3416" y="850"/>
                  </a:moveTo>
                  <a:lnTo>
                    <a:pt x="2806" y="1079"/>
                  </a:lnTo>
                  <a:lnTo>
                    <a:pt x="2705" y="1435"/>
                  </a:lnTo>
                  <a:lnTo>
                    <a:pt x="2438" y="1473"/>
                  </a:lnTo>
                  <a:lnTo>
                    <a:pt x="4779" y="1473"/>
                  </a:lnTo>
                  <a:lnTo>
                    <a:pt x="3416" y="85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49" name="object 3649"/>
            <p:cNvSpPr/>
            <p:nvPr/>
          </p:nvSpPr>
          <p:spPr>
            <a:xfrm>
              <a:off x="12064571" y="691382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0"/>
                  </a:moveTo>
                  <a:lnTo>
                    <a:pt x="825" y="177"/>
                  </a:lnTo>
                  <a:lnTo>
                    <a:pt x="266" y="279"/>
                  </a:lnTo>
                  <a:lnTo>
                    <a:pt x="190" y="1066"/>
                  </a:lnTo>
                  <a:lnTo>
                    <a:pt x="0" y="1854"/>
                  </a:lnTo>
                  <a:lnTo>
                    <a:pt x="330" y="2616"/>
                  </a:lnTo>
                  <a:lnTo>
                    <a:pt x="1117" y="2260"/>
                  </a:lnTo>
                  <a:lnTo>
                    <a:pt x="1828" y="1765"/>
                  </a:lnTo>
                  <a:lnTo>
                    <a:pt x="1676" y="81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0" name="object 3650"/>
            <p:cNvSpPr/>
            <p:nvPr/>
          </p:nvSpPr>
          <p:spPr>
            <a:xfrm>
              <a:off x="12067505" y="692141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838" y="0"/>
                  </a:moveTo>
                  <a:lnTo>
                    <a:pt x="622" y="101"/>
                  </a:lnTo>
                  <a:lnTo>
                    <a:pt x="393" y="190"/>
                  </a:lnTo>
                  <a:lnTo>
                    <a:pt x="177" y="266"/>
                  </a:lnTo>
                  <a:lnTo>
                    <a:pt x="381" y="850"/>
                  </a:lnTo>
                  <a:lnTo>
                    <a:pt x="444" y="1397"/>
                  </a:lnTo>
                  <a:lnTo>
                    <a:pt x="0" y="1905"/>
                  </a:lnTo>
                  <a:lnTo>
                    <a:pt x="355" y="2806"/>
                  </a:lnTo>
                  <a:lnTo>
                    <a:pt x="508" y="3263"/>
                  </a:lnTo>
                  <a:lnTo>
                    <a:pt x="990" y="3111"/>
                  </a:lnTo>
                  <a:lnTo>
                    <a:pt x="1193" y="3035"/>
                  </a:lnTo>
                  <a:lnTo>
                    <a:pt x="1003" y="2032"/>
                  </a:lnTo>
                  <a:lnTo>
                    <a:pt x="2108" y="8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42B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1" name="object 3651"/>
            <p:cNvSpPr/>
            <p:nvPr/>
          </p:nvSpPr>
          <p:spPr>
            <a:xfrm>
              <a:off x="12066726" y="692127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266" y="673"/>
                  </a:lnTo>
                  <a:lnTo>
                    <a:pt x="520" y="1358"/>
                  </a:lnTo>
                  <a:lnTo>
                    <a:pt x="787" y="2057"/>
                  </a:lnTo>
                  <a:lnTo>
                    <a:pt x="1219" y="1524"/>
                  </a:lnTo>
                  <a:lnTo>
                    <a:pt x="1155" y="990"/>
                  </a:lnTo>
                  <a:lnTo>
                    <a:pt x="952" y="406"/>
                  </a:lnTo>
                  <a:lnTo>
                    <a:pt x="622" y="266"/>
                  </a:lnTo>
                  <a:lnTo>
                    <a:pt x="31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2" name="object 3652"/>
            <p:cNvSpPr/>
            <p:nvPr/>
          </p:nvSpPr>
          <p:spPr>
            <a:xfrm>
              <a:off x="12063773" y="69106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80" y="0"/>
                  </a:moveTo>
                  <a:lnTo>
                    <a:pt x="215" y="279"/>
                  </a:lnTo>
                  <a:lnTo>
                    <a:pt x="63" y="431"/>
                  </a:lnTo>
                  <a:lnTo>
                    <a:pt x="12" y="647"/>
                  </a:lnTo>
                  <a:lnTo>
                    <a:pt x="203" y="673"/>
                  </a:lnTo>
                  <a:lnTo>
                    <a:pt x="419" y="584"/>
                  </a:lnTo>
                  <a:lnTo>
                    <a:pt x="596" y="444"/>
                  </a:lnTo>
                  <a:lnTo>
                    <a:pt x="876" y="241"/>
                  </a:lnTo>
                  <a:lnTo>
                    <a:pt x="850" y="38"/>
                  </a:lnTo>
                  <a:lnTo>
                    <a:pt x="507" y="2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3" name="object 3653"/>
            <p:cNvSpPr/>
            <p:nvPr/>
          </p:nvSpPr>
          <p:spPr>
            <a:xfrm>
              <a:off x="12060071" y="69114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71" y="0"/>
                  </a:moveTo>
                  <a:lnTo>
                    <a:pt x="927" y="177"/>
                  </a:lnTo>
                  <a:lnTo>
                    <a:pt x="457" y="330"/>
                  </a:lnTo>
                  <a:lnTo>
                    <a:pt x="0" y="520"/>
                  </a:lnTo>
                  <a:lnTo>
                    <a:pt x="508" y="952"/>
                  </a:lnTo>
                  <a:lnTo>
                    <a:pt x="1079" y="889"/>
                  </a:lnTo>
                  <a:lnTo>
                    <a:pt x="1638" y="685"/>
                  </a:lnTo>
                  <a:lnTo>
                    <a:pt x="1549" y="444"/>
                  </a:lnTo>
                  <a:lnTo>
                    <a:pt x="1473" y="22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4" name="object 3654"/>
            <p:cNvSpPr/>
            <p:nvPr/>
          </p:nvSpPr>
          <p:spPr>
            <a:xfrm>
              <a:off x="12061444" y="69105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31" y="0"/>
                  </a:moveTo>
                  <a:lnTo>
                    <a:pt x="292" y="317"/>
                  </a:lnTo>
                  <a:lnTo>
                    <a:pt x="139" y="635"/>
                  </a:lnTo>
                  <a:lnTo>
                    <a:pt x="0" y="952"/>
                  </a:lnTo>
                  <a:lnTo>
                    <a:pt x="228" y="850"/>
                  </a:lnTo>
                  <a:lnTo>
                    <a:pt x="469" y="762"/>
                  </a:lnTo>
                  <a:lnTo>
                    <a:pt x="698" y="685"/>
                  </a:lnTo>
                  <a:lnTo>
                    <a:pt x="622" y="444"/>
                  </a:lnTo>
                  <a:lnTo>
                    <a:pt x="520" y="21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5" name="object 3655"/>
            <p:cNvSpPr/>
            <p:nvPr/>
          </p:nvSpPr>
          <p:spPr>
            <a:xfrm>
              <a:off x="12071738" y="68749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66" y="0"/>
                  </a:moveTo>
                  <a:lnTo>
                    <a:pt x="469" y="241"/>
                  </a:lnTo>
                  <a:lnTo>
                    <a:pt x="12" y="571"/>
                  </a:lnTo>
                  <a:lnTo>
                    <a:pt x="0" y="1269"/>
                  </a:lnTo>
                  <a:lnTo>
                    <a:pt x="228" y="1193"/>
                  </a:lnTo>
                  <a:lnTo>
                    <a:pt x="457" y="1092"/>
                  </a:lnTo>
                  <a:lnTo>
                    <a:pt x="711" y="1003"/>
                  </a:lnTo>
                  <a:lnTo>
                    <a:pt x="825" y="838"/>
                  </a:lnTo>
                  <a:lnTo>
                    <a:pt x="977" y="698"/>
                  </a:lnTo>
                  <a:lnTo>
                    <a:pt x="1130" y="596"/>
                  </a:lnTo>
                  <a:lnTo>
                    <a:pt x="1104" y="393"/>
                  </a:lnTo>
                  <a:lnTo>
                    <a:pt x="1066" y="20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6" name="object 3656"/>
            <p:cNvSpPr/>
            <p:nvPr/>
          </p:nvSpPr>
          <p:spPr>
            <a:xfrm>
              <a:off x="12072449" y="68751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65" y="0"/>
                  </a:moveTo>
                  <a:lnTo>
                    <a:pt x="990" y="495"/>
                  </a:lnTo>
                  <a:lnTo>
                    <a:pt x="419" y="444"/>
                  </a:lnTo>
                  <a:lnTo>
                    <a:pt x="266" y="546"/>
                  </a:lnTo>
                  <a:lnTo>
                    <a:pt x="114" y="685"/>
                  </a:lnTo>
                  <a:lnTo>
                    <a:pt x="0" y="850"/>
                  </a:lnTo>
                  <a:lnTo>
                    <a:pt x="139" y="1219"/>
                  </a:lnTo>
                  <a:lnTo>
                    <a:pt x="393" y="1968"/>
                  </a:lnTo>
                  <a:lnTo>
                    <a:pt x="635" y="2044"/>
                  </a:lnTo>
                  <a:lnTo>
                    <a:pt x="889" y="2019"/>
                  </a:lnTo>
                  <a:lnTo>
                    <a:pt x="1104" y="1955"/>
                  </a:lnTo>
                  <a:lnTo>
                    <a:pt x="1397" y="1600"/>
                  </a:lnTo>
                  <a:lnTo>
                    <a:pt x="1955" y="1193"/>
                  </a:lnTo>
                  <a:lnTo>
                    <a:pt x="1905" y="889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8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7" name="object 3657"/>
            <p:cNvSpPr/>
            <p:nvPr/>
          </p:nvSpPr>
          <p:spPr>
            <a:xfrm>
              <a:off x="12083902" y="69336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00" y="0"/>
                  </a:moveTo>
                  <a:lnTo>
                    <a:pt x="914" y="203"/>
                  </a:lnTo>
                  <a:lnTo>
                    <a:pt x="368" y="723"/>
                  </a:lnTo>
                  <a:lnTo>
                    <a:pt x="228" y="1016"/>
                  </a:lnTo>
                  <a:lnTo>
                    <a:pt x="0" y="1600"/>
                  </a:lnTo>
                  <a:lnTo>
                    <a:pt x="63" y="1803"/>
                  </a:lnTo>
                  <a:lnTo>
                    <a:pt x="127" y="2044"/>
                  </a:lnTo>
                  <a:lnTo>
                    <a:pt x="203" y="2273"/>
                  </a:lnTo>
                  <a:lnTo>
                    <a:pt x="2006" y="2527"/>
                  </a:lnTo>
                  <a:lnTo>
                    <a:pt x="1651" y="762"/>
                  </a:lnTo>
                  <a:lnTo>
                    <a:pt x="2362" y="1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6EA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8" name="object 3658"/>
            <p:cNvSpPr/>
            <p:nvPr/>
          </p:nvSpPr>
          <p:spPr>
            <a:xfrm>
              <a:off x="12083685" y="69343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4" y="0"/>
                  </a:moveTo>
                  <a:lnTo>
                    <a:pt x="177" y="165"/>
                  </a:lnTo>
                  <a:lnTo>
                    <a:pt x="0" y="431"/>
                  </a:lnTo>
                  <a:lnTo>
                    <a:pt x="228" y="863"/>
                  </a:lnTo>
                  <a:lnTo>
                    <a:pt x="330" y="584"/>
                  </a:lnTo>
                  <a:lnTo>
                    <a:pt x="444" y="29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59" name="object 3659"/>
            <p:cNvSpPr/>
            <p:nvPr/>
          </p:nvSpPr>
          <p:spPr>
            <a:xfrm>
              <a:off x="12088177" y="69343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01" y="215"/>
                  </a:lnTo>
                  <a:lnTo>
                    <a:pt x="508" y="1282"/>
                  </a:lnTo>
                  <a:lnTo>
                    <a:pt x="889" y="1752"/>
                  </a:lnTo>
                  <a:lnTo>
                    <a:pt x="1552" y="1837"/>
                  </a:lnTo>
                  <a:lnTo>
                    <a:pt x="1155" y="1117"/>
                  </a:lnTo>
                  <a:lnTo>
                    <a:pt x="1003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0" name="object 3660"/>
            <p:cNvSpPr/>
            <p:nvPr/>
          </p:nvSpPr>
          <p:spPr>
            <a:xfrm>
              <a:off x="12086657" y="69346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25" y="0"/>
                  </a:moveTo>
                  <a:lnTo>
                    <a:pt x="520" y="152"/>
                  </a:lnTo>
                  <a:lnTo>
                    <a:pt x="0" y="330"/>
                  </a:lnTo>
                  <a:lnTo>
                    <a:pt x="114" y="660"/>
                  </a:lnTo>
                  <a:lnTo>
                    <a:pt x="253" y="1041"/>
                  </a:lnTo>
                  <a:lnTo>
                    <a:pt x="749" y="800"/>
                  </a:lnTo>
                  <a:lnTo>
                    <a:pt x="1104" y="698"/>
                  </a:lnTo>
                  <a:lnTo>
                    <a:pt x="914" y="2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B9DC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1" name="object 3661"/>
            <p:cNvSpPr/>
            <p:nvPr/>
          </p:nvSpPr>
          <p:spPr>
            <a:xfrm>
              <a:off x="12087482" y="69343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82" y="88"/>
                  </a:lnTo>
                  <a:lnTo>
                    <a:pt x="241" y="165"/>
                  </a:lnTo>
                  <a:lnTo>
                    <a:pt x="0" y="253"/>
                  </a:lnTo>
                  <a:lnTo>
                    <a:pt x="88" y="495"/>
                  </a:lnTo>
                  <a:lnTo>
                    <a:pt x="177" y="711"/>
                  </a:lnTo>
                  <a:lnTo>
                    <a:pt x="279" y="952"/>
                  </a:lnTo>
                  <a:lnTo>
                    <a:pt x="495" y="850"/>
                  </a:lnTo>
                  <a:lnTo>
                    <a:pt x="723" y="761"/>
                  </a:lnTo>
                  <a:lnTo>
                    <a:pt x="965" y="685"/>
                  </a:lnTo>
                  <a:lnTo>
                    <a:pt x="876" y="457"/>
                  </a:lnTo>
                  <a:lnTo>
                    <a:pt x="787" y="21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2" name="object 3662"/>
            <p:cNvSpPr/>
            <p:nvPr/>
          </p:nvSpPr>
          <p:spPr>
            <a:xfrm>
              <a:off x="12038351" y="694258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4041" y="825"/>
                  </a:moveTo>
                  <a:lnTo>
                    <a:pt x="1684" y="3074"/>
                  </a:lnTo>
                  <a:lnTo>
                    <a:pt x="2267" y="3543"/>
                  </a:lnTo>
                  <a:lnTo>
                    <a:pt x="2357" y="6273"/>
                  </a:lnTo>
                  <a:lnTo>
                    <a:pt x="1882" y="8343"/>
                  </a:lnTo>
                  <a:lnTo>
                    <a:pt x="2936" y="8369"/>
                  </a:lnTo>
                  <a:lnTo>
                    <a:pt x="3648" y="8889"/>
                  </a:lnTo>
                  <a:lnTo>
                    <a:pt x="4029" y="9880"/>
                  </a:lnTo>
                  <a:lnTo>
                    <a:pt x="5654" y="10528"/>
                  </a:lnTo>
                  <a:lnTo>
                    <a:pt x="7153" y="11252"/>
                  </a:lnTo>
                  <a:lnTo>
                    <a:pt x="9579" y="13995"/>
                  </a:lnTo>
                  <a:lnTo>
                    <a:pt x="11230" y="14871"/>
                  </a:lnTo>
                  <a:lnTo>
                    <a:pt x="13084" y="15087"/>
                  </a:lnTo>
                  <a:lnTo>
                    <a:pt x="13300" y="15024"/>
                  </a:lnTo>
                  <a:lnTo>
                    <a:pt x="13846" y="14795"/>
                  </a:lnTo>
                  <a:lnTo>
                    <a:pt x="13096" y="13639"/>
                  </a:lnTo>
                  <a:lnTo>
                    <a:pt x="12982" y="12103"/>
                  </a:lnTo>
                  <a:lnTo>
                    <a:pt x="10087" y="10845"/>
                  </a:lnTo>
                  <a:lnTo>
                    <a:pt x="10353" y="9423"/>
                  </a:lnTo>
                  <a:lnTo>
                    <a:pt x="10493" y="8229"/>
                  </a:lnTo>
                  <a:lnTo>
                    <a:pt x="10188" y="7619"/>
                  </a:lnTo>
                  <a:lnTo>
                    <a:pt x="9800" y="7531"/>
                  </a:lnTo>
                  <a:lnTo>
                    <a:pt x="7889" y="7531"/>
                  </a:lnTo>
                  <a:lnTo>
                    <a:pt x="7760" y="7251"/>
                  </a:lnTo>
                  <a:lnTo>
                    <a:pt x="6772" y="7251"/>
                  </a:lnTo>
                  <a:lnTo>
                    <a:pt x="5896" y="6476"/>
                  </a:lnTo>
                  <a:lnTo>
                    <a:pt x="6442" y="5791"/>
                  </a:lnTo>
                  <a:lnTo>
                    <a:pt x="5883" y="4495"/>
                  </a:lnTo>
                  <a:lnTo>
                    <a:pt x="4918" y="4127"/>
                  </a:lnTo>
                  <a:lnTo>
                    <a:pt x="4692" y="3632"/>
                  </a:lnTo>
                  <a:lnTo>
                    <a:pt x="4776" y="3200"/>
                  </a:lnTo>
                  <a:lnTo>
                    <a:pt x="5502" y="1219"/>
                  </a:lnTo>
                  <a:lnTo>
                    <a:pt x="4041" y="825"/>
                  </a:lnTo>
                  <a:close/>
                </a:path>
                <a:path w="13970" h="15240">
                  <a:moveTo>
                    <a:pt x="9134" y="7378"/>
                  </a:moveTo>
                  <a:lnTo>
                    <a:pt x="7889" y="7531"/>
                  </a:lnTo>
                  <a:lnTo>
                    <a:pt x="9800" y="7531"/>
                  </a:lnTo>
                  <a:lnTo>
                    <a:pt x="9134" y="7378"/>
                  </a:lnTo>
                  <a:close/>
                </a:path>
                <a:path w="13970" h="15240">
                  <a:moveTo>
                    <a:pt x="7305" y="6273"/>
                  </a:moveTo>
                  <a:lnTo>
                    <a:pt x="6950" y="6451"/>
                  </a:lnTo>
                  <a:lnTo>
                    <a:pt x="6772" y="7251"/>
                  </a:lnTo>
                  <a:lnTo>
                    <a:pt x="7760" y="7251"/>
                  </a:lnTo>
                  <a:lnTo>
                    <a:pt x="7305" y="6273"/>
                  </a:lnTo>
                  <a:close/>
                </a:path>
                <a:path w="13970" h="15240">
                  <a:moveTo>
                    <a:pt x="1070" y="0"/>
                  </a:moveTo>
                  <a:lnTo>
                    <a:pt x="181" y="380"/>
                  </a:lnTo>
                  <a:lnTo>
                    <a:pt x="15" y="787"/>
                  </a:lnTo>
                  <a:lnTo>
                    <a:pt x="0" y="1219"/>
                  </a:lnTo>
                  <a:lnTo>
                    <a:pt x="231" y="1904"/>
                  </a:lnTo>
                  <a:lnTo>
                    <a:pt x="1568" y="2980"/>
                  </a:lnTo>
                  <a:lnTo>
                    <a:pt x="1730" y="787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F3C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3" name="object 3663"/>
            <p:cNvSpPr/>
            <p:nvPr/>
          </p:nvSpPr>
          <p:spPr>
            <a:xfrm>
              <a:off x="12043173" y="695496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927" y="0"/>
                  </a:moveTo>
                  <a:lnTo>
                    <a:pt x="1028" y="1320"/>
                  </a:lnTo>
                  <a:lnTo>
                    <a:pt x="0" y="2603"/>
                  </a:lnTo>
                  <a:lnTo>
                    <a:pt x="863" y="3937"/>
                  </a:lnTo>
                  <a:lnTo>
                    <a:pt x="1650" y="3987"/>
                  </a:lnTo>
                  <a:lnTo>
                    <a:pt x="2425" y="4191"/>
                  </a:lnTo>
                  <a:lnTo>
                    <a:pt x="3200" y="3848"/>
                  </a:lnTo>
                  <a:lnTo>
                    <a:pt x="4127" y="4292"/>
                  </a:lnTo>
                  <a:lnTo>
                    <a:pt x="4864" y="5588"/>
                  </a:lnTo>
                  <a:lnTo>
                    <a:pt x="4698" y="7404"/>
                  </a:lnTo>
                  <a:lnTo>
                    <a:pt x="6375" y="8140"/>
                  </a:lnTo>
                  <a:lnTo>
                    <a:pt x="6578" y="7277"/>
                  </a:lnTo>
                  <a:lnTo>
                    <a:pt x="6959" y="5549"/>
                  </a:lnTo>
                  <a:lnTo>
                    <a:pt x="6070" y="5880"/>
                  </a:lnTo>
                  <a:lnTo>
                    <a:pt x="5448" y="5600"/>
                  </a:lnTo>
                  <a:lnTo>
                    <a:pt x="5079" y="4699"/>
                  </a:lnTo>
                  <a:lnTo>
                    <a:pt x="4749" y="2222"/>
                  </a:lnTo>
                  <a:lnTo>
                    <a:pt x="2920" y="10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4" name="object 3664"/>
            <p:cNvSpPr/>
            <p:nvPr/>
          </p:nvSpPr>
          <p:spPr>
            <a:xfrm>
              <a:off x="12051435" y="695743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609" y="0"/>
                  </a:moveTo>
                  <a:lnTo>
                    <a:pt x="215" y="177"/>
                  </a:lnTo>
                  <a:lnTo>
                    <a:pt x="0" y="241"/>
                  </a:lnTo>
                  <a:lnTo>
                    <a:pt x="495" y="2578"/>
                  </a:lnTo>
                  <a:lnTo>
                    <a:pt x="2019" y="3479"/>
                  </a:lnTo>
                  <a:lnTo>
                    <a:pt x="4292" y="3352"/>
                  </a:lnTo>
                  <a:lnTo>
                    <a:pt x="4203" y="3124"/>
                  </a:lnTo>
                  <a:lnTo>
                    <a:pt x="4038" y="2641"/>
                  </a:lnTo>
                  <a:lnTo>
                    <a:pt x="2603" y="2133"/>
                  </a:lnTo>
                  <a:lnTo>
                    <a:pt x="1066" y="179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5" name="object 3665"/>
            <p:cNvSpPr/>
            <p:nvPr/>
          </p:nvSpPr>
          <p:spPr>
            <a:xfrm>
              <a:off x="12038958" y="695163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11" y="0"/>
                  </a:moveTo>
                  <a:lnTo>
                    <a:pt x="1155" y="393"/>
                  </a:lnTo>
                  <a:lnTo>
                    <a:pt x="762" y="812"/>
                  </a:lnTo>
                  <a:lnTo>
                    <a:pt x="406" y="1206"/>
                  </a:lnTo>
                  <a:lnTo>
                    <a:pt x="114" y="1816"/>
                  </a:lnTo>
                  <a:lnTo>
                    <a:pt x="0" y="2146"/>
                  </a:lnTo>
                  <a:lnTo>
                    <a:pt x="63" y="2362"/>
                  </a:lnTo>
                  <a:lnTo>
                    <a:pt x="152" y="2603"/>
                  </a:lnTo>
                  <a:lnTo>
                    <a:pt x="241" y="2819"/>
                  </a:lnTo>
                  <a:lnTo>
                    <a:pt x="927" y="2565"/>
                  </a:lnTo>
                  <a:lnTo>
                    <a:pt x="1612" y="2298"/>
                  </a:lnTo>
                  <a:lnTo>
                    <a:pt x="2298" y="2044"/>
                  </a:lnTo>
                  <a:lnTo>
                    <a:pt x="1803" y="647"/>
                  </a:lnTo>
                  <a:lnTo>
                    <a:pt x="1701" y="419"/>
                  </a:lnTo>
                  <a:lnTo>
                    <a:pt x="1612" y="20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6" name="object 3666"/>
            <p:cNvSpPr/>
            <p:nvPr/>
          </p:nvSpPr>
          <p:spPr>
            <a:xfrm>
              <a:off x="12040227" y="69509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241" y="698"/>
                  </a:lnTo>
                  <a:lnTo>
                    <a:pt x="342" y="914"/>
                  </a:lnTo>
                  <a:lnTo>
                    <a:pt x="431" y="1130"/>
                  </a:lnTo>
                  <a:lnTo>
                    <a:pt x="533" y="1346"/>
                  </a:lnTo>
                  <a:lnTo>
                    <a:pt x="1066" y="1409"/>
                  </a:lnTo>
                  <a:lnTo>
                    <a:pt x="1600" y="1485"/>
                  </a:lnTo>
                  <a:lnTo>
                    <a:pt x="2146" y="1549"/>
                  </a:lnTo>
                  <a:lnTo>
                    <a:pt x="1778" y="546"/>
                  </a:lnTo>
                  <a:lnTo>
                    <a:pt x="106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7" name="object 3667"/>
            <p:cNvSpPr/>
            <p:nvPr/>
          </p:nvSpPr>
          <p:spPr>
            <a:xfrm>
              <a:off x="12048258" y="69593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76" y="0"/>
                  </a:moveTo>
                  <a:lnTo>
                    <a:pt x="0" y="292"/>
                  </a:lnTo>
                  <a:lnTo>
                    <a:pt x="342" y="1193"/>
                  </a:lnTo>
                  <a:lnTo>
                    <a:pt x="977" y="1485"/>
                  </a:lnTo>
                  <a:lnTo>
                    <a:pt x="1879" y="1143"/>
                  </a:lnTo>
                  <a:lnTo>
                    <a:pt x="1524" y="25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8" name="object 3668"/>
            <p:cNvSpPr/>
            <p:nvPr/>
          </p:nvSpPr>
          <p:spPr>
            <a:xfrm>
              <a:off x="12042050" y="6954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52" y="0"/>
                  </a:moveTo>
                  <a:lnTo>
                    <a:pt x="0" y="1231"/>
                  </a:lnTo>
                  <a:lnTo>
                    <a:pt x="749" y="368"/>
                  </a:lnTo>
                  <a:lnTo>
                    <a:pt x="1104" y="431"/>
                  </a:lnTo>
                  <a:lnTo>
                    <a:pt x="469" y="13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69" name="object 3669"/>
            <p:cNvSpPr/>
            <p:nvPr/>
          </p:nvSpPr>
          <p:spPr>
            <a:xfrm>
              <a:off x="12052046" y="695693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435" y="0"/>
                  </a:moveTo>
                  <a:lnTo>
                    <a:pt x="774" y="203"/>
                  </a:lnTo>
                  <a:lnTo>
                    <a:pt x="342" y="380"/>
                  </a:lnTo>
                  <a:lnTo>
                    <a:pt x="165" y="469"/>
                  </a:lnTo>
                  <a:lnTo>
                    <a:pt x="0" y="520"/>
                  </a:lnTo>
                  <a:lnTo>
                    <a:pt x="469" y="2285"/>
                  </a:lnTo>
                  <a:lnTo>
                    <a:pt x="1993" y="2641"/>
                  </a:lnTo>
                  <a:lnTo>
                    <a:pt x="3428" y="3136"/>
                  </a:lnTo>
                  <a:lnTo>
                    <a:pt x="6845" y="1917"/>
                  </a:lnTo>
                  <a:lnTo>
                    <a:pt x="6375" y="1295"/>
                  </a:lnTo>
                  <a:lnTo>
                    <a:pt x="5740" y="1003"/>
                  </a:lnTo>
                  <a:lnTo>
                    <a:pt x="4978" y="990"/>
                  </a:lnTo>
                  <a:lnTo>
                    <a:pt x="3898" y="1676"/>
                  </a:lnTo>
                  <a:lnTo>
                    <a:pt x="3721" y="444"/>
                  </a:lnTo>
                  <a:lnTo>
                    <a:pt x="3086" y="126"/>
                  </a:lnTo>
                  <a:lnTo>
                    <a:pt x="2514" y="330"/>
                  </a:lnTo>
                  <a:lnTo>
                    <a:pt x="1943" y="41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0" name="object 3670"/>
            <p:cNvSpPr/>
            <p:nvPr/>
          </p:nvSpPr>
          <p:spPr>
            <a:xfrm>
              <a:off x="12064402" y="692237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03" y="0"/>
                  </a:moveTo>
                  <a:lnTo>
                    <a:pt x="88" y="330"/>
                  </a:lnTo>
                  <a:lnTo>
                    <a:pt x="0" y="634"/>
                  </a:lnTo>
                  <a:lnTo>
                    <a:pt x="12" y="1384"/>
                  </a:lnTo>
                  <a:lnTo>
                    <a:pt x="152" y="1422"/>
                  </a:lnTo>
                  <a:lnTo>
                    <a:pt x="342" y="1041"/>
                  </a:lnTo>
                  <a:lnTo>
                    <a:pt x="457" y="774"/>
                  </a:lnTo>
                  <a:lnTo>
                    <a:pt x="558" y="431"/>
                  </a:lnTo>
                  <a:lnTo>
                    <a:pt x="660" y="13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1" name="object 3671"/>
            <p:cNvSpPr/>
            <p:nvPr/>
          </p:nvSpPr>
          <p:spPr>
            <a:xfrm>
              <a:off x="12068026" y="69244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57" y="88"/>
                  </a:lnTo>
                  <a:lnTo>
                    <a:pt x="241" y="165"/>
                  </a:lnTo>
                  <a:lnTo>
                    <a:pt x="0" y="254"/>
                  </a:lnTo>
                  <a:lnTo>
                    <a:pt x="355" y="571"/>
                  </a:lnTo>
                  <a:lnTo>
                    <a:pt x="596" y="49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2" name="object 3672"/>
            <p:cNvSpPr/>
            <p:nvPr/>
          </p:nvSpPr>
          <p:spPr>
            <a:xfrm>
              <a:off x="12063805" y="692367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0"/>
                  </a:moveTo>
                  <a:lnTo>
                    <a:pt x="0" y="254"/>
                  </a:lnTo>
                  <a:lnTo>
                    <a:pt x="368" y="571"/>
                  </a:lnTo>
                  <a:lnTo>
                    <a:pt x="609" y="469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3" name="object 3673"/>
            <p:cNvSpPr/>
            <p:nvPr/>
          </p:nvSpPr>
          <p:spPr>
            <a:xfrm>
              <a:off x="12047990" y="6921661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991" y="11430"/>
                  </a:moveTo>
                  <a:lnTo>
                    <a:pt x="1026" y="12484"/>
                  </a:lnTo>
                  <a:lnTo>
                    <a:pt x="2853" y="13208"/>
                  </a:lnTo>
                  <a:lnTo>
                    <a:pt x="2283" y="14274"/>
                  </a:lnTo>
                  <a:lnTo>
                    <a:pt x="2994" y="14147"/>
                  </a:lnTo>
                  <a:lnTo>
                    <a:pt x="4442" y="13830"/>
                  </a:lnTo>
                  <a:lnTo>
                    <a:pt x="5719" y="13830"/>
                  </a:lnTo>
                  <a:lnTo>
                    <a:pt x="6042" y="13665"/>
                  </a:lnTo>
                  <a:lnTo>
                    <a:pt x="6233" y="13208"/>
                  </a:lnTo>
                  <a:lnTo>
                    <a:pt x="7799" y="13208"/>
                  </a:lnTo>
                  <a:lnTo>
                    <a:pt x="7755" y="12357"/>
                  </a:lnTo>
                  <a:lnTo>
                    <a:pt x="2944" y="12357"/>
                  </a:lnTo>
                  <a:lnTo>
                    <a:pt x="2289" y="11684"/>
                  </a:lnTo>
                  <a:lnTo>
                    <a:pt x="1991" y="11430"/>
                  </a:lnTo>
                  <a:close/>
                </a:path>
                <a:path w="11429" h="14604">
                  <a:moveTo>
                    <a:pt x="5719" y="13830"/>
                  </a:moveTo>
                  <a:lnTo>
                    <a:pt x="4442" y="13830"/>
                  </a:lnTo>
                  <a:lnTo>
                    <a:pt x="5445" y="13970"/>
                  </a:lnTo>
                  <a:lnTo>
                    <a:pt x="5719" y="13830"/>
                  </a:lnTo>
                  <a:close/>
                </a:path>
                <a:path w="11429" h="14604">
                  <a:moveTo>
                    <a:pt x="7799" y="13208"/>
                  </a:moveTo>
                  <a:lnTo>
                    <a:pt x="6233" y="13208"/>
                  </a:lnTo>
                  <a:lnTo>
                    <a:pt x="6474" y="13322"/>
                  </a:lnTo>
                  <a:lnTo>
                    <a:pt x="6995" y="13881"/>
                  </a:lnTo>
                  <a:lnTo>
                    <a:pt x="7325" y="13957"/>
                  </a:lnTo>
                  <a:lnTo>
                    <a:pt x="7681" y="13830"/>
                  </a:lnTo>
                  <a:lnTo>
                    <a:pt x="7799" y="13208"/>
                  </a:lnTo>
                  <a:close/>
                </a:path>
                <a:path w="11429" h="14604">
                  <a:moveTo>
                    <a:pt x="5772" y="10121"/>
                  </a:moveTo>
                  <a:lnTo>
                    <a:pt x="2245" y="10121"/>
                  </a:lnTo>
                  <a:lnTo>
                    <a:pt x="3401" y="10477"/>
                  </a:lnTo>
                  <a:lnTo>
                    <a:pt x="3689" y="11163"/>
                  </a:lnTo>
                  <a:lnTo>
                    <a:pt x="3706" y="11430"/>
                  </a:lnTo>
                  <a:lnTo>
                    <a:pt x="2944" y="12357"/>
                  </a:lnTo>
                  <a:lnTo>
                    <a:pt x="7755" y="12357"/>
                  </a:lnTo>
                  <a:lnTo>
                    <a:pt x="7643" y="12001"/>
                  </a:lnTo>
                  <a:lnTo>
                    <a:pt x="5750" y="11734"/>
                  </a:lnTo>
                  <a:lnTo>
                    <a:pt x="5191" y="11353"/>
                  </a:lnTo>
                  <a:lnTo>
                    <a:pt x="5204" y="11163"/>
                  </a:lnTo>
                  <a:lnTo>
                    <a:pt x="5346" y="10706"/>
                  </a:lnTo>
                  <a:lnTo>
                    <a:pt x="5445" y="10274"/>
                  </a:lnTo>
                  <a:lnTo>
                    <a:pt x="5772" y="10121"/>
                  </a:lnTo>
                  <a:close/>
                </a:path>
                <a:path w="11429" h="14604">
                  <a:moveTo>
                    <a:pt x="3172" y="0"/>
                  </a:moveTo>
                  <a:lnTo>
                    <a:pt x="2880" y="317"/>
                  </a:lnTo>
                  <a:lnTo>
                    <a:pt x="2791" y="1054"/>
                  </a:lnTo>
                  <a:lnTo>
                    <a:pt x="2994" y="1612"/>
                  </a:lnTo>
                  <a:lnTo>
                    <a:pt x="3274" y="2959"/>
                  </a:lnTo>
                  <a:lnTo>
                    <a:pt x="2169" y="3924"/>
                  </a:lnTo>
                  <a:lnTo>
                    <a:pt x="2043" y="4724"/>
                  </a:lnTo>
                  <a:lnTo>
                    <a:pt x="1926" y="7378"/>
                  </a:lnTo>
                  <a:lnTo>
                    <a:pt x="2740" y="9512"/>
                  </a:lnTo>
                  <a:lnTo>
                    <a:pt x="19" y="10274"/>
                  </a:lnTo>
                  <a:lnTo>
                    <a:pt x="0" y="10706"/>
                  </a:lnTo>
                  <a:lnTo>
                    <a:pt x="289" y="11684"/>
                  </a:lnTo>
                  <a:lnTo>
                    <a:pt x="1521" y="10706"/>
                  </a:lnTo>
                  <a:lnTo>
                    <a:pt x="2359" y="10706"/>
                  </a:lnTo>
                  <a:lnTo>
                    <a:pt x="2245" y="10121"/>
                  </a:lnTo>
                  <a:lnTo>
                    <a:pt x="5772" y="10121"/>
                  </a:lnTo>
                  <a:lnTo>
                    <a:pt x="6017" y="10007"/>
                  </a:lnTo>
                  <a:lnTo>
                    <a:pt x="6423" y="9779"/>
                  </a:lnTo>
                  <a:lnTo>
                    <a:pt x="7071" y="9461"/>
                  </a:lnTo>
                  <a:lnTo>
                    <a:pt x="7770" y="9309"/>
                  </a:lnTo>
                  <a:lnTo>
                    <a:pt x="8845" y="9309"/>
                  </a:lnTo>
                  <a:lnTo>
                    <a:pt x="9128" y="8978"/>
                  </a:lnTo>
                  <a:lnTo>
                    <a:pt x="9878" y="8318"/>
                  </a:lnTo>
                  <a:lnTo>
                    <a:pt x="10932" y="8051"/>
                  </a:lnTo>
                  <a:lnTo>
                    <a:pt x="9179" y="8051"/>
                  </a:lnTo>
                  <a:lnTo>
                    <a:pt x="8303" y="7505"/>
                  </a:lnTo>
                  <a:lnTo>
                    <a:pt x="6119" y="6718"/>
                  </a:lnTo>
                  <a:lnTo>
                    <a:pt x="7350" y="4724"/>
                  </a:lnTo>
                  <a:lnTo>
                    <a:pt x="7490" y="3733"/>
                  </a:lnTo>
                  <a:lnTo>
                    <a:pt x="8278" y="3213"/>
                  </a:lnTo>
                  <a:lnTo>
                    <a:pt x="8836" y="2514"/>
                  </a:lnTo>
                  <a:lnTo>
                    <a:pt x="8757" y="2311"/>
                  </a:lnTo>
                  <a:lnTo>
                    <a:pt x="7173" y="2311"/>
                  </a:lnTo>
                  <a:lnTo>
                    <a:pt x="7102" y="2120"/>
                  </a:lnTo>
                  <a:lnTo>
                    <a:pt x="5141" y="2120"/>
                  </a:lnTo>
                  <a:lnTo>
                    <a:pt x="4150" y="965"/>
                  </a:lnTo>
                  <a:lnTo>
                    <a:pt x="3172" y="0"/>
                  </a:lnTo>
                  <a:close/>
                </a:path>
                <a:path w="11429" h="14604">
                  <a:moveTo>
                    <a:pt x="2359" y="10706"/>
                  </a:moveTo>
                  <a:lnTo>
                    <a:pt x="1521" y="10706"/>
                  </a:lnTo>
                  <a:lnTo>
                    <a:pt x="1991" y="11430"/>
                  </a:lnTo>
                  <a:lnTo>
                    <a:pt x="2448" y="11163"/>
                  </a:lnTo>
                  <a:lnTo>
                    <a:pt x="2359" y="10706"/>
                  </a:lnTo>
                  <a:close/>
                </a:path>
                <a:path w="11429" h="14604">
                  <a:moveTo>
                    <a:pt x="8845" y="9309"/>
                  </a:moveTo>
                  <a:lnTo>
                    <a:pt x="7770" y="9309"/>
                  </a:lnTo>
                  <a:lnTo>
                    <a:pt x="8443" y="9779"/>
                  </a:lnTo>
                  <a:lnTo>
                    <a:pt x="8845" y="9309"/>
                  </a:lnTo>
                  <a:close/>
                </a:path>
                <a:path w="11429" h="14604">
                  <a:moveTo>
                    <a:pt x="10691" y="7226"/>
                  </a:moveTo>
                  <a:lnTo>
                    <a:pt x="9929" y="7569"/>
                  </a:lnTo>
                  <a:lnTo>
                    <a:pt x="9179" y="8051"/>
                  </a:lnTo>
                  <a:lnTo>
                    <a:pt x="10932" y="8051"/>
                  </a:lnTo>
                  <a:lnTo>
                    <a:pt x="10750" y="7569"/>
                  </a:lnTo>
                  <a:lnTo>
                    <a:pt x="10691" y="7226"/>
                  </a:lnTo>
                  <a:close/>
                </a:path>
                <a:path w="11429" h="14604">
                  <a:moveTo>
                    <a:pt x="8582" y="1866"/>
                  </a:moveTo>
                  <a:lnTo>
                    <a:pt x="7173" y="2311"/>
                  </a:lnTo>
                  <a:lnTo>
                    <a:pt x="8757" y="2311"/>
                  </a:lnTo>
                  <a:lnTo>
                    <a:pt x="8582" y="1866"/>
                  </a:lnTo>
                  <a:close/>
                </a:path>
                <a:path w="11429" h="14604">
                  <a:moveTo>
                    <a:pt x="6436" y="317"/>
                  </a:moveTo>
                  <a:lnTo>
                    <a:pt x="5141" y="2120"/>
                  </a:lnTo>
                  <a:lnTo>
                    <a:pt x="7102" y="2120"/>
                  </a:lnTo>
                  <a:lnTo>
                    <a:pt x="6436" y="317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4" name="object 3674"/>
            <p:cNvSpPr/>
            <p:nvPr/>
          </p:nvSpPr>
          <p:spPr>
            <a:xfrm>
              <a:off x="12057215" y="693298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371" y="0"/>
                  </a:moveTo>
                  <a:lnTo>
                    <a:pt x="914" y="165"/>
                  </a:lnTo>
                  <a:lnTo>
                    <a:pt x="0" y="520"/>
                  </a:lnTo>
                  <a:lnTo>
                    <a:pt x="254" y="1206"/>
                  </a:lnTo>
                  <a:lnTo>
                    <a:pt x="571" y="1358"/>
                  </a:lnTo>
                  <a:lnTo>
                    <a:pt x="1193" y="1638"/>
                  </a:lnTo>
                  <a:lnTo>
                    <a:pt x="1270" y="1092"/>
                  </a:lnTo>
                  <a:lnTo>
                    <a:pt x="1308" y="546"/>
                  </a:lnTo>
                  <a:lnTo>
                    <a:pt x="1371" y="0"/>
                  </a:lnTo>
                  <a:close/>
                </a:path>
                <a:path w="1904" h="2540">
                  <a:moveTo>
                    <a:pt x="1549" y="1943"/>
                  </a:moveTo>
                  <a:lnTo>
                    <a:pt x="1511" y="1689"/>
                  </a:lnTo>
                  <a:lnTo>
                    <a:pt x="1308" y="1651"/>
                  </a:lnTo>
                  <a:lnTo>
                    <a:pt x="1435" y="1930"/>
                  </a:lnTo>
                  <a:close/>
                </a:path>
              </a:pathLst>
            </a:custGeom>
            <a:solidFill>
              <a:srgbClr val="EE36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5" name="object 3675"/>
            <p:cNvSpPr/>
            <p:nvPr/>
          </p:nvSpPr>
          <p:spPr>
            <a:xfrm>
              <a:off x="12055341" y="692417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85" y="0"/>
                  </a:moveTo>
                  <a:lnTo>
                    <a:pt x="939" y="698"/>
                  </a:lnTo>
                  <a:lnTo>
                    <a:pt x="139" y="1219"/>
                  </a:lnTo>
                  <a:lnTo>
                    <a:pt x="0" y="2209"/>
                  </a:lnTo>
                  <a:lnTo>
                    <a:pt x="1308" y="2793"/>
                  </a:lnTo>
                  <a:lnTo>
                    <a:pt x="1638" y="3721"/>
                  </a:lnTo>
                  <a:lnTo>
                    <a:pt x="965" y="4991"/>
                  </a:lnTo>
                  <a:lnTo>
                    <a:pt x="1816" y="5524"/>
                  </a:lnTo>
                  <a:lnTo>
                    <a:pt x="2565" y="5054"/>
                  </a:lnTo>
                  <a:lnTo>
                    <a:pt x="3340" y="4711"/>
                  </a:lnTo>
                  <a:lnTo>
                    <a:pt x="2781" y="3670"/>
                  </a:lnTo>
                  <a:lnTo>
                    <a:pt x="2514" y="2705"/>
                  </a:lnTo>
                  <a:lnTo>
                    <a:pt x="3949" y="2108"/>
                  </a:lnTo>
                  <a:lnTo>
                    <a:pt x="3860" y="1917"/>
                  </a:lnTo>
                  <a:lnTo>
                    <a:pt x="3784" y="1727"/>
                  </a:lnTo>
                  <a:lnTo>
                    <a:pt x="3695" y="1549"/>
                  </a:lnTo>
                  <a:lnTo>
                    <a:pt x="2603" y="1473"/>
                  </a:lnTo>
                  <a:lnTo>
                    <a:pt x="2540" y="2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68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6" name="object 3676"/>
            <p:cNvSpPr/>
            <p:nvPr/>
          </p:nvSpPr>
          <p:spPr>
            <a:xfrm>
              <a:off x="12059023" y="692745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82" y="0"/>
                  </a:moveTo>
                  <a:lnTo>
                    <a:pt x="0" y="444"/>
                  </a:lnTo>
                  <a:lnTo>
                    <a:pt x="203" y="914"/>
                  </a:lnTo>
                  <a:lnTo>
                    <a:pt x="292" y="1358"/>
                  </a:lnTo>
                  <a:lnTo>
                    <a:pt x="647" y="1041"/>
                  </a:lnTo>
                  <a:lnTo>
                    <a:pt x="977" y="698"/>
                  </a:lnTo>
                  <a:lnTo>
                    <a:pt x="876" y="114"/>
                  </a:lnTo>
                  <a:close/>
                </a:path>
              </a:pathLst>
            </a:custGeom>
            <a:solidFill>
              <a:srgbClr val="F3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7" name="object 3677"/>
            <p:cNvSpPr/>
            <p:nvPr/>
          </p:nvSpPr>
          <p:spPr>
            <a:xfrm>
              <a:off x="12058661" y="69288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317" y="114"/>
                  </a:lnTo>
                  <a:lnTo>
                    <a:pt x="0" y="241"/>
                  </a:lnTo>
                  <a:lnTo>
                    <a:pt x="88" y="457"/>
                  </a:lnTo>
                  <a:lnTo>
                    <a:pt x="165" y="685"/>
                  </a:lnTo>
                  <a:lnTo>
                    <a:pt x="253" y="901"/>
                  </a:lnTo>
                  <a:lnTo>
                    <a:pt x="457" y="838"/>
                  </a:lnTo>
                  <a:lnTo>
                    <a:pt x="647" y="762"/>
                  </a:lnTo>
                  <a:lnTo>
                    <a:pt x="850" y="685"/>
                  </a:lnTo>
                  <a:lnTo>
                    <a:pt x="812" y="457"/>
                  </a:lnTo>
                  <a:lnTo>
                    <a:pt x="749" y="241"/>
                  </a:lnTo>
                  <a:lnTo>
                    <a:pt x="647" y="12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8" name="object 3678"/>
            <p:cNvSpPr/>
            <p:nvPr/>
          </p:nvSpPr>
          <p:spPr>
            <a:xfrm>
              <a:off x="12057225" y="6932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47" y="0"/>
                  </a:moveTo>
                  <a:lnTo>
                    <a:pt x="177" y="152"/>
                  </a:lnTo>
                  <a:lnTo>
                    <a:pt x="0" y="1028"/>
                  </a:lnTo>
                  <a:lnTo>
                    <a:pt x="444" y="850"/>
                  </a:lnTo>
                  <a:lnTo>
                    <a:pt x="914" y="685"/>
                  </a:lnTo>
                  <a:lnTo>
                    <a:pt x="1358" y="49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79" name="object 3679"/>
            <p:cNvSpPr/>
            <p:nvPr/>
          </p:nvSpPr>
          <p:spPr>
            <a:xfrm>
              <a:off x="12051591" y="694989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49" y="0"/>
                  </a:moveTo>
                  <a:lnTo>
                    <a:pt x="3200" y="1104"/>
                  </a:lnTo>
                  <a:lnTo>
                    <a:pt x="2400" y="215"/>
                  </a:lnTo>
                  <a:lnTo>
                    <a:pt x="1612" y="38"/>
                  </a:lnTo>
                  <a:lnTo>
                    <a:pt x="1397" y="139"/>
                  </a:lnTo>
                  <a:lnTo>
                    <a:pt x="1155" y="215"/>
                  </a:lnTo>
                  <a:lnTo>
                    <a:pt x="939" y="317"/>
                  </a:lnTo>
                  <a:lnTo>
                    <a:pt x="241" y="558"/>
                  </a:lnTo>
                  <a:lnTo>
                    <a:pt x="165" y="901"/>
                  </a:lnTo>
                  <a:lnTo>
                    <a:pt x="0" y="1460"/>
                  </a:lnTo>
                  <a:lnTo>
                    <a:pt x="1638" y="2349"/>
                  </a:lnTo>
                  <a:lnTo>
                    <a:pt x="1536" y="4013"/>
                  </a:lnTo>
                  <a:lnTo>
                    <a:pt x="2070" y="5359"/>
                  </a:lnTo>
                  <a:lnTo>
                    <a:pt x="2641" y="4838"/>
                  </a:lnTo>
                  <a:lnTo>
                    <a:pt x="3086" y="4165"/>
                  </a:lnTo>
                  <a:lnTo>
                    <a:pt x="3860" y="3898"/>
                  </a:lnTo>
                  <a:lnTo>
                    <a:pt x="4610" y="2616"/>
                  </a:lnTo>
                  <a:lnTo>
                    <a:pt x="4495" y="1308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0" name="object 3680"/>
            <p:cNvSpPr/>
            <p:nvPr/>
          </p:nvSpPr>
          <p:spPr>
            <a:xfrm>
              <a:off x="12052004" y="694692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838" y="0"/>
                  </a:moveTo>
                  <a:lnTo>
                    <a:pt x="647" y="101"/>
                  </a:lnTo>
                  <a:lnTo>
                    <a:pt x="444" y="228"/>
                  </a:lnTo>
                  <a:lnTo>
                    <a:pt x="254" y="368"/>
                  </a:lnTo>
                  <a:lnTo>
                    <a:pt x="177" y="876"/>
                  </a:lnTo>
                  <a:lnTo>
                    <a:pt x="0" y="1905"/>
                  </a:lnTo>
                  <a:lnTo>
                    <a:pt x="88" y="2146"/>
                  </a:lnTo>
                  <a:lnTo>
                    <a:pt x="177" y="2362"/>
                  </a:lnTo>
                  <a:lnTo>
                    <a:pt x="254" y="2578"/>
                  </a:lnTo>
                  <a:lnTo>
                    <a:pt x="1054" y="1257"/>
                  </a:lnTo>
                  <a:lnTo>
                    <a:pt x="1143" y="76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94A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1" name="object 3681"/>
            <p:cNvSpPr/>
            <p:nvPr/>
          </p:nvSpPr>
          <p:spPr>
            <a:xfrm>
              <a:off x="12052397" y="69454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304" y="952"/>
                  </a:lnTo>
                  <a:lnTo>
                    <a:pt x="444" y="1435"/>
                  </a:lnTo>
                  <a:lnTo>
                    <a:pt x="749" y="2197"/>
                  </a:lnTo>
                  <a:lnTo>
                    <a:pt x="1219" y="2057"/>
                  </a:lnTo>
                  <a:lnTo>
                    <a:pt x="1701" y="1930"/>
                  </a:lnTo>
                  <a:lnTo>
                    <a:pt x="2158" y="1803"/>
                  </a:lnTo>
                  <a:lnTo>
                    <a:pt x="2057" y="1485"/>
                  </a:lnTo>
                  <a:lnTo>
                    <a:pt x="1892" y="1130"/>
                  </a:lnTo>
                  <a:lnTo>
                    <a:pt x="1816" y="939"/>
                  </a:lnTo>
                  <a:lnTo>
                    <a:pt x="939" y="482"/>
                  </a:lnTo>
                  <a:lnTo>
                    <a:pt x="609" y="330"/>
                  </a:lnTo>
                  <a:lnTo>
                    <a:pt x="30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63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2" name="object 3682"/>
            <p:cNvSpPr/>
            <p:nvPr/>
          </p:nvSpPr>
          <p:spPr>
            <a:xfrm>
              <a:off x="12063603" y="69510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42" y="304"/>
                  </a:moveTo>
                  <a:lnTo>
                    <a:pt x="114" y="12"/>
                  </a:lnTo>
                  <a:lnTo>
                    <a:pt x="25" y="254"/>
                  </a:lnTo>
                  <a:lnTo>
                    <a:pt x="241" y="292"/>
                  </a:lnTo>
                  <a:close/>
                </a:path>
                <a:path w="1904" h="1270">
                  <a:moveTo>
                    <a:pt x="1371" y="304"/>
                  </a:moveTo>
                  <a:lnTo>
                    <a:pt x="355" y="304"/>
                  </a:lnTo>
                  <a:lnTo>
                    <a:pt x="431" y="546"/>
                  </a:lnTo>
                  <a:lnTo>
                    <a:pt x="520" y="749"/>
                  </a:lnTo>
                  <a:lnTo>
                    <a:pt x="622" y="990"/>
                  </a:lnTo>
                  <a:lnTo>
                    <a:pt x="939" y="838"/>
                  </a:lnTo>
                  <a:lnTo>
                    <a:pt x="1308" y="736"/>
                  </a:lnTo>
                  <a:lnTo>
                    <a:pt x="1371" y="304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3" name="object 3683"/>
            <p:cNvSpPr/>
            <p:nvPr/>
          </p:nvSpPr>
          <p:spPr>
            <a:xfrm>
              <a:off x="12052265" y="69491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431" y="114"/>
                  </a:lnTo>
                  <a:lnTo>
                    <a:pt x="0" y="317"/>
                  </a:lnTo>
                  <a:lnTo>
                    <a:pt x="88" y="558"/>
                  </a:lnTo>
                  <a:lnTo>
                    <a:pt x="165" y="774"/>
                  </a:lnTo>
                  <a:lnTo>
                    <a:pt x="266" y="1016"/>
                  </a:lnTo>
                  <a:lnTo>
                    <a:pt x="469" y="914"/>
                  </a:lnTo>
                  <a:lnTo>
                    <a:pt x="711" y="825"/>
                  </a:lnTo>
                  <a:lnTo>
                    <a:pt x="952" y="723"/>
                  </a:lnTo>
                  <a:lnTo>
                    <a:pt x="850" y="482"/>
                  </a:lnTo>
                  <a:lnTo>
                    <a:pt x="749" y="25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4" name="object 3684"/>
            <p:cNvSpPr/>
            <p:nvPr/>
          </p:nvSpPr>
          <p:spPr>
            <a:xfrm>
              <a:off x="12051780" y="69407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394" y="0"/>
                  </a:moveTo>
                  <a:lnTo>
                    <a:pt x="4203" y="419"/>
                  </a:lnTo>
                  <a:lnTo>
                    <a:pt x="4038" y="812"/>
                  </a:lnTo>
                  <a:lnTo>
                    <a:pt x="3835" y="1219"/>
                  </a:lnTo>
                  <a:lnTo>
                    <a:pt x="3098" y="1498"/>
                  </a:lnTo>
                  <a:lnTo>
                    <a:pt x="2387" y="1968"/>
                  </a:lnTo>
                  <a:lnTo>
                    <a:pt x="1600" y="1358"/>
                  </a:lnTo>
                  <a:lnTo>
                    <a:pt x="520" y="2793"/>
                  </a:lnTo>
                  <a:lnTo>
                    <a:pt x="0" y="3517"/>
                  </a:lnTo>
                  <a:lnTo>
                    <a:pt x="609" y="4775"/>
                  </a:lnTo>
                  <a:lnTo>
                    <a:pt x="914" y="4914"/>
                  </a:lnTo>
                  <a:lnTo>
                    <a:pt x="1219" y="5092"/>
                  </a:lnTo>
                  <a:lnTo>
                    <a:pt x="1549" y="5257"/>
                  </a:lnTo>
                  <a:lnTo>
                    <a:pt x="2451" y="5702"/>
                  </a:lnTo>
                  <a:lnTo>
                    <a:pt x="2908" y="5499"/>
                  </a:lnTo>
                  <a:lnTo>
                    <a:pt x="3149" y="5372"/>
                  </a:lnTo>
                  <a:lnTo>
                    <a:pt x="3251" y="3975"/>
                  </a:lnTo>
                  <a:lnTo>
                    <a:pt x="3301" y="3454"/>
                  </a:lnTo>
                  <a:lnTo>
                    <a:pt x="2870" y="2654"/>
                  </a:lnTo>
                  <a:lnTo>
                    <a:pt x="4610" y="2362"/>
                  </a:lnTo>
                  <a:lnTo>
                    <a:pt x="4584" y="3365"/>
                  </a:lnTo>
                  <a:lnTo>
                    <a:pt x="4902" y="3924"/>
                  </a:lnTo>
                  <a:lnTo>
                    <a:pt x="5702" y="2501"/>
                  </a:lnTo>
                  <a:lnTo>
                    <a:pt x="5918" y="1142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5" name="object 3685"/>
            <p:cNvSpPr/>
            <p:nvPr/>
          </p:nvSpPr>
          <p:spPr>
            <a:xfrm>
              <a:off x="12054659" y="694307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727" y="0"/>
                  </a:moveTo>
                  <a:lnTo>
                    <a:pt x="800" y="152"/>
                  </a:lnTo>
                  <a:lnTo>
                    <a:pt x="0" y="292"/>
                  </a:lnTo>
                  <a:lnTo>
                    <a:pt x="419" y="1092"/>
                  </a:lnTo>
                  <a:lnTo>
                    <a:pt x="368" y="1612"/>
                  </a:lnTo>
                  <a:lnTo>
                    <a:pt x="266" y="3009"/>
                  </a:lnTo>
                  <a:lnTo>
                    <a:pt x="1219" y="2705"/>
                  </a:lnTo>
                  <a:lnTo>
                    <a:pt x="1701" y="2565"/>
                  </a:lnTo>
                  <a:lnTo>
                    <a:pt x="1803" y="2222"/>
                  </a:lnTo>
                  <a:lnTo>
                    <a:pt x="1917" y="1904"/>
                  </a:lnTo>
                  <a:lnTo>
                    <a:pt x="2031" y="1562"/>
                  </a:lnTo>
                  <a:lnTo>
                    <a:pt x="1701" y="1003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4A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6" name="object 3686"/>
            <p:cNvSpPr/>
            <p:nvPr/>
          </p:nvSpPr>
          <p:spPr>
            <a:xfrm>
              <a:off x="12054227" y="69456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33" y="0"/>
                  </a:moveTo>
                  <a:lnTo>
                    <a:pt x="1650" y="139"/>
                  </a:lnTo>
                  <a:lnTo>
                    <a:pt x="698" y="444"/>
                  </a:lnTo>
                  <a:lnTo>
                    <a:pt x="241" y="660"/>
                  </a:lnTo>
                  <a:lnTo>
                    <a:pt x="0" y="787"/>
                  </a:lnTo>
                  <a:lnTo>
                    <a:pt x="63" y="952"/>
                  </a:lnTo>
                  <a:lnTo>
                    <a:pt x="241" y="1333"/>
                  </a:lnTo>
                  <a:lnTo>
                    <a:pt x="1054" y="1155"/>
                  </a:lnTo>
                  <a:lnTo>
                    <a:pt x="1841" y="93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7" name="object 3687"/>
            <p:cNvSpPr/>
            <p:nvPr/>
          </p:nvSpPr>
          <p:spPr>
            <a:xfrm>
              <a:off x="12054484" y="69401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1193" y="88"/>
                  </a:lnTo>
                  <a:lnTo>
                    <a:pt x="1028" y="165"/>
                  </a:lnTo>
                  <a:lnTo>
                    <a:pt x="838" y="228"/>
                  </a:lnTo>
                  <a:lnTo>
                    <a:pt x="292" y="622"/>
                  </a:lnTo>
                  <a:lnTo>
                    <a:pt x="0" y="825"/>
                  </a:lnTo>
                  <a:lnTo>
                    <a:pt x="393" y="1130"/>
                  </a:lnTo>
                  <a:lnTo>
                    <a:pt x="749" y="1435"/>
                  </a:lnTo>
                  <a:lnTo>
                    <a:pt x="1143" y="1739"/>
                  </a:lnTo>
                  <a:lnTo>
                    <a:pt x="1333" y="1346"/>
                  </a:lnTo>
                  <a:lnTo>
                    <a:pt x="1498" y="939"/>
                  </a:lnTo>
                  <a:lnTo>
                    <a:pt x="1689" y="533"/>
                  </a:lnTo>
                  <a:lnTo>
                    <a:pt x="1651" y="368"/>
                  </a:lnTo>
                  <a:lnTo>
                    <a:pt x="1587" y="190"/>
                  </a:lnTo>
                  <a:lnTo>
                    <a:pt x="1498" y="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8" name="object 3688"/>
            <p:cNvSpPr/>
            <p:nvPr/>
          </p:nvSpPr>
          <p:spPr>
            <a:xfrm>
              <a:off x="12055590" y="69394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19" y="0"/>
                  </a:moveTo>
                  <a:lnTo>
                    <a:pt x="0" y="50"/>
                  </a:lnTo>
                  <a:lnTo>
                    <a:pt x="63" y="266"/>
                  </a:lnTo>
                  <a:lnTo>
                    <a:pt x="152" y="495"/>
                  </a:lnTo>
                  <a:lnTo>
                    <a:pt x="254" y="711"/>
                  </a:lnTo>
                  <a:lnTo>
                    <a:pt x="393" y="761"/>
                  </a:lnTo>
                  <a:lnTo>
                    <a:pt x="584" y="698"/>
                  </a:lnTo>
                  <a:lnTo>
                    <a:pt x="749" y="647"/>
                  </a:lnTo>
                  <a:lnTo>
                    <a:pt x="939" y="584"/>
                  </a:lnTo>
                  <a:lnTo>
                    <a:pt x="762" y="1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7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89" name="object 3689"/>
            <p:cNvSpPr/>
            <p:nvPr/>
          </p:nvSpPr>
          <p:spPr>
            <a:xfrm>
              <a:off x="12034697" y="692600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3391" y="6692"/>
                  </a:moveTo>
                  <a:lnTo>
                    <a:pt x="11964" y="6692"/>
                  </a:lnTo>
                  <a:lnTo>
                    <a:pt x="12040" y="10045"/>
                  </a:lnTo>
                  <a:lnTo>
                    <a:pt x="13869" y="14274"/>
                  </a:lnTo>
                  <a:lnTo>
                    <a:pt x="14530" y="14427"/>
                  </a:lnTo>
                  <a:lnTo>
                    <a:pt x="16676" y="12852"/>
                  </a:lnTo>
                  <a:lnTo>
                    <a:pt x="16333" y="12750"/>
                  </a:lnTo>
                  <a:lnTo>
                    <a:pt x="15660" y="12496"/>
                  </a:lnTo>
                  <a:lnTo>
                    <a:pt x="14872" y="11684"/>
                  </a:lnTo>
                  <a:lnTo>
                    <a:pt x="15190" y="10820"/>
                  </a:lnTo>
                  <a:lnTo>
                    <a:pt x="15571" y="9931"/>
                  </a:lnTo>
                  <a:lnTo>
                    <a:pt x="16269" y="8902"/>
                  </a:lnTo>
                  <a:lnTo>
                    <a:pt x="14314" y="8140"/>
                  </a:lnTo>
                  <a:lnTo>
                    <a:pt x="15056" y="7340"/>
                  </a:lnTo>
                  <a:lnTo>
                    <a:pt x="13577" y="7340"/>
                  </a:lnTo>
                  <a:lnTo>
                    <a:pt x="13391" y="6692"/>
                  </a:lnTo>
                  <a:close/>
                </a:path>
                <a:path w="17145" h="14604">
                  <a:moveTo>
                    <a:pt x="9081" y="0"/>
                  </a:moveTo>
                  <a:lnTo>
                    <a:pt x="7494" y="1600"/>
                  </a:lnTo>
                  <a:lnTo>
                    <a:pt x="4959" y="1600"/>
                  </a:lnTo>
                  <a:lnTo>
                    <a:pt x="3963" y="4445"/>
                  </a:lnTo>
                  <a:lnTo>
                    <a:pt x="3341" y="5219"/>
                  </a:lnTo>
                  <a:lnTo>
                    <a:pt x="2465" y="5588"/>
                  </a:lnTo>
                  <a:lnTo>
                    <a:pt x="1182" y="6083"/>
                  </a:lnTo>
                  <a:lnTo>
                    <a:pt x="840" y="7086"/>
                  </a:lnTo>
                  <a:lnTo>
                    <a:pt x="718" y="7340"/>
                  </a:lnTo>
                  <a:lnTo>
                    <a:pt x="0" y="8140"/>
                  </a:lnTo>
                  <a:lnTo>
                    <a:pt x="471" y="9550"/>
                  </a:lnTo>
                  <a:lnTo>
                    <a:pt x="1525" y="12280"/>
                  </a:lnTo>
                  <a:lnTo>
                    <a:pt x="2642" y="12649"/>
                  </a:lnTo>
                  <a:lnTo>
                    <a:pt x="2058" y="11150"/>
                  </a:lnTo>
                  <a:lnTo>
                    <a:pt x="2782" y="11087"/>
                  </a:lnTo>
                  <a:lnTo>
                    <a:pt x="3366" y="10896"/>
                  </a:lnTo>
                  <a:lnTo>
                    <a:pt x="3417" y="9334"/>
                  </a:lnTo>
                  <a:lnTo>
                    <a:pt x="3125" y="9169"/>
                  </a:lnTo>
                  <a:lnTo>
                    <a:pt x="2528" y="8775"/>
                  </a:lnTo>
                  <a:lnTo>
                    <a:pt x="1995" y="8597"/>
                  </a:lnTo>
                  <a:lnTo>
                    <a:pt x="1576" y="8229"/>
                  </a:lnTo>
                  <a:lnTo>
                    <a:pt x="2515" y="5676"/>
                  </a:lnTo>
                  <a:lnTo>
                    <a:pt x="5373" y="4851"/>
                  </a:lnTo>
                  <a:lnTo>
                    <a:pt x="8313" y="4851"/>
                  </a:lnTo>
                  <a:lnTo>
                    <a:pt x="8776" y="4178"/>
                  </a:lnTo>
                  <a:lnTo>
                    <a:pt x="8573" y="3187"/>
                  </a:lnTo>
                  <a:lnTo>
                    <a:pt x="13123" y="3187"/>
                  </a:lnTo>
                  <a:lnTo>
                    <a:pt x="12380" y="2349"/>
                  </a:lnTo>
                  <a:lnTo>
                    <a:pt x="10618" y="2349"/>
                  </a:lnTo>
                  <a:lnTo>
                    <a:pt x="10360" y="1600"/>
                  </a:lnTo>
                  <a:lnTo>
                    <a:pt x="7494" y="1600"/>
                  </a:lnTo>
                  <a:lnTo>
                    <a:pt x="5030" y="1397"/>
                  </a:lnTo>
                  <a:lnTo>
                    <a:pt x="10291" y="1397"/>
                  </a:lnTo>
                  <a:lnTo>
                    <a:pt x="10049" y="698"/>
                  </a:lnTo>
                  <a:lnTo>
                    <a:pt x="9881" y="279"/>
                  </a:lnTo>
                  <a:lnTo>
                    <a:pt x="9081" y="0"/>
                  </a:lnTo>
                  <a:close/>
                </a:path>
                <a:path w="17145" h="14604">
                  <a:moveTo>
                    <a:pt x="14809" y="6350"/>
                  </a:moveTo>
                  <a:lnTo>
                    <a:pt x="13577" y="7340"/>
                  </a:lnTo>
                  <a:lnTo>
                    <a:pt x="15056" y="7340"/>
                  </a:lnTo>
                  <a:lnTo>
                    <a:pt x="15292" y="7086"/>
                  </a:lnTo>
                  <a:lnTo>
                    <a:pt x="14809" y="6350"/>
                  </a:lnTo>
                  <a:close/>
                </a:path>
                <a:path w="17145" h="14604">
                  <a:moveTo>
                    <a:pt x="8313" y="4851"/>
                  </a:moveTo>
                  <a:lnTo>
                    <a:pt x="5373" y="4851"/>
                  </a:lnTo>
                  <a:lnTo>
                    <a:pt x="6922" y="6172"/>
                  </a:lnTo>
                  <a:lnTo>
                    <a:pt x="7291" y="6451"/>
                  </a:lnTo>
                  <a:lnTo>
                    <a:pt x="7659" y="7124"/>
                  </a:lnTo>
                  <a:lnTo>
                    <a:pt x="11964" y="6692"/>
                  </a:lnTo>
                  <a:lnTo>
                    <a:pt x="13391" y="6692"/>
                  </a:lnTo>
                  <a:lnTo>
                    <a:pt x="13242" y="6172"/>
                  </a:lnTo>
                  <a:lnTo>
                    <a:pt x="9665" y="6172"/>
                  </a:lnTo>
                  <a:lnTo>
                    <a:pt x="7989" y="5321"/>
                  </a:lnTo>
                  <a:lnTo>
                    <a:pt x="8313" y="4851"/>
                  </a:lnTo>
                  <a:close/>
                </a:path>
                <a:path w="17145" h="14604">
                  <a:moveTo>
                    <a:pt x="13123" y="3187"/>
                  </a:moveTo>
                  <a:lnTo>
                    <a:pt x="8573" y="3187"/>
                  </a:lnTo>
                  <a:lnTo>
                    <a:pt x="9881" y="3429"/>
                  </a:lnTo>
                  <a:lnTo>
                    <a:pt x="10923" y="3733"/>
                  </a:lnTo>
                  <a:lnTo>
                    <a:pt x="10212" y="5753"/>
                  </a:lnTo>
                  <a:lnTo>
                    <a:pt x="9665" y="6172"/>
                  </a:lnTo>
                  <a:lnTo>
                    <a:pt x="13242" y="6172"/>
                  </a:lnTo>
                  <a:lnTo>
                    <a:pt x="13183" y="5969"/>
                  </a:lnTo>
                  <a:lnTo>
                    <a:pt x="16028" y="5168"/>
                  </a:lnTo>
                  <a:lnTo>
                    <a:pt x="15505" y="3771"/>
                  </a:lnTo>
                  <a:lnTo>
                    <a:pt x="13641" y="3771"/>
                  </a:lnTo>
                  <a:lnTo>
                    <a:pt x="13123" y="3187"/>
                  </a:lnTo>
                  <a:close/>
                </a:path>
                <a:path w="17145" h="14604">
                  <a:moveTo>
                    <a:pt x="13488" y="698"/>
                  </a:moveTo>
                  <a:lnTo>
                    <a:pt x="13514" y="1600"/>
                  </a:lnTo>
                  <a:lnTo>
                    <a:pt x="13641" y="3771"/>
                  </a:lnTo>
                  <a:lnTo>
                    <a:pt x="15505" y="3771"/>
                  </a:lnTo>
                  <a:lnTo>
                    <a:pt x="15287" y="3187"/>
                  </a:lnTo>
                  <a:lnTo>
                    <a:pt x="15279" y="787"/>
                  </a:lnTo>
                  <a:lnTo>
                    <a:pt x="13488" y="698"/>
                  </a:lnTo>
                  <a:close/>
                </a:path>
                <a:path w="17145" h="14604">
                  <a:moveTo>
                    <a:pt x="12358" y="2324"/>
                  </a:moveTo>
                  <a:lnTo>
                    <a:pt x="10618" y="2349"/>
                  </a:lnTo>
                  <a:lnTo>
                    <a:pt x="12380" y="2349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0" name="object 3690"/>
            <p:cNvSpPr/>
            <p:nvPr/>
          </p:nvSpPr>
          <p:spPr>
            <a:xfrm>
              <a:off x="12036265" y="6930872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70">
                  <a:moveTo>
                    <a:pt x="10992" y="6400"/>
                  </a:moveTo>
                  <a:lnTo>
                    <a:pt x="10121" y="6400"/>
                  </a:lnTo>
                  <a:lnTo>
                    <a:pt x="9972" y="7848"/>
                  </a:lnTo>
                  <a:lnTo>
                    <a:pt x="10858" y="9105"/>
                  </a:lnTo>
                  <a:lnTo>
                    <a:pt x="8407" y="10515"/>
                  </a:lnTo>
                  <a:lnTo>
                    <a:pt x="8931" y="11874"/>
                  </a:lnTo>
                  <a:lnTo>
                    <a:pt x="8760" y="12191"/>
                  </a:lnTo>
                  <a:lnTo>
                    <a:pt x="8343" y="12865"/>
                  </a:lnTo>
                  <a:lnTo>
                    <a:pt x="8851" y="13347"/>
                  </a:lnTo>
                  <a:lnTo>
                    <a:pt x="9410" y="13258"/>
                  </a:lnTo>
                  <a:lnTo>
                    <a:pt x="10028" y="13055"/>
                  </a:lnTo>
                  <a:lnTo>
                    <a:pt x="10909" y="12725"/>
                  </a:lnTo>
                  <a:lnTo>
                    <a:pt x="12272" y="12725"/>
                  </a:lnTo>
                  <a:lnTo>
                    <a:pt x="12712" y="12064"/>
                  </a:lnTo>
                  <a:lnTo>
                    <a:pt x="14653" y="12064"/>
                  </a:lnTo>
                  <a:lnTo>
                    <a:pt x="14935" y="11874"/>
                  </a:lnTo>
                  <a:lnTo>
                    <a:pt x="14770" y="10248"/>
                  </a:lnTo>
                  <a:lnTo>
                    <a:pt x="16738" y="10096"/>
                  </a:lnTo>
                  <a:lnTo>
                    <a:pt x="16865" y="9563"/>
                  </a:lnTo>
                  <a:lnTo>
                    <a:pt x="12954" y="9563"/>
                  </a:lnTo>
                  <a:lnTo>
                    <a:pt x="12293" y="9410"/>
                  </a:lnTo>
                  <a:lnTo>
                    <a:pt x="10992" y="6400"/>
                  </a:lnTo>
                  <a:close/>
                </a:path>
                <a:path w="17779" h="13970">
                  <a:moveTo>
                    <a:pt x="12272" y="12725"/>
                  </a:moveTo>
                  <a:lnTo>
                    <a:pt x="10909" y="12725"/>
                  </a:lnTo>
                  <a:lnTo>
                    <a:pt x="12052" y="13055"/>
                  </a:lnTo>
                  <a:lnTo>
                    <a:pt x="12272" y="12725"/>
                  </a:lnTo>
                  <a:close/>
                </a:path>
                <a:path w="17779" h="13970">
                  <a:moveTo>
                    <a:pt x="14653" y="12064"/>
                  </a:moveTo>
                  <a:lnTo>
                    <a:pt x="12712" y="12064"/>
                  </a:lnTo>
                  <a:lnTo>
                    <a:pt x="13652" y="12445"/>
                  </a:lnTo>
                  <a:lnTo>
                    <a:pt x="14465" y="12191"/>
                  </a:lnTo>
                  <a:lnTo>
                    <a:pt x="14653" y="12064"/>
                  </a:lnTo>
                  <a:close/>
                </a:path>
                <a:path w="17779" h="13970">
                  <a:moveTo>
                    <a:pt x="16903" y="7315"/>
                  </a:moveTo>
                  <a:lnTo>
                    <a:pt x="15519" y="7861"/>
                  </a:lnTo>
                  <a:lnTo>
                    <a:pt x="15100" y="8000"/>
                  </a:lnTo>
                  <a:lnTo>
                    <a:pt x="12954" y="9563"/>
                  </a:lnTo>
                  <a:lnTo>
                    <a:pt x="16865" y="9563"/>
                  </a:lnTo>
                  <a:lnTo>
                    <a:pt x="17043" y="8813"/>
                  </a:lnTo>
                  <a:lnTo>
                    <a:pt x="17123" y="8000"/>
                  </a:lnTo>
                  <a:lnTo>
                    <a:pt x="17341" y="7861"/>
                  </a:lnTo>
                  <a:lnTo>
                    <a:pt x="17233" y="7670"/>
                  </a:lnTo>
                  <a:lnTo>
                    <a:pt x="16903" y="7315"/>
                  </a:lnTo>
                  <a:close/>
                </a:path>
                <a:path w="17779" h="13970">
                  <a:moveTo>
                    <a:pt x="10564" y="5372"/>
                  </a:moveTo>
                  <a:lnTo>
                    <a:pt x="7543" y="5372"/>
                  </a:lnTo>
                  <a:lnTo>
                    <a:pt x="7810" y="5549"/>
                  </a:lnTo>
                  <a:lnTo>
                    <a:pt x="7950" y="5956"/>
                  </a:lnTo>
                  <a:lnTo>
                    <a:pt x="8458" y="6603"/>
                  </a:lnTo>
                  <a:lnTo>
                    <a:pt x="9067" y="6400"/>
                  </a:lnTo>
                  <a:lnTo>
                    <a:pt x="10992" y="6400"/>
                  </a:lnTo>
                  <a:lnTo>
                    <a:pt x="10564" y="5372"/>
                  </a:lnTo>
                  <a:close/>
                </a:path>
                <a:path w="17779" h="13970">
                  <a:moveTo>
                    <a:pt x="7110" y="5471"/>
                  </a:moveTo>
                  <a:close/>
                </a:path>
                <a:path w="17779" h="13970">
                  <a:moveTo>
                    <a:pt x="5669" y="1562"/>
                  </a:moveTo>
                  <a:lnTo>
                    <a:pt x="2540" y="1562"/>
                  </a:lnTo>
                  <a:lnTo>
                    <a:pt x="5003" y="3251"/>
                  </a:lnTo>
                  <a:lnTo>
                    <a:pt x="5664" y="3657"/>
                  </a:lnTo>
                  <a:lnTo>
                    <a:pt x="6743" y="3771"/>
                  </a:lnTo>
                  <a:lnTo>
                    <a:pt x="6667" y="4851"/>
                  </a:lnTo>
                  <a:lnTo>
                    <a:pt x="7110" y="5471"/>
                  </a:lnTo>
                  <a:lnTo>
                    <a:pt x="7543" y="5372"/>
                  </a:lnTo>
                  <a:lnTo>
                    <a:pt x="10564" y="5372"/>
                  </a:lnTo>
                  <a:lnTo>
                    <a:pt x="10438" y="3251"/>
                  </a:lnTo>
                  <a:lnTo>
                    <a:pt x="10412" y="2260"/>
                  </a:lnTo>
                  <a:lnTo>
                    <a:pt x="6096" y="2260"/>
                  </a:lnTo>
                  <a:lnTo>
                    <a:pt x="5715" y="1600"/>
                  </a:lnTo>
                  <a:close/>
                </a:path>
                <a:path w="17779" h="13970">
                  <a:moveTo>
                    <a:pt x="3797" y="0"/>
                  </a:moveTo>
                  <a:lnTo>
                    <a:pt x="939" y="812"/>
                  </a:lnTo>
                  <a:lnTo>
                    <a:pt x="0" y="3365"/>
                  </a:lnTo>
                  <a:lnTo>
                    <a:pt x="444" y="3746"/>
                  </a:lnTo>
                  <a:lnTo>
                    <a:pt x="952" y="3911"/>
                  </a:lnTo>
                  <a:lnTo>
                    <a:pt x="2540" y="1562"/>
                  </a:lnTo>
                  <a:lnTo>
                    <a:pt x="5669" y="1562"/>
                  </a:lnTo>
                  <a:lnTo>
                    <a:pt x="3797" y="0"/>
                  </a:lnTo>
                  <a:close/>
                </a:path>
                <a:path w="17779" h="13970">
                  <a:moveTo>
                    <a:pt x="10401" y="1828"/>
                  </a:moveTo>
                  <a:lnTo>
                    <a:pt x="6096" y="2260"/>
                  </a:lnTo>
                  <a:lnTo>
                    <a:pt x="10412" y="2260"/>
                  </a:lnTo>
                  <a:lnTo>
                    <a:pt x="10401" y="1828"/>
                  </a:lnTo>
                  <a:close/>
                </a:path>
              </a:pathLst>
            </a:custGeom>
            <a:solidFill>
              <a:srgbClr val="EE2C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1" name="object 3691"/>
            <p:cNvSpPr/>
            <p:nvPr/>
          </p:nvSpPr>
          <p:spPr>
            <a:xfrm>
              <a:off x="12051037" y="693860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76" y="0"/>
                  </a:moveTo>
                  <a:lnTo>
                    <a:pt x="2664" y="126"/>
                  </a:lnTo>
                  <a:lnTo>
                    <a:pt x="2667" y="622"/>
                  </a:lnTo>
                  <a:lnTo>
                    <a:pt x="2578" y="825"/>
                  </a:lnTo>
                  <a:lnTo>
                    <a:pt x="2273" y="1079"/>
                  </a:lnTo>
                  <a:lnTo>
                    <a:pt x="1955" y="2374"/>
                  </a:lnTo>
                  <a:lnTo>
                    <a:pt x="0" y="2501"/>
                  </a:lnTo>
                  <a:lnTo>
                    <a:pt x="165" y="4140"/>
                  </a:lnTo>
                  <a:lnTo>
                    <a:pt x="757" y="5627"/>
                  </a:lnTo>
                  <a:lnTo>
                    <a:pt x="1270" y="4902"/>
                  </a:lnTo>
                  <a:lnTo>
                    <a:pt x="2349" y="3454"/>
                  </a:lnTo>
                  <a:lnTo>
                    <a:pt x="3472" y="2374"/>
                  </a:lnTo>
                  <a:lnTo>
                    <a:pt x="4279" y="1803"/>
                  </a:lnTo>
                  <a:lnTo>
                    <a:pt x="3683" y="622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FC5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2" name="object 3692"/>
            <p:cNvSpPr/>
            <p:nvPr/>
          </p:nvSpPr>
          <p:spPr>
            <a:xfrm>
              <a:off x="12049566" y="69354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857" y="0"/>
                  </a:moveTo>
                  <a:lnTo>
                    <a:pt x="698" y="457"/>
                  </a:lnTo>
                  <a:lnTo>
                    <a:pt x="330" y="1320"/>
                  </a:lnTo>
                  <a:lnTo>
                    <a:pt x="0" y="2197"/>
                  </a:lnTo>
                  <a:lnTo>
                    <a:pt x="787" y="3009"/>
                  </a:lnTo>
                  <a:lnTo>
                    <a:pt x="1587" y="2324"/>
                  </a:lnTo>
                  <a:lnTo>
                    <a:pt x="1752" y="749"/>
                  </a:lnTo>
                  <a:lnTo>
                    <a:pt x="3340" y="1206"/>
                  </a:lnTo>
                  <a:lnTo>
                    <a:pt x="3276" y="977"/>
                  </a:lnTo>
                  <a:lnTo>
                    <a:pt x="3098" y="520"/>
                  </a:lnTo>
                  <a:lnTo>
                    <a:pt x="3022" y="355"/>
                  </a:lnTo>
                  <a:lnTo>
                    <a:pt x="2946" y="16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386A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3" name="object 3693"/>
            <p:cNvSpPr/>
            <p:nvPr/>
          </p:nvSpPr>
          <p:spPr>
            <a:xfrm>
              <a:off x="12054728" y="69390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55" y="0"/>
                  </a:moveTo>
                  <a:lnTo>
                    <a:pt x="0" y="139"/>
                  </a:lnTo>
                  <a:lnTo>
                    <a:pt x="596" y="1333"/>
                  </a:lnTo>
                  <a:lnTo>
                    <a:pt x="787" y="1244"/>
                  </a:lnTo>
                  <a:lnTo>
                    <a:pt x="952" y="1181"/>
                  </a:lnTo>
                  <a:lnTo>
                    <a:pt x="1104" y="1092"/>
                  </a:lnTo>
                  <a:lnTo>
                    <a:pt x="1003" y="888"/>
                  </a:lnTo>
                  <a:lnTo>
                    <a:pt x="939" y="647"/>
                  </a:lnTo>
                  <a:lnTo>
                    <a:pt x="863" y="431"/>
                  </a:lnTo>
                  <a:lnTo>
                    <a:pt x="647" y="8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F35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4" name="object 3694"/>
            <p:cNvSpPr/>
            <p:nvPr/>
          </p:nvSpPr>
          <p:spPr>
            <a:xfrm>
              <a:off x="12053180" y="693816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44" y="0"/>
                  </a:moveTo>
                  <a:lnTo>
                    <a:pt x="0" y="38"/>
                  </a:lnTo>
                  <a:lnTo>
                    <a:pt x="165" y="190"/>
                  </a:lnTo>
                  <a:lnTo>
                    <a:pt x="317" y="381"/>
                  </a:lnTo>
                  <a:lnTo>
                    <a:pt x="444" y="584"/>
                  </a:lnTo>
                  <a:lnTo>
                    <a:pt x="685" y="546"/>
                  </a:lnTo>
                  <a:lnTo>
                    <a:pt x="889" y="495"/>
                  </a:lnTo>
                  <a:lnTo>
                    <a:pt x="1130" y="444"/>
                  </a:lnTo>
                  <a:lnTo>
                    <a:pt x="838" y="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5" name="object 3695"/>
            <p:cNvSpPr/>
            <p:nvPr/>
          </p:nvSpPr>
          <p:spPr>
            <a:xfrm>
              <a:off x="12054027" y="69348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03" y="0"/>
                  </a:moveTo>
                  <a:lnTo>
                    <a:pt x="0" y="457"/>
                  </a:lnTo>
                  <a:lnTo>
                    <a:pt x="241" y="508"/>
                  </a:lnTo>
                  <a:lnTo>
                    <a:pt x="457" y="495"/>
                  </a:lnTo>
                  <a:lnTo>
                    <a:pt x="698" y="393"/>
                  </a:lnTo>
                  <a:lnTo>
                    <a:pt x="419" y="10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6" name="object 3696"/>
            <p:cNvSpPr/>
            <p:nvPr/>
          </p:nvSpPr>
          <p:spPr>
            <a:xfrm>
              <a:off x="12052425" y="69354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8" y="177"/>
                  </a:lnTo>
                  <a:lnTo>
                    <a:pt x="152" y="342"/>
                  </a:lnTo>
                  <a:lnTo>
                    <a:pt x="241" y="533"/>
                  </a:lnTo>
                  <a:lnTo>
                    <a:pt x="749" y="266"/>
                  </a:lnTo>
                  <a:lnTo>
                    <a:pt x="1028" y="139"/>
                  </a:lnTo>
                  <a:lnTo>
                    <a:pt x="660" y="88"/>
                  </a:lnTo>
                  <a:lnTo>
                    <a:pt x="34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7" name="object 3697"/>
            <p:cNvSpPr/>
            <p:nvPr/>
          </p:nvSpPr>
          <p:spPr>
            <a:xfrm>
              <a:off x="12048439" y="6948410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5207" y="6858"/>
                  </a:moveTo>
                  <a:lnTo>
                    <a:pt x="4686" y="5511"/>
                  </a:lnTo>
                  <a:lnTo>
                    <a:pt x="4787" y="3822"/>
                  </a:lnTo>
                  <a:lnTo>
                    <a:pt x="3136" y="2959"/>
                  </a:lnTo>
                  <a:lnTo>
                    <a:pt x="3327" y="2400"/>
                  </a:lnTo>
                  <a:lnTo>
                    <a:pt x="3390" y="2057"/>
                  </a:lnTo>
                  <a:lnTo>
                    <a:pt x="3035" y="1143"/>
                  </a:lnTo>
                  <a:lnTo>
                    <a:pt x="2882" y="673"/>
                  </a:lnTo>
                  <a:lnTo>
                    <a:pt x="2692" y="241"/>
                  </a:lnTo>
                  <a:lnTo>
                    <a:pt x="2603" y="0"/>
                  </a:lnTo>
                  <a:lnTo>
                    <a:pt x="1231" y="508"/>
                  </a:lnTo>
                  <a:lnTo>
                    <a:pt x="1498" y="1397"/>
                  </a:lnTo>
                  <a:lnTo>
                    <a:pt x="2362" y="2514"/>
                  </a:lnTo>
                  <a:lnTo>
                    <a:pt x="393" y="2413"/>
                  </a:lnTo>
                  <a:lnTo>
                    <a:pt x="254" y="3606"/>
                  </a:lnTo>
                  <a:lnTo>
                    <a:pt x="0" y="5041"/>
                  </a:lnTo>
                  <a:lnTo>
                    <a:pt x="2895" y="6299"/>
                  </a:lnTo>
                  <a:lnTo>
                    <a:pt x="3022" y="7823"/>
                  </a:lnTo>
                  <a:lnTo>
                    <a:pt x="3746" y="8991"/>
                  </a:lnTo>
                  <a:lnTo>
                    <a:pt x="3949" y="8902"/>
                  </a:lnTo>
                  <a:lnTo>
                    <a:pt x="4381" y="8750"/>
                  </a:lnTo>
                  <a:lnTo>
                    <a:pt x="4648" y="8115"/>
                  </a:lnTo>
                  <a:lnTo>
                    <a:pt x="4940" y="7493"/>
                  </a:lnTo>
                  <a:lnTo>
                    <a:pt x="5207" y="6858"/>
                  </a:lnTo>
                  <a:close/>
                </a:path>
                <a:path w="8890" h="10795">
                  <a:moveTo>
                    <a:pt x="6680" y="8661"/>
                  </a:moveTo>
                  <a:lnTo>
                    <a:pt x="6146" y="8229"/>
                  </a:lnTo>
                  <a:lnTo>
                    <a:pt x="5600" y="8305"/>
                  </a:lnTo>
                  <a:lnTo>
                    <a:pt x="5029" y="8547"/>
                  </a:lnTo>
                  <a:lnTo>
                    <a:pt x="5549" y="8953"/>
                  </a:lnTo>
                  <a:lnTo>
                    <a:pt x="6121" y="8864"/>
                  </a:lnTo>
                  <a:lnTo>
                    <a:pt x="6680" y="8661"/>
                  </a:lnTo>
                  <a:close/>
                </a:path>
                <a:path w="8890" h="10795">
                  <a:moveTo>
                    <a:pt x="8572" y="9525"/>
                  </a:moveTo>
                  <a:lnTo>
                    <a:pt x="8216" y="8661"/>
                  </a:lnTo>
                  <a:lnTo>
                    <a:pt x="7569" y="8382"/>
                  </a:lnTo>
                  <a:lnTo>
                    <a:pt x="6692" y="8661"/>
                  </a:lnTo>
                  <a:lnTo>
                    <a:pt x="7315" y="8978"/>
                  </a:lnTo>
                  <a:lnTo>
                    <a:pt x="7518" y="10210"/>
                  </a:lnTo>
                  <a:lnTo>
                    <a:pt x="8572" y="9525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8" name="object 3698"/>
            <p:cNvSpPr/>
            <p:nvPr/>
          </p:nvSpPr>
          <p:spPr>
            <a:xfrm>
              <a:off x="12042917" y="69598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342" y="190"/>
                  </a:lnTo>
                  <a:lnTo>
                    <a:pt x="0" y="266"/>
                  </a:lnTo>
                  <a:lnTo>
                    <a:pt x="88" y="507"/>
                  </a:lnTo>
                  <a:lnTo>
                    <a:pt x="165" y="736"/>
                  </a:lnTo>
                  <a:lnTo>
                    <a:pt x="253" y="952"/>
                  </a:lnTo>
                  <a:lnTo>
                    <a:pt x="761" y="520"/>
                  </a:lnTo>
                  <a:lnTo>
                    <a:pt x="1015" y="29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699" name="object 3699"/>
            <p:cNvSpPr/>
            <p:nvPr/>
          </p:nvSpPr>
          <p:spPr>
            <a:xfrm>
              <a:off x="12046362" y="69588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52" y="444"/>
                  </a:lnTo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0" name="object 3700"/>
            <p:cNvSpPr/>
            <p:nvPr/>
          </p:nvSpPr>
          <p:spPr>
            <a:xfrm>
              <a:off x="12042216" y="6962520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5" h="1270">
                  <a:moveTo>
                    <a:pt x="1054" y="609"/>
                  </a:moveTo>
                  <a:lnTo>
                    <a:pt x="368" y="863"/>
                  </a:lnTo>
                  <a:lnTo>
                    <a:pt x="114" y="584"/>
                  </a:lnTo>
                  <a:lnTo>
                    <a:pt x="25" y="825"/>
                  </a:lnTo>
                  <a:lnTo>
                    <a:pt x="254" y="863"/>
                  </a:lnTo>
                  <a:lnTo>
                    <a:pt x="723" y="1168"/>
                  </a:lnTo>
                  <a:lnTo>
                    <a:pt x="965" y="1092"/>
                  </a:lnTo>
                  <a:lnTo>
                    <a:pt x="1054" y="609"/>
                  </a:lnTo>
                  <a:close/>
                </a:path>
                <a:path w="5715" h="1270">
                  <a:moveTo>
                    <a:pt x="5219" y="139"/>
                  </a:moveTo>
                  <a:lnTo>
                    <a:pt x="5054" y="0"/>
                  </a:lnTo>
                  <a:lnTo>
                    <a:pt x="4724" y="12"/>
                  </a:lnTo>
                  <a:lnTo>
                    <a:pt x="4838" y="241"/>
                  </a:lnTo>
                  <a:lnTo>
                    <a:pt x="4914" y="457"/>
                  </a:lnTo>
                  <a:lnTo>
                    <a:pt x="5003" y="698"/>
                  </a:lnTo>
                  <a:lnTo>
                    <a:pt x="5168" y="495"/>
                  </a:lnTo>
                  <a:lnTo>
                    <a:pt x="5219" y="139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1" name="object 3701"/>
            <p:cNvSpPr/>
            <p:nvPr/>
          </p:nvSpPr>
          <p:spPr>
            <a:xfrm>
              <a:off x="12041143" y="687927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311" y="0"/>
                  </a:moveTo>
                  <a:lnTo>
                    <a:pt x="1219" y="1104"/>
                  </a:lnTo>
                  <a:lnTo>
                    <a:pt x="0" y="1358"/>
                  </a:lnTo>
                  <a:lnTo>
                    <a:pt x="1028" y="2019"/>
                  </a:lnTo>
                  <a:lnTo>
                    <a:pt x="2209" y="1371"/>
                  </a:lnTo>
                  <a:lnTo>
                    <a:pt x="3276" y="1714"/>
                  </a:lnTo>
                  <a:lnTo>
                    <a:pt x="3403" y="1396"/>
                  </a:lnTo>
                  <a:lnTo>
                    <a:pt x="3708" y="76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2" name="object 3702"/>
            <p:cNvSpPr/>
            <p:nvPr/>
          </p:nvSpPr>
          <p:spPr>
            <a:xfrm>
              <a:off x="12064231" y="687714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36" y="0"/>
                  </a:moveTo>
                  <a:lnTo>
                    <a:pt x="0" y="1092"/>
                  </a:lnTo>
                  <a:lnTo>
                    <a:pt x="825" y="2006"/>
                  </a:lnTo>
                  <a:lnTo>
                    <a:pt x="1092" y="2997"/>
                  </a:lnTo>
                  <a:lnTo>
                    <a:pt x="1790" y="1892"/>
                  </a:lnTo>
                  <a:lnTo>
                    <a:pt x="1003" y="99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3" name="object 3703"/>
            <p:cNvSpPr/>
            <p:nvPr/>
          </p:nvSpPr>
          <p:spPr>
            <a:xfrm>
              <a:off x="12058761" y="6875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6" y="0"/>
                  </a:moveTo>
                  <a:lnTo>
                    <a:pt x="0" y="177"/>
                  </a:lnTo>
                  <a:lnTo>
                    <a:pt x="355" y="21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4" name="object 3704"/>
            <p:cNvSpPr/>
            <p:nvPr/>
          </p:nvSpPr>
          <p:spPr>
            <a:xfrm>
              <a:off x="12031106" y="68901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53" y="0"/>
                  </a:moveTo>
                  <a:lnTo>
                    <a:pt x="0" y="215"/>
                  </a:lnTo>
                  <a:lnTo>
                    <a:pt x="76" y="520"/>
                  </a:lnTo>
                  <a:lnTo>
                    <a:pt x="63" y="762"/>
                  </a:lnTo>
                  <a:lnTo>
                    <a:pt x="279" y="762"/>
                  </a:lnTo>
                  <a:lnTo>
                    <a:pt x="596" y="863"/>
                  </a:lnTo>
                  <a:lnTo>
                    <a:pt x="825" y="647"/>
                  </a:lnTo>
                  <a:lnTo>
                    <a:pt x="761" y="342"/>
                  </a:lnTo>
                  <a:lnTo>
                    <a:pt x="774" y="114"/>
                  </a:lnTo>
                  <a:lnTo>
                    <a:pt x="533" y="10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F436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5" name="object 3705"/>
            <p:cNvSpPr/>
            <p:nvPr/>
          </p:nvSpPr>
          <p:spPr>
            <a:xfrm>
              <a:off x="12037044" y="68943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46" y="0"/>
                  </a:moveTo>
                  <a:lnTo>
                    <a:pt x="901" y="114"/>
                  </a:lnTo>
                  <a:lnTo>
                    <a:pt x="457" y="241"/>
                  </a:lnTo>
                  <a:lnTo>
                    <a:pt x="0" y="381"/>
                  </a:lnTo>
                  <a:lnTo>
                    <a:pt x="88" y="596"/>
                  </a:lnTo>
                  <a:lnTo>
                    <a:pt x="152" y="812"/>
                  </a:lnTo>
                  <a:lnTo>
                    <a:pt x="228" y="1028"/>
                  </a:lnTo>
                  <a:lnTo>
                    <a:pt x="698" y="889"/>
                  </a:lnTo>
                  <a:lnTo>
                    <a:pt x="1206" y="711"/>
                  </a:lnTo>
                  <a:lnTo>
                    <a:pt x="1689" y="546"/>
                  </a:lnTo>
                  <a:lnTo>
                    <a:pt x="1587" y="381"/>
                  </a:lnTo>
                  <a:lnTo>
                    <a:pt x="1485" y="190"/>
                  </a:lnTo>
                  <a:close/>
                </a:path>
              </a:pathLst>
            </a:custGeom>
            <a:solidFill>
              <a:srgbClr val="F04D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6" name="object 3706"/>
            <p:cNvSpPr/>
            <p:nvPr/>
          </p:nvSpPr>
          <p:spPr>
            <a:xfrm>
              <a:off x="12031152" y="687985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69" y="0"/>
                  </a:moveTo>
                  <a:lnTo>
                    <a:pt x="292" y="266"/>
                  </a:lnTo>
                  <a:lnTo>
                    <a:pt x="0" y="660"/>
                  </a:lnTo>
                  <a:lnTo>
                    <a:pt x="393" y="749"/>
                  </a:lnTo>
                  <a:lnTo>
                    <a:pt x="736" y="800"/>
                  </a:lnTo>
                  <a:lnTo>
                    <a:pt x="1054" y="876"/>
                  </a:lnTo>
                  <a:lnTo>
                    <a:pt x="1447" y="977"/>
                  </a:lnTo>
                  <a:lnTo>
                    <a:pt x="1219" y="596"/>
                  </a:lnTo>
                  <a:lnTo>
                    <a:pt x="1016" y="355"/>
                  </a:lnTo>
                  <a:lnTo>
                    <a:pt x="749" y="2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7" name="object 3707"/>
            <p:cNvSpPr/>
            <p:nvPr/>
          </p:nvSpPr>
          <p:spPr>
            <a:xfrm>
              <a:off x="12050275" y="689582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819" y="4317"/>
                  </a:moveTo>
                  <a:lnTo>
                    <a:pt x="6975" y="4317"/>
                  </a:lnTo>
                  <a:lnTo>
                    <a:pt x="6899" y="4724"/>
                  </a:lnTo>
                  <a:lnTo>
                    <a:pt x="6569" y="4787"/>
                  </a:lnTo>
                  <a:lnTo>
                    <a:pt x="6366" y="4851"/>
                  </a:lnTo>
                  <a:lnTo>
                    <a:pt x="3343" y="6324"/>
                  </a:lnTo>
                  <a:lnTo>
                    <a:pt x="5299" y="8432"/>
                  </a:lnTo>
                  <a:lnTo>
                    <a:pt x="6670" y="7924"/>
                  </a:lnTo>
                  <a:lnTo>
                    <a:pt x="5794" y="7099"/>
                  </a:lnTo>
                  <a:lnTo>
                    <a:pt x="5616" y="6235"/>
                  </a:lnTo>
                  <a:lnTo>
                    <a:pt x="7890" y="5016"/>
                  </a:lnTo>
                  <a:lnTo>
                    <a:pt x="8760" y="4432"/>
                  </a:lnTo>
                  <a:close/>
                </a:path>
                <a:path w="8890" h="8890">
                  <a:moveTo>
                    <a:pt x="7423" y="1244"/>
                  </a:moveTo>
                  <a:lnTo>
                    <a:pt x="4257" y="1244"/>
                  </a:lnTo>
                  <a:lnTo>
                    <a:pt x="4943" y="1828"/>
                  </a:lnTo>
                  <a:lnTo>
                    <a:pt x="6073" y="2997"/>
                  </a:lnTo>
                  <a:lnTo>
                    <a:pt x="5400" y="4432"/>
                  </a:lnTo>
                  <a:lnTo>
                    <a:pt x="6975" y="4317"/>
                  </a:lnTo>
                  <a:lnTo>
                    <a:pt x="8819" y="4317"/>
                  </a:lnTo>
                  <a:lnTo>
                    <a:pt x="8855" y="2984"/>
                  </a:lnTo>
                  <a:lnTo>
                    <a:pt x="8144" y="1828"/>
                  </a:lnTo>
                  <a:lnTo>
                    <a:pt x="7864" y="1625"/>
                  </a:lnTo>
                  <a:lnTo>
                    <a:pt x="7623" y="1396"/>
                  </a:lnTo>
                  <a:lnTo>
                    <a:pt x="7423" y="1244"/>
                  </a:lnTo>
                  <a:close/>
                </a:path>
                <a:path w="8890" h="8890">
                  <a:moveTo>
                    <a:pt x="2898" y="0"/>
                  </a:moveTo>
                  <a:lnTo>
                    <a:pt x="193" y="152"/>
                  </a:lnTo>
                  <a:lnTo>
                    <a:pt x="107" y="520"/>
                  </a:lnTo>
                  <a:lnTo>
                    <a:pt x="0" y="1193"/>
                  </a:lnTo>
                  <a:lnTo>
                    <a:pt x="625" y="2336"/>
                  </a:lnTo>
                  <a:lnTo>
                    <a:pt x="1552" y="2031"/>
                  </a:lnTo>
                  <a:lnTo>
                    <a:pt x="2500" y="1625"/>
                  </a:lnTo>
                  <a:lnTo>
                    <a:pt x="4257" y="1244"/>
                  </a:lnTo>
                  <a:lnTo>
                    <a:pt x="7423" y="1244"/>
                  </a:lnTo>
                  <a:lnTo>
                    <a:pt x="7267" y="927"/>
                  </a:lnTo>
                  <a:lnTo>
                    <a:pt x="6315" y="927"/>
                  </a:lnTo>
                  <a:lnTo>
                    <a:pt x="5464" y="520"/>
                  </a:lnTo>
                  <a:lnTo>
                    <a:pt x="4194" y="368"/>
                  </a:lnTo>
                  <a:lnTo>
                    <a:pt x="2898" y="0"/>
                  </a:lnTo>
                  <a:close/>
                </a:path>
                <a:path w="8890" h="8890">
                  <a:moveTo>
                    <a:pt x="6912" y="749"/>
                  </a:moveTo>
                  <a:lnTo>
                    <a:pt x="6721" y="825"/>
                  </a:lnTo>
                  <a:lnTo>
                    <a:pt x="6315" y="927"/>
                  </a:lnTo>
                  <a:lnTo>
                    <a:pt x="7267" y="927"/>
                  </a:lnTo>
                  <a:lnTo>
                    <a:pt x="7140" y="800"/>
                  </a:lnTo>
                  <a:lnTo>
                    <a:pt x="6912" y="749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8" name="object 3708"/>
            <p:cNvSpPr/>
            <p:nvPr/>
          </p:nvSpPr>
          <p:spPr>
            <a:xfrm>
              <a:off x="12055687" y="68862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60" y="0"/>
                  </a:moveTo>
                  <a:lnTo>
                    <a:pt x="1612" y="38"/>
                  </a:lnTo>
                  <a:lnTo>
                    <a:pt x="952" y="203"/>
                  </a:lnTo>
                  <a:lnTo>
                    <a:pt x="1016" y="635"/>
                  </a:lnTo>
                  <a:lnTo>
                    <a:pt x="863" y="952"/>
                  </a:lnTo>
                  <a:lnTo>
                    <a:pt x="520" y="1206"/>
                  </a:lnTo>
                  <a:lnTo>
                    <a:pt x="355" y="1549"/>
                  </a:lnTo>
                  <a:lnTo>
                    <a:pt x="190" y="1917"/>
                  </a:lnTo>
                  <a:lnTo>
                    <a:pt x="0" y="2286"/>
                  </a:lnTo>
                  <a:lnTo>
                    <a:pt x="152" y="2451"/>
                  </a:lnTo>
                  <a:lnTo>
                    <a:pt x="241" y="2641"/>
                  </a:lnTo>
                  <a:lnTo>
                    <a:pt x="266" y="2819"/>
                  </a:lnTo>
                  <a:lnTo>
                    <a:pt x="952" y="2692"/>
                  </a:lnTo>
                  <a:lnTo>
                    <a:pt x="1308" y="2603"/>
                  </a:lnTo>
                  <a:lnTo>
                    <a:pt x="1803" y="2362"/>
                  </a:lnTo>
                  <a:lnTo>
                    <a:pt x="2209" y="2044"/>
                  </a:lnTo>
                  <a:lnTo>
                    <a:pt x="2400" y="1498"/>
                  </a:lnTo>
                  <a:lnTo>
                    <a:pt x="2298" y="1066"/>
                  </a:lnTo>
                  <a:lnTo>
                    <a:pt x="2438" y="711"/>
                  </a:lnTo>
                  <a:lnTo>
                    <a:pt x="2755" y="444"/>
                  </a:lnTo>
                  <a:close/>
                </a:path>
              </a:pathLst>
            </a:custGeom>
            <a:solidFill>
              <a:srgbClr val="EE61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09" name="object 3709"/>
            <p:cNvSpPr/>
            <p:nvPr/>
          </p:nvSpPr>
          <p:spPr>
            <a:xfrm>
              <a:off x="12054954" y="68888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44" y="0"/>
                  </a:moveTo>
                  <a:lnTo>
                    <a:pt x="1689" y="88"/>
                  </a:lnTo>
                  <a:lnTo>
                    <a:pt x="1358" y="177"/>
                  </a:lnTo>
                  <a:lnTo>
                    <a:pt x="1003" y="241"/>
                  </a:lnTo>
                  <a:lnTo>
                    <a:pt x="647" y="355"/>
                  </a:lnTo>
                  <a:lnTo>
                    <a:pt x="457" y="393"/>
                  </a:lnTo>
                  <a:lnTo>
                    <a:pt x="152" y="1104"/>
                  </a:lnTo>
                  <a:lnTo>
                    <a:pt x="0" y="1473"/>
                  </a:lnTo>
                  <a:lnTo>
                    <a:pt x="1689" y="2387"/>
                  </a:lnTo>
                  <a:lnTo>
                    <a:pt x="1600" y="83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75A7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0" name="object 3710"/>
            <p:cNvSpPr/>
            <p:nvPr/>
          </p:nvSpPr>
          <p:spPr>
            <a:xfrm>
              <a:off x="12056590" y="689589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55" y="0"/>
                  </a:moveTo>
                  <a:lnTo>
                    <a:pt x="241" y="292"/>
                  </a:lnTo>
                  <a:lnTo>
                    <a:pt x="114" y="571"/>
                  </a:lnTo>
                  <a:lnTo>
                    <a:pt x="0" y="850"/>
                  </a:lnTo>
                  <a:lnTo>
                    <a:pt x="215" y="825"/>
                  </a:lnTo>
                  <a:lnTo>
                    <a:pt x="406" y="749"/>
                  </a:lnTo>
                  <a:lnTo>
                    <a:pt x="596" y="685"/>
                  </a:lnTo>
                  <a:lnTo>
                    <a:pt x="533" y="444"/>
                  </a:lnTo>
                  <a:lnTo>
                    <a:pt x="444" y="22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1" name="object 3711"/>
            <p:cNvSpPr/>
            <p:nvPr/>
          </p:nvSpPr>
          <p:spPr>
            <a:xfrm>
              <a:off x="12055411" y="688856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546" y="546"/>
                  </a:moveTo>
                  <a:lnTo>
                    <a:pt x="508" y="342"/>
                  </a:lnTo>
                  <a:lnTo>
                    <a:pt x="431" y="177"/>
                  </a:lnTo>
                  <a:lnTo>
                    <a:pt x="292" y="0"/>
                  </a:lnTo>
                  <a:lnTo>
                    <a:pt x="0" y="698"/>
                  </a:lnTo>
                  <a:lnTo>
                    <a:pt x="190" y="660"/>
                  </a:lnTo>
                  <a:lnTo>
                    <a:pt x="355" y="609"/>
                  </a:lnTo>
                  <a:lnTo>
                    <a:pt x="546" y="546"/>
                  </a:lnTo>
                  <a:close/>
                </a:path>
                <a:path w="2540" h="6984">
                  <a:moveTo>
                    <a:pt x="2171" y="6121"/>
                  </a:moveTo>
                  <a:lnTo>
                    <a:pt x="2120" y="5664"/>
                  </a:lnTo>
                  <a:lnTo>
                    <a:pt x="1676" y="5930"/>
                  </a:lnTo>
                  <a:lnTo>
                    <a:pt x="1536" y="6311"/>
                  </a:lnTo>
                  <a:lnTo>
                    <a:pt x="1638" y="6807"/>
                  </a:lnTo>
                  <a:lnTo>
                    <a:pt x="1981" y="6515"/>
                  </a:lnTo>
                  <a:lnTo>
                    <a:pt x="2171" y="6121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2" name="object 3712"/>
            <p:cNvSpPr/>
            <p:nvPr/>
          </p:nvSpPr>
          <p:spPr>
            <a:xfrm>
              <a:off x="12056214" y="68865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304" y="317"/>
                  </a:lnTo>
                  <a:lnTo>
                    <a:pt x="152" y="647"/>
                  </a:lnTo>
                  <a:lnTo>
                    <a:pt x="0" y="990"/>
                  </a:lnTo>
                  <a:lnTo>
                    <a:pt x="342" y="736"/>
                  </a:lnTo>
                  <a:lnTo>
                    <a:pt x="495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3" name="object 3713"/>
            <p:cNvSpPr/>
            <p:nvPr/>
          </p:nvSpPr>
          <p:spPr>
            <a:xfrm>
              <a:off x="12056041" y="68855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9" y="0"/>
                  </a:moveTo>
                  <a:lnTo>
                    <a:pt x="0" y="0"/>
                  </a:lnTo>
                  <a:lnTo>
                    <a:pt x="38" y="241"/>
                  </a:lnTo>
                  <a:lnTo>
                    <a:pt x="228" y="266"/>
                  </a:lnTo>
                  <a:lnTo>
                    <a:pt x="368" y="241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4" name="object 3714"/>
            <p:cNvSpPr/>
            <p:nvPr/>
          </p:nvSpPr>
          <p:spPr>
            <a:xfrm>
              <a:off x="12042482" y="6897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6045" y="0"/>
                  </a:moveTo>
                  <a:lnTo>
                    <a:pt x="4965" y="812"/>
                  </a:lnTo>
                  <a:lnTo>
                    <a:pt x="4203" y="114"/>
                  </a:lnTo>
                  <a:lnTo>
                    <a:pt x="3657" y="317"/>
                  </a:lnTo>
                  <a:lnTo>
                    <a:pt x="3187" y="647"/>
                  </a:lnTo>
                  <a:lnTo>
                    <a:pt x="3098" y="1308"/>
                  </a:lnTo>
                  <a:lnTo>
                    <a:pt x="3340" y="2070"/>
                  </a:lnTo>
                  <a:lnTo>
                    <a:pt x="3962" y="2844"/>
                  </a:lnTo>
                  <a:lnTo>
                    <a:pt x="3187" y="5003"/>
                  </a:lnTo>
                  <a:lnTo>
                    <a:pt x="2501" y="2463"/>
                  </a:lnTo>
                  <a:lnTo>
                    <a:pt x="1689" y="3949"/>
                  </a:lnTo>
                  <a:lnTo>
                    <a:pt x="1358" y="4152"/>
                  </a:lnTo>
                  <a:lnTo>
                    <a:pt x="1143" y="4419"/>
                  </a:lnTo>
                  <a:lnTo>
                    <a:pt x="1054" y="5054"/>
                  </a:lnTo>
                  <a:lnTo>
                    <a:pt x="635" y="5359"/>
                  </a:lnTo>
                  <a:lnTo>
                    <a:pt x="50" y="5499"/>
                  </a:lnTo>
                  <a:lnTo>
                    <a:pt x="0" y="5651"/>
                  </a:lnTo>
                  <a:lnTo>
                    <a:pt x="533" y="6197"/>
                  </a:lnTo>
                  <a:lnTo>
                    <a:pt x="1168" y="6464"/>
                  </a:lnTo>
                  <a:lnTo>
                    <a:pt x="1917" y="6515"/>
                  </a:lnTo>
                  <a:lnTo>
                    <a:pt x="3111" y="5968"/>
                  </a:lnTo>
                  <a:lnTo>
                    <a:pt x="4356" y="5638"/>
                  </a:lnTo>
                  <a:lnTo>
                    <a:pt x="5689" y="5803"/>
                  </a:lnTo>
                  <a:lnTo>
                    <a:pt x="6858" y="5041"/>
                  </a:lnTo>
                  <a:lnTo>
                    <a:pt x="8559" y="4495"/>
                  </a:lnTo>
                  <a:lnTo>
                    <a:pt x="5537" y="2197"/>
                  </a:lnTo>
                  <a:lnTo>
                    <a:pt x="6286" y="1320"/>
                  </a:lnTo>
                  <a:lnTo>
                    <a:pt x="6794" y="66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5" name="object 3715"/>
            <p:cNvSpPr/>
            <p:nvPr/>
          </p:nvSpPr>
          <p:spPr>
            <a:xfrm>
              <a:off x="12038391" y="689370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435" y="0"/>
                  </a:moveTo>
                  <a:lnTo>
                    <a:pt x="0" y="673"/>
                  </a:lnTo>
                  <a:lnTo>
                    <a:pt x="139" y="863"/>
                  </a:lnTo>
                  <a:lnTo>
                    <a:pt x="342" y="1257"/>
                  </a:lnTo>
                  <a:lnTo>
                    <a:pt x="1206" y="660"/>
                  </a:lnTo>
                  <a:lnTo>
                    <a:pt x="2159" y="1600"/>
                  </a:lnTo>
                  <a:lnTo>
                    <a:pt x="3060" y="1168"/>
                  </a:lnTo>
                  <a:lnTo>
                    <a:pt x="2895" y="152"/>
                  </a:lnTo>
                  <a:lnTo>
                    <a:pt x="2146" y="11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05D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6" name="object 3716"/>
            <p:cNvSpPr/>
            <p:nvPr/>
          </p:nvSpPr>
          <p:spPr>
            <a:xfrm>
              <a:off x="12041454" y="689865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03" y="431"/>
                  </a:moveTo>
                  <a:lnTo>
                    <a:pt x="812" y="203"/>
                  </a:lnTo>
                  <a:lnTo>
                    <a:pt x="609" y="38"/>
                  </a:lnTo>
                  <a:lnTo>
                    <a:pt x="215" y="0"/>
                  </a:lnTo>
                  <a:lnTo>
                    <a:pt x="0" y="190"/>
                  </a:lnTo>
                  <a:lnTo>
                    <a:pt x="139" y="431"/>
                  </a:lnTo>
                  <a:lnTo>
                    <a:pt x="203" y="584"/>
                  </a:lnTo>
                  <a:lnTo>
                    <a:pt x="495" y="635"/>
                  </a:lnTo>
                  <a:lnTo>
                    <a:pt x="698" y="736"/>
                  </a:lnTo>
                  <a:lnTo>
                    <a:pt x="952" y="622"/>
                  </a:lnTo>
                  <a:lnTo>
                    <a:pt x="1003" y="431"/>
                  </a:lnTo>
                  <a:close/>
                </a:path>
                <a:path w="2540" h="3175">
                  <a:moveTo>
                    <a:pt x="2159" y="3073"/>
                  </a:moveTo>
                  <a:lnTo>
                    <a:pt x="2044" y="2870"/>
                  </a:lnTo>
                  <a:lnTo>
                    <a:pt x="1955" y="2654"/>
                  </a:lnTo>
                  <a:lnTo>
                    <a:pt x="1854" y="2489"/>
                  </a:lnTo>
                  <a:lnTo>
                    <a:pt x="1638" y="2273"/>
                  </a:lnTo>
                  <a:lnTo>
                    <a:pt x="1308" y="2425"/>
                  </a:lnTo>
                  <a:lnTo>
                    <a:pt x="1308" y="2616"/>
                  </a:lnTo>
                  <a:lnTo>
                    <a:pt x="1549" y="2857"/>
                  </a:lnTo>
                  <a:lnTo>
                    <a:pt x="1752" y="2921"/>
                  </a:lnTo>
                  <a:lnTo>
                    <a:pt x="1943" y="2997"/>
                  </a:lnTo>
                  <a:lnTo>
                    <a:pt x="2159" y="3073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7" name="object 3717"/>
            <p:cNvSpPr/>
            <p:nvPr/>
          </p:nvSpPr>
          <p:spPr>
            <a:xfrm>
              <a:off x="12044596" y="68988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" y="241"/>
                  </a:lnTo>
                  <a:lnTo>
                    <a:pt x="254" y="317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8" name="object 3718"/>
            <p:cNvSpPr/>
            <p:nvPr/>
          </p:nvSpPr>
          <p:spPr>
            <a:xfrm>
              <a:off x="12048010" y="689795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257" y="0"/>
                  </a:moveTo>
                  <a:lnTo>
                    <a:pt x="749" y="660"/>
                  </a:lnTo>
                  <a:lnTo>
                    <a:pt x="0" y="1536"/>
                  </a:lnTo>
                  <a:lnTo>
                    <a:pt x="850" y="2159"/>
                  </a:lnTo>
                  <a:lnTo>
                    <a:pt x="3048" y="3835"/>
                  </a:lnTo>
                  <a:lnTo>
                    <a:pt x="1320" y="4381"/>
                  </a:lnTo>
                  <a:lnTo>
                    <a:pt x="165" y="5143"/>
                  </a:lnTo>
                  <a:lnTo>
                    <a:pt x="2247" y="6743"/>
                  </a:lnTo>
                  <a:lnTo>
                    <a:pt x="3225" y="6934"/>
                  </a:lnTo>
                  <a:lnTo>
                    <a:pt x="3365" y="7810"/>
                  </a:lnTo>
                  <a:lnTo>
                    <a:pt x="3721" y="8547"/>
                  </a:lnTo>
                  <a:lnTo>
                    <a:pt x="4457" y="7747"/>
                  </a:lnTo>
                  <a:lnTo>
                    <a:pt x="4813" y="7340"/>
                  </a:lnTo>
                  <a:lnTo>
                    <a:pt x="4673" y="5537"/>
                  </a:lnTo>
                  <a:lnTo>
                    <a:pt x="4356" y="3733"/>
                  </a:lnTo>
                  <a:lnTo>
                    <a:pt x="4470" y="660"/>
                  </a:lnTo>
                  <a:lnTo>
                    <a:pt x="3467" y="711"/>
                  </a:lnTo>
                  <a:lnTo>
                    <a:pt x="2908" y="203"/>
                  </a:lnTo>
                  <a:lnTo>
                    <a:pt x="2222" y="482"/>
                  </a:lnTo>
                  <a:lnTo>
                    <a:pt x="1917" y="330"/>
                  </a:lnTo>
                  <a:lnTo>
                    <a:pt x="1270" y="5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19" name="object 3719"/>
            <p:cNvSpPr/>
            <p:nvPr/>
          </p:nvSpPr>
          <p:spPr>
            <a:xfrm>
              <a:off x="12049285" y="68980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406"/>
                  </a:moveTo>
                  <a:lnTo>
                    <a:pt x="317" y="114"/>
                  </a:lnTo>
                  <a:lnTo>
                    <a:pt x="0" y="0"/>
                  </a:lnTo>
                  <a:lnTo>
                    <a:pt x="317" y="114"/>
                  </a:lnTo>
                  <a:lnTo>
                    <a:pt x="952" y="406"/>
                  </a:lnTo>
                  <a:close/>
                </a:path>
              </a:pathLst>
            </a:custGeom>
            <a:solidFill>
              <a:srgbClr val="EF48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0" name="object 3720"/>
            <p:cNvSpPr/>
            <p:nvPr/>
          </p:nvSpPr>
          <p:spPr>
            <a:xfrm>
              <a:off x="12044252" y="68949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36" y="0"/>
                  </a:moveTo>
                  <a:lnTo>
                    <a:pt x="495" y="63"/>
                  </a:lnTo>
                  <a:lnTo>
                    <a:pt x="254" y="152"/>
                  </a:lnTo>
                  <a:lnTo>
                    <a:pt x="0" y="215"/>
                  </a:lnTo>
                  <a:lnTo>
                    <a:pt x="393" y="660"/>
                  </a:lnTo>
                  <a:lnTo>
                    <a:pt x="660" y="64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B34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1" name="object 3721"/>
            <p:cNvSpPr/>
            <p:nvPr/>
          </p:nvSpPr>
          <p:spPr>
            <a:xfrm>
              <a:off x="12029813" y="69462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52" y="469"/>
                  </a:lnTo>
                  <a:lnTo>
                    <a:pt x="342" y="927"/>
                  </a:lnTo>
                  <a:lnTo>
                    <a:pt x="507" y="1384"/>
                  </a:lnTo>
                  <a:lnTo>
                    <a:pt x="749" y="1295"/>
                  </a:lnTo>
                  <a:lnTo>
                    <a:pt x="965" y="1193"/>
                  </a:lnTo>
                  <a:lnTo>
                    <a:pt x="1206" y="1117"/>
                  </a:lnTo>
                  <a:lnTo>
                    <a:pt x="965" y="571"/>
                  </a:lnTo>
                  <a:lnTo>
                    <a:pt x="6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2" name="object 3722"/>
            <p:cNvSpPr/>
            <p:nvPr/>
          </p:nvSpPr>
          <p:spPr>
            <a:xfrm>
              <a:off x="12038463" y="69528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01" y="0"/>
                  </a:moveTo>
                  <a:lnTo>
                    <a:pt x="215" y="253"/>
                  </a:lnTo>
                  <a:lnTo>
                    <a:pt x="50" y="431"/>
                  </a:lnTo>
                  <a:lnTo>
                    <a:pt x="0" y="800"/>
                  </a:lnTo>
                  <a:lnTo>
                    <a:pt x="165" y="939"/>
                  </a:lnTo>
                  <a:lnTo>
                    <a:pt x="495" y="939"/>
                  </a:lnTo>
                  <a:lnTo>
                    <a:pt x="609" y="60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3" name="object 3723"/>
            <p:cNvSpPr/>
            <p:nvPr/>
          </p:nvSpPr>
          <p:spPr>
            <a:xfrm>
              <a:off x="12029972" y="694098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2959" y="0"/>
                  </a:moveTo>
                  <a:lnTo>
                    <a:pt x="1041" y="63"/>
                  </a:lnTo>
                  <a:lnTo>
                    <a:pt x="800" y="152"/>
                  </a:lnTo>
                  <a:lnTo>
                    <a:pt x="342" y="342"/>
                  </a:lnTo>
                  <a:lnTo>
                    <a:pt x="1066" y="1511"/>
                  </a:lnTo>
                  <a:lnTo>
                    <a:pt x="419" y="2552"/>
                  </a:lnTo>
                  <a:lnTo>
                    <a:pt x="0" y="3606"/>
                  </a:lnTo>
                  <a:lnTo>
                    <a:pt x="457" y="3416"/>
                  </a:lnTo>
                  <a:lnTo>
                    <a:pt x="1358" y="3098"/>
                  </a:lnTo>
                  <a:lnTo>
                    <a:pt x="2019" y="3174"/>
                  </a:lnTo>
                  <a:lnTo>
                    <a:pt x="2349" y="3644"/>
                  </a:lnTo>
                  <a:lnTo>
                    <a:pt x="2565" y="4203"/>
                  </a:lnTo>
                  <a:lnTo>
                    <a:pt x="3403" y="3924"/>
                  </a:lnTo>
                  <a:lnTo>
                    <a:pt x="4191" y="3975"/>
                  </a:lnTo>
                  <a:lnTo>
                    <a:pt x="4864" y="4546"/>
                  </a:lnTo>
                  <a:lnTo>
                    <a:pt x="5448" y="5016"/>
                  </a:lnTo>
                  <a:lnTo>
                    <a:pt x="6083" y="5194"/>
                  </a:lnTo>
                  <a:lnTo>
                    <a:pt x="6794" y="4952"/>
                  </a:lnTo>
                  <a:lnTo>
                    <a:pt x="6553" y="4254"/>
                  </a:lnTo>
                  <a:lnTo>
                    <a:pt x="5753" y="2209"/>
                  </a:lnTo>
                  <a:lnTo>
                    <a:pt x="3898" y="210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4" name="object 3724"/>
            <p:cNvSpPr/>
            <p:nvPr/>
          </p:nvSpPr>
          <p:spPr>
            <a:xfrm>
              <a:off x="12036517" y="694449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2057" y="0"/>
                  </a:moveTo>
                  <a:lnTo>
                    <a:pt x="1142" y="342"/>
                  </a:lnTo>
                  <a:lnTo>
                    <a:pt x="673" y="495"/>
                  </a:lnTo>
                  <a:lnTo>
                    <a:pt x="457" y="596"/>
                  </a:lnTo>
                  <a:lnTo>
                    <a:pt x="215" y="660"/>
                  </a:lnTo>
                  <a:lnTo>
                    <a:pt x="0" y="749"/>
                  </a:lnTo>
                  <a:lnTo>
                    <a:pt x="253" y="1447"/>
                  </a:lnTo>
                  <a:lnTo>
                    <a:pt x="1460" y="1816"/>
                  </a:lnTo>
                  <a:lnTo>
                    <a:pt x="1892" y="2590"/>
                  </a:lnTo>
                  <a:lnTo>
                    <a:pt x="1714" y="3911"/>
                  </a:lnTo>
                  <a:lnTo>
                    <a:pt x="1549" y="5283"/>
                  </a:lnTo>
                  <a:lnTo>
                    <a:pt x="1574" y="6756"/>
                  </a:lnTo>
                  <a:lnTo>
                    <a:pt x="3708" y="6438"/>
                  </a:lnTo>
                  <a:lnTo>
                    <a:pt x="4267" y="4000"/>
                  </a:lnTo>
                  <a:lnTo>
                    <a:pt x="4203" y="173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5" name="object 3725"/>
            <p:cNvSpPr/>
            <p:nvPr/>
          </p:nvSpPr>
          <p:spPr>
            <a:xfrm>
              <a:off x="12031333" y="69440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41" y="546"/>
                  </a:lnTo>
                  <a:lnTo>
                    <a:pt x="558" y="1016"/>
                  </a:lnTo>
                  <a:lnTo>
                    <a:pt x="1206" y="1104"/>
                  </a:lnTo>
                  <a:lnTo>
                    <a:pt x="990" y="546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6" name="object 3726"/>
            <p:cNvSpPr/>
            <p:nvPr/>
          </p:nvSpPr>
          <p:spPr>
            <a:xfrm>
              <a:off x="12022438" y="69189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8443" y="21780"/>
                  </a:moveTo>
                  <a:lnTo>
                    <a:pt x="7099" y="21780"/>
                  </a:lnTo>
                  <a:lnTo>
                    <a:pt x="7861" y="22364"/>
                  </a:lnTo>
                  <a:lnTo>
                    <a:pt x="8559" y="22085"/>
                  </a:lnTo>
                  <a:lnTo>
                    <a:pt x="8443" y="21780"/>
                  </a:lnTo>
                  <a:close/>
                </a:path>
                <a:path w="13970" h="22859">
                  <a:moveTo>
                    <a:pt x="6591" y="18935"/>
                  </a:moveTo>
                  <a:lnTo>
                    <a:pt x="6706" y="20243"/>
                  </a:lnTo>
                  <a:lnTo>
                    <a:pt x="6642" y="20599"/>
                  </a:lnTo>
                  <a:lnTo>
                    <a:pt x="5765" y="20777"/>
                  </a:lnTo>
                  <a:lnTo>
                    <a:pt x="4584" y="21272"/>
                  </a:lnTo>
                  <a:lnTo>
                    <a:pt x="4356" y="21348"/>
                  </a:lnTo>
                  <a:lnTo>
                    <a:pt x="4610" y="22021"/>
                  </a:lnTo>
                  <a:lnTo>
                    <a:pt x="5295" y="21780"/>
                  </a:lnTo>
                  <a:lnTo>
                    <a:pt x="8443" y="21780"/>
                  </a:lnTo>
                  <a:lnTo>
                    <a:pt x="8278" y="21348"/>
                  </a:lnTo>
                  <a:lnTo>
                    <a:pt x="8382" y="20243"/>
                  </a:lnTo>
                  <a:lnTo>
                    <a:pt x="9144" y="19519"/>
                  </a:lnTo>
                  <a:lnTo>
                    <a:pt x="9779" y="18999"/>
                  </a:lnTo>
                  <a:lnTo>
                    <a:pt x="7493" y="18999"/>
                  </a:lnTo>
                  <a:lnTo>
                    <a:pt x="6591" y="18935"/>
                  </a:lnTo>
                  <a:close/>
                </a:path>
                <a:path w="13970" h="22859">
                  <a:moveTo>
                    <a:pt x="7099" y="21780"/>
                  </a:moveTo>
                  <a:lnTo>
                    <a:pt x="5295" y="21780"/>
                  </a:lnTo>
                  <a:lnTo>
                    <a:pt x="6159" y="21894"/>
                  </a:lnTo>
                  <a:lnTo>
                    <a:pt x="7099" y="21780"/>
                  </a:lnTo>
                  <a:close/>
                </a:path>
                <a:path w="13970" h="22859">
                  <a:moveTo>
                    <a:pt x="9137" y="7899"/>
                  </a:moveTo>
                  <a:lnTo>
                    <a:pt x="5397" y="7899"/>
                  </a:lnTo>
                  <a:lnTo>
                    <a:pt x="6014" y="8572"/>
                  </a:lnTo>
                  <a:lnTo>
                    <a:pt x="6122" y="10515"/>
                  </a:lnTo>
                  <a:lnTo>
                    <a:pt x="6057" y="11480"/>
                  </a:lnTo>
                  <a:lnTo>
                    <a:pt x="5956" y="15239"/>
                  </a:lnTo>
                  <a:lnTo>
                    <a:pt x="6756" y="15913"/>
                  </a:lnTo>
                  <a:lnTo>
                    <a:pt x="7329" y="16598"/>
                  </a:lnTo>
                  <a:lnTo>
                    <a:pt x="7438" y="16814"/>
                  </a:lnTo>
                  <a:lnTo>
                    <a:pt x="7683" y="17729"/>
                  </a:lnTo>
                  <a:lnTo>
                    <a:pt x="8191" y="18897"/>
                  </a:lnTo>
                  <a:lnTo>
                    <a:pt x="7493" y="18999"/>
                  </a:lnTo>
                  <a:lnTo>
                    <a:pt x="9779" y="18999"/>
                  </a:lnTo>
                  <a:lnTo>
                    <a:pt x="11544" y="17589"/>
                  </a:lnTo>
                  <a:lnTo>
                    <a:pt x="12477" y="16814"/>
                  </a:lnTo>
                  <a:lnTo>
                    <a:pt x="8496" y="16814"/>
                  </a:lnTo>
                  <a:lnTo>
                    <a:pt x="8039" y="16395"/>
                  </a:lnTo>
                  <a:lnTo>
                    <a:pt x="8153" y="15773"/>
                  </a:lnTo>
                  <a:lnTo>
                    <a:pt x="10162" y="15773"/>
                  </a:lnTo>
                  <a:lnTo>
                    <a:pt x="9956" y="15735"/>
                  </a:lnTo>
                  <a:lnTo>
                    <a:pt x="10617" y="14579"/>
                  </a:lnTo>
                  <a:lnTo>
                    <a:pt x="10287" y="14287"/>
                  </a:lnTo>
                  <a:lnTo>
                    <a:pt x="7848" y="14287"/>
                  </a:lnTo>
                  <a:lnTo>
                    <a:pt x="7848" y="13931"/>
                  </a:lnTo>
                  <a:lnTo>
                    <a:pt x="9886" y="13931"/>
                  </a:lnTo>
                  <a:lnTo>
                    <a:pt x="9385" y="13487"/>
                  </a:lnTo>
                  <a:lnTo>
                    <a:pt x="9944" y="11988"/>
                  </a:lnTo>
                  <a:lnTo>
                    <a:pt x="10985" y="11823"/>
                  </a:lnTo>
                  <a:lnTo>
                    <a:pt x="11645" y="11480"/>
                  </a:lnTo>
                  <a:lnTo>
                    <a:pt x="12611" y="10515"/>
                  </a:lnTo>
                  <a:lnTo>
                    <a:pt x="13754" y="9524"/>
                  </a:lnTo>
                  <a:lnTo>
                    <a:pt x="12557" y="8674"/>
                  </a:lnTo>
                  <a:lnTo>
                    <a:pt x="9359" y="8674"/>
                  </a:lnTo>
                  <a:lnTo>
                    <a:pt x="9137" y="7899"/>
                  </a:lnTo>
                  <a:close/>
                </a:path>
                <a:path w="13970" h="22859">
                  <a:moveTo>
                    <a:pt x="10162" y="15773"/>
                  </a:moveTo>
                  <a:lnTo>
                    <a:pt x="8153" y="15773"/>
                  </a:lnTo>
                  <a:lnTo>
                    <a:pt x="8305" y="15925"/>
                  </a:lnTo>
                  <a:lnTo>
                    <a:pt x="8483" y="16014"/>
                  </a:lnTo>
                  <a:lnTo>
                    <a:pt x="8534" y="16598"/>
                  </a:lnTo>
                  <a:lnTo>
                    <a:pt x="8496" y="16814"/>
                  </a:lnTo>
                  <a:lnTo>
                    <a:pt x="12477" y="16814"/>
                  </a:lnTo>
                  <a:lnTo>
                    <a:pt x="12630" y="16687"/>
                  </a:lnTo>
                  <a:lnTo>
                    <a:pt x="12518" y="16014"/>
                  </a:lnTo>
                  <a:lnTo>
                    <a:pt x="10655" y="16014"/>
                  </a:lnTo>
                  <a:lnTo>
                    <a:pt x="10299" y="15798"/>
                  </a:lnTo>
                  <a:lnTo>
                    <a:pt x="10162" y="15773"/>
                  </a:lnTo>
                  <a:close/>
                </a:path>
                <a:path w="13970" h="22859">
                  <a:moveTo>
                    <a:pt x="11290" y="14770"/>
                  </a:moveTo>
                  <a:lnTo>
                    <a:pt x="11397" y="15239"/>
                  </a:lnTo>
                  <a:lnTo>
                    <a:pt x="11628" y="15735"/>
                  </a:lnTo>
                  <a:lnTo>
                    <a:pt x="10655" y="16014"/>
                  </a:lnTo>
                  <a:lnTo>
                    <a:pt x="12518" y="16014"/>
                  </a:lnTo>
                  <a:lnTo>
                    <a:pt x="12255" y="15214"/>
                  </a:lnTo>
                  <a:lnTo>
                    <a:pt x="11290" y="14770"/>
                  </a:lnTo>
                  <a:close/>
                </a:path>
                <a:path w="13970" h="22859">
                  <a:moveTo>
                    <a:pt x="9886" y="13931"/>
                  </a:moveTo>
                  <a:lnTo>
                    <a:pt x="7848" y="13931"/>
                  </a:lnTo>
                  <a:lnTo>
                    <a:pt x="8153" y="14033"/>
                  </a:lnTo>
                  <a:lnTo>
                    <a:pt x="8057" y="14173"/>
                  </a:lnTo>
                  <a:lnTo>
                    <a:pt x="7848" y="14287"/>
                  </a:lnTo>
                  <a:lnTo>
                    <a:pt x="10287" y="14287"/>
                  </a:lnTo>
                  <a:lnTo>
                    <a:pt x="9886" y="13931"/>
                  </a:lnTo>
                  <a:close/>
                </a:path>
                <a:path w="13970" h="22859">
                  <a:moveTo>
                    <a:pt x="11950" y="8242"/>
                  </a:moveTo>
                  <a:lnTo>
                    <a:pt x="10718" y="8572"/>
                  </a:lnTo>
                  <a:lnTo>
                    <a:pt x="9359" y="8674"/>
                  </a:lnTo>
                  <a:lnTo>
                    <a:pt x="12557" y="8674"/>
                  </a:lnTo>
                  <a:lnTo>
                    <a:pt x="11950" y="8242"/>
                  </a:lnTo>
                  <a:close/>
                </a:path>
                <a:path w="13970" h="22859">
                  <a:moveTo>
                    <a:pt x="9031" y="7531"/>
                  </a:moveTo>
                  <a:lnTo>
                    <a:pt x="2451" y="7531"/>
                  </a:lnTo>
                  <a:lnTo>
                    <a:pt x="3352" y="8369"/>
                  </a:lnTo>
                  <a:lnTo>
                    <a:pt x="5397" y="7899"/>
                  </a:lnTo>
                  <a:lnTo>
                    <a:pt x="9137" y="7899"/>
                  </a:lnTo>
                  <a:lnTo>
                    <a:pt x="9031" y="7531"/>
                  </a:lnTo>
                  <a:close/>
                </a:path>
                <a:path w="13970" h="22859">
                  <a:moveTo>
                    <a:pt x="2794" y="4165"/>
                  </a:moveTo>
                  <a:lnTo>
                    <a:pt x="1384" y="5181"/>
                  </a:lnTo>
                  <a:lnTo>
                    <a:pt x="2159" y="6591"/>
                  </a:lnTo>
                  <a:lnTo>
                    <a:pt x="51" y="6591"/>
                  </a:lnTo>
                  <a:lnTo>
                    <a:pt x="139" y="7264"/>
                  </a:lnTo>
                  <a:lnTo>
                    <a:pt x="990" y="8229"/>
                  </a:lnTo>
                  <a:lnTo>
                    <a:pt x="2451" y="7531"/>
                  </a:lnTo>
                  <a:lnTo>
                    <a:pt x="9031" y="7531"/>
                  </a:lnTo>
                  <a:lnTo>
                    <a:pt x="8761" y="6591"/>
                  </a:lnTo>
                  <a:lnTo>
                    <a:pt x="2159" y="6591"/>
                  </a:lnTo>
                  <a:lnTo>
                    <a:pt x="0" y="6197"/>
                  </a:lnTo>
                  <a:lnTo>
                    <a:pt x="8647" y="6197"/>
                  </a:lnTo>
                  <a:lnTo>
                    <a:pt x="8483" y="5626"/>
                  </a:lnTo>
                  <a:lnTo>
                    <a:pt x="9316" y="4927"/>
                  </a:lnTo>
                  <a:lnTo>
                    <a:pt x="5194" y="4927"/>
                  </a:lnTo>
                  <a:lnTo>
                    <a:pt x="2794" y="4165"/>
                  </a:lnTo>
                  <a:close/>
                </a:path>
                <a:path w="13970" h="22859">
                  <a:moveTo>
                    <a:pt x="5918" y="2679"/>
                  </a:moveTo>
                  <a:lnTo>
                    <a:pt x="5194" y="4927"/>
                  </a:lnTo>
                  <a:lnTo>
                    <a:pt x="9316" y="4927"/>
                  </a:lnTo>
                  <a:lnTo>
                    <a:pt x="9664" y="4635"/>
                  </a:lnTo>
                  <a:lnTo>
                    <a:pt x="11036" y="3949"/>
                  </a:lnTo>
                  <a:lnTo>
                    <a:pt x="9957" y="2997"/>
                  </a:lnTo>
                  <a:lnTo>
                    <a:pt x="7696" y="2997"/>
                  </a:lnTo>
                  <a:lnTo>
                    <a:pt x="6146" y="2933"/>
                  </a:lnTo>
                  <a:lnTo>
                    <a:pt x="5918" y="2679"/>
                  </a:lnTo>
                  <a:close/>
                </a:path>
                <a:path w="13970" h="22859">
                  <a:moveTo>
                    <a:pt x="8839" y="0"/>
                  </a:moveTo>
                  <a:lnTo>
                    <a:pt x="8153" y="241"/>
                  </a:lnTo>
                  <a:lnTo>
                    <a:pt x="8343" y="698"/>
                  </a:lnTo>
                  <a:lnTo>
                    <a:pt x="8557" y="1498"/>
                  </a:lnTo>
                  <a:lnTo>
                    <a:pt x="9144" y="2235"/>
                  </a:lnTo>
                  <a:lnTo>
                    <a:pt x="7696" y="2997"/>
                  </a:lnTo>
                  <a:lnTo>
                    <a:pt x="9957" y="2997"/>
                  </a:lnTo>
                  <a:lnTo>
                    <a:pt x="8839" y="0"/>
                  </a:lnTo>
                  <a:close/>
                </a:path>
                <a:path w="13970" h="22859">
                  <a:moveTo>
                    <a:pt x="6108" y="1384"/>
                  </a:moveTo>
                  <a:lnTo>
                    <a:pt x="5435" y="1498"/>
                  </a:lnTo>
                  <a:lnTo>
                    <a:pt x="5918" y="2679"/>
                  </a:lnTo>
                  <a:lnTo>
                    <a:pt x="6235" y="2692"/>
                  </a:lnTo>
                  <a:lnTo>
                    <a:pt x="6261" y="2946"/>
                  </a:lnTo>
                  <a:lnTo>
                    <a:pt x="7679" y="2946"/>
                  </a:lnTo>
                  <a:lnTo>
                    <a:pt x="7391" y="2044"/>
                  </a:lnTo>
                  <a:lnTo>
                    <a:pt x="7010" y="1473"/>
                  </a:lnTo>
                  <a:lnTo>
                    <a:pt x="6108" y="1384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7" name="object 3727"/>
            <p:cNvSpPr/>
            <p:nvPr/>
          </p:nvSpPr>
          <p:spPr>
            <a:xfrm>
              <a:off x="12027587" y="694073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43" y="0"/>
                  </a:moveTo>
                  <a:lnTo>
                    <a:pt x="1028" y="114"/>
                  </a:lnTo>
                  <a:lnTo>
                    <a:pt x="139" y="0"/>
                  </a:lnTo>
                  <a:lnTo>
                    <a:pt x="0" y="888"/>
                  </a:lnTo>
                  <a:lnTo>
                    <a:pt x="190" y="1765"/>
                  </a:lnTo>
                  <a:lnTo>
                    <a:pt x="2158" y="2400"/>
                  </a:lnTo>
                  <a:lnTo>
                    <a:pt x="2006" y="939"/>
                  </a:lnTo>
                  <a:lnTo>
                    <a:pt x="2705" y="584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8" name="object 3728"/>
            <p:cNvSpPr/>
            <p:nvPr/>
          </p:nvSpPr>
          <p:spPr>
            <a:xfrm>
              <a:off x="12018007" y="6914351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4483" y="0"/>
                  </a:moveTo>
                  <a:lnTo>
                    <a:pt x="3225" y="482"/>
                  </a:lnTo>
                  <a:lnTo>
                    <a:pt x="2844" y="1651"/>
                  </a:lnTo>
                  <a:lnTo>
                    <a:pt x="1828" y="3949"/>
                  </a:lnTo>
                  <a:lnTo>
                    <a:pt x="622" y="6299"/>
                  </a:lnTo>
                  <a:lnTo>
                    <a:pt x="584" y="7315"/>
                  </a:lnTo>
                  <a:lnTo>
                    <a:pt x="0" y="8445"/>
                  </a:lnTo>
                  <a:lnTo>
                    <a:pt x="2451" y="9804"/>
                  </a:lnTo>
                  <a:lnTo>
                    <a:pt x="3022" y="8966"/>
                  </a:lnTo>
                  <a:lnTo>
                    <a:pt x="3619" y="8216"/>
                  </a:lnTo>
                  <a:lnTo>
                    <a:pt x="3276" y="7162"/>
                  </a:lnTo>
                  <a:lnTo>
                    <a:pt x="3771" y="6705"/>
                  </a:lnTo>
                  <a:lnTo>
                    <a:pt x="2451" y="4851"/>
                  </a:lnTo>
                  <a:lnTo>
                    <a:pt x="5092" y="3784"/>
                  </a:lnTo>
                  <a:lnTo>
                    <a:pt x="6134" y="1511"/>
                  </a:lnTo>
                  <a:lnTo>
                    <a:pt x="5753" y="584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29" name="object 3729"/>
            <p:cNvSpPr/>
            <p:nvPr/>
          </p:nvSpPr>
          <p:spPr>
            <a:xfrm>
              <a:off x="12023853" y="692686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87" y="0"/>
                  </a:moveTo>
                  <a:lnTo>
                    <a:pt x="1943" y="457"/>
                  </a:lnTo>
                  <a:lnTo>
                    <a:pt x="1587" y="1193"/>
                  </a:lnTo>
                  <a:lnTo>
                    <a:pt x="1181" y="1917"/>
                  </a:lnTo>
                  <a:lnTo>
                    <a:pt x="850" y="2667"/>
                  </a:lnTo>
                  <a:lnTo>
                    <a:pt x="0" y="4546"/>
                  </a:lnTo>
                  <a:lnTo>
                    <a:pt x="406" y="5321"/>
                  </a:lnTo>
                  <a:lnTo>
                    <a:pt x="3048" y="5461"/>
                  </a:lnTo>
                  <a:lnTo>
                    <a:pt x="3733" y="5118"/>
                  </a:lnTo>
                  <a:lnTo>
                    <a:pt x="4432" y="4965"/>
                  </a:lnTo>
                  <a:lnTo>
                    <a:pt x="4495" y="4292"/>
                  </a:lnTo>
                  <a:lnTo>
                    <a:pt x="4635" y="3594"/>
                  </a:lnTo>
                  <a:lnTo>
                    <a:pt x="4826" y="901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F275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0" name="object 3730"/>
            <p:cNvSpPr/>
            <p:nvPr/>
          </p:nvSpPr>
          <p:spPr>
            <a:xfrm>
              <a:off x="12017728" y="691374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4483" y="0"/>
                  </a:moveTo>
                  <a:lnTo>
                    <a:pt x="4051" y="165"/>
                  </a:lnTo>
                  <a:lnTo>
                    <a:pt x="3581" y="317"/>
                  </a:lnTo>
                  <a:lnTo>
                    <a:pt x="3111" y="495"/>
                  </a:lnTo>
                  <a:lnTo>
                    <a:pt x="2171" y="101"/>
                  </a:lnTo>
                  <a:lnTo>
                    <a:pt x="1714" y="254"/>
                  </a:lnTo>
                  <a:lnTo>
                    <a:pt x="1498" y="304"/>
                  </a:lnTo>
                  <a:lnTo>
                    <a:pt x="0" y="2400"/>
                  </a:lnTo>
                  <a:lnTo>
                    <a:pt x="609" y="4660"/>
                  </a:lnTo>
                  <a:lnTo>
                    <a:pt x="901" y="6908"/>
                  </a:lnTo>
                  <a:lnTo>
                    <a:pt x="2108" y="4559"/>
                  </a:lnTo>
                  <a:lnTo>
                    <a:pt x="3124" y="2260"/>
                  </a:lnTo>
                  <a:lnTo>
                    <a:pt x="3505" y="1092"/>
                  </a:lnTo>
                  <a:lnTo>
                    <a:pt x="4762" y="609"/>
                  </a:lnTo>
                  <a:lnTo>
                    <a:pt x="4673" y="406"/>
                  </a:lnTo>
                  <a:lnTo>
                    <a:pt x="4572" y="215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05F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1" name="object 3731"/>
            <p:cNvSpPr/>
            <p:nvPr/>
          </p:nvSpPr>
          <p:spPr>
            <a:xfrm>
              <a:off x="12022151" y="691715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409" y="0"/>
                  </a:moveTo>
                  <a:lnTo>
                    <a:pt x="952" y="965"/>
                  </a:lnTo>
                  <a:lnTo>
                    <a:pt x="596" y="2324"/>
                  </a:lnTo>
                  <a:lnTo>
                    <a:pt x="1536" y="3898"/>
                  </a:lnTo>
                  <a:lnTo>
                    <a:pt x="292" y="5118"/>
                  </a:lnTo>
                  <a:lnTo>
                    <a:pt x="0" y="5257"/>
                  </a:lnTo>
                  <a:lnTo>
                    <a:pt x="457" y="5918"/>
                  </a:lnTo>
                  <a:lnTo>
                    <a:pt x="1511" y="6146"/>
                  </a:lnTo>
                  <a:lnTo>
                    <a:pt x="2514" y="5956"/>
                  </a:lnTo>
                  <a:lnTo>
                    <a:pt x="3441" y="5397"/>
                  </a:lnTo>
                  <a:lnTo>
                    <a:pt x="3086" y="4559"/>
                  </a:lnTo>
                  <a:lnTo>
                    <a:pt x="2120" y="4000"/>
                  </a:lnTo>
                  <a:lnTo>
                    <a:pt x="2400" y="2857"/>
                  </a:lnTo>
                  <a:lnTo>
                    <a:pt x="2540" y="2362"/>
                  </a:lnTo>
                  <a:lnTo>
                    <a:pt x="2755" y="2324"/>
                  </a:lnTo>
                  <a:lnTo>
                    <a:pt x="3149" y="2527"/>
                  </a:lnTo>
                  <a:lnTo>
                    <a:pt x="4089" y="647"/>
                  </a:lnTo>
                  <a:lnTo>
                    <a:pt x="1790" y="97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F59C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2" name="object 3732"/>
            <p:cNvSpPr/>
            <p:nvPr/>
          </p:nvSpPr>
          <p:spPr>
            <a:xfrm>
              <a:off x="12024959" y="693547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838" y="1524"/>
                  </a:lnTo>
                  <a:lnTo>
                    <a:pt x="787" y="3390"/>
                  </a:lnTo>
                  <a:lnTo>
                    <a:pt x="1841" y="4826"/>
                  </a:lnTo>
                  <a:lnTo>
                    <a:pt x="2057" y="4749"/>
                  </a:lnTo>
                  <a:lnTo>
                    <a:pt x="2501" y="4559"/>
                  </a:lnTo>
                  <a:lnTo>
                    <a:pt x="2590" y="3454"/>
                  </a:lnTo>
                  <a:lnTo>
                    <a:pt x="1841" y="1968"/>
                  </a:lnTo>
                  <a:lnTo>
                    <a:pt x="3771" y="1714"/>
                  </a:lnTo>
                  <a:lnTo>
                    <a:pt x="3098" y="1155"/>
                  </a:lnTo>
                  <a:lnTo>
                    <a:pt x="2590" y="368"/>
                  </a:lnTo>
                  <a:lnTo>
                    <a:pt x="1612" y="165"/>
                  </a:lnTo>
                  <a:lnTo>
                    <a:pt x="54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3" name="object 3733"/>
            <p:cNvSpPr/>
            <p:nvPr/>
          </p:nvSpPr>
          <p:spPr>
            <a:xfrm>
              <a:off x="12026582" y="69339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647" y="0"/>
                  </a:moveTo>
                  <a:lnTo>
                    <a:pt x="0" y="431"/>
                  </a:lnTo>
                  <a:lnTo>
                    <a:pt x="0" y="1651"/>
                  </a:lnTo>
                  <a:lnTo>
                    <a:pt x="965" y="1854"/>
                  </a:lnTo>
                  <a:lnTo>
                    <a:pt x="1473" y="2641"/>
                  </a:lnTo>
                  <a:lnTo>
                    <a:pt x="2158" y="3200"/>
                  </a:lnTo>
                  <a:lnTo>
                    <a:pt x="2616" y="3035"/>
                  </a:lnTo>
                  <a:lnTo>
                    <a:pt x="3073" y="2844"/>
                  </a:lnTo>
                  <a:lnTo>
                    <a:pt x="3543" y="2692"/>
                  </a:lnTo>
                  <a:lnTo>
                    <a:pt x="3251" y="1651"/>
                  </a:lnTo>
                  <a:lnTo>
                    <a:pt x="2603" y="863"/>
                  </a:lnTo>
                  <a:lnTo>
                    <a:pt x="1803" y="20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F45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4" name="object 3734"/>
            <p:cNvSpPr/>
            <p:nvPr/>
          </p:nvSpPr>
          <p:spPr>
            <a:xfrm>
              <a:off x="12021269" y="692104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0" y="482"/>
                  </a:lnTo>
                  <a:lnTo>
                    <a:pt x="190" y="1003"/>
                  </a:lnTo>
                  <a:lnTo>
                    <a:pt x="355" y="1536"/>
                  </a:lnTo>
                  <a:lnTo>
                    <a:pt x="546" y="1498"/>
                  </a:lnTo>
                  <a:lnTo>
                    <a:pt x="711" y="1447"/>
                  </a:lnTo>
                  <a:lnTo>
                    <a:pt x="889" y="1371"/>
                  </a:lnTo>
                  <a:lnTo>
                    <a:pt x="1168" y="1231"/>
                  </a:lnTo>
                  <a:lnTo>
                    <a:pt x="952" y="825"/>
                  </a:lnTo>
                  <a:lnTo>
                    <a:pt x="711" y="43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165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5" name="object 3735"/>
            <p:cNvSpPr/>
            <p:nvPr/>
          </p:nvSpPr>
          <p:spPr>
            <a:xfrm>
              <a:off x="12017743" y="691132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31" y="0"/>
                  </a:moveTo>
                  <a:lnTo>
                    <a:pt x="127" y="635"/>
                  </a:lnTo>
                  <a:lnTo>
                    <a:pt x="0" y="965"/>
                  </a:lnTo>
                  <a:lnTo>
                    <a:pt x="431" y="0"/>
                  </a:lnTo>
                  <a:close/>
                </a:path>
                <a:path w="2540" h="3175">
                  <a:moveTo>
                    <a:pt x="2146" y="2514"/>
                  </a:moveTo>
                  <a:lnTo>
                    <a:pt x="1790" y="2197"/>
                  </a:lnTo>
                  <a:lnTo>
                    <a:pt x="1562" y="2260"/>
                  </a:lnTo>
                  <a:lnTo>
                    <a:pt x="1460" y="2730"/>
                  </a:lnTo>
                  <a:lnTo>
                    <a:pt x="1701" y="2667"/>
                  </a:lnTo>
                  <a:lnTo>
                    <a:pt x="1930" y="2603"/>
                  </a:lnTo>
                  <a:lnTo>
                    <a:pt x="2146" y="2514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6" name="object 3736"/>
            <p:cNvSpPr/>
            <p:nvPr/>
          </p:nvSpPr>
          <p:spPr>
            <a:xfrm>
              <a:off x="12016821" y="69108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82" y="0"/>
                  </a:moveTo>
                  <a:lnTo>
                    <a:pt x="253" y="546"/>
                  </a:lnTo>
                  <a:lnTo>
                    <a:pt x="0" y="1066"/>
                  </a:lnTo>
                  <a:lnTo>
                    <a:pt x="444" y="1308"/>
                  </a:lnTo>
                  <a:lnTo>
                    <a:pt x="939" y="1422"/>
                  </a:lnTo>
                  <a:lnTo>
                    <a:pt x="1054" y="1092"/>
                  </a:lnTo>
                  <a:lnTo>
                    <a:pt x="1206" y="774"/>
                  </a:lnTo>
                  <a:lnTo>
                    <a:pt x="1346" y="457"/>
                  </a:lnTo>
                  <a:lnTo>
                    <a:pt x="952" y="15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7" name="object 3737"/>
            <p:cNvSpPr/>
            <p:nvPr/>
          </p:nvSpPr>
          <p:spPr>
            <a:xfrm>
              <a:off x="12015689" y="69127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8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8" name="object 3738"/>
            <p:cNvSpPr/>
            <p:nvPr/>
          </p:nvSpPr>
          <p:spPr>
            <a:xfrm>
              <a:off x="12027774" y="691139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35" y="0"/>
                  </a:moveTo>
                  <a:lnTo>
                    <a:pt x="406" y="88"/>
                  </a:lnTo>
                  <a:lnTo>
                    <a:pt x="203" y="139"/>
                  </a:lnTo>
                  <a:lnTo>
                    <a:pt x="0" y="228"/>
                  </a:lnTo>
                  <a:lnTo>
                    <a:pt x="342" y="1143"/>
                  </a:lnTo>
                  <a:lnTo>
                    <a:pt x="723" y="2057"/>
                  </a:lnTo>
                  <a:lnTo>
                    <a:pt x="1079" y="2984"/>
                  </a:lnTo>
                  <a:lnTo>
                    <a:pt x="1295" y="2895"/>
                  </a:lnTo>
                  <a:lnTo>
                    <a:pt x="1498" y="2832"/>
                  </a:lnTo>
                  <a:lnTo>
                    <a:pt x="1701" y="2743"/>
                  </a:lnTo>
                  <a:lnTo>
                    <a:pt x="2006" y="2895"/>
                  </a:lnTo>
                  <a:lnTo>
                    <a:pt x="2336" y="3009"/>
                  </a:lnTo>
                  <a:lnTo>
                    <a:pt x="2628" y="3162"/>
                  </a:lnTo>
                  <a:lnTo>
                    <a:pt x="2946" y="3302"/>
                  </a:lnTo>
                  <a:lnTo>
                    <a:pt x="3251" y="3454"/>
                  </a:lnTo>
                  <a:lnTo>
                    <a:pt x="3594" y="3594"/>
                  </a:lnTo>
                  <a:lnTo>
                    <a:pt x="3797" y="3505"/>
                  </a:lnTo>
                  <a:lnTo>
                    <a:pt x="4038" y="3429"/>
                  </a:lnTo>
                  <a:lnTo>
                    <a:pt x="4254" y="3340"/>
                  </a:lnTo>
                  <a:lnTo>
                    <a:pt x="5346" y="3035"/>
                  </a:lnTo>
                  <a:lnTo>
                    <a:pt x="5245" y="1879"/>
                  </a:lnTo>
                  <a:lnTo>
                    <a:pt x="5791" y="1181"/>
                  </a:lnTo>
                  <a:lnTo>
                    <a:pt x="5537" y="495"/>
                  </a:lnTo>
                  <a:lnTo>
                    <a:pt x="4749" y="533"/>
                  </a:lnTo>
                  <a:lnTo>
                    <a:pt x="4051" y="2311"/>
                  </a:lnTo>
                  <a:lnTo>
                    <a:pt x="3225" y="596"/>
                  </a:lnTo>
                  <a:lnTo>
                    <a:pt x="1638" y="19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42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39" name="object 3739"/>
            <p:cNvSpPr/>
            <p:nvPr/>
          </p:nvSpPr>
          <p:spPr>
            <a:xfrm>
              <a:off x="12024574" y="690820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0" y="1536"/>
                  </a:lnTo>
                  <a:lnTo>
                    <a:pt x="3200" y="3429"/>
                  </a:lnTo>
                  <a:lnTo>
                    <a:pt x="3403" y="3340"/>
                  </a:lnTo>
                  <a:lnTo>
                    <a:pt x="3619" y="3276"/>
                  </a:lnTo>
                  <a:lnTo>
                    <a:pt x="3835" y="3187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0" name="object 3740"/>
            <p:cNvSpPr/>
            <p:nvPr/>
          </p:nvSpPr>
          <p:spPr>
            <a:xfrm>
              <a:off x="12029605" y="690782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482" y="0"/>
                  </a:moveTo>
                  <a:lnTo>
                    <a:pt x="914" y="1460"/>
                  </a:lnTo>
                  <a:lnTo>
                    <a:pt x="0" y="3047"/>
                  </a:lnTo>
                  <a:lnTo>
                    <a:pt x="1397" y="4165"/>
                  </a:lnTo>
                  <a:lnTo>
                    <a:pt x="2286" y="180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F43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1" name="object 3741"/>
            <p:cNvSpPr/>
            <p:nvPr/>
          </p:nvSpPr>
          <p:spPr>
            <a:xfrm>
              <a:off x="12029456" y="691879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" y="0"/>
                  </a:moveTo>
                  <a:lnTo>
                    <a:pt x="127" y="546"/>
                  </a:lnTo>
                  <a:lnTo>
                    <a:pt x="76" y="1066"/>
                  </a:lnTo>
                  <a:lnTo>
                    <a:pt x="0" y="1612"/>
                  </a:lnTo>
                  <a:lnTo>
                    <a:pt x="368" y="2197"/>
                  </a:lnTo>
                  <a:lnTo>
                    <a:pt x="685" y="3162"/>
                  </a:lnTo>
                  <a:lnTo>
                    <a:pt x="1536" y="2705"/>
                  </a:lnTo>
                  <a:lnTo>
                    <a:pt x="2133" y="2400"/>
                  </a:lnTo>
                  <a:lnTo>
                    <a:pt x="1524" y="1638"/>
                  </a:lnTo>
                  <a:lnTo>
                    <a:pt x="1333" y="850"/>
                  </a:lnTo>
                  <a:lnTo>
                    <a:pt x="1231" y="647"/>
                  </a:lnTo>
                  <a:lnTo>
                    <a:pt x="1130" y="406"/>
                  </a:lnTo>
                  <a:lnTo>
                    <a:pt x="825" y="26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2" name="object 3742"/>
            <p:cNvSpPr/>
            <p:nvPr/>
          </p:nvSpPr>
          <p:spPr>
            <a:xfrm>
              <a:off x="12024289" y="69194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22" y="0"/>
                  </a:moveTo>
                  <a:lnTo>
                    <a:pt x="393" y="25"/>
                  </a:lnTo>
                  <a:lnTo>
                    <a:pt x="253" y="546"/>
                  </a:lnTo>
                  <a:lnTo>
                    <a:pt x="0" y="1663"/>
                  </a:lnTo>
                  <a:lnTo>
                    <a:pt x="952" y="2222"/>
                  </a:lnTo>
                  <a:lnTo>
                    <a:pt x="1308" y="3060"/>
                  </a:lnTo>
                  <a:lnTo>
                    <a:pt x="2171" y="2006"/>
                  </a:lnTo>
                  <a:lnTo>
                    <a:pt x="1193" y="1155"/>
                  </a:lnTo>
                  <a:lnTo>
                    <a:pt x="1003" y="20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5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3" name="object 3743"/>
            <p:cNvSpPr/>
            <p:nvPr/>
          </p:nvSpPr>
          <p:spPr>
            <a:xfrm>
              <a:off x="12029646" y="69161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584" y="0"/>
                  </a:moveTo>
                  <a:lnTo>
                    <a:pt x="0" y="774"/>
                  </a:lnTo>
                  <a:lnTo>
                    <a:pt x="126" y="1714"/>
                  </a:lnTo>
                  <a:lnTo>
                    <a:pt x="0" y="2603"/>
                  </a:lnTo>
                  <a:lnTo>
                    <a:pt x="634" y="2870"/>
                  </a:lnTo>
                  <a:lnTo>
                    <a:pt x="939" y="3009"/>
                  </a:lnTo>
                  <a:lnTo>
                    <a:pt x="1396" y="2844"/>
                  </a:lnTo>
                  <a:lnTo>
                    <a:pt x="1625" y="2755"/>
                  </a:lnTo>
                  <a:lnTo>
                    <a:pt x="1295" y="1854"/>
                  </a:lnTo>
                  <a:lnTo>
                    <a:pt x="939" y="91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4" name="object 3744"/>
            <p:cNvSpPr/>
            <p:nvPr/>
          </p:nvSpPr>
          <p:spPr>
            <a:xfrm>
              <a:off x="12025166" y="69128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17" y="0"/>
                  </a:moveTo>
                  <a:lnTo>
                    <a:pt x="152" y="393"/>
                  </a:lnTo>
                  <a:lnTo>
                    <a:pt x="0" y="685"/>
                  </a:lnTo>
                  <a:lnTo>
                    <a:pt x="647" y="1828"/>
                  </a:lnTo>
                  <a:lnTo>
                    <a:pt x="1041" y="1333"/>
                  </a:lnTo>
                  <a:lnTo>
                    <a:pt x="1066" y="800"/>
                  </a:lnTo>
                  <a:lnTo>
                    <a:pt x="660" y="34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6BA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5" name="object 3745"/>
            <p:cNvSpPr/>
            <p:nvPr/>
          </p:nvSpPr>
          <p:spPr>
            <a:xfrm>
              <a:off x="12030228" y="6904583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5">
                  <a:moveTo>
                    <a:pt x="342" y="10833"/>
                  </a:moveTo>
                  <a:lnTo>
                    <a:pt x="0" y="11620"/>
                  </a:lnTo>
                  <a:lnTo>
                    <a:pt x="292" y="10985"/>
                  </a:lnTo>
                  <a:lnTo>
                    <a:pt x="342" y="10833"/>
                  </a:lnTo>
                  <a:close/>
                </a:path>
                <a:path w="6350" h="12065">
                  <a:moveTo>
                    <a:pt x="1130" y="10401"/>
                  </a:moveTo>
                  <a:lnTo>
                    <a:pt x="800" y="10287"/>
                  </a:lnTo>
                  <a:lnTo>
                    <a:pt x="482" y="10134"/>
                  </a:lnTo>
                  <a:lnTo>
                    <a:pt x="165" y="9994"/>
                  </a:lnTo>
                  <a:lnTo>
                    <a:pt x="406" y="10668"/>
                  </a:lnTo>
                  <a:lnTo>
                    <a:pt x="660" y="10591"/>
                  </a:lnTo>
                  <a:lnTo>
                    <a:pt x="901" y="10490"/>
                  </a:lnTo>
                  <a:lnTo>
                    <a:pt x="1130" y="10401"/>
                  </a:lnTo>
                  <a:close/>
                </a:path>
                <a:path w="6350" h="12065">
                  <a:moveTo>
                    <a:pt x="5816" y="0"/>
                  </a:moveTo>
                  <a:lnTo>
                    <a:pt x="5461" y="139"/>
                  </a:lnTo>
                  <a:lnTo>
                    <a:pt x="5118" y="266"/>
                  </a:lnTo>
                  <a:lnTo>
                    <a:pt x="5486" y="546"/>
                  </a:lnTo>
                  <a:lnTo>
                    <a:pt x="5727" y="48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6" name="object 3746"/>
            <p:cNvSpPr/>
            <p:nvPr/>
          </p:nvSpPr>
          <p:spPr>
            <a:xfrm>
              <a:off x="12041309" y="690294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181" y="0"/>
                  </a:moveTo>
                  <a:lnTo>
                    <a:pt x="546" y="165"/>
                  </a:lnTo>
                  <a:lnTo>
                    <a:pt x="0" y="1206"/>
                  </a:lnTo>
                  <a:lnTo>
                    <a:pt x="215" y="1765"/>
                  </a:lnTo>
                  <a:lnTo>
                    <a:pt x="215" y="2362"/>
                  </a:lnTo>
                  <a:lnTo>
                    <a:pt x="25" y="2946"/>
                  </a:lnTo>
                  <a:lnTo>
                    <a:pt x="1142" y="4508"/>
                  </a:lnTo>
                  <a:lnTo>
                    <a:pt x="1689" y="5295"/>
                  </a:lnTo>
                  <a:lnTo>
                    <a:pt x="2451" y="5295"/>
                  </a:lnTo>
                  <a:lnTo>
                    <a:pt x="3441" y="5854"/>
                  </a:lnTo>
                  <a:lnTo>
                    <a:pt x="3695" y="4533"/>
                  </a:lnTo>
                  <a:lnTo>
                    <a:pt x="3517" y="3606"/>
                  </a:lnTo>
                  <a:lnTo>
                    <a:pt x="3327" y="2692"/>
                  </a:lnTo>
                  <a:lnTo>
                    <a:pt x="4825" y="3314"/>
                  </a:lnTo>
                  <a:lnTo>
                    <a:pt x="4965" y="2997"/>
                  </a:lnTo>
                  <a:lnTo>
                    <a:pt x="5092" y="2667"/>
                  </a:lnTo>
                  <a:lnTo>
                    <a:pt x="5232" y="2362"/>
                  </a:lnTo>
                  <a:lnTo>
                    <a:pt x="3086" y="863"/>
                  </a:lnTo>
                  <a:lnTo>
                    <a:pt x="2336" y="812"/>
                  </a:lnTo>
                  <a:lnTo>
                    <a:pt x="1689" y="54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8C0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7" name="object 3747"/>
            <p:cNvSpPr/>
            <p:nvPr/>
          </p:nvSpPr>
          <p:spPr>
            <a:xfrm>
              <a:off x="12040701" y="69041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09" y="0"/>
                  </a:moveTo>
                  <a:lnTo>
                    <a:pt x="279" y="101"/>
                  </a:lnTo>
                  <a:lnTo>
                    <a:pt x="0" y="241"/>
                  </a:lnTo>
                  <a:lnTo>
                    <a:pt x="215" y="736"/>
                  </a:lnTo>
                  <a:lnTo>
                    <a:pt x="419" y="1231"/>
                  </a:lnTo>
                  <a:lnTo>
                    <a:pt x="622" y="1739"/>
                  </a:lnTo>
                  <a:lnTo>
                    <a:pt x="825" y="1143"/>
                  </a:lnTo>
                  <a:lnTo>
                    <a:pt x="825" y="55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8" name="object 3748"/>
            <p:cNvSpPr/>
            <p:nvPr/>
          </p:nvSpPr>
          <p:spPr>
            <a:xfrm>
              <a:off x="12059894" y="689138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79" y="0"/>
                  </a:moveTo>
                  <a:lnTo>
                    <a:pt x="1320" y="2336"/>
                  </a:lnTo>
                  <a:lnTo>
                    <a:pt x="0" y="2324"/>
                  </a:lnTo>
                  <a:lnTo>
                    <a:pt x="101" y="3403"/>
                  </a:lnTo>
                  <a:lnTo>
                    <a:pt x="368" y="3619"/>
                  </a:lnTo>
                  <a:lnTo>
                    <a:pt x="774" y="3759"/>
                  </a:lnTo>
                  <a:lnTo>
                    <a:pt x="1371" y="5105"/>
                  </a:lnTo>
                  <a:lnTo>
                    <a:pt x="1803" y="5816"/>
                  </a:lnTo>
                  <a:lnTo>
                    <a:pt x="2768" y="4432"/>
                  </a:lnTo>
                  <a:lnTo>
                    <a:pt x="3022" y="4102"/>
                  </a:lnTo>
                  <a:lnTo>
                    <a:pt x="3428" y="4356"/>
                  </a:lnTo>
                  <a:lnTo>
                    <a:pt x="3721" y="4559"/>
                  </a:lnTo>
                  <a:lnTo>
                    <a:pt x="4317" y="3454"/>
                  </a:lnTo>
                  <a:lnTo>
                    <a:pt x="4495" y="2311"/>
                  </a:lnTo>
                  <a:lnTo>
                    <a:pt x="3809" y="1168"/>
                  </a:lnTo>
                  <a:lnTo>
                    <a:pt x="3022" y="1257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F43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49" name="object 3749"/>
            <p:cNvSpPr/>
            <p:nvPr/>
          </p:nvSpPr>
          <p:spPr>
            <a:xfrm>
              <a:off x="12059997" y="689478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1219" y="4152"/>
                  </a:lnTo>
                  <a:lnTo>
                    <a:pt x="3835" y="1701"/>
                  </a:lnTo>
                  <a:lnTo>
                    <a:pt x="3733" y="1536"/>
                  </a:lnTo>
                  <a:lnTo>
                    <a:pt x="3657" y="1358"/>
                  </a:lnTo>
                  <a:lnTo>
                    <a:pt x="3619" y="1155"/>
                  </a:lnTo>
                  <a:lnTo>
                    <a:pt x="2933" y="698"/>
                  </a:lnTo>
                  <a:lnTo>
                    <a:pt x="2667" y="1054"/>
                  </a:lnTo>
                  <a:lnTo>
                    <a:pt x="1701" y="2438"/>
                  </a:lnTo>
                  <a:lnTo>
                    <a:pt x="1270" y="1714"/>
                  </a:lnTo>
                  <a:lnTo>
                    <a:pt x="800" y="647"/>
                  </a:lnTo>
                  <a:lnTo>
                    <a:pt x="685" y="355"/>
                  </a:lnTo>
                  <a:lnTo>
                    <a:pt x="266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0" name="object 3750"/>
            <p:cNvSpPr/>
            <p:nvPr/>
          </p:nvSpPr>
          <p:spPr>
            <a:xfrm>
              <a:off x="12057631" y="689700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79" y="228"/>
                  </a:lnTo>
                  <a:lnTo>
                    <a:pt x="508" y="431"/>
                  </a:lnTo>
                  <a:lnTo>
                    <a:pt x="787" y="634"/>
                  </a:lnTo>
                  <a:lnTo>
                    <a:pt x="698" y="228"/>
                  </a:lnTo>
                  <a:lnTo>
                    <a:pt x="39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1" name="object 3751"/>
            <p:cNvSpPr/>
            <p:nvPr/>
          </p:nvSpPr>
          <p:spPr>
            <a:xfrm>
              <a:off x="12061842" y="68844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17" y="330"/>
                  </a:lnTo>
                  <a:lnTo>
                    <a:pt x="457" y="0"/>
                  </a:lnTo>
                  <a:lnTo>
                    <a:pt x="317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2" name="object 3752"/>
            <p:cNvSpPr/>
            <p:nvPr/>
          </p:nvSpPr>
          <p:spPr>
            <a:xfrm>
              <a:off x="12057983" y="68867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139" y="266"/>
                  </a:lnTo>
                  <a:lnTo>
                    <a:pt x="0" y="634"/>
                  </a:lnTo>
                  <a:lnTo>
                    <a:pt x="101" y="1054"/>
                  </a:lnTo>
                  <a:lnTo>
                    <a:pt x="215" y="698"/>
                  </a:lnTo>
                  <a:lnTo>
                    <a:pt x="355" y="3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3" name="object 3753"/>
            <p:cNvSpPr/>
            <p:nvPr/>
          </p:nvSpPr>
          <p:spPr>
            <a:xfrm>
              <a:off x="12064085" y="690064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117" y="0"/>
                  </a:moveTo>
                  <a:lnTo>
                    <a:pt x="0" y="1193"/>
                  </a:lnTo>
                  <a:lnTo>
                    <a:pt x="177" y="1638"/>
                  </a:lnTo>
                  <a:lnTo>
                    <a:pt x="342" y="2095"/>
                  </a:lnTo>
                  <a:lnTo>
                    <a:pt x="533" y="2552"/>
                  </a:lnTo>
                  <a:lnTo>
                    <a:pt x="1282" y="1816"/>
                  </a:lnTo>
                  <a:lnTo>
                    <a:pt x="1498" y="99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436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4" name="object 3754"/>
            <p:cNvSpPr/>
            <p:nvPr/>
          </p:nvSpPr>
          <p:spPr>
            <a:xfrm>
              <a:off x="12032900" y="69162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9080" y="0"/>
                  </a:moveTo>
                  <a:lnTo>
                    <a:pt x="8242" y="977"/>
                  </a:lnTo>
                  <a:lnTo>
                    <a:pt x="9601" y="2031"/>
                  </a:lnTo>
                  <a:lnTo>
                    <a:pt x="8991" y="2870"/>
                  </a:lnTo>
                  <a:lnTo>
                    <a:pt x="6946" y="2908"/>
                  </a:lnTo>
                  <a:lnTo>
                    <a:pt x="8509" y="457"/>
                  </a:lnTo>
                  <a:lnTo>
                    <a:pt x="6896" y="317"/>
                  </a:lnTo>
                  <a:lnTo>
                    <a:pt x="5664" y="1460"/>
                  </a:lnTo>
                  <a:lnTo>
                    <a:pt x="3594" y="1523"/>
                  </a:lnTo>
                  <a:lnTo>
                    <a:pt x="2794" y="4025"/>
                  </a:lnTo>
                  <a:lnTo>
                    <a:pt x="1587" y="3822"/>
                  </a:lnTo>
                  <a:lnTo>
                    <a:pt x="952" y="3327"/>
                  </a:lnTo>
                  <a:lnTo>
                    <a:pt x="330" y="3619"/>
                  </a:lnTo>
                  <a:lnTo>
                    <a:pt x="0" y="4000"/>
                  </a:lnTo>
                  <a:lnTo>
                    <a:pt x="838" y="5206"/>
                  </a:lnTo>
                  <a:lnTo>
                    <a:pt x="1016" y="5778"/>
                  </a:lnTo>
                  <a:lnTo>
                    <a:pt x="1308" y="6349"/>
                  </a:lnTo>
                  <a:lnTo>
                    <a:pt x="2108" y="8420"/>
                  </a:lnTo>
                  <a:lnTo>
                    <a:pt x="3060" y="7950"/>
                  </a:lnTo>
                  <a:lnTo>
                    <a:pt x="4813" y="9524"/>
                  </a:lnTo>
                  <a:lnTo>
                    <a:pt x="5105" y="7061"/>
                  </a:lnTo>
                  <a:lnTo>
                    <a:pt x="5207" y="5905"/>
                  </a:lnTo>
                  <a:lnTo>
                    <a:pt x="6832" y="5930"/>
                  </a:lnTo>
                  <a:lnTo>
                    <a:pt x="7835" y="5460"/>
                  </a:lnTo>
                  <a:lnTo>
                    <a:pt x="8610" y="6349"/>
                  </a:lnTo>
                  <a:lnTo>
                    <a:pt x="7797" y="7797"/>
                  </a:lnTo>
                  <a:lnTo>
                    <a:pt x="9131" y="8559"/>
                  </a:lnTo>
                  <a:lnTo>
                    <a:pt x="10731" y="7251"/>
                  </a:lnTo>
                  <a:lnTo>
                    <a:pt x="8851" y="4914"/>
                  </a:lnTo>
                  <a:lnTo>
                    <a:pt x="10502" y="3657"/>
                  </a:lnTo>
                  <a:lnTo>
                    <a:pt x="11430" y="1866"/>
                  </a:lnTo>
                  <a:lnTo>
                    <a:pt x="9334" y="1358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5" name="object 3755"/>
            <p:cNvSpPr/>
            <p:nvPr/>
          </p:nvSpPr>
          <p:spPr>
            <a:xfrm>
              <a:off x="12030233" y="691396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1803" y="774"/>
                  </a:moveTo>
                  <a:lnTo>
                    <a:pt x="431" y="1282"/>
                  </a:lnTo>
                  <a:lnTo>
                    <a:pt x="0" y="2222"/>
                  </a:lnTo>
                  <a:lnTo>
                    <a:pt x="2057" y="7873"/>
                  </a:lnTo>
                  <a:lnTo>
                    <a:pt x="3251" y="8953"/>
                  </a:lnTo>
                  <a:lnTo>
                    <a:pt x="3975" y="8597"/>
                  </a:lnTo>
                  <a:lnTo>
                    <a:pt x="3683" y="8026"/>
                  </a:lnTo>
                  <a:lnTo>
                    <a:pt x="3505" y="7454"/>
                  </a:lnTo>
                  <a:lnTo>
                    <a:pt x="2667" y="6248"/>
                  </a:lnTo>
                  <a:lnTo>
                    <a:pt x="2997" y="5867"/>
                  </a:lnTo>
                  <a:lnTo>
                    <a:pt x="3619" y="5575"/>
                  </a:lnTo>
                  <a:lnTo>
                    <a:pt x="3670" y="5232"/>
                  </a:lnTo>
                  <a:lnTo>
                    <a:pt x="5794" y="5232"/>
                  </a:lnTo>
                  <a:lnTo>
                    <a:pt x="6261" y="3771"/>
                  </a:lnTo>
                  <a:lnTo>
                    <a:pt x="8331" y="3708"/>
                  </a:lnTo>
                  <a:lnTo>
                    <a:pt x="9357" y="2755"/>
                  </a:lnTo>
                  <a:lnTo>
                    <a:pt x="3721" y="2755"/>
                  </a:lnTo>
                  <a:lnTo>
                    <a:pt x="1803" y="774"/>
                  </a:lnTo>
                  <a:close/>
                </a:path>
                <a:path w="10159" h="9525">
                  <a:moveTo>
                    <a:pt x="5794" y="5232"/>
                  </a:moveTo>
                  <a:lnTo>
                    <a:pt x="3670" y="5232"/>
                  </a:lnTo>
                  <a:lnTo>
                    <a:pt x="3835" y="5321"/>
                  </a:lnTo>
                  <a:lnTo>
                    <a:pt x="3619" y="5575"/>
                  </a:lnTo>
                  <a:lnTo>
                    <a:pt x="4254" y="6070"/>
                  </a:lnTo>
                  <a:lnTo>
                    <a:pt x="5461" y="6273"/>
                  </a:lnTo>
                  <a:lnTo>
                    <a:pt x="5794" y="5232"/>
                  </a:lnTo>
                  <a:close/>
                </a:path>
                <a:path w="10159" h="9525">
                  <a:moveTo>
                    <a:pt x="3860" y="0"/>
                  </a:moveTo>
                  <a:lnTo>
                    <a:pt x="3502" y="774"/>
                  </a:lnTo>
                  <a:lnTo>
                    <a:pt x="4673" y="1752"/>
                  </a:lnTo>
                  <a:lnTo>
                    <a:pt x="3721" y="2755"/>
                  </a:lnTo>
                  <a:lnTo>
                    <a:pt x="9357" y="2755"/>
                  </a:lnTo>
                  <a:lnTo>
                    <a:pt x="9563" y="2565"/>
                  </a:lnTo>
                  <a:lnTo>
                    <a:pt x="8326" y="2222"/>
                  </a:lnTo>
                  <a:lnTo>
                    <a:pt x="8222" y="863"/>
                  </a:lnTo>
                  <a:lnTo>
                    <a:pt x="5969" y="863"/>
                  </a:lnTo>
                  <a:lnTo>
                    <a:pt x="4953" y="25"/>
                  </a:lnTo>
                  <a:lnTo>
                    <a:pt x="3860" y="0"/>
                  </a:lnTo>
                  <a:close/>
                </a:path>
                <a:path w="10159" h="9525">
                  <a:moveTo>
                    <a:pt x="7823" y="76"/>
                  </a:moveTo>
                  <a:lnTo>
                    <a:pt x="7124" y="317"/>
                  </a:lnTo>
                  <a:lnTo>
                    <a:pt x="5969" y="863"/>
                  </a:lnTo>
                  <a:lnTo>
                    <a:pt x="8222" y="863"/>
                  </a:lnTo>
                  <a:lnTo>
                    <a:pt x="7823" y="76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6" name="object 3756"/>
            <p:cNvSpPr/>
            <p:nvPr/>
          </p:nvSpPr>
          <p:spPr>
            <a:xfrm>
              <a:off x="12042994" y="69050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292" y="0"/>
                  </a:moveTo>
                  <a:lnTo>
                    <a:pt x="3543" y="241"/>
                  </a:lnTo>
                  <a:lnTo>
                    <a:pt x="3428" y="558"/>
                  </a:lnTo>
                  <a:lnTo>
                    <a:pt x="3276" y="863"/>
                  </a:lnTo>
                  <a:lnTo>
                    <a:pt x="3136" y="1206"/>
                  </a:lnTo>
                  <a:lnTo>
                    <a:pt x="3035" y="1854"/>
                  </a:lnTo>
                  <a:lnTo>
                    <a:pt x="2578" y="2171"/>
                  </a:lnTo>
                  <a:lnTo>
                    <a:pt x="2031" y="2400"/>
                  </a:lnTo>
                  <a:lnTo>
                    <a:pt x="1752" y="3721"/>
                  </a:lnTo>
                  <a:lnTo>
                    <a:pt x="774" y="3162"/>
                  </a:lnTo>
                  <a:lnTo>
                    <a:pt x="0" y="3162"/>
                  </a:lnTo>
                  <a:lnTo>
                    <a:pt x="1244" y="4648"/>
                  </a:lnTo>
                  <a:lnTo>
                    <a:pt x="2679" y="6769"/>
                  </a:lnTo>
                  <a:lnTo>
                    <a:pt x="3784" y="6400"/>
                  </a:lnTo>
                  <a:lnTo>
                    <a:pt x="4940" y="5956"/>
                  </a:lnTo>
                  <a:lnTo>
                    <a:pt x="5587" y="5664"/>
                  </a:lnTo>
                  <a:lnTo>
                    <a:pt x="6222" y="5359"/>
                  </a:lnTo>
                  <a:lnTo>
                    <a:pt x="6870" y="5067"/>
                  </a:lnTo>
                  <a:lnTo>
                    <a:pt x="6553" y="4267"/>
                  </a:lnTo>
                  <a:lnTo>
                    <a:pt x="5943" y="2666"/>
                  </a:lnTo>
                  <a:lnTo>
                    <a:pt x="4838" y="2120"/>
                  </a:lnTo>
                  <a:lnTo>
                    <a:pt x="4673" y="990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EA5C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7" name="object 3757"/>
            <p:cNvSpPr/>
            <p:nvPr/>
          </p:nvSpPr>
          <p:spPr>
            <a:xfrm>
              <a:off x="12048586" y="691729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876" y="0"/>
                  </a:moveTo>
                  <a:lnTo>
                    <a:pt x="0" y="1168"/>
                  </a:lnTo>
                  <a:lnTo>
                    <a:pt x="673" y="3492"/>
                  </a:lnTo>
                  <a:lnTo>
                    <a:pt x="76" y="6095"/>
                  </a:lnTo>
                  <a:lnTo>
                    <a:pt x="380" y="6210"/>
                  </a:lnTo>
                  <a:lnTo>
                    <a:pt x="1015" y="6502"/>
                  </a:lnTo>
                  <a:lnTo>
                    <a:pt x="1498" y="6337"/>
                  </a:lnTo>
                  <a:lnTo>
                    <a:pt x="1930" y="6159"/>
                  </a:lnTo>
                  <a:lnTo>
                    <a:pt x="2400" y="5994"/>
                  </a:lnTo>
                  <a:lnTo>
                    <a:pt x="2209" y="5410"/>
                  </a:lnTo>
                  <a:lnTo>
                    <a:pt x="2133" y="4851"/>
                  </a:lnTo>
                  <a:lnTo>
                    <a:pt x="2565" y="4356"/>
                  </a:lnTo>
                  <a:lnTo>
                    <a:pt x="2717" y="4038"/>
                  </a:lnTo>
                  <a:lnTo>
                    <a:pt x="2997" y="3403"/>
                  </a:lnTo>
                  <a:lnTo>
                    <a:pt x="3886" y="2997"/>
                  </a:lnTo>
                  <a:lnTo>
                    <a:pt x="4813" y="2590"/>
                  </a:lnTo>
                  <a:lnTo>
                    <a:pt x="5867" y="2108"/>
                  </a:lnTo>
                  <a:lnTo>
                    <a:pt x="4673" y="1460"/>
                  </a:lnTo>
                  <a:lnTo>
                    <a:pt x="3873" y="85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E32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8" name="object 3758"/>
            <p:cNvSpPr/>
            <p:nvPr/>
          </p:nvSpPr>
          <p:spPr>
            <a:xfrm>
              <a:off x="12044397" y="690292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2451" y="0"/>
                  </a:moveTo>
                  <a:lnTo>
                    <a:pt x="1193" y="368"/>
                  </a:lnTo>
                  <a:lnTo>
                    <a:pt x="0" y="888"/>
                  </a:lnTo>
                  <a:lnTo>
                    <a:pt x="2146" y="2387"/>
                  </a:lnTo>
                  <a:lnTo>
                    <a:pt x="2895" y="2133"/>
                  </a:lnTo>
                  <a:lnTo>
                    <a:pt x="3454" y="2247"/>
                  </a:lnTo>
                  <a:lnTo>
                    <a:pt x="3809" y="2628"/>
                  </a:lnTo>
                  <a:lnTo>
                    <a:pt x="4038" y="3136"/>
                  </a:lnTo>
                  <a:lnTo>
                    <a:pt x="4254" y="3073"/>
                  </a:lnTo>
                  <a:lnTo>
                    <a:pt x="4483" y="3047"/>
                  </a:lnTo>
                  <a:lnTo>
                    <a:pt x="4698" y="3047"/>
                  </a:lnTo>
                  <a:lnTo>
                    <a:pt x="5105" y="2997"/>
                  </a:lnTo>
                  <a:lnTo>
                    <a:pt x="5410" y="3136"/>
                  </a:lnTo>
                  <a:lnTo>
                    <a:pt x="5664" y="3479"/>
                  </a:lnTo>
                  <a:lnTo>
                    <a:pt x="6095" y="2946"/>
                  </a:lnTo>
                  <a:lnTo>
                    <a:pt x="6032" y="2374"/>
                  </a:lnTo>
                  <a:lnTo>
                    <a:pt x="5854" y="1777"/>
                  </a:lnTo>
                  <a:lnTo>
                    <a:pt x="4483" y="698"/>
                  </a:lnTo>
                  <a:lnTo>
                    <a:pt x="3784" y="177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27C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59" name="object 3759"/>
            <p:cNvSpPr/>
            <p:nvPr/>
          </p:nvSpPr>
          <p:spPr>
            <a:xfrm>
              <a:off x="12054427" y="691804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962" y="0"/>
                  </a:moveTo>
                  <a:lnTo>
                    <a:pt x="2209" y="1485"/>
                  </a:lnTo>
                  <a:lnTo>
                    <a:pt x="2158" y="1981"/>
                  </a:lnTo>
                  <a:lnTo>
                    <a:pt x="1904" y="2374"/>
                  </a:lnTo>
                  <a:lnTo>
                    <a:pt x="1396" y="2387"/>
                  </a:lnTo>
                  <a:lnTo>
                    <a:pt x="330" y="2387"/>
                  </a:lnTo>
                  <a:lnTo>
                    <a:pt x="50" y="3047"/>
                  </a:lnTo>
                  <a:lnTo>
                    <a:pt x="0" y="3936"/>
                  </a:lnTo>
                  <a:lnTo>
                    <a:pt x="380" y="4940"/>
                  </a:lnTo>
                  <a:lnTo>
                    <a:pt x="736" y="5930"/>
                  </a:lnTo>
                  <a:lnTo>
                    <a:pt x="2146" y="5486"/>
                  </a:lnTo>
                  <a:lnTo>
                    <a:pt x="1663" y="4394"/>
                  </a:lnTo>
                  <a:lnTo>
                    <a:pt x="1663" y="3505"/>
                  </a:lnTo>
                  <a:lnTo>
                    <a:pt x="2806" y="2705"/>
                  </a:lnTo>
                  <a:lnTo>
                    <a:pt x="3682" y="2120"/>
                  </a:lnTo>
                  <a:lnTo>
                    <a:pt x="4495" y="128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0" name="object 3760"/>
            <p:cNvSpPr/>
            <p:nvPr/>
          </p:nvSpPr>
          <p:spPr>
            <a:xfrm>
              <a:off x="12053085" y="690375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873" y="0"/>
                  </a:moveTo>
                  <a:lnTo>
                    <a:pt x="3403" y="152"/>
                  </a:lnTo>
                  <a:lnTo>
                    <a:pt x="2946" y="317"/>
                  </a:lnTo>
                  <a:lnTo>
                    <a:pt x="2489" y="507"/>
                  </a:lnTo>
                  <a:lnTo>
                    <a:pt x="1130" y="1015"/>
                  </a:lnTo>
                  <a:lnTo>
                    <a:pt x="444" y="1295"/>
                  </a:lnTo>
                  <a:lnTo>
                    <a:pt x="139" y="1917"/>
                  </a:lnTo>
                  <a:lnTo>
                    <a:pt x="0" y="2247"/>
                  </a:lnTo>
                  <a:lnTo>
                    <a:pt x="406" y="2603"/>
                  </a:lnTo>
                  <a:lnTo>
                    <a:pt x="800" y="2997"/>
                  </a:lnTo>
                  <a:lnTo>
                    <a:pt x="1206" y="3352"/>
                  </a:lnTo>
                  <a:lnTo>
                    <a:pt x="1879" y="3441"/>
                  </a:lnTo>
                  <a:lnTo>
                    <a:pt x="2184" y="3898"/>
                  </a:lnTo>
                  <a:lnTo>
                    <a:pt x="2400" y="4457"/>
                  </a:lnTo>
                  <a:lnTo>
                    <a:pt x="3340" y="4114"/>
                  </a:lnTo>
                  <a:lnTo>
                    <a:pt x="3797" y="3924"/>
                  </a:lnTo>
                  <a:lnTo>
                    <a:pt x="1993" y="2654"/>
                  </a:lnTo>
                  <a:lnTo>
                    <a:pt x="3136" y="1663"/>
                  </a:lnTo>
                  <a:lnTo>
                    <a:pt x="4140" y="673"/>
                  </a:lnTo>
                  <a:lnTo>
                    <a:pt x="4038" y="44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1" name="object 3761"/>
            <p:cNvSpPr/>
            <p:nvPr/>
          </p:nvSpPr>
          <p:spPr>
            <a:xfrm>
              <a:off x="12054246" y="690768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641" y="0"/>
                  </a:moveTo>
                  <a:lnTo>
                    <a:pt x="2184" y="177"/>
                  </a:lnTo>
                  <a:lnTo>
                    <a:pt x="1701" y="342"/>
                  </a:lnTo>
                  <a:lnTo>
                    <a:pt x="1244" y="533"/>
                  </a:lnTo>
                  <a:lnTo>
                    <a:pt x="698" y="1219"/>
                  </a:lnTo>
                  <a:lnTo>
                    <a:pt x="0" y="1930"/>
                  </a:lnTo>
                  <a:lnTo>
                    <a:pt x="1587" y="2235"/>
                  </a:lnTo>
                  <a:lnTo>
                    <a:pt x="2285" y="2349"/>
                  </a:lnTo>
                  <a:lnTo>
                    <a:pt x="2984" y="2578"/>
                  </a:lnTo>
                  <a:lnTo>
                    <a:pt x="3682" y="2768"/>
                  </a:lnTo>
                  <a:lnTo>
                    <a:pt x="3086" y="1930"/>
                  </a:lnTo>
                  <a:lnTo>
                    <a:pt x="4229" y="44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2" name="object 3762"/>
            <p:cNvSpPr/>
            <p:nvPr/>
          </p:nvSpPr>
          <p:spPr>
            <a:xfrm>
              <a:off x="12047300" y="69142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62" y="0"/>
                  </a:moveTo>
                  <a:lnTo>
                    <a:pt x="0" y="2349"/>
                  </a:lnTo>
                  <a:lnTo>
                    <a:pt x="1346" y="2032"/>
                  </a:lnTo>
                  <a:lnTo>
                    <a:pt x="2603" y="2730"/>
                  </a:lnTo>
                  <a:lnTo>
                    <a:pt x="3454" y="1295"/>
                  </a:lnTo>
                  <a:lnTo>
                    <a:pt x="2273" y="1143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E33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3" name="object 3763"/>
            <p:cNvSpPr/>
            <p:nvPr/>
          </p:nvSpPr>
          <p:spPr>
            <a:xfrm>
              <a:off x="12059429" y="691905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463" y="0"/>
                  </a:moveTo>
                  <a:lnTo>
                    <a:pt x="1816" y="241"/>
                  </a:lnTo>
                  <a:lnTo>
                    <a:pt x="1181" y="457"/>
                  </a:lnTo>
                  <a:lnTo>
                    <a:pt x="546" y="698"/>
                  </a:lnTo>
                  <a:lnTo>
                    <a:pt x="711" y="1409"/>
                  </a:lnTo>
                  <a:lnTo>
                    <a:pt x="647" y="2057"/>
                  </a:lnTo>
                  <a:lnTo>
                    <a:pt x="215" y="2667"/>
                  </a:lnTo>
                  <a:lnTo>
                    <a:pt x="25" y="2946"/>
                  </a:lnTo>
                  <a:lnTo>
                    <a:pt x="0" y="3403"/>
                  </a:lnTo>
                  <a:lnTo>
                    <a:pt x="431" y="3416"/>
                  </a:lnTo>
                  <a:lnTo>
                    <a:pt x="698" y="3441"/>
                  </a:lnTo>
                  <a:lnTo>
                    <a:pt x="1003" y="3111"/>
                  </a:lnTo>
                  <a:lnTo>
                    <a:pt x="1282" y="2933"/>
                  </a:lnTo>
                  <a:lnTo>
                    <a:pt x="2006" y="2082"/>
                  </a:lnTo>
                  <a:lnTo>
                    <a:pt x="2527" y="115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4" name="object 3764"/>
            <p:cNvSpPr/>
            <p:nvPr/>
          </p:nvSpPr>
          <p:spPr>
            <a:xfrm>
              <a:off x="12036530" y="691247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838" y="1816"/>
                  </a:lnTo>
                  <a:lnTo>
                    <a:pt x="1536" y="1562"/>
                  </a:lnTo>
                  <a:lnTo>
                    <a:pt x="2146" y="1219"/>
                  </a:lnTo>
                  <a:lnTo>
                    <a:pt x="2844" y="952"/>
                  </a:lnTo>
                  <a:lnTo>
                    <a:pt x="278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E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5" name="object 3765"/>
            <p:cNvSpPr/>
            <p:nvPr/>
          </p:nvSpPr>
          <p:spPr>
            <a:xfrm>
              <a:off x="12032035" y="691256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24" y="0"/>
                  </a:moveTo>
                  <a:lnTo>
                    <a:pt x="1003" y="698"/>
                  </a:lnTo>
                  <a:lnTo>
                    <a:pt x="1092" y="1866"/>
                  </a:lnTo>
                  <a:lnTo>
                    <a:pt x="0" y="2171"/>
                  </a:lnTo>
                  <a:lnTo>
                    <a:pt x="647" y="2819"/>
                  </a:lnTo>
                  <a:lnTo>
                    <a:pt x="1917" y="4140"/>
                  </a:lnTo>
                  <a:lnTo>
                    <a:pt x="2870" y="3149"/>
                  </a:lnTo>
                  <a:lnTo>
                    <a:pt x="1663" y="2247"/>
                  </a:lnTo>
                  <a:lnTo>
                    <a:pt x="2057" y="1384"/>
                  </a:lnTo>
                  <a:lnTo>
                    <a:pt x="1892" y="9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6" name="object 3766"/>
            <p:cNvSpPr/>
            <p:nvPr/>
          </p:nvSpPr>
          <p:spPr>
            <a:xfrm>
              <a:off x="12045461" y="692078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797" y="0"/>
                  </a:moveTo>
                  <a:lnTo>
                    <a:pt x="3340" y="190"/>
                  </a:lnTo>
                  <a:lnTo>
                    <a:pt x="2197" y="609"/>
                  </a:lnTo>
                  <a:lnTo>
                    <a:pt x="1739" y="787"/>
                  </a:lnTo>
                  <a:lnTo>
                    <a:pt x="0" y="3187"/>
                  </a:lnTo>
                  <a:lnTo>
                    <a:pt x="2451" y="2197"/>
                  </a:lnTo>
                  <a:lnTo>
                    <a:pt x="3200" y="2590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7" name="object 3767"/>
            <p:cNvSpPr/>
            <p:nvPr/>
          </p:nvSpPr>
          <p:spPr>
            <a:xfrm>
              <a:off x="12059506" y="691638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0" y="0"/>
                  </a:moveTo>
                  <a:lnTo>
                    <a:pt x="825" y="2260"/>
                  </a:lnTo>
                  <a:lnTo>
                    <a:pt x="469" y="3365"/>
                  </a:lnTo>
                  <a:lnTo>
                    <a:pt x="1104" y="3124"/>
                  </a:lnTo>
                  <a:lnTo>
                    <a:pt x="1739" y="2908"/>
                  </a:lnTo>
                  <a:lnTo>
                    <a:pt x="2387" y="2667"/>
                  </a:lnTo>
                  <a:lnTo>
                    <a:pt x="2349" y="2425"/>
                  </a:lnTo>
                  <a:lnTo>
                    <a:pt x="2349" y="2184"/>
                  </a:lnTo>
                  <a:lnTo>
                    <a:pt x="2374" y="1930"/>
                  </a:lnTo>
                  <a:lnTo>
                    <a:pt x="2679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3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8" name="object 3768"/>
            <p:cNvSpPr/>
            <p:nvPr/>
          </p:nvSpPr>
          <p:spPr>
            <a:xfrm>
              <a:off x="12055442" y="69167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49" y="0"/>
                  </a:moveTo>
                  <a:lnTo>
                    <a:pt x="1371" y="393"/>
                  </a:lnTo>
                  <a:lnTo>
                    <a:pt x="419" y="825"/>
                  </a:lnTo>
                  <a:lnTo>
                    <a:pt x="279" y="1130"/>
                  </a:lnTo>
                  <a:lnTo>
                    <a:pt x="152" y="1435"/>
                  </a:lnTo>
                  <a:lnTo>
                    <a:pt x="0" y="1727"/>
                  </a:lnTo>
                  <a:lnTo>
                    <a:pt x="406" y="2095"/>
                  </a:lnTo>
                  <a:lnTo>
                    <a:pt x="800" y="2438"/>
                  </a:lnTo>
                  <a:lnTo>
                    <a:pt x="1193" y="2819"/>
                  </a:lnTo>
                  <a:lnTo>
                    <a:pt x="1803" y="2324"/>
                  </a:lnTo>
                  <a:lnTo>
                    <a:pt x="2374" y="1816"/>
                  </a:lnTo>
                  <a:lnTo>
                    <a:pt x="2959" y="133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052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69" name="object 3769"/>
            <p:cNvSpPr/>
            <p:nvPr/>
          </p:nvSpPr>
          <p:spPr>
            <a:xfrm>
              <a:off x="12051430" y="69135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90" y="1143"/>
                  </a:lnTo>
                  <a:lnTo>
                    <a:pt x="342" y="2235"/>
                  </a:lnTo>
                  <a:lnTo>
                    <a:pt x="1600" y="2654"/>
                  </a:lnTo>
                  <a:lnTo>
                    <a:pt x="1752" y="1409"/>
                  </a:lnTo>
                  <a:lnTo>
                    <a:pt x="1739" y="215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0" name="object 3770"/>
            <p:cNvSpPr/>
            <p:nvPr/>
          </p:nvSpPr>
          <p:spPr>
            <a:xfrm>
              <a:off x="12047693" y="69112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879" y="0"/>
                  </a:moveTo>
                  <a:lnTo>
                    <a:pt x="495" y="457"/>
                  </a:lnTo>
                  <a:lnTo>
                    <a:pt x="635" y="1066"/>
                  </a:lnTo>
                  <a:lnTo>
                    <a:pt x="0" y="2108"/>
                  </a:lnTo>
                  <a:lnTo>
                    <a:pt x="1092" y="2197"/>
                  </a:lnTo>
                  <a:lnTo>
                    <a:pt x="1828" y="2247"/>
                  </a:lnTo>
                  <a:lnTo>
                    <a:pt x="1638" y="1257"/>
                  </a:lnTo>
                  <a:lnTo>
                    <a:pt x="1816" y="711"/>
                  </a:lnTo>
                  <a:lnTo>
                    <a:pt x="1879" y="495"/>
                  </a:lnTo>
                  <a:lnTo>
                    <a:pt x="1866" y="24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1" name="object 3771"/>
            <p:cNvSpPr/>
            <p:nvPr/>
          </p:nvSpPr>
          <p:spPr>
            <a:xfrm>
              <a:off x="12050071" y="69046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90" y="0"/>
                  </a:moveTo>
                  <a:lnTo>
                    <a:pt x="355" y="609"/>
                  </a:lnTo>
                  <a:lnTo>
                    <a:pt x="431" y="1181"/>
                  </a:lnTo>
                  <a:lnTo>
                    <a:pt x="0" y="1714"/>
                  </a:lnTo>
                  <a:lnTo>
                    <a:pt x="165" y="2158"/>
                  </a:lnTo>
                  <a:lnTo>
                    <a:pt x="355" y="2616"/>
                  </a:lnTo>
                  <a:lnTo>
                    <a:pt x="533" y="3060"/>
                  </a:lnTo>
                  <a:lnTo>
                    <a:pt x="901" y="2654"/>
                  </a:lnTo>
                  <a:lnTo>
                    <a:pt x="1270" y="2222"/>
                  </a:lnTo>
                  <a:lnTo>
                    <a:pt x="1663" y="1816"/>
                  </a:lnTo>
                  <a:lnTo>
                    <a:pt x="1308" y="1079"/>
                  </a:lnTo>
                  <a:lnTo>
                    <a:pt x="1155" y="20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2" name="object 3772"/>
            <p:cNvSpPr/>
            <p:nvPr/>
          </p:nvSpPr>
          <p:spPr>
            <a:xfrm>
              <a:off x="12041642" y="69124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50" y="914"/>
                  </a:lnTo>
                  <a:lnTo>
                    <a:pt x="203" y="1460"/>
                  </a:lnTo>
                  <a:lnTo>
                    <a:pt x="736" y="1765"/>
                  </a:lnTo>
                  <a:lnTo>
                    <a:pt x="1257" y="1701"/>
                  </a:lnTo>
                  <a:lnTo>
                    <a:pt x="1206" y="952"/>
                  </a:lnTo>
                  <a:lnTo>
                    <a:pt x="80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3" name="object 3773"/>
            <p:cNvSpPr/>
            <p:nvPr/>
          </p:nvSpPr>
          <p:spPr>
            <a:xfrm>
              <a:off x="12045044" y="691997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298" y="0"/>
                  </a:moveTo>
                  <a:lnTo>
                    <a:pt x="1066" y="241"/>
                  </a:lnTo>
                  <a:lnTo>
                    <a:pt x="0" y="63"/>
                  </a:lnTo>
                  <a:lnTo>
                    <a:pt x="317" y="1155"/>
                  </a:lnTo>
                  <a:lnTo>
                    <a:pt x="1447" y="1054"/>
                  </a:lnTo>
                  <a:lnTo>
                    <a:pt x="2146" y="1600"/>
                  </a:lnTo>
                  <a:lnTo>
                    <a:pt x="2387" y="1511"/>
                  </a:lnTo>
                  <a:lnTo>
                    <a:pt x="2616" y="1435"/>
                  </a:lnTo>
                  <a:lnTo>
                    <a:pt x="2832" y="134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4" name="object 3774"/>
            <p:cNvSpPr/>
            <p:nvPr/>
          </p:nvSpPr>
          <p:spPr>
            <a:xfrm>
              <a:off x="12058707" y="692442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47" y="0"/>
                  </a:moveTo>
                  <a:lnTo>
                    <a:pt x="0" y="330"/>
                  </a:lnTo>
                  <a:lnTo>
                    <a:pt x="177" y="838"/>
                  </a:lnTo>
                  <a:lnTo>
                    <a:pt x="292" y="1282"/>
                  </a:lnTo>
                  <a:lnTo>
                    <a:pt x="711" y="1079"/>
                  </a:lnTo>
                  <a:lnTo>
                    <a:pt x="1231" y="889"/>
                  </a:lnTo>
                  <a:lnTo>
                    <a:pt x="1079" y="279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5" name="object 3775"/>
            <p:cNvSpPr/>
            <p:nvPr/>
          </p:nvSpPr>
          <p:spPr>
            <a:xfrm>
              <a:off x="12047293" y="69050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55" y="1003"/>
                  </a:lnTo>
                  <a:lnTo>
                    <a:pt x="533" y="2133"/>
                  </a:lnTo>
                  <a:lnTo>
                    <a:pt x="1651" y="2666"/>
                  </a:lnTo>
                  <a:lnTo>
                    <a:pt x="1308" y="1562"/>
                  </a:lnTo>
                  <a:lnTo>
                    <a:pt x="1143" y="1003"/>
                  </a:lnTo>
                  <a:lnTo>
                    <a:pt x="914" y="495"/>
                  </a:lnTo>
                  <a:lnTo>
                    <a:pt x="55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6" name="object 3776"/>
            <p:cNvSpPr/>
            <p:nvPr/>
          </p:nvSpPr>
          <p:spPr>
            <a:xfrm>
              <a:off x="12059818" y="69100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04" y="0"/>
                  </a:moveTo>
                  <a:lnTo>
                    <a:pt x="749" y="393"/>
                  </a:lnTo>
                  <a:lnTo>
                    <a:pt x="355" y="787"/>
                  </a:lnTo>
                  <a:lnTo>
                    <a:pt x="0" y="1193"/>
                  </a:lnTo>
                  <a:lnTo>
                    <a:pt x="76" y="1435"/>
                  </a:lnTo>
                  <a:lnTo>
                    <a:pt x="165" y="1663"/>
                  </a:lnTo>
                  <a:lnTo>
                    <a:pt x="266" y="1892"/>
                  </a:lnTo>
                  <a:lnTo>
                    <a:pt x="711" y="1714"/>
                  </a:lnTo>
                  <a:lnTo>
                    <a:pt x="1168" y="1536"/>
                  </a:lnTo>
                  <a:lnTo>
                    <a:pt x="1625" y="1384"/>
                  </a:lnTo>
                  <a:lnTo>
                    <a:pt x="1765" y="1066"/>
                  </a:lnTo>
                  <a:lnTo>
                    <a:pt x="1917" y="749"/>
                  </a:lnTo>
                  <a:lnTo>
                    <a:pt x="2057" y="431"/>
                  </a:lnTo>
                  <a:lnTo>
                    <a:pt x="1727" y="279"/>
                  </a:lnTo>
                  <a:lnTo>
                    <a:pt x="1422" y="1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7" name="object 3777"/>
            <p:cNvSpPr/>
            <p:nvPr/>
          </p:nvSpPr>
          <p:spPr>
            <a:xfrm>
              <a:off x="12043404" y="69195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88"/>
                  </a:lnTo>
                  <a:lnTo>
                    <a:pt x="0" y="292"/>
                  </a:lnTo>
                  <a:lnTo>
                    <a:pt x="190" y="736"/>
                  </a:lnTo>
                  <a:lnTo>
                    <a:pt x="355" y="1206"/>
                  </a:lnTo>
                  <a:lnTo>
                    <a:pt x="508" y="1650"/>
                  </a:lnTo>
                  <a:lnTo>
                    <a:pt x="901" y="1257"/>
                  </a:lnTo>
                  <a:lnTo>
                    <a:pt x="1257" y="850"/>
                  </a:lnTo>
                  <a:lnTo>
                    <a:pt x="1651" y="45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8" name="object 3778"/>
            <p:cNvSpPr/>
            <p:nvPr/>
          </p:nvSpPr>
          <p:spPr>
            <a:xfrm>
              <a:off x="12047931" y="6906399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5">
                  <a:moveTo>
                    <a:pt x="2032" y="4165"/>
                  </a:moveTo>
                  <a:lnTo>
                    <a:pt x="1930" y="3746"/>
                  </a:lnTo>
                  <a:lnTo>
                    <a:pt x="1282" y="4038"/>
                  </a:lnTo>
                  <a:lnTo>
                    <a:pt x="635" y="4343"/>
                  </a:lnTo>
                  <a:lnTo>
                    <a:pt x="0" y="4635"/>
                  </a:lnTo>
                  <a:lnTo>
                    <a:pt x="88" y="4864"/>
                  </a:lnTo>
                  <a:lnTo>
                    <a:pt x="177" y="5118"/>
                  </a:lnTo>
                  <a:lnTo>
                    <a:pt x="254" y="5359"/>
                  </a:lnTo>
                  <a:lnTo>
                    <a:pt x="723" y="5207"/>
                  </a:lnTo>
                  <a:lnTo>
                    <a:pt x="1638" y="4902"/>
                  </a:lnTo>
                  <a:lnTo>
                    <a:pt x="1930" y="4546"/>
                  </a:lnTo>
                  <a:lnTo>
                    <a:pt x="2032" y="4165"/>
                  </a:lnTo>
                  <a:close/>
                </a:path>
                <a:path w="6984" h="10795">
                  <a:moveTo>
                    <a:pt x="2667" y="1358"/>
                  </a:moveTo>
                  <a:lnTo>
                    <a:pt x="2489" y="914"/>
                  </a:lnTo>
                  <a:lnTo>
                    <a:pt x="2298" y="457"/>
                  </a:lnTo>
                  <a:lnTo>
                    <a:pt x="2133" y="12"/>
                  </a:lnTo>
                  <a:lnTo>
                    <a:pt x="1892" y="76"/>
                  </a:lnTo>
                  <a:lnTo>
                    <a:pt x="1689" y="152"/>
                  </a:lnTo>
                  <a:lnTo>
                    <a:pt x="1473" y="203"/>
                  </a:lnTo>
                  <a:lnTo>
                    <a:pt x="1917" y="520"/>
                  </a:lnTo>
                  <a:lnTo>
                    <a:pt x="1346" y="1905"/>
                  </a:lnTo>
                  <a:lnTo>
                    <a:pt x="2667" y="1358"/>
                  </a:lnTo>
                  <a:close/>
                </a:path>
                <a:path w="6984" h="10795">
                  <a:moveTo>
                    <a:pt x="5905" y="4064"/>
                  </a:moveTo>
                  <a:lnTo>
                    <a:pt x="5702" y="3835"/>
                  </a:lnTo>
                  <a:lnTo>
                    <a:pt x="5486" y="3708"/>
                  </a:lnTo>
                  <a:lnTo>
                    <a:pt x="5359" y="3721"/>
                  </a:lnTo>
                  <a:lnTo>
                    <a:pt x="5080" y="3721"/>
                  </a:lnTo>
                  <a:lnTo>
                    <a:pt x="4902" y="3937"/>
                  </a:lnTo>
                  <a:lnTo>
                    <a:pt x="5054" y="4127"/>
                  </a:lnTo>
                  <a:lnTo>
                    <a:pt x="5156" y="4305"/>
                  </a:lnTo>
                  <a:lnTo>
                    <a:pt x="5435" y="4330"/>
                  </a:lnTo>
                  <a:lnTo>
                    <a:pt x="5638" y="4419"/>
                  </a:lnTo>
                  <a:lnTo>
                    <a:pt x="5880" y="4254"/>
                  </a:lnTo>
                  <a:lnTo>
                    <a:pt x="5905" y="4064"/>
                  </a:lnTo>
                  <a:close/>
                </a:path>
                <a:path w="6984" h="10795">
                  <a:moveTo>
                    <a:pt x="6362" y="711"/>
                  </a:moveTo>
                  <a:lnTo>
                    <a:pt x="6083" y="952"/>
                  </a:lnTo>
                  <a:lnTo>
                    <a:pt x="6311" y="1028"/>
                  </a:lnTo>
                  <a:lnTo>
                    <a:pt x="6350" y="825"/>
                  </a:lnTo>
                  <a:close/>
                </a:path>
                <a:path w="6984" h="10795">
                  <a:moveTo>
                    <a:pt x="6477" y="9309"/>
                  </a:moveTo>
                  <a:lnTo>
                    <a:pt x="5118" y="9842"/>
                  </a:lnTo>
                  <a:lnTo>
                    <a:pt x="5816" y="10363"/>
                  </a:lnTo>
                  <a:lnTo>
                    <a:pt x="6273" y="10172"/>
                  </a:lnTo>
                  <a:lnTo>
                    <a:pt x="6477" y="9309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79" name="object 3779"/>
            <p:cNvSpPr/>
            <p:nvPr/>
          </p:nvSpPr>
          <p:spPr>
            <a:xfrm>
              <a:off x="12052829" y="69050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3"/>
                  </a:lnTo>
                  <a:lnTo>
                    <a:pt x="88" y="482"/>
                  </a:lnTo>
                  <a:lnTo>
                    <a:pt x="165" y="711"/>
                  </a:lnTo>
                  <a:lnTo>
                    <a:pt x="266" y="952"/>
                  </a:lnTo>
                  <a:lnTo>
                    <a:pt x="393" y="63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0" name="object 3780"/>
            <p:cNvSpPr/>
            <p:nvPr/>
          </p:nvSpPr>
          <p:spPr>
            <a:xfrm>
              <a:off x="12049102" y="69059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06" y="0"/>
                  </a:moveTo>
                  <a:lnTo>
                    <a:pt x="0" y="50"/>
                  </a:lnTo>
                  <a:lnTo>
                    <a:pt x="88" y="254"/>
                  </a:lnTo>
                  <a:lnTo>
                    <a:pt x="190" y="457"/>
                  </a:lnTo>
                  <a:lnTo>
                    <a:pt x="304" y="660"/>
                  </a:lnTo>
                  <a:lnTo>
                    <a:pt x="520" y="609"/>
                  </a:lnTo>
                  <a:lnTo>
                    <a:pt x="736" y="546"/>
                  </a:lnTo>
                  <a:lnTo>
                    <a:pt x="952" y="457"/>
                  </a:lnTo>
                  <a:lnTo>
                    <a:pt x="711" y="11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1" name="object 3781"/>
            <p:cNvSpPr/>
            <p:nvPr/>
          </p:nvSpPr>
          <p:spPr>
            <a:xfrm>
              <a:off x="12055350" y="691752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07" y="0"/>
                  </a:moveTo>
                  <a:lnTo>
                    <a:pt x="152" y="215"/>
                  </a:lnTo>
                  <a:lnTo>
                    <a:pt x="0" y="495"/>
                  </a:lnTo>
                  <a:lnTo>
                    <a:pt x="101" y="914"/>
                  </a:lnTo>
                  <a:lnTo>
                    <a:pt x="228" y="609"/>
                  </a:lnTo>
                  <a:lnTo>
                    <a:pt x="368" y="31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27B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2" name="object 3782"/>
            <p:cNvSpPr/>
            <p:nvPr/>
          </p:nvSpPr>
          <p:spPr>
            <a:xfrm>
              <a:off x="12054410" y="69153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50" y="38"/>
                  </a:lnTo>
                  <a:lnTo>
                    <a:pt x="12" y="253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3" name="object 3783"/>
            <p:cNvSpPr/>
            <p:nvPr/>
          </p:nvSpPr>
          <p:spPr>
            <a:xfrm>
              <a:off x="12057228" y="69027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89" y="0"/>
                  </a:moveTo>
                  <a:lnTo>
                    <a:pt x="1054" y="254"/>
                  </a:lnTo>
                  <a:lnTo>
                    <a:pt x="761" y="812"/>
                  </a:lnTo>
                  <a:lnTo>
                    <a:pt x="0" y="1193"/>
                  </a:lnTo>
                  <a:lnTo>
                    <a:pt x="304" y="2387"/>
                  </a:lnTo>
                  <a:lnTo>
                    <a:pt x="761" y="2667"/>
                  </a:lnTo>
                  <a:lnTo>
                    <a:pt x="1308" y="2540"/>
                  </a:lnTo>
                  <a:lnTo>
                    <a:pt x="2247" y="2298"/>
                  </a:lnTo>
                  <a:lnTo>
                    <a:pt x="2222" y="1612"/>
                  </a:lnTo>
                  <a:lnTo>
                    <a:pt x="1892" y="444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4" name="object 3784"/>
            <p:cNvSpPr/>
            <p:nvPr/>
          </p:nvSpPr>
          <p:spPr>
            <a:xfrm>
              <a:off x="12063063" y="69186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41"/>
                  </a:lnTo>
                  <a:lnTo>
                    <a:pt x="241" y="317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5" name="object 3785"/>
            <p:cNvSpPr/>
            <p:nvPr/>
          </p:nvSpPr>
          <p:spPr>
            <a:xfrm>
              <a:off x="12046269" y="6942920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717" y="0"/>
                  </a:moveTo>
                  <a:lnTo>
                    <a:pt x="2057" y="1003"/>
                  </a:lnTo>
                  <a:lnTo>
                    <a:pt x="914" y="685"/>
                  </a:lnTo>
                  <a:lnTo>
                    <a:pt x="0" y="1028"/>
                  </a:lnTo>
                  <a:lnTo>
                    <a:pt x="215" y="1701"/>
                  </a:lnTo>
                  <a:lnTo>
                    <a:pt x="215" y="2857"/>
                  </a:lnTo>
                  <a:lnTo>
                    <a:pt x="1041" y="5092"/>
                  </a:lnTo>
                  <a:lnTo>
                    <a:pt x="2273" y="7277"/>
                  </a:lnTo>
                  <a:lnTo>
                    <a:pt x="2349" y="7493"/>
                  </a:lnTo>
                  <a:lnTo>
                    <a:pt x="2451" y="7696"/>
                  </a:lnTo>
                  <a:lnTo>
                    <a:pt x="2565" y="7886"/>
                  </a:lnTo>
                  <a:lnTo>
                    <a:pt x="4546" y="8001"/>
                  </a:lnTo>
                  <a:lnTo>
                    <a:pt x="3670" y="6883"/>
                  </a:lnTo>
                  <a:lnTo>
                    <a:pt x="3403" y="5994"/>
                  </a:lnTo>
                  <a:lnTo>
                    <a:pt x="1739" y="5410"/>
                  </a:lnTo>
                  <a:lnTo>
                    <a:pt x="2324" y="4178"/>
                  </a:lnTo>
                  <a:lnTo>
                    <a:pt x="2501" y="2997"/>
                  </a:lnTo>
                  <a:lnTo>
                    <a:pt x="4102" y="3086"/>
                  </a:lnTo>
                  <a:lnTo>
                    <a:pt x="3759" y="4902"/>
                  </a:lnTo>
                  <a:lnTo>
                    <a:pt x="4787" y="5486"/>
                  </a:lnTo>
                  <a:lnTo>
                    <a:pt x="4864" y="5702"/>
                  </a:lnTo>
                  <a:lnTo>
                    <a:pt x="5054" y="6159"/>
                  </a:lnTo>
                  <a:lnTo>
                    <a:pt x="5397" y="6045"/>
                  </a:lnTo>
                  <a:lnTo>
                    <a:pt x="5740" y="5905"/>
                  </a:lnTo>
                  <a:lnTo>
                    <a:pt x="5842" y="5397"/>
                  </a:lnTo>
                  <a:lnTo>
                    <a:pt x="5905" y="4889"/>
                  </a:lnTo>
                  <a:lnTo>
                    <a:pt x="5994" y="4356"/>
                  </a:lnTo>
                  <a:lnTo>
                    <a:pt x="5638" y="3352"/>
                  </a:lnTo>
                  <a:lnTo>
                    <a:pt x="5245" y="2336"/>
                  </a:lnTo>
                  <a:lnTo>
                    <a:pt x="4749" y="927"/>
                  </a:lnTo>
                  <a:lnTo>
                    <a:pt x="4597" y="546"/>
                  </a:lnTo>
                  <a:lnTo>
                    <a:pt x="4457" y="139"/>
                  </a:lnTo>
                  <a:lnTo>
                    <a:pt x="4203" y="228"/>
                  </a:lnTo>
                  <a:lnTo>
                    <a:pt x="3911" y="304"/>
                  </a:lnTo>
                  <a:lnTo>
                    <a:pt x="3657" y="39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023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6" name="object 3786"/>
            <p:cNvSpPr/>
            <p:nvPr/>
          </p:nvSpPr>
          <p:spPr>
            <a:xfrm>
              <a:off x="12038771" y="6939701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4305" y="0"/>
                  </a:moveTo>
                  <a:lnTo>
                    <a:pt x="3454" y="203"/>
                  </a:lnTo>
                  <a:lnTo>
                    <a:pt x="2641" y="609"/>
                  </a:lnTo>
                  <a:lnTo>
                    <a:pt x="1765" y="76"/>
                  </a:lnTo>
                  <a:lnTo>
                    <a:pt x="228" y="546"/>
                  </a:lnTo>
                  <a:lnTo>
                    <a:pt x="0" y="1549"/>
                  </a:lnTo>
                  <a:lnTo>
                    <a:pt x="647" y="2895"/>
                  </a:lnTo>
                  <a:lnTo>
                    <a:pt x="1308" y="3682"/>
                  </a:lnTo>
                  <a:lnTo>
                    <a:pt x="1143" y="6083"/>
                  </a:lnTo>
                  <a:lnTo>
                    <a:pt x="3238" y="4076"/>
                  </a:lnTo>
                  <a:lnTo>
                    <a:pt x="3606" y="3708"/>
                  </a:lnTo>
                  <a:lnTo>
                    <a:pt x="5080" y="4089"/>
                  </a:lnTo>
                  <a:lnTo>
                    <a:pt x="4597" y="5384"/>
                  </a:lnTo>
                  <a:lnTo>
                    <a:pt x="4241" y="6438"/>
                  </a:lnTo>
                  <a:lnTo>
                    <a:pt x="4483" y="7023"/>
                  </a:lnTo>
                  <a:lnTo>
                    <a:pt x="5461" y="7391"/>
                  </a:lnTo>
                  <a:lnTo>
                    <a:pt x="5003" y="5473"/>
                  </a:lnTo>
                  <a:lnTo>
                    <a:pt x="6654" y="5473"/>
                  </a:lnTo>
                  <a:lnTo>
                    <a:pt x="7708" y="4927"/>
                  </a:lnTo>
                  <a:lnTo>
                    <a:pt x="7493" y="4241"/>
                  </a:lnTo>
                  <a:lnTo>
                    <a:pt x="6908" y="4432"/>
                  </a:lnTo>
                  <a:lnTo>
                    <a:pt x="6350" y="4508"/>
                  </a:lnTo>
                  <a:lnTo>
                    <a:pt x="5829" y="4038"/>
                  </a:lnTo>
                  <a:lnTo>
                    <a:pt x="5308" y="2692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7" name="object 3787"/>
            <p:cNvSpPr/>
            <p:nvPr/>
          </p:nvSpPr>
          <p:spPr>
            <a:xfrm>
              <a:off x="12035552" y="693710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930" y="0"/>
                  </a:moveTo>
                  <a:lnTo>
                    <a:pt x="1193" y="63"/>
                  </a:lnTo>
                  <a:lnTo>
                    <a:pt x="1803" y="1562"/>
                  </a:lnTo>
                  <a:lnTo>
                    <a:pt x="660" y="1181"/>
                  </a:lnTo>
                  <a:lnTo>
                    <a:pt x="444" y="1270"/>
                  </a:lnTo>
                  <a:lnTo>
                    <a:pt x="241" y="1371"/>
                  </a:lnTo>
                  <a:lnTo>
                    <a:pt x="0" y="1460"/>
                  </a:lnTo>
                  <a:lnTo>
                    <a:pt x="355" y="2362"/>
                  </a:lnTo>
                  <a:lnTo>
                    <a:pt x="508" y="2819"/>
                  </a:lnTo>
                  <a:lnTo>
                    <a:pt x="1562" y="2527"/>
                  </a:lnTo>
                  <a:lnTo>
                    <a:pt x="2057" y="2806"/>
                  </a:lnTo>
                  <a:lnTo>
                    <a:pt x="2032" y="5321"/>
                  </a:lnTo>
                  <a:lnTo>
                    <a:pt x="1092" y="6553"/>
                  </a:lnTo>
                  <a:lnTo>
                    <a:pt x="1651" y="7899"/>
                  </a:lnTo>
                  <a:lnTo>
                    <a:pt x="2095" y="7721"/>
                  </a:lnTo>
                  <a:lnTo>
                    <a:pt x="3035" y="7378"/>
                  </a:lnTo>
                  <a:lnTo>
                    <a:pt x="2705" y="6502"/>
                  </a:lnTo>
                  <a:lnTo>
                    <a:pt x="2984" y="5854"/>
                  </a:lnTo>
                  <a:lnTo>
                    <a:pt x="3860" y="5499"/>
                  </a:lnTo>
                  <a:lnTo>
                    <a:pt x="3225" y="4152"/>
                  </a:lnTo>
                  <a:lnTo>
                    <a:pt x="3441" y="3149"/>
                  </a:lnTo>
                  <a:lnTo>
                    <a:pt x="4991" y="2667"/>
                  </a:lnTo>
                  <a:lnTo>
                    <a:pt x="5207" y="2578"/>
                  </a:lnTo>
                  <a:lnTo>
                    <a:pt x="5410" y="2565"/>
                  </a:lnTo>
                  <a:lnTo>
                    <a:pt x="5232" y="2362"/>
                  </a:lnTo>
                  <a:lnTo>
                    <a:pt x="4826" y="2006"/>
                  </a:lnTo>
                  <a:lnTo>
                    <a:pt x="4635" y="2108"/>
                  </a:lnTo>
                  <a:lnTo>
                    <a:pt x="4406" y="2171"/>
                  </a:lnTo>
                  <a:lnTo>
                    <a:pt x="4178" y="2184"/>
                  </a:lnTo>
                  <a:lnTo>
                    <a:pt x="3987" y="2349"/>
                  </a:lnTo>
                  <a:lnTo>
                    <a:pt x="3784" y="2400"/>
                  </a:lnTo>
                  <a:lnTo>
                    <a:pt x="3543" y="2374"/>
                  </a:lnTo>
                  <a:lnTo>
                    <a:pt x="2209" y="2120"/>
                  </a:lnTo>
                  <a:lnTo>
                    <a:pt x="2146" y="1016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37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8" name="object 3788"/>
            <p:cNvSpPr/>
            <p:nvPr/>
          </p:nvSpPr>
          <p:spPr>
            <a:xfrm>
              <a:off x="12043778" y="694462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2705" y="0"/>
                  </a:moveTo>
                  <a:lnTo>
                    <a:pt x="1650" y="558"/>
                  </a:lnTo>
                  <a:lnTo>
                    <a:pt x="0" y="558"/>
                  </a:lnTo>
                  <a:lnTo>
                    <a:pt x="457" y="2463"/>
                  </a:lnTo>
                  <a:lnTo>
                    <a:pt x="647" y="2895"/>
                  </a:lnTo>
                  <a:lnTo>
                    <a:pt x="812" y="3327"/>
                  </a:lnTo>
                  <a:lnTo>
                    <a:pt x="1015" y="3759"/>
                  </a:lnTo>
                  <a:lnTo>
                    <a:pt x="1574" y="4076"/>
                  </a:lnTo>
                  <a:lnTo>
                    <a:pt x="1892" y="4229"/>
                  </a:lnTo>
                  <a:lnTo>
                    <a:pt x="2463" y="5499"/>
                  </a:lnTo>
                  <a:lnTo>
                    <a:pt x="3695" y="5346"/>
                  </a:lnTo>
                  <a:lnTo>
                    <a:pt x="4762" y="5575"/>
                  </a:lnTo>
                  <a:lnTo>
                    <a:pt x="3543" y="3403"/>
                  </a:lnTo>
                  <a:lnTo>
                    <a:pt x="2705" y="1168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EA29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89" name="object 3789"/>
            <p:cNvSpPr/>
            <p:nvPr/>
          </p:nvSpPr>
          <p:spPr>
            <a:xfrm>
              <a:off x="12044254" y="69483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292" y="292"/>
                  </a:lnTo>
                  <a:lnTo>
                    <a:pt x="0" y="685"/>
                  </a:lnTo>
                  <a:lnTo>
                    <a:pt x="292" y="952"/>
                  </a:lnTo>
                  <a:lnTo>
                    <a:pt x="863" y="1460"/>
                  </a:lnTo>
                  <a:lnTo>
                    <a:pt x="1041" y="660"/>
                  </a:lnTo>
                  <a:lnTo>
                    <a:pt x="1409" y="482"/>
                  </a:lnTo>
                  <a:lnTo>
                    <a:pt x="1104" y="31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F49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0" name="object 3790"/>
            <p:cNvSpPr/>
            <p:nvPr/>
          </p:nvSpPr>
          <p:spPr>
            <a:xfrm>
              <a:off x="12033168" y="6919870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5" h="14604">
                  <a:moveTo>
                    <a:pt x="2794" y="4292"/>
                  </a:moveTo>
                  <a:lnTo>
                    <a:pt x="1841" y="4749"/>
                  </a:lnTo>
                  <a:lnTo>
                    <a:pt x="1498" y="5638"/>
                  </a:lnTo>
                  <a:lnTo>
                    <a:pt x="1595" y="6413"/>
                  </a:lnTo>
                  <a:lnTo>
                    <a:pt x="1231" y="7340"/>
                  </a:lnTo>
                  <a:lnTo>
                    <a:pt x="3022" y="8610"/>
                  </a:lnTo>
                  <a:lnTo>
                    <a:pt x="1892" y="9588"/>
                  </a:lnTo>
                  <a:lnTo>
                    <a:pt x="889" y="10591"/>
                  </a:lnTo>
                  <a:lnTo>
                    <a:pt x="1447" y="11747"/>
                  </a:lnTo>
                  <a:lnTo>
                    <a:pt x="0" y="12699"/>
                  </a:lnTo>
                  <a:lnTo>
                    <a:pt x="558" y="13842"/>
                  </a:lnTo>
                  <a:lnTo>
                    <a:pt x="1524" y="14300"/>
                  </a:lnTo>
                  <a:lnTo>
                    <a:pt x="2298" y="13411"/>
                  </a:lnTo>
                  <a:lnTo>
                    <a:pt x="2730" y="12217"/>
                  </a:lnTo>
                  <a:lnTo>
                    <a:pt x="4889" y="11353"/>
                  </a:lnTo>
                  <a:lnTo>
                    <a:pt x="5486" y="10591"/>
                  </a:lnTo>
                  <a:lnTo>
                    <a:pt x="6553" y="7531"/>
                  </a:lnTo>
                  <a:lnTo>
                    <a:pt x="9243" y="7531"/>
                  </a:lnTo>
                  <a:lnTo>
                    <a:pt x="10604" y="6134"/>
                  </a:lnTo>
                  <a:lnTo>
                    <a:pt x="16918" y="6134"/>
                  </a:lnTo>
                  <a:lnTo>
                    <a:pt x="16957" y="5867"/>
                  </a:lnTo>
                  <a:lnTo>
                    <a:pt x="4546" y="5867"/>
                  </a:lnTo>
                  <a:lnTo>
                    <a:pt x="2794" y="4292"/>
                  </a:lnTo>
                  <a:close/>
                </a:path>
                <a:path w="18415" h="14604">
                  <a:moveTo>
                    <a:pt x="15071" y="8458"/>
                  </a:moveTo>
                  <a:lnTo>
                    <a:pt x="13881" y="8458"/>
                  </a:lnTo>
                  <a:lnTo>
                    <a:pt x="15176" y="9905"/>
                  </a:lnTo>
                  <a:lnTo>
                    <a:pt x="15071" y="8458"/>
                  </a:lnTo>
                  <a:close/>
                </a:path>
                <a:path w="18415" h="14604">
                  <a:moveTo>
                    <a:pt x="16918" y="6134"/>
                  </a:moveTo>
                  <a:lnTo>
                    <a:pt x="10604" y="6134"/>
                  </a:lnTo>
                  <a:lnTo>
                    <a:pt x="11404" y="6413"/>
                  </a:lnTo>
                  <a:lnTo>
                    <a:pt x="12141" y="8496"/>
                  </a:lnTo>
                  <a:lnTo>
                    <a:pt x="13881" y="8458"/>
                  </a:lnTo>
                  <a:lnTo>
                    <a:pt x="15071" y="8458"/>
                  </a:lnTo>
                  <a:lnTo>
                    <a:pt x="15024" y="6845"/>
                  </a:lnTo>
                  <a:lnTo>
                    <a:pt x="16815" y="6845"/>
                  </a:lnTo>
                  <a:lnTo>
                    <a:pt x="16918" y="6134"/>
                  </a:lnTo>
                  <a:close/>
                </a:path>
                <a:path w="18415" h="14604">
                  <a:moveTo>
                    <a:pt x="9243" y="7531"/>
                  </a:moveTo>
                  <a:lnTo>
                    <a:pt x="6553" y="7531"/>
                  </a:lnTo>
                  <a:lnTo>
                    <a:pt x="9029" y="7746"/>
                  </a:lnTo>
                  <a:lnTo>
                    <a:pt x="9243" y="7531"/>
                  </a:lnTo>
                  <a:close/>
                </a:path>
                <a:path w="18415" h="14604">
                  <a:moveTo>
                    <a:pt x="16815" y="6845"/>
                  </a:moveTo>
                  <a:lnTo>
                    <a:pt x="15024" y="6845"/>
                  </a:lnTo>
                  <a:lnTo>
                    <a:pt x="16802" y="6934"/>
                  </a:lnTo>
                  <a:close/>
                </a:path>
                <a:path w="18415" h="14604">
                  <a:moveTo>
                    <a:pt x="4940" y="2247"/>
                  </a:moveTo>
                  <a:lnTo>
                    <a:pt x="4546" y="5867"/>
                  </a:lnTo>
                  <a:lnTo>
                    <a:pt x="16957" y="5867"/>
                  </a:lnTo>
                  <a:lnTo>
                    <a:pt x="17067" y="5638"/>
                  </a:lnTo>
                  <a:lnTo>
                    <a:pt x="17910" y="4902"/>
                  </a:lnTo>
                  <a:lnTo>
                    <a:pt x="8851" y="4902"/>
                  </a:lnTo>
                  <a:lnTo>
                    <a:pt x="7531" y="4140"/>
                  </a:lnTo>
                  <a:lnTo>
                    <a:pt x="8343" y="2666"/>
                  </a:lnTo>
                  <a:lnTo>
                    <a:pt x="8001" y="2285"/>
                  </a:lnTo>
                  <a:lnTo>
                    <a:pt x="6553" y="2285"/>
                  </a:lnTo>
                  <a:lnTo>
                    <a:pt x="4940" y="2247"/>
                  </a:lnTo>
                  <a:close/>
                </a:path>
                <a:path w="18415" h="14604">
                  <a:moveTo>
                    <a:pt x="10236" y="0"/>
                  </a:moveTo>
                  <a:lnTo>
                    <a:pt x="8703" y="1155"/>
                  </a:lnTo>
                  <a:lnTo>
                    <a:pt x="8676" y="1358"/>
                  </a:lnTo>
                  <a:lnTo>
                    <a:pt x="10452" y="3594"/>
                  </a:lnTo>
                  <a:lnTo>
                    <a:pt x="8851" y="4902"/>
                  </a:lnTo>
                  <a:lnTo>
                    <a:pt x="17910" y="4902"/>
                  </a:lnTo>
                  <a:lnTo>
                    <a:pt x="18070" y="4762"/>
                  </a:lnTo>
                  <a:lnTo>
                    <a:pt x="16178" y="4749"/>
                  </a:lnTo>
                  <a:lnTo>
                    <a:pt x="15176" y="4584"/>
                  </a:lnTo>
                  <a:lnTo>
                    <a:pt x="15476" y="4102"/>
                  </a:lnTo>
                  <a:lnTo>
                    <a:pt x="12293" y="4102"/>
                  </a:lnTo>
                  <a:lnTo>
                    <a:pt x="14005" y="1739"/>
                  </a:lnTo>
                  <a:lnTo>
                    <a:pt x="10477" y="1739"/>
                  </a:lnTo>
                  <a:lnTo>
                    <a:pt x="10490" y="1600"/>
                  </a:lnTo>
                  <a:lnTo>
                    <a:pt x="10744" y="1358"/>
                  </a:lnTo>
                  <a:lnTo>
                    <a:pt x="10426" y="444"/>
                  </a:lnTo>
                  <a:lnTo>
                    <a:pt x="10236" y="0"/>
                  </a:lnTo>
                  <a:close/>
                </a:path>
                <a:path w="18415" h="14604">
                  <a:moveTo>
                    <a:pt x="17805" y="3403"/>
                  </a:moveTo>
                  <a:lnTo>
                    <a:pt x="17348" y="3594"/>
                  </a:lnTo>
                  <a:lnTo>
                    <a:pt x="16433" y="3911"/>
                  </a:lnTo>
                  <a:lnTo>
                    <a:pt x="16310" y="4584"/>
                  </a:lnTo>
                  <a:lnTo>
                    <a:pt x="16256" y="4762"/>
                  </a:lnTo>
                  <a:lnTo>
                    <a:pt x="18070" y="4762"/>
                  </a:lnTo>
                  <a:lnTo>
                    <a:pt x="17805" y="3403"/>
                  </a:lnTo>
                  <a:close/>
                </a:path>
                <a:path w="18415" h="14604">
                  <a:moveTo>
                    <a:pt x="14744" y="3111"/>
                  </a:moveTo>
                  <a:lnTo>
                    <a:pt x="12293" y="4102"/>
                  </a:lnTo>
                  <a:lnTo>
                    <a:pt x="15476" y="4102"/>
                  </a:lnTo>
                  <a:lnTo>
                    <a:pt x="15494" y="3505"/>
                  </a:lnTo>
                  <a:lnTo>
                    <a:pt x="14744" y="3111"/>
                  </a:lnTo>
                  <a:close/>
                </a:path>
                <a:path w="18415" h="14604">
                  <a:moveTo>
                    <a:pt x="7556" y="1790"/>
                  </a:moveTo>
                  <a:lnTo>
                    <a:pt x="6553" y="2285"/>
                  </a:lnTo>
                  <a:lnTo>
                    <a:pt x="8001" y="2285"/>
                  </a:lnTo>
                  <a:lnTo>
                    <a:pt x="7556" y="1790"/>
                  </a:lnTo>
                  <a:close/>
                </a:path>
                <a:path w="18415" h="14604">
                  <a:moveTo>
                    <a:pt x="11887" y="165"/>
                  </a:moveTo>
                  <a:lnTo>
                    <a:pt x="10744" y="1358"/>
                  </a:lnTo>
                  <a:lnTo>
                    <a:pt x="10668" y="1701"/>
                  </a:lnTo>
                  <a:lnTo>
                    <a:pt x="10477" y="1739"/>
                  </a:lnTo>
                  <a:lnTo>
                    <a:pt x="14005" y="1739"/>
                  </a:lnTo>
                  <a:lnTo>
                    <a:pt x="13903" y="1600"/>
                  </a:lnTo>
                  <a:lnTo>
                    <a:pt x="13464" y="1257"/>
                  </a:lnTo>
                  <a:lnTo>
                    <a:pt x="12179" y="1257"/>
                  </a:lnTo>
                  <a:lnTo>
                    <a:pt x="11887" y="165"/>
                  </a:lnTo>
                  <a:close/>
                </a:path>
                <a:path w="18415" h="14604">
                  <a:moveTo>
                    <a:pt x="13335" y="1155"/>
                  </a:moveTo>
                  <a:lnTo>
                    <a:pt x="12179" y="1257"/>
                  </a:lnTo>
                  <a:lnTo>
                    <a:pt x="13464" y="1257"/>
                  </a:lnTo>
                  <a:lnTo>
                    <a:pt x="13335" y="1155"/>
                  </a:lnTo>
                  <a:close/>
                </a:path>
              </a:pathLst>
            </a:custGeom>
            <a:solidFill>
              <a:srgbClr val="EE37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1" name="object 3791"/>
            <p:cNvSpPr/>
            <p:nvPr/>
          </p:nvSpPr>
          <p:spPr>
            <a:xfrm>
              <a:off x="12054122" y="6926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19" y="0"/>
                  </a:moveTo>
                  <a:lnTo>
                    <a:pt x="0" y="1993"/>
                  </a:lnTo>
                  <a:lnTo>
                    <a:pt x="2184" y="2781"/>
                  </a:lnTo>
                  <a:lnTo>
                    <a:pt x="2857" y="1511"/>
                  </a:lnTo>
                  <a:lnTo>
                    <a:pt x="2527" y="58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278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2" name="object 3792"/>
            <p:cNvSpPr/>
            <p:nvPr/>
          </p:nvSpPr>
          <p:spPr>
            <a:xfrm>
              <a:off x="12049987" y="69317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254" y="0"/>
                  </a:moveTo>
                  <a:lnTo>
                    <a:pt x="444" y="1028"/>
                  </a:lnTo>
                  <a:lnTo>
                    <a:pt x="0" y="1295"/>
                  </a:lnTo>
                  <a:lnTo>
                    <a:pt x="406" y="1651"/>
                  </a:lnTo>
                  <a:lnTo>
                    <a:pt x="952" y="2235"/>
                  </a:lnTo>
                  <a:lnTo>
                    <a:pt x="1397" y="1651"/>
                  </a:lnTo>
                  <a:lnTo>
                    <a:pt x="1765" y="1206"/>
                  </a:lnTo>
                  <a:lnTo>
                    <a:pt x="1409" y="342"/>
                  </a:lnTo>
                  <a:lnTo>
                    <a:pt x="952" y="2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E30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3" name="object 3793"/>
            <p:cNvSpPr/>
            <p:nvPr/>
          </p:nvSpPr>
          <p:spPr>
            <a:xfrm>
              <a:off x="12051578" y="69495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57" y="88"/>
                  </a:lnTo>
                  <a:lnTo>
                    <a:pt x="215" y="190"/>
                  </a:lnTo>
                  <a:lnTo>
                    <a:pt x="0" y="266"/>
                  </a:lnTo>
                  <a:lnTo>
                    <a:pt x="253" y="952"/>
                  </a:lnTo>
                  <a:lnTo>
                    <a:pt x="952" y="698"/>
                  </a:lnTo>
                  <a:lnTo>
                    <a:pt x="850" y="469"/>
                  </a:lnTo>
                  <a:lnTo>
                    <a:pt x="761" y="24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B3D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4" name="object 3794"/>
            <p:cNvSpPr/>
            <p:nvPr/>
          </p:nvSpPr>
          <p:spPr>
            <a:xfrm>
              <a:off x="12051157" y="6944245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104" y="5270"/>
                  </a:moveTo>
                  <a:lnTo>
                    <a:pt x="939" y="4826"/>
                  </a:lnTo>
                  <a:lnTo>
                    <a:pt x="838" y="4584"/>
                  </a:lnTo>
                  <a:lnTo>
                    <a:pt x="508" y="4724"/>
                  </a:lnTo>
                  <a:lnTo>
                    <a:pt x="152" y="4838"/>
                  </a:lnTo>
                  <a:lnTo>
                    <a:pt x="241" y="5067"/>
                  </a:lnTo>
                  <a:lnTo>
                    <a:pt x="317" y="5308"/>
                  </a:lnTo>
                  <a:lnTo>
                    <a:pt x="419" y="5537"/>
                  </a:lnTo>
                  <a:lnTo>
                    <a:pt x="647" y="5461"/>
                  </a:lnTo>
                  <a:lnTo>
                    <a:pt x="863" y="5359"/>
                  </a:lnTo>
                  <a:lnTo>
                    <a:pt x="1104" y="5270"/>
                  </a:lnTo>
                  <a:close/>
                </a:path>
                <a:path w="1904" h="5715">
                  <a:moveTo>
                    <a:pt x="1689" y="2692"/>
                  </a:moveTo>
                  <a:lnTo>
                    <a:pt x="1244" y="1257"/>
                  </a:lnTo>
                  <a:lnTo>
                    <a:pt x="1016" y="838"/>
                  </a:lnTo>
                  <a:lnTo>
                    <a:pt x="647" y="50"/>
                  </a:lnTo>
                  <a:lnTo>
                    <a:pt x="419" y="50"/>
                  </a:lnTo>
                  <a:lnTo>
                    <a:pt x="203" y="50"/>
                  </a:lnTo>
                  <a:lnTo>
                    <a:pt x="0" y="0"/>
                  </a:lnTo>
                  <a:lnTo>
                    <a:pt x="1104" y="3048"/>
                  </a:lnTo>
                  <a:lnTo>
                    <a:pt x="1473" y="2781"/>
                  </a:lnTo>
                  <a:lnTo>
                    <a:pt x="1689" y="2692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5" name="object 3795"/>
            <p:cNvSpPr/>
            <p:nvPr/>
          </p:nvSpPr>
          <p:spPr>
            <a:xfrm>
              <a:off x="12053329" y="694597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01" y="444"/>
                  </a:lnTo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6" name="object 3796"/>
            <p:cNvSpPr/>
            <p:nvPr/>
          </p:nvSpPr>
          <p:spPr>
            <a:xfrm>
              <a:off x="12053381" y="69410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04" y="0"/>
                  </a:moveTo>
                  <a:lnTo>
                    <a:pt x="355" y="698"/>
                  </a:lnTo>
                  <a:lnTo>
                    <a:pt x="0" y="1054"/>
                  </a:lnTo>
                  <a:lnTo>
                    <a:pt x="787" y="1663"/>
                  </a:lnTo>
                  <a:lnTo>
                    <a:pt x="1498" y="1206"/>
                  </a:lnTo>
                  <a:lnTo>
                    <a:pt x="2247" y="914"/>
                  </a:lnTo>
                  <a:lnTo>
                    <a:pt x="1854" y="609"/>
                  </a:lnTo>
                  <a:lnTo>
                    <a:pt x="1498" y="30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D88B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7" name="object 3797"/>
            <p:cNvSpPr/>
            <p:nvPr/>
          </p:nvSpPr>
          <p:spPr>
            <a:xfrm>
              <a:off x="12037218" y="693243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960" y="2781"/>
                  </a:moveTo>
                  <a:lnTo>
                    <a:pt x="1841" y="2781"/>
                  </a:lnTo>
                  <a:lnTo>
                    <a:pt x="2781" y="2832"/>
                  </a:lnTo>
                  <a:lnTo>
                    <a:pt x="3644" y="3340"/>
                  </a:lnTo>
                  <a:lnTo>
                    <a:pt x="3784" y="3454"/>
                  </a:lnTo>
                  <a:lnTo>
                    <a:pt x="3911" y="3594"/>
                  </a:lnTo>
                  <a:lnTo>
                    <a:pt x="3968" y="4394"/>
                  </a:lnTo>
                  <a:lnTo>
                    <a:pt x="4089" y="4737"/>
                  </a:lnTo>
                  <a:lnTo>
                    <a:pt x="5257" y="4749"/>
                  </a:lnTo>
                  <a:lnTo>
                    <a:pt x="5803" y="5257"/>
                  </a:lnTo>
                  <a:lnTo>
                    <a:pt x="5486" y="6464"/>
                  </a:lnTo>
                  <a:lnTo>
                    <a:pt x="6565" y="6286"/>
                  </a:lnTo>
                  <a:lnTo>
                    <a:pt x="6794" y="6210"/>
                  </a:lnTo>
                  <a:lnTo>
                    <a:pt x="6934" y="6007"/>
                  </a:lnTo>
                  <a:lnTo>
                    <a:pt x="7251" y="5067"/>
                  </a:lnTo>
                  <a:lnTo>
                    <a:pt x="7505" y="5041"/>
                  </a:lnTo>
                  <a:lnTo>
                    <a:pt x="6997" y="4394"/>
                  </a:lnTo>
                  <a:lnTo>
                    <a:pt x="6159" y="3911"/>
                  </a:lnTo>
                  <a:lnTo>
                    <a:pt x="5105" y="3784"/>
                  </a:lnTo>
                  <a:lnTo>
                    <a:pt x="4980" y="2832"/>
                  </a:lnTo>
                  <a:close/>
                </a:path>
                <a:path w="7620" h="6984">
                  <a:moveTo>
                    <a:pt x="1587" y="0"/>
                  </a:moveTo>
                  <a:lnTo>
                    <a:pt x="0" y="2349"/>
                  </a:lnTo>
                  <a:lnTo>
                    <a:pt x="901" y="2908"/>
                  </a:lnTo>
                  <a:lnTo>
                    <a:pt x="1841" y="2781"/>
                  </a:lnTo>
                  <a:lnTo>
                    <a:pt x="4960" y="2781"/>
                  </a:lnTo>
                  <a:lnTo>
                    <a:pt x="4787" y="2349"/>
                  </a:lnTo>
                  <a:lnTo>
                    <a:pt x="4711" y="2095"/>
                  </a:lnTo>
                  <a:lnTo>
                    <a:pt x="4254" y="2082"/>
                  </a:lnTo>
                  <a:lnTo>
                    <a:pt x="3937" y="1866"/>
                  </a:lnTo>
                  <a:lnTo>
                    <a:pt x="3733" y="146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8" name="object 3798"/>
            <p:cNvSpPr/>
            <p:nvPr/>
          </p:nvSpPr>
          <p:spPr>
            <a:xfrm>
              <a:off x="12031586" y="69355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81" y="0"/>
                  </a:moveTo>
                  <a:lnTo>
                    <a:pt x="1193" y="1930"/>
                  </a:lnTo>
                  <a:lnTo>
                    <a:pt x="0" y="2908"/>
                  </a:lnTo>
                  <a:lnTo>
                    <a:pt x="381" y="3886"/>
                  </a:lnTo>
                  <a:lnTo>
                    <a:pt x="1104" y="4406"/>
                  </a:lnTo>
                  <a:lnTo>
                    <a:pt x="2146" y="4457"/>
                  </a:lnTo>
                  <a:lnTo>
                    <a:pt x="2705" y="3886"/>
                  </a:lnTo>
                  <a:lnTo>
                    <a:pt x="3175" y="3225"/>
                  </a:lnTo>
                  <a:lnTo>
                    <a:pt x="3975" y="2984"/>
                  </a:lnTo>
                  <a:lnTo>
                    <a:pt x="4203" y="2908"/>
                  </a:lnTo>
                  <a:lnTo>
                    <a:pt x="4419" y="2806"/>
                  </a:lnTo>
                  <a:lnTo>
                    <a:pt x="4635" y="271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799" name="object 3799"/>
            <p:cNvSpPr/>
            <p:nvPr/>
          </p:nvSpPr>
          <p:spPr>
            <a:xfrm>
              <a:off x="12038068" y="69352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03" y="0"/>
                  </a:moveTo>
                  <a:lnTo>
                    <a:pt x="50" y="139"/>
                  </a:lnTo>
                  <a:lnTo>
                    <a:pt x="38" y="647"/>
                  </a:lnTo>
                  <a:lnTo>
                    <a:pt x="12" y="1181"/>
                  </a:lnTo>
                  <a:lnTo>
                    <a:pt x="0" y="1701"/>
                  </a:lnTo>
                  <a:lnTo>
                    <a:pt x="609" y="3035"/>
                  </a:lnTo>
                  <a:lnTo>
                    <a:pt x="1587" y="2590"/>
                  </a:lnTo>
                  <a:lnTo>
                    <a:pt x="2540" y="2197"/>
                  </a:lnTo>
                  <a:lnTo>
                    <a:pt x="2717" y="1904"/>
                  </a:lnTo>
                  <a:lnTo>
                    <a:pt x="2997" y="1257"/>
                  </a:lnTo>
                  <a:lnTo>
                    <a:pt x="2933" y="1028"/>
                  </a:lnTo>
                  <a:lnTo>
                    <a:pt x="2857" y="787"/>
                  </a:lnTo>
                  <a:lnTo>
                    <a:pt x="2794" y="546"/>
                  </a:lnTo>
                  <a:lnTo>
                    <a:pt x="1917" y="5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05A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0" name="object 3800"/>
            <p:cNvSpPr/>
            <p:nvPr/>
          </p:nvSpPr>
          <p:spPr>
            <a:xfrm>
              <a:off x="12042687" y="69291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84" y="0"/>
                  </a:moveTo>
                  <a:lnTo>
                    <a:pt x="787" y="990"/>
                  </a:lnTo>
                  <a:lnTo>
                    <a:pt x="0" y="2133"/>
                  </a:lnTo>
                  <a:lnTo>
                    <a:pt x="1282" y="2781"/>
                  </a:lnTo>
                  <a:lnTo>
                    <a:pt x="1676" y="2984"/>
                  </a:lnTo>
                  <a:lnTo>
                    <a:pt x="2222" y="2565"/>
                  </a:lnTo>
                  <a:lnTo>
                    <a:pt x="2387" y="2082"/>
                  </a:lnTo>
                  <a:lnTo>
                    <a:pt x="2933" y="546"/>
                  </a:lnTo>
                  <a:lnTo>
                    <a:pt x="1892" y="2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1" name="object 3801"/>
            <p:cNvSpPr/>
            <p:nvPr/>
          </p:nvSpPr>
          <p:spPr>
            <a:xfrm>
              <a:off x="12037482" y="693691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279" y="88"/>
                  </a:lnTo>
                  <a:lnTo>
                    <a:pt x="0" y="190"/>
                  </a:lnTo>
                  <a:lnTo>
                    <a:pt x="228" y="1206"/>
                  </a:lnTo>
                  <a:lnTo>
                    <a:pt x="279" y="2311"/>
                  </a:lnTo>
                  <a:lnTo>
                    <a:pt x="1625" y="2565"/>
                  </a:lnTo>
                  <a:lnTo>
                    <a:pt x="1701" y="2133"/>
                  </a:lnTo>
                  <a:lnTo>
                    <a:pt x="1930" y="2095"/>
                  </a:lnTo>
                  <a:lnTo>
                    <a:pt x="2247" y="2387"/>
                  </a:lnTo>
                  <a:lnTo>
                    <a:pt x="2476" y="2362"/>
                  </a:lnTo>
                  <a:lnTo>
                    <a:pt x="2692" y="2298"/>
                  </a:lnTo>
                  <a:lnTo>
                    <a:pt x="2895" y="2197"/>
                  </a:lnTo>
                  <a:lnTo>
                    <a:pt x="3403" y="1689"/>
                  </a:lnTo>
                  <a:lnTo>
                    <a:pt x="3302" y="1092"/>
                  </a:lnTo>
                  <a:lnTo>
                    <a:pt x="3098" y="495"/>
                  </a:lnTo>
                  <a:lnTo>
                    <a:pt x="2171" y="888"/>
                  </a:lnTo>
                  <a:lnTo>
                    <a:pt x="1193" y="133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27B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2" name="object 3802"/>
            <p:cNvSpPr/>
            <p:nvPr/>
          </p:nvSpPr>
          <p:spPr>
            <a:xfrm>
              <a:off x="12043076" y="693726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314" y="0"/>
                  </a:moveTo>
                  <a:lnTo>
                    <a:pt x="2260" y="12"/>
                  </a:lnTo>
                  <a:lnTo>
                    <a:pt x="1663" y="215"/>
                  </a:lnTo>
                  <a:lnTo>
                    <a:pt x="1397" y="253"/>
                  </a:lnTo>
                  <a:lnTo>
                    <a:pt x="1562" y="647"/>
                  </a:lnTo>
                  <a:lnTo>
                    <a:pt x="1498" y="977"/>
                  </a:lnTo>
                  <a:lnTo>
                    <a:pt x="1066" y="1168"/>
                  </a:lnTo>
                  <a:lnTo>
                    <a:pt x="952" y="1371"/>
                  </a:lnTo>
                  <a:lnTo>
                    <a:pt x="711" y="1460"/>
                  </a:lnTo>
                  <a:lnTo>
                    <a:pt x="0" y="2451"/>
                  </a:lnTo>
                  <a:lnTo>
                    <a:pt x="495" y="3797"/>
                  </a:lnTo>
                  <a:lnTo>
                    <a:pt x="1524" y="6476"/>
                  </a:lnTo>
                  <a:lnTo>
                    <a:pt x="2120" y="5499"/>
                  </a:lnTo>
                  <a:lnTo>
                    <a:pt x="1612" y="4114"/>
                  </a:lnTo>
                  <a:lnTo>
                    <a:pt x="2959" y="3327"/>
                  </a:lnTo>
                  <a:lnTo>
                    <a:pt x="4051" y="2705"/>
                  </a:lnTo>
                  <a:lnTo>
                    <a:pt x="3124" y="137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028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3" name="object 3803"/>
            <p:cNvSpPr/>
            <p:nvPr/>
          </p:nvSpPr>
          <p:spPr>
            <a:xfrm>
              <a:off x="12041901" y="69345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304" y="749"/>
                  </a:lnTo>
                  <a:lnTo>
                    <a:pt x="431" y="1663"/>
                  </a:lnTo>
                  <a:lnTo>
                    <a:pt x="1485" y="1803"/>
                  </a:lnTo>
                  <a:lnTo>
                    <a:pt x="1041" y="1168"/>
                  </a:lnTo>
                  <a:lnTo>
                    <a:pt x="110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4" name="object 3804"/>
            <p:cNvSpPr/>
            <p:nvPr/>
          </p:nvSpPr>
          <p:spPr>
            <a:xfrm>
              <a:off x="12050747" y="694274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304" y="114"/>
                  </a:lnTo>
                  <a:lnTo>
                    <a:pt x="152" y="215"/>
                  </a:lnTo>
                  <a:lnTo>
                    <a:pt x="0" y="330"/>
                  </a:lnTo>
                  <a:lnTo>
                    <a:pt x="114" y="711"/>
                  </a:lnTo>
                  <a:lnTo>
                    <a:pt x="266" y="1104"/>
                  </a:lnTo>
                  <a:lnTo>
                    <a:pt x="406" y="1498"/>
                  </a:lnTo>
                  <a:lnTo>
                    <a:pt x="622" y="1549"/>
                  </a:lnTo>
                  <a:lnTo>
                    <a:pt x="838" y="1549"/>
                  </a:lnTo>
                  <a:lnTo>
                    <a:pt x="1054" y="149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5" name="object 3805"/>
            <p:cNvSpPr/>
            <p:nvPr/>
          </p:nvSpPr>
          <p:spPr>
            <a:xfrm>
              <a:off x="12048981" y="694294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39" y="368"/>
                  </a:lnTo>
                  <a:lnTo>
                    <a:pt x="33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6" name="object 3806"/>
            <p:cNvSpPr/>
            <p:nvPr/>
          </p:nvSpPr>
          <p:spPr>
            <a:xfrm>
              <a:off x="12053184" y="69387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44" y="0"/>
                  </a:moveTo>
                  <a:lnTo>
                    <a:pt x="88" y="241"/>
                  </a:lnTo>
                  <a:lnTo>
                    <a:pt x="0" y="558"/>
                  </a:lnTo>
                  <a:lnTo>
                    <a:pt x="114" y="965"/>
                  </a:lnTo>
                  <a:lnTo>
                    <a:pt x="431" y="698"/>
                  </a:lnTo>
                  <a:lnTo>
                    <a:pt x="584" y="3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7" name="object 3807"/>
            <p:cNvSpPr/>
            <p:nvPr/>
          </p:nvSpPr>
          <p:spPr>
            <a:xfrm>
              <a:off x="12040933" y="69339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003" y="635"/>
                  </a:moveTo>
                  <a:lnTo>
                    <a:pt x="660" y="431"/>
                  </a:lnTo>
                  <a:lnTo>
                    <a:pt x="342" y="228"/>
                  </a:lnTo>
                  <a:lnTo>
                    <a:pt x="0" y="0"/>
                  </a:lnTo>
                  <a:lnTo>
                    <a:pt x="215" y="393"/>
                  </a:lnTo>
                  <a:lnTo>
                    <a:pt x="546" y="622"/>
                  </a:lnTo>
                  <a:lnTo>
                    <a:pt x="1003" y="635"/>
                  </a:lnTo>
                  <a:close/>
                </a:path>
                <a:path w="3809" h="3175">
                  <a:moveTo>
                    <a:pt x="3276" y="2921"/>
                  </a:moveTo>
                  <a:lnTo>
                    <a:pt x="3136" y="2514"/>
                  </a:lnTo>
                  <a:lnTo>
                    <a:pt x="2870" y="2336"/>
                  </a:lnTo>
                  <a:lnTo>
                    <a:pt x="2425" y="2438"/>
                  </a:lnTo>
                  <a:lnTo>
                    <a:pt x="2717" y="2603"/>
                  </a:lnTo>
                  <a:lnTo>
                    <a:pt x="2984" y="2768"/>
                  </a:lnTo>
                  <a:lnTo>
                    <a:pt x="3276" y="2921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8" name="object 3808"/>
            <p:cNvSpPr/>
            <p:nvPr/>
          </p:nvSpPr>
          <p:spPr>
            <a:xfrm>
              <a:off x="12048010" y="69459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61" y="0"/>
                  </a:moveTo>
                  <a:lnTo>
                    <a:pt x="584" y="1181"/>
                  </a:lnTo>
                  <a:lnTo>
                    <a:pt x="0" y="2413"/>
                  </a:lnTo>
                  <a:lnTo>
                    <a:pt x="1663" y="2997"/>
                  </a:lnTo>
                  <a:lnTo>
                    <a:pt x="2120" y="2832"/>
                  </a:lnTo>
                  <a:lnTo>
                    <a:pt x="2603" y="2641"/>
                  </a:lnTo>
                  <a:lnTo>
                    <a:pt x="3047" y="2489"/>
                  </a:lnTo>
                  <a:lnTo>
                    <a:pt x="2019" y="1905"/>
                  </a:lnTo>
                  <a:lnTo>
                    <a:pt x="2362" y="8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29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09" name="object 3809"/>
            <p:cNvSpPr/>
            <p:nvPr/>
          </p:nvSpPr>
          <p:spPr>
            <a:xfrm>
              <a:off x="12050916" y="6897077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6337" y="3060"/>
                  </a:moveTo>
                  <a:lnTo>
                    <a:pt x="4749" y="3175"/>
                  </a:lnTo>
                  <a:lnTo>
                    <a:pt x="5422" y="1752"/>
                  </a:lnTo>
                  <a:lnTo>
                    <a:pt x="5232" y="1549"/>
                  </a:lnTo>
                  <a:lnTo>
                    <a:pt x="4292" y="558"/>
                  </a:lnTo>
                  <a:lnTo>
                    <a:pt x="3619" y="0"/>
                  </a:lnTo>
                  <a:lnTo>
                    <a:pt x="1790" y="381"/>
                  </a:lnTo>
                  <a:lnTo>
                    <a:pt x="901" y="774"/>
                  </a:lnTo>
                  <a:lnTo>
                    <a:pt x="0" y="1079"/>
                  </a:lnTo>
                  <a:lnTo>
                    <a:pt x="558" y="1600"/>
                  </a:lnTo>
                  <a:lnTo>
                    <a:pt x="1549" y="1549"/>
                  </a:lnTo>
                  <a:lnTo>
                    <a:pt x="1524" y="5067"/>
                  </a:lnTo>
                  <a:lnTo>
                    <a:pt x="1752" y="6413"/>
                  </a:lnTo>
                  <a:lnTo>
                    <a:pt x="1905" y="8216"/>
                  </a:lnTo>
                  <a:lnTo>
                    <a:pt x="4648" y="7175"/>
                  </a:lnTo>
                  <a:lnTo>
                    <a:pt x="2692" y="5067"/>
                  </a:lnTo>
                  <a:lnTo>
                    <a:pt x="5257" y="3810"/>
                  </a:lnTo>
                  <a:lnTo>
                    <a:pt x="5918" y="3530"/>
                  </a:lnTo>
                  <a:lnTo>
                    <a:pt x="6248" y="3454"/>
                  </a:lnTo>
                  <a:lnTo>
                    <a:pt x="6311" y="3175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0" name="object 3810"/>
            <p:cNvSpPr/>
            <p:nvPr/>
          </p:nvSpPr>
          <p:spPr>
            <a:xfrm>
              <a:off x="12030618" y="693847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965" y="0"/>
                  </a:moveTo>
                  <a:lnTo>
                    <a:pt x="203" y="736"/>
                  </a:lnTo>
                  <a:lnTo>
                    <a:pt x="0" y="1600"/>
                  </a:lnTo>
                  <a:lnTo>
                    <a:pt x="381" y="2565"/>
                  </a:lnTo>
                  <a:lnTo>
                    <a:pt x="2311" y="2501"/>
                  </a:lnTo>
                  <a:lnTo>
                    <a:pt x="3263" y="4610"/>
                  </a:lnTo>
                  <a:lnTo>
                    <a:pt x="5105" y="4711"/>
                  </a:lnTo>
                  <a:lnTo>
                    <a:pt x="5778" y="3695"/>
                  </a:lnTo>
                  <a:lnTo>
                    <a:pt x="5118" y="2514"/>
                  </a:lnTo>
                  <a:lnTo>
                    <a:pt x="5461" y="1447"/>
                  </a:lnTo>
                  <a:lnTo>
                    <a:pt x="4699" y="1714"/>
                  </a:lnTo>
                  <a:lnTo>
                    <a:pt x="3924" y="2159"/>
                  </a:lnTo>
                  <a:lnTo>
                    <a:pt x="3124" y="1549"/>
                  </a:lnTo>
                  <a:lnTo>
                    <a:pt x="2070" y="1498"/>
                  </a:lnTo>
                  <a:lnTo>
                    <a:pt x="1333" y="1003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1" name="object 3811"/>
            <p:cNvSpPr/>
            <p:nvPr/>
          </p:nvSpPr>
          <p:spPr>
            <a:xfrm>
              <a:off x="12035722" y="693964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397" y="0"/>
                  </a:moveTo>
                  <a:lnTo>
                    <a:pt x="355" y="292"/>
                  </a:lnTo>
                  <a:lnTo>
                    <a:pt x="12" y="1358"/>
                  </a:lnTo>
                  <a:lnTo>
                    <a:pt x="685" y="2514"/>
                  </a:lnTo>
                  <a:lnTo>
                    <a:pt x="0" y="3556"/>
                  </a:lnTo>
                  <a:lnTo>
                    <a:pt x="800" y="5600"/>
                  </a:lnTo>
                  <a:lnTo>
                    <a:pt x="1016" y="5511"/>
                  </a:lnTo>
                  <a:lnTo>
                    <a:pt x="1244" y="5448"/>
                  </a:lnTo>
                  <a:lnTo>
                    <a:pt x="1485" y="5346"/>
                  </a:lnTo>
                  <a:lnTo>
                    <a:pt x="914" y="4000"/>
                  </a:lnTo>
                  <a:lnTo>
                    <a:pt x="1854" y="2794"/>
                  </a:lnTo>
                  <a:lnTo>
                    <a:pt x="1866" y="1473"/>
                  </a:lnTo>
                  <a:lnTo>
                    <a:pt x="1892" y="26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2" name="object 3812"/>
            <p:cNvSpPr/>
            <p:nvPr/>
          </p:nvSpPr>
          <p:spPr>
            <a:xfrm>
              <a:off x="12030917" y="692289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565" y="0"/>
                  </a:moveTo>
                  <a:lnTo>
                    <a:pt x="1206" y="711"/>
                  </a:lnTo>
                  <a:lnTo>
                    <a:pt x="0" y="1676"/>
                  </a:lnTo>
                  <a:lnTo>
                    <a:pt x="876" y="4749"/>
                  </a:lnTo>
                  <a:lnTo>
                    <a:pt x="2247" y="4622"/>
                  </a:lnTo>
                  <a:lnTo>
                    <a:pt x="3467" y="4317"/>
                  </a:lnTo>
                  <a:lnTo>
                    <a:pt x="3873" y="3314"/>
                  </a:lnTo>
                  <a:lnTo>
                    <a:pt x="3797" y="3098"/>
                  </a:lnTo>
                  <a:lnTo>
                    <a:pt x="3759" y="2870"/>
                  </a:lnTo>
                  <a:lnTo>
                    <a:pt x="3759" y="261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F28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3" name="object 3813"/>
            <p:cNvSpPr/>
            <p:nvPr/>
          </p:nvSpPr>
          <p:spPr>
            <a:xfrm>
              <a:off x="12031813" y="693045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47" y="0"/>
                  </a:moveTo>
                  <a:lnTo>
                    <a:pt x="1600" y="317"/>
                  </a:lnTo>
                  <a:lnTo>
                    <a:pt x="558" y="482"/>
                  </a:lnTo>
                  <a:lnTo>
                    <a:pt x="393" y="965"/>
                  </a:lnTo>
                  <a:lnTo>
                    <a:pt x="0" y="1981"/>
                  </a:lnTo>
                  <a:lnTo>
                    <a:pt x="1244" y="3086"/>
                  </a:lnTo>
                  <a:lnTo>
                    <a:pt x="584" y="4241"/>
                  </a:lnTo>
                  <a:lnTo>
                    <a:pt x="914" y="4305"/>
                  </a:lnTo>
                  <a:lnTo>
                    <a:pt x="1282" y="4508"/>
                  </a:lnTo>
                  <a:lnTo>
                    <a:pt x="1587" y="4445"/>
                  </a:lnTo>
                  <a:lnTo>
                    <a:pt x="2260" y="4267"/>
                  </a:lnTo>
                  <a:lnTo>
                    <a:pt x="2006" y="3733"/>
                  </a:lnTo>
                  <a:lnTo>
                    <a:pt x="1905" y="3251"/>
                  </a:lnTo>
                  <a:lnTo>
                    <a:pt x="1358" y="2108"/>
                  </a:lnTo>
                  <a:lnTo>
                    <a:pt x="2806" y="115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4" name="object 3814"/>
            <p:cNvSpPr/>
            <p:nvPr/>
          </p:nvSpPr>
          <p:spPr>
            <a:xfrm>
              <a:off x="12026800" y="69371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30" y="0"/>
                  </a:moveTo>
                  <a:lnTo>
                    <a:pt x="0" y="253"/>
                  </a:lnTo>
                  <a:lnTo>
                    <a:pt x="749" y="1739"/>
                  </a:lnTo>
                  <a:lnTo>
                    <a:pt x="660" y="2844"/>
                  </a:lnTo>
                  <a:lnTo>
                    <a:pt x="1409" y="2539"/>
                  </a:lnTo>
                  <a:lnTo>
                    <a:pt x="2273" y="2362"/>
                  </a:lnTo>
                  <a:lnTo>
                    <a:pt x="2463" y="1384"/>
                  </a:lnTo>
                  <a:lnTo>
                    <a:pt x="2159" y="1384"/>
                  </a:lnTo>
                  <a:lnTo>
                    <a:pt x="1981" y="1244"/>
                  </a:lnTo>
                  <a:lnTo>
                    <a:pt x="2019" y="990"/>
                  </a:lnTo>
                  <a:lnTo>
                    <a:pt x="2159" y="800"/>
                  </a:lnTo>
                  <a:lnTo>
                    <a:pt x="2146" y="45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5" name="object 3815"/>
            <p:cNvSpPr/>
            <p:nvPr/>
          </p:nvSpPr>
          <p:spPr>
            <a:xfrm>
              <a:off x="12030468" y="69347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14" y="0"/>
                  </a:moveTo>
                  <a:lnTo>
                    <a:pt x="88" y="203"/>
                  </a:lnTo>
                  <a:lnTo>
                    <a:pt x="38" y="406"/>
                  </a:lnTo>
                  <a:lnTo>
                    <a:pt x="0" y="609"/>
                  </a:lnTo>
                  <a:lnTo>
                    <a:pt x="152" y="749"/>
                  </a:lnTo>
                  <a:lnTo>
                    <a:pt x="304" y="876"/>
                  </a:lnTo>
                  <a:lnTo>
                    <a:pt x="457" y="1016"/>
                  </a:lnTo>
                  <a:lnTo>
                    <a:pt x="495" y="825"/>
                  </a:lnTo>
                  <a:lnTo>
                    <a:pt x="609" y="596"/>
                  </a:lnTo>
                  <a:lnTo>
                    <a:pt x="558" y="419"/>
                  </a:lnTo>
                  <a:lnTo>
                    <a:pt x="495" y="254"/>
                  </a:lnTo>
                  <a:lnTo>
                    <a:pt x="292" y="1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6" name="object 3816"/>
            <p:cNvSpPr/>
            <p:nvPr/>
          </p:nvSpPr>
          <p:spPr>
            <a:xfrm>
              <a:off x="12028731" y="69366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52"/>
                  </a:lnTo>
                  <a:lnTo>
                    <a:pt x="482" y="342"/>
                  </a:lnTo>
                  <a:lnTo>
                    <a:pt x="0" y="507"/>
                  </a:lnTo>
                  <a:lnTo>
                    <a:pt x="101" y="749"/>
                  </a:lnTo>
                  <a:lnTo>
                    <a:pt x="203" y="965"/>
                  </a:lnTo>
                  <a:lnTo>
                    <a:pt x="292" y="1206"/>
                  </a:lnTo>
                  <a:lnTo>
                    <a:pt x="1193" y="1269"/>
                  </a:lnTo>
                  <a:lnTo>
                    <a:pt x="1892" y="116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7" name="object 3817"/>
            <p:cNvSpPr/>
            <p:nvPr/>
          </p:nvSpPr>
          <p:spPr>
            <a:xfrm>
              <a:off x="12030070" y="69328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63" y="165"/>
                  </a:lnTo>
                  <a:lnTo>
                    <a:pt x="215" y="355"/>
                  </a:lnTo>
                  <a:lnTo>
                    <a:pt x="381" y="304"/>
                  </a:lnTo>
                  <a:lnTo>
                    <a:pt x="520" y="10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8" name="object 3818"/>
            <p:cNvSpPr/>
            <p:nvPr/>
          </p:nvSpPr>
          <p:spPr>
            <a:xfrm>
              <a:off x="12028789" y="693788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28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82" y="685"/>
                  </a:lnTo>
                  <a:lnTo>
                    <a:pt x="393" y="444"/>
                  </a:lnTo>
                  <a:lnTo>
                    <a:pt x="317" y="22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19" name="object 3819"/>
            <p:cNvSpPr/>
            <p:nvPr/>
          </p:nvSpPr>
          <p:spPr>
            <a:xfrm>
              <a:off x="12028359" y="69216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1" y="266"/>
                  </a:lnTo>
                  <a:lnTo>
                    <a:pt x="317" y="5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0" name="object 3820"/>
            <p:cNvSpPr/>
            <p:nvPr/>
          </p:nvSpPr>
          <p:spPr>
            <a:xfrm>
              <a:off x="12020458" y="691812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641" y="0"/>
                  </a:moveTo>
                  <a:lnTo>
                    <a:pt x="0" y="1066"/>
                  </a:lnTo>
                  <a:lnTo>
                    <a:pt x="1320" y="2933"/>
                  </a:lnTo>
                  <a:lnTo>
                    <a:pt x="1981" y="4152"/>
                  </a:lnTo>
                  <a:lnTo>
                    <a:pt x="3225" y="2933"/>
                  </a:lnTo>
                  <a:lnTo>
                    <a:pt x="2285" y="135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F6BED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1" name="object 3821"/>
            <p:cNvSpPr/>
            <p:nvPr/>
          </p:nvSpPr>
          <p:spPr>
            <a:xfrm>
              <a:off x="12044632" y="69056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90" y="927"/>
                  </a:lnTo>
                  <a:lnTo>
                    <a:pt x="393" y="1828"/>
                  </a:lnTo>
                  <a:lnTo>
                    <a:pt x="939" y="1600"/>
                  </a:lnTo>
                  <a:lnTo>
                    <a:pt x="1397" y="1282"/>
                  </a:lnTo>
                  <a:lnTo>
                    <a:pt x="1498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2" name="object 3822"/>
            <p:cNvSpPr/>
            <p:nvPr/>
          </p:nvSpPr>
          <p:spPr>
            <a:xfrm>
              <a:off x="12033482" y="692254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36" y="0"/>
                  </a:moveTo>
                  <a:lnTo>
                    <a:pt x="482" y="114"/>
                  </a:lnTo>
                  <a:lnTo>
                    <a:pt x="228" y="241"/>
                  </a:lnTo>
                  <a:lnTo>
                    <a:pt x="0" y="342"/>
                  </a:lnTo>
                  <a:lnTo>
                    <a:pt x="1193" y="2959"/>
                  </a:lnTo>
                  <a:lnTo>
                    <a:pt x="1308" y="2667"/>
                  </a:lnTo>
                  <a:lnTo>
                    <a:pt x="1409" y="2374"/>
                  </a:lnTo>
                  <a:lnTo>
                    <a:pt x="1536" y="2070"/>
                  </a:lnTo>
                  <a:lnTo>
                    <a:pt x="990" y="69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3" name="object 3823"/>
            <p:cNvSpPr/>
            <p:nvPr/>
          </p:nvSpPr>
          <p:spPr>
            <a:xfrm>
              <a:off x="12033863" y="69191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8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4" name="object 3824"/>
            <p:cNvSpPr/>
            <p:nvPr/>
          </p:nvSpPr>
          <p:spPr>
            <a:xfrm>
              <a:off x="12048348" y="69233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419" y="406"/>
                  </a:lnTo>
                  <a:lnTo>
                    <a:pt x="0" y="1054"/>
                  </a:lnTo>
                  <a:lnTo>
                    <a:pt x="698" y="1193"/>
                  </a:lnTo>
                  <a:lnTo>
                    <a:pt x="1066" y="1257"/>
                  </a:lnTo>
                  <a:lnTo>
                    <a:pt x="1219" y="774"/>
                  </a:lnTo>
                  <a:lnTo>
                    <a:pt x="1257" y="406"/>
                  </a:lnTo>
                  <a:lnTo>
                    <a:pt x="927" y="266"/>
                  </a:lnTo>
                  <a:lnTo>
                    <a:pt x="622" y="11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5" name="object 3825"/>
            <p:cNvSpPr/>
            <p:nvPr/>
          </p:nvSpPr>
          <p:spPr>
            <a:xfrm>
              <a:off x="12040548" y="693872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3238" y="0"/>
                  </a:moveTo>
                  <a:lnTo>
                    <a:pt x="2882" y="63"/>
                  </a:lnTo>
                  <a:lnTo>
                    <a:pt x="2501" y="139"/>
                  </a:lnTo>
                  <a:lnTo>
                    <a:pt x="2158" y="190"/>
                  </a:lnTo>
                  <a:lnTo>
                    <a:pt x="1574" y="431"/>
                  </a:lnTo>
                  <a:lnTo>
                    <a:pt x="1003" y="698"/>
                  </a:lnTo>
                  <a:lnTo>
                    <a:pt x="431" y="952"/>
                  </a:lnTo>
                  <a:lnTo>
                    <a:pt x="203" y="965"/>
                  </a:lnTo>
                  <a:lnTo>
                    <a:pt x="0" y="1054"/>
                  </a:lnTo>
                  <a:lnTo>
                    <a:pt x="850" y="1600"/>
                  </a:lnTo>
                  <a:lnTo>
                    <a:pt x="1676" y="1168"/>
                  </a:lnTo>
                  <a:lnTo>
                    <a:pt x="2527" y="990"/>
                  </a:lnTo>
                  <a:lnTo>
                    <a:pt x="2755" y="66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6" name="object 3826"/>
            <p:cNvSpPr/>
            <p:nvPr/>
          </p:nvSpPr>
          <p:spPr>
            <a:xfrm>
              <a:off x="12040369" y="693715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939" y="0"/>
                  </a:moveTo>
                  <a:lnTo>
                    <a:pt x="723" y="101"/>
                  </a:lnTo>
                  <a:lnTo>
                    <a:pt x="507" y="190"/>
                  </a:lnTo>
                  <a:lnTo>
                    <a:pt x="292" y="292"/>
                  </a:lnTo>
                  <a:lnTo>
                    <a:pt x="431" y="850"/>
                  </a:lnTo>
                  <a:lnTo>
                    <a:pt x="533" y="1435"/>
                  </a:lnTo>
                  <a:lnTo>
                    <a:pt x="0" y="1955"/>
                  </a:lnTo>
                  <a:lnTo>
                    <a:pt x="203" y="2120"/>
                  </a:lnTo>
                  <a:lnTo>
                    <a:pt x="406" y="2311"/>
                  </a:lnTo>
                  <a:lnTo>
                    <a:pt x="596" y="2514"/>
                  </a:lnTo>
                  <a:lnTo>
                    <a:pt x="1193" y="2260"/>
                  </a:lnTo>
                  <a:lnTo>
                    <a:pt x="1752" y="2006"/>
                  </a:lnTo>
                  <a:lnTo>
                    <a:pt x="2336" y="1752"/>
                  </a:lnTo>
                  <a:lnTo>
                    <a:pt x="2654" y="546"/>
                  </a:lnTo>
                  <a:lnTo>
                    <a:pt x="2095" y="1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F7B4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7" name="object 3827"/>
            <p:cNvSpPr/>
            <p:nvPr/>
          </p:nvSpPr>
          <p:spPr>
            <a:xfrm>
              <a:off x="12033737" y="69385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28" y="0"/>
                  </a:moveTo>
                  <a:lnTo>
                    <a:pt x="1028" y="253"/>
                  </a:lnTo>
                  <a:lnTo>
                    <a:pt x="571" y="914"/>
                  </a:lnTo>
                  <a:lnTo>
                    <a:pt x="0" y="1460"/>
                  </a:lnTo>
                  <a:lnTo>
                    <a:pt x="800" y="2070"/>
                  </a:lnTo>
                  <a:lnTo>
                    <a:pt x="1574" y="1625"/>
                  </a:lnTo>
                  <a:lnTo>
                    <a:pt x="2336" y="1358"/>
                  </a:lnTo>
                  <a:lnTo>
                    <a:pt x="2171" y="914"/>
                  </a:lnTo>
                  <a:lnTo>
                    <a:pt x="1981" y="44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8" name="object 3828"/>
            <p:cNvSpPr/>
            <p:nvPr/>
          </p:nvSpPr>
          <p:spPr>
            <a:xfrm>
              <a:off x="12039098" y="69390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101" y="38"/>
                  </a:lnTo>
                  <a:lnTo>
                    <a:pt x="0" y="482"/>
                  </a:lnTo>
                  <a:lnTo>
                    <a:pt x="241" y="495"/>
                  </a:lnTo>
                  <a:lnTo>
                    <a:pt x="444" y="444"/>
                  </a:lnTo>
                  <a:lnTo>
                    <a:pt x="635" y="27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494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29" name="object 3829"/>
            <p:cNvSpPr/>
            <p:nvPr/>
          </p:nvSpPr>
          <p:spPr>
            <a:xfrm>
              <a:off x="12034393" y="692619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93" y="0"/>
                  </a:moveTo>
                  <a:lnTo>
                    <a:pt x="0" y="1003"/>
                  </a:lnTo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0" name="object 3830"/>
            <p:cNvSpPr/>
            <p:nvPr/>
          </p:nvSpPr>
          <p:spPr>
            <a:xfrm>
              <a:off x="12043627" y="69212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41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1" name="object 3831"/>
            <p:cNvSpPr/>
            <p:nvPr/>
          </p:nvSpPr>
          <p:spPr>
            <a:xfrm>
              <a:off x="12040654" y="693577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622" y="457"/>
                  </a:moveTo>
                  <a:lnTo>
                    <a:pt x="495" y="266"/>
                  </a:lnTo>
                  <a:lnTo>
                    <a:pt x="203" y="0"/>
                  </a:lnTo>
                  <a:lnTo>
                    <a:pt x="266" y="228"/>
                  </a:lnTo>
                  <a:lnTo>
                    <a:pt x="342" y="457"/>
                  </a:lnTo>
                  <a:lnTo>
                    <a:pt x="393" y="711"/>
                  </a:lnTo>
                  <a:lnTo>
                    <a:pt x="622" y="457"/>
                  </a:lnTo>
                  <a:close/>
                </a:path>
                <a:path w="4445" h="3175">
                  <a:moveTo>
                    <a:pt x="647" y="1397"/>
                  </a:moveTo>
                  <a:lnTo>
                    <a:pt x="393" y="711"/>
                  </a:lnTo>
                  <a:lnTo>
                    <a:pt x="266" y="1041"/>
                  </a:lnTo>
                  <a:lnTo>
                    <a:pt x="139" y="1346"/>
                  </a:lnTo>
                  <a:lnTo>
                    <a:pt x="0" y="1689"/>
                  </a:lnTo>
                  <a:lnTo>
                    <a:pt x="215" y="1587"/>
                  </a:lnTo>
                  <a:lnTo>
                    <a:pt x="431" y="1498"/>
                  </a:lnTo>
                  <a:lnTo>
                    <a:pt x="647" y="1397"/>
                  </a:lnTo>
                  <a:close/>
                </a:path>
                <a:path w="4445" h="3175">
                  <a:moveTo>
                    <a:pt x="3975" y="2133"/>
                  </a:moveTo>
                  <a:lnTo>
                    <a:pt x="3810" y="1739"/>
                  </a:lnTo>
                  <a:lnTo>
                    <a:pt x="3708" y="2044"/>
                  </a:lnTo>
                  <a:lnTo>
                    <a:pt x="3594" y="2349"/>
                  </a:lnTo>
                  <a:lnTo>
                    <a:pt x="3479" y="2679"/>
                  </a:lnTo>
                  <a:lnTo>
                    <a:pt x="3911" y="2476"/>
                  </a:lnTo>
                  <a:lnTo>
                    <a:pt x="3975" y="2133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2" name="object 3832"/>
            <p:cNvSpPr/>
            <p:nvPr/>
          </p:nvSpPr>
          <p:spPr>
            <a:xfrm>
              <a:off x="12053658" y="6898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0" y="203"/>
                  </a:lnTo>
                  <a:lnTo>
                    <a:pt x="50" y="368"/>
                  </a:lnTo>
                  <a:lnTo>
                    <a:pt x="253" y="507"/>
                  </a:lnTo>
                  <a:lnTo>
                    <a:pt x="444" y="266"/>
                  </a:lnTo>
                  <a:lnTo>
                    <a:pt x="406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3" name="object 3833"/>
            <p:cNvSpPr/>
            <p:nvPr/>
          </p:nvSpPr>
          <p:spPr>
            <a:xfrm>
              <a:off x="12419370" y="6920323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87" y="0"/>
                  </a:moveTo>
                  <a:lnTo>
                    <a:pt x="0" y="215"/>
                  </a:lnTo>
                  <a:lnTo>
                    <a:pt x="304" y="1219"/>
                  </a:lnTo>
                  <a:lnTo>
                    <a:pt x="1092" y="2133"/>
                  </a:lnTo>
                  <a:lnTo>
                    <a:pt x="419" y="3251"/>
                  </a:lnTo>
                  <a:lnTo>
                    <a:pt x="901" y="4533"/>
                  </a:lnTo>
                  <a:lnTo>
                    <a:pt x="1714" y="4787"/>
                  </a:lnTo>
                  <a:lnTo>
                    <a:pt x="1905" y="5270"/>
                  </a:lnTo>
                  <a:lnTo>
                    <a:pt x="1447" y="5994"/>
                  </a:lnTo>
                  <a:lnTo>
                    <a:pt x="1701" y="6629"/>
                  </a:lnTo>
                  <a:lnTo>
                    <a:pt x="2667" y="7315"/>
                  </a:lnTo>
                  <a:lnTo>
                    <a:pt x="2095" y="8572"/>
                  </a:lnTo>
                  <a:lnTo>
                    <a:pt x="2692" y="9397"/>
                  </a:lnTo>
                  <a:lnTo>
                    <a:pt x="2806" y="9601"/>
                  </a:lnTo>
                  <a:lnTo>
                    <a:pt x="2971" y="10032"/>
                  </a:lnTo>
                  <a:lnTo>
                    <a:pt x="4470" y="10794"/>
                  </a:lnTo>
                  <a:lnTo>
                    <a:pt x="4546" y="12420"/>
                  </a:lnTo>
                  <a:lnTo>
                    <a:pt x="6070" y="16065"/>
                  </a:lnTo>
                  <a:lnTo>
                    <a:pt x="7810" y="20827"/>
                  </a:lnTo>
                  <a:lnTo>
                    <a:pt x="9867" y="20065"/>
                  </a:lnTo>
                  <a:lnTo>
                    <a:pt x="10299" y="19075"/>
                  </a:lnTo>
                  <a:lnTo>
                    <a:pt x="9893" y="17830"/>
                  </a:lnTo>
                  <a:lnTo>
                    <a:pt x="9220" y="16675"/>
                  </a:lnTo>
                  <a:lnTo>
                    <a:pt x="9156" y="15163"/>
                  </a:lnTo>
                  <a:lnTo>
                    <a:pt x="11404" y="14579"/>
                  </a:lnTo>
                  <a:lnTo>
                    <a:pt x="13462" y="14147"/>
                  </a:lnTo>
                  <a:lnTo>
                    <a:pt x="14859" y="16586"/>
                  </a:lnTo>
                  <a:lnTo>
                    <a:pt x="15138" y="17271"/>
                  </a:lnTo>
                  <a:lnTo>
                    <a:pt x="15913" y="17322"/>
                  </a:lnTo>
                  <a:lnTo>
                    <a:pt x="16510" y="17538"/>
                  </a:lnTo>
                  <a:lnTo>
                    <a:pt x="16916" y="19126"/>
                  </a:lnTo>
                  <a:lnTo>
                    <a:pt x="18237" y="19265"/>
                  </a:lnTo>
                  <a:lnTo>
                    <a:pt x="17703" y="18084"/>
                  </a:lnTo>
                  <a:lnTo>
                    <a:pt x="17360" y="16878"/>
                  </a:lnTo>
                  <a:lnTo>
                    <a:pt x="17602" y="15544"/>
                  </a:lnTo>
                  <a:lnTo>
                    <a:pt x="16662" y="15138"/>
                  </a:lnTo>
                  <a:lnTo>
                    <a:pt x="16014" y="15036"/>
                  </a:lnTo>
                  <a:lnTo>
                    <a:pt x="15684" y="14579"/>
                  </a:lnTo>
                  <a:lnTo>
                    <a:pt x="15455" y="14020"/>
                  </a:lnTo>
                  <a:lnTo>
                    <a:pt x="13614" y="14376"/>
                  </a:lnTo>
                  <a:lnTo>
                    <a:pt x="14249" y="12890"/>
                  </a:lnTo>
                  <a:lnTo>
                    <a:pt x="13462" y="10833"/>
                  </a:lnTo>
                  <a:lnTo>
                    <a:pt x="12788" y="11099"/>
                  </a:lnTo>
                  <a:lnTo>
                    <a:pt x="12700" y="11633"/>
                  </a:lnTo>
                  <a:lnTo>
                    <a:pt x="12750" y="12293"/>
                  </a:lnTo>
                  <a:lnTo>
                    <a:pt x="11836" y="12344"/>
                  </a:lnTo>
                  <a:lnTo>
                    <a:pt x="11607" y="11874"/>
                  </a:lnTo>
                  <a:lnTo>
                    <a:pt x="11404" y="11620"/>
                  </a:lnTo>
                  <a:lnTo>
                    <a:pt x="9347" y="12395"/>
                  </a:lnTo>
                  <a:lnTo>
                    <a:pt x="9055" y="12395"/>
                  </a:lnTo>
                  <a:lnTo>
                    <a:pt x="8890" y="12268"/>
                  </a:lnTo>
                  <a:lnTo>
                    <a:pt x="8915" y="11899"/>
                  </a:lnTo>
                  <a:lnTo>
                    <a:pt x="9042" y="11798"/>
                  </a:lnTo>
                  <a:lnTo>
                    <a:pt x="8559" y="10337"/>
                  </a:lnTo>
                  <a:lnTo>
                    <a:pt x="7886" y="10579"/>
                  </a:lnTo>
                  <a:lnTo>
                    <a:pt x="7454" y="11518"/>
                  </a:lnTo>
                  <a:lnTo>
                    <a:pt x="7302" y="13182"/>
                  </a:lnTo>
                  <a:lnTo>
                    <a:pt x="7696" y="14300"/>
                  </a:lnTo>
                  <a:lnTo>
                    <a:pt x="7912" y="15074"/>
                  </a:lnTo>
                  <a:lnTo>
                    <a:pt x="7785" y="15316"/>
                  </a:lnTo>
                  <a:lnTo>
                    <a:pt x="7696" y="15735"/>
                  </a:lnTo>
                  <a:lnTo>
                    <a:pt x="6438" y="15278"/>
                  </a:lnTo>
                  <a:lnTo>
                    <a:pt x="5918" y="14643"/>
                  </a:lnTo>
                  <a:lnTo>
                    <a:pt x="6616" y="13373"/>
                  </a:lnTo>
                  <a:lnTo>
                    <a:pt x="6197" y="11696"/>
                  </a:lnTo>
                  <a:lnTo>
                    <a:pt x="4762" y="10274"/>
                  </a:lnTo>
                  <a:lnTo>
                    <a:pt x="5448" y="8369"/>
                  </a:lnTo>
                  <a:lnTo>
                    <a:pt x="5194" y="7721"/>
                  </a:lnTo>
                  <a:lnTo>
                    <a:pt x="3848" y="7124"/>
                  </a:lnTo>
                  <a:lnTo>
                    <a:pt x="3644" y="5880"/>
                  </a:lnTo>
                  <a:lnTo>
                    <a:pt x="3543" y="3797"/>
                  </a:lnTo>
                  <a:lnTo>
                    <a:pt x="3454" y="2971"/>
                  </a:lnTo>
                  <a:lnTo>
                    <a:pt x="3136" y="2171"/>
                  </a:lnTo>
                  <a:lnTo>
                    <a:pt x="1866" y="1866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4" name="object 3834"/>
            <p:cNvSpPr/>
            <p:nvPr/>
          </p:nvSpPr>
          <p:spPr>
            <a:xfrm>
              <a:off x="12417916" y="6906140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4936" y="14198"/>
                  </a:moveTo>
                  <a:lnTo>
                    <a:pt x="3035" y="14198"/>
                  </a:lnTo>
                  <a:lnTo>
                    <a:pt x="3327" y="16040"/>
                  </a:lnTo>
                  <a:lnTo>
                    <a:pt x="4584" y="16357"/>
                  </a:lnTo>
                  <a:lnTo>
                    <a:pt x="4936" y="14198"/>
                  </a:lnTo>
                  <a:close/>
                </a:path>
                <a:path w="6984" h="16509">
                  <a:moveTo>
                    <a:pt x="4724" y="6299"/>
                  </a:moveTo>
                  <a:lnTo>
                    <a:pt x="25" y="6299"/>
                  </a:lnTo>
                  <a:lnTo>
                    <a:pt x="560" y="7658"/>
                  </a:lnTo>
                  <a:lnTo>
                    <a:pt x="584" y="7924"/>
                  </a:lnTo>
                  <a:lnTo>
                    <a:pt x="118" y="8623"/>
                  </a:lnTo>
                  <a:lnTo>
                    <a:pt x="444" y="9613"/>
                  </a:lnTo>
                  <a:lnTo>
                    <a:pt x="1041" y="10591"/>
                  </a:lnTo>
                  <a:lnTo>
                    <a:pt x="495" y="11709"/>
                  </a:lnTo>
                  <a:lnTo>
                    <a:pt x="596" y="11899"/>
                  </a:lnTo>
                  <a:lnTo>
                    <a:pt x="685" y="12357"/>
                  </a:lnTo>
                  <a:lnTo>
                    <a:pt x="1447" y="14401"/>
                  </a:lnTo>
                  <a:lnTo>
                    <a:pt x="3035" y="14198"/>
                  </a:lnTo>
                  <a:lnTo>
                    <a:pt x="4936" y="14198"/>
                  </a:lnTo>
                  <a:lnTo>
                    <a:pt x="3534" y="11899"/>
                  </a:lnTo>
                  <a:lnTo>
                    <a:pt x="3567" y="11709"/>
                  </a:lnTo>
                  <a:lnTo>
                    <a:pt x="5232" y="9791"/>
                  </a:lnTo>
                  <a:lnTo>
                    <a:pt x="5181" y="9004"/>
                  </a:lnTo>
                  <a:lnTo>
                    <a:pt x="4444" y="7873"/>
                  </a:lnTo>
                  <a:lnTo>
                    <a:pt x="6257" y="7873"/>
                  </a:lnTo>
                  <a:lnTo>
                    <a:pt x="6781" y="7658"/>
                  </a:lnTo>
                  <a:lnTo>
                    <a:pt x="6655" y="6743"/>
                  </a:lnTo>
                  <a:lnTo>
                    <a:pt x="4597" y="6743"/>
                  </a:lnTo>
                  <a:lnTo>
                    <a:pt x="4724" y="6299"/>
                  </a:lnTo>
                  <a:close/>
                </a:path>
                <a:path w="6984" h="16509">
                  <a:moveTo>
                    <a:pt x="6257" y="7873"/>
                  </a:moveTo>
                  <a:lnTo>
                    <a:pt x="4444" y="7873"/>
                  </a:lnTo>
                  <a:lnTo>
                    <a:pt x="6134" y="7924"/>
                  </a:lnTo>
                  <a:close/>
                </a:path>
                <a:path w="6984" h="16509">
                  <a:moveTo>
                    <a:pt x="6629" y="6553"/>
                  </a:moveTo>
                  <a:lnTo>
                    <a:pt x="4597" y="6743"/>
                  </a:lnTo>
                  <a:lnTo>
                    <a:pt x="6655" y="6743"/>
                  </a:lnTo>
                  <a:lnTo>
                    <a:pt x="6629" y="6553"/>
                  </a:lnTo>
                  <a:close/>
                </a:path>
                <a:path w="6984" h="16509">
                  <a:moveTo>
                    <a:pt x="2349" y="0"/>
                  </a:moveTo>
                  <a:lnTo>
                    <a:pt x="1703" y="253"/>
                  </a:lnTo>
                  <a:lnTo>
                    <a:pt x="1968" y="1193"/>
                  </a:lnTo>
                  <a:lnTo>
                    <a:pt x="1727" y="2044"/>
                  </a:lnTo>
                  <a:lnTo>
                    <a:pt x="1003" y="2768"/>
                  </a:lnTo>
                  <a:lnTo>
                    <a:pt x="876" y="3111"/>
                  </a:lnTo>
                  <a:lnTo>
                    <a:pt x="736" y="3416"/>
                  </a:lnTo>
                  <a:lnTo>
                    <a:pt x="668" y="3848"/>
                  </a:lnTo>
                  <a:lnTo>
                    <a:pt x="787" y="4292"/>
                  </a:lnTo>
                  <a:lnTo>
                    <a:pt x="825" y="4851"/>
                  </a:lnTo>
                  <a:lnTo>
                    <a:pt x="393" y="5346"/>
                  </a:lnTo>
                  <a:lnTo>
                    <a:pt x="139" y="6019"/>
                  </a:lnTo>
                  <a:lnTo>
                    <a:pt x="0" y="6324"/>
                  </a:lnTo>
                  <a:lnTo>
                    <a:pt x="4724" y="6299"/>
                  </a:lnTo>
                  <a:lnTo>
                    <a:pt x="5041" y="5194"/>
                  </a:lnTo>
                  <a:lnTo>
                    <a:pt x="3403" y="3848"/>
                  </a:lnTo>
                  <a:lnTo>
                    <a:pt x="3733" y="147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494B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5" name="object 3835"/>
            <p:cNvSpPr/>
            <p:nvPr/>
          </p:nvSpPr>
          <p:spPr>
            <a:xfrm>
              <a:off x="12426834" y="6940389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2413" y="0"/>
                  </a:moveTo>
                  <a:lnTo>
                    <a:pt x="355" y="762"/>
                  </a:lnTo>
                  <a:lnTo>
                    <a:pt x="0" y="1778"/>
                  </a:lnTo>
                  <a:lnTo>
                    <a:pt x="190" y="2311"/>
                  </a:lnTo>
                  <a:lnTo>
                    <a:pt x="1346" y="2794"/>
                  </a:lnTo>
                  <a:lnTo>
                    <a:pt x="1473" y="3924"/>
                  </a:lnTo>
                  <a:lnTo>
                    <a:pt x="2108" y="5308"/>
                  </a:lnTo>
                  <a:lnTo>
                    <a:pt x="2171" y="5511"/>
                  </a:lnTo>
                  <a:lnTo>
                    <a:pt x="2844" y="5651"/>
                  </a:lnTo>
                  <a:lnTo>
                    <a:pt x="3175" y="6096"/>
                  </a:lnTo>
                  <a:lnTo>
                    <a:pt x="3410" y="6654"/>
                  </a:lnTo>
                  <a:lnTo>
                    <a:pt x="4051" y="6769"/>
                  </a:lnTo>
                  <a:lnTo>
                    <a:pt x="4394" y="7213"/>
                  </a:lnTo>
                  <a:lnTo>
                    <a:pt x="4560" y="7620"/>
                  </a:lnTo>
                  <a:lnTo>
                    <a:pt x="4682" y="7772"/>
                  </a:lnTo>
                  <a:lnTo>
                    <a:pt x="5257" y="7874"/>
                  </a:lnTo>
                  <a:lnTo>
                    <a:pt x="5600" y="8343"/>
                  </a:lnTo>
                  <a:lnTo>
                    <a:pt x="5852" y="8902"/>
                  </a:lnTo>
                  <a:lnTo>
                    <a:pt x="6718" y="9359"/>
                  </a:lnTo>
                  <a:lnTo>
                    <a:pt x="7950" y="9766"/>
                  </a:lnTo>
                  <a:lnTo>
                    <a:pt x="8039" y="10922"/>
                  </a:lnTo>
                  <a:lnTo>
                    <a:pt x="8496" y="11849"/>
                  </a:lnTo>
                  <a:lnTo>
                    <a:pt x="9118" y="11950"/>
                  </a:lnTo>
                  <a:lnTo>
                    <a:pt x="9448" y="12407"/>
                  </a:lnTo>
                  <a:lnTo>
                    <a:pt x="9702" y="12954"/>
                  </a:lnTo>
                  <a:lnTo>
                    <a:pt x="10337" y="13055"/>
                  </a:lnTo>
                  <a:lnTo>
                    <a:pt x="10642" y="13500"/>
                  </a:lnTo>
                  <a:lnTo>
                    <a:pt x="10820" y="14058"/>
                  </a:lnTo>
                  <a:lnTo>
                    <a:pt x="10960" y="14262"/>
                  </a:lnTo>
                  <a:lnTo>
                    <a:pt x="11163" y="14668"/>
                  </a:lnTo>
                  <a:lnTo>
                    <a:pt x="11811" y="14643"/>
                  </a:lnTo>
                  <a:lnTo>
                    <a:pt x="11518" y="13360"/>
                  </a:lnTo>
                  <a:lnTo>
                    <a:pt x="12039" y="12801"/>
                  </a:lnTo>
                  <a:lnTo>
                    <a:pt x="11404" y="11391"/>
                  </a:lnTo>
                  <a:lnTo>
                    <a:pt x="11061" y="9804"/>
                  </a:lnTo>
                  <a:lnTo>
                    <a:pt x="9333" y="8902"/>
                  </a:lnTo>
                  <a:lnTo>
                    <a:pt x="9273" y="8458"/>
                  </a:lnTo>
                  <a:lnTo>
                    <a:pt x="8089" y="8458"/>
                  </a:lnTo>
                  <a:lnTo>
                    <a:pt x="5143" y="5473"/>
                  </a:lnTo>
                  <a:lnTo>
                    <a:pt x="3797" y="3619"/>
                  </a:lnTo>
                  <a:lnTo>
                    <a:pt x="2997" y="1409"/>
                  </a:lnTo>
                  <a:lnTo>
                    <a:pt x="2413" y="0"/>
                  </a:lnTo>
                  <a:close/>
                </a:path>
                <a:path w="12065" h="15240">
                  <a:moveTo>
                    <a:pt x="8712" y="6248"/>
                  </a:moveTo>
                  <a:lnTo>
                    <a:pt x="8314" y="6769"/>
                  </a:lnTo>
                  <a:lnTo>
                    <a:pt x="8195" y="7162"/>
                  </a:lnTo>
                  <a:lnTo>
                    <a:pt x="8089" y="8458"/>
                  </a:lnTo>
                  <a:lnTo>
                    <a:pt x="9273" y="8458"/>
                  </a:lnTo>
                  <a:lnTo>
                    <a:pt x="9258" y="7620"/>
                  </a:lnTo>
                  <a:lnTo>
                    <a:pt x="8712" y="6248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6" name="object 3836"/>
            <p:cNvSpPr/>
            <p:nvPr/>
          </p:nvSpPr>
          <p:spPr>
            <a:xfrm>
              <a:off x="12422222" y="6894436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3657" y="1498"/>
                  </a:moveTo>
                  <a:lnTo>
                    <a:pt x="2108" y="1498"/>
                  </a:lnTo>
                  <a:lnTo>
                    <a:pt x="2123" y="1981"/>
                  </a:lnTo>
                  <a:lnTo>
                    <a:pt x="1943" y="2235"/>
                  </a:lnTo>
                  <a:lnTo>
                    <a:pt x="1601" y="2438"/>
                  </a:lnTo>
                  <a:lnTo>
                    <a:pt x="1161" y="3378"/>
                  </a:lnTo>
                  <a:lnTo>
                    <a:pt x="1092" y="4102"/>
                  </a:lnTo>
                  <a:lnTo>
                    <a:pt x="761" y="4356"/>
                  </a:lnTo>
                  <a:lnTo>
                    <a:pt x="253" y="5206"/>
                  </a:lnTo>
                  <a:lnTo>
                    <a:pt x="0" y="6794"/>
                  </a:lnTo>
                  <a:lnTo>
                    <a:pt x="800" y="7937"/>
                  </a:lnTo>
                  <a:lnTo>
                    <a:pt x="1511" y="9143"/>
                  </a:lnTo>
                  <a:lnTo>
                    <a:pt x="2793" y="9829"/>
                  </a:lnTo>
                  <a:lnTo>
                    <a:pt x="3213" y="8851"/>
                  </a:lnTo>
                  <a:lnTo>
                    <a:pt x="3657" y="7937"/>
                  </a:lnTo>
                  <a:lnTo>
                    <a:pt x="5012" y="1981"/>
                  </a:lnTo>
                  <a:lnTo>
                    <a:pt x="3594" y="1981"/>
                  </a:lnTo>
                  <a:lnTo>
                    <a:pt x="3416" y="1904"/>
                  </a:lnTo>
                  <a:lnTo>
                    <a:pt x="3644" y="1638"/>
                  </a:lnTo>
                  <a:lnTo>
                    <a:pt x="3657" y="1498"/>
                  </a:lnTo>
                  <a:close/>
                </a:path>
                <a:path w="5715" h="10159">
                  <a:moveTo>
                    <a:pt x="5194" y="1181"/>
                  </a:moveTo>
                  <a:lnTo>
                    <a:pt x="4521" y="1358"/>
                  </a:lnTo>
                  <a:lnTo>
                    <a:pt x="4089" y="1511"/>
                  </a:lnTo>
                  <a:lnTo>
                    <a:pt x="3644" y="1638"/>
                  </a:lnTo>
                  <a:lnTo>
                    <a:pt x="3594" y="1981"/>
                  </a:lnTo>
                  <a:lnTo>
                    <a:pt x="5012" y="1981"/>
                  </a:lnTo>
                  <a:lnTo>
                    <a:pt x="5194" y="1181"/>
                  </a:lnTo>
                  <a:close/>
                </a:path>
                <a:path w="5715" h="10159">
                  <a:moveTo>
                    <a:pt x="3797" y="0"/>
                  </a:moveTo>
                  <a:lnTo>
                    <a:pt x="3594" y="126"/>
                  </a:lnTo>
                  <a:lnTo>
                    <a:pt x="3111" y="241"/>
                  </a:lnTo>
                  <a:lnTo>
                    <a:pt x="3009" y="380"/>
                  </a:lnTo>
                  <a:lnTo>
                    <a:pt x="2870" y="457"/>
                  </a:lnTo>
                  <a:lnTo>
                    <a:pt x="2705" y="495"/>
                  </a:lnTo>
                  <a:lnTo>
                    <a:pt x="2070" y="1549"/>
                  </a:lnTo>
                  <a:lnTo>
                    <a:pt x="3657" y="149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176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7" name="object 3837"/>
            <p:cNvSpPr/>
            <p:nvPr/>
          </p:nvSpPr>
          <p:spPr>
            <a:xfrm>
              <a:off x="12547485" y="6895566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40">
                  <a:moveTo>
                    <a:pt x="6747" y="12905"/>
                  </a:moveTo>
                  <a:lnTo>
                    <a:pt x="7658" y="14287"/>
                  </a:lnTo>
                  <a:lnTo>
                    <a:pt x="7536" y="21056"/>
                  </a:lnTo>
                  <a:lnTo>
                    <a:pt x="7315" y="22796"/>
                  </a:lnTo>
                  <a:lnTo>
                    <a:pt x="8661" y="25095"/>
                  </a:lnTo>
                  <a:lnTo>
                    <a:pt x="8267" y="26022"/>
                  </a:lnTo>
                  <a:lnTo>
                    <a:pt x="8115" y="27686"/>
                  </a:lnTo>
                  <a:lnTo>
                    <a:pt x="8864" y="27419"/>
                  </a:lnTo>
                  <a:lnTo>
                    <a:pt x="9613" y="26962"/>
                  </a:lnTo>
                  <a:lnTo>
                    <a:pt x="10663" y="26962"/>
                  </a:lnTo>
                  <a:lnTo>
                    <a:pt x="11290" y="25400"/>
                  </a:lnTo>
                  <a:lnTo>
                    <a:pt x="10655" y="21056"/>
                  </a:lnTo>
                  <a:lnTo>
                    <a:pt x="10502" y="19723"/>
                  </a:lnTo>
                  <a:lnTo>
                    <a:pt x="10348" y="17703"/>
                  </a:lnTo>
                  <a:lnTo>
                    <a:pt x="10248" y="17005"/>
                  </a:lnTo>
                  <a:lnTo>
                    <a:pt x="8851" y="16205"/>
                  </a:lnTo>
                  <a:lnTo>
                    <a:pt x="9105" y="14516"/>
                  </a:lnTo>
                  <a:lnTo>
                    <a:pt x="8318" y="13411"/>
                  </a:lnTo>
                  <a:lnTo>
                    <a:pt x="6747" y="12905"/>
                  </a:lnTo>
                  <a:close/>
                </a:path>
                <a:path w="11429" h="27940">
                  <a:moveTo>
                    <a:pt x="10663" y="26962"/>
                  </a:moveTo>
                  <a:lnTo>
                    <a:pt x="9613" y="26962"/>
                  </a:lnTo>
                  <a:lnTo>
                    <a:pt x="10439" y="27520"/>
                  </a:lnTo>
                  <a:lnTo>
                    <a:pt x="10663" y="26962"/>
                  </a:lnTo>
                  <a:close/>
                </a:path>
                <a:path w="11429" h="27940">
                  <a:moveTo>
                    <a:pt x="6502" y="12534"/>
                  </a:moveTo>
                  <a:lnTo>
                    <a:pt x="6464" y="12814"/>
                  </a:lnTo>
                  <a:lnTo>
                    <a:pt x="6747" y="12905"/>
                  </a:lnTo>
                  <a:lnTo>
                    <a:pt x="6502" y="12534"/>
                  </a:lnTo>
                  <a:close/>
                </a:path>
                <a:path w="11429" h="27940">
                  <a:moveTo>
                    <a:pt x="5432" y="8102"/>
                  </a:moveTo>
                  <a:lnTo>
                    <a:pt x="4267" y="8102"/>
                  </a:lnTo>
                  <a:lnTo>
                    <a:pt x="4495" y="8559"/>
                  </a:lnTo>
                  <a:lnTo>
                    <a:pt x="5816" y="11493"/>
                  </a:lnTo>
                  <a:lnTo>
                    <a:pt x="6502" y="12534"/>
                  </a:lnTo>
                  <a:lnTo>
                    <a:pt x="6718" y="10947"/>
                  </a:lnTo>
                  <a:lnTo>
                    <a:pt x="6019" y="9639"/>
                  </a:lnTo>
                  <a:lnTo>
                    <a:pt x="5432" y="8102"/>
                  </a:lnTo>
                  <a:close/>
                </a:path>
                <a:path w="11429" h="27940">
                  <a:moveTo>
                    <a:pt x="4171" y="4800"/>
                  </a:moveTo>
                  <a:lnTo>
                    <a:pt x="3733" y="4800"/>
                  </a:lnTo>
                  <a:lnTo>
                    <a:pt x="3035" y="6007"/>
                  </a:lnTo>
                  <a:lnTo>
                    <a:pt x="3390" y="6756"/>
                  </a:lnTo>
                  <a:lnTo>
                    <a:pt x="3187" y="7556"/>
                  </a:lnTo>
                  <a:lnTo>
                    <a:pt x="3136" y="8343"/>
                  </a:lnTo>
                  <a:lnTo>
                    <a:pt x="3606" y="8267"/>
                  </a:lnTo>
                  <a:lnTo>
                    <a:pt x="4267" y="8102"/>
                  </a:lnTo>
                  <a:lnTo>
                    <a:pt x="5432" y="8102"/>
                  </a:lnTo>
                  <a:lnTo>
                    <a:pt x="4171" y="4800"/>
                  </a:lnTo>
                  <a:close/>
                </a:path>
                <a:path w="11429" h="27940">
                  <a:moveTo>
                    <a:pt x="2336" y="0"/>
                  </a:moveTo>
                  <a:lnTo>
                    <a:pt x="1663" y="254"/>
                  </a:lnTo>
                  <a:lnTo>
                    <a:pt x="1701" y="939"/>
                  </a:lnTo>
                  <a:lnTo>
                    <a:pt x="1358" y="1651"/>
                  </a:lnTo>
                  <a:lnTo>
                    <a:pt x="2260" y="2641"/>
                  </a:lnTo>
                  <a:lnTo>
                    <a:pt x="2870" y="2959"/>
                  </a:lnTo>
                  <a:lnTo>
                    <a:pt x="0" y="5308"/>
                  </a:lnTo>
                  <a:lnTo>
                    <a:pt x="3733" y="4800"/>
                  </a:lnTo>
                  <a:lnTo>
                    <a:pt x="4171" y="4800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8" name="object 3838"/>
            <p:cNvSpPr/>
            <p:nvPr/>
          </p:nvSpPr>
          <p:spPr>
            <a:xfrm>
              <a:off x="12522499" y="6951785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5" h="17779">
                  <a:moveTo>
                    <a:pt x="2168" y="14399"/>
                  </a:moveTo>
                  <a:lnTo>
                    <a:pt x="266" y="15392"/>
                  </a:lnTo>
                  <a:lnTo>
                    <a:pt x="0" y="16967"/>
                  </a:lnTo>
                  <a:lnTo>
                    <a:pt x="850" y="17526"/>
                  </a:lnTo>
                  <a:lnTo>
                    <a:pt x="2019" y="16484"/>
                  </a:lnTo>
                  <a:lnTo>
                    <a:pt x="2168" y="14399"/>
                  </a:lnTo>
                  <a:close/>
                </a:path>
                <a:path w="24765" h="17779">
                  <a:moveTo>
                    <a:pt x="14624" y="8223"/>
                  </a:moveTo>
                  <a:lnTo>
                    <a:pt x="10807" y="9829"/>
                  </a:lnTo>
                  <a:lnTo>
                    <a:pt x="4394" y="13271"/>
                  </a:lnTo>
                  <a:lnTo>
                    <a:pt x="2748" y="14104"/>
                  </a:lnTo>
                  <a:lnTo>
                    <a:pt x="5753" y="15633"/>
                  </a:lnTo>
                  <a:lnTo>
                    <a:pt x="6197" y="14630"/>
                  </a:lnTo>
                  <a:lnTo>
                    <a:pt x="7550" y="14104"/>
                  </a:lnTo>
                  <a:lnTo>
                    <a:pt x="7658" y="13449"/>
                  </a:lnTo>
                  <a:lnTo>
                    <a:pt x="8115" y="13131"/>
                  </a:lnTo>
                  <a:lnTo>
                    <a:pt x="10744" y="12128"/>
                  </a:lnTo>
                  <a:lnTo>
                    <a:pt x="10883" y="11798"/>
                  </a:lnTo>
                  <a:lnTo>
                    <a:pt x="11036" y="11518"/>
                  </a:lnTo>
                  <a:lnTo>
                    <a:pt x="11163" y="11188"/>
                  </a:lnTo>
                  <a:lnTo>
                    <a:pt x="12471" y="10896"/>
                  </a:lnTo>
                  <a:lnTo>
                    <a:pt x="13207" y="9715"/>
                  </a:lnTo>
                  <a:lnTo>
                    <a:pt x="14350" y="9182"/>
                  </a:lnTo>
                  <a:lnTo>
                    <a:pt x="14624" y="8223"/>
                  </a:lnTo>
                  <a:close/>
                </a:path>
                <a:path w="24765" h="17779">
                  <a:moveTo>
                    <a:pt x="2209" y="13830"/>
                  </a:moveTo>
                  <a:lnTo>
                    <a:pt x="2168" y="14399"/>
                  </a:lnTo>
                  <a:lnTo>
                    <a:pt x="2748" y="14104"/>
                  </a:lnTo>
                  <a:lnTo>
                    <a:pt x="2209" y="13830"/>
                  </a:lnTo>
                  <a:close/>
                </a:path>
                <a:path w="24765" h="17779">
                  <a:moveTo>
                    <a:pt x="15353" y="7917"/>
                  </a:moveTo>
                  <a:lnTo>
                    <a:pt x="14706" y="7937"/>
                  </a:lnTo>
                  <a:lnTo>
                    <a:pt x="14624" y="8223"/>
                  </a:lnTo>
                  <a:lnTo>
                    <a:pt x="15353" y="7917"/>
                  </a:lnTo>
                  <a:close/>
                </a:path>
                <a:path w="24765" h="17779">
                  <a:moveTo>
                    <a:pt x="24218" y="0"/>
                  </a:moveTo>
                  <a:lnTo>
                    <a:pt x="22351" y="1231"/>
                  </a:lnTo>
                  <a:lnTo>
                    <a:pt x="18554" y="3683"/>
                  </a:lnTo>
                  <a:lnTo>
                    <a:pt x="15455" y="7874"/>
                  </a:lnTo>
                  <a:lnTo>
                    <a:pt x="15913" y="7899"/>
                  </a:lnTo>
                  <a:lnTo>
                    <a:pt x="16840" y="7442"/>
                  </a:lnTo>
                  <a:lnTo>
                    <a:pt x="16967" y="7150"/>
                  </a:lnTo>
                  <a:lnTo>
                    <a:pt x="17284" y="6527"/>
                  </a:lnTo>
                  <a:lnTo>
                    <a:pt x="17945" y="6248"/>
                  </a:lnTo>
                  <a:lnTo>
                    <a:pt x="18389" y="5334"/>
                  </a:lnTo>
                  <a:lnTo>
                    <a:pt x="18846" y="5168"/>
                  </a:lnTo>
                  <a:lnTo>
                    <a:pt x="19748" y="4775"/>
                  </a:lnTo>
                  <a:lnTo>
                    <a:pt x="19850" y="4127"/>
                  </a:lnTo>
                  <a:lnTo>
                    <a:pt x="20319" y="3822"/>
                  </a:lnTo>
                  <a:lnTo>
                    <a:pt x="20866" y="3581"/>
                  </a:lnTo>
                  <a:lnTo>
                    <a:pt x="21335" y="3416"/>
                  </a:lnTo>
                  <a:lnTo>
                    <a:pt x="21564" y="3314"/>
                  </a:lnTo>
                  <a:lnTo>
                    <a:pt x="21767" y="2336"/>
                  </a:lnTo>
                  <a:lnTo>
                    <a:pt x="22605" y="2171"/>
                  </a:lnTo>
                  <a:lnTo>
                    <a:pt x="23355" y="1841"/>
                  </a:lnTo>
                  <a:lnTo>
                    <a:pt x="24041" y="1587"/>
                  </a:lnTo>
                  <a:lnTo>
                    <a:pt x="24498" y="635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F0F1E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39" name="object 3839"/>
            <p:cNvSpPr/>
            <p:nvPr/>
          </p:nvSpPr>
          <p:spPr>
            <a:xfrm>
              <a:off x="12539470" y="6874268"/>
              <a:ext cx="15240" cy="31115"/>
            </a:xfrm>
            <a:custGeom>
              <a:avLst/>
              <a:gdLst/>
              <a:ahLst/>
              <a:cxnLst/>
              <a:rect l="l" t="t" r="r" b="b"/>
              <a:pathLst>
                <a:path w="15240" h="31115">
                  <a:moveTo>
                    <a:pt x="644" y="0"/>
                  </a:moveTo>
                  <a:lnTo>
                    <a:pt x="22" y="0"/>
                  </a:lnTo>
                  <a:lnTo>
                    <a:pt x="0" y="482"/>
                  </a:lnTo>
                  <a:lnTo>
                    <a:pt x="505" y="2552"/>
                  </a:lnTo>
                  <a:lnTo>
                    <a:pt x="6194" y="12242"/>
                  </a:lnTo>
                  <a:lnTo>
                    <a:pt x="8506" y="18491"/>
                  </a:lnTo>
                  <a:lnTo>
                    <a:pt x="10017" y="19557"/>
                  </a:lnTo>
                  <a:lnTo>
                    <a:pt x="10347" y="21297"/>
                  </a:lnTo>
                  <a:lnTo>
                    <a:pt x="14043" y="30937"/>
                  </a:lnTo>
                  <a:lnTo>
                    <a:pt x="14678" y="29248"/>
                  </a:lnTo>
                  <a:lnTo>
                    <a:pt x="13510" y="27952"/>
                  </a:lnTo>
                  <a:lnTo>
                    <a:pt x="12570" y="24803"/>
                  </a:lnTo>
                  <a:lnTo>
                    <a:pt x="11897" y="23126"/>
                  </a:lnTo>
                  <a:lnTo>
                    <a:pt x="11300" y="21450"/>
                  </a:lnTo>
                  <a:lnTo>
                    <a:pt x="10169" y="16954"/>
                  </a:lnTo>
                  <a:lnTo>
                    <a:pt x="7274" y="13284"/>
                  </a:lnTo>
                  <a:lnTo>
                    <a:pt x="5610" y="9042"/>
                  </a:lnTo>
                  <a:lnTo>
                    <a:pt x="4467" y="7658"/>
                  </a:lnTo>
                  <a:lnTo>
                    <a:pt x="3769" y="6045"/>
                  </a:lnTo>
                  <a:lnTo>
                    <a:pt x="3143" y="4381"/>
                  </a:lnTo>
                  <a:lnTo>
                    <a:pt x="1902" y="3378"/>
                  </a:lnTo>
                  <a:lnTo>
                    <a:pt x="1521" y="1892"/>
                  </a:lnTo>
                  <a:lnTo>
                    <a:pt x="975" y="482"/>
                  </a:lnTo>
                  <a:lnTo>
                    <a:pt x="746" y="406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0" name="object 3840"/>
            <p:cNvSpPr/>
            <p:nvPr/>
          </p:nvSpPr>
          <p:spPr>
            <a:xfrm>
              <a:off x="12550767" y="6895706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3345" y="7929"/>
                  </a:moveTo>
                  <a:lnTo>
                    <a:pt x="2743" y="9499"/>
                  </a:lnTo>
                  <a:lnTo>
                    <a:pt x="3441" y="10794"/>
                  </a:lnTo>
                  <a:lnTo>
                    <a:pt x="3187" y="12687"/>
                  </a:lnTo>
                  <a:lnTo>
                    <a:pt x="5041" y="13284"/>
                  </a:lnTo>
                  <a:lnTo>
                    <a:pt x="5232" y="12217"/>
                  </a:lnTo>
                  <a:lnTo>
                    <a:pt x="4902" y="11899"/>
                  </a:lnTo>
                  <a:lnTo>
                    <a:pt x="4800" y="11036"/>
                  </a:lnTo>
                  <a:lnTo>
                    <a:pt x="3345" y="7929"/>
                  </a:lnTo>
                  <a:close/>
                </a:path>
                <a:path w="5715" h="13334">
                  <a:moveTo>
                    <a:pt x="3181" y="7581"/>
                  </a:moveTo>
                  <a:lnTo>
                    <a:pt x="3345" y="7929"/>
                  </a:lnTo>
                  <a:lnTo>
                    <a:pt x="3181" y="7581"/>
                  </a:lnTo>
                  <a:close/>
                </a:path>
                <a:path w="5715" h="13334">
                  <a:moveTo>
                    <a:pt x="0" y="0"/>
                  </a:moveTo>
                  <a:lnTo>
                    <a:pt x="596" y="1689"/>
                  </a:lnTo>
                  <a:lnTo>
                    <a:pt x="1282" y="3365"/>
                  </a:lnTo>
                  <a:lnTo>
                    <a:pt x="2209" y="6515"/>
                  </a:lnTo>
                  <a:lnTo>
                    <a:pt x="3181" y="7581"/>
                  </a:lnTo>
                  <a:lnTo>
                    <a:pt x="3098" y="7404"/>
                  </a:lnTo>
                  <a:lnTo>
                    <a:pt x="2336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1" name="object 3841"/>
            <p:cNvSpPr/>
            <p:nvPr/>
          </p:nvSpPr>
          <p:spPr>
            <a:xfrm>
              <a:off x="12512212" y="6832485"/>
              <a:ext cx="19685" cy="29845"/>
            </a:xfrm>
            <a:custGeom>
              <a:avLst/>
              <a:gdLst/>
              <a:ahLst/>
              <a:cxnLst/>
              <a:rect l="l" t="t" r="r" b="b"/>
              <a:pathLst>
                <a:path w="19684" h="29845">
                  <a:moveTo>
                    <a:pt x="1049" y="0"/>
                  </a:moveTo>
                  <a:lnTo>
                    <a:pt x="901" y="39"/>
                  </a:lnTo>
                  <a:lnTo>
                    <a:pt x="482" y="90"/>
                  </a:lnTo>
                  <a:lnTo>
                    <a:pt x="304" y="420"/>
                  </a:lnTo>
                  <a:lnTo>
                    <a:pt x="177" y="775"/>
                  </a:lnTo>
                  <a:lnTo>
                    <a:pt x="0" y="1093"/>
                  </a:lnTo>
                  <a:lnTo>
                    <a:pt x="292" y="2376"/>
                  </a:lnTo>
                  <a:lnTo>
                    <a:pt x="1511" y="3074"/>
                  </a:lnTo>
                  <a:lnTo>
                    <a:pt x="2020" y="4281"/>
                  </a:lnTo>
                  <a:lnTo>
                    <a:pt x="2260" y="4928"/>
                  </a:lnTo>
                  <a:lnTo>
                    <a:pt x="3962" y="7430"/>
                  </a:lnTo>
                  <a:lnTo>
                    <a:pt x="5702" y="9932"/>
                  </a:lnTo>
                  <a:lnTo>
                    <a:pt x="7404" y="12434"/>
                  </a:lnTo>
                  <a:lnTo>
                    <a:pt x="9639" y="13983"/>
                  </a:lnTo>
                  <a:lnTo>
                    <a:pt x="10579" y="16371"/>
                  </a:lnTo>
                  <a:lnTo>
                    <a:pt x="11799" y="19825"/>
                  </a:lnTo>
                  <a:lnTo>
                    <a:pt x="12191" y="20816"/>
                  </a:lnTo>
                  <a:lnTo>
                    <a:pt x="13461" y="21172"/>
                  </a:lnTo>
                  <a:lnTo>
                    <a:pt x="13487" y="22378"/>
                  </a:lnTo>
                  <a:lnTo>
                    <a:pt x="13906" y="23318"/>
                  </a:lnTo>
                  <a:lnTo>
                    <a:pt x="14935" y="23521"/>
                  </a:lnTo>
                  <a:lnTo>
                    <a:pt x="15129" y="24423"/>
                  </a:lnTo>
                  <a:lnTo>
                    <a:pt x="15392" y="25121"/>
                  </a:lnTo>
                  <a:lnTo>
                    <a:pt x="16738" y="25566"/>
                  </a:lnTo>
                  <a:lnTo>
                    <a:pt x="16789" y="26874"/>
                  </a:lnTo>
                  <a:lnTo>
                    <a:pt x="17652" y="28893"/>
                  </a:lnTo>
                  <a:lnTo>
                    <a:pt x="18211" y="29465"/>
                  </a:lnTo>
                  <a:lnTo>
                    <a:pt x="19354" y="29084"/>
                  </a:lnTo>
                  <a:lnTo>
                    <a:pt x="18986" y="28474"/>
                  </a:lnTo>
                  <a:lnTo>
                    <a:pt x="17703" y="28017"/>
                  </a:lnTo>
                  <a:lnTo>
                    <a:pt x="17678" y="26798"/>
                  </a:lnTo>
                  <a:lnTo>
                    <a:pt x="17284" y="25782"/>
                  </a:lnTo>
                  <a:lnTo>
                    <a:pt x="17195" y="25071"/>
                  </a:lnTo>
                  <a:lnTo>
                    <a:pt x="16992" y="24423"/>
                  </a:lnTo>
                  <a:lnTo>
                    <a:pt x="16446" y="23928"/>
                  </a:lnTo>
                  <a:lnTo>
                    <a:pt x="15138" y="23394"/>
                  </a:lnTo>
                  <a:lnTo>
                    <a:pt x="15138" y="22086"/>
                  </a:lnTo>
                  <a:lnTo>
                    <a:pt x="14653" y="20816"/>
                  </a:lnTo>
                  <a:lnTo>
                    <a:pt x="14401" y="20219"/>
                  </a:lnTo>
                  <a:lnTo>
                    <a:pt x="14300" y="19571"/>
                  </a:lnTo>
                  <a:lnTo>
                    <a:pt x="14211" y="19419"/>
                  </a:lnTo>
                  <a:lnTo>
                    <a:pt x="13957" y="19343"/>
                  </a:lnTo>
                  <a:lnTo>
                    <a:pt x="12484" y="18721"/>
                  </a:lnTo>
                  <a:lnTo>
                    <a:pt x="12509" y="17235"/>
                  </a:lnTo>
                  <a:lnTo>
                    <a:pt x="12129" y="16130"/>
                  </a:lnTo>
                  <a:lnTo>
                    <a:pt x="11404" y="16130"/>
                  </a:lnTo>
                  <a:lnTo>
                    <a:pt x="11048" y="15647"/>
                  </a:lnTo>
                  <a:lnTo>
                    <a:pt x="10807" y="15038"/>
                  </a:lnTo>
                  <a:lnTo>
                    <a:pt x="10045" y="12739"/>
                  </a:lnTo>
                  <a:lnTo>
                    <a:pt x="9397" y="11634"/>
                  </a:lnTo>
                  <a:lnTo>
                    <a:pt x="8458" y="11367"/>
                  </a:lnTo>
                  <a:lnTo>
                    <a:pt x="8293" y="10529"/>
                  </a:lnTo>
                  <a:lnTo>
                    <a:pt x="8039" y="9742"/>
                  </a:lnTo>
                  <a:lnTo>
                    <a:pt x="7365" y="8141"/>
                  </a:lnTo>
                  <a:lnTo>
                    <a:pt x="5930" y="7024"/>
                  </a:lnTo>
                  <a:lnTo>
                    <a:pt x="5496" y="5335"/>
                  </a:lnTo>
                  <a:lnTo>
                    <a:pt x="4660" y="4992"/>
                  </a:lnTo>
                  <a:lnTo>
                    <a:pt x="4293" y="4243"/>
                  </a:lnTo>
                  <a:lnTo>
                    <a:pt x="4063" y="3481"/>
                  </a:lnTo>
                  <a:lnTo>
                    <a:pt x="3213" y="3138"/>
                  </a:lnTo>
                  <a:lnTo>
                    <a:pt x="2844" y="2465"/>
                  </a:lnTo>
                  <a:lnTo>
                    <a:pt x="2603" y="1664"/>
                  </a:lnTo>
                  <a:lnTo>
                    <a:pt x="2387" y="1626"/>
                  </a:lnTo>
                  <a:lnTo>
                    <a:pt x="2349" y="1322"/>
                  </a:lnTo>
                  <a:lnTo>
                    <a:pt x="1650" y="1118"/>
                  </a:lnTo>
                  <a:lnTo>
                    <a:pt x="1049" y="0"/>
                  </a:lnTo>
                  <a:close/>
                </a:path>
                <a:path w="19684" h="29845">
                  <a:moveTo>
                    <a:pt x="12101" y="16047"/>
                  </a:moveTo>
                  <a:lnTo>
                    <a:pt x="11404" y="16130"/>
                  </a:lnTo>
                  <a:lnTo>
                    <a:pt x="12129" y="1613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2" name="object 3842"/>
            <p:cNvSpPr/>
            <p:nvPr/>
          </p:nvSpPr>
          <p:spPr>
            <a:xfrm>
              <a:off x="12522254" y="684522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54" y="761"/>
                  </a:lnTo>
                  <a:lnTo>
                    <a:pt x="508" y="1549"/>
                  </a:lnTo>
                  <a:lnTo>
                    <a:pt x="762" y="2311"/>
                  </a:lnTo>
                  <a:lnTo>
                    <a:pt x="1066" y="2197"/>
                  </a:lnTo>
                  <a:lnTo>
                    <a:pt x="1397" y="2057"/>
                  </a:lnTo>
                  <a:lnTo>
                    <a:pt x="1244" y="1612"/>
                  </a:lnTo>
                  <a:lnTo>
                    <a:pt x="1092" y="1142"/>
                  </a:lnTo>
                  <a:lnTo>
                    <a:pt x="952" y="685"/>
                  </a:lnTo>
                  <a:lnTo>
                    <a:pt x="711" y="584"/>
                  </a:lnTo>
                  <a:lnTo>
                    <a:pt x="635" y="393"/>
                  </a:lnTo>
                  <a:lnTo>
                    <a:pt x="660" y="152"/>
                  </a:lnTo>
                  <a:lnTo>
                    <a:pt x="419" y="114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3" name="object 3843"/>
            <p:cNvSpPr/>
            <p:nvPr/>
          </p:nvSpPr>
          <p:spPr>
            <a:xfrm>
              <a:off x="12465377" y="683159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5827" y="1706"/>
                  </a:moveTo>
                  <a:lnTo>
                    <a:pt x="5263" y="1905"/>
                  </a:lnTo>
                  <a:lnTo>
                    <a:pt x="4533" y="2209"/>
                  </a:lnTo>
                  <a:lnTo>
                    <a:pt x="4318" y="2451"/>
                  </a:lnTo>
                  <a:lnTo>
                    <a:pt x="4013" y="2514"/>
                  </a:lnTo>
                  <a:lnTo>
                    <a:pt x="3098" y="4394"/>
                  </a:lnTo>
                  <a:lnTo>
                    <a:pt x="749" y="4965"/>
                  </a:lnTo>
                  <a:lnTo>
                    <a:pt x="0" y="7010"/>
                  </a:lnTo>
                  <a:lnTo>
                    <a:pt x="266" y="7569"/>
                  </a:lnTo>
                  <a:lnTo>
                    <a:pt x="584" y="8102"/>
                  </a:lnTo>
                  <a:lnTo>
                    <a:pt x="1270" y="8216"/>
                  </a:lnTo>
                  <a:lnTo>
                    <a:pt x="3733" y="5702"/>
                  </a:lnTo>
                  <a:lnTo>
                    <a:pt x="7099" y="4076"/>
                  </a:lnTo>
                  <a:lnTo>
                    <a:pt x="8095" y="1905"/>
                  </a:lnTo>
                  <a:lnTo>
                    <a:pt x="6083" y="1905"/>
                  </a:lnTo>
                  <a:lnTo>
                    <a:pt x="5827" y="1706"/>
                  </a:lnTo>
                  <a:close/>
                </a:path>
                <a:path w="8890" h="8254">
                  <a:moveTo>
                    <a:pt x="8188" y="1701"/>
                  </a:moveTo>
                  <a:lnTo>
                    <a:pt x="5842" y="1701"/>
                  </a:lnTo>
                  <a:lnTo>
                    <a:pt x="6210" y="1866"/>
                  </a:lnTo>
                  <a:lnTo>
                    <a:pt x="6083" y="1905"/>
                  </a:lnTo>
                  <a:lnTo>
                    <a:pt x="8095" y="1905"/>
                  </a:lnTo>
                  <a:lnTo>
                    <a:pt x="8188" y="1701"/>
                  </a:lnTo>
                  <a:close/>
                </a:path>
                <a:path w="8890" h="8254">
                  <a:moveTo>
                    <a:pt x="8394" y="0"/>
                  </a:moveTo>
                  <a:lnTo>
                    <a:pt x="6794" y="508"/>
                  </a:lnTo>
                  <a:lnTo>
                    <a:pt x="5761" y="1054"/>
                  </a:lnTo>
                  <a:lnTo>
                    <a:pt x="5827" y="1706"/>
                  </a:lnTo>
                  <a:lnTo>
                    <a:pt x="8188" y="1701"/>
                  </a:lnTo>
                  <a:lnTo>
                    <a:pt x="8485" y="1054"/>
                  </a:lnTo>
                  <a:lnTo>
                    <a:pt x="8579" y="508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4" name="object 3844"/>
            <p:cNvSpPr/>
            <p:nvPr/>
          </p:nvSpPr>
          <p:spPr>
            <a:xfrm>
              <a:off x="12473529" y="682798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3594" y="0"/>
                  </a:moveTo>
                  <a:lnTo>
                    <a:pt x="2463" y="558"/>
                  </a:lnTo>
                  <a:lnTo>
                    <a:pt x="1904" y="2019"/>
                  </a:lnTo>
                  <a:lnTo>
                    <a:pt x="393" y="1943"/>
                  </a:lnTo>
                  <a:lnTo>
                    <a:pt x="304" y="2171"/>
                  </a:lnTo>
                  <a:lnTo>
                    <a:pt x="63" y="2222"/>
                  </a:lnTo>
                  <a:lnTo>
                    <a:pt x="38" y="2692"/>
                  </a:lnTo>
                  <a:lnTo>
                    <a:pt x="0" y="2920"/>
                  </a:lnTo>
                  <a:lnTo>
                    <a:pt x="88" y="3162"/>
                  </a:lnTo>
                  <a:lnTo>
                    <a:pt x="152" y="3365"/>
                  </a:lnTo>
                  <a:lnTo>
                    <a:pt x="495" y="4305"/>
                  </a:lnTo>
                  <a:lnTo>
                    <a:pt x="2463" y="3568"/>
                  </a:lnTo>
                  <a:lnTo>
                    <a:pt x="4406" y="2806"/>
                  </a:lnTo>
                  <a:lnTo>
                    <a:pt x="5511" y="812"/>
                  </a:lnTo>
                  <a:lnTo>
                    <a:pt x="5206" y="165"/>
                  </a:lnTo>
                  <a:lnTo>
                    <a:pt x="4648" y="355"/>
                  </a:lnTo>
                  <a:lnTo>
                    <a:pt x="4089" y="419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5" name="object 3845"/>
            <p:cNvSpPr/>
            <p:nvPr/>
          </p:nvSpPr>
          <p:spPr>
            <a:xfrm>
              <a:off x="12477116" y="68268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863" y="152"/>
                  </a:lnTo>
                  <a:lnTo>
                    <a:pt x="558" y="139"/>
                  </a:lnTo>
                  <a:lnTo>
                    <a:pt x="355" y="457"/>
                  </a:lnTo>
                  <a:lnTo>
                    <a:pt x="190" y="774"/>
                  </a:lnTo>
                  <a:lnTo>
                    <a:pt x="0" y="1092"/>
                  </a:lnTo>
                  <a:lnTo>
                    <a:pt x="495" y="1524"/>
                  </a:lnTo>
                  <a:lnTo>
                    <a:pt x="1054" y="1447"/>
                  </a:lnTo>
                  <a:lnTo>
                    <a:pt x="1638" y="1257"/>
                  </a:lnTo>
                  <a:lnTo>
                    <a:pt x="1384" y="457"/>
                  </a:lnTo>
                  <a:lnTo>
                    <a:pt x="1270" y="304"/>
                  </a:lnTo>
                  <a:lnTo>
                    <a:pt x="1168" y="15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6" name="object 3846"/>
            <p:cNvSpPr/>
            <p:nvPr/>
          </p:nvSpPr>
          <p:spPr>
            <a:xfrm>
              <a:off x="12450504" y="6842123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1468" y="0"/>
                  </a:moveTo>
                  <a:lnTo>
                    <a:pt x="8648" y="2755"/>
                  </a:lnTo>
                  <a:lnTo>
                    <a:pt x="5753" y="5460"/>
                  </a:lnTo>
                  <a:lnTo>
                    <a:pt x="1206" y="10159"/>
                  </a:lnTo>
                  <a:lnTo>
                    <a:pt x="0" y="12382"/>
                  </a:lnTo>
                  <a:lnTo>
                    <a:pt x="558" y="15151"/>
                  </a:lnTo>
                  <a:lnTo>
                    <a:pt x="876" y="15290"/>
                  </a:lnTo>
                  <a:lnTo>
                    <a:pt x="2171" y="14744"/>
                  </a:lnTo>
                  <a:lnTo>
                    <a:pt x="1968" y="14160"/>
                  </a:lnTo>
                  <a:lnTo>
                    <a:pt x="1904" y="13601"/>
                  </a:lnTo>
                  <a:lnTo>
                    <a:pt x="2349" y="13119"/>
                  </a:lnTo>
                  <a:lnTo>
                    <a:pt x="4343" y="10655"/>
                  </a:lnTo>
                  <a:lnTo>
                    <a:pt x="6921" y="8712"/>
                  </a:lnTo>
                  <a:lnTo>
                    <a:pt x="8661" y="5092"/>
                  </a:lnTo>
                  <a:lnTo>
                    <a:pt x="9461" y="4914"/>
                  </a:lnTo>
                  <a:lnTo>
                    <a:pt x="10147" y="4648"/>
                  </a:lnTo>
                  <a:lnTo>
                    <a:pt x="10274" y="4317"/>
                  </a:lnTo>
                  <a:lnTo>
                    <a:pt x="10566" y="3695"/>
                  </a:lnTo>
                  <a:lnTo>
                    <a:pt x="10947" y="2489"/>
                  </a:lnTo>
                  <a:lnTo>
                    <a:pt x="12395" y="1536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7" name="object 3847"/>
            <p:cNvSpPr/>
            <p:nvPr/>
          </p:nvSpPr>
          <p:spPr>
            <a:xfrm>
              <a:off x="12439542" y="686366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5588" y="0"/>
                  </a:moveTo>
                  <a:lnTo>
                    <a:pt x="3416" y="1765"/>
                  </a:lnTo>
                  <a:lnTo>
                    <a:pt x="1206" y="3492"/>
                  </a:lnTo>
                  <a:lnTo>
                    <a:pt x="0" y="6108"/>
                  </a:lnTo>
                  <a:lnTo>
                    <a:pt x="1803" y="6057"/>
                  </a:lnTo>
                  <a:lnTo>
                    <a:pt x="698" y="8000"/>
                  </a:lnTo>
                  <a:lnTo>
                    <a:pt x="1651" y="8547"/>
                  </a:lnTo>
                  <a:lnTo>
                    <a:pt x="2501" y="7150"/>
                  </a:lnTo>
                  <a:lnTo>
                    <a:pt x="3302" y="5740"/>
                  </a:lnTo>
                  <a:lnTo>
                    <a:pt x="3746" y="5257"/>
                  </a:lnTo>
                  <a:lnTo>
                    <a:pt x="4584" y="5854"/>
                  </a:lnTo>
                  <a:lnTo>
                    <a:pt x="5969" y="4991"/>
                  </a:lnTo>
                  <a:lnTo>
                    <a:pt x="6007" y="3467"/>
                  </a:lnTo>
                  <a:lnTo>
                    <a:pt x="6286" y="2070"/>
                  </a:lnTo>
                  <a:lnTo>
                    <a:pt x="6134" y="1904"/>
                  </a:lnTo>
                  <a:lnTo>
                    <a:pt x="6045" y="1676"/>
                  </a:lnTo>
                  <a:lnTo>
                    <a:pt x="6007" y="1460"/>
                  </a:lnTo>
                  <a:lnTo>
                    <a:pt x="5867" y="1346"/>
                  </a:lnTo>
                  <a:lnTo>
                    <a:pt x="5600" y="1066"/>
                  </a:lnTo>
                  <a:lnTo>
                    <a:pt x="5791" y="952"/>
                  </a:lnTo>
                  <a:lnTo>
                    <a:pt x="5791" y="596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8" name="object 3848"/>
            <p:cNvSpPr/>
            <p:nvPr/>
          </p:nvSpPr>
          <p:spPr>
            <a:xfrm>
              <a:off x="12431246" y="687678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4025" y="697"/>
                  </a:moveTo>
                  <a:lnTo>
                    <a:pt x="2146" y="1243"/>
                  </a:lnTo>
                  <a:lnTo>
                    <a:pt x="2539" y="3745"/>
                  </a:lnTo>
                  <a:lnTo>
                    <a:pt x="774" y="4393"/>
                  </a:lnTo>
                  <a:lnTo>
                    <a:pt x="380" y="5358"/>
                  </a:lnTo>
                  <a:lnTo>
                    <a:pt x="358" y="5968"/>
                  </a:lnTo>
                  <a:lnTo>
                    <a:pt x="0" y="6323"/>
                  </a:lnTo>
                  <a:lnTo>
                    <a:pt x="88" y="6958"/>
                  </a:lnTo>
                  <a:lnTo>
                    <a:pt x="1371" y="7212"/>
                  </a:lnTo>
                  <a:lnTo>
                    <a:pt x="126" y="8241"/>
                  </a:lnTo>
                  <a:lnTo>
                    <a:pt x="838" y="8940"/>
                  </a:lnTo>
                  <a:lnTo>
                    <a:pt x="2019" y="7098"/>
                  </a:lnTo>
                  <a:lnTo>
                    <a:pt x="4000" y="5968"/>
                  </a:lnTo>
                  <a:lnTo>
                    <a:pt x="4825" y="2564"/>
                  </a:lnTo>
                  <a:lnTo>
                    <a:pt x="5676" y="1840"/>
                  </a:lnTo>
                  <a:lnTo>
                    <a:pt x="6692" y="1370"/>
                  </a:lnTo>
                  <a:lnTo>
                    <a:pt x="5029" y="1370"/>
                  </a:lnTo>
                  <a:lnTo>
                    <a:pt x="4025" y="697"/>
                  </a:lnTo>
                  <a:close/>
                </a:path>
                <a:path w="6984" h="9525">
                  <a:moveTo>
                    <a:pt x="6172" y="0"/>
                  </a:moveTo>
                  <a:lnTo>
                    <a:pt x="5397" y="50"/>
                  </a:lnTo>
                  <a:lnTo>
                    <a:pt x="5029" y="1370"/>
                  </a:lnTo>
                  <a:lnTo>
                    <a:pt x="6692" y="1370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05F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49" name="object 3849"/>
            <p:cNvSpPr/>
            <p:nvPr/>
          </p:nvSpPr>
          <p:spPr>
            <a:xfrm>
              <a:off x="12461072" y="683860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4305" y="0"/>
                  </a:moveTo>
                  <a:lnTo>
                    <a:pt x="2565" y="1003"/>
                  </a:lnTo>
                  <a:lnTo>
                    <a:pt x="2489" y="2158"/>
                  </a:lnTo>
                  <a:lnTo>
                    <a:pt x="1219" y="2552"/>
                  </a:lnTo>
                  <a:lnTo>
                    <a:pt x="901" y="3517"/>
                  </a:lnTo>
                  <a:lnTo>
                    <a:pt x="1816" y="5054"/>
                  </a:lnTo>
                  <a:lnTo>
                    <a:pt x="368" y="6007"/>
                  </a:lnTo>
                  <a:lnTo>
                    <a:pt x="0" y="7213"/>
                  </a:lnTo>
                  <a:lnTo>
                    <a:pt x="736" y="6959"/>
                  </a:lnTo>
                  <a:lnTo>
                    <a:pt x="1612" y="6502"/>
                  </a:lnTo>
                  <a:lnTo>
                    <a:pt x="2844" y="6476"/>
                  </a:lnTo>
                  <a:lnTo>
                    <a:pt x="3187" y="5232"/>
                  </a:lnTo>
                  <a:lnTo>
                    <a:pt x="3162" y="3403"/>
                  </a:lnTo>
                  <a:lnTo>
                    <a:pt x="5168" y="2768"/>
                  </a:lnTo>
                  <a:lnTo>
                    <a:pt x="5588" y="1206"/>
                  </a:lnTo>
                  <a:lnTo>
                    <a:pt x="4889" y="1104"/>
                  </a:lnTo>
                  <a:lnTo>
                    <a:pt x="4584" y="558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0" name="object 3850"/>
            <p:cNvSpPr/>
            <p:nvPr/>
          </p:nvSpPr>
          <p:spPr>
            <a:xfrm>
              <a:off x="12437027" y="686972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400" y="7029"/>
                  </a:moveTo>
                  <a:close/>
                </a:path>
                <a:path w="4445" h="7620">
                  <a:moveTo>
                    <a:pt x="4317" y="0"/>
                  </a:moveTo>
                  <a:lnTo>
                    <a:pt x="2514" y="50"/>
                  </a:lnTo>
                  <a:lnTo>
                    <a:pt x="1358" y="1168"/>
                  </a:lnTo>
                  <a:lnTo>
                    <a:pt x="774" y="2666"/>
                  </a:lnTo>
                  <a:lnTo>
                    <a:pt x="0" y="4038"/>
                  </a:lnTo>
                  <a:lnTo>
                    <a:pt x="749" y="4203"/>
                  </a:lnTo>
                  <a:lnTo>
                    <a:pt x="977" y="4660"/>
                  </a:lnTo>
                  <a:lnTo>
                    <a:pt x="609" y="5346"/>
                  </a:lnTo>
                  <a:lnTo>
                    <a:pt x="329" y="5803"/>
                  </a:lnTo>
                  <a:lnTo>
                    <a:pt x="228" y="6489"/>
                  </a:lnTo>
                  <a:lnTo>
                    <a:pt x="400" y="7029"/>
                  </a:lnTo>
                  <a:lnTo>
                    <a:pt x="991" y="6451"/>
                  </a:lnTo>
                  <a:lnTo>
                    <a:pt x="1435" y="5803"/>
                  </a:lnTo>
                  <a:lnTo>
                    <a:pt x="2273" y="5562"/>
                  </a:lnTo>
                  <a:lnTo>
                    <a:pt x="3568" y="4940"/>
                  </a:lnTo>
                  <a:lnTo>
                    <a:pt x="4000" y="3797"/>
                  </a:lnTo>
                  <a:lnTo>
                    <a:pt x="4165" y="2489"/>
                  </a:lnTo>
                  <a:lnTo>
                    <a:pt x="3213" y="1943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060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1" name="object 3851"/>
            <p:cNvSpPr/>
            <p:nvPr/>
          </p:nvSpPr>
          <p:spPr>
            <a:xfrm>
              <a:off x="12448002" y="685726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060" y="0"/>
                  </a:moveTo>
                  <a:lnTo>
                    <a:pt x="2489" y="1638"/>
                  </a:lnTo>
                  <a:lnTo>
                    <a:pt x="635" y="2209"/>
                  </a:lnTo>
                  <a:lnTo>
                    <a:pt x="0" y="3797"/>
                  </a:lnTo>
                  <a:lnTo>
                    <a:pt x="749" y="3848"/>
                  </a:lnTo>
                  <a:lnTo>
                    <a:pt x="939" y="4356"/>
                  </a:lnTo>
                  <a:lnTo>
                    <a:pt x="1143" y="4851"/>
                  </a:lnTo>
                  <a:lnTo>
                    <a:pt x="2946" y="3759"/>
                  </a:lnTo>
                  <a:lnTo>
                    <a:pt x="3594" y="2146"/>
                  </a:lnTo>
                  <a:lnTo>
                    <a:pt x="3365" y="139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2" name="object 3852"/>
            <p:cNvSpPr/>
            <p:nvPr/>
          </p:nvSpPr>
          <p:spPr>
            <a:xfrm>
              <a:off x="12435260" y="687376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752" y="0"/>
                  </a:moveTo>
                  <a:lnTo>
                    <a:pt x="838" y="1066"/>
                  </a:lnTo>
                  <a:lnTo>
                    <a:pt x="342" y="2349"/>
                  </a:lnTo>
                  <a:lnTo>
                    <a:pt x="0" y="3708"/>
                  </a:lnTo>
                  <a:lnTo>
                    <a:pt x="1016" y="4394"/>
                  </a:lnTo>
                  <a:lnTo>
                    <a:pt x="1397" y="3060"/>
                  </a:lnTo>
                  <a:lnTo>
                    <a:pt x="2159" y="3009"/>
                  </a:lnTo>
                  <a:lnTo>
                    <a:pt x="1993" y="2413"/>
                  </a:lnTo>
                  <a:lnTo>
                    <a:pt x="2044" y="1854"/>
                  </a:lnTo>
                  <a:lnTo>
                    <a:pt x="2362" y="1295"/>
                  </a:lnTo>
                  <a:lnTo>
                    <a:pt x="2755" y="635"/>
                  </a:lnTo>
                  <a:lnTo>
                    <a:pt x="2501" y="16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3" name="object 3853"/>
            <p:cNvSpPr/>
            <p:nvPr/>
          </p:nvSpPr>
          <p:spPr>
            <a:xfrm>
              <a:off x="12444826" y="686106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175" y="0"/>
                  </a:moveTo>
                  <a:lnTo>
                    <a:pt x="2032" y="647"/>
                  </a:lnTo>
                  <a:lnTo>
                    <a:pt x="0" y="342"/>
                  </a:lnTo>
                  <a:lnTo>
                    <a:pt x="292" y="2590"/>
                  </a:lnTo>
                  <a:lnTo>
                    <a:pt x="495" y="3187"/>
                  </a:lnTo>
                  <a:lnTo>
                    <a:pt x="584" y="3492"/>
                  </a:lnTo>
                  <a:lnTo>
                    <a:pt x="635" y="3683"/>
                  </a:lnTo>
                  <a:lnTo>
                    <a:pt x="673" y="3860"/>
                  </a:lnTo>
                  <a:lnTo>
                    <a:pt x="723" y="4051"/>
                  </a:lnTo>
                  <a:lnTo>
                    <a:pt x="774" y="4292"/>
                  </a:lnTo>
                  <a:lnTo>
                    <a:pt x="850" y="4508"/>
                  </a:lnTo>
                  <a:lnTo>
                    <a:pt x="990" y="4660"/>
                  </a:lnTo>
                  <a:lnTo>
                    <a:pt x="1447" y="4508"/>
                  </a:lnTo>
                  <a:lnTo>
                    <a:pt x="2349" y="4152"/>
                  </a:lnTo>
                  <a:lnTo>
                    <a:pt x="2273" y="3924"/>
                  </a:lnTo>
                  <a:lnTo>
                    <a:pt x="2095" y="3479"/>
                  </a:lnTo>
                  <a:lnTo>
                    <a:pt x="1943" y="3340"/>
                  </a:lnTo>
                  <a:lnTo>
                    <a:pt x="1778" y="3225"/>
                  </a:lnTo>
                  <a:lnTo>
                    <a:pt x="1651" y="3086"/>
                  </a:lnTo>
                  <a:lnTo>
                    <a:pt x="1778" y="2895"/>
                  </a:lnTo>
                  <a:lnTo>
                    <a:pt x="1993" y="2438"/>
                  </a:lnTo>
                  <a:lnTo>
                    <a:pt x="2133" y="2146"/>
                  </a:lnTo>
                  <a:lnTo>
                    <a:pt x="2273" y="1828"/>
                  </a:lnTo>
                  <a:lnTo>
                    <a:pt x="2590" y="1244"/>
                  </a:lnTo>
                  <a:lnTo>
                    <a:pt x="3238" y="88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4" name="object 3854"/>
            <p:cNvSpPr/>
            <p:nvPr/>
          </p:nvSpPr>
          <p:spPr>
            <a:xfrm>
              <a:off x="12428536" y="693449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4318" y="0"/>
                  </a:moveTo>
                  <a:lnTo>
                    <a:pt x="2235" y="406"/>
                  </a:lnTo>
                  <a:lnTo>
                    <a:pt x="0" y="1003"/>
                  </a:lnTo>
                  <a:lnTo>
                    <a:pt x="76" y="2501"/>
                  </a:lnTo>
                  <a:lnTo>
                    <a:pt x="736" y="3670"/>
                  </a:lnTo>
                  <a:lnTo>
                    <a:pt x="1130" y="4914"/>
                  </a:lnTo>
                  <a:lnTo>
                    <a:pt x="2540" y="6680"/>
                  </a:lnTo>
                  <a:lnTo>
                    <a:pt x="3568" y="8877"/>
                  </a:lnTo>
                  <a:lnTo>
                    <a:pt x="6134" y="9829"/>
                  </a:lnTo>
                  <a:lnTo>
                    <a:pt x="7023" y="12153"/>
                  </a:lnTo>
                  <a:lnTo>
                    <a:pt x="7683" y="12230"/>
                  </a:lnTo>
                  <a:lnTo>
                    <a:pt x="7988" y="12699"/>
                  </a:lnTo>
                  <a:lnTo>
                    <a:pt x="8229" y="13258"/>
                  </a:lnTo>
                  <a:lnTo>
                    <a:pt x="8597" y="14020"/>
                  </a:lnTo>
                  <a:lnTo>
                    <a:pt x="9029" y="14820"/>
                  </a:lnTo>
                  <a:lnTo>
                    <a:pt x="11341" y="14020"/>
                  </a:lnTo>
                  <a:lnTo>
                    <a:pt x="12014" y="11849"/>
                  </a:lnTo>
                  <a:lnTo>
                    <a:pt x="13843" y="13246"/>
                  </a:lnTo>
                  <a:lnTo>
                    <a:pt x="14376" y="12763"/>
                  </a:lnTo>
                  <a:lnTo>
                    <a:pt x="14770" y="11417"/>
                  </a:lnTo>
                  <a:lnTo>
                    <a:pt x="14922" y="10350"/>
                  </a:lnTo>
                  <a:lnTo>
                    <a:pt x="14579" y="9296"/>
                  </a:lnTo>
                  <a:lnTo>
                    <a:pt x="14135" y="9461"/>
                  </a:lnTo>
                  <a:lnTo>
                    <a:pt x="13893" y="9524"/>
                  </a:lnTo>
                  <a:lnTo>
                    <a:pt x="11836" y="9550"/>
                  </a:lnTo>
                  <a:lnTo>
                    <a:pt x="12827" y="8369"/>
                  </a:lnTo>
                  <a:lnTo>
                    <a:pt x="13093" y="7467"/>
                  </a:lnTo>
                  <a:lnTo>
                    <a:pt x="12839" y="6781"/>
                  </a:lnTo>
                  <a:lnTo>
                    <a:pt x="12534" y="6667"/>
                  </a:lnTo>
                  <a:lnTo>
                    <a:pt x="11912" y="6362"/>
                  </a:lnTo>
                  <a:lnTo>
                    <a:pt x="7950" y="7721"/>
                  </a:lnTo>
                  <a:lnTo>
                    <a:pt x="7772" y="7607"/>
                  </a:lnTo>
                  <a:lnTo>
                    <a:pt x="5969" y="3111"/>
                  </a:lnTo>
                  <a:lnTo>
                    <a:pt x="5664" y="3124"/>
                  </a:lnTo>
                  <a:lnTo>
                    <a:pt x="5486" y="2997"/>
                  </a:lnTo>
                  <a:lnTo>
                    <a:pt x="5537" y="2616"/>
                  </a:lnTo>
                  <a:lnTo>
                    <a:pt x="5715" y="2425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5" name="object 3855"/>
            <p:cNvSpPr/>
            <p:nvPr/>
          </p:nvSpPr>
          <p:spPr>
            <a:xfrm>
              <a:off x="12436732" y="6935486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1045" y="3365"/>
                  </a:moveTo>
                  <a:lnTo>
                    <a:pt x="5016" y="3365"/>
                  </a:lnTo>
                  <a:lnTo>
                    <a:pt x="5499" y="5562"/>
                  </a:lnTo>
                  <a:lnTo>
                    <a:pt x="6299" y="6464"/>
                  </a:lnTo>
                  <a:lnTo>
                    <a:pt x="8229" y="5613"/>
                  </a:lnTo>
                  <a:lnTo>
                    <a:pt x="8036" y="4559"/>
                  </a:lnTo>
                  <a:lnTo>
                    <a:pt x="7812" y="3796"/>
                  </a:lnTo>
                  <a:lnTo>
                    <a:pt x="7518" y="3784"/>
                  </a:lnTo>
                  <a:lnTo>
                    <a:pt x="7480" y="3517"/>
                  </a:lnTo>
                  <a:lnTo>
                    <a:pt x="11250" y="3517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11250" y="3517"/>
                  </a:moveTo>
                  <a:lnTo>
                    <a:pt x="7480" y="3517"/>
                  </a:lnTo>
                  <a:lnTo>
                    <a:pt x="7607" y="3543"/>
                  </a:lnTo>
                  <a:lnTo>
                    <a:pt x="7826" y="3810"/>
                  </a:lnTo>
                  <a:lnTo>
                    <a:pt x="8547" y="3860"/>
                  </a:lnTo>
                  <a:lnTo>
                    <a:pt x="9258" y="4063"/>
                  </a:lnTo>
                  <a:lnTo>
                    <a:pt x="10363" y="5892"/>
                  </a:lnTo>
                  <a:lnTo>
                    <a:pt x="11277" y="5702"/>
                  </a:lnTo>
                  <a:lnTo>
                    <a:pt x="12318" y="5257"/>
                  </a:lnTo>
                  <a:lnTo>
                    <a:pt x="12064" y="4559"/>
                  </a:lnTo>
                  <a:lnTo>
                    <a:pt x="11747" y="3886"/>
                  </a:lnTo>
                  <a:lnTo>
                    <a:pt x="11250" y="3517"/>
                  </a:lnTo>
                  <a:close/>
                </a:path>
                <a:path w="12700" h="6984">
                  <a:moveTo>
                    <a:pt x="952" y="393"/>
                  </a:moveTo>
                  <a:lnTo>
                    <a:pt x="253" y="393"/>
                  </a:lnTo>
                  <a:lnTo>
                    <a:pt x="0" y="1701"/>
                  </a:lnTo>
                  <a:lnTo>
                    <a:pt x="355" y="2933"/>
                  </a:lnTo>
                  <a:lnTo>
                    <a:pt x="863" y="4102"/>
                  </a:lnTo>
                  <a:lnTo>
                    <a:pt x="1854" y="4610"/>
                  </a:lnTo>
                  <a:lnTo>
                    <a:pt x="2133" y="3340"/>
                  </a:lnTo>
                  <a:lnTo>
                    <a:pt x="2920" y="3301"/>
                  </a:lnTo>
                  <a:lnTo>
                    <a:pt x="10959" y="3301"/>
                  </a:lnTo>
                  <a:lnTo>
                    <a:pt x="8115" y="1193"/>
                  </a:lnTo>
                  <a:lnTo>
                    <a:pt x="1409" y="1193"/>
                  </a:lnTo>
                  <a:lnTo>
                    <a:pt x="952" y="393"/>
                  </a:lnTo>
                  <a:close/>
                </a:path>
                <a:path w="12700" h="6984">
                  <a:moveTo>
                    <a:pt x="10959" y="3301"/>
                  </a:moveTo>
                  <a:lnTo>
                    <a:pt x="2920" y="3301"/>
                  </a:lnTo>
                  <a:lnTo>
                    <a:pt x="4013" y="3390"/>
                  </a:lnTo>
                  <a:lnTo>
                    <a:pt x="5016" y="3365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4102" y="0"/>
                  </a:moveTo>
                  <a:lnTo>
                    <a:pt x="1409" y="1193"/>
                  </a:lnTo>
                  <a:lnTo>
                    <a:pt x="8115" y="1193"/>
                  </a:lnTo>
                  <a:lnTo>
                    <a:pt x="7772" y="939"/>
                  </a:lnTo>
                  <a:lnTo>
                    <a:pt x="5956" y="49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6" name="object 3856"/>
            <p:cNvSpPr/>
            <p:nvPr/>
          </p:nvSpPr>
          <p:spPr>
            <a:xfrm>
              <a:off x="12421396" y="6915932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1752" y="0"/>
                  </a:moveTo>
                  <a:lnTo>
                    <a:pt x="0" y="2019"/>
                  </a:lnTo>
                  <a:lnTo>
                    <a:pt x="1460" y="4381"/>
                  </a:lnTo>
                  <a:lnTo>
                    <a:pt x="1104" y="6565"/>
                  </a:lnTo>
                  <a:lnTo>
                    <a:pt x="1447" y="7366"/>
                  </a:lnTo>
                  <a:lnTo>
                    <a:pt x="1511" y="8204"/>
                  </a:lnTo>
                  <a:lnTo>
                    <a:pt x="1612" y="10274"/>
                  </a:lnTo>
                  <a:lnTo>
                    <a:pt x="1816" y="11518"/>
                  </a:lnTo>
                  <a:lnTo>
                    <a:pt x="3162" y="12103"/>
                  </a:lnTo>
                  <a:lnTo>
                    <a:pt x="3492" y="11722"/>
                  </a:lnTo>
                  <a:lnTo>
                    <a:pt x="3543" y="11264"/>
                  </a:lnTo>
                  <a:lnTo>
                    <a:pt x="3467" y="10579"/>
                  </a:lnTo>
                  <a:lnTo>
                    <a:pt x="3568" y="10223"/>
                  </a:lnTo>
                  <a:lnTo>
                    <a:pt x="4063" y="10198"/>
                  </a:lnTo>
                  <a:lnTo>
                    <a:pt x="4165" y="10566"/>
                  </a:lnTo>
                  <a:lnTo>
                    <a:pt x="4317" y="10871"/>
                  </a:lnTo>
                  <a:lnTo>
                    <a:pt x="4965" y="10579"/>
                  </a:lnTo>
                  <a:lnTo>
                    <a:pt x="4470" y="9207"/>
                  </a:lnTo>
                  <a:lnTo>
                    <a:pt x="3390" y="7899"/>
                  </a:lnTo>
                  <a:lnTo>
                    <a:pt x="2641" y="6477"/>
                  </a:lnTo>
                  <a:lnTo>
                    <a:pt x="2717" y="3365"/>
                  </a:lnTo>
                  <a:lnTo>
                    <a:pt x="2298" y="2032"/>
                  </a:lnTo>
                  <a:lnTo>
                    <a:pt x="2070" y="72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7" name="object 3857"/>
            <p:cNvSpPr/>
            <p:nvPr/>
          </p:nvSpPr>
          <p:spPr>
            <a:xfrm>
              <a:off x="12434497" y="693759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0"/>
                  </a:moveTo>
                  <a:lnTo>
                    <a:pt x="1803" y="4495"/>
                  </a:lnTo>
                  <a:lnTo>
                    <a:pt x="2006" y="4610"/>
                  </a:lnTo>
                  <a:lnTo>
                    <a:pt x="5943" y="3251"/>
                  </a:lnTo>
                  <a:lnTo>
                    <a:pt x="5664" y="2578"/>
                  </a:lnTo>
                  <a:lnTo>
                    <a:pt x="5435" y="1892"/>
                  </a:lnTo>
                  <a:lnTo>
                    <a:pt x="5156" y="1193"/>
                  </a:lnTo>
                  <a:lnTo>
                    <a:pt x="4368" y="1231"/>
                  </a:lnTo>
                  <a:lnTo>
                    <a:pt x="4089" y="2501"/>
                  </a:lnTo>
                  <a:lnTo>
                    <a:pt x="3098" y="1993"/>
                  </a:lnTo>
                  <a:lnTo>
                    <a:pt x="2463" y="1943"/>
                  </a:lnTo>
                  <a:lnTo>
                    <a:pt x="1803" y="1854"/>
                  </a:lnTo>
                  <a:lnTo>
                    <a:pt x="1612" y="1155"/>
                  </a:lnTo>
                  <a:lnTo>
                    <a:pt x="1384" y="254"/>
                  </a:lnTo>
                  <a:lnTo>
                    <a:pt x="78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8" name="object 3858"/>
            <p:cNvSpPr/>
            <p:nvPr/>
          </p:nvSpPr>
          <p:spPr>
            <a:xfrm>
              <a:off x="12425849" y="692695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473" y="0"/>
                  </a:moveTo>
                  <a:lnTo>
                    <a:pt x="1117" y="406"/>
                  </a:lnTo>
                  <a:lnTo>
                    <a:pt x="419" y="1168"/>
                  </a:lnTo>
                  <a:lnTo>
                    <a:pt x="266" y="1511"/>
                  </a:lnTo>
                  <a:lnTo>
                    <a:pt x="139" y="1866"/>
                  </a:lnTo>
                  <a:lnTo>
                    <a:pt x="0" y="2209"/>
                  </a:lnTo>
                  <a:lnTo>
                    <a:pt x="469" y="3517"/>
                  </a:lnTo>
                  <a:lnTo>
                    <a:pt x="698" y="3454"/>
                  </a:lnTo>
                  <a:lnTo>
                    <a:pt x="901" y="3365"/>
                  </a:lnTo>
                  <a:lnTo>
                    <a:pt x="1117" y="3301"/>
                  </a:lnTo>
                  <a:lnTo>
                    <a:pt x="1917" y="2298"/>
                  </a:lnTo>
                  <a:lnTo>
                    <a:pt x="1803" y="3467"/>
                  </a:lnTo>
                  <a:lnTo>
                    <a:pt x="2095" y="3708"/>
                  </a:lnTo>
                  <a:lnTo>
                    <a:pt x="2603" y="5067"/>
                  </a:lnTo>
                  <a:lnTo>
                    <a:pt x="3213" y="4584"/>
                  </a:lnTo>
                  <a:lnTo>
                    <a:pt x="3810" y="4076"/>
                  </a:lnTo>
                  <a:lnTo>
                    <a:pt x="4406" y="3606"/>
                  </a:lnTo>
                  <a:lnTo>
                    <a:pt x="4343" y="3365"/>
                  </a:lnTo>
                  <a:lnTo>
                    <a:pt x="4152" y="2920"/>
                  </a:lnTo>
                  <a:lnTo>
                    <a:pt x="2247" y="3365"/>
                  </a:lnTo>
                  <a:lnTo>
                    <a:pt x="2260" y="1727"/>
                  </a:lnTo>
                  <a:lnTo>
                    <a:pt x="1739" y="67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59" name="object 3859"/>
            <p:cNvSpPr/>
            <p:nvPr/>
          </p:nvSpPr>
          <p:spPr>
            <a:xfrm>
              <a:off x="12424128" y="69286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673" y="0"/>
                  </a:moveTo>
                  <a:lnTo>
                    <a:pt x="0" y="1917"/>
                  </a:lnTo>
                  <a:lnTo>
                    <a:pt x="1422" y="3340"/>
                  </a:lnTo>
                  <a:lnTo>
                    <a:pt x="1866" y="5016"/>
                  </a:lnTo>
                  <a:lnTo>
                    <a:pt x="2070" y="4965"/>
                  </a:lnTo>
                  <a:lnTo>
                    <a:pt x="2311" y="4889"/>
                  </a:lnTo>
                  <a:lnTo>
                    <a:pt x="2552" y="4825"/>
                  </a:lnTo>
                  <a:lnTo>
                    <a:pt x="2705" y="3149"/>
                  </a:lnTo>
                  <a:lnTo>
                    <a:pt x="2184" y="1790"/>
                  </a:lnTo>
                  <a:lnTo>
                    <a:pt x="2057" y="1371"/>
                  </a:lnTo>
                  <a:lnTo>
                    <a:pt x="1714" y="482"/>
                  </a:lnTo>
                  <a:lnTo>
                    <a:pt x="1358" y="317"/>
                  </a:lnTo>
                  <a:lnTo>
                    <a:pt x="1028" y="139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0" name="object 3860"/>
            <p:cNvSpPr/>
            <p:nvPr/>
          </p:nvSpPr>
          <p:spPr>
            <a:xfrm>
              <a:off x="12425294" y="693349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84" y="0"/>
                  </a:moveTo>
                  <a:lnTo>
                    <a:pt x="1142" y="76"/>
                  </a:lnTo>
                  <a:lnTo>
                    <a:pt x="914" y="139"/>
                  </a:lnTo>
                  <a:lnTo>
                    <a:pt x="698" y="190"/>
                  </a:lnTo>
                  <a:lnTo>
                    <a:pt x="0" y="1473"/>
                  </a:lnTo>
                  <a:lnTo>
                    <a:pt x="507" y="2095"/>
                  </a:lnTo>
                  <a:lnTo>
                    <a:pt x="1765" y="2578"/>
                  </a:lnTo>
                  <a:lnTo>
                    <a:pt x="1854" y="2133"/>
                  </a:lnTo>
                  <a:lnTo>
                    <a:pt x="1993" y="1904"/>
                  </a:lnTo>
                  <a:lnTo>
                    <a:pt x="1765" y="1142"/>
                  </a:lnTo>
                  <a:lnTo>
                    <a:pt x="1562" y="5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9A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1" name="object 3861"/>
            <p:cNvSpPr/>
            <p:nvPr/>
          </p:nvSpPr>
          <p:spPr>
            <a:xfrm>
              <a:off x="12424560" y="692611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01" y="0"/>
                  </a:moveTo>
                  <a:lnTo>
                    <a:pt x="469" y="12"/>
                  </a:lnTo>
                  <a:lnTo>
                    <a:pt x="292" y="406"/>
                  </a:lnTo>
                  <a:lnTo>
                    <a:pt x="317" y="596"/>
                  </a:lnTo>
                  <a:lnTo>
                    <a:pt x="368" y="1092"/>
                  </a:lnTo>
                  <a:lnTo>
                    <a:pt x="317" y="1536"/>
                  </a:lnTo>
                  <a:lnTo>
                    <a:pt x="0" y="1930"/>
                  </a:lnTo>
                  <a:lnTo>
                    <a:pt x="177" y="2336"/>
                  </a:lnTo>
                  <a:lnTo>
                    <a:pt x="241" y="2565"/>
                  </a:lnTo>
                  <a:lnTo>
                    <a:pt x="596" y="2705"/>
                  </a:lnTo>
                  <a:lnTo>
                    <a:pt x="927" y="2882"/>
                  </a:lnTo>
                  <a:lnTo>
                    <a:pt x="1282" y="3047"/>
                  </a:lnTo>
                  <a:lnTo>
                    <a:pt x="1435" y="2692"/>
                  </a:lnTo>
                  <a:lnTo>
                    <a:pt x="1574" y="2349"/>
                  </a:lnTo>
                  <a:lnTo>
                    <a:pt x="1701" y="1993"/>
                  </a:lnTo>
                  <a:lnTo>
                    <a:pt x="1536" y="1562"/>
                  </a:lnTo>
                  <a:lnTo>
                    <a:pt x="1346" y="1142"/>
                  </a:lnTo>
                  <a:lnTo>
                    <a:pt x="1168" y="685"/>
                  </a:lnTo>
                  <a:lnTo>
                    <a:pt x="990" y="39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5D5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2" name="object 3862"/>
            <p:cNvSpPr/>
            <p:nvPr/>
          </p:nvSpPr>
          <p:spPr>
            <a:xfrm>
              <a:off x="12432328" y="6929780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507" y="1384"/>
                  </a:lnTo>
                  <a:lnTo>
                    <a:pt x="787" y="2057"/>
                  </a:lnTo>
                  <a:lnTo>
                    <a:pt x="1015" y="2755"/>
                  </a:lnTo>
                  <a:lnTo>
                    <a:pt x="1295" y="3441"/>
                  </a:lnTo>
                  <a:lnTo>
                    <a:pt x="1612" y="3594"/>
                  </a:lnTo>
                  <a:lnTo>
                    <a:pt x="2247" y="3873"/>
                  </a:lnTo>
                  <a:lnTo>
                    <a:pt x="1892" y="2946"/>
                  </a:lnTo>
                  <a:lnTo>
                    <a:pt x="1562" y="2031"/>
                  </a:lnTo>
                  <a:lnTo>
                    <a:pt x="1206" y="1104"/>
                  </a:lnTo>
                  <a:lnTo>
                    <a:pt x="952" y="558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3" name="object 3863"/>
            <p:cNvSpPr/>
            <p:nvPr/>
          </p:nvSpPr>
          <p:spPr>
            <a:xfrm>
              <a:off x="12429260" y="69394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06" y="0"/>
                  </a:moveTo>
                  <a:lnTo>
                    <a:pt x="114" y="647"/>
                  </a:lnTo>
                  <a:lnTo>
                    <a:pt x="0" y="990"/>
                  </a:lnTo>
                  <a:lnTo>
                    <a:pt x="190" y="1447"/>
                  </a:lnTo>
                  <a:lnTo>
                    <a:pt x="393" y="1917"/>
                  </a:lnTo>
                  <a:lnTo>
                    <a:pt x="571" y="2400"/>
                  </a:lnTo>
                  <a:lnTo>
                    <a:pt x="990" y="2184"/>
                  </a:lnTo>
                  <a:lnTo>
                    <a:pt x="1409" y="1981"/>
                  </a:lnTo>
                  <a:lnTo>
                    <a:pt x="1816" y="1765"/>
                  </a:lnTo>
                  <a:lnTo>
                    <a:pt x="1346" y="1168"/>
                  </a:lnTo>
                  <a:lnTo>
                    <a:pt x="863" y="58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8A5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4" name="object 3864"/>
            <p:cNvSpPr/>
            <p:nvPr/>
          </p:nvSpPr>
          <p:spPr>
            <a:xfrm>
              <a:off x="12430510" y="693098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85" y="0"/>
                  </a:moveTo>
                  <a:lnTo>
                    <a:pt x="469" y="88"/>
                  </a:lnTo>
                  <a:lnTo>
                    <a:pt x="241" y="152"/>
                  </a:lnTo>
                  <a:lnTo>
                    <a:pt x="0" y="241"/>
                  </a:lnTo>
                  <a:lnTo>
                    <a:pt x="101" y="482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469" y="1206"/>
                  </a:lnTo>
                  <a:lnTo>
                    <a:pt x="685" y="1689"/>
                  </a:lnTo>
                  <a:lnTo>
                    <a:pt x="1612" y="1638"/>
                  </a:lnTo>
                  <a:lnTo>
                    <a:pt x="1562" y="977"/>
                  </a:lnTo>
                  <a:lnTo>
                    <a:pt x="1650" y="444"/>
                  </a:lnTo>
                  <a:lnTo>
                    <a:pt x="1320" y="292"/>
                  </a:lnTo>
                  <a:lnTo>
                    <a:pt x="1003" y="13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5" name="object 3865"/>
            <p:cNvSpPr/>
            <p:nvPr/>
          </p:nvSpPr>
          <p:spPr>
            <a:xfrm>
              <a:off x="12428455" y="69305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03" y="0"/>
                  </a:moveTo>
                  <a:lnTo>
                    <a:pt x="1206" y="469"/>
                  </a:lnTo>
                  <a:lnTo>
                    <a:pt x="609" y="977"/>
                  </a:lnTo>
                  <a:lnTo>
                    <a:pt x="0" y="1460"/>
                  </a:lnTo>
                  <a:lnTo>
                    <a:pt x="101" y="1701"/>
                  </a:lnTo>
                  <a:lnTo>
                    <a:pt x="266" y="2158"/>
                  </a:lnTo>
                  <a:lnTo>
                    <a:pt x="952" y="1892"/>
                  </a:lnTo>
                  <a:lnTo>
                    <a:pt x="2324" y="1371"/>
                  </a:lnTo>
                  <a:lnTo>
                    <a:pt x="2247" y="1117"/>
                  </a:lnTo>
                  <a:lnTo>
                    <a:pt x="2057" y="660"/>
                  </a:lnTo>
                  <a:lnTo>
                    <a:pt x="1892" y="21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6" name="object 3866"/>
            <p:cNvSpPr/>
            <p:nvPr/>
          </p:nvSpPr>
          <p:spPr>
            <a:xfrm>
              <a:off x="12431623" y="692978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206" y="1384"/>
                  </a:moveTo>
                  <a:lnTo>
                    <a:pt x="1054" y="914"/>
                  </a:lnTo>
                  <a:lnTo>
                    <a:pt x="863" y="457"/>
                  </a:lnTo>
                  <a:lnTo>
                    <a:pt x="698" y="0"/>
                  </a:ln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190" y="711"/>
                  </a:lnTo>
                  <a:lnTo>
                    <a:pt x="342" y="1168"/>
                  </a:lnTo>
                  <a:lnTo>
                    <a:pt x="533" y="1651"/>
                  </a:lnTo>
                  <a:lnTo>
                    <a:pt x="762" y="1549"/>
                  </a:lnTo>
                  <a:lnTo>
                    <a:pt x="990" y="1460"/>
                  </a:lnTo>
                  <a:lnTo>
                    <a:pt x="1206" y="1384"/>
                  </a:lnTo>
                  <a:close/>
                </a:path>
                <a:path w="4445" h="5715">
                  <a:moveTo>
                    <a:pt x="3200" y="4533"/>
                  </a:moveTo>
                  <a:lnTo>
                    <a:pt x="3111" y="4330"/>
                  </a:lnTo>
                  <a:lnTo>
                    <a:pt x="3035" y="4089"/>
                  </a:lnTo>
                  <a:lnTo>
                    <a:pt x="2946" y="3873"/>
                  </a:lnTo>
                  <a:lnTo>
                    <a:pt x="2311" y="3594"/>
                  </a:lnTo>
                  <a:lnTo>
                    <a:pt x="1993" y="3441"/>
                  </a:lnTo>
                  <a:lnTo>
                    <a:pt x="1358" y="4927"/>
                  </a:lnTo>
                  <a:lnTo>
                    <a:pt x="3200" y="4546"/>
                  </a:lnTo>
                  <a:close/>
                </a:path>
                <a:path w="4445" h="5715">
                  <a:moveTo>
                    <a:pt x="4419" y="5676"/>
                  </a:moveTo>
                  <a:lnTo>
                    <a:pt x="4064" y="4737"/>
                  </a:lnTo>
                  <a:lnTo>
                    <a:pt x="3911" y="4279"/>
                  </a:lnTo>
                  <a:lnTo>
                    <a:pt x="3670" y="4381"/>
                  </a:lnTo>
                  <a:lnTo>
                    <a:pt x="3441" y="4457"/>
                  </a:lnTo>
                  <a:lnTo>
                    <a:pt x="3213" y="4546"/>
                  </a:lnTo>
                  <a:lnTo>
                    <a:pt x="3416" y="5130"/>
                  </a:lnTo>
                  <a:lnTo>
                    <a:pt x="3759" y="5588"/>
                  </a:lnTo>
                  <a:lnTo>
                    <a:pt x="4406" y="5689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7" name="object 3867"/>
            <p:cNvSpPr/>
            <p:nvPr/>
          </p:nvSpPr>
          <p:spPr>
            <a:xfrm>
              <a:off x="12426328" y="69302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47" y="0"/>
                  </a:moveTo>
                  <a:lnTo>
                    <a:pt x="431" y="76"/>
                  </a:lnTo>
                  <a:lnTo>
                    <a:pt x="203" y="152"/>
                  </a:lnTo>
                  <a:lnTo>
                    <a:pt x="0" y="228"/>
                  </a:lnTo>
                  <a:lnTo>
                    <a:pt x="152" y="673"/>
                  </a:lnTo>
                  <a:lnTo>
                    <a:pt x="330" y="1130"/>
                  </a:lnTo>
                  <a:lnTo>
                    <a:pt x="495" y="1587"/>
                  </a:lnTo>
                  <a:lnTo>
                    <a:pt x="787" y="977"/>
                  </a:lnTo>
                  <a:lnTo>
                    <a:pt x="914" y="647"/>
                  </a:lnTo>
                  <a:lnTo>
                    <a:pt x="838" y="444"/>
                  </a:lnTo>
                  <a:lnTo>
                    <a:pt x="749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8" name="object 3868"/>
            <p:cNvSpPr/>
            <p:nvPr/>
          </p:nvSpPr>
          <p:spPr>
            <a:xfrm>
              <a:off x="12426962" y="692924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00" y="0"/>
                  </a:moveTo>
                  <a:lnTo>
                    <a:pt x="0" y="1015"/>
                  </a:lnTo>
                  <a:lnTo>
                    <a:pt x="101" y="1231"/>
                  </a:lnTo>
                  <a:lnTo>
                    <a:pt x="190" y="1447"/>
                  </a:lnTo>
                  <a:lnTo>
                    <a:pt x="292" y="1663"/>
                  </a:lnTo>
                  <a:lnTo>
                    <a:pt x="508" y="1574"/>
                  </a:lnTo>
                  <a:lnTo>
                    <a:pt x="736" y="1498"/>
                  </a:lnTo>
                  <a:lnTo>
                    <a:pt x="977" y="1409"/>
                  </a:lnTo>
                  <a:lnTo>
                    <a:pt x="685" y="118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69" name="object 3869"/>
            <p:cNvSpPr/>
            <p:nvPr/>
          </p:nvSpPr>
          <p:spPr>
            <a:xfrm>
              <a:off x="12428248" y="69320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38" y="203"/>
                  </a:lnTo>
                  <a:lnTo>
                    <a:pt x="0" y="558"/>
                  </a:lnTo>
                  <a:lnTo>
                    <a:pt x="165" y="698"/>
                  </a:lnTo>
                  <a:lnTo>
                    <a:pt x="469" y="698"/>
                  </a:lnTo>
                  <a:lnTo>
                    <a:pt x="393" y="457"/>
                  </a:lnTo>
                  <a:lnTo>
                    <a:pt x="304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0" name="object 3870"/>
            <p:cNvSpPr/>
            <p:nvPr/>
          </p:nvSpPr>
          <p:spPr>
            <a:xfrm>
              <a:off x="12434021" y="693690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50" y="203"/>
                  </a:lnTo>
                  <a:lnTo>
                    <a:pt x="0" y="571"/>
                  </a:lnTo>
                  <a:lnTo>
                    <a:pt x="152" y="698"/>
                  </a:lnTo>
                  <a:lnTo>
                    <a:pt x="482" y="685"/>
                  </a:lnTo>
                  <a:lnTo>
                    <a:pt x="393" y="469"/>
                  </a:lnTo>
                  <a:lnTo>
                    <a:pt x="292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1" name="object 3871"/>
            <p:cNvSpPr/>
            <p:nvPr/>
          </p:nvSpPr>
          <p:spPr>
            <a:xfrm>
              <a:off x="12436029" y="693544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39"/>
                  </a:lnTo>
                  <a:lnTo>
                    <a:pt x="622" y="292"/>
                  </a:lnTo>
                  <a:lnTo>
                    <a:pt x="952" y="431"/>
                  </a:lnTo>
                  <a:lnTo>
                    <a:pt x="622" y="279"/>
                  </a:lnTo>
                  <a:lnTo>
                    <a:pt x="317" y="1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2" name="object 3872"/>
            <p:cNvSpPr/>
            <p:nvPr/>
          </p:nvSpPr>
          <p:spPr>
            <a:xfrm>
              <a:off x="12423465" y="691259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5174" y="11874"/>
                  </a:moveTo>
                  <a:lnTo>
                    <a:pt x="3759" y="11874"/>
                  </a:lnTo>
                  <a:lnTo>
                    <a:pt x="4572" y="12306"/>
                  </a:lnTo>
                  <a:lnTo>
                    <a:pt x="5270" y="13652"/>
                  </a:lnTo>
                  <a:lnTo>
                    <a:pt x="5867" y="14732"/>
                  </a:lnTo>
                  <a:lnTo>
                    <a:pt x="6769" y="14820"/>
                  </a:lnTo>
                  <a:lnTo>
                    <a:pt x="7975" y="12166"/>
                  </a:lnTo>
                  <a:lnTo>
                    <a:pt x="8247" y="11925"/>
                  </a:lnTo>
                  <a:lnTo>
                    <a:pt x="5219" y="11925"/>
                  </a:lnTo>
                  <a:close/>
                </a:path>
                <a:path w="13970" h="15240">
                  <a:moveTo>
                    <a:pt x="1219" y="1206"/>
                  </a:moveTo>
                  <a:lnTo>
                    <a:pt x="571" y="1473"/>
                  </a:lnTo>
                  <a:lnTo>
                    <a:pt x="449" y="3416"/>
                  </a:lnTo>
                  <a:lnTo>
                    <a:pt x="0" y="4064"/>
                  </a:lnTo>
                  <a:lnTo>
                    <a:pt x="228" y="5372"/>
                  </a:lnTo>
                  <a:lnTo>
                    <a:pt x="594" y="6515"/>
                  </a:lnTo>
                  <a:lnTo>
                    <a:pt x="669" y="10025"/>
                  </a:lnTo>
                  <a:lnTo>
                    <a:pt x="1308" y="11226"/>
                  </a:lnTo>
                  <a:lnTo>
                    <a:pt x="2413" y="12547"/>
                  </a:lnTo>
                  <a:lnTo>
                    <a:pt x="3759" y="11874"/>
                  </a:lnTo>
                  <a:lnTo>
                    <a:pt x="5174" y="11874"/>
                  </a:lnTo>
                  <a:lnTo>
                    <a:pt x="4267" y="10858"/>
                  </a:lnTo>
                  <a:lnTo>
                    <a:pt x="3740" y="10452"/>
                  </a:lnTo>
                  <a:lnTo>
                    <a:pt x="2997" y="10452"/>
                  </a:lnTo>
                  <a:lnTo>
                    <a:pt x="2705" y="10414"/>
                  </a:lnTo>
                  <a:lnTo>
                    <a:pt x="3087" y="9969"/>
                  </a:lnTo>
                  <a:lnTo>
                    <a:pt x="2565" y="9969"/>
                  </a:lnTo>
                  <a:lnTo>
                    <a:pt x="2565" y="9664"/>
                  </a:lnTo>
                  <a:lnTo>
                    <a:pt x="2857" y="9448"/>
                  </a:lnTo>
                  <a:lnTo>
                    <a:pt x="3213" y="9423"/>
                  </a:lnTo>
                  <a:lnTo>
                    <a:pt x="5258" y="9423"/>
                  </a:lnTo>
                  <a:lnTo>
                    <a:pt x="5727" y="8051"/>
                  </a:lnTo>
                  <a:lnTo>
                    <a:pt x="6604" y="7048"/>
                  </a:lnTo>
                  <a:lnTo>
                    <a:pt x="5994" y="6515"/>
                  </a:lnTo>
                  <a:lnTo>
                    <a:pt x="5448" y="5905"/>
                  </a:lnTo>
                  <a:lnTo>
                    <a:pt x="3263" y="5130"/>
                  </a:lnTo>
                  <a:lnTo>
                    <a:pt x="4610" y="3860"/>
                  </a:lnTo>
                  <a:lnTo>
                    <a:pt x="4796" y="3416"/>
                  </a:lnTo>
                  <a:lnTo>
                    <a:pt x="2908" y="3416"/>
                  </a:lnTo>
                  <a:lnTo>
                    <a:pt x="2705" y="3327"/>
                  </a:lnTo>
                  <a:lnTo>
                    <a:pt x="2400" y="3276"/>
                  </a:lnTo>
                  <a:lnTo>
                    <a:pt x="2171" y="2527"/>
                  </a:lnTo>
                  <a:lnTo>
                    <a:pt x="2603" y="2311"/>
                  </a:lnTo>
                  <a:lnTo>
                    <a:pt x="3403" y="2171"/>
                  </a:lnTo>
                  <a:lnTo>
                    <a:pt x="5370" y="2171"/>
                  </a:lnTo>
                  <a:lnTo>
                    <a:pt x="5549" y="1752"/>
                  </a:lnTo>
                  <a:lnTo>
                    <a:pt x="2616" y="1752"/>
                  </a:lnTo>
                  <a:lnTo>
                    <a:pt x="1219" y="1206"/>
                  </a:lnTo>
                  <a:close/>
                </a:path>
                <a:path w="13970" h="15240">
                  <a:moveTo>
                    <a:pt x="12452" y="11557"/>
                  </a:moveTo>
                  <a:lnTo>
                    <a:pt x="8661" y="11557"/>
                  </a:lnTo>
                  <a:lnTo>
                    <a:pt x="12471" y="12547"/>
                  </a:lnTo>
                  <a:lnTo>
                    <a:pt x="12452" y="11557"/>
                  </a:lnTo>
                  <a:close/>
                </a:path>
                <a:path w="13970" h="15240">
                  <a:moveTo>
                    <a:pt x="7861" y="5867"/>
                  </a:moveTo>
                  <a:lnTo>
                    <a:pt x="7334" y="6680"/>
                  </a:lnTo>
                  <a:lnTo>
                    <a:pt x="7302" y="7150"/>
                  </a:lnTo>
                  <a:lnTo>
                    <a:pt x="7162" y="7607"/>
                  </a:lnTo>
                  <a:lnTo>
                    <a:pt x="8251" y="9080"/>
                  </a:lnTo>
                  <a:lnTo>
                    <a:pt x="8373" y="9461"/>
                  </a:lnTo>
                  <a:lnTo>
                    <a:pt x="7442" y="10579"/>
                  </a:lnTo>
                  <a:lnTo>
                    <a:pt x="5219" y="11925"/>
                  </a:lnTo>
                  <a:lnTo>
                    <a:pt x="8247" y="11925"/>
                  </a:lnTo>
                  <a:lnTo>
                    <a:pt x="8661" y="11557"/>
                  </a:lnTo>
                  <a:lnTo>
                    <a:pt x="12452" y="11557"/>
                  </a:lnTo>
                  <a:lnTo>
                    <a:pt x="12420" y="9931"/>
                  </a:lnTo>
                  <a:lnTo>
                    <a:pt x="13468" y="9207"/>
                  </a:lnTo>
                  <a:lnTo>
                    <a:pt x="9461" y="9207"/>
                  </a:lnTo>
                  <a:lnTo>
                    <a:pt x="8648" y="6832"/>
                  </a:lnTo>
                  <a:lnTo>
                    <a:pt x="7861" y="5867"/>
                  </a:lnTo>
                  <a:close/>
                </a:path>
                <a:path w="13970" h="15240">
                  <a:moveTo>
                    <a:pt x="3187" y="10025"/>
                  </a:moveTo>
                  <a:lnTo>
                    <a:pt x="2997" y="10452"/>
                  </a:lnTo>
                  <a:lnTo>
                    <a:pt x="3740" y="10452"/>
                  </a:lnTo>
                  <a:lnTo>
                    <a:pt x="3187" y="10025"/>
                  </a:lnTo>
                  <a:close/>
                </a:path>
                <a:path w="13970" h="15240">
                  <a:moveTo>
                    <a:pt x="3774" y="9800"/>
                  </a:moveTo>
                  <a:lnTo>
                    <a:pt x="3208" y="9931"/>
                  </a:lnTo>
                  <a:lnTo>
                    <a:pt x="4025" y="9969"/>
                  </a:lnTo>
                  <a:lnTo>
                    <a:pt x="3774" y="9800"/>
                  </a:lnTo>
                  <a:close/>
                </a:path>
                <a:path w="13970" h="15240">
                  <a:moveTo>
                    <a:pt x="5258" y="9423"/>
                  </a:moveTo>
                  <a:lnTo>
                    <a:pt x="3213" y="9423"/>
                  </a:lnTo>
                  <a:lnTo>
                    <a:pt x="3774" y="9800"/>
                  </a:lnTo>
                  <a:lnTo>
                    <a:pt x="5245" y="9461"/>
                  </a:lnTo>
                  <a:close/>
                </a:path>
                <a:path w="13970" h="15240">
                  <a:moveTo>
                    <a:pt x="11404" y="8610"/>
                  </a:moveTo>
                  <a:lnTo>
                    <a:pt x="9461" y="9207"/>
                  </a:lnTo>
                  <a:lnTo>
                    <a:pt x="13468" y="9207"/>
                  </a:lnTo>
                  <a:lnTo>
                    <a:pt x="13652" y="9080"/>
                  </a:lnTo>
                  <a:lnTo>
                    <a:pt x="13423" y="8978"/>
                  </a:lnTo>
                  <a:lnTo>
                    <a:pt x="13220" y="8813"/>
                  </a:lnTo>
                  <a:lnTo>
                    <a:pt x="11404" y="8610"/>
                  </a:lnTo>
                  <a:close/>
                </a:path>
                <a:path w="13970" h="15240">
                  <a:moveTo>
                    <a:pt x="5370" y="2171"/>
                  </a:moveTo>
                  <a:lnTo>
                    <a:pt x="3403" y="2171"/>
                  </a:lnTo>
                  <a:lnTo>
                    <a:pt x="3467" y="3048"/>
                  </a:lnTo>
                  <a:lnTo>
                    <a:pt x="3284" y="3276"/>
                  </a:lnTo>
                  <a:lnTo>
                    <a:pt x="2908" y="3416"/>
                  </a:lnTo>
                  <a:lnTo>
                    <a:pt x="4796" y="3416"/>
                  </a:lnTo>
                  <a:lnTo>
                    <a:pt x="5370" y="2171"/>
                  </a:lnTo>
                  <a:close/>
                </a:path>
                <a:path w="13970" h="15240">
                  <a:moveTo>
                    <a:pt x="5626" y="0"/>
                  </a:moveTo>
                  <a:lnTo>
                    <a:pt x="3848" y="1384"/>
                  </a:lnTo>
                  <a:lnTo>
                    <a:pt x="2616" y="1752"/>
                  </a:lnTo>
                  <a:lnTo>
                    <a:pt x="5549" y="1752"/>
                  </a:lnTo>
                  <a:lnTo>
                    <a:pt x="5892" y="1016"/>
                  </a:lnTo>
                  <a:lnTo>
                    <a:pt x="5651" y="72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3" name="object 3873"/>
            <p:cNvSpPr/>
            <p:nvPr/>
          </p:nvSpPr>
          <p:spPr>
            <a:xfrm>
              <a:off x="12422516" y="69061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3937" y="0"/>
                  </a:moveTo>
                  <a:lnTo>
                    <a:pt x="3289" y="152"/>
                  </a:lnTo>
                  <a:lnTo>
                    <a:pt x="3022" y="914"/>
                  </a:lnTo>
                  <a:lnTo>
                    <a:pt x="2794" y="1701"/>
                  </a:lnTo>
                  <a:lnTo>
                    <a:pt x="2489" y="2463"/>
                  </a:lnTo>
                  <a:lnTo>
                    <a:pt x="2273" y="2959"/>
                  </a:lnTo>
                  <a:lnTo>
                    <a:pt x="2133" y="3670"/>
                  </a:lnTo>
                  <a:lnTo>
                    <a:pt x="1282" y="3263"/>
                  </a:lnTo>
                  <a:lnTo>
                    <a:pt x="1016" y="3898"/>
                  </a:lnTo>
                  <a:lnTo>
                    <a:pt x="444" y="5156"/>
                  </a:lnTo>
                  <a:lnTo>
                    <a:pt x="0" y="6705"/>
                  </a:lnTo>
                  <a:lnTo>
                    <a:pt x="2032" y="6515"/>
                  </a:lnTo>
                  <a:lnTo>
                    <a:pt x="2184" y="7645"/>
                  </a:lnTo>
                  <a:lnTo>
                    <a:pt x="3581" y="8191"/>
                  </a:lnTo>
                  <a:lnTo>
                    <a:pt x="4787" y="7810"/>
                  </a:lnTo>
                  <a:lnTo>
                    <a:pt x="5930" y="6946"/>
                  </a:lnTo>
                  <a:lnTo>
                    <a:pt x="6578" y="6413"/>
                  </a:lnTo>
                  <a:lnTo>
                    <a:pt x="6591" y="7150"/>
                  </a:lnTo>
                  <a:lnTo>
                    <a:pt x="6832" y="7454"/>
                  </a:lnTo>
                  <a:lnTo>
                    <a:pt x="7594" y="6654"/>
                  </a:lnTo>
                  <a:lnTo>
                    <a:pt x="8001" y="5702"/>
                  </a:lnTo>
                  <a:lnTo>
                    <a:pt x="8115" y="4610"/>
                  </a:lnTo>
                  <a:lnTo>
                    <a:pt x="7124" y="2768"/>
                  </a:lnTo>
                  <a:lnTo>
                    <a:pt x="4851" y="2019"/>
                  </a:lnTo>
                  <a:lnTo>
                    <a:pt x="3949" y="5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4" name="object 3874"/>
            <p:cNvSpPr/>
            <p:nvPr/>
          </p:nvSpPr>
          <p:spPr>
            <a:xfrm>
              <a:off x="12420102" y="6901238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108" y="0"/>
                  </a:moveTo>
                  <a:lnTo>
                    <a:pt x="1193" y="1498"/>
                  </a:lnTo>
                  <a:lnTo>
                    <a:pt x="711" y="2247"/>
                  </a:lnTo>
                  <a:lnTo>
                    <a:pt x="381" y="3238"/>
                  </a:lnTo>
                  <a:lnTo>
                    <a:pt x="0" y="4203"/>
                  </a:lnTo>
                  <a:lnTo>
                    <a:pt x="50" y="4432"/>
                  </a:lnTo>
                  <a:lnTo>
                    <a:pt x="127" y="4673"/>
                  </a:lnTo>
                  <a:lnTo>
                    <a:pt x="165" y="4902"/>
                  </a:lnTo>
                  <a:lnTo>
                    <a:pt x="1549" y="6388"/>
                  </a:lnTo>
                  <a:lnTo>
                    <a:pt x="1206" y="8737"/>
                  </a:lnTo>
                  <a:lnTo>
                    <a:pt x="2857" y="10083"/>
                  </a:lnTo>
                  <a:lnTo>
                    <a:pt x="3695" y="8191"/>
                  </a:lnTo>
                  <a:lnTo>
                    <a:pt x="3060" y="6235"/>
                  </a:lnTo>
                  <a:lnTo>
                    <a:pt x="4864" y="4838"/>
                  </a:lnTo>
                  <a:lnTo>
                    <a:pt x="4902" y="3022"/>
                  </a:lnTo>
                  <a:lnTo>
                    <a:pt x="3632" y="2336"/>
                  </a:lnTo>
                  <a:lnTo>
                    <a:pt x="2908" y="113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283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5" name="object 3875"/>
            <p:cNvSpPr/>
            <p:nvPr/>
          </p:nvSpPr>
          <p:spPr>
            <a:xfrm>
              <a:off x="12422357" y="691401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736" y="1117"/>
                  </a:lnTo>
                  <a:lnTo>
                    <a:pt x="787" y="1905"/>
                  </a:lnTo>
                  <a:lnTo>
                    <a:pt x="889" y="2159"/>
                  </a:lnTo>
                  <a:lnTo>
                    <a:pt x="1104" y="2641"/>
                  </a:lnTo>
                  <a:lnTo>
                    <a:pt x="1651" y="1854"/>
                  </a:lnTo>
                  <a:lnTo>
                    <a:pt x="1536" y="914"/>
                  </a:lnTo>
                  <a:lnTo>
                    <a:pt x="168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AD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6" name="object 3876"/>
            <p:cNvSpPr/>
            <p:nvPr/>
          </p:nvSpPr>
          <p:spPr>
            <a:xfrm>
              <a:off x="12478497" y="682129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261" y="0"/>
                  </a:moveTo>
                  <a:lnTo>
                    <a:pt x="9042" y="546"/>
                  </a:lnTo>
                  <a:lnTo>
                    <a:pt x="7696" y="571"/>
                  </a:lnTo>
                  <a:lnTo>
                    <a:pt x="6769" y="2057"/>
                  </a:lnTo>
                  <a:lnTo>
                    <a:pt x="5588" y="4000"/>
                  </a:lnTo>
                  <a:lnTo>
                    <a:pt x="3606" y="5194"/>
                  </a:lnTo>
                  <a:lnTo>
                    <a:pt x="1054" y="4406"/>
                  </a:lnTo>
                  <a:lnTo>
                    <a:pt x="965" y="5118"/>
                  </a:lnTo>
                  <a:lnTo>
                    <a:pt x="469" y="5575"/>
                  </a:lnTo>
                  <a:lnTo>
                    <a:pt x="0" y="6057"/>
                  </a:lnTo>
                  <a:lnTo>
                    <a:pt x="254" y="6858"/>
                  </a:lnTo>
                  <a:lnTo>
                    <a:pt x="546" y="7505"/>
                  </a:lnTo>
                  <a:lnTo>
                    <a:pt x="914" y="7048"/>
                  </a:lnTo>
                  <a:lnTo>
                    <a:pt x="1447" y="6108"/>
                  </a:lnTo>
                  <a:lnTo>
                    <a:pt x="1638" y="6159"/>
                  </a:lnTo>
                  <a:lnTo>
                    <a:pt x="4559" y="7162"/>
                  </a:lnTo>
                  <a:lnTo>
                    <a:pt x="5537" y="4546"/>
                  </a:lnTo>
                  <a:lnTo>
                    <a:pt x="7099" y="3200"/>
                  </a:lnTo>
                  <a:lnTo>
                    <a:pt x="8204" y="2222"/>
                  </a:lnTo>
                  <a:lnTo>
                    <a:pt x="9245" y="1358"/>
                  </a:lnTo>
                  <a:lnTo>
                    <a:pt x="10756" y="1257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7" name="object 3877"/>
            <p:cNvSpPr/>
            <p:nvPr/>
          </p:nvSpPr>
          <p:spPr>
            <a:xfrm>
              <a:off x="12495963" y="6820498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5184" y="2298"/>
                  </a:moveTo>
                  <a:lnTo>
                    <a:pt x="3428" y="2298"/>
                  </a:lnTo>
                  <a:lnTo>
                    <a:pt x="4381" y="2654"/>
                  </a:lnTo>
                  <a:lnTo>
                    <a:pt x="4952" y="3886"/>
                  </a:lnTo>
                  <a:lnTo>
                    <a:pt x="6870" y="4699"/>
                  </a:lnTo>
                  <a:lnTo>
                    <a:pt x="9105" y="5435"/>
                  </a:lnTo>
                  <a:lnTo>
                    <a:pt x="9867" y="6235"/>
                  </a:lnTo>
                  <a:lnTo>
                    <a:pt x="10223" y="7442"/>
                  </a:lnTo>
                  <a:lnTo>
                    <a:pt x="10858" y="7772"/>
                  </a:lnTo>
                  <a:lnTo>
                    <a:pt x="12115" y="8369"/>
                  </a:lnTo>
                  <a:lnTo>
                    <a:pt x="11607" y="6972"/>
                  </a:lnTo>
                  <a:lnTo>
                    <a:pt x="11417" y="6299"/>
                  </a:lnTo>
                  <a:lnTo>
                    <a:pt x="11379" y="5740"/>
                  </a:lnTo>
                  <a:lnTo>
                    <a:pt x="10401" y="5473"/>
                  </a:lnTo>
                  <a:lnTo>
                    <a:pt x="10071" y="5003"/>
                  </a:lnTo>
                  <a:lnTo>
                    <a:pt x="9909" y="4432"/>
                  </a:lnTo>
                  <a:lnTo>
                    <a:pt x="9476" y="4419"/>
                  </a:lnTo>
                  <a:lnTo>
                    <a:pt x="9169" y="4254"/>
                  </a:lnTo>
                  <a:lnTo>
                    <a:pt x="9005" y="3975"/>
                  </a:lnTo>
                  <a:lnTo>
                    <a:pt x="8572" y="3975"/>
                  </a:lnTo>
                  <a:lnTo>
                    <a:pt x="8229" y="3822"/>
                  </a:lnTo>
                  <a:lnTo>
                    <a:pt x="8089" y="3543"/>
                  </a:lnTo>
                  <a:lnTo>
                    <a:pt x="7658" y="3543"/>
                  </a:lnTo>
                  <a:lnTo>
                    <a:pt x="7302" y="3390"/>
                  </a:lnTo>
                  <a:lnTo>
                    <a:pt x="7216" y="3238"/>
                  </a:lnTo>
                  <a:lnTo>
                    <a:pt x="6083" y="3238"/>
                  </a:lnTo>
                  <a:lnTo>
                    <a:pt x="5397" y="2755"/>
                  </a:lnTo>
                  <a:lnTo>
                    <a:pt x="5184" y="2298"/>
                  </a:lnTo>
                  <a:close/>
                </a:path>
                <a:path w="12700" h="8890">
                  <a:moveTo>
                    <a:pt x="9905" y="4419"/>
                  </a:moveTo>
                  <a:close/>
                </a:path>
                <a:path w="12700" h="8890">
                  <a:moveTo>
                    <a:pt x="8984" y="3939"/>
                  </a:moveTo>
                  <a:lnTo>
                    <a:pt x="8572" y="3975"/>
                  </a:lnTo>
                  <a:lnTo>
                    <a:pt x="9005" y="3975"/>
                  </a:lnTo>
                  <a:close/>
                </a:path>
                <a:path w="12700" h="8890">
                  <a:moveTo>
                    <a:pt x="8046" y="3456"/>
                  </a:moveTo>
                  <a:lnTo>
                    <a:pt x="7658" y="3543"/>
                  </a:lnTo>
                  <a:lnTo>
                    <a:pt x="8089" y="3543"/>
                  </a:lnTo>
                  <a:close/>
                </a:path>
                <a:path w="12700" h="8890">
                  <a:moveTo>
                    <a:pt x="7108" y="3045"/>
                  </a:moveTo>
                  <a:lnTo>
                    <a:pt x="6083" y="3238"/>
                  </a:lnTo>
                  <a:lnTo>
                    <a:pt x="7216" y="3238"/>
                  </a:lnTo>
                  <a:lnTo>
                    <a:pt x="7108" y="3045"/>
                  </a:lnTo>
                  <a:close/>
                </a:path>
                <a:path w="12700" h="8890">
                  <a:moveTo>
                    <a:pt x="1015" y="0"/>
                  </a:moveTo>
                  <a:lnTo>
                    <a:pt x="482" y="228"/>
                  </a:lnTo>
                  <a:lnTo>
                    <a:pt x="63" y="495"/>
                  </a:lnTo>
                  <a:lnTo>
                    <a:pt x="0" y="1130"/>
                  </a:lnTo>
                  <a:lnTo>
                    <a:pt x="1003" y="1181"/>
                  </a:lnTo>
                  <a:lnTo>
                    <a:pt x="1714" y="1689"/>
                  </a:lnTo>
                  <a:lnTo>
                    <a:pt x="2171" y="2603"/>
                  </a:lnTo>
                  <a:lnTo>
                    <a:pt x="3428" y="2298"/>
                  </a:lnTo>
                  <a:lnTo>
                    <a:pt x="5184" y="2298"/>
                  </a:lnTo>
                  <a:lnTo>
                    <a:pt x="4952" y="1803"/>
                  </a:lnTo>
                  <a:lnTo>
                    <a:pt x="4571" y="1638"/>
                  </a:lnTo>
                  <a:lnTo>
                    <a:pt x="4388" y="1536"/>
                  </a:lnTo>
                  <a:lnTo>
                    <a:pt x="2997" y="1536"/>
                  </a:lnTo>
                  <a:lnTo>
                    <a:pt x="2374" y="1270"/>
                  </a:lnTo>
                  <a:lnTo>
                    <a:pt x="2057" y="406"/>
                  </a:lnTo>
                  <a:lnTo>
                    <a:pt x="1015" y="0"/>
                  </a:lnTo>
                  <a:close/>
                </a:path>
                <a:path w="12700" h="8890">
                  <a:moveTo>
                    <a:pt x="3860" y="1244"/>
                  </a:moveTo>
                  <a:lnTo>
                    <a:pt x="2997" y="1536"/>
                  </a:lnTo>
                  <a:lnTo>
                    <a:pt x="4388" y="1536"/>
                  </a:lnTo>
                  <a:lnTo>
                    <a:pt x="3860" y="1244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8" name="object 3878"/>
            <p:cNvSpPr/>
            <p:nvPr/>
          </p:nvSpPr>
          <p:spPr>
            <a:xfrm>
              <a:off x="12491686" y="681984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4330" y="0"/>
                  </a:moveTo>
                  <a:lnTo>
                    <a:pt x="3187" y="546"/>
                  </a:lnTo>
                  <a:lnTo>
                    <a:pt x="2159" y="177"/>
                  </a:lnTo>
                  <a:lnTo>
                    <a:pt x="1447" y="457"/>
                  </a:lnTo>
                  <a:lnTo>
                    <a:pt x="736" y="761"/>
                  </a:lnTo>
                  <a:lnTo>
                    <a:pt x="0" y="1028"/>
                  </a:lnTo>
                  <a:lnTo>
                    <a:pt x="292" y="1727"/>
                  </a:lnTo>
                  <a:lnTo>
                    <a:pt x="1054" y="1460"/>
                  </a:lnTo>
                  <a:lnTo>
                    <a:pt x="1803" y="1003"/>
                  </a:lnTo>
                  <a:lnTo>
                    <a:pt x="2578" y="1701"/>
                  </a:lnTo>
                  <a:lnTo>
                    <a:pt x="3086" y="2057"/>
                  </a:lnTo>
                  <a:lnTo>
                    <a:pt x="3632" y="2019"/>
                  </a:lnTo>
                  <a:lnTo>
                    <a:pt x="4203" y="1904"/>
                  </a:lnTo>
                  <a:lnTo>
                    <a:pt x="4254" y="1777"/>
                  </a:lnTo>
                  <a:lnTo>
                    <a:pt x="4330" y="1155"/>
                  </a:lnTo>
                  <a:lnTo>
                    <a:pt x="4762" y="876"/>
                  </a:lnTo>
                  <a:lnTo>
                    <a:pt x="5295" y="660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79" name="object 3879"/>
            <p:cNvSpPr/>
            <p:nvPr/>
          </p:nvSpPr>
          <p:spPr>
            <a:xfrm>
              <a:off x="12488756" y="68204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406" y="0"/>
                  </a:moveTo>
                  <a:lnTo>
                    <a:pt x="0" y="876"/>
                  </a:lnTo>
                  <a:lnTo>
                    <a:pt x="152" y="1282"/>
                  </a:lnTo>
                  <a:lnTo>
                    <a:pt x="495" y="2133"/>
                  </a:lnTo>
                  <a:lnTo>
                    <a:pt x="1092" y="1676"/>
                  </a:lnTo>
                  <a:lnTo>
                    <a:pt x="1689" y="1181"/>
                  </a:lnTo>
                  <a:lnTo>
                    <a:pt x="2285" y="723"/>
                  </a:lnTo>
                  <a:lnTo>
                    <a:pt x="1993" y="25"/>
                  </a:lnTo>
                  <a:lnTo>
                    <a:pt x="1282" y="19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2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0" name="object 3880"/>
            <p:cNvSpPr/>
            <p:nvPr/>
          </p:nvSpPr>
          <p:spPr>
            <a:xfrm>
              <a:off x="12500899" y="682231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469" y="939"/>
                  </a:lnTo>
                  <a:lnTo>
                    <a:pt x="1155" y="1422"/>
                  </a:lnTo>
                  <a:lnTo>
                    <a:pt x="2235" y="1206"/>
                  </a:lnTo>
                  <a:lnTo>
                    <a:pt x="1701" y="571"/>
                  </a:lnTo>
                  <a:lnTo>
                    <a:pt x="1435" y="266"/>
                  </a:lnTo>
                  <a:lnTo>
                    <a:pt x="952" y="165"/>
                  </a:lnTo>
                  <a:lnTo>
                    <a:pt x="469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1" name="object 3881"/>
            <p:cNvSpPr/>
            <p:nvPr/>
          </p:nvSpPr>
          <p:spPr>
            <a:xfrm>
              <a:off x="12490744" y="681949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06" y="0"/>
                  </a:moveTo>
                  <a:lnTo>
                    <a:pt x="990" y="431"/>
                  </a:lnTo>
                  <a:lnTo>
                    <a:pt x="0" y="939"/>
                  </a:lnTo>
                  <a:lnTo>
                    <a:pt x="304" y="1638"/>
                  </a:lnTo>
                  <a:lnTo>
                    <a:pt x="647" y="1524"/>
                  </a:lnTo>
                  <a:lnTo>
                    <a:pt x="952" y="1384"/>
                  </a:lnTo>
                  <a:lnTo>
                    <a:pt x="1689" y="1104"/>
                  </a:lnTo>
                  <a:lnTo>
                    <a:pt x="2400" y="800"/>
                  </a:lnTo>
                  <a:lnTo>
                    <a:pt x="3111" y="53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2" name="object 3882"/>
            <p:cNvSpPr/>
            <p:nvPr/>
          </p:nvSpPr>
          <p:spPr>
            <a:xfrm>
              <a:off x="12497054" y="682045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889" y="431"/>
                  </a:moveTo>
                  <a:lnTo>
                    <a:pt x="698" y="63"/>
                  </a:lnTo>
                  <a:lnTo>
                    <a:pt x="393" y="0"/>
                  </a:lnTo>
                  <a:lnTo>
                    <a:pt x="0" y="76"/>
                  </a:lnTo>
                  <a:lnTo>
                    <a:pt x="304" y="190"/>
                  </a:lnTo>
                  <a:lnTo>
                    <a:pt x="584" y="317"/>
                  </a:lnTo>
                  <a:lnTo>
                    <a:pt x="889" y="431"/>
                  </a:lnTo>
                  <a:close/>
                </a:path>
                <a:path w="3175" h="1904">
                  <a:moveTo>
                    <a:pt x="2768" y="1295"/>
                  </a:moveTo>
                  <a:lnTo>
                    <a:pt x="2413" y="482"/>
                  </a:lnTo>
                  <a:lnTo>
                    <a:pt x="1676" y="495"/>
                  </a:lnTo>
                  <a:lnTo>
                    <a:pt x="965" y="457"/>
                  </a:lnTo>
                  <a:lnTo>
                    <a:pt x="1282" y="1308"/>
                  </a:lnTo>
                  <a:lnTo>
                    <a:pt x="1905" y="1587"/>
                  </a:lnTo>
                  <a:lnTo>
                    <a:pt x="2768" y="1295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3" name="object 3883"/>
            <p:cNvSpPr/>
            <p:nvPr/>
          </p:nvSpPr>
          <p:spPr>
            <a:xfrm>
              <a:off x="12436067" y="6942634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8686" y="0"/>
                  </a:moveTo>
                  <a:lnTo>
                    <a:pt x="7950" y="152"/>
                  </a:lnTo>
                  <a:lnTo>
                    <a:pt x="7442" y="228"/>
                  </a:lnTo>
                  <a:lnTo>
                    <a:pt x="7150" y="622"/>
                  </a:lnTo>
                  <a:lnTo>
                    <a:pt x="7048" y="1155"/>
                  </a:lnTo>
                  <a:lnTo>
                    <a:pt x="7391" y="2209"/>
                  </a:lnTo>
                  <a:lnTo>
                    <a:pt x="7238" y="3276"/>
                  </a:lnTo>
                  <a:lnTo>
                    <a:pt x="6845" y="4622"/>
                  </a:lnTo>
                  <a:lnTo>
                    <a:pt x="6337" y="5105"/>
                  </a:lnTo>
                  <a:lnTo>
                    <a:pt x="4483" y="3708"/>
                  </a:lnTo>
                  <a:lnTo>
                    <a:pt x="3809" y="5880"/>
                  </a:lnTo>
                  <a:lnTo>
                    <a:pt x="2552" y="6286"/>
                  </a:lnTo>
                  <a:lnTo>
                    <a:pt x="1498" y="6680"/>
                  </a:lnTo>
                  <a:lnTo>
                    <a:pt x="1066" y="5880"/>
                  </a:lnTo>
                  <a:lnTo>
                    <a:pt x="698" y="5118"/>
                  </a:lnTo>
                  <a:lnTo>
                    <a:pt x="38" y="5384"/>
                  </a:lnTo>
                  <a:lnTo>
                    <a:pt x="101" y="5854"/>
                  </a:lnTo>
                  <a:lnTo>
                    <a:pt x="0" y="6603"/>
                  </a:lnTo>
                  <a:lnTo>
                    <a:pt x="1816" y="7569"/>
                  </a:lnTo>
                  <a:lnTo>
                    <a:pt x="2184" y="9131"/>
                  </a:lnTo>
                  <a:lnTo>
                    <a:pt x="2793" y="10553"/>
                  </a:lnTo>
                  <a:lnTo>
                    <a:pt x="3416" y="10909"/>
                  </a:lnTo>
                  <a:lnTo>
                    <a:pt x="4038" y="11226"/>
                  </a:lnTo>
                  <a:lnTo>
                    <a:pt x="4648" y="11582"/>
                  </a:lnTo>
                  <a:lnTo>
                    <a:pt x="6642" y="12966"/>
                  </a:lnTo>
                  <a:lnTo>
                    <a:pt x="8305" y="14668"/>
                  </a:lnTo>
                  <a:lnTo>
                    <a:pt x="9753" y="16611"/>
                  </a:lnTo>
                  <a:lnTo>
                    <a:pt x="10452" y="16357"/>
                  </a:lnTo>
                  <a:lnTo>
                    <a:pt x="12344" y="16382"/>
                  </a:lnTo>
                  <a:lnTo>
                    <a:pt x="13258" y="15366"/>
                  </a:lnTo>
                  <a:lnTo>
                    <a:pt x="13550" y="13309"/>
                  </a:lnTo>
                  <a:lnTo>
                    <a:pt x="12661" y="12712"/>
                  </a:lnTo>
                  <a:lnTo>
                    <a:pt x="11480" y="14033"/>
                  </a:lnTo>
                  <a:lnTo>
                    <a:pt x="10452" y="12877"/>
                  </a:lnTo>
                  <a:lnTo>
                    <a:pt x="10464" y="12014"/>
                  </a:lnTo>
                  <a:lnTo>
                    <a:pt x="12204" y="10769"/>
                  </a:lnTo>
                  <a:lnTo>
                    <a:pt x="10058" y="9626"/>
                  </a:lnTo>
                  <a:lnTo>
                    <a:pt x="11544" y="8877"/>
                  </a:lnTo>
                  <a:lnTo>
                    <a:pt x="9131" y="7708"/>
                  </a:lnTo>
                  <a:lnTo>
                    <a:pt x="9105" y="5321"/>
                  </a:lnTo>
                  <a:lnTo>
                    <a:pt x="8648" y="2552"/>
                  </a:lnTo>
                  <a:lnTo>
                    <a:pt x="8813" y="1765"/>
                  </a:lnTo>
                  <a:lnTo>
                    <a:pt x="8686" y="558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4" name="object 3884"/>
            <p:cNvSpPr/>
            <p:nvPr/>
          </p:nvSpPr>
          <p:spPr>
            <a:xfrm>
              <a:off x="12429834" y="6941166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244" y="0"/>
                  </a:moveTo>
                  <a:lnTo>
                    <a:pt x="838" y="228"/>
                  </a:lnTo>
                  <a:lnTo>
                    <a:pt x="406" y="419"/>
                  </a:lnTo>
                  <a:lnTo>
                    <a:pt x="0" y="635"/>
                  </a:lnTo>
                  <a:lnTo>
                    <a:pt x="800" y="2844"/>
                  </a:lnTo>
                  <a:lnTo>
                    <a:pt x="2146" y="4699"/>
                  </a:lnTo>
                  <a:lnTo>
                    <a:pt x="5092" y="7683"/>
                  </a:lnTo>
                  <a:lnTo>
                    <a:pt x="5219" y="6121"/>
                  </a:lnTo>
                  <a:lnTo>
                    <a:pt x="5715" y="5473"/>
                  </a:lnTo>
                  <a:lnTo>
                    <a:pt x="4838" y="3149"/>
                  </a:lnTo>
                  <a:lnTo>
                    <a:pt x="2260" y="22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5" name="object 3885"/>
            <p:cNvSpPr/>
            <p:nvPr/>
          </p:nvSpPr>
          <p:spPr>
            <a:xfrm>
              <a:off x="12438363" y="6953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495" y="0"/>
                  </a:moveTo>
                  <a:lnTo>
                    <a:pt x="0" y="558"/>
                  </a:lnTo>
                  <a:lnTo>
                    <a:pt x="279" y="1841"/>
                  </a:lnTo>
                  <a:lnTo>
                    <a:pt x="685" y="2590"/>
                  </a:lnTo>
                  <a:lnTo>
                    <a:pt x="863" y="2959"/>
                  </a:lnTo>
                  <a:lnTo>
                    <a:pt x="1079" y="2933"/>
                  </a:lnTo>
                  <a:lnTo>
                    <a:pt x="1257" y="2895"/>
                  </a:lnTo>
                  <a:lnTo>
                    <a:pt x="1460" y="2882"/>
                  </a:lnTo>
                  <a:lnTo>
                    <a:pt x="1790" y="2997"/>
                  </a:lnTo>
                  <a:lnTo>
                    <a:pt x="2133" y="3136"/>
                  </a:lnTo>
                  <a:lnTo>
                    <a:pt x="2451" y="3251"/>
                  </a:lnTo>
                  <a:lnTo>
                    <a:pt x="3047" y="2489"/>
                  </a:lnTo>
                  <a:lnTo>
                    <a:pt x="2654" y="1765"/>
                  </a:lnTo>
                  <a:lnTo>
                    <a:pt x="2349" y="1041"/>
                  </a:lnTo>
                  <a:lnTo>
                    <a:pt x="1739" y="685"/>
                  </a:lnTo>
                  <a:lnTo>
                    <a:pt x="1130" y="35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6" name="object 3886"/>
            <p:cNvSpPr/>
            <p:nvPr/>
          </p:nvSpPr>
          <p:spPr>
            <a:xfrm>
              <a:off x="12435559" y="694664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65" y="457"/>
                  </a:lnTo>
                  <a:lnTo>
                    <a:pt x="355" y="901"/>
                  </a:lnTo>
                  <a:lnTo>
                    <a:pt x="546" y="1371"/>
                  </a:lnTo>
                  <a:lnTo>
                    <a:pt x="762" y="1270"/>
                  </a:lnTo>
                  <a:lnTo>
                    <a:pt x="1206" y="1104"/>
                  </a:lnTo>
                  <a:lnTo>
                    <a:pt x="965" y="546"/>
                  </a:lnTo>
                  <a:lnTo>
                    <a:pt x="66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7" name="object 3887"/>
            <p:cNvSpPr/>
            <p:nvPr/>
          </p:nvSpPr>
          <p:spPr>
            <a:xfrm>
              <a:off x="12527607" y="685760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4">
                  <a:moveTo>
                    <a:pt x="0" y="0"/>
                  </a:moveTo>
                  <a:lnTo>
                    <a:pt x="508" y="1358"/>
                  </a:lnTo>
                  <a:lnTo>
                    <a:pt x="787" y="2044"/>
                  </a:lnTo>
                  <a:lnTo>
                    <a:pt x="1054" y="3035"/>
                  </a:lnTo>
                  <a:lnTo>
                    <a:pt x="1854" y="3949"/>
                  </a:lnTo>
                  <a:lnTo>
                    <a:pt x="1143" y="5067"/>
                  </a:lnTo>
                  <a:lnTo>
                    <a:pt x="1739" y="6654"/>
                  </a:lnTo>
                  <a:lnTo>
                    <a:pt x="2260" y="8140"/>
                  </a:lnTo>
                  <a:lnTo>
                    <a:pt x="5219" y="9690"/>
                  </a:lnTo>
                  <a:lnTo>
                    <a:pt x="5664" y="11290"/>
                  </a:lnTo>
                  <a:lnTo>
                    <a:pt x="5638" y="12788"/>
                  </a:lnTo>
                  <a:lnTo>
                    <a:pt x="6311" y="12534"/>
                  </a:lnTo>
                  <a:lnTo>
                    <a:pt x="7035" y="11366"/>
                  </a:lnTo>
                  <a:lnTo>
                    <a:pt x="7848" y="12242"/>
                  </a:lnTo>
                  <a:lnTo>
                    <a:pt x="8636" y="12446"/>
                  </a:lnTo>
                  <a:lnTo>
                    <a:pt x="8255" y="11264"/>
                  </a:lnTo>
                  <a:lnTo>
                    <a:pt x="8102" y="10680"/>
                  </a:lnTo>
                  <a:lnTo>
                    <a:pt x="7048" y="8216"/>
                  </a:lnTo>
                  <a:lnTo>
                    <a:pt x="5905" y="5854"/>
                  </a:lnTo>
                  <a:lnTo>
                    <a:pt x="3949" y="3949"/>
                  </a:lnTo>
                  <a:lnTo>
                    <a:pt x="2819" y="4343"/>
                  </a:lnTo>
                  <a:lnTo>
                    <a:pt x="2260" y="3784"/>
                  </a:lnTo>
                  <a:lnTo>
                    <a:pt x="1816" y="2781"/>
                  </a:lnTo>
                  <a:lnTo>
                    <a:pt x="1397" y="1752"/>
                  </a:lnTo>
                  <a:lnTo>
                    <a:pt x="1346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8" name="object 3888"/>
            <p:cNvSpPr/>
            <p:nvPr/>
          </p:nvSpPr>
          <p:spPr>
            <a:xfrm>
              <a:off x="12535703" y="686829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0" y="0"/>
                  </a:moveTo>
                  <a:lnTo>
                    <a:pt x="2527" y="4952"/>
                  </a:lnTo>
                  <a:lnTo>
                    <a:pt x="2743" y="5499"/>
                  </a:lnTo>
                  <a:lnTo>
                    <a:pt x="3048" y="5930"/>
                  </a:lnTo>
                  <a:lnTo>
                    <a:pt x="3683" y="6095"/>
                  </a:lnTo>
                  <a:lnTo>
                    <a:pt x="3784" y="5968"/>
                  </a:lnTo>
                  <a:lnTo>
                    <a:pt x="2946" y="3708"/>
                  </a:lnTo>
                  <a:lnTo>
                    <a:pt x="1676" y="1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89" name="object 3889"/>
            <p:cNvSpPr/>
            <p:nvPr/>
          </p:nvSpPr>
          <p:spPr>
            <a:xfrm>
              <a:off x="12524296" y="684849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431" y="1231"/>
                  </a:lnTo>
                  <a:lnTo>
                    <a:pt x="393" y="2705"/>
                  </a:lnTo>
                  <a:lnTo>
                    <a:pt x="1879" y="3340"/>
                  </a:lnTo>
                  <a:lnTo>
                    <a:pt x="1435" y="2133"/>
                  </a:lnTo>
                  <a:lnTo>
                    <a:pt x="1231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0" name="object 3890"/>
            <p:cNvSpPr/>
            <p:nvPr/>
          </p:nvSpPr>
          <p:spPr>
            <a:xfrm>
              <a:off x="12526937" y="685351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714" y="2895"/>
                  </a:moveTo>
                  <a:lnTo>
                    <a:pt x="1460" y="1739"/>
                  </a:lnTo>
                  <a:lnTo>
                    <a:pt x="927" y="749"/>
                  </a:lnTo>
                  <a:lnTo>
                    <a:pt x="0" y="0"/>
                  </a:lnTo>
                  <a:lnTo>
                    <a:pt x="419" y="1079"/>
                  </a:lnTo>
                  <a:lnTo>
                    <a:pt x="419" y="2362"/>
                  </a:lnTo>
                  <a:lnTo>
                    <a:pt x="1714" y="2895"/>
                  </a:lnTo>
                  <a:close/>
                </a:path>
                <a:path w="4445" h="7620">
                  <a:moveTo>
                    <a:pt x="4254" y="7442"/>
                  </a:moveTo>
                  <a:lnTo>
                    <a:pt x="3873" y="6426"/>
                  </a:lnTo>
                  <a:lnTo>
                    <a:pt x="3441" y="5448"/>
                  </a:lnTo>
                  <a:lnTo>
                    <a:pt x="2552" y="4775"/>
                  </a:lnTo>
                  <a:lnTo>
                    <a:pt x="2946" y="5778"/>
                  </a:lnTo>
                  <a:lnTo>
                    <a:pt x="2971" y="6997"/>
                  </a:lnTo>
                  <a:lnTo>
                    <a:pt x="4254" y="7442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1" name="object 3891"/>
            <p:cNvSpPr/>
            <p:nvPr/>
          </p:nvSpPr>
          <p:spPr>
            <a:xfrm>
              <a:off x="12523019" y="68472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317" y="139"/>
                  </a:lnTo>
                  <a:lnTo>
                    <a:pt x="0" y="254"/>
                  </a:lnTo>
                  <a:lnTo>
                    <a:pt x="254" y="850"/>
                  </a:lnTo>
                  <a:lnTo>
                    <a:pt x="596" y="1320"/>
                  </a:lnTo>
                  <a:lnTo>
                    <a:pt x="1346" y="1257"/>
                  </a:lnTo>
                  <a:lnTo>
                    <a:pt x="863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2" name="object 3892"/>
            <p:cNvSpPr/>
            <p:nvPr/>
          </p:nvSpPr>
          <p:spPr>
            <a:xfrm>
              <a:off x="12526474" y="68523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39" y="393"/>
                  </a:lnTo>
                  <a:lnTo>
                    <a:pt x="317" y="800"/>
                  </a:lnTo>
                  <a:lnTo>
                    <a:pt x="482" y="1206"/>
                  </a:lnTo>
                  <a:lnTo>
                    <a:pt x="685" y="660"/>
                  </a:lnTo>
                  <a:lnTo>
                    <a:pt x="53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3" name="object 3893"/>
            <p:cNvSpPr/>
            <p:nvPr/>
          </p:nvSpPr>
          <p:spPr>
            <a:xfrm>
              <a:off x="12425847" y="6889239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4">
                  <a:moveTo>
                    <a:pt x="2955" y="6375"/>
                  </a:moveTo>
                  <a:lnTo>
                    <a:pt x="1549" y="6375"/>
                  </a:lnTo>
                  <a:lnTo>
                    <a:pt x="25" y="13131"/>
                  </a:lnTo>
                  <a:lnTo>
                    <a:pt x="2374" y="12623"/>
                  </a:lnTo>
                  <a:lnTo>
                    <a:pt x="4737" y="12382"/>
                  </a:lnTo>
                  <a:lnTo>
                    <a:pt x="9314" y="12382"/>
                  </a:lnTo>
                  <a:lnTo>
                    <a:pt x="9753" y="11785"/>
                  </a:lnTo>
                  <a:lnTo>
                    <a:pt x="8902" y="10071"/>
                  </a:lnTo>
                  <a:lnTo>
                    <a:pt x="8412" y="8991"/>
                  </a:lnTo>
                  <a:lnTo>
                    <a:pt x="5181" y="8991"/>
                  </a:lnTo>
                  <a:lnTo>
                    <a:pt x="4686" y="8420"/>
                  </a:lnTo>
                  <a:lnTo>
                    <a:pt x="4271" y="7670"/>
                  </a:lnTo>
                  <a:lnTo>
                    <a:pt x="4149" y="7518"/>
                  </a:lnTo>
                  <a:lnTo>
                    <a:pt x="2955" y="6375"/>
                  </a:lnTo>
                  <a:close/>
                </a:path>
                <a:path w="17145" h="13334">
                  <a:moveTo>
                    <a:pt x="9314" y="12382"/>
                  </a:moveTo>
                  <a:lnTo>
                    <a:pt x="4737" y="12382"/>
                  </a:lnTo>
                  <a:lnTo>
                    <a:pt x="9080" y="12700"/>
                  </a:lnTo>
                  <a:lnTo>
                    <a:pt x="9314" y="12382"/>
                  </a:lnTo>
                  <a:close/>
                </a:path>
                <a:path w="17145" h="13334">
                  <a:moveTo>
                    <a:pt x="13360" y="7670"/>
                  </a:moveTo>
                  <a:lnTo>
                    <a:pt x="9499" y="7670"/>
                  </a:lnTo>
                  <a:lnTo>
                    <a:pt x="9829" y="7988"/>
                  </a:lnTo>
                  <a:lnTo>
                    <a:pt x="10591" y="9639"/>
                  </a:lnTo>
                  <a:lnTo>
                    <a:pt x="10794" y="10769"/>
                  </a:lnTo>
                  <a:lnTo>
                    <a:pt x="9753" y="11785"/>
                  </a:lnTo>
                  <a:lnTo>
                    <a:pt x="10693" y="12230"/>
                  </a:lnTo>
                  <a:lnTo>
                    <a:pt x="12077" y="11722"/>
                  </a:lnTo>
                  <a:lnTo>
                    <a:pt x="12750" y="11442"/>
                  </a:lnTo>
                  <a:lnTo>
                    <a:pt x="12741" y="8420"/>
                  </a:lnTo>
                  <a:lnTo>
                    <a:pt x="13360" y="7670"/>
                  </a:lnTo>
                  <a:close/>
                </a:path>
                <a:path w="17145" h="13334">
                  <a:moveTo>
                    <a:pt x="7289" y="5473"/>
                  </a:moveTo>
                  <a:lnTo>
                    <a:pt x="7124" y="5473"/>
                  </a:lnTo>
                  <a:lnTo>
                    <a:pt x="6693" y="6896"/>
                  </a:lnTo>
                  <a:lnTo>
                    <a:pt x="6576" y="7150"/>
                  </a:lnTo>
                  <a:lnTo>
                    <a:pt x="6349" y="7518"/>
                  </a:lnTo>
                  <a:lnTo>
                    <a:pt x="5181" y="8991"/>
                  </a:lnTo>
                  <a:lnTo>
                    <a:pt x="8412" y="8991"/>
                  </a:lnTo>
                  <a:lnTo>
                    <a:pt x="8534" y="8242"/>
                  </a:lnTo>
                  <a:lnTo>
                    <a:pt x="8998" y="7988"/>
                  </a:lnTo>
                  <a:lnTo>
                    <a:pt x="9499" y="7670"/>
                  </a:lnTo>
                  <a:lnTo>
                    <a:pt x="13360" y="7670"/>
                  </a:lnTo>
                  <a:lnTo>
                    <a:pt x="13791" y="7150"/>
                  </a:lnTo>
                  <a:lnTo>
                    <a:pt x="7899" y="7150"/>
                  </a:lnTo>
                  <a:lnTo>
                    <a:pt x="7077" y="6426"/>
                  </a:lnTo>
                  <a:lnTo>
                    <a:pt x="7289" y="5473"/>
                  </a:lnTo>
                  <a:close/>
                </a:path>
                <a:path w="17145" h="13334">
                  <a:moveTo>
                    <a:pt x="13940" y="5143"/>
                  </a:moveTo>
                  <a:lnTo>
                    <a:pt x="8178" y="5143"/>
                  </a:lnTo>
                  <a:lnTo>
                    <a:pt x="9436" y="5219"/>
                  </a:lnTo>
                  <a:lnTo>
                    <a:pt x="9029" y="6896"/>
                  </a:lnTo>
                  <a:lnTo>
                    <a:pt x="7899" y="7150"/>
                  </a:lnTo>
                  <a:lnTo>
                    <a:pt x="13791" y="7150"/>
                  </a:lnTo>
                  <a:lnTo>
                    <a:pt x="14442" y="6375"/>
                  </a:lnTo>
                  <a:lnTo>
                    <a:pt x="15713" y="5168"/>
                  </a:lnTo>
                  <a:lnTo>
                    <a:pt x="13957" y="5168"/>
                  </a:lnTo>
                  <a:close/>
                </a:path>
                <a:path w="17145" h="13334">
                  <a:moveTo>
                    <a:pt x="2285" y="431"/>
                  </a:moveTo>
                  <a:lnTo>
                    <a:pt x="1798" y="749"/>
                  </a:lnTo>
                  <a:lnTo>
                    <a:pt x="1673" y="1295"/>
                  </a:lnTo>
                  <a:lnTo>
                    <a:pt x="1549" y="1473"/>
                  </a:lnTo>
                  <a:lnTo>
                    <a:pt x="1231" y="1689"/>
                  </a:lnTo>
                  <a:lnTo>
                    <a:pt x="800" y="2552"/>
                  </a:lnTo>
                  <a:lnTo>
                    <a:pt x="734" y="3276"/>
                  </a:lnTo>
                  <a:lnTo>
                    <a:pt x="409" y="3581"/>
                  </a:lnTo>
                  <a:lnTo>
                    <a:pt x="221" y="4051"/>
                  </a:lnTo>
                  <a:lnTo>
                    <a:pt x="111" y="5803"/>
                  </a:lnTo>
                  <a:lnTo>
                    <a:pt x="0" y="6832"/>
                  </a:lnTo>
                  <a:lnTo>
                    <a:pt x="457" y="6718"/>
                  </a:lnTo>
                  <a:lnTo>
                    <a:pt x="901" y="6553"/>
                  </a:lnTo>
                  <a:lnTo>
                    <a:pt x="1549" y="6375"/>
                  </a:lnTo>
                  <a:lnTo>
                    <a:pt x="2955" y="6375"/>
                  </a:lnTo>
                  <a:lnTo>
                    <a:pt x="2146" y="5600"/>
                  </a:lnTo>
                  <a:lnTo>
                    <a:pt x="2246" y="4940"/>
                  </a:lnTo>
                  <a:lnTo>
                    <a:pt x="4292" y="3644"/>
                  </a:lnTo>
                  <a:lnTo>
                    <a:pt x="4096" y="2832"/>
                  </a:lnTo>
                  <a:lnTo>
                    <a:pt x="4003" y="2552"/>
                  </a:lnTo>
                  <a:lnTo>
                    <a:pt x="2657" y="1181"/>
                  </a:lnTo>
                  <a:lnTo>
                    <a:pt x="2545" y="1003"/>
                  </a:lnTo>
                  <a:lnTo>
                    <a:pt x="2285" y="431"/>
                  </a:lnTo>
                  <a:close/>
                </a:path>
                <a:path w="17145" h="13334">
                  <a:moveTo>
                    <a:pt x="6438" y="1155"/>
                  </a:moveTo>
                  <a:lnTo>
                    <a:pt x="5841" y="2044"/>
                  </a:lnTo>
                  <a:lnTo>
                    <a:pt x="6677" y="3340"/>
                  </a:lnTo>
                  <a:lnTo>
                    <a:pt x="6789" y="3594"/>
                  </a:lnTo>
                  <a:lnTo>
                    <a:pt x="5245" y="4051"/>
                  </a:lnTo>
                  <a:lnTo>
                    <a:pt x="5524" y="4749"/>
                  </a:lnTo>
                  <a:lnTo>
                    <a:pt x="6489" y="4940"/>
                  </a:lnTo>
                  <a:lnTo>
                    <a:pt x="6654" y="5803"/>
                  </a:lnTo>
                  <a:lnTo>
                    <a:pt x="7124" y="5473"/>
                  </a:lnTo>
                  <a:lnTo>
                    <a:pt x="8178" y="5143"/>
                  </a:lnTo>
                  <a:lnTo>
                    <a:pt x="13940" y="5143"/>
                  </a:lnTo>
                  <a:lnTo>
                    <a:pt x="12852" y="3492"/>
                  </a:lnTo>
                  <a:lnTo>
                    <a:pt x="12328" y="3352"/>
                  </a:lnTo>
                  <a:lnTo>
                    <a:pt x="6984" y="3352"/>
                  </a:lnTo>
                  <a:lnTo>
                    <a:pt x="6591" y="1473"/>
                  </a:lnTo>
                  <a:lnTo>
                    <a:pt x="6472" y="1181"/>
                  </a:lnTo>
                  <a:close/>
                </a:path>
                <a:path w="17145" h="13334">
                  <a:moveTo>
                    <a:pt x="13931" y="0"/>
                  </a:moveTo>
                  <a:lnTo>
                    <a:pt x="13305" y="787"/>
                  </a:lnTo>
                  <a:lnTo>
                    <a:pt x="12552" y="1473"/>
                  </a:lnTo>
                  <a:lnTo>
                    <a:pt x="12553" y="1625"/>
                  </a:lnTo>
                  <a:lnTo>
                    <a:pt x="13474" y="3276"/>
                  </a:lnTo>
                  <a:lnTo>
                    <a:pt x="14973" y="3454"/>
                  </a:lnTo>
                  <a:lnTo>
                    <a:pt x="13957" y="5168"/>
                  </a:lnTo>
                  <a:lnTo>
                    <a:pt x="15713" y="5168"/>
                  </a:lnTo>
                  <a:lnTo>
                    <a:pt x="16382" y="4533"/>
                  </a:lnTo>
                  <a:lnTo>
                    <a:pt x="15992" y="3644"/>
                  </a:lnTo>
                  <a:lnTo>
                    <a:pt x="15979" y="3454"/>
                  </a:lnTo>
                  <a:lnTo>
                    <a:pt x="16852" y="2832"/>
                  </a:lnTo>
                  <a:lnTo>
                    <a:pt x="17024" y="2044"/>
                  </a:lnTo>
                  <a:lnTo>
                    <a:pt x="16922" y="1625"/>
                  </a:lnTo>
                  <a:lnTo>
                    <a:pt x="16802" y="1295"/>
                  </a:lnTo>
                  <a:lnTo>
                    <a:pt x="15633" y="1295"/>
                  </a:lnTo>
                  <a:lnTo>
                    <a:pt x="14630" y="1003"/>
                  </a:lnTo>
                  <a:lnTo>
                    <a:pt x="13931" y="0"/>
                  </a:lnTo>
                  <a:close/>
                </a:path>
                <a:path w="17145" h="13334">
                  <a:moveTo>
                    <a:pt x="9753" y="1524"/>
                  </a:moveTo>
                  <a:lnTo>
                    <a:pt x="9537" y="1625"/>
                  </a:lnTo>
                  <a:lnTo>
                    <a:pt x="9093" y="1790"/>
                  </a:lnTo>
                  <a:lnTo>
                    <a:pt x="6984" y="3352"/>
                  </a:lnTo>
                  <a:lnTo>
                    <a:pt x="12328" y="3352"/>
                  </a:lnTo>
                  <a:lnTo>
                    <a:pt x="10947" y="2984"/>
                  </a:lnTo>
                  <a:lnTo>
                    <a:pt x="9753" y="1524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4" name="object 3894"/>
            <p:cNvSpPr/>
            <p:nvPr/>
          </p:nvSpPr>
          <p:spPr>
            <a:xfrm>
              <a:off x="12425445" y="690102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8953" y="8661"/>
                  </a:moveTo>
                  <a:lnTo>
                    <a:pt x="7092" y="8661"/>
                  </a:lnTo>
                  <a:lnTo>
                    <a:pt x="8197" y="9398"/>
                  </a:lnTo>
                  <a:lnTo>
                    <a:pt x="8464" y="10083"/>
                  </a:lnTo>
                  <a:lnTo>
                    <a:pt x="8896" y="9867"/>
                  </a:lnTo>
                  <a:lnTo>
                    <a:pt x="9288" y="9639"/>
                  </a:lnTo>
                  <a:lnTo>
                    <a:pt x="9267" y="9398"/>
                  </a:lnTo>
                  <a:lnTo>
                    <a:pt x="8953" y="8661"/>
                  </a:lnTo>
                  <a:close/>
                </a:path>
                <a:path w="12700" h="10159">
                  <a:moveTo>
                    <a:pt x="3653" y="5118"/>
                  </a:moveTo>
                  <a:lnTo>
                    <a:pt x="1009" y="5118"/>
                  </a:lnTo>
                  <a:lnTo>
                    <a:pt x="1924" y="7162"/>
                  </a:lnTo>
                  <a:lnTo>
                    <a:pt x="4197" y="7912"/>
                  </a:lnTo>
                  <a:lnTo>
                    <a:pt x="5175" y="9753"/>
                  </a:lnTo>
                  <a:lnTo>
                    <a:pt x="6191" y="9486"/>
                  </a:lnTo>
                  <a:lnTo>
                    <a:pt x="7092" y="8661"/>
                  </a:lnTo>
                  <a:lnTo>
                    <a:pt x="8953" y="8661"/>
                  </a:lnTo>
                  <a:lnTo>
                    <a:pt x="8591" y="7810"/>
                  </a:lnTo>
                  <a:lnTo>
                    <a:pt x="7512" y="7404"/>
                  </a:lnTo>
                  <a:lnTo>
                    <a:pt x="6305" y="7289"/>
                  </a:lnTo>
                  <a:lnTo>
                    <a:pt x="6445" y="5969"/>
                  </a:lnTo>
                  <a:lnTo>
                    <a:pt x="6524" y="5702"/>
                  </a:lnTo>
                  <a:lnTo>
                    <a:pt x="5060" y="5702"/>
                  </a:lnTo>
                  <a:lnTo>
                    <a:pt x="4222" y="5638"/>
                  </a:lnTo>
                  <a:lnTo>
                    <a:pt x="3803" y="5435"/>
                  </a:lnTo>
                  <a:lnTo>
                    <a:pt x="3653" y="5118"/>
                  </a:lnTo>
                  <a:close/>
                </a:path>
                <a:path w="12700" h="10159">
                  <a:moveTo>
                    <a:pt x="7355" y="4419"/>
                  </a:moveTo>
                  <a:lnTo>
                    <a:pt x="3702" y="4419"/>
                  </a:lnTo>
                  <a:lnTo>
                    <a:pt x="4908" y="4800"/>
                  </a:lnTo>
                  <a:lnTo>
                    <a:pt x="5492" y="5486"/>
                  </a:lnTo>
                  <a:lnTo>
                    <a:pt x="5060" y="5702"/>
                  </a:lnTo>
                  <a:lnTo>
                    <a:pt x="6524" y="5702"/>
                  </a:lnTo>
                  <a:lnTo>
                    <a:pt x="6813" y="4737"/>
                  </a:lnTo>
                  <a:lnTo>
                    <a:pt x="7355" y="4419"/>
                  </a:lnTo>
                  <a:close/>
                </a:path>
                <a:path w="12700" h="10159">
                  <a:moveTo>
                    <a:pt x="5124" y="596"/>
                  </a:moveTo>
                  <a:lnTo>
                    <a:pt x="2774" y="838"/>
                  </a:lnTo>
                  <a:lnTo>
                    <a:pt x="425" y="1346"/>
                  </a:lnTo>
                  <a:lnTo>
                    <a:pt x="298" y="1651"/>
                  </a:lnTo>
                  <a:lnTo>
                    <a:pt x="0" y="2247"/>
                  </a:lnTo>
                  <a:lnTo>
                    <a:pt x="1850" y="3035"/>
                  </a:lnTo>
                  <a:lnTo>
                    <a:pt x="189" y="4216"/>
                  </a:lnTo>
                  <a:lnTo>
                    <a:pt x="158" y="4635"/>
                  </a:lnTo>
                  <a:lnTo>
                    <a:pt x="361" y="5295"/>
                  </a:lnTo>
                  <a:lnTo>
                    <a:pt x="603" y="5245"/>
                  </a:lnTo>
                  <a:lnTo>
                    <a:pt x="1009" y="5118"/>
                  </a:lnTo>
                  <a:lnTo>
                    <a:pt x="3653" y="5118"/>
                  </a:lnTo>
                  <a:lnTo>
                    <a:pt x="3570" y="4635"/>
                  </a:lnTo>
                  <a:lnTo>
                    <a:pt x="3702" y="4419"/>
                  </a:lnTo>
                  <a:lnTo>
                    <a:pt x="7355" y="4419"/>
                  </a:lnTo>
                  <a:lnTo>
                    <a:pt x="9019" y="3492"/>
                  </a:lnTo>
                  <a:lnTo>
                    <a:pt x="2698" y="3492"/>
                  </a:lnTo>
                  <a:lnTo>
                    <a:pt x="2679" y="3060"/>
                  </a:lnTo>
                  <a:lnTo>
                    <a:pt x="6012" y="3035"/>
                  </a:lnTo>
                  <a:lnTo>
                    <a:pt x="4946" y="2895"/>
                  </a:lnTo>
                  <a:lnTo>
                    <a:pt x="9213" y="2247"/>
                  </a:lnTo>
                  <a:lnTo>
                    <a:pt x="12069" y="2247"/>
                  </a:lnTo>
                  <a:lnTo>
                    <a:pt x="11357" y="914"/>
                  </a:lnTo>
                  <a:lnTo>
                    <a:pt x="9467" y="914"/>
                  </a:lnTo>
                  <a:lnTo>
                    <a:pt x="8515" y="838"/>
                  </a:lnTo>
                  <a:lnTo>
                    <a:pt x="7524" y="787"/>
                  </a:lnTo>
                  <a:lnTo>
                    <a:pt x="5124" y="596"/>
                  </a:lnTo>
                  <a:close/>
                </a:path>
                <a:path w="12700" h="10159">
                  <a:moveTo>
                    <a:pt x="12069" y="2247"/>
                  </a:moveTo>
                  <a:lnTo>
                    <a:pt x="9213" y="2247"/>
                  </a:lnTo>
                  <a:lnTo>
                    <a:pt x="9455" y="3403"/>
                  </a:lnTo>
                  <a:lnTo>
                    <a:pt x="9564" y="4216"/>
                  </a:lnTo>
                  <a:lnTo>
                    <a:pt x="9650" y="4648"/>
                  </a:lnTo>
                  <a:lnTo>
                    <a:pt x="9899" y="4851"/>
                  </a:lnTo>
                  <a:lnTo>
                    <a:pt x="11613" y="2895"/>
                  </a:lnTo>
                  <a:lnTo>
                    <a:pt x="12096" y="2298"/>
                  </a:lnTo>
                  <a:close/>
                </a:path>
                <a:path w="12700" h="10159">
                  <a:moveTo>
                    <a:pt x="6012" y="3035"/>
                  </a:moveTo>
                  <a:lnTo>
                    <a:pt x="2762" y="3035"/>
                  </a:lnTo>
                  <a:lnTo>
                    <a:pt x="2851" y="3441"/>
                  </a:lnTo>
                  <a:lnTo>
                    <a:pt x="2698" y="3492"/>
                  </a:lnTo>
                  <a:lnTo>
                    <a:pt x="9019" y="3492"/>
                  </a:lnTo>
                  <a:lnTo>
                    <a:pt x="6012" y="3035"/>
                  </a:lnTo>
                  <a:close/>
                </a:path>
                <a:path w="12700" h="10159">
                  <a:moveTo>
                    <a:pt x="10153" y="0"/>
                  </a:moveTo>
                  <a:lnTo>
                    <a:pt x="9467" y="914"/>
                  </a:lnTo>
                  <a:lnTo>
                    <a:pt x="11357" y="914"/>
                  </a:lnTo>
                  <a:lnTo>
                    <a:pt x="11106" y="444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rgbClr val="F174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5" name="object 3895"/>
            <p:cNvSpPr/>
            <p:nvPr/>
          </p:nvSpPr>
          <p:spPr>
            <a:xfrm>
              <a:off x="12423153" y="6896087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2705" y="0"/>
                  </a:moveTo>
                  <a:lnTo>
                    <a:pt x="2489" y="266"/>
                  </a:lnTo>
                  <a:lnTo>
                    <a:pt x="2654" y="342"/>
                  </a:lnTo>
                  <a:lnTo>
                    <a:pt x="2705" y="0"/>
                  </a:lnTo>
                  <a:close/>
                </a:path>
                <a:path w="4445" h="13970">
                  <a:moveTo>
                    <a:pt x="4191" y="8013"/>
                  </a:moveTo>
                  <a:lnTo>
                    <a:pt x="2286" y="7213"/>
                  </a:lnTo>
                  <a:lnTo>
                    <a:pt x="1854" y="8178"/>
                  </a:lnTo>
                  <a:lnTo>
                    <a:pt x="1828" y="9994"/>
                  </a:lnTo>
                  <a:lnTo>
                    <a:pt x="0" y="11379"/>
                  </a:lnTo>
                  <a:lnTo>
                    <a:pt x="635" y="13347"/>
                  </a:lnTo>
                  <a:lnTo>
                    <a:pt x="1485" y="13766"/>
                  </a:lnTo>
                  <a:lnTo>
                    <a:pt x="1638" y="13055"/>
                  </a:lnTo>
                  <a:lnTo>
                    <a:pt x="1854" y="12547"/>
                  </a:lnTo>
                  <a:lnTo>
                    <a:pt x="2146" y="11798"/>
                  </a:lnTo>
                  <a:lnTo>
                    <a:pt x="2387" y="11010"/>
                  </a:lnTo>
                  <a:lnTo>
                    <a:pt x="2641" y="10248"/>
                  </a:lnTo>
                  <a:lnTo>
                    <a:pt x="2349" y="9245"/>
                  </a:lnTo>
                  <a:lnTo>
                    <a:pt x="4191" y="8013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6" name="object 3896"/>
            <p:cNvSpPr/>
            <p:nvPr/>
          </p:nvSpPr>
          <p:spPr>
            <a:xfrm>
              <a:off x="12445307" y="695922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520" y="0"/>
                  </a:moveTo>
                  <a:lnTo>
                    <a:pt x="0" y="800"/>
                  </a:lnTo>
                  <a:lnTo>
                    <a:pt x="330" y="1308"/>
                  </a:lnTo>
                  <a:lnTo>
                    <a:pt x="2006" y="2159"/>
                  </a:lnTo>
                  <a:lnTo>
                    <a:pt x="3073" y="2489"/>
                  </a:lnTo>
                  <a:lnTo>
                    <a:pt x="3454" y="3657"/>
                  </a:lnTo>
                  <a:lnTo>
                    <a:pt x="3759" y="4254"/>
                  </a:lnTo>
                  <a:lnTo>
                    <a:pt x="4711" y="4648"/>
                  </a:lnTo>
                  <a:lnTo>
                    <a:pt x="5626" y="5105"/>
                  </a:lnTo>
                  <a:lnTo>
                    <a:pt x="6705" y="5168"/>
                  </a:lnTo>
                  <a:lnTo>
                    <a:pt x="7658" y="5956"/>
                  </a:lnTo>
                  <a:lnTo>
                    <a:pt x="9194" y="5549"/>
                  </a:lnTo>
                  <a:lnTo>
                    <a:pt x="9525" y="5664"/>
                  </a:lnTo>
                  <a:lnTo>
                    <a:pt x="9779" y="6007"/>
                  </a:lnTo>
                  <a:lnTo>
                    <a:pt x="10198" y="5956"/>
                  </a:lnTo>
                  <a:lnTo>
                    <a:pt x="10502" y="6070"/>
                  </a:lnTo>
                  <a:lnTo>
                    <a:pt x="10756" y="6400"/>
                  </a:lnTo>
                  <a:lnTo>
                    <a:pt x="11747" y="6654"/>
                  </a:lnTo>
                  <a:lnTo>
                    <a:pt x="11950" y="6642"/>
                  </a:lnTo>
                  <a:lnTo>
                    <a:pt x="12166" y="6591"/>
                  </a:lnTo>
                  <a:lnTo>
                    <a:pt x="12369" y="6502"/>
                  </a:lnTo>
                  <a:lnTo>
                    <a:pt x="12776" y="5588"/>
                  </a:lnTo>
                  <a:lnTo>
                    <a:pt x="11899" y="5143"/>
                  </a:lnTo>
                  <a:lnTo>
                    <a:pt x="10312" y="4470"/>
                  </a:lnTo>
                  <a:lnTo>
                    <a:pt x="10007" y="4356"/>
                  </a:lnTo>
                  <a:lnTo>
                    <a:pt x="8572" y="4089"/>
                  </a:lnTo>
                  <a:lnTo>
                    <a:pt x="7315" y="3492"/>
                  </a:lnTo>
                  <a:lnTo>
                    <a:pt x="6172" y="2603"/>
                  </a:lnTo>
                  <a:lnTo>
                    <a:pt x="5156" y="2514"/>
                  </a:lnTo>
                  <a:lnTo>
                    <a:pt x="4457" y="2006"/>
                  </a:lnTo>
                  <a:lnTo>
                    <a:pt x="4013" y="1104"/>
                  </a:lnTo>
                  <a:lnTo>
                    <a:pt x="3467" y="1041"/>
                  </a:lnTo>
                  <a:lnTo>
                    <a:pt x="2425" y="850"/>
                  </a:lnTo>
                  <a:lnTo>
                    <a:pt x="1803" y="571"/>
                  </a:lnTo>
                  <a:lnTo>
                    <a:pt x="1460" y="44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7" name="object 3897"/>
            <p:cNvSpPr/>
            <p:nvPr/>
          </p:nvSpPr>
          <p:spPr>
            <a:xfrm>
              <a:off x="12454090" y="696478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68" y="838"/>
                  </a:moveTo>
                  <a:lnTo>
                    <a:pt x="1714" y="533"/>
                  </a:lnTo>
                  <a:lnTo>
                    <a:pt x="1397" y="393"/>
                  </a:lnTo>
                  <a:lnTo>
                    <a:pt x="1003" y="444"/>
                  </a:lnTo>
                  <a:lnTo>
                    <a:pt x="749" y="114"/>
                  </a:lnTo>
                  <a:lnTo>
                    <a:pt x="406" y="0"/>
                  </a:lnTo>
                  <a:lnTo>
                    <a:pt x="0" y="101"/>
                  </a:lnTo>
                  <a:lnTo>
                    <a:pt x="342" y="215"/>
                  </a:lnTo>
                  <a:lnTo>
                    <a:pt x="685" y="342"/>
                  </a:lnTo>
                  <a:lnTo>
                    <a:pt x="1003" y="457"/>
                  </a:lnTo>
                  <a:lnTo>
                    <a:pt x="1320" y="584"/>
                  </a:lnTo>
                  <a:lnTo>
                    <a:pt x="1651" y="711"/>
                  </a:lnTo>
                  <a:lnTo>
                    <a:pt x="1968" y="838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8" name="object 3898"/>
            <p:cNvSpPr/>
            <p:nvPr/>
          </p:nvSpPr>
          <p:spPr>
            <a:xfrm>
              <a:off x="12440720" y="695421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0" y="0"/>
                  </a:moveTo>
                  <a:lnTo>
                    <a:pt x="304" y="736"/>
                  </a:lnTo>
                  <a:lnTo>
                    <a:pt x="698" y="1460"/>
                  </a:lnTo>
                  <a:lnTo>
                    <a:pt x="101" y="2222"/>
                  </a:lnTo>
                  <a:lnTo>
                    <a:pt x="190" y="2463"/>
                  </a:lnTo>
                  <a:lnTo>
                    <a:pt x="292" y="2666"/>
                  </a:lnTo>
                  <a:lnTo>
                    <a:pt x="368" y="2908"/>
                  </a:lnTo>
                  <a:lnTo>
                    <a:pt x="1295" y="3136"/>
                  </a:lnTo>
                  <a:lnTo>
                    <a:pt x="1498" y="3949"/>
                  </a:lnTo>
                  <a:lnTo>
                    <a:pt x="1866" y="4660"/>
                  </a:lnTo>
                  <a:lnTo>
                    <a:pt x="2489" y="4965"/>
                  </a:lnTo>
                  <a:lnTo>
                    <a:pt x="2768" y="5118"/>
                  </a:lnTo>
                  <a:lnTo>
                    <a:pt x="4152" y="6045"/>
                  </a:lnTo>
                  <a:lnTo>
                    <a:pt x="4775" y="7785"/>
                  </a:lnTo>
                  <a:lnTo>
                    <a:pt x="6451" y="8369"/>
                  </a:lnTo>
                  <a:lnTo>
                    <a:pt x="7366" y="8889"/>
                  </a:lnTo>
                  <a:lnTo>
                    <a:pt x="8051" y="8661"/>
                  </a:lnTo>
                  <a:lnTo>
                    <a:pt x="7658" y="7492"/>
                  </a:lnTo>
                  <a:lnTo>
                    <a:pt x="6604" y="7162"/>
                  </a:lnTo>
                  <a:lnTo>
                    <a:pt x="4914" y="6311"/>
                  </a:lnTo>
                  <a:lnTo>
                    <a:pt x="4597" y="5803"/>
                  </a:lnTo>
                  <a:lnTo>
                    <a:pt x="5105" y="5003"/>
                  </a:lnTo>
                  <a:lnTo>
                    <a:pt x="3657" y="3086"/>
                  </a:lnTo>
                  <a:lnTo>
                    <a:pt x="1968" y="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899" name="object 3899"/>
            <p:cNvSpPr/>
            <p:nvPr/>
          </p:nvSpPr>
          <p:spPr>
            <a:xfrm>
              <a:off x="12428382" y="6878154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9563" y="0"/>
                  </a:moveTo>
                  <a:lnTo>
                    <a:pt x="8521" y="469"/>
                  </a:lnTo>
                  <a:lnTo>
                    <a:pt x="7683" y="1193"/>
                  </a:lnTo>
                  <a:lnTo>
                    <a:pt x="6870" y="4597"/>
                  </a:lnTo>
                  <a:lnTo>
                    <a:pt x="4876" y="5727"/>
                  </a:lnTo>
                  <a:lnTo>
                    <a:pt x="3708" y="7569"/>
                  </a:lnTo>
                  <a:lnTo>
                    <a:pt x="2984" y="6870"/>
                  </a:lnTo>
                  <a:lnTo>
                    <a:pt x="4229" y="5867"/>
                  </a:lnTo>
                  <a:lnTo>
                    <a:pt x="2959" y="5588"/>
                  </a:lnTo>
                  <a:lnTo>
                    <a:pt x="2374" y="5880"/>
                  </a:lnTo>
                  <a:lnTo>
                    <a:pt x="2400" y="6286"/>
                  </a:lnTo>
                  <a:lnTo>
                    <a:pt x="2273" y="6591"/>
                  </a:lnTo>
                  <a:lnTo>
                    <a:pt x="1917" y="6819"/>
                  </a:lnTo>
                  <a:lnTo>
                    <a:pt x="1905" y="7467"/>
                  </a:lnTo>
                  <a:lnTo>
                    <a:pt x="1422" y="7785"/>
                  </a:lnTo>
                  <a:lnTo>
                    <a:pt x="977" y="8115"/>
                  </a:lnTo>
                  <a:lnTo>
                    <a:pt x="571" y="9067"/>
                  </a:lnTo>
                  <a:lnTo>
                    <a:pt x="165" y="9639"/>
                  </a:lnTo>
                  <a:lnTo>
                    <a:pt x="0" y="9931"/>
                  </a:lnTo>
                  <a:lnTo>
                    <a:pt x="25" y="10147"/>
                  </a:lnTo>
                  <a:lnTo>
                    <a:pt x="165" y="10591"/>
                  </a:lnTo>
                  <a:lnTo>
                    <a:pt x="1384" y="11214"/>
                  </a:lnTo>
                  <a:lnTo>
                    <a:pt x="381" y="11684"/>
                  </a:lnTo>
                  <a:lnTo>
                    <a:pt x="63" y="12217"/>
                  </a:lnTo>
                  <a:lnTo>
                    <a:pt x="812" y="12941"/>
                  </a:lnTo>
                  <a:lnTo>
                    <a:pt x="1498" y="13677"/>
                  </a:lnTo>
                  <a:lnTo>
                    <a:pt x="1765" y="14732"/>
                  </a:lnTo>
                  <a:lnTo>
                    <a:pt x="2451" y="14490"/>
                  </a:lnTo>
                  <a:lnTo>
                    <a:pt x="2209" y="13284"/>
                  </a:lnTo>
                  <a:lnTo>
                    <a:pt x="1917" y="12026"/>
                  </a:lnTo>
                  <a:lnTo>
                    <a:pt x="3911" y="12242"/>
                  </a:lnTo>
                  <a:lnTo>
                    <a:pt x="5816" y="9169"/>
                  </a:lnTo>
                  <a:lnTo>
                    <a:pt x="6350" y="7480"/>
                  </a:lnTo>
                  <a:lnTo>
                    <a:pt x="6578" y="6642"/>
                  </a:lnTo>
                  <a:lnTo>
                    <a:pt x="6908" y="5994"/>
                  </a:lnTo>
                  <a:lnTo>
                    <a:pt x="9817" y="685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0" name="object 3900"/>
            <p:cNvSpPr/>
            <p:nvPr/>
          </p:nvSpPr>
          <p:spPr>
            <a:xfrm>
              <a:off x="12428007" y="68887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190" y="215"/>
                  </a:lnTo>
                  <a:lnTo>
                    <a:pt x="0" y="317"/>
                  </a:lnTo>
                  <a:lnTo>
                    <a:pt x="50" y="507"/>
                  </a:lnTo>
                  <a:lnTo>
                    <a:pt x="101" y="736"/>
                  </a:lnTo>
                  <a:lnTo>
                    <a:pt x="139" y="939"/>
                  </a:lnTo>
                  <a:lnTo>
                    <a:pt x="241" y="1155"/>
                  </a:lnTo>
                  <a:lnTo>
                    <a:pt x="444" y="1612"/>
                  </a:lnTo>
                  <a:lnTo>
                    <a:pt x="762" y="1092"/>
                  </a:lnTo>
                  <a:lnTo>
                    <a:pt x="1752" y="60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1" name="object 3901"/>
            <p:cNvSpPr/>
            <p:nvPr/>
          </p:nvSpPr>
          <p:spPr>
            <a:xfrm>
              <a:off x="12439824" y="695606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203"/>
                  </a:lnTo>
                  <a:lnTo>
                    <a:pt x="241" y="393"/>
                  </a:lnTo>
                  <a:lnTo>
                    <a:pt x="317" y="609"/>
                  </a:lnTo>
                  <a:lnTo>
                    <a:pt x="546" y="546"/>
                  </a:lnTo>
                  <a:lnTo>
                    <a:pt x="787" y="457"/>
                  </a:lnTo>
                  <a:lnTo>
                    <a:pt x="1003" y="368"/>
                  </a:lnTo>
                  <a:lnTo>
                    <a:pt x="660" y="253"/>
                  </a:lnTo>
                  <a:lnTo>
                    <a:pt x="342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2" name="object 3902"/>
            <p:cNvSpPr/>
            <p:nvPr/>
          </p:nvSpPr>
          <p:spPr>
            <a:xfrm>
              <a:off x="12534285" y="6898208"/>
              <a:ext cx="20955" cy="15240"/>
            </a:xfrm>
            <a:custGeom>
              <a:avLst/>
              <a:gdLst/>
              <a:ahLst/>
              <a:cxnLst/>
              <a:rect l="l" t="t" r="r" b="b"/>
              <a:pathLst>
                <a:path w="20954" h="15240">
                  <a:moveTo>
                    <a:pt x="19410" y="9437"/>
                  </a:moveTo>
                  <a:lnTo>
                    <a:pt x="19581" y="12204"/>
                  </a:lnTo>
                  <a:lnTo>
                    <a:pt x="19692" y="13144"/>
                  </a:lnTo>
                  <a:lnTo>
                    <a:pt x="20281" y="14046"/>
                  </a:lnTo>
                  <a:lnTo>
                    <a:pt x="20675" y="15062"/>
                  </a:lnTo>
                  <a:lnTo>
                    <a:pt x="20799" y="12839"/>
                  </a:lnTo>
                  <a:lnTo>
                    <a:pt x="20765" y="11493"/>
                  </a:lnTo>
                  <a:lnTo>
                    <a:pt x="19410" y="9437"/>
                  </a:lnTo>
                  <a:close/>
                </a:path>
                <a:path w="20954" h="15240">
                  <a:moveTo>
                    <a:pt x="14340" y="6108"/>
                  </a:moveTo>
                  <a:lnTo>
                    <a:pt x="7721" y="6108"/>
                  </a:lnTo>
                  <a:lnTo>
                    <a:pt x="8310" y="6388"/>
                  </a:lnTo>
                  <a:lnTo>
                    <a:pt x="8374" y="6616"/>
                  </a:lnTo>
                  <a:lnTo>
                    <a:pt x="7238" y="8420"/>
                  </a:lnTo>
                  <a:lnTo>
                    <a:pt x="9207" y="9410"/>
                  </a:lnTo>
                  <a:lnTo>
                    <a:pt x="9168" y="9855"/>
                  </a:lnTo>
                  <a:lnTo>
                    <a:pt x="8877" y="10883"/>
                  </a:lnTo>
                  <a:lnTo>
                    <a:pt x="9601" y="11010"/>
                  </a:lnTo>
                  <a:lnTo>
                    <a:pt x="9859" y="11493"/>
                  </a:lnTo>
                  <a:lnTo>
                    <a:pt x="10071" y="12204"/>
                  </a:lnTo>
                  <a:lnTo>
                    <a:pt x="10274" y="12509"/>
                  </a:lnTo>
                  <a:lnTo>
                    <a:pt x="10452" y="12839"/>
                  </a:lnTo>
                  <a:lnTo>
                    <a:pt x="10680" y="13144"/>
                  </a:lnTo>
                  <a:lnTo>
                    <a:pt x="11442" y="13093"/>
                  </a:lnTo>
                  <a:lnTo>
                    <a:pt x="11823" y="13042"/>
                  </a:lnTo>
                  <a:lnTo>
                    <a:pt x="12332" y="12509"/>
                  </a:lnTo>
                  <a:lnTo>
                    <a:pt x="12231" y="11493"/>
                  </a:lnTo>
                  <a:lnTo>
                    <a:pt x="12326" y="10807"/>
                  </a:lnTo>
                  <a:lnTo>
                    <a:pt x="12776" y="9855"/>
                  </a:lnTo>
                  <a:lnTo>
                    <a:pt x="13690" y="8305"/>
                  </a:lnTo>
                  <a:lnTo>
                    <a:pt x="18776" y="8305"/>
                  </a:lnTo>
                  <a:lnTo>
                    <a:pt x="18394" y="7467"/>
                  </a:lnTo>
                  <a:lnTo>
                    <a:pt x="14223" y="7467"/>
                  </a:lnTo>
                  <a:lnTo>
                    <a:pt x="14340" y="6108"/>
                  </a:lnTo>
                  <a:close/>
                </a:path>
                <a:path w="20954" h="15240">
                  <a:moveTo>
                    <a:pt x="7124" y="9118"/>
                  </a:moveTo>
                  <a:lnTo>
                    <a:pt x="3086" y="9118"/>
                  </a:lnTo>
                  <a:lnTo>
                    <a:pt x="3695" y="9690"/>
                  </a:lnTo>
                  <a:lnTo>
                    <a:pt x="3886" y="10147"/>
                  </a:lnTo>
                  <a:lnTo>
                    <a:pt x="3949" y="10363"/>
                  </a:lnTo>
                  <a:lnTo>
                    <a:pt x="4902" y="10807"/>
                  </a:lnTo>
                  <a:lnTo>
                    <a:pt x="5181" y="11493"/>
                  </a:lnTo>
                  <a:lnTo>
                    <a:pt x="6019" y="10210"/>
                  </a:lnTo>
                  <a:lnTo>
                    <a:pt x="7124" y="9118"/>
                  </a:lnTo>
                  <a:close/>
                </a:path>
                <a:path w="20954" h="15240">
                  <a:moveTo>
                    <a:pt x="19392" y="9156"/>
                  </a:moveTo>
                  <a:lnTo>
                    <a:pt x="19410" y="9437"/>
                  </a:lnTo>
                  <a:lnTo>
                    <a:pt x="19392" y="9156"/>
                  </a:lnTo>
                  <a:close/>
                </a:path>
                <a:path w="20954" h="15240">
                  <a:moveTo>
                    <a:pt x="18776" y="8305"/>
                  </a:moveTo>
                  <a:lnTo>
                    <a:pt x="13690" y="8305"/>
                  </a:lnTo>
                  <a:lnTo>
                    <a:pt x="16878" y="9410"/>
                  </a:lnTo>
                  <a:lnTo>
                    <a:pt x="19235" y="9172"/>
                  </a:lnTo>
                  <a:lnTo>
                    <a:pt x="19024" y="8851"/>
                  </a:lnTo>
                  <a:lnTo>
                    <a:pt x="18776" y="8305"/>
                  </a:lnTo>
                  <a:close/>
                </a:path>
                <a:path w="20954" h="15240">
                  <a:moveTo>
                    <a:pt x="6403" y="7607"/>
                  </a:moveTo>
                  <a:lnTo>
                    <a:pt x="1092" y="7607"/>
                  </a:lnTo>
                  <a:lnTo>
                    <a:pt x="2120" y="9245"/>
                  </a:lnTo>
                  <a:lnTo>
                    <a:pt x="3086" y="9118"/>
                  </a:lnTo>
                  <a:lnTo>
                    <a:pt x="7124" y="9118"/>
                  </a:lnTo>
                  <a:lnTo>
                    <a:pt x="7061" y="8851"/>
                  </a:lnTo>
                  <a:lnTo>
                    <a:pt x="6403" y="7607"/>
                  </a:lnTo>
                  <a:close/>
                </a:path>
                <a:path w="20954" h="15240">
                  <a:moveTo>
                    <a:pt x="1028" y="6756"/>
                  </a:moveTo>
                  <a:lnTo>
                    <a:pt x="469" y="6997"/>
                  </a:lnTo>
                  <a:lnTo>
                    <a:pt x="0" y="7315"/>
                  </a:lnTo>
                  <a:lnTo>
                    <a:pt x="0" y="8191"/>
                  </a:lnTo>
                  <a:lnTo>
                    <a:pt x="177" y="8661"/>
                  </a:lnTo>
                  <a:lnTo>
                    <a:pt x="622" y="8343"/>
                  </a:lnTo>
                  <a:lnTo>
                    <a:pt x="1092" y="7607"/>
                  </a:lnTo>
                  <a:lnTo>
                    <a:pt x="6403" y="7607"/>
                  </a:lnTo>
                  <a:lnTo>
                    <a:pt x="6188" y="7200"/>
                  </a:lnTo>
                  <a:lnTo>
                    <a:pt x="3136" y="7200"/>
                  </a:lnTo>
                  <a:lnTo>
                    <a:pt x="2539" y="6997"/>
                  </a:lnTo>
                  <a:lnTo>
                    <a:pt x="2120" y="6870"/>
                  </a:lnTo>
                  <a:lnTo>
                    <a:pt x="1028" y="6756"/>
                  </a:lnTo>
                  <a:close/>
                </a:path>
                <a:path w="20954" h="15240">
                  <a:moveTo>
                    <a:pt x="17475" y="5448"/>
                  </a:moveTo>
                  <a:lnTo>
                    <a:pt x="16802" y="5638"/>
                  </a:lnTo>
                  <a:lnTo>
                    <a:pt x="16332" y="5702"/>
                  </a:lnTo>
                  <a:lnTo>
                    <a:pt x="16081" y="6464"/>
                  </a:lnTo>
                  <a:lnTo>
                    <a:pt x="15963" y="6756"/>
                  </a:lnTo>
                  <a:lnTo>
                    <a:pt x="15139" y="7150"/>
                  </a:lnTo>
                  <a:lnTo>
                    <a:pt x="14223" y="7467"/>
                  </a:lnTo>
                  <a:lnTo>
                    <a:pt x="18394" y="7467"/>
                  </a:lnTo>
                  <a:lnTo>
                    <a:pt x="17475" y="5448"/>
                  </a:lnTo>
                  <a:close/>
                </a:path>
                <a:path w="20954" h="15240">
                  <a:moveTo>
                    <a:pt x="5987" y="6819"/>
                  </a:moveTo>
                  <a:lnTo>
                    <a:pt x="3200" y="6819"/>
                  </a:lnTo>
                  <a:lnTo>
                    <a:pt x="3403" y="6845"/>
                  </a:lnTo>
                  <a:lnTo>
                    <a:pt x="3149" y="6896"/>
                  </a:lnTo>
                  <a:lnTo>
                    <a:pt x="3619" y="6959"/>
                  </a:lnTo>
                  <a:lnTo>
                    <a:pt x="3594" y="7150"/>
                  </a:lnTo>
                  <a:lnTo>
                    <a:pt x="3136" y="7200"/>
                  </a:lnTo>
                  <a:lnTo>
                    <a:pt x="6188" y="7200"/>
                  </a:lnTo>
                  <a:lnTo>
                    <a:pt x="5987" y="6819"/>
                  </a:lnTo>
                  <a:close/>
                </a:path>
                <a:path w="20954" h="15240">
                  <a:moveTo>
                    <a:pt x="3086" y="6824"/>
                  </a:moveTo>
                  <a:lnTo>
                    <a:pt x="2578" y="6845"/>
                  </a:lnTo>
                  <a:lnTo>
                    <a:pt x="3149" y="6896"/>
                  </a:lnTo>
                  <a:close/>
                </a:path>
                <a:path w="20954" h="15240">
                  <a:moveTo>
                    <a:pt x="5702" y="939"/>
                  </a:moveTo>
                  <a:lnTo>
                    <a:pt x="5118" y="4914"/>
                  </a:lnTo>
                  <a:lnTo>
                    <a:pt x="3644" y="5054"/>
                  </a:lnTo>
                  <a:lnTo>
                    <a:pt x="2832" y="5295"/>
                  </a:lnTo>
                  <a:lnTo>
                    <a:pt x="2771" y="6464"/>
                  </a:lnTo>
                  <a:lnTo>
                    <a:pt x="3086" y="6824"/>
                  </a:lnTo>
                  <a:lnTo>
                    <a:pt x="5987" y="6819"/>
                  </a:lnTo>
                  <a:lnTo>
                    <a:pt x="5880" y="6616"/>
                  </a:lnTo>
                  <a:lnTo>
                    <a:pt x="6603" y="6235"/>
                  </a:lnTo>
                  <a:lnTo>
                    <a:pt x="7721" y="6108"/>
                  </a:lnTo>
                  <a:lnTo>
                    <a:pt x="14340" y="6108"/>
                  </a:lnTo>
                  <a:lnTo>
                    <a:pt x="14331" y="5054"/>
                  </a:lnTo>
                  <a:lnTo>
                    <a:pt x="9004" y="4991"/>
                  </a:lnTo>
                  <a:lnTo>
                    <a:pt x="8449" y="4394"/>
                  </a:lnTo>
                  <a:lnTo>
                    <a:pt x="6921" y="3492"/>
                  </a:lnTo>
                  <a:lnTo>
                    <a:pt x="5702" y="939"/>
                  </a:lnTo>
                  <a:close/>
                </a:path>
                <a:path w="20954" h="15240">
                  <a:moveTo>
                    <a:pt x="12496" y="0"/>
                  </a:moveTo>
                  <a:lnTo>
                    <a:pt x="12103" y="1066"/>
                  </a:lnTo>
                  <a:lnTo>
                    <a:pt x="8750" y="1612"/>
                  </a:lnTo>
                  <a:lnTo>
                    <a:pt x="9626" y="4394"/>
                  </a:lnTo>
                  <a:lnTo>
                    <a:pt x="9004" y="4991"/>
                  </a:lnTo>
                  <a:lnTo>
                    <a:pt x="14212" y="4991"/>
                  </a:lnTo>
                  <a:lnTo>
                    <a:pt x="10972" y="3263"/>
                  </a:lnTo>
                  <a:lnTo>
                    <a:pt x="13550" y="850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3" name="object 3903"/>
            <p:cNvSpPr/>
            <p:nvPr/>
          </p:nvSpPr>
          <p:spPr>
            <a:xfrm>
              <a:off x="12534554" y="6889648"/>
              <a:ext cx="17145" cy="16510"/>
            </a:xfrm>
            <a:custGeom>
              <a:avLst/>
              <a:gdLst/>
              <a:ahLst/>
              <a:cxnLst/>
              <a:rect l="l" t="t" r="r" b="b"/>
              <a:pathLst>
                <a:path w="17145" h="16509">
                  <a:moveTo>
                    <a:pt x="15199" y="8559"/>
                  </a:moveTo>
                  <a:lnTo>
                    <a:pt x="12227" y="8559"/>
                  </a:lnTo>
                  <a:lnTo>
                    <a:pt x="13282" y="9410"/>
                  </a:lnTo>
                  <a:lnTo>
                    <a:pt x="10703" y="11823"/>
                  </a:lnTo>
                  <a:lnTo>
                    <a:pt x="14063" y="13614"/>
                  </a:lnTo>
                  <a:lnTo>
                    <a:pt x="14141" y="13855"/>
                  </a:lnTo>
                  <a:lnTo>
                    <a:pt x="13955" y="16027"/>
                  </a:lnTo>
                  <a:lnTo>
                    <a:pt x="14907" y="15697"/>
                  </a:lnTo>
                  <a:lnTo>
                    <a:pt x="15720" y="15303"/>
                  </a:lnTo>
                  <a:lnTo>
                    <a:pt x="16063" y="14262"/>
                  </a:lnTo>
                  <a:lnTo>
                    <a:pt x="14562" y="13614"/>
                  </a:lnTo>
                  <a:lnTo>
                    <a:pt x="14504" y="13474"/>
                  </a:lnTo>
                  <a:lnTo>
                    <a:pt x="15428" y="12712"/>
                  </a:lnTo>
                  <a:lnTo>
                    <a:pt x="16013" y="11823"/>
                  </a:lnTo>
                  <a:lnTo>
                    <a:pt x="16363" y="11226"/>
                  </a:lnTo>
                  <a:lnTo>
                    <a:pt x="12926" y="11226"/>
                  </a:lnTo>
                  <a:lnTo>
                    <a:pt x="15809" y="8877"/>
                  </a:lnTo>
                  <a:lnTo>
                    <a:pt x="15199" y="8559"/>
                  </a:lnTo>
                  <a:close/>
                </a:path>
                <a:path w="17145" h="16509">
                  <a:moveTo>
                    <a:pt x="1115" y="9474"/>
                  </a:moveTo>
                  <a:lnTo>
                    <a:pt x="74" y="10718"/>
                  </a:lnTo>
                  <a:lnTo>
                    <a:pt x="0" y="11226"/>
                  </a:lnTo>
                  <a:lnTo>
                    <a:pt x="404" y="12318"/>
                  </a:lnTo>
                  <a:lnTo>
                    <a:pt x="2563" y="13855"/>
                  </a:lnTo>
                  <a:lnTo>
                    <a:pt x="3376" y="13614"/>
                  </a:lnTo>
                  <a:lnTo>
                    <a:pt x="4849" y="13474"/>
                  </a:lnTo>
                  <a:lnTo>
                    <a:pt x="5282" y="10528"/>
                  </a:lnTo>
                  <a:lnTo>
                    <a:pt x="4957" y="10515"/>
                  </a:lnTo>
                  <a:lnTo>
                    <a:pt x="4803" y="10413"/>
                  </a:lnTo>
                  <a:lnTo>
                    <a:pt x="2817" y="10413"/>
                  </a:lnTo>
                  <a:lnTo>
                    <a:pt x="1115" y="9474"/>
                  </a:lnTo>
                  <a:close/>
                </a:path>
                <a:path w="17145" h="16509">
                  <a:moveTo>
                    <a:pt x="8011" y="0"/>
                  </a:moveTo>
                  <a:lnTo>
                    <a:pt x="7478" y="215"/>
                  </a:lnTo>
                  <a:lnTo>
                    <a:pt x="7732" y="647"/>
                  </a:lnTo>
                  <a:lnTo>
                    <a:pt x="7909" y="876"/>
                  </a:lnTo>
                  <a:lnTo>
                    <a:pt x="10170" y="4419"/>
                  </a:lnTo>
                  <a:lnTo>
                    <a:pt x="7567" y="7010"/>
                  </a:lnTo>
                  <a:lnTo>
                    <a:pt x="6042" y="10058"/>
                  </a:lnTo>
                  <a:lnTo>
                    <a:pt x="5918" y="10515"/>
                  </a:lnTo>
                  <a:lnTo>
                    <a:pt x="6652" y="12052"/>
                  </a:lnTo>
                  <a:lnTo>
                    <a:pt x="8202" y="12966"/>
                  </a:lnTo>
                  <a:lnTo>
                    <a:pt x="8735" y="13550"/>
                  </a:lnTo>
                  <a:lnTo>
                    <a:pt x="9344" y="12966"/>
                  </a:lnTo>
                  <a:lnTo>
                    <a:pt x="8481" y="10172"/>
                  </a:lnTo>
                  <a:lnTo>
                    <a:pt x="11834" y="9626"/>
                  </a:lnTo>
                  <a:lnTo>
                    <a:pt x="12227" y="8559"/>
                  </a:lnTo>
                  <a:lnTo>
                    <a:pt x="15199" y="8559"/>
                  </a:lnTo>
                  <a:lnTo>
                    <a:pt x="14298" y="7556"/>
                  </a:lnTo>
                  <a:lnTo>
                    <a:pt x="14551" y="7010"/>
                  </a:lnTo>
                  <a:lnTo>
                    <a:pt x="14602" y="6159"/>
                  </a:lnTo>
                  <a:lnTo>
                    <a:pt x="14031" y="5029"/>
                  </a:lnTo>
                  <a:lnTo>
                    <a:pt x="12957" y="4305"/>
                  </a:lnTo>
                  <a:lnTo>
                    <a:pt x="11719" y="4305"/>
                  </a:lnTo>
                  <a:lnTo>
                    <a:pt x="10284" y="3619"/>
                  </a:lnTo>
                  <a:lnTo>
                    <a:pt x="9929" y="3174"/>
                  </a:lnTo>
                  <a:lnTo>
                    <a:pt x="9373" y="876"/>
                  </a:lnTo>
                  <a:lnTo>
                    <a:pt x="8011" y="0"/>
                  </a:lnTo>
                  <a:close/>
                </a:path>
                <a:path w="17145" h="16509">
                  <a:moveTo>
                    <a:pt x="16660" y="10718"/>
                  </a:moveTo>
                  <a:lnTo>
                    <a:pt x="12926" y="11226"/>
                  </a:lnTo>
                  <a:lnTo>
                    <a:pt x="16363" y="11226"/>
                  </a:lnTo>
                  <a:lnTo>
                    <a:pt x="16660" y="10718"/>
                  </a:lnTo>
                  <a:close/>
                </a:path>
                <a:path w="17145" h="16509">
                  <a:moveTo>
                    <a:pt x="5433" y="9499"/>
                  </a:moveTo>
                  <a:lnTo>
                    <a:pt x="5282" y="10523"/>
                  </a:lnTo>
                  <a:lnTo>
                    <a:pt x="5801" y="10515"/>
                  </a:lnTo>
                  <a:lnTo>
                    <a:pt x="5700" y="10058"/>
                  </a:lnTo>
                  <a:lnTo>
                    <a:pt x="5433" y="9499"/>
                  </a:lnTo>
                  <a:close/>
                </a:path>
                <a:path w="17145" h="16509">
                  <a:moveTo>
                    <a:pt x="4265" y="10058"/>
                  </a:moveTo>
                  <a:lnTo>
                    <a:pt x="2817" y="10413"/>
                  </a:lnTo>
                  <a:lnTo>
                    <a:pt x="4803" y="10413"/>
                  </a:lnTo>
                  <a:lnTo>
                    <a:pt x="4265" y="10058"/>
                  </a:lnTo>
                  <a:close/>
                </a:path>
                <a:path w="17145" h="16509">
                  <a:moveTo>
                    <a:pt x="12608" y="2997"/>
                  </a:moveTo>
                  <a:lnTo>
                    <a:pt x="12062" y="3365"/>
                  </a:lnTo>
                  <a:lnTo>
                    <a:pt x="11719" y="4305"/>
                  </a:lnTo>
                  <a:lnTo>
                    <a:pt x="12957" y="4305"/>
                  </a:lnTo>
                  <a:lnTo>
                    <a:pt x="12608" y="2997"/>
                  </a:lnTo>
                  <a:close/>
                </a:path>
                <a:path w="17145" h="16509">
                  <a:moveTo>
                    <a:pt x="9357" y="812"/>
                  </a:move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4" name="object 3904"/>
            <p:cNvSpPr/>
            <p:nvPr/>
          </p:nvSpPr>
          <p:spPr>
            <a:xfrm>
              <a:off x="12531640" y="6873233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5" h="22859">
                  <a:moveTo>
                    <a:pt x="6578" y="0"/>
                  </a:moveTo>
                  <a:lnTo>
                    <a:pt x="5372" y="266"/>
                  </a:lnTo>
                  <a:lnTo>
                    <a:pt x="4851" y="2336"/>
                  </a:lnTo>
                  <a:lnTo>
                    <a:pt x="3162" y="1282"/>
                  </a:lnTo>
                  <a:lnTo>
                    <a:pt x="2451" y="2247"/>
                  </a:lnTo>
                  <a:lnTo>
                    <a:pt x="1828" y="1638"/>
                  </a:lnTo>
                  <a:lnTo>
                    <a:pt x="0" y="927"/>
                  </a:lnTo>
                  <a:lnTo>
                    <a:pt x="304" y="1777"/>
                  </a:lnTo>
                  <a:lnTo>
                    <a:pt x="406" y="2336"/>
                  </a:lnTo>
                  <a:lnTo>
                    <a:pt x="177" y="3149"/>
                  </a:lnTo>
                  <a:lnTo>
                    <a:pt x="1828" y="5092"/>
                  </a:lnTo>
                  <a:lnTo>
                    <a:pt x="1981" y="7899"/>
                  </a:lnTo>
                  <a:lnTo>
                    <a:pt x="3962" y="9626"/>
                  </a:lnTo>
                  <a:lnTo>
                    <a:pt x="5029" y="9944"/>
                  </a:lnTo>
                  <a:lnTo>
                    <a:pt x="5410" y="11772"/>
                  </a:lnTo>
                  <a:lnTo>
                    <a:pt x="5969" y="12788"/>
                  </a:lnTo>
                  <a:lnTo>
                    <a:pt x="6997" y="13068"/>
                  </a:lnTo>
                  <a:lnTo>
                    <a:pt x="7404" y="14782"/>
                  </a:lnTo>
                  <a:lnTo>
                    <a:pt x="7366" y="14935"/>
                  </a:lnTo>
                  <a:lnTo>
                    <a:pt x="7404" y="15074"/>
                  </a:lnTo>
                  <a:lnTo>
                    <a:pt x="7531" y="15163"/>
                  </a:lnTo>
                  <a:lnTo>
                    <a:pt x="8674" y="18084"/>
                  </a:lnTo>
                  <a:lnTo>
                    <a:pt x="9410" y="17830"/>
                  </a:lnTo>
                  <a:lnTo>
                    <a:pt x="9702" y="14643"/>
                  </a:lnTo>
                  <a:lnTo>
                    <a:pt x="8470" y="12115"/>
                  </a:lnTo>
                  <a:lnTo>
                    <a:pt x="4673" y="8775"/>
                  </a:lnTo>
                  <a:lnTo>
                    <a:pt x="5816" y="8293"/>
                  </a:lnTo>
                  <a:lnTo>
                    <a:pt x="7099" y="7937"/>
                  </a:lnTo>
                  <a:lnTo>
                    <a:pt x="6019" y="6845"/>
                  </a:lnTo>
                  <a:lnTo>
                    <a:pt x="4229" y="8432"/>
                  </a:lnTo>
                  <a:lnTo>
                    <a:pt x="3873" y="6515"/>
                  </a:lnTo>
                  <a:lnTo>
                    <a:pt x="3606" y="4825"/>
                  </a:lnTo>
                  <a:lnTo>
                    <a:pt x="5549" y="4927"/>
                  </a:lnTo>
                  <a:lnTo>
                    <a:pt x="5867" y="3632"/>
                  </a:lnTo>
                  <a:lnTo>
                    <a:pt x="6502" y="4927"/>
                  </a:lnTo>
                  <a:lnTo>
                    <a:pt x="6705" y="5981"/>
                  </a:lnTo>
                  <a:lnTo>
                    <a:pt x="10617" y="7619"/>
                  </a:lnTo>
                  <a:lnTo>
                    <a:pt x="11404" y="10248"/>
                  </a:lnTo>
                  <a:lnTo>
                    <a:pt x="12560" y="14312"/>
                  </a:lnTo>
                  <a:lnTo>
                    <a:pt x="12623" y="16040"/>
                  </a:lnTo>
                  <a:lnTo>
                    <a:pt x="15062" y="17437"/>
                  </a:lnTo>
                  <a:lnTo>
                    <a:pt x="15176" y="18618"/>
                  </a:lnTo>
                  <a:lnTo>
                    <a:pt x="15519" y="19392"/>
                  </a:lnTo>
                  <a:lnTo>
                    <a:pt x="15811" y="20688"/>
                  </a:lnTo>
                  <a:lnTo>
                    <a:pt x="16954" y="21462"/>
                  </a:lnTo>
                  <a:lnTo>
                    <a:pt x="17513" y="22580"/>
                  </a:lnTo>
                  <a:lnTo>
                    <a:pt x="18173" y="22326"/>
                  </a:lnTo>
                  <a:lnTo>
                    <a:pt x="17856" y="20612"/>
                  </a:lnTo>
                  <a:lnTo>
                    <a:pt x="16332" y="19519"/>
                  </a:lnTo>
                  <a:lnTo>
                    <a:pt x="14020" y="13284"/>
                  </a:lnTo>
                  <a:lnTo>
                    <a:pt x="8331" y="3594"/>
                  </a:lnTo>
                  <a:lnTo>
                    <a:pt x="7734" y="1142"/>
                  </a:lnTo>
                  <a:lnTo>
                    <a:pt x="7124" y="990"/>
                  </a:lnTo>
                  <a:lnTo>
                    <a:pt x="6807" y="546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5" name="object 3905"/>
            <p:cNvSpPr/>
            <p:nvPr/>
          </p:nvSpPr>
          <p:spPr>
            <a:xfrm>
              <a:off x="12546427" y="6906517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1549" y="0"/>
                  </a:moveTo>
                  <a:lnTo>
                    <a:pt x="635" y="1549"/>
                  </a:lnTo>
                  <a:lnTo>
                    <a:pt x="0" y="2895"/>
                  </a:lnTo>
                  <a:lnTo>
                    <a:pt x="939" y="2489"/>
                  </a:lnTo>
                  <a:lnTo>
                    <a:pt x="1562" y="3060"/>
                  </a:lnTo>
                  <a:lnTo>
                    <a:pt x="863" y="5600"/>
                  </a:lnTo>
                  <a:lnTo>
                    <a:pt x="2286" y="6705"/>
                  </a:lnTo>
                  <a:lnTo>
                    <a:pt x="2755" y="8140"/>
                  </a:lnTo>
                  <a:lnTo>
                    <a:pt x="4140" y="7632"/>
                  </a:lnTo>
                  <a:lnTo>
                    <a:pt x="4559" y="5803"/>
                  </a:lnTo>
                  <a:lnTo>
                    <a:pt x="4051" y="3835"/>
                  </a:lnTo>
                  <a:lnTo>
                    <a:pt x="4864" y="1460"/>
                  </a:lnTo>
                  <a:lnTo>
                    <a:pt x="6553" y="4038"/>
                  </a:lnTo>
                  <a:lnTo>
                    <a:pt x="4508" y="6540"/>
                  </a:lnTo>
                  <a:lnTo>
                    <a:pt x="6019" y="8483"/>
                  </a:lnTo>
                  <a:lnTo>
                    <a:pt x="6350" y="9385"/>
                  </a:lnTo>
                  <a:lnTo>
                    <a:pt x="6057" y="10007"/>
                  </a:lnTo>
                  <a:lnTo>
                    <a:pt x="5168" y="10375"/>
                  </a:lnTo>
                  <a:lnTo>
                    <a:pt x="6896" y="11404"/>
                  </a:lnTo>
                  <a:lnTo>
                    <a:pt x="7035" y="13296"/>
                  </a:lnTo>
                  <a:lnTo>
                    <a:pt x="7683" y="14909"/>
                  </a:lnTo>
                  <a:lnTo>
                    <a:pt x="9715" y="14135"/>
                  </a:lnTo>
                  <a:lnTo>
                    <a:pt x="8369" y="11836"/>
                  </a:lnTo>
                  <a:lnTo>
                    <a:pt x="8699" y="9258"/>
                  </a:lnTo>
                  <a:lnTo>
                    <a:pt x="8534" y="6756"/>
                  </a:lnTo>
                  <a:lnTo>
                    <a:pt x="8153" y="5740"/>
                  </a:lnTo>
                  <a:lnTo>
                    <a:pt x="7493" y="4737"/>
                  </a:lnTo>
                  <a:lnTo>
                    <a:pt x="7251" y="850"/>
                  </a:lnTo>
                  <a:lnTo>
                    <a:pt x="4737" y="110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6" name="object 3906"/>
            <p:cNvSpPr/>
            <p:nvPr/>
          </p:nvSpPr>
          <p:spPr>
            <a:xfrm>
              <a:off x="12547371" y="691809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3098" y="0"/>
                  </a:moveTo>
                  <a:lnTo>
                    <a:pt x="3073" y="888"/>
                  </a:lnTo>
                  <a:lnTo>
                    <a:pt x="2870" y="1904"/>
                  </a:lnTo>
                  <a:lnTo>
                    <a:pt x="2184" y="2336"/>
                  </a:lnTo>
                  <a:lnTo>
                    <a:pt x="0" y="3606"/>
                  </a:lnTo>
                  <a:lnTo>
                    <a:pt x="1549" y="4673"/>
                  </a:lnTo>
                  <a:lnTo>
                    <a:pt x="2197" y="5854"/>
                  </a:lnTo>
                  <a:lnTo>
                    <a:pt x="3517" y="6045"/>
                  </a:lnTo>
                  <a:lnTo>
                    <a:pt x="4800" y="6756"/>
                  </a:lnTo>
                  <a:lnTo>
                    <a:pt x="6134" y="5943"/>
                  </a:lnTo>
                  <a:lnTo>
                    <a:pt x="6832" y="5664"/>
                  </a:lnTo>
                  <a:lnTo>
                    <a:pt x="7023" y="4749"/>
                  </a:lnTo>
                  <a:lnTo>
                    <a:pt x="7734" y="5257"/>
                  </a:lnTo>
                  <a:lnTo>
                    <a:pt x="8216" y="5168"/>
                  </a:lnTo>
                  <a:lnTo>
                    <a:pt x="8381" y="3505"/>
                  </a:lnTo>
                  <a:lnTo>
                    <a:pt x="7797" y="3708"/>
                  </a:lnTo>
                  <a:lnTo>
                    <a:pt x="7251" y="3771"/>
                  </a:lnTo>
                  <a:lnTo>
                    <a:pt x="6730" y="3340"/>
                  </a:lnTo>
                  <a:lnTo>
                    <a:pt x="6273" y="3898"/>
                  </a:lnTo>
                  <a:lnTo>
                    <a:pt x="5499" y="4559"/>
                  </a:lnTo>
                  <a:lnTo>
                    <a:pt x="5168" y="5448"/>
                  </a:lnTo>
                  <a:lnTo>
                    <a:pt x="3530" y="4559"/>
                  </a:lnTo>
                  <a:lnTo>
                    <a:pt x="3517" y="3936"/>
                  </a:lnTo>
                  <a:lnTo>
                    <a:pt x="3797" y="2070"/>
                  </a:lnTo>
                  <a:lnTo>
                    <a:pt x="4787" y="787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7" name="object 3907"/>
            <p:cNvSpPr/>
            <p:nvPr/>
          </p:nvSpPr>
          <p:spPr>
            <a:xfrm>
              <a:off x="12555312" y="692253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1790" y="0"/>
                  </a:moveTo>
                  <a:lnTo>
                    <a:pt x="1041" y="457"/>
                  </a:lnTo>
                  <a:lnTo>
                    <a:pt x="266" y="723"/>
                  </a:lnTo>
                  <a:lnTo>
                    <a:pt x="419" y="2044"/>
                  </a:lnTo>
                  <a:lnTo>
                    <a:pt x="711" y="3365"/>
                  </a:lnTo>
                  <a:lnTo>
                    <a:pt x="203" y="4660"/>
                  </a:lnTo>
                  <a:lnTo>
                    <a:pt x="0" y="6299"/>
                  </a:lnTo>
                  <a:lnTo>
                    <a:pt x="355" y="6451"/>
                  </a:lnTo>
                  <a:lnTo>
                    <a:pt x="749" y="6591"/>
                  </a:lnTo>
                  <a:lnTo>
                    <a:pt x="1104" y="6743"/>
                  </a:lnTo>
                  <a:lnTo>
                    <a:pt x="2057" y="6273"/>
                  </a:lnTo>
                  <a:lnTo>
                    <a:pt x="1866" y="5219"/>
                  </a:lnTo>
                  <a:lnTo>
                    <a:pt x="2298" y="4495"/>
                  </a:lnTo>
                  <a:lnTo>
                    <a:pt x="2603" y="55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8" name="object 3908"/>
            <p:cNvSpPr/>
            <p:nvPr/>
          </p:nvSpPr>
          <p:spPr>
            <a:xfrm>
              <a:off x="12548966" y="690155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49" y="0"/>
                  </a:moveTo>
                  <a:lnTo>
                    <a:pt x="1015" y="800"/>
                  </a:lnTo>
                  <a:lnTo>
                    <a:pt x="0" y="1638"/>
                  </a:lnTo>
                  <a:lnTo>
                    <a:pt x="1650" y="2336"/>
                  </a:lnTo>
                  <a:lnTo>
                    <a:pt x="1701" y="1574"/>
                  </a:lnTo>
                  <a:lnTo>
                    <a:pt x="1904" y="77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09" name="object 3909"/>
            <p:cNvSpPr/>
            <p:nvPr/>
          </p:nvSpPr>
          <p:spPr>
            <a:xfrm>
              <a:off x="12554102" y="692064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44" y="0"/>
                  </a:moveTo>
                  <a:lnTo>
                    <a:pt x="1358" y="266"/>
                  </a:lnTo>
                  <a:lnTo>
                    <a:pt x="685" y="546"/>
                  </a:lnTo>
                  <a:lnTo>
                    <a:pt x="0" y="787"/>
                  </a:lnTo>
                  <a:lnTo>
                    <a:pt x="520" y="1219"/>
                  </a:lnTo>
                  <a:lnTo>
                    <a:pt x="1066" y="1155"/>
                  </a:lnTo>
                  <a:lnTo>
                    <a:pt x="1650" y="95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0" name="object 3910"/>
            <p:cNvSpPr/>
            <p:nvPr/>
          </p:nvSpPr>
          <p:spPr>
            <a:xfrm>
              <a:off x="12519634" y="6947420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30353" y="0"/>
                  </a:moveTo>
                  <a:lnTo>
                    <a:pt x="28054" y="787"/>
                  </a:lnTo>
                  <a:lnTo>
                    <a:pt x="24828" y="1104"/>
                  </a:lnTo>
                  <a:lnTo>
                    <a:pt x="23406" y="3860"/>
                  </a:lnTo>
                  <a:lnTo>
                    <a:pt x="21310" y="5702"/>
                  </a:lnTo>
                  <a:lnTo>
                    <a:pt x="20878" y="6667"/>
                  </a:lnTo>
                  <a:lnTo>
                    <a:pt x="21056" y="7112"/>
                  </a:lnTo>
                  <a:lnTo>
                    <a:pt x="21120" y="7340"/>
                  </a:lnTo>
                  <a:lnTo>
                    <a:pt x="14960" y="9702"/>
                  </a:lnTo>
                  <a:lnTo>
                    <a:pt x="15163" y="10261"/>
                  </a:lnTo>
                  <a:lnTo>
                    <a:pt x="15214" y="10833"/>
                  </a:lnTo>
                  <a:lnTo>
                    <a:pt x="14795" y="11315"/>
                  </a:lnTo>
                  <a:lnTo>
                    <a:pt x="14605" y="11950"/>
                  </a:lnTo>
                  <a:lnTo>
                    <a:pt x="14147" y="12585"/>
                  </a:lnTo>
                  <a:lnTo>
                    <a:pt x="10871" y="12192"/>
                  </a:lnTo>
                  <a:lnTo>
                    <a:pt x="9410" y="14058"/>
                  </a:lnTo>
                  <a:lnTo>
                    <a:pt x="7721" y="15544"/>
                  </a:lnTo>
                  <a:lnTo>
                    <a:pt x="6464" y="16319"/>
                  </a:lnTo>
                  <a:lnTo>
                    <a:pt x="5422" y="17487"/>
                  </a:lnTo>
                  <a:lnTo>
                    <a:pt x="3898" y="17805"/>
                  </a:lnTo>
                  <a:lnTo>
                    <a:pt x="3517" y="19062"/>
                  </a:lnTo>
                  <a:lnTo>
                    <a:pt x="2311" y="19088"/>
                  </a:lnTo>
                  <a:lnTo>
                    <a:pt x="1371" y="19545"/>
                  </a:lnTo>
                  <a:lnTo>
                    <a:pt x="0" y="20066"/>
                  </a:lnTo>
                  <a:lnTo>
                    <a:pt x="266" y="20662"/>
                  </a:lnTo>
                  <a:lnTo>
                    <a:pt x="1054" y="20637"/>
                  </a:lnTo>
                  <a:lnTo>
                    <a:pt x="1714" y="20269"/>
                  </a:lnTo>
                  <a:lnTo>
                    <a:pt x="2311" y="19786"/>
                  </a:lnTo>
                  <a:lnTo>
                    <a:pt x="3124" y="19761"/>
                  </a:lnTo>
                  <a:lnTo>
                    <a:pt x="7251" y="17640"/>
                  </a:lnTo>
                  <a:lnTo>
                    <a:pt x="13665" y="14198"/>
                  </a:lnTo>
                  <a:lnTo>
                    <a:pt x="18313" y="12242"/>
                  </a:lnTo>
                  <a:lnTo>
                    <a:pt x="21412" y="8051"/>
                  </a:lnTo>
                  <a:lnTo>
                    <a:pt x="23304" y="6845"/>
                  </a:lnTo>
                  <a:lnTo>
                    <a:pt x="27076" y="4368"/>
                  </a:lnTo>
                  <a:lnTo>
                    <a:pt x="27901" y="2717"/>
                  </a:lnTo>
                  <a:lnTo>
                    <a:pt x="29730" y="1841"/>
                  </a:lnTo>
                  <a:lnTo>
                    <a:pt x="3035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1" name="object 3911"/>
            <p:cNvSpPr/>
            <p:nvPr/>
          </p:nvSpPr>
          <p:spPr>
            <a:xfrm>
              <a:off x="12523358" y="696562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358" y="0"/>
                  </a:moveTo>
                  <a:lnTo>
                    <a:pt x="1168" y="2641"/>
                  </a:lnTo>
                  <a:lnTo>
                    <a:pt x="0" y="3695"/>
                  </a:lnTo>
                  <a:lnTo>
                    <a:pt x="88" y="3911"/>
                  </a:lnTo>
                  <a:lnTo>
                    <a:pt x="215" y="4102"/>
                  </a:lnTo>
                  <a:lnTo>
                    <a:pt x="393" y="4254"/>
                  </a:lnTo>
                  <a:lnTo>
                    <a:pt x="609" y="4152"/>
                  </a:lnTo>
                  <a:lnTo>
                    <a:pt x="838" y="4127"/>
                  </a:lnTo>
                  <a:lnTo>
                    <a:pt x="1066" y="4127"/>
                  </a:lnTo>
                  <a:lnTo>
                    <a:pt x="1917" y="3683"/>
                  </a:lnTo>
                  <a:lnTo>
                    <a:pt x="2349" y="3441"/>
                  </a:lnTo>
                  <a:lnTo>
                    <a:pt x="1943" y="2032"/>
                  </a:lnTo>
                  <a:lnTo>
                    <a:pt x="2895" y="1612"/>
                  </a:lnTo>
                  <a:lnTo>
                    <a:pt x="3949" y="129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BE9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2" name="object 3912"/>
            <p:cNvSpPr/>
            <p:nvPr/>
          </p:nvSpPr>
          <p:spPr>
            <a:xfrm>
              <a:off x="12520691" y="696718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70" y="0"/>
                  </a:moveTo>
                  <a:lnTo>
                    <a:pt x="1257" y="12"/>
                  </a:lnTo>
                  <a:lnTo>
                    <a:pt x="660" y="508"/>
                  </a:lnTo>
                  <a:lnTo>
                    <a:pt x="0" y="863"/>
                  </a:lnTo>
                  <a:lnTo>
                    <a:pt x="88" y="1028"/>
                  </a:lnTo>
                  <a:lnTo>
                    <a:pt x="165" y="1206"/>
                  </a:lnTo>
                  <a:lnTo>
                    <a:pt x="254" y="1371"/>
                  </a:lnTo>
                  <a:lnTo>
                    <a:pt x="762" y="1447"/>
                  </a:lnTo>
                  <a:lnTo>
                    <a:pt x="1295" y="1511"/>
                  </a:lnTo>
                  <a:lnTo>
                    <a:pt x="1803" y="1562"/>
                  </a:lnTo>
                  <a:lnTo>
                    <a:pt x="1905" y="1054"/>
                  </a:lnTo>
                  <a:lnTo>
                    <a:pt x="1993" y="52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69E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3" name="object 3913"/>
            <p:cNvSpPr/>
            <p:nvPr/>
          </p:nvSpPr>
          <p:spPr>
            <a:xfrm>
              <a:off x="12547486" y="6928840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4">
                  <a:moveTo>
                    <a:pt x="8915" y="444"/>
                  </a:moveTo>
                  <a:lnTo>
                    <a:pt x="7810" y="0"/>
                  </a:lnTo>
                  <a:lnTo>
                    <a:pt x="7162" y="1536"/>
                  </a:lnTo>
                  <a:lnTo>
                    <a:pt x="7277" y="3302"/>
                  </a:lnTo>
                  <a:lnTo>
                    <a:pt x="6070" y="4660"/>
                  </a:lnTo>
                  <a:lnTo>
                    <a:pt x="5613" y="5207"/>
                  </a:lnTo>
                  <a:lnTo>
                    <a:pt x="5499" y="6032"/>
                  </a:lnTo>
                  <a:lnTo>
                    <a:pt x="6223" y="8382"/>
                  </a:lnTo>
                  <a:lnTo>
                    <a:pt x="5562" y="9804"/>
                  </a:lnTo>
                  <a:lnTo>
                    <a:pt x="5029" y="11264"/>
                  </a:lnTo>
                  <a:lnTo>
                    <a:pt x="3949" y="11620"/>
                  </a:lnTo>
                  <a:lnTo>
                    <a:pt x="4038" y="12700"/>
                  </a:lnTo>
                  <a:lnTo>
                    <a:pt x="3454" y="14071"/>
                  </a:lnTo>
                  <a:lnTo>
                    <a:pt x="3454" y="15024"/>
                  </a:lnTo>
                  <a:lnTo>
                    <a:pt x="2387" y="14630"/>
                  </a:lnTo>
                  <a:lnTo>
                    <a:pt x="1739" y="14909"/>
                  </a:lnTo>
                  <a:lnTo>
                    <a:pt x="1282" y="15862"/>
                  </a:lnTo>
                  <a:lnTo>
                    <a:pt x="1701" y="17195"/>
                  </a:lnTo>
                  <a:lnTo>
                    <a:pt x="1282" y="18122"/>
                  </a:lnTo>
                  <a:lnTo>
                    <a:pt x="0" y="18681"/>
                  </a:lnTo>
                  <a:lnTo>
                    <a:pt x="88" y="18910"/>
                  </a:lnTo>
                  <a:lnTo>
                    <a:pt x="152" y="19126"/>
                  </a:lnTo>
                  <a:lnTo>
                    <a:pt x="203" y="19367"/>
                  </a:lnTo>
                  <a:lnTo>
                    <a:pt x="2527" y="18580"/>
                  </a:lnTo>
                  <a:lnTo>
                    <a:pt x="4102" y="16103"/>
                  </a:lnTo>
                  <a:lnTo>
                    <a:pt x="4927" y="14859"/>
                  </a:lnTo>
                  <a:lnTo>
                    <a:pt x="4800" y="14351"/>
                  </a:lnTo>
                  <a:lnTo>
                    <a:pt x="4940" y="13919"/>
                  </a:lnTo>
                  <a:lnTo>
                    <a:pt x="5397" y="13627"/>
                  </a:lnTo>
                  <a:lnTo>
                    <a:pt x="8013" y="9601"/>
                  </a:lnTo>
                  <a:lnTo>
                    <a:pt x="8128" y="4940"/>
                  </a:lnTo>
                  <a:lnTo>
                    <a:pt x="8915" y="44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4" name="object 3914"/>
            <p:cNvSpPr/>
            <p:nvPr/>
          </p:nvSpPr>
          <p:spPr>
            <a:xfrm>
              <a:off x="12552298" y="69424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71" y="0"/>
                  </a:moveTo>
                  <a:lnTo>
                    <a:pt x="127" y="279"/>
                  </a:lnTo>
                  <a:lnTo>
                    <a:pt x="0" y="711"/>
                  </a:lnTo>
                  <a:lnTo>
                    <a:pt x="114" y="1219"/>
                  </a:lnTo>
                  <a:lnTo>
                    <a:pt x="482" y="901"/>
                  </a:lnTo>
                  <a:lnTo>
                    <a:pt x="673" y="50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D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5" name="object 3915"/>
            <p:cNvSpPr/>
            <p:nvPr/>
          </p:nvSpPr>
          <p:spPr>
            <a:xfrm>
              <a:off x="12513777" y="6837401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40" h="27304">
                  <a:moveTo>
                    <a:pt x="698" y="0"/>
                  </a:moveTo>
                  <a:lnTo>
                    <a:pt x="0" y="266"/>
                  </a:lnTo>
                  <a:lnTo>
                    <a:pt x="533" y="1651"/>
                  </a:lnTo>
                  <a:lnTo>
                    <a:pt x="101" y="2603"/>
                  </a:lnTo>
                  <a:lnTo>
                    <a:pt x="368" y="3289"/>
                  </a:lnTo>
                  <a:lnTo>
                    <a:pt x="2590" y="3670"/>
                  </a:lnTo>
                  <a:lnTo>
                    <a:pt x="2527" y="5905"/>
                  </a:lnTo>
                  <a:lnTo>
                    <a:pt x="3873" y="8458"/>
                  </a:lnTo>
                  <a:lnTo>
                    <a:pt x="4178" y="9652"/>
                  </a:lnTo>
                  <a:lnTo>
                    <a:pt x="6400" y="11137"/>
                  </a:lnTo>
                  <a:lnTo>
                    <a:pt x="6527" y="12420"/>
                  </a:lnTo>
                  <a:lnTo>
                    <a:pt x="6781" y="14122"/>
                  </a:lnTo>
                  <a:lnTo>
                    <a:pt x="5473" y="14719"/>
                  </a:lnTo>
                  <a:lnTo>
                    <a:pt x="8445" y="16256"/>
                  </a:lnTo>
                  <a:lnTo>
                    <a:pt x="7124" y="21158"/>
                  </a:lnTo>
                  <a:lnTo>
                    <a:pt x="8940" y="20650"/>
                  </a:lnTo>
                  <a:lnTo>
                    <a:pt x="8636" y="21907"/>
                  </a:lnTo>
                  <a:lnTo>
                    <a:pt x="8597" y="22923"/>
                  </a:lnTo>
                  <a:lnTo>
                    <a:pt x="10134" y="22898"/>
                  </a:lnTo>
                  <a:lnTo>
                    <a:pt x="10020" y="24638"/>
                  </a:lnTo>
                  <a:lnTo>
                    <a:pt x="10998" y="25196"/>
                  </a:lnTo>
                  <a:lnTo>
                    <a:pt x="12395" y="24739"/>
                  </a:lnTo>
                  <a:lnTo>
                    <a:pt x="13169" y="26720"/>
                  </a:lnTo>
                  <a:lnTo>
                    <a:pt x="14490" y="27139"/>
                  </a:lnTo>
                  <a:lnTo>
                    <a:pt x="14490" y="25908"/>
                  </a:lnTo>
                  <a:lnTo>
                    <a:pt x="14973" y="25260"/>
                  </a:lnTo>
                  <a:lnTo>
                    <a:pt x="14693" y="24269"/>
                  </a:lnTo>
                  <a:lnTo>
                    <a:pt x="13893" y="23355"/>
                  </a:lnTo>
                  <a:lnTo>
                    <a:pt x="14617" y="22250"/>
                  </a:lnTo>
                  <a:lnTo>
                    <a:pt x="13830" y="20193"/>
                  </a:lnTo>
                  <a:lnTo>
                    <a:pt x="12865" y="19989"/>
                  </a:lnTo>
                  <a:lnTo>
                    <a:pt x="12674" y="19151"/>
                  </a:lnTo>
                  <a:lnTo>
                    <a:pt x="12344" y="18402"/>
                  </a:lnTo>
                  <a:lnTo>
                    <a:pt x="11087" y="18046"/>
                  </a:lnTo>
                  <a:lnTo>
                    <a:pt x="11074" y="16840"/>
                  </a:lnTo>
                  <a:lnTo>
                    <a:pt x="10629" y="15900"/>
                  </a:lnTo>
                  <a:lnTo>
                    <a:pt x="9867" y="13893"/>
                  </a:lnTo>
                  <a:lnTo>
                    <a:pt x="7797" y="12204"/>
                  </a:lnTo>
                  <a:lnTo>
                    <a:pt x="6731" y="9918"/>
                  </a:lnTo>
                  <a:lnTo>
                    <a:pt x="5842" y="751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6" name="object 3916"/>
            <p:cNvSpPr/>
            <p:nvPr/>
          </p:nvSpPr>
          <p:spPr>
            <a:xfrm>
              <a:off x="12502485" y="6827947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1422" y="5588"/>
                  </a:moveTo>
                  <a:lnTo>
                    <a:pt x="812" y="5715"/>
                  </a:lnTo>
                  <a:lnTo>
                    <a:pt x="0" y="7035"/>
                  </a:lnTo>
                  <a:lnTo>
                    <a:pt x="749" y="7264"/>
                  </a:lnTo>
                  <a:lnTo>
                    <a:pt x="2667" y="9639"/>
                  </a:lnTo>
                  <a:lnTo>
                    <a:pt x="5892" y="7848"/>
                  </a:lnTo>
                  <a:lnTo>
                    <a:pt x="5943" y="7505"/>
                  </a:lnTo>
                  <a:lnTo>
                    <a:pt x="7373" y="7505"/>
                  </a:lnTo>
                  <a:lnTo>
                    <a:pt x="7199" y="7251"/>
                  </a:lnTo>
                  <a:lnTo>
                    <a:pt x="3543" y="7251"/>
                  </a:lnTo>
                  <a:lnTo>
                    <a:pt x="3073" y="5715"/>
                  </a:lnTo>
                  <a:lnTo>
                    <a:pt x="1422" y="5588"/>
                  </a:lnTo>
                  <a:close/>
                </a:path>
                <a:path w="12065" h="10159">
                  <a:moveTo>
                    <a:pt x="7373" y="7505"/>
                  </a:moveTo>
                  <a:lnTo>
                    <a:pt x="5943" y="7505"/>
                  </a:lnTo>
                  <a:lnTo>
                    <a:pt x="6022" y="7696"/>
                  </a:lnTo>
                  <a:lnTo>
                    <a:pt x="5954" y="8013"/>
                  </a:lnTo>
                  <a:lnTo>
                    <a:pt x="6400" y="9207"/>
                  </a:lnTo>
                  <a:lnTo>
                    <a:pt x="7759" y="8712"/>
                  </a:lnTo>
                  <a:lnTo>
                    <a:pt x="7518" y="8013"/>
                  </a:lnTo>
                  <a:lnTo>
                    <a:pt x="7373" y="7505"/>
                  </a:lnTo>
                  <a:close/>
                </a:path>
                <a:path w="12065" h="10159">
                  <a:moveTo>
                    <a:pt x="9777" y="5854"/>
                  </a:moveTo>
                  <a:lnTo>
                    <a:pt x="8166" y="5854"/>
                  </a:lnTo>
                  <a:lnTo>
                    <a:pt x="8909" y="6731"/>
                  </a:lnTo>
                  <a:lnTo>
                    <a:pt x="9575" y="7251"/>
                  </a:lnTo>
                  <a:lnTo>
                    <a:pt x="10096" y="8610"/>
                  </a:lnTo>
                  <a:lnTo>
                    <a:pt x="11049" y="9042"/>
                  </a:lnTo>
                  <a:lnTo>
                    <a:pt x="11747" y="8788"/>
                  </a:lnTo>
                  <a:lnTo>
                    <a:pt x="11226" y="7607"/>
                  </a:lnTo>
                  <a:lnTo>
                    <a:pt x="10020" y="6908"/>
                  </a:lnTo>
                  <a:lnTo>
                    <a:pt x="9777" y="5854"/>
                  </a:lnTo>
                  <a:close/>
                </a:path>
                <a:path w="12065" h="10159">
                  <a:moveTo>
                    <a:pt x="3708" y="0"/>
                  </a:moveTo>
                  <a:lnTo>
                    <a:pt x="3048" y="2413"/>
                  </a:lnTo>
                  <a:lnTo>
                    <a:pt x="5214" y="4305"/>
                  </a:lnTo>
                  <a:lnTo>
                    <a:pt x="5148" y="5054"/>
                  </a:lnTo>
                  <a:lnTo>
                    <a:pt x="4876" y="6832"/>
                  </a:lnTo>
                  <a:lnTo>
                    <a:pt x="3543" y="7251"/>
                  </a:lnTo>
                  <a:lnTo>
                    <a:pt x="7199" y="7251"/>
                  </a:lnTo>
                  <a:lnTo>
                    <a:pt x="6893" y="6832"/>
                  </a:lnTo>
                  <a:lnTo>
                    <a:pt x="6858" y="6705"/>
                  </a:lnTo>
                  <a:lnTo>
                    <a:pt x="8166" y="5854"/>
                  </a:lnTo>
                  <a:lnTo>
                    <a:pt x="9777" y="5854"/>
                  </a:lnTo>
                  <a:lnTo>
                    <a:pt x="9728" y="5638"/>
                  </a:lnTo>
                  <a:lnTo>
                    <a:pt x="9093" y="5499"/>
                  </a:lnTo>
                  <a:lnTo>
                    <a:pt x="8763" y="5054"/>
                  </a:lnTo>
                  <a:lnTo>
                    <a:pt x="8607" y="4660"/>
                  </a:lnTo>
                  <a:lnTo>
                    <a:pt x="6616" y="4660"/>
                  </a:lnTo>
                  <a:lnTo>
                    <a:pt x="6692" y="4508"/>
                  </a:lnTo>
                  <a:lnTo>
                    <a:pt x="6858" y="4343"/>
                  </a:lnTo>
                  <a:lnTo>
                    <a:pt x="6805" y="4051"/>
                  </a:lnTo>
                  <a:lnTo>
                    <a:pt x="6121" y="2260"/>
                  </a:lnTo>
                  <a:lnTo>
                    <a:pt x="5803" y="2260"/>
                  </a:lnTo>
                  <a:lnTo>
                    <a:pt x="5626" y="2133"/>
                  </a:lnTo>
                  <a:lnTo>
                    <a:pt x="5676" y="1765"/>
                  </a:lnTo>
                  <a:lnTo>
                    <a:pt x="5854" y="1562"/>
                  </a:lnTo>
                  <a:lnTo>
                    <a:pt x="5575" y="914"/>
                  </a:lnTo>
                  <a:lnTo>
                    <a:pt x="3708" y="0"/>
                  </a:lnTo>
                  <a:close/>
                </a:path>
                <a:path w="12065" h="10159">
                  <a:moveTo>
                    <a:pt x="7594" y="4051"/>
                  </a:moveTo>
                  <a:lnTo>
                    <a:pt x="6896" y="4305"/>
                  </a:lnTo>
                  <a:lnTo>
                    <a:pt x="6896" y="4635"/>
                  </a:lnTo>
                  <a:lnTo>
                    <a:pt x="6616" y="4660"/>
                  </a:lnTo>
                  <a:lnTo>
                    <a:pt x="8607" y="4660"/>
                  </a:lnTo>
                  <a:lnTo>
                    <a:pt x="8547" y="4508"/>
                  </a:lnTo>
                  <a:lnTo>
                    <a:pt x="7594" y="4051"/>
                  </a:lnTo>
                  <a:close/>
                </a:path>
              </a:pathLst>
            </a:custGeom>
            <a:solidFill>
              <a:srgbClr val="EE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7" name="object 3917"/>
            <p:cNvSpPr/>
            <p:nvPr/>
          </p:nvSpPr>
          <p:spPr>
            <a:xfrm>
              <a:off x="12519633" y="684492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0" y="0"/>
                  </a:moveTo>
                  <a:lnTo>
                    <a:pt x="863" y="2400"/>
                  </a:lnTo>
                  <a:lnTo>
                    <a:pt x="1943" y="4673"/>
                  </a:lnTo>
                  <a:lnTo>
                    <a:pt x="4000" y="6362"/>
                  </a:lnTo>
                  <a:lnTo>
                    <a:pt x="3149" y="3911"/>
                  </a:lnTo>
                  <a:lnTo>
                    <a:pt x="2235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8" name="object 3918"/>
            <p:cNvSpPr/>
            <p:nvPr/>
          </p:nvSpPr>
          <p:spPr>
            <a:xfrm>
              <a:off x="12511024" y="6831228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651" y="1346"/>
                  </a:moveTo>
                  <a:lnTo>
                    <a:pt x="1473" y="914"/>
                  </a:lnTo>
                  <a:lnTo>
                    <a:pt x="1079" y="50"/>
                  </a:lnTo>
                  <a:lnTo>
                    <a:pt x="850" y="12"/>
                  </a:lnTo>
                  <a:lnTo>
                    <a:pt x="673" y="0"/>
                  </a:lnTo>
                  <a:lnTo>
                    <a:pt x="444" y="0"/>
                  </a:lnTo>
                  <a:lnTo>
                    <a:pt x="139" y="812"/>
                  </a:lnTo>
                  <a:lnTo>
                    <a:pt x="0" y="1244"/>
                  </a:lnTo>
                  <a:lnTo>
                    <a:pt x="215" y="1778"/>
                  </a:lnTo>
                  <a:lnTo>
                    <a:pt x="546" y="2222"/>
                  </a:lnTo>
                  <a:lnTo>
                    <a:pt x="1181" y="2362"/>
                  </a:lnTo>
                  <a:lnTo>
                    <a:pt x="1346" y="2019"/>
                  </a:lnTo>
                  <a:lnTo>
                    <a:pt x="1498" y="1676"/>
                  </a:lnTo>
                  <a:lnTo>
                    <a:pt x="1651" y="1346"/>
                  </a:lnTo>
                  <a:close/>
                </a:path>
                <a:path w="17145" h="26670">
                  <a:moveTo>
                    <a:pt x="15100" y="24574"/>
                  </a:moveTo>
                  <a:lnTo>
                    <a:pt x="14668" y="23634"/>
                  </a:lnTo>
                  <a:lnTo>
                    <a:pt x="14655" y="22428"/>
                  </a:lnTo>
                  <a:lnTo>
                    <a:pt x="13360" y="22085"/>
                  </a:lnTo>
                  <a:lnTo>
                    <a:pt x="13817" y="23012"/>
                  </a:lnTo>
                  <a:lnTo>
                    <a:pt x="13843" y="24218"/>
                  </a:lnTo>
                  <a:lnTo>
                    <a:pt x="15100" y="24574"/>
                  </a:lnTo>
                  <a:close/>
                </a:path>
                <a:path w="17145" h="26670">
                  <a:moveTo>
                    <a:pt x="16573" y="26365"/>
                  </a:moveTo>
                  <a:lnTo>
                    <a:pt x="16268" y="25615"/>
                  </a:lnTo>
                  <a:lnTo>
                    <a:pt x="16116" y="24765"/>
                  </a:lnTo>
                  <a:lnTo>
                    <a:pt x="15113" y="24599"/>
                  </a:lnTo>
                  <a:lnTo>
                    <a:pt x="15417" y="25323"/>
                  </a:lnTo>
                  <a:lnTo>
                    <a:pt x="15608" y="26162"/>
                  </a:lnTo>
                  <a:lnTo>
                    <a:pt x="16573" y="26365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19" name="object 3919"/>
            <p:cNvSpPr/>
            <p:nvPr/>
          </p:nvSpPr>
          <p:spPr>
            <a:xfrm>
              <a:off x="12520259" y="684222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54" y="787"/>
                  </a:lnTo>
                  <a:lnTo>
                    <a:pt x="406" y="1612"/>
                  </a:lnTo>
                  <a:lnTo>
                    <a:pt x="1346" y="1892"/>
                  </a:lnTo>
                  <a:lnTo>
                    <a:pt x="1143" y="1066"/>
                  </a:lnTo>
                  <a:lnTo>
                    <a:pt x="889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0" name="object 3920"/>
            <p:cNvSpPr/>
            <p:nvPr/>
          </p:nvSpPr>
          <p:spPr>
            <a:xfrm>
              <a:off x="12512839" y="683672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1142" y="76"/>
                  </a:lnTo>
                  <a:lnTo>
                    <a:pt x="927" y="177"/>
                  </a:lnTo>
                  <a:lnTo>
                    <a:pt x="685" y="266"/>
                  </a:lnTo>
                  <a:lnTo>
                    <a:pt x="469" y="355"/>
                  </a:lnTo>
                  <a:lnTo>
                    <a:pt x="241" y="431"/>
                  </a:lnTo>
                  <a:lnTo>
                    <a:pt x="0" y="520"/>
                  </a:lnTo>
                  <a:lnTo>
                    <a:pt x="330" y="660"/>
                  </a:lnTo>
                  <a:lnTo>
                    <a:pt x="634" y="812"/>
                  </a:lnTo>
                  <a:lnTo>
                    <a:pt x="952" y="952"/>
                  </a:lnTo>
                  <a:lnTo>
                    <a:pt x="1181" y="863"/>
                  </a:lnTo>
                  <a:lnTo>
                    <a:pt x="1638" y="673"/>
                  </a:lnTo>
                  <a:lnTo>
                    <a:pt x="1549" y="469"/>
                  </a:lnTo>
                  <a:lnTo>
                    <a:pt x="1473" y="22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1" name="object 3921"/>
            <p:cNvSpPr/>
            <p:nvPr/>
          </p:nvSpPr>
          <p:spPr>
            <a:xfrm>
              <a:off x="12503976" y="68238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892" y="1092"/>
                  </a:moveTo>
                  <a:lnTo>
                    <a:pt x="1587" y="444"/>
                  </a:lnTo>
                  <a:lnTo>
                    <a:pt x="1384" y="482"/>
                  </a:lnTo>
                  <a:lnTo>
                    <a:pt x="1143" y="533"/>
                  </a:lnTo>
                  <a:lnTo>
                    <a:pt x="965" y="558"/>
                  </a:lnTo>
                  <a:lnTo>
                    <a:pt x="787" y="241"/>
                  </a:lnTo>
                  <a:lnTo>
                    <a:pt x="469" y="0"/>
                  </a:lnTo>
                  <a:lnTo>
                    <a:pt x="0" y="63"/>
                  </a:lnTo>
                  <a:lnTo>
                    <a:pt x="215" y="469"/>
                  </a:lnTo>
                  <a:lnTo>
                    <a:pt x="558" y="647"/>
                  </a:lnTo>
                  <a:lnTo>
                    <a:pt x="952" y="622"/>
                  </a:lnTo>
                  <a:lnTo>
                    <a:pt x="1143" y="927"/>
                  </a:lnTo>
                  <a:lnTo>
                    <a:pt x="1485" y="1092"/>
                  </a:lnTo>
                  <a:lnTo>
                    <a:pt x="1892" y="109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2" name="object 3922"/>
            <p:cNvSpPr/>
            <p:nvPr/>
          </p:nvSpPr>
          <p:spPr>
            <a:xfrm>
              <a:off x="12503028" y="68234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57" y="0"/>
                  </a:moveTo>
                  <a:lnTo>
                    <a:pt x="0" y="50"/>
                  </a:lnTo>
                  <a:lnTo>
                    <a:pt x="241" y="457"/>
                  </a:lnTo>
                  <a:lnTo>
                    <a:pt x="596" y="609"/>
                  </a:lnTo>
                  <a:lnTo>
                    <a:pt x="1054" y="507"/>
                  </a:lnTo>
                  <a:lnTo>
                    <a:pt x="800" y="13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3" name="object 3923"/>
            <p:cNvSpPr/>
            <p:nvPr/>
          </p:nvSpPr>
          <p:spPr>
            <a:xfrm>
              <a:off x="12507583" y="682725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584" y="0"/>
                  </a:moveTo>
                  <a:lnTo>
                    <a:pt x="165" y="127"/>
                  </a:lnTo>
                  <a:lnTo>
                    <a:pt x="0" y="203"/>
                  </a:lnTo>
                  <a:lnTo>
                    <a:pt x="495" y="1600"/>
                  </a:lnTo>
                  <a:lnTo>
                    <a:pt x="596" y="1816"/>
                  </a:lnTo>
                  <a:lnTo>
                    <a:pt x="685" y="2044"/>
                  </a:lnTo>
                  <a:lnTo>
                    <a:pt x="749" y="2247"/>
                  </a:lnTo>
                  <a:lnTo>
                    <a:pt x="838" y="2476"/>
                  </a:lnTo>
                  <a:lnTo>
                    <a:pt x="914" y="2717"/>
                  </a:lnTo>
                  <a:lnTo>
                    <a:pt x="1016" y="2946"/>
                  </a:lnTo>
                  <a:lnTo>
                    <a:pt x="2019" y="3149"/>
                  </a:lnTo>
                  <a:lnTo>
                    <a:pt x="2184" y="4000"/>
                  </a:lnTo>
                  <a:lnTo>
                    <a:pt x="2489" y="4749"/>
                  </a:lnTo>
                  <a:lnTo>
                    <a:pt x="2806" y="4902"/>
                  </a:lnTo>
                  <a:lnTo>
                    <a:pt x="3441" y="5168"/>
                  </a:lnTo>
                  <a:lnTo>
                    <a:pt x="3594" y="4775"/>
                  </a:lnTo>
                  <a:lnTo>
                    <a:pt x="3898" y="3962"/>
                  </a:lnTo>
                  <a:lnTo>
                    <a:pt x="3403" y="3263"/>
                  </a:lnTo>
                  <a:lnTo>
                    <a:pt x="3136" y="2908"/>
                  </a:lnTo>
                  <a:lnTo>
                    <a:pt x="2870" y="2705"/>
                  </a:lnTo>
                  <a:lnTo>
                    <a:pt x="2641" y="2501"/>
                  </a:lnTo>
                  <a:lnTo>
                    <a:pt x="2387" y="2298"/>
                  </a:lnTo>
                  <a:lnTo>
                    <a:pt x="2387" y="2057"/>
                  </a:lnTo>
                  <a:lnTo>
                    <a:pt x="2260" y="1866"/>
                  </a:lnTo>
                  <a:lnTo>
                    <a:pt x="2057" y="1765"/>
                  </a:lnTo>
                  <a:lnTo>
                    <a:pt x="1358" y="1574"/>
                  </a:lnTo>
                  <a:lnTo>
                    <a:pt x="1104" y="1028"/>
                  </a:lnTo>
                  <a:lnTo>
                    <a:pt x="914" y="419"/>
                  </a:lnTo>
                  <a:lnTo>
                    <a:pt x="939" y="165"/>
                  </a:lnTo>
                  <a:lnTo>
                    <a:pt x="800" y="2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9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4" name="object 3924"/>
            <p:cNvSpPr/>
            <p:nvPr/>
          </p:nvSpPr>
          <p:spPr>
            <a:xfrm>
              <a:off x="12508505" y="682768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77" y="609"/>
                  </a:lnTo>
                  <a:lnTo>
                    <a:pt x="431" y="1155"/>
                  </a:lnTo>
                  <a:lnTo>
                    <a:pt x="1130" y="1346"/>
                  </a:lnTo>
                  <a:lnTo>
                    <a:pt x="800" y="457"/>
                  </a:lnTo>
                  <a:lnTo>
                    <a:pt x="673" y="12"/>
                  </a:lnTo>
                  <a:lnTo>
                    <a:pt x="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5" name="object 3925"/>
            <p:cNvSpPr/>
            <p:nvPr/>
          </p:nvSpPr>
          <p:spPr>
            <a:xfrm>
              <a:off x="12505868" y="682481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155" y="1282"/>
                  </a:moveTo>
                  <a:lnTo>
                    <a:pt x="965" y="850"/>
                  </a:lnTo>
                  <a:lnTo>
                    <a:pt x="800" y="419"/>
                  </a:lnTo>
                  <a:lnTo>
                    <a:pt x="609" y="0"/>
                  </a:lnTo>
                  <a:lnTo>
                    <a:pt x="190" y="76"/>
                  </a:lnTo>
                  <a:lnTo>
                    <a:pt x="0" y="114"/>
                  </a:lnTo>
                  <a:lnTo>
                    <a:pt x="165" y="698"/>
                  </a:lnTo>
                  <a:lnTo>
                    <a:pt x="495" y="1168"/>
                  </a:lnTo>
                  <a:lnTo>
                    <a:pt x="1155" y="1282"/>
                  </a:lnTo>
                  <a:close/>
                </a:path>
                <a:path w="2540" h="3175">
                  <a:moveTo>
                    <a:pt x="2286" y="2438"/>
                  </a:moveTo>
                  <a:lnTo>
                    <a:pt x="2146" y="2006"/>
                  </a:lnTo>
                  <a:lnTo>
                    <a:pt x="1892" y="1739"/>
                  </a:lnTo>
                  <a:lnTo>
                    <a:pt x="1435" y="1651"/>
                  </a:lnTo>
                  <a:lnTo>
                    <a:pt x="1524" y="1993"/>
                  </a:lnTo>
                  <a:lnTo>
                    <a:pt x="1625" y="2324"/>
                  </a:lnTo>
                  <a:lnTo>
                    <a:pt x="1701" y="2654"/>
                  </a:lnTo>
                  <a:lnTo>
                    <a:pt x="1892" y="2590"/>
                  </a:lnTo>
                  <a:lnTo>
                    <a:pt x="2082" y="2501"/>
                  </a:lnTo>
                  <a:lnTo>
                    <a:pt x="2286" y="2438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6" name="object 3926"/>
            <p:cNvSpPr/>
            <p:nvPr/>
          </p:nvSpPr>
          <p:spPr>
            <a:xfrm>
              <a:off x="12509964" y="68295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419" y="38"/>
                  </a:lnTo>
                  <a:lnTo>
                    <a:pt x="0" y="38"/>
                  </a:lnTo>
                  <a:lnTo>
                    <a:pt x="253" y="241"/>
                  </a:lnTo>
                  <a:lnTo>
                    <a:pt x="495" y="431"/>
                  </a:lnTo>
                  <a:lnTo>
                    <a:pt x="749" y="647"/>
                  </a:lnTo>
                  <a:lnTo>
                    <a:pt x="736" y="431"/>
                  </a:lnTo>
                  <a:lnTo>
                    <a:pt x="698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7" name="object 3927"/>
            <p:cNvSpPr/>
            <p:nvPr/>
          </p:nvSpPr>
          <p:spPr>
            <a:xfrm>
              <a:off x="12464239" y="6820877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57" y="0"/>
                  </a:moveTo>
                  <a:lnTo>
                    <a:pt x="26809" y="254"/>
                  </a:lnTo>
                  <a:lnTo>
                    <a:pt x="25018" y="1663"/>
                  </a:lnTo>
                  <a:lnTo>
                    <a:pt x="23507" y="1765"/>
                  </a:lnTo>
                  <a:lnTo>
                    <a:pt x="19799" y="4953"/>
                  </a:lnTo>
                  <a:lnTo>
                    <a:pt x="18808" y="7594"/>
                  </a:lnTo>
                  <a:lnTo>
                    <a:pt x="15709" y="6515"/>
                  </a:lnTo>
                  <a:lnTo>
                    <a:pt x="15163" y="7454"/>
                  </a:lnTo>
                  <a:lnTo>
                    <a:pt x="14808" y="7912"/>
                  </a:lnTo>
                  <a:lnTo>
                    <a:pt x="13703" y="9906"/>
                  </a:lnTo>
                  <a:lnTo>
                    <a:pt x="9778" y="11404"/>
                  </a:lnTo>
                  <a:lnTo>
                    <a:pt x="8229" y="14795"/>
                  </a:lnTo>
                  <a:lnTo>
                    <a:pt x="4864" y="16408"/>
                  </a:lnTo>
                  <a:lnTo>
                    <a:pt x="2412" y="18948"/>
                  </a:lnTo>
                  <a:lnTo>
                    <a:pt x="2006" y="20497"/>
                  </a:lnTo>
                  <a:lnTo>
                    <a:pt x="0" y="21145"/>
                  </a:lnTo>
                  <a:lnTo>
                    <a:pt x="25" y="22961"/>
                  </a:lnTo>
                  <a:lnTo>
                    <a:pt x="965" y="23888"/>
                  </a:lnTo>
                  <a:lnTo>
                    <a:pt x="1676" y="25184"/>
                  </a:lnTo>
                  <a:lnTo>
                    <a:pt x="4076" y="23812"/>
                  </a:lnTo>
                  <a:lnTo>
                    <a:pt x="5118" y="24206"/>
                  </a:lnTo>
                  <a:lnTo>
                    <a:pt x="7327" y="24117"/>
                  </a:lnTo>
                  <a:lnTo>
                    <a:pt x="7124" y="23304"/>
                  </a:lnTo>
                  <a:lnTo>
                    <a:pt x="6375" y="21183"/>
                  </a:lnTo>
                  <a:lnTo>
                    <a:pt x="4902" y="21450"/>
                  </a:lnTo>
                  <a:lnTo>
                    <a:pt x="4000" y="20320"/>
                  </a:lnTo>
                  <a:lnTo>
                    <a:pt x="5676" y="19456"/>
                  </a:lnTo>
                  <a:lnTo>
                    <a:pt x="6730" y="20840"/>
                  </a:lnTo>
                  <a:lnTo>
                    <a:pt x="8521" y="21259"/>
                  </a:lnTo>
                  <a:lnTo>
                    <a:pt x="9156" y="21805"/>
                  </a:lnTo>
                  <a:lnTo>
                    <a:pt x="9969" y="20243"/>
                  </a:lnTo>
                  <a:lnTo>
                    <a:pt x="9207" y="20053"/>
                  </a:lnTo>
                  <a:lnTo>
                    <a:pt x="6070" y="18161"/>
                  </a:lnTo>
                  <a:lnTo>
                    <a:pt x="8508" y="16954"/>
                  </a:lnTo>
                  <a:lnTo>
                    <a:pt x="9016" y="15608"/>
                  </a:lnTo>
                  <a:lnTo>
                    <a:pt x="9867" y="12509"/>
                  </a:lnTo>
                  <a:lnTo>
                    <a:pt x="12547" y="11811"/>
                  </a:lnTo>
                  <a:lnTo>
                    <a:pt x="15112" y="10947"/>
                  </a:lnTo>
                  <a:lnTo>
                    <a:pt x="15709" y="8750"/>
                  </a:lnTo>
                  <a:lnTo>
                    <a:pt x="17830" y="8610"/>
                  </a:lnTo>
                  <a:lnTo>
                    <a:pt x="19418" y="7785"/>
                  </a:lnTo>
                  <a:lnTo>
                    <a:pt x="20472" y="6553"/>
                  </a:lnTo>
                  <a:lnTo>
                    <a:pt x="20866" y="4546"/>
                  </a:lnTo>
                  <a:lnTo>
                    <a:pt x="25399" y="2260"/>
                  </a:lnTo>
                  <a:lnTo>
                    <a:pt x="26504" y="1397"/>
                  </a:lnTo>
                  <a:lnTo>
                    <a:pt x="27749" y="698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8" name="object 3928"/>
            <p:cNvSpPr/>
            <p:nvPr/>
          </p:nvSpPr>
          <p:spPr>
            <a:xfrm>
              <a:off x="12472182" y="68309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33" y="0"/>
                  </a:moveTo>
                  <a:lnTo>
                    <a:pt x="914" y="215"/>
                  </a:lnTo>
                  <a:lnTo>
                    <a:pt x="482" y="380"/>
                  </a:lnTo>
                  <a:lnTo>
                    <a:pt x="63" y="584"/>
                  </a:lnTo>
                  <a:lnTo>
                    <a:pt x="63" y="800"/>
                  </a:lnTo>
                  <a:lnTo>
                    <a:pt x="50" y="990"/>
                  </a:lnTo>
                  <a:lnTo>
                    <a:pt x="0" y="1193"/>
                  </a:lnTo>
                  <a:lnTo>
                    <a:pt x="520" y="1028"/>
                  </a:lnTo>
                  <a:lnTo>
                    <a:pt x="1066" y="876"/>
                  </a:lnTo>
                  <a:lnTo>
                    <a:pt x="1600" y="685"/>
                  </a:lnTo>
                  <a:lnTo>
                    <a:pt x="1511" y="444"/>
                  </a:lnTo>
                  <a:lnTo>
                    <a:pt x="1422" y="228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29" name="object 3929"/>
            <p:cNvSpPr/>
            <p:nvPr/>
          </p:nvSpPr>
          <p:spPr>
            <a:xfrm>
              <a:off x="12471195" y="68332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215" y="177"/>
                  </a:lnTo>
                  <a:lnTo>
                    <a:pt x="393" y="177"/>
                  </a:lnTo>
                  <a:lnTo>
                    <a:pt x="139" y="6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0" name="object 3930"/>
            <p:cNvSpPr/>
            <p:nvPr/>
          </p:nvSpPr>
          <p:spPr>
            <a:xfrm>
              <a:off x="12452669" y="684676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29">
                  <a:moveTo>
                    <a:pt x="7988" y="0"/>
                  </a:moveTo>
                  <a:lnTo>
                    <a:pt x="7302" y="292"/>
                  </a:lnTo>
                  <a:lnTo>
                    <a:pt x="6489" y="444"/>
                  </a:lnTo>
                  <a:lnTo>
                    <a:pt x="4775" y="4076"/>
                  </a:lnTo>
                  <a:lnTo>
                    <a:pt x="2158" y="6019"/>
                  </a:lnTo>
                  <a:lnTo>
                    <a:pt x="190" y="8483"/>
                  </a:lnTo>
                  <a:lnTo>
                    <a:pt x="380" y="9042"/>
                  </a:lnTo>
                  <a:lnTo>
                    <a:pt x="444" y="9588"/>
                  </a:lnTo>
                  <a:lnTo>
                    <a:pt x="0" y="10096"/>
                  </a:lnTo>
                  <a:lnTo>
                    <a:pt x="279" y="10820"/>
                  </a:lnTo>
                  <a:lnTo>
                    <a:pt x="1638" y="10248"/>
                  </a:lnTo>
                  <a:lnTo>
                    <a:pt x="1828" y="8483"/>
                  </a:lnTo>
                  <a:lnTo>
                    <a:pt x="3492" y="7543"/>
                  </a:lnTo>
                  <a:lnTo>
                    <a:pt x="4025" y="5499"/>
                  </a:lnTo>
                  <a:lnTo>
                    <a:pt x="4978" y="6718"/>
                  </a:lnTo>
                  <a:lnTo>
                    <a:pt x="4127" y="9093"/>
                  </a:lnTo>
                  <a:lnTo>
                    <a:pt x="6426" y="8432"/>
                  </a:lnTo>
                  <a:lnTo>
                    <a:pt x="6603" y="7988"/>
                  </a:lnTo>
                  <a:lnTo>
                    <a:pt x="7048" y="7340"/>
                  </a:lnTo>
                  <a:lnTo>
                    <a:pt x="6908" y="7124"/>
                  </a:lnTo>
                  <a:lnTo>
                    <a:pt x="5029" y="4495"/>
                  </a:lnTo>
                  <a:lnTo>
                    <a:pt x="7010" y="3340"/>
                  </a:lnTo>
                  <a:lnTo>
                    <a:pt x="8750" y="2070"/>
                  </a:lnTo>
                  <a:lnTo>
                    <a:pt x="8407" y="1142"/>
                  </a:lnTo>
                  <a:lnTo>
                    <a:pt x="8254" y="685"/>
                  </a:lnTo>
                  <a:lnTo>
                    <a:pt x="8089" y="266"/>
                  </a:lnTo>
                  <a:lnTo>
                    <a:pt x="8026" y="25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1" name="object 3931"/>
            <p:cNvSpPr/>
            <p:nvPr/>
          </p:nvSpPr>
          <p:spPr>
            <a:xfrm>
              <a:off x="12446660" y="6855256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273" y="2324"/>
                  </a:moveTo>
                  <a:lnTo>
                    <a:pt x="6197" y="2095"/>
                  </a:lnTo>
                  <a:lnTo>
                    <a:pt x="6007" y="1612"/>
                  </a:lnTo>
                  <a:lnTo>
                    <a:pt x="4711" y="2159"/>
                  </a:lnTo>
                  <a:lnTo>
                    <a:pt x="4927" y="4165"/>
                  </a:lnTo>
                  <a:lnTo>
                    <a:pt x="4267" y="5778"/>
                  </a:lnTo>
                  <a:lnTo>
                    <a:pt x="2514" y="6896"/>
                  </a:lnTo>
                  <a:lnTo>
                    <a:pt x="2476" y="7200"/>
                  </a:lnTo>
                  <a:lnTo>
                    <a:pt x="2197" y="7226"/>
                  </a:lnTo>
                  <a:lnTo>
                    <a:pt x="2209" y="7099"/>
                  </a:lnTo>
                  <a:lnTo>
                    <a:pt x="2476" y="6870"/>
                  </a:lnTo>
                  <a:lnTo>
                    <a:pt x="2260" y="6375"/>
                  </a:lnTo>
                  <a:lnTo>
                    <a:pt x="2095" y="5867"/>
                  </a:lnTo>
                  <a:lnTo>
                    <a:pt x="1397" y="5905"/>
                  </a:lnTo>
                  <a:lnTo>
                    <a:pt x="419" y="7645"/>
                  </a:lnTo>
                  <a:lnTo>
                    <a:pt x="0" y="8610"/>
                  </a:lnTo>
                  <a:lnTo>
                    <a:pt x="76" y="8851"/>
                  </a:lnTo>
                  <a:lnTo>
                    <a:pt x="342" y="9512"/>
                  </a:lnTo>
                  <a:lnTo>
                    <a:pt x="419" y="9753"/>
                  </a:lnTo>
                  <a:lnTo>
                    <a:pt x="508" y="9969"/>
                  </a:lnTo>
                  <a:lnTo>
                    <a:pt x="1765" y="9728"/>
                  </a:lnTo>
                  <a:lnTo>
                    <a:pt x="2540" y="8369"/>
                  </a:lnTo>
                  <a:lnTo>
                    <a:pt x="3949" y="8648"/>
                  </a:lnTo>
                  <a:lnTo>
                    <a:pt x="4864" y="6578"/>
                  </a:lnTo>
                  <a:lnTo>
                    <a:pt x="6057" y="4648"/>
                  </a:lnTo>
                  <a:lnTo>
                    <a:pt x="6273" y="2324"/>
                  </a:lnTo>
                  <a:close/>
                </a:path>
                <a:path w="6984" h="10159">
                  <a:moveTo>
                    <a:pt x="6451" y="1104"/>
                  </a:moveTo>
                  <a:lnTo>
                    <a:pt x="6388" y="558"/>
                  </a:lnTo>
                  <a:lnTo>
                    <a:pt x="6197" y="0"/>
                  </a:lnTo>
                  <a:lnTo>
                    <a:pt x="5753" y="482"/>
                  </a:lnTo>
                  <a:lnTo>
                    <a:pt x="5816" y="1054"/>
                  </a:lnTo>
                  <a:lnTo>
                    <a:pt x="6007" y="1612"/>
                  </a:lnTo>
                  <a:lnTo>
                    <a:pt x="6451" y="1104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2" name="object 3932"/>
            <p:cNvSpPr/>
            <p:nvPr/>
          </p:nvSpPr>
          <p:spPr>
            <a:xfrm>
              <a:off x="12460666" y="68455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43" y="0"/>
                  </a:moveTo>
                  <a:lnTo>
                    <a:pt x="876" y="88"/>
                  </a:lnTo>
                  <a:lnTo>
                    <a:pt x="406" y="253"/>
                  </a:lnTo>
                  <a:lnTo>
                    <a:pt x="266" y="571"/>
                  </a:lnTo>
                  <a:lnTo>
                    <a:pt x="114" y="888"/>
                  </a:lnTo>
                  <a:lnTo>
                    <a:pt x="0" y="1206"/>
                  </a:lnTo>
                  <a:lnTo>
                    <a:pt x="241" y="1117"/>
                  </a:lnTo>
                  <a:lnTo>
                    <a:pt x="457" y="1041"/>
                  </a:lnTo>
                  <a:lnTo>
                    <a:pt x="673" y="952"/>
                  </a:lnTo>
                  <a:lnTo>
                    <a:pt x="812" y="622"/>
                  </a:lnTo>
                  <a:lnTo>
                    <a:pt x="990" y="3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3" name="object 3933"/>
            <p:cNvSpPr/>
            <p:nvPr/>
          </p:nvSpPr>
          <p:spPr>
            <a:xfrm>
              <a:off x="12438622" y="686893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4648" y="0"/>
                  </a:moveTo>
                  <a:lnTo>
                    <a:pt x="4229" y="457"/>
                  </a:lnTo>
                  <a:lnTo>
                    <a:pt x="3428" y="1866"/>
                  </a:lnTo>
                  <a:lnTo>
                    <a:pt x="2552" y="3263"/>
                  </a:lnTo>
                  <a:lnTo>
                    <a:pt x="2400" y="4597"/>
                  </a:lnTo>
                  <a:lnTo>
                    <a:pt x="1955" y="5727"/>
                  </a:lnTo>
                  <a:lnTo>
                    <a:pt x="685" y="6362"/>
                  </a:lnTo>
                  <a:lnTo>
                    <a:pt x="444" y="7226"/>
                  </a:lnTo>
                  <a:lnTo>
                    <a:pt x="241" y="8102"/>
                  </a:lnTo>
                  <a:lnTo>
                    <a:pt x="0" y="8953"/>
                  </a:lnTo>
                  <a:lnTo>
                    <a:pt x="927" y="8623"/>
                  </a:lnTo>
                  <a:lnTo>
                    <a:pt x="1346" y="8420"/>
                  </a:lnTo>
                  <a:lnTo>
                    <a:pt x="1587" y="6375"/>
                  </a:lnTo>
                  <a:lnTo>
                    <a:pt x="3936" y="5524"/>
                  </a:lnTo>
                  <a:lnTo>
                    <a:pt x="4102" y="3454"/>
                  </a:lnTo>
                  <a:lnTo>
                    <a:pt x="4279" y="3149"/>
                  </a:lnTo>
                  <a:lnTo>
                    <a:pt x="4597" y="2476"/>
                  </a:lnTo>
                  <a:lnTo>
                    <a:pt x="4584" y="2095"/>
                  </a:lnTo>
                  <a:lnTo>
                    <a:pt x="4749" y="1778"/>
                  </a:lnTo>
                  <a:lnTo>
                    <a:pt x="5118" y="1612"/>
                  </a:lnTo>
                  <a:lnTo>
                    <a:pt x="5486" y="596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4" name="object 3934"/>
            <p:cNvSpPr/>
            <p:nvPr/>
          </p:nvSpPr>
          <p:spPr>
            <a:xfrm>
              <a:off x="12443781" y="686520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390" y="0"/>
                  </a:moveTo>
                  <a:lnTo>
                    <a:pt x="2489" y="368"/>
                  </a:lnTo>
                  <a:lnTo>
                    <a:pt x="2044" y="533"/>
                  </a:lnTo>
                  <a:lnTo>
                    <a:pt x="1765" y="1930"/>
                  </a:lnTo>
                  <a:lnTo>
                    <a:pt x="1739" y="3441"/>
                  </a:lnTo>
                  <a:lnTo>
                    <a:pt x="342" y="4317"/>
                  </a:lnTo>
                  <a:lnTo>
                    <a:pt x="215" y="4635"/>
                  </a:lnTo>
                  <a:lnTo>
                    <a:pt x="0" y="5283"/>
                  </a:lnTo>
                  <a:lnTo>
                    <a:pt x="609" y="5384"/>
                  </a:lnTo>
                  <a:lnTo>
                    <a:pt x="901" y="5841"/>
                  </a:lnTo>
                  <a:lnTo>
                    <a:pt x="1104" y="6349"/>
                  </a:lnTo>
                  <a:lnTo>
                    <a:pt x="1485" y="5968"/>
                  </a:lnTo>
                  <a:lnTo>
                    <a:pt x="2235" y="5181"/>
                  </a:lnTo>
                  <a:lnTo>
                    <a:pt x="2501" y="4533"/>
                  </a:lnTo>
                  <a:lnTo>
                    <a:pt x="2641" y="4229"/>
                  </a:lnTo>
                  <a:lnTo>
                    <a:pt x="3441" y="2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5" name="object 3935"/>
            <p:cNvSpPr/>
            <p:nvPr/>
          </p:nvSpPr>
          <p:spPr>
            <a:xfrm>
              <a:off x="12445131" y="68645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9" y="0"/>
                  </a:moveTo>
                  <a:lnTo>
                    <a:pt x="0" y="190"/>
                  </a:lnTo>
                  <a:lnTo>
                    <a:pt x="279" y="444"/>
                  </a:lnTo>
                  <a:lnTo>
                    <a:pt x="419" y="558"/>
                  </a:lnTo>
                  <a:lnTo>
                    <a:pt x="368" y="368"/>
                  </a:lnTo>
                  <a:lnTo>
                    <a:pt x="330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6" name="object 3936"/>
            <p:cNvSpPr/>
            <p:nvPr/>
          </p:nvSpPr>
          <p:spPr>
            <a:xfrm>
              <a:off x="12437415" y="687529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92" y="0"/>
                  </a:moveTo>
                  <a:lnTo>
                    <a:pt x="1041" y="241"/>
                  </a:lnTo>
                  <a:lnTo>
                    <a:pt x="584" y="914"/>
                  </a:lnTo>
                  <a:lnTo>
                    <a:pt x="0" y="1485"/>
                  </a:lnTo>
                  <a:lnTo>
                    <a:pt x="177" y="1917"/>
                  </a:lnTo>
                  <a:lnTo>
                    <a:pt x="342" y="2400"/>
                  </a:lnTo>
                  <a:lnTo>
                    <a:pt x="533" y="2857"/>
                  </a:lnTo>
                  <a:lnTo>
                    <a:pt x="850" y="2717"/>
                  </a:lnTo>
                  <a:lnTo>
                    <a:pt x="1206" y="2590"/>
                  </a:lnTo>
                  <a:lnTo>
                    <a:pt x="1447" y="1739"/>
                  </a:lnTo>
                  <a:lnTo>
                    <a:pt x="1651" y="863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7" name="object 3937"/>
            <p:cNvSpPr/>
            <p:nvPr/>
          </p:nvSpPr>
          <p:spPr>
            <a:xfrm>
              <a:off x="12460929" y="6836486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2147" y="9385"/>
                  </a:moveTo>
                  <a:lnTo>
                    <a:pt x="6096" y="9385"/>
                  </a:lnTo>
                  <a:lnTo>
                    <a:pt x="7975" y="9474"/>
                  </a:lnTo>
                  <a:lnTo>
                    <a:pt x="8470" y="9575"/>
                  </a:lnTo>
                  <a:lnTo>
                    <a:pt x="8535" y="12090"/>
                  </a:lnTo>
                  <a:lnTo>
                    <a:pt x="9207" y="13322"/>
                  </a:lnTo>
                  <a:lnTo>
                    <a:pt x="10566" y="14033"/>
                  </a:lnTo>
                  <a:lnTo>
                    <a:pt x="11023" y="13881"/>
                  </a:lnTo>
                  <a:lnTo>
                    <a:pt x="11252" y="13779"/>
                  </a:lnTo>
                  <a:lnTo>
                    <a:pt x="11506" y="9918"/>
                  </a:lnTo>
                  <a:lnTo>
                    <a:pt x="12147" y="9385"/>
                  </a:lnTo>
                  <a:close/>
                </a:path>
                <a:path w="21590" h="14604">
                  <a:moveTo>
                    <a:pt x="3340" y="7365"/>
                  </a:moveTo>
                  <a:lnTo>
                    <a:pt x="2971" y="8597"/>
                  </a:lnTo>
                  <a:lnTo>
                    <a:pt x="1752" y="8623"/>
                  </a:lnTo>
                  <a:lnTo>
                    <a:pt x="863" y="9080"/>
                  </a:lnTo>
                  <a:lnTo>
                    <a:pt x="126" y="10617"/>
                  </a:lnTo>
                  <a:lnTo>
                    <a:pt x="0" y="10972"/>
                  </a:lnTo>
                  <a:lnTo>
                    <a:pt x="495" y="12344"/>
                  </a:lnTo>
                  <a:lnTo>
                    <a:pt x="1193" y="12090"/>
                  </a:lnTo>
                  <a:lnTo>
                    <a:pt x="1346" y="11785"/>
                  </a:lnTo>
                  <a:lnTo>
                    <a:pt x="1460" y="11468"/>
                  </a:lnTo>
                  <a:lnTo>
                    <a:pt x="2044" y="10198"/>
                  </a:lnTo>
                  <a:lnTo>
                    <a:pt x="2171" y="9347"/>
                  </a:lnTo>
                  <a:lnTo>
                    <a:pt x="4879" y="9347"/>
                  </a:lnTo>
                  <a:lnTo>
                    <a:pt x="4292" y="8267"/>
                  </a:lnTo>
                  <a:lnTo>
                    <a:pt x="3340" y="7365"/>
                  </a:lnTo>
                  <a:close/>
                </a:path>
                <a:path w="21590" h="14604">
                  <a:moveTo>
                    <a:pt x="4879" y="9347"/>
                  </a:moveTo>
                  <a:lnTo>
                    <a:pt x="2171" y="9347"/>
                  </a:lnTo>
                  <a:lnTo>
                    <a:pt x="2768" y="9423"/>
                  </a:lnTo>
                  <a:lnTo>
                    <a:pt x="2832" y="10198"/>
                  </a:lnTo>
                  <a:lnTo>
                    <a:pt x="2971" y="10617"/>
                  </a:lnTo>
                  <a:lnTo>
                    <a:pt x="4622" y="10794"/>
                  </a:lnTo>
                  <a:lnTo>
                    <a:pt x="4920" y="9918"/>
                  </a:lnTo>
                  <a:lnTo>
                    <a:pt x="5003" y="9575"/>
                  </a:lnTo>
                  <a:lnTo>
                    <a:pt x="4879" y="9347"/>
                  </a:lnTo>
                  <a:close/>
                </a:path>
                <a:path w="21590" h="14604">
                  <a:moveTo>
                    <a:pt x="5045" y="9552"/>
                  </a:moveTo>
                  <a:close/>
                </a:path>
                <a:path w="21590" h="14604">
                  <a:moveTo>
                    <a:pt x="7391" y="8216"/>
                  </a:moveTo>
                  <a:lnTo>
                    <a:pt x="5104" y="9518"/>
                  </a:lnTo>
                  <a:lnTo>
                    <a:pt x="6096" y="9385"/>
                  </a:lnTo>
                  <a:lnTo>
                    <a:pt x="12147" y="9385"/>
                  </a:lnTo>
                  <a:lnTo>
                    <a:pt x="13095" y="8597"/>
                  </a:lnTo>
                  <a:lnTo>
                    <a:pt x="8420" y="8597"/>
                  </a:lnTo>
                  <a:lnTo>
                    <a:pt x="7391" y="8216"/>
                  </a:lnTo>
                  <a:close/>
                </a:path>
                <a:path w="21590" h="14604">
                  <a:moveTo>
                    <a:pt x="11353" y="5549"/>
                  </a:moveTo>
                  <a:lnTo>
                    <a:pt x="9690" y="5549"/>
                  </a:lnTo>
                  <a:lnTo>
                    <a:pt x="10109" y="6794"/>
                  </a:lnTo>
                  <a:lnTo>
                    <a:pt x="10439" y="7683"/>
                  </a:lnTo>
                  <a:lnTo>
                    <a:pt x="10655" y="8521"/>
                  </a:lnTo>
                  <a:lnTo>
                    <a:pt x="8420" y="8597"/>
                  </a:lnTo>
                  <a:lnTo>
                    <a:pt x="13095" y="8597"/>
                  </a:lnTo>
                  <a:lnTo>
                    <a:pt x="14363" y="7543"/>
                  </a:lnTo>
                  <a:lnTo>
                    <a:pt x="15382" y="6184"/>
                  </a:lnTo>
                  <a:lnTo>
                    <a:pt x="12458" y="6184"/>
                  </a:lnTo>
                  <a:lnTo>
                    <a:pt x="11823" y="5664"/>
                  </a:lnTo>
                  <a:lnTo>
                    <a:pt x="11353" y="5549"/>
                  </a:lnTo>
                  <a:close/>
                </a:path>
                <a:path w="21590" h="14604">
                  <a:moveTo>
                    <a:pt x="12319" y="0"/>
                  </a:moveTo>
                  <a:lnTo>
                    <a:pt x="11811" y="1346"/>
                  </a:lnTo>
                  <a:lnTo>
                    <a:pt x="9372" y="2565"/>
                  </a:lnTo>
                  <a:lnTo>
                    <a:pt x="12509" y="4444"/>
                  </a:lnTo>
                  <a:lnTo>
                    <a:pt x="13271" y="4635"/>
                  </a:lnTo>
                  <a:lnTo>
                    <a:pt x="12458" y="6184"/>
                  </a:lnTo>
                  <a:lnTo>
                    <a:pt x="15382" y="6184"/>
                  </a:lnTo>
                  <a:lnTo>
                    <a:pt x="16430" y="4787"/>
                  </a:lnTo>
                  <a:lnTo>
                    <a:pt x="16598" y="4698"/>
                  </a:lnTo>
                  <a:lnTo>
                    <a:pt x="18542" y="3949"/>
                  </a:lnTo>
                  <a:lnTo>
                    <a:pt x="18796" y="3492"/>
                  </a:lnTo>
                  <a:lnTo>
                    <a:pt x="21244" y="3492"/>
                  </a:lnTo>
                  <a:lnTo>
                    <a:pt x="21389" y="2273"/>
                  </a:lnTo>
                  <a:lnTo>
                    <a:pt x="15963" y="2273"/>
                  </a:lnTo>
                  <a:lnTo>
                    <a:pt x="14122" y="1701"/>
                  </a:lnTo>
                  <a:lnTo>
                    <a:pt x="12319" y="0"/>
                  </a:lnTo>
                  <a:close/>
                </a:path>
                <a:path w="21590" h="14604">
                  <a:moveTo>
                    <a:pt x="8991" y="3848"/>
                  </a:moveTo>
                  <a:lnTo>
                    <a:pt x="7473" y="4635"/>
                  </a:lnTo>
                  <a:lnTo>
                    <a:pt x="7353" y="4787"/>
                  </a:lnTo>
                  <a:lnTo>
                    <a:pt x="8204" y="5841"/>
                  </a:lnTo>
                  <a:lnTo>
                    <a:pt x="9690" y="5549"/>
                  </a:lnTo>
                  <a:lnTo>
                    <a:pt x="11353" y="5549"/>
                  </a:lnTo>
                  <a:lnTo>
                    <a:pt x="10045" y="5232"/>
                  </a:lnTo>
                  <a:lnTo>
                    <a:pt x="8991" y="3848"/>
                  </a:lnTo>
                  <a:close/>
                </a:path>
                <a:path w="21590" h="14604">
                  <a:moveTo>
                    <a:pt x="21244" y="3492"/>
                  </a:moveTo>
                  <a:lnTo>
                    <a:pt x="18796" y="3492"/>
                  </a:lnTo>
                  <a:lnTo>
                    <a:pt x="19100" y="3517"/>
                  </a:lnTo>
                  <a:lnTo>
                    <a:pt x="19311" y="3949"/>
                  </a:lnTo>
                  <a:lnTo>
                    <a:pt x="19748" y="4698"/>
                  </a:lnTo>
                  <a:lnTo>
                    <a:pt x="20370" y="4787"/>
                  </a:lnTo>
                  <a:lnTo>
                    <a:pt x="21120" y="4546"/>
                  </a:lnTo>
                  <a:lnTo>
                    <a:pt x="21244" y="3492"/>
                  </a:lnTo>
                  <a:close/>
                </a:path>
                <a:path w="21590" h="14604">
                  <a:moveTo>
                    <a:pt x="18605" y="0"/>
                  </a:moveTo>
                  <a:lnTo>
                    <a:pt x="18389" y="88"/>
                  </a:lnTo>
                  <a:lnTo>
                    <a:pt x="18097" y="101"/>
                  </a:lnTo>
                  <a:lnTo>
                    <a:pt x="17894" y="330"/>
                  </a:lnTo>
                  <a:lnTo>
                    <a:pt x="15963" y="2273"/>
                  </a:lnTo>
                  <a:lnTo>
                    <a:pt x="21389" y="2273"/>
                  </a:lnTo>
                  <a:lnTo>
                    <a:pt x="19291" y="2247"/>
                  </a:lnTo>
                  <a:lnTo>
                    <a:pt x="17767" y="1879"/>
                  </a:lnTo>
                  <a:lnTo>
                    <a:pt x="18046" y="1244"/>
                  </a:lnTo>
                  <a:lnTo>
                    <a:pt x="18199" y="965"/>
                  </a:lnTo>
                  <a:lnTo>
                    <a:pt x="18491" y="330"/>
                  </a:lnTo>
                  <a:lnTo>
                    <a:pt x="18605" y="0"/>
                  </a:lnTo>
                  <a:close/>
                </a:path>
                <a:path w="21590" h="14604">
                  <a:moveTo>
                    <a:pt x="21437" y="1866"/>
                  </a:moveTo>
                  <a:lnTo>
                    <a:pt x="19291" y="2247"/>
                  </a:lnTo>
                  <a:lnTo>
                    <a:pt x="21392" y="2247"/>
                  </a:lnTo>
                  <a:lnTo>
                    <a:pt x="21437" y="1866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8" name="object 3938"/>
            <p:cNvSpPr/>
            <p:nvPr/>
          </p:nvSpPr>
          <p:spPr>
            <a:xfrm>
              <a:off x="12446471" y="686385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0" y="253"/>
                  </a:lnTo>
                  <a:lnTo>
                    <a:pt x="139" y="431"/>
                  </a:lnTo>
                  <a:lnTo>
                    <a:pt x="304" y="546"/>
                  </a:lnTo>
                  <a:lnTo>
                    <a:pt x="457" y="68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39" name="object 3939"/>
            <p:cNvSpPr/>
            <p:nvPr/>
          </p:nvSpPr>
          <p:spPr>
            <a:xfrm>
              <a:off x="12439665" y="6938784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90">
                  <a:moveTo>
                    <a:pt x="14112" y="16560"/>
                  </a:moveTo>
                  <a:lnTo>
                    <a:pt x="9067" y="16560"/>
                  </a:lnTo>
                  <a:lnTo>
                    <a:pt x="9956" y="17157"/>
                  </a:lnTo>
                  <a:lnTo>
                    <a:pt x="9664" y="19202"/>
                  </a:lnTo>
                  <a:lnTo>
                    <a:pt x="8737" y="20243"/>
                  </a:lnTo>
                  <a:lnTo>
                    <a:pt x="6872" y="20243"/>
                  </a:lnTo>
                  <a:lnTo>
                    <a:pt x="7111" y="20891"/>
                  </a:lnTo>
                  <a:lnTo>
                    <a:pt x="8064" y="21285"/>
                  </a:lnTo>
                  <a:lnTo>
                    <a:pt x="9651" y="21551"/>
                  </a:lnTo>
                  <a:lnTo>
                    <a:pt x="10501" y="20243"/>
                  </a:lnTo>
                  <a:lnTo>
                    <a:pt x="8737" y="20243"/>
                  </a:lnTo>
                  <a:lnTo>
                    <a:pt x="6857" y="20205"/>
                  </a:lnTo>
                  <a:lnTo>
                    <a:pt x="10525" y="20205"/>
                  </a:lnTo>
                  <a:lnTo>
                    <a:pt x="13848" y="20104"/>
                  </a:lnTo>
                  <a:lnTo>
                    <a:pt x="14490" y="19469"/>
                  </a:lnTo>
                  <a:lnTo>
                    <a:pt x="12306" y="18757"/>
                  </a:lnTo>
                  <a:lnTo>
                    <a:pt x="12966" y="17665"/>
                  </a:lnTo>
                  <a:lnTo>
                    <a:pt x="13639" y="16802"/>
                  </a:lnTo>
                  <a:lnTo>
                    <a:pt x="15606" y="16802"/>
                  </a:lnTo>
                  <a:lnTo>
                    <a:pt x="14147" y="16738"/>
                  </a:lnTo>
                  <a:lnTo>
                    <a:pt x="14112" y="16560"/>
                  </a:lnTo>
                  <a:close/>
                </a:path>
                <a:path w="15875" h="21590">
                  <a:moveTo>
                    <a:pt x="13848" y="20104"/>
                  </a:moveTo>
                  <a:lnTo>
                    <a:pt x="10591" y="20104"/>
                  </a:lnTo>
                  <a:lnTo>
                    <a:pt x="12141" y="21056"/>
                  </a:lnTo>
                  <a:lnTo>
                    <a:pt x="13296" y="20650"/>
                  </a:lnTo>
                  <a:lnTo>
                    <a:pt x="13848" y="20104"/>
                  </a:lnTo>
                  <a:close/>
                </a:path>
                <a:path w="15875" h="21590">
                  <a:moveTo>
                    <a:pt x="15606" y="16802"/>
                  </a:moveTo>
                  <a:lnTo>
                    <a:pt x="13639" y="16802"/>
                  </a:lnTo>
                  <a:lnTo>
                    <a:pt x="14947" y="17945"/>
                  </a:lnTo>
                  <a:lnTo>
                    <a:pt x="15606" y="16802"/>
                  </a:lnTo>
                  <a:close/>
                </a:path>
                <a:path w="15875" h="21590">
                  <a:moveTo>
                    <a:pt x="7937" y="12712"/>
                  </a:moveTo>
                  <a:lnTo>
                    <a:pt x="7467" y="12992"/>
                  </a:lnTo>
                  <a:lnTo>
                    <a:pt x="6464" y="13462"/>
                  </a:lnTo>
                  <a:lnTo>
                    <a:pt x="6692" y="13601"/>
                  </a:lnTo>
                  <a:lnTo>
                    <a:pt x="8597" y="14617"/>
                  </a:lnTo>
                  <a:lnTo>
                    <a:pt x="6870" y="15862"/>
                  </a:lnTo>
                  <a:lnTo>
                    <a:pt x="6914" y="16802"/>
                  </a:lnTo>
                  <a:lnTo>
                    <a:pt x="7886" y="17894"/>
                  </a:lnTo>
                  <a:lnTo>
                    <a:pt x="9067" y="16560"/>
                  </a:lnTo>
                  <a:lnTo>
                    <a:pt x="14112" y="16560"/>
                  </a:lnTo>
                  <a:lnTo>
                    <a:pt x="14011" y="16052"/>
                  </a:lnTo>
                  <a:lnTo>
                    <a:pt x="11112" y="16052"/>
                  </a:lnTo>
                  <a:lnTo>
                    <a:pt x="10655" y="15506"/>
                  </a:lnTo>
                  <a:lnTo>
                    <a:pt x="10289" y="14617"/>
                  </a:lnTo>
                  <a:lnTo>
                    <a:pt x="10261" y="13893"/>
                  </a:lnTo>
                  <a:lnTo>
                    <a:pt x="12020" y="13462"/>
                  </a:lnTo>
                  <a:lnTo>
                    <a:pt x="12738" y="13208"/>
                  </a:lnTo>
                  <a:lnTo>
                    <a:pt x="13428" y="12992"/>
                  </a:lnTo>
                  <a:lnTo>
                    <a:pt x="8204" y="12941"/>
                  </a:lnTo>
                  <a:lnTo>
                    <a:pt x="7937" y="12712"/>
                  </a:lnTo>
                  <a:close/>
                </a:path>
                <a:path w="15875" h="21590">
                  <a:moveTo>
                    <a:pt x="15760" y="16535"/>
                  </a:moveTo>
                  <a:lnTo>
                    <a:pt x="14147" y="16738"/>
                  </a:lnTo>
                  <a:lnTo>
                    <a:pt x="15643" y="16738"/>
                  </a:lnTo>
                  <a:lnTo>
                    <a:pt x="15760" y="16535"/>
                  </a:lnTo>
                  <a:close/>
                </a:path>
                <a:path w="15875" h="21590">
                  <a:moveTo>
                    <a:pt x="13563" y="13804"/>
                  </a:moveTo>
                  <a:lnTo>
                    <a:pt x="11112" y="16052"/>
                  </a:lnTo>
                  <a:lnTo>
                    <a:pt x="14011" y="16052"/>
                  </a:lnTo>
                  <a:lnTo>
                    <a:pt x="13563" y="13804"/>
                  </a:lnTo>
                  <a:close/>
                </a:path>
                <a:path w="15875" h="21590">
                  <a:moveTo>
                    <a:pt x="9556" y="3848"/>
                  </a:moveTo>
                  <a:lnTo>
                    <a:pt x="5067" y="3848"/>
                  </a:lnTo>
                  <a:lnTo>
                    <a:pt x="5085" y="4559"/>
                  </a:lnTo>
                  <a:lnTo>
                    <a:pt x="5206" y="5600"/>
                  </a:lnTo>
                  <a:lnTo>
                    <a:pt x="5041" y="6388"/>
                  </a:lnTo>
                  <a:lnTo>
                    <a:pt x="5511" y="9156"/>
                  </a:lnTo>
                  <a:lnTo>
                    <a:pt x="5537" y="11557"/>
                  </a:lnTo>
                  <a:lnTo>
                    <a:pt x="7937" y="12712"/>
                  </a:lnTo>
                  <a:lnTo>
                    <a:pt x="8293" y="12763"/>
                  </a:lnTo>
                  <a:lnTo>
                    <a:pt x="8204" y="12941"/>
                  </a:lnTo>
                  <a:lnTo>
                    <a:pt x="13539" y="12941"/>
                  </a:lnTo>
                  <a:lnTo>
                    <a:pt x="12801" y="12153"/>
                  </a:lnTo>
                  <a:lnTo>
                    <a:pt x="11468" y="11963"/>
                  </a:lnTo>
                  <a:lnTo>
                    <a:pt x="11137" y="10718"/>
                  </a:lnTo>
                  <a:lnTo>
                    <a:pt x="9156" y="8407"/>
                  </a:lnTo>
                  <a:lnTo>
                    <a:pt x="9194" y="7289"/>
                  </a:lnTo>
                  <a:lnTo>
                    <a:pt x="12166" y="5499"/>
                  </a:lnTo>
                  <a:lnTo>
                    <a:pt x="12839" y="4953"/>
                  </a:lnTo>
                  <a:lnTo>
                    <a:pt x="10299" y="4838"/>
                  </a:lnTo>
                  <a:lnTo>
                    <a:pt x="9556" y="3848"/>
                  </a:lnTo>
                  <a:close/>
                </a:path>
                <a:path w="15875" h="21590">
                  <a:moveTo>
                    <a:pt x="0" y="0"/>
                  </a:moveTo>
                  <a:lnTo>
                    <a:pt x="787" y="2057"/>
                  </a:lnTo>
                  <a:lnTo>
                    <a:pt x="1714" y="2501"/>
                  </a:lnTo>
                  <a:lnTo>
                    <a:pt x="2768" y="5245"/>
                  </a:lnTo>
                  <a:lnTo>
                    <a:pt x="3454" y="4991"/>
                  </a:lnTo>
                  <a:lnTo>
                    <a:pt x="3555" y="4470"/>
                  </a:lnTo>
                  <a:lnTo>
                    <a:pt x="3835" y="4089"/>
                  </a:lnTo>
                  <a:lnTo>
                    <a:pt x="5067" y="3848"/>
                  </a:lnTo>
                  <a:lnTo>
                    <a:pt x="9556" y="3848"/>
                  </a:lnTo>
                  <a:lnTo>
                    <a:pt x="9385" y="3619"/>
                  </a:lnTo>
                  <a:lnTo>
                    <a:pt x="10147" y="3352"/>
                  </a:lnTo>
                  <a:lnTo>
                    <a:pt x="10421" y="3162"/>
                  </a:lnTo>
                  <a:lnTo>
                    <a:pt x="3365" y="3162"/>
                  </a:lnTo>
                  <a:lnTo>
                    <a:pt x="2565" y="2260"/>
                  </a:lnTo>
                  <a:lnTo>
                    <a:pt x="2100" y="88"/>
                  </a:lnTo>
                  <a:lnTo>
                    <a:pt x="1066" y="88"/>
                  </a:lnTo>
                  <a:lnTo>
                    <a:pt x="0" y="0"/>
                  </a:lnTo>
                  <a:close/>
                </a:path>
                <a:path w="15875" h="21590">
                  <a:moveTo>
                    <a:pt x="12915" y="1346"/>
                  </a:moveTo>
                  <a:lnTo>
                    <a:pt x="12534" y="1587"/>
                  </a:lnTo>
                  <a:lnTo>
                    <a:pt x="11899" y="2159"/>
                  </a:lnTo>
                  <a:lnTo>
                    <a:pt x="11438" y="2692"/>
                  </a:lnTo>
                  <a:lnTo>
                    <a:pt x="11359" y="3035"/>
                  </a:lnTo>
                  <a:lnTo>
                    <a:pt x="11595" y="3314"/>
                  </a:lnTo>
                  <a:lnTo>
                    <a:pt x="12255" y="3708"/>
                  </a:lnTo>
                  <a:lnTo>
                    <a:pt x="11010" y="4559"/>
                  </a:lnTo>
                  <a:lnTo>
                    <a:pt x="10299" y="4838"/>
                  </a:lnTo>
                  <a:lnTo>
                    <a:pt x="12953" y="4838"/>
                  </a:lnTo>
                  <a:lnTo>
                    <a:pt x="13322" y="4470"/>
                  </a:lnTo>
                  <a:lnTo>
                    <a:pt x="13242" y="3848"/>
                  </a:lnTo>
                  <a:lnTo>
                    <a:pt x="13144" y="3314"/>
                  </a:lnTo>
                  <a:lnTo>
                    <a:pt x="13251" y="1968"/>
                  </a:lnTo>
                  <a:lnTo>
                    <a:pt x="13347" y="1790"/>
                  </a:lnTo>
                  <a:lnTo>
                    <a:pt x="12915" y="1346"/>
                  </a:lnTo>
                  <a:close/>
                </a:path>
                <a:path w="15875" h="21590">
                  <a:moveTo>
                    <a:pt x="4902" y="508"/>
                  </a:moveTo>
                  <a:lnTo>
                    <a:pt x="5114" y="1346"/>
                  </a:lnTo>
                  <a:lnTo>
                    <a:pt x="5295" y="2311"/>
                  </a:lnTo>
                  <a:lnTo>
                    <a:pt x="3365" y="3162"/>
                  </a:lnTo>
                  <a:lnTo>
                    <a:pt x="10421" y="3162"/>
                  </a:lnTo>
                  <a:lnTo>
                    <a:pt x="10449" y="2908"/>
                  </a:lnTo>
                  <a:lnTo>
                    <a:pt x="10093" y="2603"/>
                  </a:lnTo>
                  <a:lnTo>
                    <a:pt x="7416" y="2603"/>
                  </a:lnTo>
                  <a:lnTo>
                    <a:pt x="6337" y="762"/>
                  </a:lnTo>
                  <a:lnTo>
                    <a:pt x="5613" y="571"/>
                  </a:lnTo>
                  <a:lnTo>
                    <a:pt x="4902" y="508"/>
                  </a:lnTo>
                  <a:close/>
                </a:path>
                <a:path w="15875" h="21590">
                  <a:moveTo>
                    <a:pt x="9368" y="1975"/>
                  </a:moveTo>
                  <a:lnTo>
                    <a:pt x="8356" y="2400"/>
                  </a:lnTo>
                  <a:lnTo>
                    <a:pt x="7416" y="2603"/>
                  </a:lnTo>
                  <a:lnTo>
                    <a:pt x="10093" y="2603"/>
                  </a:lnTo>
                  <a:lnTo>
                    <a:pt x="9727" y="2260"/>
                  </a:lnTo>
                  <a:lnTo>
                    <a:pt x="9368" y="1975"/>
                  </a:lnTo>
                  <a:close/>
                </a:path>
                <a:path w="15875" h="21590">
                  <a:moveTo>
                    <a:pt x="2095" y="63"/>
                  </a:moveTo>
                  <a:lnTo>
                    <a:pt x="1066" y="88"/>
                  </a:lnTo>
                  <a:lnTo>
                    <a:pt x="2100" y="88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0" name="object 3940"/>
            <p:cNvSpPr/>
            <p:nvPr/>
          </p:nvSpPr>
          <p:spPr>
            <a:xfrm>
              <a:off x="12440374" y="69419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57" y="2057"/>
                  </a:moveTo>
                  <a:lnTo>
                    <a:pt x="1790" y="1384"/>
                  </a:lnTo>
                  <a:lnTo>
                    <a:pt x="1524" y="698"/>
                  </a:lnTo>
                  <a:lnTo>
                    <a:pt x="1257" y="0"/>
                  </a:lnTo>
                  <a:lnTo>
                    <a:pt x="990" y="901"/>
                  </a:lnTo>
                  <a:lnTo>
                    <a:pt x="0" y="2082"/>
                  </a:lnTo>
                  <a:lnTo>
                    <a:pt x="2057" y="2057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1" name="object 3941"/>
            <p:cNvSpPr/>
            <p:nvPr/>
          </p:nvSpPr>
          <p:spPr>
            <a:xfrm>
              <a:off x="12435533" y="6931537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4" h="8254">
                  <a:moveTo>
                    <a:pt x="2565" y="0"/>
                  </a:moveTo>
                  <a:lnTo>
                    <a:pt x="1943" y="355"/>
                  </a:lnTo>
                  <a:lnTo>
                    <a:pt x="1155" y="1727"/>
                  </a:lnTo>
                  <a:lnTo>
                    <a:pt x="698" y="2247"/>
                  </a:lnTo>
                  <a:lnTo>
                    <a:pt x="0" y="2527"/>
                  </a:lnTo>
                  <a:lnTo>
                    <a:pt x="508" y="3911"/>
                  </a:lnTo>
                  <a:lnTo>
                    <a:pt x="1447" y="4343"/>
                  </a:lnTo>
                  <a:lnTo>
                    <a:pt x="2146" y="4343"/>
                  </a:lnTo>
                  <a:lnTo>
                    <a:pt x="2603" y="5143"/>
                  </a:lnTo>
                  <a:lnTo>
                    <a:pt x="3454" y="4749"/>
                  </a:lnTo>
                  <a:lnTo>
                    <a:pt x="5308" y="3949"/>
                  </a:lnTo>
                  <a:lnTo>
                    <a:pt x="7150" y="4445"/>
                  </a:lnTo>
                  <a:lnTo>
                    <a:pt x="8966" y="4889"/>
                  </a:lnTo>
                  <a:lnTo>
                    <a:pt x="12941" y="7835"/>
                  </a:lnTo>
                  <a:lnTo>
                    <a:pt x="13957" y="6108"/>
                  </a:lnTo>
                  <a:lnTo>
                    <a:pt x="14109" y="4648"/>
                  </a:lnTo>
                  <a:lnTo>
                    <a:pt x="11353" y="3302"/>
                  </a:lnTo>
                  <a:lnTo>
                    <a:pt x="11163" y="2755"/>
                  </a:lnTo>
                  <a:lnTo>
                    <a:pt x="11836" y="1993"/>
                  </a:lnTo>
                  <a:lnTo>
                    <a:pt x="12242" y="1790"/>
                  </a:lnTo>
                  <a:lnTo>
                    <a:pt x="12103" y="1346"/>
                  </a:lnTo>
                  <a:lnTo>
                    <a:pt x="12014" y="1143"/>
                  </a:lnTo>
                  <a:lnTo>
                    <a:pt x="10998" y="1358"/>
                  </a:lnTo>
                  <a:lnTo>
                    <a:pt x="9817" y="2552"/>
                  </a:lnTo>
                  <a:lnTo>
                    <a:pt x="8915" y="127"/>
                  </a:lnTo>
                  <a:lnTo>
                    <a:pt x="8255" y="203"/>
                  </a:lnTo>
                  <a:lnTo>
                    <a:pt x="6311" y="1092"/>
                  </a:lnTo>
                  <a:lnTo>
                    <a:pt x="4851" y="119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2" name="object 3942"/>
            <p:cNvSpPr/>
            <p:nvPr/>
          </p:nvSpPr>
          <p:spPr>
            <a:xfrm>
              <a:off x="12446705" y="693232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298" y="0"/>
                  </a:moveTo>
                  <a:lnTo>
                    <a:pt x="2057" y="0"/>
                  </a:lnTo>
                  <a:lnTo>
                    <a:pt x="1828" y="50"/>
                  </a:lnTo>
                  <a:lnTo>
                    <a:pt x="1612" y="152"/>
                  </a:lnTo>
                  <a:lnTo>
                    <a:pt x="1651" y="342"/>
                  </a:lnTo>
                  <a:lnTo>
                    <a:pt x="1714" y="558"/>
                  </a:lnTo>
                  <a:lnTo>
                    <a:pt x="1803" y="762"/>
                  </a:lnTo>
                  <a:lnTo>
                    <a:pt x="1625" y="1562"/>
                  </a:lnTo>
                  <a:lnTo>
                    <a:pt x="1231" y="1816"/>
                  </a:lnTo>
                  <a:lnTo>
                    <a:pt x="508" y="1358"/>
                  </a:lnTo>
                  <a:lnTo>
                    <a:pt x="0" y="1981"/>
                  </a:lnTo>
                  <a:lnTo>
                    <a:pt x="177" y="2514"/>
                  </a:lnTo>
                  <a:lnTo>
                    <a:pt x="2933" y="3860"/>
                  </a:lnTo>
                  <a:lnTo>
                    <a:pt x="2806" y="5334"/>
                  </a:lnTo>
                  <a:lnTo>
                    <a:pt x="1765" y="7048"/>
                  </a:lnTo>
                  <a:lnTo>
                    <a:pt x="2108" y="7734"/>
                  </a:lnTo>
                  <a:lnTo>
                    <a:pt x="2413" y="7848"/>
                  </a:lnTo>
                  <a:lnTo>
                    <a:pt x="2717" y="7988"/>
                  </a:lnTo>
                  <a:lnTo>
                    <a:pt x="3022" y="8102"/>
                  </a:lnTo>
                  <a:lnTo>
                    <a:pt x="3949" y="6743"/>
                  </a:lnTo>
                  <a:lnTo>
                    <a:pt x="4965" y="5562"/>
                  </a:lnTo>
                  <a:lnTo>
                    <a:pt x="6667" y="5232"/>
                  </a:lnTo>
                  <a:lnTo>
                    <a:pt x="5499" y="4140"/>
                  </a:lnTo>
                  <a:lnTo>
                    <a:pt x="3568" y="4330"/>
                  </a:lnTo>
                  <a:lnTo>
                    <a:pt x="2616" y="2882"/>
                  </a:lnTo>
                  <a:lnTo>
                    <a:pt x="2755" y="115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4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3" name="object 3943"/>
            <p:cNvSpPr/>
            <p:nvPr/>
          </p:nvSpPr>
          <p:spPr>
            <a:xfrm>
              <a:off x="12444197" y="693900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342" y="292"/>
                  </a:moveTo>
                  <a:lnTo>
                    <a:pt x="114" y="25"/>
                  </a:lnTo>
                  <a:lnTo>
                    <a:pt x="25" y="241"/>
                  </a:lnTo>
                  <a:lnTo>
                    <a:pt x="254" y="279"/>
                  </a:lnTo>
                  <a:close/>
                </a:path>
                <a:path w="5715" h="1904">
                  <a:moveTo>
                    <a:pt x="5537" y="1409"/>
                  </a:moveTo>
                  <a:lnTo>
                    <a:pt x="5207" y="1308"/>
                  </a:lnTo>
                  <a:lnTo>
                    <a:pt x="4914" y="1168"/>
                  </a:lnTo>
                  <a:lnTo>
                    <a:pt x="4597" y="1054"/>
                  </a:lnTo>
                  <a:lnTo>
                    <a:pt x="4838" y="1752"/>
                  </a:lnTo>
                  <a:lnTo>
                    <a:pt x="5054" y="1638"/>
                  </a:lnTo>
                  <a:lnTo>
                    <a:pt x="5295" y="1536"/>
                  </a:lnTo>
                  <a:lnTo>
                    <a:pt x="5537" y="1409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4" name="object 3944"/>
            <p:cNvSpPr/>
            <p:nvPr/>
          </p:nvSpPr>
          <p:spPr>
            <a:xfrm>
              <a:off x="12425874" y="6921685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1239" y="0"/>
                  </a:moveTo>
                  <a:lnTo>
                    <a:pt x="10007" y="850"/>
                  </a:lnTo>
                  <a:lnTo>
                    <a:pt x="10083" y="3454"/>
                  </a:lnTo>
                  <a:lnTo>
                    <a:pt x="6248" y="2451"/>
                  </a:lnTo>
                  <a:lnTo>
                    <a:pt x="5562" y="3086"/>
                  </a:lnTo>
                  <a:lnTo>
                    <a:pt x="4356" y="5740"/>
                  </a:lnTo>
                  <a:lnTo>
                    <a:pt x="3454" y="5651"/>
                  </a:lnTo>
                  <a:lnTo>
                    <a:pt x="2159" y="3213"/>
                  </a:lnTo>
                  <a:lnTo>
                    <a:pt x="1346" y="2793"/>
                  </a:lnTo>
                  <a:lnTo>
                    <a:pt x="0" y="3454"/>
                  </a:lnTo>
                  <a:lnTo>
                    <a:pt x="342" y="4394"/>
                  </a:lnTo>
                  <a:lnTo>
                    <a:pt x="469" y="4838"/>
                  </a:lnTo>
                  <a:lnTo>
                    <a:pt x="1117" y="5143"/>
                  </a:lnTo>
                  <a:lnTo>
                    <a:pt x="1447" y="5257"/>
                  </a:lnTo>
                  <a:lnTo>
                    <a:pt x="1714" y="5943"/>
                  </a:lnTo>
                  <a:lnTo>
                    <a:pt x="2844" y="6349"/>
                  </a:lnTo>
                  <a:lnTo>
                    <a:pt x="3606" y="7150"/>
                  </a:lnTo>
                  <a:lnTo>
                    <a:pt x="4216" y="8407"/>
                  </a:lnTo>
                  <a:lnTo>
                    <a:pt x="4635" y="9537"/>
                  </a:lnTo>
                  <a:lnTo>
                    <a:pt x="5308" y="9296"/>
                  </a:lnTo>
                  <a:lnTo>
                    <a:pt x="5613" y="8686"/>
                  </a:lnTo>
                  <a:lnTo>
                    <a:pt x="5905" y="8051"/>
                  </a:lnTo>
                  <a:lnTo>
                    <a:pt x="6019" y="7746"/>
                  </a:lnTo>
                  <a:lnTo>
                    <a:pt x="6184" y="7416"/>
                  </a:lnTo>
                  <a:lnTo>
                    <a:pt x="6083" y="6972"/>
                  </a:lnTo>
                  <a:lnTo>
                    <a:pt x="6096" y="6070"/>
                  </a:lnTo>
                  <a:lnTo>
                    <a:pt x="8890" y="7404"/>
                  </a:lnTo>
                  <a:lnTo>
                    <a:pt x="10960" y="5410"/>
                  </a:lnTo>
                  <a:lnTo>
                    <a:pt x="13843" y="5194"/>
                  </a:lnTo>
                  <a:lnTo>
                    <a:pt x="11849" y="3721"/>
                  </a:lnTo>
                  <a:lnTo>
                    <a:pt x="13004" y="1295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5" name="object 3945"/>
            <p:cNvSpPr/>
            <p:nvPr/>
          </p:nvSpPr>
          <p:spPr>
            <a:xfrm>
              <a:off x="12425718" y="692652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600" y="431"/>
                  </a:moveTo>
                  <a:lnTo>
                    <a:pt x="1282" y="304"/>
                  </a:lnTo>
                  <a:lnTo>
                    <a:pt x="977" y="152"/>
                  </a:lnTo>
                  <a:lnTo>
                    <a:pt x="635" y="0"/>
                  </a:lnTo>
                  <a:lnTo>
                    <a:pt x="419" y="88"/>
                  </a:lnTo>
                  <a:lnTo>
                    <a:pt x="203" y="190"/>
                  </a:lnTo>
                  <a:lnTo>
                    <a:pt x="0" y="292"/>
                  </a:lnTo>
                  <a:lnTo>
                    <a:pt x="368" y="1155"/>
                  </a:lnTo>
                  <a:lnTo>
                    <a:pt x="546" y="1600"/>
                  </a:lnTo>
                  <a:lnTo>
                    <a:pt x="901" y="1206"/>
                  </a:lnTo>
                  <a:lnTo>
                    <a:pt x="1244" y="838"/>
                  </a:lnTo>
                  <a:lnTo>
                    <a:pt x="1600" y="431"/>
                  </a:lnTo>
                  <a:close/>
                </a:path>
                <a:path w="4445" h="3809">
                  <a:moveTo>
                    <a:pt x="4279" y="3352"/>
                  </a:moveTo>
                  <a:lnTo>
                    <a:pt x="3759" y="2298"/>
                  </a:lnTo>
                  <a:lnTo>
                    <a:pt x="2984" y="1498"/>
                  </a:lnTo>
                  <a:lnTo>
                    <a:pt x="1866" y="1104"/>
                  </a:lnTo>
                  <a:lnTo>
                    <a:pt x="2400" y="2159"/>
                  </a:lnTo>
                  <a:lnTo>
                    <a:pt x="2362" y="3797"/>
                  </a:lnTo>
                  <a:lnTo>
                    <a:pt x="4279" y="3352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6" name="object 3946"/>
            <p:cNvSpPr/>
            <p:nvPr/>
          </p:nvSpPr>
          <p:spPr>
            <a:xfrm>
              <a:off x="12426749" y="69133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20209" y="18351"/>
                  </a:moveTo>
                  <a:lnTo>
                    <a:pt x="17716" y="18351"/>
                  </a:lnTo>
                  <a:lnTo>
                    <a:pt x="18605" y="20789"/>
                  </a:lnTo>
                  <a:lnTo>
                    <a:pt x="19773" y="19608"/>
                  </a:lnTo>
                  <a:lnTo>
                    <a:pt x="20802" y="19367"/>
                  </a:lnTo>
                  <a:lnTo>
                    <a:pt x="20264" y="18592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3240" y="17437"/>
                  </a:moveTo>
                  <a:lnTo>
                    <a:pt x="7454" y="17437"/>
                  </a:lnTo>
                  <a:lnTo>
                    <a:pt x="7924" y="17487"/>
                  </a:lnTo>
                  <a:lnTo>
                    <a:pt x="8204" y="19151"/>
                  </a:lnTo>
                  <a:lnTo>
                    <a:pt x="8547" y="19951"/>
                  </a:lnTo>
                  <a:lnTo>
                    <a:pt x="8775" y="20751"/>
                  </a:lnTo>
                  <a:lnTo>
                    <a:pt x="9474" y="20472"/>
                  </a:lnTo>
                  <a:lnTo>
                    <a:pt x="9956" y="19951"/>
                  </a:lnTo>
                  <a:lnTo>
                    <a:pt x="10404" y="19151"/>
                  </a:lnTo>
                  <a:lnTo>
                    <a:pt x="10744" y="18592"/>
                  </a:lnTo>
                  <a:lnTo>
                    <a:pt x="11366" y="18237"/>
                  </a:lnTo>
                  <a:lnTo>
                    <a:pt x="20257" y="18237"/>
                  </a:lnTo>
                  <a:lnTo>
                    <a:pt x="15379" y="18211"/>
                  </a:lnTo>
                  <a:lnTo>
                    <a:pt x="13240" y="17437"/>
                  </a:lnTo>
                  <a:close/>
                </a:path>
                <a:path w="20954" h="20954">
                  <a:moveTo>
                    <a:pt x="20257" y="18237"/>
                  </a:moveTo>
                  <a:lnTo>
                    <a:pt x="11366" y="18237"/>
                  </a:lnTo>
                  <a:lnTo>
                    <a:pt x="13627" y="19443"/>
                  </a:lnTo>
                  <a:lnTo>
                    <a:pt x="15128" y="19304"/>
                  </a:lnTo>
                  <a:lnTo>
                    <a:pt x="17056" y="18440"/>
                  </a:lnTo>
                  <a:lnTo>
                    <a:pt x="17716" y="18351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7792" y="14160"/>
                  </a:moveTo>
                  <a:lnTo>
                    <a:pt x="15497" y="17018"/>
                  </a:lnTo>
                  <a:lnTo>
                    <a:pt x="15379" y="18211"/>
                  </a:lnTo>
                  <a:lnTo>
                    <a:pt x="20267" y="18211"/>
                  </a:lnTo>
                  <a:lnTo>
                    <a:pt x="20764" y="17018"/>
                  </a:lnTo>
                  <a:lnTo>
                    <a:pt x="19397" y="16471"/>
                  </a:lnTo>
                  <a:lnTo>
                    <a:pt x="18427" y="16052"/>
                  </a:lnTo>
                  <a:lnTo>
                    <a:pt x="18592" y="14757"/>
                  </a:lnTo>
                  <a:lnTo>
                    <a:pt x="17792" y="14160"/>
                  </a:lnTo>
                  <a:close/>
                </a:path>
                <a:path w="20954" h="20954">
                  <a:moveTo>
                    <a:pt x="5219" y="14465"/>
                  </a:moveTo>
                  <a:lnTo>
                    <a:pt x="5305" y="15798"/>
                  </a:lnTo>
                  <a:lnTo>
                    <a:pt x="5397" y="16052"/>
                  </a:lnTo>
                  <a:lnTo>
                    <a:pt x="5499" y="16256"/>
                  </a:lnTo>
                  <a:lnTo>
                    <a:pt x="5575" y="16471"/>
                  </a:lnTo>
                  <a:lnTo>
                    <a:pt x="6222" y="16573"/>
                  </a:lnTo>
                  <a:lnTo>
                    <a:pt x="6511" y="17018"/>
                  </a:lnTo>
                  <a:lnTo>
                    <a:pt x="6781" y="17589"/>
                  </a:lnTo>
                  <a:lnTo>
                    <a:pt x="7454" y="17437"/>
                  </a:lnTo>
                  <a:lnTo>
                    <a:pt x="13240" y="17437"/>
                  </a:lnTo>
                  <a:lnTo>
                    <a:pt x="12903" y="16611"/>
                  </a:lnTo>
                  <a:lnTo>
                    <a:pt x="13363" y="15798"/>
                  </a:lnTo>
                  <a:lnTo>
                    <a:pt x="8013" y="15798"/>
                  </a:lnTo>
                  <a:lnTo>
                    <a:pt x="5219" y="14465"/>
                  </a:lnTo>
                  <a:close/>
                </a:path>
                <a:path w="20954" h="20954">
                  <a:moveTo>
                    <a:pt x="12476" y="7899"/>
                  </a:moveTo>
                  <a:lnTo>
                    <a:pt x="8115" y="7899"/>
                  </a:lnTo>
                  <a:lnTo>
                    <a:pt x="9728" y="8102"/>
                  </a:lnTo>
                  <a:lnTo>
                    <a:pt x="9956" y="8115"/>
                  </a:lnTo>
                  <a:lnTo>
                    <a:pt x="10147" y="8267"/>
                  </a:lnTo>
                  <a:lnTo>
                    <a:pt x="10363" y="8369"/>
                  </a:lnTo>
                  <a:lnTo>
                    <a:pt x="12128" y="9664"/>
                  </a:lnTo>
                  <a:lnTo>
                    <a:pt x="10972" y="12103"/>
                  </a:lnTo>
                  <a:lnTo>
                    <a:pt x="12966" y="13563"/>
                  </a:lnTo>
                  <a:lnTo>
                    <a:pt x="10071" y="13804"/>
                  </a:lnTo>
                  <a:lnTo>
                    <a:pt x="8013" y="15798"/>
                  </a:lnTo>
                  <a:lnTo>
                    <a:pt x="13363" y="15798"/>
                  </a:lnTo>
                  <a:lnTo>
                    <a:pt x="14292" y="14160"/>
                  </a:lnTo>
                  <a:lnTo>
                    <a:pt x="14335" y="13563"/>
                  </a:lnTo>
                  <a:lnTo>
                    <a:pt x="14008" y="11988"/>
                  </a:lnTo>
                  <a:lnTo>
                    <a:pt x="14160" y="10058"/>
                  </a:lnTo>
                  <a:lnTo>
                    <a:pt x="13893" y="9296"/>
                  </a:lnTo>
                  <a:lnTo>
                    <a:pt x="12865" y="8610"/>
                  </a:lnTo>
                  <a:lnTo>
                    <a:pt x="12476" y="7899"/>
                  </a:lnTo>
                  <a:close/>
                </a:path>
                <a:path w="20954" h="20954">
                  <a:moveTo>
                    <a:pt x="5826" y="5156"/>
                  </a:moveTo>
                  <a:lnTo>
                    <a:pt x="4571" y="5156"/>
                  </a:lnTo>
                  <a:lnTo>
                    <a:pt x="5317" y="6070"/>
                  </a:lnTo>
                  <a:lnTo>
                    <a:pt x="5433" y="6337"/>
                  </a:lnTo>
                  <a:lnTo>
                    <a:pt x="6172" y="8496"/>
                  </a:lnTo>
                  <a:lnTo>
                    <a:pt x="8115" y="7899"/>
                  </a:lnTo>
                  <a:lnTo>
                    <a:pt x="12476" y="7899"/>
                  </a:lnTo>
                  <a:lnTo>
                    <a:pt x="13311" y="6223"/>
                  </a:lnTo>
                  <a:lnTo>
                    <a:pt x="10845" y="6223"/>
                  </a:lnTo>
                  <a:lnTo>
                    <a:pt x="10828" y="5245"/>
                  </a:lnTo>
                  <a:lnTo>
                    <a:pt x="5867" y="5245"/>
                  </a:lnTo>
                  <a:close/>
                </a:path>
                <a:path w="20954" h="20954">
                  <a:moveTo>
                    <a:pt x="2832" y="2870"/>
                  </a:moveTo>
                  <a:lnTo>
                    <a:pt x="1320" y="3162"/>
                  </a:lnTo>
                  <a:lnTo>
                    <a:pt x="40" y="4356"/>
                  </a:lnTo>
                  <a:lnTo>
                    <a:pt x="2136" y="5194"/>
                  </a:lnTo>
                  <a:lnTo>
                    <a:pt x="2777" y="5867"/>
                  </a:lnTo>
                  <a:lnTo>
                    <a:pt x="3314" y="6337"/>
                  </a:lnTo>
                  <a:lnTo>
                    <a:pt x="4000" y="6070"/>
                  </a:lnTo>
                  <a:lnTo>
                    <a:pt x="4571" y="5156"/>
                  </a:lnTo>
                  <a:lnTo>
                    <a:pt x="5826" y="5156"/>
                  </a:lnTo>
                  <a:lnTo>
                    <a:pt x="5530" y="4508"/>
                  </a:lnTo>
                  <a:lnTo>
                    <a:pt x="5549" y="4254"/>
                  </a:lnTo>
                  <a:lnTo>
                    <a:pt x="5816" y="3848"/>
                  </a:lnTo>
                  <a:lnTo>
                    <a:pt x="6317" y="3365"/>
                  </a:lnTo>
                  <a:lnTo>
                    <a:pt x="4711" y="3365"/>
                  </a:lnTo>
                  <a:lnTo>
                    <a:pt x="2832" y="2870"/>
                  </a:lnTo>
                  <a:close/>
                </a:path>
                <a:path w="20954" h="20954">
                  <a:moveTo>
                    <a:pt x="13322" y="3505"/>
                  </a:moveTo>
                  <a:lnTo>
                    <a:pt x="10845" y="6223"/>
                  </a:lnTo>
                  <a:lnTo>
                    <a:pt x="13311" y="6223"/>
                  </a:lnTo>
                  <a:lnTo>
                    <a:pt x="13512" y="5867"/>
                  </a:lnTo>
                  <a:lnTo>
                    <a:pt x="14325" y="5410"/>
                  </a:lnTo>
                  <a:lnTo>
                    <a:pt x="14244" y="4356"/>
                  </a:lnTo>
                  <a:lnTo>
                    <a:pt x="13322" y="3505"/>
                  </a:lnTo>
                  <a:close/>
                </a:path>
                <a:path w="20954" h="20954">
                  <a:moveTo>
                    <a:pt x="10869" y="3187"/>
                  </a:moveTo>
                  <a:lnTo>
                    <a:pt x="6502" y="3187"/>
                  </a:lnTo>
                  <a:lnTo>
                    <a:pt x="6739" y="3365"/>
                  </a:lnTo>
                  <a:lnTo>
                    <a:pt x="6843" y="3505"/>
                  </a:lnTo>
                  <a:lnTo>
                    <a:pt x="6981" y="3848"/>
                  </a:lnTo>
                  <a:lnTo>
                    <a:pt x="7076" y="4508"/>
                  </a:lnTo>
                  <a:lnTo>
                    <a:pt x="6967" y="4749"/>
                  </a:lnTo>
                  <a:lnTo>
                    <a:pt x="6222" y="5194"/>
                  </a:lnTo>
                  <a:lnTo>
                    <a:pt x="5867" y="5245"/>
                  </a:lnTo>
                  <a:lnTo>
                    <a:pt x="10828" y="5245"/>
                  </a:lnTo>
                  <a:lnTo>
                    <a:pt x="10869" y="3187"/>
                  </a:lnTo>
                  <a:close/>
                </a:path>
                <a:path w="20954" h="20954">
                  <a:moveTo>
                    <a:pt x="5206" y="0"/>
                  </a:moveTo>
                  <a:lnTo>
                    <a:pt x="4711" y="3365"/>
                  </a:lnTo>
                  <a:lnTo>
                    <a:pt x="6317" y="3365"/>
                  </a:lnTo>
                  <a:lnTo>
                    <a:pt x="6502" y="3187"/>
                  </a:lnTo>
                  <a:lnTo>
                    <a:pt x="10869" y="3187"/>
                  </a:lnTo>
                  <a:lnTo>
                    <a:pt x="10901" y="2197"/>
                  </a:lnTo>
                  <a:lnTo>
                    <a:pt x="9817" y="2197"/>
                  </a:lnTo>
                  <a:lnTo>
                    <a:pt x="9397" y="1689"/>
                  </a:lnTo>
                  <a:lnTo>
                    <a:pt x="8458" y="1473"/>
                  </a:lnTo>
                  <a:lnTo>
                    <a:pt x="7924" y="698"/>
                  </a:lnTo>
                  <a:lnTo>
                    <a:pt x="7695" y="508"/>
                  </a:lnTo>
                  <a:lnTo>
                    <a:pt x="6527" y="508"/>
                  </a:lnTo>
                  <a:lnTo>
                    <a:pt x="5206" y="0"/>
                  </a:lnTo>
                  <a:close/>
                </a:path>
                <a:path w="20954" h="20954">
                  <a:moveTo>
                    <a:pt x="10909" y="1943"/>
                  </a:moveTo>
                  <a:lnTo>
                    <a:pt x="9817" y="2197"/>
                  </a:lnTo>
                  <a:lnTo>
                    <a:pt x="10901" y="2197"/>
                  </a:lnTo>
                  <a:lnTo>
                    <a:pt x="10909" y="1943"/>
                  </a:lnTo>
                  <a:close/>
                </a:path>
                <a:path w="20954" h="20954">
                  <a:moveTo>
                    <a:pt x="7251" y="139"/>
                  </a:moveTo>
                  <a:lnTo>
                    <a:pt x="6527" y="508"/>
                  </a:lnTo>
                  <a:lnTo>
                    <a:pt x="7695" y="508"/>
                  </a:lnTo>
                  <a:lnTo>
                    <a:pt x="7251" y="139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7" name="object 3947"/>
            <p:cNvSpPr/>
            <p:nvPr/>
          </p:nvSpPr>
          <p:spPr>
            <a:xfrm>
              <a:off x="12433538" y="693072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660" y="0"/>
                  </a:moveTo>
                  <a:lnTo>
                    <a:pt x="0" y="165"/>
                  </a:lnTo>
                  <a:lnTo>
                    <a:pt x="355" y="1079"/>
                  </a:lnTo>
                  <a:lnTo>
                    <a:pt x="685" y="1981"/>
                  </a:lnTo>
                  <a:lnTo>
                    <a:pt x="1041" y="2920"/>
                  </a:lnTo>
                  <a:lnTo>
                    <a:pt x="1104" y="3149"/>
                  </a:lnTo>
                  <a:lnTo>
                    <a:pt x="1206" y="3365"/>
                  </a:lnTo>
                  <a:lnTo>
                    <a:pt x="1295" y="3581"/>
                  </a:lnTo>
                  <a:lnTo>
                    <a:pt x="1536" y="3505"/>
                  </a:lnTo>
                  <a:lnTo>
                    <a:pt x="1765" y="3416"/>
                  </a:lnTo>
                  <a:lnTo>
                    <a:pt x="1968" y="3327"/>
                  </a:lnTo>
                  <a:lnTo>
                    <a:pt x="1752" y="2527"/>
                  </a:lnTo>
                  <a:lnTo>
                    <a:pt x="1409" y="1727"/>
                  </a:lnTo>
                  <a:lnTo>
                    <a:pt x="1257" y="901"/>
                  </a:lnTo>
                  <a:lnTo>
                    <a:pt x="1130" y="5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8" name="object 3948"/>
            <p:cNvSpPr/>
            <p:nvPr/>
          </p:nvSpPr>
          <p:spPr>
            <a:xfrm>
              <a:off x="12431192" y="692911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965" y="2311"/>
                  </a:moveTo>
                  <a:lnTo>
                    <a:pt x="787" y="1854"/>
                  </a:lnTo>
                  <a:lnTo>
                    <a:pt x="609" y="1384"/>
                  </a:lnTo>
                  <a:lnTo>
                    <a:pt x="419" y="927"/>
                  </a:lnTo>
                  <a:lnTo>
                    <a:pt x="304" y="1257"/>
                  </a:lnTo>
                  <a:lnTo>
                    <a:pt x="152" y="1549"/>
                  </a:lnTo>
                  <a:lnTo>
                    <a:pt x="0" y="1866"/>
                  </a:lnTo>
                  <a:lnTo>
                    <a:pt x="317" y="2019"/>
                  </a:lnTo>
                  <a:lnTo>
                    <a:pt x="647" y="2171"/>
                  </a:lnTo>
                  <a:lnTo>
                    <a:pt x="965" y="2311"/>
                  </a:lnTo>
                  <a:close/>
                </a:path>
                <a:path w="1270" h="2540">
                  <a:moveTo>
                    <a:pt x="1130" y="660"/>
                  </a:moveTo>
                  <a:lnTo>
                    <a:pt x="1054" y="444"/>
                  </a:lnTo>
                  <a:lnTo>
                    <a:pt x="952" y="241"/>
                  </a:lnTo>
                  <a:lnTo>
                    <a:pt x="863" y="0"/>
                  </a:lnTo>
                  <a:lnTo>
                    <a:pt x="571" y="609"/>
                  </a:lnTo>
                  <a:lnTo>
                    <a:pt x="431" y="939"/>
                  </a:lnTo>
                  <a:lnTo>
                    <a:pt x="660" y="850"/>
                  </a:lnTo>
                  <a:lnTo>
                    <a:pt x="901" y="749"/>
                  </a:lnTo>
                  <a:lnTo>
                    <a:pt x="1130" y="66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49" name="object 3949"/>
            <p:cNvSpPr/>
            <p:nvPr/>
          </p:nvSpPr>
          <p:spPr>
            <a:xfrm>
              <a:off x="12428061" y="690968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483" y="0"/>
                  </a:moveTo>
                  <a:lnTo>
                    <a:pt x="3555" y="812"/>
                  </a:lnTo>
                  <a:lnTo>
                    <a:pt x="2565" y="1092"/>
                  </a:lnTo>
                  <a:lnTo>
                    <a:pt x="2476" y="2184"/>
                  </a:lnTo>
                  <a:lnTo>
                    <a:pt x="2044" y="3136"/>
                  </a:lnTo>
                  <a:lnTo>
                    <a:pt x="1295" y="3936"/>
                  </a:lnTo>
                  <a:lnTo>
                    <a:pt x="850" y="4864"/>
                  </a:lnTo>
                  <a:lnTo>
                    <a:pt x="723" y="5194"/>
                  </a:lnTo>
                  <a:lnTo>
                    <a:pt x="0" y="6781"/>
                  </a:lnTo>
                  <a:lnTo>
                    <a:pt x="1511" y="6489"/>
                  </a:lnTo>
                  <a:lnTo>
                    <a:pt x="3403" y="6984"/>
                  </a:lnTo>
                  <a:lnTo>
                    <a:pt x="3898" y="3606"/>
                  </a:lnTo>
                  <a:lnTo>
                    <a:pt x="5232" y="4114"/>
                  </a:lnTo>
                  <a:lnTo>
                    <a:pt x="5943" y="3746"/>
                  </a:lnTo>
                  <a:lnTo>
                    <a:pt x="5994" y="2705"/>
                  </a:lnTo>
                  <a:lnTo>
                    <a:pt x="3340" y="2006"/>
                  </a:lnTo>
                  <a:lnTo>
                    <a:pt x="5587" y="73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0" name="object 3950"/>
            <p:cNvSpPr/>
            <p:nvPr/>
          </p:nvSpPr>
          <p:spPr>
            <a:xfrm>
              <a:off x="12427131" y="691937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619" y="0"/>
                  </a:moveTo>
                  <a:lnTo>
                    <a:pt x="3378" y="101"/>
                  </a:lnTo>
                  <a:lnTo>
                    <a:pt x="3149" y="177"/>
                  </a:lnTo>
                  <a:lnTo>
                    <a:pt x="2933" y="266"/>
                  </a:lnTo>
                  <a:lnTo>
                    <a:pt x="2070" y="1282"/>
                  </a:lnTo>
                  <a:lnTo>
                    <a:pt x="1574" y="2705"/>
                  </a:lnTo>
                  <a:lnTo>
                    <a:pt x="0" y="2933"/>
                  </a:lnTo>
                  <a:lnTo>
                    <a:pt x="596" y="4102"/>
                  </a:lnTo>
                  <a:lnTo>
                    <a:pt x="1549" y="5156"/>
                  </a:lnTo>
                  <a:lnTo>
                    <a:pt x="3771" y="3810"/>
                  </a:lnTo>
                  <a:lnTo>
                    <a:pt x="4787" y="2578"/>
                  </a:lnTo>
                  <a:lnTo>
                    <a:pt x="3492" y="825"/>
                  </a:lnTo>
                  <a:lnTo>
                    <a:pt x="3632" y="36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1" name="object 3951"/>
            <p:cNvSpPr/>
            <p:nvPr/>
          </p:nvSpPr>
          <p:spPr>
            <a:xfrm>
              <a:off x="12425636" y="691476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31" y="0"/>
                  </a:moveTo>
                  <a:lnTo>
                    <a:pt x="431" y="139"/>
                  </a:lnTo>
                  <a:lnTo>
                    <a:pt x="0" y="355"/>
                  </a:lnTo>
                  <a:lnTo>
                    <a:pt x="228" y="1104"/>
                  </a:lnTo>
                  <a:lnTo>
                    <a:pt x="533" y="1155"/>
                  </a:lnTo>
                  <a:lnTo>
                    <a:pt x="736" y="1244"/>
                  </a:lnTo>
                  <a:lnTo>
                    <a:pt x="1092" y="1130"/>
                  </a:lnTo>
                  <a:lnTo>
                    <a:pt x="1295" y="876"/>
                  </a:lnTo>
                  <a:lnTo>
                    <a:pt x="1346" y="482"/>
                  </a:lnTo>
                  <a:lnTo>
                    <a:pt x="1396" y="190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2" name="object 3952"/>
            <p:cNvSpPr/>
            <p:nvPr/>
          </p:nvSpPr>
          <p:spPr>
            <a:xfrm>
              <a:off x="12425976" y="692201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98" y="0"/>
                  </a:moveTo>
                  <a:lnTo>
                    <a:pt x="355" y="25"/>
                  </a:lnTo>
                  <a:lnTo>
                    <a:pt x="203" y="127"/>
                  </a:lnTo>
                  <a:lnTo>
                    <a:pt x="63" y="254"/>
                  </a:lnTo>
                  <a:lnTo>
                    <a:pt x="63" y="546"/>
                  </a:lnTo>
                  <a:lnTo>
                    <a:pt x="0" y="762"/>
                  </a:lnTo>
                  <a:lnTo>
                    <a:pt x="203" y="1003"/>
                  </a:lnTo>
                  <a:lnTo>
                    <a:pt x="469" y="1028"/>
                  </a:lnTo>
                  <a:lnTo>
                    <a:pt x="698" y="546"/>
                  </a:lnTo>
                  <a:lnTo>
                    <a:pt x="1536" y="546"/>
                  </a:lnTo>
                  <a:lnTo>
                    <a:pt x="863" y="11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3" name="object 3953"/>
            <p:cNvSpPr/>
            <p:nvPr/>
          </p:nvSpPr>
          <p:spPr>
            <a:xfrm>
              <a:off x="12428510" y="69145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52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4" name="object 3954"/>
            <p:cNvSpPr/>
            <p:nvPr/>
          </p:nvSpPr>
          <p:spPr>
            <a:xfrm>
              <a:off x="12496444" y="6824396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1410" y="14693"/>
                  </a:moveTo>
                  <a:lnTo>
                    <a:pt x="9042" y="14693"/>
                  </a:lnTo>
                  <a:lnTo>
                    <a:pt x="10198" y="16840"/>
                  </a:lnTo>
                  <a:lnTo>
                    <a:pt x="10198" y="15049"/>
                  </a:lnTo>
                  <a:lnTo>
                    <a:pt x="11410" y="14693"/>
                  </a:lnTo>
                  <a:close/>
                </a:path>
                <a:path w="13334" h="17145">
                  <a:moveTo>
                    <a:pt x="12230" y="13220"/>
                  </a:moveTo>
                  <a:lnTo>
                    <a:pt x="2616" y="13220"/>
                  </a:lnTo>
                  <a:lnTo>
                    <a:pt x="3416" y="13843"/>
                  </a:lnTo>
                  <a:lnTo>
                    <a:pt x="4902" y="14262"/>
                  </a:lnTo>
                  <a:lnTo>
                    <a:pt x="5537" y="15519"/>
                  </a:lnTo>
                  <a:lnTo>
                    <a:pt x="6228" y="16700"/>
                  </a:lnTo>
                  <a:lnTo>
                    <a:pt x="6451" y="16789"/>
                  </a:lnTo>
                  <a:lnTo>
                    <a:pt x="6642" y="16700"/>
                  </a:lnTo>
                  <a:lnTo>
                    <a:pt x="6769" y="16484"/>
                  </a:lnTo>
                  <a:lnTo>
                    <a:pt x="6857" y="16014"/>
                  </a:lnTo>
                  <a:lnTo>
                    <a:pt x="7086" y="15938"/>
                  </a:lnTo>
                  <a:lnTo>
                    <a:pt x="8260" y="15938"/>
                  </a:lnTo>
                  <a:lnTo>
                    <a:pt x="8394" y="15201"/>
                  </a:lnTo>
                  <a:lnTo>
                    <a:pt x="9042" y="14693"/>
                  </a:lnTo>
                  <a:lnTo>
                    <a:pt x="11410" y="14693"/>
                  </a:lnTo>
                  <a:lnTo>
                    <a:pt x="11887" y="14554"/>
                  </a:lnTo>
                  <a:lnTo>
                    <a:pt x="12693" y="13487"/>
                  </a:lnTo>
                  <a:lnTo>
                    <a:pt x="12395" y="13487"/>
                  </a:lnTo>
                  <a:lnTo>
                    <a:pt x="12217" y="13347"/>
                  </a:lnTo>
                  <a:lnTo>
                    <a:pt x="12230" y="13220"/>
                  </a:lnTo>
                  <a:close/>
                </a:path>
                <a:path w="13334" h="17145">
                  <a:moveTo>
                    <a:pt x="8260" y="15938"/>
                  </a:moveTo>
                  <a:lnTo>
                    <a:pt x="7086" y="15938"/>
                  </a:lnTo>
                  <a:lnTo>
                    <a:pt x="7454" y="16243"/>
                  </a:lnTo>
                  <a:lnTo>
                    <a:pt x="8242" y="16040"/>
                  </a:lnTo>
                  <a:close/>
                </a:path>
                <a:path w="13334" h="17145">
                  <a:moveTo>
                    <a:pt x="4457" y="0"/>
                  </a:moveTo>
                  <a:lnTo>
                    <a:pt x="4536" y="368"/>
                  </a:lnTo>
                  <a:lnTo>
                    <a:pt x="4902" y="1612"/>
                  </a:lnTo>
                  <a:lnTo>
                    <a:pt x="6553" y="3340"/>
                  </a:lnTo>
                  <a:lnTo>
                    <a:pt x="3759" y="4318"/>
                  </a:lnTo>
                  <a:lnTo>
                    <a:pt x="4864" y="6997"/>
                  </a:lnTo>
                  <a:lnTo>
                    <a:pt x="2414" y="6997"/>
                  </a:lnTo>
                  <a:lnTo>
                    <a:pt x="1142" y="7645"/>
                  </a:lnTo>
                  <a:lnTo>
                    <a:pt x="965" y="7950"/>
                  </a:lnTo>
                  <a:lnTo>
                    <a:pt x="647" y="8585"/>
                  </a:lnTo>
                  <a:lnTo>
                    <a:pt x="0" y="8902"/>
                  </a:lnTo>
                  <a:lnTo>
                    <a:pt x="63" y="9118"/>
                  </a:lnTo>
                  <a:lnTo>
                    <a:pt x="173" y="9385"/>
                  </a:lnTo>
                  <a:lnTo>
                    <a:pt x="496" y="10363"/>
                  </a:lnTo>
                  <a:lnTo>
                    <a:pt x="563" y="11112"/>
                  </a:lnTo>
                  <a:lnTo>
                    <a:pt x="276" y="11861"/>
                  </a:lnTo>
                  <a:lnTo>
                    <a:pt x="152" y="13487"/>
                  </a:lnTo>
                  <a:lnTo>
                    <a:pt x="1092" y="13906"/>
                  </a:lnTo>
                  <a:lnTo>
                    <a:pt x="1854" y="13652"/>
                  </a:lnTo>
                  <a:lnTo>
                    <a:pt x="2616" y="13220"/>
                  </a:lnTo>
                  <a:lnTo>
                    <a:pt x="12230" y="13220"/>
                  </a:lnTo>
                  <a:lnTo>
                    <a:pt x="8712" y="13195"/>
                  </a:lnTo>
                  <a:lnTo>
                    <a:pt x="7222" y="11341"/>
                  </a:lnTo>
                  <a:lnTo>
                    <a:pt x="2539" y="11341"/>
                  </a:lnTo>
                  <a:lnTo>
                    <a:pt x="2412" y="9842"/>
                  </a:lnTo>
                  <a:lnTo>
                    <a:pt x="1917" y="9385"/>
                  </a:lnTo>
                  <a:lnTo>
                    <a:pt x="2451" y="8953"/>
                  </a:lnTo>
                  <a:lnTo>
                    <a:pt x="3009" y="8902"/>
                  </a:lnTo>
                  <a:lnTo>
                    <a:pt x="11154" y="8902"/>
                  </a:lnTo>
                  <a:lnTo>
                    <a:pt x="11302" y="7899"/>
                  </a:lnTo>
                  <a:lnTo>
                    <a:pt x="10277" y="6997"/>
                  </a:lnTo>
                  <a:lnTo>
                    <a:pt x="4864" y="6997"/>
                  </a:lnTo>
                  <a:lnTo>
                    <a:pt x="2514" y="6946"/>
                  </a:lnTo>
                  <a:lnTo>
                    <a:pt x="10219" y="6946"/>
                  </a:lnTo>
                  <a:lnTo>
                    <a:pt x="9093" y="5956"/>
                  </a:lnTo>
                  <a:lnTo>
                    <a:pt x="9753" y="3556"/>
                  </a:lnTo>
                  <a:lnTo>
                    <a:pt x="9385" y="2336"/>
                  </a:lnTo>
                  <a:lnTo>
                    <a:pt x="8610" y="1536"/>
                  </a:lnTo>
                  <a:lnTo>
                    <a:pt x="6388" y="800"/>
                  </a:lnTo>
                  <a:lnTo>
                    <a:pt x="5448" y="368"/>
                  </a:lnTo>
                  <a:lnTo>
                    <a:pt x="4457" y="0"/>
                  </a:lnTo>
                  <a:close/>
                </a:path>
                <a:path w="13334" h="17145">
                  <a:moveTo>
                    <a:pt x="12712" y="13462"/>
                  </a:moveTo>
                  <a:lnTo>
                    <a:pt x="12395" y="13487"/>
                  </a:lnTo>
                  <a:lnTo>
                    <a:pt x="12693" y="13487"/>
                  </a:lnTo>
                  <a:close/>
                </a:path>
                <a:path w="13334" h="17145">
                  <a:moveTo>
                    <a:pt x="11937" y="11404"/>
                  </a:moveTo>
                  <a:lnTo>
                    <a:pt x="8712" y="13195"/>
                  </a:lnTo>
                  <a:lnTo>
                    <a:pt x="12232" y="13195"/>
                  </a:lnTo>
                  <a:lnTo>
                    <a:pt x="12255" y="12966"/>
                  </a:lnTo>
                  <a:lnTo>
                    <a:pt x="12445" y="12788"/>
                  </a:lnTo>
                  <a:lnTo>
                    <a:pt x="12090" y="11861"/>
                  </a:lnTo>
                  <a:lnTo>
                    <a:pt x="11937" y="11404"/>
                  </a:lnTo>
                  <a:close/>
                </a:path>
                <a:path w="13334" h="17145">
                  <a:moveTo>
                    <a:pt x="11154" y="8902"/>
                  </a:moveTo>
                  <a:lnTo>
                    <a:pt x="3009" y="8902"/>
                  </a:lnTo>
                  <a:lnTo>
                    <a:pt x="3286" y="9271"/>
                  </a:lnTo>
                  <a:lnTo>
                    <a:pt x="4444" y="10363"/>
                  </a:lnTo>
                  <a:lnTo>
                    <a:pt x="3898" y="11112"/>
                  </a:lnTo>
                  <a:lnTo>
                    <a:pt x="3492" y="11341"/>
                  </a:lnTo>
                  <a:lnTo>
                    <a:pt x="7222" y="11341"/>
                  </a:lnTo>
                  <a:lnTo>
                    <a:pt x="6835" y="10858"/>
                  </a:lnTo>
                  <a:lnTo>
                    <a:pt x="6045" y="10591"/>
                  </a:lnTo>
                  <a:lnTo>
                    <a:pt x="6857" y="9271"/>
                  </a:lnTo>
                  <a:lnTo>
                    <a:pt x="7467" y="9144"/>
                  </a:lnTo>
                  <a:lnTo>
                    <a:pt x="11118" y="9144"/>
                  </a:lnTo>
                  <a:lnTo>
                    <a:pt x="11154" y="8902"/>
                  </a:lnTo>
                  <a:close/>
                </a:path>
                <a:path w="13334" h="17145">
                  <a:moveTo>
                    <a:pt x="11118" y="9144"/>
                  </a:moveTo>
                  <a:lnTo>
                    <a:pt x="7467" y="9144"/>
                  </a:lnTo>
                  <a:lnTo>
                    <a:pt x="9118" y="9271"/>
                  </a:lnTo>
                  <a:lnTo>
                    <a:pt x="9588" y="10795"/>
                  </a:lnTo>
                  <a:lnTo>
                    <a:pt x="10934" y="10388"/>
                  </a:lnTo>
                  <a:lnTo>
                    <a:pt x="11118" y="914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5" name="object 3955"/>
            <p:cNvSpPr/>
            <p:nvPr/>
          </p:nvSpPr>
          <p:spPr>
            <a:xfrm>
              <a:off x="12495885" y="682163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5003" y="2755"/>
                  </a:moveTo>
                  <a:lnTo>
                    <a:pt x="4470" y="1524"/>
                  </a:lnTo>
                  <a:lnTo>
                    <a:pt x="3492" y="1155"/>
                  </a:lnTo>
                  <a:lnTo>
                    <a:pt x="2235" y="1473"/>
                  </a:lnTo>
                  <a:lnTo>
                    <a:pt x="1803" y="558"/>
                  </a:lnTo>
                  <a:lnTo>
                    <a:pt x="1079" y="50"/>
                  </a:lnTo>
                  <a:lnTo>
                    <a:pt x="63" y="0"/>
                  </a:lnTo>
                  <a:lnTo>
                    <a:pt x="469" y="1003"/>
                  </a:lnTo>
                  <a:lnTo>
                    <a:pt x="1181" y="1485"/>
                  </a:lnTo>
                  <a:lnTo>
                    <a:pt x="2184" y="1562"/>
                  </a:lnTo>
                  <a:lnTo>
                    <a:pt x="2984" y="2311"/>
                  </a:lnTo>
                  <a:lnTo>
                    <a:pt x="3949" y="2679"/>
                  </a:lnTo>
                  <a:lnTo>
                    <a:pt x="5003" y="287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6" name="object 3956"/>
            <p:cNvSpPr/>
            <p:nvPr/>
          </p:nvSpPr>
          <p:spPr>
            <a:xfrm>
              <a:off x="12484747" y="682153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334" y="3606"/>
                  </a:moveTo>
                  <a:lnTo>
                    <a:pt x="15340" y="3606"/>
                  </a:lnTo>
                  <a:lnTo>
                    <a:pt x="15221" y="4483"/>
                  </a:lnTo>
                  <a:lnTo>
                    <a:pt x="15099" y="6057"/>
                  </a:lnTo>
                  <a:lnTo>
                    <a:pt x="15454" y="7175"/>
                  </a:lnTo>
                  <a:lnTo>
                    <a:pt x="18248" y="6210"/>
                  </a:lnTo>
                  <a:lnTo>
                    <a:pt x="16584" y="4483"/>
                  </a:lnTo>
                  <a:lnTo>
                    <a:pt x="16334" y="3606"/>
                  </a:lnTo>
                  <a:close/>
                </a:path>
                <a:path w="18415" h="7620">
                  <a:moveTo>
                    <a:pt x="3344" y="2402"/>
                  </a:moveTo>
                  <a:lnTo>
                    <a:pt x="354" y="3898"/>
                  </a:lnTo>
                  <a:lnTo>
                    <a:pt x="122" y="5118"/>
                  </a:lnTo>
                  <a:lnTo>
                    <a:pt x="0" y="5918"/>
                  </a:lnTo>
                  <a:lnTo>
                    <a:pt x="938" y="6362"/>
                  </a:lnTo>
                  <a:lnTo>
                    <a:pt x="1048" y="5803"/>
                  </a:lnTo>
                  <a:lnTo>
                    <a:pt x="1192" y="5651"/>
                  </a:lnTo>
                  <a:lnTo>
                    <a:pt x="2287" y="5651"/>
                  </a:lnTo>
                  <a:lnTo>
                    <a:pt x="2246" y="5473"/>
                  </a:lnTo>
                  <a:lnTo>
                    <a:pt x="2081" y="5118"/>
                  </a:lnTo>
                  <a:lnTo>
                    <a:pt x="2348" y="4800"/>
                  </a:lnTo>
                  <a:lnTo>
                    <a:pt x="3229" y="4800"/>
                  </a:lnTo>
                  <a:lnTo>
                    <a:pt x="3315" y="4483"/>
                  </a:lnTo>
                  <a:lnTo>
                    <a:pt x="3344" y="2402"/>
                  </a:lnTo>
                  <a:close/>
                </a:path>
                <a:path w="18415" h="7620">
                  <a:moveTo>
                    <a:pt x="11645" y="1130"/>
                  </a:moveTo>
                  <a:lnTo>
                    <a:pt x="8850" y="1130"/>
                  </a:lnTo>
                  <a:lnTo>
                    <a:pt x="9371" y="1562"/>
                  </a:lnTo>
                  <a:lnTo>
                    <a:pt x="9942" y="2768"/>
                  </a:lnTo>
                  <a:lnTo>
                    <a:pt x="10285" y="3352"/>
                  </a:lnTo>
                  <a:lnTo>
                    <a:pt x="10768" y="4076"/>
                  </a:lnTo>
                  <a:lnTo>
                    <a:pt x="10201" y="4317"/>
                  </a:lnTo>
                  <a:lnTo>
                    <a:pt x="9928" y="4483"/>
                  </a:lnTo>
                  <a:lnTo>
                    <a:pt x="9846" y="4800"/>
                  </a:lnTo>
                  <a:lnTo>
                    <a:pt x="10437" y="5918"/>
                  </a:lnTo>
                  <a:lnTo>
                    <a:pt x="11746" y="6222"/>
                  </a:lnTo>
                  <a:lnTo>
                    <a:pt x="15340" y="3606"/>
                  </a:lnTo>
                  <a:lnTo>
                    <a:pt x="16334" y="3606"/>
                  </a:lnTo>
                  <a:lnTo>
                    <a:pt x="16152" y="2971"/>
                  </a:lnTo>
                  <a:lnTo>
                    <a:pt x="15053" y="2768"/>
                  </a:lnTo>
                  <a:lnTo>
                    <a:pt x="14133" y="2412"/>
                  </a:lnTo>
                  <a:lnTo>
                    <a:pt x="13333" y="1663"/>
                  </a:lnTo>
                  <a:lnTo>
                    <a:pt x="12310" y="1562"/>
                  </a:lnTo>
                  <a:lnTo>
                    <a:pt x="11645" y="1130"/>
                  </a:lnTo>
                  <a:close/>
                </a:path>
                <a:path w="18415" h="7620">
                  <a:moveTo>
                    <a:pt x="2287" y="5651"/>
                  </a:moveTo>
                  <a:lnTo>
                    <a:pt x="1192" y="5651"/>
                  </a:lnTo>
                  <a:lnTo>
                    <a:pt x="1636" y="6057"/>
                  </a:lnTo>
                  <a:lnTo>
                    <a:pt x="2185" y="5854"/>
                  </a:lnTo>
                  <a:lnTo>
                    <a:pt x="2287" y="5651"/>
                  </a:lnTo>
                  <a:close/>
                </a:path>
                <a:path w="18415" h="7620">
                  <a:moveTo>
                    <a:pt x="3229" y="4800"/>
                  </a:moveTo>
                  <a:lnTo>
                    <a:pt x="2348" y="4800"/>
                  </a:lnTo>
                  <a:lnTo>
                    <a:pt x="3021" y="5562"/>
                  </a:lnTo>
                  <a:lnTo>
                    <a:pt x="3229" y="4800"/>
                  </a:lnTo>
                  <a:close/>
                </a:path>
                <a:path w="18415" h="7620">
                  <a:moveTo>
                    <a:pt x="7237" y="50"/>
                  </a:moveTo>
                  <a:lnTo>
                    <a:pt x="5992" y="749"/>
                  </a:lnTo>
                  <a:lnTo>
                    <a:pt x="4888" y="1612"/>
                  </a:lnTo>
                  <a:lnTo>
                    <a:pt x="3528" y="2308"/>
                  </a:lnTo>
                  <a:lnTo>
                    <a:pt x="7986" y="4317"/>
                  </a:lnTo>
                  <a:lnTo>
                    <a:pt x="6881" y="1828"/>
                  </a:lnTo>
                  <a:lnTo>
                    <a:pt x="7745" y="1409"/>
                  </a:lnTo>
                  <a:lnTo>
                    <a:pt x="8304" y="1206"/>
                  </a:lnTo>
                  <a:lnTo>
                    <a:pt x="8850" y="1130"/>
                  </a:lnTo>
                  <a:lnTo>
                    <a:pt x="11645" y="1130"/>
                  </a:lnTo>
                  <a:lnTo>
                    <a:pt x="11351" y="622"/>
                  </a:lnTo>
                  <a:lnTo>
                    <a:pt x="8024" y="622"/>
                  </a:lnTo>
                  <a:lnTo>
                    <a:pt x="7237" y="50"/>
                  </a:lnTo>
                  <a:close/>
                </a:path>
                <a:path w="18415" h="7620">
                  <a:moveTo>
                    <a:pt x="3338" y="2222"/>
                  </a:moveTo>
                  <a:lnTo>
                    <a:pt x="3344" y="2402"/>
                  </a:lnTo>
                  <a:lnTo>
                    <a:pt x="3528" y="2308"/>
                  </a:lnTo>
                  <a:lnTo>
                    <a:pt x="3338" y="2222"/>
                  </a:lnTo>
                  <a:close/>
                </a:path>
                <a:path w="18415" h="7620">
                  <a:moveTo>
                    <a:pt x="9498" y="0"/>
                  </a:moveTo>
                  <a:lnTo>
                    <a:pt x="8748" y="215"/>
                  </a:lnTo>
                  <a:lnTo>
                    <a:pt x="8024" y="622"/>
                  </a:lnTo>
                  <a:lnTo>
                    <a:pt x="11351" y="622"/>
                  </a:lnTo>
                  <a:lnTo>
                    <a:pt x="11217" y="368"/>
                  </a:lnTo>
                  <a:lnTo>
                    <a:pt x="10031" y="368"/>
                  </a:lnTo>
                  <a:lnTo>
                    <a:pt x="9498" y="0"/>
                  </a:lnTo>
                  <a:close/>
                </a:path>
                <a:path w="18415" h="7620">
                  <a:moveTo>
                    <a:pt x="11136" y="215"/>
                  </a:moveTo>
                  <a:lnTo>
                    <a:pt x="10577" y="330"/>
                  </a:lnTo>
                  <a:lnTo>
                    <a:pt x="10031" y="368"/>
                  </a:lnTo>
                  <a:lnTo>
                    <a:pt x="11217" y="368"/>
                  </a:lnTo>
                  <a:lnTo>
                    <a:pt x="11136" y="215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7" name="object 3957"/>
            <p:cNvSpPr/>
            <p:nvPr/>
          </p:nvSpPr>
          <p:spPr>
            <a:xfrm>
              <a:off x="12491995" y="68208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98" y="0"/>
                  </a:moveTo>
                  <a:lnTo>
                    <a:pt x="749" y="457"/>
                  </a:lnTo>
                  <a:lnTo>
                    <a:pt x="0" y="749"/>
                  </a:lnTo>
                  <a:lnTo>
                    <a:pt x="774" y="1333"/>
                  </a:lnTo>
                  <a:lnTo>
                    <a:pt x="1511" y="914"/>
                  </a:lnTo>
                  <a:lnTo>
                    <a:pt x="2260" y="698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8" name="object 3958"/>
            <p:cNvSpPr/>
            <p:nvPr/>
          </p:nvSpPr>
          <p:spPr>
            <a:xfrm>
              <a:off x="12445826" y="69589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4"/>
                  </a:lnTo>
                  <a:lnTo>
                    <a:pt x="317" y="368"/>
                  </a:lnTo>
                  <a:lnTo>
                    <a:pt x="634" y="533"/>
                  </a:lnTo>
                  <a:lnTo>
                    <a:pt x="952" y="685"/>
                  </a:lnTo>
                  <a:lnTo>
                    <a:pt x="863" y="457"/>
                  </a:lnTo>
                  <a:lnTo>
                    <a:pt x="787" y="2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59" name="object 3959"/>
            <p:cNvSpPr/>
            <p:nvPr/>
          </p:nvSpPr>
          <p:spPr>
            <a:xfrm>
              <a:off x="12526937" y="6859663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09">
                  <a:moveTo>
                    <a:pt x="2527" y="1917"/>
                  </a:moveTo>
                  <a:lnTo>
                    <a:pt x="1714" y="977"/>
                  </a:lnTo>
                  <a:lnTo>
                    <a:pt x="1460" y="0"/>
                  </a:lnTo>
                  <a:lnTo>
                    <a:pt x="736" y="1104"/>
                  </a:lnTo>
                  <a:lnTo>
                    <a:pt x="1524" y="2019"/>
                  </a:lnTo>
                  <a:lnTo>
                    <a:pt x="1803" y="3009"/>
                  </a:lnTo>
                  <a:lnTo>
                    <a:pt x="2527" y="1917"/>
                  </a:lnTo>
                  <a:close/>
                </a:path>
                <a:path w="11429" h="16509">
                  <a:moveTo>
                    <a:pt x="11290" y="13563"/>
                  </a:moveTo>
                  <a:lnTo>
                    <a:pt x="10896" y="13258"/>
                  </a:lnTo>
                  <a:lnTo>
                    <a:pt x="10261" y="12750"/>
                  </a:lnTo>
                  <a:lnTo>
                    <a:pt x="10007" y="12242"/>
                  </a:lnTo>
                  <a:lnTo>
                    <a:pt x="9690" y="11607"/>
                  </a:lnTo>
                  <a:lnTo>
                    <a:pt x="9499" y="11036"/>
                  </a:lnTo>
                  <a:lnTo>
                    <a:pt x="9296" y="10401"/>
                  </a:lnTo>
                  <a:lnTo>
                    <a:pt x="9067" y="10350"/>
                  </a:lnTo>
                  <a:lnTo>
                    <a:pt x="9067" y="13258"/>
                  </a:lnTo>
                  <a:lnTo>
                    <a:pt x="8940" y="13246"/>
                  </a:lnTo>
                  <a:lnTo>
                    <a:pt x="8775" y="13042"/>
                  </a:lnTo>
                  <a:lnTo>
                    <a:pt x="7734" y="13042"/>
                  </a:lnTo>
                  <a:lnTo>
                    <a:pt x="8001" y="12242"/>
                  </a:lnTo>
                  <a:lnTo>
                    <a:pt x="8356" y="12788"/>
                  </a:lnTo>
                  <a:lnTo>
                    <a:pt x="8712" y="12954"/>
                  </a:lnTo>
                  <a:lnTo>
                    <a:pt x="9029" y="12992"/>
                  </a:lnTo>
                  <a:lnTo>
                    <a:pt x="9067" y="13258"/>
                  </a:lnTo>
                  <a:lnTo>
                    <a:pt x="9067" y="10350"/>
                  </a:lnTo>
                  <a:lnTo>
                    <a:pt x="8509" y="10185"/>
                  </a:lnTo>
                  <a:lnTo>
                    <a:pt x="7696" y="9309"/>
                  </a:lnTo>
                  <a:lnTo>
                    <a:pt x="6985" y="10490"/>
                  </a:lnTo>
                  <a:lnTo>
                    <a:pt x="6896" y="10960"/>
                  </a:lnTo>
                  <a:lnTo>
                    <a:pt x="6680" y="11036"/>
                  </a:lnTo>
                  <a:lnTo>
                    <a:pt x="6299" y="10718"/>
                  </a:lnTo>
                  <a:lnTo>
                    <a:pt x="6324" y="9385"/>
                  </a:lnTo>
                  <a:lnTo>
                    <a:pt x="6235" y="8890"/>
                  </a:lnTo>
                  <a:lnTo>
                    <a:pt x="6019" y="8102"/>
                  </a:lnTo>
                  <a:lnTo>
                    <a:pt x="5892" y="7645"/>
                  </a:lnTo>
                  <a:lnTo>
                    <a:pt x="4660" y="7010"/>
                  </a:lnTo>
                  <a:lnTo>
                    <a:pt x="4191" y="6769"/>
                  </a:lnTo>
                  <a:lnTo>
                    <a:pt x="4191" y="8890"/>
                  </a:lnTo>
                  <a:lnTo>
                    <a:pt x="3543" y="8851"/>
                  </a:lnTo>
                  <a:lnTo>
                    <a:pt x="3479" y="8318"/>
                  </a:lnTo>
                  <a:lnTo>
                    <a:pt x="3708" y="8102"/>
                  </a:lnTo>
                  <a:lnTo>
                    <a:pt x="4089" y="8140"/>
                  </a:lnTo>
                  <a:lnTo>
                    <a:pt x="4191" y="8890"/>
                  </a:lnTo>
                  <a:lnTo>
                    <a:pt x="4191" y="6769"/>
                  </a:lnTo>
                  <a:lnTo>
                    <a:pt x="2933" y="6083"/>
                  </a:lnTo>
                  <a:lnTo>
                    <a:pt x="2489" y="4889"/>
                  </a:lnTo>
                  <a:lnTo>
                    <a:pt x="1803" y="3009"/>
                  </a:lnTo>
                  <a:lnTo>
                    <a:pt x="1333" y="3644"/>
                  </a:lnTo>
                  <a:lnTo>
                    <a:pt x="1333" y="4889"/>
                  </a:lnTo>
                  <a:lnTo>
                    <a:pt x="0" y="4457"/>
                  </a:lnTo>
                  <a:lnTo>
                    <a:pt x="304" y="5956"/>
                  </a:lnTo>
                  <a:lnTo>
                    <a:pt x="1739" y="7213"/>
                  </a:lnTo>
                  <a:lnTo>
                    <a:pt x="800" y="8915"/>
                  </a:lnTo>
                  <a:lnTo>
                    <a:pt x="1155" y="9537"/>
                  </a:lnTo>
                  <a:lnTo>
                    <a:pt x="1651" y="9448"/>
                  </a:lnTo>
                  <a:lnTo>
                    <a:pt x="2260" y="9385"/>
                  </a:lnTo>
                  <a:lnTo>
                    <a:pt x="2514" y="11760"/>
                  </a:lnTo>
                  <a:lnTo>
                    <a:pt x="3543" y="13296"/>
                  </a:lnTo>
                  <a:lnTo>
                    <a:pt x="3784" y="14490"/>
                  </a:lnTo>
                  <a:lnTo>
                    <a:pt x="3911" y="15494"/>
                  </a:lnTo>
                  <a:lnTo>
                    <a:pt x="4102" y="15811"/>
                  </a:lnTo>
                  <a:lnTo>
                    <a:pt x="4495" y="16141"/>
                  </a:lnTo>
                  <a:lnTo>
                    <a:pt x="5105" y="15900"/>
                  </a:lnTo>
                  <a:lnTo>
                    <a:pt x="5003" y="15354"/>
                  </a:lnTo>
                  <a:lnTo>
                    <a:pt x="4686" y="14490"/>
                  </a:lnTo>
                  <a:lnTo>
                    <a:pt x="6540" y="15201"/>
                  </a:lnTo>
                  <a:lnTo>
                    <a:pt x="7150" y="15811"/>
                  </a:lnTo>
                  <a:lnTo>
                    <a:pt x="7861" y="14859"/>
                  </a:lnTo>
                  <a:lnTo>
                    <a:pt x="7899" y="14516"/>
                  </a:lnTo>
                  <a:lnTo>
                    <a:pt x="8089" y="14605"/>
                  </a:lnTo>
                  <a:lnTo>
                    <a:pt x="7861" y="14859"/>
                  </a:lnTo>
                  <a:lnTo>
                    <a:pt x="9550" y="15900"/>
                  </a:lnTo>
                  <a:lnTo>
                    <a:pt x="9906" y="14516"/>
                  </a:lnTo>
                  <a:lnTo>
                    <a:pt x="10083" y="13843"/>
                  </a:lnTo>
                  <a:lnTo>
                    <a:pt x="11290" y="13563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0" name="object 3960"/>
            <p:cNvSpPr/>
            <p:nvPr/>
          </p:nvSpPr>
          <p:spPr>
            <a:xfrm>
              <a:off x="12533238" y="687014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0" y="254"/>
                  </a:lnTo>
                  <a:lnTo>
                    <a:pt x="355" y="546"/>
                  </a:lnTo>
                  <a:lnTo>
                    <a:pt x="59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1" name="object 3961"/>
            <p:cNvSpPr/>
            <p:nvPr/>
          </p:nvSpPr>
          <p:spPr>
            <a:xfrm>
              <a:off x="12441815" y="6889205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29">
                  <a:moveTo>
                    <a:pt x="13767" y="6667"/>
                  </a:moveTo>
                  <a:lnTo>
                    <a:pt x="5548" y="6667"/>
                  </a:lnTo>
                  <a:lnTo>
                    <a:pt x="6446" y="8115"/>
                  </a:lnTo>
                  <a:lnTo>
                    <a:pt x="7034" y="9118"/>
                  </a:lnTo>
                  <a:lnTo>
                    <a:pt x="7301" y="10490"/>
                  </a:lnTo>
                  <a:lnTo>
                    <a:pt x="8698" y="11010"/>
                  </a:lnTo>
                  <a:lnTo>
                    <a:pt x="9307" y="10401"/>
                  </a:lnTo>
                  <a:lnTo>
                    <a:pt x="8444" y="9258"/>
                  </a:lnTo>
                  <a:lnTo>
                    <a:pt x="9485" y="8801"/>
                  </a:lnTo>
                  <a:lnTo>
                    <a:pt x="11626" y="8801"/>
                  </a:lnTo>
                  <a:lnTo>
                    <a:pt x="11809" y="8115"/>
                  </a:lnTo>
                  <a:lnTo>
                    <a:pt x="11733" y="6769"/>
                  </a:lnTo>
                  <a:lnTo>
                    <a:pt x="13785" y="6769"/>
                  </a:lnTo>
                  <a:close/>
                </a:path>
                <a:path w="14604" h="11429">
                  <a:moveTo>
                    <a:pt x="11626" y="8801"/>
                  </a:moveTo>
                  <a:lnTo>
                    <a:pt x="9485" y="8801"/>
                  </a:lnTo>
                  <a:lnTo>
                    <a:pt x="10158" y="9017"/>
                  </a:lnTo>
                  <a:lnTo>
                    <a:pt x="10196" y="9690"/>
                  </a:lnTo>
                  <a:lnTo>
                    <a:pt x="10450" y="10198"/>
                  </a:lnTo>
                  <a:lnTo>
                    <a:pt x="11505" y="9118"/>
                  </a:lnTo>
                  <a:lnTo>
                    <a:pt x="11626" y="8801"/>
                  </a:lnTo>
                  <a:close/>
                </a:path>
                <a:path w="14604" h="11429">
                  <a:moveTo>
                    <a:pt x="13695" y="2095"/>
                  </a:moveTo>
                  <a:lnTo>
                    <a:pt x="5688" y="2095"/>
                  </a:lnTo>
                  <a:lnTo>
                    <a:pt x="6193" y="3505"/>
                  </a:lnTo>
                  <a:lnTo>
                    <a:pt x="6267" y="4559"/>
                  </a:lnTo>
                  <a:lnTo>
                    <a:pt x="6196" y="5105"/>
                  </a:lnTo>
                  <a:lnTo>
                    <a:pt x="3831" y="5905"/>
                  </a:lnTo>
                  <a:lnTo>
                    <a:pt x="3718" y="6769"/>
                  </a:lnTo>
                  <a:lnTo>
                    <a:pt x="3833" y="7239"/>
                  </a:lnTo>
                  <a:lnTo>
                    <a:pt x="4087" y="7912"/>
                  </a:lnTo>
                  <a:lnTo>
                    <a:pt x="4786" y="7683"/>
                  </a:lnTo>
                  <a:lnTo>
                    <a:pt x="5548" y="6667"/>
                  </a:lnTo>
                  <a:lnTo>
                    <a:pt x="13767" y="6667"/>
                  </a:lnTo>
                  <a:lnTo>
                    <a:pt x="13667" y="6286"/>
                  </a:lnTo>
                  <a:lnTo>
                    <a:pt x="10044" y="6286"/>
                  </a:lnTo>
                  <a:lnTo>
                    <a:pt x="9790" y="3987"/>
                  </a:lnTo>
                  <a:lnTo>
                    <a:pt x="10996" y="3797"/>
                  </a:lnTo>
                  <a:lnTo>
                    <a:pt x="11885" y="3505"/>
                  </a:lnTo>
                  <a:lnTo>
                    <a:pt x="12165" y="3340"/>
                  </a:lnTo>
                  <a:lnTo>
                    <a:pt x="12508" y="3238"/>
                  </a:lnTo>
                  <a:lnTo>
                    <a:pt x="14265" y="3238"/>
                  </a:lnTo>
                  <a:lnTo>
                    <a:pt x="14009" y="2743"/>
                  </a:lnTo>
                  <a:lnTo>
                    <a:pt x="10349" y="2743"/>
                  </a:lnTo>
                  <a:lnTo>
                    <a:pt x="10215" y="2616"/>
                  </a:lnTo>
                  <a:lnTo>
                    <a:pt x="10196" y="2184"/>
                  </a:lnTo>
                  <a:lnTo>
                    <a:pt x="13728" y="2184"/>
                  </a:lnTo>
                  <a:close/>
                </a:path>
                <a:path w="14604" h="11429">
                  <a:moveTo>
                    <a:pt x="13785" y="6769"/>
                  </a:moveTo>
                  <a:lnTo>
                    <a:pt x="11733" y="6769"/>
                  </a:lnTo>
                  <a:lnTo>
                    <a:pt x="13384" y="7569"/>
                  </a:lnTo>
                  <a:lnTo>
                    <a:pt x="13841" y="7086"/>
                  </a:lnTo>
                  <a:lnTo>
                    <a:pt x="13785" y="6769"/>
                  </a:lnTo>
                  <a:close/>
                </a:path>
                <a:path w="14604" h="11429">
                  <a:moveTo>
                    <a:pt x="11898" y="5765"/>
                  </a:moveTo>
                  <a:lnTo>
                    <a:pt x="11071" y="5956"/>
                  </a:lnTo>
                  <a:lnTo>
                    <a:pt x="10044" y="6286"/>
                  </a:lnTo>
                  <a:lnTo>
                    <a:pt x="13667" y="6286"/>
                  </a:lnTo>
                  <a:lnTo>
                    <a:pt x="13562" y="5956"/>
                  </a:lnTo>
                  <a:lnTo>
                    <a:pt x="13003" y="5905"/>
                  </a:lnTo>
                  <a:lnTo>
                    <a:pt x="11898" y="5765"/>
                  </a:lnTo>
                  <a:close/>
                </a:path>
                <a:path w="14604" h="11429">
                  <a:moveTo>
                    <a:pt x="5116" y="0"/>
                  </a:moveTo>
                  <a:lnTo>
                    <a:pt x="3073" y="965"/>
                  </a:lnTo>
                  <a:lnTo>
                    <a:pt x="1090" y="2006"/>
                  </a:lnTo>
                  <a:lnTo>
                    <a:pt x="887" y="2857"/>
                  </a:lnTo>
                  <a:lnTo>
                    <a:pt x="0" y="3505"/>
                  </a:lnTo>
                  <a:lnTo>
                    <a:pt x="44" y="3746"/>
                  </a:lnTo>
                  <a:lnTo>
                    <a:pt x="430" y="4559"/>
                  </a:lnTo>
                  <a:lnTo>
                    <a:pt x="1941" y="3200"/>
                  </a:lnTo>
                  <a:lnTo>
                    <a:pt x="4659" y="3200"/>
                  </a:lnTo>
                  <a:lnTo>
                    <a:pt x="5688" y="2095"/>
                  </a:lnTo>
                  <a:lnTo>
                    <a:pt x="13695" y="2095"/>
                  </a:lnTo>
                  <a:lnTo>
                    <a:pt x="13445" y="1435"/>
                  </a:lnTo>
                  <a:lnTo>
                    <a:pt x="11365" y="1435"/>
                  </a:lnTo>
                  <a:lnTo>
                    <a:pt x="9395" y="952"/>
                  </a:lnTo>
                  <a:lnTo>
                    <a:pt x="7529" y="355"/>
                  </a:lnTo>
                  <a:lnTo>
                    <a:pt x="5116" y="0"/>
                  </a:lnTo>
                  <a:close/>
                </a:path>
                <a:path w="14604" h="11429">
                  <a:moveTo>
                    <a:pt x="4659" y="3200"/>
                  </a:moveTo>
                  <a:lnTo>
                    <a:pt x="1941" y="3200"/>
                  </a:lnTo>
                  <a:lnTo>
                    <a:pt x="4151" y="3746"/>
                  </a:lnTo>
                  <a:lnTo>
                    <a:pt x="4659" y="3200"/>
                  </a:lnTo>
                  <a:close/>
                </a:path>
                <a:path w="14604" h="11429">
                  <a:moveTo>
                    <a:pt x="14265" y="3238"/>
                  </a:moveTo>
                  <a:lnTo>
                    <a:pt x="12508" y="3238"/>
                  </a:lnTo>
                  <a:lnTo>
                    <a:pt x="14298" y="3302"/>
                  </a:lnTo>
                  <a:close/>
                </a:path>
                <a:path w="14604" h="11429">
                  <a:moveTo>
                    <a:pt x="13728" y="2184"/>
                  </a:moveTo>
                  <a:lnTo>
                    <a:pt x="10196" y="2184"/>
                  </a:lnTo>
                  <a:lnTo>
                    <a:pt x="10349" y="2743"/>
                  </a:lnTo>
                  <a:lnTo>
                    <a:pt x="14009" y="2743"/>
                  </a:lnTo>
                  <a:lnTo>
                    <a:pt x="13728" y="2184"/>
                  </a:lnTo>
                  <a:close/>
                </a:path>
                <a:path w="14604" h="11429">
                  <a:moveTo>
                    <a:pt x="13397" y="1308"/>
                  </a:moveTo>
                  <a:lnTo>
                    <a:pt x="11365" y="1435"/>
                  </a:lnTo>
                  <a:lnTo>
                    <a:pt x="13445" y="1435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2" name="object 3962"/>
            <p:cNvSpPr/>
            <p:nvPr/>
          </p:nvSpPr>
          <p:spPr>
            <a:xfrm>
              <a:off x="12437338" y="6893778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4902" y="0"/>
                  </a:moveTo>
                  <a:lnTo>
                    <a:pt x="2908" y="1879"/>
                  </a:lnTo>
                  <a:lnTo>
                    <a:pt x="1206" y="3924"/>
                  </a:lnTo>
                  <a:lnTo>
                    <a:pt x="1269" y="6908"/>
                  </a:lnTo>
                  <a:lnTo>
                    <a:pt x="1790" y="7950"/>
                  </a:lnTo>
                  <a:lnTo>
                    <a:pt x="2997" y="9016"/>
                  </a:lnTo>
                  <a:lnTo>
                    <a:pt x="38" y="10972"/>
                  </a:lnTo>
                  <a:lnTo>
                    <a:pt x="2362" y="12712"/>
                  </a:lnTo>
                  <a:lnTo>
                    <a:pt x="609" y="13449"/>
                  </a:lnTo>
                  <a:lnTo>
                    <a:pt x="241" y="14998"/>
                  </a:lnTo>
                  <a:lnTo>
                    <a:pt x="0" y="16497"/>
                  </a:lnTo>
                  <a:lnTo>
                    <a:pt x="3759" y="14770"/>
                  </a:lnTo>
                  <a:lnTo>
                    <a:pt x="4368" y="15519"/>
                  </a:lnTo>
                  <a:lnTo>
                    <a:pt x="4914" y="16522"/>
                  </a:lnTo>
                  <a:lnTo>
                    <a:pt x="5549" y="15747"/>
                  </a:lnTo>
                  <a:lnTo>
                    <a:pt x="5092" y="14973"/>
                  </a:lnTo>
                  <a:lnTo>
                    <a:pt x="4813" y="14211"/>
                  </a:lnTo>
                  <a:lnTo>
                    <a:pt x="4102" y="13982"/>
                  </a:lnTo>
                  <a:lnTo>
                    <a:pt x="3860" y="13550"/>
                  </a:lnTo>
                  <a:lnTo>
                    <a:pt x="5600" y="10960"/>
                  </a:lnTo>
                  <a:lnTo>
                    <a:pt x="6743" y="8915"/>
                  </a:lnTo>
                  <a:lnTo>
                    <a:pt x="8496" y="7315"/>
                  </a:lnTo>
                  <a:lnTo>
                    <a:pt x="7556" y="6883"/>
                  </a:lnTo>
                  <a:lnTo>
                    <a:pt x="7162" y="5499"/>
                  </a:lnTo>
                  <a:lnTo>
                    <a:pt x="8166" y="4508"/>
                  </a:lnTo>
                  <a:lnTo>
                    <a:pt x="8572" y="3352"/>
                  </a:lnTo>
                  <a:lnTo>
                    <a:pt x="8305" y="2666"/>
                  </a:lnTo>
                  <a:lnTo>
                    <a:pt x="6718" y="3200"/>
                  </a:lnTo>
                  <a:lnTo>
                    <a:pt x="5791" y="4076"/>
                  </a:lnTo>
                  <a:lnTo>
                    <a:pt x="6654" y="6705"/>
                  </a:lnTo>
                  <a:lnTo>
                    <a:pt x="7099" y="7607"/>
                  </a:lnTo>
                  <a:lnTo>
                    <a:pt x="5219" y="8458"/>
                  </a:lnTo>
                  <a:lnTo>
                    <a:pt x="4559" y="8102"/>
                  </a:lnTo>
                  <a:lnTo>
                    <a:pt x="2565" y="6375"/>
                  </a:lnTo>
                  <a:lnTo>
                    <a:pt x="4051" y="3568"/>
                  </a:lnTo>
                  <a:lnTo>
                    <a:pt x="4648" y="1828"/>
                  </a:lnTo>
                  <a:lnTo>
                    <a:pt x="4991" y="50"/>
                  </a:lnTo>
                  <a:close/>
                </a:path>
              </a:pathLst>
            </a:custGeom>
            <a:solidFill>
              <a:srgbClr val="F38DB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3" name="object 3963"/>
            <p:cNvSpPr/>
            <p:nvPr/>
          </p:nvSpPr>
          <p:spPr>
            <a:xfrm>
              <a:off x="12430394" y="6900684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8216" y="0"/>
                  </a:moveTo>
                  <a:lnTo>
                    <a:pt x="6159" y="787"/>
                  </a:lnTo>
                  <a:lnTo>
                    <a:pt x="7162" y="2641"/>
                  </a:lnTo>
                  <a:lnTo>
                    <a:pt x="6121" y="3898"/>
                  </a:lnTo>
                  <a:lnTo>
                    <a:pt x="4965" y="5194"/>
                  </a:lnTo>
                  <a:lnTo>
                    <a:pt x="4826" y="5041"/>
                  </a:lnTo>
                  <a:lnTo>
                    <a:pt x="4673" y="4965"/>
                  </a:lnTo>
                  <a:lnTo>
                    <a:pt x="4508" y="3746"/>
                  </a:lnTo>
                  <a:lnTo>
                    <a:pt x="4279" y="2565"/>
                  </a:lnTo>
                  <a:lnTo>
                    <a:pt x="0" y="3213"/>
                  </a:lnTo>
                  <a:lnTo>
                    <a:pt x="4165" y="3784"/>
                  </a:lnTo>
                  <a:lnTo>
                    <a:pt x="1866" y="5067"/>
                  </a:lnTo>
                  <a:lnTo>
                    <a:pt x="1498" y="6311"/>
                  </a:lnTo>
                  <a:lnTo>
                    <a:pt x="1358" y="7632"/>
                  </a:lnTo>
                  <a:lnTo>
                    <a:pt x="2565" y="7747"/>
                  </a:lnTo>
                  <a:lnTo>
                    <a:pt x="3632" y="8153"/>
                  </a:lnTo>
                  <a:lnTo>
                    <a:pt x="4165" y="9347"/>
                  </a:lnTo>
                  <a:lnTo>
                    <a:pt x="4406" y="9944"/>
                  </a:lnTo>
                  <a:lnTo>
                    <a:pt x="3949" y="10210"/>
                  </a:lnTo>
                  <a:lnTo>
                    <a:pt x="3517" y="10414"/>
                  </a:lnTo>
                  <a:lnTo>
                    <a:pt x="3771" y="11188"/>
                  </a:lnTo>
                  <a:lnTo>
                    <a:pt x="4216" y="11950"/>
                  </a:lnTo>
                  <a:lnTo>
                    <a:pt x="3606" y="12750"/>
                  </a:lnTo>
                  <a:lnTo>
                    <a:pt x="4279" y="13309"/>
                  </a:lnTo>
                  <a:lnTo>
                    <a:pt x="4813" y="14097"/>
                  </a:lnTo>
                  <a:lnTo>
                    <a:pt x="5753" y="14300"/>
                  </a:lnTo>
                  <a:lnTo>
                    <a:pt x="5562" y="13716"/>
                  </a:lnTo>
                  <a:lnTo>
                    <a:pt x="5499" y="13157"/>
                  </a:lnTo>
                  <a:lnTo>
                    <a:pt x="5918" y="12649"/>
                  </a:lnTo>
                  <a:lnTo>
                    <a:pt x="6616" y="11201"/>
                  </a:lnTo>
                  <a:lnTo>
                    <a:pt x="6921" y="9842"/>
                  </a:lnTo>
                  <a:lnTo>
                    <a:pt x="5600" y="7162"/>
                  </a:lnTo>
                  <a:lnTo>
                    <a:pt x="5702" y="5943"/>
                  </a:lnTo>
                  <a:lnTo>
                    <a:pt x="7556" y="6540"/>
                  </a:lnTo>
                  <a:lnTo>
                    <a:pt x="9309" y="5803"/>
                  </a:lnTo>
                  <a:lnTo>
                    <a:pt x="6972" y="4064"/>
                  </a:lnTo>
                  <a:lnTo>
                    <a:pt x="8420" y="3136"/>
                  </a:lnTo>
                  <a:lnTo>
                    <a:pt x="9931" y="2108"/>
                  </a:lnTo>
                  <a:lnTo>
                    <a:pt x="8724" y="1041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4" name="object 3964"/>
            <p:cNvSpPr/>
            <p:nvPr/>
          </p:nvSpPr>
          <p:spPr>
            <a:xfrm>
              <a:off x="12434205" y="687887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3964" y="0"/>
                  </a:moveTo>
                  <a:lnTo>
                    <a:pt x="2733" y="2280"/>
                  </a:lnTo>
                  <a:lnTo>
                    <a:pt x="1066" y="5278"/>
                  </a:lnTo>
                  <a:lnTo>
                    <a:pt x="939" y="5595"/>
                  </a:lnTo>
                  <a:lnTo>
                    <a:pt x="762" y="5938"/>
                  </a:lnTo>
                  <a:lnTo>
                    <a:pt x="0" y="8440"/>
                  </a:lnTo>
                  <a:lnTo>
                    <a:pt x="914" y="8643"/>
                  </a:lnTo>
                  <a:lnTo>
                    <a:pt x="1091" y="9024"/>
                  </a:lnTo>
                  <a:lnTo>
                    <a:pt x="1149" y="9240"/>
                  </a:lnTo>
                  <a:lnTo>
                    <a:pt x="584" y="10739"/>
                  </a:lnTo>
                  <a:lnTo>
                    <a:pt x="495" y="11437"/>
                  </a:lnTo>
                  <a:lnTo>
                    <a:pt x="736" y="12148"/>
                  </a:lnTo>
                  <a:lnTo>
                    <a:pt x="965" y="12072"/>
                  </a:lnTo>
                  <a:lnTo>
                    <a:pt x="1397" y="11882"/>
                  </a:lnTo>
                  <a:lnTo>
                    <a:pt x="3898" y="10193"/>
                  </a:lnTo>
                  <a:lnTo>
                    <a:pt x="4152" y="9240"/>
                  </a:lnTo>
                  <a:lnTo>
                    <a:pt x="4965" y="9024"/>
                  </a:lnTo>
                  <a:lnTo>
                    <a:pt x="5740" y="8732"/>
                  </a:lnTo>
                  <a:lnTo>
                    <a:pt x="5854" y="8084"/>
                  </a:lnTo>
                  <a:lnTo>
                    <a:pt x="6299" y="7754"/>
                  </a:lnTo>
                  <a:lnTo>
                    <a:pt x="6845" y="7526"/>
                  </a:lnTo>
                  <a:lnTo>
                    <a:pt x="6476" y="7145"/>
                  </a:lnTo>
                  <a:lnTo>
                    <a:pt x="2997" y="7145"/>
                  </a:lnTo>
                  <a:lnTo>
                    <a:pt x="2489" y="6852"/>
                  </a:lnTo>
                  <a:lnTo>
                    <a:pt x="1968" y="6586"/>
                  </a:lnTo>
                  <a:lnTo>
                    <a:pt x="2044" y="6103"/>
                  </a:lnTo>
                  <a:lnTo>
                    <a:pt x="4041" y="2255"/>
                  </a:lnTo>
                  <a:lnTo>
                    <a:pt x="4114" y="1506"/>
                  </a:lnTo>
                  <a:lnTo>
                    <a:pt x="4318" y="744"/>
                  </a:lnTo>
                  <a:lnTo>
                    <a:pt x="3964" y="0"/>
                  </a:lnTo>
                  <a:close/>
                </a:path>
                <a:path w="6984" h="12700">
                  <a:moveTo>
                    <a:pt x="4597" y="5938"/>
                  </a:moveTo>
                  <a:lnTo>
                    <a:pt x="4305" y="6129"/>
                  </a:lnTo>
                  <a:lnTo>
                    <a:pt x="3987" y="6294"/>
                  </a:lnTo>
                  <a:lnTo>
                    <a:pt x="3672" y="6586"/>
                  </a:lnTo>
                  <a:lnTo>
                    <a:pt x="2997" y="7145"/>
                  </a:lnTo>
                  <a:lnTo>
                    <a:pt x="6476" y="7145"/>
                  </a:lnTo>
                  <a:lnTo>
                    <a:pt x="5740" y="6446"/>
                  </a:lnTo>
                  <a:lnTo>
                    <a:pt x="4597" y="5938"/>
                  </a:lnTo>
                  <a:close/>
                </a:path>
                <a:path w="6984" h="12700">
                  <a:moveTo>
                    <a:pt x="4041" y="2255"/>
                  </a:moveTo>
                  <a:close/>
                </a:path>
              </a:pathLst>
            </a:custGeom>
            <a:solidFill>
              <a:srgbClr val="F38D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5" name="object 3965"/>
            <p:cNvSpPr/>
            <p:nvPr/>
          </p:nvSpPr>
          <p:spPr>
            <a:xfrm>
              <a:off x="12442641" y="688467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962" y="0"/>
                  </a:moveTo>
                  <a:lnTo>
                    <a:pt x="3187" y="127"/>
                  </a:lnTo>
                  <a:lnTo>
                    <a:pt x="2628" y="1993"/>
                  </a:lnTo>
                  <a:lnTo>
                    <a:pt x="2235" y="2374"/>
                  </a:lnTo>
                  <a:lnTo>
                    <a:pt x="1981" y="2755"/>
                  </a:lnTo>
                  <a:lnTo>
                    <a:pt x="1358" y="3822"/>
                  </a:lnTo>
                  <a:lnTo>
                    <a:pt x="1308" y="5245"/>
                  </a:lnTo>
                  <a:lnTo>
                    <a:pt x="0" y="5880"/>
                  </a:lnTo>
                  <a:lnTo>
                    <a:pt x="177" y="6324"/>
                  </a:lnTo>
                  <a:lnTo>
                    <a:pt x="254" y="6540"/>
                  </a:lnTo>
                  <a:lnTo>
                    <a:pt x="2260" y="5486"/>
                  </a:lnTo>
                  <a:lnTo>
                    <a:pt x="4292" y="4533"/>
                  </a:lnTo>
                  <a:lnTo>
                    <a:pt x="6692" y="4889"/>
                  </a:lnTo>
                  <a:lnTo>
                    <a:pt x="6235" y="3505"/>
                  </a:lnTo>
                  <a:lnTo>
                    <a:pt x="5092" y="2400"/>
                  </a:lnTo>
                  <a:lnTo>
                    <a:pt x="5080" y="83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27D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6" name="object 3966"/>
            <p:cNvSpPr/>
            <p:nvPr/>
          </p:nvSpPr>
          <p:spPr>
            <a:xfrm>
              <a:off x="12439773" y="688639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282" y="0"/>
                  </a:moveTo>
                  <a:lnTo>
                    <a:pt x="736" y="241"/>
                  </a:lnTo>
                  <a:lnTo>
                    <a:pt x="279" y="584"/>
                  </a:lnTo>
                  <a:lnTo>
                    <a:pt x="177" y="1206"/>
                  </a:lnTo>
                  <a:lnTo>
                    <a:pt x="800" y="1841"/>
                  </a:lnTo>
                  <a:lnTo>
                    <a:pt x="1206" y="2425"/>
                  </a:lnTo>
                  <a:lnTo>
                    <a:pt x="0" y="2844"/>
                  </a:lnTo>
                  <a:lnTo>
                    <a:pt x="698" y="3848"/>
                  </a:lnTo>
                  <a:lnTo>
                    <a:pt x="1701" y="4152"/>
                  </a:lnTo>
                  <a:lnTo>
                    <a:pt x="2882" y="4152"/>
                  </a:lnTo>
                  <a:lnTo>
                    <a:pt x="4178" y="3530"/>
                  </a:lnTo>
                  <a:lnTo>
                    <a:pt x="4229" y="2095"/>
                  </a:lnTo>
                  <a:lnTo>
                    <a:pt x="4838" y="1041"/>
                  </a:lnTo>
                  <a:lnTo>
                    <a:pt x="3441" y="1409"/>
                  </a:lnTo>
                  <a:lnTo>
                    <a:pt x="2438" y="43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7" name="object 3967"/>
            <p:cNvSpPr/>
            <p:nvPr/>
          </p:nvSpPr>
          <p:spPr>
            <a:xfrm>
              <a:off x="12435601" y="688880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657" y="0"/>
                  </a:moveTo>
                  <a:lnTo>
                    <a:pt x="3086" y="101"/>
                  </a:lnTo>
                  <a:lnTo>
                    <a:pt x="2489" y="254"/>
                  </a:lnTo>
                  <a:lnTo>
                    <a:pt x="0" y="1955"/>
                  </a:lnTo>
                  <a:lnTo>
                    <a:pt x="1193" y="3416"/>
                  </a:lnTo>
                  <a:lnTo>
                    <a:pt x="3111" y="3937"/>
                  </a:lnTo>
                  <a:lnTo>
                    <a:pt x="4203" y="5600"/>
                  </a:lnTo>
                  <a:lnTo>
                    <a:pt x="5219" y="3898"/>
                  </a:lnTo>
                  <a:lnTo>
                    <a:pt x="3733" y="3721"/>
                  </a:lnTo>
                  <a:lnTo>
                    <a:pt x="3314" y="2997"/>
                  </a:lnTo>
                  <a:lnTo>
                    <a:pt x="2743" y="1955"/>
                  </a:lnTo>
                  <a:lnTo>
                    <a:pt x="3594" y="1193"/>
                  </a:lnTo>
                  <a:lnTo>
                    <a:pt x="4165" y="44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8" name="object 3968"/>
            <p:cNvSpPr/>
            <p:nvPr/>
          </p:nvSpPr>
          <p:spPr>
            <a:xfrm>
              <a:off x="12432402" y="688731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803" y="0"/>
                  </a:moveTo>
                  <a:lnTo>
                    <a:pt x="1206" y="1054"/>
                  </a:lnTo>
                  <a:lnTo>
                    <a:pt x="596" y="2108"/>
                  </a:lnTo>
                  <a:lnTo>
                    <a:pt x="0" y="3162"/>
                  </a:lnTo>
                  <a:lnTo>
                    <a:pt x="419" y="5295"/>
                  </a:lnTo>
                  <a:lnTo>
                    <a:pt x="1473" y="4483"/>
                  </a:lnTo>
                  <a:lnTo>
                    <a:pt x="2540" y="3708"/>
                  </a:lnTo>
                  <a:lnTo>
                    <a:pt x="2298" y="2997"/>
                  </a:lnTo>
                  <a:lnTo>
                    <a:pt x="2387" y="2298"/>
                  </a:lnTo>
                  <a:lnTo>
                    <a:pt x="2971" y="749"/>
                  </a:lnTo>
                  <a:lnTo>
                    <a:pt x="2717" y="20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69" name="object 3969"/>
            <p:cNvSpPr/>
            <p:nvPr/>
          </p:nvSpPr>
          <p:spPr>
            <a:xfrm>
              <a:off x="12427997" y="689289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146" y="0"/>
                  </a:moveTo>
                  <a:lnTo>
                    <a:pt x="0" y="1358"/>
                  </a:lnTo>
                  <a:lnTo>
                    <a:pt x="0" y="1955"/>
                  </a:lnTo>
                  <a:lnTo>
                    <a:pt x="2070" y="3949"/>
                  </a:lnTo>
                  <a:lnTo>
                    <a:pt x="2362" y="3314"/>
                  </a:lnTo>
                  <a:lnTo>
                    <a:pt x="2667" y="2692"/>
                  </a:lnTo>
                  <a:lnTo>
                    <a:pt x="3086" y="1739"/>
                  </a:lnTo>
                  <a:lnTo>
                    <a:pt x="3238" y="1422"/>
                  </a:lnTo>
                  <a:lnTo>
                    <a:pt x="3365" y="1104"/>
                  </a:lnTo>
                  <a:lnTo>
                    <a:pt x="3289" y="863"/>
                  </a:lnTo>
                  <a:lnTo>
                    <a:pt x="3187" y="647"/>
                  </a:lnTo>
                  <a:lnTo>
                    <a:pt x="3098" y="406"/>
                  </a:lnTo>
                  <a:lnTo>
                    <a:pt x="2463" y="114"/>
                  </a:lnTo>
                  <a:close/>
                </a:path>
              </a:pathLst>
            </a:custGeom>
            <a:solidFill>
              <a:srgbClr val="F057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0" name="object 3970"/>
            <p:cNvSpPr/>
            <p:nvPr/>
          </p:nvSpPr>
          <p:spPr>
            <a:xfrm>
              <a:off x="12430082" y="689399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70" y="0"/>
                  </a:moveTo>
                  <a:lnTo>
                    <a:pt x="1143" y="330"/>
                  </a:lnTo>
                  <a:lnTo>
                    <a:pt x="584" y="1587"/>
                  </a:lnTo>
                  <a:lnTo>
                    <a:pt x="0" y="2844"/>
                  </a:lnTo>
                  <a:lnTo>
                    <a:pt x="444" y="3657"/>
                  </a:lnTo>
                  <a:lnTo>
                    <a:pt x="2743" y="1790"/>
                  </a:lnTo>
                  <a:lnTo>
                    <a:pt x="2438" y="1054"/>
                  </a:lnTo>
                  <a:lnTo>
                    <a:pt x="2260" y="19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171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1" name="object 3971"/>
            <p:cNvSpPr/>
            <p:nvPr/>
          </p:nvSpPr>
          <p:spPr>
            <a:xfrm>
              <a:off x="12434115" y="6896915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231" y="0"/>
                  </a:moveTo>
                  <a:lnTo>
                    <a:pt x="698" y="317"/>
                  </a:lnTo>
                  <a:lnTo>
                    <a:pt x="279" y="584"/>
                  </a:lnTo>
                  <a:lnTo>
                    <a:pt x="0" y="990"/>
                  </a:lnTo>
                  <a:lnTo>
                    <a:pt x="241" y="1536"/>
                  </a:lnTo>
                  <a:lnTo>
                    <a:pt x="634" y="2387"/>
                  </a:lnTo>
                  <a:lnTo>
                    <a:pt x="1079" y="3251"/>
                  </a:lnTo>
                  <a:lnTo>
                    <a:pt x="1485" y="4102"/>
                  </a:lnTo>
                  <a:lnTo>
                    <a:pt x="2539" y="3086"/>
                  </a:lnTo>
                  <a:lnTo>
                    <a:pt x="2324" y="1955"/>
                  </a:lnTo>
                  <a:lnTo>
                    <a:pt x="1549" y="304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057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2" name="object 3972"/>
            <p:cNvSpPr/>
            <p:nvPr/>
          </p:nvSpPr>
          <p:spPr>
            <a:xfrm>
              <a:off x="12432887" y="689363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53" y="0"/>
                  </a:moveTo>
                  <a:lnTo>
                    <a:pt x="253" y="1066"/>
                  </a:lnTo>
                  <a:lnTo>
                    <a:pt x="0" y="2006"/>
                  </a:lnTo>
                  <a:lnTo>
                    <a:pt x="317" y="2285"/>
                  </a:lnTo>
                  <a:lnTo>
                    <a:pt x="863" y="2755"/>
                  </a:lnTo>
                  <a:lnTo>
                    <a:pt x="1993" y="2501"/>
                  </a:lnTo>
                  <a:lnTo>
                    <a:pt x="2146" y="1816"/>
                  </a:lnTo>
                  <a:lnTo>
                    <a:pt x="2400" y="812"/>
                  </a:lnTo>
                  <a:lnTo>
                    <a:pt x="1142" y="7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3" name="object 3973"/>
            <p:cNvSpPr/>
            <p:nvPr/>
          </p:nvSpPr>
          <p:spPr>
            <a:xfrm>
              <a:off x="12430297" y="689016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292" y="1282"/>
                  </a:lnTo>
                  <a:lnTo>
                    <a:pt x="533" y="2489"/>
                  </a:lnTo>
                  <a:lnTo>
                    <a:pt x="817" y="3131"/>
                  </a:lnTo>
                  <a:lnTo>
                    <a:pt x="2374" y="2654"/>
                  </a:lnTo>
                  <a:lnTo>
                    <a:pt x="1397" y="1130"/>
                  </a:lnTo>
                  <a:lnTo>
                    <a:pt x="199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4" name="object 3974"/>
            <p:cNvSpPr/>
            <p:nvPr/>
          </p:nvSpPr>
          <p:spPr>
            <a:xfrm>
              <a:off x="12431403" y="691042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222" y="0"/>
                  </a:moveTo>
                  <a:lnTo>
                    <a:pt x="0" y="1282"/>
                  </a:lnTo>
                  <a:lnTo>
                    <a:pt x="2654" y="1981"/>
                  </a:lnTo>
                  <a:lnTo>
                    <a:pt x="2603" y="3022"/>
                  </a:lnTo>
                  <a:lnTo>
                    <a:pt x="3200" y="2222"/>
                  </a:lnTo>
                  <a:lnTo>
                    <a:pt x="2768" y="1447"/>
                  </a:lnTo>
                  <a:lnTo>
                    <a:pt x="2501" y="685"/>
                  </a:lnTo>
                  <a:lnTo>
                    <a:pt x="2413" y="444"/>
                  </a:lnTo>
                  <a:lnTo>
                    <a:pt x="2311" y="241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5" name="object 3975"/>
            <p:cNvSpPr/>
            <p:nvPr/>
          </p:nvSpPr>
          <p:spPr>
            <a:xfrm>
              <a:off x="12427903" y="690406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8" y="114"/>
                  </a:moveTo>
                  <a:lnTo>
                    <a:pt x="304" y="0"/>
                  </a:lnTo>
                  <a:lnTo>
                    <a:pt x="139" y="50"/>
                  </a:lnTo>
                  <a:lnTo>
                    <a:pt x="63" y="177"/>
                  </a:lnTo>
                  <a:lnTo>
                    <a:pt x="241" y="457"/>
                  </a:lnTo>
                  <a:lnTo>
                    <a:pt x="393" y="406"/>
                  </a:lnTo>
                  <a:lnTo>
                    <a:pt x="508" y="114"/>
                  </a:lnTo>
                  <a:close/>
                </a:path>
                <a:path w="3175" h="3175">
                  <a:moveTo>
                    <a:pt x="3022" y="2451"/>
                  </a:moveTo>
                  <a:lnTo>
                    <a:pt x="2717" y="2082"/>
                  </a:lnTo>
                  <a:lnTo>
                    <a:pt x="2438" y="1765"/>
                  </a:lnTo>
                  <a:lnTo>
                    <a:pt x="1930" y="1612"/>
                  </a:lnTo>
                  <a:lnTo>
                    <a:pt x="1485" y="1485"/>
                  </a:lnTo>
                  <a:lnTo>
                    <a:pt x="1244" y="1409"/>
                  </a:lnTo>
                  <a:lnTo>
                    <a:pt x="1117" y="1612"/>
                  </a:lnTo>
                  <a:lnTo>
                    <a:pt x="1130" y="1917"/>
                  </a:lnTo>
                  <a:lnTo>
                    <a:pt x="1346" y="2400"/>
                  </a:lnTo>
                  <a:lnTo>
                    <a:pt x="1778" y="2603"/>
                  </a:lnTo>
                  <a:lnTo>
                    <a:pt x="2247" y="2628"/>
                  </a:lnTo>
                  <a:lnTo>
                    <a:pt x="2616" y="2667"/>
                  </a:lnTo>
                  <a:lnTo>
                    <a:pt x="3022" y="2451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6" name="object 3976"/>
            <p:cNvSpPr/>
            <p:nvPr/>
          </p:nvSpPr>
          <p:spPr>
            <a:xfrm>
              <a:off x="12449317" y="695173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3898" y="0"/>
                  </a:moveTo>
                  <a:lnTo>
                    <a:pt x="2260" y="546"/>
                  </a:lnTo>
                  <a:lnTo>
                    <a:pt x="609" y="939"/>
                  </a:lnTo>
                  <a:lnTo>
                    <a:pt x="533" y="1409"/>
                  </a:lnTo>
                  <a:lnTo>
                    <a:pt x="1003" y="2552"/>
                  </a:lnTo>
                  <a:lnTo>
                    <a:pt x="1460" y="3098"/>
                  </a:lnTo>
                  <a:lnTo>
                    <a:pt x="3911" y="850"/>
                  </a:lnTo>
                  <a:lnTo>
                    <a:pt x="4495" y="3784"/>
                  </a:lnTo>
                  <a:lnTo>
                    <a:pt x="6108" y="3581"/>
                  </a:lnTo>
                  <a:lnTo>
                    <a:pt x="5295" y="4991"/>
                  </a:lnTo>
                  <a:lnTo>
                    <a:pt x="3987" y="3848"/>
                  </a:lnTo>
                  <a:lnTo>
                    <a:pt x="3314" y="4711"/>
                  </a:lnTo>
                  <a:lnTo>
                    <a:pt x="2654" y="5803"/>
                  </a:lnTo>
                  <a:lnTo>
                    <a:pt x="4838" y="6515"/>
                  </a:lnTo>
                  <a:lnTo>
                    <a:pt x="3644" y="7696"/>
                  </a:lnTo>
                  <a:lnTo>
                    <a:pt x="2489" y="8102"/>
                  </a:lnTo>
                  <a:lnTo>
                    <a:pt x="939" y="7150"/>
                  </a:lnTo>
                  <a:lnTo>
                    <a:pt x="0" y="8597"/>
                  </a:lnTo>
                  <a:lnTo>
                    <a:pt x="444" y="9499"/>
                  </a:lnTo>
                  <a:lnTo>
                    <a:pt x="1143" y="10007"/>
                  </a:lnTo>
                  <a:lnTo>
                    <a:pt x="2159" y="10096"/>
                  </a:lnTo>
                  <a:lnTo>
                    <a:pt x="5511" y="9359"/>
                  </a:lnTo>
                  <a:lnTo>
                    <a:pt x="7556" y="9601"/>
                  </a:lnTo>
                  <a:lnTo>
                    <a:pt x="10591" y="11087"/>
                  </a:lnTo>
                  <a:lnTo>
                    <a:pt x="10414" y="11480"/>
                  </a:lnTo>
                  <a:lnTo>
                    <a:pt x="9436" y="13957"/>
                  </a:lnTo>
                  <a:lnTo>
                    <a:pt x="12344" y="13957"/>
                  </a:lnTo>
                  <a:lnTo>
                    <a:pt x="12890" y="15430"/>
                  </a:lnTo>
                  <a:lnTo>
                    <a:pt x="13614" y="15481"/>
                  </a:lnTo>
                  <a:lnTo>
                    <a:pt x="14249" y="15748"/>
                  </a:lnTo>
                  <a:lnTo>
                    <a:pt x="14757" y="16294"/>
                  </a:lnTo>
                  <a:lnTo>
                    <a:pt x="15735" y="16738"/>
                  </a:lnTo>
                  <a:lnTo>
                    <a:pt x="17157" y="16154"/>
                  </a:lnTo>
                  <a:lnTo>
                    <a:pt x="16814" y="15557"/>
                  </a:lnTo>
                  <a:lnTo>
                    <a:pt x="15887" y="15138"/>
                  </a:lnTo>
                  <a:lnTo>
                    <a:pt x="15252" y="15049"/>
                  </a:lnTo>
                  <a:lnTo>
                    <a:pt x="14884" y="14630"/>
                  </a:lnTo>
                  <a:lnTo>
                    <a:pt x="14541" y="14135"/>
                  </a:lnTo>
                  <a:lnTo>
                    <a:pt x="14185" y="14236"/>
                  </a:lnTo>
                  <a:lnTo>
                    <a:pt x="13995" y="14236"/>
                  </a:lnTo>
                  <a:lnTo>
                    <a:pt x="12992" y="14058"/>
                  </a:lnTo>
                  <a:lnTo>
                    <a:pt x="12890" y="13157"/>
                  </a:lnTo>
                  <a:lnTo>
                    <a:pt x="12547" y="12446"/>
                  </a:lnTo>
                  <a:lnTo>
                    <a:pt x="11684" y="11988"/>
                  </a:lnTo>
                  <a:lnTo>
                    <a:pt x="10845" y="9944"/>
                  </a:lnTo>
                  <a:lnTo>
                    <a:pt x="10947" y="9613"/>
                  </a:lnTo>
                  <a:lnTo>
                    <a:pt x="11010" y="9258"/>
                  </a:lnTo>
                  <a:lnTo>
                    <a:pt x="11112" y="8940"/>
                  </a:lnTo>
                  <a:lnTo>
                    <a:pt x="10718" y="7988"/>
                  </a:lnTo>
                  <a:lnTo>
                    <a:pt x="10617" y="7010"/>
                  </a:lnTo>
                  <a:lnTo>
                    <a:pt x="10858" y="6032"/>
                  </a:lnTo>
                  <a:lnTo>
                    <a:pt x="10604" y="5384"/>
                  </a:lnTo>
                  <a:lnTo>
                    <a:pt x="9652" y="5105"/>
                  </a:lnTo>
                  <a:lnTo>
                    <a:pt x="9448" y="4292"/>
                  </a:lnTo>
                  <a:lnTo>
                    <a:pt x="9156" y="3505"/>
                  </a:lnTo>
                  <a:lnTo>
                    <a:pt x="7251" y="2590"/>
                  </a:lnTo>
                  <a:lnTo>
                    <a:pt x="5092" y="200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7" name="object 3977"/>
            <p:cNvSpPr/>
            <p:nvPr/>
          </p:nvSpPr>
          <p:spPr>
            <a:xfrm>
              <a:off x="12451477" y="696109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3352" y="0"/>
                  </a:moveTo>
                  <a:lnTo>
                    <a:pt x="1054" y="520"/>
                  </a:lnTo>
                  <a:lnTo>
                    <a:pt x="0" y="736"/>
                  </a:lnTo>
                  <a:lnTo>
                    <a:pt x="1143" y="1625"/>
                  </a:lnTo>
                  <a:lnTo>
                    <a:pt x="2413" y="2222"/>
                  </a:lnTo>
                  <a:lnTo>
                    <a:pt x="3848" y="2489"/>
                  </a:lnTo>
                  <a:lnTo>
                    <a:pt x="4140" y="2590"/>
                  </a:lnTo>
                  <a:lnTo>
                    <a:pt x="4749" y="2870"/>
                  </a:lnTo>
                  <a:lnTo>
                    <a:pt x="5092" y="2997"/>
                  </a:lnTo>
                  <a:lnTo>
                    <a:pt x="5397" y="3136"/>
                  </a:lnTo>
                  <a:lnTo>
                    <a:pt x="5715" y="3251"/>
                  </a:lnTo>
                  <a:lnTo>
                    <a:pt x="6616" y="3721"/>
                  </a:lnTo>
                  <a:lnTo>
                    <a:pt x="6883" y="4330"/>
                  </a:lnTo>
                  <a:lnTo>
                    <a:pt x="6896" y="4902"/>
                  </a:lnTo>
                  <a:lnTo>
                    <a:pt x="6464" y="5473"/>
                  </a:lnTo>
                  <a:lnTo>
                    <a:pt x="6908" y="6096"/>
                  </a:lnTo>
                  <a:lnTo>
                    <a:pt x="7543" y="6337"/>
                  </a:lnTo>
                  <a:lnTo>
                    <a:pt x="8305" y="6273"/>
                  </a:lnTo>
                  <a:lnTo>
                    <a:pt x="8902" y="6032"/>
                  </a:lnTo>
                  <a:lnTo>
                    <a:pt x="9512" y="5918"/>
                  </a:lnTo>
                  <a:lnTo>
                    <a:pt x="10083" y="6350"/>
                  </a:lnTo>
                  <a:lnTo>
                    <a:pt x="10287" y="6273"/>
                  </a:lnTo>
                  <a:lnTo>
                    <a:pt x="10718" y="6070"/>
                  </a:lnTo>
                  <a:lnTo>
                    <a:pt x="10185" y="4622"/>
                  </a:lnTo>
                  <a:lnTo>
                    <a:pt x="7264" y="4622"/>
                  </a:lnTo>
                  <a:lnTo>
                    <a:pt x="8255" y="2120"/>
                  </a:lnTo>
                  <a:lnTo>
                    <a:pt x="8432" y="1727"/>
                  </a:lnTo>
                  <a:lnTo>
                    <a:pt x="7785" y="1397"/>
                  </a:lnTo>
                  <a:lnTo>
                    <a:pt x="5397" y="241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8" name="object 3978"/>
            <p:cNvSpPr/>
            <p:nvPr/>
          </p:nvSpPr>
          <p:spPr>
            <a:xfrm>
              <a:off x="12457690" y="69648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266" y="304"/>
                  </a:lnTo>
                  <a:lnTo>
                    <a:pt x="114" y="596"/>
                  </a:lnTo>
                  <a:lnTo>
                    <a:pt x="0" y="914"/>
                  </a:lnTo>
                  <a:lnTo>
                    <a:pt x="165" y="1435"/>
                  </a:lnTo>
                  <a:lnTo>
                    <a:pt x="266" y="1701"/>
                  </a:lnTo>
                  <a:lnTo>
                    <a:pt x="698" y="1193"/>
                  </a:lnTo>
                  <a:lnTo>
                    <a:pt x="673" y="60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79" name="object 3979"/>
            <p:cNvSpPr/>
            <p:nvPr/>
          </p:nvSpPr>
          <p:spPr>
            <a:xfrm>
              <a:off x="12430144" y="68926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69" y="63"/>
                  </a:lnTo>
                  <a:lnTo>
                    <a:pt x="241" y="152"/>
                  </a:lnTo>
                  <a:lnTo>
                    <a:pt x="0" y="241"/>
                  </a:lnTo>
                  <a:lnTo>
                    <a:pt x="330" y="355"/>
                  </a:lnTo>
                  <a:lnTo>
                    <a:pt x="647" y="508"/>
                  </a:lnTo>
                  <a:lnTo>
                    <a:pt x="977" y="660"/>
                  </a:lnTo>
                  <a:lnTo>
                    <a:pt x="876" y="431"/>
                  </a:lnTo>
                  <a:lnTo>
                    <a:pt x="787" y="21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0" name="object 3980"/>
            <p:cNvSpPr/>
            <p:nvPr/>
          </p:nvSpPr>
          <p:spPr>
            <a:xfrm>
              <a:off x="12437946" y="68778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0" y="266"/>
                  </a:lnTo>
                  <a:lnTo>
                    <a:pt x="252" y="948"/>
                  </a:lnTo>
                  <a:lnTo>
                    <a:pt x="368" y="63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1" name="object 3981"/>
            <p:cNvSpPr/>
            <p:nvPr/>
          </p:nvSpPr>
          <p:spPr>
            <a:xfrm>
              <a:off x="12537880" y="6909006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9486" y="0"/>
                  </a:moveTo>
                  <a:lnTo>
                    <a:pt x="8547" y="406"/>
                  </a:lnTo>
                  <a:lnTo>
                    <a:pt x="8750" y="1066"/>
                  </a:lnTo>
                  <a:lnTo>
                    <a:pt x="8750" y="1701"/>
                  </a:lnTo>
                  <a:lnTo>
                    <a:pt x="8216" y="2222"/>
                  </a:lnTo>
                  <a:lnTo>
                    <a:pt x="8966" y="3162"/>
                  </a:lnTo>
                  <a:lnTo>
                    <a:pt x="8890" y="4013"/>
                  </a:lnTo>
                  <a:lnTo>
                    <a:pt x="8001" y="4800"/>
                  </a:lnTo>
                  <a:lnTo>
                    <a:pt x="8115" y="5321"/>
                  </a:lnTo>
                  <a:lnTo>
                    <a:pt x="8445" y="5410"/>
                  </a:lnTo>
                  <a:lnTo>
                    <a:pt x="8801" y="5461"/>
                  </a:lnTo>
                  <a:lnTo>
                    <a:pt x="9537" y="5803"/>
                  </a:lnTo>
                  <a:lnTo>
                    <a:pt x="9944" y="6197"/>
                  </a:lnTo>
                  <a:lnTo>
                    <a:pt x="9144" y="7112"/>
                  </a:lnTo>
                  <a:lnTo>
                    <a:pt x="8737" y="6769"/>
                  </a:lnTo>
                  <a:lnTo>
                    <a:pt x="8331" y="6007"/>
                  </a:lnTo>
                  <a:lnTo>
                    <a:pt x="8089" y="5359"/>
                  </a:lnTo>
                  <a:lnTo>
                    <a:pt x="6756" y="5651"/>
                  </a:lnTo>
                  <a:lnTo>
                    <a:pt x="8001" y="7937"/>
                  </a:lnTo>
                  <a:lnTo>
                    <a:pt x="7810" y="8597"/>
                  </a:lnTo>
                  <a:lnTo>
                    <a:pt x="6057" y="10058"/>
                  </a:lnTo>
                  <a:lnTo>
                    <a:pt x="4991" y="10998"/>
                  </a:lnTo>
                  <a:lnTo>
                    <a:pt x="3594" y="10744"/>
                  </a:lnTo>
                  <a:lnTo>
                    <a:pt x="2463" y="11353"/>
                  </a:lnTo>
                  <a:lnTo>
                    <a:pt x="2540" y="12065"/>
                  </a:lnTo>
                  <a:lnTo>
                    <a:pt x="3543" y="12839"/>
                  </a:lnTo>
                  <a:lnTo>
                    <a:pt x="889" y="13741"/>
                  </a:lnTo>
                  <a:lnTo>
                    <a:pt x="0" y="14566"/>
                  </a:lnTo>
                  <a:lnTo>
                    <a:pt x="1701" y="15570"/>
                  </a:lnTo>
                  <a:lnTo>
                    <a:pt x="2933" y="15316"/>
                  </a:lnTo>
                  <a:lnTo>
                    <a:pt x="4216" y="15494"/>
                  </a:lnTo>
                  <a:lnTo>
                    <a:pt x="5283" y="13004"/>
                  </a:lnTo>
                  <a:lnTo>
                    <a:pt x="6515" y="12509"/>
                  </a:lnTo>
                  <a:lnTo>
                    <a:pt x="7366" y="11861"/>
                  </a:lnTo>
                  <a:lnTo>
                    <a:pt x="8102" y="10947"/>
                  </a:lnTo>
                  <a:lnTo>
                    <a:pt x="8432" y="9499"/>
                  </a:lnTo>
                  <a:lnTo>
                    <a:pt x="10896" y="10960"/>
                  </a:lnTo>
                  <a:lnTo>
                    <a:pt x="11455" y="9105"/>
                  </a:lnTo>
                  <a:lnTo>
                    <a:pt x="12598" y="9093"/>
                  </a:lnTo>
                  <a:lnTo>
                    <a:pt x="12065" y="8509"/>
                  </a:lnTo>
                  <a:lnTo>
                    <a:pt x="11303" y="8991"/>
                  </a:lnTo>
                  <a:lnTo>
                    <a:pt x="10693" y="8661"/>
                  </a:lnTo>
                  <a:lnTo>
                    <a:pt x="10795" y="7912"/>
                  </a:lnTo>
                  <a:lnTo>
                    <a:pt x="11391" y="7543"/>
                  </a:lnTo>
                  <a:lnTo>
                    <a:pt x="11811" y="7048"/>
                  </a:lnTo>
                  <a:lnTo>
                    <a:pt x="11607" y="6591"/>
                  </a:lnTo>
                  <a:lnTo>
                    <a:pt x="10744" y="6400"/>
                  </a:lnTo>
                  <a:lnTo>
                    <a:pt x="11303" y="5651"/>
                  </a:lnTo>
                  <a:lnTo>
                    <a:pt x="10833" y="4216"/>
                  </a:lnTo>
                  <a:lnTo>
                    <a:pt x="9410" y="3111"/>
                  </a:lnTo>
                  <a:lnTo>
                    <a:pt x="10109" y="571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2" name="object 3982"/>
            <p:cNvSpPr/>
            <p:nvPr/>
          </p:nvSpPr>
          <p:spPr>
            <a:xfrm>
              <a:off x="12532054" y="690431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209" y="0"/>
                  </a:moveTo>
                  <a:lnTo>
                    <a:pt x="1054" y="647"/>
                  </a:lnTo>
                  <a:lnTo>
                    <a:pt x="0" y="317"/>
                  </a:lnTo>
                  <a:lnTo>
                    <a:pt x="190" y="1612"/>
                  </a:lnTo>
                  <a:lnTo>
                    <a:pt x="609" y="4178"/>
                  </a:lnTo>
                  <a:lnTo>
                    <a:pt x="1066" y="5308"/>
                  </a:lnTo>
                  <a:lnTo>
                    <a:pt x="1485" y="6477"/>
                  </a:lnTo>
                  <a:lnTo>
                    <a:pt x="2463" y="7302"/>
                  </a:lnTo>
                  <a:lnTo>
                    <a:pt x="3505" y="7556"/>
                  </a:lnTo>
                  <a:lnTo>
                    <a:pt x="3962" y="7404"/>
                  </a:lnTo>
                  <a:lnTo>
                    <a:pt x="4914" y="7112"/>
                  </a:lnTo>
                  <a:lnTo>
                    <a:pt x="5206" y="7251"/>
                  </a:lnTo>
                  <a:lnTo>
                    <a:pt x="5537" y="7391"/>
                  </a:lnTo>
                  <a:lnTo>
                    <a:pt x="5841" y="7493"/>
                  </a:lnTo>
                  <a:lnTo>
                    <a:pt x="6070" y="7416"/>
                  </a:lnTo>
                  <a:lnTo>
                    <a:pt x="6311" y="7353"/>
                  </a:lnTo>
                  <a:lnTo>
                    <a:pt x="6540" y="7277"/>
                  </a:lnTo>
                  <a:lnTo>
                    <a:pt x="6603" y="6718"/>
                  </a:lnTo>
                  <a:lnTo>
                    <a:pt x="6705" y="5626"/>
                  </a:lnTo>
                  <a:lnTo>
                    <a:pt x="7150" y="4699"/>
                  </a:lnTo>
                  <a:lnTo>
                    <a:pt x="6502" y="4419"/>
                  </a:lnTo>
                  <a:lnTo>
                    <a:pt x="6197" y="4267"/>
                  </a:lnTo>
                  <a:lnTo>
                    <a:pt x="5892" y="4267"/>
                  </a:lnTo>
                  <a:lnTo>
                    <a:pt x="5740" y="4127"/>
                  </a:lnTo>
                  <a:lnTo>
                    <a:pt x="5740" y="3873"/>
                  </a:lnTo>
                  <a:lnTo>
                    <a:pt x="5854" y="3695"/>
                  </a:lnTo>
                  <a:lnTo>
                    <a:pt x="5308" y="3022"/>
                  </a:lnTo>
                  <a:lnTo>
                    <a:pt x="4343" y="3149"/>
                  </a:lnTo>
                  <a:lnTo>
                    <a:pt x="3340" y="1511"/>
                  </a:lnTo>
                  <a:lnTo>
                    <a:pt x="2857" y="2247"/>
                  </a:lnTo>
                  <a:lnTo>
                    <a:pt x="2400" y="2552"/>
                  </a:lnTo>
                  <a:lnTo>
                    <a:pt x="2108" y="2552"/>
                  </a:lnTo>
                  <a:lnTo>
                    <a:pt x="1943" y="2425"/>
                  </a:lnTo>
                  <a:lnTo>
                    <a:pt x="1968" y="2057"/>
                  </a:lnTo>
                  <a:lnTo>
                    <a:pt x="2095" y="1968"/>
                  </a:lnTo>
                  <a:lnTo>
                    <a:pt x="2222" y="1206"/>
                  </a:lnTo>
                  <a:lnTo>
                    <a:pt x="2705" y="901"/>
                  </a:lnTo>
                  <a:lnTo>
                    <a:pt x="3251" y="66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3" name="object 3983"/>
            <p:cNvSpPr/>
            <p:nvPr/>
          </p:nvSpPr>
          <p:spPr>
            <a:xfrm>
              <a:off x="12538597" y="690432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3403" y="0"/>
                  </a:moveTo>
                  <a:lnTo>
                    <a:pt x="2298" y="114"/>
                  </a:lnTo>
                  <a:lnTo>
                    <a:pt x="1562" y="508"/>
                  </a:lnTo>
                  <a:lnTo>
                    <a:pt x="2857" y="2959"/>
                  </a:lnTo>
                  <a:lnTo>
                    <a:pt x="1701" y="4076"/>
                  </a:lnTo>
                  <a:lnTo>
                    <a:pt x="863" y="5372"/>
                  </a:lnTo>
                  <a:lnTo>
                    <a:pt x="165" y="5613"/>
                  </a:lnTo>
                  <a:lnTo>
                    <a:pt x="0" y="7264"/>
                  </a:lnTo>
                  <a:lnTo>
                    <a:pt x="635" y="7556"/>
                  </a:lnTo>
                  <a:lnTo>
                    <a:pt x="952" y="7670"/>
                  </a:lnTo>
                  <a:lnTo>
                    <a:pt x="1587" y="7581"/>
                  </a:lnTo>
                  <a:lnTo>
                    <a:pt x="914" y="5930"/>
                  </a:lnTo>
                  <a:lnTo>
                    <a:pt x="2209" y="6616"/>
                  </a:lnTo>
                  <a:lnTo>
                    <a:pt x="2400" y="6502"/>
                  </a:lnTo>
                  <a:lnTo>
                    <a:pt x="2743" y="6210"/>
                  </a:lnTo>
                  <a:lnTo>
                    <a:pt x="2946" y="5219"/>
                  </a:lnTo>
                  <a:lnTo>
                    <a:pt x="3810" y="5054"/>
                  </a:lnTo>
                  <a:lnTo>
                    <a:pt x="4559" y="4762"/>
                  </a:lnTo>
                  <a:lnTo>
                    <a:pt x="4965" y="3327"/>
                  </a:lnTo>
                  <a:lnTo>
                    <a:pt x="2933" y="2311"/>
                  </a:lnTo>
                  <a:lnTo>
                    <a:pt x="4152" y="35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4" name="object 3984"/>
            <p:cNvSpPr/>
            <p:nvPr/>
          </p:nvSpPr>
          <p:spPr>
            <a:xfrm>
              <a:off x="12532054" y="690178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269" y="0"/>
                  </a:moveTo>
                  <a:lnTo>
                    <a:pt x="1955" y="1447"/>
                  </a:lnTo>
                  <a:lnTo>
                    <a:pt x="114" y="1777"/>
                  </a:lnTo>
                  <a:lnTo>
                    <a:pt x="0" y="2844"/>
                  </a:lnTo>
                  <a:lnTo>
                    <a:pt x="1054" y="3174"/>
                  </a:lnTo>
                  <a:lnTo>
                    <a:pt x="2209" y="2527"/>
                  </a:lnTo>
                  <a:lnTo>
                    <a:pt x="3251" y="3187"/>
                  </a:lnTo>
                  <a:lnTo>
                    <a:pt x="3797" y="3238"/>
                  </a:lnTo>
                  <a:lnTo>
                    <a:pt x="4343" y="3301"/>
                  </a:lnTo>
                  <a:lnTo>
                    <a:pt x="4902" y="3352"/>
                  </a:lnTo>
                  <a:lnTo>
                    <a:pt x="5016" y="2247"/>
                  </a:lnTo>
                  <a:lnTo>
                    <a:pt x="5054" y="1701"/>
                  </a:lnTo>
                  <a:lnTo>
                    <a:pt x="3619" y="698"/>
                  </a:lnTo>
                  <a:lnTo>
                    <a:pt x="2895" y="177"/>
                  </a:lnTo>
                  <a:lnTo>
                    <a:pt x="2349" y="126"/>
                  </a:lnTo>
                  <a:lnTo>
                    <a:pt x="1803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5" name="object 3985"/>
            <p:cNvSpPr/>
            <p:nvPr/>
          </p:nvSpPr>
          <p:spPr>
            <a:xfrm>
              <a:off x="12540807" y="691041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3543" y="0"/>
                  </a:moveTo>
                  <a:lnTo>
                    <a:pt x="2540" y="50"/>
                  </a:lnTo>
                  <a:lnTo>
                    <a:pt x="533" y="127"/>
                  </a:lnTo>
                  <a:lnTo>
                    <a:pt x="190" y="419"/>
                  </a:lnTo>
                  <a:lnTo>
                    <a:pt x="0" y="533"/>
                  </a:lnTo>
                  <a:lnTo>
                    <a:pt x="101" y="889"/>
                  </a:lnTo>
                  <a:lnTo>
                    <a:pt x="342" y="850"/>
                  </a:lnTo>
                  <a:lnTo>
                    <a:pt x="812" y="901"/>
                  </a:lnTo>
                  <a:lnTo>
                    <a:pt x="1168" y="1028"/>
                  </a:lnTo>
                  <a:lnTo>
                    <a:pt x="1536" y="1143"/>
                  </a:lnTo>
                  <a:lnTo>
                    <a:pt x="1866" y="1270"/>
                  </a:lnTo>
                  <a:lnTo>
                    <a:pt x="2146" y="1422"/>
                  </a:lnTo>
                  <a:lnTo>
                    <a:pt x="2413" y="1549"/>
                  </a:lnTo>
                  <a:lnTo>
                    <a:pt x="2667" y="1689"/>
                  </a:lnTo>
                  <a:lnTo>
                    <a:pt x="3136" y="1549"/>
                  </a:lnTo>
                  <a:lnTo>
                    <a:pt x="3594" y="1397"/>
                  </a:lnTo>
                  <a:lnTo>
                    <a:pt x="4038" y="1270"/>
                  </a:lnTo>
                  <a:lnTo>
                    <a:pt x="4152" y="939"/>
                  </a:lnTo>
                  <a:lnTo>
                    <a:pt x="3937" y="635"/>
                  </a:lnTo>
                  <a:lnTo>
                    <a:pt x="3746" y="31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6" name="object 3986"/>
            <p:cNvSpPr/>
            <p:nvPr/>
          </p:nvSpPr>
          <p:spPr>
            <a:xfrm>
              <a:off x="12541340" y="690907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16" y="0"/>
                  </a:moveTo>
                  <a:lnTo>
                    <a:pt x="1066" y="292"/>
                  </a:lnTo>
                  <a:lnTo>
                    <a:pt x="203" y="469"/>
                  </a:lnTo>
                  <a:lnTo>
                    <a:pt x="0" y="1447"/>
                  </a:lnTo>
                  <a:lnTo>
                    <a:pt x="1015" y="1422"/>
                  </a:lnTo>
                  <a:lnTo>
                    <a:pt x="2006" y="1384"/>
                  </a:lnTo>
                  <a:lnTo>
                    <a:pt x="3009" y="1333"/>
                  </a:lnTo>
                  <a:lnTo>
                    <a:pt x="2844" y="685"/>
                  </a:lnTo>
                  <a:lnTo>
                    <a:pt x="2565" y="13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7" name="object 3987"/>
            <p:cNvSpPr/>
            <p:nvPr/>
          </p:nvSpPr>
          <p:spPr>
            <a:xfrm>
              <a:off x="12544854" y="69112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57" y="0"/>
                  </a:moveTo>
                  <a:lnTo>
                    <a:pt x="876" y="50"/>
                  </a:lnTo>
                  <a:lnTo>
                    <a:pt x="495" y="88"/>
                  </a:lnTo>
                  <a:lnTo>
                    <a:pt x="114" y="114"/>
                  </a:lnTo>
                  <a:lnTo>
                    <a:pt x="0" y="431"/>
                  </a:lnTo>
                  <a:lnTo>
                    <a:pt x="876" y="888"/>
                  </a:lnTo>
                  <a:lnTo>
                    <a:pt x="825" y="1765"/>
                  </a:lnTo>
                  <a:lnTo>
                    <a:pt x="1016" y="2539"/>
                  </a:lnTo>
                  <a:lnTo>
                    <a:pt x="1905" y="1765"/>
                  </a:lnTo>
                  <a:lnTo>
                    <a:pt x="2006" y="93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8" name="object 3988"/>
            <p:cNvSpPr/>
            <p:nvPr/>
          </p:nvSpPr>
          <p:spPr>
            <a:xfrm>
              <a:off x="12536835" y="690504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47" y="0"/>
                  </a:moveTo>
                  <a:lnTo>
                    <a:pt x="431" y="0"/>
                  </a:lnTo>
                  <a:lnTo>
                    <a:pt x="25" y="12"/>
                  </a:lnTo>
                  <a:lnTo>
                    <a:pt x="0" y="165"/>
                  </a:lnTo>
                  <a:lnTo>
                    <a:pt x="381" y="304"/>
                  </a:lnTo>
                  <a:lnTo>
                    <a:pt x="584" y="368"/>
                  </a:lnTo>
                  <a:lnTo>
                    <a:pt x="800" y="355"/>
                  </a:lnTo>
                  <a:lnTo>
                    <a:pt x="1016" y="330"/>
                  </a:lnTo>
                  <a:lnTo>
                    <a:pt x="1066" y="127"/>
                  </a:lnTo>
                  <a:lnTo>
                    <a:pt x="863" y="1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89" name="object 3989"/>
            <p:cNvSpPr/>
            <p:nvPr/>
          </p:nvSpPr>
          <p:spPr>
            <a:xfrm>
              <a:off x="12533999" y="690618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57" y="685"/>
                  </a:moveTo>
                  <a:lnTo>
                    <a:pt x="368" y="444"/>
                  </a:lnTo>
                  <a:lnTo>
                    <a:pt x="292" y="228"/>
                  </a:lnTo>
                  <a:lnTo>
                    <a:pt x="190" y="0"/>
                  </a:lnTo>
                  <a:lnTo>
                    <a:pt x="25" y="190"/>
                  </a:lnTo>
                  <a:lnTo>
                    <a:pt x="12" y="317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57" y="685"/>
                  </a:lnTo>
                  <a:close/>
                </a:path>
                <a:path w="5715" h="3809">
                  <a:moveTo>
                    <a:pt x="4241" y="2400"/>
                  </a:moveTo>
                  <a:lnTo>
                    <a:pt x="4152" y="2159"/>
                  </a:lnTo>
                  <a:lnTo>
                    <a:pt x="4051" y="1955"/>
                  </a:lnTo>
                  <a:lnTo>
                    <a:pt x="3962" y="1714"/>
                  </a:lnTo>
                  <a:lnTo>
                    <a:pt x="3810" y="1917"/>
                  </a:lnTo>
                  <a:lnTo>
                    <a:pt x="3784" y="2260"/>
                  </a:lnTo>
                  <a:lnTo>
                    <a:pt x="3937" y="2400"/>
                  </a:lnTo>
                  <a:lnTo>
                    <a:pt x="4241" y="2400"/>
                  </a:lnTo>
                  <a:close/>
                </a:path>
                <a:path w="5715" h="3809">
                  <a:moveTo>
                    <a:pt x="5461" y="3517"/>
                  </a:moveTo>
                  <a:lnTo>
                    <a:pt x="5372" y="3276"/>
                  </a:lnTo>
                  <a:lnTo>
                    <a:pt x="5270" y="3073"/>
                  </a:lnTo>
                  <a:lnTo>
                    <a:pt x="5181" y="2832"/>
                  </a:lnTo>
                  <a:lnTo>
                    <a:pt x="5054" y="3162"/>
                  </a:lnTo>
                  <a:lnTo>
                    <a:pt x="4914" y="3467"/>
                  </a:lnTo>
                  <a:lnTo>
                    <a:pt x="4762" y="3771"/>
                  </a:lnTo>
                  <a:lnTo>
                    <a:pt x="5461" y="3517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0" name="object 3990"/>
            <p:cNvSpPr/>
            <p:nvPr/>
          </p:nvSpPr>
          <p:spPr>
            <a:xfrm>
              <a:off x="12535241" y="687685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2273" y="0"/>
                  </a:moveTo>
                  <a:lnTo>
                    <a:pt x="1930" y="1295"/>
                  </a:lnTo>
                  <a:lnTo>
                    <a:pt x="0" y="1193"/>
                  </a:lnTo>
                  <a:lnTo>
                    <a:pt x="622" y="4800"/>
                  </a:lnTo>
                  <a:lnTo>
                    <a:pt x="2425" y="3213"/>
                  </a:lnTo>
                  <a:lnTo>
                    <a:pt x="3479" y="4305"/>
                  </a:lnTo>
                  <a:lnTo>
                    <a:pt x="2209" y="4660"/>
                  </a:lnTo>
                  <a:lnTo>
                    <a:pt x="1079" y="5156"/>
                  </a:lnTo>
                  <a:lnTo>
                    <a:pt x="4864" y="8483"/>
                  </a:lnTo>
                  <a:lnTo>
                    <a:pt x="6108" y="11010"/>
                  </a:lnTo>
                  <a:lnTo>
                    <a:pt x="5816" y="14198"/>
                  </a:lnTo>
                  <a:lnTo>
                    <a:pt x="6273" y="15430"/>
                  </a:lnTo>
                  <a:lnTo>
                    <a:pt x="6934" y="16662"/>
                  </a:lnTo>
                  <a:lnTo>
                    <a:pt x="5981" y="17945"/>
                  </a:lnTo>
                  <a:lnTo>
                    <a:pt x="5372" y="19494"/>
                  </a:lnTo>
                  <a:lnTo>
                    <a:pt x="5854" y="21729"/>
                  </a:lnTo>
                  <a:lnTo>
                    <a:pt x="3327" y="22034"/>
                  </a:lnTo>
                  <a:lnTo>
                    <a:pt x="3568" y="22847"/>
                  </a:lnTo>
                  <a:lnTo>
                    <a:pt x="4279" y="23329"/>
                  </a:lnTo>
                  <a:lnTo>
                    <a:pt x="5118" y="23304"/>
                  </a:lnTo>
                  <a:lnTo>
                    <a:pt x="6870" y="19799"/>
                  </a:lnTo>
                  <a:lnTo>
                    <a:pt x="9486" y="17208"/>
                  </a:lnTo>
                  <a:lnTo>
                    <a:pt x="7213" y="13665"/>
                  </a:lnTo>
                  <a:lnTo>
                    <a:pt x="7035" y="13436"/>
                  </a:lnTo>
                  <a:lnTo>
                    <a:pt x="6807" y="13004"/>
                  </a:lnTo>
                  <a:lnTo>
                    <a:pt x="7327" y="12788"/>
                  </a:lnTo>
                  <a:lnTo>
                    <a:pt x="8623" y="13614"/>
                  </a:lnTo>
                  <a:lnTo>
                    <a:pt x="9232" y="15963"/>
                  </a:lnTo>
                  <a:lnTo>
                    <a:pt x="9613" y="16408"/>
                  </a:lnTo>
                  <a:lnTo>
                    <a:pt x="11036" y="17094"/>
                  </a:lnTo>
                  <a:lnTo>
                    <a:pt x="11366" y="16154"/>
                  </a:lnTo>
                  <a:lnTo>
                    <a:pt x="11912" y="15786"/>
                  </a:lnTo>
                  <a:lnTo>
                    <a:pt x="11582" y="14985"/>
                  </a:lnTo>
                  <a:lnTo>
                    <a:pt x="11468" y="13830"/>
                  </a:lnTo>
                  <a:lnTo>
                    <a:pt x="9016" y="12433"/>
                  </a:lnTo>
                  <a:lnTo>
                    <a:pt x="8966" y="10680"/>
                  </a:lnTo>
                  <a:lnTo>
                    <a:pt x="7010" y="3987"/>
                  </a:lnTo>
                  <a:lnTo>
                    <a:pt x="3111" y="2362"/>
                  </a:lnTo>
                  <a:lnTo>
                    <a:pt x="2882" y="1295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E34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1" name="object 3991"/>
            <p:cNvSpPr/>
            <p:nvPr/>
          </p:nvSpPr>
          <p:spPr>
            <a:xfrm>
              <a:off x="12526803" y="6887029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4064" y="0"/>
                  </a:moveTo>
                  <a:lnTo>
                    <a:pt x="2120" y="76"/>
                  </a:lnTo>
                  <a:lnTo>
                    <a:pt x="1739" y="2032"/>
                  </a:lnTo>
                  <a:lnTo>
                    <a:pt x="469" y="2921"/>
                  </a:lnTo>
                  <a:lnTo>
                    <a:pt x="825" y="3797"/>
                  </a:lnTo>
                  <a:lnTo>
                    <a:pt x="1041" y="4775"/>
                  </a:lnTo>
                  <a:lnTo>
                    <a:pt x="2514" y="6134"/>
                  </a:lnTo>
                  <a:lnTo>
                    <a:pt x="2590" y="7543"/>
                  </a:lnTo>
                  <a:lnTo>
                    <a:pt x="0" y="8521"/>
                  </a:lnTo>
                  <a:lnTo>
                    <a:pt x="1993" y="10223"/>
                  </a:lnTo>
                  <a:lnTo>
                    <a:pt x="1270" y="11239"/>
                  </a:lnTo>
                  <a:lnTo>
                    <a:pt x="1193" y="12166"/>
                  </a:lnTo>
                  <a:lnTo>
                    <a:pt x="1054" y="13042"/>
                  </a:lnTo>
                  <a:lnTo>
                    <a:pt x="457" y="14782"/>
                  </a:lnTo>
                  <a:lnTo>
                    <a:pt x="863" y="15290"/>
                  </a:lnTo>
                  <a:lnTo>
                    <a:pt x="1892" y="14947"/>
                  </a:lnTo>
                  <a:lnTo>
                    <a:pt x="2273" y="14046"/>
                  </a:lnTo>
                  <a:lnTo>
                    <a:pt x="2895" y="14541"/>
                  </a:lnTo>
                  <a:lnTo>
                    <a:pt x="4445" y="15328"/>
                  </a:lnTo>
                  <a:lnTo>
                    <a:pt x="5473" y="15278"/>
                  </a:lnTo>
                  <a:lnTo>
                    <a:pt x="6515" y="14770"/>
                  </a:lnTo>
                  <a:lnTo>
                    <a:pt x="8153" y="14935"/>
                  </a:lnTo>
                  <a:lnTo>
                    <a:pt x="7645" y="13550"/>
                  </a:lnTo>
                  <a:lnTo>
                    <a:pt x="6604" y="12928"/>
                  </a:lnTo>
                  <a:lnTo>
                    <a:pt x="4813" y="12725"/>
                  </a:lnTo>
                  <a:lnTo>
                    <a:pt x="6819" y="10883"/>
                  </a:lnTo>
                  <a:lnTo>
                    <a:pt x="7315" y="10401"/>
                  </a:lnTo>
                  <a:lnTo>
                    <a:pt x="6388" y="8585"/>
                  </a:lnTo>
                  <a:lnTo>
                    <a:pt x="5016" y="5499"/>
                  </a:lnTo>
                  <a:lnTo>
                    <a:pt x="4254" y="3530"/>
                  </a:lnTo>
                  <a:lnTo>
                    <a:pt x="4572" y="1346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2" name="object 3992"/>
            <p:cNvSpPr/>
            <p:nvPr/>
          </p:nvSpPr>
          <p:spPr>
            <a:xfrm>
              <a:off x="12531049" y="6888380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330" y="0"/>
                  </a:moveTo>
                  <a:lnTo>
                    <a:pt x="0" y="2171"/>
                  </a:lnTo>
                  <a:lnTo>
                    <a:pt x="787" y="4152"/>
                  </a:lnTo>
                  <a:lnTo>
                    <a:pt x="2133" y="7239"/>
                  </a:lnTo>
                  <a:lnTo>
                    <a:pt x="3060" y="9055"/>
                  </a:lnTo>
                  <a:lnTo>
                    <a:pt x="2578" y="9537"/>
                  </a:lnTo>
                  <a:lnTo>
                    <a:pt x="558" y="11366"/>
                  </a:lnTo>
                  <a:lnTo>
                    <a:pt x="2349" y="11569"/>
                  </a:lnTo>
                  <a:lnTo>
                    <a:pt x="3390" y="12204"/>
                  </a:lnTo>
                  <a:lnTo>
                    <a:pt x="4610" y="10744"/>
                  </a:lnTo>
                  <a:lnTo>
                    <a:pt x="6324" y="11696"/>
                  </a:lnTo>
                  <a:lnTo>
                    <a:pt x="7759" y="11315"/>
                  </a:lnTo>
                  <a:lnTo>
                    <a:pt x="7531" y="10502"/>
                  </a:lnTo>
                  <a:lnTo>
                    <a:pt x="7150" y="10198"/>
                  </a:lnTo>
                  <a:lnTo>
                    <a:pt x="6781" y="9855"/>
                  </a:lnTo>
                  <a:lnTo>
                    <a:pt x="6400" y="9537"/>
                  </a:lnTo>
                  <a:lnTo>
                    <a:pt x="3797" y="8013"/>
                  </a:lnTo>
                  <a:lnTo>
                    <a:pt x="3746" y="7886"/>
                  </a:lnTo>
                  <a:lnTo>
                    <a:pt x="4927" y="6108"/>
                  </a:lnTo>
                  <a:lnTo>
                    <a:pt x="4660" y="5041"/>
                  </a:lnTo>
                  <a:lnTo>
                    <a:pt x="4330" y="4038"/>
                  </a:lnTo>
                  <a:lnTo>
                    <a:pt x="3340" y="3390"/>
                  </a:lnTo>
                  <a:lnTo>
                    <a:pt x="3848" y="5943"/>
                  </a:lnTo>
                  <a:lnTo>
                    <a:pt x="2057" y="3708"/>
                  </a:lnTo>
                  <a:lnTo>
                    <a:pt x="1181" y="18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3" name="object 3993"/>
            <p:cNvSpPr/>
            <p:nvPr/>
          </p:nvSpPr>
          <p:spPr>
            <a:xfrm>
              <a:off x="12521415" y="6860294"/>
              <a:ext cx="20320" cy="38735"/>
            </a:xfrm>
            <a:custGeom>
              <a:avLst/>
              <a:gdLst/>
              <a:ahLst/>
              <a:cxnLst/>
              <a:rect l="l" t="t" r="r" b="b"/>
              <a:pathLst>
                <a:path w="20320" h="38734">
                  <a:moveTo>
                    <a:pt x="2501" y="0"/>
                  </a:moveTo>
                  <a:lnTo>
                    <a:pt x="965" y="38"/>
                  </a:lnTo>
                  <a:lnTo>
                    <a:pt x="0" y="1981"/>
                  </a:lnTo>
                  <a:lnTo>
                    <a:pt x="2654" y="7023"/>
                  </a:lnTo>
                  <a:lnTo>
                    <a:pt x="5041" y="10579"/>
                  </a:lnTo>
                  <a:lnTo>
                    <a:pt x="4902" y="15074"/>
                  </a:lnTo>
                  <a:lnTo>
                    <a:pt x="7315" y="21247"/>
                  </a:lnTo>
                  <a:lnTo>
                    <a:pt x="8915" y="23799"/>
                  </a:lnTo>
                  <a:lnTo>
                    <a:pt x="10312" y="26327"/>
                  </a:lnTo>
                  <a:lnTo>
                    <a:pt x="12166" y="28625"/>
                  </a:lnTo>
                  <a:lnTo>
                    <a:pt x="12966" y="31483"/>
                  </a:lnTo>
                  <a:lnTo>
                    <a:pt x="13957" y="32105"/>
                  </a:lnTo>
                  <a:lnTo>
                    <a:pt x="14300" y="33134"/>
                  </a:lnTo>
                  <a:lnTo>
                    <a:pt x="14554" y="34188"/>
                  </a:lnTo>
                  <a:lnTo>
                    <a:pt x="15341" y="35204"/>
                  </a:lnTo>
                  <a:lnTo>
                    <a:pt x="15646" y="36436"/>
                  </a:lnTo>
                  <a:lnTo>
                    <a:pt x="16040" y="37604"/>
                  </a:lnTo>
                  <a:lnTo>
                    <a:pt x="17157" y="38595"/>
                  </a:lnTo>
                  <a:lnTo>
                    <a:pt x="19672" y="38290"/>
                  </a:lnTo>
                  <a:lnTo>
                    <a:pt x="19189" y="36042"/>
                  </a:lnTo>
                  <a:lnTo>
                    <a:pt x="19811" y="34505"/>
                  </a:lnTo>
                  <a:lnTo>
                    <a:pt x="19151" y="33439"/>
                  </a:lnTo>
                  <a:lnTo>
                    <a:pt x="19164" y="32219"/>
                  </a:lnTo>
                  <a:lnTo>
                    <a:pt x="18910" y="31038"/>
                  </a:lnTo>
                  <a:lnTo>
                    <a:pt x="17691" y="30391"/>
                  </a:lnTo>
                  <a:lnTo>
                    <a:pt x="17297" y="29425"/>
                  </a:lnTo>
                  <a:lnTo>
                    <a:pt x="17754" y="28105"/>
                  </a:lnTo>
                  <a:lnTo>
                    <a:pt x="17640" y="27724"/>
                  </a:lnTo>
                  <a:lnTo>
                    <a:pt x="16840" y="27292"/>
                  </a:lnTo>
                  <a:lnTo>
                    <a:pt x="16471" y="26543"/>
                  </a:lnTo>
                  <a:lnTo>
                    <a:pt x="16205" y="25730"/>
                  </a:lnTo>
                  <a:lnTo>
                    <a:pt x="15620" y="24701"/>
                  </a:lnTo>
                  <a:lnTo>
                    <a:pt x="14858" y="24193"/>
                  </a:lnTo>
                  <a:lnTo>
                    <a:pt x="14401" y="23444"/>
                  </a:lnTo>
                  <a:lnTo>
                    <a:pt x="14198" y="22555"/>
                  </a:lnTo>
                  <a:lnTo>
                    <a:pt x="12204" y="20840"/>
                  </a:lnTo>
                  <a:lnTo>
                    <a:pt x="12064" y="18034"/>
                  </a:lnTo>
                  <a:lnTo>
                    <a:pt x="10413" y="16103"/>
                  </a:lnTo>
                  <a:lnTo>
                    <a:pt x="10007" y="15494"/>
                  </a:lnTo>
                  <a:lnTo>
                    <a:pt x="9651" y="15227"/>
                  </a:lnTo>
                  <a:lnTo>
                    <a:pt x="9448" y="14846"/>
                  </a:lnTo>
                  <a:lnTo>
                    <a:pt x="9423" y="14401"/>
                  </a:lnTo>
                  <a:lnTo>
                    <a:pt x="7848" y="12890"/>
                  </a:lnTo>
                  <a:lnTo>
                    <a:pt x="6692" y="8902"/>
                  </a:lnTo>
                  <a:lnTo>
                    <a:pt x="6324" y="8293"/>
                  </a:lnTo>
                  <a:lnTo>
                    <a:pt x="4648" y="6921"/>
                  </a:lnTo>
                  <a:lnTo>
                    <a:pt x="4305" y="4876"/>
                  </a:lnTo>
                  <a:lnTo>
                    <a:pt x="3657" y="2959"/>
                  </a:lnTo>
                  <a:lnTo>
                    <a:pt x="3365" y="2298"/>
                  </a:lnTo>
                  <a:lnTo>
                    <a:pt x="2387" y="173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5EE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4" name="object 3994"/>
            <p:cNvSpPr/>
            <p:nvPr/>
          </p:nvSpPr>
          <p:spPr>
            <a:xfrm>
              <a:off x="12535598" y="6882866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5">
                  <a:moveTo>
                    <a:pt x="1447" y="2146"/>
                  </a:moveTo>
                  <a:lnTo>
                    <a:pt x="1282" y="1206"/>
                  </a:lnTo>
                  <a:lnTo>
                    <a:pt x="1066" y="330"/>
                  </a:lnTo>
                  <a:lnTo>
                    <a:pt x="0" y="0"/>
                  </a:lnTo>
                  <a:lnTo>
                    <a:pt x="215" y="889"/>
                  </a:lnTo>
                  <a:lnTo>
                    <a:pt x="660" y="1638"/>
                  </a:lnTo>
                  <a:lnTo>
                    <a:pt x="1447" y="2146"/>
                  </a:lnTo>
                  <a:close/>
                </a:path>
                <a:path w="6984" h="12065">
                  <a:moveTo>
                    <a:pt x="3441" y="5156"/>
                  </a:moveTo>
                  <a:lnTo>
                    <a:pt x="3035" y="3441"/>
                  </a:lnTo>
                  <a:lnTo>
                    <a:pt x="2006" y="3162"/>
                  </a:lnTo>
                  <a:lnTo>
                    <a:pt x="2298" y="3987"/>
                  </a:lnTo>
                  <a:lnTo>
                    <a:pt x="2641" y="4737"/>
                  </a:lnTo>
                  <a:lnTo>
                    <a:pt x="3441" y="5156"/>
                  </a:lnTo>
                  <a:close/>
                </a:path>
                <a:path w="6984" h="12065">
                  <a:moveTo>
                    <a:pt x="6578" y="10655"/>
                  </a:moveTo>
                  <a:lnTo>
                    <a:pt x="5918" y="9436"/>
                  </a:lnTo>
                  <a:lnTo>
                    <a:pt x="5448" y="8191"/>
                  </a:lnTo>
                  <a:lnTo>
                    <a:pt x="5207" y="8293"/>
                  </a:lnTo>
                  <a:lnTo>
                    <a:pt x="4711" y="8470"/>
                  </a:lnTo>
                  <a:lnTo>
                    <a:pt x="3581" y="5537"/>
                  </a:lnTo>
                  <a:lnTo>
                    <a:pt x="3111" y="6845"/>
                  </a:lnTo>
                  <a:lnTo>
                    <a:pt x="3492" y="7835"/>
                  </a:lnTo>
                  <a:lnTo>
                    <a:pt x="4711" y="8483"/>
                  </a:lnTo>
                  <a:lnTo>
                    <a:pt x="4965" y="9639"/>
                  </a:lnTo>
                  <a:lnTo>
                    <a:pt x="4953" y="10883"/>
                  </a:lnTo>
                  <a:lnTo>
                    <a:pt x="5613" y="11938"/>
                  </a:lnTo>
                  <a:lnTo>
                    <a:pt x="6578" y="10655"/>
                  </a:lnTo>
                  <a:close/>
                </a:path>
              </a:pathLst>
            </a:custGeom>
            <a:solidFill>
              <a:srgbClr val="E134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5" name="object 3995"/>
            <p:cNvSpPr/>
            <p:nvPr/>
          </p:nvSpPr>
          <p:spPr>
            <a:xfrm>
              <a:off x="12531437" y="687555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09" y="0"/>
                  </a:moveTo>
                  <a:lnTo>
                    <a:pt x="292" y="126"/>
                  </a:lnTo>
                  <a:lnTo>
                    <a:pt x="0" y="241"/>
                  </a:lnTo>
                  <a:lnTo>
                    <a:pt x="393" y="838"/>
                  </a:lnTo>
                  <a:lnTo>
                    <a:pt x="457" y="571"/>
                  </a:lnTo>
                  <a:lnTo>
                    <a:pt x="533" y="29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6" name="object 3996"/>
            <p:cNvSpPr/>
            <p:nvPr/>
          </p:nvSpPr>
          <p:spPr>
            <a:xfrm>
              <a:off x="12548578" y="691604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117" y="0"/>
                  </a:moveTo>
                  <a:lnTo>
                    <a:pt x="698" y="495"/>
                  </a:lnTo>
                  <a:lnTo>
                    <a:pt x="101" y="889"/>
                  </a:lnTo>
                  <a:lnTo>
                    <a:pt x="0" y="1638"/>
                  </a:lnTo>
                  <a:lnTo>
                    <a:pt x="609" y="1943"/>
                  </a:lnTo>
                  <a:lnTo>
                    <a:pt x="1371" y="1460"/>
                  </a:lnTo>
                  <a:lnTo>
                    <a:pt x="1904" y="2044"/>
                  </a:lnTo>
                  <a:lnTo>
                    <a:pt x="3594" y="2832"/>
                  </a:lnTo>
                  <a:lnTo>
                    <a:pt x="2603" y="4127"/>
                  </a:lnTo>
                  <a:lnTo>
                    <a:pt x="2298" y="5981"/>
                  </a:lnTo>
                  <a:lnTo>
                    <a:pt x="2311" y="6629"/>
                  </a:lnTo>
                  <a:lnTo>
                    <a:pt x="3949" y="7493"/>
                  </a:lnTo>
                  <a:lnTo>
                    <a:pt x="4305" y="6629"/>
                  </a:lnTo>
                  <a:lnTo>
                    <a:pt x="5067" y="5943"/>
                  </a:lnTo>
                  <a:lnTo>
                    <a:pt x="5295" y="5651"/>
                  </a:lnTo>
                  <a:lnTo>
                    <a:pt x="5524" y="5384"/>
                  </a:lnTo>
                  <a:lnTo>
                    <a:pt x="4889" y="3784"/>
                  </a:lnTo>
                  <a:lnTo>
                    <a:pt x="4749" y="1879"/>
                  </a:lnTo>
                  <a:lnTo>
                    <a:pt x="3009" y="85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7" name="object 3997"/>
            <p:cNvSpPr/>
            <p:nvPr/>
          </p:nvSpPr>
          <p:spPr>
            <a:xfrm>
              <a:off x="12550480" y="690799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825" y="0"/>
                  </a:moveTo>
                  <a:lnTo>
                    <a:pt x="0" y="2349"/>
                  </a:lnTo>
                  <a:lnTo>
                    <a:pt x="495" y="4343"/>
                  </a:lnTo>
                  <a:lnTo>
                    <a:pt x="88" y="6159"/>
                  </a:lnTo>
                  <a:lnTo>
                    <a:pt x="444" y="7048"/>
                  </a:lnTo>
                  <a:lnTo>
                    <a:pt x="1092" y="7315"/>
                  </a:lnTo>
                  <a:lnTo>
                    <a:pt x="1981" y="7010"/>
                  </a:lnTo>
                  <a:lnTo>
                    <a:pt x="444" y="5067"/>
                  </a:lnTo>
                  <a:lnTo>
                    <a:pt x="2501" y="256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8" name="object 3998"/>
            <p:cNvSpPr/>
            <p:nvPr/>
          </p:nvSpPr>
          <p:spPr>
            <a:xfrm>
              <a:off x="12548626" y="691415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943" y="0"/>
                  </a:moveTo>
                  <a:lnTo>
                    <a:pt x="1485" y="165"/>
                  </a:lnTo>
                  <a:lnTo>
                    <a:pt x="1028" y="342"/>
                  </a:lnTo>
                  <a:lnTo>
                    <a:pt x="558" y="495"/>
                  </a:lnTo>
                  <a:lnTo>
                    <a:pt x="0" y="1244"/>
                  </a:lnTo>
                  <a:lnTo>
                    <a:pt x="863" y="1447"/>
                  </a:lnTo>
                  <a:lnTo>
                    <a:pt x="1079" y="1892"/>
                  </a:lnTo>
                  <a:lnTo>
                    <a:pt x="2984" y="2743"/>
                  </a:lnTo>
                  <a:lnTo>
                    <a:pt x="3860" y="2387"/>
                  </a:lnTo>
                  <a:lnTo>
                    <a:pt x="4152" y="1752"/>
                  </a:lnTo>
                  <a:lnTo>
                    <a:pt x="3835" y="850"/>
                  </a:lnTo>
                  <a:lnTo>
                    <a:pt x="2946" y="1155"/>
                  </a:lnTo>
                  <a:lnTo>
                    <a:pt x="2298" y="88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3F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3999" name="object 3999"/>
            <p:cNvSpPr/>
            <p:nvPr/>
          </p:nvSpPr>
          <p:spPr>
            <a:xfrm>
              <a:off x="12537469" y="6920866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5" h="23495">
                  <a:moveTo>
                    <a:pt x="16002" y="15506"/>
                  </a:moveTo>
                  <a:lnTo>
                    <a:pt x="13474" y="15506"/>
                  </a:lnTo>
                  <a:lnTo>
                    <a:pt x="13353" y="16256"/>
                  </a:lnTo>
                  <a:lnTo>
                    <a:pt x="13097" y="17462"/>
                  </a:lnTo>
                  <a:lnTo>
                    <a:pt x="13017" y="19050"/>
                  </a:lnTo>
                  <a:lnTo>
                    <a:pt x="11176" y="20866"/>
                  </a:lnTo>
                  <a:lnTo>
                    <a:pt x="12293" y="21666"/>
                  </a:lnTo>
                  <a:lnTo>
                    <a:pt x="12395" y="22606"/>
                  </a:lnTo>
                  <a:lnTo>
                    <a:pt x="13474" y="22999"/>
                  </a:lnTo>
                  <a:lnTo>
                    <a:pt x="13474" y="22047"/>
                  </a:lnTo>
                  <a:lnTo>
                    <a:pt x="13973" y="20866"/>
                  </a:lnTo>
                  <a:lnTo>
                    <a:pt x="13957" y="19608"/>
                  </a:lnTo>
                  <a:lnTo>
                    <a:pt x="15062" y="19240"/>
                  </a:lnTo>
                  <a:lnTo>
                    <a:pt x="15619" y="17716"/>
                  </a:lnTo>
                  <a:lnTo>
                    <a:pt x="16197" y="16471"/>
                  </a:lnTo>
                  <a:lnTo>
                    <a:pt x="16121" y="15900"/>
                  </a:lnTo>
                  <a:lnTo>
                    <a:pt x="16002" y="15506"/>
                  </a:lnTo>
                  <a:close/>
                </a:path>
                <a:path w="18415" h="23495">
                  <a:moveTo>
                    <a:pt x="7674" y="14566"/>
                  </a:moveTo>
                  <a:lnTo>
                    <a:pt x="2844" y="14566"/>
                  </a:lnTo>
                  <a:lnTo>
                    <a:pt x="4927" y="16357"/>
                  </a:lnTo>
                  <a:lnTo>
                    <a:pt x="7315" y="17462"/>
                  </a:lnTo>
                  <a:lnTo>
                    <a:pt x="7416" y="16814"/>
                  </a:lnTo>
                  <a:lnTo>
                    <a:pt x="7861" y="16471"/>
                  </a:lnTo>
                  <a:lnTo>
                    <a:pt x="8321" y="16294"/>
                  </a:lnTo>
                  <a:lnTo>
                    <a:pt x="8446" y="16002"/>
                  </a:lnTo>
                  <a:lnTo>
                    <a:pt x="8521" y="15290"/>
                  </a:lnTo>
                  <a:lnTo>
                    <a:pt x="8733" y="14592"/>
                  </a:lnTo>
                  <a:lnTo>
                    <a:pt x="7772" y="14592"/>
                  </a:lnTo>
                  <a:close/>
                </a:path>
                <a:path w="18415" h="23495">
                  <a:moveTo>
                    <a:pt x="15731" y="13068"/>
                  </a:moveTo>
                  <a:lnTo>
                    <a:pt x="10363" y="13068"/>
                  </a:lnTo>
                  <a:lnTo>
                    <a:pt x="11620" y="13690"/>
                  </a:lnTo>
                  <a:lnTo>
                    <a:pt x="11595" y="15900"/>
                  </a:lnTo>
                  <a:lnTo>
                    <a:pt x="11747" y="16002"/>
                  </a:lnTo>
                  <a:lnTo>
                    <a:pt x="13474" y="15506"/>
                  </a:lnTo>
                  <a:lnTo>
                    <a:pt x="16002" y="15506"/>
                  </a:lnTo>
                  <a:lnTo>
                    <a:pt x="15631" y="14325"/>
                  </a:lnTo>
                  <a:lnTo>
                    <a:pt x="15731" y="13068"/>
                  </a:lnTo>
                  <a:close/>
                </a:path>
                <a:path w="18415" h="23495">
                  <a:moveTo>
                    <a:pt x="127" y="11811"/>
                  </a:moveTo>
                  <a:lnTo>
                    <a:pt x="499" y="13169"/>
                  </a:lnTo>
                  <a:lnTo>
                    <a:pt x="612" y="13995"/>
                  </a:lnTo>
                  <a:lnTo>
                    <a:pt x="0" y="14719"/>
                  </a:lnTo>
                  <a:lnTo>
                    <a:pt x="2844" y="14566"/>
                  </a:lnTo>
                  <a:lnTo>
                    <a:pt x="7674" y="14566"/>
                  </a:lnTo>
                  <a:lnTo>
                    <a:pt x="4699" y="13792"/>
                  </a:lnTo>
                  <a:lnTo>
                    <a:pt x="5150" y="12611"/>
                  </a:lnTo>
                  <a:lnTo>
                    <a:pt x="3009" y="12611"/>
                  </a:lnTo>
                  <a:lnTo>
                    <a:pt x="127" y="11811"/>
                  </a:lnTo>
                  <a:close/>
                </a:path>
                <a:path w="18415" h="23495">
                  <a:moveTo>
                    <a:pt x="9151" y="9669"/>
                  </a:moveTo>
                  <a:lnTo>
                    <a:pt x="7848" y="14566"/>
                  </a:lnTo>
                  <a:lnTo>
                    <a:pt x="8733" y="14592"/>
                  </a:lnTo>
                  <a:lnTo>
                    <a:pt x="8813" y="14325"/>
                  </a:lnTo>
                  <a:lnTo>
                    <a:pt x="10363" y="13068"/>
                  </a:lnTo>
                  <a:lnTo>
                    <a:pt x="15731" y="13068"/>
                  </a:lnTo>
                  <a:lnTo>
                    <a:pt x="17197" y="11391"/>
                  </a:lnTo>
                  <a:lnTo>
                    <a:pt x="10515" y="11391"/>
                  </a:lnTo>
                  <a:lnTo>
                    <a:pt x="9151" y="9669"/>
                  </a:lnTo>
                  <a:close/>
                </a:path>
                <a:path w="18415" h="23495">
                  <a:moveTo>
                    <a:pt x="7200" y="8864"/>
                  </a:moveTo>
                  <a:lnTo>
                    <a:pt x="5575" y="9017"/>
                  </a:lnTo>
                  <a:lnTo>
                    <a:pt x="4445" y="9944"/>
                  </a:lnTo>
                  <a:lnTo>
                    <a:pt x="3058" y="11557"/>
                  </a:lnTo>
                  <a:lnTo>
                    <a:pt x="3009" y="12611"/>
                  </a:lnTo>
                  <a:lnTo>
                    <a:pt x="5150" y="12611"/>
                  </a:lnTo>
                  <a:lnTo>
                    <a:pt x="5359" y="12065"/>
                  </a:lnTo>
                  <a:lnTo>
                    <a:pt x="8368" y="11569"/>
                  </a:lnTo>
                  <a:lnTo>
                    <a:pt x="8281" y="11201"/>
                  </a:lnTo>
                  <a:lnTo>
                    <a:pt x="7200" y="8864"/>
                  </a:lnTo>
                  <a:close/>
                </a:path>
                <a:path w="18415" h="23495">
                  <a:moveTo>
                    <a:pt x="15367" y="9702"/>
                  </a:moveTo>
                  <a:lnTo>
                    <a:pt x="14744" y="10452"/>
                  </a:lnTo>
                  <a:lnTo>
                    <a:pt x="13995" y="10896"/>
                  </a:lnTo>
                  <a:lnTo>
                    <a:pt x="12001" y="10896"/>
                  </a:lnTo>
                  <a:lnTo>
                    <a:pt x="11315" y="11201"/>
                  </a:lnTo>
                  <a:lnTo>
                    <a:pt x="10515" y="11391"/>
                  </a:lnTo>
                  <a:lnTo>
                    <a:pt x="17197" y="11391"/>
                  </a:lnTo>
                  <a:lnTo>
                    <a:pt x="17286" y="10896"/>
                  </a:lnTo>
                  <a:lnTo>
                    <a:pt x="13995" y="10896"/>
                  </a:lnTo>
                  <a:lnTo>
                    <a:pt x="12115" y="10845"/>
                  </a:lnTo>
                  <a:lnTo>
                    <a:pt x="17282" y="10845"/>
                  </a:lnTo>
                  <a:lnTo>
                    <a:pt x="17257" y="10452"/>
                  </a:lnTo>
                  <a:lnTo>
                    <a:pt x="16052" y="10452"/>
                  </a:lnTo>
                  <a:lnTo>
                    <a:pt x="15367" y="9702"/>
                  </a:lnTo>
                  <a:close/>
                </a:path>
                <a:path w="18415" h="23495">
                  <a:moveTo>
                    <a:pt x="16725" y="2895"/>
                  </a:moveTo>
                  <a:lnTo>
                    <a:pt x="16060" y="3149"/>
                  </a:lnTo>
                  <a:lnTo>
                    <a:pt x="16128" y="3708"/>
                  </a:lnTo>
                  <a:lnTo>
                    <a:pt x="16524" y="6019"/>
                  </a:lnTo>
                  <a:lnTo>
                    <a:pt x="16649" y="8661"/>
                  </a:lnTo>
                  <a:lnTo>
                    <a:pt x="16065" y="9423"/>
                  </a:lnTo>
                  <a:lnTo>
                    <a:pt x="16052" y="10452"/>
                  </a:lnTo>
                  <a:lnTo>
                    <a:pt x="17257" y="10452"/>
                  </a:lnTo>
                  <a:lnTo>
                    <a:pt x="17227" y="9423"/>
                  </a:lnTo>
                  <a:lnTo>
                    <a:pt x="17838" y="7975"/>
                  </a:lnTo>
                  <a:lnTo>
                    <a:pt x="18007" y="6794"/>
                  </a:lnTo>
                  <a:lnTo>
                    <a:pt x="17940" y="6019"/>
                  </a:lnTo>
                  <a:lnTo>
                    <a:pt x="16725" y="2895"/>
                  </a:lnTo>
                  <a:close/>
                </a:path>
                <a:path w="18415" h="23495">
                  <a:moveTo>
                    <a:pt x="11933" y="6794"/>
                  </a:moveTo>
                  <a:lnTo>
                    <a:pt x="9867" y="6794"/>
                  </a:lnTo>
                  <a:lnTo>
                    <a:pt x="9186" y="9531"/>
                  </a:lnTo>
                  <a:lnTo>
                    <a:pt x="12407" y="10147"/>
                  </a:lnTo>
                  <a:lnTo>
                    <a:pt x="11606" y="7721"/>
                  </a:lnTo>
                  <a:lnTo>
                    <a:pt x="11542" y="7416"/>
                  </a:lnTo>
                  <a:lnTo>
                    <a:pt x="11933" y="6794"/>
                  </a:lnTo>
                  <a:close/>
                </a:path>
                <a:path w="18415" h="23495">
                  <a:moveTo>
                    <a:pt x="9017" y="9499"/>
                  </a:moveTo>
                  <a:lnTo>
                    <a:pt x="9151" y="9669"/>
                  </a:lnTo>
                  <a:lnTo>
                    <a:pt x="9186" y="9531"/>
                  </a:lnTo>
                  <a:lnTo>
                    <a:pt x="9017" y="9499"/>
                  </a:lnTo>
                  <a:close/>
                </a:path>
                <a:path w="18415" h="23495">
                  <a:moveTo>
                    <a:pt x="7714" y="7023"/>
                  </a:moveTo>
                  <a:lnTo>
                    <a:pt x="5727" y="7023"/>
                  </a:lnTo>
                  <a:lnTo>
                    <a:pt x="7213" y="8851"/>
                  </a:lnTo>
                  <a:lnTo>
                    <a:pt x="7714" y="7023"/>
                  </a:lnTo>
                  <a:close/>
                </a:path>
                <a:path w="18415" h="23495">
                  <a:moveTo>
                    <a:pt x="3327" y="3454"/>
                  </a:moveTo>
                  <a:lnTo>
                    <a:pt x="2108" y="3708"/>
                  </a:lnTo>
                  <a:lnTo>
                    <a:pt x="2041" y="5346"/>
                  </a:lnTo>
                  <a:lnTo>
                    <a:pt x="1921" y="6019"/>
                  </a:lnTo>
                  <a:lnTo>
                    <a:pt x="1848" y="7023"/>
                  </a:lnTo>
                  <a:lnTo>
                    <a:pt x="2311" y="8356"/>
                  </a:lnTo>
                  <a:lnTo>
                    <a:pt x="3998" y="7962"/>
                  </a:lnTo>
                  <a:lnTo>
                    <a:pt x="5727" y="7023"/>
                  </a:lnTo>
                  <a:lnTo>
                    <a:pt x="7714" y="7023"/>
                  </a:lnTo>
                  <a:lnTo>
                    <a:pt x="7759" y="6858"/>
                  </a:lnTo>
                  <a:lnTo>
                    <a:pt x="9867" y="6794"/>
                  </a:lnTo>
                  <a:lnTo>
                    <a:pt x="11933" y="6794"/>
                  </a:lnTo>
                  <a:lnTo>
                    <a:pt x="12420" y="6019"/>
                  </a:lnTo>
                  <a:lnTo>
                    <a:pt x="11658" y="5346"/>
                  </a:lnTo>
                  <a:lnTo>
                    <a:pt x="10248" y="5346"/>
                  </a:lnTo>
                  <a:lnTo>
                    <a:pt x="9372" y="5143"/>
                  </a:lnTo>
                  <a:lnTo>
                    <a:pt x="8648" y="4368"/>
                  </a:lnTo>
                  <a:lnTo>
                    <a:pt x="7555" y="3619"/>
                  </a:lnTo>
                  <a:lnTo>
                    <a:pt x="4622" y="3619"/>
                  </a:lnTo>
                  <a:lnTo>
                    <a:pt x="3327" y="3454"/>
                  </a:lnTo>
                  <a:close/>
                </a:path>
                <a:path w="18415" h="23495">
                  <a:moveTo>
                    <a:pt x="11226" y="4965"/>
                  </a:moveTo>
                  <a:lnTo>
                    <a:pt x="10248" y="5346"/>
                  </a:lnTo>
                  <a:lnTo>
                    <a:pt x="11658" y="5346"/>
                  </a:lnTo>
                  <a:lnTo>
                    <a:pt x="11226" y="4965"/>
                  </a:lnTo>
                  <a:close/>
                </a:path>
                <a:path w="18415" h="23495">
                  <a:moveTo>
                    <a:pt x="7772" y="0"/>
                  </a:moveTo>
                  <a:lnTo>
                    <a:pt x="6921" y="647"/>
                  </a:lnTo>
                  <a:lnTo>
                    <a:pt x="5676" y="1155"/>
                  </a:lnTo>
                  <a:lnTo>
                    <a:pt x="4622" y="3619"/>
                  </a:lnTo>
                  <a:lnTo>
                    <a:pt x="7555" y="3619"/>
                  </a:lnTo>
                  <a:lnTo>
                    <a:pt x="6889" y="3162"/>
                  </a:lnTo>
                  <a:lnTo>
                    <a:pt x="6718" y="2705"/>
                  </a:lnTo>
                  <a:lnTo>
                    <a:pt x="7607" y="165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0" name="object 4000"/>
            <p:cNvSpPr/>
            <p:nvPr/>
          </p:nvSpPr>
          <p:spPr>
            <a:xfrm>
              <a:off x="12546493" y="692394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3086" y="0"/>
                  </a:moveTo>
                  <a:lnTo>
                    <a:pt x="3365" y="901"/>
                  </a:lnTo>
                  <a:lnTo>
                    <a:pt x="3098" y="1523"/>
                  </a:lnTo>
                  <a:lnTo>
                    <a:pt x="2209" y="1904"/>
                  </a:lnTo>
                  <a:lnTo>
                    <a:pt x="3403" y="2933"/>
                  </a:lnTo>
                  <a:lnTo>
                    <a:pt x="2489" y="4368"/>
                  </a:lnTo>
                  <a:lnTo>
                    <a:pt x="3390" y="7061"/>
                  </a:lnTo>
                  <a:lnTo>
                    <a:pt x="0" y="6413"/>
                  </a:lnTo>
                  <a:lnTo>
                    <a:pt x="1498" y="8318"/>
                  </a:lnTo>
                  <a:lnTo>
                    <a:pt x="2298" y="8127"/>
                  </a:lnTo>
                  <a:lnTo>
                    <a:pt x="3098" y="7759"/>
                  </a:lnTo>
                  <a:lnTo>
                    <a:pt x="3886" y="7772"/>
                  </a:lnTo>
                  <a:lnTo>
                    <a:pt x="4965" y="7810"/>
                  </a:lnTo>
                  <a:lnTo>
                    <a:pt x="5715" y="7378"/>
                  </a:lnTo>
                  <a:lnTo>
                    <a:pt x="6350" y="6616"/>
                  </a:lnTo>
                  <a:lnTo>
                    <a:pt x="4584" y="4660"/>
                  </a:lnTo>
                  <a:lnTo>
                    <a:pt x="7645" y="3771"/>
                  </a:lnTo>
                  <a:lnTo>
                    <a:pt x="7416" y="2552"/>
                  </a:lnTo>
                  <a:lnTo>
                    <a:pt x="7239" y="1308"/>
                  </a:lnTo>
                  <a:lnTo>
                    <a:pt x="7010" y="76"/>
                  </a:lnTo>
                  <a:lnTo>
                    <a:pt x="5689" y="914"/>
                  </a:lnTo>
                  <a:lnTo>
                    <a:pt x="4394" y="20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1" name="object 4001"/>
            <p:cNvSpPr/>
            <p:nvPr/>
          </p:nvSpPr>
          <p:spPr>
            <a:xfrm>
              <a:off x="12545072" y="691809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397" y="0"/>
                  </a:moveTo>
                  <a:lnTo>
                    <a:pt x="4267" y="12"/>
                  </a:lnTo>
                  <a:lnTo>
                    <a:pt x="3695" y="1879"/>
                  </a:lnTo>
                  <a:lnTo>
                    <a:pt x="1231" y="406"/>
                  </a:lnTo>
                  <a:lnTo>
                    <a:pt x="901" y="1854"/>
                  </a:lnTo>
                  <a:lnTo>
                    <a:pt x="177" y="2781"/>
                  </a:lnTo>
                  <a:lnTo>
                    <a:pt x="126" y="3314"/>
                  </a:lnTo>
                  <a:lnTo>
                    <a:pt x="50" y="3860"/>
                  </a:lnTo>
                  <a:lnTo>
                    <a:pt x="0" y="4432"/>
                  </a:lnTo>
                  <a:lnTo>
                    <a:pt x="368" y="5308"/>
                  </a:lnTo>
                  <a:lnTo>
                    <a:pt x="698" y="6235"/>
                  </a:lnTo>
                  <a:lnTo>
                    <a:pt x="1041" y="7150"/>
                  </a:lnTo>
                  <a:lnTo>
                    <a:pt x="1777" y="7912"/>
                  </a:lnTo>
                  <a:lnTo>
                    <a:pt x="2628" y="8102"/>
                  </a:lnTo>
                  <a:lnTo>
                    <a:pt x="3632" y="7746"/>
                  </a:lnTo>
                  <a:lnTo>
                    <a:pt x="3530" y="7099"/>
                  </a:lnTo>
                  <a:lnTo>
                    <a:pt x="2552" y="6692"/>
                  </a:lnTo>
                  <a:lnTo>
                    <a:pt x="2920" y="5994"/>
                  </a:lnTo>
                  <a:lnTo>
                    <a:pt x="3200" y="5499"/>
                  </a:lnTo>
                  <a:lnTo>
                    <a:pt x="3949" y="5905"/>
                  </a:lnTo>
                  <a:lnTo>
                    <a:pt x="4495" y="5854"/>
                  </a:lnTo>
                  <a:lnTo>
                    <a:pt x="3848" y="4686"/>
                  </a:lnTo>
                  <a:lnTo>
                    <a:pt x="2298" y="3606"/>
                  </a:lnTo>
                  <a:lnTo>
                    <a:pt x="4483" y="2336"/>
                  </a:lnTo>
                  <a:lnTo>
                    <a:pt x="5168" y="1904"/>
                  </a:lnTo>
                  <a:lnTo>
                    <a:pt x="5372" y="888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2" name="object 4002"/>
            <p:cNvSpPr/>
            <p:nvPr/>
          </p:nvSpPr>
          <p:spPr>
            <a:xfrm>
              <a:off x="12554214" y="6922846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177" y="0"/>
                  </a:moveTo>
                  <a:lnTo>
                    <a:pt x="0" y="914"/>
                  </a:lnTo>
                  <a:lnTo>
                    <a:pt x="419" y="2057"/>
                  </a:lnTo>
                  <a:lnTo>
                    <a:pt x="876" y="3213"/>
                  </a:lnTo>
                  <a:lnTo>
                    <a:pt x="1308" y="4356"/>
                  </a:lnTo>
                  <a:lnTo>
                    <a:pt x="1803" y="3060"/>
                  </a:lnTo>
                  <a:lnTo>
                    <a:pt x="1523" y="1739"/>
                  </a:lnTo>
                  <a:lnTo>
                    <a:pt x="1371" y="419"/>
                  </a:lnTo>
                  <a:lnTo>
                    <a:pt x="901" y="49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3" name="object 4003"/>
            <p:cNvSpPr/>
            <p:nvPr/>
          </p:nvSpPr>
          <p:spPr>
            <a:xfrm>
              <a:off x="12513656" y="695162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40">
                  <a:moveTo>
                    <a:pt x="7350" y="10248"/>
                  </a:moveTo>
                  <a:lnTo>
                    <a:pt x="5461" y="10248"/>
                  </a:lnTo>
                  <a:lnTo>
                    <a:pt x="4664" y="11734"/>
                  </a:lnTo>
                  <a:lnTo>
                    <a:pt x="4562" y="12128"/>
                  </a:lnTo>
                  <a:lnTo>
                    <a:pt x="5562" y="14008"/>
                  </a:lnTo>
                  <a:lnTo>
                    <a:pt x="3200" y="14528"/>
                  </a:lnTo>
                  <a:lnTo>
                    <a:pt x="4457" y="15100"/>
                  </a:lnTo>
                  <a:lnTo>
                    <a:pt x="5765" y="14833"/>
                  </a:lnTo>
                  <a:lnTo>
                    <a:pt x="7073" y="14630"/>
                  </a:lnTo>
                  <a:lnTo>
                    <a:pt x="7581" y="13106"/>
                  </a:lnTo>
                  <a:lnTo>
                    <a:pt x="11546" y="13106"/>
                  </a:lnTo>
                  <a:lnTo>
                    <a:pt x="12032" y="12585"/>
                  </a:lnTo>
                  <a:lnTo>
                    <a:pt x="7569" y="12585"/>
                  </a:lnTo>
                  <a:lnTo>
                    <a:pt x="7103" y="12026"/>
                  </a:lnTo>
                  <a:lnTo>
                    <a:pt x="7195" y="10972"/>
                  </a:lnTo>
                  <a:lnTo>
                    <a:pt x="7350" y="10248"/>
                  </a:lnTo>
                  <a:close/>
                </a:path>
                <a:path w="14604" h="15240">
                  <a:moveTo>
                    <a:pt x="11546" y="13106"/>
                  </a:moveTo>
                  <a:lnTo>
                    <a:pt x="7581" y="13106"/>
                  </a:lnTo>
                  <a:lnTo>
                    <a:pt x="9029" y="14147"/>
                  </a:lnTo>
                  <a:lnTo>
                    <a:pt x="9867" y="13601"/>
                  </a:lnTo>
                  <a:lnTo>
                    <a:pt x="11404" y="13258"/>
                  </a:lnTo>
                  <a:lnTo>
                    <a:pt x="11546" y="13106"/>
                  </a:lnTo>
                  <a:close/>
                </a:path>
                <a:path w="14604" h="15240">
                  <a:moveTo>
                    <a:pt x="2159" y="8343"/>
                  </a:moveTo>
                  <a:lnTo>
                    <a:pt x="749" y="8890"/>
                  </a:lnTo>
                  <a:lnTo>
                    <a:pt x="228" y="10972"/>
                  </a:lnTo>
                  <a:lnTo>
                    <a:pt x="103" y="12026"/>
                  </a:lnTo>
                  <a:lnTo>
                    <a:pt x="0" y="12585"/>
                  </a:lnTo>
                  <a:lnTo>
                    <a:pt x="355" y="13296"/>
                  </a:lnTo>
                  <a:lnTo>
                    <a:pt x="1333" y="11544"/>
                  </a:lnTo>
                  <a:lnTo>
                    <a:pt x="3022" y="10972"/>
                  </a:lnTo>
                  <a:lnTo>
                    <a:pt x="5461" y="10248"/>
                  </a:lnTo>
                  <a:lnTo>
                    <a:pt x="7350" y="10248"/>
                  </a:lnTo>
                  <a:lnTo>
                    <a:pt x="7681" y="8699"/>
                  </a:lnTo>
                  <a:lnTo>
                    <a:pt x="4102" y="8699"/>
                  </a:lnTo>
                  <a:lnTo>
                    <a:pt x="2159" y="8343"/>
                  </a:lnTo>
                  <a:close/>
                </a:path>
                <a:path w="14604" h="15240">
                  <a:moveTo>
                    <a:pt x="12585" y="0"/>
                  </a:moveTo>
                  <a:lnTo>
                    <a:pt x="11074" y="1600"/>
                  </a:lnTo>
                  <a:lnTo>
                    <a:pt x="10477" y="3695"/>
                  </a:lnTo>
                  <a:lnTo>
                    <a:pt x="11264" y="5981"/>
                  </a:lnTo>
                  <a:lnTo>
                    <a:pt x="11404" y="6692"/>
                  </a:lnTo>
                  <a:lnTo>
                    <a:pt x="11976" y="8280"/>
                  </a:lnTo>
                  <a:lnTo>
                    <a:pt x="13360" y="8890"/>
                  </a:lnTo>
                  <a:lnTo>
                    <a:pt x="11607" y="11493"/>
                  </a:lnTo>
                  <a:lnTo>
                    <a:pt x="10261" y="12052"/>
                  </a:lnTo>
                  <a:lnTo>
                    <a:pt x="7569" y="12585"/>
                  </a:lnTo>
                  <a:lnTo>
                    <a:pt x="12032" y="12585"/>
                  </a:lnTo>
                  <a:lnTo>
                    <a:pt x="12458" y="12128"/>
                  </a:lnTo>
                  <a:lnTo>
                    <a:pt x="13716" y="11341"/>
                  </a:lnTo>
                  <a:lnTo>
                    <a:pt x="13811" y="10198"/>
                  </a:lnTo>
                  <a:lnTo>
                    <a:pt x="13728" y="8699"/>
                  </a:lnTo>
                  <a:lnTo>
                    <a:pt x="13434" y="7493"/>
                  </a:lnTo>
                  <a:lnTo>
                    <a:pt x="11569" y="4038"/>
                  </a:lnTo>
                  <a:lnTo>
                    <a:pt x="14159" y="4038"/>
                  </a:lnTo>
                  <a:lnTo>
                    <a:pt x="14363" y="2476"/>
                  </a:lnTo>
                  <a:lnTo>
                    <a:pt x="12763" y="1498"/>
                  </a:lnTo>
                  <a:lnTo>
                    <a:pt x="12585" y="0"/>
                  </a:lnTo>
                  <a:close/>
                </a:path>
                <a:path w="14604" h="15240">
                  <a:moveTo>
                    <a:pt x="5207" y="7493"/>
                  </a:moveTo>
                  <a:lnTo>
                    <a:pt x="4521" y="7759"/>
                  </a:lnTo>
                  <a:lnTo>
                    <a:pt x="4102" y="8699"/>
                  </a:lnTo>
                  <a:lnTo>
                    <a:pt x="7681" y="8699"/>
                  </a:lnTo>
                  <a:lnTo>
                    <a:pt x="7771" y="8280"/>
                  </a:lnTo>
                  <a:lnTo>
                    <a:pt x="7763" y="8039"/>
                  </a:lnTo>
                  <a:lnTo>
                    <a:pt x="5207" y="7493"/>
                  </a:lnTo>
                  <a:close/>
                </a:path>
                <a:path w="14604" h="15240">
                  <a:moveTo>
                    <a:pt x="14159" y="4038"/>
                  </a:moveTo>
                  <a:lnTo>
                    <a:pt x="12954" y="4038"/>
                  </a:lnTo>
                  <a:lnTo>
                    <a:pt x="14147" y="4127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4" name="object 4004"/>
            <p:cNvSpPr/>
            <p:nvPr/>
          </p:nvSpPr>
          <p:spPr>
            <a:xfrm>
              <a:off x="12526243" y="6951633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4">
                  <a:moveTo>
                    <a:pt x="0" y="0"/>
                  </a:moveTo>
                  <a:lnTo>
                    <a:pt x="177" y="1498"/>
                  </a:lnTo>
                  <a:lnTo>
                    <a:pt x="1778" y="2463"/>
                  </a:lnTo>
                  <a:lnTo>
                    <a:pt x="1562" y="4114"/>
                  </a:lnTo>
                  <a:lnTo>
                    <a:pt x="2463" y="3848"/>
                  </a:lnTo>
                  <a:lnTo>
                    <a:pt x="2565" y="2819"/>
                  </a:lnTo>
                  <a:lnTo>
                    <a:pt x="3302" y="2273"/>
                  </a:lnTo>
                  <a:lnTo>
                    <a:pt x="4699" y="2679"/>
                  </a:lnTo>
                  <a:lnTo>
                    <a:pt x="4521" y="4152"/>
                  </a:lnTo>
                  <a:lnTo>
                    <a:pt x="6032" y="6756"/>
                  </a:lnTo>
                  <a:lnTo>
                    <a:pt x="6273" y="6807"/>
                  </a:lnTo>
                  <a:lnTo>
                    <a:pt x="8356" y="5473"/>
                  </a:lnTo>
                  <a:lnTo>
                    <a:pt x="10426" y="4699"/>
                  </a:lnTo>
                  <a:lnTo>
                    <a:pt x="14528" y="3111"/>
                  </a:lnTo>
                  <a:lnTo>
                    <a:pt x="14249" y="2425"/>
                  </a:lnTo>
                  <a:lnTo>
                    <a:pt x="13703" y="2654"/>
                  </a:lnTo>
                  <a:lnTo>
                    <a:pt x="13157" y="2717"/>
                  </a:lnTo>
                  <a:lnTo>
                    <a:pt x="12649" y="2298"/>
                  </a:lnTo>
                  <a:lnTo>
                    <a:pt x="12496" y="1816"/>
                  </a:lnTo>
                  <a:lnTo>
                    <a:pt x="12395" y="1612"/>
                  </a:lnTo>
                  <a:lnTo>
                    <a:pt x="11925" y="1765"/>
                  </a:lnTo>
                  <a:lnTo>
                    <a:pt x="11023" y="2120"/>
                  </a:lnTo>
                  <a:lnTo>
                    <a:pt x="10795" y="2870"/>
                  </a:lnTo>
                  <a:lnTo>
                    <a:pt x="10350" y="3403"/>
                  </a:lnTo>
                  <a:lnTo>
                    <a:pt x="8978" y="2882"/>
                  </a:lnTo>
                  <a:lnTo>
                    <a:pt x="9080" y="2362"/>
                  </a:lnTo>
                  <a:lnTo>
                    <a:pt x="9372" y="1930"/>
                  </a:lnTo>
                  <a:lnTo>
                    <a:pt x="9067" y="1727"/>
                  </a:lnTo>
                  <a:lnTo>
                    <a:pt x="8750" y="1320"/>
                  </a:lnTo>
                  <a:lnTo>
                    <a:pt x="5473" y="2006"/>
                  </a:lnTo>
                  <a:lnTo>
                    <a:pt x="285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5" name="object 4005"/>
            <p:cNvSpPr/>
            <p:nvPr/>
          </p:nvSpPr>
          <p:spPr>
            <a:xfrm>
              <a:off x="12525226" y="695566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1384" y="0"/>
                  </a:moveTo>
                  <a:lnTo>
                    <a:pt x="0" y="0"/>
                  </a:lnTo>
                  <a:lnTo>
                    <a:pt x="939" y="1714"/>
                  </a:lnTo>
                  <a:lnTo>
                    <a:pt x="1892" y="3505"/>
                  </a:lnTo>
                  <a:lnTo>
                    <a:pt x="2311" y="5321"/>
                  </a:lnTo>
                  <a:lnTo>
                    <a:pt x="2146" y="7302"/>
                  </a:lnTo>
                  <a:lnTo>
                    <a:pt x="3835" y="5803"/>
                  </a:lnTo>
                  <a:lnTo>
                    <a:pt x="5295" y="3949"/>
                  </a:lnTo>
                  <a:lnTo>
                    <a:pt x="8559" y="4318"/>
                  </a:lnTo>
                  <a:lnTo>
                    <a:pt x="9004" y="3708"/>
                  </a:lnTo>
                  <a:lnTo>
                    <a:pt x="9207" y="3086"/>
                  </a:lnTo>
                  <a:lnTo>
                    <a:pt x="8293" y="3505"/>
                  </a:lnTo>
                  <a:lnTo>
                    <a:pt x="7353" y="3492"/>
                  </a:lnTo>
                  <a:lnTo>
                    <a:pt x="5549" y="3543"/>
                  </a:lnTo>
                  <a:lnTo>
                    <a:pt x="4952" y="3505"/>
                  </a:lnTo>
                  <a:lnTo>
                    <a:pt x="4889" y="965"/>
                  </a:lnTo>
                  <a:lnTo>
                    <a:pt x="3632" y="609"/>
                  </a:lnTo>
                  <a:lnTo>
                    <a:pt x="2578" y="8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D9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6" name="object 4006"/>
            <p:cNvSpPr/>
            <p:nvPr/>
          </p:nvSpPr>
          <p:spPr>
            <a:xfrm>
              <a:off x="12527797" y="695390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1739" y="0"/>
                  </a:moveTo>
                  <a:lnTo>
                    <a:pt x="1003" y="546"/>
                  </a:lnTo>
                  <a:lnTo>
                    <a:pt x="901" y="1587"/>
                  </a:lnTo>
                  <a:lnTo>
                    <a:pt x="0" y="1841"/>
                  </a:lnTo>
                  <a:lnTo>
                    <a:pt x="1054" y="2374"/>
                  </a:lnTo>
                  <a:lnTo>
                    <a:pt x="2311" y="2730"/>
                  </a:lnTo>
                  <a:lnTo>
                    <a:pt x="2349" y="4241"/>
                  </a:lnTo>
                  <a:lnTo>
                    <a:pt x="2387" y="5270"/>
                  </a:lnTo>
                  <a:lnTo>
                    <a:pt x="2984" y="5295"/>
                  </a:lnTo>
                  <a:lnTo>
                    <a:pt x="3810" y="5283"/>
                  </a:lnTo>
                  <a:lnTo>
                    <a:pt x="4787" y="5245"/>
                  </a:lnTo>
                  <a:lnTo>
                    <a:pt x="5727" y="5270"/>
                  </a:lnTo>
                  <a:lnTo>
                    <a:pt x="6642" y="4838"/>
                  </a:lnTo>
                  <a:lnTo>
                    <a:pt x="7048" y="4343"/>
                  </a:lnTo>
                  <a:lnTo>
                    <a:pt x="6997" y="3784"/>
                  </a:lnTo>
                  <a:lnTo>
                    <a:pt x="6807" y="3200"/>
                  </a:lnTo>
                  <a:lnTo>
                    <a:pt x="4737" y="4533"/>
                  </a:lnTo>
                  <a:lnTo>
                    <a:pt x="4483" y="4483"/>
                  </a:lnTo>
                  <a:lnTo>
                    <a:pt x="2959" y="1879"/>
                  </a:lnTo>
                  <a:lnTo>
                    <a:pt x="3136" y="40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7" name="object 4007"/>
            <p:cNvSpPr/>
            <p:nvPr/>
          </p:nvSpPr>
          <p:spPr>
            <a:xfrm>
              <a:off x="12513665" y="696620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136" y="0"/>
                  </a:moveTo>
                  <a:lnTo>
                    <a:pt x="431" y="1054"/>
                  </a:lnTo>
                  <a:lnTo>
                    <a:pt x="0" y="2108"/>
                  </a:lnTo>
                  <a:lnTo>
                    <a:pt x="1371" y="3200"/>
                  </a:lnTo>
                  <a:lnTo>
                    <a:pt x="3924" y="1981"/>
                  </a:lnTo>
                  <a:lnTo>
                    <a:pt x="4152" y="1155"/>
                  </a:lnTo>
                  <a:lnTo>
                    <a:pt x="4622" y="1015"/>
                  </a:lnTo>
                  <a:lnTo>
                    <a:pt x="5283" y="1498"/>
                  </a:lnTo>
                  <a:lnTo>
                    <a:pt x="5524" y="1435"/>
                  </a:lnTo>
                  <a:lnTo>
                    <a:pt x="5981" y="1282"/>
                  </a:lnTo>
                  <a:lnTo>
                    <a:pt x="6438" y="1092"/>
                  </a:lnTo>
                  <a:lnTo>
                    <a:pt x="6896" y="939"/>
                  </a:lnTo>
                  <a:lnTo>
                    <a:pt x="7353" y="749"/>
                  </a:lnTo>
                  <a:lnTo>
                    <a:pt x="7073" y="50"/>
                  </a:lnTo>
                  <a:lnTo>
                    <a:pt x="5753" y="253"/>
                  </a:lnTo>
                  <a:lnTo>
                    <a:pt x="4444" y="50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828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8" name="object 4008"/>
            <p:cNvSpPr/>
            <p:nvPr/>
          </p:nvSpPr>
          <p:spPr>
            <a:xfrm>
              <a:off x="12510981" y="6967485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661" y="0"/>
                  </a:moveTo>
                  <a:lnTo>
                    <a:pt x="8204" y="152"/>
                  </a:lnTo>
                  <a:lnTo>
                    <a:pt x="7962" y="215"/>
                  </a:lnTo>
                  <a:lnTo>
                    <a:pt x="6603" y="698"/>
                  </a:lnTo>
                  <a:lnTo>
                    <a:pt x="4051" y="1930"/>
                  </a:lnTo>
                  <a:lnTo>
                    <a:pt x="2679" y="850"/>
                  </a:lnTo>
                  <a:lnTo>
                    <a:pt x="2578" y="660"/>
                  </a:lnTo>
                  <a:lnTo>
                    <a:pt x="1549" y="1104"/>
                  </a:lnTo>
                  <a:lnTo>
                    <a:pt x="711" y="1765"/>
                  </a:lnTo>
                  <a:lnTo>
                    <a:pt x="0" y="2616"/>
                  </a:lnTo>
                  <a:lnTo>
                    <a:pt x="152" y="2730"/>
                  </a:lnTo>
                  <a:lnTo>
                    <a:pt x="482" y="3022"/>
                  </a:lnTo>
                  <a:lnTo>
                    <a:pt x="1231" y="2781"/>
                  </a:lnTo>
                  <a:lnTo>
                    <a:pt x="2006" y="2501"/>
                  </a:lnTo>
                  <a:lnTo>
                    <a:pt x="2806" y="2870"/>
                  </a:lnTo>
                  <a:lnTo>
                    <a:pt x="8928" y="584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09" name="object 4009"/>
            <p:cNvSpPr/>
            <p:nvPr/>
          </p:nvSpPr>
          <p:spPr>
            <a:xfrm>
              <a:off x="12520731" y="696471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508" y="0"/>
                  </a:moveTo>
                  <a:lnTo>
                    <a:pt x="0" y="1536"/>
                  </a:lnTo>
                  <a:lnTo>
                    <a:pt x="292" y="2235"/>
                  </a:lnTo>
                  <a:lnTo>
                    <a:pt x="1231" y="1790"/>
                  </a:lnTo>
                  <a:lnTo>
                    <a:pt x="2438" y="1778"/>
                  </a:lnTo>
                  <a:lnTo>
                    <a:pt x="2794" y="495"/>
                  </a:lnTo>
                  <a:lnTo>
                    <a:pt x="1955" y="106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3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0" name="object 4010"/>
            <p:cNvSpPr/>
            <p:nvPr/>
          </p:nvSpPr>
          <p:spPr>
            <a:xfrm>
              <a:off x="12539338" y="694548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1244" y="939"/>
                  </a:moveTo>
                  <a:lnTo>
                    <a:pt x="660" y="939"/>
                  </a:lnTo>
                  <a:lnTo>
                    <a:pt x="812" y="1396"/>
                  </a:lnTo>
                  <a:lnTo>
                    <a:pt x="1168" y="2324"/>
                  </a:lnTo>
                  <a:lnTo>
                    <a:pt x="1692" y="2514"/>
                  </a:lnTo>
                  <a:lnTo>
                    <a:pt x="1752" y="3098"/>
                  </a:lnTo>
                  <a:lnTo>
                    <a:pt x="1315" y="3543"/>
                  </a:lnTo>
                  <a:lnTo>
                    <a:pt x="215" y="4571"/>
                  </a:lnTo>
                  <a:lnTo>
                    <a:pt x="85" y="5791"/>
                  </a:lnTo>
                  <a:lnTo>
                    <a:pt x="0" y="7480"/>
                  </a:lnTo>
                  <a:lnTo>
                    <a:pt x="939" y="7924"/>
                  </a:lnTo>
                  <a:lnTo>
                    <a:pt x="1612" y="7632"/>
                  </a:lnTo>
                  <a:lnTo>
                    <a:pt x="3708" y="5791"/>
                  </a:lnTo>
                  <a:lnTo>
                    <a:pt x="4495" y="4279"/>
                  </a:lnTo>
                  <a:lnTo>
                    <a:pt x="3886" y="4279"/>
                  </a:lnTo>
                  <a:lnTo>
                    <a:pt x="3251" y="4216"/>
                  </a:lnTo>
                  <a:lnTo>
                    <a:pt x="2641" y="4127"/>
                  </a:lnTo>
                  <a:lnTo>
                    <a:pt x="2750" y="3467"/>
                  </a:lnTo>
                  <a:lnTo>
                    <a:pt x="2998" y="2895"/>
                  </a:lnTo>
                  <a:lnTo>
                    <a:pt x="3108" y="2717"/>
                  </a:lnTo>
                  <a:lnTo>
                    <a:pt x="3329" y="2476"/>
                  </a:lnTo>
                  <a:lnTo>
                    <a:pt x="3440" y="2324"/>
                  </a:lnTo>
                  <a:lnTo>
                    <a:pt x="3540" y="2120"/>
                  </a:lnTo>
                  <a:lnTo>
                    <a:pt x="3644" y="1841"/>
                  </a:lnTo>
                  <a:lnTo>
                    <a:pt x="3862" y="1396"/>
                  </a:lnTo>
                  <a:lnTo>
                    <a:pt x="3776" y="990"/>
                  </a:lnTo>
                  <a:lnTo>
                    <a:pt x="1803" y="990"/>
                  </a:lnTo>
                  <a:lnTo>
                    <a:pt x="1244" y="939"/>
                  </a:lnTo>
                  <a:close/>
                </a:path>
                <a:path w="8890" h="8254">
                  <a:moveTo>
                    <a:pt x="4749" y="977"/>
                  </a:moveTo>
                  <a:lnTo>
                    <a:pt x="3924" y="1269"/>
                  </a:lnTo>
                  <a:lnTo>
                    <a:pt x="3644" y="1841"/>
                  </a:lnTo>
                  <a:lnTo>
                    <a:pt x="3531" y="2324"/>
                  </a:lnTo>
                  <a:lnTo>
                    <a:pt x="3759" y="3035"/>
                  </a:lnTo>
                  <a:lnTo>
                    <a:pt x="3886" y="4279"/>
                  </a:lnTo>
                  <a:lnTo>
                    <a:pt x="4495" y="4279"/>
                  </a:lnTo>
                  <a:lnTo>
                    <a:pt x="5143" y="3035"/>
                  </a:lnTo>
                  <a:lnTo>
                    <a:pt x="8356" y="2717"/>
                  </a:lnTo>
                  <a:lnTo>
                    <a:pt x="8227" y="2247"/>
                  </a:lnTo>
                  <a:lnTo>
                    <a:pt x="7442" y="2247"/>
                  </a:lnTo>
                  <a:lnTo>
                    <a:pt x="6807" y="2120"/>
                  </a:lnTo>
                  <a:lnTo>
                    <a:pt x="5549" y="1041"/>
                  </a:lnTo>
                  <a:lnTo>
                    <a:pt x="4749" y="977"/>
                  </a:lnTo>
                  <a:close/>
                </a:path>
                <a:path w="8890" h="8254">
                  <a:moveTo>
                    <a:pt x="8153" y="2031"/>
                  </a:moveTo>
                  <a:lnTo>
                    <a:pt x="7442" y="2247"/>
                  </a:lnTo>
                  <a:lnTo>
                    <a:pt x="8227" y="2247"/>
                  </a:lnTo>
                  <a:lnTo>
                    <a:pt x="8153" y="2031"/>
                  </a:lnTo>
                  <a:close/>
                </a:path>
                <a:path w="8890" h="8254">
                  <a:moveTo>
                    <a:pt x="3187" y="0"/>
                  </a:moveTo>
                  <a:lnTo>
                    <a:pt x="1803" y="990"/>
                  </a:lnTo>
                  <a:lnTo>
                    <a:pt x="3776" y="990"/>
                  </a:lnTo>
                  <a:lnTo>
                    <a:pt x="3568" y="59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1" name="object 4011"/>
            <p:cNvSpPr/>
            <p:nvPr/>
          </p:nvSpPr>
          <p:spPr>
            <a:xfrm>
              <a:off x="12540276" y="69531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57" y="101"/>
                  </a:lnTo>
                  <a:lnTo>
                    <a:pt x="0" y="292"/>
                  </a:lnTo>
                  <a:lnTo>
                    <a:pt x="88" y="508"/>
                  </a:lnTo>
                  <a:lnTo>
                    <a:pt x="152" y="723"/>
                  </a:lnTo>
                  <a:lnTo>
                    <a:pt x="215" y="952"/>
                  </a:lnTo>
                  <a:lnTo>
                    <a:pt x="393" y="647"/>
                  </a:lnTo>
                  <a:lnTo>
                    <a:pt x="546" y="33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2" name="object 4012"/>
            <p:cNvSpPr/>
            <p:nvPr/>
          </p:nvSpPr>
          <p:spPr>
            <a:xfrm>
              <a:off x="12543265" y="6933939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4571" y="0"/>
                  </a:moveTo>
                  <a:lnTo>
                    <a:pt x="2997" y="1269"/>
                  </a:lnTo>
                  <a:lnTo>
                    <a:pt x="2730" y="2197"/>
                  </a:lnTo>
                  <a:lnTo>
                    <a:pt x="2628" y="3187"/>
                  </a:lnTo>
                  <a:lnTo>
                    <a:pt x="3390" y="5168"/>
                  </a:lnTo>
                  <a:lnTo>
                    <a:pt x="2070" y="5753"/>
                  </a:lnTo>
                  <a:lnTo>
                    <a:pt x="1943" y="6426"/>
                  </a:lnTo>
                  <a:lnTo>
                    <a:pt x="1485" y="6743"/>
                  </a:lnTo>
                  <a:lnTo>
                    <a:pt x="927" y="6972"/>
                  </a:lnTo>
                  <a:lnTo>
                    <a:pt x="990" y="7873"/>
                  </a:lnTo>
                  <a:lnTo>
                    <a:pt x="266" y="8483"/>
                  </a:lnTo>
                  <a:lnTo>
                    <a:pt x="0" y="9232"/>
                  </a:lnTo>
                  <a:lnTo>
                    <a:pt x="1790" y="10388"/>
                  </a:lnTo>
                  <a:lnTo>
                    <a:pt x="1930" y="9004"/>
                  </a:lnTo>
                  <a:lnTo>
                    <a:pt x="2247" y="7442"/>
                  </a:lnTo>
                  <a:lnTo>
                    <a:pt x="5232" y="10045"/>
                  </a:lnTo>
                  <a:lnTo>
                    <a:pt x="6172" y="9728"/>
                  </a:lnTo>
                  <a:lnTo>
                    <a:pt x="6591" y="9537"/>
                  </a:lnTo>
                  <a:lnTo>
                    <a:pt x="6489" y="8585"/>
                  </a:lnTo>
                  <a:lnTo>
                    <a:pt x="5384" y="7797"/>
                  </a:lnTo>
                  <a:lnTo>
                    <a:pt x="7226" y="5981"/>
                  </a:lnTo>
                  <a:lnTo>
                    <a:pt x="7238" y="4648"/>
                  </a:lnTo>
                  <a:lnTo>
                    <a:pt x="7467" y="3619"/>
                  </a:lnTo>
                  <a:lnTo>
                    <a:pt x="7683" y="2438"/>
                  </a:lnTo>
                  <a:lnTo>
                    <a:pt x="5943" y="2920"/>
                  </a:lnTo>
                  <a:lnTo>
                    <a:pt x="5791" y="2832"/>
                  </a:lnTo>
                  <a:lnTo>
                    <a:pt x="5816" y="1739"/>
                  </a:lnTo>
                  <a:lnTo>
                    <a:pt x="5816" y="62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3" name="object 4013"/>
            <p:cNvSpPr/>
            <p:nvPr/>
          </p:nvSpPr>
          <p:spPr>
            <a:xfrm>
              <a:off x="12539652" y="694046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3594" y="0"/>
                  </a:moveTo>
                  <a:lnTo>
                    <a:pt x="1816" y="736"/>
                  </a:lnTo>
                  <a:lnTo>
                    <a:pt x="2793" y="2692"/>
                  </a:lnTo>
                  <a:lnTo>
                    <a:pt x="1892" y="3797"/>
                  </a:lnTo>
                  <a:lnTo>
                    <a:pt x="1498" y="4622"/>
                  </a:lnTo>
                  <a:lnTo>
                    <a:pt x="0" y="4622"/>
                  </a:lnTo>
                  <a:lnTo>
                    <a:pt x="342" y="5943"/>
                  </a:lnTo>
                  <a:lnTo>
                    <a:pt x="914" y="5943"/>
                  </a:lnTo>
                  <a:lnTo>
                    <a:pt x="1485" y="6019"/>
                  </a:lnTo>
                  <a:lnTo>
                    <a:pt x="2031" y="5638"/>
                  </a:lnTo>
                  <a:lnTo>
                    <a:pt x="2857" y="5029"/>
                  </a:lnTo>
                  <a:lnTo>
                    <a:pt x="3263" y="5626"/>
                  </a:lnTo>
                  <a:lnTo>
                    <a:pt x="3606" y="6286"/>
                  </a:lnTo>
                  <a:lnTo>
                    <a:pt x="4432" y="5994"/>
                  </a:lnTo>
                  <a:lnTo>
                    <a:pt x="5232" y="6070"/>
                  </a:lnTo>
                  <a:lnTo>
                    <a:pt x="6489" y="7137"/>
                  </a:lnTo>
                  <a:lnTo>
                    <a:pt x="7111" y="7264"/>
                  </a:lnTo>
                  <a:lnTo>
                    <a:pt x="7835" y="7048"/>
                  </a:lnTo>
                  <a:lnTo>
                    <a:pt x="9131" y="6489"/>
                  </a:lnTo>
                  <a:lnTo>
                    <a:pt x="9537" y="5562"/>
                  </a:lnTo>
                  <a:lnTo>
                    <a:pt x="9131" y="4229"/>
                  </a:lnTo>
                  <a:lnTo>
                    <a:pt x="8851" y="3530"/>
                  </a:lnTo>
                  <a:lnTo>
                    <a:pt x="5854" y="914"/>
                  </a:lnTo>
                  <a:lnTo>
                    <a:pt x="5549" y="2476"/>
                  </a:lnTo>
                  <a:lnTo>
                    <a:pt x="5410" y="3848"/>
                  </a:lnTo>
                  <a:lnTo>
                    <a:pt x="3606" y="2717"/>
                  </a:lnTo>
                  <a:lnTo>
                    <a:pt x="3886" y="1943"/>
                  </a:lnTo>
                  <a:lnTo>
                    <a:pt x="4610" y="1346"/>
                  </a:lnTo>
                  <a:lnTo>
                    <a:pt x="4546" y="431"/>
                  </a:lnTo>
                  <a:lnTo>
                    <a:pt x="4203" y="292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4" name="object 4014"/>
            <p:cNvSpPr/>
            <p:nvPr/>
          </p:nvSpPr>
          <p:spPr>
            <a:xfrm>
              <a:off x="12548492" y="69437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23" y="0"/>
                  </a:moveTo>
                  <a:lnTo>
                    <a:pt x="482" y="88"/>
                  </a:lnTo>
                  <a:lnTo>
                    <a:pt x="241" y="165"/>
                  </a:lnTo>
                  <a:lnTo>
                    <a:pt x="0" y="253"/>
                  </a:lnTo>
                  <a:lnTo>
                    <a:pt x="88" y="495"/>
                  </a:lnTo>
                  <a:lnTo>
                    <a:pt x="190" y="711"/>
                  </a:lnTo>
                  <a:lnTo>
                    <a:pt x="279" y="95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5" name="object 4015"/>
            <p:cNvSpPr/>
            <p:nvPr/>
          </p:nvSpPr>
          <p:spPr>
            <a:xfrm>
              <a:off x="12507701" y="6840581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8775" y="18287"/>
                  </a:moveTo>
                  <a:lnTo>
                    <a:pt x="8686" y="19202"/>
                  </a:lnTo>
                  <a:lnTo>
                    <a:pt x="10490" y="20104"/>
                  </a:lnTo>
                  <a:lnTo>
                    <a:pt x="11950" y="19507"/>
                  </a:lnTo>
                  <a:lnTo>
                    <a:pt x="12853" y="18402"/>
                  </a:lnTo>
                  <a:lnTo>
                    <a:pt x="9588" y="18402"/>
                  </a:lnTo>
                  <a:lnTo>
                    <a:pt x="8775" y="18287"/>
                  </a:lnTo>
                  <a:close/>
                </a:path>
                <a:path w="14604" h="20320">
                  <a:moveTo>
                    <a:pt x="14369" y="13639"/>
                  </a:moveTo>
                  <a:lnTo>
                    <a:pt x="10858" y="13639"/>
                  </a:lnTo>
                  <a:lnTo>
                    <a:pt x="12242" y="16802"/>
                  </a:lnTo>
                  <a:lnTo>
                    <a:pt x="10185" y="17017"/>
                  </a:lnTo>
                  <a:lnTo>
                    <a:pt x="9588" y="18402"/>
                  </a:lnTo>
                  <a:lnTo>
                    <a:pt x="12853" y="18402"/>
                  </a:lnTo>
                  <a:lnTo>
                    <a:pt x="13195" y="17983"/>
                  </a:lnTo>
                  <a:lnTo>
                    <a:pt x="14369" y="13639"/>
                  </a:lnTo>
                  <a:close/>
                </a:path>
                <a:path w="14604" h="20320">
                  <a:moveTo>
                    <a:pt x="8788" y="13411"/>
                  </a:moveTo>
                  <a:lnTo>
                    <a:pt x="8356" y="13512"/>
                  </a:lnTo>
                  <a:lnTo>
                    <a:pt x="8572" y="14084"/>
                  </a:lnTo>
                  <a:lnTo>
                    <a:pt x="8635" y="14643"/>
                  </a:lnTo>
                  <a:lnTo>
                    <a:pt x="8204" y="15151"/>
                  </a:lnTo>
                  <a:lnTo>
                    <a:pt x="8394" y="15316"/>
                  </a:lnTo>
                  <a:lnTo>
                    <a:pt x="9575" y="15735"/>
                  </a:lnTo>
                  <a:lnTo>
                    <a:pt x="10757" y="13804"/>
                  </a:lnTo>
                  <a:lnTo>
                    <a:pt x="9397" y="13804"/>
                  </a:lnTo>
                  <a:lnTo>
                    <a:pt x="8788" y="13411"/>
                  </a:lnTo>
                  <a:close/>
                </a:path>
                <a:path w="14604" h="20320">
                  <a:moveTo>
                    <a:pt x="6730" y="7061"/>
                  </a:moveTo>
                  <a:lnTo>
                    <a:pt x="5519" y="8915"/>
                  </a:lnTo>
                  <a:lnTo>
                    <a:pt x="5595" y="9436"/>
                  </a:lnTo>
                  <a:lnTo>
                    <a:pt x="5702" y="9893"/>
                  </a:lnTo>
                  <a:lnTo>
                    <a:pt x="7848" y="12141"/>
                  </a:lnTo>
                  <a:lnTo>
                    <a:pt x="8204" y="12217"/>
                  </a:lnTo>
                  <a:lnTo>
                    <a:pt x="8585" y="12242"/>
                  </a:lnTo>
                  <a:lnTo>
                    <a:pt x="9143" y="12547"/>
                  </a:lnTo>
                  <a:lnTo>
                    <a:pt x="9550" y="12903"/>
                  </a:lnTo>
                  <a:lnTo>
                    <a:pt x="9524" y="13131"/>
                  </a:lnTo>
                  <a:lnTo>
                    <a:pt x="9397" y="13804"/>
                  </a:lnTo>
                  <a:lnTo>
                    <a:pt x="10757" y="13804"/>
                  </a:lnTo>
                  <a:lnTo>
                    <a:pt x="10858" y="13639"/>
                  </a:lnTo>
                  <a:lnTo>
                    <a:pt x="14369" y="13639"/>
                  </a:lnTo>
                  <a:lnTo>
                    <a:pt x="14528" y="13068"/>
                  </a:lnTo>
                  <a:lnTo>
                    <a:pt x="11668" y="11607"/>
                  </a:lnTo>
                  <a:lnTo>
                    <a:pt x="10579" y="11607"/>
                  </a:lnTo>
                  <a:lnTo>
                    <a:pt x="10833" y="10807"/>
                  </a:lnTo>
                  <a:lnTo>
                    <a:pt x="12831" y="10807"/>
                  </a:lnTo>
                  <a:lnTo>
                    <a:pt x="12755" y="10299"/>
                  </a:lnTo>
                  <a:lnTo>
                    <a:pt x="8356" y="10299"/>
                  </a:lnTo>
                  <a:lnTo>
                    <a:pt x="7175" y="8915"/>
                  </a:lnTo>
                  <a:lnTo>
                    <a:pt x="6489" y="8191"/>
                  </a:lnTo>
                  <a:lnTo>
                    <a:pt x="6730" y="7061"/>
                  </a:lnTo>
                  <a:close/>
                </a:path>
                <a:path w="14604" h="20320">
                  <a:moveTo>
                    <a:pt x="11544" y="11544"/>
                  </a:moveTo>
                  <a:lnTo>
                    <a:pt x="10579" y="11607"/>
                  </a:lnTo>
                  <a:lnTo>
                    <a:pt x="11668" y="11607"/>
                  </a:lnTo>
                  <a:close/>
                </a:path>
                <a:path w="14604" h="20320">
                  <a:moveTo>
                    <a:pt x="12831" y="10807"/>
                  </a:moveTo>
                  <a:lnTo>
                    <a:pt x="10833" y="10807"/>
                  </a:lnTo>
                  <a:lnTo>
                    <a:pt x="11201" y="11366"/>
                  </a:lnTo>
                  <a:lnTo>
                    <a:pt x="11544" y="11518"/>
                  </a:lnTo>
                  <a:lnTo>
                    <a:pt x="12852" y="10947"/>
                  </a:lnTo>
                  <a:lnTo>
                    <a:pt x="12831" y="10807"/>
                  </a:lnTo>
                  <a:close/>
                </a:path>
                <a:path w="14604" h="20320">
                  <a:moveTo>
                    <a:pt x="10052" y="5702"/>
                  </a:moveTo>
                  <a:lnTo>
                    <a:pt x="6184" y="5702"/>
                  </a:lnTo>
                  <a:lnTo>
                    <a:pt x="8204" y="5791"/>
                  </a:lnTo>
                  <a:lnTo>
                    <a:pt x="9931" y="7848"/>
                  </a:lnTo>
                  <a:lnTo>
                    <a:pt x="8928" y="10083"/>
                  </a:lnTo>
                  <a:lnTo>
                    <a:pt x="8356" y="10299"/>
                  </a:lnTo>
                  <a:lnTo>
                    <a:pt x="12755" y="10299"/>
                  </a:lnTo>
                  <a:lnTo>
                    <a:pt x="12569" y="8915"/>
                  </a:lnTo>
                  <a:lnTo>
                    <a:pt x="12484" y="7950"/>
                  </a:lnTo>
                  <a:lnTo>
                    <a:pt x="10248" y="6464"/>
                  </a:lnTo>
                  <a:lnTo>
                    <a:pt x="10052" y="5702"/>
                  </a:lnTo>
                  <a:close/>
                </a:path>
                <a:path w="14604" h="20320">
                  <a:moveTo>
                    <a:pt x="3734" y="6667"/>
                  </a:moveTo>
                  <a:lnTo>
                    <a:pt x="2946" y="6667"/>
                  </a:lnTo>
                  <a:lnTo>
                    <a:pt x="4178" y="9016"/>
                  </a:lnTo>
                  <a:lnTo>
                    <a:pt x="3734" y="6667"/>
                  </a:lnTo>
                  <a:close/>
                </a:path>
                <a:path w="14604" h="20320">
                  <a:moveTo>
                    <a:pt x="2844" y="0"/>
                  </a:moveTo>
                  <a:lnTo>
                    <a:pt x="939" y="596"/>
                  </a:lnTo>
                  <a:lnTo>
                    <a:pt x="773" y="1104"/>
                  </a:lnTo>
                  <a:lnTo>
                    <a:pt x="758" y="1549"/>
                  </a:lnTo>
                  <a:lnTo>
                    <a:pt x="1206" y="3162"/>
                  </a:lnTo>
                  <a:lnTo>
                    <a:pt x="825" y="3708"/>
                  </a:lnTo>
                  <a:lnTo>
                    <a:pt x="88" y="4063"/>
                  </a:lnTo>
                  <a:lnTo>
                    <a:pt x="152" y="4305"/>
                  </a:lnTo>
                  <a:lnTo>
                    <a:pt x="1549" y="6388"/>
                  </a:lnTo>
                  <a:lnTo>
                    <a:pt x="0" y="8039"/>
                  </a:lnTo>
                  <a:lnTo>
                    <a:pt x="1473" y="7454"/>
                  </a:lnTo>
                  <a:lnTo>
                    <a:pt x="2946" y="6667"/>
                  </a:lnTo>
                  <a:lnTo>
                    <a:pt x="3734" y="6667"/>
                  </a:lnTo>
                  <a:lnTo>
                    <a:pt x="3581" y="5854"/>
                  </a:lnTo>
                  <a:lnTo>
                    <a:pt x="6184" y="5702"/>
                  </a:lnTo>
                  <a:lnTo>
                    <a:pt x="10052" y="5702"/>
                  </a:lnTo>
                  <a:lnTo>
                    <a:pt x="9944" y="5283"/>
                  </a:lnTo>
                  <a:lnTo>
                    <a:pt x="8597" y="2717"/>
                  </a:lnTo>
                  <a:lnTo>
                    <a:pt x="7035" y="2616"/>
                  </a:lnTo>
                  <a:lnTo>
                    <a:pt x="5778" y="2489"/>
                  </a:lnTo>
                  <a:lnTo>
                    <a:pt x="4648" y="2235"/>
                  </a:lnTo>
                  <a:lnTo>
                    <a:pt x="3555" y="38"/>
                  </a:lnTo>
                  <a:lnTo>
                    <a:pt x="2844" y="0"/>
                  </a:lnTo>
                  <a:close/>
                </a:path>
                <a:path w="14604" h="20320">
                  <a:moveTo>
                    <a:pt x="6438" y="101"/>
                  </a:moveTo>
                  <a:lnTo>
                    <a:pt x="5575" y="1104"/>
                  </a:lnTo>
                  <a:lnTo>
                    <a:pt x="6908" y="1549"/>
                  </a:lnTo>
                  <a:lnTo>
                    <a:pt x="7035" y="2616"/>
                  </a:lnTo>
                  <a:lnTo>
                    <a:pt x="8601" y="2616"/>
                  </a:lnTo>
                  <a:lnTo>
                    <a:pt x="8674" y="495"/>
                  </a:lnTo>
                  <a:lnTo>
                    <a:pt x="6438" y="1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6" name="object 4016"/>
            <p:cNvSpPr/>
            <p:nvPr/>
          </p:nvSpPr>
          <p:spPr>
            <a:xfrm>
              <a:off x="12500728" y="6835438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914" y="8331"/>
                  </a:moveTo>
                  <a:lnTo>
                    <a:pt x="723" y="9829"/>
                  </a:lnTo>
                  <a:lnTo>
                    <a:pt x="0" y="11188"/>
                  </a:lnTo>
                  <a:lnTo>
                    <a:pt x="444" y="11442"/>
                  </a:lnTo>
                  <a:lnTo>
                    <a:pt x="825" y="11531"/>
                  </a:lnTo>
                  <a:lnTo>
                    <a:pt x="1206" y="10490"/>
                  </a:lnTo>
                  <a:lnTo>
                    <a:pt x="2362" y="9829"/>
                  </a:lnTo>
                  <a:lnTo>
                    <a:pt x="5417" y="9829"/>
                  </a:lnTo>
                  <a:lnTo>
                    <a:pt x="5715" y="9359"/>
                  </a:lnTo>
                  <a:lnTo>
                    <a:pt x="7061" y="9207"/>
                  </a:lnTo>
                  <a:lnTo>
                    <a:pt x="7429" y="9029"/>
                  </a:lnTo>
                  <a:lnTo>
                    <a:pt x="3505" y="9029"/>
                  </a:lnTo>
                  <a:lnTo>
                    <a:pt x="914" y="8331"/>
                  </a:lnTo>
                  <a:close/>
                </a:path>
                <a:path w="14604" h="12065">
                  <a:moveTo>
                    <a:pt x="5417" y="9829"/>
                  </a:moveTo>
                  <a:lnTo>
                    <a:pt x="2362" y="9829"/>
                  </a:lnTo>
                  <a:lnTo>
                    <a:pt x="3048" y="10109"/>
                  </a:lnTo>
                  <a:lnTo>
                    <a:pt x="4749" y="10883"/>
                  </a:lnTo>
                  <a:lnTo>
                    <a:pt x="5417" y="9829"/>
                  </a:lnTo>
                  <a:close/>
                </a:path>
                <a:path w="14604" h="12065">
                  <a:moveTo>
                    <a:pt x="4749" y="3644"/>
                  </a:moveTo>
                  <a:lnTo>
                    <a:pt x="4102" y="4178"/>
                  </a:lnTo>
                  <a:lnTo>
                    <a:pt x="3949" y="4991"/>
                  </a:lnTo>
                  <a:lnTo>
                    <a:pt x="3211" y="5181"/>
                  </a:lnTo>
                  <a:lnTo>
                    <a:pt x="3530" y="5511"/>
                  </a:lnTo>
                  <a:lnTo>
                    <a:pt x="4368" y="6134"/>
                  </a:lnTo>
                  <a:lnTo>
                    <a:pt x="5473" y="6311"/>
                  </a:lnTo>
                  <a:lnTo>
                    <a:pt x="4813" y="8483"/>
                  </a:lnTo>
                  <a:lnTo>
                    <a:pt x="3505" y="9029"/>
                  </a:lnTo>
                  <a:lnTo>
                    <a:pt x="7429" y="9029"/>
                  </a:lnTo>
                  <a:lnTo>
                    <a:pt x="7797" y="8851"/>
                  </a:lnTo>
                  <a:lnTo>
                    <a:pt x="8178" y="8305"/>
                  </a:lnTo>
                  <a:lnTo>
                    <a:pt x="7730" y="6692"/>
                  </a:lnTo>
                  <a:lnTo>
                    <a:pt x="7783" y="6134"/>
                  </a:lnTo>
                  <a:lnTo>
                    <a:pt x="7895" y="5791"/>
                  </a:lnTo>
                  <a:lnTo>
                    <a:pt x="5918" y="5791"/>
                  </a:lnTo>
                  <a:lnTo>
                    <a:pt x="4749" y="3644"/>
                  </a:lnTo>
                  <a:close/>
                </a:path>
                <a:path w="14604" h="12065">
                  <a:moveTo>
                    <a:pt x="13372" y="5143"/>
                  </a:moveTo>
                  <a:lnTo>
                    <a:pt x="9817" y="5143"/>
                  </a:lnTo>
                  <a:lnTo>
                    <a:pt x="10528" y="5181"/>
                  </a:lnTo>
                  <a:lnTo>
                    <a:pt x="11620" y="7378"/>
                  </a:lnTo>
                  <a:lnTo>
                    <a:pt x="12750" y="7632"/>
                  </a:lnTo>
                  <a:lnTo>
                    <a:pt x="14008" y="7759"/>
                  </a:lnTo>
                  <a:lnTo>
                    <a:pt x="13881" y="6692"/>
                  </a:lnTo>
                  <a:lnTo>
                    <a:pt x="12547" y="6248"/>
                  </a:lnTo>
                  <a:lnTo>
                    <a:pt x="13411" y="5245"/>
                  </a:lnTo>
                  <a:close/>
                </a:path>
                <a:path w="14604" h="12065">
                  <a:moveTo>
                    <a:pt x="10655" y="0"/>
                  </a:moveTo>
                  <a:lnTo>
                    <a:pt x="10198" y="190"/>
                  </a:lnTo>
                  <a:lnTo>
                    <a:pt x="9271" y="533"/>
                  </a:lnTo>
                  <a:lnTo>
                    <a:pt x="9446" y="1041"/>
                  </a:lnTo>
                  <a:lnTo>
                    <a:pt x="9448" y="1879"/>
                  </a:lnTo>
                  <a:lnTo>
                    <a:pt x="8966" y="2184"/>
                  </a:lnTo>
                  <a:lnTo>
                    <a:pt x="8420" y="2413"/>
                  </a:lnTo>
                  <a:lnTo>
                    <a:pt x="7594" y="3505"/>
                  </a:lnTo>
                  <a:lnTo>
                    <a:pt x="5918" y="4013"/>
                  </a:lnTo>
                  <a:lnTo>
                    <a:pt x="5918" y="5791"/>
                  </a:lnTo>
                  <a:lnTo>
                    <a:pt x="7895" y="5791"/>
                  </a:lnTo>
                  <a:lnTo>
                    <a:pt x="9817" y="5143"/>
                  </a:lnTo>
                  <a:lnTo>
                    <a:pt x="13372" y="5143"/>
                  </a:lnTo>
                  <a:lnTo>
                    <a:pt x="12877" y="3860"/>
                  </a:lnTo>
                  <a:lnTo>
                    <a:pt x="12674" y="3835"/>
                  </a:lnTo>
                  <a:lnTo>
                    <a:pt x="12280" y="3746"/>
                  </a:lnTo>
                  <a:lnTo>
                    <a:pt x="12611" y="3162"/>
                  </a:lnTo>
                  <a:lnTo>
                    <a:pt x="13407" y="3162"/>
                  </a:lnTo>
                  <a:lnTo>
                    <a:pt x="13055" y="2235"/>
                  </a:lnTo>
                  <a:lnTo>
                    <a:pt x="12115" y="1803"/>
                  </a:lnTo>
                  <a:lnTo>
                    <a:pt x="11950" y="1346"/>
                  </a:lnTo>
                  <a:lnTo>
                    <a:pt x="11849" y="1130"/>
                  </a:lnTo>
                  <a:lnTo>
                    <a:pt x="11201" y="1041"/>
                  </a:lnTo>
                  <a:lnTo>
                    <a:pt x="10875" y="533"/>
                  </a:lnTo>
                  <a:lnTo>
                    <a:pt x="10655" y="0"/>
                  </a:lnTo>
                  <a:close/>
                </a:path>
                <a:path w="14604" h="12065">
                  <a:moveTo>
                    <a:pt x="13407" y="3162"/>
                  </a:moveTo>
                  <a:lnTo>
                    <a:pt x="12611" y="3162"/>
                  </a:lnTo>
                  <a:lnTo>
                    <a:pt x="12683" y="3505"/>
                  </a:lnTo>
                  <a:lnTo>
                    <a:pt x="12790" y="3746"/>
                  </a:lnTo>
                  <a:lnTo>
                    <a:pt x="13471" y="3644"/>
                  </a:lnTo>
                  <a:lnTo>
                    <a:pt x="13537" y="3505"/>
                  </a:lnTo>
                  <a:lnTo>
                    <a:pt x="13407" y="3162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7" name="object 4017"/>
            <p:cNvSpPr/>
            <p:nvPr/>
          </p:nvSpPr>
          <p:spPr>
            <a:xfrm>
              <a:off x="12520049" y="685804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79" y="0"/>
                  </a:moveTo>
                  <a:lnTo>
                    <a:pt x="850" y="520"/>
                  </a:lnTo>
                  <a:lnTo>
                    <a:pt x="1155" y="1396"/>
                  </a:lnTo>
                  <a:lnTo>
                    <a:pt x="876" y="2031"/>
                  </a:lnTo>
                  <a:lnTo>
                    <a:pt x="0" y="2425"/>
                  </a:lnTo>
                  <a:lnTo>
                    <a:pt x="304" y="3136"/>
                  </a:lnTo>
                  <a:lnTo>
                    <a:pt x="457" y="3975"/>
                  </a:lnTo>
                  <a:lnTo>
                    <a:pt x="1346" y="4229"/>
                  </a:lnTo>
                  <a:lnTo>
                    <a:pt x="1689" y="3581"/>
                  </a:lnTo>
                  <a:lnTo>
                    <a:pt x="1993" y="2933"/>
                  </a:lnTo>
                  <a:lnTo>
                    <a:pt x="2336" y="2285"/>
                  </a:lnTo>
                  <a:lnTo>
                    <a:pt x="2374" y="124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629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8" name="object 4018"/>
            <p:cNvSpPr/>
            <p:nvPr/>
          </p:nvSpPr>
          <p:spPr>
            <a:xfrm>
              <a:off x="12524775" y="68621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97" y="0"/>
                  </a:moveTo>
                  <a:lnTo>
                    <a:pt x="0" y="457"/>
                  </a:lnTo>
                  <a:lnTo>
                    <a:pt x="101" y="698"/>
                  </a:lnTo>
                  <a:lnTo>
                    <a:pt x="203" y="901"/>
                  </a:lnTo>
                  <a:lnTo>
                    <a:pt x="304" y="1117"/>
                  </a:lnTo>
                  <a:lnTo>
                    <a:pt x="914" y="1422"/>
                  </a:lnTo>
                  <a:lnTo>
                    <a:pt x="1549" y="1714"/>
                  </a:lnTo>
                  <a:lnTo>
                    <a:pt x="2159" y="2006"/>
                  </a:lnTo>
                  <a:lnTo>
                    <a:pt x="1790" y="97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19" name="object 4019"/>
            <p:cNvSpPr/>
            <p:nvPr/>
          </p:nvSpPr>
          <p:spPr>
            <a:xfrm>
              <a:off x="12513601" y="68390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4"/>
                  </a:lnTo>
                  <a:lnTo>
                    <a:pt x="101" y="495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31" y="635"/>
                  </a:lnTo>
                  <a:lnTo>
                    <a:pt x="558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0" name="object 4020"/>
            <p:cNvSpPr/>
            <p:nvPr/>
          </p:nvSpPr>
          <p:spPr>
            <a:xfrm>
              <a:off x="12509298" y="683379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346" y="0"/>
                  </a:moveTo>
                  <a:lnTo>
                    <a:pt x="0" y="863"/>
                  </a:lnTo>
                  <a:lnTo>
                    <a:pt x="546" y="1638"/>
                  </a:lnTo>
                  <a:lnTo>
                    <a:pt x="698" y="2158"/>
                  </a:lnTo>
                  <a:lnTo>
                    <a:pt x="1168" y="2006"/>
                  </a:lnTo>
                  <a:lnTo>
                    <a:pt x="1625" y="1841"/>
                  </a:lnTo>
                  <a:lnTo>
                    <a:pt x="2082" y="1650"/>
                  </a:lnTo>
                  <a:lnTo>
                    <a:pt x="2425" y="1511"/>
                  </a:lnTo>
                  <a:lnTo>
                    <a:pt x="2768" y="1396"/>
                  </a:lnTo>
                  <a:lnTo>
                    <a:pt x="2070" y="8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1" name="object 4021"/>
            <p:cNvSpPr/>
            <p:nvPr/>
          </p:nvSpPr>
          <p:spPr>
            <a:xfrm>
              <a:off x="12508604" y="683020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685"/>
                  </a:lnTo>
                  <a:lnTo>
                    <a:pt x="520" y="1358"/>
                  </a:lnTo>
                  <a:lnTo>
                    <a:pt x="787" y="2044"/>
                  </a:lnTo>
                  <a:lnTo>
                    <a:pt x="1244" y="1866"/>
                  </a:lnTo>
                  <a:lnTo>
                    <a:pt x="1460" y="1790"/>
                  </a:lnTo>
                  <a:lnTo>
                    <a:pt x="1155" y="1054"/>
                  </a:lnTo>
                  <a:lnTo>
                    <a:pt x="1003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2" name="object 4022"/>
            <p:cNvSpPr/>
            <p:nvPr/>
          </p:nvSpPr>
          <p:spPr>
            <a:xfrm>
              <a:off x="12511381" y="683519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85" y="0"/>
                  </a:moveTo>
                  <a:lnTo>
                    <a:pt x="342" y="114"/>
                  </a:lnTo>
                  <a:lnTo>
                    <a:pt x="0" y="253"/>
                  </a:lnTo>
                  <a:lnTo>
                    <a:pt x="241" y="812"/>
                  </a:lnTo>
                  <a:lnTo>
                    <a:pt x="546" y="1295"/>
                  </a:lnTo>
                  <a:lnTo>
                    <a:pt x="1193" y="1358"/>
                  </a:lnTo>
                  <a:lnTo>
                    <a:pt x="1041" y="914"/>
                  </a:lnTo>
                  <a:lnTo>
                    <a:pt x="850" y="45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3" name="object 4023"/>
            <p:cNvSpPr/>
            <p:nvPr/>
          </p:nvSpPr>
          <p:spPr>
            <a:xfrm>
              <a:off x="12508370" y="683545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215" y="88"/>
                  </a:moveTo>
                  <a:lnTo>
                    <a:pt x="50" y="0"/>
                  </a:lnTo>
                  <a:lnTo>
                    <a:pt x="0" y="342"/>
                  </a:lnTo>
                  <a:lnTo>
                    <a:pt x="215" y="88"/>
                  </a:lnTo>
                  <a:close/>
                </a:path>
                <a:path w="5715" h="2540">
                  <a:moveTo>
                    <a:pt x="1879" y="1206"/>
                  </a:moveTo>
                  <a:lnTo>
                    <a:pt x="1435" y="1371"/>
                  </a:lnTo>
                  <a:lnTo>
                    <a:pt x="965" y="1549"/>
                  </a:lnTo>
                  <a:lnTo>
                    <a:pt x="520" y="1701"/>
                  </a:lnTo>
                  <a:lnTo>
                    <a:pt x="596" y="1955"/>
                  </a:lnTo>
                  <a:lnTo>
                    <a:pt x="685" y="2197"/>
                  </a:lnTo>
                  <a:lnTo>
                    <a:pt x="787" y="2400"/>
                  </a:lnTo>
                  <a:lnTo>
                    <a:pt x="1333" y="2171"/>
                  </a:lnTo>
                  <a:lnTo>
                    <a:pt x="1790" y="1854"/>
                  </a:lnTo>
                  <a:lnTo>
                    <a:pt x="1879" y="1206"/>
                  </a:lnTo>
                  <a:close/>
                </a:path>
                <a:path w="5715" h="2540">
                  <a:moveTo>
                    <a:pt x="5156" y="1536"/>
                  </a:moveTo>
                  <a:lnTo>
                    <a:pt x="4826" y="1397"/>
                  </a:lnTo>
                  <a:lnTo>
                    <a:pt x="4521" y="1244"/>
                  </a:lnTo>
                  <a:lnTo>
                    <a:pt x="4191" y="1104"/>
                  </a:lnTo>
                  <a:lnTo>
                    <a:pt x="4305" y="1346"/>
                  </a:lnTo>
                  <a:lnTo>
                    <a:pt x="4381" y="1574"/>
                  </a:lnTo>
                  <a:lnTo>
                    <a:pt x="4470" y="1790"/>
                  </a:lnTo>
                  <a:lnTo>
                    <a:pt x="4711" y="1701"/>
                  </a:lnTo>
                  <a:lnTo>
                    <a:pt x="4927" y="1625"/>
                  </a:lnTo>
                  <a:lnTo>
                    <a:pt x="5156" y="1536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4" name="object 4024"/>
            <p:cNvSpPr/>
            <p:nvPr/>
          </p:nvSpPr>
          <p:spPr>
            <a:xfrm>
              <a:off x="12510084" y="683200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09" y="304"/>
                  </a:lnTo>
                  <a:lnTo>
                    <a:pt x="939" y="431"/>
                  </a:lnTo>
                  <a:lnTo>
                    <a:pt x="60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5" name="object 4025"/>
            <p:cNvSpPr/>
            <p:nvPr/>
          </p:nvSpPr>
          <p:spPr>
            <a:xfrm>
              <a:off x="12509093" y="68322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" y="254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6" name="object 4026"/>
            <p:cNvSpPr/>
            <p:nvPr/>
          </p:nvSpPr>
          <p:spPr>
            <a:xfrm>
              <a:off x="12508123" y="682951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203"/>
                  </a:lnTo>
                  <a:lnTo>
                    <a:pt x="0" y="558"/>
                  </a:lnTo>
                  <a:lnTo>
                    <a:pt x="165" y="698"/>
                  </a:lnTo>
                  <a:lnTo>
                    <a:pt x="482" y="698"/>
                  </a:lnTo>
                  <a:lnTo>
                    <a:pt x="381" y="457"/>
                  </a:lnTo>
                  <a:lnTo>
                    <a:pt x="304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7" name="object 4027"/>
            <p:cNvSpPr/>
            <p:nvPr/>
          </p:nvSpPr>
          <p:spPr>
            <a:xfrm>
              <a:off x="12478680" y="6827432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5711" y="10909"/>
                  </a:moveTo>
                  <a:lnTo>
                    <a:pt x="3683" y="10909"/>
                  </a:lnTo>
                  <a:lnTo>
                    <a:pt x="3378" y="13601"/>
                  </a:lnTo>
                  <a:lnTo>
                    <a:pt x="4686" y="13766"/>
                  </a:lnTo>
                  <a:lnTo>
                    <a:pt x="6045" y="12204"/>
                  </a:lnTo>
                  <a:lnTo>
                    <a:pt x="7443" y="12204"/>
                  </a:lnTo>
                  <a:lnTo>
                    <a:pt x="5711" y="10909"/>
                  </a:lnTo>
                  <a:close/>
                </a:path>
                <a:path w="8890" h="13970">
                  <a:moveTo>
                    <a:pt x="7443" y="12204"/>
                  </a:moveTo>
                  <a:lnTo>
                    <a:pt x="6045" y="12204"/>
                  </a:lnTo>
                  <a:lnTo>
                    <a:pt x="7327" y="13690"/>
                  </a:lnTo>
                  <a:lnTo>
                    <a:pt x="8699" y="13144"/>
                  </a:lnTo>
                  <a:lnTo>
                    <a:pt x="7443" y="12204"/>
                  </a:lnTo>
                  <a:close/>
                </a:path>
                <a:path w="8890" h="13970">
                  <a:moveTo>
                    <a:pt x="6032" y="0"/>
                  </a:moveTo>
                  <a:lnTo>
                    <a:pt x="5623" y="457"/>
                  </a:lnTo>
                  <a:lnTo>
                    <a:pt x="4978" y="1231"/>
                  </a:lnTo>
                  <a:lnTo>
                    <a:pt x="4292" y="3314"/>
                  </a:lnTo>
                  <a:lnTo>
                    <a:pt x="2654" y="4089"/>
                  </a:lnTo>
                  <a:lnTo>
                    <a:pt x="673" y="4406"/>
                  </a:lnTo>
                  <a:lnTo>
                    <a:pt x="736" y="5956"/>
                  </a:lnTo>
                  <a:lnTo>
                    <a:pt x="2336" y="7442"/>
                  </a:lnTo>
                  <a:lnTo>
                    <a:pt x="850" y="9042"/>
                  </a:lnTo>
                  <a:lnTo>
                    <a:pt x="723" y="9385"/>
                  </a:lnTo>
                  <a:lnTo>
                    <a:pt x="0" y="10947"/>
                  </a:lnTo>
                  <a:lnTo>
                    <a:pt x="1536" y="11302"/>
                  </a:lnTo>
                  <a:lnTo>
                    <a:pt x="3683" y="10909"/>
                  </a:lnTo>
                  <a:lnTo>
                    <a:pt x="5711" y="10909"/>
                  </a:lnTo>
                  <a:lnTo>
                    <a:pt x="5473" y="10731"/>
                  </a:lnTo>
                  <a:lnTo>
                    <a:pt x="8280" y="9283"/>
                  </a:lnTo>
                  <a:lnTo>
                    <a:pt x="8534" y="8597"/>
                  </a:lnTo>
                  <a:lnTo>
                    <a:pt x="7848" y="6807"/>
                  </a:lnTo>
                  <a:lnTo>
                    <a:pt x="7226" y="5054"/>
                  </a:lnTo>
                  <a:lnTo>
                    <a:pt x="6591" y="3555"/>
                  </a:lnTo>
                  <a:lnTo>
                    <a:pt x="5829" y="2057"/>
                  </a:lnTo>
                  <a:lnTo>
                    <a:pt x="7023" y="457"/>
                  </a:lnTo>
                  <a:lnTo>
                    <a:pt x="6680" y="317"/>
                  </a:lnTo>
                  <a:lnTo>
                    <a:pt x="6375" y="152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8" name="object 4028"/>
            <p:cNvSpPr/>
            <p:nvPr/>
          </p:nvSpPr>
          <p:spPr>
            <a:xfrm>
              <a:off x="12473254" y="6828675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7772" y="6210"/>
                  </a:moveTo>
                  <a:lnTo>
                    <a:pt x="6172" y="4724"/>
                  </a:lnTo>
                  <a:lnTo>
                    <a:pt x="6083" y="3175"/>
                  </a:lnTo>
                  <a:lnTo>
                    <a:pt x="3530" y="4025"/>
                  </a:lnTo>
                  <a:lnTo>
                    <a:pt x="838" y="4724"/>
                  </a:lnTo>
                  <a:lnTo>
                    <a:pt x="0" y="7823"/>
                  </a:lnTo>
                  <a:lnTo>
                    <a:pt x="1790" y="9525"/>
                  </a:lnTo>
                  <a:lnTo>
                    <a:pt x="3632" y="10083"/>
                  </a:lnTo>
                  <a:lnTo>
                    <a:pt x="5626" y="8089"/>
                  </a:lnTo>
                  <a:lnTo>
                    <a:pt x="5753" y="7924"/>
                  </a:lnTo>
                  <a:lnTo>
                    <a:pt x="6045" y="7912"/>
                  </a:lnTo>
                  <a:lnTo>
                    <a:pt x="6286" y="7810"/>
                  </a:lnTo>
                  <a:lnTo>
                    <a:pt x="7772" y="6210"/>
                  </a:lnTo>
                  <a:close/>
                </a:path>
                <a:path w="10795" h="10159">
                  <a:moveTo>
                    <a:pt x="10401" y="0"/>
                  </a:moveTo>
                  <a:lnTo>
                    <a:pt x="8801" y="838"/>
                  </a:lnTo>
                  <a:lnTo>
                    <a:pt x="6667" y="965"/>
                  </a:lnTo>
                  <a:lnTo>
                    <a:pt x="6096" y="3162"/>
                  </a:lnTo>
                  <a:lnTo>
                    <a:pt x="8064" y="2857"/>
                  </a:lnTo>
                  <a:lnTo>
                    <a:pt x="9715" y="2095"/>
                  </a:lnTo>
                  <a:lnTo>
                    <a:pt x="10401" y="0"/>
                  </a:lnTo>
                  <a:close/>
                </a:path>
              </a:pathLst>
            </a:custGeom>
            <a:solidFill>
              <a:srgbClr val="EE32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29" name="object 4029"/>
            <p:cNvSpPr/>
            <p:nvPr/>
          </p:nvSpPr>
          <p:spPr>
            <a:xfrm>
              <a:off x="12449767" y="6849161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20">
                  <a:moveTo>
                    <a:pt x="7494" y="15735"/>
                  </a:moveTo>
                  <a:lnTo>
                    <a:pt x="4889" y="15735"/>
                  </a:lnTo>
                  <a:lnTo>
                    <a:pt x="4254" y="18186"/>
                  </a:lnTo>
                  <a:lnTo>
                    <a:pt x="5943" y="19913"/>
                  </a:lnTo>
                  <a:lnTo>
                    <a:pt x="6540" y="19215"/>
                  </a:lnTo>
                  <a:lnTo>
                    <a:pt x="9132" y="19215"/>
                  </a:lnTo>
                  <a:lnTo>
                    <a:pt x="7072" y="17589"/>
                  </a:lnTo>
                  <a:lnTo>
                    <a:pt x="7040" y="17233"/>
                  </a:lnTo>
                  <a:lnTo>
                    <a:pt x="7494" y="15735"/>
                  </a:lnTo>
                  <a:close/>
                </a:path>
                <a:path w="22225" h="20320">
                  <a:moveTo>
                    <a:pt x="9132" y="19215"/>
                  </a:moveTo>
                  <a:lnTo>
                    <a:pt x="6540" y="19215"/>
                  </a:lnTo>
                  <a:lnTo>
                    <a:pt x="9486" y="19494"/>
                  </a:lnTo>
                  <a:lnTo>
                    <a:pt x="9132" y="19215"/>
                  </a:lnTo>
                  <a:close/>
                </a:path>
                <a:path w="22225" h="20320">
                  <a:moveTo>
                    <a:pt x="4533" y="7874"/>
                  </a:moveTo>
                  <a:lnTo>
                    <a:pt x="3162" y="8420"/>
                  </a:lnTo>
                  <a:lnTo>
                    <a:pt x="3038" y="9829"/>
                  </a:lnTo>
                  <a:lnTo>
                    <a:pt x="2927" y="10782"/>
                  </a:lnTo>
                  <a:lnTo>
                    <a:pt x="1752" y="12674"/>
                  </a:lnTo>
                  <a:lnTo>
                    <a:pt x="850" y="14732"/>
                  </a:lnTo>
                  <a:lnTo>
                    <a:pt x="751" y="15748"/>
                  </a:lnTo>
                  <a:lnTo>
                    <a:pt x="558" y="16141"/>
                  </a:lnTo>
                  <a:lnTo>
                    <a:pt x="0" y="16675"/>
                  </a:lnTo>
                  <a:lnTo>
                    <a:pt x="533" y="18021"/>
                  </a:lnTo>
                  <a:lnTo>
                    <a:pt x="838" y="18580"/>
                  </a:lnTo>
                  <a:lnTo>
                    <a:pt x="1206" y="19177"/>
                  </a:lnTo>
                  <a:lnTo>
                    <a:pt x="2527" y="17233"/>
                  </a:lnTo>
                  <a:lnTo>
                    <a:pt x="3606" y="16598"/>
                  </a:lnTo>
                  <a:lnTo>
                    <a:pt x="4889" y="15735"/>
                  </a:lnTo>
                  <a:lnTo>
                    <a:pt x="7494" y="15735"/>
                  </a:lnTo>
                  <a:lnTo>
                    <a:pt x="7759" y="13893"/>
                  </a:lnTo>
                  <a:lnTo>
                    <a:pt x="7943" y="13741"/>
                  </a:lnTo>
                  <a:lnTo>
                    <a:pt x="6705" y="13741"/>
                  </a:lnTo>
                  <a:lnTo>
                    <a:pt x="4567" y="12369"/>
                  </a:lnTo>
                  <a:lnTo>
                    <a:pt x="4548" y="12192"/>
                  </a:lnTo>
                  <a:lnTo>
                    <a:pt x="5173" y="10033"/>
                  </a:lnTo>
                  <a:lnTo>
                    <a:pt x="5123" y="9525"/>
                  </a:lnTo>
                  <a:lnTo>
                    <a:pt x="4533" y="7874"/>
                  </a:lnTo>
                  <a:close/>
                </a:path>
                <a:path w="22225" h="20320">
                  <a:moveTo>
                    <a:pt x="12077" y="17437"/>
                  </a:moveTo>
                  <a:lnTo>
                    <a:pt x="10464" y="17437"/>
                  </a:lnTo>
                  <a:lnTo>
                    <a:pt x="11379" y="17691"/>
                  </a:lnTo>
                  <a:lnTo>
                    <a:pt x="12115" y="17538"/>
                  </a:lnTo>
                  <a:close/>
                </a:path>
                <a:path w="22225" h="20320">
                  <a:moveTo>
                    <a:pt x="14472" y="12369"/>
                  </a:moveTo>
                  <a:lnTo>
                    <a:pt x="9601" y="12369"/>
                  </a:lnTo>
                  <a:lnTo>
                    <a:pt x="9791" y="17589"/>
                  </a:lnTo>
                  <a:lnTo>
                    <a:pt x="10032" y="17576"/>
                  </a:lnTo>
                  <a:lnTo>
                    <a:pt x="10464" y="17437"/>
                  </a:lnTo>
                  <a:lnTo>
                    <a:pt x="12077" y="17437"/>
                  </a:lnTo>
                  <a:lnTo>
                    <a:pt x="11607" y="16192"/>
                  </a:lnTo>
                  <a:lnTo>
                    <a:pt x="10540" y="15138"/>
                  </a:lnTo>
                  <a:lnTo>
                    <a:pt x="12458" y="14300"/>
                  </a:lnTo>
                  <a:lnTo>
                    <a:pt x="13931" y="12865"/>
                  </a:lnTo>
                  <a:lnTo>
                    <a:pt x="14472" y="12369"/>
                  </a:lnTo>
                  <a:close/>
                </a:path>
                <a:path w="22225" h="20320">
                  <a:moveTo>
                    <a:pt x="8902" y="8699"/>
                  </a:moveTo>
                  <a:lnTo>
                    <a:pt x="6629" y="9588"/>
                  </a:lnTo>
                  <a:lnTo>
                    <a:pt x="7200" y="10464"/>
                  </a:lnTo>
                  <a:lnTo>
                    <a:pt x="7313" y="10782"/>
                  </a:lnTo>
                  <a:lnTo>
                    <a:pt x="7125" y="11480"/>
                  </a:lnTo>
                  <a:lnTo>
                    <a:pt x="7041" y="12331"/>
                  </a:lnTo>
                  <a:lnTo>
                    <a:pt x="7645" y="13119"/>
                  </a:lnTo>
                  <a:lnTo>
                    <a:pt x="6705" y="13741"/>
                  </a:lnTo>
                  <a:lnTo>
                    <a:pt x="7943" y="13741"/>
                  </a:lnTo>
                  <a:lnTo>
                    <a:pt x="9601" y="12369"/>
                  </a:lnTo>
                  <a:lnTo>
                    <a:pt x="14472" y="12369"/>
                  </a:lnTo>
                  <a:lnTo>
                    <a:pt x="15443" y="11480"/>
                  </a:lnTo>
                  <a:lnTo>
                    <a:pt x="17449" y="10782"/>
                  </a:lnTo>
                  <a:lnTo>
                    <a:pt x="17420" y="10566"/>
                  </a:lnTo>
                  <a:lnTo>
                    <a:pt x="9702" y="10566"/>
                  </a:lnTo>
                  <a:lnTo>
                    <a:pt x="8759" y="10401"/>
                  </a:lnTo>
                  <a:lnTo>
                    <a:pt x="8902" y="8699"/>
                  </a:lnTo>
                  <a:close/>
                </a:path>
                <a:path w="22225" h="20320">
                  <a:moveTo>
                    <a:pt x="15049" y="7175"/>
                  </a:moveTo>
                  <a:lnTo>
                    <a:pt x="9791" y="7175"/>
                  </a:lnTo>
                  <a:lnTo>
                    <a:pt x="9709" y="7937"/>
                  </a:lnTo>
                  <a:lnTo>
                    <a:pt x="9585" y="9588"/>
                  </a:lnTo>
                  <a:lnTo>
                    <a:pt x="10198" y="10401"/>
                  </a:lnTo>
                  <a:lnTo>
                    <a:pt x="9905" y="10464"/>
                  </a:lnTo>
                  <a:lnTo>
                    <a:pt x="9702" y="10566"/>
                  </a:lnTo>
                  <a:lnTo>
                    <a:pt x="17420" y="10566"/>
                  </a:lnTo>
                  <a:lnTo>
                    <a:pt x="17348" y="10033"/>
                  </a:lnTo>
                  <a:lnTo>
                    <a:pt x="16751" y="8915"/>
                  </a:lnTo>
                  <a:lnTo>
                    <a:pt x="19494" y="8915"/>
                  </a:lnTo>
                  <a:lnTo>
                    <a:pt x="19456" y="7988"/>
                  </a:lnTo>
                  <a:lnTo>
                    <a:pt x="15430" y="7988"/>
                  </a:lnTo>
                  <a:lnTo>
                    <a:pt x="15239" y="7937"/>
                  </a:lnTo>
                  <a:lnTo>
                    <a:pt x="15481" y="7670"/>
                  </a:lnTo>
                  <a:lnTo>
                    <a:pt x="15049" y="7175"/>
                  </a:lnTo>
                  <a:close/>
                </a:path>
                <a:path w="22225" h="20320">
                  <a:moveTo>
                    <a:pt x="8984" y="7620"/>
                  </a:moveTo>
                  <a:lnTo>
                    <a:pt x="5803" y="7620"/>
                  </a:lnTo>
                  <a:lnTo>
                    <a:pt x="6781" y="8877"/>
                  </a:lnTo>
                  <a:lnTo>
                    <a:pt x="8984" y="7620"/>
                  </a:lnTo>
                  <a:close/>
                </a:path>
                <a:path w="22225" h="20320">
                  <a:moveTo>
                    <a:pt x="21569" y="5918"/>
                  </a:moveTo>
                  <a:lnTo>
                    <a:pt x="15582" y="5918"/>
                  </a:lnTo>
                  <a:lnTo>
                    <a:pt x="15664" y="7175"/>
                  </a:lnTo>
                  <a:lnTo>
                    <a:pt x="15582" y="7327"/>
                  </a:lnTo>
                  <a:lnTo>
                    <a:pt x="15496" y="7620"/>
                  </a:lnTo>
                  <a:lnTo>
                    <a:pt x="15430" y="7988"/>
                  </a:lnTo>
                  <a:lnTo>
                    <a:pt x="19456" y="7988"/>
                  </a:lnTo>
                  <a:lnTo>
                    <a:pt x="19430" y="7378"/>
                  </a:lnTo>
                  <a:lnTo>
                    <a:pt x="21539" y="6934"/>
                  </a:lnTo>
                  <a:lnTo>
                    <a:pt x="21709" y="6324"/>
                  </a:lnTo>
                  <a:lnTo>
                    <a:pt x="21657" y="5981"/>
                  </a:lnTo>
                  <a:close/>
                </a:path>
                <a:path w="22225" h="20320">
                  <a:moveTo>
                    <a:pt x="6908" y="3098"/>
                  </a:moveTo>
                  <a:lnTo>
                    <a:pt x="6400" y="5143"/>
                  </a:lnTo>
                  <a:lnTo>
                    <a:pt x="4734" y="6070"/>
                  </a:lnTo>
                  <a:lnTo>
                    <a:pt x="4651" y="6692"/>
                  </a:lnTo>
                  <a:lnTo>
                    <a:pt x="4533" y="7874"/>
                  </a:lnTo>
                  <a:lnTo>
                    <a:pt x="5803" y="7620"/>
                  </a:lnTo>
                  <a:lnTo>
                    <a:pt x="8984" y="7620"/>
                  </a:lnTo>
                  <a:lnTo>
                    <a:pt x="9791" y="7175"/>
                  </a:lnTo>
                  <a:lnTo>
                    <a:pt x="15049" y="7175"/>
                  </a:lnTo>
                  <a:lnTo>
                    <a:pt x="14917" y="7023"/>
                  </a:lnTo>
                  <a:lnTo>
                    <a:pt x="12141" y="7023"/>
                  </a:lnTo>
                  <a:lnTo>
                    <a:pt x="11674" y="6692"/>
                  </a:lnTo>
                  <a:lnTo>
                    <a:pt x="7035" y="6692"/>
                  </a:lnTo>
                  <a:lnTo>
                    <a:pt x="7886" y="4330"/>
                  </a:lnTo>
                  <a:lnTo>
                    <a:pt x="6908" y="3098"/>
                  </a:lnTo>
                  <a:close/>
                </a:path>
                <a:path w="22225" h="20320">
                  <a:moveTo>
                    <a:pt x="14964" y="6883"/>
                  </a:moveTo>
                  <a:lnTo>
                    <a:pt x="14795" y="6883"/>
                  </a:lnTo>
                  <a:lnTo>
                    <a:pt x="15481" y="7670"/>
                  </a:lnTo>
                  <a:lnTo>
                    <a:pt x="14964" y="6883"/>
                  </a:lnTo>
                  <a:close/>
                </a:path>
                <a:path w="22225" h="20320">
                  <a:moveTo>
                    <a:pt x="14935" y="0"/>
                  </a:moveTo>
                  <a:lnTo>
                    <a:pt x="14236" y="825"/>
                  </a:lnTo>
                  <a:lnTo>
                    <a:pt x="14757" y="2451"/>
                  </a:lnTo>
                  <a:lnTo>
                    <a:pt x="12039" y="2641"/>
                  </a:lnTo>
                  <a:lnTo>
                    <a:pt x="11506" y="3771"/>
                  </a:lnTo>
                  <a:lnTo>
                    <a:pt x="12141" y="7023"/>
                  </a:lnTo>
                  <a:lnTo>
                    <a:pt x="14917" y="7023"/>
                  </a:lnTo>
                  <a:lnTo>
                    <a:pt x="14795" y="6883"/>
                  </a:lnTo>
                  <a:lnTo>
                    <a:pt x="14964" y="6883"/>
                  </a:lnTo>
                  <a:lnTo>
                    <a:pt x="14681" y="6451"/>
                  </a:lnTo>
                  <a:lnTo>
                    <a:pt x="14757" y="6070"/>
                  </a:lnTo>
                  <a:lnTo>
                    <a:pt x="15151" y="5981"/>
                  </a:lnTo>
                  <a:lnTo>
                    <a:pt x="15582" y="5918"/>
                  </a:lnTo>
                  <a:lnTo>
                    <a:pt x="21569" y="5918"/>
                  </a:lnTo>
                  <a:lnTo>
                    <a:pt x="20454" y="5130"/>
                  </a:lnTo>
                  <a:lnTo>
                    <a:pt x="18059" y="5130"/>
                  </a:lnTo>
                  <a:lnTo>
                    <a:pt x="16294" y="4965"/>
                  </a:lnTo>
                  <a:lnTo>
                    <a:pt x="15836" y="4445"/>
                  </a:lnTo>
                  <a:lnTo>
                    <a:pt x="17094" y="1574"/>
                  </a:lnTo>
                  <a:lnTo>
                    <a:pt x="16814" y="850"/>
                  </a:lnTo>
                  <a:lnTo>
                    <a:pt x="16065" y="850"/>
                  </a:lnTo>
                  <a:lnTo>
                    <a:pt x="15443" y="571"/>
                  </a:lnTo>
                  <a:lnTo>
                    <a:pt x="14935" y="0"/>
                  </a:lnTo>
                  <a:close/>
                </a:path>
                <a:path w="22225" h="20320">
                  <a:moveTo>
                    <a:pt x="10185" y="5638"/>
                  </a:moveTo>
                  <a:lnTo>
                    <a:pt x="9334" y="6032"/>
                  </a:lnTo>
                  <a:lnTo>
                    <a:pt x="7035" y="6692"/>
                  </a:lnTo>
                  <a:lnTo>
                    <a:pt x="11674" y="6692"/>
                  </a:lnTo>
                  <a:lnTo>
                    <a:pt x="10185" y="5638"/>
                  </a:lnTo>
                  <a:close/>
                </a:path>
                <a:path w="22225" h="20320">
                  <a:moveTo>
                    <a:pt x="20015" y="368"/>
                  </a:moveTo>
                  <a:lnTo>
                    <a:pt x="18453" y="1028"/>
                  </a:lnTo>
                  <a:lnTo>
                    <a:pt x="18160" y="1651"/>
                  </a:lnTo>
                  <a:lnTo>
                    <a:pt x="18033" y="1981"/>
                  </a:lnTo>
                  <a:lnTo>
                    <a:pt x="17564" y="2146"/>
                  </a:lnTo>
                  <a:lnTo>
                    <a:pt x="17348" y="2247"/>
                  </a:lnTo>
                  <a:lnTo>
                    <a:pt x="17646" y="2641"/>
                  </a:lnTo>
                  <a:lnTo>
                    <a:pt x="17771" y="2768"/>
                  </a:lnTo>
                  <a:lnTo>
                    <a:pt x="18262" y="3136"/>
                  </a:lnTo>
                  <a:lnTo>
                    <a:pt x="18475" y="4445"/>
                  </a:lnTo>
                  <a:lnTo>
                    <a:pt x="18059" y="5130"/>
                  </a:lnTo>
                  <a:lnTo>
                    <a:pt x="20454" y="5130"/>
                  </a:lnTo>
                  <a:lnTo>
                    <a:pt x="20441" y="4965"/>
                  </a:lnTo>
                  <a:lnTo>
                    <a:pt x="20802" y="3949"/>
                  </a:lnTo>
                  <a:lnTo>
                    <a:pt x="20878" y="3251"/>
                  </a:lnTo>
                  <a:lnTo>
                    <a:pt x="20561" y="3251"/>
                  </a:lnTo>
                  <a:lnTo>
                    <a:pt x="20412" y="3136"/>
                  </a:lnTo>
                  <a:lnTo>
                    <a:pt x="20505" y="2717"/>
                  </a:lnTo>
                  <a:lnTo>
                    <a:pt x="20612" y="2578"/>
                  </a:lnTo>
                  <a:lnTo>
                    <a:pt x="19761" y="2247"/>
                  </a:lnTo>
                  <a:lnTo>
                    <a:pt x="20015" y="368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0" name="object 4030"/>
            <p:cNvSpPr/>
            <p:nvPr/>
          </p:nvSpPr>
          <p:spPr>
            <a:xfrm>
              <a:off x="12457697" y="6846519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3632" y="0"/>
                  </a:moveTo>
                  <a:lnTo>
                    <a:pt x="3416" y="88"/>
                  </a:lnTo>
                  <a:lnTo>
                    <a:pt x="3200" y="165"/>
                  </a:lnTo>
                  <a:lnTo>
                    <a:pt x="2984" y="266"/>
                  </a:lnTo>
                  <a:lnTo>
                    <a:pt x="3048" y="495"/>
                  </a:lnTo>
                  <a:lnTo>
                    <a:pt x="3136" y="711"/>
                  </a:lnTo>
                  <a:lnTo>
                    <a:pt x="3225" y="939"/>
                  </a:lnTo>
                  <a:lnTo>
                    <a:pt x="3340" y="609"/>
                  </a:lnTo>
                  <a:lnTo>
                    <a:pt x="3492" y="317"/>
                  </a:lnTo>
                  <a:lnTo>
                    <a:pt x="3632" y="0"/>
                  </a:lnTo>
                  <a:close/>
                </a:path>
                <a:path w="7620" h="10159">
                  <a:moveTo>
                    <a:pt x="6997" y="2654"/>
                  </a:moveTo>
                  <a:lnTo>
                    <a:pt x="6261" y="1955"/>
                  </a:lnTo>
                  <a:lnTo>
                    <a:pt x="5181" y="2794"/>
                  </a:lnTo>
                  <a:lnTo>
                    <a:pt x="4432" y="2070"/>
                  </a:lnTo>
                  <a:lnTo>
                    <a:pt x="3733" y="2311"/>
                  </a:lnTo>
                  <a:lnTo>
                    <a:pt x="1993" y="3606"/>
                  </a:lnTo>
                  <a:lnTo>
                    <a:pt x="0" y="4749"/>
                  </a:lnTo>
                  <a:lnTo>
                    <a:pt x="1866" y="7366"/>
                  </a:lnTo>
                  <a:lnTo>
                    <a:pt x="2019" y="7594"/>
                  </a:lnTo>
                  <a:lnTo>
                    <a:pt x="1587" y="8242"/>
                  </a:lnTo>
                  <a:lnTo>
                    <a:pt x="1397" y="8686"/>
                  </a:lnTo>
                  <a:lnTo>
                    <a:pt x="2247" y="8293"/>
                  </a:lnTo>
                  <a:lnTo>
                    <a:pt x="4203" y="9664"/>
                  </a:lnTo>
                  <a:lnTo>
                    <a:pt x="3708" y="7099"/>
                  </a:lnTo>
                  <a:lnTo>
                    <a:pt x="3568" y="6438"/>
                  </a:lnTo>
                  <a:lnTo>
                    <a:pt x="4102" y="5295"/>
                  </a:lnTo>
                  <a:lnTo>
                    <a:pt x="5054" y="5219"/>
                  </a:lnTo>
                  <a:lnTo>
                    <a:pt x="6832" y="5118"/>
                  </a:lnTo>
                  <a:lnTo>
                    <a:pt x="6299" y="3467"/>
                  </a:lnTo>
                  <a:lnTo>
                    <a:pt x="6997" y="2654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1" name="object 4031"/>
            <p:cNvSpPr/>
            <p:nvPr/>
          </p:nvSpPr>
          <p:spPr>
            <a:xfrm>
              <a:off x="12446119" y="6863627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7850" y="9715"/>
                  </a:moveTo>
                  <a:lnTo>
                    <a:pt x="5271" y="9715"/>
                  </a:lnTo>
                  <a:lnTo>
                    <a:pt x="6465" y="11188"/>
                  </a:lnTo>
                  <a:lnTo>
                    <a:pt x="7989" y="11556"/>
                  </a:lnTo>
                  <a:lnTo>
                    <a:pt x="7827" y="10109"/>
                  </a:lnTo>
                  <a:lnTo>
                    <a:pt x="7850" y="9715"/>
                  </a:lnTo>
                  <a:close/>
                </a:path>
                <a:path w="10159" h="12065">
                  <a:moveTo>
                    <a:pt x="7130" y="7162"/>
                  </a:moveTo>
                  <a:lnTo>
                    <a:pt x="4522" y="7162"/>
                  </a:lnTo>
                  <a:lnTo>
                    <a:pt x="4788" y="8369"/>
                  </a:lnTo>
                  <a:lnTo>
                    <a:pt x="2667" y="8839"/>
                  </a:lnTo>
                  <a:lnTo>
                    <a:pt x="3518" y="10109"/>
                  </a:lnTo>
                  <a:lnTo>
                    <a:pt x="5271" y="9715"/>
                  </a:lnTo>
                  <a:lnTo>
                    <a:pt x="7850" y="9715"/>
                  </a:lnTo>
                  <a:lnTo>
                    <a:pt x="8547" y="7848"/>
                  </a:lnTo>
                  <a:lnTo>
                    <a:pt x="7130" y="7162"/>
                  </a:lnTo>
                  <a:close/>
                </a:path>
                <a:path w="10159" h="12065">
                  <a:moveTo>
                    <a:pt x="3086" y="0"/>
                  </a:moveTo>
                  <a:lnTo>
                    <a:pt x="2324" y="1346"/>
                  </a:lnTo>
                  <a:lnTo>
                    <a:pt x="1093" y="1612"/>
                  </a:lnTo>
                  <a:lnTo>
                    <a:pt x="292" y="5803"/>
                  </a:lnTo>
                  <a:lnTo>
                    <a:pt x="75" y="6337"/>
                  </a:lnTo>
                  <a:lnTo>
                    <a:pt x="0" y="7162"/>
                  </a:lnTo>
                  <a:lnTo>
                    <a:pt x="648" y="9486"/>
                  </a:lnTo>
                  <a:lnTo>
                    <a:pt x="1626" y="8102"/>
                  </a:lnTo>
                  <a:lnTo>
                    <a:pt x="2820" y="7353"/>
                  </a:lnTo>
                  <a:lnTo>
                    <a:pt x="4522" y="7162"/>
                  </a:lnTo>
                  <a:lnTo>
                    <a:pt x="7130" y="7162"/>
                  </a:lnTo>
                  <a:lnTo>
                    <a:pt x="6185" y="6705"/>
                  </a:lnTo>
                  <a:lnTo>
                    <a:pt x="7468" y="6337"/>
                  </a:lnTo>
                  <a:lnTo>
                    <a:pt x="9127" y="6337"/>
                  </a:lnTo>
                  <a:lnTo>
                    <a:pt x="9589" y="5422"/>
                  </a:lnTo>
                  <a:lnTo>
                    <a:pt x="8876" y="4698"/>
                  </a:lnTo>
                  <a:lnTo>
                    <a:pt x="4864" y="4698"/>
                  </a:lnTo>
                  <a:lnTo>
                    <a:pt x="4356" y="3873"/>
                  </a:lnTo>
                  <a:lnTo>
                    <a:pt x="3175" y="3873"/>
                  </a:lnTo>
                  <a:lnTo>
                    <a:pt x="2490" y="2755"/>
                  </a:lnTo>
                  <a:lnTo>
                    <a:pt x="3150" y="2501"/>
                  </a:lnTo>
                  <a:lnTo>
                    <a:pt x="3645" y="2209"/>
                  </a:lnTo>
                  <a:lnTo>
                    <a:pt x="4217" y="1689"/>
                  </a:lnTo>
                  <a:lnTo>
                    <a:pt x="4424" y="1257"/>
                  </a:lnTo>
                  <a:lnTo>
                    <a:pt x="4496" y="266"/>
                  </a:lnTo>
                  <a:lnTo>
                    <a:pt x="3086" y="0"/>
                  </a:lnTo>
                  <a:close/>
                </a:path>
                <a:path w="10159" h="12065">
                  <a:moveTo>
                    <a:pt x="9127" y="6337"/>
                  </a:moveTo>
                  <a:lnTo>
                    <a:pt x="7468" y="6337"/>
                  </a:lnTo>
                  <a:lnTo>
                    <a:pt x="8916" y="6756"/>
                  </a:lnTo>
                  <a:lnTo>
                    <a:pt x="9127" y="6337"/>
                  </a:lnTo>
                  <a:close/>
                </a:path>
                <a:path w="10159" h="12065">
                  <a:moveTo>
                    <a:pt x="8535" y="1257"/>
                  </a:moveTo>
                  <a:lnTo>
                    <a:pt x="7153" y="2209"/>
                  </a:lnTo>
                  <a:lnTo>
                    <a:pt x="6173" y="2768"/>
                  </a:lnTo>
                  <a:lnTo>
                    <a:pt x="4864" y="4698"/>
                  </a:lnTo>
                  <a:lnTo>
                    <a:pt x="8876" y="4698"/>
                  </a:lnTo>
                  <a:lnTo>
                    <a:pt x="7912" y="3721"/>
                  </a:lnTo>
                  <a:lnTo>
                    <a:pt x="8535" y="1257"/>
                  </a:lnTo>
                  <a:close/>
                </a:path>
                <a:path w="10159" h="12065">
                  <a:moveTo>
                    <a:pt x="4179" y="3555"/>
                  </a:moveTo>
                  <a:lnTo>
                    <a:pt x="3747" y="3670"/>
                  </a:lnTo>
                  <a:lnTo>
                    <a:pt x="3175" y="3873"/>
                  </a:lnTo>
                  <a:lnTo>
                    <a:pt x="4356" y="3873"/>
                  </a:lnTo>
                  <a:lnTo>
                    <a:pt x="4179" y="3555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2" name="object 4032"/>
            <p:cNvSpPr/>
            <p:nvPr/>
          </p:nvSpPr>
          <p:spPr>
            <a:xfrm>
              <a:off x="12448854" y="68621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28"/>
                  </a:lnTo>
                  <a:lnTo>
                    <a:pt x="0" y="368"/>
                  </a:lnTo>
                  <a:lnTo>
                    <a:pt x="266" y="330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3" name="object 4033"/>
            <p:cNvSpPr/>
            <p:nvPr/>
          </p:nvSpPr>
          <p:spPr>
            <a:xfrm>
              <a:off x="12438276" y="687724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347" y="5041"/>
                  </a:moveTo>
                  <a:lnTo>
                    <a:pt x="3579" y="5041"/>
                  </a:lnTo>
                  <a:lnTo>
                    <a:pt x="2881" y="6845"/>
                  </a:lnTo>
                  <a:lnTo>
                    <a:pt x="2182" y="7416"/>
                  </a:lnTo>
                  <a:lnTo>
                    <a:pt x="1674" y="8077"/>
                  </a:lnTo>
                  <a:lnTo>
                    <a:pt x="2779" y="9143"/>
                  </a:lnTo>
                  <a:lnTo>
                    <a:pt x="3935" y="9575"/>
                  </a:lnTo>
                  <a:lnTo>
                    <a:pt x="4938" y="10553"/>
                  </a:lnTo>
                  <a:lnTo>
                    <a:pt x="6335" y="10185"/>
                  </a:lnTo>
                  <a:lnTo>
                    <a:pt x="6602" y="9791"/>
                  </a:lnTo>
                  <a:lnTo>
                    <a:pt x="6983" y="9423"/>
                  </a:lnTo>
                  <a:lnTo>
                    <a:pt x="7542" y="7543"/>
                  </a:lnTo>
                  <a:lnTo>
                    <a:pt x="8329" y="7429"/>
                  </a:lnTo>
                  <a:lnTo>
                    <a:pt x="9515" y="7429"/>
                  </a:lnTo>
                  <a:lnTo>
                    <a:pt x="9549" y="6845"/>
                  </a:lnTo>
                  <a:lnTo>
                    <a:pt x="7440" y="5778"/>
                  </a:lnTo>
                  <a:lnTo>
                    <a:pt x="7347" y="5041"/>
                  </a:lnTo>
                  <a:close/>
                </a:path>
                <a:path w="10159" h="10795">
                  <a:moveTo>
                    <a:pt x="9515" y="7429"/>
                  </a:moveTo>
                  <a:lnTo>
                    <a:pt x="8329" y="7429"/>
                  </a:lnTo>
                  <a:lnTo>
                    <a:pt x="9447" y="8267"/>
                  </a:lnTo>
                  <a:lnTo>
                    <a:pt x="9515" y="7429"/>
                  </a:lnTo>
                  <a:close/>
                </a:path>
                <a:path w="10159" h="10795">
                  <a:moveTo>
                    <a:pt x="2893" y="0"/>
                  </a:moveTo>
                  <a:lnTo>
                    <a:pt x="1700" y="101"/>
                  </a:lnTo>
                  <a:lnTo>
                    <a:pt x="1268" y="317"/>
                  </a:lnTo>
                  <a:lnTo>
                    <a:pt x="1149" y="1168"/>
                  </a:lnTo>
                  <a:lnTo>
                    <a:pt x="1208" y="1587"/>
                  </a:lnTo>
                  <a:lnTo>
                    <a:pt x="1623" y="3124"/>
                  </a:lnTo>
                  <a:lnTo>
                    <a:pt x="0" y="3886"/>
                  </a:lnTo>
                  <a:lnTo>
                    <a:pt x="20" y="4267"/>
                  </a:lnTo>
                  <a:lnTo>
                    <a:pt x="353" y="6934"/>
                  </a:lnTo>
                  <a:lnTo>
                    <a:pt x="1725" y="6375"/>
                  </a:lnTo>
                  <a:lnTo>
                    <a:pt x="1776" y="6019"/>
                  </a:lnTo>
                  <a:lnTo>
                    <a:pt x="976" y="5181"/>
                  </a:lnTo>
                  <a:lnTo>
                    <a:pt x="3238" y="5181"/>
                  </a:lnTo>
                  <a:lnTo>
                    <a:pt x="3579" y="5041"/>
                  </a:lnTo>
                  <a:lnTo>
                    <a:pt x="7347" y="5041"/>
                  </a:lnTo>
                  <a:lnTo>
                    <a:pt x="7250" y="4267"/>
                  </a:lnTo>
                  <a:lnTo>
                    <a:pt x="6957" y="3517"/>
                  </a:lnTo>
                  <a:lnTo>
                    <a:pt x="4875" y="3517"/>
                  </a:lnTo>
                  <a:lnTo>
                    <a:pt x="4036" y="3276"/>
                  </a:lnTo>
                  <a:lnTo>
                    <a:pt x="4544" y="2349"/>
                  </a:lnTo>
                  <a:lnTo>
                    <a:pt x="4855" y="2039"/>
                  </a:lnTo>
                  <a:lnTo>
                    <a:pt x="4776" y="1739"/>
                  </a:lnTo>
                  <a:lnTo>
                    <a:pt x="4684" y="1587"/>
                  </a:lnTo>
                  <a:lnTo>
                    <a:pt x="4532" y="1422"/>
                  </a:lnTo>
                  <a:lnTo>
                    <a:pt x="3503" y="1168"/>
                  </a:lnTo>
                  <a:lnTo>
                    <a:pt x="2893" y="0"/>
                  </a:lnTo>
                  <a:close/>
                </a:path>
                <a:path w="10159" h="10795">
                  <a:moveTo>
                    <a:pt x="3238" y="5181"/>
                  </a:moveTo>
                  <a:lnTo>
                    <a:pt x="976" y="5181"/>
                  </a:lnTo>
                  <a:lnTo>
                    <a:pt x="2220" y="5499"/>
                  </a:lnTo>
                  <a:lnTo>
                    <a:pt x="2741" y="5384"/>
                  </a:lnTo>
                  <a:lnTo>
                    <a:pt x="3238" y="5181"/>
                  </a:lnTo>
                  <a:close/>
                </a:path>
                <a:path w="10159" h="10795">
                  <a:moveTo>
                    <a:pt x="5535" y="1803"/>
                  </a:moveTo>
                  <a:lnTo>
                    <a:pt x="5281" y="1828"/>
                  </a:lnTo>
                  <a:lnTo>
                    <a:pt x="4872" y="2009"/>
                  </a:lnTo>
                  <a:lnTo>
                    <a:pt x="4875" y="3517"/>
                  </a:lnTo>
                  <a:lnTo>
                    <a:pt x="6957" y="3517"/>
                  </a:lnTo>
                  <a:lnTo>
                    <a:pt x="6729" y="2933"/>
                  </a:lnTo>
                  <a:lnTo>
                    <a:pt x="5535" y="1803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4" name="object 4034"/>
            <p:cNvSpPr/>
            <p:nvPr/>
          </p:nvSpPr>
          <p:spPr>
            <a:xfrm>
              <a:off x="12439967" y="687238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768" y="0"/>
                  </a:moveTo>
                  <a:lnTo>
                    <a:pt x="2590" y="2082"/>
                  </a:lnTo>
                  <a:lnTo>
                    <a:pt x="241" y="2933"/>
                  </a:lnTo>
                  <a:lnTo>
                    <a:pt x="0" y="4978"/>
                  </a:lnTo>
                  <a:lnTo>
                    <a:pt x="1193" y="4876"/>
                  </a:lnTo>
                  <a:lnTo>
                    <a:pt x="1803" y="6019"/>
                  </a:lnTo>
                  <a:lnTo>
                    <a:pt x="2832" y="6286"/>
                  </a:lnTo>
                  <a:lnTo>
                    <a:pt x="2476" y="4775"/>
                  </a:lnTo>
                  <a:lnTo>
                    <a:pt x="1244" y="3098"/>
                  </a:lnTo>
                  <a:lnTo>
                    <a:pt x="3543" y="2044"/>
                  </a:lnTo>
                  <a:lnTo>
                    <a:pt x="3479" y="1828"/>
                  </a:lnTo>
                  <a:lnTo>
                    <a:pt x="3441" y="1600"/>
                  </a:lnTo>
                  <a:lnTo>
                    <a:pt x="3441" y="1346"/>
                  </a:lnTo>
                  <a:lnTo>
                    <a:pt x="3340" y="1104"/>
                  </a:lnTo>
                  <a:lnTo>
                    <a:pt x="3174" y="647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5" name="object 4035"/>
            <p:cNvSpPr/>
            <p:nvPr/>
          </p:nvSpPr>
          <p:spPr>
            <a:xfrm>
              <a:off x="12442738" y="68704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41" y="0"/>
                  </a:moveTo>
                  <a:lnTo>
                    <a:pt x="495" y="927"/>
                  </a:lnTo>
                  <a:lnTo>
                    <a:pt x="330" y="1244"/>
                  </a:lnTo>
                  <a:lnTo>
                    <a:pt x="152" y="1574"/>
                  </a:lnTo>
                  <a:lnTo>
                    <a:pt x="0" y="1892"/>
                  </a:lnTo>
                  <a:lnTo>
                    <a:pt x="393" y="2539"/>
                  </a:lnTo>
                  <a:lnTo>
                    <a:pt x="838" y="2387"/>
                  </a:lnTo>
                  <a:lnTo>
                    <a:pt x="1714" y="2057"/>
                  </a:lnTo>
                  <a:lnTo>
                    <a:pt x="1854" y="1739"/>
                  </a:lnTo>
                  <a:lnTo>
                    <a:pt x="2006" y="1435"/>
                  </a:lnTo>
                  <a:lnTo>
                    <a:pt x="2158" y="1079"/>
                  </a:lnTo>
                  <a:lnTo>
                    <a:pt x="1943" y="571"/>
                  </a:lnTo>
                  <a:lnTo>
                    <a:pt x="1650" y="8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E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6" name="object 4036"/>
            <p:cNvSpPr/>
            <p:nvPr/>
          </p:nvSpPr>
          <p:spPr>
            <a:xfrm>
              <a:off x="12438183" y="687764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143" y="0"/>
                  </a:moveTo>
                  <a:lnTo>
                    <a:pt x="444" y="254"/>
                  </a:lnTo>
                  <a:lnTo>
                    <a:pt x="292" y="558"/>
                  </a:lnTo>
                  <a:lnTo>
                    <a:pt x="0" y="1231"/>
                  </a:lnTo>
                  <a:lnTo>
                    <a:pt x="342" y="1981"/>
                  </a:lnTo>
                  <a:lnTo>
                    <a:pt x="139" y="2743"/>
                  </a:lnTo>
                  <a:lnTo>
                    <a:pt x="63" y="3505"/>
                  </a:lnTo>
                  <a:lnTo>
                    <a:pt x="1701" y="2717"/>
                  </a:lnTo>
                  <a:lnTo>
                    <a:pt x="1333" y="134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7" name="object 4037"/>
            <p:cNvSpPr/>
            <p:nvPr/>
          </p:nvSpPr>
          <p:spPr>
            <a:xfrm>
              <a:off x="12443224" y="687054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07" y="0"/>
                  </a:moveTo>
                  <a:lnTo>
                    <a:pt x="152" y="190"/>
                  </a:lnTo>
                  <a:lnTo>
                    <a:pt x="0" y="482"/>
                  </a:lnTo>
                  <a:lnTo>
                    <a:pt x="12" y="888"/>
                  </a:lnTo>
                  <a:lnTo>
                    <a:pt x="165" y="584"/>
                  </a:lnTo>
                  <a:lnTo>
                    <a:pt x="342" y="30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8" name="object 4038"/>
            <p:cNvSpPr/>
            <p:nvPr/>
          </p:nvSpPr>
          <p:spPr>
            <a:xfrm>
              <a:off x="12444870" y="687039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32" y="1612"/>
                  </a:moveTo>
                  <a:lnTo>
                    <a:pt x="5740" y="393"/>
                  </a:lnTo>
                  <a:lnTo>
                    <a:pt x="4064" y="584"/>
                  </a:lnTo>
                  <a:lnTo>
                    <a:pt x="2870" y="1333"/>
                  </a:lnTo>
                  <a:lnTo>
                    <a:pt x="1892" y="2705"/>
                  </a:lnTo>
                  <a:lnTo>
                    <a:pt x="1574" y="1562"/>
                  </a:lnTo>
                  <a:lnTo>
                    <a:pt x="1346" y="787"/>
                  </a:lnTo>
                  <a:lnTo>
                    <a:pt x="1130" y="0"/>
                  </a:lnTo>
                  <a:lnTo>
                    <a:pt x="25" y="1168"/>
                  </a:lnTo>
                  <a:lnTo>
                    <a:pt x="279" y="2197"/>
                  </a:lnTo>
                  <a:lnTo>
                    <a:pt x="1066" y="3111"/>
                  </a:lnTo>
                  <a:lnTo>
                    <a:pt x="381" y="4203"/>
                  </a:lnTo>
                  <a:lnTo>
                    <a:pt x="774" y="4597"/>
                  </a:lnTo>
                  <a:lnTo>
                    <a:pt x="1181" y="4953"/>
                  </a:lnTo>
                  <a:lnTo>
                    <a:pt x="1574" y="5334"/>
                  </a:lnTo>
                  <a:lnTo>
                    <a:pt x="4165" y="5943"/>
                  </a:lnTo>
                  <a:lnTo>
                    <a:pt x="3784" y="4940"/>
                  </a:lnTo>
                  <a:lnTo>
                    <a:pt x="3987" y="4064"/>
                  </a:lnTo>
                  <a:lnTo>
                    <a:pt x="4749" y="3340"/>
                  </a:lnTo>
                  <a:lnTo>
                    <a:pt x="3898" y="2057"/>
                  </a:lnTo>
                  <a:lnTo>
                    <a:pt x="6032" y="1612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39" name="object 4039"/>
            <p:cNvSpPr/>
            <p:nvPr/>
          </p:nvSpPr>
          <p:spPr>
            <a:xfrm>
              <a:off x="12472178" y="684125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5219" y="0"/>
                  </a:moveTo>
                  <a:lnTo>
                    <a:pt x="3136" y="2794"/>
                  </a:lnTo>
                  <a:lnTo>
                    <a:pt x="266" y="5143"/>
                  </a:lnTo>
                  <a:lnTo>
                    <a:pt x="0" y="9004"/>
                  </a:lnTo>
                  <a:lnTo>
                    <a:pt x="1765" y="7467"/>
                  </a:lnTo>
                  <a:lnTo>
                    <a:pt x="3200" y="9309"/>
                  </a:lnTo>
                  <a:lnTo>
                    <a:pt x="3733" y="7886"/>
                  </a:lnTo>
                  <a:lnTo>
                    <a:pt x="4914" y="6997"/>
                  </a:lnTo>
                  <a:lnTo>
                    <a:pt x="5956" y="5969"/>
                  </a:lnTo>
                  <a:lnTo>
                    <a:pt x="6642" y="5715"/>
                  </a:lnTo>
                  <a:lnTo>
                    <a:pt x="5194" y="4635"/>
                  </a:lnTo>
                  <a:lnTo>
                    <a:pt x="6146" y="3505"/>
                  </a:lnTo>
                  <a:lnTo>
                    <a:pt x="6692" y="2514"/>
                  </a:lnTo>
                  <a:lnTo>
                    <a:pt x="7594" y="787"/>
                  </a:lnTo>
                  <a:lnTo>
                    <a:pt x="6311" y="469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0" name="object 4040"/>
            <p:cNvSpPr/>
            <p:nvPr/>
          </p:nvSpPr>
          <p:spPr>
            <a:xfrm>
              <a:off x="12477363" y="6840425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4">
                  <a:moveTo>
                    <a:pt x="2108" y="0"/>
                  </a:moveTo>
                  <a:lnTo>
                    <a:pt x="38" y="825"/>
                  </a:lnTo>
                  <a:lnTo>
                    <a:pt x="1117" y="1295"/>
                  </a:lnTo>
                  <a:lnTo>
                    <a:pt x="2413" y="1600"/>
                  </a:lnTo>
                  <a:lnTo>
                    <a:pt x="1498" y="3352"/>
                  </a:lnTo>
                  <a:lnTo>
                    <a:pt x="965" y="4330"/>
                  </a:lnTo>
                  <a:lnTo>
                    <a:pt x="0" y="5473"/>
                  </a:lnTo>
                  <a:lnTo>
                    <a:pt x="1447" y="6540"/>
                  </a:lnTo>
                  <a:lnTo>
                    <a:pt x="2413" y="6692"/>
                  </a:lnTo>
                  <a:lnTo>
                    <a:pt x="3352" y="6438"/>
                  </a:lnTo>
                  <a:lnTo>
                    <a:pt x="5791" y="6349"/>
                  </a:lnTo>
                  <a:lnTo>
                    <a:pt x="6464" y="7531"/>
                  </a:lnTo>
                  <a:lnTo>
                    <a:pt x="4711" y="9931"/>
                  </a:lnTo>
                  <a:lnTo>
                    <a:pt x="4483" y="12484"/>
                  </a:lnTo>
                  <a:lnTo>
                    <a:pt x="5181" y="12230"/>
                  </a:lnTo>
                  <a:lnTo>
                    <a:pt x="5854" y="12382"/>
                  </a:lnTo>
                  <a:lnTo>
                    <a:pt x="6451" y="12776"/>
                  </a:lnTo>
                  <a:lnTo>
                    <a:pt x="7010" y="11252"/>
                  </a:lnTo>
                  <a:lnTo>
                    <a:pt x="6007" y="9905"/>
                  </a:lnTo>
                  <a:lnTo>
                    <a:pt x="8039" y="6908"/>
                  </a:lnTo>
                  <a:lnTo>
                    <a:pt x="6985" y="5245"/>
                  </a:lnTo>
                  <a:lnTo>
                    <a:pt x="5003" y="5473"/>
                  </a:lnTo>
                  <a:lnTo>
                    <a:pt x="2197" y="5753"/>
                  </a:lnTo>
                  <a:lnTo>
                    <a:pt x="2794" y="4305"/>
                  </a:lnTo>
                  <a:lnTo>
                    <a:pt x="3149" y="2755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1" name="object 4041"/>
            <p:cNvSpPr/>
            <p:nvPr/>
          </p:nvSpPr>
          <p:spPr>
            <a:xfrm>
              <a:off x="12464697" y="684587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311" y="0"/>
                  </a:moveTo>
                  <a:lnTo>
                    <a:pt x="1295" y="139"/>
                  </a:lnTo>
                  <a:lnTo>
                    <a:pt x="850" y="1409"/>
                  </a:lnTo>
                  <a:lnTo>
                    <a:pt x="1155" y="2311"/>
                  </a:lnTo>
                  <a:lnTo>
                    <a:pt x="863" y="2946"/>
                  </a:lnTo>
                  <a:lnTo>
                    <a:pt x="0" y="3289"/>
                  </a:lnTo>
                  <a:lnTo>
                    <a:pt x="508" y="3848"/>
                  </a:lnTo>
                  <a:lnTo>
                    <a:pt x="1143" y="4140"/>
                  </a:lnTo>
                  <a:lnTo>
                    <a:pt x="1892" y="4152"/>
                  </a:lnTo>
                  <a:lnTo>
                    <a:pt x="2133" y="2438"/>
                  </a:lnTo>
                  <a:lnTo>
                    <a:pt x="4000" y="2616"/>
                  </a:lnTo>
                  <a:lnTo>
                    <a:pt x="3441" y="3670"/>
                  </a:lnTo>
                  <a:lnTo>
                    <a:pt x="3530" y="4317"/>
                  </a:lnTo>
                  <a:lnTo>
                    <a:pt x="5080" y="3657"/>
                  </a:lnTo>
                  <a:lnTo>
                    <a:pt x="4838" y="5537"/>
                  </a:lnTo>
                  <a:lnTo>
                    <a:pt x="5689" y="5867"/>
                  </a:lnTo>
                  <a:lnTo>
                    <a:pt x="6591" y="5511"/>
                  </a:lnTo>
                  <a:lnTo>
                    <a:pt x="7061" y="5346"/>
                  </a:lnTo>
                  <a:lnTo>
                    <a:pt x="6985" y="5118"/>
                  </a:lnTo>
                  <a:lnTo>
                    <a:pt x="6794" y="4648"/>
                  </a:lnTo>
                  <a:lnTo>
                    <a:pt x="5435" y="3936"/>
                  </a:lnTo>
                  <a:lnTo>
                    <a:pt x="4749" y="2666"/>
                  </a:lnTo>
                  <a:lnTo>
                    <a:pt x="4711" y="1244"/>
                  </a:lnTo>
                  <a:lnTo>
                    <a:pt x="4699" y="190"/>
                  </a:lnTo>
                  <a:lnTo>
                    <a:pt x="4229" y="8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2" name="object 4042"/>
            <p:cNvSpPr/>
            <p:nvPr/>
          </p:nvSpPr>
          <p:spPr>
            <a:xfrm>
              <a:off x="12462118" y="68470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790" y="0"/>
                  </a:moveTo>
                  <a:lnTo>
                    <a:pt x="1346" y="190"/>
                  </a:lnTo>
                  <a:lnTo>
                    <a:pt x="888" y="355"/>
                  </a:lnTo>
                  <a:lnTo>
                    <a:pt x="431" y="546"/>
                  </a:lnTo>
                  <a:lnTo>
                    <a:pt x="279" y="850"/>
                  </a:lnTo>
                  <a:lnTo>
                    <a:pt x="152" y="1181"/>
                  </a:lnTo>
                  <a:lnTo>
                    <a:pt x="0" y="1485"/>
                  </a:lnTo>
                  <a:lnTo>
                    <a:pt x="749" y="2197"/>
                  </a:lnTo>
                  <a:lnTo>
                    <a:pt x="1841" y="1358"/>
                  </a:lnTo>
                  <a:lnTo>
                    <a:pt x="2578" y="2057"/>
                  </a:lnTo>
                  <a:lnTo>
                    <a:pt x="3454" y="1727"/>
                  </a:lnTo>
                  <a:lnTo>
                    <a:pt x="3746" y="1092"/>
                  </a:lnTo>
                  <a:lnTo>
                    <a:pt x="3441" y="190"/>
                  </a:lnTo>
                  <a:lnTo>
                    <a:pt x="2895" y="126"/>
                  </a:lnTo>
                  <a:lnTo>
                    <a:pt x="2349" y="7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3" name="object 4043"/>
            <p:cNvSpPr/>
            <p:nvPr/>
          </p:nvSpPr>
          <p:spPr>
            <a:xfrm>
              <a:off x="12479465" y="683999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53" y="0"/>
                  </a:moveTo>
                  <a:lnTo>
                    <a:pt x="0" y="444"/>
                  </a:lnTo>
                  <a:lnTo>
                    <a:pt x="355" y="1358"/>
                  </a:lnTo>
                  <a:lnTo>
                    <a:pt x="685" y="2260"/>
                  </a:lnTo>
                  <a:lnTo>
                    <a:pt x="1041" y="3200"/>
                  </a:lnTo>
                  <a:lnTo>
                    <a:pt x="1625" y="2514"/>
                  </a:lnTo>
                  <a:lnTo>
                    <a:pt x="2400" y="1993"/>
                  </a:lnTo>
                  <a:lnTo>
                    <a:pt x="2590" y="1041"/>
                  </a:lnTo>
                  <a:lnTo>
                    <a:pt x="1841" y="1295"/>
                  </a:lnTo>
                  <a:lnTo>
                    <a:pt x="1206" y="1193"/>
                  </a:lnTo>
                  <a:lnTo>
                    <a:pt x="774" y="431"/>
                  </a:lnTo>
                  <a:lnTo>
                    <a:pt x="558" y="1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4" name="object 4044"/>
            <p:cNvSpPr/>
            <p:nvPr/>
          </p:nvSpPr>
          <p:spPr>
            <a:xfrm>
              <a:off x="12471481" y="685025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85" y="0"/>
                  </a:moveTo>
                  <a:lnTo>
                    <a:pt x="482" y="101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114" y="508"/>
                  </a:lnTo>
                  <a:lnTo>
                    <a:pt x="279" y="965"/>
                  </a:lnTo>
                  <a:lnTo>
                    <a:pt x="368" y="1181"/>
                  </a:lnTo>
                  <a:lnTo>
                    <a:pt x="444" y="1409"/>
                  </a:lnTo>
                  <a:lnTo>
                    <a:pt x="533" y="1651"/>
                  </a:lnTo>
                  <a:lnTo>
                    <a:pt x="863" y="1778"/>
                  </a:lnTo>
                  <a:lnTo>
                    <a:pt x="1181" y="1905"/>
                  </a:lnTo>
                  <a:lnTo>
                    <a:pt x="1485" y="2019"/>
                  </a:lnTo>
                  <a:lnTo>
                    <a:pt x="787" y="25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5" name="object 4045"/>
            <p:cNvSpPr/>
            <p:nvPr/>
          </p:nvSpPr>
          <p:spPr>
            <a:xfrm>
              <a:off x="12462555" y="684641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876" y="101"/>
                  </a:lnTo>
                  <a:lnTo>
                    <a:pt x="647" y="190"/>
                  </a:lnTo>
                  <a:lnTo>
                    <a:pt x="406" y="279"/>
                  </a:lnTo>
                  <a:lnTo>
                    <a:pt x="279" y="584"/>
                  </a:lnTo>
                  <a:lnTo>
                    <a:pt x="126" y="901"/>
                  </a:lnTo>
                  <a:lnTo>
                    <a:pt x="0" y="1219"/>
                  </a:lnTo>
                  <a:lnTo>
                    <a:pt x="444" y="1041"/>
                  </a:lnTo>
                  <a:lnTo>
                    <a:pt x="914" y="876"/>
                  </a:lnTo>
                  <a:lnTo>
                    <a:pt x="1358" y="685"/>
                  </a:lnTo>
                  <a:lnTo>
                    <a:pt x="1269" y="469"/>
                  </a:lnTo>
                  <a:lnTo>
                    <a:pt x="1193" y="24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6" name="object 4046"/>
            <p:cNvSpPr/>
            <p:nvPr/>
          </p:nvSpPr>
          <p:spPr>
            <a:xfrm>
              <a:off x="12462968" y="68458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52" y="0"/>
                  </a:moveTo>
                  <a:lnTo>
                    <a:pt x="63" y="419"/>
                  </a:lnTo>
                  <a:lnTo>
                    <a:pt x="0" y="850"/>
                  </a:lnTo>
                  <a:lnTo>
                    <a:pt x="241" y="774"/>
                  </a:lnTo>
                  <a:lnTo>
                    <a:pt x="457" y="685"/>
                  </a:lnTo>
                  <a:lnTo>
                    <a:pt x="698" y="584"/>
                  </a:lnTo>
                  <a:lnTo>
                    <a:pt x="711" y="393"/>
                  </a:lnTo>
                  <a:lnTo>
                    <a:pt x="736" y="7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7" name="object 4047"/>
            <p:cNvSpPr/>
            <p:nvPr/>
          </p:nvSpPr>
          <p:spPr>
            <a:xfrm>
              <a:off x="12449035" y="693689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6337" y="0"/>
                  </a:moveTo>
                  <a:lnTo>
                    <a:pt x="5105" y="292"/>
                  </a:lnTo>
                  <a:lnTo>
                    <a:pt x="4838" y="406"/>
                  </a:lnTo>
                  <a:lnTo>
                    <a:pt x="4597" y="546"/>
                  </a:lnTo>
                  <a:lnTo>
                    <a:pt x="4343" y="660"/>
                  </a:lnTo>
                  <a:lnTo>
                    <a:pt x="2641" y="1003"/>
                  </a:lnTo>
                  <a:lnTo>
                    <a:pt x="1612" y="2171"/>
                  </a:lnTo>
                  <a:lnTo>
                    <a:pt x="698" y="3517"/>
                  </a:lnTo>
                  <a:lnTo>
                    <a:pt x="0" y="3860"/>
                  </a:lnTo>
                  <a:lnTo>
                    <a:pt x="1219" y="4914"/>
                  </a:lnTo>
                  <a:lnTo>
                    <a:pt x="1447" y="4902"/>
                  </a:lnTo>
                  <a:lnTo>
                    <a:pt x="1866" y="4813"/>
                  </a:lnTo>
                  <a:lnTo>
                    <a:pt x="2209" y="4445"/>
                  </a:lnTo>
                  <a:lnTo>
                    <a:pt x="2514" y="4064"/>
                  </a:lnTo>
                  <a:lnTo>
                    <a:pt x="2870" y="3721"/>
                  </a:lnTo>
                  <a:lnTo>
                    <a:pt x="3162" y="3492"/>
                  </a:lnTo>
                  <a:lnTo>
                    <a:pt x="3556" y="3225"/>
                  </a:lnTo>
                  <a:lnTo>
                    <a:pt x="3848" y="3517"/>
                  </a:lnTo>
                  <a:lnTo>
                    <a:pt x="3962" y="3670"/>
                  </a:lnTo>
                  <a:lnTo>
                    <a:pt x="3733" y="4165"/>
                  </a:lnTo>
                  <a:lnTo>
                    <a:pt x="3695" y="4851"/>
                  </a:lnTo>
                  <a:lnTo>
                    <a:pt x="3784" y="5207"/>
                  </a:lnTo>
                  <a:lnTo>
                    <a:pt x="3810" y="5562"/>
                  </a:lnTo>
                  <a:lnTo>
                    <a:pt x="4267" y="5372"/>
                  </a:lnTo>
                  <a:lnTo>
                    <a:pt x="4508" y="5295"/>
                  </a:lnTo>
                  <a:lnTo>
                    <a:pt x="4610" y="4749"/>
                  </a:lnTo>
                  <a:lnTo>
                    <a:pt x="5003" y="4394"/>
                  </a:lnTo>
                  <a:lnTo>
                    <a:pt x="6794" y="4622"/>
                  </a:lnTo>
                  <a:lnTo>
                    <a:pt x="7594" y="3924"/>
                  </a:lnTo>
                  <a:lnTo>
                    <a:pt x="8318" y="3060"/>
                  </a:lnTo>
                  <a:lnTo>
                    <a:pt x="8216" y="2819"/>
                  </a:lnTo>
                  <a:lnTo>
                    <a:pt x="8089" y="2374"/>
                  </a:lnTo>
                  <a:lnTo>
                    <a:pt x="7518" y="2324"/>
                  </a:lnTo>
                  <a:lnTo>
                    <a:pt x="7467" y="2044"/>
                  </a:lnTo>
                  <a:lnTo>
                    <a:pt x="7747" y="1612"/>
                  </a:lnTo>
                  <a:lnTo>
                    <a:pt x="7238" y="419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8" name="object 4048"/>
            <p:cNvSpPr/>
            <p:nvPr/>
          </p:nvSpPr>
          <p:spPr>
            <a:xfrm>
              <a:off x="12448815" y="694315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279" y="0"/>
                  </a:moveTo>
                  <a:lnTo>
                    <a:pt x="3682" y="596"/>
                  </a:lnTo>
                  <a:lnTo>
                    <a:pt x="3035" y="1117"/>
                  </a:lnTo>
                  <a:lnTo>
                    <a:pt x="38" y="2921"/>
                  </a:lnTo>
                  <a:lnTo>
                    <a:pt x="0" y="4025"/>
                  </a:lnTo>
                  <a:lnTo>
                    <a:pt x="1981" y="6362"/>
                  </a:lnTo>
                  <a:lnTo>
                    <a:pt x="2666" y="6108"/>
                  </a:lnTo>
                  <a:lnTo>
                    <a:pt x="4470" y="4826"/>
                  </a:lnTo>
                  <a:lnTo>
                    <a:pt x="2222" y="3695"/>
                  </a:lnTo>
                  <a:lnTo>
                    <a:pt x="5981" y="2463"/>
                  </a:lnTo>
                  <a:lnTo>
                    <a:pt x="5892" y="2260"/>
                  </a:lnTo>
                  <a:lnTo>
                    <a:pt x="5829" y="2019"/>
                  </a:lnTo>
                  <a:lnTo>
                    <a:pt x="5740" y="1803"/>
                  </a:lnTo>
                  <a:lnTo>
                    <a:pt x="4775" y="1600"/>
                  </a:lnTo>
                  <a:lnTo>
                    <a:pt x="4571" y="749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CAE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49" name="object 4049"/>
            <p:cNvSpPr/>
            <p:nvPr/>
          </p:nvSpPr>
          <p:spPr>
            <a:xfrm>
              <a:off x="12450797" y="694917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343" y="0"/>
                  </a:moveTo>
                  <a:lnTo>
                    <a:pt x="1244" y="927"/>
                  </a:lnTo>
                  <a:lnTo>
                    <a:pt x="685" y="88"/>
                  </a:lnTo>
                  <a:lnTo>
                    <a:pt x="215" y="253"/>
                  </a:lnTo>
                  <a:lnTo>
                    <a:pt x="0" y="342"/>
                  </a:lnTo>
                  <a:lnTo>
                    <a:pt x="355" y="1574"/>
                  </a:lnTo>
                  <a:lnTo>
                    <a:pt x="1663" y="1777"/>
                  </a:lnTo>
                  <a:lnTo>
                    <a:pt x="2413" y="257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0" name="object 4050"/>
            <p:cNvSpPr/>
            <p:nvPr/>
          </p:nvSpPr>
          <p:spPr>
            <a:xfrm>
              <a:off x="12449059" y="694170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54" y="0"/>
                  </a:moveTo>
                  <a:lnTo>
                    <a:pt x="1625" y="25"/>
                  </a:lnTo>
                  <a:lnTo>
                    <a:pt x="1422" y="76"/>
                  </a:lnTo>
                  <a:lnTo>
                    <a:pt x="1206" y="114"/>
                  </a:lnTo>
                  <a:lnTo>
                    <a:pt x="762" y="431"/>
                  </a:lnTo>
                  <a:lnTo>
                    <a:pt x="0" y="711"/>
                  </a:lnTo>
                  <a:lnTo>
                    <a:pt x="508" y="1396"/>
                  </a:lnTo>
                  <a:lnTo>
                    <a:pt x="901" y="1904"/>
                  </a:lnTo>
                  <a:lnTo>
                    <a:pt x="1612" y="1650"/>
                  </a:lnTo>
                  <a:lnTo>
                    <a:pt x="2095" y="1320"/>
                  </a:lnTo>
                  <a:lnTo>
                    <a:pt x="2870" y="800"/>
                  </a:lnTo>
                  <a:lnTo>
                    <a:pt x="2209" y="40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4DEE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1" name="object 4051"/>
            <p:cNvSpPr/>
            <p:nvPr/>
          </p:nvSpPr>
          <p:spPr>
            <a:xfrm>
              <a:off x="12452840" y="694219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674" y="0"/>
                  </a:moveTo>
                  <a:lnTo>
                    <a:pt x="0" y="262"/>
                  </a:lnTo>
                  <a:lnTo>
                    <a:pt x="253" y="960"/>
                  </a:lnTo>
                  <a:lnTo>
                    <a:pt x="558" y="1710"/>
                  </a:lnTo>
                  <a:lnTo>
                    <a:pt x="749" y="2548"/>
                  </a:lnTo>
                  <a:lnTo>
                    <a:pt x="1714" y="276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2" name="object 4052"/>
            <p:cNvSpPr/>
            <p:nvPr/>
          </p:nvSpPr>
          <p:spPr>
            <a:xfrm>
              <a:off x="12447605" y="6951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6" y="215"/>
                  </a:lnTo>
                  <a:lnTo>
                    <a:pt x="35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3" name="object 4053"/>
            <p:cNvSpPr/>
            <p:nvPr/>
          </p:nvSpPr>
          <p:spPr>
            <a:xfrm>
              <a:off x="12447206" y="693308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1041" y="88"/>
                  </a:lnTo>
                  <a:lnTo>
                    <a:pt x="812" y="152"/>
                  </a:lnTo>
                  <a:lnTo>
                    <a:pt x="558" y="241"/>
                  </a:lnTo>
                  <a:lnTo>
                    <a:pt x="355" y="342"/>
                  </a:lnTo>
                  <a:lnTo>
                    <a:pt x="165" y="444"/>
                  </a:lnTo>
                  <a:lnTo>
                    <a:pt x="0" y="596"/>
                  </a:lnTo>
                  <a:lnTo>
                    <a:pt x="736" y="1054"/>
                  </a:lnTo>
                  <a:lnTo>
                    <a:pt x="1130" y="80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3DA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4" name="object 4054"/>
            <p:cNvSpPr/>
            <p:nvPr/>
          </p:nvSpPr>
          <p:spPr>
            <a:xfrm>
              <a:off x="12447511" y="69324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00" y="0"/>
                  </a:moveTo>
                  <a:lnTo>
                    <a:pt x="0" y="152"/>
                  </a:lnTo>
                  <a:lnTo>
                    <a:pt x="126" y="406"/>
                  </a:lnTo>
                  <a:lnTo>
                    <a:pt x="190" y="622"/>
                  </a:lnTo>
                  <a:lnTo>
                    <a:pt x="253" y="850"/>
                  </a:lnTo>
                  <a:lnTo>
                    <a:pt x="507" y="761"/>
                  </a:lnTo>
                  <a:lnTo>
                    <a:pt x="736" y="698"/>
                  </a:lnTo>
                  <a:lnTo>
                    <a:pt x="990" y="609"/>
                  </a:lnTo>
                  <a:lnTo>
                    <a:pt x="901" y="406"/>
                  </a:lnTo>
                  <a:lnTo>
                    <a:pt x="838" y="2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5" name="object 4055"/>
            <p:cNvSpPr/>
            <p:nvPr/>
          </p:nvSpPr>
          <p:spPr>
            <a:xfrm>
              <a:off x="12439633" y="692193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9220" y="0"/>
                  </a:moveTo>
                  <a:lnTo>
                    <a:pt x="6654" y="977"/>
                  </a:lnTo>
                  <a:lnTo>
                    <a:pt x="6286" y="292"/>
                  </a:lnTo>
                  <a:lnTo>
                    <a:pt x="5372" y="774"/>
                  </a:lnTo>
                  <a:lnTo>
                    <a:pt x="4356" y="838"/>
                  </a:lnTo>
                  <a:lnTo>
                    <a:pt x="3352" y="774"/>
                  </a:lnTo>
                  <a:lnTo>
                    <a:pt x="3124" y="1625"/>
                  </a:lnTo>
                  <a:lnTo>
                    <a:pt x="2641" y="1701"/>
                  </a:lnTo>
                  <a:lnTo>
                    <a:pt x="1943" y="1206"/>
                  </a:lnTo>
                  <a:lnTo>
                    <a:pt x="1269" y="1435"/>
                  </a:lnTo>
                  <a:lnTo>
                    <a:pt x="1130" y="3352"/>
                  </a:lnTo>
                  <a:lnTo>
                    <a:pt x="1536" y="5308"/>
                  </a:lnTo>
                  <a:lnTo>
                    <a:pt x="495" y="7150"/>
                  </a:lnTo>
                  <a:lnTo>
                    <a:pt x="0" y="7988"/>
                  </a:lnTo>
                  <a:lnTo>
                    <a:pt x="355" y="8801"/>
                  </a:lnTo>
                  <a:lnTo>
                    <a:pt x="2501" y="9588"/>
                  </a:lnTo>
                  <a:lnTo>
                    <a:pt x="2476" y="8572"/>
                  </a:lnTo>
                  <a:lnTo>
                    <a:pt x="2870" y="8051"/>
                  </a:lnTo>
                  <a:lnTo>
                    <a:pt x="4889" y="5537"/>
                  </a:lnTo>
                  <a:lnTo>
                    <a:pt x="5702" y="6134"/>
                  </a:lnTo>
                  <a:lnTo>
                    <a:pt x="5537" y="7429"/>
                  </a:lnTo>
                  <a:lnTo>
                    <a:pt x="6578" y="7874"/>
                  </a:lnTo>
                  <a:lnTo>
                    <a:pt x="7886" y="8394"/>
                  </a:lnTo>
                  <a:lnTo>
                    <a:pt x="7289" y="9829"/>
                  </a:lnTo>
                  <a:lnTo>
                    <a:pt x="7886" y="10693"/>
                  </a:lnTo>
                  <a:lnTo>
                    <a:pt x="8686" y="10541"/>
                  </a:lnTo>
                  <a:lnTo>
                    <a:pt x="8902" y="10439"/>
                  </a:lnTo>
                  <a:lnTo>
                    <a:pt x="9118" y="10388"/>
                  </a:lnTo>
                  <a:lnTo>
                    <a:pt x="9372" y="10388"/>
                  </a:lnTo>
                  <a:lnTo>
                    <a:pt x="9283" y="10134"/>
                  </a:lnTo>
                  <a:lnTo>
                    <a:pt x="9855" y="8394"/>
                  </a:lnTo>
                  <a:lnTo>
                    <a:pt x="9982" y="6642"/>
                  </a:lnTo>
                  <a:lnTo>
                    <a:pt x="10350" y="3035"/>
                  </a:lnTo>
                  <a:lnTo>
                    <a:pt x="10325" y="2527"/>
                  </a:lnTo>
                  <a:lnTo>
                    <a:pt x="8483" y="3022"/>
                  </a:lnTo>
                  <a:lnTo>
                    <a:pt x="7975" y="3136"/>
                  </a:lnTo>
                  <a:lnTo>
                    <a:pt x="7327" y="2679"/>
                  </a:lnTo>
                  <a:lnTo>
                    <a:pt x="7645" y="2184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6" name="object 4056"/>
            <p:cNvSpPr/>
            <p:nvPr/>
          </p:nvSpPr>
          <p:spPr>
            <a:xfrm>
              <a:off x="12449325" y="693456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657" y="0"/>
                  </a:moveTo>
                  <a:lnTo>
                    <a:pt x="2895" y="254"/>
                  </a:lnTo>
                  <a:lnTo>
                    <a:pt x="2133" y="698"/>
                  </a:lnTo>
                  <a:lnTo>
                    <a:pt x="1346" y="101"/>
                  </a:lnTo>
                  <a:lnTo>
                    <a:pt x="0" y="635"/>
                  </a:lnTo>
                  <a:lnTo>
                    <a:pt x="952" y="2082"/>
                  </a:lnTo>
                  <a:lnTo>
                    <a:pt x="2870" y="1905"/>
                  </a:lnTo>
                  <a:lnTo>
                    <a:pt x="4051" y="2971"/>
                  </a:lnTo>
                  <a:lnTo>
                    <a:pt x="4305" y="2870"/>
                  </a:lnTo>
                  <a:lnTo>
                    <a:pt x="4546" y="2730"/>
                  </a:lnTo>
                  <a:lnTo>
                    <a:pt x="4813" y="2616"/>
                  </a:lnTo>
                  <a:lnTo>
                    <a:pt x="4025" y="85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7" name="object 4057"/>
            <p:cNvSpPr/>
            <p:nvPr/>
          </p:nvSpPr>
          <p:spPr>
            <a:xfrm>
              <a:off x="12449317" y="693209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4" y="0"/>
                  </a:moveTo>
                  <a:lnTo>
                    <a:pt x="1358" y="520"/>
                  </a:lnTo>
                  <a:lnTo>
                    <a:pt x="914" y="1168"/>
                  </a:lnTo>
                  <a:lnTo>
                    <a:pt x="139" y="1396"/>
                  </a:lnTo>
                  <a:lnTo>
                    <a:pt x="88" y="1955"/>
                  </a:lnTo>
                  <a:lnTo>
                    <a:pt x="50" y="2539"/>
                  </a:lnTo>
                  <a:lnTo>
                    <a:pt x="0" y="3098"/>
                  </a:lnTo>
                  <a:lnTo>
                    <a:pt x="1346" y="2552"/>
                  </a:lnTo>
                  <a:lnTo>
                    <a:pt x="2082" y="1816"/>
                  </a:lnTo>
                  <a:lnTo>
                    <a:pt x="2298" y="990"/>
                  </a:lnTo>
                  <a:lnTo>
                    <a:pt x="1904" y="12"/>
                  </a:lnTo>
                  <a:close/>
                </a:path>
              </a:pathLst>
            </a:custGeom>
            <a:solidFill>
              <a:srgbClr val="F5D7E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8" name="object 4058"/>
            <p:cNvSpPr/>
            <p:nvPr/>
          </p:nvSpPr>
          <p:spPr>
            <a:xfrm>
              <a:off x="12448918" y="69313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49" y="0"/>
                  </a:moveTo>
                  <a:lnTo>
                    <a:pt x="762" y="596"/>
                  </a:lnTo>
                  <a:lnTo>
                    <a:pt x="0" y="723"/>
                  </a:lnTo>
                  <a:lnTo>
                    <a:pt x="76" y="1003"/>
                  </a:lnTo>
                  <a:lnTo>
                    <a:pt x="228" y="1371"/>
                  </a:lnTo>
                  <a:lnTo>
                    <a:pt x="381" y="1777"/>
                  </a:lnTo>
                  <a:lnTo>
                    <a:pt x="546" y="2158"/>
                  </a:lnTo>
                  <a:lnTo>
                    <a:pt x="1308" y="1930"/>
                  </a:lnTo>
                  <a:lnTo>
                    <a:pt x="1765" y="1295"/>
                  </a:lnTo>
                  <a:lnTo>
                    <a:pt x="2311" y="76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59" name="object 4059"/>
            <p:cNvSpPr/>
            <p:nvPr/>
          </p:nvSpPr>
          <p:spPr>
            <a:xfrm>
              <a:off x="12435973" y="690661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4">
                  <a:moveTo>
                    <a:pt x="101" y="0"/>
                  </a:moveTo>
                  <a:lnTo>
                    <a:pt x="0" y="1231"/>
                  </a:lnTo>
                  <a:lnTo>
                    <a:pt x="546" y="2285"/>
                  </a:lnTo>
                  <a:lnTo>
                    <a:pt x="1346" y="3911"/>
                  </a:lnTo>
                  <a:lnTo>
                    <a:pt x="1041" y="5270"/>
                  </a:lnTo>
                  <a:lnTo>
                    <a:pt x="342" y="6718"/>
                  </a:lnTo>
                  <a:lnTo>
                    <a:pt x="736" y="6972"/>
                  </a:lnTo>
                  <a:lnTo>
                    <a:pt x="1447" y="7213"/>
                  </a:lnTo>
                  <a:lnTo>
                    <a:pt x="1460" y="8166"/>
                  </a:lnTo>
                  <a:lnTo>
                    <a:pt x="647" y="8077"/>
                  </a:lnTo>
                  <a:lnTo>
                    <a:pt x="177" y="8369"/>
                  </a:lnTo>
                  <a:lnTo>
                    <a:pt x="596" y="8877"/>
                  </a:lnTo>
                  <a:lnTo>
                    <a:pt x="1689" y="8623"/>
                  </a:lnTo>
                  <a:lnTo>
                    <a:pt x="1600" y="11429"/>
                  </a:lnTo>
                  <a:lnTo>
                    <a:pt x="1612" y="12915"/>
                  </a:lnTo>
                  <a:lnTo>
                    <a:pt x="4102" y="10185"/>
                  </a:lnTo>
                  <a:lnTo>
                    <a:pt x="4749" y="10769"/>
                  </a:lnTo>
                  <a:lnTo>
                    <a:pt x="5181" y="11201"/>
                  </a:lnTo>
                  <a:lnTo>
                    <a:pt x="5727" y="10502"/>
                  </a:lnTo>
                  <a:lnTo>
                    <a:pt x="5600" y="9309"/>
                  </a:lnTo>
                  <a:lnTo>
                    <a:pt x="6705" y="9004"/>
                  </a:lnTo>
                  <a:lnTo>
                    <a:pt x="5499" y="8064"/>
                  </a:lnTo>
                  <a:lnTo>
                    <a:pt x="4927" y="6756"/>
                  </a:lnTo>
                  <a:lnTo>
                    <a:pt x="4330" y="4013"/>
                  </a:lnTo>
                  <a:lnTo>
                    <a:pt x="5080" y="3568"/>
                  </a:lnTo>
                  <a:lnTo>
                    <a:pt x="6286" y="3682"/>
                  </a:lnTo>
                  <a:lnTo>
                    <a:pt x="5727" y="2679"/>
                  </a:lnTo>
                  <a:lnTo>
                    <a:pt x="5130" y="1930"/>
                  </a:lnTo>
                  <a:lnTo>
                    <a:pt x="1358" y="3657"/>
                  </a:lnTo>
                  <a:lnTo>
                    <a:pt x="1600" y="2133"/>
                  </a:lnTo>
                  <a:lnTo>
                    <a:pt x="1981" y="6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288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0" name="object 4060"/>
            <p:cNvSpPr/>
            <p:nvPr/>
          </p:nvSpPr>
          <p:spPr>
            <a:xfrm>
              <a:off x="12439173" y="691561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517" y="0"/>
                  </a:moveTo>
                  <a:lnTo>
                    <a:pt x="2387" y="330"/>
                  </a:lnTo>
                  <a:lnTo>
                    <a:pt x="2527" y="1498"/>
                  </a:lnTo>
                  <a:lnTo>
                    <a:pt x="1981" y="2197"/>
                  </a:lnTo>
                  <a:lnTo>
                    <a:pt x="1892" y="3111"/>
                  </a:lnTo>
                  <a:lnTo>
                    <a:pt x="1079" y="3555"/>
                  </a:lnTo>
                  <a:lnTo>
                    <a:pt x="685" y="4292"/>
                  </a:lnTo>
                  <a:lnTo>
                    <a:pt x="0" y="5486"/>
                  </a:lnTo>
                  <a:lnTo>
                    <a:pt x="431" y="6299"/>
                  </a:lnTo>
                  <a:lnTo>
                    <a:pt x="1473" y="6984"/>
                  </a:lnTo>
                  <a:lnTo>
                    <a:pt x="2882" y="6680"/>
                  </a:lnTo>
                  <a:lnTo>
                    <a:pt x="4114" y="5105"/>
                  </a:lnTo>
                  <a:lnTo>
                    <a:pt x="6591" y="1981"/>
                  </a:lnTo>
                  <a:lnTo>
                    <a:pt x="6540" y="1803"/>
                  </a:lnTo>
                  <a:lnTo>
                    <a:pt x="6451" y="1600"/>
                  </a:lnTo>
                  <a:lnTo>
                    <a:pt x="6388" y="1409"/>
                  </a:lnTo>
                  <a:lnTo>
                    <a:pt x="5638" y="1155"/>
                  </a:lnTo>
                  <a:lnTo>
                    <a:pt x="5245" y="1054"/>
                  </a:lnTo>
                  <a:lnTo>
                    <a:pt x="4991" y="888"/>
                  </a:lnTo>
                  <a:lnTo>
                    <a:pt x="4724" y="736"/>
                  </a:lnTo>
                  <a:lnTo>
                    <a:pt x="4444" y="558"/>
                  </a:lnTo>
                  <a:lnTo>
                    <a:pt x="4140" y="393"/>
                  </a:lnTo>
                  <a:lnTo>
                    <a:pt x="3822" y="20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F5E4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1" name="object 4061"/>
            <p:cNvSpPr/>
            <p:nvPr/>
          </p:nvSpPr>
          <p:spPr>
            <a:xfrm>
              <a:off x="12432210" y="69164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041" y="0"/>
                  </a:moveTo>
                  <a:lnTo>
                    <a:pt x="685" y="330"/>
                  </a:lnTo>
                  <a:lnTo>
                    <a:pt x="355" y="660"/>
                  </a:lnTo>
                  <a:lnTo>
                    <a:pt x="88" y="1066"/>
                  </a:lnTo>
                  <a:lnTo>
                    <a:pt x="406" y="2057"/>
                  </a:lnTo>
                  <a:lnTo>
                    <a:pt x="762" y="2006"/>
                  </a:lnTo>
                  <a:lnTo>
                    <a:pt x="1066" y="1816"/>
                  </a:lnTo>
                  <a:lnTo>
                    <a:pt x="1549" y="1536"/>
                  </a:lnTo>
                  <a:lnTo>
                    <a:pt x="1689" y="1079"/>
                  </a:lnTo>
                  <a:lnTo>
                    <a:pt x="1485" y="584"/>
                  </a:lnTo>
                  <a:lnTo>
                    <a:pt x="1346" y="22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2" name="object 4062"/>
            <p:cNvSpPr/>
            <p:nvPr/>
          </p:nvSpPr>
          <p:spPr>
            <a:xfrm>
              <a:off x="12440639" y="692227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09" y="0"/>
                  </a:moveTo>
                  <a:lnTo>
                    <a:pt x="939" y="101"/>
                  </a:lnTo>
                  <a:lnTo>
                    <a:pt x="457" y="215"/>
                  </a:lnTo>
                  <a:lnTo>
                    <a:pt x="0" y="317"/>
                  </a:lnTo>
                  <a:lnTo>
                    <a:pt x="101" y="571"/>
                  </a:lnTo>
                  <a:lnTo>
                    <a:pt x="190" y="825"/>
                  </a:lnTo>
                  <a:lnTo>
                    <a:pt x="266" y="1079"/>
                  </a:lnTo>
                  <a:lnTo>
                    <a:pt x="495" y="1015"/>
                  </a:lnTo>
                  <a:lnTo>
                    <a:pt x="736" y="927"/>
                  </a:lnTo>
                  <a:lnTo>
                    <a:pt x="952" y="863"/>
                  </a:lnTo>
                  <a:lnTo>
                    <a:pt x="1714" y="520"/>
                  </a:lnTo>
                  <a:lnTo>
                    <a:pt x="1612" y="355"/>
                  </a:lnTo>
                  <a:lnTo>
                    <a:pt x="1511" y="16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87D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3" name="object 4063"/>
            <p:cNvSpPr/>
            <p:nvPr/>
          </p:nvSpPr>
          <p:spPr>
            <a:xfrm>
              <a:off x="12485901" y="683229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314" y="6032"/>
                  </a:moveTo>
                  <a:lnTo>
                    <a:pt x="6299" y="6032"/>
                  </a:lnTo>
                  <a:lnTo>
                    <a:pt x="6908" y="6248"/>
                  </a:lnTo>
                  <a:lnTo>
                    <a:pt x="7099" y="6477"/>
                  </a:lnTo>
                  <a:lnTo>
                    <a:pt x="8229" y="7645"/>
                  </a:lnTo>
                  <a:lnTo>
                    <a:pt x="6794" y="8064"/>
                  </a:lnTo>
                  <a:lnTo>
                    <a:pt x="6388" y="8801"/>
                  </a:lnTo>
                  <a:lnTo>
                    <a:pt x="6896" y="9245"/>
                  </a:lnTo>
                  <a:lnTo>
                    <a:pt x="7477" y="9156"/>
                  </a:lnTo>
                  <a:lnTo>
                    <a:pt x="8000" y="8966"/>
                  </a:lnTo>
                  <a:lnTo>
                    <a:pt x="9131" y="7759"/>
                  </a:lnTo>
                  <a:lnTo>
                    <a:pt x="9334" y="6807"/>
                  </a:lnTo>
                  <a:lnTo>
                    <a:pt x="10096" y="6273"/>
                  </a:lnTo>
                  <a:lnTo>
                    <a:pt x="10314" y="6032"/>
                  </a:lnTo>
                  <a:close/>
                </a:path>
                <a:path w="11429" h="9525">
                  <a:moveTo>
                    <a:pt x="10687" y="5270"/>
                  </a:moveTo>
                  <a:lnTo>
                    <a:pt x="1435" y="5270"/>
                  </a:lnTo>
                  <a:lnTo>
                    <a:pt x="1500" y="6248"/>
                  </a:lnTo>
                  <a:lnTo>
                    <a:pt x="1930" y="7353"/>
                  </a:lnTo>
                  <a:lnTo>
                    <a:pt x="2578" y="7429"/>
                  </a:lnTo>
                  <a:lnTo>
                    <a:pt x="2882" y="7912"/>
                  </a:lnTo>
                  <a:lnTo>
                    <a:pt x="3124" y="8470"/>
                  </a:lnTo>
                  <a:lnTo>
                    <a:pt x="3594" y="9156"/>
                  </a:lnTo>
                  <a:lnTo>
                    <a:pt x="4279" y="7950"/>
                  </a:lnTo>
                  <a:lnTo>
                    <a:pt x="6171" y="7950"/>
                  </a:lnTo>
                  <a:lnTo>
                    <a:pt x="6078" y="7645"/>
                  </a:lnTo>
                  <a:lnTo>
                    <a:pt x="5283" y="6921"/>
                  </a:lnTo>
                  <a:lnTo>
                    <a:pt x="6184" y="6159"/>
                  </a:lnTo>
                  <a:lnTo>
                    <a:pt x="6299" y="6032"/>
                  </a:lnTo>
                  <a:lnTo>
                    <a:pt x="10314" y="6032"/>
                  </a:lnTo>
                  <a:lnTo>
                    <a:pt x="10680" y="5626"/>
                  </a:lnTo>
                  <a:lnTo>
                    <a:pt x="10687" y="5270"/>
                  </a:lnTo>
                  <a:close/>
                </a:path>
                <a:path w="11429" h="9525">
                  <a:moveTo>
                    <a:pt x="6171" y="7950"/>
                  </a:moveTo>
                  <a:lnTo>
                    <a:pt x="4279" y="7950"/>
                  </a:lnTo>
                  <a:lnTo>
                    <a:pt x="4775" y="8648"/>
                  </a:lnTo>
                  <a:lnTo>
                    <a:pt x="6388" y="8801"/>
                  </a:lnTo>
                  <a:lnTo>
                    <a:pt x="6248" y="8470"/>
                  </a:lnTo>
                  <a:lnTo>
                    <a:pt x="6171" y="7950"/>
                  </a:lnTo>
                  <a:close/>
                </a:path>
                <a:path w="11429" h="9525">
                  <a:moveTo>
                    <a:pt x="660" y="0"/>
                  </a:moveTo>
                  <a:lnTo>
                    <a:pt x="0" y="203"/>
                  </a:lnTo>
                  <a:lnTo>
                    <a:pt x="1320" y="3746"/>
                  </a:lnTo>
                  <a:lnTo>
                    <a:pt x="1054" y="4419"/>
                  </a:lnTo>
                  <a:lnTo>
                    <a:pt x="190" y="4864"/>
                  </a:lnTo>
                  <a:lnTo>
                    <a:pt x="1130" y="5295"/>
                  </a:lnTo>
                  <a:lnTo>
                    <a:pt x="1435" y="5270"/>
                  </a:lnTo>
                  <a:lnTo>
                    <a:pt x="10687" y="5270"/>
                  </a:lnTo>
                  <a:lnTo>
                    <a:pt x="10697" y="4711"/>
                  </a:lnTo>
                  <a:lnTo>
                    <a:pt x="4000" y="4711"/>
                  </a:lnTo>
                  <a:lnTo>
                    <a:pt x="3454" y="3302"/>
                  </a:lnTo>
                  <a:lnTo>
                    <a:pt x="3658" y="2501"/>
                  </a:lnTo>
                  <a:lnTo>
                    <a:pt x="1993" y="2501"/>
                  </a:lnTo>
                  <a:lnTo>
                    <a:pt x="1777" y="546"/>
                  </a:lnTo>
                  <a:lnTo>
                    <a:pt x="660" y="0"/>
                  </a:lnTo>
                  <a:close/>
                </a:path>
                <a:path w="11429" h="9525">
                  <a:moveTo>
                    <a:pt x="7492" y="1308"/>
                  </a:moveTo>
                  <a:lnTo>
                    <a:pt x="6159" y="1714"/>
                  </a:lnTo>
                  <a:lnTo>
                    <a:pt x="6023" y="2501"/>
                  </a:lnTo>
                  <a:lnTo>
                    <a:pt x="6134" y="3302"/>
                  </a:lnTo>
                  <a:lnTo>
                    <a:pt x="6527" y="4597"/>
                  </a:lnTo>
                  <a:lnTo>
                    <a:pt x="4000" y="4711"/>
                  </a:lnTo>
                  <a:lnTo>
                    <a:pt x="10697" y="4711"/>
                  </a:lnTo>
                  <a:lnTo>
                    <a:pt x="10706" y="4267"/>
                  </a:lnTo>
                  <a:lnTo>
                    <a:pt x="11188" y="2971"/>
                  </a:lnTo>
                  <a:lnTo>
                    <a:pt x="11059" y="2578"/>
                  </a:lnTo>
                  <a:lnTo>
                    <a:pt x="8242" y="2578"/>
                  </a:lnTo>
                  <a:lnTo>
                    <a:pt x="7870" y="2032"/>
                  </a:lnTo>
                  <a:lnTo>
                    <a:pt x="7492" y="1308"/>
                  </a:lnTo>
                  <a:close/>
                </a:path>
                <a:path w="11429" h="9525">
                  <a:moveTo>
                    <a:pt x="9626" y="1600"/>
                  </a:moveTo>
                  <a:lnTo>
                    <a:pt x="8242" y="2578"/>
                  </a:lnTo>
                  <a:lnTo>
                    <a:pt x="11059" y="2578"/>
                  </a:lnTo>
                  <a:lnTo>
                    <a:pt x="10761" y="1663"/>
                  </a:lnTo>
                  <a:lnTo>
                    <a:pt x="10073" y="1651"/>
                  </a:lnTo>
                  <a:lnTo>
                    <a:pt x="9626" y="1600"/>
                  </a:lnTo>
                  <a:close/>
                </a:path>
                <a:path w="11429" h="9525">
                  <a:moveTo>
                    <a:pt x="3797" y="1955"/>
                  </a:moveTo>
                  <a:lnTo>
                    <a:pt x="1993" y="2501"/>
                  </a:lnTo>
                  <a:lnTo>
                    <a:pt x="3658" y="2501"/>
                  </a:lnTo>
                  <a:lnTo>
                    <a:pt x="3797" y="1955"/>
                  </a:lnTo>
                  <a:close/>
                </a:path>
                <a:path w="11429" h="9525">
                  <a:moveTo>
                    <a:pt x="10756" y="1651"/>
                  </a:moveTo>
                  <a:lnTo>
                    <a:pt x="10185" y="1663"/>
                  </a:lnTo>
                  <a:lnTo>
                    <a:pt x="10761" y="1663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4" name="object 4064"/>
            <p:cNvSpPr/>
            <p:nvPr/>
          </p:nvSpPr>
          <p:spPr>
            <a:xfrm>
              <a:off x="12496251" y="683824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3602" y="0"/>
                  </a:moveTo>
                  <a:lnTo>
                    <a:pt x="3476" y="1663"/>
                  </a:lnTo>
                  <a:lnTo>
                    <a:pt x="3348" y="2540"/>
                  </a:lnTo>
                  <a:lnTo>
                    <a:pt x="5418" y="3048"/>
                  </a:lnTo>
                  <a:lnTo>
                    <a:pt x="3118" y="5689"/>
                  </a:lnTo>
                  <a:lnTo>
                    <a:pt x="2866" y="8051"/>
                  </a:lnTo>
                  <a:lnTo>
                    <a:pt x="453" y="8255"/>
                  </a:lnTo>
                  <a:lnTo>
                    <a:pt x="94" y="9423"/>
                  </a:lnTo>
                  <a:lnTo>
                    <a:pt x="0" y="9956"/>
                  </a:lnTo>
                  <a:lnTo>
                    <a:pt x="618" y="11264"/>
                  </a:lnTo>
                  <a:lnTo>
                    <a:pt x="1329" y="12649"/>
                  </a:lnTo>
                  <a:lnTo>
                    <a:pt x="1977" y="12725"/>
                  </a:lnTo>
                  <a:lnTo>
                    <a:pt x="2294" y="13195"/>
                  </a:lnTo>
                  <a:lnTo>
                    <a:pt x="2523" y="13754"/>
                  </a:lnTo>
                  <a:lnTo>
                    <a:pt x="3196" y="13843"/>
                  </a:lnTo>
                  <a:lnTo>
                    <a:pt x="3501" y="14338"/>
                  </a:lnTo>
                  <a:lnTo>
                    <a:pt x="3729" y="14871"/>
                  </a:lnTo>
                  <a:lnTo>
                    <a:pt x="3958" y="14795"/>
                  </a:lnTo>
                  <a:lnTo>
                    <a:pt x="4402" y="14605"/>
                  </a:lnTo>
                  <a:lnTo>
                    <a:pt x="3005" y="12522"/>
                  </a:lnTo>
                  <a:lnTo>
                    <a:pt x="4428" y="11010"/>
                  </a:lnTo>
                  <a:lnTo>
                    <a:pt x="4826" y="10388"/>
                  </a:lnTo>
                  <a:lnTo>
                    <a:pt x="2256" y="10388"/>
                  </a:lnTo>
                  <a:lnTo>
                    <a:pt x="2002" y="9956"/>
                  </a:lnTo>
                  <a:lnTo>
                    <a:pt x="1697" y="8915"/>
                  </a:lnTo>
                  <a:lnTo>
                    <a:pt x="2066" y="8623"/>
                  </a:lnTo>
                  <a:lnTo>
                    <a:pt x="2622" y="8369"/>
                  </a:lnTo>
                  <a:lnTo>
                    <a:pt x="3069" y="8216"/>
                  </a:lnTo>
                  <a:lnTo>
                    <a:pt x="4549" y="8216"/>
                  </a:lnTo>
                  <a:lnTo>
                    <a:pt x="5203" y="7010"/>
                  </a:lnTo>
                  <a:lnTo>
                    <a:pt x="5393" y="5511"/>
                  </a:lnTo>
                  <a:lnTo>
                    <a:pt x="9346" y="5511"/>
                  </a:lnTo>
                  <a:lnTo>
                    <a:pt x="9952" y="3517"/>
                  </a:lnTo>
                  <a:lnTo>
                    <a:pt x="8847" y="3314"/>
                  </a:lnTo>
                  <a:lnTo>
                    <a:pt x="8341" y="2946"/>
                  </a:lnTo>
                  <a:lnTo>
                    <a:pt x="6447" y="2946"/>
                  </a:lnTo>
                  <a:lnTo>
                    <a:pt x="5711" y="1663"/>
                  </a:lnTo>
                  <a:lnTo>
                    <a:pt x="5076" y="419"/>
                  </a:lnTo>
                  <a:lnTo>
                    <a:pt x="3602" y="0"/>
                  </a:lnTo>
                  <a:close/>
                </a:path>
                <a:path w="10159" h="15240">
                  <a:moveTo>
                    <a:pt x="4549" y="8216"/>
                  </a:moveTo>
                  <a:lnTo>
                    <a:pt x="3069" y="8216"/>
                  </a:lnTo>
                  <a:lnTo>
                    <a:pt x="3425" y="8496"/>
                  </a:lnTo>
                  <a:lnTo>
                    <a:pt x="3577" y="9512"/>
                  </a:lnTo>
                  <a:lnTo>
                    <a:pt x="3323" y="9956"/>
                  </a:lnTo>
                  <a:lnTo>
                    <a:pt x="2256" y="10388"/>
                  </a:lnTo>
                  <a:lnTo>
                    <a:pt x="4826" y="10388"/>
                  </a:lnTo>
                  <a:lnTo>
                    <a:pt x="5387" y="9512"/>
                  </a:lnTo>
                  <a:lnTo>
                    <a:pt x="5304" y="8724"/>
                  </a:lnTo>
                  <a:lnTo>
                    <a:pt x="4923" y="8648"/>
                  </a:lnTo>
                  <a:lnTo>
                    <a:pt x="4528" y="8407"/>
                  </a:lnTo>
                  <a:lnTo>
                    <a:pt x="4549" y="8216"/>
                  </a:lnTo>
                  <a:close/>
                </a:path>
                <a:path w="10159" h="15240">
                  <a:moveTo>
                    <a:pt x="9346" y="5511"/>
                  </a:moveTo>
                  <a:lnTo>
                    <a:pt x="5393" y="5511"/>
                  </a:lnTo>
                  <a:lnTo>
                    <a:pt x="7971" y="6210"/>
                  </a:lnTo>
                  <a:lnTo>
                    <a:pt x="9260" y="5702"/>
                  </a:lnTo>
                  <a:lnTo>
                    <a:pt x="9346" y="5511"/>
                  </a:lnTo>
                  <a:close/>
                </a:path>
                <a:path w="10159" h="15240">
                  <a:moveTo>
                    <a:pt x="7654" y="2374"/>
                  </a:moveTo>
                  <a:lnTo>
                    <a:pt x="6968" y="2641"/>
                  </a:lnTo>
                  <a:lnTo>
                    <a:pt x="6828" y="2857"/>
                  </a:lnTo>
                  <a:lnTo>
                    <a:pt x="6650" y="2946"/>
                  </a:lnTo>
                  <a:lnTo>
                    <a:pt x="8341" y="2946"/>
                  </a:lnTo>
                  <a:lnTo>
                    <a:pt x="7831" y="2540"/>
                  </a:lnTo>
                  <a:lnTo>
                    <a:pt x="7654" y="2374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5" name="object 4065"/>
            <p:cNvSpPr/>
            <p:nvPr/>
          </p:nvSpPr>
          <p:spPr>
            <a:xfrm>
              <a:off x="12493075" y="683763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5981" y="0"/>
                  </a:moveTo>
                  <a:lnTo>
                    <a:pt x="5219" y="419"/>
                  </a:lnTo>
                  <a:lnTo>
                    <a:pt x="4444" y="673"/>
                  </a:lnTo>
                  <a:lnTo>
                    <a:pt x="4292" y="1892"/>
                  </a:lnTo>
                  <a:lnTo>
                    <a:pt x="4394" y="3111"/>
                  </a:lnTo>
                  <a:lnTo>
                    <a:pt x="2717" y="5054"/>
                  </a:lnTo>
                  <a:lnTo>
                    <a:pt x="1981" y="5245"/>
                  </a:lnTo>
                  <a:lnTo>
                    <a:pt x="1092" y="4317"/>
                  </a:lnTo>
                  <a:lnTo>
                    <a:pt x="0" y="5524"/>
                  </a:lnTo>
                  <a:lnTo>
                    <a:pt x="126" y="5740"/>
                  </a:lnTo>
                  <a:lnTo>
                    <a:pt x="241" y="6108"/>
                  </a:lnTo>
                  <a:lnTo>
                    <a:pt x="2171" y="6222"/>
                  </a:lnTo>
                  <a:lnTo>
                    <a:pt x="2146" y="7416"/>
                  </a:lnTo>
                  <a:lnTo>
                    <a:pt x="1981" y="8712"/>
                  </a:lnTo>
                  <a:lnTo>
                    <a:pt x="2552" y="8508"/>
                  </a:lnTo>
                  <a:lnTo>
                    <a:pt x="3098" y="8445"/>
                  </a:lnTo>
                  <a:lnTo>
                    <a:pt x="3619" y="8864"/>
                  </a:lnTo>
                  <a:lnTo>
                    <a:pt x="6032" y="8674"/>
                  </a:lnTo>
                  <a:lnTo>
                    <a:pt x="6286" y="6311"/>
                  </a:lnTo>
                  <a:lnTo>
                    <a:pt x="7492" y="4940"/>
                  </a:lnTo>
                  <a:lnTo>
                    <a:pt x="8585" y="3657"/>
                  </a:lnTo>
                  <a:lnTo>
                    <a:pt x="6502" y="3149"/>
                  </a:lnTo>
                  <a:lnTo>
                    <a:pt x="6769" y="1600"/>
                  </a:lnTo>
                  <a:lnTo>
                    <a:pt x="6743" y="1092"/>
                  </a:lnTo>
                  <a:lnTo>
                    <a:pt x="6781" y="609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6" name="object 4066"/>
            <p:cNvSpPr/>
            <p:nvPr/>
          </p:nvSpPr>
          <p:spPr>
            <a:xfrm>
              <a:off x="12492432" y="682512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7658" y="0"/>
                  </a:moveTo>
                  <a:lnTo>
                    <a:pt x="5054" y="1892"/>
                  </a:lnTo>
                  <a:lnTo>
                    <a:pt x="4064" y="2628"/>
                  </a:lnTo>
                  <a:lnTo>
                    <a:pt x="2755" y="2324"/>
                  </a:lnTo>
                  <a:lnTo>
                    <a:pt x="2057" y="990"/>
                  </a:lnTo>
                  <a:lnTo>
                    <a:pt x="1358" y="1257"/>
                  </a:lnTo>
                  <a:lnTo>
                    <a:pt x="444" y="1587"/>
                  </a:lnTo>
                  <a:lnTo>
                    <a:pt x="0" y="1778"/>
                  </a:lnTo>
                  <a:lnTo>
                    <a:pt x="76" y="2006"/>
                  </a:lnTo>
                  <a:lnTo>
                    <a:pt x="254" y="2451"/>
                  </a:lnTo>
                  <a:lnTo>
                    <a:pt x="1917" y="2298"/>
                  </a:lnTo>
                  <a:lnTo>
                    <a:pt x="2070" y="3149"/>
                  </a:lnTo>
                  <a:lnTo>
                    <a:pt x="1574" y="4445"/>
                  </a:lnTo>
                  <a:lnTo>
                    <a:pt x="2463" y="6324"/>
                  </a:lnTo>
                  <a:lnTo>
                    <a:pt x="3403" y="6591"/>
                  </a:lnTo>
                  <a:lnTo>
                    <a:pt x="3200" y="7785"/>
                  </a:lnTo>
                  <a:lnTo>
                    <a:pt x="4013" y="8178"/>
                  </a:lnTo>
                  <a:lnTo>
                    <a:pt x="4241" y="8077"/>
                  </a:lnTo>
                  <a:lnTo>
                    <a:pt x="4648" y="7835"/>
                  </a:lnTo>
                  <a:lnTo>
                    <a:pt x="5156" y="6921"/>
                  </a:lnTo>
                  <a:lnTo>
                    <a:pt x="6527" y="6223"/>
                  </a:lnTo>
                  <a:lnTo>
                    <a:pt x="8864" y="6273"/>
                  </a:lnTo>
                  <a:lnTo>
                    <a:pt x="7772" y="3581"/>
                  </a:lnTo>
                  <a:lnTo>
                    <a:pt x="7366" y="2247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7" name="object 4067"/>
            <p:cNvSpPr/>
            <p:nvPr/>
          </p:nvSpPr>
          <p:spPr>
            <a:xfrm>
              <a:off x="12493393" y="68314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11" y="0"/>
                  </a:moveTo>
                  <a:lnTo>
                    <a:pt x="1016" y="711"/>
                  </a:lnTo>
                  <a:lnTo>
                    <a:pt x="482" y="1435"/>
                  </a:lnTo>
                  <a:lnTo>
                    <a:pt x="0" y="2146"/>
                  </a:lnTo>
                  <a:lnTo>
                    <a:pt x="355" y="2832"/>
                  </a:lnTo>
                  <a:lnTo>
                    <a:pt x="749" y="3416"/>
                  </a:lnTo>
                  <a:lnTo>
                    <a:pt x="2120" y="2438"/>
                  </a:lnTo>
                  <a:lnTo>
                    <a:pt x="2679" y="2489"/>
                  </a:lnTo>
                  <a:lnTo>
                    <a:pt x="3276" y="2489"/>
                  </a:lnTo>
                  <a:lnTo>
                    <a:pt x="3213" y="2286"/>
                  </a:lnTo>
                  <a:lnTo>
                    <a:pt x="3124" y="2057"/>
                  </a:lnTo>
                  <a:lnTo>
                    <a:pt x="3060" y="1841"/>
                  </a:lnTo>
                  <a:lnTo>
                    <a:pt x="2247" y="1460"/>
                  </a:lnTo>
                  <a:lnTo>
                    <a:pt x="2451" y="26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8" name="object 4068"/>
            <p:cNvSpPr/>
            <p:nvPr/>
          </p:nvSpPr>
          <p:spPr>
            <a:xfrm>
              <a:off x="12498362" y="68332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92" y="0"/>
                  </a:moveTo>
                  <a:lnTo>
                    <a:pt x="533" y="50"/>
                  </a:lnTo>
                  <a:lnTo>
                    <a:pt x="0" y="482"/>
                  </a:lnTo>
                  <a:lnTo>
                    <a:pt x="495" y="939"/>
                  </a:lnTo>
                  <a:lnTo>
                    <a:pt x="546" y="1854"/>
                  </a:lnTo>
                  <a:lnTo>
                    <a:pt x="622" y="2438"/>
                  </a:lnTo>
                  <a:lnTo>
                    <a:pt x="1574" y="2438"/>
                  </a:lnTo>
                  <a:lnTo>
                    <a:pt x="1981" y="2209"/>
                  </a:lnTo>
                  <a:lnTo>
                    <a:pt x="2171" y="1968"/>
                  </a:lnTo>
                  <a:lnTo>
                    <a:pt x="2527" y="1460"/>
                  </a:lnTo>
                  <a:lnTo>
                    <a:pt x="2120" y="1092"/>
                  </a:lnTo>
                  <a:lnTo>
                    <a:pt x="1739" y="736"/>
                  </a:lnTo>
                  <a:lnTo>
                    <a:pt x="1397" y="40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2F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69" name="object 4069"/>
            <p:cNvSpPr/>
            <p:nvPr/>
          </p:nvSpPr>
          <p:spPr>
            <a:xfrm>
              <a:off x="12503214" y="683718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85" y="3454"/>
                  </a:moveTo>
                  <a:lnTo>
                    <a:pt x="330" y="3149"/>
                  </a:lnTo>
                  <a:lnTo>
                    <a:pt x="88" y="3238"/>
                  </a:lnTo>
                  <a:lnTo>
                    <a:pt x="0" y="3708"/>
                  </a:lnTo>
                  <a:lnTo>
                    <a:pt x="241" y="3619"/>
                  </a:lnTo>
                  <a:lnTo>
                    <a:pt x="469" y="3543"/>
                  </a:lnTo>
                  <a:lnTo>
                    <a:pt x="685" y="3454"/>
                  </a:lnTo>
                  <a:close/>
                </a:path>
                <a:path w="6350" h="3809">
                  <a:moveTo>
                    <a:pt x="5930" y="685"/>
                  </a:moveTo>
                  <a:lnTo>
                    <a:pt x="5829" y="457"/>
                  </a:lnTo>
                  <a:lnTo>
                    <a:pt x="5753" y="241"/>
                  </a:lnTo>
                  <a:lnTo>
                    <a:pt x="5664" y="0"/>
                  </a:lnTo>
                  <a:lnTo>
                    <a:pt x="5473" y="203"/>
                  </a:lnTo>
                  <a:lnTo>
                    <a:pt x="5448" y="558"/>
                  </a:lnTo>
                  <a:lnTo>
                    <a:pt x="5613" y="698"/>
                  </a:lnTo>
                  <a:lnTo>
                    <a:pt x="5930" y="685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0" name="object 4070"/>
            <p:cNvSpPr/>
            <p:nvPr/>
          </p:nvSpPr>
          <p:spPr>
            <a:xfrm>
              <a:off x="12496588" y="683787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90"/>
                  </a:lnTo>
                  <a:lnTo>
                    <a:pt x="609" y="342"/>
                  </a:lnTo>
                  <a:lnTo>
                    <a:pt x="927" y="457"/>
                  </a:lnTo>
                  <a:lnTo>
                    <a:pt x="622" y="304"/>
                  </a:lnTo>
                  <a:lnTo>
                    <a:pt x="330" y="152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1" name="object 4071"/>
            <p:cNvSpPr/>
            <p:nvPr/>
          </p:nvSpPr>
          <p:spPr>
            <a:xfrm>
              <a:off x="12497083" y="683202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42" y="330"/>
                  </a:lnTo>
                  <a:lnTo>
                    <a:pt x="495" y="0"/>
                  </a:lnTo>
                  <a:lnTo>
                    <a:pt x="342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2" name="object 4072"/>
            <p:cNvSpPr/>
            <p:nvPr/>
          </p:nvSpPr>
          <p:spPr>
            <a:xfrm>
              <a:off x="12484507" y="682293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7988" y="0"/>
                  </a:moveTo>
                  <a:lnTo>
                    <a:pt x="7124" y="431"/>
                  </a:lnTo>
                  <a:lnTo>
                    <a:pt x="8229" y="2921"/>
                  </a:lnTo>
                  <a:lnTo>
                    <a:pt x="3581" y="825"/>
                  </a:lnTo>
                  <a:lnTo>
                    <a:pt x="3644" y="2781"/>
                  </a:lnTo>
                  <a:lnTo>
                    <a:pt x="3251" y="4178"/>
                  </a:lnTo>
                  <a:lnTo>
                    <a:pt x="3225" y="5168"/>
                  </a:lnTo>
                  <a:lnTo>
                    <a:pt x="2184" y="5638"/>
                  </a:lnTo>
                  <a:lnTo>
                    <a:pt x="2095" y="5003"/>
                  </a:lnTo>
                  <a:lnTo>
                    <a:pt x="1879" y="4673"/>
                  </a:lnTo>
                  <a:lnTo>
                    <a:pt x="1435" y="4241"/>
                  </a:lnTo>
                  <a:lnTo>
                    <a:pt x="1231" y="4470"/>
                  </a:lnTo>
                  <a:lnTo>
                    <a:pt x="1181" y="4953"/>
                  </a:lnTo>
                  <a:lnTo>
                    <a:pt x="0" y="6553"/>
                  </a:lnTo>
                  <a:lnTo>
                    <a:pt x="774" y="8051"/>
                  </a:lnTo>
                  <a:lnTo>
                    <a:pt x="1396" y="9550"/>
                  </a:lnTo>
                  <a:lnTo>
                    <a:pt x="2070" y="9347"/>
                  </a:lnTo>
                  <a:lnTo>
                    <a:pt x="5219" y="5651"/>
                  </a:lnTo>
                  <a:lnTo>
                    <a:pt x="5943" y="7073"/>
                  </a:lnTo>
                  <a:lnTo>
                    <a:pt x="6476" y="6731"/>
                  </a:lnTo>
                  <a:lnTo>
                    <a:pt x="6095" y="5397"/>
                  </a:lnTo>
                  <a:lnTo>
                    <a:pt x="7480" y="5905"/>
                  </a:lnTo>
                  <a:lnTo>
                    <a:pt x="8000" y="6121"/>
                  </a:lnTo>
                  <a:lnTo>
                    <a:pt x="8127" y="5194"/>
                  </a:lnTo>
                  <a:lnTo>
                    <a:pt x="8178" y="4648"/>
                  </a:lnTo>
                  <a:lnTo>
                    <a:pt x="7873" y="4648"/>
                  </a:lnTo>
                  <a:lnTo>
                    <a:pt x="7696" y="4521"/>
                  </a:lnTo>
                  <a:lnTo>
                    <a:pt x="7734" y="4152"/>
                  </a:lnTo>
                  <a:lnTo>
                    <a:pt x="7924" y="3975"/>
                  </a:lnTo>
                  <a:lnTo>
                    <a:pt x="8102" y="3098"/>
                  </a:lnTo>
                  <a:lnTo>
                    <a:pt x="8572" y="2921"/>
                  </a:lnTo>
                  <a:lnTo>
                    <a:pt x="9283" y="3454"/>
                  </a:lnTo>
                  <a:lnTo>
                    <a:pt x="9982" y="3187"/>
                  </a:lnTo>
                  <a:lnTo>
                    <a:pt x="10452" y="2895"/>
                  </a:lnTo>
                  <a:lnTo>
                    <a:pt x="10998" y="2679"/>
                  </a:lnTo>
                  <a:lnTo>
                    <a:pt x="10185" y="1384"/>
                  </a:lnTo>
                  <a:lnTo>
                    <a:pt x="9918" y="749"/>
                  </a:lnTo>
                  <a:lnTo>
                    <a:pt x="9626" y="152"/>
                  </a:lnTo>
                  <a:lnTo>
                    <a:pt x="9042" y="381"/>
                  </a:lnTo>
                  <a:lnTo>
                    <a:pt x="8483" y="469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3" name="object 4073"/>
            <p:cNvSpPr/>
            <p:nvPr/>
          </p:nvSpPr>
          <p:spPr>
            <a:xfrm>
              <a:off x="12486388" y="68270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4" y="0"/>
                  </a:moveTo>
                  <a:lnTo>
                    <a:pt x="1143" y="101"/>
                  </a:lnTo>
                  <a:lnTo>
                    <a:pt x="927" y="165"/>
                  </a:lnTo>
                  <a:lnTo>
                    <a:pt x="685" y="253"/>
                  </a:lnTo>
                  <a:lnTo>
                    <a:pt x="342" y="368"/>
                  </a:lnTo>
                  <a:lnTo>
                    <a:pt x="0" y="507"/>
                  </a:lnTo>
                  <a:lnTo>
                    <a:pt x="228" y="863"/>
                  </a:lnTo>
                  <a:lnTo>
                    <a:pt x="304" y="1473"/>
                  </a:lnTo>
                  <a:lnTo>
                    <a:pt x="1333" y="1015"/>
                  </a:lnTo>
                  <a:lnTo>
                    <a:pt x="1371" y="457"/>
                  </a:lnTo>
                  <a:lnTo>
                    <a:pt x="1384" y="12"/>
                  </a:lnTo>
                  <a:close/>
                </a:path>
              </a:pathLst>
            </a:custGeom>
            <a:solidFill>
              <a:srgbClr val="EF46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4" name="object 4074"/>
            <p:cNvSpPr/>
            <p:nvPr/>
          </p:nvSpPr>
          <p:spPr>
            <a:xfrm>
              <a:off x="12486820" y="68263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92" y="0"/>
                  </a:moveTo>
                  <a:lnTo>
                    <a:pt x="0" y="330"/>
                  </a:lnTo>
                  <a:lnTo>
                    <a:pt x="165" y="673"/>
                  </a:lnTo>
                  <a:lnTo>
                    <a:pt x="254" y="1015"/>
                  </a:lnTo>
                  <a:lnTo>
                    <a:pt x="495" y="927"/>
                  </a:lnTo>
                  <a:lnTo>
                    <a:pt x="711" y="863"/>
                  </a:lnTo>
                  <a:lnTo>
                    <a:pt x="952" y="761"/>
                  </a:lnTo>
                  <a:lnTo>
                    <a:pt x="736" y="507"/>
                  </a:lnTo>
                  <a:lnTo>
                    <a:pt x="520" y="26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5" name="object 4075"/>
            <p:cNvSpPr/>
            <p:nvPr/>
          </p:nvSpPr>
          <p:spPr>
            <a:xfrm>
              <a:off x="12492484" y="68226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30" y="0"/>
                  </a:moveTo>
                  <a:lnTo>
                    <a:pt x="584" y="76"/>
                  </a:lnTo>
                  <a:lnTo>
                    <a:pt x="0" y="279"/>
                  </a:lnTo>
                  <a:lnTo>
                    <a:pt x="508" y="736"/>
                  </a:lnTo>
                  <a:lnTo>
                    <a:pt x="1079" y="647"/>
                  </a:lnTo>
                  <a:lnTo>
                    <a:pt x="1638" y="43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F4C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6" name="object 4076"/>
            <p:cNvSpPr/>
            <p:nvPr/>
          </p:nvSpPr>
          <p:spPr>
            <a:xfrm>
              <a:off x="12525080" y="686326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0" y="0"/>
                  </a:moveTo>
                  <a:lnTo>
                    <a:pt x="647" y="1904"/>
                  </a:lnTo>
                  <a:lnTo>
                    <a:pt x="990" y="3949"/>
                  </a:lnTo>
                  <a:lnTo>
                    <a:pt x="2654" y="5308"/>
                  </a:lnTo>
                  <a:lnTo>
                    <a:pt x="3594" y="3632"/>
                  </a:lnTo>
                  <a:lnTo>
                    <a:pt x="2159" y="2362"/>
                  </a:lnTo>
                  <a:lnTo>
                    <a:pt x="1854" y="888"/>
                  </a:lnTo>
                  <a:lnTo>
                    <a:pt x="1244" y="596"/>
                  </a:lnTo>
                  <a:lnTo>
                    <a:pt x="60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7" name="object 4077"/>
            <p:cNvSpPr/>
            <p:nvPr/>
          </p:nvSpPr>
          <p:spPr>
            <a:xfrm>
              <a:off x="12528107" y="686904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092" y="0"/>
                  </a:moveTo>
                  <a:lnTo>
                    <a:pt x="482" y="63"/>
                  </a:lnTo>
                  <a:lnTo>
                    <a:pt x="0" y="152"/>
                  </a:lnTo>
                  <a:lnTo>
                    <a:pt x="584" y="2146"/>
                  </a:lnTo>
                  <a:lnTo>
                    <a:pt x="1155" y="4140"/>
                  </a:lnTo>
                  <a:lnTo>
                    <a:pt x="2743" y="5651"/>
                  </a:lnTo>
                  <a:lnTo>
                    <a:pt x="2387" y="3898"/>
                  </a:lnTo>
                  <a:lnTo>
                    <a:pt x="1358" y="238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8" name="object 4078"/>
            <p:cNvSpPr/>
            <p:nvPr/>
          </p:nvSpPr>
          <p:spPr>
            <a:xfrm>
              <a:off x="12530415" y="68677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41" y="0"/>
                  </a:moveTo>
                  <a:lnTo>
                    <a:pt x="0" y="215"/>
                  </a:lnTo>
                  <a:lnTo>
                    <a:pt x="63" y="533"/>
                  </a:lnTo>
                  <a:lnTo>
                    <a:pt x="50" y="749"/>
                  </a:lnTo>
                  <a:lnTo>
                    <a:pt x="292" y="761"/>
                  </a:lnTo>
                  <a:lnTo>
                    <a:pt x="495" y="761"/>
                  </a:lnTo>
                  <a:lnTo>
                    <a:pt x="711" y="787"/>
                  </a:lnTo>
                  <a:lnTo>
                    <a:pt x="736" y="558"/>
                  </a:lnTo>
                  <a:lnTo>
                    <a:pt x="838" y="266"/>
                  </a:lnTo>
                  <a:lnTo>
                    <a:pt x="609" y="3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928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79" name="object 4079"/>
            <p:cNvSpPr/>
            <p:nvPr/>
          </p:nvSpPr>
          <p:spPr>
            <a:xfrm>
              <a:off x="12534659" y="687191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355" y="2349"/>
                  </a:moveTo>
                  <a:lnTo>
                    <a:pt x="177" y="2260"/>
                  </a:lnTo>
                  <a:lnTo>
                    <a:pt x="139" y="2603"/>
                  </a:lnTo>
                  <a:lnTo>
                    <a:pt x="355" y="2349"/>
                  </a:lnTo>
                  <a:close/>
                </a:path>
                <a:path w="1904" h="3175">
                  <a:moveTo>
                    <a:pt x="990" y="711"/>
                  </a:moveTo>
                  <a:lnTo>
                    <a:pt x="635" y="546"/>
                  </a:lnTo>
                  <a:lnTo>
                    <a:pt x="279" y="0"/>
                  </a:lnTo>
                  <a:lnTo>
                    <a:pt x="0" y="800"/>
                  </a:lnTo>
                  <a:lnTo>
                    <a:pt x="342" y="774"/>
                  </a:lnTo>
                  <a:lnTo>
                    <a:pt x="647" y="749"/>
                  </a:lnTo>
                  <a:lnTo>
                    <a:pt x="990" y="711"/>
                  </a:lnTo>
                  <a:close/>
                </a:path>
                <a:path w="1904" h="3175">
                  <a:moveTo>
                    <a:pt x="1346" y="1016"/>
                  </a:moveTo>
                  <a:lnTo>
                    <a:pt x="1333" y="774"/>
                  </a:lnTo>
                  <a:lnTo>
                    <a:pt x="1104" y="723"/>
                  </a:lnTo>
                  <a:lnTo>
                    <a:pt x="1231" y="1003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0" name="object 4080"/>
            <p:cNvSpPr/>
            <p:nvPr/>
          </p:nvSpPr>
          <p:spPr>
            <a:xfrm>
              <a:off x="12439904" y="6891289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7594" y="0"/>
                  </a:moveTo>
                  <a:lnTo>
                    <a:pt x="6083" y="1663"/>
                  </a:lnTo>
                  <a:lnTo>
                    <a:pt x="3860" y="1117"/>
                  </a:lnTo>
                  <a:lnTo>
                    <a:pt x="2425" y="2539"/>
                  </a:lnTo>
                  <a:lnTo>
                    <a:pt x="2082" y="4317"/>
                  </a:lnTo>
                  <a:lnTo>
                    <a:pt x="1485" y="6057"/>
                  </a:lnTo>
                  <a:lnTo>
                    <a:pt x="0" y="8864"/>
                  </a:lnTo>
                  <a:lnTo>
                    <a:pt x="1993" y="10591"/>
                  </a:lnTo>
                  <a:lnTo>
                    <a:pt x="2654" y="10947"/>
                  </a:lnTo>
                  <a:lnTo>
                    <a:pt x="3403" y="10591"/>
                  </a:lnTo>
                  <a:lnTo>
                    <a:pt x="4533" y="10096"/>
                  </a:lnTo>
                  <a:lnTo>
                    <a:pt x="4089" y="9194"/>
                  </a:lnTo>
                  <a:lnTo>
                    <a:pt x="3848" y="8407"/>
                  </a:lnTo>
                  <a:lnTo>
                    <a:pt x="3225" y="6565"/>
                  </a:lnTo>
                  <a:lnTo>
                    <a:pt x="4152" y="5689"/>
                  </a:lnTo>
                  <a:lnTo>
                    <a:pt x="5740" y="5156"/>
                  </a:lnTo>
                  <a:lnTo>
                    <a:pt x="5549" y="4394"/>
                  </a:lnTo>
                  <a:lnTo>
                    <a:pt x="5587" y="3873"/>
                  </a:lnTo>
                  <a:lnTo>
                    <a:pt x="8127" y="3022"/>
                  </a:lnTo>
                  <a:lnTo>
                    <a:pt x="8254" y="1854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09B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1" name="object 4081"/>
            <p:cNvSpPr/>
            <p:nvPr/>
          </p:nvSpPr>
          <p:spPr>
            <a:xfrm>
              <a:off x="12454314" y="688623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3581" y="0"/>
                  </a:moveTo>
                  <a:lnTo>
                    <a:pt x="3378" y="88"/>
                  </a:lnTo>
                  <a:lnTo>
                    <a:pt x="3175" y="254"/>
                  </a:lnTo>
                  <a:lnTo>
                    <a:pt x="2959" y="393"/>
                  </a:lnTo>
                  <a:lnTo>
                    <a:pt x="2781" y="558"/>
                  </a:lnTo>
                  <a:lnTo>
                    <a:pt x="2755" y="774"/>
                  </a:lnTo>
                  <a:lnTo>
                    <a:pt x="2806" y="1181"/>
                  </a:lnTo>
                  <a:lnTo>
                    <a:pt x="3136" y="2146"/>
                  </a:lnTo>
                  <a:lnTo>
                    <a:pt x="3924" y="3073"/>
                  </a:lnTo>
                  <a:lnTo>
                    <a:pt x="3175" y="4178"/>
                  </a:lnTo>
                  <a:lnTo>
                    <a:pt x="3390" y="4876"/>
                  </a:lnTo>
                  <a:lnTo>
                    <a:pt x="3340" y="5346"/>
                  </a:lnTo>
                  <a:lnTo>
                    <a:pt x="3124" y="5397"/>
                  </a:lnTo>
                  <a:lnTo>
                    <a:pt x="2755" y="5092"/>
                  </a:lnTo>
                  <a:lnTo>
                    <a:pt x="1536" y="4533"/>
                  </a:lnTo>
                  <a:lnTo>
                    <a:pt x="901" y="4279"/>
                  </a:lnTo>
                  <a:lnTo>
                    <a:pt x="1244" y="5232"/>
                  </a:lnTo>
                  <a:lnTo>
                    <a:pt x="1803" y="6273"/>
                  </a:lnTo>
                  <a:lnTo>
                    <a:pt x="0" y="6197"/>
                  </a:lnTo>
                  <a:lnTo>
                    <a:pt x="698" y="8039"/>
                  </a:lnTo>
                  <a:lnTo>
                    <a:pt x="1079" y="8928"/>
                  </a:lnTo>
                  <a:lnTo>
                    <a:pt x="1244" y="9486"/>
                  </a:lnTo>
                  <a:lnTo>
                    <a:pt x="1333" y="10045"/>
                  </a:lnTo>
                  <a:lnTo>
                    <a:pt x="889" y="10541"/>
                  </a:lnTo>
                  <a:lnTo>
                    <a:pt x="1397" y="11150"/>
                  </a:lnTo>
                  <a:lnTo>
                    <a:pt x="1879" y="11734"/>
                  </a:lnTo>
                  <a:lnTo>
                    <a:pt x="2336" y="12331"/>
                  </a:lnTo>
                  <a:lnTo>
                    <a:pt x="2628" y="13030"/>
                  </a:lnTo>
                  <a:lnTo>
                    <a:pt x="2933" y="12496"/>
                  </a:lnTo>
                  <a:lnTo>
                    <a:pt x="3429" y="12026"/>
                  </a:lnTo>
                  <a:lnTo>
                    <a:pt x="3683" y="10731"/>
                  </a:lnTo>
                  <a:lnTo>
                    <a:pt x="5829" y="9842"/>
                  </a:lnTo>
                  <a:lnTo>
                    <a:pt x="2806" y="8788"/>
                  </a:lnTo>
                  <a:lnTo>
                    <a:pt x="4394" y="7785"/>
                  </a:lnTo>
                  <a:lnTo>
                    <a:pt x="5156" y="7340"/>
                  </a:lnTo>
                  <a:lnTo>
                    <a:pt x="4902" y="6591"/>
                  </a:lnTo>
                  <a:lnTo>
                    <a:pt x="4622" y="6642"/>
                  </a:lnTo>
                  <a:lnTo>
                    <a:pt x="4445" y="6527"/>
                  </a:lnTo>
                  <a:lnTo>
                    <a:pt x="4495" y="6184"/>
                  </a:lnTo>
                  <a:lnTo>
                    <a:pt x="4622" y="6096"/>
                  </a:lnTo>
                  <a:lnTo>
                    <a:pt x="4889" y="5930"/>
                  </a:lnTo>
                  <a:lnTo>
                    <a:pt x="5283" y="5676"/>
                  </a:lnTo>
                  <a:lnTo>
                    <a:pt x="5041" y="4902"/>
                  </a:lnTo>
                  <a:lnTo>
                    <a:pt x="4724" y="4140"/>
                  </a:lnTo>
                  <a:lnTo>
                    <a:pt x="5054" y="3327"/>
                  </a:lnTo>
                  <a:lnTo>
                    <a:pt x="3975" y="177"/>
                  </a:lnTo>
                  <a:lnTo>
                    <a:pt x="3784" y="38"/>
                  </a:lnTo>
                  <a:close/>
                </a:path>
              </a:pathLst>
            </a:custGeom>
            <a:solidFill>
              <a:srgbClr val="F4B4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2" name="object 4082"/>
            <p:cNvSpPr/>
            <p:nvPr/>
          </p:nvSpPr>
          <p:spPr>
            <a:xfrm>
              <a:off x="12445826" y="689587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549" y="0"/>
                  </a:moveTo>
                  <a:lnTo>
                    <a:pt x="761" y="1003"/>
                  </a:lnTo>
                  <a:lnTo>
                    <a:pt x="0" y="3136"/>
                  </a:lnTo>
                  <a:lnTo>
                    <a:pt x="1930" y="4216"/>
                  </a:lnTo>
                  <a:lnTo>
                    <a:pt x="2578" y="5816"/>
                  </a:lnTo>
                  <a:lnTo>
                    <a:pt x="4152" y="7086"/>
                  </a:lnTo>
                  <a:lnTo>
                    <a:pt x="2273" y="8991"/>
                  </a:lnTo>
                  <a:lnTo>
                    <a:pt x="2374" y="9245"/>
                  </a:lnTo>
                  <a:lnTo>
                    <a:pt x="4317" y="8318"/>
                  </a:lnTo>
                  <a:lnTo>
                    <a:pt x="5905" y="7404"/>
                  </a:lnTo>
                  <a:lnTo>
                    <a:pt x="6315" y="4343"/>
                  </a:lnTo>
                  <a:lnTo>
                    <a:pt x="4673" y="4343"/>
                  </a:lnTo>
                  <a:lnTo>
                    <a:pt x="3276" y="3809"/>
                  </a:lnTo>
                  <a:lnTo>
                    <a:pt x="3051" y="2603"/>
                  </a:lnTo>
                  <a:lnTo>
                    <a:pt x="2961" y="2349"/>
                  </a:lnTo>
                  <a:lnTo>
                    <a:pt x="1549" y="0"/>
                  </a:lnTo>
                  <a:close/>
                </a:path>
                <a:path w="6984" h="9525">
                  <a:moveTo>
                    <a:pt x="5460" y="2120"/>
                  </a:moveTo>
                  <a:lnTo>
                    <a:pt x="4432" y="2603"/>
                  </a:lnTo>
                  <a:lnTo>
                    <a:pt x="5149" y="3517"/>
                  </a:lnTo>
                  <a:lnTo>
                    <a:pt x="5217" y="3809"/>
                  </a:lnTo>
                  <a:lnTo>
                    <a:pt x="4673" y="4343"/>
                  </a:lnTo>
                  <a:lnTo>
                    <a:pt x="6315" y="4343"/>
                  </a:lnTo>
                  <a:lnTo>
                    <a:pt x="6426" y="3517"/>
                  </a:lnTo>
                  <a:lnTo>
                    <a:pt x="6235" y="3136"/>
                  </a:lnTo>
                  <a:lnTo>
                    <a:pt x="6146" y="2349"/>
                  </a:lnTo>
                  <a:lnTo>
                    <a:pt x="5460" y="212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3" name="object 4083"/>
            <p:cNvSpPr/>
            <p:nvPr/>
          </p:nvSpPr>
          <p:spPr>
            <a:xfrm>
              <a:off x="12451712" y="689826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689" y="0"/>
                  </a:moveTo>
                  <a:lnTo>
                    <a:pt x="546" y="1130"/>
                  </a:lnTo>
                  <a:lnTo>
                    <a:pt x="0" y="5016"/>
                  </a:lnTo>
                  <a:lnTo>
                    <a:pt x="266" y="5257"/>
                  </a:lnTo>
                  <a:lnTo>
                    <a:pt x="787" y="5676"/>
                  </a:lnTo>
                  <a:lnTo>
                    <a:pt x="2070" y="5016"/>
                  </a:lnTo>
                  <a:lnTo>
                    <a:pt x="3708" y="4953"/>
                  </a:lnTo>
                  <a:lnTo>
                    <a:pt x="4648" y="3619"/>
                  </a:lnTo>
                  <a:lnTo>
                    <a:pt x="4635" y="2806"/>
                  </a:lnTo>
                  <a:lnTo>
                    <a:pt x="4902" y="2133"/>
                  </a:lnTo>
                  <a:lnTo>
                    <a:pt x="5641" y="1714"/>
                  </a:lnTo>
                  <a:lnTo>
                    <a:pt x="5528" y="1524"/>
                  </a:lnTo>
                  <a:lnTo>
                    <a:pt x="3454" y="1524"/>
                  </a:lnTo>
                  <a:lnTo>
                    <a:pt x="3589" y="419"/>
                  </a:lnTo>
                  <a:lnTo>
                    <a:pt x="2197" y="419"/>
                  </a:lnTo>
                  <a:lnTo>
                    <a:pt x="1689" y="0"/>
                  </a:lnTo>
                  <a:close/>
                </a:path>
                <a:path w="5715" h="5715">
                  <a:moveTo>
                    <a:pt x="5641" y="1714"/>
                  </a:moveTo>
                  <a:close/>
                </a:path>
                <a:path w="5715" h="5715">
                  <a:moveTo>
                    <a:pt x="4940" y="317"/>
                  </a:moveTo>
                  <a:lnTo>
                    <a:pt x="4267" y="571"/>
                  </a:lnTo>
                  <a:lnTo>
                    <a:pt x="3454" y="1524"/>
                  </a:lnTo>
                  <a:lnTo>
                    <a:pt x="5528" y="1524"/>
                  </a:lnTo>
                  <a:lnTo>
                    <a:pt x="5219" y="1003"/>
                  </a:lnTo>
                  <a:lnTo>
                    <a:pt x="4940" y="317"/>
                  </a:lnTo>
                  <a:close/>
                </a:path>
                <a:path w="5715" h="5715">
                  <a:moveTo>
                    <a:pt x="3306" y="155"/>
                  </a:moveTo>
                  <a:lnTo>
                    <a:pt x="2755" y="355"/>
                  </a:lnTo>
                  <a:lnTo>
                    <a:pt x="2197" y="419"/>
                  </a:lnTo>
                  <a:lnTo>
                    <a:pt x="3589" y="419"/>
                  </a:lnTo>
                  <a:lnTo>
                    <a:pt x="3306" y="155"/>
                  </a:lnTo>
                  <a:close/>
                </a:path>
              </a:pathLst>
            </a:custGeom>
            <a:solidFill>
              <a:srgbClr val="F6A9C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4" name="object 4084"/>
            <p:cNvSpPr/>
            <p:nvPr/>
          </p:nvSpPr>
          <p:spPr>
            <a:xfrm>
              <a:off x="12447734" y="688537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88" y="0"/>
                  </a:moveTo>
                  <a:lnTo>
                    <a:pt x="0" y="1701"/>
                  </a:lnTo>
                  <a:lnTo>
                    <a:pt x="1142" y="2806"/>
                  </a:lnTo>
                  <a:lnTo>
                    <a:pt x="1600" y="4190"/>
                  </a:lnTo>
                  <a:lnTo>
                    <a:pt x="3505" y="4800"/>
                  </a:lnTo>
                  <a:lnTo>
                    <a:pt x="5460" y="5245"/>
                  </a:lnTo>
                  <a:lnTo>
                    <a:pt x="7492" y="5143"/>
                  </a:lnTo>
                  <a:lnTo>
                    <a:pt x="7206" y="4444"/>
                  </a:lnTo>
                  <a:lnTo>
                    <a:pt x="6883" y="4406"/>
                  </a:lnTo>
                  <a:lnTo>
                    <a:pt x="6845" y="4152"/>
                  </a:lnTo>
                  <a:lnTo>
                    <a:pt x="7850" y="4152"/>
                  </a:lnTo>
                  <a:lnTo>
                    <a:pt x="7869" y="3924"/>
                  </a:lnTo>
                  <a:lnTo>
                    <a:pt x="3301" y="3924"/>
                  </a:lnTo>
                  <a:lnTo>
                    <a:pt x="1714" y="1409"/>
                  </a:lnTo>
                  <a:lnTo>
                    <a:pt x="1142" y="406"/>
                  </a:lnTo>
                  <a:lnTo>
                    <a:pt x="88" y="0"/>
                  </a:lnTo>
                  <a:close/>
                </a:path>
                <a:path w="8254" h="5715">
                  <a:moveTo>
                    <a:pt x="7850" y="4152"/>
                  </a:moveTo>
                  <a:lnTo>
                    <a:pt x="6845" y="4152"/>
                  </a:lnTo>
                  <a:lnTo>
                    <a:pt x="7203" y="4437"/>
                  </a:lnTo>
                  <a:lnTo>
                    <a:pt x="7814" y="4190"/>
                  </a:lnTo>
                  <a:close/>
                </a:path>
                <a:path w="8254" h="5715">
                  <a:moveTo>
                    <a:pt x="5651" y="2692"/>
                  </a:moveTo>
                  <a:lnTo>
                    <a:pt x="4356" y="3708"/>
                  </a:lnTo>
                  <a:lnTo>
                    <a:pt x="3301" y="3924"/>
                  </a:lnTo>
                  <a:lnTo>
                    <a:pt x="7869" y="3924"/>
                  </a:lnTo>
                  <a:lnTo>
                    <a:pt x="7930" y="3200"/>
                  </a:lnTo>
                  <a:lnTo>
                    <a:pt x="6489" y="3200"/>
                  </a:lnTo>
                  <a:lnTo>
                    <a:pt x="5651" y="2692"/>
                  </a:lnTo>
                  <a:close/>
                </a:path>
                <a:path w="8254" h="5715">
                  <a:moveTo>
                    <a:pt x="7988" y="2501"/>
                  </a:moveTo>
                  <a:lnTo>
                    <a:pt x="7238" y="2908"/>
                  </a:lnTo>
                  <a:lnTo>
                    <a:pt x="6489" y="3200"/>
                  </a:lnTo>
                  <a:lnTo>
                    <a:pt x="7930" y="3200"/>
                  </a:lnTo>
                  <a:lnTo>
                    <a:pt x="7988" y="2501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5" name="object 4085"/>
            <p:cNvSpPr/>
            <p:nvPr/>
          </p:nvSpPr>
          <p:spPr>
            <a:xfrm>
              <a:off x="12444493" y="689687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095" y="0"/>
                  </a:moveTo>
                  <a:lnTo>
                    <a:pt x="1409" y="254"/>
                  </a:lnTo>
                  <a:lnTo>
                    <a:pt x="1028" y="1409"/>
                  </a:lnTo>
                  <a:lnTo>
                    <a:pt x="0" y="2400"/>
                  </a:lnTo>
                  <a:lnTo>
                    <a:pt x="393" y="3797"/>
                  </a:lnTo>
                  <a:lnTo>
                    <a:pt x="711" y="3911"/>
                  </a:lnTo>
                  <a:lnTo>
                    <a:pt x="1333" y="4216"/>
                  </a:lnTo>
                  <a:lnTo>
                    <a:pt x="1955" y="4508"/>
                  </a:lnTo>
                  <a:lnTo>
                    <a:pt x="3238" y="5067"/>
                  </a:lnTo>
                  <a:lnTo>
                    <a:pt x="3911" y="4813"/>
                  </a:lnTo>
                  <a:lnTo>
                    <a:pt x="3263" y="3213"/>
                  </a:lnTo>
                  <a:lnTo>
                    <a:pt x="1333" y="213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27B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6" name="object 4086"/>
            <p:cNvSpPr/>
            <p:nvPr/>
          </p:nvSpPr>
          <p:spPr>
            <a:xfrm>
              <a:off x="12451615" y="689269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1193" y="317"/>
                  </a:lnTo>
                  <a:lnTo>
                    <a:pt x="0" y="495"/>
                  </a:lnTo>
                  <a:lnTo>
                    <a:pt x="254" y="2781"/>
                  </a:lnTo>
                  <a:lnTo>
                    <a:pt x="1308" y="2451"/>
                  </a:lnTo>
                  <a:lnTo>
                    <a:pt x="2108" y="2286"/>
                  </a:lnTo>
                  <a:lnTo>
                    <a:pt x="1778" y="1536"/>
                  </a:lnTo>
                  <a:lnTo>
                    <a:pt x="1955" y="774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7" name="object 4087"/>
            <p:cNvSpPr/>
            <p:nvPr/>
          </p:nvSpPr>
          <p:spPr>
            <a:xfrm>
              <a:off x="12453393" y="689244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27" y="0"/>
                  </a:moveTo>
                  <a:lnTo>
                    <a:pt x="596" y="88"/>
                  </a:lnTo>
                  <a:lnTo>
                    <a:pt x="317" y="254"/>
                  </a:lnTo>
                  <a:lnTo>
                    <a:pt x="177" y="1028"/>
                  </a:lnTo>
                  <a:lnTo>
                    <a:pt x="0" y="1790"/>
                  </a:lnTo>
                  <a:lnTo>
                    <a:pt x="330" y="2540"/>
                  </a:lnTo>
                  <a:lnTo>
                    <a:pt x="876" y="2603"/>
                  </a:lnTo>
                  <a:lnTo>
                    <a:pt x="1422" y="2679"/>
                  </a:lnTo>
                  <a:lnTo>
                    <a:pt x="1993" y="2730"/>
                  </a:lnTo>
                  <a:lnTo>
                    <a:pt x="1625" y="1828"/>
                  </a:lnTo>
                  <a:lnTo>
                    <a:pt x="1282" y="90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5D8E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8" name="object 4088"/>
            <p:cNvSpPr/>
            <p:nvPr/>
          </p:nvSpPr>
          <p:spPr>
            <a:xfrm>
              <a:off x="12453374" y="689597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5" y="0"/>
                  </a:moveTo>
                  <a:lnTo>
                    <a:pt x="254" y="1346"/>
                  </a:lnTo>
                  <a:lnTo>
                    <a:pt x="0" y="2298"/>
                  </a:lnTo>
                  <a:lnTo>
                    <a:pt x="469" y="2095"/>
                  </a:lnTo>
                  <a:lnTo>
                    <a:pt x="939" y="1930"/>
                  </a:lnTo>
                  <a:lnTo>
                    <a:pt x="1384" y="1739"/>
                  </a:lnTo>
                  <a:lnTo>
                    <a:pt x="1714" y="1130"/>
                  </a:lnTo>
                  <a:lnTo>
                    <a:pt x="1866" y="812"/>
                  </a:lnTo>
                  <a:close/>
                </a:path>
              </a:pathLst>
            </a:custGeom>
            <a:solidFill>
              <a:srgbClr val="F27B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89" name="object 4089"/>
            <p:cNvSpPr/>
            <p:nvPr/>
          </p:nvSpPr>
          <p:spPr>
            <a:xfrm>
              <a:off x="12451910" y="68913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38" y="215"/>
                  </a:lnTo>
                  <a:lnTo>
                    <a:pt x="88" y="406"/>
                  </a:lnTo>
                  <a:lnTo>
                    <a:pt x="254" y="558"/>
                  </a:lnTo>
                  <a:lnTo>
                    <a:pt x="292" y="431"/>
                  </a:lnTo>
                  <a:lnTo>
                    <a:pt x="355" y="228"/>
                  </a:lnTo>
                  <a:lnTo>
                    <a:pt x="190" y="63"/>
                  </a:lnTo>
                  <a:close/>
                </a:path>
              </a:pathLst>
            </a:custGeom>
            <a:solidFill>
              <a:srgbClr val="F6ADC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0" name="object 4090"/>
            <p:cNvSpPr/>
            <p:nvPr/>
          </p:nvSpPr>
          <p:spPr>
            <a:xfrm>
              <a:off x="12441215" y="690109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610" y="0"/>
                  </a:moveTo>
                  <a:lnTo>
                    <a:pt x="2857" y="1600"/>
                  </a:lnTo>
                  <a:lnTo>
                    <a:pt x="1714" y="3644"/>
                  </a:lnTo>
                  <a:lnTo>
                    <a:pt x="419" y="5562"/>
                  </a:lnTo>
                  <a:lnTo>
                    <a:pt x="0" y="6210"/>
                  </a:lnTo>
                  <a:lnTo>
                    <a:pt x="215" y="6680"/>
                  </a:lnTo>
                  <a:lnTo>
                    <a:pt x="927" y="6883"/>
                  </a:lnTo>
                  <a:lnTo>
                    <a:pt x="2209" y="5461"/>
                  </a:lnTo>
                  <a:lnTo>
                    <a:pt x="4076" y="5588"/>
                  </a:lnTo>
                  <a:lnTo>
                    <a:pt x="5676" y="5067"/>
                  </a:lnTo>
                  <a:lnTo>
                    <a:pt x="6197" y="4152"/>
                  </a:lnTo>
                  <a:lnTo>
                    <a:pt x="5778" y="3517"/>
                  </a:lnTo>
                  <a:lnTo>
                    <a:pt x="4216" y="3035"/>
                  </a:lnTo>
                  <a:lnTo>
                    <a:pt x="6324" y="1981"/>
                  </a:lnTo>
                  <a:lnTo>
                    <a:pt x="6362" y="1295"/>
                  </a:lnTo>
                  <a:lnTo>
                    <a:pt x="6515" y="850"/>
                  </a:lnTo>
                  <a:lnTo>
                    <a:pt x="5880" y="558"/>
                  </a:lnTo>
                  <a:lnTo>
                    <a:pt x="5245" y="29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1" name="object 4091"/>
            <p:cNvSpPr/>
            <p:nvPr/>
          </p:nvSpPr>
          <p:spPr>
            <a:xfrm>
              <a:off x="12440310" y="6906179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591" y="0"/>
                  </a:moveTo>
                  <a:lnTo>
                    <a:pt x="4991" y="507"/>
                  </a:lnTo>
                  <a:lnTo>
                    <a:pt x="3111" y="393"/>
                  </a:lnTo>
                  <a:lnTo>
                    <a:pt x="1841" y="1803"/>
                  </a:lnTo>
                  <a:lnTo>
                    <a:pt x="2108" y="2565"/>
                  </a:lnTo>
                  <a:lnTo>
                    <a:pt x="2578" y="3340"/>
                  </a:lnTo>
                  <a:lnTo>
                    <a:pt x="1943" y="4140"/>
                  </a:lnTo>
                  <a:lnTo>
                    <a:pt x="749" y="4013"/>
                  </a:lnTo>
                  <a:lnTo>
                    <a:pt x="0" y="4444"/>
                  </a:lnTo>
                  <a:lnTo>
                    <a:pt x="584" y="7188"/>
                  </a:lnTo>
                  <a:lnTo>
                    <a:pt x="1155" y="8508"/>
                  </a:lnTo>
                  <a:lnTo>
                    <a:pt x="2374" y="9436"/>
                  </a:lnTo>
                  <a:lnTo>
                    <a:pt x="2692" y="9639"/>
                  </a:lnTo>
                  <a:lnTo>
                    <a:pt x="3301" y="9994"/>
                  </a:lnTo>
                  <a:lnTo>
                    <a:pt x="2806" y="8559"/>
                  </a:lnTo>
                  <a:lnTo>
                    <a:pt x="2539" y="7835"/>
                  </a:lnTo>
                  <a:lnTo>
                    <a:pt x="939" y="7111"/>
                  </a:lnTo>
                  <a:lnTo>
                    <a:pt x="1181" y="6070"/>
                  </a:lnTo>
                  <a:lnTo>
                    <a:pt x="3009" y="4038"/>
                  </a:lnTo>
                  <a:lnTo>
                    <a:pt x="4279" y="3644"/>
                  </a:lnTo>
                  <a:lnTo>
                    <a:pt x="5600" y="3517"/>
                  </a:lnTo>
                  <a:lnTo>
                    <a:pt x="5740" y="3200"/>
                  </a:lnTo>
                  <a:lnTo>
                    <a:pt x="6045" y="2603"/>
                  </a:lnTo>
                  <a:lnTo>
                    <a:pt x="5740" y="1714"/>
                  </a:lnTo>
                  <a:lnTo>
                    <a:pt x="5930" y="1041"/>
                  </a:lnTo>
                  <a:lnTo>
                    <a:pt x="6896" y="736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F27A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2" name="object 4092"/>
            <p:cNvSpPr/>
            <p:nvPr/>
          </p:nvSpPr>
          <p:spPr>
            <a:xfrm>
              <a:off x="12435884" y="6913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31" y="0"/>
                  </a:moveTo>
                  <a:lnTo>
                    <a:pt x="0" y="507"/>
                  </a:lnTo>
                  <a:lnTo>
                    <a:pt x="76" y="1054"/>
                  </a:lnTo>
                  <a:lnTo>
                    <a:pt x="266" y="1650"/>
                  </a:lnTo>
                  <a:lnTo>
                    <a:pt x="736" y="1358"/>
                  </a:lnTo>
                  <a:lnTo>
                    <a:pt x="1549" y="1447"/>
                  </a:lnTo>
                  <a:lnTo>
                    <a:pt x="1536" y="749"/>
                  </a:lnTo>
                  <a:lnTo>
                    <a:pt x="1536" y="495"/>
                  </a:lnTo>
                  <a:lnTo>
                    <a:pt x="825" y="25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3" name="object 4093"/>
            <p:cNvSpPr/>
            <p:nvPr/>
          </p:nvSpPr>
          <p:spPr>
            <a:xfrm>
              <a:off x="12436187" y="688113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057" y="0"/>
                  </a:moveTo>
                  <a:lnTo>
                    <a:pt x="1473" y="1143"/>
                  </a:lnTo>
                  <a:lnTo>
                    <a:pt x="863" y="2286"/>
                  </a:lnTo>
                  <a:lnTo>
                    <a:pt x="63" y="3860"/>
                  </a:lnTo>
                  <a:lnTo>
                    <a:pt x="0" y="4330"/>
                  </a:lnTo>
                  <a:lnTo>
                    <a:pt x="1003" y="4889"/>
                  </a:lnTo>
                  <a:lnTo>
                    <a:pt x="1371" y="4597"/>
                  </a:lnTo>
                  <a:lnTo>
                    <a:pt x="1727" y="4267"/>
                  </a:lnTo>
                  <a:lnTo>
                    <a:pt x="2006" y="4038"/>
                  </a:lnTo>
                  <a:lnTo>
                    <a:pt x="2324" y="3886"/>
                  </a:lnTo>
                  <a:lnTo>
                    <a:pt x="2603" y="3682"/>
                  </a:lnTo>
                  <a:lnTo>
                    <a:pt x="2565" y="3454"/>
                  </a:lnTo>
                  <a:lnTo>
                    <a:pt x="2514" y="3238"/>
                  </a:lnTo>
                  <a:lnTo>
                    <a:pt x="2451" y="304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4" name="object 4094"/>
            <p:cNvSpPr/>
            <p:nvPr/>
          </p:nvSpPr>
          <p:spPr>
            <a:xfrm>
              <a:off x="12438641" y="688230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213" y="0"/>
                  </a:moveTo>
                  <a:lnTo>
                    <a:pt x="2387" y="317"/>
                  </a:lnTo>
                  <a:lnTo>
                    <a:pt x="1854" y="444"/>
                  </a:lnTo>
                  <a:lnTo>
                    <a:pt x="1701" y="736"/>
                  </a:lnTo>
                  <a:lnTo>
                    <a:pt x="1536" y="1015"/>
                  </a:lnTo>
                  <a:lnTo>
                    <a:pt x="1358" y="1333"/>
                  </a:lnTo>
                  <a:lnTo>
                    <a:pt x="914" y="1498"/>
                  </a:lnTo>
                  <a:lnTo>
                    <a:pt x="469" y="1689"/>
                  </a:lnTo>
                  <a:lnTo>
                    <a:pt x="0" y="1866"/>
                  </a:lnTo>
                  <a:lnTo>
                    <a:pt x="63" y="2070"/>
                  </a:lnTo>
                  <a:lnTo>
                    <a:pt x="114" y="2285"/>
                  </a:lnTo>
                  <a:lnTo>
                    <a:pt x="152" y="2501"/>
                  </a:lnTo>
                  <a:lnTo>
                    <a:pt x="914" y="2844"/>
                  </a:lnTo>
                  <a:lnTo>
                    <a:pt x="1295" y="3009"/>
                  </a:lnTo>
                  <a:lnTo>
                    <a:pt x="1816" y="2349"/>
                  </a:lnTo>
                  <a:lnTo>
                    <a:pt x="2514" y="1790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280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5" name="object 4095"/>
            <p:cNvSpPr/>
            <p:nvPr/>
          </p:nvSpPr>
          <p:spPr>
            <a:xfrm>
              <a:off x="12438075" y="68876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895" y="1219"/>
                  </a:moveTo>
                  <a:lnTo>
                    <a:pt x="2489" y="635"/>
                  </a:lnTo>
                  <a:lnTo>
                    <a:pt x="1854" y="0"/>
                  </a:lnTo>
                  <a:lnTo>
                    <a:pt x="1092" y="304"/>
                  </a:lnTo>
                  <a:lnTo>
                    <a:pt x="279" y="533"/>
                  </a:lnTo>
                  <a:lnTo>
                    <a:pt x="0" y="1460"/>
                  </a:lnTo>
                  <a:lnTo>
                    <a:pt x="596" y="1295"/>
                  </a:lnTo>
                  <a:lnTo>
                    <a:pt x="1181" y="1206"/>
                  </a:lnTo>
                  <a:lnTo>
                    <a:pt x="1689" y="1651"/>
                  </a:lnTo>
                  <a:lnTo>
                    <a:pt x="2895" y="1219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6" name="object 4096"/>
            <p:cNvSpPr/>
            <p:nvPr/>
          </p:nvSpPr>
          <p:spPr>
            <a:xfrm>
              <a:off x="12451040" y="6945623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375" y="3556"/>
                  </a:moveTo>
                  <a:lnTo>
                    <a:pt x="4102" y="3556"/>
                  </a:lnTo>
                  <a:lnTo>
                    <a:pt x="2334" y="5892"/>
                  </a:lnTo>
                  <a:lnTo>
                    <a:pt x="2291" y="6311"/>
                  </a:lnTo>
                  <a:lnTo>
                    <a:pt x="3365" y="8140"/>
                  </a:lnTo>
                  <a:lnTo>
                    <a:pt x="5524" y="8712"/>
                  </a:lnTo>
                  <a:lnTo>
                    <a:pt x="7429" y="9613"/>
                  </a:lnTo>
                  <a:lnTo>
                    <a:pt x="8115" y="9385"/>
                  </a:lnTo>
                  <a:lnTo>
                    <a:pt x="8801" y="9105"/>
                  </a:lnTo>
                  <a:lnTo>
                    <a:pt x="9461" y="8864"/>
                  </a:lnTo>
                  <a:lnTo>
                    <a:pt x="8461" y="6311"/>
                  </a:lnTo>
                  <a:lnTo>
                    <a:pt x="5765" y="6311"/>
                  </a:lnTo>
                  <a:lnTo>
                    <a:pt x="4927" y="6197"/>
                  </a:lnTo>
                  <a:lnTo>
                    <a:pt x="4825" y="5892"/>
                  </a:lnTo>
                  <a:lnTo>
                    <a:pt x="4902" y="5041"/>
                  </a:lnTo>
                  <a:lnTo>
                    <a:pt x="5422" y="4813"/>
                  </a:lnTo>
                  <a:lnTo>
                    <a:pt x="6426" y="4648"/>
                  </a:lnTo>
                  <a:lnTo>
                    <a:pt x="7853" y="4648"/>
                  </a:lnTo>
                  <a:lnTo>
                    <a:pt x="7746" y="4356"/>
                  </a:lnTo>
                  <a:lnTo>
                    <a:pt x="7375" y="3556"/>
                  </a:lnTo>
                  <a:close/>
                </a:path>
                <a:path w="9525" h="10159">
                  <a:moveTo>
                    <a:pt x="7853" y="4648"/>
                  </a:moveTo>
                  <a:lnTo>
                    <a:pt x="6426" y="4648"/>
                  </a:lnTo>
                  <a:lnTo>
                    <a:pt x="6541" y="4813"/>
                  </a:lnTo>
                  <a:lnTo>
                    <a:pt x="6569" y="5041"/>
                  </a:lnTo>
                  <a:lnTo>
                    <a:pt x="5765" y="6311"/>
                  </a:lnTo>
                  <a:lnTo>
                    <a:pt x="8461" y="6311"/>
                  </a:lnTo>
                  <a:lnTo>
                    <a:pt x="7853" y="4648"/>
                  </a:lnTo>
                  <a:close/>
                </a:path>
                <a:path w="9525" h="10159">
                  <a:moveTo>
                    <a:pt x="3759" y="0"/>
                  </a:moveTo>
                  <a:lnTo>
                    <a:pt x="1371" y="787"/>
                  </a:lnTo>
                  <a:lnTo>
                    <a:pt x="0" y="1206"/>
                  </a:lnTo>
                  <a:lnTo>
                    <a:pt x="2247" y="2362"/>
                  </a:lnTo>
                  <a:lnTo>
                    <a:pt x="431" y="3644"/>
                  </a:lnTo>
                  <a:lnTo>
                    <a:pt x="1003" y="4483"/>
                  </a:lnTo>
                  <a:lnTo>
                    <a:pt x="4102" y="3556"/>
                  </a:lnTo>
                  <a:lnTo>
                    <a:pt x="7375" y="3556"/>
                  </a:lnTo>
                  <a:lnTo>
                    <a:pt x="6413" y="1485"/>
                  </a:lnTo>
                  <a:lnTo>
                    <a:pt x="6299" y="546"/>
                  </a:lnTo>
                  <a:lnTo>
                    <a:pt x="6007" y="419"/>
                  </a:lnTo>
                  <a:lnTo>
                    <a:pt x="4279" y="419"/>
                  </a:lnTo>
                  <a:lnTo>
                    <a:pt x="3759" y="0"/>
                  </a:lnTo>
                  <a:close/>
                </a:path>
                <a:path w="9525" h="10159">
                  <a:moveTo>
                    <a:pt x="5422" y="165"/>
                  </a:moveTo>
                  <a:lnTo>
                    <a:pt x="4851" y="368"/>
                  </a:lnTo>
                  <a:lnTo>
                    <a:pt x="4279" y="419"/>
                  </a:lnTo>
                  <a:lnTo>
                    <a:pt x="6007" y="419"/>
                  </a:lnTo>
                  <a:lnTo>
                    <a:pt x="5422" y="165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7" name="object 4097"/>
            <p:cNvSpPr/>
            <p:nvPr/>
          </p:nvSpPr>
          <p:spPr>
            <a:xfrm>
              <a:off x="12459953" y="695488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1511" y="0"/>
                  </a:moveTo>
                  <a:lnTo>
                    <a:pt x="825" y="292"/>
                  </a:lnTo>
                  <a:lnTo>
                    <a:pt x="698" y="1168"/>
                  </a:lnTo>
                  <a:lnTo>
                    <a:pt x="812" y="2120"/>
                  </a:lnTo>
                  <a:lnTo>
                    <a:pt x="215" y="2870"/>
                  </a:lnTo>
                  <a:lnTo>
                    <a:pt x="0" y="3873"/>
                  </a:lnTo>
                  <a:lnTo>
                    <a:pt x="76" y="4838"/>
                  </a:lnTo>
                  <a:lnTo>
                    <a:pt x="495" y="5778"/>
                  </a:lnTo>
                  <a:lnTo>
                    <a:pt x="380" y="6121"/>
                  </a:lnTo>
                  <a:lnTo>
                    <a:pt x="203" y="6794"/>
                  </a:lnTo>
                  <a:lnTo>
                    <a:pt x="495" y="7480"/>
                  </a:lnTo>
                  <a:lnTo>
                    <a:pt x="1028" y="8839"/>
                  </a:lnTo>
                  <a:lnTo>
                    <a:pt x="1879" y="9270"/>
                  </a:lnTo>
                  <a:lnTo>
                    <a:pt x="2870" y="9499"/>
                  </a:lnTo>
                  <a:lnTo>
                    <a:pt x="3047" y="10350"/>
                  </a:lnTo>
                  <a:lnTo>
                    <a:pt x="3365" y="11087"/>
                  </a:lnTo>
                  <a:lnTo>
                    <a:pt x="3555" y="11087"/>
                  </a:lnTo>
                  <a:lnTo>
                    <a:pt x="3911" y="10985"/>
                  </a:lnTo>
                  <a:lnTo>
                    <a:pt x="4673" y="10883"/>
                  </a:lnTo>
                  <a:lnTo>
                    <a:pt x="4978" y="11379"/>
                  </a:lnTo>
                  <a:lnTo>
                    <a:pt x="5232" y="11988"/>
                  </a:lnTo>
                  <a:lnTo>
                    <a:pt x="5562" y="12103"/>
                  </a:lnTo>
                  <a:lnTo>
                    <a:pt x="5867" y="12268"/>
                  </a:lnTo>
                  <a:lnTo>
                    <a:pt x="8102" y="13233"/>
                  </a:lnTo>
                  <a:lnTo>
                    <a:pt x="9461" y="12738"/>
                  </a:lnTo>
                  <a:lnTo>
                    <a:pt x="7569" y="11950"/>
                  </a:lnTo>
                  <a:lnTo>
                    <a:pt x="6972" y="9867"/>
                  </a:lnTo>
                  <a:lnTo>
                    <a:pt x="5410" y="8699"/>
                  </a:lnTo>
                  <a:lnTo>
                    <a:pt x="4902" y="8343"/>
                  </a:lnTo>
                  <a:lnTo>
                    <a:pt x="5753" y="7670"/>
                  </a:lnTo>
                  <a:lnTo>
                    <a:pt x="5753" y="7073"/>
                  </a:lnTo>
                  <a:lnTo>
                    <a:pt x="4381" y="6349"/>
                  </a:lnTo>
                  <a:lnTo>
                    <a:pt x="3860" y="8077"/>
                  </a:lnTo>
                  <a:lnTo>
                    <a:pt x="2616" y="8331"/>
                  </a:lnTo>
                  <a:lnTo>
                    <a:pt x="2362" y="6921"/>
                  </a:lnTo>
                  <a:lnTo>
                    <a:pt x="4254" y="5537"/>
                  </a:lnTo>
                  <a:lnTo>
                    <a:pt x="1676" y="4076"/>
                  </a:lnTo>
                  <a:lnTo>
                    <a:pt x="1727" y="2387"/>
                  </a:lnTo>
                  <a:lnTo>
                    <a:pt x="3314" y="228"/>
                  </a:lnTo>
                  <a:lnTo>
                    <a:pt x="1727" y="571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8" name="object 4098"/>
            <p:cNvSpPr/>
            <p:nvPr/>
          </p:nvSpPr>
          <p:spPr>
            <a:xfrm>
              <a:off x="12465043" y="696771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2044" y="0"/>
                  </a:moveTo>
                  <a:lnTo>
                    <a:pt x="1841" y="50"/>
                  </a:lnTo>
                  <a:lnTo>
                    <a:pt x="1638" y="127"/>
                  </a:lnTo>
                  <a:lnTo>
                    <a:pt x="1435" y="190"/>
                  </a:lnTo>
                  <a:lnTo>
                    <a:pt x="952" y="368"/>
                  </a:lnTo>
                  <a:lnTo>
                    <a:pt x="482" y="571"/>
                  </a:lnTo>
                  <a:lnTo>
                    <a:pt x="0" y="749"/>
                  </a:lnTo>
                  <a:lnTo>
                    <a:pt x="482" y="1193"/>
                  </a:lnTo>
                  <a:lnTo>
                    <a:pt x="965" y="1651"/>
                  </a:lnTo>
                  <a:lnTo>
                    <a:pt x="1447" y="2082"/>
                  </a:lnTo>
                  <a:lnTo>
                    <a:pt x="2387" y="1968"/>
                  </a:lnTo>
                  <a:lnTo>
                    <a:pt x="3289" y="1841"/>
                  </a:lnTo>
                  <a:lnTo>
                    <a:pt x="4216" y="1727"/>
                  </a:lnTo>
                  <a:lnTo>
                    <a:pt x="4114" y="1447"/>
                  </a:lnTo>
                  <a:lnTo>
                    <a:pt x="4038" y="1168"/>
                  </a:lnTo>
                  <a:lnTo>
                    <a:pt x="3949" y="914"/>
                  </a:lnTo>
                  <a:lnTo>
                    <a:pt x="3314" y="533"/>
                  </a:lnTo>
                  <a:lnTo>
                    <a:pt x="3009" y="393"/>
                  </a:lnTo>
                  <a:lnTo>
                    <a:pt x="2667" y="27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099" name="object 4099"/>
            <p:cNvSpPr/>
            <p:nvPr/>
          </p:nvSpPr>
          <p:spPr>
            <a:xfrm>
              <a:off x="12458474" y="695396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16" y="0"/>
                  </a:moveTo>
                  <a:lnTo>
                    <a:pt x="2959" y="177"/>
                  </a:lnTo>
                  <a:lnTo>
                    <a:pt x="2501" y="342"/>
                  </a:lnTo>
                  <a:lnTo>
                    <a:pt x="2031" y="533"/>
                  </a:lnTo>
                  <a:lnTo>
                    <a:pt x="1358" y="774"/>
                  </a:lnTo>
                  <a:lnTo>
                    <a:pt x="685" y="1041"/>
                  </a:lnTo>
                  <a:lnTo>
                    <a:pt x="0" y="1295"/>
                  </a:lnTo>
                  <a:lnTo>
                    <a:pt x="292" y="2057"/>
                  </a:lnTo>
                  <a:lnTo>
                    <a:pt x="507" y="2882"/>
                  </a:lnTo>
                  <a:lnTo>
                    <a:pt x="1447" y="3149"/>
                  </a:lnTo>
                  <a:lnTo>
                    <a:pt x="1181" y="2235"/>
                  </a:lnTo>
                  <a:lnTo>
                    <a:pt x="1396" y="1574"/>
                  </a:lnTo>
                  <a:lnTo>
                    <a:pt x="2311" y="1231"/>
                  </a:lnTo>
                  <a:lnTo>
                    <a:pt x="2552" y="1104"/>
                  </a:lnTo>
                  <a:lnTo>
                    <a:pt x="2997" y="939"/>
                  </a:lnTo>
                  <a:lnTo>
                    <a:pt x="3149" y="622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0" name="object 4100"/>
            <p:cNvSpPr/>
            <p:nvPr/>
          </p:nvSpPr>
          <p:spPr>
            <a:xfrm>
              <a:off x="12459632" y="695519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55" y="0"/>
                  </a:moveTo>
                  <a:lnTo>
                    <a:pt x="241" y="330"/>
                  </a:lnTo>
                  <a:lnTo>
                    <a:pt x="0" y="1003"/>
                  </a:lnTo>
                  <a:lnTo>
                    <a:pt x="292" y="1917"/>
                  </a:lnTo>
                  <a:lnTo>
                    <a:pt x="355" y="2133"/>
                  </a:lnTo>
                  <a:lnTo>
                    <a:pt x="444" y="2349"/>
                  </a:lnTo>
                  <a:lnTo>
                    <a:pt x="546" y="2565"/>
                  </a:lnTo>
                  <a:lnTo>
                    <a:pt x="1143" y="1803"/>
                  </a:lnTo>
                  <a:lnTo>
                    <a:pt x="1003" y="86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1" name="object 4101"/>
            <p:cNvSpPr/>
            <p:nvPr/>
          </p:nvSpPr>
          <p:spPr>
            <a:xfrm>
              <a:off x="12461566" y="696717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634" y="0"/>
                  </a:moveTo>
                  <a:lnTo>
                    <a:pt x="203" y="203"/>
                  </a:lnTo>
                  <a:lnTo>
                    <a:pt x="0" y="279"/>
                  </a:lnTo>
                  <a:lnTo>
                    <a:pt x="698" y="1066"/>
                  </a:lnTo>
                  <a:lnTo>
                    <a:pt x="1523" y="1257"/>
                  </a:lnTo>
                  <a:lnTo>
                    <a:pt x="2514" y="863"/>
                  </a:lnTo>
                  <a:lnTo>
                    <a:pt x="2006" y="317"/>
                  </a:lnTo>
                  <a:lnTo>
                    <a:pt x="1371" y="5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2" name="object 4102"/>
            <p:cNvSpPr/>
            <p:nvPr/>
          </p:nvSpPr>
          <p:spPr>
            <a:xfrm>
              <a:off x="12461863" y="696418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1447" y="1790"/>
                  </a:moveTo>
                  <a:lnTo>
                    <a:pt x="1117" y="1054"/>
                  </a:lnTo>
                  <a:lnTo>
                    <a:pt x="965" y="215"/>
                  </a:lnTo>
                  <a:lnTo>
                    <a:pt x="0" y="0"/>
                  </a:lnTo>
                  <a:lnTo>
                    <a:pt x="342" y="711"/>
                  </a:lnTo>
                  <a:lnTo>
                    <a:pt x="419" y="1638"/>
                  </a:lnTo>
                  <a:lnTo>
                    <a:pt x="1447" y="1790"/>
                  </a:lnTo>
                  <a:close/>
                </a:path>
                <a:path w="5715" h="3809">
                  <a:moveTo>
                    <a:pt x="3314" y="2692"/>
                  </a:moveTo>
                  <a:lnTo>
                    <a:pt x="3060" y="2082"/>
                  </a:lnTo>
                  <a:lnTo>
                    <a:pt x="2755" y="1587"/>
                  </a:lnTo>
                  <a:lnTo>
                    <a:pt x="1993" y="1689"/>
                  </a:lnTo>
                  <a:lnTo>
                    <a:pt x="2336" y="2171"/>
                  </a:lnTo>
                  <a:lnTo>
                    <a:pt x="2692" y="2603"/>
                  </a:lnTo>
                  <a:lnTo>
                    <a:pt x="3314" y="2692"/>
                  </a:lnTo>
                  <a:close/>
                </a:path>
                <a:path w="5715" h="3809">
                  <a:moveTo>
                    <a:pt x="5219" y="3543"/>
                  </a:moveTo>
                  <a:lnTo>
                    <a:pt x="4584" y="3251"/>
                  </a:lnTo>
                  <a:lnTo>
                    <a:pt x="4267" y="3136"/>
                  </a:lnTo>
                  <a:lnTo>
                    <a:pt x="4368" y="3327"/>
                  </a:lnTo>
                  <a:lnTo>
                    <a:pt x="4483" y="3530"/>
                  </a:lnTo>
                  <a:lnTo>
                    <a:pt x="4610" y="3733"/>
                  </a:lnTo>
                  <a:lnTo>
                    <a:pt x="4813" y="3657"/>
                  </a:lnTo>
                  <a:lnTo>
                    <a:pt x="5016" y="3594"/>
                  </a:lnTo>
                  <a:lnTo>
                    <a:pt x="5219" y="3543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3" name="object 4103"/>
            <p:cNvSpPr/>
            <p:nvPr/>
          </p:nvSpPr>
          <p:spPr>
            <a:xfrm>
              <a:off x="12466392" y="69716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990" y="0"/>
                  </a:moveTo>
                  <a:lnTo>
                    <a:pt x="495" y="101"/>
                  </a:lnTo>
                  <a:lnTo>
                    <a:pt x="0" y="292"/>
                  </a:lnTo>
                  <a:lnTo>
                    <a:pt x="469" y="685"/>
                  </a:lnTo>
                  <a:lnTo>
                    <a:pt x="990" y="635"/>
                  </a:lnTo>
                  <a:lnTo>
                    <a:pt x="1485" y="30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86AD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4" name="object 4104"/>
            <p:cNvSpPr/>
            <p:nvPr/>
          </p:nvSpPr>
          <p:spPr>
            <a:xfrm>
              <a:off x="12468636" y="69716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38"/>
                  </a:lnTo>
                  <a:lnTo>
                    <a:pt x="241" y="63"/>
                  </a:lnTo>
                  <a:lnTo>
                    <a:pt x="0" y="63"/>
                  </a:lnTo>
                  <a:lnTo>
                    <a:pt x="38" y="215"/>
                  </a:lnTo>
                  <a:lnTo>
                    <a:pt x="114" y="444"/>
                  </a:lnTo>
                  <a:lnTo>
                    <a:pt x="203" y="685"/>
                  </a:lnTo>
                  <a:lnTo>
                    <a:pt x="292" y="901"/>
                  </a:lnTo>
                  <a:lnTo>
                    <a:pt x="419" y="596"/>
                  </a:lnTo>
                  <a:lnTo>
                    <a:pt x="558" y="30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45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5" name="object 4105"/>
            <p:cNvSpPr/>
            <p:nvPr/>
          </p:nvSpPr>
          <p:spPr>
            <a:xfrm>
              <a:off x="12535119" y="691965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3060" y="0"/>
                  </a:moveTo>
                  <a:lnTo>
                    <a:pt x="2501" y="76"/>
                  </a:lnTo>
                  <a:lnTo>
                    <a:pt x="1816" y="381"/>
                  </a:lnTo>
                  <a:lnTo>
                    <a:pt x="1943" y="749"/>
                  </a:lnTo>
                  <a:lnTo>
                    <a:pt x="1866" y="1016"/>
                  </a:lnTo>
                  <a:lnTo>
                    <a:pt x="1498" y="1168"/>
                  </a:lnTo>
                  <a:lnTo>
                    <a:pt x="914" y="1663"/>
                  </a:lnTo>
                  <a:lnTo>
                    <a:pt x="952" y="2032"/>
                  </a:lnTo>
                  <a:lnTo>
                    <a:pt x="952" y="2247"/>
                  </a:lnTo>
                  <a:lnTo>
                    <a:pt x="1498" y="2108"/>
                  </a:lnTo>
                  <a:lnTo>
                    <a:pt x="2209" y="1727"/>
                  </a:lnTo>
                  <a:lnTo>
                    <a:pt x="2527" y="1917"/>
                  </a:lnTo>
                  <a:lnTo>
                    <a:pt x="3060" y="2298"/>
                  </a:lnTo>
                  <a:lnTo>
                    <a:pt x="2260" y="2857"/>
                  </a:lnTo>
                  <a:lnTo>
                    <a:pt x="2311" y="3378"/>
                  </a:lnTo>
                  <a:lnTo>
                    <a:pt x="2857" y="4546"/>
                  </a:lnTo>
                  <a:lnTo>
                    <a:pt x="1993" y="5549"/>
                  </a:lnTo>
                  <a:lnTo>
                    <a:pt x="1968" y="6654"/>
                  </a:lnTo>
                  <a:lnTo>
                    <a:pt x="2603" y="8026"/>
                  </a:lnTo>
                  <a:lnTo>
                    <a:pt x="2565" y="9004"/>
                  </a:lnTo>
                  <a:lnTo>
                    <a:pt x="444" y="8966"/>
                  </a:lnTo>
                  <a:lnTo>
                    <a:pt x="215" y="9499"/>
                  </a:lnTo>
                  <a:lnTo>
                    <a:pt x="0" y="9753"/>
                  </a:lnTo>
                  <a:lnTo>
                    <a:pt x="1600" y="10680"/>
                  </a:lnTo>
                  <a:lnTo>
                    <a:pt x="3098" y="9347"/>
                  </a:lnTo>
                  <a:lnTo>
                    <a:pt x="4660" y="9563"/>
                  </a:lnTo>
                  <a:lnTo>
                    <a:pt x="4127" y="8026"/>
                  </a:lnTo>
                  <a:lnTo>
                    <a:pt x="4406" y="6464"/>
                  </a:lnTo>
                  <a:lnTo>
                    <a:pt x="4457" y="4914"/>
                  </a:lnTo>
                  <a:lnTo>
                    <a:pt x="2755" y="3911"/>
                  </a:lnTo>
                  <a:lnTo>
                    <a:pt x="3644" y="3098"/>
                  </a:lnTo>
                  <a:lnTo>
                    <a:pt x="6299" y="2197"/>
                  </a:lnTo>
                  <a:lnTo>
                    <a:pt x="5308" y="1409"/>
                  </a:lnTo>
                  <a:lnTo>
                    <a:pt x="5219" y="698"/>
                  </a:lnTo>
                  <a:lnTo>
                    <a:pt x="4648" y="901"/>
                  </a:lnTo>
                  <a:lnTo>
                    <a:pt x="4063" y="977"/>
                  </a:lnTo>
                  <a:lnTo>
                    <a:pt x="3594" y="43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6" name="object 4106"/>
            <p:cNvSpPr/>
            <p:nvPr/>
          </p:nvSpPr>
          <p:spPr>
            <a:xfrm>
              <a:off x="12538815" y="691461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26" y="0"/>
                  </a:moveTo>
                  <a:lnTo>
                    <a:pt x="0" y="1676"/>
                  </a:lnTo>
                  <a:lnTo>
                    <a:pt x="1117" y="1739"/>
                  </a:lnTo>
                  <a:lnTo>
                    <a:pt x="1181" y="2641"/>
                  </a:lnTo>
                  <a:lnTo>
                    <a:pt x="1422" y="3403"/>
                  </a:lnTo>
                  <a:lnTo>
                    <a:pt x="1636" y="3949"/>
                  </a:lnTo>
                  <a:lnTo>
                    <a:pt x="1714" y="4571"/>
                  </a:lnTo>
                  <a:lnTo>
                    <a:pt x="1233" y="5029"/>
                  </a:lnTo>
                  <a:lnTo>
                    <a:pt x="1523" y="5753"/>
                  </a:lnTo>
                  <a:lnTo>
                    <a:pt x="2654" y="5143"/>
                  </a:lnTo>
                  <a:lnTo>
                    <a:pt x="4336" y="5143"/>
                  </a:lnTo>
                  <a:lnTo>
                    <a:pt x="5745" y="3949"/>
                  </a:lnTo>
                  <a:lnTo>
                    <a:pt x="2870" y="3949"/>
                  </a:lnTo>
                  <a:lnTo>
                    <a:pt x="1485" y="3022"/>
                  </a:lnTo>
                  <a:lnTo>
                    <a:pt x="2412" y="1193"/>
                  </a:lnTo>
                  <a:lnTo>
                    <a:pt x="1104" y="431"/>
                  </a:lnTo>
                  <a:lnTo>
                    <a:pt x="126" y="0"/>
                  </a:lnTo>
                  <a:close/>
                </a:path>
                <a:path w="7620" h="6350">
                  <a:moveTo>
                    <a:pt x="4336" y="5143"/>
                  </a:moveTo>
                  <a:lnTo>
                    <a:pt x="2654" y="5143"/>
                  </a:lnTo>
                  <a:lnTo>
                    <a:pt x="4051" y="5384"/>
                  </a:lnTo>
                  <a:lnTo>
                    <a:pt x="4336" y="5143"/>
                  </a:lnTo>
                  <a:close/>
                </a:path>
                <a:path w="7620" h="6350">
                  <a:moveTo>
                    <a:pt x="4368" y="76"/>
                  </a:moveTo>
                  <a:lnTo>
                    <a:pt x="3708" y="1981"/>
                  </a:lnTo>
                  <a:lnTo>
                    <a:pt x="2870" y="3949"/>
                  </a:lnTo>
                  <a:lnTo>
                    <a:pt x="5745" y="3949"/>
                  </a:lnTo>
                  <a:lnTo>
                    <a:pt x="6870" y="2997"/>
                  </a:lnTo>
                  <a:lnTo>
                    <a:pt x="7061" y="2336"/>
                  </a:lnTo>
                  <a:lnTo>
                    <a:pt x="5933" y="253"/>
                  </a:lnTo>
                  <a:lnTo>
                    <a:pt x="5130" y="253"/>
                  </a:lnTo>
                  <a:lnTo>
                    <a:pt x="4368" y="76"/>
                  </a:lnTo>
                  <a:close/>
                </a:path>
                <a:path w="7620" h="6350">
                  <a:moveTo>
                    <a:pt x="5816" y="38"/>
                  </a:moveTo>
                  <a:lnTo>
                    <a:pt x="5816" y="177"/>
                  </a:lnTo>
                  <a:lnTo>
                    <a:pt x="5130" y="253"/>
                  </a:lnTo>
                  <a:lnTo>
                    <a:pt x="5933" y="253"/>
                  </a:lnTo>
                  <a:lnTo>
                    <a:pt x="5816" y="3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7" name="object 4107"/>
            <p:cNvSpPr/>
            <p:nvPr/>
          </p:nvSpPr>
          <p:spPr>
            <a:xfrm>
              <a:off x="12542968" y="69116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23" y="1244"/>
                  </a:moveTo>
                  <a:lnTo>
                    <a:pt x="546" y="1244"/>
                  </a:lnTo>
                  <a:lnTo>
                    <a:pt x="800" y="1447"/>
                  </a:lnTo>
                  <a:lnTo>
                    <a:pt x="889" y="1841"/>
                  </a:lnTo>
                  <a:lnTo>
                    <a:pt x="1663" y="3111"/>
                  </a:lnTo>
                  <a:lnTo>
                    <a:pt x="1663" y="2984"/>
                  </a:lnTo>
                  <a:lnTo>
                    <a:pt x="2984" y="2692"/>
                  </a:lnTo>
                  <a:lnTo>
                    <a:pt x="2921" y="2108"/>
                  </a:lnTo>
                  <a:lnTo>
                    <a:pt x="2744" y="1447"/>
                  </a:lnTo>
                  <a:lnTo>
                    <a:pt x="2723" y="1244"/>
                  </a:lnTo>
                  <a:close/>
                </a:path>
                <a:path w="3175" h="3175">
                  <a:moveTo>
                    <a:pt x="1879" y="0"/>
                  </a:moveTo>
                  <a:lnTo>
                    <a:pt x="0" y="596"/>
                  </a:lnTo>
                  <a:lnTo>
                    <a:pt x="173" y="1278"/>
                  </a:lnTo>
                  <a:lnTo>
                    <a:pt x="546" y="1244"/>
                  </a:lnTo>
                  <a:lnTo>
                    <a:pt x="2723" y="1244"/>
                  </a:lnTo>
                  <a:lnTo>
                    <a:pt x="2768" y="444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59F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8" name="object 4108"/>
            <p:cNvSpPr/>
            <p:nvPr/>
          </p:nvSpPr>
          <p:spPr>
            <a:xfrm>
              <a:off x="12545958" y="69143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8" y="0"/>
                  </a:moveTo>
                  <a:lnTo>
                    <a:pt x="139" y="355"/>
                  </a:lnTo>
                  <a:lnTo>
                    <a:pt x="254" y="685"/>
                  </a:lnTo>
                  <a:lnTo>
                    <a:pt x="406" y="1003"/>
                  </a:lnTo>
                  <a:lnTo>
                    <a:pt x="647" y="1447"/>
                  </a:lnTo>
                  <a:lnTo>
                    <a:pt x="1079" y="1765"/>
                  </a:lnTo>
                  <a:lnTo>
                    <a:pt x="1473" y="1333"/>
                  </a:lnTo>
                  <a:lnTo>
                    <a:pt x="1854" y="863"/>
                  </a:lnTo>
                  <a:lnTo>
                    <a:pt x="1447" y="482"/>
                  </a:lnTo>
                  <a:lnTo>
                    <a:pt x="1028" y="266"/>
                  </a:lnTo>
                  <a:lnTo>
                    <a:pt x="723" y="139"/>
                  </a:lnTo>
                  <a:lnTo>
                    <a:pt x="381" y="8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09" name="object 4109"/>
            <p:cNvSpPr/>
            <p:nvPr/>
          </p:nvSpPr>
          <p:spPr>
            <a:xfrm>
              <a:off x="12529574" y="690835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679" y="0"/>
                  </a:moveTo>
                  <a:lnTo>
                    <a:pt x="2438" y="0"/>
                  </a:lnTo>
                  <a:lnTo>
                    <a:pt x="2552" y="685"/>
                  </a:lnTo>
                  <a:lnTo>
                    <a:pt x="2882" y="1397"/>
                  </a:lnTo>
                  <a:lnTo>
                    <a:pt x="2743" y="2032"/>
                  </a:lnTo>
                  <a:lnTo>
                    <a:pt x="2438" y="3556"/>
                  </a:lnTo>
                  <a:lnTo>
                    <a:pt x="1701" y="3797"/>
                  </a:lnTo>
                  <a:lnTo>
                    <a:pt x="787" y="2374"/>
                  </a:lnTo>
                  <a:lnTo>
                    <a:pt x="50" y="2806"/>
                  </a:lnTo>
                  <a:lnTo>
                    <a:pt x="469" y="3733"/>
                  </a:lnTo>
                  <a:lnTo>
                    <a:pt x="0" y="4292"/>
                  </a:lnTo>
                  <a:lnTo>
                    <a:pt x="520" y="4876"/>
                  </a:lnTo>
                  <a:lnTo>
                    <a:pt x="990" y="5473"/>
                  </a:lnTo>
                  <a:lnTo>
                    <a:pt x="1485" y="6070"/>
                  </a:lnTo>
                  <a:lnTo>
                    <a:pt x="1841" y="6388"/>
                  </a:lnTo>
                  <a:lnTo>
                    <a:pt x="2171" y="6731"/>
                  </a:lnTo>
                  <a:lnTo>
                    <a:pt x="2527" y="7048"/>
                  </a:lnTo>
                  <a:lnTo>
                    <a:pt x="3022" y="7937"/>
                  </a:lnTo>
                  <a:lnTo>
                    <a:pt x="3530" y="7683"/>
                  </a:lnTo>
                  <a:lnTo>
                    <a:pt x="4051" y="7581"/>
                  </a:lnTo>
                  <a:lnTo>
                    <a:pt x="4521" y="8051"/>
                  </a:lnTo>
                  <a:lnTo>
                    <a:pt x="4737" y="7975"/>
                  </a:lnTo>
                  <a:lnTo>
                    <a:pt x="4940" y="7886"/>
                  </a:lnTo>
                  <a:lnTo>
                    <a:pt x="5168" y="7823"/>
                  </a:lnTo>
                  <a:lnTo>
                    <a:pt x="4838" y="6451"/>
                  </a:lnTo>
                  <a:lnTo>
                    <a:pt x="5829" y="5181"/>
                  </a:lnTo>
                  <a:lnTo>
                    <a:pt x="5397" y="3822"/>
                  </a:lnTo>
                  <a:lnTo>
                    <a:pt x="5245" y="3606"/>
                  </a:lnTo>
                  <a:lnTo>
                    <a:pt x="4940" y="3251"/>
                  </a:lnTo>
                  <a:lnTo>
                    <a:pt x="3975" y="2438"/>
                  </a:lnTo>
                  <a:lnTo>
                    <a:pt x="3543" y="1257"/>
                  </a:lnTo>
                  <a:lnTo>
                    <a:pt x="3086" y="139"/>
                  </a:lnTo>
                  <a:lnTo>
                    <a:pt x="2870" y="3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0" name="object 4110"/>
            <p:cNvSpPr/>
            <p:nvPr/>
          </p:nvSpPr>
          <p:spPr>
            <a:xfrm>
              <a:off x="12534459" y="691143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914" y="6053"/>
                  </a:moveTo>
                  <a:close/>
                </a:path>
                <a:path w="6984" h="6350">
                  <a:moveTo>
                    <a:pt x="2517" y="0"/>
                  </a:moveTo>
                  <a:lnTo>
                    <a:pt x="1094" y="444"/>
                  </a:lnTo>
                  <a:lnTo>
                    <a:pt x="523" y="749"/>
                  </a:lnTo>
                  <a:lnTo>
                    <a:pt x="942" y="2108"/>
                  </a:lnTo>
                  <a:lnTo>
                    <a:pt x="98" y="3187"/>
                  </a:lnTo>
                  <a:lnTo>
                    <a:pt x="0" y="3632"/>
                  </a:lnTo>
                  <a:lnTo>
                    <a:pt x="282" y="4749"/>
                  </a:lnTo>
                  <a:lnTo>
                    <a:pt x="497" y="5181"/>
                  </a:lnTo>
                  <a:lnTo>
                    <a:pt x="688" y="5638"/>
                  </a:lnTo>
                  <a:lnTo>
                    <a:pt x="914" y="6053"/>
                  </a:lnTo>
                  <a:lnTo>
                    <a:pt x="1132" y="6007"/>
                  </a:lnTo>
                  <a:lnTo>
                    <a:pt x="1577" y="5867"/>
                  </a:lnTo>
                  <a:lnTo>
                    <a:pt x="1829" y="3632"/>
                  </a:lnTo>
                  <a:lnTo>
                    <a:pt x="1952" y="3390"/>
                  </a:lnTo>
                  <a:lnTo>
                    <a:pt x="2085" y="3251"/>
                  </a:lnTo>
                  <a:lnTo>
                    <a:pt x="4485" y="3187"/>
                  </a:lnTo>
                  <a:lnTo>
                    <a:pt x="6162" y="3187"/>
                  </a:lnTo>
                  <a:lnTo>
                    <a:pt x="6416" y="2184"/>
                  </a:lnTo>
                  <a:lnTo>
                    <a:pt x="6047" y="1282"/>
                  </a:lnTo>
                  <a:lnTo>
                    <a:pt x="5082" y="584"/>
                  </a:lnTo>
                  <a:lnTo>
                    <a:pt x="4640" y="381"/>
                  </a:lnTo>
                  <a:lnTo>
                    <a:pt x="3444" y="381"/>
                  </a:lnTo>
                  <a:lnTo>
                    <a:pt x="2796" y="139"/>
                  </a:lnTo>
                  <a:lnTo>
                    <a:pt x="2517" y="0"/>
                  </a:lnTo>
                  <a:close/>
                </a:path>
                <a:path w="6984" h="6350">
                  <a:moveTo>
                    <a:pt x="6162" y="3187"/>
                  </a:moveTo>
                  <a:lnTo>
                    <a:pt x="4485" y="3187"/>
                  </a:lnTo>
                  <a:lnTo>
                    <a:pt x="5206" y="3505"/>
                  </a:lnTo>
                  <a:lnTo>
                    <a:pt x="5450" y="3632"/>
                  </a:lnTo>
                  <a:lnTo>
                    <a:pt x="5963" y="3390"/>
                  </a:lnTo>
                  <a:lnTo>
                    <a:pt x="6124" y="3340"/>
                  </a:lnTo>
                  <a:lnTo>
                    <a:pt x="6162" y="3187"/>
                  </a:lnTo>
                  <a:close/>
                </a:path>
                <a:path w="6984" h="6350">
                  <a:moveTo>
                    <a:pt x="4142" y="152"/>
                  </a:moveTo>
                  <a:lnTo>
                    <a:pt x="3901" y="215"/>
                  </a:lnTo>
                  <a:lnTo>
                    <a:pt x="3444" y="381"/>
                  </a:lnTo>
                  <a:lnTo>
                    <a:pt x="4640" y="381"/>
                  </a:lnTo>
                  <a:lnTo>
                    <a:pt x="4142" y="152"/>
                  </a:lnTo>
                  <a:close/>
                </a:path>
              </a:pathLst>
            </a:custGeom>
            <a:solidFill>
              <a:srgbClr val="EF45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1" name="object 4111"/>
            <p:cNvSpPr/>
            <p:nvPr/>
          </p:nvSpPr>
          <p:spPr>
            <a:xfrm>
              <a:off x="12528385" y="6901090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5613" y="2159"/>
                  </a:moveTo>
                  <a:lnTo>
                    <a:pt x="4927" y="711"/>
                  </a:lnTo>
                  <a:lnTo>
                    <a:pt x="3886" y="1219"/>
                  </a:lnTo>
                  <a:lnTo>
                    <a:pt x="2857" y="1282"/>
                  </a:lnTo>
                  <a:lnTo>
                    <a:pt x="1308" y="482"/>
                  </a:lnTo>
                  <a:lnTo>
                    <a:pt x="698" y="0"/>
                  </a:lnTo>
                  <a:lnTo>
                    <a:pt x="304" y="901"/>
                  </a:lnTo>
                  <a:lnTo>
                    <a:pt x="0" y="2527"/>
                  </a:lnTo>
                  <a:lnTo>
                    <a:pt x="254" y="2578"/>
                  </a:lnTo>
                  <a:lnTo>
                    <a:pt x="609" y="2463"/>
                  </a:lnTo>
                  <a:lnTo>
                    <a:pt x="889" y="2552"/>
                  </a:lnTo>
                  <a:lnTo>
                    <a:pt x="1079" y="2908"/>
                  </a:lnTo>
                  <a:lnTo>
                    <a:pt x="2171" y="3416"/>
                  </a:lnTo>
                  <a:lnTo>
                    <a:pt x="2387" y="4470"/>
                  </a:lnTo>
                  <a:lnTo>
                    <a:pt x="2717" y="5473"/>
                  </a:lnTo>
                  <a:lnTo>
                    <a:pt x="3619" y="7277"/>
                  </a:lnTo>
                  <a:lnTo>
                    <a:pt x="3860" y="7277"/>
                  </a:lnTo>
                  <a:lnTo>
                    <a:pt x="4051" y="7315"/>
                  </a:lnTo>
                  <a:lnTo>
                    <a:pt x="4267" y="7416"/>
                  </a:lnTo>
                  <a:lnTo>
                    <a:pt x="4051" y="6121"/>
                  </a:lnTo>
                  <a:lnTo>
                    <a:pt x="3657" y="3556"/>
                  </a:lnTo>
                  <a:lnTo>
                    <a:pt x="3784" y="2476"/>
                  </a:lnTo>
                  <a:lnTo>
                    <a:pt x="5613" y="2159"/>
                  </a:lnTo>
                  <a:close/>
                </a:path>
                <a:path w="7620" h="11429">
                  <a:moveTo>
                    <a:pt x="7162" y="10782"/>
                  </a:moveTo>
                  <a:lnTo>
                    <a:pt x="6807" y="10693"/>
                  </a:lnTo>
                  <a:lnTo>
                    <a:pt x="6477" y="10591"/>
                  </a:lnTo>
                  <a:lnTo>
                    <a:pt x="6121" y="10515"/>
                  </a:lnTo>
                  <a:lnTo>
                    <a:pt x="6273" y="10693"/>
                  </a:lnTo>
                  <a:lnTo>
                    <a:pt x="6426" y="10883"/>
                  </a:lnTo>
                  <a:lnTo>
                    <a:pt x="6578" y="11087"/>
                  </a:lnTo>
                  <a:lnTo>
                    <a:pt x="6959" y="10883"/>
                  </a:lnTo>
                  <a:lnTo>
                    <a:pt x="7162" y="10782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2" name="object 4112"/>
            <p:cNvSpPr/>
            <p:nvPr/>
          </p:nvSpPr>
          <p:spPr>
            <a:xfrm>
              <a:off x="12539510" y="691026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895" y="3505"/>
                  </a:moveTo>
                  <a:lnTo>
                    <a:pt x="1549" y="2209"/>
                  </a:lnTo>
                  <a:lnTo>
                    <a:pt x="1397" y="1041"/>
                  </a:lnTo>
                  <a:lnTo>
                    <a:pt x="1295" y="673"/>
                  </a:lnTo>
                  <a:lnTo>
                    <a:pt x="0" y="0"/>
                  </a:lnTo>
                  <a:lnTo>
                    <a:pt x="660" y="1651"/>
                  </a:lnTo>
                  <a:lnTo>
                    <a:pt x="25" y="1752"/>
                  </a:lnTo>
                  <a:lnTo>
                    <a:pt x="990" y="2451"/>
                  </a:lnTo>
                  <a:lnTo>
                    <a:pt x="1358" y="3352"/>
                  </a:lnTo>
                  <a:lnTo>
                    <a:pt x="1054" y="4508"/>
                  </a:lnTo>
                  <a:lnTo>
                    <a:pt x="2895" y="3505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3" name="object 4113"/>
            <p:cNvSpPr/>
            <p:nvPr/>
          </p:nvSpPr>
          <p:spPr>
            <a:xfrm>
              <a:off x="12539914" y="691126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219" y="0"/>
                  </a:moveTo>
                  <a:lnTo>
                    <a:pt x="1104" y="812"/>
                  </a:lnTo>
                  <a:lnTo>
                    <a:pt x="1155" y="1206"/>
                  </a:lnTo>
                  <a:lnTo>
                    <a:pt x="2501" y="2501"/>
                  </a:lnTo>
                  <a:lnTo>
                    <a:pt x="625" y="3517"/>
                  </a:lnTo>
                  <a:lnTo>
                    <a:pt x="392" y="3606"/>
                  </a:lnTo>
                  <a:lnTo>
                    <a:pt x="0" y="3797"/>
                  </a:lnTo>
                  <a:lnTo>
                    <a:pt x="1308" y="4559"/>
                  </a:lnTo>
                  <a:lnTo>
                    <a:pt x="393" y="6362"/>
                  </a:lnTo>
                  <a:lnTo>
                    <a:pt x="1765" y="7315"/>
                  </a:lnTo>
                  <a:lnTo>
                    <a:pt x="2603" y="5321"/>
                  </a:lnTo>
                  <a:lnTo>
                    <a:pt x="3263" y="3416"/>
                  </a:lnTo>
                  <a:lnTo>
                    <a:pt x="4650" y="3416"/>
                  </a:lnTo>
                  <a:lnTo>
                    <a:pt x="3949" y="2260"/>
                  </a:lnTo>
                  <a:lnTo>
                    <a:pt x="3441" y="1866"/>
                  </a:lnTo>
                  <a:lnTo>
                    <a:pt x="3192" y="1712"/>
                  </a:lnTo>
                  <a:lnTo>
                    <a:pt x="2209" y="1651"/>
                  </a:lnTo>
                  <a:lnTo>
                    <a:pt x="2006" y="812"/>
                  </a:lnTo>
                  <a:lnTo>
                    <a:pt x="1714" y="63"/>
                  </a:lnTo>
                  <a:lnTo>
                    <a:pt x="1473" y="12"/>
                  </a:lnTo>
                  <a:lnTo>
                    <a:pt x="1219" y="0"/>
                  </a:lnTo>
                  <a:close/>
                </a:path>
                <a:path w="5079" h="7620">
                  <a:moveTo>
                    <a:pt x="4650" y="3416"/>
                  </a:moveTo>
                  <a:lnTo>
                    <a:pt x="3263" y="3416"/>
                  </a:lnTo>
                  <a:lnTo>
                    <a:pt x="4025" y="3606"/>
                  </a:lnTo>
                  <a:lnTo>
                    <a:pt x="4711" y="3517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4" name="object 4114"/>
            <p:cNvSpPr/>
            <p:nvPr/>
          </p:nvSpPr>
          <p:spPr>
            <a:xfrm>
              <a:off x="12541615" y="69113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304" y="749"/>
                  </a:lnTo>
                  <a:lnTo>
                    <a:pt x="495" y="1587"/>
                  </a:lnTo>
                  <a:lnTo>
                    <a:pt x="1536" y="1651"/>
                  </a:lnTo>
                  <a:lnTo>
                    <a:pt x="1473" y="1409"/>
                  </a:lnTo>
                  <a:lnTo>
                    <a:pt x="1396" y="1206"/>
                  </a:lnTo>
                  <a:lnTo>
                    <a:pt x="1346" y="952"/>
                  </a:lnTo>
                  <a:lnTo>
                    <a:pt x="1142" y="812"/>
                  </a:lnTo>
                  <a:lnTo>
                    <a:pt x="1041" y="609"/>
                  </a:lnTo>
                  <a:lnTo>
                    <a:pt x="1079" y="355"/>
                  </a:lnTo>
                  <a:lnTo>
                    <a:pt x="723" y="241"/>
                  </a:lnTo>
                  <a:lnTo>
                    <a:pt x="38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5" name="object 4115"/>
            <p:cNvSpPr/>
            <p:nvPr/>
          </p:nvSpPr>
          <p:spPr>
            <a:xfrm>
              <a:off x="12542640" y="691167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" y="0"/>
                  </a:moveTo>
                  <a:lnTo>
                    <a:pt x="0" y="254"/>
                  </a:lnTo>
                  <a:lnTo>
                    <a:pt x="114" y="457"/>
                  </a:lnTo>
                  <a:lnTo>
                    <a:pt x="330" y="596"/>
                  </a:lnTo>
                  <a:lnTo>
                    <a:pt x="495" y="533"/>
                  </a:lnTo>
                  <a:lnTo>
                    <a:pt x="685" y="482"/>
                  </a:lnTo>
                  <a:lnTo>
                    <a:pt x="838" y="431"/>
                  </a:lnTo>
                  <a:lnTo>
                    <a:pt x="584" y="279"/>
                  </a:lnTo>
                  <a:lnTo>
                    <a:pt x="317" y="15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B1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6" name="object 4116"/>
            <p:cNvSpPr/>
            <p:nvPr/>
          </p:nvSpPr>
          <p:spPr>
            <a:xfrm>
              <a:off x="12513319" y="6888840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544" y="7848"/>
                  </a:moveTo>
                  <a:lnTo>
                    <a:pt x="2360" y="7848"/>
                  </a:lnTo>
                  <a:lnTo>
                    <a:pt x="3312" y="8102"/>
                  </a:lnTo>
                  <a:lnTo>
                    <a:pt x="3439" y="8813"/>
                  </a:lnTo>
                  <a:lnTo>
                    <a:pt x="1877" y="11150"/>
                  </a:lnTo>
                  <a:lnTo>
                    <a:pt x="2893" y="12344"/>
                  </a:lnTo>
                  <a:lnTo>
                    <a:pt x="3744" y="13601"/>
                  </a:lnTo>
                  <a:lnTo>
                    <a:pt x="4443" y="13347"/>
                  </a:lnTo>
                  <a:lnTo>
                    <a:pt x="3846" y="12001"/>
                  </a:lnTo>
                  <a:lnTo>
                    <a:pt x="3973" y="11061"/>
                  </a:lnTo>
                  <a:lnTo>
                    <a:pt x="5624" y="10604"/>
                  </a:lnTo>
                  <a:lnTo>
                    <a:pt x="7605" y="10020"/>
                  </a:lnTo>
                  <a:lnTo>
                    <a:pt x="9916" y="9944"/>
                  </a:lnTo>
                  <a:lnTo>
                    <a:pt x="10544" y="7848"/>
                  </a:lnTo>
                  <a:close/>
                </a:path>
                <a:path w="16509" h="13970">
                  <a:moveTo>
                    <a:pt x="13517" y="6743"/>
                  </a:moveTo>
                  <a:lnTo>
                    <a:pt x="11809" y="6743"/>
                  </a:lnTo>
                  <a:lnTo>
                    <a:pt x="12875" y="8318"/>
                  </a:lnTo>
                  <a:lnTo>
                    <a:pt x="13955" y="8686"/>
                  </a:lnTo>
                  <a:lnTo>
                    <a:pt x="14755" y="9436"/>
                  </a:lnTo>
                  <a:lnTo>
                    <a:pt x="15273" y="8686"/>
                  </a:lnTo>
                  <a:lnTo>
                    <a:pt x="15362" y="8318"/>
                  </a:lnTo>
                  <a:lnTo>
                    <a:pt x="13517" y="6743"/>
                  </a:lnTo>
                  <a:close/>
                </a:path>
                <a:path w="16509" h="13970">
                  <a:moveTo>
                    <a:pt x="1814" y="889"/>
                  </a:moveTo>
                  <a:lnTo>
                    <a:pt x="963" y="2095"/>
                  </a:lnTo>
                  <a:lnTo>
                    <a:pt x="506" y="3149"/>
                  </a:lnTo>
                  <a:lnTo>
                    <a:pt x="115" y="3848"/>
                  </a:lnTo>
                  <a:lnTo>
                    <a:pt x="0" y="4368"/>
                  </a:lnTo>
                  <a:lnTo>
                    <a:pt x="620" y="5410"/>
                  </a:lnTo>
                  <a:lnTo>
                    <a:pt x="1661" y="8102"/>
                  </a:lnTo>
                  <a:lnTo>
                    <a:pt x="2360" y="7848"/>
                  </a:lnTo>
                  <a:lnTo>
                    <a:pt x="10544" y="7848"/>
                  </a:lnTo>
                  <a:lnTo>
                    <a:pt x="10856" y="6807"/>
                  </a:lnTo>
                  <a:lnTo>
                    <a:pt x="11809" y="6743"/>
                  </a:lnTo>
                  <a:lnTo>
                    <a:pt x="13517" y="6743"/>
                  </a:lnTo>
                  <a:lnTo>
                    <a:pt x="16063" y="5740"/>
                  </a:lnTo>
                  <a:lnTo>
                    <a:pt x="10145" y="5702"/>
                  </a:lnTo>
                  <a:lnTo>
                    <a:pt x="9256" y="5118"/>
                  </a:lnTo>
                  <a:lnTo>
                    <a:pt x="9370" y="4686"/>
                  </a:lnTo>
                  <a:lnTo>
                    <a:pt x="2995" y="4597"/>
                  </a:lnTo>
                  <a:lnTo>
                    <a:pt x="1661" y="1701"/>
                  </a:lnTo>
                  <a:lnTo>
                    <a:pt x="4451" y="1701"/>
                  </a:lnTo>
                  <a:lnTo>
                    <a:pt x="4484" y="1460"/>
                  </a:lnTo>
                  <a:lnTo>
                    <a:pt x="3350" y="1460"/>
                  </a:lnTo>
                  <a:lnTo>
                    <a:pt x="1814" y="889"/>
                  </a:lnTo>
                  <a:close/>
                </a:path>
                <a:path w="16509" h="13970">
                  <a:moveTo>
                    <a:pt x="12748" y="0"/>
                  </a:moveTo>
                  <a:lnTo>
                    <a:pt x="12507" y="63"/>
                  </a:lnTo>
                  <a:lnTo>
                    <a:pt x="12063" y="241"/>
                  </a:lnTo>
                  <a:lnTo>
                    <a:pt x="12713" y="2311"/>
                  </a:lnTo>
                  <a:lnTo>
                    <a:pt x="12786" y="2959"/>
                  </a:lnTo>
                  <a:lnTo>
                    <a:pt x="10520" y="3962"/>
                  </a:lnTo>
                  <a:lnTo>
                    <a:pt x="10436" y="4152"/>
                  </a:lnTo>
                  <a:lnTo>
                    <a:pt x="10602" y="4368"/>
                  </a:lnTo>
                  <a:lnTo>
                    <a:pt x="10990" y="4597"/>
                  </a:lnTo>
                  <a:lnTo>
                    <a:pt x="10666" y="5613"/>
                  </a:lnTo>
                  <a:lnTo>
                    <a:pt x="10145" y="5702"/>
                  </a:lnTo>
                  <a:lnTo>
                    <a:pt x="16061" y="5702"/>
                  </a:lnTo>
                  <a:lnTo>
                    <a:pt x="15972" y="4292"/>
                  </a:lnTo>
                  <a:lnTo>
                    <a:pt x="14514" y="2959"/>
                  </a:lnTo>
                  <a:lnTo>
                    <a:pt x="14311" y="1993"/>
                  </a:lnTo>
                  <a:lnTo>
                    <a:pt x="13955" y="1104"/>
                  </a:lnTo>
                  <a:lnTo>
                    <a:pt x="13002" y="673"/>
                  </a:lnTo>
                  <a:lnTo>
                    <a:pt x="12901" y="457"/>
                  </a:lnTo>
                  <a:lnTo>
                    <a:pt x="12748" y="0"/>
                  </a:lnTo>
                  <a:close/>
                </a:path>
                <a:path w="16509" h="13970">
                  <a:moveTo>
                    <a:pt x="4405" y="3454"/>
                  </a:moveTo>
                  <a:lnTo>
                    <a:pt x="2995" y="4597"/>
                  </a:lnTo>
                  <a:lnTo>
                    <a:pt x="9436" y="4597"/>
                  </a:lnTo>
                  <a:lnTo>
                    <a:pt x="9662" y="4292"/>
                  </a:lnTo>
                  <a:lnTo>
                    <a:pt x="6348" y="4292"/>
                  </a:lnTo>
                  <a:lnTo>
                    <a:pt x="6170" y="4241"/>
                  </a:lnTo>
                  <a:lnTo>
                    <a:pt x="6398" y="3962"/>
                  </a:lnTo>
                  <a:lnTo>
                    <a:pt x="6056" y="3848"/>
                  </a:lnTo>
                  <a:lnTo>
                    <a:pt x="5725" y="3708"/>
                  </a:lnTo>
                  <a:lnTo>
                    <a:pt x="4405" y="3454"/>
                  </a:lnTo>
                  <a:close/>
                </a:path>
                <a:path w="16509" h="13970">
                  <a:moveTo>
                    <a:pt x="6398" y="3962"/>
                  </a:moveTo>
                  <a:lnTo>
                    <a:pt x="6348" y="4292"/>
                  </a:lnTo>
                  <a:lnTo>
                    <a:pt x="9662" y="4292"/>
                  </a:lnTo>
                  <a:lnTo>
                    <a:pt x="9598" y="4152"/>
                  </a:lnTo>
                  <a:lnTo>
                    <a:pt x="7465" y="4152"/>
                  </a:lnTo>
                  <a:lnTo>
                    <a:pt x="6398" y="3962"/>
                  </a:lnTo>
                  <a:close/>
                </a:path>
                <a:path w="16509" h="13970">
                  <a:moveTo>
                    <a:pt x="8748" y="2311"/>
                  </a:moveTo>
                  <a:lnTo>
                    <a:pt x="7465" y="4152"/>
                  </a:lnTo>
                  <a:lnTo>
                    <a:pt x="9598" y="4152"/>
                  </a:lnTo>
                  <a:lnTo>
                    <a:pt x="8748" y="2311"/>
                  </a:lnTo>
                  <a:close/>
                </a:path>
                <a:path w="16509" h="13970">
                  <a:moveTo>
                    <a:pt x="4451" y="1701"/>
                  </a:moveTo>
                  <a:lnTo>
                    <a:pt x="1661" y="1701"/>
                  </a:lnTo>
                  <a:lnTo>
                    <a:pt x="4201" y="2895"/>
                  </a:lnTo>
                  <a:lnTo>
                    <a:pt x="4451" y="1701"/>
                  </a:lnTo>
                  <a:close/>
                </a:path>
                <a:path w="16509" h="13970">
                  <a:moveTo>
                    <a:pt x="4392" y="787"/>
                  </a:moveTo>
                  <a:lnTo>
                    <a:pt x="3350" y="1460"/>
                  </a:lnTo>
                  <a:lnTo>
                    <a:pt x="4484" y="1460"/>
                  </a:lnTo>
                  <a:lnTo>
                    <a:pt x="4392" y="787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7" name="object 4117"/>
            <p:cNvSpPr/>
            <p:nvPr/>
          </p:nvSpPr>
          <p:spPr>
            <a:xfrm>
              <a:off x="12517079" y="6895576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8051" y="0"/>
                  </a:moveTo>
                  <a:lnTo>
                    <a:pt x="7099" y="63"/>
                  </a:lnTo>
                  <a:lnTo>
                    <a:pt x="6146" y="3200"/>
                  </a:lnTo>
                  <a:lnTo>
                    <a:pt x="3848" y="3302"/>
                  </a:lnTo>
                  <a:lnTo>
                    <a:pt x="228" y="4318"/>
                  </a:lnTo>
                  <a:lnTo>
                    <a:pt x="88" y="5257"/>
                  </a:lnTo>
                  <a:lnTo>
                    <a:pt x="685" y="6604"/>
                  </a:lnTo>
                  <a:lnTo>
                    <a:pt x="3479" y="6921"/>
                  </a:lnTo>
                  <a:lnTo>
                    <a:pt x="1892" y="9271"/>
                  </a:lnTo>
                  <a:lnTo>
                    <a:pt x="2679" y="11811"/>
                  </a:lnTo>
                  <a:lnTo>
                    <a:pt x="1054" y="11506"/>
                  </a:lnTo>
                  <a:lnTo>
                    <a:pt x="177" y="11506"/>
                  </a:lnTo>
                  <a:lnTo>
                    <a:pt x="355" y="12090"/>
                  </a:lnTo>
                  <a:lnTo>
                    <a:pt x="431" y="12636"/>
                  </a:lnTo>
                  <a:lnTo>
                    <a:pt x="0" y="13157"/>
                  </a:lnTo>
                  <a:lnTo>
                    <a:pt x="279" y="13843"/>
                  </a:lnTo>
                  <a:lnTo>
                    <a:pt x="1104" y="13462"/>
                  </a:lnTo>
                  <a:lnTo>
                    <a:pt x="2400" y="13347"/>
                  </a:lnTo>
                  <a:lnTo>
                    <a:pt x="3784" y="10871"/>
                  </a:lnTo>
                  <a:lnTo>
                    <a:pt x="4521" y="12560"/>
                  </a:lnTo>
                  <a:lnTo>
                    <a:pt x="5333" y="12700"/>
                  </a:lnTo>
                  <a:lnTo>
                    <a:pt x="4889" y="11290"/>
                  </a:lnTo>
                  <a:lnTo>
                    <a:pt x="6883" y="10541"/>
                  </a:lnTo>
                  <a:lnTo>
                    <a:pt x="7238" y="9410"/>
                  </a:lnTo>
                  <a:lnTo>
                    <a:pt x="7937" y="9144"/>
                  </a:lnTo>
                  <a:lnTo>
                    <a:pt x="8940" y="9766"/>
                  </a:lnTo>
                  <a:lnTo>
                    <a:pt x="9588" y="9017"/>
                  </a:lnTo>
                  <a:lnTo>
                    <a:pt x="10325" y="8369"/>
                  </a:lnTo>
                  <a:lnTo>
                    <a:pt x="11302" y="8039"/>
                  </a:lnTo>
                  <a:lnTo>
                    <a:pt x="11620" y="6400"/>
                  </a:lnTo>
                  <a:lnTo>
                    <a:pt x="10591" y="6743"/>
                  </a:lnTo>
                  <a:lnTo>
                    <a:pt x="10185" y="6248"/>
                  </a:lnTo>
                  <a:lnTo>
                    <a:pt x="10782" y="4495"/>
                  </a:lnTo>
                  <a:lnTo>
                    <a:pt x="10921" y="3606"/>
                  </a:lnTo>
                  <a:lnTo>
                    <a:pt x="10985" y="2705"/>
                  </a:lnTo>
                  <a:lnTo>
                    <a:pt x="10198" y="1955"/>
                  </a:lnTo>
                  <a:lnTo>
                    <a:pt x="9118" y="1587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8" name="object 4118"/>
            <p:cNvSpPr/>
            <p:nvPr/>
          </p:nvSpPr>
          <p:spPr>
            <a:xfrm>
              <a:off x="12523617" y="688129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2552" y="0"/>
                  </a:moveTo>
                  <a:lnTo>
                    <a:pt x="1397" y="203"/>
                  </a:lnTo>
                  <a:lnTo>
                    <a:pt x="673" y="2666"/>
                  </a:lnTo>
                  <a:lnTo>
                    <a:pt x="0" y="4063"/>
                  </a:lnTo>
                  <a:lnTo>
                    <a:pt x="1968" y="4711"/>
                  </a:lnTo>
                  <a:lnTo>
                    <a:pt x="3175" y="5092"/>
                  </a:lnTo>
                  <a:lnTo>
                    <a:pt x="3327" y="6591"/>
                  </a:lnTo>
                  <a:lnTo>
                    <a:pt x="2705" y="8216"/>
                  </a:lnTo>
                  <a:lnTo>
                    <a:pt x="3657" y="8648"/>
                  </a:lnTo>
                  <a:lnTo>
                    <a:pt x="4914" y="7759"/>
                  </a:lnTo>
                  <a:lnTo>
                    <a:pt x="5321" y="5803"/>
                  </a:lnTo>
                  <a:lnTo>
                    <a:pt x="7251" y="5740"/>
                  </a:lnTo>
                  <a:lnTo>
                    <a:pt x="6972" y="5016"/>
                  </a:lnTo>
                  <a:lnTo>
                    <a:pt x="6299" y="5295"/>
                  </a:lnTo>
                  <a:lnTo>
                    <a:pt x="4597" y="5499"/>
                  </a:lnTo>
                  <a:lnTo>
                    <a:pt x="3822" y="4356"/>
                  </a:lnTo>
                  <a:lnTo>
                    <a:pt x="3225" y="3060"/>
                  </a:lnTo>
                  <a:lnTo>
                    <a:pt x="2806" y="2197"/>
                  </a:lnTo>
                  <a:lnTo>
                    <a:pt x="3390" y="1790"/>
                  </a:lnTo>
                  <a:lnTo>
                    <a:pt x="4051" y="1435"/>
                  </a:lnTo>
                  <a:lnTo>
                    <a:pt x="3810" y="73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19" name="object 4119"/>
            <p:cNvSpPr/>
            <p:nvPr/>
          </p:nvSpPr>
          <p:spPr>
            <a:xfrm>
              <a:off x="12529947" y="688409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4953" y="10236"/>
                  </a:moveTo>
                  <a:lnTo>
                    <a:pt x="4432" y="7683"/>
                  </a:lnTo>
                  <a:lnTo>
                    <a:pt x="3632" y="4813"/>
                  </a:lnTo>
                  <a:lnTo>
                    <a:pt x="1778" y="2540"/>
                  </a:lnTo>
                  <a:lnTo>
                    <a:pt x="381" y="0"/>
                  </a:lnTo>
                  <a:lnTo>
                    <a:pt x="0" y="800"/>
                  </a:lnTo>
                  <a:lnTo>
                    <a:pt x="419" y="1511"/>
                  </a:lnTo>
                  <a:lnTo>
                    <a:pt x="635" y="2235"/>
                  </a:lnTo>
                  <a:lnTo>
                    <a:pt x="749" y="2489"/>
                  </a:lnTo>
                  <a:lnTo>
                    <a:pt x="914" y="2946"/>
                  </a:lnTo>
                  <a:lnTo>
                    <a:pt x="1270" y="3848"/>
                  </a:lnTo>
                  <a:lnTo>
                    <a:pt x="1422" y="4292"/>
                  </a:lnTo>
                  <a:lnTo>
                    <a:pt x="2273" y="6146"/>
                  </a:lnTo>
                  <a:lnTo>
                    <a:pt x="3162" y="8001"/>
                  </a:lnTo>
                  <a:lnTo>
                    <a:pt x="4953" y="10236"/>
                  </a:lnTo>
                  <a:close/>
                </a:path>
                <a:path w="7620" h="13970">
                  <a:moveTo>
                    <a:pt x="7505" y="13804"/>
                  </a:moveTo>
                  <a:lnTo>
                    <a:pt x="7112" y="12636"/>
                  </a:lnTo>
                  <a:lnTo>
                    <a:pt x="6807" y="11404"/>
                  </a:lnTo>
                  <a:lnTo>
                    <a:pt x="6019" y="10388"/>
                  </a:lnTo>
                  <a:lnTo>
                    <a:pt x="4838" y="12153"/>
                  </a:lnTo>
                  <a:lnTo>
                    <a:pt x="4914" y="12293"/>
                  </a:lnTo>
                  <a:lnTo>
                    <a:pt x="7505" y="13804"/>
                  </a:lnTo>
                  <a:close/>
                </a:path>
              </a:pathLst>
            </a:custGeom>
            <a:solidFill>
              <a:srgbClr val="DA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0" name="object 4120"/>
            <p:cNvSpPr/>
            <p:nvPr/>
          </p:nvSpPr>
          <p:spPr>
            <a:xfrm>
              <a:off x="12517075" y="6860467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2984" y="0"/>
                  </a:moveTo>
                  <a:lnTo>
                    <a:pt x="2286" y="254"/>
                  </a:lnTo>
                  <a:lnTo>
                    <a:pt x="2997" y="1435"/>
                  </a:lnTo>
                  <a:lnTo>
                    <a:pt x="2641" y="2832"/>
                  </a:lnTo>
                  <a:lnTo>
                    <a:pt x="3924" y="5588"/>
                  </a:lnTo>
                  <a:lnTo>
                    <a:pt x="3797" y="7099"/>
                  </a:lnTo>
                  <a:lnTo>
                    <a:pt x="0" y="8712"/>
                  </a:lnTo>
                  <a:lnTo>
                    <a:pt x="177" y="9893"/>
                  </a:lnTo>
                  <a:lnTo>
                    <a:pt x="1841" y="10807"/>
                  </a:lnTo>
                  <a:lnTo>
                    <a:pt x="2438" y="10363"/>
                  </a:lnTo>
                  <a:lnTo>
                    <a:pt x="1727" y="9550"/>
                  </a:lnTo>
                  <a:lnTo>
                    <a:pt x="2641" y="9055"/>
                  </a:lnTo>
                  <a:lnTo>
                    <a:pt x="3975" y="11087"/>
                  </a:lnTo>
                  <a:lnTo>
                    <a:pt x="5181" y="13131"/>
                  </a:lnTo>
                  <a:lnTo>
                    <a:pt x="4991" y="15735"/>
                  </a:lnTo>
                  <a:lnTo>
                    <a:pt x="5118" y="15951"/>
                  </a:lnTo>
                  <a:lnTo>
                    <a:pt x="5181" y="16294"/>
                  </a:lnTo>
                  <a:lnTo>
                    <a:pt x="8039" y="17106"/>
                  </a:lnTo>
                  <a:lnTo>
                    <a:pt x="9245" y="19265"/>
                  </a:lnTo>
                  <a:lnTo>
                    <a:pt x="10350" y="21564"/>
                  </a:lnTo>
                  <a:lnTo>
                    <a:pt x="11036" y="21297"/>
                  </a:lnTo>
                  <a:lnTo>
                    <a:pt x="8686" y="15100"/>
                  </a:lnTo>
                  <a:lnTo>
                    <a:pt x="8382" y="13208"/>
                  </a:lnTo>
                  <a:lnTo>
                    <a:pt x="8343" y="11150"/>
                  </a:lnTo>
                  <a:lnTo>
                    <a:pt x="4686" y="7937"/>
                  </a:lnTo>
                  <a:lnTo>
                    <a:pt x="4876" y="5549"/>
                  </a:lnTo>
                  <a:lnTo>
                    <a:pt x="4978" y="3149"/>
                  </a:lnTo>
                  <a:lnTo>
                    <a:pt x="4330" y="1803"/>
                  </a:lnTo>
                  <a:lnTo>
                    <a:pt x="3429" y="1549"/>
                  </a:lnTo>
                  <a:lnTo>
                    <a:pt x="3289" y="71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1" name="object 4121"/>
            <p:cNvSpPr/>
            <p:nvPr/>
          </p:nvSpPr>
          <p:spPr>
            <a:xfrm>
              <a:off x="12521761" y="6863611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292" y="0"/>
                  </a:moveTo>
                  <a:lnTo>
                    <a:pt x="190" y="2400"/>
                  </a:lnTo>
                  <a:lnTo>
                    <a:pt x="0" y="4787"/>
                  </a:lnTo>
                  <a:lnTo>
                    <a:pt x="3657" y="8013"/>
                  </a:lnTo>
                  <a:lnTo>
                    <a:pt x="3695" y="10083"/>
                  </a:lnTo>
                  <a:lnTo>
                    <a:pt x="4000" y="11950"/>
                  </a:lnTo>
                  <a:lnTo>
                    <a:pt x="4546" y="11747"/>
                  </a:lnTo>
                  <a:lnTo>
                    <a:pt x="4699" y="7264"/>
                  </a:lnTo>
                  <a:lnTo>
                    <a:pt x="2298" y="370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C2B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2" name="object 4122"/>
            <p:cNvSpPr/>
            <p:nvPr/>
          </p:nvSpPr>
          <p:spPr>
            <a:xfrm>
              <a:off x="12527425" y="688154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308" y="0"/>
                  </a:moveTo>
                  <a:lnTo>
                    <a:pt x="444" y="292"/>
                  </a:lnTo>
                  <a:lnTo>
                    <a:pt x="241" y="393"/>
                  </a:lnTo>
                  <a:lnTo>
                    <a:pt x="0" y="482"/>
                  </a:lnTo>
                  <a:lnTo>
                    <a:pt x="254" y="1181"/>
                  </a:lnTo>
                  <a:lnTo>
                    <a:pt x="914" y="1270"/>
                  </a:lnTo>
                  <a:lnTo>
                    <a:pt x="1219" y="1727"/>
                  </a:lnTo>
                  <a:lnTo>
                    <a:pt x="1460" y="2286"/>
                  </a:lnTo>
                  <a:lnTo>
                    <a:pt x="2489" y="5041"/>
                  </a:lnTo>
                  <a:lnTo>
                    <a:pt x="2717" y="4940"/>
                  </a:lnTo>
                  <a:lnTo>
                    <a:pt x="2959" y="4864"/>
                  </a:lnTo>
                  <a:lnTo>
                    <a:pt x="3187" y="4775"/>
                  </a:lnTo>
                  <a:lnTo>
                    <a:pt x="2946" y="4064"/>
                  </a:lnTo>
                  <a:lnTo>
                    <a:pt x="2514" y="3340"/>
                  </a:lnTo>
                  <a:lnTo>
                    <a:pt x="2908" y="254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3" name="object 4123"/>
            <p:cNvSpPr/>
            <p:nvPr/>
          </p:nvSpPr>
          <p:spPr>
            <a:xfrm>
              <a:off x="12525753" y="687536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546" y="0"/>
                  </a:moveTo>
                  <a:lnTo>
                    <a:pt x="0" y="190"/>
                  </a:lnTo>
                  <a:lnTo>
                    <a:pt x="2349" y="6400"/>
                  </a:lnTo>
                  <a:lnTo>
                    <a:pt x="2578" y="6337"/>
                  </a:lnTo>
                  <a:lnTo>
                    <a:pt x="2768" y="6248"/>
                  </a:lnTo>
                  <a:lnTo>
                    <a:pt x="2984" y="6184"/>
                  </a:lnTo>
                  <a:lnTo>
                    <a:pt x="1371" y="20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A31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4" name="object 4124"/>
            <p:cNvSpPr/>
            <p:nvPr/>
          </p:nvSpPr>
          <p:spPr>
            <a:xfrm>
              <a:off x="12528793" y="6927956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40">
                  <a:moveTo>
                    <a:pt x="1854" y="0"/>
                  </a:moveTo>
                  <a:lnTo>
                    <a:pt x="1244" y="787"/>
                  </a:lnTo>
                  <a:lnTo>
                    <a:pt x="1689" y="1549"/>
                  </a:lnTo>
                  <a:lnTo>
                    <a:pt x="1943" y="2298"/>
                  </a:lnTo>
                  <a:lnTo>
                    <a:pt x="2705" y="3060"/>
                  </a:lnTo>
                  <a:lnTo>
                    <a:pt x="3784" y="3543"/>
                  </a:lnTo>
                  <a:lnTo>
                    <a:pt x="4305" y="4559"/>
                  </a:lnTo>
                  <a:lnTo>
                    <a:pt x="3873" y="6083"/>
                  </a:lnTo>
                  <a:lnTo>
                    <a:pt x="2476" y="6045"/>
                  </a:lnTo>
                  <a:lnTo>
                    <a:pt x="1295" y="6413"/>
                  </a:lnTo>
                  <a:lnTo>
                    <a:pt x="495" y="6908"/>
                  </a:lnTo>
                  <a:lnTo>
                    <a:pt x="1638" y="7696"/>
                  </a:lnTo>
                  <a:lnTo>
                    <a:pt x="1041" y="8204"/>
                  </a:lnTo>
                  <a:lnTo>
                    <a:pt x="4000" y="8191"/>
                  </a:lnTo>
                  <a:lnTo>
                    <a:pt x="4229" y="8915"/>
                  </a:lnTo>
                  <a:lnTo>
                    <a:pt x="2451" y="12585"/>
                  </a:lnTo>
                  <a:lnTo>
                    <a:pt x="152" y="11595"/>
                  </a:lnTo>
                  <a:lnTo>
                    <a:pt x="38" y="11798"/>
                  </a:lnTo>
                  <a:lnTo>
                    <a:pt x="0" y="12001"/>
                  </a:lnTo>
                  <a:lnTo>
                    <a:pt x="50" y="12204"/>
                  </a:lnTo>
                  <a:lnTo>
                    <a:pt x="723" y="13792"/>
                  </a:lnTo>
                  <a:lnTo>
                    <a:pt x="1638" y="14681"/>
                  </a:lnTo>
                  <a:lnTo>
                    <a:pt x="3886" y="12903"/>
                  </a:lnTo>
                  <a:lnTo>
                    <a:pt x="4406" y="12115"/>
                  </a:lnTo>
                  <a:lnTo>
                    <a:pt x="7670" y="13131"/>
                  </a:lnTo>
                  <a:lnTo>
                    <a:pt x="8293" y="11658"/>
                  </a:lnTo>
                  <a:lnTo>
                    <a:pt x="8394" y="9397"/>
                  </a:lnTo>
                  <a:lnTo>
                    <a:pt x="9753" y="9804"/>
                  </a:lnTo>
                  <a:lnTo>
                    <a:pt x="11620" y="11239"/>
                  </a:lnTo>
                  <a:lnTo>
                    <a:pt x="12179" y="11036"/>
                  </a:lnTo>
                  <a:lnTo>
                    <a:pt x="12738" y="10960"/>
                  </a:lnTo>
                  <a:lnTo>
                    <a:pt x="14452" y="12509"/>
                  </a:lnTo>
                  <a:lnTo>
                    <a:pt x="15405" y="12941"/>
                  </a:lnTo>
                  <a:lnTo>
                    <a:pt x="15951" y="12738"/>
                  </a:lnTo>
                  <a:lnTo>
                    <a:pt x="16421" y="12407"/>
                  </a:lnTo>
                  <a:lnTo>
                    <a:pt x="16535" y="11747"/>
                  </a:lnTo>
                  <a:lnTo>
                    <a:pt x="15582" y="11582"/>
                  </a:lnTo>
                  <a:lnTo>
                    <a:pt x="16103" y="10845"/>
                  </a:lnTo>
                  <a:lnTo>
                    <a:pt x="15989" y="10363"/>
                  </a:lnTo>
                  <a:lnTo>
                    <a:pt x="13601" y="9258"/>
                  </a:lnTo>
                  <a:lnTo>
                    <a:pt x="11506" y="7480"/>
                  </a:lnTo>
                  <a:lnTo>
                    <a:pt x="8674" y="7645"/>
                  </a:lnTo>
                  <a:lnTo>
                    <a:pt x="8229" y="7950"/>
                  </a:lnTo>
                  <a:lnTo>
                    <a:pt x="8001" y="8712"/>
                  </a:lnTo>
                  <a:lnTo>
                    <a:pt x="7391" y="8597"/>
                  </a:lnTo>
                  <a:lnTo>
                    <a:pt x="6794" y="8534"/>
                  </a:lnTo>
                  <a:lnTo>
                    <a:pt x="7124" y="7861"/>
                  </a:lnTo>
                  <a:lnTo>
                    <a:pt x="7035" y="7480"/>
                  </a:lnTo>
                  <a:lnTo>
                    <a:pt x="8191" y="5156"/>
                  </a:lnTo>
                  <a:lnTo>
                    <a:pt x="6299" y="3594"/>
                  </a:lnTo>
                  <a:lnTo>
                    <a:pt x="5638" y="1701"/>
                  </a:lnTo>
                  <a:lnTo>
                    <a:pt x="4889" y="1689"/>
                  </a:lnTo>
                  <a:lnTo>
                    <a:pt x="4241" y="1409"/>
                  </a:lnTo>
                  <a:lnTo>
                    <a:pt x="3746" y="850"/>
                  </a:lnTo>
                  <a:lnTo>
                    <a:pt x="3124" y="584"/>
                  </a:lnTo>
                  <a:lnTo>
                    <a:pt x="2489" y="26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5" name="object 4125"/>
            <p:cNvSpPr/>
            <p:nvPr/>
          </p:nvSpPr>
          <p:spPr>
            <a:xfrm>
              <a:off x="12534440" y="6927913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8763" y="0"/>
                  </a:moveTo>
                  <a:lnTo>
                    <a:pt x="7010" y="927"/>
                  </a:lnTo>
                  <a:lnTo>
                    <a:pt x="5334" y="1320"/>
                  </a:lnTo>
                  <a:lnTo>
                    <a:pt x="3784" y="1079"/>
                  </a:lnTo>
                  <a:lnTo>
                    <a:pt x="2286" y="2425"/>
                  </a:lnTo>
                  <a:lnTo>
                    <a:pt x="685" y="1485"/>
                  </a:lnTo>
                  <a:lnTo>
                    <a:pt x="0" y="1752"/>
                  </a:lnTo>
                  <a:lnTo>
                    <a:pt x="660" y="3619"/>
                  </a:lnTo>
                  <a:lnTo>
                    <a:pt x="2540" y="5207"/>
                  </a:lnTo>
                  <a:lnTo>
                    <a:pt x="1397" y="7518"/>
                  </a:lnTo>
                  <a:lnTo>
                    <a:pt x="1955" y="7315"/>
                  </a:lnTo>
                  <a:lnTo>
                    <a:pt x="2514" y="7251"/>
                  </a:lnTo>
                  <a:lnTo>
                    <a:pt x="3035" y="7683"/>
                  </a:lnTo>
                  <a:lnTo>
                    <a:pt x="3733" y="6832"/>
                  </a:lnTo>
                  <a:lnTo>
                    <a:pt x="3162" y="4762"/>
                  </a:lnTo>
                  <a:lnTo>
                    <a:pt x="5397" y="5384"/>
                  </a:lnTo>
                  <a:lnTo>
                    <a:pt x="6032" y="5575"/>
                  </a:lnTo>
                  <a:lnTo>
                    <a:pt x="6057" y="4521"/>
                  </a:lnTo>
                  <a:lnTo>
                    <a:pt x="6451" y="4102"/>
                  </a:lnTo>
                  <a:lnTo>
                    <a:pt x="7454" y="2908"/>
                  </a:lnTo>
                  <a:lnTo>
                    <a:pt x="8610" y="1968"/>
                  </a:lnTo>
                  <a:lnTo>
                    <a:pt x="10236" y="1816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EE2E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6" name="object 4126"/>
            <p:cNvSpPr/>
            <p:nvPr/>
          </p:nvSpPr>
          <p:spPr>
            <a:xfrm>
              <a:off x="12542180" y="6927655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156" y="0"/>
                  </a:moveTo>
                  <a:lnTo>
                    <a:pt x="3048" y="63"/>
                  </a:lnTo>
                  <a:lnTo>
                    <a:pt x="2489" y="2070"/>
                  </a:lnTo>
                  <a:lnTo>
                    <a:pt x="3721" y="4762"/>
                  </a:lnTo>
                  <a:lnTo>
                    <a:pt x="660" y="5270"/>
                  </a:lnTo>
                  <a:lnTo>
                    <a:pt x="0" y="6997"/>
                  </a:lnTo>
                  <a:lnTo>
                    <a:pt x="3060" y="7797"/>
                  </a:lnTo>
                  <a:lnTo>
                    <a:pt x="3936" y="4762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7" name="object 4127"/>
            <p:cNvSpPr/>
            <p:nvPr/>
          </p:nvSpPr>
          <p:spPr>
            <a:xfrm>
              <a:off x="12551078" y="69277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60" y="0"/>
                  </a:moveTo>
                  <a:lnTo>
                    <a:pt x="0" y="888"/>
                  </a:lnTo>
                  <a:lnTo>
                    <a:pt x="1765" y="2844"/>
                  </a:lnTo>
                  <a:lnTo>
                    <a:pt x="2463" y="2578"/>
                  </a:lnTo>
                  <a:lnTo>
                    <a:pt x="3035" y="1803"/>
                  </a:lnTo>
                  <a:lnTo>
                    <a:pt x="2921" y="88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8" name="object 4128"/>
            <p:cNvSpPr/>
            <p:nvPr/>
          </p:nvSpPr>
          <p:spPr>
            <a:xfrm>
              <a:off x="12544376" y="693713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11" y="0"/>
                  </a:moveTo>
                  <a:lnTo>
                    <a:pt x="952" y="203"/>
                  </a:lnTo>
                  <a:lnTo>
                    <a:pt x="508" y="533"/>
                  </a:lnTo>
                  <a:lnTo>
                    <a:pt x="406" y="1181"/>
                  </a:lnTo>
                  <a:lnTo>
                    <a:pt x="520" y="1663"/>
                  </a:lnTo>
                  <a:lnTo>
                    <a:pt x="0" y="2400"/>
                  </a:lnTo>
                  <a:lnTo>
                    <a:pt x="952" y="2565"/>
                  </a:lnTo>
                  <a:lnTo>
                    <a:pt x="2273" y="1968"/>
                  </a:lnTo>
                  <a:lnTo>
                    <a:pt x="1917" y="97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29" name="object 4129"/>
            <p:cNvSpPr/>
            <p:nvPr/>
          </p:nvSpPr>
          <p:spPr>
            <a:xfrm>
              <a:off x="12544178" y="692251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01" y="0"/>
                  </a:moveTo>
                  <a:lnTo>
                    <a:pt x="0" y="1054"/>
                  </a:lnTo>
                  <a:lnTo>
                    <a:pt x="165" y="1498"/>
                  </a:lnTo>
                  <a:lnTo>
                    <a:pt x="1943" y="2717"/>
                  </a:lnTo>
                  <a:lnTo>
                    <a:pt x="1257" y="90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92C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0" name="object 4130"/>
            <p:cNvSpPr/>
            <p:nvPr/>
          </p:nvSpPr>
          <p:spPr>
            <a:xfrm>
              <a:off x="12552843" y="69302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101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241" y="520"/>
                  </a:lnTo>
                  <a:lnTo>
                    <a:pt x="444" y="761"/>
                  </a:lnTo>
                  <a:lnTo>
                    <a:pt x="685" y="1015"/>
                  </a:lnTo>
                  <a:lnTo>
                    <a:pt x="685" y="673"/>
                  </a:lnTo>
                  <a:lnTo>
                    <a:pt x="698" y="35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1" name="object 4131"/>
            <p:cNvSpPr/>
            <p:nvPr/>
          </p:nvSpPr>
          <p:spPr>
            <a:xfrm>
              <a:off x="12547625" y="69235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47" y="0"/>
                  </a:moveTo>
                  <a:lnTo>
                    <a:pt x="368" y="495"/>
                  </a:lnTo>
                  <a:lnTo>
                    <a:pt x="0" y="1193"/>
                  </a:lnTo>
                  <a:lnTo>
                    <a:pt x="977" y="1600"/>
                  </a:lnTo>
                  <a:lnTo>
                    <a:pt x="1079" y="2247"/>
                  </a:lnTo>
                  <a:lnTo>
                    <a:pt x="1968" y="1892"/>
                  </a:lnTo>
                  <a:lnTo>
                    <a:pt x="2235" y="1244"/>
                  </a:lnTo>
                  <a:lnTo>
                    <a:pt x="1943" y="355"/>
                  </a:lnTo>
                  <a:lnTo>
                    <a:pt x="1397" y="40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2" name="object 4132"/>
            <p:cNvSpPr/>
            <p:nvPr/>
          </p:nvSpPr>
          <p:spPr>
            <a:xfrm>
              <a:off x="12515529" y="694358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023" y="16065"/>
                  </a:moveTo>
                  <a:lnTo>
                    <a:pt x="5956" y="16065"/>
                  </a:lnTo>
                  <a:lnTo>
                    <a:pt x="5217" y="19532"/>
                  </a:lnTo>
                  <a:lnTo>
                    <a:pt x="5254" y="20091"/>
                  </a:lnTo>
                  <a:lnTo>
                    <a:pt x="5689" y="20624"/>
                  </a:lnTo>
                  <a:lnTo>
                    <a:pt x="8394" y="20091"/>
                  </a:lnTo>
                  <a:lnTo>
                    <a:pt x="9740" y="19532"/>
                  </a:lnTo>
                  <a:lnTo>
                    <a:pt x="10604" y="18224"/>
                  </a:lnTo>
                  <a:lnTo>
                    <a:pt x="11493" y="16929"/>
                  </a:lnTo>
                  <a:lnTo>
                    <a:pt x="10109" y="16319"/>
                  </a:lnTo>
                  <a:lnTo>
                    <a:pt x="10023" y="16065"/>
                  </a:lnTo>
                  <a:close/>
                </a:path>
                <a:path w="20954" h="20954">
                  <a:moveTo>
                    <a:pt x="5953" y="16077"/>
                  </a:moveTo>
                  <a:close/>
                </a:path>
                <a:path w="20954" h="20954">
                  <a:moveTo>
                    <a:pt x="9297" y="13728"/>
                  </a:moveTo>
                  <a:lnTo>
                    <a:pt x="3124" y="13728"/>
                  </a:lnTo>
                  <a:lnTo>
                    <a:pt x="3505" y="14389"/>
                  </a:lnTo>
                  <a:lnTo>
                    <a:pt x="3340" y="15532"/>
                  </a:lnTo>
                  <a:lnTo>
                    <a:pt x="5956" y="16065"/>
                  </a:lnTo>
                  <a:lnTo>
                    <a:pt x="10023" y="16065"/>
                  </a:lnTo>
                  <a:lnTo>
                    <a:pt x="9791" y="15379"/>
                  </a:lnTo>
                  <a:lnTo>
                    <a:pt x="9537" y="14719"/>
                  </a:lnTo>
                  <a:lnTo>
                    <a:pt x="9359" y="13893"/>
                  </a:lnTo>
                  <a:lnTo>
                    <a:pt x="9297" y="13728"/>
                  </a:lnTo>
                  <a:close/>
                </a:path>
                <a:path w="20954" h="20954">
                  <a:moveTo>
                    <a:pt x="1092" y="11683"/>
                  </a:moveTo>
                  <a:lnTo>
                    <a:pt x="0" y="12280"/>
                  </a:lnTo>
                  <a:lnTo>
                    <a:pt x="406" y="13969"/>
                  </a:lnTo>
                  <a:lnTo>
                    <a:pt x="1130" y="13893"/>
                  </a:lnTo>
                  <a:lnTo>
                    <a:pt x="1854" y="13766"/>
                  </a:lnTo>
                  <a:lnTo>
                    <a:pt x="2700" y="13741"/>
                  </a:lnTo>
                  <a:lnTo>
                    <a:pt x="2240" y="13728"/>
                  </a:lnTo>
                  <a:lnTo>
                    <a:pt x="1092" y="11683"/>
                  </a:lnTo>
                  <a:close/>
                </a:path>
                <a:path w="20954" h="20954">
                  <a:moveTo>
                    <a:pt x="3936" y="11633"/>
                  </a:moveTo>
                  <a:lnTo>
                    <a:pt x="2247" y="13741"/>
                  </a:lnTo>
                  <a:lnTo>
                    <a:pt x="3124" y="13728"/>
                  </a:lnTo>
                  <a:lnTo>
                    <a:pt x="9297" y="13728"/>
                  </a:lnTo>
                  <a:lnTo>
                    <a:pt x="8886" y="12572"/>
                  </a:lnTo>
                  <a:lnTo>
                    <a:pt x="5308" y="12572"/>
                  </a:lnTo>
                  <a:lnTo>
                    <a:pt x="3936" y="11633"/>
                  </a:lnTo>
                  <a:close/>
                </a:path>
                <a:path w="20954" h="20954">
                  <a:moveTo>
                    <a:pt x="6426" y="6769"/>
                  </a:moveTo>
                  <a:lnTo>
                    <a:pt x="5740" y="7467"/>
                  </a:lnTo>
                  <a:lnTo>
                    <a:pt x="5105" y="7797"/>
                  </a:lnTo>
                  <a:lnTo>
                    <a:pt x="7010" y="8826"/>
                  </a:lnTo>
                  <a:lnTo>
                    <a:pt x="5407" y="9982"/>
                  </a:lnTo>
                  <a:lnTo>
                    <a:pt x="5308" y="12572"/>
                  </a:lnTo>
                  <a:lnTo>
                    <a:pt x="8886" y="12572"/>
                  </a:lnTo>
                  <a:lnTo>
                    <a:pt x="8597" y="11734"/>
                  </a:lnTo>
                  <a:lnTo>
                    <a:pt x="9194" y="9626"/>
                  </a:lnTo>
                  <a:lnTo>
                    <a:pt x="10706" y="8039"/>
                  </a:lnTo>
                  <a:lnTo>
                    <a:pt x="19357" y="8039"/>
                  </a:lnTo>
                  <a:lnTo>
                    <a:pt x="19517" y="7188"/>
                  </a:lnTo>
                  <a:lnTo>
                    <a:pt x="8737" y="7188"/>
                  </a:lnTo>
                  <a:lnTo>
                    <a:pt x="6959" y="6845"/>
                  </a:lnTo>
                  <a:lnTo>
                    <a:pt x="6426" y="6769"/>
                  </a:lnTo>
                  <a:close/>
                </a:path>
                <a:path w="20954" h="20954">
                  <a:moveTo>
                    <a:pt x="19357" y="8039"/>
                  </a:moveTo>
                  <a:lnTo>
                    <a:pt x="10706" y="8039"/>
                  </a:lnTo>
                  <a:lnTo>
                    <a:pt x="13576" y="8280"/>
                  </a:lnTo>
                  <a:lnTo>
                    <a:pt x="16192" y="10045"/>
                  </a:lnTo>
                  <a:lnTo>
                    <a:pt x="19456" y="9372"/>
                  </a:lnTo>
                  <a:lnTo>
                    <a:pt x="20477" y="9372"/>
                  </a:lnTo>
                  <a:lnTo>
                    <a:pt x="20675" y="9093"/>
                  </a:lnTo>
                  <a:lnTo>
                    <a:pt x="19291" y="8394"/>
                  </a:lnTo>
                  <a:lnTo>
                    <a:pt x="19357" y="8039"/>
                  </a:lnTo>
                  <a:close/>
                </a:path>
                <a:path w="20954" h="20954">
                  <a:moveTo>
                    <a:pt x="20477" y="9372"/>
                  </a:moveTo>
                  <a:lnTo>
                    <a:pt x="19456" y="9372"/>
                  </a:lnTo>
                  <a:lnTo>
                    <a:pt x="19786" y="9778"/>
                  </a:lnTo>
                  <a:lnTo>
                    <a:pt x="20091" y="9982"/>
                  </a:lnTo>
                  <a:lnTo>
                    <a:pt x="20477" y="9372"/>
                  </a:lnTo>
                  <a:close/>
                </a:path>
                <a:path w="20954" h="20954">
                  <a:moveTo>
                    <a:pt x="8204" y="2387"/>
                  </a:moveTo>
                  <a:lnTo>
                    <a:pt x="7759" y="4432"/>
                  </a:lnTo>
                  <a:lnTo>
                    <a:pt x="7658" y="5232"/>
                  </a:lnTo>
                  <a:lnTo>
                    <a:pt x="7823" y="5486"/>
                  </a:lnTo>
                  <a:lnTo>
                    <a:pt x="8737" y="7188"/>
                  </a:lnTo>
                  <a:lnTo>
                    <a:pt x="19517" y="7188"/>
                  </a:lnTo>
                  <a:lnTo>
                    <a:pt x="19476" y="6769"/>
                  </a:lnTo>
                  <a:lnTo>
                    <a:pt x="19228" y="6146"/>
                  </a:lnTo>
                  <a:lnTo>
                    <a:pt x="15976" y="6146"/>
                  </a:lnTo>
                  <a:lnTo>
                    <a:pt x="15883" y="5486"/>
                  </a:lnTo>
                  <a:lnTo>
                    <a:pt x="15831" y="4432"/>
                  </a:lnTo>
                  <a:lnTo>
                    <a:pt x="16154" y="3530"/>
                  </a:lnTo>
                  <a:lnTo>
                    <a:pt x="16286" y="2997"/>
                  </a:lnTo>
                  <a:lnTo>
                    <a:pt x="11633" y="2997"/>
                  </a:lnTo>
                  <a:lnTo>
                    <a:pt x="8204" y="2387"/>
                  </a:lnTo>
                  <a:close/>
                </a:path>
                <a:path w="20954" h="20954">
                  <a:moveTo>
                    <a:pt x="18732" y="3530"/>
                  </a:moveTo>
                  <a:lnTo>
                    <a:pt x="15976" y="6146"/>
                  </a:lnTo>
                  <a:lnTo>
                    <a:pt x="19228" y="6146"/>
                  </a:lnTo>
                  <a:lnTo>
                    <a:pt x="18864" y="5232"/>
                  </a:lnTo>
                  <a:lnTo>
                    <a:pt x="18732" y="3530"/>
                  </a:lnTo>
                  <a:close/>
                </a:path>
                <a:path w="20954" h="20954">
                  <a:moveTo>
                    <a:pt x="11404" y="38"/>
                  </a:moveTo>
                  <a:lnTo>
                    <a:pt x="11633" y="2997"/>
                  </a:lnTo>
                  <a:lnTo>
                    <a:pt x="16286" y="2997"/>
                  </a:lnTo>
                  <a:lnTo>
                    <a:pt x="16433" y="2400"/>
                  </a:lnTo>
                  <a:lnTo>
                    <a:pt x="15392" y="1689"/>
                  </a:lnTo>
                  <a:lnTo>
                    <a:pt x="13398" y="1689"/>
                  </a:lnTo>
                  <a:lnTo>
                    <a:pt x="12699" y="1473"/>
                  </a:lnTo>
                  <a:lnTo>
                    <a:pt x="11937" y="165"/>
                  </a:lnTo>
                  <a:lnTo>
                    <a:pt x="11404" y="38"/>
                  </a:lnTo>
                  <a:close/>
                </a:path>
                <a:path w="20954" h="20954">
                  <a:moveTo>
                    <a:pt x="14490" y="0"/>
                  </a:moveTo>
                  <a:lnTo>
                    <a:pt x="13398" y="1689"/>
                  </a:lnTo>
                  <a:lnTo>
                    <a:pt x="15392" y="1689"/>
                  </a:lnTo>
                  <a:lnTo>
                    <a:pt x="14757" y="139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3" name="object 4133"/>
            <p:cNvSpPr/>
            <p:nvPr/>
          </p:nvSpPr>
          <p:spPr>
            <a:xfrm>
              <a:off x="12500185" y="6955552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9461" y="0"/>
                  </a:moveTo>
                  <a:lnTo>
                    <a:pt x="8966" y="1282"/>
                  </a:lnTo>
                  <a:lnTo>
                    <a:pt x="8242" y="2197"/>
                  </a:lnTo>
                  <a:lnTo>
                    <a:pt x="5295" y="2997"/>
                  </a:lnTo>
                  <a:lnTo>
                    <a:pt x="4787" y="2235"/>
                  </a:lnTo>
                  <a:lnTo>
                    <a:pt x="4394" y="1130"/>
                  </a:lnTo>
                  <a:lnTo>
                    <a:pt x="3365" y="2654"/>
                  </a:lnTo>
                  <a:lnTo>
                    <a:pt x="1854" y="1041"/>
                  </a:lnTo>
                  <a:lnTo>
                    <a:pt x="698" y="1739"/>
                  </a:lnTo>
                  <a:lnTo>
                    <a:pt x="0" y="2793"/>
                  </a:lnTo>
                  <a:lnTo>
                    <a:pt x="254" y="3479"/>
                  </a:lnTo>
                  <a:lnTo>
                    <a:pt x="1485" y="3784"/>
                  </a:lnTo>
                  <a:lnTo>
                    <a:pt x="2133" y="3886"/>
                  </a:lnTo>
                  <a:lnTo>
                    <a:pt x="2451" y="4343"/>
                  </a:lnTo>
                  <a:lnTo>
                    <a:pt x="2679" y="4902"/>
                  </a:lnTo>
                  <a:lnTo>
                    <a:pt x="5410" y="3428"/>
                  </a:lnTo>
                  <a:lnTo>
                    <a:pt x="8597" y="3886"/>
                  </a:lnTo>
                  <a:lnTo>
                    <a:pt x="11468" y="2730"/>
                  </a:lnTo>
                  <a:lnTo>
                    <a:pt x="11849" y="3873"/>
                  </a:lnTo>
                  <a:lnTo>
                    <a:pt x="10731" y="4698"/>
                  </a:lnTo>
                  <a:lnTo>
                    <a:pt x="10858" y="5740"/>
                  </a:lnTo>
                  <a:lnTo>
                    <a:pt x="11506" y="5651"/>
                  </a:lnTo>
                  <a:lnTo>
                    <a:pt x="11912" y="4673"/>
                  </a:lnTo>
                  <a:lnTo>
                    <a:pt x="13106" y="5308"/>
                  </a:lnTo>
                  <a:lnTo>
                    <a:pt x="12700" y="6057"/>
                  </a:lnTo>
                  <a:lnTo>
                    <a:pt x="12750" y="6603"/>
                  </a:lnTo>
                  <a:lnTo>
                    <a:pt x="13703" y="7035"/>
                  </a:lnTo>
                  <a:lnTo>
                    <a:pt x="14211" y="4978"/>
                  </a:lnTo>
                  <a:lnTo>
                    <a:pt x="15633" y="4406"/>
                  </a:lnTo>
                  <a:lnTo>
                    <a:pt x="17551" y="4775"/>
                  </a:lnTo>
                  <a:lnTo>
                    <a:pt x="17995" y="3835"/>
                  </a:lnTo>
                  <a:lnTo>
                    <a:pt x="18681" y="3555"/>
                  </a:lnTo>
                  <a:lnTo>
                    <a:pt x="18859" y="2425"/>
                  </a:lnTo>
                  <a:lnTo>
                    <a:pt x="18453" y="1752"/>
                  </a:lnTo>
                  <a:lnTo>
                    <a:pt x="17195" y="1790"/>
                  </a:lnTo>
                  <a:lnTo>
                    <a:pt x="16687" y="3771"/>
                  </a:lnTo>
                  <a:lnTo>
                    <a:pt x="16344" y="3987"/>
                  </a:lnTo>
                  <a:lnTo>
                    <a:pt x="15341" y="2857"/>
                  </a:lnTo>
                  <a:lnTo>
                    <a:pt x="14490" y="1955"/>
                  </a:lnTo>
                  <a:lnTo>
                    <a:pt x="14008" y="495"/>
                  </a:lnTo>
                  <a:lnTo>
                    <a:pt x="12306" y="1282"/>
                  </a:lnTo>
                  <a:lnTo>
                    <a:pt x="11633" y="1523"/>
                  </a:lnTo>
                  <a:lnTo>
                    <a:pt x="10960" y="1435"/>
                  </a:lnTo>
                  <a:lnTo>
                    <a:pt x="10642" y="977"/>
                  </a:lnTo>
                  <a:lnTo>
                    <a:pt x="10414" y="431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4" name="object 4134"/>
            <p:cNvSpPr/>
            <p:nvPr/>
          </p:nvSpPr>
          <p:spPr>
            <a:xfrm>
              <a:off x="12504762" y="696033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082" y="0"/>
                  </a:moveTo>
                  <a:lnTo>
                    <a:pt x="0" y="1003"/>
                  </a:lnTo>
                  <a:lnTo>
                    <a:pt x="685" y="1435"/>
                  </a:lnTo>
                  <a:lnTo>
                    <a:pt x="1854" y="1473"/>
                  </a:lnTo>
                  <a:lnTo>
                    <a:pt x="1460" y="2806"/>
                  </a:lnTo>
                  <a:lnTo>
                    <a:pt x="3390" y="3073"/>
                  </a:lnTo>
                  <a:lnTo>
                    <a:pt x="5384" y="3162"/>
                  </a:lnTo>
                  <a:lnTo>
                    <a:pt x="6934" y="4610"/>
                  </a:lnTo>
                  <a:lnTo>
                    <a:pt x="7137" y="4508"/>
                  </a:lnTo>
                  <a:lnTo>
                    <a:pt x="7353" y="4457"/>
                  </a:lnTo>
                  <a:lnTo>
                    <a:pt x="7581" y="4432"/>
                  </a:lnTo>
                  <a:lnTo>
                    <a:pt x="8851" y="4762"/>
                  </a:lnTo>
                  <a:lnTo>
                    <a:pt x="8851" y="6007"/>
                  </a:lnTo>
                  <a:lnTo>
                    <a:pt x="9334" y="6921"/>
                  </a:lnTo>
                  <a:lnTo>
                    <a:pt x="12039" y="5867"/>
                  </a:lnTo>
                  <a:lnTo>
                    <a:pt x="11252" y="5130"/>
                  </a:lnTo>
                  <a:lnTo>
                    <a:pt x="9690" y="6159"/>
                  </a:lnTo>
                  <a:lnTo>
                    <a:pt x="9245" y="4584"/>
                  </a:lnTo>
                  <a:lnTo>
                    <a:pt x="8877" y="3822"/>
                  </a:lnTo>
                  <a:lnTo>
                    <a:pt x="9080" y="3022"/>
                  </a:lnTo>
                  <a:lnTo>
                    <a:pt x="9131" y="2235"/>
                  </a:lnTo>
                  <a:lnTo>
                    <a:pt x="8178" y="1816"/>
                  </a:lnTo>
                  <a:lnTo>
                    <a:pt x="7302" y="2082"/>
                  </a:lnTo>
                  <a:lnTo>
                    <a:pt x="6159" y="2920"/>
                  </a:lnTo>
                  <a:lnTo>
                    <a:pt x="6286" y="965"/>
                  </a:lnTo>
                  <a:lnTo>
                    <a:pt x="4190" y="863"/>
                  </a:lnTo>
                  <a:close/>
                </a:path>
              </a:pathLst>
            </a:custGeom>
            <a:solidFill>
              <a:srgbClr val="DF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5" name="object 4135"/>
            <p:cNvSpPr/>
            <p:nvPr/>
          </p:nvSpPr>
          <p:spPr>
            <a:xfrm>
              <a:off x="12514005" y="696187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5105" y="0"/>
                  </a:moveTo>
                  <a:lnTo>
                    <a:pt x="2679" y="711"/>
                  </a:lnTo>
                  <a:lnTo>
                    <a:pt x="1003" y="1282"/>
                  </a:lnTo>
                  <a:lnTo>
                    <a:pt x="0" y="3060"/>
                  </a:lnTo>
                  <a:lnTo>
                    <a:pt x="444" y="4622"/>
                  </a:lnTo>
                  <a:lnTo>
                    <a:pt x="2006" y="3606"/>
                  </a:lnTo>
                  <a:lnTo>
                    <a:pt x="2844" y="4267"/>
                  </a:lnTo>
                  <a:lnTo>
                    <a:pt x="5232" y="3771"/>
                  </a:lnTo>
                  <a:lnTo>
                    <a:pt x="4152" y="1778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6" name="object 4136"/>
            <p:cNvSpPr/>
            <p:nvPr/>
          </p:nvSpPr>
          <p:spPr>
            <a:xfrm>
              <a:off x="12517748" y="695938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04" y="330"/>
                  </a:lnTo>
                  <a:lnTo>
                    <a:pt x="431" y="0"/>
                  </a:lnTo>
                  <a:lnTo>
                    <a:pt x="304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7" name="object 4137"/>
            <p:cNvSpPr/>
            <p:nvPr/>
          </p:nvSpPr>
          <p:spPr>
            <a:xfrm>
              <a:off x="12531290" y="694531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3276" y="0"/>
                  </a:moveTo>
                  <a:lnTo>
                    <a:pt x="1727" y="1346"/>
                  </a:lnTo>
                  <a:lnTo>
                    <a:pt x="368" y="1904"/>
                  </a:lnTo>
                  <a:lnTo>
                    <a:pt x="0" y="2895"/>
                  </a:lnTo>
                  <a:lnTo>
                    <a:pt x="215" y="4419"/>
                  </a:lnTo>
                  <a:lnTo>
                    <a:pt x="2971" y="1803"/>
                  </a:lnTo>
                  <a:lnTo>
                    <a:pt x="3048" y="3365"/>
                  </a:lnTo>
                  <a:lnTo>
                    <a:pt x="3797" y="5245"/>
                  </a:lnTo>
                  <a:lnTo>
                    <a:pt x="3530" y="6667"/>
                  </a:lnTo>
                  <a:lnTo>
                    <a:pt x="4914" y="7365"/>
                  </a:lnTo>
                  <a:lnTo>
                    <a:pt x="4699" y="7670"/>
                  </a:lnTo>
                  <a:lnTo>
                    <a:pt x="4533" y="7962"/>
                  </a:lnTo>
                  <a:lnTo>
                    <a:pt x="4330" y="8254"/>
                  </a:lnTo>
                  <a:lnTo>
                    <a:pt x="4826" y="8699"/>
                  </a:lnTo>
                  <a:lnTo>
                    <a:pt x="5384" y="8610"/>
                  </a:lnTo>
                  <a:lnTo>
                    <a:pt x="5981" y="8445"/>
                  </a:lnTo>
                  <a:lnTo>
                    <a:pt x="6426" y="8254"/>
                  </a:lnTo>
                  <a:lnTo>
                    <a:pt x="8039" y="7658"/>
                  </a:lnTo>
                  <a:lnTo>
                    <a:pt x="8128" y="6172"/>
                  </a:lnTo>
                  <a:lnTo>
                    <a:pt x="8267" y="4749"/>
                  </a:lnTo>
                  <a:lnTo>
                    <a:pt x="9436" y="3644"/>
                  </a:lnTo>
                  <a:lnTo>
                    <a:pt x="9791" y="3289"/>
                  </a:lnTo>
                  <a:lnTo>
                    <a:pt x="9918" y="2755"/>
                  </a:lnTo>
                  <a:lnTo>
                    <a:pt x="9220" y="2489"/>
                  </a:lnTo>
                  <a:lnTo>
                    <a:pt x="5930" y="3771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8" name="object 4138"/>
            <p:cNvSpPr/>
            <p:nvPr/>
          </p:nvSpPr>
          <p:spPr>
            <a:xfrm>
              <a:off x="12535227" y="695358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393" y="0"/>
                  </a:moveTo>
                  <a:lnTo>
                    <a:pt x="101" y="406"/>
                  </a:lnTo>
                  <a:lnTo>
                    <a:pt x="0" y="939"/>
                  </a:lnTo>
                  <a:lnTo>
                    <a:pt x="533" y="1117"/>
                  </a:lnTo>
                  <a:lnTo>
                    <a:pt x="1358" y="1447"/>
                  </a:lnTo>
                  <a:lnTo>
                    <a:pt x="1803" y="914"/>
                  </a:lnTo>
                  <a:lnTo>
                    <a:pt x="2044" y="165"/>
                  </a:lnTo>
                  <a:lnTo>
                    <a:pt x="1447" y="355"/>
                  </a:lnTo>
                  <a:lnTo>
                    <a:pt x="888" y="43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39" name="object 4139"/>
            <p:cNvSpPr/>
            <p:nvPr/>
          </p:nvSpPr>
          <p:spPr>
            <a:xfrm>
              <a:off x="12538892" y="69529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31" y="0"/>
                  </a:moveTo>
                  <a:lnTo>
                    <a:pt x="152" y="634"/>
                  </a:lnTo>
                  <a:lnTo>
                    <a:pt x="0" y="939"/>
                  </a:lnTo>
                  <a:lnTo>
                    <a:pt x="495" y="1384"/>
                  </a:lnTo>
                  <a:lnTo>
                    <a:pt x="1041" y="1320"/>
                  </a:lnTo>
                  <a:lnTo>
                    <a:pt x="1600" y="1092"/>
                  </a:lnTo>
                  <a:lnTo>
                    <a:pt x="1536" y="863"/>
                  </a:lnTo>
                  <a:lnTo>
                    <a:pt x="1473" y="647"/>
                  </a:lnTo>
                  <a:lnTo>
                    <a:pt x="1384" y="431"/>
                  </a:lnTo>
                  <a:lnTo>
                    <a:pt x="1054" y="279"/>
                  </a:lnTo>
                  <a:lnTo>
                    <a:pt x="749" y="12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0" name="object 4140"/>
            <p:cNvSpPr/>
            <p:nvPr/>
          </p:nvSpPr>
          <p:spPr>
            <a:xfrm>
              <a:off x="12538629" y="69529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88"/>
                  </a:lnTo>
                  <a:lnTo>
                    <a:pt x="241" y="165"/>
                  </a:lnTo>
                  <a:lnTo>
                    <a:pt x="0" y="266"/>
                  </a:lnTo>
                  <a:lnTo>
                    <a:pt x="101" y="482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1" name="object 4141"/>
            <p:cNvSpPr/>
            <p:nvPr/>
          </p:nvSpPr>
          <p:spPr>
            <a:xfrm>
              <a:off x="12512343" y="6964776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990" y="2692"/>
                  </a:lnTo>
                  <a:lnTo>
                    <a:pt x="1206" y="3365"/>
                  </a:lnTo>
                  <a:lnTo>
                    <a:pt x="1320" y="3543"/>
                  </a:lnTo>
                  <a:lnTo>
                    <a:pt x="1460" y="3187"/>
                  </a:lnTo>
                  <a:lnTo>
                    <a:pt x="1612" y="2844"/>
                  </a:lnTo>
                  <a:lnTo>
                    <a:pt x="1752" y="2489"/>
                  </a:lnTo>
                  <a:lnTo>
                    <a:pt x="1270" y="1562"/>
                  </a:lnTo>
                  <a:lnTo>
                    <a:pt x="1270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2" name="object 4142"/>
            <p:cNvSpPr/>
            <p:nvPr/>
          </p:nvSpPr>
          <p:spPr>
            <a:xfrm>
              <a:off x="12517586" y="696721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98" y="0"/>
                  </a:moveTo>
                  <a:lnTo>
                    <a:pt x="228" y="139"/>
                  </a:lnTo>
                  <a:lnTo>
                    <a:pt x="0" y="965"/>
                  </a:lnTo>
                  <a:lnTo>
                    <a:pt x="457" y="800"/>
                  </a:lnTo>
                  <a:lnTo>
                    <a:pt x="914" y="647"/>
                  </a:lnTo>
                  <a:lnTo>
                    <a:pt x="1358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0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3" name="object 4143"/>
            <p:cNvSpPr/>
            <p:nvPr/>
          </p:nvSpPr>
          <p:spPr>
            <a:xfrm>
              <a:off x="12508562" y="696612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279" y="0"/>
                  </a:moveTo>
                  <a:lnTo>
                    <a:pt x="3314" y="304"/>
                  </a:lnTo>
                  <a:lnTo>
                    <a:pt x="3721" y="2336"/>
                  </a:lnTo>
                  <a:lnTo>
                    <a:pt x="1638" y="1689"/>
                  </a:lnTo>
                  <a:lnTo>
                    <a:pt x="520" y="1333"/>
                  </a:lnTo>
                  <a:lnTo>
                    <a:pt x="0" y="3060"/>
                  </a:lnTo>
                  <a:lnTo>
                    <a:pt x="1168" y="4216"/>
                  </a:lnTo>
                  <a:lnTo>
                    <a:pt x="2425" y="3962"/>
                  </a:lnTo>
                  <a:lnTo>
                    <a:pt x="3136" y="3136"/>
                  </a:lnTo>
                  <a:lnTo>
                    <a:pt x="3949" y="2463"/>
                  </a:lnTo>
                  <a:lnTo>
                    <a:pt x="4991" y="2031"/>
                  </a:lnTo>
                  <a:lnTo>
                    <a:pt x="4749" y="1346"/>
                  </a:lnTo>
                  <a:lnTo>
                    <a:pt x="4533" y="685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4" name="object 4144"/>
            <p:cNvSpPr/>
            <p:nvPr/>
          </p:nvSpPr>
          <p:spPr>
            <a:xfrm>
              <a:off x="12521397" y="6937362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20" h="12065">
                  <a:moveTo>
                    <a:pt x="16024" y="7950"/>
                  </a:moveTo>
                  <a:lnTo>
                    <a:pt x="13154" y="7950"/>
                  </a:lnTo>
                  <a:lnTo>
                    <a:pt x="15821" y="11734"/>
                  </a:lnTo>
                  <a:lnTo>
                    <a:pt x="19110" y="10439"/>
                  </a:lnTo>
                  <a:lnTo>
                    <a:pt x="18804" y="9652"/>
                  </a:lnTo>
                  <a:lnTo>
                    <a:pt x="17865" y="9652"/>
                  </a:lnTo>
                  <a:lnTo>
                    <a:pt x="17675" y="9588"/>
                  </a:lnTo>
                  <a:lnTo>
                    <a:pt x="17795" y="9296"/>
                  </a:lnTo>
                  <a:lnTo>
                    <a:pt x="16024" y="8674"/>
                  </a:lnTo>
                  <a:lnTo>
                    <a:pt x="16024" y="7950"/>
                  </a:lnTo>
                  <a:close/>
                </a:path>
                <a:path w="20320" h="12065">
                  <a:moveTo>
                    <a:pt x="606" y="7239"/>
                  </a:moveTo>
                  <a:lnTo>
                    <a:pt x="365" y="7302"/>
                  </a:lnTo>
                  <a:lnTo>
                    <a:pt x="111" y="7404"/>
                  </a:lnTo>
                  <a:lnTo>
                    <a:pt x="0" y="7696"/>
                  </a:lnTo>
                  <a:lnTo>
                    <a:pt x="200" y="8242"/>
                  </a:lnTo>
                  <a:lnTo>
                    <a:pt x="619" y="9004"/>
                  </a:lnTo>
                  <a:lnTo>
                    <a:pt x="174" y="9588"/>
                  </a:lnTo>
                  <a:lnTo>
                    <a:pt x="56" y="9855"/>
                  </a:lnTo>
                  <a:lnTo>
                    <a:pt x="517" y="10350"/>
                  </a:lnTo>
                  <a:lnTo>
                    <a:pt x="1152" y="10642"/>
                  </a:lnTo>
                  <a:lnTo>
                    <a:pt x="1902" y="10655"/>
                  </a:lnTo>
                  <a:lnTo>
                    <a:pt x="2346" y="8623"/>
                  </a:lnTo>
                  <a:lnTo>
                    <a:pt x="5718" y="8623"/>
                  </a:lnTo>
                  <a:lnTo>
                    <a:pt x="2727" y="8585"/>
                  </a:lnTo>
                  <a:lnTo>
                    <a:pt x="1508" y="7975"/>
                  </a:lnTo>
                  <a:lnTo>
                    <a:pt x="606" y="7239"/>
                  </a:lnTo>
                  <a:close/>
                </a:path>
                <a:path w="20320" h="12065">
                  <a:moveTo>
                    <a:pt x="16886" y="6235"/>
                  </a:moveTo>
                  <a:lnTo>
                    <a:pt x="8620" y="6235"/>
                  </a:lnTo>
                  <a:lnTo>
                    <a:pt x="8879" y="6388"/>
                  </a:lnTo>
                  <a:lnTo>
                    <a:pt x="9522" y="7924"/>
                  </a:lnTo>
                  <a:lnTo>
                    <a:pt x="10489" y="8585"/>
                  </a:lnTo>
                  <a:lnTo>
                    <a:pt x="10454" y="9055"/>
                  </a:lnTo>
                  <a:lnTo>
                    <a:pt x="10245" y="9855"/>
                  </a:lnTo>
                  <a:lnTo>
                    <a:pt x="11617" y="9296"/>
                  </a:lnTo>
                  <a:lnTo>
                    <a:pt x="13154" y="7950"/>
                  </a:lnTo>
                  <a:lnTo>
                    <a:pt x="16024" y="7950"/>
                  </a:lnTo>
                  <a:lnTo>
                    <a:pt x="16146" y="7239"/>
                  </a:lnTo>
                  <a:lnTo>
                    <a:pt x="16886" y="6235"/>
                  </a:lnTo>
                  <a:close/>
                </a:path>
                <a:path w="20320" h="12065">
                  <a:moveTo>
                    <a:pt x="18602" y="9055"/>
                  </a:moveTo>
                  <a:lnTo>
                    <a:pt x="17904" y="9334"/>
                  </a:lnTo>
                  <a:lnTo>
                    <a:pt x="17865" y="9652"/>
                  </a:lnTo>
                  <a:lnTo>
                    <a:pt x="18804" y="9652"/>
                  </a:lnTo>
                  <a:lnTo>
                    <a:pt x="18602" y="9055"/>
                  </a:lnTo>
                  <a:close/>
                </a:path>
                <a:path w="20320" h="12065">
                  <a:moveTo>
                    <a:pt x="5718" y="8623"/>
                  </a:moveTo>
                  <a:lnTo>
                    <a:pt x="2346" y="8623"/>
                  </a:lnTo>
                  <a:lnTo>
                    <a:pt x="5762" y="9232"/>
                  </a:lnTo>
                  <a:lnTo>
                    <a:pt x="5718" y="8623"/>
                  </a:lnTo>
                  <a:close/>
                </a:path>
                <a:path w="20320" h="12065">
                  <a:moveTo>
                    <a:pt x="7451" y="2806"/>
                  </a:moveTo>
                  <a:lnTo>
                    <a:pt x="6270" y="3505"/>
                  </a:lnTo>
                  <a:lnTo>
                    <a:pt x="5844" y="4394"/>
                  </a:lnTo>
                  <a:lnTo>
                    <a:pt x="5483" y="5803"/>
                  </a:lnTo>
                  <a:lnTo>
                    <a:pt x="3870" y="5981"/>
                  </a:lnTo>
                  <a:lnTo>
                    <a:pt x="2727" y="8585"/>
                  </a:lnTo>
                  <a:lnTo>
                    <a:pt x="5715" y="8585"/>
                  </a:lnTo>
                  <a:lnTo>
                    <a:pt x="5546" y="6273"/>
                  </a:lnTo>
                  <a:lnTo>
                    <a:pt x="8594" y="6273"/>
                  </a:lnTo>
                  <a:lnTo>
                    <a:pt x="16886" y="6235"/>
                  </a:lnTo>
                  <a:lnTo>
                    <a:pt x="17561" y="5321"/>
                  </a:lnTo>
                  <a:lnTo>
                    <a:pt x="9026" y="5257"/>
                  </a:lnTo>
                  <a:lnTo>
                    <a:pt x="8112" y="4394"/>
                  </a:lnTo>
                  <a:lnTo>
                    <a:pt x="7451" y="2806"/>
                  </a:lnTo>
                  <a:close/>
                </a:path>
                <a:path w="20320" h="12065">
                  <a:moveTo>
                    <a:pt x="8594" y="6273"/>
                  </a:moveTo>
                  <a:lnTo>
                    <a:pt x="5546" y="6273"/>
                  </a:lnTo>
                  <a:lnTo>
                    <a:pt x="6067" y="6388"/>
                  </a:lnTo>
                  <a:lnTo>
                    <a:pt x="6829" y="7696"/>
                  </a:lnTo>
                  <a:lnTo>
                    <a:pt x="7528" y="7924"/>
                  </a:lnTo>
                  <a:lnTo>
                    <a:pt x="8594" y="6273"/>
                  </a:lnTo>
                  <a:close/>
                </a:path>
                <a:path w="20320" h="12065">
                  <a:moveTo>
                    <a:pt x="11808" y="2730"/>
                  </a:moveTo>
                  <a:lnTo>
                    <a:pt x="11274" y="3505"/>
                  </a:lnTo>
                  <a:lnTo>
                    <a:pt x="9026" y="5257"/>
                  </a:lnTo>
                  <a:lnTo>
                    <a:pt x="17660" y="5257"/>
                  </a:lnTo>
                  <a:lnTo>
                    <a:pt x="18399" y="4787"/>
                  </a:lnTo>
                  <a:lnTo>
                    <a:pt x="19097" y="4152"/>
                  </a:lnTo>
                  <a:lnTo>
                    <a:pt x="19296" y="3721"/>
                  </a:lnTo>
                  <a:lnTo>
                    <a:pt x="15071" y="3721"/>
                  </a:lnTo>
                  <a:lnTo>
                    <a:pt x="12531" y="2971"/>
                  </a:lnTo>
                  <a:lnTo>
                    <a:pt x="11808" y="2730"/>
                  </a:lnTo>
                  <a:close/>
                </a:path>
                <a:path w="20320" h="12065">
                  <a:moveTo>
                    <a:pt x="15808" y="0"/>
                  </a:moveTo>
                  <a:lnTo>
                    <a:pt x="15681" y="2273"/>
                  </a:lnTo>
                  <a:lnTo>
                    <a:pt x="15071" y="3721"/>
                  </a:lnTo>
                  <a:lnTo>
                    <a:pt x="19296" y="3721"/>
                  </a:lnTo>
                  <a:lnTo>
                    <a:pt x="19593" y="3073"/>
                  </a:lnTo>
                  <a:lnTo>
                    <a:pt x="18805" y="3073"/>
                  </a:lnTo>
                  <a:lnTo>
                    <a:pt x="19008" y="1828"/>
                  </a:lnTo>
                  <a:lnTo>
                    <a:pt x="17154" y="393"/>
                  </a:lnTo>
                  <a:lnTo>
                    <a:pt x="15808" y="0"/>
                  </a:lnTo>
                  <a:close/>
                </a:path>
                <a:path w="20320" h="12065">
                  <a:moveTo>
                    <a:pt x="19580" y="2222"/>
                  </a:moveTo>
                  <a:lnTo>
                    <a:pt x="18805" y="3073"/>
                  </a:lnTo>
                  <a:lnTo>
                    <a:pt x="19593" y="3073"/>
                  </a:lnTo>
                  <a:lnTo>
                    <a:pt x="19961" y="2273"/>
                  </a:lnTo>
                  <a:lnTo>
                    <a:pt x="19580" y="2222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5" name="object 4145"/>
            <p:cNvSpPr/>
            <p:nvPr/>
          </p:nvSpPr>
          <p:spPr>
            <a:xfrm>
              <a:off x="12541973" y="694770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863" y="0"/>
                  </a:moveTo>
                  <a:lnTo>
                    <a:pt x="660" y="304"/>
                  </a:lnTo>
                  <a:lnTo>
                    <a:pt x="419" y="558"/>
                  </a:lnTo>
                  <a:lnTo>
                    <a:pt x="279" y="889"/>
                  </a:lnTo>
                  <a:lnTo>
                    <a:pt x="76" y="1333"/>
                  </a:lnTo>
                  <a:lnTo>
                    <a:pt x="0" y="1905"/>
                  </a:lnTo>
                  <a:lnTo>
                    <a:pt x="609" y="1993"/>
                  </a:lnTo>
                  <a:lnTo>
                    <a:pt x="1231" y="2057"/>
                  </a:lnTo>
                  <a:lnTo>
                    <a:pt x="1308" y="1511"/>
                  </a:lnTo>
                  <a:lnTo>
                    <a:pt x="1181" y="1016"/>
                  </a:lnTo>
                  <a:lnTo>
                    <a:pt x="1104" y="685"/>
                  </a:lnTo>
                  <a:lnTo>
                    <a:pt x="965" y="355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6" name="object 4146"/>
            <p:cNvSpPr/>
            <p:nvPr/>
          </p:nvSpPr>
          <p:spPr>
            <a:xfrm>
              <a:off x="12537441" y="694151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048" y="0"/>
                  </a:moveTo>
                  <a:lnTo>
                    <a:pt x="2349" y="634"/>
                  </a:lnTo>
                  <a:lnTo>
                    <a:pt x="1511" y="1155"/>
                  </a:lnTo>
                  <a:lnTo>
                    <a:pt x="0" y="3251"/>
                  </a:lnTo>
                  <a:lnTo>
                    <a:pt x="0" y="4508"/>
                  </a:lnTo>
                  <a:lnTo>
                    <a:pt x="1854" y="5168"/>
                  </a:lnTo>
                  <a:lnTo>
                    <a:pt x="2095" y="5092"/>
                  </a:lnTo>
                  <a:lnTo>
                    <a:pt x="2311" y="4991"/>
                  </a:lnTo>
                  <a:lnTo>
                    <a:pt x="2552" y="4902"/>
                  </a:lnTo>
                  <a:lnTo>
                    <a:pt x="2209" y="3568"/>
                  </a:lnTo>
                  <a:lnTo>
                    <a:pt x="3708" y="3568"/>
                  </a:lnTo>
                  <a:lnTo>
                    <a:pt x="4102" y="2755"/>
                  </a:lnTo>
                  <a:lnTo>
                    <a:pt x="3746" y="1841"/>
                  </a:lnTo>
                  <a:lnTo>
                    <a:pt x="3403" y="91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7" name="object 4147"/>
            <p:cNvSpPr/>
            <p:nvPr/>
          </p:nvSpPr>
          <p:spPr>
            <a:xfrm>
              <a:off x="12540476" y="69393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768" y="1092"/>
                  </a:moveTo>
                  <a:lnTo>
                    <a:pt x="2349" y="736"/>
                  </a:lnTo>
                  <a:lnTo>
                    <a:pt x="1955" y="355"/>
                  </a:lnTo>
                  <a:lnTo>
                    <a:pt x="1549" y="0"/>
                  </a:lnTo>
                  <a:lnTo>
                    <a:pt x="1320" y="88"/>
                  </a:lnTo>
                  <a:lnTo>
                    <a:pt x="1092" y="165"/>
                  </a:lnTo>
                  <a:lnTo>
                    <a:pt x="863" y="254"/>
                  </a:lnTo>
                  <a:lnTo>
                    <a:pt x="711" y="558"/>
                  </a:lnTo>
                  <a:lnTo>
                    <a:pt x="596" y="889"/>
                  </a:lnTo>
                  <a:lnTo>
                    <a:pt x="444" y="1193"/>
                  </a:lnTo>
                  <a:lnTo>
                    <a:pt x="0" y="2146"/>
                  </a:lnTo>
                  <a:lnTo>
                    <a:pt x="355" y="3060"/>
                  </a:lnTo>
                  <a:lnTo>
                    <a:pt x="698" y="3987"/>
                  </a:lnTo>
                  <a:lnTo>
                    <a:pt x="1054" y="4902"/>
                  </a:lnTo>
                  <a:lnTo>
                    <a:pt x="1968" y="3797"/>
                  </a:lnTo>
                  <a:lnTo>
                    <a:pt x="990" y="1816"/>
                  </a:lnTo>
                  <a:lnTo>
                    <a:pt x="2768" y="1092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8" name="object 4148"/>
            <p:cNvSpPr/>
            <p:nvPr/>
          </p:nvSpPr>
          <p:spPr>
            <a:xfrm>
              <a:off x="12502114" y="697038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5981" y="0"/>
                  </a:moveTo>
                  <a:lnTo>
                    <a:pt x="5740" y="88"/>
                  </a:lnTo>
                  <a:lnTo>
                    <a:pt x="5486" y="101"/>
                  </a:lnTo>
                  <a:lnTo>
                    <a:pt x="5270" y="76"/>
                  </a:lnTo>
                  <a:lnTo>
                    <a:pt x="5079" y="152"/>
                  </a:lnTo>
                  <a:lnTo>
                    <a:pt x="4876" y="203"/>
                  </a:lnTo>
                  <a:lnTo>
                    <a:pt x="4686" y="203"/>
                  </a:lnTo>
                  <a:lnTo>
                    <a:pt x="4444" y="317"/>
                  </a:lnTo>
                  <a:lnTo>
                    <a:pt x="3975" y="495"/>
                  </a:lnTo>
                  <a:lnTo>
                    <a:pt x="3301" y="368"/>
                  </a:lnTo>
                  <a:lnTo>
                    <a:pt x="2984" y="292"/>
                  </a:lnTo>
                  <a:lnTo>
                    <a:pt x="2527" y="380"/>
                  </a:lnTo>
                  <a:lnTo>
                    <a:pt x="2031" y="431"/>
                  </a:lnTo>
                  <a:lnTo>
                    <a:pt x="1574" y="495"/>
                  </a:lnTo>
                  <a:lnTo>
                    <a:pt x="685" y="330"/>
                  </a:lnTo>
                  <a:lnTo>
                    <a:pt x="495" y="393"/>
                  </a:lnTo>
                  <a:lnTo>
                    <a:pt x="101" y="469"/>
                  </a:lnTo>
                  <a:lnTo>
                    <a:pt x="0" y="673"/>
                  </a:lnTo>
                  <a:lnTo>
                    <a:pt x="152" y="1498"/>
                  </a:lnTo>
                  <a:lnTo>
                    <a:pt x="952" y="1727"/>
                  </a:lnTo>
                  <a:lnTo>
                    <a:pt x="1485" y="2184"/>
                  </a:lnTo>
                  <a:lnTo>
                    <a:pt x="1701" y="2120"/>
                  </a:lnTo>
                  <a:lnTo>
                    <a:pt x="1904" y="2095"/>
                  </a:lnTo>
                  <a:lnTo>
                    <a:pt x="2133" y="2171"/>
                  </a:lnTo>
                  <a:lnTo>
                    <a:pt x="2374" y="2082"/>
                  </a:lnTo>
                  <a:lnTo>
                    <a:pt x="2806" y="1892"/>
                  </a:lnTo>
                  <a:lnTo>
                    <a:pt x="3936" y="1142"/>
                  </a:lnTo>
                  <a:lnTo>
                    <a:pt x="5422" y="1320"/>
                  </a:lnTo>
                  <a:lnTo>
                    <a:pt x="6451" y="419"/>
                  </a:lnTo>
                  <a:lnTo>
                    <a:pt x="6121" y="15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F3B7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49" name="object 4149"/>
            <p:cNvSpPr/>
            <p:nvPr/>
          </p:nvSpPr>
          <p:spPr>
            <a:xfrm>
              <a:off x="12504242" y="697229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965" y="622"/>
                  </a:moveTo>
                  <a:lnTo>
                    <a:pt x="889" y="406"/>
                  </a:lnTo>
                  <a:lnTo>
                    <a:pt x="685" y="0"/>
                  </a:lnTo>
                  <a:lnTo>
                    <a:pt x="444" y="101"/>
                  </a:lnTo>
                  <a:lnTo>
                    <a:pt x="0" y="266"/>
                  </a:lnTo>
                  <a:lnTo>
                    <a:pt x="317" y="381"/>
                  </a:lnTo>
                  <a:lnTo>
                    <a:pt x="647" y="508"/>
                  </a:lnTo>
                  <a:lnTo>
                    <a:pt x="965" y="622"/>
                  </a:lnTo>
                  <a:close/>
                </a:path>
                <a:path w="3809" h="1270">
                  <a:moveTo>
                    <a:pt x="3289" y="520"/>
                  </a:moveTo>
                  <a:lnTo>
                    <a:pt x="2768" y="101"/>
                  </a:lnTo>
                  <a:lnTo>
                    <a:pt x="2247" y="152"/>
                  </a:lnTo>
                  <a:lnTo>
                    <a:pt x="1701" y="406"/>
                  </a:lnTo>
                  <a:lnTo>
                    <a:pt x="2197" y="800"/>
                  </a:lnTo>
                  <a:lnTo>
                    <a:pt x="2743" y="749"/>
                  </a:lnTo>
                  <a:lnTo>
                    <a:pt x="3289" y="520"/>
                  </a:lnTo>
                  <a:close/>
                </a:path>
              </a:pathLst>
            </a:custGeom>
            <a:solidFill>
              <a:srgbClr val="91C8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0" name="object 4150"/>
            <p:cNvSpPr/>
            <p:nvPr/>
          </p:nvSpPr>
          <p:spPr>
            <a:xfrm>
              <a:off x="12502794" y="6846276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235" y="7721"/>
                  </a:moveTo>
                  <a:lnTo>
                    <a:pt x="12354" y="7721"/>
                  </a:lnTo>
                  <a:lnTo>
                    <a:pt x="13103" y="9448"/>
                  </a:lnTo>
                  <a:lnTo>
                    <a:pt x="13548" y="8953"/>
                  </a:lnTo>
                  <a:lnTo>
                    <a:pt x="13471" y="8381"/>
                  </a:lnTo>
                  <a:lnTo>
                    <a:pt x="13235" y="7721"/>
                  </a:lnTo>
                  <a:close/>
                </a:path>
                <a:path w="13970" h="9525">
                  <a:moveTo>
                    <a:pt x="11742" y="5372"/>
                  </a:moveTo>
                  <a:lnTo>
                    <a:pt x="8252" y="5372"/>
                  </a:lnTo>
                  <a:lnTo>
                    <a:pt x="9712" y="6730"/>
                  </a:lnTo>
                  <a:lnTo>
                    <a:pt x="9572" y="8432"/>
                  </a:lnTo>
                  <a:lnTo>
                    <a:pt x="11046" y="7797"/>
                  </a:lnTo>
                  <a:lnTo>
                    <a:pt x="12354" y="7721"/>
                  </a:lnTo>
                  <a:lnTo>
                    <a:pt x="13235" y="7721"/>
                  </a:lnTo>
                  <a:lnTo>
                    <a:pt x="12760" y="6438"/>
                  </a:lnTo>
                  <a:lnTo>
                    <a:pt x="11742" y="5372"/>
                  </a:lnTo>
                  <a:close/>
                </a:path>
                <a:path w="13970" h="9525">
                  <a:moveTo>
                    <a:pt x="1368" y="571"/>
                  </a:moveTo>
                  <a:lnTo>
                    <a:pt x="403" y="888"/>
                  </a:lnTo>
                  <a:lnTo>
                    <a:pt x="263" y="1003"/>
                  </a:lnTo>
                  <a:lnTo>
                    <a:pt x="111" y="1092"/>
                  </a:lnTo>
                  <a:lnTo>
                    <a:pt x="0" y="1371"/>
                  </a:lnTo>
                  <a:lnTo>
                    <a:pt x="632" y="3200"/>
                  </a:lnTo>
                  <a:lnTo>
                    <a:pt x="2079" y="3289"/>
                  </a:lnTo>
                  <a:lnTo>
                    <a:pt x="2803" y="4724"/>
                  </a:lnTo>
                  <a:lnTo>
                    <a:pt x="5115" y="5435"/>
                  </a:lnTo>
                  <a:lnTo>
                    <a:pt x="5318" y="7594"/>
                  </a:lnTo>
                  <a:lnTo>
                    <a:pt x="8252" y="5372"/>
                  </a:lnTo>
                  <a:lnTo>
                    <a:pt x="11742" y="5372"/>
                  </a:lnTo>
                  <a:lnTo>
                    <a:pt x="10614" y="4190"/>
                  </a:lnTo>
                  <a:lnTo>
                    <a:pt x="10410" y="3340"/>
                  </a:lnTo>
                  <a:lnTo>
                    <a:pt x="9077" y="3340"/>
                  </a:lnTo>
                  <a:lnTo>
                    <a:pt x="8743" y="2692"/>
                  </a:lnTo>
                  <a:lnTo>
                    <a:pt x="3527" y="2692"/>
                  </a:lnTo>
                  <a:lnTo>
                    <a:pt x="2397" y="2489"/>
                  </a:lnTo>
                  <a:lnTo>
                    <a:pt x="1368" y="571"/>
                  </a:lnTo>
                  <a:close/>
                </a:path>
                <a:path w="13970" h="9525">
                  <a:moveTo>
                    <a:pt x="11096" y="0"/>
                  </a:moveTo>
                  <a:lnTo>
                    <a:pt x="8480" y="152"/>
                  </a:lnTo>
                  <a:lnTo>
                    <a:pt x="9077" y="3340"/>
                  </a:lnTo>
                  <a:lnTo>
                    <a:pt x="10410" y="3340"/>
                  </a:lnTo>
                  <a:lnTo>
                    <a:pt x="10455" y="3200"/>
                  </a:lnTo>
                  <a:lnTo>
                    <a:pt x="11630" y="1371"/>
                  </a:lnTo>
                  <a:lnTo>
                    <a:pt x="11096" y="0"/>
                  </a:lnTo>
                  <a:close/>
                </a:path>
                <a:path w="13970" h="9525">
                  <a:moveTo>
                    <a:pt x="7858" y="977"/>
                  </a:moveTo>
                  <a:lnTo>
                    <a:pt x="6372" y="1752"/>
                  </a:lnTo>
                  <a:lnTo>
                    <a:pt x="4912" y="2336"/>
                  </a:lnTo>
                  <a:lnTo>
                    <a:pt x="3527" y="2692"/>
                  </a:lnTo>
                  <a:lnTo>
                    <a:pt x="8743" y="2692"/>
                  </a:lnTo>
                  <a:lnTo>
                    <a:pt x="7858" y="977"/>
                  </a:lnTo>
                  <a:close/>
                </a:path>
              </a:pathLst>
            </a:custGeom>
            <a:solidFill>
              <a:srgbClr val="EE29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1" name="object 4151"/>
            <p:cNvSpPr/>
            <p:nvPr/>
          </p:nvSpPr>
          <p:spPr>
            <a:xfrm>
              <a:off x="12512377" y="6854003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755" y="0"/>
                  </a:moveTo>
                  <a:lnTo>
                    <a:pt x="1460" y="76"/>
                  </a:lnTo>
                  <a:lnTo>
                    <a:pt x="0" y="711"/>
                  </a:lnTo>
                  <a:lnTo>
                    <a:pt x="254" y="1409"/>
                  </a:lnTo>
                  <a:lnTo>
                    <a:pt x="355" y="1625"/>
                  </a:lnTo>
                  <a:lnTo>
                    <a:pt x="508" y="2095"/>
                  </a:lnTo>
                  <a:lnTo>
                    <a:pt x="863" y="1993"/>
                  </a:lnTo>
                  <a:lnTo>
                    <a:pt x="1193" y="1803"/>
                  </a:lnTo>
                  <a:lnTo>
                    <a:pt x="1536" y="2095"/>
                  </a:lnTo>
                  <a:lnTo>
                    <a:pt x="1041" y="2527"/>
                  </a:lnTo>
                  <a:lnTo>
                    <a:pt x="787" y="2768"/>
                  </a:lnTo>
                  <a:lnTo>
                    <a:pt x="990" y="3327"/>
                  </a:lnTo>
                  <a:lnTo>
                    <a:pt x="1054" y="3898"/>
                  </a:lnTo>
                  <a:lnTo>
                    <a:pt x="596" y="4406"/>
                  </a:lnTo>
                  <a:lnTo>
                    <a:pt x="406" y="6311"/>
                  </a:lnTo>
                  <a:lnTo>
                    <a:pt x="1638" y="7696"/>
                  </a:lnTo>
                  <a:lnTo>
                    <a:pt x="2438" y="9220"/>
                  </a:lnTo>
                  <a:lnTo>
                    <a:pt x="5537" y="8166"/>
                  </a:lnTo>
                  <a:lnTo>
                    <a:pt x="6489" y="7645"/>
                  </a:lnTo>
                  <a:lnTo>
                    <a:pt x="6985" y="6718"/>
                  </a:lnTo>
                  <a:lnTo>
                    <a:pt x="7683" y="6464"/>
                  </a:lnTo>
                  <a:lnTo>
                    <a:pt x="8547" y="6070"/>
                  </a:lnTo>
                  <a:lnTo>
                    <a:pt x="8839" y="5448"/>
                  </a:lnTo>
                  <a:lnTo>
                    <a:pt x="8534" y="4559"/>
                  </a:lnTo>
                  <a:lnTo>
                    <a:pt x="7289" y="6070"/>
                  </a:lnTo>
                  <a:lnTo>
                    <a:pt x="5816" y="6692"/>
                  </a:lnTo>
                  <a:lnTo>
                    <a:pt x="4000" y="5778"/>
                  </a:lnTo>
                  <a:lnTo>
                    <a:pt x="4089" y="4864"/>
                  </a:lnTo>
                  <a:lnTo>
                    <a:pt x="4902" y="4978"/>
                  </a:lnTo>
                  <a:lnTo>
                    <a:pt x="5499" y="3606"/>
                  </a:lnTo>
                  <a:lnTo>
                    <a:pt x="7556" y="3378"/>
                  </a:lnTo>
                  <a:lnTo>
                    <a:pt x="6184" y="215"/>
                  </a:lnTo>
                  <a:lnTo>
                    <a:pt x="4889" y="2311"/>
                  </a:lnTo>
                  <a:lnTo>
                    <a:pt x="3733" y="1879"/>
                  </a:lnTo>
                  <a:lnTo>
                    <a:pt x="3517" y="1727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2" name="object 4152"/>
            <p:cNvSpPr/>
            <p:nvPr/>
          </p:nvSpPr>
          <p:spPr>
            <a:xfrm>
              <a:off x="12501559" y="68446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6235" y="0"/>
                  </a:moveTo>
                  <a:lnTo>
                    <a:pt x="4889" y="139"/>
                  </a:lnTo>
                  <a:lnTo>
                    <a:pt x="3911" y="1651"/>
                  </a:lnTo>
                  <a:lnTo>
                    <a:pt x="1536" y="596"/>
                  </a:lnTo>
                  <a:lnTo>
                    <a:pt x="368" y="1257"/>
                  </a:lnTo>
                  <a:lnTo>
                    <a:pt x="0" y="2298"/>
                  </a:lnTo>
                  <a:lnTo>
                    <a:pt x="647" y="2108"/>
                  </a:lnTo>
                  <a:lnTo>
                    <a:pt x="1206" y="1638"/>
                  </a:lnTo>
                  <a:lnTo>
                    <a:pt x="1638" y="2501"/>
                  </a:lnTo>
                  <a:lnTo>
                    <a:pt x="2095" y="2362"/>
                  </a:lnTo>
                  <a:lnTo>
                    <a:pt x="2603" y="2184"/>
                  </a:lnTo>
                  <a:lnTo>
                    <a:pt x="3632" y="4102"/>
                  </a:lnTo>
                  <a:lnTo>
                    <a:pt x="4762" y="4305"/>
                  </a:lnTo>
                  <a:lnTo>
                    <a:pt x="6146" y="3949"/>
                  </a:lnTo>
                  <a:lnTo>
                    <a:pt x="7696" y="2298"/>
                  </a:lnTo>
                  <a:lnTo>
                    <a:pt x="6299" y="21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3" name="object 4153"/>
            <p:cNvSpPr/>
            <p:nvPr/>
          </p:nvSpPr>
          <p:spPr>
            <a:xfrm>
              <a:off x="12513890" y="684629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177" y="444"/>
                  </a:lnTo>
                  <a:lnTo>
                    <a:pt x="342" y="914"/>
                  </a:lnTo>
                  <a:lnTo>
                    <a:pt x="533" y="1358"/>
                  </a:lnTo>
                  <a:lnTo>
                    <a:pt x="292" y="2463"/>
                  </a:lnTo>
                  <a:lnTo>
                    <a:pt x="977" y="3200"/>
                  </a:lnTo>
                  <a:lnTo>
                    <a:pt x="1600" y="3924"/>
                  </a:lnTo>
                  <a:lnTo>
                    <a:pt x="2184" y="4571"/>
                  </a:lnTo>
                  <a:lnTo>
                    <a:pt x="2743" y="4368"/>
                  </a:lnTo>
                  <a:lnTo>
                    <a:pt x="3733" y="2146"/>
                  </a:lnTo>
                  <a:lnTo>
                    <a:pt x="203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F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4" name="object 4154"/>
            <p:cNvSpPr/>
            <p:nvPr/>
          </p:nvSpPr>
          <p:spPr>
            <a:xfrm>
              <a:off x="12515561" y="68527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52" y="469"/>
                  </a:lnTo>
                  <a:lnTo>
                    <a:pt x="342" y="927"/>
                  </a:lnTo>
                  <a:lnTo>
                    <a:pt x="507" y="1384"/>
                  </a:lnTo>
                  <a:lnTo>
                    <a:pt x="914" y="1282"/>
                  </a:lnTo>
                  <a:lnTo>
                    <a:pt x="1549" y="1676"/>
                  </a:lnTo>
                  <a:lnTo>
                    <a:pt x="1650" y="990"/>
                  </a:lnTo>
                  <a:lnTo>
                    <a:pt x="1676" y="774"/>
                  </a:lnTo>
                  <a:lnTo>
                    <a:pt x="1295" y="419"/>
                  </a:lnTo>
                  <a:lnTo>
                    <a:pt x="1003" y="279"/>
                  </a:lnTo>
                  <a:lnTo>
                    <a:pt x="723" y="101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5" name="object 4155"/>
            <p:cNvSpPr/>
            <p:nvPr/>
          </p:nvSpPr>
          <p:spPr>
            <a:xfrm>
              <a:off x="12518279" y="68513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54" y="0"/>
                  </a:moveTo>
                  <a:lnTo>
                    <a:pt x="0" y="800"/>
                  </a:lnTo>
                  <a:lnTo>
                    <a:pt x="317" y="787"/>
                  </a:lnTo>
                  <a:lnTo>
                    <a:pt x="635" y="749"/>
                  </a:lnTo>
                  <a:lnTo>
                    <a:pt x="965" y="736"/>
                  </a:lnTo>
                  <a:lnTo>
                    <a:pt x="622" y="571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6" name="object 4156"/>
            <p:cNvSpPr/>
            <p:nvPr/>
          </p:nvSpPr>
          <p:spPr>
            <a:xfrm>
              <a:off x="12513012" y="68386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0" y="584"/>
                  </a:lnTo>
                  <a:lnTo>
                    <a:pt x="203" y="609"/>
                  </a:lnTo>
                  <a:lnTo>
                    <a:pt x="393" y="660"/>
                  </a:lnTo>
                  <a:lnTo>
                    <a:pt x="596" y="698"/>
                  </a:lnTo>
                  <a:lnTo>
                    <a:pt x="431" y="48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19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7" name="object 4157"/>
            <p:cNvSpPr/>
            <p:nvPr/>
          </p:nvSpPr>
          <p:spPr>
            <a:xfrm>
              <a:off x="12478538" y="6839648"/>
              <a:ext cx="22225" cy="23495"/>
            </a:xfrm>
            <a:custGeom>
              <a:avLst/>
              <a:gdLst/>
              <a:ahLst/>
              <a:cxnLst/>
              <a:rect l="l" t="t" r="r" b="b"/>
              <a:pathLst>
                <a:path w="22225" h="23495">
                  <a:moveTo>
                    <a:pt x="6972" y="21996"/>
                  </a:moveTo>
                  <a:lnTo>
                    <a:pt x="4787" y="21996"/>
                  </a:lnTo>
                  <a:lnTo>
                    <a:pt x="5562" y="23406"/>
                  </a:lnTo>
                  <a:lnTo>
                    <a:pt x="6235" y="23152"/>
                  </a:lnTo>
                  <a:lnTo>
                    <a:pt x="6972" y="21996"/>
                  </a:lnTo>
                  <a:close/>
                </a:path>
                <a:path w="22225" h="23495">
                  <a:moveTo>
                    <a:pt x="8724" y="19304"/>
                  </a:moveTo>
                  <a:lnTo>
                    <a:pt x="8343" y="18516"/>
                  </a:lnTo>
                  <a:lnTo>
                    <a:pt x="7810" y="17538"/>
                  </a:lnTo>
                  <a:lnTo>
                    <a:pt x="7696" y="16891"/>
                  </a:lnTo>
                  <a:lnTo>
                    <a:pt x="7632" y="16332"/>
                  </a:lnTo>
                  <a:lnTo>
                    <a:pt x="4699" y="16332"/>
                  </a:lnTo>
                  <a:lnTo>
                    <a:pt x="3124" y="16332"/>
                  </a:lnTo>
                  <a:lnTo>
                    <a:pt x="2819" y="16484"/>
                  </a:lnTo>
                  <a:lnTo>
                    <a:pt x="2819" y="17145"/>
                  </a:lnTo>
                  <a:lnTo>
                    <a:pt x="2374" y="17487"/>
                  </a:lnTo>
                  <a:lnTo>
                    <a:pt x="2146" y="17551"/>
                  </a:lnTo>
                  <a:lnTo>
                    <a:pt x="1993" y="17614"/>
                  </a:lnTo>
                  <a:lnTo>
                    <a:pt x="1816" y="17741"/>
                  </a:lnTo>
                  <a:lnTo>
                    <a:pt x="1943" y="19304"/>
                  </a:lnTo>
                  <a:lnTo>
                    <a:pt x="0" y="19964"/>
                  </a:lnTo>
                  <a:lnTo>
                    <a:pt x="139" y="21551"/>
                  </a:lnTo>
                  <a:lnTo>
                    <a:pt x="1117" y="22860"/>
                  </a:lnTo>
                  <a:lnTo>
                    <a:pt x="2476" y="22263"/>
                  </a:lnTo>
                  <a:lnTo>
                    <a:pt x="3632" y="22110"/>
                  </a:lnTo>
                  <a:lnTo>
                    <a:pt x="4787" y="21996"/>
                  </a:lnTo>
                  <a:lnTo>
                    <a:pt x="6972" y="21983"/>
                  </a:lnTo>
                  <a:lnTo>
                    <a:pt x="7772" y="22860"/>
                  </a:lnTo>
                  <a:lnTo>
                    <a:pt x="8547" y="23050"/>
                  </a:lnTo>
                  <a:lnTo>
                    <a:pt x="8153" y="21983"/>
                  </a:lnTo>
                  <a:lnTo>
                    <a:pt x="8039" y="21691"/>
                  </a:lnTo>
                  <a:lnTo>
                    <a:pt x="7162" y="20497"/>
                  </a:lnTo>
                  <a:lnTo>
                    <a:pt x="8724" y="19304"/>
                  </a:lnTo>
                  <a:close/>
                </a:path>
                <a:path w="22225" h="23495">
                  <a:moveTo>
                    <a:pt x="22034" y="17157"/>
                  </a:moveTo>
                  <a:lnTo>
                    <a:pt x="21856" y="16662"/>
                  </a:lnTo>
                  <a:lnTo>
                    <a:pt x="21755" y="16383"/>
                  </a:lnTo>
                  <a:lnTo>
                    <a:pt x="21640" y="16065"/>
                  </a:lnTo>
                  <a:lnTo>
                    <a:pt x="21704" y="15392"/>
                  </a:lnTo>
                  <a:lnTo>
                    <a:pt x="21869" y="15036"/>
                  </a:lnTo>
                  <a:lnTo>
                    <a:pt x="21805" y="14452"/>
                  </a:lnTo>
                  <a:lnTo>
                    <a:pt x="21691" y="14160"/>
                  </a:lnTo>
                  <a:lnTo>
                    <a:pt x="20510" y="14808"/>
                  </a:lnTo>
                  <a:lnTo>
                    <a:pt x="19342" y="16383"/>
                  </a:lnTo>
                  <a:lnTo>
                    <a:pt x="17627" y="15036"/>
                  </a:lnTo>
                  <a:lnTo>
                    <a:pt x="17703" y="14808"/>
                  </a:lnTo>
                  <a:lnTo>
                    <a:pt x="17919" y="14097"/>
                  </a:lnTo>
                  <a:lnTo>
                    <a:pt x="18884" y="14668"/>
                  </a:lnTo>
                  <a:lnTo>
                    <a:pt x="19380" y="14249"/>
                  </a:lnTo>
                  <a:lnTo>
                    <a:pt x="19456" y="14097"/>
                  </a:lnTo>
                  <a:lnTo>
                    <a:pt x="19659" y="13601"/>
                  </a:lnTo>
                  <a:lnTo>
                    <a:pt x="19761" y="13208"/>
                  </a:lnTo>
                  <a:lnTo>
                    <a:pt x="19037" y="11252"/>
                  </a:lnTo>
                  <a:lnTo>
                    <a:pt x="18529" y="10248"/>
                  </a:lnTo>
                  <a:lnTo>
                    <a:pt x="18199" y="9588"/>
                  </a:lnTo>
                  <a:lnTo>
                    <a:pt x="17665" y="8483"/>
                  </a:lnTo>
                  <a:lnTo>
                    <a:pt x="18161" y="6858"/>
                  </a:lnTo>
                  <a:lnTo>
                    <a:pt x="17640" y="6438"/>
                  </a:lnTo>
                  <a:lnTo>
                    <a:pt x="17272" y="6489"/>
                  </a:lnTo>
                  <a:lnTo>
                    <a:pt x="17272" y="17348"/>
                  </a:lnTo>
                  <a:lnTo>
                    <a:pt x="17157" y="17145"/>
                  </a:lnTo>
                  <a:lnTo>
                    <a:pt x="15532" y="15748"/>
                  </a:lnTo>
                  <a:lnTo>
                    <a:pt x="14554" y="14897"/>
                  </a:lnTo>
                  <a:lnTo>
                    <a:pt x="15963" y="14808"/>
                  </a:lnTo>
                  <a:lnTo>
                    <a:pt x="17094" y="15214"/>
                  </a:lnTo>
                  <a:lnTo>
                    <a:pt x="17043" y="16916"/>
                  </a:lnTo>
                  <a:lnTo>
                    <a:pt x="17157" y="17145"/>
                  </a:lnTo>
                  <a:lnTo>
                    <a:pt x="17272" y="17348"/>
                  </a:lnTo>
                  <a:lnTo>
                    <a:pt x="17272" y="6489"/>
                  </a:lnTo>
                  <a:lnTo>
                    <a:pt x="17183" y="12319"/>
                  </a:lnTo>
                  <a:lnTo>
                    <a:pt x="16230" y="12738"/>
                  </a:lnTo>
                  <a:lnTo>
                    <a:pt x="14732" y="13157"/>
                  </a:lnTo>
                  <a:lnTo>
                    <a:pt x="14312" y="13208"/>
                  </a:lnTo>
                  <a:lnTo>
                    <a:pt x="13944" y="11938"/>
                  </a:lnTo>
                  <a:lnTo>
                    <a:pt x="13868" y="11417"/>
                  </a:lnTo>
                  <a:lnTo>
                    <a:pt x="14376" y="10807"/>
                  </a:lnTo>
                  <a:lnTo>
                    <a:pt x="15176" y="10401"/>
                  </a:lnTo>
                  <a:lnTo>
                    <a:pt x="16141" y="10248"/>
                  </a:lnTo>
                  <a:lnTo>
                    <a:pt x="16992" y="10388"/>
                  </a:lnTo>
                  <a:lnTo>
                    <a:pt x="17183" y="12319"/>
                  </a:lnTo>
                  <a:lnTo>
                    <a:pt x="17183" y="6502"/>
                  </a:lnTo>
                  <a:lnTo>
                    <a:pt x="16497" y="6692"/>
                  </a:lnTo>
                  <a:lnTo>
                    <a:pt x="15303" y="8483"/>
                  </a:lnTo>
                  <a:lnTo>
                    <a:pt x="14478" y="9588"/>
                  </a:lnTo>
                  <a:lnTo>
                    <a:pt x="12395" y="8242"/>
                  </a:lnTo>
                  <a:lnTo>
                    <a:pt x="11264" y="9855"/>
                  </a:lnTo>
                  <a:lnTo>
                    <a:pt x="13512" y="12192"/>
                  </a:lnTo>
                  <a:lnTo>
                    <a:pt x="10693" y="13601"/>
                  </a:lnTo>
                  <a:lnTo>
                    <a:pt x="10515" y="13563"/>
                  </a:lnTo>
                  <a:lnTo>
                    <a:pt x="10274" y="13512"/>
                  </a:lnTo>
                  <a:lnTo>
                    <a:pt x="9842" y="12738"/>
                  </a:lnTo>
                  <a:lnTo>
                    <a:pt x="9715" y="12611"/>
                  </a:lnTo>
                  <a:lnTo>
                    <a:pt x="9080" y="12192"/>
                  </a:lnTo>
                  <a:lnTo>
                    <a:pt x="11341" y="11417"/>
                  </a:lnTo>
                  <a:lnTo>
                    <a:pt x="8813" y="9385"/>
                  </a:lnTo>
                  <a:lnTo>
                    <a:pt x="10045" y="8343"/>
                  </a:lnTo>
                  <a:lnTo>
                    <a:pt x="8788" y="7899"/>
                  </a:lnTo>
                  <a:lnTo>
                    <a:pt x="8432" y="6858"/>
                  </a:lnTo>
                  <a:lnTo>
                    <a:pt x="8712" y="6032"/>
                  </a:lnTo>
                  <a:lnTo>
                    <a:pt x="9283" y="4457"/>
                  </a:lnTo>
                  <a:lnTo>
                    <a:pt x="8369" y="3784"/>
                  </a:lnTo>
                  <a:lnTo>
                    <a:pt x="7988" y="2844"/>
                  </a:lnTo>
                  <a:lnTo>
                    <a:pt x="7810" y="2819"/>
                  </a:lnTo>
                  <a:lnTo>
                    <a:pt x="7442" y="2768"/>
                  </a:lnTo>
                  <a:lnTo>
                    <a:pt x="6781" y="2819"/>
                  </a:lnTo>
                  <a:lnTo>
                    <a:pt x="6731" y="1892"/>
                  </a:lnTo>
                  <a:lnTo>
                    <a:pt x="7213" y="1663"/>
                  </a:lnTo>
                  <a:lnTo>
                    <a:pt x="7378" y="1549"/>
                  </a:lnTo>
                  <a:lnTo>
                    <a:pt x="7391" y="1397"/>
                  </a:lnTo>
                  <a:lnTo>
                    <a:pt x="6184" y="0"/>
                  </a:lnTo>
                  <a:lnTo>
                    <a:pt x="4826" y="1549"/>
                  </a:lnTo>
                  <a:lnTo>
                    <a:pt x="3492" y="1397"/>
                  </a:lnTo>
                  <a:lnTo>
                    <a:pt x="3327" y="2336"/>
                  </a:lnTo>
                  <a:lnTo>
                    <a:pt x="2540" y="2882"/>
                  </a:lnTo>
                  <a:lnTo>
                    <a:pt x="1968" y="3556"/>
                  </a:lnTo>
                  <a:lnTo>
                    <a:pt x="1612" y="5092"/>
                  </a:lnTo>
                  <a:lnTo>
                    <a:pt x="1016" y="6540"/>
                  </a:lnTo>
                  <a:lnTo>
                    <a:pt x="5791" y="6032"/>
                  </a:lnTo>
                  <a:lnTo>
                    <a:pt x="6845" y="7708"/>
                  </a:lnTo>
                  <a:lnTo>
                    <a:pt x="4826" y="10706"/>
                  </a:lnTo>
                  <a:lnTo>
                    <a:pt x="5753" y="11938"/>
                  </a:lnTo>
                  <a:lnTo>
                    <a:pt x="5740" y="12319"/>
                  </a:lnTo>
                  <a:lnTo>
                    <a:pt x="5270" y="13563"/>
                  </a:lnTo>
                  <a:lnTo>
                    <a:pt x="4673" y="13157"/>
                  </a:lnTo>
                  <a:lnTo>
                    <a:pt x="3987" y="13004"/>
                  </a:lnTo>
                  <a:lnTo>
                    <a:pt x="3429" y="13208"/>
                  </a:lnTo>
                  <a:lnTo>
                    <a:pt x="3352" y="13563"/>
                  </a:lnTo>
                  <a:lnTo>
                    <a:pt x="3543" y="14452"/>
                  </a:lnTo>
                  <a:lnTo>
                    <a:pt x="4978" y="14566"/>
                  </a:lnTo>
                  <a:lnTo>
                    <a:pt x="5486" y="15633"/>
                  </a:lnTo>
                  <a:lnTo>
                    <a:pt x="4991" y="16065"/>
                  </a:lnTo>
                  <a:lnTo>
                    <a:pt x="7632" y="16065"/>
                  </a:lnTo>
                  <a:lnTo>
                    <a:pt x="7708" y="15214"/>
                  </a:lnTo>
                  <a:lnTo>
                    <a:pt x="8775" y="14897"/>
                  </a:lnTo>
                  <a:lnTo>
                    <a:pt x="9791" y="15392"/>
                  </a:lnTo>
                  <a:lnTo>
                    <a:pt x="11671" y="17767"/>
                  </a:lnTo>
                  <a:lnTo>
                    <a:pt x="12344" y="18516"/>
                  </a:lnTo>
                  <a:lnTo>
                    <a:pt x="13728" y="15748"/>
                  </a:lnTo>
                  <a:lnTo>
                    <a:pt x="17373" y="17513"/>
                  </a:lnTo>
                  <a:lnTo>
                    <a:pt x="17665" y="18046"/>
                  </a:lnTo>
                  <a:lnTo>
                    <a:pt x="18084" y="17767"/>
                  </a:lnTo>
                  <a:lnTo>
                    <a:pt x="19011" y="17145"/>
                  </a:lnTo>
                  <a:lnTo>
                    <a:pt x="20434" y="16662"/>
                  </a:lnTo>
                  <a:lnTo>
                    <a:pt x="22034" y="17157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8" name="object 4158"/>
            <p:cNvSpPr/>
            <p:nvPr/>
          </p:nvSpPr>
          <p:spPr>
            <a:xfrm>
              <a:off x="12485288" y="684023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9785" y="5943"/>
                  </a:moveTo>
                  <a:lnTo>
                    <a:pt x="3721" y="5943"/>
                  </a:lnTo>
                  <a:lnTo>
                    <a:pt x="4178" y="6807"/>
                  </a:lnTo>
                  <a:lnTo>
                    <a:pt x="4698" y="7213"/>
                  </a:lnTo>
                  <a:lnTo>
                    <a:pt x="5029" y="7378"/>
                  </a:lnTo>
                  <a:lnTo>
                    <a:pt x="5664" y="7645"/>
                  </a:lnTo>
                  <a:lnTo>
                    <a:pt x="7746" y="8991"/>
                  </a:lnTo>
                  <a:lnTo>
                    <a:pt x="9018" y="7213"/>
                  </a:lnTo>
                  <a:lnTo>
                    <a:pt x="9672" y="6235"/>
                  </a:lnTo>
                  <a:lnTo>
                    <a:pt x="9785" y="5943"/>
                  </a:lnTo>
                  <a:close/>
                </a:path>
                <a:path w="10159" h="9525">
                  <a:moveTo>
                    <a:pt x="2677" y="1892"/>
                  </a:moveTo>
                  <a:lnTo>
                    <a:pt x="1549" y="1892"/>
                  </a:lnTo>
                  <a:lnTo>
                    <a:pt x="1257" y="2247"/>
                  </a:lnTo>
                  <a:lnTo>
                    <a:pt x="1288" y="2387"/>
                  </a:lnTo>
                  <a:lnTo>
                    <a:pt x="1612" y="3187"/>
                  </a:lnTo>
                  <a:lnTo>
                    <a:pt x="2552" y="3860"/>
                  </a:lnTo>
                  <a:lnTo>
                    <a:pt x="1773" y="5943"/>
                  </a:lnTo>
                  <a:lnTo>
                    <a:pt x="1729" y="6413"/>
                  </a:lnTo>
                  <a:lnTo>
                    <a:pt x="2057" y="7302"/>
                  </a:lnTo>
                  <a:lnTo>
                    <a:pt x="3314" y="7747"/>
                  </a:lnTo>
                  <a:lnTo>
                    <a:pt x="3174" y="7213"/>
                  </a:lnTo>
                  <a:lnTo>
                    <a:pt x="2654" y="6413"/>
                  </a:lnTo>
                  <a:lnTo>
                    <a:pt x="3073" y="6210"/>
                  </a:lnTo>
                  <a:lnTo>
                    <a:pt x="3721" y="5943"/>
                  </a:lnTo>
                  <a:lnTo>
                    <a:pt x="9785" y="5943"/>
                  </a:lnTo>
                  <a:lnTo>
                    <a:pt x="9931" y="4813"/>
                  </a:lnTo>
                  <a:lnTo>
                    <a:pt x="9939" y="4457"/>
                  </a:lnTo>
                  <a:lnTo>
                    <a:pt x="6248" y="4457"/>
                  </a:lnTo>
                  <a:lnTo>
                    <a:pt x="5449" y="3505"/>
                  </a:lnTo>
                  <a:lnTo>
                    <a:pt x="5551" y="2933"/>
                  </a:lnTo>
                  <a:lnTo>
                    <a:pt x="5852" y="2387"/>
                  </a:lnTo>
                  <a:lnTo>
                    <a:pt x="3822" y="2387"/>
                  </a:lnTo>
                  <a:lnTo>
                    <a:pt x="3568" y="2159"/>
                  </a:lnTo>
                  <a:lnTo>
                    <a:pt x="2705" y="1955"/>
                  </a:lnTo>
                  <a:close/>
                </a:path>
                <a:path w="10159" h="9525">
                  <a:moveTo>
                    <a:pt x="7785" y="2933"/>
                  </a:moveTo>
                  <a:lnTo>
                    <a:pt x="7175" y="3302"/>
                  </a:lnTo>
                  <a:lnTo>
                    <a:pt x="7175" y="4292"/>
                  </a:lnTo>
                  <a:lnTo>
                    <a:pt x="6248" y="4457"/>
                  </a:lnTo>
                  <a:lnTo>
                    <a:pt x="9939" y="4457"/>
                  </a:lnTo>
                  <a:lnTo>
                    <a:pt x="9956" y="3632"/>
                  </a:lnTo>
                  <a:lnTo>
                    <a:pt x="8026" y="3505"/>
                  </a:lnTo>
                  <a:lnTo>
                    <a:pt x="7924" y="3136"/>
                  </a:lnTo>
                  <a:lnTo>
                    <a:pt x="7785" y="2933"/>
                  </a:lnTo>
                  <a:close/>
                </a:path>
                <a:path w="10159" h="9525">
                  <a:moveTo>
                    <a:pt x="3721" y="533"/>
                  </a:moveTo>
                  <a:lnTo>
                    <a:pt x="3047" y="787"/>
                  </a:lnTo>
                  <a:lnTo>
                    <a:pt x="3568" y="2159"/>
                  </a:lnTo>
                  <a:lnTo>
                    <a:pt x="3740" y="2184"/>
                  </a:lnTo>
                  <a:lnTo>
                    <a:pt x="3822" y="2387"/>
                  </a:lnTo>
                  <a:lnTo>
                    <a:pt x="5852" y="2387"/>
                  </a:lnTo>
                  <a:lnTo>
                    <a:pt x="6159" y="1828"/>
                  </a:lnTo>
                  <a:lnTo>
                    <a:pt x="5731" y="1206"/>
                  </a:lnTo>
                  <a:lnTo>
                    <a:pt x="4216" y="1206"/>
                  </a:lnTo>
                  <a:lnTo>
                    <a:pt x="3721" y="533"/>
                  </a:lnTo>
                  <a:close/>
                </a:path>
                <a:path w="10159" h="9525">
                  <a:moveTo>
                    <a:pt x="1235" y="2245"/>
                  </a:moveTo>
                  <a:close/>
                </a:path>
                <a:path w="10159" h="9525">
                  <a:moveTo>
                    <a:pt x="1257" y="2184"/>
                  </a:moveTo>
                  <a:lnTo>
                    <a:pt x="711" y="2184"/>
                  </a:lnTo>
                  <a:lnTo>
                    <a:pt x="1235" y="2245"/>
                  </a:lnTo>
                  <a:close/>
                </a:path>
                <a:path w="10159" h="9525">
                  <a:moveTo>
                    <a:pt x="2781" y="88"/>
                  </a:moveTo>
                  <a:lnTo>
                    <a:pt x="2552" y="190"/>
                  </a:lnTo>
                  <a:lnTo>
                    <a:pt x="2108" y="342"/>
                  </a:lnTo>
                  <a:lnTo>
                    <a:pt x="723" y="889"/>
                  </a:lnTo>
                  <a:lnTo>
                    <a:pt x="469" y="1079"/>
                  </a:lnTo>
                  <a:lnTo>
                    <a:pt x="0" y="1295"/>
                  </a:lnTo>
                  <a:lnTo>
                    <a:pt x="50" y="2235"/>
                  </a:lnTo>
                  <a:lnTo>
                    <a:pt x="711" y="2184"/>
                  </a:lnTo>
                  <a:lnTo>
                    <a:pt x="1257" y="2184"/>
                  </a:lnTo>
                  <a:lnTo>
                    <a:pt x="1308" y="1930"/>
                  </a:lnTo>
                  <a:lnTo>
                    <a:pt x="1549" y="1892"/>
                  </a:lnTo>
                  <a:lnTo>
                    <a:pt x="2677" y="1892"/>
                  </a:lnTo>
                  <a:lnTo>
                    <a:pt x="2514" y="1511"/>
                  </a:lnTo>
                  <a:lnTo>
                    <a:pt x="2973" y="889"/>
                  </a:lnTo>
                  <a:lnTo>
                    <a:pt x="2878" y="342"/>
                  </a:lnTo>
                  <a:lnTo>
                    <a:pt x="2781" y="88"/>
                  </a:lnTo>
                  <a:close/>
                </a:path>
                <a:path w="10159" h="9525">
                  <a:moveTo>
                    <a:pt x="4902" y="0"/>
                  </a:moveTo>
                  <a:lnTo>
                    <a:pt x="4216" y="1206"/>
                  </a:lnTo>
                  <a:lnTo>
                    <a:pt x="5731" y="120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59" name="object 4159"/>
            <p:cNvSpPr/>
            <p:nvPr/>
          </p:nvSpPr>
          <p:spPr>
            <a:xfrm>
              <a:off x="12484161" y="68371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930" y="0"/>
                  </a:moveTo>
                  <a:lnTo>
                    <a:pt x="0" y="1003"/>
                  </a:lnTo>
                  <a:lnTo>
                    <a:pt x="1917" y="2425"/>
                  </a:lnTo>
                  <a:lnTo>
                    <a:pt x="3225" y="3428"/>
                  </a:lnTo>
                  <a:lnTo>
                    <a:pt x="3467" y="3352"/>
                  </a:lnTo>
                  <a:lnTo>
                    <a:pt x="3911" y="3162"/>
                  </a:lnTo>
                  <a:lnTo>
                    <a:pt x="3314" y="1562"/>
                  </a:lnTo>
                  <a:lnTo>
                    <a:pt x="3124" y="1117"/>
                  </a:lnTo>
                  <a:lnTo>
                    <a:pt x="3047" y="876"/>
                  </a:lnTo>
                  <a:lnTo>
                    <a:pt x="2857" y="444"/>
                  </a:lnTo>
                  <a:lnTo>
                    <a:pt x="2565" y="27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0" name="object 4160"/>
            <p:cNvSpPr/>
            <p:nvPr/>
          </p:nvSpPr>
          <p:spPr>
            <a:xfrm>
              <a:off x="12466424" y="6851905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40">
                  <a:moveTo>
                    <a:pt x="5588" y="0"/>
                  </a:moveTo>
                  <a:lnTo>
                    <a:pt x="4229" y="507"/>
                  </a:lnTo>
                  <a:lnTo>
                    <a:pt x="4140" y="1206"/>
                  </a:lnTo>
                  <a:lnTo>
                    <a:pt x="3746" y="2349"/>
                  </a:lnTo>
                  <a:lnTo>
                    <a:pt x="5130" y="3314"/>
                  </a:lnTo>
                  <a:lnTo>
                    <a:pt x="4876" y="4190"/>
                  </a:lnTo>
                  <a:lnTo>
                    <a:pt x="2781" y="4635"/>
                  </a:lnTo>
                  <a:lnTo>
                    <a:pt x="2844" y="6159"/>
                  </a:lnTo>
                  <a:lnTo>
                    <a:pt x="101" y="6159"/>
                  </a:lnTo>
                  <a:lnTo>
                    <a:pt x="698" y="7289"/>
                  </a:lnTo>
                  <a:lnTo>
                    <a:pt x="800" y="8051"/>
                  </a:lnTo>
                  <a:lnTo>
                    <a:pt x="2501" y="7594"/>
                  </a:lnTo>
                  <a:lnTo>
                    <a:pt x="3492" y="8610"/>
                  </a:lnTo>
                  <a:lnTo>
                    <a:pt x="4394" y="9740"/>
                  </a:lnTo>
                  <a:lnTo>
                    <a:pt x="4406" y="10147"/>
                  </a:lnTo>
                  <a:lnTo>
                    <a:pt x="4279" y="10248"/>
                  </a:lnTo>
                  <a:lnTo>
                    <a:pt x="3098" y="10350"/>
                  </a:lnTo>
                  <a:lnTo>
                    <a:pt x="2044" y="8851"/>
                  </a:lnTo>
                  <a:lnTo>
                    <a:pt x="977" y="11353"/>
                  </a:lnTo>
                  <a:lnTo>
                    <a:pt x="0" y="12852"/>
                  </a:lnTo>
                  <a:lnTo>
                    <a:pt x="1536" y="14109"/>
                  </a:lnTo>
                  <a:lnTo>
                    <a:pt x="2184" y="14211"/>
                  </a:lnTo>
                  <a:lnTo>
                    <a:pt x="2489" y="14681"/>
                  </a:lnTo>
                  <a:lnTo>
                    <a:pt x="2730" y="15239"/>
                  </a:lnTo>
                  <a:lnTo>
                    <a:pt x="3822" y="15062"/>
                  </a:lnTo>
                  <a:lnTo>
                    <a:pt x="3644" y="13042"/>
                  </a:lnTo>
                  <a:lnTo>
                    <a:pt x="5207" y="13500"/>
                  </a:lnTo>
                  <a:lnTo>
                    <a:pt x="5486" y="12166"/>
                  </a:lnTo>
                  <a:lnTo>
                    <a:pt x="6502" y="12788"/>
                  </a:lnTo>
                  <a:lnTo>
                    <a:pt x="7277" y="12738"/>
                  </a:lnTo>
                  <a:lnTo>
                    <a:pt x="7099" y="12217"/>
                  </a:lnTo>
                  <a:lnTo>
                    <a:pt x="7035" y="11950"/>
                  </a:lnTo>
                  <a:lnTo>
                    <a:pt x="7175" y="11099"/>
                  </a:lnTo>
                  <a:lnTo>
                    <a:pt x="6934" y="10198"/>
                  </a:lnTo>
                  <a:lnTo>
                    <a:pt x="7505" y="9448"/>
                  </a:lnTo>
                  <a:lnTo>
                    <a:pt x="8432" y="5308"/>
                  </a:lnTo>
                  <a:lnTo>
                    <a:pt x="8470" y="4737"/>
                  </a:lnTo>
                  <a:lnTo>
                    <a:pt x="8496" y="3606"/>
                  </a:lnTo>
                  <a:lnTo>
                    <a:pt x="5930" y="3682"/>
                  </a:lnTo>
                  <a:lnTo>
                    <a:pt x="5676" y="3289"/>
                  </a:lnTo>
                  <a:lnTo>
                    <a:pt x="6794" y="1104"/>
                  </a:lnTo>
                  <a:lnTo>
                    <a:pt x="6705" y="888"/>
                  </a:lnTo>
                  <a:lnTo>
                    <a:pt x="6642" y="647"/>
                  </a:lnTo>
                  <a:lnTo>
                    <a:pt x="6553" y="431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1" name="object 4161"/>
            <p:cNvSpPr/>
            <p:nvPr/>
          </p:nvSpPr>
          <p:spPr>
            <a:xfrm>
              <a:off x="12452314" y="686152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7073" y="0"/>
                  </a:moveTo>
                  <a:lnTo>
                    <a:pt x="5206" y="1536"/>
                  </a:lnTo>
                  <a:lnTo>
                    <a:pt x="4952" y="3390"/>
                  </a:lnTo>
                  <a:lnTo>
                    <a:pt x="4406" y="5143"/>
                  </a:lnTo>
                  <a:lnTo>
                    <a:pt x="6934" y="7137"/>
                  </a:lnTo>
                  <a:lnTo>
                    <a:pt x="3987" y="6845"/>
                  </a:lnTo>
                  <a:lnTo>
                    <a:pt x="3403" y="7543"/>
                  </a:lnTo>
                  <a:lnTo>
                    <a:pt x="2730" y="8864"/>
                  </a:lnTo>
                  <a:lnTo>
                    <a:pt x="1282" y="8420"/>
                  </a:lnTo>
                  <a:lnTo>
                    <a:pt x="0" y="8801"/>
                  </a:lnTo>
                  <a:lnTo>
                    <a:pt x="2349" y="9944"/>
                  </a:lnTo>
                  <a:lnTo>
                    <a:pt x="1600" y="11950"/>
                  </a:lnTo>
                  <a:lnTo>
                    <a:pt x="1790" y="13665"/>
                  </a:lnTo>
                  <a:lnTo>
                    <a:pt x="2654" y="12598"/>
                  </a:lnTo>
                  <a:lnTo>
                    <a:pt x="3606" y="11887"/>
                  </a:lnTo>
                  <a:lnTo>
                    <a:pt x="5892" y="12890"/>
                  </a:lnTo>
                  <a:lnTo>
                    <a:pt x="7442" y="12306"/>
                  </a:lnTo>
                  <a:lnTo>
                    <a:pt x="7277" y="11569"/>
                  </a:lnTo>
                  <a:lnTo>
                    <a:pt x="6984" y="10909"/>
                  </a:lnTo>
                  <a:lnTo>
                    <a:pt x="6654" y="10248"/>
                  </a:lnTo>
                  <a:lnTo>
                    <a:pt x="6375" y="9588"/>
                  </a:lnTo>
                  <a:lnTo>
                    <a:pt x="6032" y="9715"/>
                  </a:lnTo>
                  <a:lnTo>
                    <a:pt x="5676" y="10553"/>
                  </a:lnTo>
                  <a:lnTo>
                    <a:pt x="5156" y="9169"/>
                  </a:lnTo>
                  <a:lnTo>
                    <a:pt x="5994" y="9004"/>
                  </a:lnTo>
                  <a:lnTo>
                    <a:pt x="6502" y="8801"/>
                  </a:lnTo>
                  <a:lnTo>
                    <a:pt x="6883" y="7569"/>
                  </a:lnTo>
                  <a:lnTo>
                    <a:pt x="7048" y="6934"/>
                  </a:lnTo>
                  <a:lnTo>
                    <a:pt x="6896" y="6718"/>
                  </a:lnTo>
                  <a:lnTo>
                    <a:pt x="6857" y="6489"/>
                  </a:lnTo>
                  <a:lnTo>
                    <a:pt x="6984" y="6235"/>
                  </a:lnTo>
                  <a:lnTo>
                    <a:pt x="7086" y="5905"/>
                  </a:lnTo>
                  <a:lnTo>
                    <a:pt x="7238" y="521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2" name="object 4162"/>
            <p:cNvSpPr/>
            <p:nvPr/>
          </p:nvSpPr>
          <p:spPr>
            <a:xfrm>
              <a:off x="12458675" y="686617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045" y="0"/>
                  </a:moveTo>
                  <a:lnTo>
                    <a:pt x="3898" y="254"/>
                  </a:lnTo>
                  <a:lnTo>
                    <a:pt x="3441" y="444"/>
                  </a:lnTo>
                  <a:lnTo>
                    <a:pt x="3213" y="520"/>
                  </a:lnTo>
                  <a:lnTo>
                    <a:pt x="2463" y="685"/>
                  </a:lnTo>
                  <a:lnTo>
                    <a:pt x="2095" y="838"/>
                  </a:lnTo>
                  <a:lnTo>
                    <a:pt x="1841" y="647"/>
                  </a:lnTo>
                  <a:lnTo>
                    <a:pt x="1562" y="419"/>
                  </a:lnTo>
                  <a:lnTo>
                    <a:pt x="1346" y="495"/>
                  </a:lnTo>
                  <a:lnTo>
                    <a:pt x="1117" y="558"/>
                  </a:lnTo>
                  <a:lnTo>
                    <a:pt x="888" y="584"/>
                  </a:lnTo>
                  <a:lnTo>
                    <a:pt x="800" y="939"/>
                  </a:lnTo>
                  <a:lnTo>
                    <a:pt x="609" y="1600"/>
                  </a:lnTo>
                  <a:lnTo>
                    <a:pt x="914" y="1663"/>
                  </a:lnTo>
                  <a:lnTo>
                    <a:pt x="1041" y="1803"/>
                  </a:lnTo>
                  <a:lnTo>
                    <a:pt x="914" y="2044"/>
                  </a:lnTo>
                  <a:lnTo>
                    <a:pt x="761" y="2209"/>
                  </a:lnTo>
                  <a:lnTo>
                    <a:pt x="342" y="3543"/>
                  </a:lnTo>
                  <a:lnTo>
                    <a:pt x="152" y="4152"/>
                  </a:lnTo>
                  <a:lnTo>
                    <a:pt x="0" y="4940"/>
                  </a:lnTo>
                  <a:lnTo>
                    <a:pt x="914" y="6934"/>
                  </a:lnTo>
                  <a:lnTo>
                    <a:pt x="2539" y="6337"/>
                  </a:lnTo>
                  <a:lnTo>
                    <a:pt x="4140" y="5715"/>
                  </a:lnTo>
                  <a:lnTo>
                    <a:pt x="5753" y="5118"/>
                  </a:lnTo>
                  <a:lnTo>
                    <a:pt x="5486" y="4343"/>
                  </a:lnTo>
                  <a:lnTo>
                    <a:pt x="5041" y="3568"/>
                  </a:lnTo>
                  <a:lnTo>
                    <a:pt x="5664" y="2768"/>
                  </a:lnTo>
                  <a:lnTo>
                    <a:pt x="5448" y="1663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F491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3" name="object 4163"/>
            <p:cNvSpPr/>
            <p:nvPr/>
          </p:nvSpPr>
          <p:spPr>
            <a:xfrm>
              <a:off x="12461374" y="6859509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7556" y="0"/>
                  </a:moveTo>
                  <a:lnTo>
                    <a:pt x="584" y="4571"/>
                  </a:lnTo>
                  <a:lnTo>
                    <a:pt x="0" y="5854"/>
                  </a:lnTo>
                  <a:lnTo>
                    <a:pt x="508" y="7200"/>
                  </a:lnTo>
                  <a:lnTo>
                    <a:pt x="749" y="7111"/>
                  </a:lnTo>
                  <a:lnTo>
                    <a:pt x="1193" y="6908"/>
                  </a:lnTo>
                  <a:lnTo>
                    <a:pt x="1358" y="6591"/>
                  </a:lnTo>
                  <a:lnTo>
                    <a:pt x="1460" y="6210"/>
                  </a:lnTo>
                  <a:lnTo>
                    <a:pt x="1689" y="5968"/>
                  </a:lnTo>
                  <a:lnTo>
                    <a:pt x="3492" y="4190"/>
                  </a:lnTo>
                  <a:lnTo>
                    <a:pt x="3835" y="4254"/>
                  </a:lnTo>
                  <a:lnTo>
                    <a:pt x="4940" y="6426"/>
                  </a:lnTo>
                  <a:lnTo>
                    <a:pt x="5143" y="6857"/>
                  </a:lnTo>
                  <a:lnTo>
                    <a:pt x="5308" y="7302"/>
                  </a:lnTo>
                  <a:lnTo>
                    <a:pt x="5499" y="7746"/>
                  </a:lnTo>
                  <a:lnTo>
                    <a:pt x="5829" y="7607"/>
                  </a:lnTo>
                  <a:lnTo>
                    <a:pt x="6159" y="7505"/>
                  </a:lnTo>
                  <a:lnTo>
                    <a:pt x="6553" y="7264"/>
                  </a:lnTo>
                  <a:lnTo>
                    <a:pt x="6781" y="7162"/>
                  </a:lnTo>
                  <a:lnTo>
                    <a:pt x="6692" y="6959"/>
                  </a:lnTo>
                  <a:lnTo>
                    <a:pt x="6578" y="6515"/>
                  </a:lnTo>
                  <a:lnTo>
                    <a:pt x="5054" y="5245"/>
                  </a:lnTo>
                  <a:lnTo>
                    <a:pt x="6032" y="3746"/>
                  </a:lnTo>
                  <a:lnTo>
                    <a:pt x="7099" y="1244"/>
                  </a:lnTo>
                  <a:lnTo>
                    <a:pt x="8153" y="2755"/>
                  </a:lnTo>
                  <a:lnTo>
                    <a:pt x="9334" y="2641"/>
                  </a:lnTo>
                  <a:lnTo>
                    <a:pt x="9436" y="2146"/>
                  </a:lnTo>
                  <a:lnTo>
                    <a:pt x="8547" y="1003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EF44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4" name="object 4164"/>
            <p:cNvSpPr/>
            <p:nvPr/>
          </p:nvSpPr>
          <p:spPr>
            <a:xfrm>
              <a:off x="12454269" y="685632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295" y="0"/>
                  </a:moveTo>
                  <a:lnTo>
                    <a:pt x="2286" y="1714"/>
                  </a:lnTo>
                  <a:lnTo>
                    <a:pt x="1295" y="444"/>
                  </a:lnTo>
                  <a:lnTo>
                    <a:pt x="38" y="698"/>
                  </a:lnTo>
                  <a:lnTo>
                    <a:pt x="736" y="2654"/>
                  </a:lnTo>
                  <a:lnTo>
                    <a:pt x="0" y="5181"/>
                  </a:lnTo>
                  <a:lnTo>
                    <a:pt x="2222" y="6591"/>
                  </a:lnTo>
                  <a:lnTo>
                    <a:pt x="3149" y="5956"/>
                  </a:lnTo>
                  <a:lnTo>
                    <a:pt x="2438" y="5029"/>
                  </a:lnTo>
                  <a:lnTo>
                    <a:pt x="2628" y="4254"/>
                  </a:lnTo>
                  <a:lnTo>
                    <a:pt x="2832" y="3505"/>
                  </a:lnTo>
                  <a:lnTo>
                    <a:pt x="2108" y="2438"/>
                  </a:lnTo>
                  <a:lnTo>
                    <a:pt x="3225" y="1993"/>
                  </a:lnTo>
                  <a:lnTo>
                    <a:pt x="4406" y="1549"/>
                  </a:lnTo>
                  <a:lnTo>
                    <a:pt x="4178" y="3213"/>
                  </a:lnTo>
                  <a:lnTo>
                    <a:pt x="5207" y="3390"/>
                  </a:lnTo>
                  <a:lnTo>
                    <a:pt x="5397" y="3289"/>
                  </a:lnTo>
                  <a:lnTo>
                    <a:pt x="5702" y="3238"/>
                  </a:lnTo>
                  <a:lnTo>
                    <a:pt x="5041" y="2362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5" name="object 4165"/>
            <p:cNvSpPr/>
            <p:nvPr/>
          </p:nvSpPr>
          <p:spPr>
            <a:xfrm>
              <a:off x="12465586" y="685072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269" y="0"/>
                  </a:moveTo>
                  <a:lnTo>
                    <a:pt x="977" y="647"/>
                  </a:lnTo>
                  <a:lnTo>
                    <a:pt x="406" y="1981"/>
                  </a:lnTo>
                  <a:lnTo>
                    <a:pt x="0" y="2895"/>
                  </a:lnTo>
                  <a:lnTo>
                    <a:pt x="482" y="3390"/>
                  </a:lnTo>
                  <a:lnTo>
                    <a:pt x="2247" y="3581"/>
                  </a:lnTo>
                  <a:lnTo>
                    <a:pt x="2654" y="2870"/>
                  </a:lnTo>
                  <a:lnTo>
                    <a:pt x="2539" y="2120"/>
                  </a:lnTo>
                  <a:lnTo>
                    <a:pt x="2451" y="1587"/>
                  </a:lnTo>
                  <a:lnTo>
                    <a:pt x="1892" y="1142"/>
                  </a:lnTo>
                  <a:lnTo>
                    <a:pt x="1536" y="685"/>
                  </a:lnTo>
                  <a:lnTo>
                    <a:pt x="1346" y="228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6" name="object 4166"/>
            <p:cNvSpPr/>
            <p:nvPr/>
          </p:nvSpPr>
          <p:spPr>
            <a:xfrm>
              <a:off x="12466590" y="68483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8" y="0"/>
                  </a:moveTo>
                  <a:lnTo>
                    <a:pt x="101" y="990"/>
                  </a:lnTo>
                  <a:lnTo>
                    <a:pt x="0" y="1714"/>
                  </a:lnTo>
                  <a:lnTo>
                    <a:pt x="266" y="2413"/>
                  </a:lnTo>
                  <a:lnTo>
                    <a:pt x="342" y="2641"/>
                  </a:lnTo>
                  <a:lnTo>
                    <a:pt x="533" y="3098"/>
                  </a:lnTo>
                  <a:lnTo>
                    <a:pt x="749" y="2997"/>
                  </a:lnTo>
                  <a:lnTo>
                    <a:pt x="977" y="2908"/>
                  </a:lnTo>
                  <a:lnTo>
                    <a:pt x="1219" y="2832"/>
                  </a:lnTo>
                  <a:lnTo>
                    <a:pt x="1346" y="2514"/>
                  </a:lnTo>
                  <a:lnTo>
                    <a:pt x="1638" y="1892"/>
                  </a:lnTo>
                  <a:lnTo>
                    <a:pt x="1549" y="1244"/>
                  </a:lnTo>
                  <a:lnTo>
                    <a:pt x="2120" y="190"/>
                  </a:lnTo>
                  <a:lnTo>
                    <a:pt x="1079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7" name="object 4167"/>
            <p:cNvSpPr/>
            <p:nvPr/>
          </p:nvSpPr>
          <p:spPr>
            <a:xfrm>
              <a:off x="12464449" y="685508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901" y="0"/>
                  </a:moveTo>
                  <a:lnTo>
                    <a:pt x="469" y="63"/>
                  </a:lnTo>
                  <a:lnTo>
                    <a:pt x="76" y="152"/>
                  </a:lnTo>
                  <a:lnTo>
                    <a:pt x="0" y="533"/>
                  </a:lnTo>
                  <a:lnTo>
                    <a:pt x="114" y="965"/>
                  </a:lnTo>
                  <a:lnTo>
                    <a:pt x="546" y="1473"/>
                  </a:lnTo>
                  <a:lnTo>
                    <a:pt x="800" y="1752"/>
                  </a:lnTo>
                  <a:lnTo>
                    <a:pt x="901" y="1409"/>
                  </a:lnTo>
                  <a:lnTo>
                    <a:pt x="1079" y="1079"/>
                  </a:lnTo>
                  <a:lnTo>
                    <a:pt x="1079" y="40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8" name="object 4168"/>
            <p:cNvSpPr/>
            <p:nvPr/>
          </p:nvSpPr>
          <p:spPr>
            <a:xfrm>
              <a:off x="12448609" y="68658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55" y="0"/>
                  </a:moveTo>
                  <a:lnTo>
                    <a:pt x="660" y="292"/>
                  </a:lnTo>
                  <a:lnTo>
                    <a:pt x="0" y="546"/>
                  </a:lnTo>
                  <a:lnTo>
                    <a:pt x="431" y="1244"/>
                  </a:lnTo>
                  <a:lnTo>
                    <a:pt x="685" y="1663"/>
                  </a:lnTo>
                  <a:lnTo>
                    <a:pt x="1257" y="1460"/>
                  </a:lnTo>
                  <a:lnTo>
                    <a:pt x="1689" y="1346"/>
                  </a:lnTo>
                  <a:lnTo>
                    <a:pt x="1498" y="901"/>
                  </a:lnTo>
                  <a:lnTo>
                    <a:pt x="1333" y="44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F43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69" name="object 4169"/>
            <p:cNvSpPr/>
            <p:nvPr/>
          </p:nvSpPr>
          <p:spPr>
            <a:xfrm>
              <a:off x="12460237" y="68634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901" y="3390"/>
                  </a:moveTo>
                  <a:lnTo>
                    <a:pt x="0" y="3136"/>
                  </a:lnTo>
                  <a:lnTo>
                    <a:pt x="266" y="3352"/>
                  </a:lnTo>
                  <a:lnTo>
                    <a:pt x="546" y="3543"/>
                  </a:lnTo>
                  <a:lnTo>
                    <a:pt x="901" y="3390"/>
                  </a:lnTo>
                  <a:close/>
                </a:path>
                <a:path w="2540" h="3809">
                  <a:moveTo>
                    <a:pt x="1993" y="0"/>
                  </a:moveTo>
                  <a:lnTo>
                    <a:pt x="76" y="850"/>
                  </a:lnTo>
                  <a:lnTo>
                    <a:pt x="1130" y="1892"/>
                  </a:lnTo>
                  <a:lnTo>
                    <a:pt x="1435" y="1257"/>
                  </a:lnTo>
                  <a:lnTo>
                    <a:pt x="1701" y="63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0" name="object 4170"/>
            <p:cNvSpPr/>
            <p:nvPr/>
          </p:nvSpPr>
          <p:spPr>
            <a:xfrm>
              <a:off x="12465000" y="68517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41" y="5092"/>
                  </a:moveTo>
                  <a:lnTo>
                    <a:pt x="0" y="5359"/>
                  </a:lnTo>
                  <a:lnTo>
                    <a:pt x="190" y="5435"/>
                  </a:lnTo>
                  <a:lnTo>
                    <a:pt x="241" y="5092"/>
                  </a:lnTo>
                  <a:close/>
                </a:path>
                <a:path w="5715" h="5715">
                  <a:moveTo>
                    <a:pt x="5638" y="685"/>
                  </a:moveTo>
                  <a:lnTo>
                    <a:pt x="5549" y="444"/>
                  </a:lnTo>
                  <a:lnTo>
                    <a:pt x="5448" y="241"/>
                  </a:lnTo>
                  <a:lnTo>
                    <a:pt x="5372" y="0"/>
                  </a:lnTo>
                  <a:lnTo>
                    <a:pt x="5207" y="190"/>
                  </a:lnTo>
                  <a:lnTo>
                    <a:pt x="5194" y="317"/>
                  </a:lnTo>
                  <a:lnTo>
                    <a:pt x="5156" y="546"/>
                  </a:lnTo>
                  <a:lnTo>
                    <a:pt x="5308" y="685"/>
                  </a:lnTo>
                  <a:lnTo>
                    <a:pt x="5638" y="685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1" name="object 4171"/>
            <p:cNvSpPr/>
            <p:nvPr/>
          </p:nvSpPr>
          <p:spPr>
            <a:xfrm>
              <a:off x="12448679" y="6873344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2717" y="0"/>
                  </a:moveTo>
                  <a:lnTo>
                    <a:pt x="952" y="393"/>
                  </a:lnTo>
                  <a:lnTo>
                    <a:pt x="190" y="1130"/>
                  </a:lnTo>
                  <a:lnTo>
                    <a:pt x="0" y="1981"/>
                  </a:lnTo>
                  <a:lnTo>
                    <a:pt x="355" y="2984"/>
                  </a:lnTo>
                  <a:lnTo>
                    <a:pt x="609" y="3644"/>
                  </a:lnTo>
                  <a:lnTo>
                    <a:pt x="2006" y="3924"/>
                  </a:lnTo>
                  <a:lnTo>
                    <a:pt x="3149" y="4368"/>
                  </a:lnTo>
                  <a:lnTo>
                    <a:pt x="2349" y="6146"/>
                  </a:lnTo>
                  <a:lnTo>
                    <a:pt x="2463" y="7150"/>
                  </a:lnTo>
                  <a:lnTo>
                    <a:pt x="2705" y="9143"/>
                  </a:lnTo>
                  <a:lnTo>
                    <a:pt x="3352" y="9270"/>
                  </a:lnTo>
                  <a:lnTo>
                    <a:pt x="3670" y="9728"/>
                  </a:lnTo>
                  <a:lnTo>
                    <a:pt x="3911" y="10274"/>
                  </a:lnTo>
                  <a:lnTo>
                    <a:pt x="5143" y="9893"/>
                  </a:lnTo>
                  <a:lnTo>
                    <a:pt x="4902" y="8191"/>
                  </a:lnTo>
                  <a:lnTo>
                    <a:pt x="6146" y="7848"/>
                  </a:lnTo>
                  <a:lnTo>
                    <a:pt x="6210" y="5816"/>
                  </a:lnTo>
                  <a:lnTo>
                    <a:pt x="5016" y="3924"/>
                  </a:lnTo>
                  <a:lnTo>
                    <a:pt x="5422" y="1841"/>
                  </a:lnTo>
                  <a:lnTo>
                    <a:pt x="3898" y="147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2" name="object 4172"/>
            <p:cNvSpPr/>
            <p:nvPr/>
          </p:nvSpPr>
          <p:spPr>
            <a:xfrm>
              <a:off x="12445008" y="687907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495" y="0"/>
                  </a:moveTo>
                  <a:lnTo>
                    <a:pt x="228" y="723"/>
                  </a:lnTo>
                  <a:lnTo>
                    <a:pt x="0" y="1104"/>
                  </a:lnTo>
                  <a:lnTo>
                    <a:pt x="520" y="2438"/>
                  </a:lnTo>
                  <a:lnTo>
                    <a:pt x="723" y="3949"/>
                  </a:lnTo>
                  <a:lnTo>
                    <a:pt x="2882" y="5041"/>
                  </a:lnTo>
                  <a:lnTo>
                    <a:pt x="2768" y="5727"/>
                  </a:lnTo>
                  <a:lnTo>
                    <a:pt x="2819" y="6299"/>
                  </a:lnTo>
                  <a:lnTo>
                    <a:pt x="3848" y="6705"/>
                  </a:lnTo>
                  <a:lnTo>
                    <a:pt x="4952" y="8547"/>
                  </a:lnTo>
                  <a:lnTo>
                    <a:pt x="6019" y="10223"/>
                  </a:lnTo>
                  <a:lnTo>
                    <a:pt x="7086" y="10007"/>
                  </a:lnTo>
                  <a:lnTo>
                    <a:pt x="8381" y="8991"/>
                  </a:lnTo>
                  <a:lnTo>
                    <a:pt x="8623" y="7277"/>
                  </a:lnTo>
                  <a:lnTo>
                    <a:pt x="8521" y="7086"/>
                  </a:lnTo>
                  <a:lnTo>
                    <a:pt x="8343" y="6642"/>
                  </a:lnTo>
                  <a:lnTo>
                    <a:pt x="7289" y="6476"/>
                  </a:lnTo>
                  <a:lnTo>
                    <a:pt x="6083" y="6591"/>
                  </a:lnTo>
                  <a:lnTo>
                    <a:pt x="5397" y="5448"/>
                  </a:lnTo>
                  <a:lnTo>
                    <a:pt x="4419" y="5181"/>
                  </a:lnTo>
                  <a:lnTo>
                    <a:pt x="4317" y="4330"/>
                  </a:lnTo>
                  <a:lnTo>
                    <a:pt x="4089" y="3530"/>
                  </a:lnTo>
                  <a:lnTo>
                    <a:pt x="3149" y="2908"/>
                  </a:lnTo>
                  <a:lnTo>
                    <a:pt x="876" y="3784"/>
                  </a:lnTo>
                  <a:lnTo>
                    <a:pt x="1625" y="1295"/>
                  </a:lnTo>
                  <a:lnTo>
                    <a:pt x="1333" y="838"/>
                  </a:lnTo>
                  <a:lnTo>
                    <a:pt x="1435" y="38"/>
                  </a:lnTo>
                  <a:lnTo>
                    <a:pt x="736" y="2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F44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3" name="object 4173"/>
            <p:cNvSpPr/>
            <p:nvPr/>
          </p:nvSpPr>
          <p:spPr>
            <a:xfrm>
              <a:off x="12441227" y="687255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225" y="0"/>
                  </a:moveTo>
                  <a:lnTo>
                    <a:pt x="1904" y="482"/>
                  </a:lnTo>
                  <a:lnTo>
                    <a:pt x="2197" y="1181"/>
                  </a:lnTo>
                  <a:lnTo>
                    <a:pt x="2489" y="1231"/>
                  </a:lnTo>
                  <a:lnTo>
                    <a:pt x="2501" y="1727"/>
                  </a:lnTo>
                  <a:lnTo>
                    <a:pt x="2362" y="1790"/>
                  </a:lnTo>
                  <a:lnTo>
                    <a:pt x="0" y="2946"/>
                  </a:lnTo>
                  <a:lnTo>
                    <a:pt x="1219" y="4597"/>
                  </a:lnTo>
                  <a:lnTo>
                    <a:pt x="1562" y="6121"/>
                  </a:lnTo>
                  <a:lnTo>
                    <a:pt x="1739" y="6286"/>
                  </a:lnTo>
                  <a:lnTo>
                    <a:pt x="1854" y="6476"/>
                  </a:lnTo>
                  <a:lnTo>
                    <a:pt x="1916" y="6688"/>
                  </a:lnTo>
                  <a:lnTo>
                    <a:pt x="2336" y="6515"/>
                  </a:lnTo>
                  <a:lnTo>
                    <a:pt x="2590" y="6515"/>
                  </a:lnTo>
                  <a:lnTo>
                    <a:pt x="3073" y="5791"/>
                  </a:lnTo>
                  <a:lnTo>
                    <a:pt x="4102" y="4368"/>
                  </a:lnTo>
                  <a:lnTo>
                    <a:pt x="3848" y="3619"/>
                  </a:lnTo>
                  <a:lnTo>
                    <a:pt x="3403" y="2844"/>
                  </a:lnTo>
                  <a:lnTo>
                    <a:pt x="4038" y="207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B24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4" name="object 4174"/>
            <p:cNvSpPr/>
            <p:nvPr/>
          </p:nvSpPr>
          <p:spPr>
            <a:xfrm>
              <a:off x="12443813" y="687665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209" y="0"/>
                  </a:moveTo>
                  <a:lnTo>
                    <a:pt x="1511" y="254"/>
                  </a:lnTo>
                  <a:lnTo>
                    <a:pt x="1003" y="965"/>
                  </a:lnTo>
                  <a:lnTo>
                    <a:pt x="0" y="2400"/>
                  </a:lnTo>
                  <a:lnTo>
                    <a:pt x="393" y="2755"/>
                  </a:lnTo>
                  <a:lnTo>
                    <a:pt x="1193" y="3517"/>
                  </a:lnTo>
                  <a:lnTo>
                    <a:pt x="1435" y="3136"/>
                  </a:lnTo>
                  <a:lnTo>
                    <a:pt x="1701" y="2413"/>
                  </a:lnTo>
                  <a:lnTo>
                    <a:pt x="1917" y="2438"/>
                  </a:lnTo>
                  <a:lnTo>
                    <a:pt x="2616" y="2451"/>
                  </a:lnTo>
                  <a:lnTo>
                    <a:pt x="2514" y="3263"/>
                  </a:lnTo>
                  <a:lnTo>
                    <a:pt x="2806" y="3708"/>
                  </a:lnTo>
                  <a:lnTo>
                    <a:pt x="3594" y="3683"/>
                  </a:lnTo>
                  <a:lnTo>
                    <a:pt x="5143" y="3606"/>
                  </a:lnTo>
                  <a:lnTo>
                    <a:pt x="4292" y="2311"/>
                  </a:lnTo>
                  <a:lnTo>
                    <a:pt x="2451" y="1816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5" name="object 4175"/>
            <p:cNvSpPr/>
            <p:nvPr/>
          </p:nvSpPr>
          <p:spPr>
            <a:xfrm>
              <a:off x="12439244" y="687927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44" y="3479"/>
                  </a:moveTo>
                  <a:lnTo>
                    <a:pt x="0" y="3162"/>
                  </a:lnTo>
                  <a:lnTo>
                    <a:pt x="812" y="3987"/>
                  </a:lnTo>
                  <a:lnTo>
                    <a:pt x="762" y="4368"/>
                  </a:lnTo>
                  <a:lnTo>
                    <a:pt x="914" y="4064"/>
                  </a:lnTo>
                  <a:lnTo>
                    <a:pt x="1092" y="3771"/>
                  </a:lnTo>
                  <a:lnTo>
                    <a:pt x="1244" y="3479"/>
                  </a:lnTo>
                  <a:close/>
                </a:path>
                <a:path w="4445" h="4445">
                  <a:moveTo>
                    <a:pt x="4000" y="444"/>
                  </a:moveTo>
                  <a:lnTo>
                    <a:pt x="3937" y="228"/>
                  </a:lnTo>
                  <a:lnTo>
                    <a:pt x="3886" y="0"/>
                  </a:lnTo>
                  <a:lnTo>
                    <a:pt x="3746" y="177"/>
                  </a:lnTo>
                  <a:lnTo>
                    <a:pt x="3556" y="342"/>
                  </a:lnTo>
                  <a:lnTo>
                    <a:pt x="3302" y="825"/>
                  </a:lnTo>
                  <a:lnTo>
                    <a:pt x="3073" y="1244"/>
                  </a:lnTo>
                  <a:lnTo>
                    <a:pt x="3505" y="1384"/>
                  </a:lnTo>
                  <a:lnTo>
                    <a:pt x="3898" y="1498"/>
                  </a:lnTo>
                  <a:lnTo>
                    <a:pt x="4000" y="1041"/>
                  </a:lnTo>
                  <a:lnTo>
                    <a:pt x="4000" y="444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6" name="object 4176"/>
            <p:cNvSpPr/>
            <p:nvPr/>
          </p:nvSpPr>
          <p:spPr>
            <a:xfrm>
              <a:off x="12443410" y="687160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19" y="2336"/>
                  </a:moveTo>
                  <a:lnTo>
                    <a:pt x="304" y="2184"/>
                  </a:lnTo>
                  <a:lnTo>
                    <a:pt x="0" y="2133"/>
                  </a:lnTo>
                  <a:lnTo>
                    <a:pt x="0" y="2387"/>
                  </a:lnTo>
                  <a:lnTo>
                    <a:pt x="38" y="2616"/>
                  </a:lnTo>
                  <a:lnTo>
                    <a:pt x="101" y="2832"/>
                  </a:lnTo>
                  <a:lnTo>
                    <a:pt x="317" y="2679"/>
                  </a:lnTo>
                  <a:lnTo>
                    <a:pt x="419" y="2336"/>
                  </a:lnTo>
                  <a:close/>
                </a:path>
                <a:path w="2540" h="3175">
                  <a:moveTo>
                    <a:pt x="2527" y="1905"/>
                  </a:moveTo>
                  <a:lnTo>
                    <a:pt x="1739" y="990"/>
                  </a:lnTo>
                  <a:lnTo>
                    <a:pt x="1460" y="0"/>
                  </a:lnTo>
                  <a:lnTo>
                    <a:pt x="1333" y="330"/>
                  </a:lnTo>
                  <a:lnTo>
                    <a:pt x="1181" y="635"/>
                  </a:lnTo>
                  <a:lnTo>
                    <a:pt x="1041" y="952"/>
                  </a:lnTo>
                  <a:lnTo>
                    <a:pt x="1841" y="2997"/>
                  </a:lnTo>
                  <a:lnTo>
                    <a:pt x="2527" y="190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7" name="object 4177"/>
            <p:cNvSpPr/>
            <p:nvPr/>
          </p:nvSpPr>
          <p:spPr>
            <a:xfrm>
              <a:off x="12446063" y="687572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3549" y="5987"/>
                  </a:moveTo>
                  <a:lnTo>
                    <a:pt x="3107" y="6781"/>
                  </a:lnTo>
                  <a:lnTo>
                    <a:pt x="3156" y="7340"/>
                  </a:lnTo>
                  <a:lnTo>
                    <a:pt x="3243" y="7683"/>
                  </a:lnTo>
                  <a:lnTo>
                    <a:pt x="3345" y="8534"/>
                  </a:lnTo>
                  <a:lnTo>
                    <a:pt x="4348" y="8801"/>
                  </a:lnTo>
                  <a:lnTo>
                    <a:pt x="6778" y="8560"/>
                  </a:lnTo>
                  <a:lnTo>
                    <a:pt x="6443" y="7683"/>
                  </a:lnTo>
                  <a:lnTo>
                    <a:pt x="6291" y="7340"/>
                  </a:lnTo>
                  <a:lnTo>
                    <a:pt x="5974" y="6896"/>
                  </a:lnTo>
                  <a:lnTo>
                    <a:pt x="5326" y="6781"/>
                  </a:lnTo>
                  <a:lnTo>
                    <a:pt x="3549" y="5987"/>
                  </a:lnTo>
                  <a:close/>
                </a:path>
                <a:path w="6984" h="8890">
                  <a:moveTo>
                    <a:pt x="398" y="0"/>
                  </a:moveTo>
                  <a:lnTo>
                    <a:pt x="107" y="609"/>
                  </a:lnTo>
                  <a:lnTo>
                    <a:pt x="0" y="1282"/>
                  </a:lnTo>
                  <a:lnTo>
                    <a:pt x="195" y="2755"/>
                  </a:lnTo>
                  <a:lnTo>
                    <a:pt x="2037" y="3251"/>
                  </a:lnTo>
                  <a:lnTo>
                    <a:pt x="2888" y="4546"/>
                  </a:lnTo>
                  <a:lnTo>
                    <a:pt x="3192" y="5308"/>
                  </a:lnTo>
                  <a:lnTo>
                    <a:pt x="3541" y="5971"/>
                  </a:lnTo>
                  <a:lnTo>
                    <a:pt x="4094" y="4889"/>
                  </a:lnTo>
                  <a:lnTo>
                    <a:pt x="4945" y="3759"/>
                  </a:lnTo>
                  <a:lnTo>
                    <a:pt x="4807" y="2832"/>
                  </a:lnTo>
                  <a:lnTo>
                    <a:pt x="2748" y="2832"/>
                  </a:lnTo>
                  <a:lnTo>
                    <a:pt x="3231" y="1282"/>
                  </a:lnTo>
                  <a:lnTo>
                    <a:pt x="2977" y="609"/>
                  </a:lnTo>
                  <a:lnTo>
                    <a:pt x="398" y="0"/>
                  </a:lnTo>
                  <a:close/>
                </a:path>
                <a:path w="6984" h="8890">
                  <a:moveTo>
                    <a:pt x="4780" y="2679"/>
                  </a:moveTo>
                  <a:lnTo>
                    <a:pt x="2748" y="2832"/>
                  </a:lnTo>
                  <a:lnTo>
                    <a:pt x="4807" y="2832"/>
                  </a:lnTo>
                  <a:lnTo>
                    <a:pt x="4780" y="2679"/>
                  </a:lnTo>
                  <a:close/>
                </a:path>
              </a:pathLst>
            </a:custGeom>
            <a:solidFill>
              <a:srgbClr val="CB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8" name="object 4178"/>
            <p:cNvSpPr/>
            <p:nvPr/>
          </p:nvSpPr>
          <p:spPr>
            <a:xfrm>
              <a:off x="12444628" y="687461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35" y="0"/>
                  </a:moveTo>
                  <a:lnTo>
                    <a:pt x="0" y="787"/>
                  </a:lnTo>
                  <a:lnTo>
                    <a:pt x="444" y="1549"/>
                  </a:lnTo>
                  <a:lnTo>
                    <a:pt x="698" y="2298"/>
                  </a:lnTo>
                  <a:lnTo>
                    <a:pt x="1397" y="2044"/>
                  </a:lnTo>
                  <a:lnTo>
                    <a:pt x="1663" y="1447"/>
                  </a:lnTo>
                  <a:lnTo>
                    <a:pt x="1790" y="1130"/>
                  </a:lnTo>
                  <a:lnTo>
                    <a:pt x="1435" y="736"/>
                  </a:lnTo>
                  <a:lnTo>
                    <a:pt x="1041" y="35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79" name="object 4179"/>
            <p:cNvSpPr/>
            <p:nvPr/>
          </p:nvSpPr>
          <p:spPr>
            <a:xfrm>
              <a:off x="12478125" y="684677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5029" y="0"/>
                  </a:moveTo>
                  <a:lnTo>
                    <a:pt x="2590" y="88"/>
                  </a:lnTo>
                  <a:lnTo>
                    <a:pt x="1650" y="342"/>
                  </a:lnTo>
                  <a:lnTo>
                    <a:pt x="685" y="190"/>
                  </a:lnTo>
                  <a:lnTo>
                    <a:pt x="444" y="279"/>
                  </a:lnTo>
                  <a:lnTo>
                    <a:pt x="241" y="380"/>
                  </a:lnTo>
                  <a:lnTo>
                    <a:pt x="0" y="457"/>
                  </a:lnTo>
                  <a:lnTo>
                    <a:pt x="253" y="1155"/>
                  </a:lnTo>
                  <a:lnTo>
                    <a:pt x="927" y="1244"/>
                  </a:lnTo>
                  <a:lnTo>
                    <a:pt x="1219" y="1701"/>
                  </a:lnTo>
                  <a:lnTo>
                    <a:pt x="1447" y="2247"/>
                  </a:lnTo>
                  <a:lnTo>
                    <a:pt x="2070" y="1777"/>
                  </a:lnTo>
                  <a:lnTo>
                    <a:pt x="2438" y="888"/>
                  </a:lnTo>
                  <a:lnTo>
                    <a:pt x="3695" y="990"/>
                  </a:lnTo>
                  <a:lnTo>
                    <a:pt x="3200" y="2946"/>
                  </a:lnTo>
                  <a:lnTo>
                    <a:pt x="2324" y="6743"/>
                  </a:lnTo>
                  <a:lnTo>
                    <a:pt x="2387" y="6946"/>
                  </a:lnTo>
                  <a:lnTo>
                    <a:pt x="2501" y="7150"/>
                  </a:lnTo>
                  <a:lnTo>
                    <a:pt x="2679" y="7327"/>
                  </a:lnTo>
                  <a:lnTo>
                    <a:pt x="3721" y="6146"/>
                  </a:lnTo>
                  <a:lnTo>
                    <a:pt x="3848" y="4825"/>
                  </a:lnTo>
                  <a:lnTo>
                    <a:pt x="3949" y="3581"/>
                  </a:lnTo>
                  <a:lnTo>
                    <a:pt x="4825" y="2400"/>
                  </a:lnTo>
                  <a:lnTo>
                    <a:pt x="5702" y="1181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0" name="object 4180"/>
            <p:cNvSpPr/>
            <p:nvPr/>
          </p:nvSpPr>
          <p:spPr>
            <a:xfrm>
              <a:off x="12474598" y="684723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530" y="0"/>
                  </a:moveTo>
                  <a:lnTo>
                    <a:pt x="2489" y="1015"/>
                  </a:lnTo>
                  <a:lnTo>
                    <a:pt x="1295" y="1892"/>
                  </a:lnTo>
                  <a:lnTo>
                    <a:pt x="787" y="3314"/>
                  </a:lnTo>
                  <a:lnTo>
                    <a:pt x="850" y="4114"/>
                  </a:lnTo>
                  <a:lnTo>
                    <a:pt x="533" y="4737"/>
                  </a:lnTo>
                  <a:lnTo>
                    <a:pt x="0" y="5283"/>
                  </a:lnTo>
                  <a:lnTo>
                    <a:pt x="800" y="5854"/>
                  </a:lnTo>
                  <a:lnTo>
                    <a:pt x="1549" y="5410"/>
                  </a:lnTo>
                  <a:lnTo>
                    <a:pt x="2324" y="5181"/>
                  </a:lnTo>
                  <a:lnTo>
                    <a:pt x="2438" y="4508"/>
                  </a:lnTo>
                  <a:lnTo>
                    <a:pt x="2895" y="4190"/>
                  </a:lnTo>
                  <a:lnTo>
                    <a:pt x="3492" y="3987"/>
                  </a:lnTo>
                  <a:lnTo>
                    <a:pt x="3784" y="3352"/>
                  </a:lnTo>
                  <a:lnTo>
                    <a:pt x="3898" y="3047"/>
                  </a:lnTo>
                  <a:lnTo>
                    <a:pt x="4165" y="2400"/>
                  </a:lnTo>
                  <a:lnTo>
                    <a:pt x="4279" y="2057"/>
                  </a:lnTo>
                  <a:lnTo>
                    <a:pt x="3937" y="114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F38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1" name="object 4181"/>
            <p:cNvSpPr/>
            <p:nvPr/>
          </p:nvSpPr>
          <p:spPr>
            <a:xfrm>
              <a:off x="12472276" y="684873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663" y="0"/>
                  </a:moveTo>
                  <a:lnTo>
                    <a:pt x="0" y="1562"/>
                  </a:lnTo>
                  <a:lnTo>
                    <a:pt x="622" y="3340"/>
                  </a:lnTo>
                  <a:lnTo>
                    <a:pt x="698" y="3606"/>
                  </a:lnTo>
                  <a:lnTo>
                    <a:pt x="1384" y="3340"/>
                  </a:lnTo>
                  <a:lnTo>
                    <a:pt x="3136" y="184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5C7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2" name="object 4182"/>
            <p:cNvSpPr/>
            <p:nvPr/>
          </p:nvSpPr>
          <p:spPr>
            <a:xfrm>
              <a:off x="12470381" y="685122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71" y="0"/>
                  </a:moveTo>
                  <a:lnTo>
                    <a:pt x="914" y="152"/>
                  </a:lnTo>
                  <a:lnTo>
                    <a:pt x="469" y="330"/>
                  </a:lnTo>
                  <a:lnTo>
                    <a:pt x="0" y="507"/>
                  </a:lnTo>
                  <a:lnTo>
                    <a:pt x="76" y="749"/>
                  </a:lnTo>
                  <a:lnTo>
                    <a:pt x="177" y="952"/>
                  </a:lnTo>
                  <a:lnTo>
                    <a:pt x="266" y="1193"/>
                  </a:lnTo>
                  <a:lnTo>
                    <a:pt x="711" y="1028"/>
                  </a:lnTo>
                  <a:lnTo>
                    <a:pt x="1181" y="838"/>
                  </a:lnTo>
                  <a:lnTo>
                    <a:pt x="1625" y="685"/>
                  </a:lnTo>
                  <a:lnTo>
                    <a:pt x="1536" y="444"/>
                  </a:lnTo>
                  <a:lnTo>
                    <a:pt x="1460" y="20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3" name="object 4183"/>
            <p:cNvSpPr/>
            <p:nvPr/>
          </p:nvSpPr>
          <p:spPr>
            <a:xfrm>
              <a:off x="12453527" y="6939946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5">
                  <a:moveTo>
                    <a:pt x="3848" y="0"/>
                  </a:moveTo>
                  <a:lnTo>
                    <a:pt x="3111" y="876"/>
                  </a:lnTo>
                  <a:lnTo>
                    <a:pt x="2311" y="1574"/>
                  </a:lnTo>
                  <a:lnTo>
                    <a:pt x="507" y="1333"/>
                  </a:lnTo>
                  <a:lnTo>
                    <a:pt x="126" y="1689"/>
                  </a:lnTo>
                  <a:lnTo>
                    <a:pt x="0" y="2235"/>
                  </a:lnTo>
                  <a:lnTo>
                    <a:pt x="1079" y="2336"/>
                  </a:lnTo>
                  <a:lnTo>
                    <a:pt x="2031" y="2768"/>
                  </a:lnTo>
                  <a:lnTo>
                    <a:pt x="2832" y="3530"/>
                  </a:lnTo>
                  <a:lnTo>
                    <a:pt x="3708" y="3822"/>
                  </a:lnTo>
                  <a:lnTo>
                    <a:pt x="4368" y="3048"/>
                  </a:lnTo>
                  <a:lnTo>
                    <a:pt x="5321" y="3035"/>
                  </a:lnTo>
                  <a:lnTo>
                    <a:pt x="5270" y="5499"/>
                  </a:lnTo>
                  <a:lnTo>
                    <a:pt x="6210" y="7327"/>
                  </a:lnTo>
                  <a:lnTo>
                    <a:pt x="9778" y="9118"/>
                  </a:lnTo>
                  <a:lnTo>
                    <a:pt x="10845" y="10198"/>
                  </a:lnTo>
                  <a:lnTo>
                    <a:pt x="11963" y="11087"/>
                  </a:lnTo>
                  <a:lnTo>
                    <a:pt x="12306" y="11201"/>
                  </a:lnTo>
                  <a:lnTo>
                    <a:pt x="12611" y="11366"/>
                  </a:lnTo>
                  <a:lnTo>
                    <a:pt x="12928" y="11493"/>
                  </a:lnTo>
                  <a:lnTo>
                    <a:pt x="12420" y="10121"/>
                  </a:lnTo>
                  <a:lnTo>
                    <a:pt x="11112" y="9550"/>
                  </a:lnTo>
                  <a:lnTo>
                    <a:pt x="10706" y="8331"/>
                  </a:lnTo>
                  <a:lnTo>
                    <a:pt x="9397" y="5829"/>
                  </a:lnTo>
                  <a:lnTo>
                    <a:pt x="8356" y="4648"/>
                  </a:lnTo>
                  <a:lnTo>
                    <a:pt x="7454" y="3378"/>
                  </a:lnTo>
                  <a:lnTo>
                    <a:pt x="6070" y="2438"/>
                  </a:lnTo>
                  <a:lnTo>
                    <a:pt x="5346" y="78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179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4" name="object 4184"/>
            <p:cNvSpPr/>
            <p:nvPr/>
          </p:nvSpPr>
          <p:spPr>
            <a:xfrm>
              <a:off x="12452983" y="69330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841" y="0"/>
                  </a:moveTo>
                  <a:lnTo>
                    <a:pt x="1562" y="88"/>
                  </a:lnTo>
                  <a:lnTo>
                    <a:pt x="1320" y="190"/>
                  </a:lnTo>
                  <a:lnTo>
                    <a:pt x="1054" y="253"/>
                  </a:lnTo>
                  <a:lnTo>
                    <a:pt x="495" y="469"/>
                  </a:lnTo>
                  <a:lnTo>
                    <a:pt x="101" y="863"/>
                  </a:lnTo>
                  <a:lnTo>
                    <a:pt x="0" y="1485"/>
                  </a:lnTo>
                  <a:lnTo>
                    <a:pt x="368" y="2336"/>
                  </a:lnTo>
                  <a:lnTo>
                    <a:pt x="1155" y="4102"/>
                  </a:lnTo>
                  <a:lnTo>
                    <a:pt x="2374" y="3809"/>
                  </a:lnTo>
                  <a:lnTo>
                    <a:pt x="3289" y="4241"/>
                  </a:lnTo>
                  <a:lnTo>
                    <a:pt x="3797" y="5435"/>
                  </a:lnTo>
                  <a:lnTo>
                    <a:pt x="4038" y="5943"/>
                  </a:lnTo>
                  <a:lnTo>
                    <a:pt x="4140" y="6197"/>
                  </a:lnTo>
                  <a:lnTo>
                    <a:pt x="5499" y="5689"/>
                  </a:lnTo>
                  <a:lnTo>
                    <a:pt x="6172" y="5410"/>
                  </a:lnTo>
                  <a:lnTo>
                    <a:pt x="6019" y="4952"/>
                  </a:lnTo>
                  <a:lnTo>
                    <a:pt x="5956" y="4711"/>
                  </a:lnTo>
                  <a:lnTo>
                    <a:pt x="4749" y="4406"/>
                  </a:lnTo>
                  <a:lnTo>
                    <a:pt x="4470" y="3060"/>
                  </a:lnTo>
                  <a:lnTo>
                    <a:pt x="3543" y="2489"/>
                  </a:lnTo>
                  <a:lnTo>
                    <a:pt x="2247" y="2158"/>
                  </a:lnTo>
                  <a:lnTo>
                    <a:pt x="2247" y="91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5" name="object 4185"/>
            <p:cNvSpPr/>
            <p:nvPr/>
          </p:nvSpPr>
          <p:spPr>
            <a:xfrm>
              <a:off x="12456503" y="69384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609" y="787"/>
                  </a:moveTo>
                  <a:lnTo>
                    <a:pt x="520" y="533"/>
                  </a:lnTo>
                  <a:lnTo>
                    <a:pt x="393" y="279"/>
                  </a:lnTo>
                  <a:lnTo>
                    <a:pt x="279" y="25"/>
                  </a:lnTo>
                  <a:lnTo>
                    <a:pt x="0" y="431"/>
                  </a:lnTo>
                  <a:lnTo>
                    <a:pt x="63" y="736"/>
                  </a:lnTo>
                  <a:lnTo>
                    <a:pt x="609" y="787"/>
                  </a:lnTo>
                  <a:close/>
                </a:path>
                <a:path w="5079" h="5079">
                  <a:moveTo>
                    <a:pt x="4673" y="3175"/>
                  </a:moveTo>
                  <a:lnTo>
                    <a:pt x="4279" y="1930"/>
                  </a:lnTo>
                  <a:lnTo>
                    <a:pt x="3771" y="787"/>
                  </a:lnTo>
                  <a:lnTo>
                    <a:pt x="2654" y="0"/>
                  </a:lnTo>
                  <a:lnTo>
                    <a:pt x="1968" y="279"/>
                  </a:lnTo>
                  <a:lnTo>
                    <a:pt x="622" y="787"/>
                  </a:lnTo>
                  <a:lnTo>
                    <a:pt x="673" y="1028"/>
                  </a:lnTo>
                  <a:lnTo>
                    <a:pt x="863" y="1473"/>
                  </a:lnTo>
                  <a:lnTo>
                    <a:pt x="2374" y="2247"/>
                  </a:lnTo>
                  <a:lnTo>
                    <a:pt x="3098" y="3898"/>
                  </a:lnTo>
                  <a:lnTo>
                    <a:pt x="4495" y="4838"/>
                  </a:lnTo>
                  <a:lnTo>
                    <a:pt x="4318" y="4254"/>
                  </a:lnTo>
                  <a:lnTo>
                    <a:pt x="4229" y="3683"/>
                  </a:lnTo>
                  <a:lnTo>
                    <a:pt x="4673" y="3175"/>
                  </a:lnTo>
                  <a:close/>
                </a:path>
              </a:pathLst>
            </a:custGeom>
            <a:solidFill>
              <a:srgbClr val="F16C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6" name="object 4186"/>
            <p:cNvSpPr/>
            <p:nvPr/>
          </p:nvSpPr>
          <p:spPr>
            <a:xfrm>
              <a:off x="12453524" y="69421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698" y="1841"/>
                  </a:lnTo>
                  <a:lnTo>
                    <a:pt x="1041" y="2781"/>
                  </a:lnTo>
                  <a:lnTo>
                    <a:pt x="1104" y="2997"/>
                  </a:lnTo>
                  <a:lnTo>
                    <a:pt x="1193" y="3213"/>
                  </a:lnTo>
                  <a:lnTo>
                    <a:pt x="1270" y="3441"/>
                  </a:lnTo>
                  <a:lnTo>
                    <a:pt x="1790" y="3886"/>
                  </a:lnTo>
                  <a:lnTo>
                    <a:pt x="2362" y="3810"/>
                  </a:lnTo>
                  <a:lnTo>
                    <a:pt x="2946" y="3606"/>
                  </a:lnTo>
                  <a:lnTo>
                    <a:pt x="2590" y="2844"/>
                  </a:lnTo>
                  <a:lnTo>
                    <a:pt x="2806" y="2082"/>
                  </a:lnTo>
                  <a:lnTo>
                    <a:pt x="2844" y="1295"/>
                  </a:lnTo>
                  <a:lnTo>
                    <a:pt x="2044" y="533"/>
                  </a:lnTo>
                  <a:lnTo>
                    <a:pt x="109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7" name="object 4187"/>
            <p:cNvSpPr/>
            <p:nvPr/>
          </p:nvSpPr>
          <p:spPr>
            <a:xfrm>
              <a:off x="12445930" y="6917464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2108" y="0"/>
                  </a:moveTo>
                  <a:lnTo>
                    <a:pt x="1041" y="1092"/>
                  </a:lnTo>
                  <a:lnTo>
                    <a:pt x="1651" y="2870"/>
                  </a:lnTo>
                  <a:lnTo>
                    <a:pt x="508" y="3924"/>
                  </a:lnTo>
                  <a:lnTo>
                    <a:pt x="25" y="4762"/>
                  </a:lnTo>
                  <a:lnTo>
                    <a:pt x="355" y="5448"/>
                  </a:lnTo>
                  <a:lnTo>
                    <a:pt x="2908" y="4470"/>
                  </a:lnTo>
                  <a:lnTo>
                    <a:pt x="1028" y="7150"/>
                  </a:lnTo>
                  <a:lnTo>
                    <a:pt x="1676" y="7607"/>
                  </a:lnTo>
                  <a:lnTo>
                    <a:pt x="4025" y="6997"/>
                  </a:lnTo>
                  <a:lnTo>
                    <a:pt x="4051" y="7493"/>
                  </a:lnTo>
                  <a:lnTo>
                    <a:pt x="3683" y="11099"/>
                  </a:lnTo>
                  <a:lnTo>
                    <a:pt x="3581" y="12865"/>
                  </a:lnTo>
                  <a:lnTo>
                    <a:pt x="2984" y="14592"/>
                  </a:lnTo>
                  <a:lnTo>
                    <a:pt x="3746" y="14465"/>
                  </a:lnTo>
                  <a:lnTo>
                    <a:pt x="4533" y="13855"/>
                  </a:lnTo>
                  <a:lnTo>
                    <a:pt x="5295" y="14617"/>
                  </a:lnTo>
                  <a:lnTo>
                    <a:pt x="6400" y="14706"/>
                  </a:lnTo>
                  <a:lnTo>
                    <a:pt x="7340" y="15062"/>
                  </a:lnTo>
                  <a:lnTo>
                    <a:pt x="8102" y="15875"/>
                  </a:lnTo>
                  <a:lnTo>
                    <a:pt x="8382" y="15798"/>
                  </a:lnTo>
                  <a:lnTo>
                    <a:pt x="8890" y="15608"/>
                  </a:lnTo>
                  <a:lnTo>
                    <a:pt x="7556" y="12814"/>
                  </a:lnTo>
                  <a:lnTo>
                    <a:pt x="6781" y="9766"/>
                  </a:lnTo>
                  <a:lnTo>
                    <a:pt x="4635" y="6502"/>
                  </a:lnTo>
                  <a:lnTo>
                    <a:pt x="4546" y="5854"/>
                  </a:lnTo>
                  <a:lnTo>
                    <a:pt x="4889" y="4673"/>
                  </a:lnTo>
                  <a:lnTo>
                    <a:pt x="5143" y="4076"/>
                  </a:lnTo>
                  <a:lnTo>
                    <a:pt x="2197" y="4521"/>
                  </a:lnTo>
                  <a:lnTo>
                    <a:pt x="2489" y="3352"/>
                  </a:lnTo>
                  <a:lnTo>
                    <a:pt x="2933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06A9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8" name="object 4188"/>
            <p:cNvSpPr/>
            <p:nvPr/>
          </p:nvSpPr>
          <p:spPr>
            <a:xfrm>
              <a:off x="12442044" y="691629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00" y="0"/>
                  </a:moveTo>
                  <a:lnTo>
                    <a:pt x="4889" y="266"/>
                  </a:lnTo>
                  <a:lnTo>
                    <a:pt x="4711" y="850"/>
                  </a:lnTo>
                  <a:lnTo>
                    <a:pt x="4254" y="1117"/>
                  </a:lnTo>
                  <a:lnTo>
                    <a:pt x="3733" y="1308"/>
                  </a:lnTo>
                  <a:lnTo>
                    <a:pt x="0" y="5981"/>
                  </a:lnTo>
                  <a:lnTo>
                    <a:pt x="203" y="6349"/>
                  </a:lnTo>
                  <a:lnTo>
                    <a:pt x="304" y="6502"/>
                  </a:lnTo>
                  <a:lnTo>
                    <a:pt x="736" y="6426"/>
                  </a:lnTo>
                  <a:lnTo>
                    <a:pt x="939" y="6413"/>
                  </a:lnTo>
                  <a:lnTo>
                    <a:pt x="1955" y="6476"/>
                  </a:lnTo>
                  <a:lnTo>
                    <a:pt x="2946" y="6413"/>
                  </a:lnTo>
                  <a:lnTo>
                    <a:pt x="3898" y="5930"/>
                  </a:lnTo>
                  <a:lnTo>
                    <a:pt x="4394" y="5105"/>
                  </a:lnTo>
                  <a:lnTo>
                    <a:pt x="5549" y="4051"/>
                  </a:lnTo>
                  <a:lnTo>
                    <a:pt x="4940" y="2260"/>
                  </a:lnTo>
                  <a:lnTo>
                    <a:pt x="5994" y="1168"/>
                  </a:lnTo>
                  <a:lnTo>
                    <a:pt x="5829" y="533"/>
                  </a:lnTo>
                  <a:lnTo>
                    <a:pt x="5499" y="76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89" name="object 4189"/>
            <p:cNvSpPr/>
            <p:nvPr/>
          </p:nvSpPr>
          <p:spPr>
            <a:xfrm>
              <a:off x="12441589" y="692269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6" y="0"/>
                  </a:moveTo>
                  <a:lnTo>
                    <a:pt x="266" y="342"/>
                  </a:lnTo>
                  <a:lnTo>
                    <a:pt x="0" y="457"/>
                  </a:lnTo>
                  <a:lnTo>
                    <a:pt x="673" y="952"/>
                  </a:lnTo>
                  <a:lnTo>
                    <a:pt x="1155" y="85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D566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0" name="object 4190"/>
            <p:cNvSpPr/>
            <p:nvPr/>
          </p:nvSpPr>
          <p:spPr>
            <a:xfrm>
              <a:off x="12450670" y="69321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58" y="0"/>
                  </a:moveTo>
                  <a:lnTo>
                    <a:pt x="927" y="990"/>
                  </a:lnTo>
                  <a:lnTo>
                    <a:pt x="723" y="1803"/>
                  </a:lnTo>
                  <a:lnTo>
                    <a:pt x="0" y="2540"/>
                  </a:lnTo>
                  <a:lnTo>
                    <a:pt x="800" y="3149"/>
                  </a:lnTo>
                  <a:lnTo>
                    <a:pt x="1549" y="2705"/>
                  </a:lnTo>
                  <a:lnTo>
                    <a:pt x="2311" y="2451"/>
                  </a:lnTo>
                  <a:lnTo>
                    <a:pt x="2412" y="1816"/>
                  </a:lnTo>
                  <a:lnTo>
                    <a:pt x="2806" y="1447"/>
                  </a:lnTo>
                  <a:lnTo>
                    <a:pt x="3365" y="1231"/>
                  </a:lnTo>
                  <a:lnTo>
                    <a:pt x="2603" y="406"/>
                  </a:lnTo>
                  <a:lnTo>
                    <a:pt x="1650" y="6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1" name="object 4191"/>
            <p:cNvSpPr/>
            <p:nvPr/>
          </p:nvSpPr>
          <p:spPr>
            <a:xfrm>
              <a:off x="12442573" y="69110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1435" y="0"/>
                  </a:moveTo>
                  <a:lnTo>
                    <a:pt x="888" y="406"/>
                  </a:lnTo>
                  <a:lnTo>
                    <a:pt x="0" y="1536"/>
                  </a:lnTo>
                  <a:lnTo>
                    <a:pt x="76" y="2222"/>
                  </a:lnTo>
                  <a:lnTo>
                    <a:pt x="279" y="2946"/>
                  </a:lnTo>
                  <a:lnTo>
                    <a:pt x="546" y="3670"/>
                  </a:lnTo>
                  <a:lnTo>
                    <a:pt x="787" y="4394"/>
                  </a:lnTo>
                  <a:lnTo>
                    <a:pt x="1041" y="5105"/>
                  </a:lnTo>
                  <a:lnTo>
                    <a:pt x="1333" y="5270"/>
                  </a:lnTo>
                  <a:lnTo>
                    <a:pt x="1854" y="5587"/>
                  </a:lnTo>
                  <a:lnTo>
                    <a:pt x="3340" y="4952"/>
                  </a:lnTo>
                  <a:lnTo>
                    <a:pt x="4089" y="4648"/>
                  </a:lnTo>
                  <a:lnTo>
                    <a:pt x="4546" y="4546"/>
                  </a:lnTo>
                  <a:lnTo>
                    <a:pt x="5143" y="4317"/>
                  </a:lnTo>
                  <a:lnTo>
                    <a:pt x="5905" y="4571"/>
                  </a:lnTo>
                  <a:lnTo>
                    <a:pt x="5740" y="3898"/>
                  </a:lnTo>
                  <a:lnTo>
                    <a:pt x="5626" y="3340"/>
                  </a:lnTo>
                  <a:lnTo>
                    <a:pt x="4940" y="3594"/>
                  </a:lnTo>
                  <a:lnTo>
                    <a:pt x="4495" y="3695"/>
                  </a:lnTo>
                  <a:lnTo>
                    <a:pt x="3340" y="4292"/>
                  </a:lnTo>
                  <a:lnTo>
                    <a:pt x="2844" y="2755"/>
                  </a:lnTo>
                  <a:lnTo>
                    <a:pt x="939" y="2870"/>
                  </a:lnTo>
                  <a:lnTo>
                    <a:pt x="1282" y="2006"/>
                  </a:lnTo>
                  <a:lnTo>
                    <a:pt x="2133" y="1244"/>
                  </a:lnTo>
                  <a:lnTo>
                    <a:pt x="2489" y="787"/>
                  </a:lnTo>
                  <a:lnTo>
                    <a:pt x="2006" y="44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060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2" name="object 4192"/>
            <p:cNvSpPr/>
            <p:nvPr/>
          </p:nvSpPr>
          <p:spPr>
            <a:xfrm>
              <a:off x="12444429" y="69157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235" y="0"/>
                  </a:moveTo>
                  <a:lnTo>
                    <a:pt x="1485" y="317"/>
                  </a:lnTo>
                  <a:lnTo>
                    <a:pt x="749" y="635"/>
                  </a:lnTo>
                  <a:lnTo>
                    <a:pt x="0" y="952"/>
                  </a:lnTo>
                  <a:lnTo>
                    <a:pt x="368" y="1066"/>
                  </a:lnTo>
                  <a:lnTo>
                    <a:pt x="749" y="1193"/>
                  </a:lnTo>
                  <a:lnTo>
                    <a:pt x="1117" y="1308"/>
                  </a:lnTo>
                  <a:lnTo>
                    <a:pt x="1587" y="1155"/>
                  </a:lnTo>
                  <a:lnTo>
                    <a:pt x="2489" y="850"/>
                  </a:lnTo>
                  <a:lnTo>
                    <a:pt x="2413" y="584"/>
                  </a:lnTo>
                  <a:lnTo>
                    <a:pt x="2349" y="393"/>
                  </a:lnTo>
                  <a:lnTo>
                    <a:pt x="2298" y="19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3" name="object 4193"/>
            <p:cNvSpPr/>
            <p:nvPr/>
          </p:nvSpPr>
          <p:spPr>
            <a:xfrm>
              <a:off x="12445560" y="69165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39"/>
                  </a:lnTo>
                  <a:lnTo>
                    <a:pt x="444" y="292"/>
                  </a:lnTo>
                  <a:lnTo>
                    <a:pt x="0" y="457"/>
                  </a:lnTo>
                  <a:lnTo>
                    <a:pt x="63" y="647"/>
                  </a:lnTo>
                  <a:lnTo>
                    <a:pt x="152" y="825"/>
                  </a:lnTo>
                  <a:lnTo>
                    <a:pt x="215" y="1016"/>
                  </a:lnTo>
                  <a:lnTo>
                    <a:pt x="749" y="825"/>
                  </a:lnTo>
                  <a:lnTo>
                    <a:pt x="1193" y="571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1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4" name="object 4194"/>
            <p:cNvSpPr/>
            <p:nvPr/>
          </p:nvSpPr>
          <p:spPr>
            <a:xfrm>
              <a:off x="12486576" y="682857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149" y="0"/>
                  </a:moveTo>
                  <a:lnTo>
                    <a:pt x="0" y="3708"/>
                  </a:lnTo>
                  <a:lnTo>
                    <a:pt x="1092" y="4254"/>
                  </a:lnTo>
                  <a:lnTo>
                    <a:pt x="1320" y="6210"/>
                  </a:lnTo>
                  <a:lnTo>
                    <a:pt x="3136" y="5664"/>
                  </a:lnTo>
                  <a:lnTo>
                    <a:pt x="2603" y="4508"/>
                  </a:lnTo>
                  <a:lnTo>
                    <a:pt x="2413" y="3365"/>
                  </a:lnTo>
                  <a:lnTo>
                    <a:pt x="3441" y="2362"/>
                  </a:lnTo>
                  <a:lnTo>
                    <a:pt x="3746" y="1739"/>
                  </a:lnTo>
                  <a:lnTo>
                    <a:pt x="3886" y="140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5" name="object 4195"/>
            <p:cNvSpPr/>
            <p:nvPr/>
          </p:nvSpPr>
          <p:spPr>
            <a:xfrm>
              <a:off x="12490663" y="68295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44" y="3568"/>
                  </a:moveTo>
                  <a:lnTo>
                    <a:pt x="1176" y="4013"/>
                  </a:lnTo>
                  <a:lnTo>
                    <a:pt x="1282" y="4254"/>
                  </a:lnTo>
                  <a:lnTo>
                    <a:pt x="1396" y="4419"/>
                  </a:lnTo>
                  <a:lnTo>
                    <a:pt x="1841" y="4305"/>
                  </a:lnTo>
                  <a:lnTo>
                    <a:pt x="2730" y="4013"/>
                  </a:lnTo>
                  <a:lnTo>
                    <a:pt x="2954" y="3682"/>
                  </a:lnTo>
                  <a:lnTo>
                    <a:pt x="2209" y="3682"/>
                  </a:lnTo>
                  <a:lnTo>
                    <a:pt x="1244" y="3568"/>
                  </a:lnTo>
                  <a:close/>
                </a:path>
                <a:path w="4445" h="4445">
                  <a:moveTo>
                    <a:pt x="3340" y="0"/>
                  </a:moveTo>
                  <a:lnTo>
                    <a:pt x="1625" y="584"/>
                  </a:lnTo>
                  <a:lnTo>
                    <a:pt x="1396" y="1168"/>
                  </a:lnTo>
                  <a:lnTo>
                    <a:pt x="977" y="1523"/>
                  </a:lnTo>
                  <a:lnTo>
                    <a:pt x="431" y="1816"/>
                  </a:lnTo>
                  <a:lnTo>
                    <a:pt x="0" y="2832"/>
                  </a:lnTo>
                  <a:lnTo>
                    <a:pt x="241" y="3301"/>
                  </a:lnTo>
                  <a:lnTo>
                    <a:pt x="406" y="3822"/>
                  </a:lnTo>
                  <a:lnTo>
                    <a:pt x="1092" y="3822"/>
                  </a:lnTo>
                  <a:lnTo>
                    <a:pt x="1130" y="3479"/>
                  </a:lnTo>
                  <a:lnTo>
                    <a:pt x="1435" y="2920"/>
                  </a:lnTo>
                  <a:lnTo>
                    <a:pt x="3486" y="2920"/>
                  </a:lnTo>
                  <a:lnTo>
                    <a:pt x="4241" y="1866"/>
                  </a:lnTo>
                  <a:lnTo>
                    <a:pt x="3340" y="0"/>
                  </a:lnTo>
                  <a:close/>
                </a:path>
                <a:path w="4445" h="4445">
                  <a:moveTo>
                    <a:pt x="3486" y="2920"/>
                  </a:moveTo>
                  <a:lnTo>
                    <a:pt x="1435" y="2920"/>
                  </a:lnTo>
                  <a:lnTo>
                    <a:pt x="2209" y="3682"/>
                  </a:lnTo>
                  <a:lnTo>
                    <a:pt x="2954" y="3682"/>
                  </a:lnTo>
                  <a:lnTo>
                    <a:pt x="3486" y="2920"/>
                  </a:lnTo>
                  <a:close/>
                </a:path>
              </a:pathLst>
            </a:custGeom>
            <a:solidFill>
              <a:srgbClr val="F38A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6" name="object 4196"/>
            <p:cNvSpPr/>
            <p:nvPr/>
          </p:nvSpPr>
          <p:spPr>
            <a:xfrm>
              <a:off x="12488977" y="683093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41" y="0"/>
                  </a:moveTo>
                  <a:lnTo>
                    <a:pt x="0" y="1028"/>
                  </a:lnTo>
                  <a:lnTo>
                    <a:pt x="203" y="2146"/>
                  </a:lnTo>
                  <a:lnTo>
                    <a:pt x="723" y="3301"/>
                  </a:lnTo>
                  <a:lnTo>
                    <a:pt x="393" y="4673"/>
                  </a:lnTo>
                  <a:lnTo>
                    <a:pt x="927" y="6083"/>
                  </a:lnTo>
                  <a:lnTo>
                    <a:pt x="2146" y="6019"/>
                  </a:lnTo>
                  <a:lnTo>
                    <a:pt x="3454" y="5968"/>
                  </a:lnTo>
                  <a:lnTo>
                    <a:pt x="2984" y="4394"/>
                  </a:lnTo>
                  <a:lnTo>
                    <a:pt x="2908" y="3390"/>
                  </a:lnTo>
                  <a:lnTo>
                    <a:pt x="3035" y="3187"/>
                  </a:lnTo>
                  <a:lnTo>
                    <a:pt x="2959" y="2895"/>
                  </a:lnTo>
                  <a:lnTo>
                    <a:pt x="2857" y="2692"/>
                  </a:lnTo>
                  <a:lnTo>
                    <a:pt x="2781" y="2489"/>
                  </a:lnTo>
                  <a:lnTo>
                    <a:pt x="2095" y="2489"/>
                  </a:lnTo>
                  <a:lnTo>
                    <a:pt x="1930" y="1943"/>
                  </a:lnTo>
                  <a:lnTo>
                    <a:pt x="1689" y="1485"/>
                  </a:lnTo>
                  <a:lnTo>
                    <a:pt x="1549" y="1219"/>
                  </a:lnTo>
                  <a:lnTo>
                    <a:pt x="1308" y="685"/>
                  </a:lnTo>
                  <a:lnTo>
                    <a:pt x="1231" y="46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F3D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7" name="object 4197"/>
            <p:cNvSpPr/>
            <p:nvPr/>
          </p:nvSpPr>
          <p:spPr>
            <a:xfrm>
              <a:off x="12493905" y="683792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230" y="2333"/>
                  </a:moveTo>
                  <a:lnTo>
                    <a:pt x="774" y="2514"/>
                  </a:lnTo>
                  <a:lnTo>
                    <a:pt x="0" y="3340"/>
                  </a:lnTo>
                  <a:lnTo>
                    <a:pt x="114" y="3581"/>
                  </a:lnTo>
                  <a:lnTo>
                    <a:pt x="266" y="4013"/>
                  </a:lnTo>
                  <a:lnTo>
                    <a:pt x="1143" y="4952"/>
                  </a:lnTo>
                  <a:lnTo>
                    <a:pt x="1879" y="4749"/>
                  </a:lnTo>
                  <a:lnTo>
                    <a:pt x="3491" y="2933"/>
                  </a:lnTo>
                  <a:lnTo>
                    <a:pt x="1651" y="2933"/>
                  </a:lnTo>
                  <a:lnTo>
                    <a:pt x="1467" y="2755"/>
                  </a:lnTo>
                  <a:lnTo>
                    <a:pt x="1230" y="2333"/>
                  </a:lnTo>
                  <a:close/>
                </a:path>
                <a:path w="3809" h="5079">
                  <a:moveTo>
                    <a:pt x="2679" y="0"/>
                  </a:moveTo>
                  <a:lnTo>
                    <a:pt x="2095" y="647"/>
                  </a:lnTo>
                  <a:lnTo>
                    <a:pt x="1333" y="1168"/>
                  </a:lnTo>
                  <a:lnTo>
                    <a:pt x="1435" y="2133"/>
                  </a:lnTo>
                  <a:lnTo>
                    <a:pt x="1598" y="2333"/>
                  </a:lnTo>
                  <a:lnTo>
                    <a:pt x="1914" y="2514"/>
                  </a:lnTo>
                  <a:lnTo>
                    <a:pt x="1886" y="2806"/>
                  </a:lnTo>
                  <a:lnTo>
                    <a:pt x="1651" y="2933"/>
                  </a:lnTo>
                  <a:lnTo>
                    <a:pt x="3491" y="2933"/>
                  </a:lnTo>
                  <a:lnTo>
                    <a:pt x="3588" y="647"/>
                  </a:lnTo>
                  <a:lnTo>
                    <a:pt x="3619" y="406"/>
                  </a:lnTo>
                  <a:lnTo>
                    <a:pt x="3289" y="292"/>
                  </a:lnTo>
                  <a:lnTo>
                    <a:pt x="2679" y="0"/>
                  </a:lnTo>
                  <a:close/>
                </a:path>
                <a:path w="3809" h="5079">
                  <a:moveTo>
                    <a:pt x="1130" y="2133"/>
                  </a:moveTo>
                  <a:lnTo>
                    <a:pt x="1230" y="2333"/>
                  </a:lnTo>
                  <a:lnTo>
                    <a:pt x="1346" y="2197"/>
                  </a:lnTo>
                  <a:lnTo>
                    <a:pt x="1130" y="2133"/>
                  </a:lnTo>
                  <a:close/>
                </a:path>
                <a:path w="3809" h="5079">
                  <a:moveTo>
                    <a:pt x="1447" y="2247"/>
                  </a:moveTo>
                  <a:close/>
                </a:path>
              </a:pathLst>
            </a:custGeom>
            <a:solidFill>
              <a:srgbClr val="EF37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8" name="object 4198"/>
            <p:cNvSpPr/>
            <p:nvPr/>
          </p:nvSpPr>
          <p:spPr>
            <a:xfrm>
              <a:off x="12490617" y="68409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50" y="0"/>
                  </a:moveTo>
                  <a:lnTo>
                    <a:pt x="825" y="1143"/>
                  </a:lnTo>
                  <a:lnTo>
                    <a:pt x="0" y="2679"/>
                  </a:lnTo>
                  <a:lnTo>
                    <a:pt x="901" y="3759"/>
                  </a:lnTo>
                  <a:lnTo>
                    <a:pt x="1841" y="3594"/>
                  </a:lnTo>
                  <a:lnTo>
                    <a:pt x="1841" y="2628"/>
                  </a:lnTo>
                  <a:lnTo>
                    <a:pt x="2451" y="2235"/>
                  </a:lnTo>
                  <a:lnTo>
                    <a:pt x="2832" y="1828"/>
                  </a:lnTo>
                  <a:lnTo>
                    <a:pt x="3187" y="1409"/>
                  </a:lnTo>
                  <a:lnTo>
                    <a:pt x="3556" y="1028"/>
                  </a:lnTo>
                  <a:lnTo>
                    <a:pt x="3479" y="787"/>
                  </a:lnTo>
                  <a:lnTo>
                    <a:pt x="3289" y="342"/>
                  </a:lnTo>
                  <a:lnTo>
                    <a:pt x="2730" y="546"/>
                  </a:lnTo>
                  <a:lnTo>
                    <a:pt x="2184" y="609"/>
                  </a:lnTo>
                  <a:lnTo>
                    <a:pt x="1676" y="177"/>
                  </a:lnTo>
                  <a:lnTo>
                    <a:pt x="1130" y="127"/>
                  </a:lnTo>
                  <a:lnTo>
                    <a:pt x="584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199" name="object 4199"/>
            <p:cNvSpPr/>
            <p:nvPr/>
          </p:nvSpPr>
          <p:spPr>
            <a:xfrm>
              <a:off x="12491190" y="683834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15" y="0"/>
                  </a:moveTo>
                  <a:lnTo>
                    <a:pt x="0" y="888"/>
                  </a:lnTo>
                  <a:lnTo>
                    <a:pt x="825" y="1650"/>
                  </a:lnTo>
                  <a:lnTo>
                    <a:pt x="965" y="2412"/>
                  </a:lnTo>
                  <a:lnTo>
                    <a:pt x="1104" y="2755"/>
                  </a:lnTo>
                  <a:lnTo>
                    <a:pt x="1498" y="2019"/>
                  </a:lnTo>
                  <a:lnTo>
                    <a:pt x="2920" y="1600"/>
                  </a:lnTo>
                  <a:lnTo>
                    <a:pt x="1612" y="20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EE38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0" name="object 4200"/>
            <p:cNvSpPr/>
            <p:nvPr/>
          </p:nvSpPr>
          <p:spPr>
            <a:xfrm>
              <a:off x="12487021" y="683757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482" y="139"/>
                  </a:moveTo>
                  <a:lnTo>
                    <a:pt x="317" y="0"/>
                  </a:lnTo>
                  <a:lnTo>
                    <a:pt x="0" y="12"/>
                  </a:lnTo>
                  <a:lnTo>
                    <a:pt x="101" y="241"/>
                  </a:lnTo>
                  <a:lnTo>
                    <a:pt x="177" y="457"/>
                  </a:lnTo>
                  <a:lnTo>
                    <a:pt x="266" y="698"/>
                  </a:lnTo>
                  <a:lnTo>
                    <a:pt x="457" y="495"/>
                  </a:lnTo>
                  <a:lnTo>
                    <a:pt x="482" y="139"/>
                  </a:lnTo>
                  <a:close/>
                </a:path>
                <a:path w="2540" h="3809">
                  <a:moveTo>
                    <a:pt x="1993" y="3187"/>
                  </a:moveTo>
                  <a:lnTo>
                    <a:pt x="1752" y="2628"/>
                  </a:lnTo>
                  <a:lnTo>
                    <a:pt x="1435" y="2159"/>
                  </a:lnTo>
                  <a:lnTo>
                    <a:pt x="787" y="2057"/>
                  </a:lnTo>
                  <a:lnTo>
                    <a:pt x="876" y="2298"/>
                  </a:lnTo>
                  <a:lnTo>
                    <a:pt x="952" y="2527"/>
                  </a:lnTo>
                  <a:lnTo>
                    <a:pt x="1041" y="2743"/>
                  </a:lnTo>
                  <a:lnTo>
                    <a:pt x="1130" y="2984"/>
                  </a:lnTo>
                  <a:lnTo>
                    <a:pt x="1206" y="3200"/>
                  </a:lnTo>
                  <a:lnTo>
                    <a:pt x="1308" y="3441"/>
                  </a:lnTo>
                  <a:lnTo>
                    <a:pt x="1536" y="3352"/>
                  </a:lnTo>
                  <a:lnTo>
                    <a:pt x="1752" y="3276"/>
                  </a:lnTo>
                  <a:lnTo>
                    <a:pt x="1993" y="3187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1" name="object 4201"/>
            <p:cNvSpPr/>
            <p:nvPr/>
          </p:nvSpPr>
          <p:spPr>
            <a:xfrm>
              <a:off x="12494743" y="6852856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201" y="9791"/>
                  </a:moveTo>
                  <a:lnTo>
                    <a:pt x="10769" y="8331"/>
                  </a:lnTo>
                  <a:lnTo>
                    <a:pt x="9067" y="7353"/>
                  </a:lnTo>
                  <a:lnTo>
                    <a:pt x="9601" y="5524"/>
                  </a:lnTo>
                  <a:lnTo>
                    <a:pt x="9766" y="4826"/>
                  </a:lnTo>
                  <a:lnTo>
                    <a:pt x="9309" y="4445"/>
                  </a:lnTo>
                  <a:lnTo>
                    <a:pt x="7289" y="3441"/>
                  </a:lnTo>
                  <a:lnTo>
                    <a:pt x="6616" y="2146"/>
                  </a:lnTo>
                  <a:lnTo>
                    <a:pt x="6197" y="698"/>
                  </a:lnTo>
                  <a:lnTo>
                    <a:pt x="5905" y="0"/>
                  </a:lnTo>
                  <a:lnTo>
                    <a:pt x="5245" y="279"/>
                  </a:lnTo>
                  <a:lnTo>
                    <a:pt x="5753" y="1638"/>
                  </a:lnTo>
                  <a:lnTo>
                    <a:pt x="5321" y="2590"/>
                  </a:lnTo>
                  <a:lnTo>
                    <a:pt x="5842" y="3975"/>
                  </a:lnTo>
                  <a:lnTo>
                    <a:pt x="7404" y="4394"/>
                  </a:lnTo>
                  <a:lnTo>
                    <a:pt x="6286" y="5930"/>
                  </a:lnTo>
                  <a:lnTo>
                    <a:pt x="7467" y="7277"/>
                  </a:lnTo>
                  <a:lnTo>
                    <a:pt x="8013" y="8039"/>
                  </a:lnTo>
                  <a:lnTo>
                    <a:pt x="6108" y="9245"/>
                  </a:lnTo>
                  <a:lnTo>
                    <a:pt x="6337" y="7937"/>
                  </a:lnTo>
                  <a:lnTo>
                    <a:pt x="4597" y="6299"/>
                  </a:lnTo>
                  <a:lnTo>
                    <a:pt x="3060" y="6629"/>
                  </a:lnTo>
                  <a:lnTo>
                    <a:pt x="1549" y="7150"/>
                  </a:lnTo>
                  <a:lnTo>
                    <a:pt x="698" y="9055"/>
                  </a:lnTo>
                  <a:lnTo>
                    <a:pt x="0" y="9321"/>
                  </a:lnTo>
                  <a:lnTo>
                    <a:pt x="266" y="9994"/>
                  </a:lnTo>
                  <a:lnTo>
                    <a:pt x="2374" y="11290"/>
                  </a:lnTo>
                  <a:lnTo>
                    <a:pt x="3467" y="13627"/>
                  </a:lnTo>
                  <a:lnTo>
                    <a:pt x="5359" y="15151"/>
                  </a:lnTo>
                  <a:lnTo>
                    <a:pt x="6045" y="15278"/>
                  </a:lnTo>
                  <a:lnTo>
                    <a:pt x="6959" y="15138"/>
                  </a:lnTo>
                  <a:lnTo>
                    <a:pt x="9486" y="17640"/>
                  </a:lnTo>
                  <a:lnTo>
                    <a:pt x="8407" y="14833"/>
                  </a:lnTo>
                  <a:lnTo>
                    <a:pt x="8940" y="14579"/>
                  </a:lnTo>
                  <a:lnTo>
                    <a:pt x="9702" y="12001"/>
                  </a:lnTo>
                  <a:lnTo>
                    <a:pt x="8915" y="10426"/>
                  </a:lnTo>
                  <a:lnTo>
                    <a:pt x="10871" y="10642"/>
                  </a:lnTo>
                  <a:lnTo>
                    <a:pt x="11201" y="9791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2" name="object 4202"/>
            <p:cNvSpPr/>
            <p:nvPr/>
          </p:nvSpPr>
          <p:spPr>
            <a:xfrm>
              <a:off x="12499264" y="684741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454" y="0"/>
                  </a:moveTo>
                  <a:lnTo>
                    <a:pt x="2755" y="165"/>
                  </a:lnTo>
                  <a:lnTo>
                    <a:pt x="2413" y="254"/>
                  </a:lnTo>
                  <a:lnTo>
                    <a:pt x="1422" y="1841"/>
                  </a:lnTo>
                  <a:lnTo>
                    <a:pt x="0" y="3352"/>
                  </a:lnTo>
                  <a:lnTo>
                    <a:pt x="1409" y="5461"/>
                  </a:lnTo>
                  <a:lnTo>
                    <a:pt x="1714" y="5588"/>
                  </a:lnTo>
                  <a:lnTo>
                    <a:pt x="2044" y="5702"/>
                  </a:lnTo>
                  <a:lnTo>
                    <a:pt x="2362" y="5842"/>
                  </a:lnTo>
                  <a:lnTo>
                    <a:pt x="4102" y="5130"/>
                  </a:lnTo>
                  <a:lnTo>
                    <a:pt x="4368" y="3695"/>
                  </a:lnTo>
                  <a:lnTo>
                    <a:pt x="4165" y="2057"/>
                  </a:lnTo>
                  <a:lnTo>
                    <a:pt x="3911" y="1358"/>
                  </a:lnTo>
                  <a:lnTo>
                    <a:pt x="3695" y="68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1B9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3" name="object 4203"/>
            <p:cNvSpPr/>
            <p:nvPr/>
          </p:nvSpPr>
          <p:spPr>
            <a:xfrm>
              <a:off x="12496158" y="685201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628" y="0"/>
                  </a:moveTo>
                  <a:lnTo>
                    <a:pt x="2476" y="304"/>
                  </a:lnTo>
                  <a:lnTo>
                    <a:pt x="2336" y="622"/>
                  </a:lnTo>
                  <a:lnTo>
                    <a:pt x="2184" y="939"/>
                  </a:lnTo>
                  <a:lnTo>
                    <a:pt x="2070" y="1244"/>
                  </a:lnTo>
                  <a:lnTo>
                    <a:pt x="1905" y="1549"/>
                  </a:lnTo>
                  <a:lnTo>
                    <a:pt x="1778" y="1866"/>
                  </a:lnTo>
                  <a:lnTo>
                    <a:pt x="1282" y="2298"/>
                  </a:lnTo>
                  <a:lnTo>
                    <a:pt x="304" y="1714"/>
                  </a:lnTo>
                  <a:lnTo>
                    <a:pt x="0" y="2667"/>
                  </a:lnTo>
                  <a:lnTo>
                    <a:pt x="1739" y="4000"/>
                  </a:lnTo>
                  <a:lnTo>
                    <a:pt x="2806" y="2463"/>
                  </a:lnTo>
                  <a:lnTo>
                    <a:pt x="4089" y="1790"/>
                  </a:lnTo>
                  <a:lnTo>
                    <a:pt x="3835" y="1104"/>
                  </a:lnTo>
                  <a:lnTo>
                    <a:pt x="3581" y="558"/>
                  </a:lnTo>
                  <a:lnTo>
                    <a:pt x="3289" y="6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4" name="object 4204"/>
            <p:cNvSpPr/>
            <p:nvPr/>
          </p:nvSpPr>
          <p:spPr>
            <a:xfrm>
              <a:off x="12497574" y="684646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1193" y="5537"/>
                  </a:moveTo>
                  <a:lnTo>
                    <a:pt x="952" y="4978"/>
                  </a:lnTo>
                  <a:lnTo>
                    <a:pt x="647" y="4495"/>
                  </a:lnTo>
                  <a:lnTo>
                    <a:pt x="0" y="4432"/>
                  </a:lnTo>
                  <a:lnTo>
                    <a:pt x="241" y="5105"/>
                  </a:lnTo>
                  <a:lnTo>
                    <a:pt x="508" y="5791"/>
                  </a:lnTo>
                  <a:lnTo>
                    <a:pt x="762" y="6489"/>
                  </a:lnTo>
                  <a:lnTo>
                    <a:pt x="1041" y="5854"/>
                  </a:lnTo>
                  <a:lnTo>
                    <a:pt x="1193" y="5537"/>
                  </a:lnTo>
                  <a:close/>
                </a:path>
                <a:path w="2540" h="6984">
                  <a:moveTo>
                    <a:pt x="2247" y="1295"/>
                  </a:moveTo>
                  <a:lnTo>
                    <a:pt x="2184" y="800"/>
                  </a:lnTo>
                  <a:lnTo>
                    <a:pt x="2095" y="279"/>
                  </a:lnTo>
                  <a:lnTo>
                    <a:pt x="1739" y="0"/>
                  </a:lnTo>
                  <a:lnTo>
                    <a:pt x="1181" y="190"/>
                  </a:lnTo>
                  <a:lnTo>
                    <a:pt x="736" y="406"/>
                  </a:lnTo>
                  <a:lnTo>
                    <a:pt x="368" y="698"/>
                  </a:lnTo>
                  <a:lnTo>
                    <a:pt x="673" y="1739"/>
                  </a:lnTo>
                  <a:lnTo>
                    <a:pt x="927" y="2171"/>
                  </a:lnTo>
                  <a:lnTo>
                    <a:pt x="1536" y="1930"/>
                  </a:lnTo>
                  <a:lnTo>
                    <a:pt x="1993" y="1739"/>
                  </a:lnTo>
                  <a:lnTo>
                    <a:pt x="2247" y="1295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5" name="object 4205"/>
            <p:cNvSpPr/>
            <p:nvPr/>
          </p:nvSpPr>
          <p:spPr>
            <a:xfrm>
              <a:off x="12501665" y="68463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546" y="457"/>
                  </a:lnTo>
                  <a:lnTo>
                    <a:pt x="0" y="711"/>
                  </a:lnTo>
                  <a:lnTo>
                    <a:pt x="12" y="914"/>
                  </a:lnTo>
                  <a:lnTo>
                    <a:pt x="12" y="1358"/>
                  </a:lnTo>
                  <a:lnTo>
                    <a:pt x="355" y="1269"/>
                  </a:lnTo>
                  <a:lnTo>
                    <a:pt x="698" y="1193"/>
                  </a:lnTo>
                  <a:lnTo>
                    <a:pt x="1054" y="1104"/>
                  </a:lnTo>
                  <a:lnTo>
                    <a:pt x="1244" y="1054"/>
                  </a:lnTo>
                  <a:lnTo>
                    <a:pt x="1396" y="965"/>
                  </a:lnTo>
                  <a:lnTo>
                    <a:pt x="1523" y="8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6A1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6" name="object 4206"/>
            <p:cNvSpPr/>
            <p:nvPr/>
          </p:nvSpPr>
          <p:spPr>
            <a:xfrm>
              <a:off x="12490450" y="682585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327" y="546"/>
                  </a:moveTo>
                  <a:lnTo>
                    <a:pt x="2616" y="0"/>
                  </a:lnTo>
                  <a:lnTo>
                    <a:pt x="2159" y="190"/>
                  </a:lnTo>
                  <a:lnTo>
                    <a:pt x="1968" y="1041"/>
                  </a:lnTo>
                  <a:lnTo>
                    <a:pt x="1790" y="1231"/>
                  </a:lnTo>
                  <a:lnTo>
                    <a:pt x="1790" y="1358"/>
                  </a:lnTo>
                  <a:lnTo>
                    <a:pt x="1765" y="1587"/>
                  </a:lnTo>
                  <a:lnTo>
                    <a:pt x="1917" y="1727"/>
                  </a:lnTo>
                  <a:lnTo>
                    <a:pt x="2222" y="1727"/>
                  </a:lnTo>
                  <a:lnTo>
                    <a:pt x="1968" y="1054"/>
                  </a:lnTo>
                  <a:lnTo>
                    <a:pt x="2413" y="863"/>
                  </a:lnTo>
                  <a:lnTo>
                    <a:pt x="2882" y="698"/>
                  </a:lnTo>
                  <a:lnTo>
                    <a:pt x="3327" y="546"/>
                  </a:lnTo>
                  <a:close/>
                </a:path>
                <a:path w="4445" h="5079">
                  <a:moveTo>
                    <a:pt x="4051" y="2425"/>
                  </a:moveTo>
                  <a:lnTo>
                    <a:pt x="3911" y="1574"/>
                  </a:lnTo>
                  <a:lnTo>
                    <a:pt x="2222" y="1727"/>
                  </a:lnTo>
                  <a:lnTo>
                    <a:pt x="2171" y="2273"/>
                  </a:lnTo>
                  <a:lnTo>
                    <a:pt x="2057" y="3187"/>
                  </a:lnTo>
                  <a:lnTo>
                    <a:pt x="165" y="2476"/>
                  </a:lnTo>
                  <a:lnTo>
                    <a:pt x="520" y="3810"/>
                  </a:lnTo>
                  <a:lnTo>
                    <a:pt x="0" y="4127"/>
                  </a:lnTo>
                  <a:lnTo>
                    <a:pt x="571" y="4635"/>
                  </a:lnTo>
                  <a:lnTo>
                    <a:pt x="1193" y="4470"/>
                  </a:lnTo>
                  <a:lnTo>
                    <a:pt x="1816" y="4318"/>
                  </a:lnTo>
                  <a:lnTo>
                    <a:pt x="2997" y="3924"/>
                  </a:lnTo>
                  <a:lnTo>
                    <a:pt x="3556" y="3721"/>
                  </a:lnTo>
                  <a:lnTo>
                    <a:pt x="4051" y="2425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7" name="object 4207"/>
            <p:cNvSpPr/>
            <p:nvPr/>
          </p:nvSpPr>
          <p:spPr>
            <a:xfrm>
              <a:off x="12491814" y="696696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2387" y="0"/>
                  </a:moveTo>
                  <a:lnTo>
                    <a:pt x="0" y="1600"/>
                  </a:lnTo>
                  <a:lnTo>
                    <a:pt x="254" y="2336"/>
                  </a:lnTo>
                  <a:lnTo>
                    <a:pt x="393" y="2514"/>
                  </a:lnTo>
                  <a:lnTo>
                    <a:pt x="495" y="2679"/>
                  </a:lnTo>
                  <a:lnTo>
                    <a:pt x="584" y="2882"/>
                  </a:lnTo>
                  <a:lnTo>
                    <a:pt x="1447" y="3340"/>
                  </a:lnTo>
                  <a:lnTo>
                    <a:pt x="3251" y="4051"/>
                  </a:lnTo>
                  <a:lnTo>
                    <a:pt x="5067" y="4584"/>
                  </a:lnTo>
                  <a:lnTo>
                    <a:pt x="6997" y="3733"/>
                  </a:lnTo>
                  <a:lnTo>
                    <a:pt x="8051" y="3149"/>
                  </a:lnTo>
                  <a:lnTo>
                    <a:pt x="8153" y="2489"/>
                  </a:lnTo>
                  <a:lnTo>
                    <a:pt x="7581" y="2666"/>
                  </a:lnTo>
                  <a:lnTo>
                    <a:pt x="7035" y="2730"/>
                  </a:lnTo>
                  <a:lnTo>
                    <a:pt x="6553" y="2285"/>
                  </a:lnTo>
                  <a:lnTo>
                    <a:pt x="4533" y="49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48A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8" name="object 4208"/>
            <p:cNvSpPr/>
            <p:nvPr/>
          </p:nvSpPr>
          <p:spPr>
            <a:xfrm>
              <a:off x="12485861" y="696766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562" y="0"/>
                  </a:moveTo>
                  <a:lnTo>
                    <a:pt x="0" y="1841"/>
                  </a:lnTo>
                  <a:lnTo>
                    <a:pt x="901" y="2209"/>
                  </a:lnTo>
                  <a:lnTo>
                    <a:pt x="1790" y="2590"/>
                  </a:lnTo>
                  <a:lnTo>
                    <a:pt x="2692" y="2946"/>
                  </a:lnTo>
                  <a:lnTo>
                    <a:pt x="3860" y="2209"/>
                  </a:lnTo>
                  <a:lnTo>
                    <a:pt x="5308" y="2832"/>
                  </a:lnTo>
                  <a:lnTo>
                    <a:pt x="6540" y="2184"/>
                  </a:lnTo>
                  <a:lnTo>
                    <a:pt x="6451" y="1981"/>
                  </a:lnTo>
                  <a:lnTo>
                    <a:pt x="6349" y="1803"/>
                  </a:lnTo>
                  <a:lnTo>
                    <a:pt x="6197" y="1638"/>
                  </a:lnTo>
                  <a:lnTo>
                    <a:pt x="5829" y="1663"/>
                  </a:lnTo>
                  <a:lnTo>
                    <a:pt x="5460" y="1587"/>
                  </a:lnTo>
                  <a:lnTo>
                    <a:pt x="5232" y="1244"/>
                  </a:lnTo>
                  <a:lnTo>
                    <a:pt x="3454" y="13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925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09" name="object 4209"/>
            <p:cNvSpPr/>
            <p:nvPr/>
          </p:nvSpPr>
          <p:spPr>
            <a:xfrm>
              <a:off x="12452836" y="688330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8073" y="3048"/>
                  </a:moveTo>
                  <a:lnTo>
                    <a:pt x="6096" y="3048"/>
                  </a:lnTo>
                  <a:lnTo>
                    <a:pt x="6350" y="3556"/>
                  </a:lnTo>
                  <a:lnTo>
                    <a:pt x="6692" y="3962"/>
                  </a:lnTo>
                  <a:lnTo>
                    <a:pt x="7607" y="4394"/>
                  </a:lnTo>
                  <a:lnTo>
                    <a:pt x="8293" y="3302"/>
                  </a:lnTo>
                  <a:lnTo>
                    <a:pt x="8073" y="3048"/>
                  </a:lnTo>
                  <a:close/>
                </a:path>
                <a:path w="8890" h="4445">
                  <a:moveTo>
                    <a:pt x="7974" y="2933"/>
                  </a:moveTo>
                  <a:lnTo>
                    <a:pt x="5054" y="2933"/>
                  </a:lnTo>
                  <a:lnTo>
                    <a:pt x="5257" y="2959"/>
                  </a:lnTo>
                  <a:lnTo>
                    <a:pt x="5435" y="3098"/>
                  </a:lnTo>
                  <a:lnTo>
                    <a:pt x="6096" y="3048"/>
                  </a:lnTo>
                  <a:lnTo>
                    <a:pt x="8073" y="3048"/>
                  </a:lnTo>
                  <a:close/>
                </a:path>
                <a:path w="8890" h="4445">
                  <a:moveTo>
                    <a:pt x="0" y="990"/>
                  </a:moveTo>
                  <a:lnTo>
                    <a:pt x="596" y="2641"/>
                  </a:lnTo>
                  <a:lnTo>
                    <a:pt x="787" y="3048"/>
                  </a:lnTo>
                  <a:lnTo>
                    <a:pt x="1473" y="2806"/>
                  </a:lnTo>
                  <a:lnTo>
                    <a:pt x="1841" y="1752"/>
                  </a:lnTo>
                  <a:lnTo>
                    <a:pt x="7341" y="1752"/>
                  </a:lnTo>
                  <a:lnTo>
                    <a:pt x="7251" y="1358"/>
                  </a:lnTo>
                  <a:lnTo>
                    <a:pt x="1701" y="1257"/>
                  </a:lnTo>
                  <a:lnTo>
                    <a:pt x="838" y="1041"/>
                  </a:lnTo>
                  <a:lnTo>
                    <a:pt x="0" y="990"/>
                  </a:lnTo>
                  <a:close/>
                </a:path>
                <a:path w="8890" h="4445">
                  <a:moveTo>
                    <a:pt x="7399" y="2006"/>
                  </a:moveTo>
                  <a:lnTo>
                    <a:pt x="3530" y="2006"/>
                  </a:lnTo>
                  <a:lnTo>
                    <a:pt x="4483" y="2489"/>
                  </a:lnTo>
                  <a:lnTo>
                    <a:pt x="4838" y="3009"/>
                  </a:lnTo>
                  <a:lnTo>
                    <a:pt x="5054" y="2933"/>
                  </a:lnTo>
                  <a:lnTo>
                    <a:pt x="7974" y="2933"/>
                  </a:lnTo>
                  <a:lnTo>
                    <a:pt x="7474" y="2336"/>
                  </a:lnTo>
                  <a:lnTo>
                    <a:pt x="7399" y="2006"/>
                  </a:lnTo>
                  <a:close/>
                </a:path>
                <a:path w="8890" h="4445">
                  <a:moveTo>
                    <a:pt x="7341" y="1752"/>
                  </a:moveTo>
                  <a:lnTo>
                    <a:pt x="1841" y="1752"/>
                  </a:lnTo>
                  <a:lnTo>
                    <a:pt x="2933" y="2501"/>
                  </a:lnTo>
                  <a:lnTo>
                    <a:pt x="3530" y="2006"/>
                  </a:lnTo>
                  <a:lnTo>
                    <a:pt x="7399" y="2006"/>
                  </a:lnTo>
                  <a:lnTo>
                    <a:pt x="7341" y="1752"/>
                  </a:lnTo>
                  <a:close/>
                </a:path>
                <a:path w="8890" h="4445">
                  <a:moveTo>
                    <a:pt x="3975" y="0"/>
                  </a:moveTo>
                  <a:lnTo>
                    <a:pt x="1701" y="1257"/>
                  </a:lnTo>
                  <a:lnTo>
                    <a:pt x="7206" y="1257"/>
                  </a:lnTo>
                  <a:lnTo>
                    <a:pt x="6972" y="736"/>
                  </a:lnTo>
                  <a:lnTo>
                    <a:pt x="5448" y="330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D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0" name="object 4210"/>
            <p:cNvSpPr/>
            <p:nvPr/>
          </p:nvSpPr>
          <p:spPr>
            <a:xfrm>
              <a:off x="12456937" y="689356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539" y="0"/>
                  </a:moveTo>
                  <a:lnTo>
                    <a:pt x="1765" y="444"/>
                  </a:lnTo>
                  <a:lnTo>
                    <a:pt x="190" y="1473"/>
                  </a:lnTo>
                  <a:lnTo>
                    <a:pt x="736" y="1651"/>
                  </a:lnTo>
                  <a:lnTo>
                    <a:pt x="3200" y="2527"/>
                  </a:lnTo>
                  <a:lnTo>
                    <a:pt x="1054" y="3390"/>
                  </a:lnTo>
                  <a:lnTo>
                    <a:pt x="800" y="4686"/>
                  </a:lnTo>
                  <a:lnTo>
                    <a:pt x="304" y="5181"/>
                  </a:lnTo>
                  <a:lnTo>
                    <a:pt x="0" y="5689"/>
                  </a:lnTo>
                  <a:lnTo>
                    <a:pt x="444" y="6438"/>
                  </a:lnTo>
                  <a:lnTo>
                    <a:pt x="1485" y="5194"/>
                  </a:lnTo>
                  <a:lnTo>
                    <a:pt x="2489" y="3937"/>
                  </a:lnTo>
                  <a:lnTo>
                    <a:pt x="3530" y="2679"/>
                  </a:lnTo>
                  <a:lnTo>
                    <a:pt x="3352" y="2070"/>
                  </a:lnTo>
                  <a:lnTo>
                    <a:pt x="3187" y="1447"/>
                  </a:lnTo>
                  <a:lnTo>
                    <a:pt x="3009" y="85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1" name="object 4211"/>
            <p:cNvSpPr/>
            <p:nvPr/>
          </p:nvSpPr>
          <p:spPr>
            <a:xfrm>
              <a:off x="12454948" y="688741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628" y="2133"/>
                  </a:moveTo>
                  <a:lnTo>
                    <a:pt x="0" y="2387"/>
                  </a:lnTo>
                  <a:lnTo>
                    <a:pt x="43" y="2539"/>
                  </a:lnTo>
                  <a:lnTo>
                    <a:pt x="273" y="3098"/>
                  </a:lnTo>
                  <a:lnTo>
                    <a:pt x="2127" y="3911"/>
                  </a:lnTo>
                  <a:lnTo>
                    <a:pt x="2533" y="2997"/>
                  </a:lnTo>
                  <a:lnTo>
                    <a:pt x="2844" y="2539"/>
                  </a:lnTo>
                  <a:lnTo>
                    <a:pt x="2686" y="2539"/>
                  </a:lnTo>
                  <a:lnTo>
                    <a:pt x="628" y="2133"/>
                  </a:lnTo>
                  <a:close/>
                </a:path>
                <a:path w="3809" h="4445">
                  <a:moveTo>
                    <a:pt x="2178" y="0"/>
                  </a:moveTo>
                  <a:lnTo>
                    <a:pt x="1441" y="558"/>
                  </a:lnTo>
                  <a:lnTo>
                    <a:pt x="2686" y="2539"/>
                  </a:lnTo>
                  <a:lnTo>
                    <a:pt x="2844" y="2539"/>
                  </a:lnTo>
                  <a:lnTo>
                    <a:pt x="3283" y="1892"/>
                  </a:lnTo>
                  <a:lnTo>
                    <a:pt x="2508" y="96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2" name="object 4212"/>
            <p:cNvSpPr/>
            <p:nvPr/>
          </p:nvSpPr>
          <p:spPr>
            <a:xfrm>
              <a:off x="12455576" y="688635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044" y="3581"/>
                  </a:moveTo>
                  <a:lnTo>
                    <a:pt x="812" y="1612"/>
                  </a:lnTo>
                  <a:lnTo>
                    <a:pt x="1549" y="1066"/>
                  </a:lnTo>
                  <a:lnTo>
                    <a:pt x="1511" y="863"/>
                  </a:lnTo>
                  <a:lnTo>
                    <a:pt x="1498" y="660"/>
                  </a:lnTo>
                  <a:lnTo>
                    <a:pt x="1511" y="457"/>
                  </a:lnTo>
                  <a:lnTo>
                    <a:pt x="1193" y="304"/>
                  </a:lnTo>
                  <a:lnTo>
                    <a:pt x="838" y="508"/>
                  </a:lnTo>
                  <a:lnTo>
                    <a:pt x="101" y="914"/>
                  </a:lnTo>
                  <a:lnTo>
                    <a:pt x="139" y="1117"/>
                  </a:lnTo>
                  <a:lnTo>
                    <a:pt x="152" y="1320"/>
                  </a:lnTo>
                  <a:lnTo>
                    <a:pt x="139" y="1524"/>
                  </a:lnTo>
                  <a:lnTo>
                    <a:pt x="88" y="2082"/>
                  </a:lnTo>
                  <a:lnTo>
                    <a:pt x="50" y="2628"/>
                  </a:lnTo>
                  <a:lnTo>
                    <a:pt x="0" y="3200"/>
                  </a:lnTo>
                  <a:lnTo>
                    <a:pt x="2044" y="3581"/>
                  </a:lnTo>
                  <a:close/>
                </a:path>
                <a:path w="5079" h="3809">
                  <a:moveTo>
                    <a:pt x="4597" y="2959"/>
                  </a:moveTo>
                  <a:lnTo>
                    <a:pt x="4356" y="2286"/>
                  </a:lnTo>
                  <a:lnTo>
                    <a:pt x="4140" y="1600"/>
                  </a:lnTo>
                  <a:lnTo>
                    <a:pt x="3937" y="914"/>
                  </a:lnTo>
                  <a:lnTo>
                    <a:pt x="3606" y="508"/>
                  </a:lnTo>
                  <a:lnTo>
                    <a:pt x="3340" y="0"/>
                  </a:lnTo>
                  <a:lnTo>
                    <a:pt x="2692" y="50"/>
                  </a:lnTo>
                  <a:lnTo>
                    <a:pt x="3048" y="1104"/>
                  </a:lnTo>
                  <a:lnTo>
                    <a:pt x="3429" y="2159"/>
                  </a:lnTo>
                  <a:lnTo>
                    <a:pt x="3784" y="3213"/>
                  </a:lnTo>
                  <a:lnTo>
                    <a:pt x="4076" y="3289"/>
                  </a:lnTo>
                  <a:lnTo>
                    <a:pt x="4229" y="3149"/>
                  </a:lnTo>
                  <a:lnTo>
                    <a:pt x="4406" y="3035"/>
                  </a:lnTo>
                  <a:lnTo>
                    <a:pt x="4597" y="2959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3" name="object 4213"/>
            <p:cNvSpPr/>
            <p:nvPr/>
          </p:nvSpPr>
          <p:spPr>
            <a:xfrm>
              <a:off x="12454754" y="689679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95" y="0"/>
                  </a:moveTo>
                  <a:lnTo>
                    <a:pt x="342" y="304"/>
                  </a:lnTo>
                  <a:lnTo>
                    <a:pt x="165" y="609"/>
                  </a:lnTo>
                  <a:lnTo>
                    <a:pt x="0" y="914"/>
                  </a:lnTo>
                  <a:lnTo>
                    <a:pt x="292" y="1612"/>
                  </a:lnTo>
                  <a:lnTo>
                    <a:pt x="584" y="1752"/>
                  </a:lnTo>
                  <a:lnTo>
                    <a:pt x="901" y="1905"/>
                  </a:lnTo>
                  <a:lnTo>
                    <a:pt x="1219" y="2032"/>
                  </a:lnTo>
                  <a:lnTo>
                    <a:pt x="1447" y="1955"/>
                  </a:lnTo>
                  <a:lnTo>
                    <a:pt x="1689" y="1866"/>
                  </a:lnTo>
                  <a:lnTo>
                    <a:pt x="1892" y="1778"/>
                  </a:lnTo>
                  <a:lnTo>
                    <a:pt x="1435" y="1181"/>
                  </a:lnTo>
                  <a:lnTo>
                    <a:pt x="965" y="596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4" name="object 4214"/>
            <p:cNvSpPr/>
            <p:nvPr/>
          </p:nvSpPr>
          <p:spPr>
            <a:xfrm>
              <a:off x="12458992" y="688955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524" y="4064"/>
                  </a:moveTo>
                  <a:lnTo>
                    <a:pt x="1104" y="3263"/>
                  </a:lnTo>
                  <a:lnTo>
                    <a:pt x="927" y="2463"/>
                  </a:lnTo>
                  <a:lnTo>
                    <a:pt x="1358" y="1612"/>
                  </a:lnTo>
                  <a:lnTo>
                    <a:pt x="850" y="863"/>
                  </a:lnTo>
                  <a:lnTo>
                    <a:pt x="660" y="88"/>
                  </a:lnTo>
                  <a:lnTo>
                    <a:pt x="381" y="0"/>
                  </a:lnTo>
                  <a:lnTo>
                    <a:pt x="38" y="812"/>
                  </a:lnTo>
                  <a:lnTo>
                    <a:pt x="355" y="1587"/>
                  </a:lnTo>
                  <a:lnTo>
                    <a:pt x="596" y="2349"/>
                  </a:lnTo>
                  <a:lnTo>
                    <a:pt x="406" y="2476"/>
                  </a:lnTo>
                  <a:lnTo>
                    <a:pt x="215" y="2603"/>
                  </a:lnTo>
                  <a:lnTo>
                    <a:pt x="0" y="2705"/>
                  </a:lnTo>
                  <a:lnTo>
                    <a:pt x="63" y="2908"/>
                  </a:lnTo>
                  <a:lnTo>
                    <a:pt x="228" y="3263"/>
                  </a:lnTo>
                  <a:lnTo>
                    <a:pt x="482" y="4013"/>
                  </a:lnTo>
                  <a:lnTo>
                    <a:pt x="635" y="4305"/>
                  </a:lnTo>
                  <a:lnTo>
                    <a:pt x="800" y="4572"/>
                  </a:lnTo>
                  <a:lnTo>
                    <a:pt x="965" y="4864"/>
                  </a:lnTo>
                  <a:lnTo>
                    <a:pt x="1524" y="4064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5" name="object 4215"/>
            <p:cNvSpPr/>
            <p:nvPr/>
          </p:nvSpPr>
          <p:spPr>
            <a:xfrm>
              <a:off x="12457075" y="68911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635" y="0"/>
                  </a:moveTo>
                  <a:lnTo>
                    <a:pt x="431" y="63"/>
                  </a:lnTo>
                  <a:lnTo>
                    <a:pt x="241" y="139"/>
                  </a:lnTo>
                  <a:lnTo>
                    <a:pt x="25" y="203"/>
                  </a:lnTo>
                  <a:lnTo>
                    <a:pt x="342" y="533"/>
                  </a:lnTo>
                  <a:lnTo>
                    <a:pt x="571" y="482"/>
                  </a:lnTo>
                  <a:lnTo>
                    <a:pt x="635" y="0"/>
                  </a:lnTo>
                  <a:close/>
                </a:path>
                <a:path w="2540" h="1904">
                  <a:moveTo>
                    <a:pt x="2159" y="1714"/>
                  </a:moveTo>
                  <a:lnTo>
                    <a:pt x="2070" y="1524"/>
                  </a:lnTo>
                  <a:lnTo>
                    <a:pt x="1981" y="1358"/>
                  </a:lnTo>
                  <a:lnTo>
                    <a:pt x="1917" y="1155"/>
                  </a:lnTo>
                  <a:lnTo>
                    <a:pt x="1727" y="1320"/>
                  </a:lnTo>
                  <a:lnTo>
                    <a:pt x="1676" y="1651"/>
                  </a:lnTo>
                  <a:lnTo>
                    <a:pt x="1854" y="1765"/>
                  </a:lnTo>
                  <a:lnTo>
                    <a:pt x="2159" y="1714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6" name="object 4216"/>
            <p:cNvSpPr/>
            <p:nvPr/>
          </p:nvSpPr>
          <p:spPr>
            <a:xfrm>
              <a:off x="12456706" y="6885787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70" h="5715">
                  <a:moveTo>
                    <a:pt x="952" y="533"/>
                  </a:moveTo>
                  <a:lnTo>
                    <a:pt x="850" y="355"/>
                  </a:lnTo>
                  <a:lnTo>
                    <a:pt x="711" y="190"/>
                  </a:lnTo>
                  <a:lnTo>
                    <a:pt x="596" y="0"/>
                  </a:lnTo>
                  <a:lnTo>
                    <a:pt x="0" y="304"/>
                  </a:lnTo>
                  <a:lnTo>
                    <a:pt x="50" y="482"/>
                  </a:lnTo>
                  <a:lnTo>
                    <a:pt x="63" y="660"/>
                  </a:lnTo>
                  <a:lnTo>
                    <a:pt x="63" y="863"/>
                  </a:lnTo>
                  <a:lnTo>
                    <a:pt x="381" y="1016"/>
                  </a:lnTo>
                  <a:lnTo>
                    <a:pt x="558" y="850"/>
                  </a:lnTo>
                  <a:lnTo>
                    <a:pt x="762" y="698"/>
                  </a:lnTo>
                  <a:lnTo>
                    <a:pt x="952" y="533"/>
                  </a:lnTo>
                  <a:close/>
                </a:path>
                <a:path w="1270" h="5715">
                  <a:moveTo>
                    <a:pt x="1003" y="5321"/>
                  </a:moveTo>
                  <a:lnTo>
                    <a:pt x="914" y="5080"/>
                  </a:lnTo>
                  <a:lnTo>
                    <a:pt x="850" y="4864"/>
                  </a:lnTo>
                  <a:lnTo>
                    <a:pt x="762" y="4622"/>
                  </a:lnTo>
                  <a:lnTo>
                    <a:pt x="647" y="4927"/>
                  </a:lnTo>
                  <a:lnTo>
                    <a:pt x="520" y="5219"/>
                  </a:lnTo>
                  <a:lnTo>
                    <a:pt x="393" y="5524"/>
                  </a:lnTo>
                  <a:lnTo>
                    <a:pt x="609" y="5461"/>
                  </a:lnTo>
                  <a:lnTo>
                    <a:pt x="800" y="5384"/>
                  </a:lnTo>
                  <a:lnTo>
                    <a:pt x="1003" y="5321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7" name="object 4217"/>
            <p:cNvSpPr/>
            <p:nvPr/>
          </p:nvSpPr>
          <p:spPr>
            <a:xfrm>
              <a:off x="12445909" y="690328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5359" y="7366"/>
                  </a:moveTo>
                  <a:lnTo>
                    <a:pt x="4229" y="7366"/>
                  </a:lnTo>
                  <a:lnTo>
                    <a:pt x="5359" y="7823"/>
                  </a:lnTo>
                  <a:lnTo>
                    <a:pt x="5359" y="7366"/>
                  </a:lnTo>
                  <a:close/>
                </a:path>
                <a:path w="7620" h="8254">
                  <a:moveTo>
                    <a:pt x="2197" y="1574"/>
                  </a:moveTo>
                  <a:lnTo>
                    <a:pt x="1491" y="1981"/>
                  </a:lnTo>
                  <a:lnTo>
                    <a:pt x="1032" y="2806"/>
                  </a:lnTo>
                  <a:lnTo>
                    <a:pt x="1109" y="3162"/>
                  </a:lnTo>
                  <a:lnTo>
                    <a:pt x="1701" y="4559"/>
                  </a:lnTo>
                  <a:lnTo>
                    <a:pt x="1358" y="5156"/>
                  </a:lnTo>
                  <a:lnTo>
                    <a:pt x="444" y="5499"/>
                  </a:lnTo>
                  <a:lnTo>
                    <a:pt x="0" y="6413"/>
                  </a:lnTo>
                  <a:lnTo>
                    <a:pt x="609" y="7721"/>
                  </a:lnTo>
                  <a:lnTo>
                    <a:pt x="1600" y="7416"/>
                  </a:lnTo>
                  <a:lnTo>
                    <a:pt x="2603" y="7023"/>
                  </a:lnTo>
                  <a:lnTo>
                    <a:pt x="5359" y="7023"/>
                  </a:lnTo>
                  <a:lnTo>
                    <a:pt x="5393" y="5156"/>
                  </a:lnTo>
                  <a:lnTo>
                    <a:pt x="6743" y="4584"/>
                  </a:lnTo>
                  <a:lnTo>
                    <a:pt x="7594" y="3556"/>
                  </a:lnTo>
                  <a:lnTo>
                    <a:pt x="3873" y="3556"/>
                  </a:lnTo>
                  <a:lnTo>
                    <a:pt x="3835" y="3200"/>
                  </a:lnTo>
                  <a:lnTo>
                    <a:pt x="4102" y="3162"/>
                  </a:lnTo>
                  <a:lnTo>
                    <a:pt x="7467" y="3162"/>
                  </a:lnTo>
                  <a:lnTo>
                    <a:pt x="7353" y="2806"/>
                  </a:lnTo>
                  <a:lnTo>
                    <a:pt x="6729" y="2209"/>
                  </a:lnTo>
                  <a:lnTo>
                    <a:pt x="3276" y="2209"/>
                  </a:lnTo>
                  <a:lnTo>
                    <a:pt x="2298" y="1828"/>
                  </a:lnTo>
                  <a:lnTo>
                    <a:pt x="2197" y="1574"/>
                  </a:lnTo>
                  <a:close/>
                </a:path>
                <a:path w="7620" h="8254">
                  <a:moveTo>
                    <a:pt x="5359" y="7023"/>
                  </a:moveTo>
                  <a:lnTo>
                    <a:pt x="2603" y="7023"/>
                  </a:lnTo>
                  <a:lnTo>
                    <a:pt x="3556" y="7429"/>
                  </a:lnTo>
                  <a:lnTo>
                    <a:pt x="4229" y="7366"/>
                  </a:lnTo>
                  <a:lnTo>
                    <a:pt x="5359" y="7366"/>
                  </a:lnTo>
                  <a:lnTo>
                    <a:pt x="5359" y="7023"/>
                  </a:lnTo>
                  <a:close/>
                </a:path>
                <a:path w="7620" h="8254">
                  <a:moveTo>
                    <a:pt x="7467" y="3162"/>
                  </a:moveTo>
                  <a:lnTo>
                    <a:pt x="4102" y="3162"/>
                  </a:lnTo>
                  <a:lnTo>
                    <a:pt x="4140" y="3517"/>
                  </a:lnTo>
                  <a:lnTo>
                    <a:pt x="3873" y="3556"/>
                  </a:lnTo>
                  <a:lnTo>
                    <a:pt x="7594" y="3556"/>
                  </a:lnTo>
                  <a:lnTo>
                    <a:pt x="7467" y="3162"/>
                  </a:lnTo>
                  <a:close/>
                </a:path>
                <a:path w="7620" h="8254">
                  <a:moveTo>
                    <a:pt x="5829" y="0"/>
                  </a:moveTo>
                  <a:lnTo>
                    <a:pt x="4241" y="914"/>
                  </a:lnTo>
                  <a:lnTo>
                    <a:pt x="3949" y="1981"/>
                  </a:lnTo>
                  <a:lnTo>
                    <a:pt x="3276" y="2209"/>
                  </a:lnTo>
                  <a:lnTo>
                    <a:pt x="6729" y="2209"/>
                  </a:lnTo>
                  <a:lnTo>
                    <a:pt x="5791" y="1765"/>
                  </a:lnTo>
                  <a:lnTo>
                    <a:pt x="6591" y="660"/>
                  </a:lnTo>
                  <a:lnTo>
                    <a:pt x="6337" y="431"/>
                  </a:lnTo>
                  <a:lnTo>
                    <a:pt x="6057" y="22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F054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8" name="object 4218"/>
            <p:cNvSpPr/>
            <p:nvPr/>
          </p:nvSpPr>
          <p:spPr>
            <a:xfrm>
              <a:off x="12445423" y="690169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997" y="0"/>
                  </a:moveTo>
                  <a:lnTo>
                    <a:pt x="2527" y="165"/>
                  </a:lnTo>
                  <a:lnTo>
                    <a:pt x="2324" y="253"/>
                  </a:lnTo>
                  <a:lnTo>
                    <a:pt x="2146" y="698"/>
                  </a:lnTo>
                  <a:lnTo>
                    <a:pt x="2120" y="1396"/>
                  </a:lnTo>
                  <a:lnTo>
                    <a:pt x="1790" y="1523"/>
                  </a:lnTo>
                  <a:lnTo>
                    <a:pt x="0" y="2425"/>
                  </a:lnTo>
                  <a:lnTo>
                    <a:pt x="1587" y="2920"/>
                  </a:lnTo>
                  <a:lnTo>
                    <a:pt x="1981" y="3555"/>
                  </a:lnTo>
                  <a:lnTo>
                    <a:pt x="2679" y="3162"/>
                  </a:lnTo>
                  <a:lnTo>
                    <a:pt x="4546" y="1269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19" name="object 4219"/>
            <p:cNvSpPr/>
            <p:nvPr/>
          </p:nvSpPr>
          <p:spPr>
            <a:xfrm>
              <a:off x="12448205" y="69041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43" y="0"/>
                  </a:moveTo>
                  <a:lnTo>
                    <a:pt x="1295" y="317"/>
                  </a:lnTo>
                  <a:lnTo>
                    <a:pt x="647" y="609"/>
                  </a:lnTo>
                  <a:lnTo>
                    <a:pt x="0" y="939"/>
                  </a:lnTo>
                  <a:lnTo>
                    <a:pt x="977" y="1295"/>
                  </a:lnTo>
                  <a:lnTo>
                    <a:pt x="1651" y="106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48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0" name="object 4220"/>
            <p:cNvSpPr/>
            <p:nvPr/>
          </p:nvSpPr>
          <p:spPr>
            <a:xfrm>
              <a:off x="12451687" y="689624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8775" y="0"/>
                  </a:moveTo>
                  <a:lnTo>
                    <a:pt x="7734" y="1244"/>
                  </a:lnTo>
                  <a:lnTo>
                    <a:pt x="6731" y="2501"/>
                  </a:lnTo>
                  <a:lnTo>
                    <a:pt x="5689" y="3759"/>
                  </a:lnTo>
                  <a:lnTo>
                    <a:pt x="5842" y="4610"/>
                  </a:lnTo>
                  <a:lnTo>
                    <a:pt x="5549" y="5283"/>
                  </a:lnTo>
                  <a:lnTo>
                    <a:pt x="4686" y="5638"/>
                  </a:lnTo>
                  <a:lnTo>
                    <a:pt x="3733" y="6959"/>
                  </a:lnTo>
                  <a:lnTo>
                    <a:pt x="2095" y="7035"/>
                  </a:lnTo>
                  <a:lnTo>
                    <a:pt x="800" y="7696"/>
                  </a:lnTo>
                  <a:lnTo>
                    <a:pt x="0" y="8801"/>
                  </a:lnTo>
                  <a:lnTo>
                    <a:pt x="990" y="9258"/>
                  </a:lnTo>
                  <a:lnTo>
                    <a:pt x="1587" y="9842"/>
                  </a:lnTo>
                  <a:lnTo>
                    <a:pt x="4533" y="8940"/>
                  </a:lnTo>
                  <a:lnTo>
                    <a:pt x="6540" y="6985"/>
                  </a:lnTo>
                  <a:lnTo>
                    <a:pt x="7848" y="4254"/>
                  </a:lnTo>
                  <a:lnTo>
                    <a:pt x="8140" y="3683"/>
                  </a:lnTo>
                  <a:lnTo>
                    <a:pt x="8636" y="3340"/>
                  </a:lnTo>
                  <a:lnTo>
                    <a:pt x="9194" y="3098"/>
                  </a:lnTo>
                  <a:lnTo>
                    <a:pt x="9093" y="774"/>
                  </a:lnTo>
                  <a:lnTo>
                    <a:pt x="9004" y="508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EE31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1" name="object 4221"/>
            <p:cNvSpPr/>
            <p:nvPr/>
          </p:nvSpPr>
          <p:spPr>
            <a:xfrm>
              <a:off x="12456345" y="68999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003" y="0"/>
                  </a:moveTo>
                  <a:lnTo>
                    <a:pt x="266" y="431"/>
                  </a:lnTo>
                  <a:lnTo>
                    <a:pt x="0" y="1092"/>
                  </a:lnTo>
                  <a:lnTo>
                    <a:pt x="12" y="1905"/>
                  </a:lnTo>
                  <a:lnTo>
                    <a:pt x="901" y="1562"/>
                  </a:lnTo>
                  <a:lnTo>
                    <a:pt x="1193" y="901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2" name="object 4222"/>
            <p:cNvSpPr/>
            <p:nvPr/>
          </p:nvSpPr>
          <p:spPr>
            <a:xfrm>
              <a:off x="12453392" y="689771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651" y="698"/>
                  </a:moveTo>
                  <a:lnTo>
                    <a:pt x="1358" y="0"/>
                  </a:lnTo>
                  <a:lnTo>
                    <a:pt x="914" y="190"/>
                  </a:lnTo>
                  <a:lnTo>
                    <a:pt x="457" y="355"/>
                  </a:lnTo>
                  <a:lnTo>
                    <a:pt x="0" y="546"/>
                  </a:lnTo>
                  <a:lnTo>
                    <a:pt x="508" y="990"/>
                  </a:lnTo>
                  <a:lnTo>
                    <a:pt x="1066" y="901"/>
                  </a:lnTo>
                  <a:lnTo>
                    <a:pt x="1625" y="711"/>
                  </a:lnTo>
                  <a:close/>
                </a:path>
                <a:path w="3175" h="2540">
                  <a:moveTo>
                    <a:pt x="2590" y="1130"/>
                  </a:moveTo>
                  <a:lnTo>
                    <a:pt x="2260" y="990"/>
                  </a:lnTo>
                  <a:lnTo>
                    <a:pt x="1943" y="838"/>
                  </a:lnTo>
                  <a:lnTo>
                    <a:pt x="1625" y="711"/>
                  </a:lnTo>
                  <a:lnTo>
                    <a:pt x="1917" y="939"/>
                  </a:lnTo>
                  <a:lnTo>
                    <a:pt x="1778" y="2082"/>
                  </a:lnTo>
                  <a:lnTo>
                    <a:pt x="2590" y="113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3" name="object 4223"/>
            <p:cNvSpPr/>
            <p:nvPr/>
          </p:nvSpPr>
          <p:spPr>
            <a:xfrm>
              <a:off x="12453386" y="68861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4" y="0"/>
                  </a:moveTo>
                  <a:lnTo>
                    <a:pt x="685" y="88"/>
                  </a:lnTo>
                  <a:lnTo>
                    <a:pt x="457" y="152"/>
                  </a:lnTo>
                  <a:lnTo>
                    <a:pt x="241" y="228"/>
                  </a:lnTo>
                  <a:lnTo>
                    <a:pt x="152" y="800"/>
                  </a:lnTo>
                  <a:lnTo>
                    <a:pt x="88" y="1384"/>
                  </a:lnTo>
                  <a:lnTo>
                    <a:pt x="0" y="1943"/>
                  </a:lnTo>
                  <a:lnTo>
                    <a:pt x="838" y="2451"/>
                  </a:lnTo>
                  <a:lnTo>
                    <a:pt x="1587" y="2158"/>
                  </a:lnTo>
                  <a:lnTo>
                    <a:pt x="2336" y="1752"/>
                  </a:lnTo>
                  <a:lnTo>
                    <a:pt x="2349" y="1536"/>
                  </a:lnTo>
                  <a:lnTo>
                    <a:pt x="2336" y="1346"/>
                  </a:lnTo>
                  <a:lnTo>
                    <a:pt x="2298" y="1142"/>
                  </a:lnTo>
                  <a:lnTo>
                    <a:pt x="1587" y="1054"/>
                  </a:lnTo>
                  <a:lnTo>
                    <a:pt x="1193" y="60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4" name="object 4224"/>
            <p:cNvSpPr/>
            <p:nvPr/>
          </p:nvSpPr>
          <p:spPr>
            <a:xfrm>
              <a:off x="12454582" y="68895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28"/>
                  </a:lnTo>
                  <a:lnTo>
                    <a:pt x="241" y="253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5" name="object 4225"/>
            <p:cNvSpPr/>
            <p:nvPr/>
          </p:nvSpPr>
          <p:spPr>
            <a:xfrm>
              <a:off x="12441261" y="690969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648" y="0"/>
                  </a:moveTo>
                  <a:lnTo>
                    <a:pt x="3314" y="139"/>
                  </a:lnTo>
                  <a:lnTo>
                    <a:pt x="2082" y="507"/>
                  </a:lnTo>
                  <a:lnTo>
                    <a:pt x="1181" y="1511"/>
                  </a:lnTo>
                  <a:lnTo>
                    <a:pt x="215" y="2552"/>
                  </a:lnTo>
                  <a:lnTo>
                    <a:pt x="0" y="3606"/>
                  </a:lnTo>
                  <a:lnTo>
                    <a:pt x="1587" y="4317"/>
                  </a:lnTo>
                  <a:lnTo>
                    <a:pt x="1396" y="3606"/>
                  </a:lnTo>
                  <a:lnTo>
                    <a:pt x="1333" y="2908"/>
                  </a:lnTo>
                  <a:lnTo>
                    <a:pt x="2197" y="1765"/>
                  </a:lnTo>
                  <a:lnTo>
                    <a:pt x="2755" y="1384"/>
                  </a:lnTo>
                  <a:lnTo>
                    <a:pt x="3797" y="2158"/>
                  </a:lnTo>
                  <a:lnTo>
                    <a:pt x="3454" y="2616"/>
                  </a:lnTo>
                  <a:lnTo>
                    <a:pt x="2590" y="3390"/>
                  </a:lnTo>
                  <a:lnTo>
                    <a:pt x="2247" y="4254"/>
                  </a:lnTo>
                  <a:lnTo>
                    <a:pt x="4165" y="4140"/>
                  </a:lnTo>
                  <a:lnTo>
                    <a:pt x="4648" y="5664"/>
                  </a:lnTo>
                  <a:lnTo>
                    <a:pt x="5803" y="5067"/>
                  </a:lnTo>
                  <a:lnTo>
                    <a:pt x="5638" y="3365"/>
                  </a:lnTo>
                  <a:lnTo>
                    <a:pt x="7759" y="2438"/>
                  </a:lnTo>
                  <a:lnTo>
                    <a:pt x="7251" y="609"/>
                  </a:lnTo>
                  <a:lnTo>
                    <a:pt x="6248" y="1015"/>
                  </a:lnTo>
                  <a:lnTo>
                    <a:pt x="5257" y="130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6" name="object 4226"/>
            <p:cNvSpPr/>
            <p:nvPr/>
          </p:nvSpPr>
          <p:spPr>
            <a:xfrm>
              <a:off x="12446064" y="69069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177" y="317"/>
                  </a:lnTo>
                  <a:lnTo>
                    <a:pt x="0" y="1003"/>
                  </a:lnTo>
                  <a:lnTo>
                    <a:pt x="292" y="1866"/>
                  </a:lnTo>
                  <a:lnTo>
                    <a:pt x="1206" y="1536"/>
                  </a:lnTo>
                  <a:lnTo>
                    <a:pt x="1549" y="939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6A7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7" name="object 4227"/>
            <p:cNvSpPr/>
            <p:nvPr/>
          </p:nvSpPr>
          <p:spPr>
            <a:xfrm>
              <a:off x="12456111" y="6942981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2755" y="0"/>
                  </a:moveTo>
                  <a:lnTo>
                    <a:pt x="1790" y="12"/>
                  </a:lnTo>
                  <a:lnTo>
                    <a:pt x="1117" y="774"/>
                  </a:lnTo>
                  <a:lnTo>
                    <a:pt x="254" y="495"/>
                  </a:lnTo>
                  <a:lnTo>
                    <a:pt x="215" y="1270"/>
                  </a:lnTo>
                  <a:lnTo>
                    <a:pt x="0" y="2044"/>
                  </a:lnTo>
                  <a:lnTo>
                    <a:pt x="355" y="2806"/>
                  </a:lnTo>
                  <a:lnTo>
                    <a:pt x="1219" y="3175"/>
                  </a:lnTo>
                  <a:lnTo>
                    <a:pt x="1346" y="4114"/>
                  </a:lnTo>
                  <a:lnTo>
                    <a:pt x="2667" y="6997"/>
                  </a:lnTo>
                  <a:lnTo>
                    <a:pt x="3505" y="9258"/>
                  </a:lnTo>
                  <a:lnTo>
                    <a:pt x="4394" y="11506"/>
                  </a:lnTo>
                  <a:lnTo>
                    <a:pt x="5791" y="10972"/>
                  </a:lnTo>
                  <a:lnTo>
                    <a:pt x="6223" y="10020"/>
                  </a:lnTo>
                  <a:lnTo>
                    <a:pt x="6997" y="9347"/>
                  </a:lnTo>
                  <a:lnTo>
                    <a:pt x="7823" y="8547"/>
                  </a:lnTo>
                  <a:lnTo>
                    <a:pt x="8458" y="11963"/>
                  </a:lnTo>
                  <a:lnTo>
                    <a:pt x="8572" y="13639"/>
                  </a:lnTo>
                  <a:lnTo>
                    <a:pt x="9690" y="15011"/>
                  </a:lnTo>
                  <a:lnTo>
                    <a:pt x="10655" y="15214"/>
                  </a:lnTo>
                  <a:lnTo>
                    <a:pt x="10820" y="16052"/>
                  </a:lnTo>
                  <a:lnTo>
                    <a:pt x="11150" y="16802"/>
                  </a:lnTo>
                  <a:lnTo>
                    <a:pt x="13462" y="16738"/>
                  </a:lnTo>
                  <a:lnTo>
                    <a:pt x="12319" y="15011"/>
                  </a:lnTo>
                  <a:lnTo>
                    <a:pt x="12369" y="12598"/>
                  </a:lnTo>
                  <a:lnTo>
                    <a:pt x="8610" y="11264"/>
                  </a:lnTo>
                  <a:lnTo>
                    <a:pt x="8966" y="9347"/>
                  </a:lnTo>
                  <a:lnTo>
                    <a:pt x="9372" y="8051"/>
                  </a:lnTo>
                  <a:lnTo>
                    <a:pt x="8255" y="7162"/>
                  </a:lnTo>
                  <a:lnTo>
                    <a:pt x="7200" y="6070"/>
                  </a:lnTo>
                  <a:lnTo>
                    <a:pt x="3619" y="4292"/>
                  </a:lnTo>
                  <a:lnTo>
                    <a:pt x="2692" y="2463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F389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8" name="object 4228"/>
            <p:cNvSpPr/>
            <p:nvPr/>
          </p:nvSpPr>
          <p:spPr>
            <a:xfrm>
              <a:off x="12455752" y="69502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14" y="0"/>
                  </a:moveTo>
                  <a:lnTo>
                    <a:pt x="1295" y="63"/>
                  </a:lnTo>
                  <a:lnTo>
                    <a:pt x="711" y="165"/>
                  </a:lnTo>
                  <a:lnTo>
                    <a:pt x="190" y="393"/>
                  </a:lnTo>
                  <a:lnTo>
                    <a:pt x="0" y="1054"/>
                  </a:lnTo>
                  <a:lnTo>
                    <a:pt x="114" y="1244"/>
                  </a:lnTo>
                  <a:lnTo>
                    <a:pt x="215" y="1549"/>
                  </a:lnTo>
                  <a:lnTo>
                    <a:pt x="355" y="1562"/>
                  </a:lnTo>
                  <a:lnTo>
                    <a:pt x="1054" y="1663"/>
                  </a:lnTo>
                  <a:lnTo>
                    <a:pt x="1397" y="1117"/>
                  </a:lnTo>
                  <a:lnTo>
                    <a:pt x="1701" y="660"/>
                  </a:lnTo>
                  <a:lnTo>
                    <a:pt x="1917" y="292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5DB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29" name="object 4229"/>
            <p:cNvSpPr/>
            <p:nvPr/>
          </p:nvSpPr>
          <p:spPr>
            <a:xfrm>
              <a:off x="12461470" y="6951520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5">
                  <a:moveTo>
                    <a:pt x="2476" y="0"/>
                  </a:moveTo>
                  <a:lnTo>
                    <a:pt x="1625" y="800"/>
                  </a:lnTo>
                  <a:lnTo>
                    <a:pt x="863" y="1485"/>
                  </a:lnTo>
                  <a:lnTo>
                    <a:pt x="431" y="2451"/>
                  </a:lnTo>
                  <a:lnTo>
                    <a:pt x="279" y="2743"/>
                  </a:lnTo>
                  <a:lnTo>
                    <a:pt x="152" y="3073"/>
                  </a:lnTo>
                  <a:lnTo>
                    <a:pt x="0" y="3378"/>
                  </a:lnTo>
                  <a:lnTo>
                    <a:pt x="215" y="3937"/>
                  </a:lnTo>
                  <a:lnTo>
                    <a:pt x="1803" y="3594"/>
                  </a:lnTo>
                  <a:lnTo>
                    <a:pt x="215" y="5753"/>
                  </a:lnTo>
                  <a:lnTo>
                    <a:pt x="165" y="7442"/>
                  </a:lnTo>
                  <a:lnTo>
                    <a:pt x="2717" y="8902"/>
                  </a:lnTo>
                  <a:lnTo>
                    <a:pt x="850" y="10287"/>
                  </a:lnTo>
                  <a:lnTo>
                    <a:pt x="1104" y="11696"/>
                  </a:lnTo>
                  <a:lnTo>
                    <a:pt x="2349" y="11442"/>
                  </a:lnTo>
                  <a:lnTo>
                    <a:pt x="2870" y="9702"/>
                  </a:lnTo>
                  <a:lnTo>
                    <a:pt x="4229" y="10426"/>
                  </a:lnTo>
                  <a:lnTo>
                    <a:pt x="4063" y="9093"/>
                  </a:lnTo>
                  <a:lnTo>
                    <a:pt x="2273" y="7747"/>
                  </a:lnTo>
                  <a:lnTo>
                    <a:pt x="4317" y="6477"/>
                  </a:lnTo>
                  <a:lnTo>
                    <a:pt x="3225" y="5092"/>
                  </a:lnTo>
                  <a:lnTo>
                    <a:pt x="3098" y="3429"/>
                  </a:lnTo>
                  <a:lnTo>
                    <a:pt x="2781" y="180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0" name="object 4230"/>
            <p:cNvSpPr/>
            <p:nvPr/>
          </p:nvSpPr>
          <p:spPr>
            <a:xfrm>
              <a:off x="12464834" y="696195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876" y="0"/>
                  </a:moveTo>
                  <a:lnTo>
                    <a:pt x="876" y="596"/>
                  </a:lnTo>
                  <a:lnTo>
                    <a:pt x="0" y="1269"/>
                  </a:lnTo>
                  <a:lnTo>
                    <a:pt x="2095" y="2781"/>
                  </a:lnTo>
                  <a:lnTo>
                    <a:pt x="2692" y="4876"/>
                  </a:lnTo>
                  <a:lnTo>
                    <a:pt x="4584" y="5664"/>
                  </a:lnTo>
                  <a:lnTo>
                    <a:pt x="5143" y="5422"/>
                  </a:lnTo>
                  <a:lnTo>
                    <a:pt x="5626" y="5118"/>
                  </a:lnTo>
                  <a:lnTo>
                    <a:pt x="5689" y="4457"/>
                  </a:lnTo>
                  <a:lnTo>
                    <a:pt x="4394" y="3517"/>
                  </a:lnTo>
                  <a:lnTo>
                    <a:pt x="3035" y="2717"/>
                  </a:lnTo>
                  <a:lnTo>
                    <a:pt x="2641" y="952"/>
                  </a:lnTo>
                  <a:lnTo>
                    <a:pt x="2489" y="228"/>
                  </a:lnTo>
                  <a:lnTo>
                    <a:pt x="1600" y="63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1" name="object 4231"/>
            <p:cNvSpPr/>
            <p:nvPr/>
          </p:nvSpPr>
          <p:spPr>
            <a:xfrm>
              <a:off x="12468771" y="69676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0" y="266"/>
                  </a:lnTo>
                  <a:lnTo>
                    <a:pt x="254" y="914"/>
                  </a:lnTo>
                  <a:lnTo>
                    <a:pt x="444" y="927"/>
                  </a:lnTo>
                  <a:lnTo>
                    <a:pt x="685" y="863"/>
                  </a:lnTo>
                  <a:lnTo>
                    <a:pt x="901" y="800"/>
                  </a:lnTo>
                  <a:lnTo>
                    <a:pt x="812" y="53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0538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2" name="object 4232"/>
            <p:cNvSpPr/>
            <p:nvPr/>
          </p:nvSpPr>
          <p:spPr>
            <a:xfrm>
              <a:off x="12468059" y="69678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88"/>
                  </a:lnTo>
                  <a:lnTo>
                    <a:pt x="228" y="165"/>
                  </a:lnTo>
                  <a:lnTo>
                    <a:pt x="0" y="253"/>
                  </a:lnTo>
                  <a:lnTo>
                    <a:pt x="317" y="368"/>
                  </a:lnTo>
                  <a:lnTo>
                    <a:pt x="622" y="507"/>
                  </a:lnTo>
                  <a:lnTo>
                    <a:pt x="965" y="64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3" name="object 4233"/>
            <p:cNvSpPr/>
            <p:nvPr/>
          </p:nvSpPr>
          <p:spPr>
            <a:xfrm>
              <a:off x="12469002" y="696835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60" y="0"/>
                  </a:moveTo>
                  <a:lnTo>
                    <a:pt x="215" y="177"/>
                  </a:lnTo>
                  <a:lnTo>
                    <a:pt x="0" y="266"/>
                  </a:lnTo>
                  <a:lnTo>
                    <a:pt x="88" y="533"/>
                  </a:lnTo>
                  <a:lnTo>
                    <a:pt x="165" y="812"/>
                  </a:lnTo>
                  <a:lnTo>
                    <a:pt x="266" y="1104"/>
                  </a:lnTo>
                  <a:lnTo>
                    <a:pt x="317" y="1270"/>
                  </a:lnTo>
                  <a:lnTo>
                    <a:pt x="393" y="1409"/>
                  </a:lnTo>
                  <a:lnTo>
                    <a:pt x="520" y="1524"/>
                  </a:lnTo>
                  <a:lnTo>
                    <a:pt x="1257" y="1308"/>
                  </a:lnTo>
                  <a:lnTo>
                    <a:pt x="1968" y="1054"/>
                  </a:lnTo>
                  <a:lnTo>
                    <a:pt x="2705" y="812"/>
                  </a:lnTo>
                  <a:lnTo>
                    <a:pt x="2019" y="558"/>
                  </a:lnTo>
                  <a:lnTo>
                    <a:pt x="1346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5A6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4" name="object 4234"/>
            <p:cNvSpPr/>
            <p:nvPr/>
          </p:nvSpPr>
          <p:spPr>
            <a:xfrm>
              <a:off x="12523453" y="691850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3288" y="1930"/>
                  </a:moveTo>
                  <a:lnTo>
                    <a:pt x="1689" y="1930"/>
                  </a:lnTo>
                  <a:lnTo>
                    <a:pt x="2260" y="2679"/>
                  </a:lnTo>
                  <a:lnTo>
                    <a:pt x="3403" y="3568"/>
                  </a:lnTo>
                  <a:lnTo>
                    <a:pt x="3836" y="4495"/>
                  </a:lnTo>
                  <a:lnTo>
                    <a:pt x="2628" y="5702"/>
                  </a:lnTo>
                  <a:lnTo>
                    <a:pt x="1651" y="8255"/>
                  </a:lnTo>
                  <a:lnTo>
                    <a:pt x="4305" y="8255"/>
                  </a:lnTo>
                  <a:lnTo>
                    <a:pt x="5486" y="9398"/>
                  </a:lnTo>
                  <a:lnTo>
                    <a:pt x="4432" y="9817"/>
                  </a:lnTo>
                  <a:lnTo>
                    <a:pt x="3581" y="10121"/>
                  </a:lnTo>
                  <a:lnTo>
                    <a:pt x="2705" y="10464"/>
                  </a:lnTo>
                  <a:lnTo>
                    <a:pt x="7289" y="11760"/>
                  </a:lnTo>
                  <a:lnTo>
                    <a:pt x="7035" y="11010"/>
                  </a:lnTo>
                  <a:lnTo>
                    <a:pt x="6717" y="10464"/>
                  </a:lnTo>
                  <a:lnTo>
                    <a:pt x="6689" y="10121"/>
                  </a:lnTo>
                  <a:lnTo>
                    <a:pt x="7200" y="9461"/>
                  </a:lnTo>
                  <a:lnTo>
                    <a:pt x="7112" y="7454"/>
                  </a:lnTo>
                  <a:lnTo>
                    <a:pt x="3962" y="6578"/>
                  </a:lnTo>
                  <a:lnTo>
                    <a:pt x="4889" y="5397"/>
                  </a:lnTo>
                  <a:lnTo>
                    <a:pt x="6083" y="4749"/>
                  </a:lnTo>
                  <a:lnTo>
                    <a:pt x="12987" y="4749"/>
                  </a:lnTo>
                  <a:lnTo>
                    <a:pt x="12941" y="4495"/>
                  </a:lnTo>
                  <a:lnTo>
                    <a:pt x="13977" y="4495"/>
                  </a:lnTo>
                  <a:lnTo>
                    <a:pt x="13931" y="4013"/>
                  </a:lnTo>
                  <a:lnTo>
                    <a:pt x="14641" y="3517"/>
                  </a:lnTo>
                  <a:lnTo>
                    <a:pt x="10896" y="3517"/>
                  </a:lnTo>
                  <a:lnTo>
                    <a:pt x="7835" y="3479"/>
                  </a:lnTo>
                  <a:lnTo>
                    <a:pt x="7705" y="3365"/>
                  </a:lnTo>
                  <a:lnTo>
                    <a:pt x="4864" y="3365"/>
                  </a:lnTo>
                  <a:lnTo>
                    <a:pt x="3288" y="1930"/>
                  </a:lnTo>
                  <a:close/>
                </a:path>
                <a:path w="15240" h="12065">
                  <a:moveTo>
                    <a:pt x="8039" y="8928"/>
                  </a:moveTo>
                  <a:lnTo>
                    <a:pt x="7200" y="9461"/>
                  </a:lnTo>
                  <a:lnTo>
                    <a:pt x="8136" y="9867"/>
                  </a:lnTo>
                  <a:lnTo>
                    <a:pt x="9093" y="10312"/>
                  </a:lnTo>
                  <a:lnTo>
                    <a:pt x="9461" y="9867"/>
                  </a:lnTo>
                  <a:lnTo>
                    <a:pt x="10096" y="9461"/>
                  </a:lnTo>
                  <a:lnTo>
                    <a:pt x="10168" y="9067"/>
                  </a:lnTo>
                  <a:lnTo>
                    <a:pt x="9601" y="9067"/>
                  </a:lnTo>
                  <a:lnTo>
                    <a:pt x="8039" y="8928"/>
                  </a:lnTo>
                  <a:close/>
                </a:path>
                <a:path w="15240" h="12065">
                  <a:moveTo>
                    <a:pt x="12987" y="4749"/>
                  </a:moveTo>
                  <a:lnTo>
                    <a:pt x="6083" y="4749"/>
                  </a:lnTo>
                  <a:lnTo>
                    <a:pt x="8343" y="5473"/>
                  </a:lnTo>
                  <a:lnTo>
                    <a:pt x="9164" y="6375"/>
                  </a:lnTo>
                  <a:lnTo>
                    <a:pt x="9261" y="6578"/>
                  </a:lnTo>
                  <a:lnTo>
                    <a:pt x="9601" y="9067"/>
                  </a:lnTo>
                  <a:lnTo>
                    <a:pt x="10168" y="9067"/>
                  </a:lnTo>
                  <a:lnTo>
                    <a:pt x="10470" y="7454"/>
                  </a:lnTo>
                  <a:lnTo>
                    <a:pt x="10782" y="6375"/>
                  </a:lnTo>
                  <a:lnTo>
                    <a:pt x="12598" y="6311"/>
                  </a:lnTo>
                  <a:lnTo>
                    <a:pt x="13106" y="6273"/>
                  </a:lnTo>
                  <a:lnTo>
                    <a:pt x="13222" y="5473"/>
                  </a:lnTo>
                  <a:lnTo>
                    <a:pt x="13182" y="4775"/>
                  </a:lnTo>
                  <a:lnTo>
                    <a:pt x="12992" y="4775"/>
                  </a:lnTo>
                  <a:close/>
                </a:path>
                <a:path w="15240" h="12065">
                  <a:moveTo>
                    <a:pt x="13977" y="4495"/>
                  </a:moveTo>
                  <a:lnTo>
                    <a:pt x="12941" y="4495"/>
                  </a:lnTo>
                  <a:lnTo>
                    <a:pt x="13296" y="4800"/>
                  </a:lnTo>
                  <a:lnTo>
                    <a:pt x="13982" y="4546"/>
                  </a:lnTo>
                  <a:close/>
                </a:path>
                <a:path w="15240" h="12065">
                  <a:moveTo>
                    <a:pt x="11798" y="3276"/>
                  </a:moveTo>
                  <a:lnTo>
                    <a:pt x="10896" y="3517"/>
                  </a:lnTo>
                  <a:lnTo>
                    <a:pt x="14641" y="3517"/>
                  </a:lnTo>
                  <a:lnTo>
                    <a:pt x="12611" y="3403"/>
                  </a:lnTo>
                  <a:lnTo>
                    <a:pt x="11798" y="3276"/>
                  </a:lnTo>
                  <a:close/>
                </a:path>
                <a:path w="15240" h="12065">
                  <a:moveTo>
                    <a:pt x="8305" y="1917"/>
                  </a:moveTo>
                  <a:lnTo>
                    <a:pt x="8490" y="2908"/>
                  </a:lnTo>
                  <a:lnTo>
                    <a:pt x="7835" y="3479"/>
                  </a:lnTo>
                  <a:lnTo>
                    <a:pt x="10854" y="3479"/>
                  </a:lnTo>
                  <a:lnTo>
                    <a:pt x="10216" y="2908"/>
                  </a:lnTo>
                  <a:lnTo>
                    <a:pt x="9753" y="2908"/>
                  </a:lnTo>
                  <a:lnTo>
                    <a:pt x="9448" y="2794"/>
                  </a:lnTo>
                  <a:lnTo>
                    <a:pt x="9283" y="2400"/>
                  </a:lnTo>
                  <a:lnTo>
                    <a:pt x="8940" y="2222"/>
                  </a:lnTo>
                  <a:lnTo>
                    <a:pt x="8636" y="2095"/>
                  </a:lnTo>
                  <a:lnTo>
                    <a:pt x="8305" y="1917"/>
                  </a:lnTo>
                  <a:close/>
                </a:path>
                <a:path w="15240" h="12065">
                  <a:moveTo>
                    <a:pt x="13881" y="2870"/>
                  </a:moveTo>
                  <a:lnTo>
                    <a:pt x="13107" y="3276"/>
                  </a:lnTo>
                  <a:lnTo>
                    <a:pt x="12611" y="3403"/>
                  </a:lnTo>
                  <a:lnTo>
                    <a:pt x="14658" y="3403"/>
                  </a:lnTo>
                  <a:lnTo>
                    <a:pt x="13881" y="2870"/>
                  </a:lnTo>
                  <a:close/>
                </a:path>
                <a:path w="15240" h="12065">
                  <a:moveTo>
                    <a:pt x="5194" y="0"/>
                  </a:moveTo>
                  <a:lnTo>
                    <a:pt x="4622" y="876"/>
                  </a:lnTo>
                  <a:lnTo>
                    <a:pt x="4638" y="1295"/>
                  </a:lnTo>
                  <a:lnTo>
                    <a:pt x="4864" y="3365"/>
                  </a:lnTo>
                  <a:lnTo>
                    <a:pt x="7705" y="3365"/>
                  </a:lnTo>
                  <a:lnTo>
                    <a:pt x="7531" y="3213"/>
                  </a:lnTo>
                  <a:lnTo>
                    <a:pt x="6195" y="2362"/>
                  </a:lnTo>
                  <a:lnTo>
                    <a:pt x="6205" y="1879"/>
                  </a:lnTo>
                  <a:lnTo>
                    <a:pt x="6553" y="546"/>
                  </a:lnTo>
                  <a:lnTo>
                    <a:pt x="5194" y="0"/>
                  </a:lnTo>
                  <a:close/>
                </a:path>
                <a:path w="15240" h="12065">
                  <a:moveTo>
                    <a:pt x="2159" y="876"/>
                  </a:moveTo>
                  <a:lnTo>
                    <a:pt x="838" y="1346"/>
                  </a:lnTo>
                  <a:lnTo>
                    <a:pt x="0" y="1879"/>
                  </a:lnTo>
                  <a:lnTo>
                    <a:pt x="546" y="2908"/>
                  </a:lnTo>
                  <a:lnTo>
                    <a:pt x="1689" y="1930"/>
                  </a:lnTo>
                  <a:lnTo>
                    <a:pt x="3288" y="1930"/>
                  </a:lnTo>
                  <a:lnTo>
                    <a:pt x="2159" y="876"/>
                  </a:lnTo>
                  <a:close/>
                </a:path>
                <a:path w="15240" h="12065">
                  <a:moveTo>
                    <a:pt x="10160" y="2857"/>
                  </a:moveTo>
                  <a:lnTo>
                    <a:pt x="9753" y="2908"/>
                  </a:lnTo>
                  <a:lnTo>
                    <a:pt x="10216" y="2908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5" name="object 4235"/>
            <p:cNvSpPr/>
            <p:nvPr/>
          </p:nvSpPr>
          <p:spPr>
            <a:xfrm>
              <a:off x="12531293" y="691726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1828" y="0"/>
                  </a:moveTo>
                  <a:lnTo>
                    <a:pt x="704" y="647"/>
                  </a:lnTo>
                  <a:lnTo>
                    <a:pt x="0" y="1079"/>
                  </a:lnTo>
                  <a:lnTo>
                    <a:pt x="139" y="2565"/>
                  </a:lnTo>
                  <a:lnTo>
                    <a:pt x="342" y="2692"/>
                  </a:lnTo>
                  <a:lnTo>
                    <a:pt x="444" y="2920"/>
                  </a:lnTo>
                  <a:lnTo>
                    <a:pt x="520" y="3174"/>
                  </a:lnTo>
                  <a:lnTo>
                    <a:pt x="2349" y="4089"/>
                  </a:lnTo>
                  <a:lnTo>
                    <a:pt x="2826" y="3289"/>
                  </a:lnTo>
                  <a:lnTo>
                    <a:pt x="2819" y="1866"/>
                  </a:lnTo>
                  <a:lnTo>
                    <a:pt x="5444" y="1866"/>
                  </a:lnTo>
                  <a:lnTo>
                    <a:pt x="5363" y="1600"/>
                  </a:lnTo>
                  <a:lnTo>
                    <a:pt x="3124" y="1600"/>
                  </a:lnTo>
                  <a:lnTo>
                    <a:pt x="1828" y="0"/>
                  </a:lnTo>
                  <a:close/>
                </a:path>
                <a:path w="5715" h="4445">
                  <a:moveTo>
                    <a:pt x="5444" y="1866"/>
                  </a:moveTo>
                  <a:lnTo>
                    <a:pt x="2819" y="1866"/>
                  </a:lnTo>
                  <a:lnTo>
                    <a:pt x="4787" y="2374"/>
                  </a:lnTo>
                  <a:lnTo>
                    <a:pt x="4559" y="2920"/>
                  </a:lnTo>
                  <a:lnTo>
                    <a:pt x="4448" y="3632"/>
                  </a:lnTo>
                  <a:lnTo>
                    <a:pt x="4737" y="4038"/>
                  </a:lnTo>
                  <a:lnTo>
                    <a:pt x="5253" y="3632"/>
                  </a:lnTo>
                  <a:lnTo>
                    <a:pt x="5366" y="3467"/>
                  </a:lnTo>
                  <a:lnTo>
                    <a:pt x="5638" y="2781"/>
                  </a:lnTo>
                  <a:lnTo>
                    <a:pt x="5549" y="2285"/>
                  </a:lnTo>
                  <a:lnTo>
                    <a:pt x="5444" y="1866"/>
                  </a:lnTo>
                  <a:close/>
                </a:path>
                <a:path w="5715" h="4445">
                  <a:moveTo>
                    <a:pt x="4066" y="243"/>
                  </a:moveTo>
                  <a:lnTo>
                    <a:pt x="3124" y="1600"/>
                  </a:lnTo>
                  <a:lnTo>
                    <a:pt x="5363" y="1600"/>
                  </a:lnTo>
                  <a:lnTo>
                    <a:pt x="5072" y="647"/>
                  </a:lnTo>
                  <a:lnTo>
                    <a:pt x="4673" y="647"/>
                  </a:lnTo>
                  <a:lnTo>
                    <a:pt x="4343" y="533"/>
                  </a:lnTo>
                  <a:lnTo>
                    <a:pt x="4066" y="243"/>
                  </a:lnTo>
                  <a:close/>
                </a:path>
                <a:path w="5715" h="4445">
                  <a:moveTo>
                    <a:pt x="5055" y="589"/>
                  </a:moveTo>
                  <a:lnTo>
                    <a:pt x="4673" y="647"/>
                  </a:lnTo>
                  <a:lnTo>
                    <a:pt x="5072" y="647"/>
                  </a:lnTo>
                  <a:close/>
                </a:path>
                <a:path w="5715" h="4445">
                  <a:moveTo>
                    <a:pt x="4076" y="228"/>
                  </a:moveTo>
                  <a:close/>
                </a:path>
              </a:pathLst>
            </a:custGeom>
            <a:solidFill>
              <a:srgbClr val="F7B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6" name="object 4236"/>
            <p:cNvSpPr/>
            <p:nvPr/>
          </p:nvSpPr>
          <p:spPr>
            <a:xfrm>
              <a:off x="12532546" y="692304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4889" y="0"/>
                  </a:moveTo>
                  <a:lnTo>
                    <a:pt x="4648" y="76"/>
                  </a:lnTo>
                  <a:lnTo>
                    <a:pt x="4203" y="254"/>
                  </a:lnTo>
                  <a:lnTo>
                    <a:pt x="4140" y="850"/>
                  </a:lnTo>
                  <a:lnTo>
                    <a:pt x="4013" y="1727"/>
                  </a:lnTo>
                  <a:lnTo>
                    <a:pt x="3505" y="1765"/>
                  </a:lnTo>
                  <a:lnTo>
                    <a:pt x="1689" y="1828"/>
                  </a:lnTo>
                  <a:lnTo>
                    <a:pt x="1358" y="2971"/>
                  </a:lnTo>
                  <a:lnTo>
                    <a:pt x="1003" y="4914"/>
                  </a:lnTo>
                  <a:lnTo>
                    <a:pt x="368" y="5321"/>
                  </a:lnTo>
                  <a:lnTo>
                    <a:pt x="0" y="5765"/>
                  </a:lnTo>
                  <a:lnTo>
                    <a:pt x="495" y="6311"/>
                  </a:lnTo>
                  <a:lnTo>
                    <a:pt x="1143" y="6604"/>
                  </a:lnTo>
                  <a:lnTo>
                    <a:pt x="1892" y="6616"/>
                  </a:lnTo>
                  <a:lnTo>
                    <a:pt x="1612" y="4572"/>
                  </a:lnTo>
                  <a:lnTo>
                    <a:pt x="3441" y="4203"/>
                  </a:lnTo>
                  <a:lnTo>
                    <a:pt x="4559" y="3263"/>
                  </a:lnTo>
                  <a:lnTo>
                    <a:pt x="4584" y="2159"/>
                  </a:lnTo>
                  <a:lnTo>
                    <a:pt x="5435" y="115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7" name="object 4237"/>
            <p:cNvSpPr/>
            <p:nvPr/>
          </p:nvSpPr>
          <p:spPr>
            <a:xfrm>
              <a:off x="12536797" y="69162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34" y="3378"/>
                  </a:moveTo>
                  <a:lnTo>
                    <a:pt x="1371" y="3378"/>
                  </a:lnTo>
                  <a:lnTo>
                    <a:pt x="1917" y="3835"/>
                  </a:lnTo>
                  <a:lnTo>
                    <a:pt x="2768" y="3517"/>
                  </a:lnTo>
                  <a:lnTo>
                    <a:pt x="3234" y="3378"/>
                  </a:lnTo>
                  <a:close/>
                </a:path>
                <a:path w="3809" h="4445">
                  <a:moveTo>
                    <a:pt x="2019" y="0"/>
                  </a:moveTo>
                  <a:lnTo>
                    <a:pt x="1841" y="1028"/>
                  </a:lnTo>
                  <a:lnTo>
                    <a:pt x="914" y="1168"/>
                  </a:lnTo>
                  <a:lnTo>
                    <a:pt x="190" y="1473"/>
                  </a:lnTo>
                  <a:lnTo>
                    <a:pt x="914" y="2082"/>
                  </a:lnTo>
                  <a:lnTo>
                    <a:pt x="1092" y="2641"/>
                  </a:lnTo>
                  <a:lnTo>
                    <a:pt x="0" y="3047"/>
                  </a:lnTo>
                  <a:lnTo>
                    <a:pt x="50" y="3289"/>
                  </a:lnTo>
                  <a:lnTo>
                    <a:pt x="139" y="3517"/>
                  </a:lnTo>
                  <a:lnTo>
                    <a:pt x="253" y="3733"/>
                  </a:lnTo>
                  <a:lnTo>
                    <a:pt x="812" y="3467"/>
                  </a:lnTo>
                  <a:lnTo>
                    <a:pt x="1371" y="3378"/>
                  </a:lnTo>
                  <a:lnTo>
                    <a:pt x="3234" y="3378"/>
                  </a:lnTo>
                  <a:lnTo>
                    <a:pt x="3049" y="2641"/>
                  </a:lnTo>
                  <a:lnTo>
                    <a:pt x="2997" y="2247"/>
                  </a:lnTo>
                  <a:lnTo>
                    <a:pt x="3441" y="1765"/>
                  </a:lnTo>
                  <a:lnTo>
                    <a:pt x="3200" y="990"/>
                  </a:lnTo>
                  <a:lnTo>
                    <a:pt x="3124" y="7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27B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8" name="object 4238"/>
            <p:cNvSpPr/>
            <p:nvPr/>
          </p:nvSpPr>
          <p:spPr>
            <a:xfrm>
              <a:off x="12534147" y="69263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946" y="0"/>
                  </a:moveTo>
                  <a:lnTo>
                    <a:pt x="1841" y="939"/>
                  </a:lnTo>
                  <a:lnTo>
                    <a:pt x="0" y="1308"/>
                  </a:lnTo>
                  <a:lnTo>
                    <a:pt x="292" y="3352"/>
                  </a:lnTo>
                  <a:lnTo>
                    <a:pt x="977" y="3098"/>
                  </a:lnTo>
                  <a:lnTo>
                    <a:pt x="1193" y="2844"/>
                  </a:lnTo>
                  <a:lnTo>
                    <a:pt x="1397" y="2311"/>
                  </a:lnTo>
                  <a:lnTo>
                    <a:pt x="1600" y="2311"/>
                  </a:lnTo>
                  <a:lnTo>
                    <a:pt x="3530" y="2349"/>
                  </a:lnTo>
                  <a:lnTo>
                    <a:pt x="3556" y="138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39" name="object 4239"/>
            <p:cNvSpPr/>
            <p:nvPr/>
          </p:nvSpPr>
          <p:spPr>
            <a:xfrm>
              <a:off x="12533642" y="69191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57" y="0"/>
                  </a:moveTo>
                  <a:lnTo>
                    <a:pt x="558" y="1257"/>
                  </a:lnTo>
                  <a:lnTo>
                    <a:pt x="139" y="2044"/>
                  </a:lnTo>
                  <a:lnTo>
                    <a:pt x="0" y="2247"/>
                  </a:lnTo>
                  <a:lnTo>
                    <a:pt x="711" y="2895"/>
                  </a:lnTo>
                  <a:lnTo>
                    <a:pt x="1612" y="2654"/>
                  </a:lnTo>
                  <a:lnTo>
                    <a:pt x="2438" y="2781"/>
                  </a:lnTo>
                  <a:lnTo>
                    <a:pt x="2438" y="2590"/>
                  </a:lnTo>
                  <a:lnTo>
                    <a:pt x="2413" y="2400"/>
                  </a:lnTo>
                  <a:lnTo>
                    <a:pt x="2400" y="2197"/>
                  </a:lnTo>
                  <a:lnTo>
                    <a:pt x="1968" y="1612"/>
                  </a:lnTo>
                  <a:lnTo>
                    <a:pt x="2451" y="507"/>
                  </a:lnTo>
                  <a:lnTo>
                    <a:pt x="1663" y="33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0" name="object 4240"/>
            <p:cNvSpPr/>
            <p:nvPr/>
          </p:nvSpPr>
          <p:spPr>
            <a:xfrm>
              <a:off x="12538715" y="69196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08" y="0"/>
                  </a:moveTo>
                  <a:lnTo>
                    <a:pt x="863" y="139"/>
                  </a:lnTo>
                  <a:lnTo>
                    <a:pt x="0" y="457"/>
                  </a:lnTo>
                  <a:lnTo>
                    <a:pt x="457" y="990"/>
                  </a:lnTo>
                  <a:lnTo>
                    <a:pt x="1054" y="901"/>
                  </a:lnTo>
                  <a:lnTo>
                    <a:pt x="1638" y="723"/>
                  </a:lnTo>
                  <a:lnTo>
                    <a:pt x="1536" y="469"/>
                  </a:lnTo>
                  <a:lnTo>
                    <a:pt x="1409" y="21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1" name="object 4241"/>
            <p:cNvSpPr/>
            <p:nvPr/>
          </p:nvSpPr>
          <p:spPr>
            <a:xfrm>
              <a:off x="12536618" y="692004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203" y="279"/>
                  </a:lnTo>
                  <a:lnTo>
                    <a:pt x="101" y="520"/>
                  </a:lnTo>
                  <a:lnTo>
                    <a:pt x="0" y="787"/>
                  </a:lnTo>
                  <a:lnTo>
                    <a:pt x="355" y="635"/>
                  </a:lnTo>
                  <a:lnTo>
                    <a:pt x="419" y="35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2" name="object 4242"/>
            <p:cNvSpPr/>
            <p:nvPr/>
          </p:nvSpPr>
          <p:spPr>
            <a:xfrm>
              <a:off x="12536141" y="691461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810" y="0"/>
                  </a:moveTo>
                  <a:lnTo>
                    <a:pt x="410" y="63"/>
                  </a:lnTo>
                  <a:lnTo>
                    <a:pt x="169" y="317"/>
                  </a:lnTo>
                  <a:lnTo>
                    <a:pt x="11" y="1663"/>
                  </a:lnTo>
                  <a:lnTo>
                    <a:pt x="0" y="2806"/>
                  </a:lnTo>
                  <a:lnTo>
                    <a:pt x="169" y="3048"/>
                  </a:lnTo>
                  <a:lnTo>
                    <a:pt x="218" y="3204"/>
                  </a:lnTo>
                  <a:lnTo>
                    <a:pt x="626" y="3111"/>
                  </a:lnTo>
                  <a:lnTo>
                    <a:pt x="884" y="3111"/>
                  </a:lnTo>
                  <a:lnTo>
                    <a:pt x="1579" y="2806"/>
                  </a:lnTo>
                  <a:lnTo>
                    <a:pt x="2480" y="2679"/>
                  </a:lnTo>
                  <a:lnTo>
                    <a:pt x="2671" y="1663"/>
                  </a:lnTo>
                  <a:lnTo>
                    <a:pt x="2810" y="0"/>
                  </a:lnTo>
                  <a:close/>
                </a:path>
                <a:path w="3175" h="3809">
                  <a:moveTo>
                    <a:pt x="884" y="3111"/>
                  </a:moveTo>
                  <a:lnTo>
                    <a:pt x="626" y="3111"/>
                  </a:lnTo>
                  <a:lnTo>
                    <a:pt x="855" y="3124"/>
                  </a:lnTo>
                  <a:close/>
                </a:path>
              </a:pathLst>
            </a:custGeom>
            <a:solidFill>
              <a:srgbClr val="EF36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3" name="object 4243"/>
            <p:cNvSpPr/>
            <p:nvPr/>
          </p:nvSpPr>
          <p:spPr>
            <a:xfrm>
              <a:off x="12539785" y="691802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0" y="508"/>
                  </a:lnTo>
                  <a:lnTo>
                    <a:pt x="88" y="1066"/>
                  </a:lnTo>
                  <a:lnTo>
                    <a:pt x="241" y="1651"/>
                  </a:lnTo>
                  <a:lnTo>
                    <a:pt x="736" y="1155"/>
                  </a:lnTo>
                  <a:lnTo>
                    <a:pt x="660" y="59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4" name="object 4244"/>
            <p:cNvSpPr/>
            <p:nvPr/>
          </p:nvSpPr>
          <p:spPr>
            <a:xfrm>
              <a:off x="12543105" y="69129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06" y="0"/>
                  </a:moveTo>
                  <a:lnTo>
                    <a:pt x="0" y="38"/>
                  </a:lnTo>
                  <a:lnTo>
                    <a:pt x="253" y="228"/>
                  </a:lnTo>
                  <a:lnTo>
                    <a:pt x="761" y="596"/>
                  </a:lnTo>
                  <a:lnTo>
                    <a:pt x="660" y="20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5" name="object 4245"/>
            <p:cNvSpPr/>
            <p:nvPr/>
          </p:nvSpPr>
          <p:spPr>
            <a:xfrm>
              <a:off x="12521974" y="690360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7820" y="4775"/>
                  </a:moveTo>
                  <a:lnTo>
                    <a:pt x="2412" y="4775"/>
                  </a:lnTo>
                  <a:lnTo>
                    <a:pt x="5562" y="5003"/>
                  </a:lnTo>
                  <a:lnTo>
                    <a:pt x="5702" y="8191"/>
                  </a:lnTo>
                  <a:lnTo>
                    <a:pt x="6210" y="8750"/>
                  </a:lnTo>
                  <a:lnTo>
                    <a:pt x="6845" y="9042"/>
                  </a:lnTo>
                  <a:lnTo>
                    <a:pt x="7607" y="9055"/>
                  </a:lnTo>
                  <a:lnTo>
                    <a:pt x="8051" y="8483"/>
                  </a:lnTo>
                  <a:lnTo>
                    <a:pt x="7658" y="7581"/>
                  </a:lnTo>
                  <a:lnTo>
                    <a:pt x="8392" y="7124"/>
                  </a:lnTo>
                  <a:lnTo>
                    <a:pt x="8022" y="5003"/>
                  </a:lnTo>
                  <a:lnTo>
                    <a:pt x="7820" y="4775"/>
                  </a:lnTo>
                  <a:close/>
                </a:path>
                <a:path w="8890" h="9525">
                  <a:moveTo>
                    <a:pt x="7448" y="4432"/>
                  </a:moveTo>
                  <a:lnTo>
                    <a:pt x="1117" y="4432"/>
                  </a:lnTo>
                  <a:lnTo>
                    <a:pt x="2095" y="4851"/>
                  </a:lnTo>
                  <a:lnTo>
                    <a:pt x="2311" y="4775"/>
                  </a:lnTo>
                  <a:lnTo>
                    <a:pt x="7820" y="4775"/>
                  </a:lnTo>
                  <a:lnTo>
                    <a:pt x="7448" y="4432"/>
                  </a:lnTo>
                  <a:close/>
                </a:path>
                <a:path w="8890" h="9525">
                  <a:moveTo>
                    <a:pt x="1993" y="2527"/>
                  </a:moveTo>
                  <a:lnTo>
                    <a:pt x="990" y="2882"/>
                  </a:lnTo>
                  <a:lnTo>
                    <a:pt x="0" y="3276"/>
                  </a:lnTo>
                  <a:lnTo>
                    <a:pt x="444" y="4686"/>
                  </a:lnTo>
                  <a:lnTo>
                    <a:pt x="1117" y="4432"/>
                  </a:lnTo>
                  <a:lnTo>
                    <a:pt x="7448" y="4432"/>
                  </a:lnTo>
                  <a:lnTo>
                    <a:pt x="6192" y="3276"/>
                  </a:lnTo>
                  <a:lnTo>
                    <a:pt x="6227" y="2743"/>
                  </a:lnTo>
                  <a:lnTo>
                    <a:pt x="2247" y="2743"/>
                  </a:lnTo>
                  <a:lnTo>
                    <a:pt x="1993" y="2527"/>
                  </a:lnTo>
                  <a:close/>
                </a:path>
                <a:path w="8890" h="9525">
                  <a:moveTo>
                    <a:pt x="3022" y="1130"/>
                  </a:moveTo>
                  <a:lnTo>
                    <a:pt x="2336" y="1384"/>
                  </a:lnTo>
                  <a:lnTo>
                    <a:pt x="1993" y="2527"/>
                  </a:lnTo>
                  <a:lnTo>
                    <a:pt x="2311" y="2578"/>
                  </a:lnTo>
                  <a:lnTo>
                    <a:pt x="2247" y="2743"/>
                  </a:lnTo>
                  <a:lnTo>
                    <a:pt x="6227" y="2743"/>
                  </a:lnTo>
                  <a:lnTo>
                    <a:pt x="6418" y="2095"/>
                  </a:lnTo>
                  <a:lnTo>
                    <a:pt x="4000" y="2095"/>
                  </a:lnTo>
                  <a:lnTo>
                    <a:pt x="3835" y="2006"/>
                  </a:lnTo>
                  <a:lnTo>
                    <a:pt x="4051" y="1739"/>
                  </a:lnTo>
                  <a:lnTo>
                    <a:pt x="3022" y="1130"/>
                  </a:lnTo>
                  <a:close/>
                </a:path>
                <a:path w="8890" h="9525">
                  <a:moveTo>
                    <a:pt x="6413" y="0"/>
                  </a:moveTo>
                  <a:lnTo>
                    <a:pt x="5435" y="342"/>
                  </a:lnTo>
                  <a:lnTo>
                    <a:pt x="4698" y="990"/>
                  </a:lnTo>
                  <a:lnTo>
                    <a:pt x="4051" y="1739"/>
                  </a:lnTo>
                  <a:lnTo>
                    <a:pt x="4000" y="2095"/>
                  </a:lnTo>
                  <a:lnTo>
                    <a:pt x="6418" y="2095"/>
                  </a:lnTo>
                  <a:lnTo>
                    <a:pt x="6744" y="990"/>
                  </a:lnTo>
                  <a:lnTo>
                    <a:pt x="6654" y="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6" name="object 4246"/>
            <p:cNvSpPr/>
            <p:nvPr/>
          </p:nvSpPr>
          <p:spPr>
            <a:xfrm>
              <a:off x="12527648" y="691442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403" y="0"/>
                  </a:moveTo>
                  <a:lnTo>
                    <a:pt x="2667" y="317"/>
                  </a:lnTo>
                  <a:lnTo>
                    <a:pt x="1879" y="469"/>
                  </a:lnTo>
                  <a:lnTo>
                    <a:pt x="0" y="520"/>
                  </a:lnTo>
                  <a:lnTo>
                    <a:pt x="50" y="1270"/>
                  </a:lnTo>
                  <a:lnTo>
                    <a:pt x="203" y="2019"/>
                  </a:lnTo>
                  <a:lnTo>
                    <a:pt x="444" y="1943"/>
                  </a:lnTo>
                  <a:lnTo>
                    <a:pt x="647" y="1841"/>
                  </a:lnTo>
                  <a:lnTo>
                    <a:pt x="889" y="1765"/>
                  </a:lnTo>
                  <a:lnTo>
                    <a:pt x="1333" y="1663"/>
                  </a:lnTo>
                  <a:lnTo>
                    <a:pt x="1993" y="1371"/>
                  </a:lnTo>
                  <a:lnTo>
                    <a:pt x="2336" y="2603"/>
                  </a:lnTo>
                  <a:lnTo>
                    <a:pt x="1536" y="2387"/>
                  </a:lnTo>
                  <a:lnTo>
                    <a:pt x="939" y="2590"/>
                  </a:lnTo>
                  <a:lnTo>
                    <a:pt x="698" y="2641"/>
                  </a:lnTo>
                  <a:lnTo>
                    <a:pt x="482" y="2705"/>
                  </a:lnTo>
                  <a:lnTo>
                    <a:pt x="635" y="3149"/>
                  </a:lnTo>
                  <a:lnTo>
                    <a:pt x="990" y="4064"/>
                  </a:lnTo>
                  <a:lnTo>
                    <a:pt x="2349" y="4610"/>
                  </a:lnTo>
                  <a:lnTo>
                    <a:pt x="1917" y="6388"/>
                  </a:lnTo>
                  <a:lnTo>
                    <a:pt x="3340" y="7302"/>
                  </a:lnTo>
                  <a:lnTo>
                    <a:pt x="3632" y="7556"/>
                  </a:lnTo>
                  <a:lnTo>
                    <a:pt x="3937" y="7302"/>
                  </a:lnTo>
                  <a:lnTo>
                    <a:pt x="4330" y="6946"/>
                  </a:lnTo>
                  <a:lnTo>
                    <a:pt x="4191" y="6451"/>
                  </a:lnTo>
                  <a:lnTo>
                    <a:pt x="4102" y="5994"/>
                  </a:lnTo>
                  <a:lnTo>
                    <a:pt x="3784" y="5816"/>
                  </a:lnTo>
                  <a:lnTo>
                    <a:pt x="3632" y="5689"/>
                  </a:lnTo>
                  <a:lnTo>
                    <a:pt x="3733" y="5499"/>
                  </a:lnTo>
                  <a:lnTo>
                    <a:pt x="3644" y="3911"/>
                  </a:lnTo>
                  <a:lnTo>
                    <a:pt x="4432" y="3454"/>
                  </a:lnTo>
                  <a:lnTo>
                    <a:pt x="4419" y="2641"/>
                  </a:lnTo>
                  <a:lnTo>
                    <a:pt x="3975" y="1803"/>
                  </a:lnTo>
                  <a:lnTo>
                    <a:pt x="4445" y="990"/>
                  </a:lnTo>
                  <a:lnTo>
                    <a:pt x="4089" y="660"/>
                  </a:lnTo>
                  <a:lnTo>
                    <a:pt x="3771" y="317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7" name="object 4247"/>
            <p:cNvSpPr/>
            <p:nvPr/>
          </p:nvSpPr>
          <p:spPr>
            <a:xfrm>
              <a:off x="12522949" y="691180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724" y="0"/>
                  </a:moveTo>
                  <a:lnTo>
                    <a:pt x="4279" y="927"/>
                  </a:lnTo>
                  <a:lnTo>
                    <a:pt x="4216" y="1473"/>
                  </a:lnTo>
                  <a:lnTo>
                    <a:pt x="4267" y="2133"/>
                  </a:lnTo>
                  <a:lnTo>
                    <a:pt x="3530" y="2184"/>
                  </a:lnTo>
                  <a:lnTo>
                    <a:pt x="3352" y="2184"/>
                  </a:lnTo>
                  <a:lnTo>
                    <a:pt x="3124" y="1714"/>
                  </a:lnTo>
                  <a:lnTo>
                    <a:pt x="2921" y="1460"/>
                  </a:lnTo>
                  <a:lnTo>
                    <a:pt x="2667" y="774"/>
                  </a:lnTo>
                  <a:lnTo>
                    <a:pt x="2082" y="2159"/>
                  </a:lnTo>
                  <a:lnTo>
                    <a:pt x="1917" y="3810"/>
                  </a:lnTo>
                  <a:lnTo>
                    <a:pt x="0" y="4127"/>
                  </a:lnTo>
                  <a:lnTo>
                    <a:pt x="533" y="5511"/>
                  </a:lnTo>
                  <a:lnTo>
                    <a:pt x="1219" y="5232"/>
                  </a:lnTo>
                  <a:lnTo>
                    <a:pt x="1409" y="4381"/>
                  </a:lnTo>
                  <a:lnTo>
                    <a:pt x="1866" y="4216"/>
                  </a:lnTo>
                  <a:lnTo>
                    <a:pt x="2603" y="4724"/>
                  </a:lnTo>
                  <a:lnTo>
                    <a:pt x="3365" y="4775"/>
                  </a:lnTo>
                  <a:lnTo>
                    <a:pt x="4152" y="4965"/>
                  </a:lnTo>
                  <a:lnTo>
                    <a:pt x="4914" y="4648"/>
                  </a:lnTo>
                  <a:lnTo>
                    <a:pt x="4762" y="3898"/>
                  </a:lnTo>
                  <a:lnTo>
                    <a:pt x="4711" y="3149"/>
                  </a:lnTo>
                  <a:lnTo>
                    <a:pt x="5715" y="3111"/>
                  </a:lnTo>
                  <a:lnTo>
                    <a:pt x="6565" y="3098"/>
                  </a:lnTo>
                  <a:lnTo>
                    <a:pt x="7353" y="2959"/>
                  </a:lnTo>
                  <a:lnTo>
                    <a:pt x="8115" y="2616"/>
                  </a:lnTo>
                  <a:lnTo>
                    <a:pt x="6629" y="850"/>
                  </a:lnTo>
                  <a:lnTo>
                    <a:pt x="5867" y="850"/>
                  </a:lnTo>
                  <a:lnTo>
                    <a:pt x="5232" y="558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8" name="object 4248"/>
            <p:cNvSpPr/>
            <p:nvPr/>
          </p:nvSpPr>
          <p:spPr>
            <a:xfrm>
              <a:off x="12528718" y="690354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288" y="0"/>
                  </a:moveTo>
                  <a:lnTo>
                    <a:pt x="2" y="88"/>
                  </a:lnTo>
                  <a:lnTo>
                    <a:pt x="0" y="444"/>
                  </a:lnTo>
                  <a:lnTo>
                    <a:pt x="85" y="800"/>
                  </a:lnTo>
                  <a:lnTo>
                    <a:pt x="720" y="2209"/>
                  </a:lnTo>
                  <a:lnTo>
                    <a:pt x="1025" y="3784"/>
                  </a:lnTo>
                  <a:lnTo>
                    <a:pt x="2968" y="5842"/>
                  </a:lnTo>
                  <a:lnTo>
                    <a:pt x="2841" y="6667"/>
                  </a:lnTo>
                  <a:lnTo>
                    <a:pt x="1655" y="7200"/>
                  </a:lnTo>
                  <a:lnTo>
                    <a:pt x="2574" y="8610"/>
                  </a:lnTo>
                  <a:lnTo>
                    <a:pt x="3286" y="8382"/>
                  </a:lnTo>
                  <a:lnTo>
                    <a:pt x="3743" y="6210"/>
                  </a:lnTo>
                  <a:lnTo>
                    <a:pt x="3400" y="5499"/>
                  </a:lnTo>
                  <a:lnTo>
                    <a:pt x="3286" y="4813"/>
                  </a:lnTo>
                  <a:lnTo>
                    <a:pt x="2397" y="3009"/>
                  </a:lnTo>
                  <a:lnTo>
                    <a:pt x="1177" y="2590"/>
                  </a:lnTo>
                  <a:lnTo>
                    <a:pt x="1127" y="1409"/>
                  </a:lnTo>
                  <a:lnTo>
                    <a:pt x="746" y="444"/>
                  </a:lnTo>
                  <a:lnTo>
                    <a:pt x="555" y="8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6D5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49" name="object 4249"/>
            <p:cNvSpPr/>
            <p:nvPr/>
          </p:nvSpPr>
          <p:spPr>
            <a:xfrm>
              <a:off x="12531623" y="691541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469" y="0"/>
                  </a:moveTo>
                  <a:lnTo>
                    <a:pt x="0" y="812"/>
                  </a:lnTo>
                  <a:lnTo>
                    <a:pt x="444" y="1650"/>
                  </a:lnTo>
                  <a:lnTo>
                    <a:pt x="457" y="2463"/>
                  </a:lnTo>
                  <a:lnTo>
                    <a:pt x="1511" y="1866"/>
                  </a:lnTo>
                  <a:lnTo>
                    <a:pt x="2793" y="3467"/>
                  </a:lnTo>
                  <a:lnTo>
                    <a:pt x="3746" y="2095"/>
                  </a:lnTo>
                  <a:lnTo>
                    <a:pt x="3543" y="1650"/>
                  </a:lnTo>
                  <a:lnTo>
                    <a:pt x="3111" y="761"/>
                  </a:lnTo>
                  <a:lnTo>
                    <a:pt x="2908" y="825"/>
                  </a:lnTo>
                  <a:lnTo>
                    <a:pt x="2463" y="1003"/>
                  </a:lnTo>
                  <a:lnTo>
                    <a:pt x="1955" y="1219"/>
                  </a:lnTo>
                  <a:lnTo>
                    <a:pt x="1447" y="1308"/>
                  </a:lnTo>
                  <a:lnTo>
                    <a:pt x="965" y="876"/>
                  </a:lnTo>
                  <a:lnTo>
                    <a:pt x="647" y="27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0" name="object 4250"/>
            <p:cNvSpPr/>
            <p:nvPr/>
          </p:nvSpPr>
          <p:spPr>
            <a:xfrm>
              <a:off x="12532592" y="69159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41" y="0"/>
                  </a:moveTo>
                  <a:lnTo>
                    <a:pt x="508" y="101"/>
                  </a:lnTo>
                  <a:lnTo>
                    <a:pt x="0" y="342"/>
                  </a:lnTo>
                  <a:lnTo>
                    <a:pt x="457" y="762"/>
                  </a:lnTo>
                  <a:lnTo>
                    <a:pt x="990" y="673"/>
                  </a:lnTo>
                  <a:lnTo>
                    <a:pt x="1498" y="45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3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1" name="object 4251"/>
            <p:cNvSpPr/>
            <p:nvPr/>
          </p:nvSpPr>
          <p:spPr>
            <a:xfrm>
              <a:off x="12535349" y="69173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44" y="63"/>
                  </a:lnTo>
                  <a:lnTo>
                    <a:pt x="241" y="139"/>
                  </a:lnTo>
                  <a:lnTo>
                    <a:pt x="0" y="190"/>
                  </a:lnTo>
                  <a:lnTo>
                    <a:pt x="292" y="495"/>
                  </a:lnTo>
                  <a:lnTo>
                    <a:pt x="622" y="609"/>
                  </a:lnTo>
                  <a:lnTo>
                    <a:pt x="1041" y="546"/>
                  </a:lnTo>
                  <a:lnTo>
                    <a:pt x="952" y="355"/>
                  </a:lnTo>
                  <a:lnTo>
                    <a:pt x="838" y="16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2" name="object 4252"/>
            <p:cNvSpPr/>
            <p:nvPr/>
          </p:nvSpPr>
          <p:spPr>
            <a:xfrm>
              <a:off x="12529464" y="690400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68" y="952"/>
                  </a:lnTo>
                  <a:lnTo>
                    <a:pt x="444" y="2146"/>
                  </a:lnTo>
                  <a:lnTo>
                    <a:pt x="1650" y="2552"/>
                  </a:lnTo>
                  <a:lnTo>
                    <a:pt x="1308" y="1549"/>
                  </a:lnTo>
                  <a:lnTo>
                    <a:pt x="1104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3" name="object 4253"/>
            <p:cNvSpPr/>
            <p:nvPr/>
          </p:nvSpPr>
          <p:spPr>
            <a:xfrm>
              <a:off x="12504231" y="6885369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5026" y="10953"/>
                  </a:moveTo>
                  <a:lnTo>
                    <a:pt x="2349" y="10953"/>
                  </a:lnTo>
                  <a:lnTo>
                    <a:pt x="3441" y="10966"/>
                  </a:lnTo>
                  <a:lnTo>
                    <a:pt x="4470" y="11588"/>
                  </a:lnTo>
                  <a:lnTo>
                    <a:pt x="4711" y="11512"/>
                  </a:lnTo>
                  <a:lnTo>
                    <a:pt x="5156" y="11322"/>
                  </a:lnTo>
                  <a:lnTo>
                    <a:pt x="5026" y="10953"/>
                  </a:lnTo>
                  <a:close/>
                </a:path>
                <a:path w="10159" h="12065">
                  <a:moveTo>
                    <a:pt x="1991" y="0"/>
                  </a:moveTo>
                  <a:lnTo>
                    <a:pt x="1778" y="2394"/>
                  </a:lnTo>
                  <a:lnTo>
                    <a:pt x="2768" y="2749"/>
                  </a:lnTo>
                  <a:lnTo>
                    <a:pt x="2616" y="3308"/>
                  </a:lnTo>
                  <a:lnTo>
                    <a:pt x="882" y="5556"/>
                  </a:lnTo>
                  <a:lnTo>
                    <a:pt x="0" y="6762"/>
                  </a:lnTo>
                  <a:lnTo>
                    <a:pt x="2070" y="9417"/>
                  </a:lnTo>
                  <a:lnTo>
                    <a:pt x="1651" y="10407"/>
                  </a:lnTo>
                  <a:lnTo>
                    <a:pt x="1219" y="11258"/>
                  </a:lnTo>
                  <a:lnTo>
                    <a:pt x="2349" y="10953"/>
                  </a:lnTo>
                  <a:lnTo>
                    <a:pt x="5026" y="10953"/>
                  </a:lnTo>
                  <a:lnTo>
                    <a:pt x="4706" y="10064"/>
                  </a:lnTo>
                  <a:lnTo>
                    <a:pt x="3263" y="10064"/>
                  </a:lnTo>
                  <a:lnTo>
                    <a:pt x="3505" y="8274"/>
                  </a:lnTo>
                  <a:lnTo>
                    <a:pt x="3746" y="8210"/>
                  </a:lnTo>
                  <a:lnTo>
                    <a:pt x="4650" y="8210"/>
                  </a:lnTo>
                  <a:lnTo>
                    <a:pt x="4572" y="6724"/>
                  </a:lnTo>
                  <a:lnTo>
                    <a:pt x="9537" y="6724"/>
                  </a:lnTo>
                  <a:lnTo>
                    <a:pt x="10058" y="5556"/>
                  </a:lnTo>
                  <a:lnTo>
                    <a:pt x="8166" y="5251"/>
                  </a:lnTo>
                  <a:lnTo>
                    <a:pt x="7404" y="3219"/>
                  </a:lnTo>
                  <a:lnTo>
                    <a:pt x="5613" y="2698"/>
                  </a:lnTo>
                  <a:lnTo>
                    <a:pt x="5532" y="2394"/>
                  </a:lnTo>
                  <a:lnTo>
                    <a:pt x="5816" y="1860"/>
                  </a:lnTo>
                  <a:lnTo>
                    <a:pt x="6159" y="1517"/>
                  </a:lnTo>
                  <a:lnTo>
                    <a:pt x="5562" y="870"/>
                  </a:lnTo>
                  <a:lnTo>
                    <a:pt x="4749" y="755"/>
                  </a:lnTo>
                  <a:lnTo>
                    <a:pt x="1991" y="0"/>
                  </a:lnTo>
                  <a:close/>
                </a:path>
                <a:path w="10159" h="12065">
                  <a:moveTo>
                    <a:pt x="4025" y="9214"/>
                  </a:moveTo>
                  <a:lnTo>
                    <a:pt x="3263" y="10064"/>
                  </a:lnTo>
                  <a:lnTo>
                    <a:pt x="4706" y="10064"/>
                  </a:lnTo>
                  <a:lnTo>
                    <a:pt x="4368" y="9264"/>
                  </a:lnTo>
                  <a:lnTo>
                    <a:pt x="4025" y="9214"/>
                  </a:lnTo>
                  <a:close/>
                </a:path>
                <a:path w="10159" h="12065">
                  <a:moveTo>
                    <a:pt x="4650" y="8210"/>
                  </a:moveTo>
                  <a:lnTo>
                    <a:pt x="3746" y="8210"/>
                  </a:lnTo>
                  <a:lnTo>
                    <a:pt x="4127" y="8617"/>
                  </a:lnTo>
                  <a:lnTo>
                    <a:pt x="4368" y="9264"/>
                  </a:lnTo>
                  <a:lnTo>
                    <a:pt x="4470" y="9061"/>
                  </a:lnTo>
                  <a:lnTo>
                    <a:pt x="4631" y="8909"/>
                  </a:lnTo>
                  <a:lnTo>
                    <a:pt x="4650" y="8210"/>
                  </a:lnTo>
                  <a:close/>
                </a:path>
                <a:path w="10159" h="12065">
                  <a:moveTo>
                    <a:pt x="9537" y="6724"/>
                  </a:moveTo>
                  <a:lnTo>
                    <a:pt x="4572" y="6724"/>
                  </a:lnTo>
                  <a:lnTo>
                    <a:pt x="5295" y="6940"/>
                  </a:lnTo>
                  <a:lnTo>
                    <a:pt x="6680" y="8299"/>
                  </a:lnTo>
                  <a:lnTo>
                    <a:pt x="7404" y="8909"/>
                  </a:lnTo>
                  <a:lnTo>
                    <a:pt x="9702" y="8858"/>
                  </a:lnTo>
                  <a:lnTo>
                    <a:pt x="9004" y="7690"/>
                  </a:lnTo>
                  <a:lnTo>
                    <a:pt x="9537" y="6724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4" name="object 4254"/>
            <p:cNvSpPr/>
            <p:nvPr/>
          </p:nvSpPr>
          <p:spPr>
            <a:xfrm>
              <a:off x="12518274" y="687619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3797" y="0"/>
                  </a:moveTo>
                  <a:lnTo>
                    <a:pt x="3098" y="1193"/>
                  </a:lnTo>
                  <a:lnTo>
                    <a:pt x="4063" y="2895"/>
                  </a:lnTo>
                  <a:lnTo>
                    <a:pt x="2539" y="3911"/>
                  </a:lnTo>
                  <a:lnTo>
                    <a:pt x="0" y="2209"/>
                  </a:lnTo>
                  <a:lnTo>
                    <a:pt x="203" y="3213"/>
                  </a:lnTo>
                  <a:lnTo>
                    <a:pt x="965" y="4165"/>
                  </a:lnTo>
                  <a:lnTo>
                    <a:pt x="419" y="5295"/>
                  </a:lnTo>
                  <a:lnTo>
                    <a:pt x="507" y="5753"/>
                  </a:lnTo>
                  <a:lnTo>
                    <a:pt x="749" y="6553"/>
                  </a:lnTo>
                  <a:lnTo>
                    <a:pt x="800" y="7112"/>
                  </a:lnTo>
                  <a:lnTo>
                    <a:pt x="292" y="7556"/>
                  </a:lnTo>
                  <a:lnTo>
                    <a:pt x="393" y="7747"/>
                  </a:lnTo>
                  <a:lnTo>
                    <a:pt x="634" y="8280"/>
                  </a:lnTo>
                  <a:lnTo>
                    <a:pt x="1841" y="9398"/>
                  </a:lnTo>
                  <a:lnTo>
                    <a:pt x="1943" y="9601"/>
                  </a:lnTo>
                  <a:lnTo>
                    <a:pt x="2095" y="10083"/>
                  </a:lnTo>
                  <a:lnTo>
                    <a:pt x="2311" y="9956"/>
                  </a:lnTo>
                  <a:lnTo>
                    <a:pt x="2552" y="9855"/>
                  </a:lnTo>
                  <a:lnTo>
                    <a:pt x="4432" y="8432"/>
                  </a:lnTo>
                  <a:lnTo>
                    <a:pt x="5384" y="10401"/>
                  </a:lnTo>
                  <a:lnTo>
                    <a:pt x="6311" y="10833"/>
                  </a:lnTo>
                  <a:lnTo>
                    <a:pt x="7302" y="11010"/>
                  </a:lnTo>
                  <a:lnTo>
                    <a:pt x="7492" y="11887"/>
                  </a:lnTo>
                  <a:lnTo>
                    <a:pt x="7950" y="13106"/>
                  </a:lnTo>
                  <a:lnTo>
                    <a:pt x="8051" y="13309"/>
                  </a:lnTo>
                  <a:lnTo>
                    <a:pt x="8686" y="11696"/>
                  </a:lnTo>
                  <a:lnTo>
                    <a:pt x="8508" y="10198"/>
                  </a:lnTo>
                  <a:lnTo>
                    <a:pt x="5346" y="9182"/>
                  </a:lnTo>
                  <a:lnTo>
                    <a:pt x="6032" y="7785"/>
                  </a:lnTo>
                  <a:lnTo>
                    <a:pt x="6311" y="6731"/>
                  </a:lnTo>
                  <a:lnTo>
                    <a:pt x="6743" y="5308"/>
                  </a:lnTo>
                  <a:lnTo>
                    <a:pt x="7886" y="5105"/>
                  </a:lnTo>
                  <a:lnTo>
                    <a:pt x="9143" y="5842"/>
                  </a:lnTo>
                  <a:lnTo>
                    <a:pt x="8051" y="3543"/>
                  </a:lnTo>
                  <a:lnTo>
                    <a:pt x="6845" y="1384"/>
                  </a:lnTo>
                  <a:lnTo>
                    <a:pt x="3987" y="558"/>
                  </a:lnTo>
                  <a:lnTo>
                    <a:pt x="3911" y="21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5" name="object 4255"/>
            <p:cNvSpPr/>
            <p:nvPr/>
          </p:nvSpPr>
          <p:spPr>
            <a:xfrm>
              <a:off x="12514987" y="688460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239" y="7150"/>
                  </a:moveTo>
                  <a:lnTo>
                    <a:pt x="11049" y="6553"/>
                  </a:lnTo>
                  <a:lnTo>
                    <a:pt x="10579" y="5067"/>
                  </a:lnTo>
                  <a:lnTo>
                    <a:pt x="10388" y="4470"/>
                  </a:lnTo>
                  <a:lnTo>
                    <a:pt x="9004" y="5029"/>
                  </a:lnTo>
                  <a:lnTo>
                    <a:pt x="7620" y="5067"/>
                  </a:lnTo>
                  <a:lnTo>
                    <a:pt x="5880" y="4711"/>
                  </a:lnTo>
                  <a:lnTo>
                    <a:pt x="6502" y="3352"/>
                  </a:lnTo>
                  <a:lnTo>
                    <a:pt x="7620" y="2705"/>
                  </a:lnTo>
                  <a:lnTo>
                    <a:pt x="8648" y="2006"/>
                  </a:lnTo>
                  <a:lnTo>
                    <a:pt x="7721" y="0"/>
                  </a:lnTo>
                  <a:lnTo>
                    <a:pt x="5829" y="1447"/>
                  </a:lnTo>
                  <a:lnTo>
                    <a:pt x="5384" y="1663"/>
                  </a:lnTo>
                  <a:lnTo>
                    <a:pt x="4787" y="3009"/>
                  </a:lnTo>
                  <a:lnTo>
                    <a:pt x="2895" y="3327"/>
                  </a:lnTo>
                  <a:lnTo>
                    <a:pt x="2781" y="5930"/>
                  </a:lnTo>
                  <a:lnTo>
                    <a:pt x="2527" y="7124"/>
                  </a:lnTo>
                  <a:lnTo>
                    <a:pt x="0" y="5930"/>
                  </a:lnTo>
                  <a:lnTo>
                    <a:pt x="1333" y="8826"/>
                  </a:lnTo>
                  <a:lnTo>
                    <a:pt x="2743" y="7696"/>
                  </a:lnTo>
                  <a:lnTo>
                    <a:pt x="4051" y="7950"/>
                  </a:lnTo>
                  <a:lnTo>
                    <a:pt x="4724" y="8204"/>
                  </a:lnTo>
                  <a:lnTo>
                    <a:pt x="5791" y="8394"/>
                  </a:lnTo>
                  <a:lnTo>
                    <a:pt x="6273" y="7696"/>
                  </a:lnTo>
                  <a:lnTo>
                    <a:pt x="6680" y="7124"/>
                  </a:lnTo>
                  <a:lnTo>
                    <a:pt x="7086" y="6553"/>
                  </a:lnTo>
                  <a:lnTo>
                    <a:pt x="7988" y="8509"/>
                  </a:lnTo>
                  <a:lnTo>
                    <a:pt x="8445" y="8356"/>
                  </a:lnTo>
                  <a:lnTo>
                    <a:pt x="11239" y="715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6" name="object 4256"/>
            <p:cNvSpPr/>
            <p:nvPr/>
          </p:nvSpPr>
          <p:spPr>
            <a:xfrm>
              <a:off x="12507054" y="689556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7404" y="0"/>
                  </a:moveTo>
                  <a:lnTo>
                    <a:pt x="5854" y="355"/>
                  </a:lnTo>
                  <a:lnTo>
                    <a:pt x="4813" y="1498"/>
                  </a:lnTo>
                  <a:lnTo>
                    <a:pt x="3543" y="2311"/>
                  </a:lnTo>
                  <a:lnTo>
                    <a:pt x="2844" y="3301"/>
                  </a:lnTo>
                  <a:lnTo>
                    <a:pt x="3060" y="5092"/>
                  </a:lnTo>
                  <a:lnTo>
                    <a:pt x="0" y="4610"/>
                  </a:lnTo>
                  <a:lnTo>
                    <a:pt x="215" y="6553"/>
                  </a:lnTo>
                  <a:lnTo>
                    <a:pt x="139" y="7581"/>
                  </a:lnTo>
                  <a:lnTo>
                    <a:pt x="1104" y="7454"/>
                  </a:lnTo>
                  <a:lnTo>
                    <a:pt x="3047" y="7251"/>
                  </a:lnTo>
                  <a:lnTo>
                    <a:pt x="4559" y="6591"/>
                  </a:lnTo>
                  <a:lnTo>
                    <a:pt x="4952" y="5816"/>
                  </a:lnTo>
                  <a:lnTo>
                    <a:pt x="5816" y="4444"/>
                  </a:lnTo>
                  <a:lnTo>
                    <a:pt x="6349" y="4508"/>
                  </a:lnTo>
                  <a:lnTo>
                    <a:pt x="6946" y="4902"/>
                  </a:lnTo>
                  <a:lnTo>
                    <a:pt x="8356" y="3492"/>
                  </a:lnTo>
                  <a:lnTo>
                    <a:pt x="7454" y="2501"/>
                  </a:lnTo>
                  <a:lnTo>
                    <a:pt x="6108" y="1765"/>
                  </a:lnTo>
                  <a:lnTo>
                    <a:pt x="6807" y="1066"/>
                  </a:lnTo>
                  <a:lnTo>
                    <a:pt x="7404" y="1447"/>
                  </a:lnTo>
                  <a:lnTo>
                    <a:pt x="7924" y="1384"/>
                  </a:lnTo>
                  <a:lnTo>
                    <a:pt x="7594" y="45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7" name="object 4257"/>
            <p:cNvSpPr/>
            <p:nvPr/>
          </p:nvSpPr>
          <p:spPr>
            <a:xfrm>
              <a:off x="12513152" y="6896631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698" y="0"/>
                  </a:moveTo>
                  <a:lnTo>
                    <a:pt x="0" y="685"/>
                  </a:lnTo>
                  <a:lnTo>
                    <a:pt x="1346" y="1435"/>
                  </a:lnTo>
                  <a:lnTo>
                    <a:pt x="2247" y="2425"/>
                  </a:lnTo>
                  <a:lnTo>
                    <a:pt x="838" y="3835"/>
                  </a:lnTo>
                  <a:lnTo>
                    <a:pt x="990" y="4952"/>
                  </a:lnTo>
                  <a:lnTo>
                    <a:pt x="1079" y="6070"/>
                  </a:lnTo>
                  <a:lnTo>
                    <a:pt x="533" y="7124"/>
                  </a:lnTo>
                  <a:lnTo>
                    <a:pt x="939" y="10083"/>
                  </a:lnTo>
                  <a:lnTo>
                    <a:pt x="5448" y="8420"/>
                  </a:lnTo>
                  <a:lnTo>
                    <a:pt x="2882" y="6426"/>
                  </a:lnTo>
                  <a:lnTo>
                    <a:pt x="3505" y="6032"/>
                  </a:lnTo>
                  <a:lnTo>
                    <a:pt x="3924" y="5816"/>
                  </a:lnTo>
                  <a:lnTo>
                    <a:pt x="3048" y="4546"/>
                  </a:lnTo>
                  <a:lnTo>
                    <a:pt x="2044" y="3352"/>
                  </a:lnTo>
                  <a:lnTo>
                    <a:pt x="3175" y="1689"/>
                  </a:lnTo>
                  <a:lnTo>
                    <a:pt x="3594" y="1028"/>
                  </a:lnTo>
                  <a:lnTo>
                    <a:pt x="3479" y="317"/>
                  </a:lnTo>
                  <a:lnTo>
                    <a:pt x="2540" y="38"/>
                  </a:lnTo>
                  <a:lnTo>
                    <a:pt x="2438" y="533"/>
                  </a:lnTo>
                  <a:lnTo>
                    <a:pt x="2222" y="622"/>
                  </a:lnTo>
                  <a:lnTo>
                    <a:pt x="1841" y="317"/>
                  </a:lnTo>
                  <a:lnTo>
                    <a:pt x="1295" y="38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8" name="object 4258"/>
            <p:cNvSpPr/>
            <p:nvPr/>
          </p:nvSpPr>
          <p:spPr>
            <a:xfrm>
              <a:off x="12514060" y="688447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51" y="0"/>
                  </a:moveTo>
                  <a:lnTo>
                    <a:pt x="4635" y="88"/>
                  </a:lnTo>
                  <a:lnTo>
                    <a:pt x="0" y="1485"/>
                  </a:lnTo>
                  <a:lnTo>
                    <a:pt x="215" y="6451"/>
                  </a:lnTo>
                  <a:lnTo>
                    <a:pt x="1066" y="5257"/>
                  </a:lnTo>
                  <a:lnTo>
                    <a:pt x="3495" y="5257"/>
                  </a:lnTo>
                  <a:lnTo>
                    <a:pt x="3657" y="5156"/>
                  </a:lnTo>
                  <a:lnTo>
                    <a:pt x="1892" y="2933"/>
                  </a:lnTo>
                  <a:lnTo>
                    <a:pt x="2070" y="2298"/>
                  </a:lnTo>
                  <a:lnTo>
                    <a:pt x="4686" y="1612"/>
                  </a:lnTo>
                  <a:lnTo>
                    <a:pt x="6045" y="1104"/>
                  </a:lnTo>
                  <a:lnTo>
                    <a:pt x="4851" y="0"/>
                  </a:lnTo>
                  <a:close/>
                </a:path>
                <a:path w="6350" h="6984">
                  <a:moveTo>
                    <a:pt x="3495" y="5257"/>
                  </a:moveTo>
                  <a:lnTo>
                    <a:pt x="1066" y="5257"/>
                  </a:lnTo>
                  <a:lnTo>
                    <a:pt x="2603" y="5816"/>
                  </a:lnTo>
                  <a:lnTo>
                    <a:pt x="3495" y="5257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59" name="object 4259"/>
            <p:cNvSpPr/>
            <p:nvPr/>
          </p:nvSpPr>
          <p:spPr>
            <a:xfrm>
              <a:off x="12513925" y="6902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3835" y="0"/>
                  </a:moveTo>
                  <a:lnTo>
                    <a:pt x="3149" y="279"/>
                  </a:lnTo>
                  <a:lnTo>
                    <a:pt x="2730" y="495"/>
                  </a:lnTo>
                  <a:lnTo>
                    <a:pt x="2108" y="889"/>
                  </a:lnTo>
                  <a:lnTo>
                    <a:pt x="4699" y="2857"/>
                  </a:lnTo>
                  <a:lnTo>
                    <a:pt x="3302" y="3390"/>
                  </a:lnTo>
                  <a:lnTo>
                    <a:pt x="165" y="4546"/>
                  </a:lnTo>
                  <a:lnTo>
                    <a:pt x="63" y="5029"/>
                  </a:lnTo>
                  <a:lnTo>
                    <a:pt x="0" y="5257"/>
                  </a:lnTo>
                  <a:lnTo>
                    <a:pt x="355" y="5181"/>
                  </a:lnTo>
                  <a:lnTo>
                    <a:pt x="1016" y="5003"/>
                  </a:lnTo>
                  <a:lnTo>
                    <a:pt x="1574" y="4813"/>
                  </a:lnTo>
                  <a:lnTo>
                    <a:pt x="2133" y="4749"/>
                  </a:lnTo>
                  <a:lnTo>
                    <a:pt x="2654" y="5181"/>
                  </a:lnTo>
                  <a:lnTo>
                    <a:pt x="3327" y="4902"/>
                  </a:lnTo>
                  <a:lnTo>
                    <a:pt x="4216" y="4902"/>
                  </a:lnTo>
                  <a:lnTo>
                    <a:pt x="5829" y="5207"/>
                  </a:lnTo>
                  <a:lnTo>
                    <a:pt x="5461" y="3987"/>
                  </a:lnTo>
                  <a:lnTo>
                    <a:pt x="5054" y="2692"/>
                  </a:lnTo>
                  <a:lnTo>
                    <a:pt x="6629" y="330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0" name="object 4260"/>
            <p:cNvSpPr/>
            <p:nvPr/>
          </p:nvSpPr>
          <p:spPr>
            <a:xfrm>
              <a:off x="12509822" y="689422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127" y="0"/>
                  </a:moveTo>
                  <a:lnTo>
                    <a:pt x="3352" y="25"/>
                  </a:lnTo>
                  <a:lnTo>
                    <a:pt x="1803" y="50"/>
                  </a:lnTo>
                  <a:lnTo>
                    <a:pt x="1003" y="317"/>
                  </a:lnTo>
                  <a:lnTo>
                    <a:pt x="571" y="977"/>
                  </a:lnTo>
                  <a:lnTo>
                    <a:pt x="0" y="1536"/>
                  </a:lnTo>
                  <a:lnTo>
                    <a:pt x="88" y="1739"/>
                  </a:lnTo>
                  <a:lnTo>
                    <a:pt x="152" y="1968"/>
                  </a:lnTo>
                  <a:lnTo>
                    <a:pt x="228" y="2197"/>
                  </a:lnTo>
                  <a:lnTo>
                    <a:pt x="1168" y="2349"/>
                  </a:lnTo>
                  <a:lnTo>
                    <a:pt x="698" y="3073"/>
                  </a:lnTo>
                  <a:lnTo>
                    <a:pt x="774" y="3568"/>
                  </a:lnTo>
                  <a:lnTo>
                    <a:pt x="2044" y="2832"/>
                  </a:lnTo>
                  <a:lnTo>
                    <a:pt x="3086" y="1689"/>
                  </a:lnTo>
                  <a:lnTo>
                    <a:pt x="4635" y="1333"/>
                  </a:lnTo>
                  <a:lnTo>
                    <a:pt x="4470" y="901"/>
                  </a:lnTo>
                  <a:lnTo>
                    <a:pt x="4279" y="444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F4A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1" name="object 4261"/>
            <p:cNvSpPr/>
            <p:nvPr/>
          </p:nvSpPr>
          <p:spPr>
            <a:xfrm>
              <a:off x="12522578" y="68928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92" y="0"/>
                  </a:moveTo>
                  <a:lnTo>
                    <a:pt x="850" y="88"/>
                  </a:lnTo>
                  <a:lnTo>
                    <a:pt x="622" y="165"/>
                  </a:lnTo>
                  <a:lnTo>
                    <a:pt x="406" y="254"/>
                  </a:lnTo>
                  <a:lnTo>
                    <a:pt x="114" y="647"/>
                  </a:lnTo>
                  <a:lnTo>
                    <a:pt x="0" y="1104"/>
                  </a:lnTo>
                  <a:lnTo>
                    <a:pt x="876" y="1663"/>
                  </a:lnTo>
                  <a:lnTo>
                    <a:pt x="1409" y="1587"/>
                  </a:lnTo>
                  <a:lnTo>
                    <a:pt x="1612" y="1117"/>
                  </a:lnTo>
                  <a:lnTo>
                    <a:pt x="1841" y="622"/>
                  </a:lnTo>
                  <a:lnTo>
                    <a:pt x="1346" y="35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2" name="object 4262"/>
            <p:cNvSpPr/>
            <p:nvPr/>
          </p:nvSpPr>
          <p:spPr>
            <a:xfrm>
              <a:off x="12524598" y="688701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698"/>
                  </a:lnTo>
                  <a:lnTo>
                    <a:pt x="508" y="1384"/>
                  </a:lnTo>
                  <a:lnTo>
                    <a:pt x="787" y="2057"/>
                  </a:lnTo>
                  <a:lnTo>
                    <a:pt x="1003" y="1981"/>
                  </a:lnTo>
                  <a:lnTo>
                    <a:pt x="1219" y="1892"/>
                  </a:lnTo>
                  <a:lnTo>
                    <a:pt x="1460" y="1803"/>
                  </a:lnTo>
                  <a:lnTo>
                    <a:pt x="1155" y="1054"/>
                  </a:lnTo>
                  <a:lnTo>
                    <a:pt x="99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3" name="object 4263"/>
            <p:cNvSpPr/>
            <p:nvPr/>
          </p:nvSpPr>
          <p:spPr>
            <a:xfrm>
              <a:off x="12514988" y="689667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0"/>
                  </a:moveTo>
                  <a:lnTo>
                    <a:pt x="457" y="101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368" y="558"/>
                  </a:lnTo>
                  <a:lnTo>
                    <a:pt x="596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4" name="object 4264"/>
            <p:cNvSpPr/>
            <p:nvPr/>
          </p:nvSpPr>
          <p:spPr>
            <a:xfrm>
              <a:off x="12519496" y="68928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266"/>
                  </a:lnTo>
                  <a:lnTo>
                    <a:pt x="165" y="3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5" name="object 4265"/>
            <p:cNvSpPr/>
            <p:nvPr/>
          </p:nvSpPr>
          <p:spPr>
            <a:xfrm>
              <a:off x="12513235" y="690872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7281" y="12852"/>
                  </a:moveTo>
                  <a:lnTo>
                    <a:pt x="4559" y="12852"/>
                  </a:lnTo>
                  <a:lnTo>
                    <a:pt x="7251" y="15227"/>
                  </a:lnTo>
                  <a:lnTo>
                    <a:pt x="7937" y="14947"/>
                  </a:lnTo>
                  <a:lnTo>
                    <a:pt x="8102" y="13322"/>
                  </a:lnTo>
                  <a:lnTo>
                    <a:pt x="7747" y="13271"/>
                  </a:lnTo>
                  <a:lnTo>
                    <a:pt x="7279" y="13068"/>
                  </a:lnTo>
                  <a:lnTo>
                    <a:pt x="7281" y="12852"/>
                  </a:lnTo>
                  <a:close/>
                </a:path>
                <a:path w="15875" h="15240">
                  <a:moveTo>
                    <a:pt x="3848" y="0"/>
                  </a:moveTo>
                  <a:lnTo>
                    <a:pt x="2489" y="520"/>
                  </a:lnTo>
                  <a:lnTo>
                    <a:pt x="2387" y="1181"/>
                  </a:lnTo>
                  <a:lnTo>
                    <a:pt x="1917" y="1498"/>
                  </a:lnTo>
                  <a:lnTo>
                    <a:pt x="1384" y="1739"/>
                  </a:lnTo>
                  <a:lnTo>
                    <a:pt x="1905" y="3225"/>
                  </a:lnTo>
                  <a:lnTo>
                    <a:pt x="469" y="4953"/>
                  </a:lnTo>
                  <a:lnTo>
                    <a:pt x="2184" y="6578"/>
                  </a:lnTo>
                  <a:lnTo>
                    <a:pt x="1536" y="7099"/>
                  </a:lnTo>
                  <a:lnTo>
                    <a:pt x="1104" y="7327"/>
                  </a:lnTo>
                  <a:lnTo>
                    <a:pt x="0" y="8521"/>
                  </a:lnTo>
                  <a:lnTo>
                    <a:pt x="1562" y="10299"/>
                  </a:lnTo>
                  <a:lnTo>
                    <a:pt x="1659" y="12687"/>
                  </a:lnTo>
                  <a:lnTo>
                    <a:pt x="2349" y="14719"/>
                  </a:lnTo>
                  <a:lnTo>
                    <a:pt x="4559" y="12852"/>
                  </a:lnTo>
                  <a:lnTo>
                    <a:pt x="7281" y="12852"/>
                  </a:lnTo>
                  <a:lnTo>
                    <a:pt x="7937" y="11938"/>
                  </a:lnTo>
                  <a:lnTo>
                    <a:pt x="10354" y="11938"/>
                  </a:lnTo>
                  <a:lnTo>
                    <a:pt x="10210" y="11671"/>
                  </a:lnTo>
                  <a:lnTo>
                    <a:pt x="11049" y="11099"/>
                  </a:lnTo>
                  <a:lnTo>
                    <a:pt x="12382" y="10668"/>
                  </a:lnTo>
                  <a:lnTo>
                    <a:pt x="14849" y="10668"/>
                  </a:lnTo>
                  <a:lnTo>
                    <a:pt x="15405" y="9753"/>
                  </a:lnTo>
                  <a:lnTo>
                    <a:pt x="15227" y="9296"/>
                  </a:lnTo>
                  <a:lnTo>
                    <a:pt x="7493" y="9296"/>
                  </a:lnTo>
                  <a:lnTo>
                    <a:pt x="6796" y="7747"/>
                  </a:lnTo>
                  <a:lnTo>
                    <a:pt x="4787" y="7747"/>
                  </a:lnTo>
                  <a:lnTo>
                    <a:pt x="4926" y="7518"/>
                  </a:lnTo>
                  <a:lnTo>
                    <a:pt x="4970" y="7327"/>
                  </a:lnTo>
                  <a:lnTo>
                    <a:pt x="3670" y="6477"/>
                  </a:lnTo>
                  <a:lnTo>
                    <a:pt x="2184" y="5626"/>
                  </a:lnTo>
                  <a:lnTo>
                    <a:pt x="2819" y="3530"/>
                  </a:lnTo>
                  <a:lnTo>
                    <a:pt x="2514" y="2628"/>
                  </a:lnTo>
                  <a:lnTo>
                    <a:pt x="2806" y="1993"/>
                  </a:lnTo>
                  <a:lnTo>
                    <a:pt x="3670" y="1638"/>
                  </a:lnTo>
                  <a:lnTo>
                    <a:pt x="4114" y="685"/>
                  </a:lnTo>
                  <a:lnTo>
                    <a:pt x="4038" y="444"/>
                  </a:lnTo>
                  <a:lnTo>
                    <a:pt x="3937" y="241"/>
                  </a:lnTo>
                  <a:lnTo>
                    <a:pt x="3848" y="0"/>
                  </a:lnTo>
                  <a:close/>
                </a:path>
                <a:path w="15875" h="15240">
                  <a:moveTo>
                    <a:pt x="10354" y="11938"/>
                  </a:moveTo>
                  <a:lnTo>
                    <a:pt x="7937" y="11938"/>
                  </a:lnTo>
                  <a:lnTo>
                    <a:pt x="8343" y="12776"/>
                  </a:lnTo>
                  <a:lnTo>
                    <a:pt x="8788" y="13068"/>
                  </a:lnTo>
                  <a:lnTo>
                    <a:pt x="9752" y="13271"/>
                  </a:lnTo>
                  <a:lnTo>
                    <a:pt x="11353" y="13677"/>
                  </a:lnTo>
                  <a:lnTo>
                    <a:pt x="11455" y="13017"/>
                  </a:lnTo>
                  <a:lnTo>
                    <a:pt x="11938" y="12687"/>
                  </a:lnTo>
                  <a:lnTo>
                    <a:pt x="10756" y="12687"/>
                  </a:lnTo>
                  <a:lnTo>
                    <a:pt x="10354" y="11938"/>
                  </a:lnTo>
                  <a:close/>
                </a:path>
                <a:path w="15875" h="15240">
                  <a:moveTo>
                    <a:pt x="14849" y="10668"/>
                  </a:moveTo>
                  <a:lnTo>
                    <a:pt x="12382" y="10668"/>
                  </a:lnTo>
                  <a:lnTo>
                    <a:pt x="15087" y="13144"/>
                  </a:lnTo>
                  <a:lnTo>
                    <a:pt x="14873" y="11074"/>
                  </a:lnTo>
                  <a:lnTo>
                    <a:pt x="14849" y="10668"/>
                  </a:lnTo>
                  <a:close/>
                </a:path>
                <a:path w="15875" h="15240">
                  <a:moveTo>
                    <a:pt x="11912" y="11722"/>
                  </a:moveTo>
                  <a:lnTo>
                    <a:pt x="10756" y="12687"/>
                  </a:lnTo>
                  <a:lnTo>
                    <a:pt x="11938" y="12687"/>
                  </a:lnTo>
                  <a:lnTo>
                    <a:pt x="12484" y="12471"/>
                  </a:lnTo>
                  <a:lnTo>
                    <a:pt x="11912" y="11722"/>
                  </a:lnTo>
                  <a:close/>
                </a:path>
                <a:path w="15875" h="15240">
                  <a:moveTo>
                    <a:pt x="12306" y="7797"/>
                  </a:moveTo>
                  <a:lnTo>
                    <a:pt x="11849" y="7988"/>
                  </a:lnTo>
                  <a:lnTo>
                    <a:pt x="11366" y="8153"/>
                  </a:lnTo>
                  <a:lnTo>
                    <a:pt x="10248" y="8585"/>
                  </a:lnTo>
                  <a:lnTo>
                    <a:pt x="8788" y="9220"/>
                  </a:lnTo>
                  <a:lnTo>
                    <a:pt x="7493" y="9296"/>
                  </a:lnTo>
                  <a:lnTo>
                    <a:pt x="15227" y="9296"/>
                  </a:lnTo>
                  <a:lnTo>
                    <a:pt x="14740" y="8039"/>
                  </a:lnTo>
                  <a:lnTo>
                    <a:pt x="13855" y="8039"/>
                  </a:lnTo>
                  <a:lnTo>
                    <a:pt x="13068" y="7848"/>
                  </a:lnTo>
                  <a:lnTo>
                    <a:pt x="12306" y="7797"/>
                  </a:lnTo>
                  <a:close/>
                </a:path>
                <a:path w="15875" h="15240">
                  <a:moveTo>
                    <a:pt x="14617" y="7721"/>
                  </a:moveTo>
                  <a:lnTo>
                    <a:pt x="13855" y="8039"/>
                  </a:lnTo>
                  <a:lnTo>
                    <a:pt x="14740" y="8039"/>
                  </a:lnTo>
                  <a:lnTo>
                    <a:pt x="14617" y="7721"/>
                  </a:lnTo>
                  <a:close/>
                </a:path>
                <a:path w="15875" h="15240">
                  <a:moveTo>
                    <a:pt x="5067" y="7416"/>
                  </a:moveTo>
                  <a:lnTo>
                    <a:pt x="5054" y="7721"/>
                  </a:lnTo>
                  <a:lnTo>
                    <a:pt x="4787" y="7747"/>
                  </a:lnTo>
                  <a:lnTo>
                    <a:pt x="6796" y="7747"/>
                  </a:lnTo>
                  <a:lnTo>
                    <a:pt x="6705" y="7543"/>
                  </a:lnTo>
                  <a:lnTo>
                    <a:pt x="6159" y="7518"/>
                  </a:lnTo>
                  <a:lnTo>
                    <a:pt x="5067" y="7416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6" name="object 4266"/>
            <p:cNvSpPr/>
            <p:nvPr/>
          </p:nvSpPr>
          <p:spPr>
            <a:xfrm>
              <a:off x="12505270" y="690709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5372" y="8153"/>
                  </a:moveTo>
                  <a:lnTo>
                    <a:pt x="4787" y="8547"/>
                  </a:lnTo>
                  <a:lnTo>
                    <a:pt x="4445" y="9131"/>
                  </a:lnTo>
                  <a:lnTo>
                    <a:pt x="3835" y="9931"/>
                  </a:lnTo>
                  <a:lnTo>
                    <a:pt x="4254" y="10706"/>
                  </a:lnTo>
                  <a:lnTo>
                    <a:pt x="4533" y="11468"/>
                  </a:lnTo>
                  <a:lnTo>
                    <a:pt x="6096" y="11925"/>
                  </a:lnTo>
                  <a:lnTo>
                    <a:pt x="6585" y="10706"/>
                  </a:lnTo>
                  <a:lnTo>
                    <a:pt x="7023" y="9728"/>
                  </a:lnTo>
                  <a:lnTo>
                    <a:pt x="7378" y="8610"/>
                  </a:lnTo>
                  <a:lnTo>
                    <a:pt x="8051" y="8331"/>
                  </a:lnTo>
                  <a:lnTo>
                    <a:pt x="9989" y="8331"/>
                  </a:lnTo>
                  <a:lnTo>
                    <a:pt x="6083" y="8305"/>
                  </a:lnTo>
                  <a:lnTo>
                    <a:pt x="5372" y="8153"/>
                  </a:lnTo>
                  <a:close/>
                </a:path>
                <a:path w="12700" h="12065">
                  <a:moveTo>
                    <a:pt x="9989" y="8331"/>
                  </a:moveTo>
                  <a:lnTo>
                    <a:pt x="8051" y="8331"/>
                  </a:lnTo>
                  <a:lnTo>
                    <a:pt x="9067" y="8953"/>
                  </a:lnTo>
                  <a:lnTo>
                    <a:pt x="9499" y="8724"/>
                  </a:lnTo>
                  <a:lnTo>
                    <a:pt x="9989" y="8331"/>
                  </a:lnTo>
                  <a:close/>
                </a:path>
                <a:path w="12700" h="12065">
                  <a:moveTo>
                    <a:pt x="4140" y="2247"/>
                  </a:moveTo>
                  <a:lnTo>
                    <a:pt x="3517" y="3962"/>
                  </a:lnTo>
                  <a:lnTo>
                    <a:pt x="3517" y="6070"/>
                  </a:lnTo>
                  <a:lnTo>
                    <a:pt x="512" y="6832"/>
                  </a:lnTo>
                  <a:lnTo>
                    <a:pt x="0" y="7670"/>
                  </a:lnTo>
                  <a:lnTo>
                    <a:pt x="723" y="8470"/>
                  </a:lnTo>
                  <a:lnTo>
                    <a:pt x="2032" y="8610"/>
                  </a:lnTo>
                  <a:lnTo>
                    <a:pt x="2031" y="7048"/>
                  </a:lnTo>
                  <a:lnTo>
                    <a:pt x="4000" y="6172"/>
                  </a:lnTo>
                  <a:lnTo>
                    <a:pt x="8770" y="6172"/>
                  </a:lnTo>
                  <a:lnTo>
                    <a:pt x="9867" y="4851"/>
                  </a:lnTo>
                  <a:lnTo>
                    <a:pt x="9334" y="3365"/>
                  </a:lnTo>
                  <a:lnTo>
                    <a:pt x="9423" y="2705"/>
                  </a:lnTo>
                  <a:lnTo>
                    <a:pt x="9616" y="2565"/>
                  </a:lnTo>
                  <a:lnTo>
                    <a:pt x="5143" y="2565"/>
                  </a:lnTo>
                  <a:lnTo>
                    <a:pt x="4483" y="2324"/>
                  </a:lnTo>
                  <a:lnTo>
                    <a:pt x="4140" y="2247"/>
                  </a:lnTo>
                  <a:close/>
                </a:path>
                <a:path w="12700" h="12065">
                  <a:moveTo>
                    <a:pt x="4876" y="8051"/>
                  </a:moveTo>
                  <a:lnTo>
                    <a:pt x="4707" y="8547"/>
                  </a:lnTo>
                  <a:lnTo>
                    <a:pt x="4876" y="8051"/>
                  </a:lnTo>
                  <a:close/>
                </a:path>
                <a:path w="12700" h="12065">
                  <a:moveTo>
                    <a:pt x="8770" y="6172"/>
                  </a:moveTo>
                  <a:lnTo>
                    <a:pt x="4000" y="6172"/>
                  </a:lnTo>
                  <a:lnTo>
                    <a:pt x="3919" y="7670"/>
                  </a:lnTo>
                  <a:lnTo>
                    <a:pt x="4178" y="8458"/>
                  </a:lnTo>
                  <a:lnTo>
                    <a:pt x="4648" y="8267"/>
                  </a:lnTo>
                  <a:lnTo>
                    <a:pt x="4876" y="8051"/>
                  </a:lnTo>
                  <a:lnTo>
                    <a:pt x="5003" y="7327"/>
                  </a:lnTo>
                  <a:lnTo>
                    <a:pt x="5168" y="6832"/>
                  </a:lnTo>
                  <a:lnTo>
                    <a:pt x="5727" y="6781"/>
                  </a:lnTo>
                  <a:lnTo>
                    <a:pt x="6223" y="6769"/>
                  </a:lnTo>
                  <a:lnTo>
                    <a:pt x="8633" y="6769"/>
                  </a:lnTo>
                  <a:lnTo>
                    <a:pt x="8432" y="6578"/>
                  </a:lnTo>
                  <a:lnTo>
                    <a:pt x="8770" y="6172"/>
                  </a:lnTo>
                  <a:close/>
                </a:path>
                <a:path w="12700" h="12065">
                  <a:moveTo>
                    <a:pt x="8633" y="6769"/>
                  </a:moveTo>
                  <a:lnTo>
                    <a:pt x="6223" y="6769"/>
                  </a:lnTo>
                  <a:lnTo>
                    <a:pt x="6708" y="7048"/>
                  </a:lnTo>
                  <a:lnTo>
                    <a:pt x="6642" y="8267"/>
                  </a:lnTo>
                  <a:lnTo>
                    <a:pt x="6083" y="8305"/>
                  </a:lnTo>
                  <a:lnTo>
                    <a:pt x="10020" y="8305"/>
                  </a:lnTo>
                  <a:lnTo>
                    <a:pt x="9986" y="8051"/>
                  </a:lnTo>
                  <a:lnTo>
                    <a:pt x="8633" y="6769"/>
                  </a:lnTo>
                  <a:close/>
                </a:path>
                <a:path w="12700" h="12065">
                  <a:moveTo>
                    <a:pt x="9677" y="101"/>
                  </a:moveTo>
                  <a:lnTo>
                    <a:pt x="8648" y="330"/>
                  </a:lnTo>
                  <a:lnTo>
                    <a:pt x="7859" y="876"/>
                  </a:lnTo>
                  <a:lnTo>
                    <a:pt x="7353" y="2171"/>
                  </a:lnTo>
                  <a:lnTo>
                    <a:pt x="6172" y="2247"/>
                  </a:lnTo>
                  <a:lnTo>
                    <a:pt x="5143" y="2565"/>
                  </a:lnTo>
                  <a:lnTo>
                    <a:pt x="9616" y="2565"/>
                  </a:lnTo>
                  <a:lnTo>
                    <a:pt x="9880" y="2374"/>
                  </a:lnTo>
                  <a:lnTo>
                    <a:pt x="11823" y="1625"/>
                  </a:lnTo>
                  <a:lnTo>
                    <a:pt x="12075" y="1320"/>
                  </a:lnTo>
                  <a:lnTo>
                    <a:pt x="10096" y="1320"/>
                  </a:lnTo>
                  <a:lnTo>
                    <a:pt x="9677" y="101"/>
                  </a:lnTo>
                  <a:close/>
                </a:path>
                <a:path w="12700" h="12065">
                  <a:moveTo>
                    <a:pt x="11976" y="0"/>
                  </a:moveTo>
                  <a:lnTo>
                    <a:pt x="11290" y="253"/>
                  </a:lnTo>
                  <a:lnTo>
                    <a:pt x="10647" y="901"/>
                  </a:lnTo>
                  <a:lnTo>
                    <a:pt x="10096" y="1320"/>
                  </a:lnTo>
                  <a:lnTo>
                    <a:pt x="12075" y="1320"/>
                  </a:lnTo>
                  <a:lnTo>
                    <a:pt x="12242" y="1117"/>
                  </a:lnTo>
                  <a:lnTo>
                    <a:pt x="12179" y="57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7" name="object 4267"/>
            <p:cNvSpPr/>
            <p:nvPr/>
          </p:nvSpPr>
          <p:spPr>
            <a:xfrm>
              <a:off x="12516853" y="6906463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3060" y="3556"/>
                  </a:moveTo>
                  <a:lnTo>
                    <a:pt x="2819" y="3352"/>
                  </a:lnTo>
                  <a:lnTo>
                    <a:pt x="2933" y="3505"/>
                  </a:lnTo>
                  <a:lnTo>
                    <a:pt x="3060" y="3556"/>
                  </a:lnTo>
                  <a:close/>
                </a:path>
                <a:path w="10795" h="11429">
                  <a:moveTo>
                    <a:pt x="3263" y="3378"/>
                  </a:moveTo>
                  <a:lnTo>
                    <a:pt x="3060" y="3556"/>
                  </a:lnTo>
                  <a:lnTo>
                    <a:pt x="3263" y="3390"/>
                  </a:lnTo>
                  <a:close/>
                </a:path>
                <a:path w="10795" h="11429">
                  <a:moveTo>
                    <a:pt x="3517" y="3200"/>
                  </a:moveTo>
                  <a:lnTo>
                    <a:pt x="3289" y="3378"/>
                  </a:lnTo>
                  <a:lnTo>
                    <a:pt x="3517" y="3390"/>
                  </a:lnTo>
                  <a:lnTo>
                    <a:pt x="3517" y="3200"/>
                  </a:lnTo>
                  <a:close/>
                </a:path>
                <a:path w="10795" h="11429">
                  <a:moveTo>
                    <a:pt x="10795" y="4838"/>
                  </a:moveTo>
                  <a:lnTo>
                    <a:pt x="10782" y="4559"/>
                  </a:lnTo>
                  <a:lnTo>
                    <a:pt x="10668" y="2159"/>
                  </a:lnTo>
                  <a:lnTo>
                    <a:pt x="7429" y="1905"/>
                  </a:lnTo>
                  <a:lnTo>
                    <a:pt x="7315" y="2667"/>
                  </a:lnTo>
                  <a:lnTo>
                    <a:pt x="8255" y="3073"/>
                  </a:lnTo>
                  <a:lnTo>
                    <a:pt x="7747" y="4102"/>
                  </a:lnTo>
                  <a:lnTo>
                    <a:pt x="7315" y="4267"/>
                  </a:lnTo>
                  <a:lnTo>
                    <a:pt x="6248" y="4559"/>
                  </a:lnTo>
                  <a:lnTo>
                    <a:pt x="6350" y="3911"/>
                  </a:lnTo>
                  <a:lnTo>
                    <a:pt x="6819" y="2857"/>
                  </a:lnTo>
                  <a:lnTo>
                    <a:pt x="6451" y="2222"/>
                  </a:lnTo>
                  <a:lnTo>
                    <a:pt x="6324" y="1816"/>
                  </a:lnTo>
                  <a:lnTo>
                    <a:pt x="6248" y="1574"/>
                  </a:lnTo>
                  <a:lnTo>
                    <a:pt x="5549" y="1816"/>
                  </a:lnTo>
                  <a:lnTo>
                    <a:pt x="4724" y="1689"/>
                  </a:lnTo>
                  <a:lnTo>
                    <a:pt x="4254" y="596"/>
                  </a:lnTo>
                  <a:lnTo>
                    <a:pt x="4254" y="2908"/>
                  </a:lnTo>
                  <a:lnTo>
                    <a:pt x="4216" y="3911"/>
                  </a:lnTo>
                  <a:lnTo>
                    <a:pt x="3644" y="4495"/>
                  </a:lnTo>
                  <a:lnTo>
                    <a:pt x="2971" y="3543"/>
                  </a:lnTo>
                  <a:lnTo>
                    <a:pt x="2717" y="3505"/>
                  </a:lnTo>
                  <a:lnTo>
                    <a:pt x="2806" y="3340"/>
                  </a:lnTo>
                  <a:lnTo>
                    <a:pt x="3263" y="3378"/>
                  </a:lnTo>
                  <a:lnTo>
                    <a:pt x="3505" y="3149"/>
                  </a:lnTo>
                  <a:lnTo>
                    <a:pt x="3924" y="2857"/>
                  </a:lnTo>
                  <a:lnTo>
                    <a:pt x="4254" y="2908"/>
                  </a:lnTo>
                  <a:lnTo>
                    <a:pt x="4254" y="596"/>
                  </a:lnTo>
                  <a:lnTo>
                    <a:pt x="4000" y="0"/>
                  </a:lnTo>
                  <a:lnTo>
                    <a:pt x="2616" y="2489"/>
                  </a:lnTo>
                  <a:lnTo>
                    <a:pt x="1320" y="2590"/>
                  </a:lnTo>
                  <a:lnTo>
                    <a:pt x="495" y="2959"/>
                  </a:lnTo>
                  <a:lnTo>
                    <a:pt x="304" y="3340"/>
                  </a:lnTo>
                  <a:lnTo>
                    <a:pt x="50" y="3911"/>
                  </a:lnTo>
                  <a:lnTo>
                    <a:pt x="0" y="5549"/>
                  </a:lnTo>
                  <a:lnTo>
                    <a:pt x="1511" y="5702"/>
                  </a:lnTo>
                  <a:lnTo>
                    <a:pt x="1587" y="5321"/>
                  </a:lnTo>
                  <a:lnTo>
                    <a:pt x="1879" y="4838"/>
                  </a:lnTo>
                  <a:lnTo>
                    <a:pt x="2616" y="5613"/>
                  </a:lnTo>
                  <a:lnTo>
                    <a:pt x="1676" y="5422"/>
                  </a:lnTo>
                  <a:lnTo>
                    <a:pt x="1625" y="5791"/>
                  </a:lnTo>
                  <a:lnTo>
                    <a:pt x="2019" y="6121"/>
                  </a:lnTo>
                  <a:lnTo>
                    <a:pt x="2578" y="6070"/>
                  </a:lnTo>
                  <a:lnTo>
                    <a:pt x="3784" y="5702"/>
                  </a:lnTo>
                  <a:lnTo>
                    <a:pt x="4000" y="5613"/>
                  </a:lnTo>
                  <a:lnTo>
                    <a:pt x="4152" y="5549"/>
                  </a:lnTo>
                  <a:lnTo>
                    <a:pt x="4330" y="6908"/>
                  </a:lnTo>
                  <a:lnTo>
                    <a:pt x="3581" y="7213"/>
                  </a:lnTo>
                  <a:lnTo>
                    <a:pt x="3022" y="7493"/>
                  </a:lnTo>
                  <a:lnTo>
                    <a:pt x="2908" y="9156"/>
                  </a:lnTo>
                  <a:lnTo>
                    <a:pt x="3911" y="9309"/>
                  </a:lnTo>
                  <a:lnTo>
                    <a:pt x="4826" y="11188"/>
                  </a:lnTo>
                  <a:lnTo>
                    <a:pt x="6096" y="9486"/>
                  </a:lnTo>
                  <a:lnTo>
                    <a:pt x="8001" y="9156"/>
                  </a:lnTo>
                  <a:lnTo>
                    <a:pt x="8178" y="7493"/>
                  </a:lnTo>
                  <a:lnTo>
                    <a:pt x="8661" y="6350"/>
                  </a:lnTo>
                  <a:lnTo>
                    <a:pt x="8763" y="5803"/>
                  </a:lnTo>
                  <a:lnTo>
                    <a:pt x="9055" y="5753"/>
                  </a:lnTo>
                  <a:lnTo>
                    <a:pt x="9029" y="5892"/>
                  </a:lnTo>
                  <a:lnTo>
                    <a:pt x="8801" y="6070"/>
                  </a:lnTo>
                  <a:lnTo>
                    <a:pt x="8826" y="6350"/>
                  </a:lnTo>
                  <a:lnTo>
                    <a:pt x="9017" y="6794"/>
                  </a:lnTo>
                  <a:lnTo>
                    <a:pt x="9461" y="6642"/>
                  </a:lnTo>
                  <a:lnTo>
                    <a:pt x="10375" y="6273"/>
                  </a:lnTo>
                  <a:lnTo>
                    <a:pt x="10617" y="5753"/>
                  </a:lnTo>
                  <a:lnTo>
                    <a:pt x="10706" y="5549"/>
                  </a:lnTo>
                  <a:lnTo>
                    <a:pt x="10795" y="4838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8" name="object 4268"/>
            <p:cNvSpPr/>
            <p:nvPr/>
          </p:nvSpPr>
          <p:spPr>
            <a:xfrm>
              <a:off x="12526424" y="688273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57" y="0"/>
                  </a:moveTo>
                  <a:lnTo>
                    <a:pt x="584" y="342"/>
                  </a:lnTo>
                  <a:lnTo>
                    <a:pt x="0" y="749"/>
                  </a:lnTo>
                  <a:lnTo>
                    <a:pt x="419" y="1612"/>
                  </a:lnTo>
                  <a:lnTo>
                    <a:pt x="1015" y="2908"/>
                  </a:lnTo>
                  <a:lnTo>
                    <a:pt x="1777" y="4064"/>
                  </a:lnTo>
                  <a:lnTo>
                    <a:pt x="3505" y="3848"/>
                  </a:lnTo>
                  <a:lnTo>
                    <a:pt x="3149" y="2921"/>
                  </a:lnTo>
                  <a:lnTo>
                    <a:pt x="2819" y="2019"/>
                  </a:lnTo>
                  <a:lnTo>
                    <a:pt x="2463" y="1104"/>
                  </a:lnTo>
                  <a:lnTo>
                    <a:pt x="1816" y="1003"/>
                  </a:lnTo>
                  <a:lnTo>
                    <a:pt x="1473" y="54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69" name="object 4269"/>
            <p:cNvSpPr/>
            <p:nvPr/>
          </p:nvSpPr>
          <p:spPr>
            <a:xfrm>
              <a:off x="12511174" y="6860725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8191" y="0"/>
                  </a:moveTo>
                  <a:lnTo>
                    <a:pt x="7683" y="914"/>
                  </a:lnTo>
                  <a:lnTo>
                    <a:pt x="6743" y="1447"/>
                  </a:lnTo>
                  <a:lnTo>
                    <a:pt x="3632" y="2501"/>
                  </a:lnTo>
                  <a:lnTo>
                    <a:pt x="3835" y="3060"/>
                  </a:lnTo>
                  <a:lnTo>
                    <a:pt x="3898" y="3619"/>
                  </a:lnTo>
                  <a:lnTo>
                    <a:pt x="3467" y="4140"/>
                  </a:lnTo>
                  <a:lnTo>
                    <a:pt x="4317" y="6794"/>
                  </a:lnTo>
                  <a:lnTo>
                    <a:pt x="1752" y="7912"/>
                  </a:lnTo>
                  <a:lnTo>
                    <a:pt x="1949" y="8458"/>
                  </a:lnTo>
                  <a:lnTo>
                    <a:pt x="2501" y="9563"/>
                  </a:lnTo>
                  <a:lnTo>
                    <a:pt x="2491" y="10833"/>
                  </a:lnTo>
                  <a:lnTo>
                    <a:pt x="2374" y="11607"/>
                  </a:lnTo>
                  <a:lnTo>
                    <a:pt x="3022" y="12153"/>
                  </a:lnTo>
                  <a:lnTo>
                    <a:pt x="2133" y="13284"/>
                  </a:lnTo>
                  <a:lnTo>
                    <a:pt x="3115" y="13652"/>
                  </a:lnTo>
                  <a:lnTo>
                    <a:pt x="3327" y="14058"/>
                  </a:lnTo>
                  <a:lnTo>
                    <a:pt x="4102" y="14401"/>
                  </a:lnTo>
                  <a:lnTo>
                    <a:pt x="3568" y="14813"/>
                  </a:lnTo>
                  <a:lnTo>
                    <a:pt x="5079" y="16852"/>
                  </a:lnTo>
                  <a:lnTo>
                    <a:pt x="5587" y="17246"/>
                  </a:lnTo>
                  <a:lnTo>
                    <a:pt x="6172" y="17246"/>
                  </a:lnTo>
                  <a:lnTo>
                    <a:pt x="6769" y="17068"/>
                  </a:lnTo>
                  <a:lnTo>
                    <a:pt x="6032" y="16344"/>
                  </a:lnTo>
                  <a:lnTo>
                    <a:pt x="5394" y="15684"/>
                  </a:lnTo>
                  <a:lnTo>
                    <a:pt x="5284" y="15468"/>
                  </a:lnTo>
                  <a:lnTo>
                    <a:pt x="4806" y="13652"/>
                  </a:lnTo>
                  <a:lnTo>
                    <a:pt x="4758" y="12865"/>
                  </a:lnTo>
                  <a:lnTo>
                    <a:pt x="4927" y="12090"/>
                  </a:lnTo>
                  <a:lnTo>
                    <a:pt x="6451" y="11836"/>
                  </a:lnTo>
                  <a:lnTo>
                    <a:pt x="7899" y="11569"/>
                  </a:lnTo>
                  <a:lnTo>
                    <a:pt x="10305" y="11569"/>
                  </a:lnTo>
                  <a:lnTo>
                    <a:pt x="9686" y="10553"/>
                  </a:lnTo>
                  <a:lnTo>
                    <a:pt x="7734" y="10553"/>
                  </a:lnTo>
                  <a:lnTo>
                    <a:pt x="6083" y="9639"/>
                  </a:lnTo>
                  <a:lnTo>
                    <a:pt x="5918" y="8458"/>
                  </a:lnTo>
                  <a:lnTo>
                    <a:pt x="9690" y="6845"/>
                  </a:lnTo>
                  <a:lnTo>
                    <a:pt x="9817" y="5334"/>
                  </a:lnTo>
                  <a:lnTo>
                    <a:pt x="8547" y="2565"/>
                  </a:lnTo>
                  <a:lnTo>
                    <a:pt x="8915" y="1168"/>
                  </a:lnTo>
                  <a:lnTo>
                    <a:pt x="8191" y="0"/>
                  </a:lnTo>
                  <a:close/>
                </a:path>
                <a:path w="11429" h="17779">
                  <a:moveTo>
                    <a:pt x="1777" y="14198"/>
                  </a:moveTo>
                  <a:lnTo>
                    <a:pt x="1092" y="15036"/>
                  </a:lnTo>
                  <a:lnTo>
                    <a:pt x="0" y="15684"/>
                  </a:lnTo>
                  <a:lnTo>
                    <a:pt x="482" y="17043"/>
                  </a:lnTo>
                  <a:lnTo>
                    <a:pt x="1993" y="16586"/>
                  </a:lnTo>
                  <a:lnTo>
                    <a:pt x="2933" y="15303"/>
                  </a:lnTo>
                  <a:lnTo>
                    <a:pt x="2270" y="14643"/>
                  </a:lnTo>
                  <a:lnTo>
                    <a:pt x="1777" y="14198"/>
                  </a:lnTo>
                  <a:close/>
                </a:path>
                <a:path w="11429" h="17779">
                  <a:moveTo>
                    <a:pt x="10305" y="11569"/>
                  </a:moveTo>
                  <a:lnTo>
                    <a:pt x="7899" y="11569"/>
                  </a:lnTo>
                  <a:lnTo>
                    <a:pt x="9029" y="12065"/>
                  </a:lnTo>
                  <a:lnTo>
                    <a:pt x="9436" y="13652"/>
                  </a:lnTo>
                  <a:lnTo>
                    <a:pt x="10401" y="13855"/>
                  </a:lnTo>
                  <a:lnTo>
                    <a:pt x="10630" y="14813"/>
                  </a:lnTo>
                  <a:lnTo>
                    <a:pt x="10896" y="15468"/>
                  </a:lnTo>
                  <a:lnTo>
                    <a:pt x="11074" y="12865"/>
                  </a:lnTo>
                  <a:lnTo>
                    <a:pt x="10305" y="11569"/>
                  </a:lnTo>
                  <a:close/>
                </a:path>
                <a:path w="11429" h="17779">
                  <a:moveTo>
                    <a:pt x="3441" y="14643"/>
                  </a:moveTo>
                  <a:lnTo>
                    <a:pt x="2971" y="15274"/>
                  </a:lnTo>
                  <a:lnTo>
                    <a:pt x="3568" y="14813"/>
                  </a:lnTo>
                  <a:lnTo>
                    <a:pt x="3441" y="14643"/>
                  </a:lnTo>
                  <a:close/>
                </a:path>
                <a:path w="11429" h="17779">
                  <a:moveTo>
                    <a:pt x="8547" y="8801"/>
                  </a:moveTo>
                  <a:lnTo>
                    <a:pt x="7619" y="9283"/>
                  </a:lnTo>
                  <a:lnTo>
                    <a:pt x="8331" y="10109"/>
                  </a:lnTo>
                  <a:lnTo>
                    <a:pt x="7734" y="10553"/>
                  </a:lnTo>
                  <a:lnTo>
                    <a:pt x="9686" y="10553"/>
                  </a:lnTo>
                  <a:lnTo>
                    <a:pt x="8547" y="88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0" name="object 4270"/>
            <p:cNvSpPr/>
            <p:nvPr/>
          </p:nvSpPr>
          <p:spPr>
            <a:xfrm>
              <a:off x="12527681" y="68827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46"/>
                  </a:lnTo>
                  <a:lnTo>
                    <a:pt x="558" y="1003"/>
                  </a:lnTo>
                  <a:lnTo>
                    <a:pt x="1206" y="1104"/>
                  </a:lnTo>
                  <a:lnTo>
                    <a:pt x="965" y="546"/>
                  </a:lnTo>
                  <a:lnTo>
                    <a:pt x="66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1" name="object 4271"/>
            <p:cNvSpPr/>
            <p:nvPr/>
          </p:nvSpPr>
          <p:spPr>
            <a:xfrm>
              <a:off x="12522822" y="6928964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3340" y="0"/>
                  </a:moveTo>
                  <a:lnTo>
                    <a:pt x="2641" y="736"/>
                  </a:lnTo>
                  <a:lnTo>
                    <a:pt x="1574" y="533"/>
                  </a:lnTo>
                  <a:lnTo>
                    <a:pt x="787" y="1003"/>
                  </a:lnTo>
                  <a:lnTo>
                    <a:pt x="1155" y="2044"/>
                  </a:lnTo>
                  <a:lnTo>
                    <a:pt x="304" y="2692"/>
                  </a:lnTo>
                  <a:lnTo>
                    <a:pt x="0" y="3517"/>
                  </a:lnTo>
                  <a:lnTo>
                    <a:pt x="876" y="4241"/>
                  </a:lnTo>
                  <a:lnTo>
                    <a:pt x="1638" y="3556"/>
                  </a:lnTo>
                  <a:lnTo>
                    <a:pt x="2451" y="3352"/>
                  </a:lnTo>
                  <a:lnTo>
                    <a:pt x="4356" y="2603"/>
                  </a:lnTo>
                  <a:lnTo>
                    <a:pt x="5880" y="2959"/>
                  </a:lnTo>
                  <a:lnTo>
                    <a:pt x="6896" y="4851"/>
                  </a:lnTo>
                  <a:lnTo>
                    <a:pt x="7658" y="3467"/>
                  </a:lnTo>
                  <a:lnTo>
                    <a:pt x="9105" y="3848"/>
                  </a:lnTo>
                  <a:lnTo>
                    <a:pt x="10287" y="3556"/>
                  </a:lnTo>
                  <a:lnTo>
                    <a:pt x="9753" y="2514"/>
                  </a:lnTo>
                  <a:lnTo>
                    <a:pt x="8686" y="2057"/>
                  </a:lnTo>
                  <a:lnTo>
                    <a:pt x="7924" y="129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2" name="object 4272"/>
            <p:cNvSpPr/>
            <p:nvPr/>
          </p:nvSpPr>
          <p:spPr>
            <a:xfrm>
              <a:off x="12528577" y="693615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216" y="0"/>
                  </a:moveTo>
                  <a:lnTo>
                    <a:pt x="1257" y="12"/>
                  </a:lnTo>
                  <a:lnTo>
                    <a:pt x="1041" y="76"/>
                  </a:lnTo>
                  <a:lnTo>
                    <a:pt x="596" y="254"/>
                  </a:lnTo>
                  <a:lnTo>
                    <a:pt x="774" y="1181"/>
                  </a:lnTo>
                  <a:lnTo>
                    <a:pt x="1676" y="2311"/>
                  </a:lnTo>
                  <a:lnTo>
                    <a:pt x="50" y="2895"/>
                  </a:lnTo>
                  <a:lnTo>
                    <a:pt x="25" y="3124"/>
                  </a:lnTo>
                  <a:lnTo>
                    <a:pt x="0" y="3644"/>
                  </a:lnTo>
                  <a:lnTo>
                    <a:pt x="177" y="3479"/>
                  </a:lnTo>
                  <a:lnTo>
                    <a:pt x="368" y="3403"/>
                  </a:lnTo>
                  <a:lnTo>
                    <a:pt x="1143" y="3746"/>
                  </a:lnTo>
                  <a:lnTo>
                    <a:pt x="1905" y="4051"/>
                  </a:lnTo>
                  <a:lnTo>
                    <a:pt x="2667" y="4394"/>
                  </a:lnTo>
                  <a:lnTo>
                    <a:pt x="4445" y="72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3" name="object 4273"/>
            <p:cNvSpPr/>
            <p:nvPr/>
          </p:nvSpPr>
          <p:spPr>
            <a:xfrm>
              <a:off x="12526291" y="693312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901" y="0"/>
                  </a:moveTo>
                  <a:lnTo>
                    <a:pt x="0" y="1981"/>
                  </a:lnTo>
                  <a:lnTo>
                    <a:pt x="800" y="2679"/>
                  </a:lnTo>
                  <a:lnTo>
                    <a:pt x="2336" y="1727"/>
                  </a:lnTo>
                  <a:lnTo>
                    <a:pt x="2793" y="3200"/>
                  </a:lnTo>
                  <a:lnTo>
                    <a:pt x="3327" y="3098"/>
                  </a:lnTo>
                  <a:lnTo>
                    <a:pt x="3543" y="3035"/>
                  </a:lnTo>
                  <a:lnTo>
                    <a:pt x="4140" y="2527"/>
                  </a:lnTo>
                  <a:lnTo>
                    <a:pt x="2997" y="1739"/>
                  </a:lnTo>
                  <a:lnTo>
                    <a:pt x="3809" y="1244"/>
                  </a:lnTo>
                  <a:lnTo>
                    <a:pt x="3428" y="685"/>
                  </a:lnTo>
                  <a:lnTo>
                    <a:pt x="2578" y="48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52C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4" name="object 4274"/>
            <p:cNvSpPr/>
            <p:nvPr/>
          </p:nvSpPr>
          <p:spPr>
            <a:xfrm>
              <a:off x="12529719" y="693244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749" y="0"/>
                  </a:moveTo>
                  <a:lnTo>
                    <a:pt x="0" y="1371"/>
                  </a:lnTo>
                  <a:lnTo>
                    <a:pt x="126" y="1562"/>
                  </a:lnTo>
                  <a:lnTo>
                    <a:pt x="380" y="1917"/>
                  </a:lnTo>
                  <a:lnTo>
                    <a:pt x="1536" y="1562"/>
                  </a:lnTo>
                  <a:lnTo>
                    <a:pt x="2933" y="1574"/>
                  </a:lnTo>
                  <a:lnTo>
                    <a:pt x="3390" y="76"/>
                  </a:lnTo>
                  <a:lnTo>
                    <a:pt x="2197" y="35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5" name="object 4275"/>
            <p:cNvSpPr/>
            <p:nvPr/>
          </p:nvSpPr>
          <p:spPr>
            <a:xfrm>
              <a:off x="12535583" y="69351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71" y="0"/>
                  </a:moveTo>
                  <a:lnTo>
                    <a:pt x="812" y="63"/>
                  </a:lnTo>
                  <a:lnTo>
                    <a:pt x="253" y="266"/>
                  </a:lnTo>
                  <a:lnTo>
                    <a:pt x="342" y="660"/>
                  </a:lnTo>
                  <a:lnTo>
                    <a:pt x="0" y="1320"/>
                  </a:lnTo>
                  <a:lnTo>
                    <a:pt x="609" y="1384"/>
                  </a:lnTo>
                  <a:lnTo>
                    <a:pt x="1219" y="1511"/>
                  </a:lnTo>
                  <a:lnTo>
                    <a:pt x="1422" y="749"/>
                  </a:lnTo>
                  <a:lnTo>
                    <a:pt x="1892" y="43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6" name="object 4276"/>
            <p:cNvSpPr/>
            <p:nvPr/>
          </p:nvSpPr>
          <p:spPr>
            <a:xfrm>
              <a:off x="12540222" y="69389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20" y="0"/>
                  </a:moveTo>
                  <a:lnTo>
                    <a:pt x="762" y="76"/>
                  </a:lnTo>
                  <a:lnTo>
                    <a:pt x="177" y="254"/>
                  </a:lnTo>
                  <a:lnTo>
                    <a:pt x="0" y="1498"/>
                  </a:lnTo>
                  <a:lnTo>
                    <a:pt x="762" y="647"/>
                  </a:lnTo>
                  <a:lnTo>
                    <a:pt x="1130" y="698"/>
                  </a:lnTo>
                  <a:lnTo>
                    <a:pt x="1358" y="609"/>
                  </a:lnTo>
                  <a:lnTo>
                    <a:pt x="1816" y="44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7" name="object 4277"/>
            <p:cNvSpPr/>
            <p:nvPr/>
          </p:nvSpPr>
          <p:spPr>
            <a:xfrm>
              <a:off x="12527546" y="69395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409" y="0"/>
                  </a:moveTo>
                  <a:lnTo>
                    <a:pt x="1206" y="76"/>
                  </a:lnTo>
                  <a:lnTo>
                    <a:pt x="1015" y="241"/>
                  </a:lnTo>
                  <a:lnTo>
                    <a:pt x="507" y="355"/>
                  </a:lnTo>
                  <a:lnTo>
                    <a:pt x="177" y="723"/>
                  </a:lnTo>
                  <a:lnTo>
                    <a:pt x="0" y="1206"/>
                  </a:lnTo>
                  <a:lnTo>
                    <a:pt x="520" y="1066"/>
                  </a:lnTo>
                  <a:lnTo>
                    <a:pt x="914" y="850"/>
                  </a:lnTo>
                  <a:lnTo>
                    <a:pt x="1308" y="609"/>
                  </a:lnTo>
                  <a:lnTo>
                    <a:pt x="1257" y="393"/>
                  </a:lnTo>
                  <a:lnTo>
                    <a:pt x="1295" y="20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8" name="object 4278"/>
            <p:cNvSpPr/>
            <p:nvPr/>
          </p:nvSpPr>
          <p:spPr>
            <a:xfrm>
              <a:off x="12494614" y="6962882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1320" y="0"/>
                  </a:moveTo>
                  <a:lnTo>
                    <a:pt x="0" y="723"/>
                  </a:lnTo>
                  <a:lnTo>
                    <a:pt x="5715" y="3251"/>
                  </a:lnTo>
                  <a:lnTo>
                    <a:pt x="7048" y="2311"/>
                  </a:lnTo>
                  <a:lnTo>
                    <a:pt x="8458" y="4952"/>
                  </a:lnTo>
                  <a:lnTo>
                    <a:pt x="9842" y="3149"/>
                  </a:lnTo>
                  <a:lnTo>
                    <a:pt x="10058" y="2819"/>
                  </a:lnTo>
                  <a:lnTo>
                    <a:pt x="10502" y="3403"/>
                  </a:lnTo>
                  <a:lnTo>
                    <a:pt x="10693" y="5626"/>
                  </a:lnTo>
                  <a:lnTo>
                    <a:pt x="12700" y="6108"/>
                  </a:lnTo>
                  <a:lnTo>
                    <a:pt x="13474" y="7518"/>
                  </a:lnTo>
                  <a:lnTo>
                    <a:pt x="13614" y="7658"/>
                  </a:lnTo>
                  <a:lnTo>
                    <a:pt x="13957" y="7912"/>
                  </a:lnTo>
                  <a:lnTo>
                    <a:pt x="15113" y="7467"/>
                  </a:lnTo>
                  <a:lnTo>
                    <a:pt x="13957" y="6299"/>
                  </a:lnTo>
                  <a:lnTo>
                    <a:pt x="14465" y="4571"/>
                  </a:lnTo>
                  <a:lnTo>
                    <a:pt x="17665" y="5562"/>
                  </a:lnTo>
                  <a:lnTo>
                    <a:pt x="17259" y="3543"/>
                  </a:lnTo>
                  <a:lnTo>
                    <a:pt x="18224" y="3251"/>
                  </a:lnTo>
                  <a:lnTo>
                    <a:pt x="17741" y="1879"/>
                  </a:lnTo>
                  <a:lnTo>
                    <a:pt x="17272" y="1955"/>
                  </a:lnTo>
                  <a:lnTo>
                    <a:pt x="17094" y="2057"/>
                  </a:lnTo>
                  <a:lnTo>
                    <a:pt x="16154" y="2793"/>
                  </a:lnTo>
                  <a:lnTo>
                    <a:pt x="14947" y="3073"/>
                  </a:lnTo>
                  <a:lnTo>
                    <a:pt x="13004" y="5473"/>
                  </a:lnTo>
                  <a:lnTo>
                    <a:pt x="12192" y="5359"/>
                  </a:lnTo>
                  <a:lnTo>
                    <a:pt x="11772" y="2527"/>
                  </a:lnTo>
                  <a:lnTo>
                    <a:pt x="11061" y="2057"/>
                  </a:lnTo>
                  <a:lnTo>
                    <a:pt x="10502" y="1422"/>
                  </a:lnTo>
                  <a:lnTo>
                    <a:pt x="8191" y="2298"/>
                  </a:lnTo>
                  <a:lnTo>
                    <a:pt x="5956" y="1866"/>
                  </a:lnTo>
                  <a:lnTo>
                    <a:pt x="2514" y="44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79" name="object 4279"/>
            <p:cNvSpPr/>
            <p:nvPr/>
          </p:nvSpPr>
          <p:spPr>
            <a:xfrm>
              <a:off x="12499005" y="6930724"/>
              <a:ext cx="23495" cy="29209"/>
            </a:xfrm>
            <a:custGeom>
              <a:avLst/>
              <a:gdLst/>
              <a:ahLst/>
              <a:cxnLst/>
              <a:rect l="l" t="t" r="r" b="b"/>
              <a:pathLst>
                <a:path w="23495" h="29209">
                  <a:moveTo>
                    <a:pt x="16580" y="25323"/>
                  </a:moveTo>
                  <a:lnTo>
                    <a:pt x="15189" y="25323"/>
                  </a:lnTo>
                  <a:lnTo>
                    <a:pt x="15605" y="26619"/>
                  </a:lnTo>
                  <a:lnTo>
                    <a:pt x="15706" y="26835"/>
                  </a:lnTo>
                  <a:lnTo>
                    <a:pt x="17538" y="28816"/>
                  </a:lnTo>
                  <a:lnTo>
                    <a:pt x="17856" y="28600"/>
                  </a:lnTo>
                  <a:lnTo>
                    <a:pt x="18331" y="26835"/>
                  </a:lnTo>
                  <a:lnTo>
                    <a:pt x="16941" y="26835"/>
                  </a:lnTo>
                  <a:lnTo>
                    <a:pt x="16580" y="25323"/>
                  </a:lnTo>
                  <a:close/>
                </a:path>
                <a:path w="23495" h="29209">
                  <a:moveTo>
                    <a:pt x="18389" y="26619"/>
                  </a:moveTo>
                  <a:lnTo>
                    <a:pt x="17653" y="26771"/>
                  </a:lnTo>
                  <a:lnTo>
                    <a:pt x="16941" y="26835"/>
                  </a:lnTo>
                  <a:lnTo>
                    <a:pt x="18331" y="26835"/>
                  </a:lnTo>
                  <a:lnTo>
                    <a:pt x="18389" y="26619"/>
                  </a:lnTo>
                  <a:close/>
                </a:path>
                <a:path w="23495" h="29209">
                  <a:moveTo>
                    <a:pt x="10950" y="8585"/>
                  </a:moveTo>
                  <a:lnTo>
                    <a:pt x="6667" y="8585"/>
                  </a:lnTo>
                  <a:lnTo>
                    <a:pt x="7785" y="8953"/>
                  </a:lnTo>
                  <a:lnTo>
                    <a:pt x="8991" y="12103"/>
                  </a:lnTo>
                  <a:lnTo>
                    <a:pt x="9906" y="12509"/>
                  </a:lnTo>
                  <a:lnTo>
                    <a:pt x="10730" y="13677"/>
                  </a:lnTo>
                  <a:lnTo>
                    <a:pt x="13042" y="14604"/>
                  </a:lnTo>
                  <a:lnTo>
                    <a:pt x="10033" y="16306"/>
                  </a:lnTo>
                  <a:lnTo>
                    <a:pt x="8559" y="17081"/>
                  </a:lnTo>
                  <a:lnTo>
                    <a:pt x="9855" y="19126"/>
                  </a:lnTo>
                  <a:lnTo>
                    <a:pt x="10668" y="20167"/>
                  </a:lnTo>
                  <a:lnTo>
                    <a:pt x="12001" y="21805"/>
                  </a:lnTo>
                  <a:lnTo>
                    <a:pt x="12086" y="23431"/>
                  </a:lnTo>
                  <a:lnTo>
                    <a:pt x="11704" y="24853"/>
                  </a:lnTo>
                  <a:lnTo>
                    <a:pt x="11623" y="25323"/>
                  </a:lnTo>
                  <a:lnTo>
                    <a:pt x="11877" y="25869"/>
                  </a:lnTo>
                  <a:lnTo>
                    <a:pt x="12141" y="26276"/>
                  </a:lnTo>
                  <a:lnTo>
                    <a:pt x="12801" y="26352"/>
                  </a:lnTo>
                  <a:lnTo>
                    <a:pt x="12890" y="25869"/>
                  </a:lnTo>
                  <a:lnTo>
                    <a:pt x="13106" y="25806"/>
                  </a:lnTo>
                  <a:lnTo>
                    <a:pt x="14146" y="25806"/>
                  </a:lnTo>
                  <a:lnTo>
                    <a:pt x="15189" y="25323"/>
                  </a:lnTo>
                  <a:lnTo>
                    <a:pt x="16580" y="25323"/>
                  </a:lnTo>
                  <a:lnTo>
                    <a:pt x="16535" y="25133"/>
                  </a:lnTo>
                  <a:lnTo>
                    <a:pt x="17094" y="24853"/>
                  </a:lnTo>
                  <a:lnTo>
                    <a:pt x="17614" y="24549"/>
                  </a:lnTo>
                  <a:lnTo>
                    <a:pt x="18237" y="23431"/>
                  </a:lnTo>
                  <a:lnTo>
                    <a:pt x="18281" y="22809"/>
                  </a:lnTo>
                  <a:lnTo>
                    <a:pt x="13385" y="22809"/>
                  </a:lnTo>
                  <a:lnTo>
                    <a:pt x="12611" y="21513"/>
                  </a:lnTo>
                  <a:lnTo>
                    <a:pt x="13436" y="20599"/>
                  </a:lnTo>
                  <a:lnTo>
                    <a:pt x="14833" y="18859"/>
                  </a:lnTo>
                  <a:lnTo>
                    <a:pt x="13449" y="18618"/>
                  </a:lnTo>
                  <a:lnTo>
                    <a:pt x="11963" y="18478"/>
                  </a:lnTo>
                  <a:lnTo>
                    <a:pt x="14249" y="17284"/>
                  </a:lnTo>
                  <a:lnTo>
                    <a:pt x="16483" y="17284"/>
                  </a:lnTo>
                  <a:lnTo>
                    <a:pt x="16510" y="17056"/>
                  </a:lnTo>
                  <a:lnTo>
                    <a:pt x="18618" y="17005"/>
                  </a:lnTo>
                  <a:lnTo>
                    <a:pt x="19812" y="15849"/>
                  </a:lnTo>
                  <a:lnTo>
                    <a:pt x="19199" y="15328"/>
                  </a:lnTo>
                  <a:lnTo>
                    <a:pt x="16459" y="15328"/>
                  </a:lnTo>
                  <a:lnTo>
                    <a:pt x="17061" y="13207"/>
                  </a:lnTo>
                  <a:lnTo>
                    <a:pt x="17077" y="12852"/>
                  </a:lnTo>
                  <a:lnTo>
                    <a:pt x="16560" y="12369"/>
                  </a:lnTo>
                  <a:lnTo>
                    <a:pt x="16238" y="11912"/>
                  </a:lnTo>
                  <a:lnTo>
                    <a:pt x="16314" y="11709"/>
                  </a:lnTo>
                  <a:lnTo>
                    <a:pt x="17386" y="10972"/>
                  </a:lnTo>
                  <a:lnTo>
                    <a:pt x="17754" y="10820"/>
                  </a:lnTo>
                  <a:lnTo>
                    <a:pt x="19268" y="10820"/>
                  </a:lnTo>
                  <a:lnTo>
                    <a:pt x="19289" y="10274"/>
                  </a:lnTo>
                  <a:lnTo>
                    <a:pt x="11861" y="10274"/>
                  </a:lnTo>
                  <a:lnTo>
                    <a:pt x="11087" y="10007"/>
                  </a:lnTo>
                  <a:lnTo>
                    <a:pt x="10753" y="9131"/>
                  </a:lnTo>
                  <a:lnTo>
                    <a:pt x="10950" y="8585"/>
                  </a:lnTo>
                  <a:close/>
                </a:path>
                <a:path w="23495" h="29209">
                  <a:moveTo>
                    <a:pt x="14146" y="25806"/>
                  </a:moveTo>
                  <a:lnTo>
                    <a:pt x="13106" y="25806"/>
                  </a:lnTo>
                  <a:lnTo>
                    <a:pt x="13487" y="26111"/>
                  </a:lnTo>
                  <a:lnTo>
                    <a:pt x="14146" y="25806"/>
                  </a:lnTo>
                  <a:close/>
                </a:path>
                <a:path w="23495" h="29209">
                  <a:moveTo>
                    <a:pt x="15951" y="22072"/>
                  </a:moveTo>
                  <a:lnTo>
                    <a:pt x="14008" y="22707"/>
                  </a:lnTo>
                  <a:lnTo>
                    <a:pt x="13385" y="22809"/>
                  </a:lnTo>
                  <a:lnTo>
                    <a:pt x="18281" y="22809"/>
                  </a:lnTo>
                  <a:lnTo>
                    <a:pt x="18300" y="22529"/>
                  </a:lnTo>
                  <a:lnTo>
                    <a:pt x="15951" y="22072"/>
                  </a:lnTo>
                  <a:close/>
                </a:path>
                <a:path w="23495" h="29209">
                  <a:moveTo>
                    <a:pt x="16483" y="17284"/>
                  </a:moveTo>
                  <a:lnTo>
                    <a:pt x="14249" y="17284"/>
                  </a:lnTo>
                  <a:lnTo>
                    <a:pt x="16256" y="19253"/>
                  </a:lnTo>
                  <a:lnTo>
                    <a:pt x="16483" y="17284"/>
                  </a:lnTo>
                  <a:close/>
                </a:path>
                <a:path w="23495" h="29209">
                  <a:moveTo>
                    <a:pt x="18796" y="14985"/>
                  </a:moveTo>
                  <a:lnTo>
                    <a:pt x="16459" y="15328"/>
                  </a:lnTo>
                  <a:lnTo>
                    <a:pt x="19199" y="15328"/>
                  </a:lnTo>
                  <a:lnTo>
                    <a:pt x="18796" y="14985"/>
                  </a:lnTo>
                  <a:close/>
                </a:path>
                <a:path w="23495" h="29209">
                  <a:moveTo>
                    <a:pt x="19268" y="10820"/>
                  </a:moveTo>
                  <a:lnTo>
                    <a:pt x="17754" y="10820"/>
                  </a:lnTo>
                  <a:lnTo>
                    <a:pt x="18389" y="12103"/>
                  </a:lnTo>
                  <a:lnTo>
                    <a:pt x="17856" y="12572"/>
                  </a:lnTo>
                  <a:lnTo>
                    <a:pt x="17157" y="12915"/>
                  </a:lnTo>
                  <a:lnTo>
                    <a:pt x="18237" y="13728"/>
                  </a:lnTo>
                  <a:lnTo>
                    <a:pt x="19240" y="14630"/>
                  </a:lnTo>
                  <a:lnTo>
                    <a:pt x="20713" y="13576"/>
                  </a:lnTo>
                  <a:lnTo>
                    <a:pt x="21259" y="13207"/>
                  </a:lnTo>
                  <a:lnTo>
                    <a:pt x="23075" y="13207"/>
                  </a:lnTo>
                  <a:lnTo>
                    <a:pt x="23057" y="12522"/>
                  </a:lnTo>
                  <a:lnTo>
                    <a:pt x="19202" y="12509"/>
                  </a:lnTo>
                  <a:lnTo>
                    <a:pt x="19268" y="10820"/>
                  </a:lnTo>
                  <a:close/>
                </a:path>
                <a:path w="23495" h="29209">
                  <a:moveTo>
                    <a:pt x="23075" y="13207"/>
                  </a:moveTo>
                  <a:lnTo>
                    <a:pt x="21259" y="13207"/>
                  </a:lnTo>
                  <a:lnTo>
                    <a:pt x="21920" y="13728"/>
                  </a:lnTo>
                  <a:lnTo>
                    <a:pt x="22313" y="14122"/>
                  </a:lnTo>
                  <a:lnTo>
                    <a:pt x="22999" y="13868"/>
                  </a:lnTo>
                  <a:lnTo>
                    <a:pt x="23075" y="13207"/>
                  </a:lnTo>
                  <a:close/>
                </a:path>
                <a:path w="23495" h="29209">
                  <a:moveTo>
                    <a:pt x="8094" y="10680"/>
                  </a:moveTo>
                  <a:lnTo>
                    <a:pt x="5892" y="10680"/>
                  </a:lnTo>
                  <a:lnTo>
                    <a:pt x="5993" y="11214"/>
                  </a:lnTo>
                  <a:lnTo>
                    <a:pt x="5753" y="11912"/>
                  </a:lnTo>
                  <a:lnTo>
                    <a:pt x="5791" y="14084"/>
                  </a:lnTo>
                  <a:lnTo>
                    <a:pt x="7708" y="12852"/>
                  </a:lnTo>
                  <a:lnTo>
                    <a:pt x="8458" y="11214"/>
                  </a:lnTo>
                  <a:lnTo>
                    <a:pt x="8094" y="10680"/>
                  </a:lnTo>
                  <a:close/>
                </a:path>
                <a:path w="23495" h="29209">
                  <a:moveTo>
                    <a:pt x="22656" y="11899"/>
                  </a:moveTo>
                  <a:lnTo>
                    <a:pt x="20053" y="12522"/>
                  </a:lnTo>
                  <a:lnTo>
                    <a:pt x="23057" y="12522"/>
                  </a:lnTo>
                  <a:lnTo>
                    <a:pt x="22656" y="11899"/>
                  </a:lnTo>
                  <a:close/>
                </a:path>
                <a:path w="23495" h="29209">
                  <a:moveTo>
                    <a:pt x="5679" y="11884"/>
                  </a:moveTo>
                  <a:close/>
                </a:path>
                <a:path w="23495" h="29209">
                  <a:moveTo>
                    <a:pt x="5219" y="11709"/>
                  </a:moveTo>
                  <a:lnTo>
                    <a:pt x="5679" y="11884"/>
                  </a:lnTo>
                  <a:lnTo>
                    <a:pt x="5665" y="11728"/>
                  </a:lnTo>
                  <a:lnTo>
                    <a:pt x="5219" y="11709"/>
                  </a:lnTo>
                  <a:close/>
                </a:path>
                <a:path w="23495" h="29209">
                  <a:moveTo>
                    <a:pt x="5696" y="11730"/>
                  </a:moveTo>
                  <a:close/>
                </a:path>
                <a:path w="23495" h="29209">
                  <a:moveTo>
                    <a:pt x="10921" y="4483"/>
                  </a:moveTo>
                  <a:lnTo>
                    <a:pt x="4572" y="4483"/>
                  </a:lnTo>
                  <a:lnTo>
                    <a:pt x="6045" y="6057"/>
                  </a:lnTo>
                  <a:lnTo>
                    <a:pt x="4508" y="6134"/>
                  </a:lnTo>
                  <a:lnTo>
                    <a:pt x="4593" y="8166"/>
                  </a:lnTo>
                  <a:lnTo>
                    <a:pt x="4000" y="9131"/>
                  </a:lnTo>
                  <a:lnTo>
                    <a:pt x="3543" y="10210"/>
                  </a:lnTo>
                  <a:lnTo>
                    <a:pt x="4572" y="10299"/>
                  </a:lnTo>
                  <a:lnTo>
                    <a:pt x="4686" y="11671"/>
                  </a:lnTo>
                  <a:lnTo>
                    <a:pt x="5651" y="11582"/>
                  </a:lnTo>
                  <a:lnTo>
                    <a:pt x="5623" y="10820"/>
                  </a:lnTo>
                  <a:lnTo>
                    <a:pt x="5892" y="10680"/>
                  </a:lnTo>
                  <a:lnTo>
                    <a:pt x="8094" y="10680"/>
                  </a:lnTo>
                  <a:lnTo>
                    <a:pt x="6667" y="8585"/>
                  </a:lnTo>
                  <a:lnTo>
                    <a:pt x="10950" y="8585"/>
                  </a:lnTo>
                  <a:lnTo>
                    <a:pt x="11010" y="8432"/>
                  </a:lnTo>
                  <a:lnTo>
                    <a:pt x="13258" y="8166"/>
                  </a:lnTo>
                  <a:lnTo>
                    <a:pt x="14308" y="6756"/>
                  </a:lnTo>
                  <a:lnTo>
                    <a:pt x="10896" y="6756"/>
                  </a:lnTo>
                  <a:lnTo>
                    <a:pt x="11202" y="5168"/>
                  </a:lnTo>
                  <a:lnTo>
                    <a:pt x="11125" y="4800"/>
                  </a:lnTo>
                  <a:lnTo>
                    <a:pt x="10921" y="4483"/>
                  </a:lnTo>
                  <a:close/>
                </a:path>
                <a:path w="23495" h="29209">
                  <a:moveTo>
                    <a:pt x="13855" y="8559"/>
                  </a:moveTo>
                  <a:lnTo>
                    <a:pt x="11861" y="10274"/>
                  </a:lnTo>
                  <a:lnTo>
                    <a:pt x="19289" y="10274"/>
                  </a:lnTo>
                  <a:lnTo>
                    <a:pt x="19316" y="9575"/>
                  </a:lnTo>
                  <a:lnTo>
                    <a:pt x="17995" y="9067"/>
                  </a:lnTo>
                  <a:lnTo>
                    <a:pt x="17941" y="8902"/>
                  </a:lnTo>
                  <a:lnTo>
                    <a:pt x="15951" y="8902"/>
                  </a:lnTo>
                  <a:lnTo>
                    <a:pt x="13855" y="8559"/>
                  </a:lnTo>
                  <a:close/>
                </a:path>
                <a:path w="23495" h="29209">
                  <a:moveTo>
                    <a:pt x="17653" y="8026"/>
                  </a:moveTo>
                  <a:lnTo>
                    <a:pt x="15951" y="8902"/>
                  </a:lnTo>
                  <a:lnTo>
                    <a:pt x="17941" y="8902"/>
                  </a:lnTo>
                  <a:lnTo>
                    <a:pt x="17653" y="8026"/>
                  </a:lnTo>
                  <a:close/>
                </a:path>
                <a:path w="23495" h="29209">
                  <a:moveTo>
                    <a:pt x="16835" y="5829"/>
                  </a:moveTo>
                  <a:lnTo>
                    <a:pt x="14998" y="5829"/>
                  </a:lnTo>
                  <a:lnTo>
                    <a:pt x="17399" y="7327"/>
                  </a:lnTo>
                  <a:lnTo>
                    <a:pt x="16835" y="5829"/>
                  </a:lnTo>
                  <a:close/>
                </a:path>
                <a:path w="23495" h="29209">
                  <a:moveTo>
                    <a:pt x="12661" y="5206"/>
                  </a:moveTo>
                  <a:lnTo>
                    <a:pt x="10896" y="6756"/>
                  </a:lnTo>
                  <a:lnTo>
                    <a:pt x="14308" y="6756"/>
                  </a:lnTo>
                  <a:lnTo>
                    <a:pt x="14658" y="6286"/>
                  </a:lnTo>
                  <a:lnTo>
                    <a:pt x="13246" y="6286"/>
                  </a:lnTo>
                  <a:lnTo>
                    <a:pt x="12661" y="5206"/>
                  </a:lnTo>
                  <a:close/>
                </a:path>
                <a:path w="23495" h="29209">
                  <a:moveTo>
                    <a:pt x="16446" y="2057"/>
                  </a:moveTo>
                  <a:lnTo>
                    <a:pt x="15621" y="3581"/>
                  </a:lnTo>
                  <a:lnTo>
                    <a:pt x="14869" y="4279"/>
                  </a:lnTo>
                  <a:lnTo>
                    <a:pt x="14842" y="4978"/>
                  </a:lnTo>
                  <a:lnTo>
                    <a:pt x="14947" y="5880"/>
                  </a:lnTo>
                  <a:lnTo>
                    <a:pt x="13246" y="6286"/>
                  </a:lnTo>
                  <a:lnTo>
                    <a:pt x="14658" y="6286"/>
                  </a:lnTo>
                  <a:lnTo>
                    <a:pt x="14998" y="5829"/>
                  </a:lnTo>
                  <a:lnTo>
                    <a:pt x="16835" y="5829"/>
                  </a:lnTo>
                  <a:lnTo>
                    <a:pt x="16666" y="5359"/>
                  </a:lnTo>
                  <a:lnTo>
                    <a:pt x="16676" y="4800"/>
                  </a:lnTo>
                  <a:lnTo>
                    <a:pt x="16891" y="4419"/>
                  </a:lnTo>
                  <a:lnTo>
                    <a:pt x="17716" y="4025"/>
                  </a:lnTo>
                  <a:lnTo>
                    <a:pt x="16446" y="2057"/>
                  </a:lnTo>
                  <a:close/>
                </a:path>
                <a:path w="23495" h="29209">
                  <a:moveTo>
                    <a:pt x="3213" y="1511"/>
                  </a:moveTo>
                  <a:lnTo>
                    <a:pt x="3048" y="1574"/>
                  </a:lnTo>
                  <a:lnTo>
                    <a:pt x="2908" y="1714"/>
                  </a:lnTo>
                  <a:lnTo>
                    <a:pt x="2336" y="1955"/>
                  </a:lnTo>
                  <a:lnTo>
                    <a:pt x="1168" y="2374"/>
                  </a:lnTo>
                  <a:lnTo>
                    <a:pt x="1041" y="2374"/>
                  </a:lnTo>
                  <a:lnTo>
                    <a:pt x="812" y="2514"/>
                  </a:lnTo>
                  <a:lnTo>
                    <a:pt x="558" y="2654"/>
                  </a:lnTo>
                  <a:lnTo>
                    <a:pt x="0" y="2908"/>
                  </a:lnTo>
                  <a:lnTo>
                    <a:pt x="508" y="4279"/>
                  </a:lnTo>
                  <a:lnTo>
                    <a:pt x="1054" y="5359"/>
                  </a:lnTo>
                  <a:lnTo>
                    <a:pt x="1689" y="6121"/>
                  </a:lnTo>
                  <a:lnTo>
                    <a:pt x="3695" y="4521"/>
                  </a:lnTo>
                  <a:lnTo>
                    <a:pt x="4572" y="4483"/>
                  </a:lnTo>
                  <a:lnTo>
                    <a:pt x="10921" y="4483"/>
                  </a:lnTo>
                  <a:lnTo>
                    <a:pt x="10693" y="4127"/>
                  </a:lnTo>
                  <a:lnTo>
                    <a:pt x="11785" y="4102"/>
                  </a:lnTo>
                  <a:lnTo>
                    <a:pt x="14376" y="4102"/>
                  </a:lnTo>
                  <a:lnTo>
                    <a:pt x="12306" y="2184"/>
                  </a:lnTo>
                  <a:lnTo>
                    <a:pt x="11918" y="2006"/>
                  </a:lnTo>
                  <a:lnTo>
                    <a:pt x="7620" y="2006"/>
                  </a:lnTo>
                  <a:lnTo>
                    <a:pt x="7352" y="1866"/>
                  </a:lnTo>
                  <a:lnTo>
                    <a:pt x="3937" y="1866"/>
                  </a:lnTo>
                  <a:lnTo>
                    <a:pt x="3416" y="1536"/>
                  </a:lnTo>
                  <a:lnTo>
                    <a:pt x="3213" y="1511"/>
                  </a:lnTo>
                  <a:close/>
                </a:path>
                <a:path w="23495" h="29209">
                  <a:moveTo>
                    <a:pt x="14376" y="4102"/>
                  </a:moveTo>
                  <a:lnTo>
                    <a:pt x="11785" y="4102"/>
                  </a:lnTo>
                  <a:lnTo>
                    <a:pt x="12115" y="4800"/>
                  </a:lnTo>
                  <a:lnTo>
                    <a:pt x="12661" y="5206"/>
                  </a:lnTo>
                  <a:lnTo>
                    <a:pt x="14719" y="4419"/>
                  </a:lnTo>
                  <a:lnTo>
                    <a:pt x="14376" y="4102"/>
                  </a:lnTo>
                  <a:close/>
                </a:path>
                <a:path w="23495" h="29209">
                  <a:moveTo>
                    <a:pt x="9855" y="0"/>
                  </a:moveTo>
                  <a:lnTo>
                    <a:pt x="9144" y="253"/>
                  </a:lnTo>
                  <a:lnTo>
                    <a:pt x="8699" y="800"/>
                  </a:lnTo>
                  <a:lnTo>
                    <a:pt x="8039" y="1879"/>
                  </a:lnTo>
                  <a:lnTo>
                    <a:pt x="7620" y="2006"/>
                  </a:lnTo>
                  <a:lnTo>
                    <a:pt x="11918" y="2006"/>
                  </a:lnTo>
                  <a:lnTo>
                    <a:pt x="11391" y="1765"/>
                  </a:lnTo>
                  <a:lnTo>
                    <a:pt x="10501" y="1536"/>
                  </a:lnTo>
                  <a:lnTo>
                    <a:pt x="10350" y="1028"/>
                  </a:lnTo>
                  <a:lnTo>
                    <a:pt x="10896" y="304"/>
                  </a:lnTo>
                  <a:lnTo>
                    <a:pt x="10198" y="76"/>
                  </a:lnTo>
                  <a:lnTo>
                    <a:pt x="9855" y="0"/>
                  </a:lnTo>
                  <a:close/>
                </a:path>
                <a:path w="23495" h="29209">
                  <a:moveTo>
                    <a:pt x="6502" y="1422"/>
                  </a:moveTo>
                  <a:lnTo>
                    <a:pt x="4508" y="1523"/>
                  </a:lnTo>
                  <a:lnTo>
                    <a:pt x="3937" y="1866"/>
                  </a:lnTo>
                  <a:lnTo>
                    <a:pt x="7352" y="1866"/>
                  </a:lnTo>
                  <a:lnTo>
                    <a:pt x="6502" y="1422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0" name="object 4280"/>
            <p:cNvSpPr/>
            <p:nvPr/>
          </p:nvSpPr>
          <p:spPr>
            <a:xfrm>
              <a:off x="12510967" y="6946325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29">
                  <a:moveTo>
                    <a:pt x="8128" y="6477"/>
                  </a:moveTo>
                  <a:lnTo>
                    <a:pt x="3987" y="6477"/>
                  </a:lnTo>
                  <a:lnTo>
                    <a:pt x="6141" y="6896"/>
                  </a:lnTo>
                  <a:lnTo>
                    <a:pt x="6261" y="7835"/>
                  </a:lnTo>
                  <a:lnTo>
                    <a:pt x="5651" y="8940"/>
                  </a:lnTo>
                  <a:lnTo>
                    <a:pt x="6807" y="10998"/>
                  </a:lnTo>
                  <a:lnTo>
                    <a:pt x="8496" y="8890"/>
                  </a:lnTo>
                  <a:lnTo>
                    <a:pt x="9833" y="8890"/>
                  </a:lnTo>
                  <a:lnTo>
                    <a:pt x="9804" y="8077"/>
                  </a:lnTo>
                  <a:lnTo>
                    <a:pt x="8830" y="7478"/>
                  </a:lnTo>
                  <a:lnTo>
                    <a:pt x="8293" y="7442"/>
                  </a:lnTo>
                  <a:lnTo>
                    <a:pt x="8750" y="7429"/>
                  </a:lnTo>
                  <a:lnTo>
                    <a:pt x="7811" y="7200"/>
                  </a:lnTo>
                  <a:lnTo>
                    <a:pt x="7747" y="6858"/>
                  </a:lnTo>
                  <a:lnTo>
                    <a:pt x="8128" y="6477"/>
                  </a:lnTo>
                  <a:close/>
                </a:path>
                <a:path w="12065" h="11429">
                  <a:moveTo>
                    <a:pt x="9833" y="8890"/>
                  </a:moveTo>
                  <a:lnTo>
                    <a:pt x="8496" y="8890"/>
                  </a:lnTo>
                  <a:lnTo>
                    <a:pt x="9867" y="9842"/>
                  </a:lnTo>
                  <a:lnTo>
                    <a:pt x="9833" y="8890"/>
                  </a:lnTo>
                  <a:close/>
                </a:path>
                <a:path w="12065" h="11429">
                  <a:moveTo>
                    <a:pt x="9708" y="6984"/>
                  </a:moveTo>
                  <a:lnTo>
                    <a:pt x="8750" y="7429"/>
                  </a:lnTo>
                  <a:lnTo>
                    <a:pt x="10147" y="7188"/>
                  </a:lnTo>
                  <a:lnTo>
                    <a:pt x="9708" y="6984"/>
                  </a:lnTo>
                  <a:close/>
                </a:path>
                <a:path w="12065" h="11429">
                  <a:moveTo>
                    <a:pt x="2298" y="1689"/>
                  </a:moveTo>
                  <a:lnTo>
                    <a:pt x="0" y="2882"/>
                  </a:lnTo>
                  <a:lnTo>
                    <a:pt x="1498" y="3022"/>
                  </a:lnTo>
                  <a:lnTo>
                    <a:pt x="2857" y="3251"/>
                  </a:lnTo>
                  <a:lnTo>
                    <a:pt x="1054" y="5486"/>
                  </a:lnTo>
                  <a:lnTo>
                    <a:pt x="647" y="5905"/>
                  </a:lnTo>
                  <a:lnTo>
                    <a:pt x="1409" y="7200"/>
                  </a:lnTo>
                  <a:lnTo>
                    <a:pt x="2044" y="7099"/>
                  </a:lnTo>
                  <a:lnTo>
                    <a:pt x="3987" y="6477"/>
                  </a:lnTo>
                  <a:lnTo>
                    <a:pt x="8128" y="6477"/>
                  </a:lnTo>
                  <a:lnTo>
                    <a:pt x="8318" y="6286"/>
                  </a:lnTo>
                  <a:lnTo>
                    <a:pt x="8890" y="6273"/>
                  </a:lnTo>
                  <a:lnTo>
                    <a:pt x="11239" y="6273"/>
                  </a:lnTo>
                  <a:lnTo>
                    <a:pt x="11595" y="6108"/>
                  </a:lnTo>
                  <a:lnTo>
                    <a:pt x="9664" y="5054"/>
                  </a:lnTo>
                  <a:lnTo>
                    <a:pt x="8598" y="4572"/>
                  </a:lnTo>
                  <a:lnTo>
                    <a:pt x="5956" y="4572"/>
                  </a:lnTo>
                  <a:lnTo>
                    <a:pt x="6352" y="3644"/>
                  </a:lnTo>
                  <a:lnTo>
                    <a:pt x="4292" y="3644"/>
                  </a:lnTo>
                  <a:lnTo>
                    <a:pt x="2298" y="1689"/>
                  </a:lnTo>
                  <a:close/>
                </a:path>
                <a:path w="12065" h="11429">
                  <a:moveTo>
                    <a:pt x="11239" y="6273"/>
                  </a:moveTo>
                  <a:lnTo>
                    <a:pt x="8890" y="6273"/>
                  </a:lnTo>
                  <a:lnTo>
                    <a:pt x="9436" y="6858"/>
                  </a:lnTo>
                  <a:lnTo>
                    <a:pt x="9708" y="6984"/>
                  </a:lnTo>
                  <a:lnTo>
                    <a:pt x="11239" y="6273"/>
                  </a:lnTo>
                  <a:close/>
                </a:path>
                <a:path w="12065" h="11429">
                  <a:moveTo>
                    <a:pt x="7785" y="4203"/>
                  </a:moveTo>
                  <a:lnTo>
                    <a:pt x="5956" y="4572"/>
                  </a:lnTo>
                  <a:lnTo>
                    <a:pt x="8598" y="4572"/>
                  </a:lnTo>
                  <a:lnTo>
                    <a:pt x="7785" y="4203"/>
                  </a:lnTo>
                  <a:close/>
                </a:path>
                <a:path w="12065" h="11429">
                  <a:moveTo>
                    <a:pt x="8547" y="0"/>
                  </a:moveTo>
                  <a:lnTo>
                    <a:pt x="7861" y="241"/>
                  </a:lnTo>
                  <a:lnTo>
                    <a:pt x="6667" y="1397"/>
                  </a:lnTo>
                  <a:lnTo>
                    <a:pt x="4559" y="1447"/>
                  </a:lnTo>
                  <a:lnTo>
                    <a:pt x="4292" y="3644"/>
                  </a:lnTo>
                  <a:lnTo>
                    <a:pt x="6352" y="3644"/>
                  </a:lnTo>
                  <a:lnTo>
                    <a:pt x="6520" y="3251"/>
                  </a:lnTo>
                  <a:lnTo>
                    <a:pt x="6631" y="2882"/>
                  </a:lnTo>
                  <a:lnTo>
                    <a:pt x="6718" y="2438"/>
                  </a:lnTo>
                  <a:lnTo>
                    <a:pt x="7137" y="2006"/>
                  </a:lnTo>
                  <a:lnTo>
                    <a:pt x="7785" y="1981"/>
                  </a:lnTo>
                  <a:lnTo>
                    <a:pt x="9550" y="1854"/>
                  </a:lnTo>
                  <a:lnTo>
                    <a:pt x="8813" y="838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1" name="object 4281"/>
            <p:cNvSpPr/>
            <p:nvPr/>
          </p:nvSpPr>
          <p:spPr>
            <a:xfrm>
              <a:off x="12496927" y="6937870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40" h="20954">
                  <a:moveTo>
                    <a:pt x="12700" y="17653"/>
                  </a:moveTo>
                  <a:lnTo>
                    <a:pt x="12204" y="16306"/>
                  </a:lnTo>
                  <a:lnTo>
                    <a:pt x="11582" y="16687"/>
                  </a:lnTo>
                  <a:lnTo>
                    <a:pt x="11582" y="17653"/>
                  </a:lnTo>
                  <a:lnTo>
                    <a:pt x="10706" y="17805"/>
                  </a:lnTo>
                  <a:lnTo>
                    <a:pt x="10185" y="16891"/>
                  </a:lnTo>
                  <a:lnTo>
                    <a:pt x="10528" y="15900"/>
                  </a:lnTo>
                  <a:lnTo>
                    <a:pt x="11112" y="13385"/>
                  </a:lnTo>
                  <a:lnTo>
                    <a:pt x="11671" y="12293"/>
                  </a:lnTo>
                  <a:lnTo>
                    <a:pt x="11772" y="11785"/>
                  </a:lnTo>
                  <a:lnTo>
                    <a:pt x="10236" y="10325"/>
                  </a:lnTo>
                  <a:lnTo>
                    <a:pt x="9321" y="9448"/>
                  </a:lnTo>
                  <a:lnTo>
                    <a:pt x="10731" y="8343"/>
                  </a:lnTo>
                  <a:lnTo>
                    <a:pt x="10642" y="7785"/>
                  </a:lnTo>
                  <a:lnTo>
                    <a:pt x="10553" y="7239"/>
                  </a:lnTo>
                  <a:lnTo>
                    <a:pt x="9715" y="6591"/>
                  </a:lnTo>
                  <a:lnTo>
                    <a:pt x="8674" y="7785"/>
                  </a:lnTo>
                  <a:lnTo>
                    <a:pt x="8305" y="7404"/>
                  </a:lnTo>
                  <a:lnTo>
                    <a:pt x="8305" y="8750"/>
                  </a:lnTo>
                  <a:lnTo>
                    <a:pt x="8128" y="10325"/>
                  </a:lnTo>
                  <a:lnTo>
                    <a:pt x="7150" y="9982"/>
                  </a:lnTo>
                  <a:lnTo>
                    <a:pt x="6667" y="9550"/>
                  </a:lnTo>
                  <a:lnTo>
                    <a:pt x="6565" y="8496"/>
                  </a:lnTo>
                  <a:lnTo>
                    <a:pt x="6832" y="8280"/>
                  </a:lnTo>
                  <a:lnTo>
                    <a:pt x="7950" y="8343"/>
                  </a:lnTo>
                  <a:lnTo>
                    <a:pt x="8305" y="8750"/>
                  </a:lnTo>
                  <a:lnTo>
                    <a:pt x="8305" y="7404"/>
                  </a:lnTo>
                  <a:lnTo>
                    <a:pt x="8051" y="7137"/>
                  </a:lnTo>
                  <a:lnTo>
                    <a:pt x="7861" y="6946"/>
                  </a:lnTo>
                  <a:lnTo>
                    <a:pt x="7112" y="7124"/>
                  </a:lnTo>
                  <a:lnTo>
                    <a:pt x="6350" y="7137"/>
                  </a:lnTo>
                  <a:lnTo>
                    <a:pt x="6337" y="5003"/>
                  </a:lnTo>
                  <a:lnTo>
                    <a:pt x="5613" y="3073"/>
                  </a:lnTo>
                  <a:lnTo>
                    <a:pt x="5054" y="2946"/>
                  </a:lnTo>
                  <a:lnTo>
                    <a:pt x="4902" y="2628"/>
                  </a:lnTo>
                  <a:lnTo>
                    <a:pt x="4914" y="1498"/>
                  </a:lnTo>
                  <a:lnTo>
                    <a:pt x="4927" y="139"/>
                  </a:lnTo>
                  <a:lnTo>
                    <a:pt x="4800" y="0"/>
                  </a:lnTo>
                  <a:lnTo>
                    <a:pt x="2565" y="1498"/>
                  </a:lnTo>
                  <a:lnTo>
                    <a:pt x="2514" y="1333"/>
                  </a:lnTo>
                  <a:lnTo>
                    <a:pt x="927" y="381"/>
                  </a:lnTo>
                  <a:lnTo>
                    <a:pt x="495" y="1498"/>
                  </a:lnTo>
                  <a:lnTo>
                    <a:pt x="0" y="2044"/>
                  </a:lnTo>
                  <a:lnTo>
                    <a:pt x="76" y="2527"/>
                  </a:lnTo>
                  <a:lnTo>
                    <a:pt x="177" y="2730"/>
                  </a:lnTo>
                  <a:lnTo>
                    <a:pt x="330" y="2679"/>
                  </a:lnTo>
                  <a:lnTo>
                    <a:pt x="635" y="2628"/>
                  </a:lnTo>
                  <a:lnTo>
                    <a:pt x="3962" y="5003"/>
                  </a:lnTo>
                  <a:lnTo>
                    <a:pt x="4419" y="7391"/>
                  </a:lnTo>
                  <a:lnTo>
                    <a:pt x="2260" y="10642"/>
                  </a:lnTo>
                  <a:lnTo>
                    <a:pt x="2400" y="11226"/>
                  </a:lnTo>
                  <a:lnTo>
                    <a:pt x="2387" y="11887"/>
                  </a:lnTo>
                  <a:lnTo>
                    <a:pt x="2032" y="12293"/>
                  </a:lnTo>
                  <a:lnTo>
                    <a:pt x="4381" y="12382"/>
                  </a:lnTo>
                  <a:lnTo>
                    <a:pt x="6159" y="13893"/>
                  </a:lnTo>
                  <a:lnTo>
                    <a:pt x="8813" y="14922"/>
                  </a:lnTo>
                  <a:lnTo>
                    <a:pt x="8851" y="17805"/>
                  </a:lnTo>
                  <a:lnTo>
                    <a:pt x="8318" y="18542"/>
                  </a:lnTo>
                  <a:lnTo>
                    <a:pt x="7632" y="18821"/>
                  </a:lnTo>
                  <a:lnTo>
                    <a:pt x="8051" y="19939"/>
                  </a:lnTo>
                  <a:lnTo>
                    <a:pt x="8534" y="20688"/>
                  </a:lnTo>
                  <a:lnTo>
                    <a:pt x="11480" y="19900"/>
                  </a:lnTo>
                  <a:lnTo>
                    <a:pt x="12217" y="18973"/>
                  </a:lnTo>
                  <a:lnTo>
                    <a:pt x="12674" y="17805"/>
                  </a:lnTo>
                  <a:lnTo>
                    <a:pt x="12700" y="17653"/>
                  </a:lnTo>
                  <a:close/>
                </a:path>
                <a:path w="27940" h="20954">
                  <a:moveTo>
                    <a:pt x="27330" y="12915"/>
                  </a:moveTo>
                  <a:lnTo>
                    <a:pt x="27101" y="12471"/>
                  </a:lnTo>
                  <a:lnTo>
                    <a:pt x="26390" y="11176"/>
                  </a:lnTo>
                  <a:lnTo>
                    <a:pt x="26250" y="10960"/>
                  </a:lnTo>
                  <a:lnTo>
                    <a:pt x="26365" y="10160"/>
                  </a:lnTo>
                  <a:lnTo>
                    <a:pt x="25615" y="10134"/>
                  </a:lnTo>
                  <a:lnTo>
                    <a:pt x="24980" y="9842"/>
                  </a:lnTo>
                  <a:lnTo>
                    <a:pt x="24472" y="9309"/>
                  </a:lnTo>
                  <a:lnTo>
                    <a:pt x="24130" y="9258"/>
                  </a:lnTo>
                  <a:lnTo>
                    <a:pt x="24218" y="9080"/>
                  </a:lnTo>
                  <a:lnTo>
                    <a:pt x="24472" y="9309"/>
                  </a:lnTo>
                  <a:lnTo>
                    <a:pt x="24650" y="9080"/>
                  </a:lnTo>
                  <a:lnTo>
                    <a:pt x="25095" y="8509"/>
                  </a:lnTo>
                  <a:lnTo>
                    <a:pt x="24663" y="7734"/>
                  </a:lnTo>
                  <a:lnTo>
                    <a:pt x="24396" y="6972"/>
                  </a:lnTo>
                  <a:lnTo>
                    <a:pt x="23799" y="7480"/>
                  </a:lnTo>
                  <a:lnTo>
                    <a:pt x="22580" y="8458"/>
                  </a:lnTo>
                  <a:lnTo>
                    <a:pt x="22847" y="9309"/>
                  </a:lnTo>
                  <a:lnTo>
                    <a:pt x="23571" y="10325"/>
                  </a:lnTo>
                  <a:lnTo>
                    <a:pt x="21170" y="10464"/>
                  </a:lnTo>
                  <a:lnTo>
                    <a:pt x="20764" y="10909"/>
                  </a:lnTo>
                  <a:lnTo>
                    <a:pt x="20612" y="11544"/>
                  </a:lnTo>
                  <a:lnTo>
                    <a:pt x="22453" y="11176"/>
                  </a:lnTo>
                  <a:lnTo>
                    <a:pt x="21818" y="12661"/>
                  </a:lnTo>
                  <a:lnTo>
                    <a:pt x="23710" y="13525"/>
                  </a:lnTo>
                  <a:lnTo>
                    <a:pt x="24345" y="13169"/>
                  </a:lnTo>
                  <a:lnTo>
                    <a:pt x="25019" y="12471"/>
                  </a:lnTo>
                  <a:lnTo>
                    <a:pt x="27330" y="12915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2" name="object 4282"/>
            <p:cNvSpPr/>
            <p:nvPr/>
          </p:nvSpPr>
          <p:spPr>
            <a:xfrm>
              <a:off x="12504800" y="6939332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20" h="17145">
                  <a:moveTo>
                    <a:pt x="6280" y="14503"/>
                  </a:moveTo>
                  <a:lnTo>
                    <a:pt x="4368" y="14503"/>
                  </a:lnTo>
                  <a:lnTo>
                    <a:pt x="4466" y="15214"/>
                  </a:lnTo>
                  <a:lnTo>
                    <a:pt x="4851" y="16217"/>
                  </a:lnTo>
                  <a:lnTo>
                    <a:pt x="5803" y="16649"/>
                  </a:lnTo>
                  <a:lnTo>
                    <a:pt x="6189" y="15214"/>
                  </a:lnTo>
                  <a:lnTo>
                    <a:pt x="6280" y="14503"/>
                  </a:lnTo>
                  <a:close/>
                </a:path>
                <a:path w="7620" h="17145">
                  <a:moveTo>
                    <a:pt x="4001" y="10436"/>
                  </a:moveTo>
                  <a:lnTo>
                    <a:pt x="3238" y="11912"/>
                  </a:lnTo>
                  <a:lnTo>
                    <a:pt x="2649" y="14503"/>
                  </a:lnTo>
                  <a:lnTo>
                    <a:pt x="2336" y="15417"/>
                  </a:lnTo>
                  <a:lnTo>
                    <a:pt x="2844" y="16357"/>
                  </a:lnTo>
                  <a:lnTo>
                    <a:pt x="3721" y="16179"/>
                  </a:lnTo>
                  <a:lnTo>
                    <a:pt x="3721" y="15214"/>
                  </a:lnTo>
                  <a:lnTo>
                    <a:pt x="4343" y="14833"/>
                  </a:lnTo>
                  <a:lnTo>
                    <a:pt x="4368" y="14503"/>
                  </a:lnTo>
                  <a:lnTo>
                    <a:pt x="6280" y="14503"/>
                  </a:lnTo>
                  <a:lnTo>
                    <a:pt x="6197" y="13182"/>
                  </a:lnTo>
                  <a:lnTo>
                    <a:pt x="4001" y="10436"/>
                  </a:lnTo>
                  <a:close/>
                </a:path>
                <a:path w="7620" h="17145">
                  <a:moveTo>
                    <a:pt x="4999" y="5130"/>
                  </a:moveTo>
                  <a:lnTo>
                    <a:pt x="1854" y="5130"/>
                  </a:lnTo>
                  <a:lnTo>
                    <a:pt x="2692" y="5778"/>
                  </a:lnTo>
                  <a:lnTo>
                    <a:pt x="2870" y="6870"/>
                  </a:lnTo>
                  <a:lnTo>
                    <a:pt x="1460" y="8000"/>
                  </a:lnTo>
                  <a:lnTo>
                    <a:pt x="3948" y="10352"/>
                  </a:lnTo>
                  <a:lnTo>
                    <a:pt x="2768" y="8483"/>
                  </a:lnTo>
                  <a:lnTo>
                    <a:pt x="4241" y="7683"/>
                  </a:lnTo>
                  <a:lnTo>
                    <a:pt x="7251" y="5981"/>
                  </a:lnTo>
                  <a:lnTo>
                    <a:pt x="4999" y="5130"/>
                  </a:lnTo>
                  <a:close/>
                </a:path>
                <a:path w="7620" h="17145">
                  <a:moveTo>
                    <a:pt x="888" y="0"/>
                  </a:moveTo>
                  <a:lnTo>
                    <a:pt x="2666" y="2603"/>
                  </a:lnTo>
                  <a:lnTo>
                    <a:pt x="1904" y="4254"/>
                  </a:lnTo>
                  <a:lnTo>
                    <a:pt x="0" y="5473"/>
                  </a:lnTo>
                  <a:lnTo>
                    <a:pt x="812" y="6311"/>
                  </a:lnTo>
                  <a:lnTo>
                    <a:pt x="1854" y="5130"/>
                  </a:lnTo>
                  <a:lnTo>
                    <a:pt x="4999" y="5130"/>
                  </a:lnTo>
                  <a:lnTo>
                    <a:pt x="4114" y="3886"/>
                  </a:lnTo>
                  <a:lnTo>
                    <a:pt x="3797" y="3771"/>
                  </a:lnTo>
                  <a:lnTo>
                    <a:pt x="3187" y="3505"/>
                  </a:lnTo>
                  <a:lnTo>
                    <a:pt x="1993" y="33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3" name="object 4283"/>
            <p:cNvSpPr/>
            <p:nvPr/>
          </p:nvSpPr>
          <p:spPr>
            <a:xfrm>
              <a:off x="12496851" y="6952449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4826" y="6896"/>
                  </a:moveTo>
                  <a:lnTo>
                    <a:pt x="3594" y="6591"/>
                  </a:lnTo>
                  <a:lnTo>
                    <a:pt x="3340" y="5905"/>
                  </a:lnTo>
                  <a:lnTo>
                    <a:pt x="4038" y="4851"/>
                  </a:lnTo>
                  <a:lnTo>
                    <a:pt x="4330" y="4216"/>
                  </a:lnTo>
                  <a:lnTo>
                    <a:pt x="4445" y="3898"/>
                  </a:lnTo>
                  <a:lnTo>
                    <a:pt x="4025" y="3060"/>
                  </a:lnTo>
                  <a:lnTo>
                    <a:pt x="4559" y="2019"/>
                  </a:lnTo>
                  <a:lnTo>
                    <a:pt x="2933" y="0"/>
                  </a:lnTo>
                  <a:lnTo>
                    <a:pt x="2006" y="12"/>
                  </a:lnTo>
                  <a:lnTo>
                    <a:pt x="1092" y="1244"/>
                  </a:lnTo>
                  <a:lnTo>
                    <a:pt x="1536" y="2565"/>
                  </a:lnTo>
                  <a:lnTo>
                    <a:pt x="0" y="3848"/>
                  </a:lnTo>
                  <a:lnTo>
                    <a:pt x="1003" y="5207"/>
                  </a:lnTo>
                  <a:lnTo>
                    <a:pt x="2336" y="7708"/>
                  </a:lnTo>
                  <a:lnTo>
                    <a:pt x="2832" y="7950"/>
                  </a:lnTo>
                  <a:lnTo>
                    <a:pt x="4800" y="6934"/>
                  </a:lnTo>
                  <a:close/>
                </a:path>
                <a:path w="15240" h="9525">
                  <a:moveTo>
                    <a:pt x="15189" y="6985"/>
                  </a:moveTo>
                  <a:lnTo>
                    <a:pt x="14808" y="5816"/>
                  </a:lnTo>
                  <a:lnTo>
                    <a:pt x="11938" y="6997"/>
                  </a:lnTo>
                  <a:lnTo>
                    <a:pt x="8750" y="6515"/>
                  </a:lnTo>
                  <a:lnTo>
                    <a:pt x="6032" y="8001"/>
                  </a:lnTo>
                  <a:lnTo>
                    <a:pt x="6413" y="8394"/>
                  </a:lnTo>
                  <a:lnTo>
                    <a:pt x="7239" y="9118"/>
                  </a:lnTo>
                  <a:lnTo>
                    <a:pt x="7454" y="9055"/>
                  </a:lnTo>
                  <a:lnTo>
                    <a:pt x="7912" y="8890"/>
                  </a:lnTo>
                  <a:lnTo>
                    <a:pt x="9994" y="7886"/>
                  </a:lnTo>
                  <a:lnTo>
                    <a:pt x="12103" y="8750"/>
                  </a:lnTo>
                  <a:lnTo>
                    <a:pt x="14198" y="8851"/>
                  </a:lnTo>
                  <a:lnTo>
                    <a:pt x="14058" y="7797"/>
                  </a:lnTo>
                  <a:lnTo>
                    <a:pt x="15189" y="6985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4" name="object 4284"/>
            <p:cNvSpPr/>
            <p:nvPr/>
          </p:nvSpPr>
          <p:spPr>
            <a:xfrm>
              <a:off x="12500891" y="695485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1612" y="520"/>
                  </a:lnTo>
                  <a:lnTo>
                    <a:pt x="1016" y="990"/>
                  </a:lnTo>
                  <a:lnTo>
                    <a:pt x="406" y="1485"/>
                  </a:lnTo>
                  <a:lnTo>
                    <a:pt x="292" y="1803"/>
                  </a:lnTo>
                  <a:lnTo>
                    <a:pt x="139" y="2120"/>
                  </a:lnTo>
                  <a:lnTo>
                    <a:pt x="0" y="2438"/>
                  </a:lnTo>
                  <a:lnTo>
                    <a:pt x="1143" y="1739"/>
                  </a:lnTo>
                  <a:lnTo>
                    <a:pt x="2667" y="3352"/>
                  </a:lnTo>
                  <a:lnTo>
                    <a:pt x="3695" y="1828"/>
                  </a:lnTo>
                  <a:lnTo>
                    <a:pt x="4140" y="1638"/>
                  </a:lnTo>
                  <a:lnTo>
                    <a:pt x="4368" y="1549"/>
                  </a:lnTo>
                  <a:lnTo>
                    <a:pt x="4064" y="469"/>
                  </a:lnTo>
                  <a:lnTo>
                    <a:pt x="2908" y="584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5" name="object 4285"/>
            <p:cNvSpPr/>
            <p:nvPr/>
          </p:nvSpPr>
          <p:spPr>
            <a:xfrm>
              <a:off x="12501652" y="6959345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206" y="1104"/>
                  </a:moveTo>
                  <a:lnTo>
                    <a:pt x="977" y="558"/>
                  </a:lnTo>
                  <a:lnTo>
                    <a:pt x="660" y="101"/>
                  </a:lnTo>
                  <a:lnTo>
                    <a:pt x="12" y="0"/>
                  </a:lnTo>
                  <a:lnTo>
                    <a:pt x="228" y="596"/>
                  </a:lnTo>
                  <a:lnTo>
                    <a:pt x="533" y="1054"/>
                  </a:lnTo>
                  <a:lnTo>
                    <a:pt x="1206" y="1117"/>
                  </a:lnTo>
                  <a:close/>
                </a:path>
                <a:path w="12065" h="4445">
                  <a:moveTo>
                    <a:pt x="11645" y="1524"/>
                  </a:moveTo>
                  <a:lnTo>
                    <a:pt x="10452" y="889"/>
                  </a:lnTo>
                  <a:lnTo>
                    <a:pt x="10045" y="1854"/>
                  </a:lnTo>
                  <a:lnTo>
                    <a:pt x="9398" y="1955"/>
                  </a:lnTo>
                  <a:lnTo>
                    <a:pt x="9283" y="3911"/>
                  </a:lnTo>
                  <a:lnTo>
                    <a:pt x="10401" y="3098"/>
                  </a:lnTo>
                  <a:lnTo>
                    <a:pt x="11290" y="2806"/>
                  </a:lnTo>
                  <a:lnTo>
                    <a:pt x="11239" y="2273"/>
                  </a:lnTo>
                  <a:lnTo>
                    <a:pt x="11645" y="1524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6" name="object 4286"/>
            <p:cNvSpPr/>
            <p:nvPr/>
          </p:nvSpPr>
          <p:spPr>
            <a:xfrm>
              <a:off x="12511812" y="69565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88" y="63"/>
                  </a:lnTo>
                  <a:lnTo>
                    <a:pt x="0" y="546"/>
                  </a:lnTo>
                  <a:lnTo>
                    <a:pt x="215" y="457"/>
                  </a:lnTo>
                  <a:lnTo>
                    <a:pt x="444" y="380"/>
                  </a:lnTo>
                  <a:lnTo>
                    <a:pt x="685" y="29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7" name="object 4287"/>
            <p:cNvSpPr/>
            <p:nvPr/>
          </p:nvSpPr>
          <p:spPr>
            <a:xfrm>
              <a:off x="12512935" y="69621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39" y="406"/>
                  </a:moveTo>
                  <a:lnTo>
                    <a:pt x="330" y="114"/>
                  </a:lnTo>
                  <a:lnTo>
                    <a:pt x="0" y="0"/>
                  </a:lnTo>
                  <a:lnTo>
                    <a:pt x="330" y="114"/>
                  </a:lnTo>
                  <a:lnTo>
                    <a:pt x="939" y="406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8" name="object 4288"/>
            <p:cNvSpPr/>
            <p:nvPr/>
          </p:nvSpPr>
          <p:spPr>
            <a:xfrm>
              <a:off x="12505131" y="69631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104" y="0"/>
                  </a:moveTo>
                  <a:lnTo>
                    <a:pt x="723" y="381"/>
                  </a:lnTo>
                  <a:lnTo>
                    <a:pt x="368" y="774"/>
                  </a:lnTo>
                  <a:lnTo>
                    <a:pt x="0" y="1155"/>
                  </a:lnTo>
                  <a:lnTo>
                    <a:pt x="533" y="1790"/>
                  </a:lnTo>
                  <a:lnTo>
                    <a:pt x="1257" y="2247"/>
                  </a:lnTo>
                  <a:lnTo>
                    <a:pt x="1384" y="3200"/>
                  </a:lnTo>
                  <a:lnTo>
                    <a:pt x="1676" y="5080"/>
                  </a:lnTo>
                  <a:lnTo>
                    <a:pt x="2501" y="5207"/>
                  </a:lnTo>
                  <a:lnTo>
                    <a:pt x="4419" y="2806"/>
                  </a:lnTo>
                  <a:lnTo>
                    <a:pt x="5626" y="2527"/>
                  </a:lnTo>
                  <a:lnTo>
                    <a:pt x="6565" y="1790"/>
                  </a:lnTo>
                  <a:lnTo>
                    <a:pt x="5016" y="342"/>
                  </a:lnTo>
                  <a:lnTo>
                    <a:pt x="3022" y="25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89" name="object 4289"/>
            <p:cNvSpPr/>
            <p:nvPr/>
          </p:nvSpPr>
          <p:spPr>
            <a:xfrm>
              <a:off x="12502646" y="696134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120" y="0"/>
                  </a:moveTo>
                  <a:lnTo>
                    <a:pt x="1879" y="63"/>
                  </a:lnTo>
                  <a:lnTo>
                    <a:pt x="1651" y="152"/>
                  </a:lnTo>
                  <a:lnTo>
                    <a:pt x="1435" y="215"/>
                  </a:lnTo>
                  <a:lnTo>
                    <a:pt x="952" y="419"/>
                  </a:lnTo>
                  <a:lnTo>
                    <a:pt x="482" y="635"/>
                  </a:lnTo>
                  <a:lnTo>
                    <a:pt x="0" y="800"/>
                  </a:lnTo>
                  <a:lnTo>
                    <a:pt x="279" y="2159"/>
                  </a:lnTo>
                  <a:lnTo>
                    <a:pt x="1384" y="2552"/>
                  </a:lnTo>
                  <a:lnTo>
                    <a:pt x="2476" y="2959"/>
                  </a:lnTo>
                  <a:lnTo>
                    <a:pt x="2844" y="2590"/>
                  </a:lnTo>
                  <a:lnTo>
                    <a:pt x="3225" y="2171"/>
                  </a:lnTo>
                  <a:lnTo>
                    <a:pt x="3581" y="1803"/>
                  </a:lnTo>
                  <a:lnTo>
                    <a:pt x="3975" y="469"/>
                  </a:lnTo>
                  <a:lnTo>
                    <a:pt x="2794" y="44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9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0" name="object 4290"/>
            <p:cNvSpPr/>
            <p:nvPr/>
          </p:nvSpPr>
          <p:spPr>
            <a:xfrm>
              <a:off x="12515895" y="693643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3047" y="0"/>
                  </a:moveTo>
                  <a:lnTo>
                    <a:pt x="1612" y="406"/>
                  </a:lnTo>
                  <a:lnTo>
                    <a:pt x="977" y="114"/>
                  </a:lnTo>
                  <a:lnTo>
                    <a:pt x="673" y="0"/>
                  </a:lnTo>
                  <a:lnTo>
                    <a:pt x="444" y="63"/>
                  </a:lnTo>
                  <a:lnTo>
                    <a:pt x="0" y="241"/>
                  </a:lnTo>
                  <a:lnTo>
                    <a:pt x="317" y="1155"/>
                  </a:lnTo>
                  <a:lnTo>
                    <a:pt x="507" y="1612"/>
                  </a:lnTo>
                  <a:lnTo>
                    <a:pt x="800" y="1612"/>
                  </a:lnTo>
                  <a:lnTo>
                    <a:pt x="965" y="1752"/>
                  </a:lnTo>
                  <a:lnTo>
                    <a:pt x="927" y="2120"/>
                  </a:lnTo>
                  <a:lnTo>
                    <a:pt x="761" y="2311"/>
                  </a:lnTo>
                  <a:lnTo>
                    <a:pt x="1104" y="3352"/>
                  </a:lnTo>
                  <a:lnTo>
                    <a:pt x="2425" y="3860"/>
                  </a:lnTo>
                  <a:lnTo>
                    <a:pt x="2311" y="6794"/>
                  </a:lnTo>
                  <a:lnTo>
                    <a:pt x="3162" y="6807"/>
                  </a:lnTo>
                  <a:lnTo>
                    <a:pt x="5765" y="6184"/>
                  </a:lnTo>
                  <a:lnTo>
                    <a:pt x="6248" y="6934"/>
                  </a:lnTo>
                  <a:lnTo>
                    <a:pt x="6108" y="8153"/>
                  </a:lnTo>
                  <a:lnTo>
                    <a:pt x="7010" y="8902"/>
                  </a:lnTo>
                  <a:lnTo>
                    <a:pt x="8242" y="9499"/>
                  </a:lnTo>
                  <a:lnTo>
                    <a:pt x="9372" y="6908"/>
                  </a:lnTo>
                  <a:lnTo>
                    <a:pt x="10998" y="6718"/>
                  </a:lnTo>
                  <a:lnTo>
                    <a:pt x="11328" y="5359"/>
                  </a:lnTo>
                  <a:lnTo>
                    <a:pt x="10350" y="5105"/>
                  </a:lnTo>
                  <a:lnTo>
                    <a:pt x="9359" y="5461"/>
                  </a:lnTo>
                  <a:lnTo>
                    <a:pt x="8915" y="4902"/>
                  </a:lnTo>
                  <a:lnTo>
                    <a:pt x="8648" y="4051"/>
                  </a:lnTo>
                  <a:lnTo>
                    <a:pt x="7569" y="3556"/>
                  </a:lnTo>
                  <a:lnTo>
                    <a:pt x="7353" y="4254"/>
                  </a:lnTo>
                  <a:lnTo>
                    <a:pt x="6972" y="4648"/>
                  </a:lnTo>
                  <a:lnTo>
                    <a:pt x="5422" y="3606"/>
                  </a:lnTo>
                  <a:lnTo>
                    <a:pt x="4864" y="2844"/>
                  </a:lnTo>
                  <a:lnTo>
                    <a:pt x="4013" y="520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1" name="object 4291"/>
            <p:cNvSpPr/>
            <p:nvPr/>
          </p:nvSpPr>
          <p:spPr>
            <a:xfrm>
              <a:off x="12526235" y="69407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08" y="0"/>
                  </a:moveTo>
                  <a:lnTo>
                    <a:pt x="876" y="279"/>
                  </a:lnTo>
                  <a:lnTo>
                    <a:pt x="444" y="533"/>
                  </a:lnTo>
                  <a:lnTo>
                    <a:pt x="0" y="787"/>
                  </a:lnTo>
                  <a:lnTo>
                    <a:pt x="342" y="876"/>
                  </a:lnTo>
                  <a:lnTo>
                    <a:pt x="660" y="952"/>
                  </a:lnTo>
                  <a:lnTo>
                    <a:pt x="990" y="1041"/>
                  </a:lnTo>
                  <a:lnTo>
                    <a:pt x="1295" y="431"/>
                  </a:lnTo>
                  <a:lnTo>
                    <a:pt x="1435" y="10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2" name="object 4292"/>
            <p:cNvSpPr/>
            <p:nvPr/>
          </p:nvSpPr>
          <p:spPr>
            <a:xfrm>
              <a:off x="12539078" y="69466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266"/>
                  </a:lnTo>
                  <a:lnTo>
                    <a:pt x="177" y="3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3" name="object 4293"/>
            <p:cNvSpPr/>
            <p:nvPr/>
          </p:nvSpPr>
          <p:spPr>
            <a:xfrm>
              <a:off x="12498812" y="696892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540" y="0"/>
                  </a:moveTo>
                  <a:lnTo>
                    <a:pt x="1155" y="520"/>
                  </a:lnTo>
                  <a:lnTo>
                    <a:pt x="1054" y="1181"/>
                  </a:lnTo>
                  <a:lnTo>
                    <a:pt x="0" y="1765"/>
                  </a:lnTo>
                  <a:lnTo>
                    <a:pt x="1092" y="1879"/>
                  </a:lnTo>
                  <a:lnTo>
                    <a:pt x="2209" y="2006"/>
                  </a:lnTo>
                  <a:lnTo>
                    <a:pt x="3302" y="2120"/>
                  </a:lnTo>
                  <a:lnTo>
                    <a:pt x="3403" y="1930"/>
                  </a:lnTo>
                  <a:lnTo>
                    <a:pt x="2908" y="106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4" name="object 4294"/>
            <p:cNvSpPr/>
            <p:nvPr/>
          </p:nvSpPr>
          <p:spPr>
            <a:xfrm>
              <a:off x="12488253" y="6964400"/>
              <a:ext cx="20320" cy="6985"/>
            </a:xfrm>
            <a:custGeom>
              <a:avLst/>
              <a:gdLst/>
              <a:ahLst/>
              <a:cxnLst/>
              <a:rect l="l" t="t" r="r" b="b"/>
              <a:pathLst>
                <a:path w="20320" h="6984">
                  <a:moveTo>
                    <a:pt x="19824" y="6007"/>
                  </a:moveTo>
                  <a:lnTo>
                    <a:pt x="19050" y="4597"/>
                  </a:lnTo>
                  <a:lnTo>
                    <a:pt x="17043" y="4114"/>
                  </a:lnTo>
                  <a:lnTo>
                    <a:pt x="16852" y="1879"/>
                  </a:lnTo>
                  <a:lnTo>
                    <a:pt x="16421" y="1308"/>
                  </a:lnTo>
                  <a:lnTo>
                    <a:pt x="14808" y="3429"/>
                  </a:lnTo>
                  <a:lnTo>
                    <a:pt x="13398" y="800"/>
                  </a:lnTo>
                  <a:lnTo>
                    <a:pt x="12065" y="1727"/>
                  </a:lnTo>
                  <a:lnTo>
                    <a:pt x="11023" y="2209"/>
                  </a:lnTo>
                  <a:lnTo>
                    <a:pt x="10007" y="2425"/>
                  </a:lnTo>
                  <a:lnTo>
                    <a:pt x="8394" y="1155"/>
                  </a:lnTo>
                  <a:lnTo>
                    <a:pt x="7708" y="1016"/>
                  </a:lnTo>
                  <a:lnTo>
                    <a:pt x="6019" y="1854"/>
                  </a:lnTo>
                  <a:lnTo>
                    <a:pt x="5029" y="2768"/>
                  </a:lnTo>
                  <a:lnTo>
                    <a:pt x="5499" y="12"/>
                  </a:lnTo>
                  <a:lnTo>
                    <a:pt x="4445" y="0"/>
                  </a:lnTo>
                  <a:lnTo>
                    <a:pt x="2628" y="571"/>
                  </a:lnTo>
                  <a:lnTo>
                    <a:pt x="1409" y="1079"/>
                  </a:lnTo>
                  <a:lnTo>
                    <a:pt x="165" y="1524"/>
                  </a:lnTo>
                  <a:lnTo>
                    <a:pt x="0" y="3149"/>
                  </a:lnTo>
                  <a:lnTo>
                    <a:pt x="1358" y="2717"/>
                  </a:lnTo>
                  <a:lnTo>
                    <a:pt x="2044" y="3721"/>
                  </a:lnTo>
                  <a:lnTo>
                    <a:pt x="2819" y="4521"/>
                  </a:lnTo>
                  <a:lnTo>
                    <a:pt x="3556" y="4165"/>
                  </a:lnTo>
                  <a:lnTo>
                    <a:pt x="5918" y="2565"/>
                  </a:lnTo>
                  <a:lnTo>
                    <a:pt x="8077" y="3060"/>
                  </a:lnTo>
                  <a:lnTo>
                    <a:pt x="10096" y="4851"/>
                  </a:lnTo>
                  <a:lnTo>
                    <a:pt x="10668" y="4660"/>
                  </a:lnTo>
                  <a:lnTo>
                    <a:pt x="11201" y="4610"/>
                  </a:lnTo>
                  <a:lnTo>
                    <a:pt x="11709" y="5054"/>
                  </a:lnTo>
                  <a:lnTo>
                    <a:pt x="13093" y="4521"/>
                  </a:lnTo>
                  <a:lnTo>
                    <a:pt x="13462" y="5600"/>
                  </a:lnTo>
                  <a:lnTo>
                    <a:pt x="13957" y="6464"/>
                  </a:lnTo>
                  <a:lnTo>
                    <a:pt x="14541" y="6311"/>
                  </a:lnTo>
                  <a:lnTo>
                    <a:pt x="15417" y="6502"/>
                  </a:lnTo>
                  <a:lnTo>
                    <a:pt x="16827" y="6273"/>
                  </a:lnTo>
                  <a:lnTo>
                    <a:pt x="17818" y="6502"/>
                  </a:lnTo>
                  <a:lnTo>
                    <a:pt x="18554" y="6197"/>
                  </a:lnTo>
                  <a:lnTo>
                    <a:pt x="18643" y="5778"/>
                  </a:lnTo>
                  <a:lnTo>
                    <a:pt x="18846" y="5829"/>
                  </a:lnTo>
                  <a:lnTo>
                    <a:pt x="19113" y="6070"/>
                  </a:lnTo>
                  <a:lnTo>
                    <a:pt x="19342" y="6108"/>
                  </a:lnTo>
                  <a:lnTo>
                    <a:pt x="19596" y="6096"/>
                  </a:lnTo>
                  <a:lnTo>
                    <a:pt x="19824" y="6007"/>
                  </a:lnTo>
                  <a:close/>
                </a:path>
              </a:pathLst>
            </a:custGeom>
            <a:solidFill>
              <a:srgbClr val="F061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5" name="object 4295"/>
            <p:cNvSpPr/>
            <p:nvPr/>
          </p:nvSpPr>
          <p:spPr>
            <a:xfrm>
              <a:off x="12502801" y="697071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84" y="139"/>
                  </a:lnTo>
                  <a:lnTo>
                    <a:pt x="889" y="190"/>
                  </a:lnTo>
                  <a:lnTo>
                    <a:pt x="584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6" name="object 4296"/>
            <p:cNvSpPr/>
            <p:nvPr/>
          </p:nvSpPr>
          <p:spPr>
            <a:xfrm>
              <a:off x="12506807" y="69701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0" y="406"/>
                  </a:lnTo>
                  <a:lnTo>
                    <a:pt x="190" y="406"/>
                  </a:lnTo>
                  <a:lnTo>
                    <a:pt x="368" y="355"/>
                  </a:lnTo>
                  <a:lnTo>
                    <a:pt x="558" y="266"/>
                  </a:lnTo>
                  <a:lnTo>
                    <a:pt x="304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7" name="object 4297"/>
            <p:cNvSpPr/>
            <p:nvPr/>
          </p:nvSpPr>
          <p:spPr>
            <a:xfrm>
              <a:off x="12500953" y="6849473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0443" y="13080"/>
                  </a:moveTo>
                  <a:lnTo>
                    <a:pt x="7327" y="13080"/>
                  </a:lnTo>
                  <a:lnTo>
                    <a:pt x="8254" y="13500"/>
                  </a:lnTo>
                  <a:lnTo>
                    <a:pt x="8496" y="14198"/>
                  </a:lnTo>
                  <a:lnTo>
                    <a:pt x="9029" y="15582"/>
                  </a:lnTo>
                  <a:lnTo>
                    <a:pt x="9524" y="16471"/>
                  </a:lnTo>
                  <a:lnTo>
                    <a:pt x="10502" y="16281"/>
                  </a:lnTo>
                  <a:lnTo>
                    <a:pt x="10496" y="15582"/>
                  </a:lnTo>
                  <a:lnTo>
                    <a:pt x="10375" y="14782"/>
                  </a:lnTo>
                  <a:lnTo>
                    <a:pt x="10058" y="14084"/>
                  </a:lnTo>
                  <a:lnTo>
                    <a:pt x="10512" y="13500"/>
                  </a:lnTo>
                  <a:lnTo>
                    <a:pt x="10443" y="13080"/>
                  </a:lnTo>
                  <a:close/>
                </a:path>
                <a:path w="12700" h="16509">
                  <a:moveTo>
                    <a:pt x="10386" y="12928"/>
                  </a:moveTo>
                  <a:lnTo>
                    <a:pt x="5689" y="12928"/>
                  </a:lnTo>
                  <a:lnTo>
                    <a:pt x="6642" y="13296"/>
                  </a:lnTo>
                  <a:lnTo>
                    <a:pt x="7327" y="13080"/>
                  </a:lnTo>
                  <a:lnTo>
                    <a:pt x="10443" y="13080"/>
                  </a:lnTo>
                  <a:lnTo>
                    <a:pt x="10386" y="12928"/>
                  </a:lnTo>
                  <a:close/>
                </a:path>
                <a:path w="12700" h="16509">
                  <a:moveTo>
                    <a:pt x="2476" y="0"/>
                  </a:moveTo>
                  <a:lnTo>
                    <a:pt x="2574" y="2235"/>
                  </a:lnTo>
                  <a:lnTo>
                    <a:pt x="2425" y="3073"/>
                  </a:lnTo>
                  <a:lnTo>
                    <a:pt x="673" y="3784"/>
                  </a:lnTo>
                  <a:lnTo>
                    <a:pt x="444" y="3898"/>
                  </a:lnTo>
                  <a:lnTo>
                    <a:pt x="0" y="4076"/>
                  </a:lnTo>
                  <a:lnTo>
                    <a:pt x="406" y="5524"/>
                  </a:lnTo>
                  <a:lnTo>
                    <a:pt x="980" y="6629"/>
                  </a:lnTo>
                  <a:lnTo>
                    <a:pt x="1105" y="6832"/>
                  </a:lnTo>
                  <a:lnTo>
                    <a:pt x="3124" y="7823"/>
                  </a:lnTo>
                  <a:lnTo>
                    <a:pt x="3581" y="8191"/>
                  </a:lnTo>
                  <a:lnTo>
                    <a:pt x="2882" y="10731"/>
                  </a:lnTo>
                  <a:lnTo>
                    <a:pt x="4584" y="11696"/>
                  </a:lnTo>
                  <a:lnTo>
                    <a:pt x="5003" y="13144"/>
                  </a:lnTo>
                  <a:lnTo>
                    <a:pt x="5689" y="12928"/>
                  </a:lnTo>
                  <a:lnTo>
                    <a:pt x="10386" y="12928"/>
                  </a:lnTo>
                  <a:lnTo>
                    <a:pt x="9309" y="12026"/>
                  </a:lnTo>
                  <a:lnTo>
                    <a:pt x="9855" y="8051"/>
                  </a:lnTo>
                  <a:lnTo>
                    <a:pt x="11691" y="8051"/>
                  </a:lnTo>
                  <a:lnTo>
                    <a:pt x="11632" y="7899"/>
                  </a:lnTo>
                  <a:lnTo>
                    <a:pt x="5930" y="7899"/>
                  </a:lnTo>
                  <a:lnTo>
                    <a:pt x="5638" y="7619"/>
                  </a:lnTo>
                  <a:lnTo>
                    <a:pt x="5780" y="6476"/>
                  </a:lnTo>
                  <a:lnTo>
                    <a:pt x="5002" y="5524"/>
                  </a:lnTo>
                  <a:lnTo>
                    <a:pt x="6527" y="5130"/>
                  </a:lnTo>
                  <a:lnTo>
                    <a:pt x="11438" y="5130"/>
                  </a:lnTo>
                  <a:lnTo>
                    <a:pt x="11493" y="4394"/>
                  </a:lnTo>
                  <a:lnTo>
                    <a:pt x="7175" y="4394"/>
                  </a:lnTo>
                  <a:lnTo>
                    <a:pt x="6946" y="2235"/>
                  </a:lnTo>
                  <a:lnTo>
                    <a:pt x="5930" y="1904"/>
                  </a:lnTo>
                  <a:lnTo>
                    <a:pt x="4635" y="1523"/>
                  </a:lnTo>
                  <a:lnTo>
                    <a:pt x="3924" y="88"/>
                  </a:lnTo>
                  <a:lnTo>
                    <a:pt x="2476" y="0"/>
                  </a:lnTo>
                  <a:close/>
                </a:path>
                <a:path w="12700" h="16509">
                  <a:moveTo>
                    <a:pt x="11691" y="8051"/>
                  </a:moveTo>
                  <a:lnTo>
                    <a:pt x="9855" y="8051"/>
                  </a:lnTo>
                  <a:lnTo>
                    <a:pt x="11480" y="9804"/>
                  </a:lnTo>
                  <a:lnTo>
                    <a:pt x="12026" y="8928"/>
                  </a:lnTo>
                  <a:lnTo>
                    <a:pt x="11691" y="8051"/>
                  </a:lnTo>
                  <a:close/>
                </a:path>
                <a:path w="12700" h="16509">
                  <a:moveTo>
                    <a:pt x="11438" y="5130"/>
                  </a:moveTo>
                  <a:lnTo>
                    <a:pt x="6527" y="5130"/>
                  </a:lnTo>
                  <a:lnTo>
                    <a:pt x="7048" y="5384"/>
                  </a:lnTo>
                  <a:lnTo>
                    <a:pt x="7180" y="5803"/>
                  </a:lnTo>
                  <a:lnTo>
                    <a:pt x="7305" y="6629"/>
                  </a:lnTo>
                  <a:lnTo>
                    <a:pt x="6984" y="7200"/>
                  </a:lnTo>
                  <a:lnTo>
                    <a:pt x="5930" y="7899"/>
                  </a:lnTo>
                  <a:lnTo>
                    <a:pt x="11632" y="7899"/>
                  </a:lnTo>
                  <a:lnTo>
                    <a:pt x="11506" y="7569"/>
                  </a:lnTo>
                  <a:lnTo>
                    <a:pt x="11188" y="7543"/>
                  </a:lnTo>
                  <a:lnTo>
                    <a:pt x="11150" y="7277"/>
                  </a:lnTo>
                  <a:lnTo>
                    <a:pt x="12195" y="7277"/>
                  </a:lnTo>
                  <a:lnTo>
                    <a:pt x="12033" y="6819"/>
                  </a:lnTo>
                  <a:lnTo>
                    <a:pt x="11885" y="6476"/>
                  </a:lnTo>
                  <a:lnTo>
                    <a:pt x="11772" y="6146"/>
                  </a:lnTo>
                  <a:lnTo>
                    <a:pt x="11658" y="5943"/>
                  </a:lnTo>
                  <a:lnTo>
                    <a:pt x="11379" y="5943"/>
                  </a:lnTo>
                  <a:lnTo>
                    <a:pt x="11201" y="5803"/>
                  </a:lnTo>
                  <a:lnTo>
                    <a:pt x="11290" y="5384"/>
                  </a:lnTo>
                  <a:lnTo>
                    <a:pt x="11429" y="5245"/>
                  </a:lnTo>
                  <a:close/>
                </a:path>
                <a:path w="12700" h="16509">
                  <a:moveTo>
                    <a:pt x="12195" y="7277"/>
                  </a:moveTo>
                  <a:lnTo>
                    <a:pt x="11150" y="7277"/>
                  </a:lnTo>
                  <a:lnTo>
                    <a:pt x="11287" y="7302"/>
                  </a:lnTo>
                  <a:lnTo>
                    <a:pt x="11506" y="7569"/>
                  </a:lnTo>
                  <a:lnTo>
                    <a:pt x="11734" y="7454"/>
                  </a:lnTo>
                  <a:lnTo>
                    <a:pt x="11976" y="7391"/>
                  </a:lnTo>
                  <a:lnTo>
                    <a:pt x="12204" y="7302"/>
                  </a:lnTo>
                  <a:close/>
                </a:path>
                <a:path w="12700" h="16509">
                  <a:moveTo>
                    <a:pt x="10096" y="2171"/>
                  </a:moveTo>
                  <a:lnTo>
                    <a:pt x="7175" y="4394"/>
                  </a:lnTo>
                  <a:lnTo>
                    <a:pt x="11493" y="4394"/>
                  </a:lnTo>
                  <a:lnTo>
                    <a:pt x="11556" y="3530"/>
                  </a:lnTo>
                  <a:lnTo>
                    <a:pt x="10096" y="2171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8" name="object 4298"/>
            <p:cNvSpPr/>
            <p:nvPr/>
          </p:nvSpPr>
          <p:spPr>
            <a:xfrm>
              <a:off x="12509221" y="6854723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403" y="698"/>
                  </a:moveTo>
                  <a:lnTo>
                    <a:pt x="3149" y="0"/>
                  </a:lnTo>
                  <a:lnTo>
                    <a:pt x="2971" y="203"/>
                  </a:lnTo>
                  <a:lnTo>
                    <a:pt x="2946" y="558"/>
                  </a:lnTo>
                  <a:lnTo>
                    <a:pt x="3098" y="698"/>
                  </a:lnTo>
                  <a:lnTo>
                    <a:pt x="3403" y="698"/>
                  </a:lnTo>
                  <a:close/>
                </a:path>
                <a:path w="6350" h="14604">
                  <a:moveTo>
                    <a:pt x="4203" y="3187"/>
                  </a:moveTo>
                  <a:lnTo>
                    <a:pt x="4140" y="2628"/>
                  </a:lnTo>
                  <a:lnTo>
                    <a:pt x="3937" y="2057"/>
                  </a:lnTo>
                  <a:lnTo>
                    <a:pt x="3695" y="2133"/>
                  </a:lnTo>
                  <a:lnTo>
                    <a:pt x="3238" y="2324"/>
                  </a:lnTo>
                  <a:lnTo>
                    <a:pt x="3429" y="2768"/>
                  </a:lnTo>
                  <a:lnTo>
                    <a:pt x="3594" y="3238"/>
                  </a:lnTo>
                  <a:lnTo>
                    <a:pt x="3746" y="3683"/>
                  </a:lnTo>
                  <a:lnTo>
                    <a:pt x="4203" y="3187"/>
                  </a:lnTo>
                  <a:close/>
                </a:path>
                <a:path w="6350" h="14604">
                  <a:moveTo>
                    <a:pt x="4686" y="1371"/>
                  </a:moveTo>
                  <a:lnTo>
                    <a:pt x="4343" y="1092"/>
                  </a:lnTo>
                  <a:lnTo>
                    <a:pt x="4025" y="1270"/>
                  </a:lnTo>
                  <a:lnTo>
                    <a:pt x="3657" y="1371"/>
                  </a:lnTo>
                  <a:lnTo>
                    <a:pt x="3771" y="1600"/>
                  </a:lnTo>
                  <a:lnTo>
                    <a:pt x="3848" y="1816"/>
                  </a:lnTo>
                  <a:lnTo>
                    <a:pt x="3937" y="2057"/>
                  </a:lnTo>
                  <a:lnTo>
                    <a:pt x="4191" y="1816"/>
                  </a:lnTo>
                  <a:lnTo>
                    <a:pt x="4432" y="1612"/>
                  </a:lnTo>
                  <a:lnTo>
                    <a:pt x="4686" y="1371"/>
                  </a:lnTo>
                  <a:close/>
                </a:path>
                <a:path w="6350" h="14604">
                  <a:moveTo>
                    <a:pt x="6248" y="12788"/>
                  </a:moveTo>
                  <a:lnTo>
                    <a:pt x="5765" y="11226"/>
                  </a:lnTo>
                  <a:lnTo>
                    <a:pt x="5410" y="10134"/>
                  </a:lnTo>
                  <a:lnTo>
                    <a:pt x="5207" y="9575"/>
                  </a:lnTo>
                  <a:lnTo>
                    <a:pt x="5168" y="9232"/>
                  </a:lnTo>
                  <a:lnTo>
                    <a:pt x="5295" y="8839"/>
                  </a:lnTo>
                  <a:lnTo>
                    <a:pt x="5562" y="8521"/>
                  </a:lnTo>
                  <a:lnTo>
                    <a:pt x="5219" y="7823"/>
                  </a:lnTo>
                  <a:lnTo>
                    <a:pt x="4787" y="6985"/>
                  </a:lnTo>
                  <a:lnTo>
                    <a:pt x="3556" y="5613"/>
                  </a:lnTo>
                  <a:lnTo>
                    <a:pt x="3657" y="4572"/>
                  </a:lnTo>
                  <a:lnTo>
                    <a:pt x="3746" y="3683"/>
                  </a:lnTo>
                  <a:lnTo>
                    <a:pt x="3200" y="4572"/>
                  </a:lnTo>
                  <a:lnTo>
                    <a:pt x="1587" y="2819"/>
                  </a:lnTo>
                  <a:lnTo>
                    <a:pt x="1041" y="6781"/>
                  </a:lnTo>
                  <a:lnTo>
                    <a:pt x="1955" y="7569"/>
                  </a:lnTo>
                  <a:lnTo>
                    <a:pt x="2133" y="7696"/>
                  </a:lnTo>
                  <a:lnTo>
                    <a:pt x="2197" y="7962"/>
                  </a:lnTo>
                  <a:lnTo>
                    <a:pt x="2298" y="8166"/>
                  </a:lnTo>
                  <a:lnTo>
                    <a:pt x="2819" y="8077"/>
                  </a:lnTo>
                  <a:lnTo>
                    <a:pt x="3403" y="7823"/>
                  </a:lnTo>
                  <a:lnTo>
                    <a:pt x="3492" y="8077"/>
                  </a:lnTo>
                  <a:lnTo>
                    <a:pt x="3606" y="8839"/>
                  </a:lnTo>
                  <a:lnTo>
                    <a:pt x="2768" y="9232"/>
                  </a:lnTo>
                  <a:lnTo>
                    <a:pt x="2654" y="8839"/>
                  </a:lnTo>
                  <a:lnTo>
                    <a:pt x="2540" y="8521"/>
                  </a:lnTo>
                  <a:lnTo>
                    <a:pt x="2324" y="8178"/>
                  </a:lnTo>
                  <a:lnTo>
                    <a:pt x="1968" y="8610"/>
                  </a:lnTo>
                  <a:lnTo>
                    <a:pt x="1879" y="9017"/>
                  </a:lnTo>
                  <a:lnTo>
                    <a:pt x="2095" y="9537"/>
                  </a:lnTo>
                  <a:lnTo>
                    <a:pt x="2197" y="10134"/>
                  </a:lnTo>
                  <a:lnTo>
                    <a:pt x="2235" y="11036"/>
                  </a:lnTo>
                  <a:lnTo>
                    <a:pt x="1244" y="11226"/>
                  </a:lnTo>
                  <a:lnTo>
                    <a:pt x="749" y="10337"/>
                  </a:lnTo>
                  <a:lnTo>
                    <a:pt x="0" y="11722"/>
                  </a:lnTo>
                  <a:lnTo>
                    <a:pt x="1104" y="12788"/>
                  </a:lnTo>
                  <a:lnTo>
                    <a:pt x="1358" y="14020"/>
                  </a:lnTo>
                  <a:lnTo>
                    <a:pt x="2108" y="13131"/>
                  </a:lnTo>
                  <a:lnTo>
                    <a:pt x="2882" y="12979"/>
                  </a:lnTo>
                  <a:lnTo>
                    <a:pt x="3695" y="13931"/>
                  </a:lnTo>
                  <a:lnTo>
                    <a:pt x="5829" y="12979"/>
                  </a:lnTo>
                  <a:lnTo>
                    <a:pt x="6248" y="12788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299" name="object 4299"/>
            <p:cNvSpPr/>
            <p:nvPr/>
          </p:nvSpPr>
          <p:spPr>
            <a:xfrm>
              <a:off x="12475705" y="6861200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09" h="19684">
                  <a:moveTo>
                    <a:pt x="16421" y="10604"/>
                  </a:moveTo>
                  <a:lnTo>
                    <a:pt x="15836" y="10807"/>
                  </a:lnTo>
                  <a:lnTo>
                    <a:pt x="15290" y="10883"/>
                  </a:lnTo>
                  <a:lnTo>
                    <a:pt x="14770" y="10439"/>
                  </a:lnTo>
                  <a:lnTo>
                    <a:pt x="14566" y="8890"/>
                  </a:lnTo>
                  <a:lnTo>
                    <a:pt x="15582" y="7302"/>
                  </a:lnTo>
                  <a:lnTo>
                    <a:pt x="14185" y="5207"/>
                  </a:lnTo>
                  <a:lnTo>
                    <a:pt x="14376" y="4381"/>
                  </a:lnTo>
                  <a:lnTo>
                    <a:pt x="11137" y="4597"/>
                  </a:lnTo>
                  <a:lnTo>
                    <a:pt x="9385" y="3657"/>
                  </a:lnTo>
                  <a:lnTo>
                    <a:pt x="8382" y="1841"/>
                  </a:lnTo>
                  <a:lnTo>
                    <a:pt x="7988" y="1066"/>
                  </a:lnTo>
                  <a:lnTo>
                    <a:pt x="7620" y="431"/>
                  </a:lnTo>
                  <a:lnTo>
                    <a:pt x="5321" y="711"/>
                  </a:lnTo>
                  <a:lnTo>
                    <a:pt x="3949" y="1308"/>
                  </a:lnTo>
                  <a:lnTo>
                    <a:pt x="2984" y="0"/>
                  </a:lnTo>
                  <a:lnTo>
                    <a:pt x="2298" y="1244"/>
                  </a:lnTo>
                  <a:lnTo>
                    <a:pt x="546" y="1244"/>
                  </a:lnTo>
                  <a:lnTo>
                    <a:pt x="0" y="2616"/>
                  </a:lnTo>
                  <a:lnTo>
                    <a:pt x="139" y="4965"/>
                  </a:lnTo>
                  <a:lnTo>
                    <a:pt x="1104" y="4711"/>
                  </a:lnTo>
                  <a:lnTo>
                    <a:pt x="1676" y="5130"/>
                  </a:lnTo>
                  <a:lnTo>
                    <a:pt x="2870" y="7658"/>
                  </a:lnTo>
                  <a:lnTo>
                    <a:pt x="2794" y="9461"/>
                  </a:lnTo>
                  <a:lnTo>
                    <a:pt x="2971" y="11696"/>
                  </a:lnTo>
                  <a:lnTo>
                    <a:pt x="2247" y="11696"/>
                  </a:lnTo>
                  <a:lnTo>
                    <a:pt x="1790" y="11417"/>
                  </a:lnTo>
                  <a:lnTo>
                    <a:pt x="1104" y="11684"/>
                  </a:lnTo>
                  <a:lnTo>
                    <a:pt x="1219" y="12166"/>
                  </a:lnTo>
                  <a:lnTo>
                    <a:pt x="698" y="12890"/>
                  </a:lnTo>
                  <a:lnTo>
                    <a:pt x="1638" y="13055"/>
                  </a:lnTo>
                  <a:lnTo>
                    <a:pt x="1993" y="13335"/>
                  </a:lnTo>
                  <a:lnTo>
                    <a:pt x="2425" y="13563"/>
                  </a:lnTo>
                  <a:lnTo>
                    <a:pt x="3746" y="14846"/>
                  </a:lnTo>
                  <a:lnTo>
                    <a:pt x="4419" y="14554"/>
                  </a:lnTo>
                  <a:lnTo>
                    <a:pt x="4889" y="13385"/>
                  </a:lnTo>
                  <a:lnTo>
                    <a:pt x="5334" y="12446"/>
                  </a:lnTo>
                  <a:lnTo>
                    <a:pt x="6019" y="12192"/>
                  </a:lnTo>
                  <a:lnTo>
                    <a:pt x="4800" y="11150"/>
                  </a:lnTo>
                  <a:lnTo>
                    <a:pt x="4521" y="10693"/>
                  </a:lnTo>
                  <a:lnTo>
                    <a:pt x="3886" y="10261"/>
                  </a:lnTo>
                  <a:lnTo>
                    <a:pt x="5930" y="7937"/>
                  </a:lnTo>
                  <a:lnTo>
                    <a:pt x="8623" y="7366"/>
                  </a:lnTo>
                  <a:lnTo>
                    <a:pt x="11874" y="8813"/>
                  </a:lnTo>
                  <a:lnTo>
                    <a:pt x="11595" y="10287"/>
                  </a:lnTo>
                  <a:lnTo>
                    <a:pt x="10998" y="10985"/>
                  </a:lnTo>
                  <a:lnTo>
                    <a:pt x="8877" y="10401"/>
                  </a:lnTo>
                  <a:lnTo>
                    <a:pt x="7632" y="10617"/>
                  </a:lnTo>
                  <a:lnTo>
                    <a:pt x="6400" y="11137"/>
                  </a:lnTo>
                  <a:lnTo>
                    <a:pt x="7632" y="12357"/>
                  </a:lnTo>
                  <a:lnTo>
                    <a:pt x="8585" y="12763"/>
                  </a:lnTo>
                  <a:lnTo>
                    <a:pt x="8928" y="12763"/>
                  </a:lnTo>
                  <a:lnTo>
                    <a:pt x="9423" y="12598"/>
                  </a:lnTo>
                  <a:lnTo>
                    <a:pt x="9982" y="13335"/>
                  </a:lnTo>
                  <a:lnTo>
                    <a:pt x="9474" y="13741"/>
                  </a:lnTo>
                  <a:lnTo>
                    <a:pt x="9118" y="14147"/>
                  </a:lnTo>
                  <a:lnTo>
                    <a:pt x="9271" y="16459"/>
                  </a:lnTo>
                  <a:lnTo>
                    <a:pt x="9398" y="16611"/>
                  </a:lnTo>
                  <a:lnTo>
                    <a:pt x="9550" y="16713"/>
                  </a:lnTo>
                  <a:lnTo>
                    <a:pt x="9677" y="16916"/>
                  </a:lnTo>
                  <a:lnTo>
                    <a:pt x="9474" y="17157"/>
                  </a:lnTo>
                  <a:lnTo>
                    <a:pt x="9728" y="19113"/>
                  </a:lnTo>
                  <a:lnTo>
                    <a:pt x="11188" y="18364"/>
                  </a:lnTo>
                  <a:lnTo>
                    <a:pt x="12293" y="18440"/>
                  </a:lnTo>
                  <a:lnTo>
                    <a:pt x="14122" y="16090"/>
                  </a:lnTo>
                  <a:lnTo>
                    <a:pt x="13576" y="13233"/>
                  </a:lnTo>
                  <a:lnTo>
                    <a:pt x="14122" y="12280"/>
                  </a:lnTo>
                  <a:lnTo>
                    <a:pt x="15849" y="11595"/>
                  </a:lnTo>
                  <a:lnTo>
                    <a:pt x="16319" y="11264"/>
                  </a:lnTo>
                  <a:lnTo>
                    <a:pt x="16421" y="10604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0" name="object 4300"/>
            <p:cNvSpPr/>
            <p:nvPr/>
          </p:nvSpPr>
          <p:spPr>
            <a:xfrm>
              <a:off x="12484130" y="6861058"/>
              <a:ext cx="21590" cy="20320"/>
            </a:xfrm>
            <a:custGeom>
              <a:avLst/>
              <a:gdLst/>
              <a:ahLst/>
              <a:cxnLst/>
              <a:rect l="l" t="t" r="r" b="b"/>
              <a:pathLst>
                <a:path w="21590" h="20320">
                  <a:moveTo>
                    <a:pt x="18247" y="13538"/>
                  </a:moveTo>
                  <a:lnTo>
                    <a:pt x="10335" y="13538"/>
                  </a:lnTo>
                  <a:lnTo>
                    <a:pt x="10607" y="13792"/>
                  </a:lnTo>
                  <a:lnTo>
                    <a:pt x="10717" y="14033"/>
                  </a:lnTo>
                  <a:lnTo>
                    <a:pt x="10538" y="14287"/>
                  </a:lnTo>
                  <a:lnTo>
                    <a:pt x="10198" y="14630"/>
                  </a:lnTo>
                  <a:lnTo>
                    <a:pt x="9166" y="15379"/>
                  </a:lnTo>
                  <a:lnTo>
                    <a:pt x="7223" y="15582"/>
                  </a:lnTo>
                  <a:lnTo>
                    <a:pt x="9027" y="18326"/>
                  </a:lnTo>
                  <a:lnTo>
                    <a:pt x="7604" y="19253"/>
                  </a:lnTo>
                  <a:lnTo>
                    <a:pt x="7680" y="20294"/>
                  </a:lnTo>
                  <a:lnTo>
                    <a:pt x="8519" y="19735"/>
                  </a:lnTo>
                  <a:lnTo>
                    <a:pt x="10157" y="18554"/>
                  </a:lnTo>
                  <a:lnTo>
                    <a:pt x="10525" y="17703"/>
                  </a:lnTo>
                  <a:lnTo>
                    <a:pt x="10779" y="16802"/>
                  </a:lnTo>
                  <a:lnTo>
                    <a:pt x="12227" y="14528"/>
                  </a:lnTo>
                  <a:lnTo>
                    <a:pt x="13484" y="13830"/>
                  </a:lnTo>
                  <a:lnTo>
                    <a:pt x="18215" y="13830"/>
                  </a:lnTo>
                  <a:lnTo>
                    <a:pt x="18437" y="13601"/>
                  </a:lnTo>
                  <a:lnTo>
                    <a:pt x="18247" y="13538"/>
                  </a:lnTo>
                  <a:close/>
                </a:path>
                <a:path w="21590" h="20320">
                  <a:moveTo>
                    <a:pt x="18215" y="13830"/>
                  </a:moveTo>
                  <a:lnTo>
                    <a:pt x="13484" y="13830"/>
                  </a:lnTo>
                  <a:lnTo>
                    <a:pt x="15135" y="15125"/>
                  </a:lnTo>
                  <a:lnTo>
                    <a:pt x="15669" y="16484"/>
                  </a:lnTo>
                  <a:lnTo>
                    <a:pt x="17053" y="15976"/>
                  </a:lnTo>
                  <a:lnTo>
                    <a:pt x="16774" y="15290"/>
                  </a:lnTo>
                  <a:lnTo>
                    <a:pt x="16456" y="15239"/>
                  </a:lnTo>
                  <a:lnTo>
                    <a:pt x="16520" y="15049"/>
                  </a:lnTo>
                  <a:lnTo>
                    <a:pt x="19071" y="15049"/>
                  </a:lnTo>
                  <a:lnTo>
                    <a:pt x="19072" y="14897"/>
                  </a:lnTo>
                  <a:lnTo>
                    <a:pt x="19494" y="14287"/>
                  </a:lnTo>
                  <a:lnTo>
                    <a:pt x="19474" y="14096"/>
                  </a:lnTo>
                  <a:lnTo>
                    <a:pt x="17955" y="14096"/>
                  </a:lnTo>
                  <a:lnTo>
                    <a:pt x="18215" y="13830"/>
                  </a:lnTo>
                  <a:close/>
                </a:path>
                <a:path w="21590" h="20320">
                  <a:moveTo>
                    <a:pt x="19071" y="15049"/>
                  </a:moveTo>
                  <a:lnTo>
                    <a:pt x="16520" y="15049"/>
                  </a:lnTo>
                  <a:lnTo>
                    <a:pt x="16774" y="15290"/>
                  </a:lnTo>
                  <a:lnTo>
                    <a:pt x="17726" y="15697"/>
                  </a:lnTo>
                  <a:lnTo>
                    <a:pt x="19060" y="16103"/>
                  </a:lnTo>
                  <a:lnTo>
                    <a:pt x="19071" y="15049"/>
                  </a:lnTo>
                  <a:close/>
                </a:path>
                <a:path w="21590" h="20320">
                  <a:moveTo>
                    <a:pt x="21098" y="12357"/>
                  </a:moveTo>
                  <a:lnTo>
                    <a:pt x="8125" y="12357"/>
                  </a:lnTo>
                  <a:lnTo>
                    <a:pt x="8785" y="13487"/>
                  </a:lnTo>
                  <a:lnTo>
                    <a:pt x="8112" y="13728"/>
                  </a:lnTo>
                  <a:lnTo>
                    <a:pt x="7846" y="13906"/>
                  </a:lnTo>
                  <a:lnTo>
                    <a:pt x="7740" y="14096"/>
                  </a:lnTo>
                  <a:lnTo>
                    <a:pt x="8455" y="14630"/>
                  </a:lnTo>
                  <a:lnTo>
                    <a:pt x="9204" y="14185"/>
                  </a:lnTo>
                  <a:lnTo>
                    <a:pt x="9928" y="13944"/>
                  </a:lnTo>
                  <a:lnTo>
                    <a:pt x="10335" y="13538"/>
                  </a:lnTo>
                  <a:lnTo>
                    <a:pt x="18247" y="13538"/>
                  </a:lnTo>
                  <a:lnTo>
                    <a:pt x="17828" y="13398"/>
                  </a:lnTo>
                  <a:lnTo>
                    <a:pt x="17980" y="13093"/>
                  </a:lnTo>
                  <a:lnTo>
                    <a:pt x="18615" y="12649"/>
                  </a:lnTo>
                  <a:lnTo>
                    <a:pt x="21442" y="12649"/>
                  </a:lnTo>
                  <a:lnTo>
                    <a:pt x="21098" y="12357"/>
                  </a:lnTo>
                  <a:close/>
                </a:path>
                <a:path w="21590" h="20320">
                  <a:moveTo>
                    <a:pt x="18747" y="13666"/>
                  </a:moveTo>
                  <a:lnTo>
                    <a:pt x="18323" y="13944"/>
                  </a:lnTo>
                  <a:lnTo>
                    <a:pt x="17955" y="14096"/>
                  </a:lnTo>
                  <a:lnTo>
                    <a:pt x="19474" y="14096"/>
                  </a:lnTo>
                  <a:lnTo>
                    <a:pt x="19384" y="13872"/>
                  </a:lnTo>
                  <a:lnTo>
                    <a:pt x="18888" y="13695"/>
                  </a:lnTo>
                  <a:lnTo>
                    <a:pt x="18747" y="13666"/>
                  </a:lnTo>
                  <a:close/>
                </a:path>
                <a:path w="21590" h="20320">
                  <a:moveTo>
                    <a:pt x="19339" y="13652"/>
                  </a:moveTo>
                  <a:lnTo>
                    <a:pt x="18768" y="13652"/>
                  </a:lnTo>
                  <a:lnTo>
                    <a:pt x="19352" y="13792"/>
                  </a:lnTo>
                  <a:lnTo>
                    <a:pt x="19479" y="13906"/>
                  </a:lnTo>
                  <a:lnTo>
                    <a:pt x="19339" y="13652"/>
                  </a:lnTo>
                  <a:close/>
                </a:path>
                <a:path w="21590" h="20320">
                  <a:moveTo>
                    <a:pt x="19248" y="13485"/>
                  </a:moveTo>
                  <a:lnTo>
                    <a:pt x="18437" y="13601"/>
                  </a:lnTo>
                  <a:lnTo>
                    <a:pt x="18747" y="13666"/>
                  </a:lnTo>
                  <a:lnTo>
                    <a:pt x="19339" y="13652"/>
                  </a:lnTo>
                  <a:lnTo>
                    <a:pt x="19248" y="13485"/>
                  </a:lnTo>
                  <a:close/>
                </a:path>
                <a:path w="21590" h="20320">
                  <a:moveTo>
                    <a:pt x="21442" y="12649"/>
                  </a:moveTo>
                  <a:lnTo>
                    <a:pt x="18615" y="12649"/>
                  </a:lnTo>
                  <a:lnTo>
                    <a:pt x="18920" y="12890"/>
                  </a:lnTo>
                  <a:lnTo>
                    <a:pt x="19248" y="13485"/>
                  </a:lnTo>
                  <a:lnTo>
                    <a:pt x="19504" y="13449"/>
                  </a:lnTo>
                  <a:lnTo>
                    <a:pt x="19733" y="13385"/>
                  </a:lnTo>
                  <a:lnTo>
                    <a:pt x="21562" y="12750"/>
                  </a:lnTo>
                  <a:close/>
                </a:path>
                <a:path w="21590" h="20320">
                  <a:moveTo>
                    <a:pt x="13856" y="4889"/>
                  </a:moveTo>
                  <a:lnTo>
                    <a:pt x="8023" y="4889"/>
                  </a:lnTo>
                  <a:lnTo>
                    <a:pt x="7706" y="5575"/>
                  </a:lnTo>
                  <a:lnTo>
                    <a:pt x="7625" y="5943"/>
                  </a:lnTo>
                  <a:lnTo>
                    <a:pt x="7542" y="6934"/>
                  </a:lnTo>
                  <a:lnTo>
                    <a:pt x="7985" y="7277"/>
                  </a:lnTo>
                  <a:lnTo>
                    <a:pt x="10640" y="8483"/>
                  </a:lnTo>
                  <a:lnTo>
                    <a:pt x="10754" y="8750"/>
                  </a:lnTo>
                  <a:lnTo>
                    <a:pt x="8938" y="10452"/>
                  </a:lnTo>
                  <a:lnTo>
                    <a:pt x="8430" y="10553"/>
                  </a:lnTo>
                  <a:lnTo>
                    <a:pt x="7985" y="10744"/>
                  </a:lnTo>
                  <a:lnTo>
                    <a:pt x="7909" y="11404"/>
                  </a:lnTo>
                  <a:lnTo>
                    <a:pt x="7426" y="11734"/>
                  </a:lnTo>
                  <a:lnTo>
                    <a:pt x="6868" y="11976"/>
                  </a:lnTo>
                  <a:lnTo>
                    <a:pt x="6969" y="12179"/>
                  </a:lnTo>
                  <a:lnTo>
                    <a:pt x="7134" y="12649"/>
                  </a:lnTo>
                  <a:lnTo>
                    <a:pt x="8125" y="12357"/>
                  </a:lnTo>
                  <a:lnTo>
                    <a:pt x="21098" y="12357"/>
                  </a:lnTo>
                  <a:lnTo>
                    <a:pt x="20126" y="11531"/>
                  </a:lnTo>
                  <a:lnTo>
                    <a:pt x="20558" y="10706"/>
                  </a:lnTo>
                  <a:lnTo>
                    <a:pt x="19606" y="10286"/>
                  </a:lnTo>
                  <a:lnTo>
                    <a:pt x="19682" y="9804"/>
                  </a:lnTo>
                  <a:lnTo>
                    <a:pt x="19911" y="9728"/>
                  </a:lnTo>
                  <a:lnTo>
                    <a:pt x="20754" y="9728"/>
                  </a:lnTo>
                  <a:lnTo>
                    <a:pt x="20659" y="9436"/>
                  </a:lnTo>
                  <a:lnTo>
                    <a:pt x="20101" y="9436"/>
                  </a:lnTo>
                  <a:lnTo>
                    <a:pt x="19565" y="8902"/>
                  </a:lnTo>
                  <a:lnTo>
                    <a:pt x="15313" y="8902"/>
                  </a:lnTo>
                  <a:lnTo>
                    <a:pt x="14750" y="8483"/>
                  </a:lnTo>
                  <a:lnTo>
                    <a:pt x="14386" y="7111"/>
                  </a:lnTo>
                  <a:lnTo>
                    <a:pt x="15735" y="7111"/>
                  </a:lnTo>
                  <a:lnTo>
                    <a:pt x="15877" y="6845"/>
                  </a:lnTo>
                  <a:lnTo>
                    <a:pt x="14107" y="5410"/>
                  </a:lnTo>
                  <a:lnTo>
                    <a:pt x="13856" y="4889"/>
                  </a:lnTo>
                  <a:close/>
                </a:path>
                <a:path w="21590" h="20320">
                  <a:moveTo>
                    <a:pt x="20754" y="9728"/>
                  </a:moveTo>
                  <a:lnTo>
                    <a:pt x="19911" y="9728"/>
                  </a:lnTo>
                  <a:lnTo>
                    <a:pt x="20279" y="10007"/>
                  </a:lnTo>
                  <a:lnTo>
                    <a:pt x="20787" y="9829"/>
                  </a:lnTo>
                  <a:close/>
                </a:path>
                <a:path w="21590" h="20320">
                  <a:moveTo>
                    <a:pt x="19568" y="6349"/>
                  </a:moveTo>
                  <a:lnTo>
                    <a:pt x="19034" y="6629"/>
                  </a:lnTo>
                  <a:lnTo>
                    <a:pt x="20101" y="9436"/>
                  </a:lnTo>
                  <a:lnTo>
                    <a:pt x="20659" y="9436"/>
                  </a:lnTo>
                  <a:lnTo>
                    <a:pt x="19568" y="6349"/>
                  </a:lnTo>
                  <a:close/>
                </a:path>
                <a:path w="21590" h="20320">
                  <a:moveTo>
                    <a:pt x="15986" y="6934"/>
                  </a:moveTo>
                  <a:lnTo>
                    <a:pt x="15808" y="7594"/>
                  </a:lnTo>
                  <a:lnTo>
                    <a:pt x="16126" y="8407"/>
                  </a:lnTo>
                  <a:lnTo>
                    <a:pt x="15313" y="8902"/>
                  </a:lnTo>
                  <a:lnTo>
                    <a:pt x="19565" y="8902"/>
                  </a:lnTo>
                  <a:lnTo>
                    <a:pt x="17701" y="7048"/>
                  </a:lnTo>
                  <a:lnTo>
                    <a:pt x="16659" y="7048"/>
                  </a:lnTo>
                  <a:lnTo>
                    <a:pt x="15986" y="6934"/>
                  </a:lnTo>
                  <a:close/>
                </a:path>
                <a:path w="21590" h="20320">
                  <a:moveTo>
                    <a:pt x="15735" y="7111"/>
                  </a:moveTo>
                  <a:lnTo>
                    <a:pt x="14386" y="7111"/>
                  </a:lnTo>
                  <a:lnTo>
                    <a:pt x="15466" y="7302"/>
                  </a:lnTo>
                  <a:lnTo>
                    <a:pt x="15735" y="7111"/>
                  </a:lnTo>
                  <a:close/>
                </a:path>
                <a:path w="21590" h="20320">
                  <a:moveTo>
                    <a:pt x="17586" y="6934"/>
                  </a:moveTo>
                  <a:lnTo>
                    <a:pt x="16659" y="7048"/>
                  </a:lnTo>
                  <a:lnTo>
                    <a:pt x="17701" y="7048"/>
                  </a:lnTo>
                  <a:close/>
                </a:path>
                <a:path w="21590" h="20320">
                  <a:moveTo>
                    <a:pt x="13673" y="4508"/>
                  </a:moveTo>
                  <a:lnTo>
                    <a:pt x="5953" y="4508"/>
                  </a:lnTo>
                  <a:lnTo>
                    <a:pt x="5905" y="4737"/>
                  </a:lnTo>
                  <a:lnTo>
                    <a:pt x="5817" y="5410"/>
                  </a:lnTo>
                  <a:lnTo>
                    <a:pt x="6169" y="5943"/>
                  </a:lnTo>
                  <a:lnTo>
                    <a:pt x="6525" y="5600"/>
                  </a:lnTo>
                  <a:lnTo>
                    <a:pt x="6830" y="5079"/>
                  </a:lnTo>
                  <a:lnTo>
                    <a:pt x="8023" y="4889"/>
                  </a:lnTo>
                  <a:lnTo>
                    <a:pt x="13856" y="4889"/>
                  </a:lnTo>
                  <a:lnTo>
                    <a:pt x="13673" y="4508"/>
                  </a:lnTo>
                  <a:close/>
                </a:path>
                <a:path w="21590" h="20320">
                  <a:moveTo>
                    <a:pt x="657" y="1739"/>
                  </a:moveTo>
                  <a:lnTo>
                    <a:pt x="6" y="1981"/>
                  </a:lnTo>
                  <a:lnTo>
                    <a:pt x="941" y="3759"/>
                  </a:lnTo>
                  <a:lnTo>
                    <a:pt x="2715" y="4737"/>
                  </a:lnTo>
                  <a:lnTo>
                    <a:pt x="5953" y="4508"/>
                  </a:lnTo>
                  <a:lnTo>
                    <a:pt x="13673" y="4508"/>
                  </a:lnTo>
                  <a:lnTo>
                    <a:pt x="13349" y="3835"/>
                  </a:lnTo>
                  <a:lnTo>
                    <a:pt x="11414" y="3835"/>
                  </a:lnTo>
                  <a:lnTo>
                    <a:pt x="9801" y="3759"/>
                  </a:lnTo>
                  <a:lnTo>
                    <a:pt x="6474" y="3759"/>
                  </a:lnTo>
                  <a:lnTo>
                    <a:pt x="6227" y="3301"/>
                  </a:lnTo>
                  <a:lnTo>
                    <a:pt x="2270" y="3301"/>
                  </a:lnTo>
                  <a:lnTo>
                    <a:pt x="1457" y="2285"/>
                  </a:lnTo>
                  <a:lnTo>
                    <a:pt x="657" y="1739"/>
                  </a:lnTo>
                  <a:close/>
                </a:path>
                <a:path w="21590" h="20320">
                  <a:moveTo>
                    <a:pt x="10881" y="1790"/>
                  </a:moveTo>
                  <a:lnTo>
                    <a:pt x="10381" y="1993"/>
                  </a:lnTo>
                  <a:lnTo>
                    <a:pt x="10208" y="2044"/>
                  </a:lnTo>
                  <a:lnTo>
                    <a:pt x="10208" y="2692"/>
                  </a:lnTo>
                  <a:lnTo>
                    <a:pt x="11414" y="3835"/>
                  </a:lnTo>
                  <a:lnTo>
                    <a:pt x="13349" y="3835"/>
                  </a:lnTo>
                  <a:lnTo>
                    <a:pt x="12989" y="3086"/>
                  </a:lnTo>
                  <a:lnTo>
                    <a:pt x="10881" y="1790"/>
                  </a:lnTo>
                  <a:close/>
                </a:path>
                <a:path w="21590" h="20320">
                  <a:moveTo>
                    <a:pt x="8188" y="3682"/>
                  </a:moveTo>
                  <a:lnTo>
                    <a:pt x="6474" y="3759"/>
                  </a:lnTo>
                  <a:lnTo>
                    <a:pt x="9801" y="3759"/>
                  </a:lnTo>
                  <a:lnTo>
                    <a:pt x="8188" y="3682"/>
                  </a:lnTo>
                  <a:close/>
                </a:path>
                <a:path w="21590" h="20320">
                  <a:moveTo>
                    <a:pt x="3134" y="0"/>
                  </a:moveTo>
                  <a:lnTo>
                    <a:pt x="2461" y="279"/>
                  </a:lnTo>
                  <a:lnTo>
                    <a:pt x="2791" y="1193"/>
                  </a:lnTo>
                  <a:lnTo>
                    <a:pt x="2981" y="1638"/>
                  </a:lnTo>
                  <a:lnTo>
                    <a:pt x="2270" y="3301"/>
                  </a:lnTo>
                  <a:lnTo>
                    <a:pt x="6227" y="3301"/>
                  </a:lnTo>
                  <a:lnTo>
                    <a:pt x="5088" y="1193"/>
                  </a:lnTo>
                  <a:lnTo>
                    <a:pt x="3528" y="1193"/>
                  </a:lnTo>
                  <a:lnTo>
                    <a:pt x="3134" y="0"/>
                  </a:lnTo>
                  <a:close/>
                </a:path>
                <a:path w="21590" h="20320">
                  <a:moveTo>
                    <a:pt x="5026" y="1079"/>
                  </a:moveTo>
                  <a:lnTo>
                    <a:pt x="3528" y="1193"/>
                  </a:lnTo>
                  <a:lnTo>
                    <a:pt x="5088" y="1193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1" name="object 4301"/>
            <p:cNvSpPr/>
            <p:nvPr/>
          </p:nvSpPr>
          <p:spPr>
            <a:xfrm>
              <a:off x="12485711" y="6854450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4">
                  <a:moveTo>
                    <a:pt x="1612" y="76"/>
                  </a:moveTo>
                  <a:lnTo>
                    <a:pt x="498" y="419"/>
                  </a:lnTo>
                  <a:lnTo>
                    <a:pt x="527" y="2070"/>
                  </a:lnTo>
                  <a:lnTo>
                    <a:pt x="651" y="2730"/>
                  </a:lnTo>
                  <a:lnTo>
                    <a:pt x="1206" y="3771"/>
                  </a:lnTo>
                  <a:lnTo>
                    <a:pt x="1562" y="4508"/>
                  </a:lnTo>
                  <a:lnTo>
                    <a:pt x="0" y="5676"/>
                  </a:lnTo>
                  <a:lnTo>
                    <a:pt x="876" y="6883"/>
                  </a:lnTo>
                  <a:lnTo>
                    <a:pt x="1562" y="6616"/>
                  </a:lnTo>
                  <a:lnTo>
                    <a:pt x="3879" y="6616"/>
                  </a:lnTo>
                  <a:lnTo>
                    <a:pt x="4572" y="6261"/>
                  </a:lnTo>
                  <a:lnTo>
                    <a:pt x="4438" y="5676"/>
                  </a:lnTo>
                  <a:lnTo>
                    <a:pt x="4064" y="4953"/>
                  </a:lnTo>
                  <a:lnTo>
                    <a:pt x="4724" y="4127"/>
                  </a:lnTo>
                  <a:lnTo>
                    <a:pt x="9433" y="4127"/>
                  </a:lnTo>
                  <a:lnTo>
                    <a:pt x="9474" y="3771"/>
                  </a:lnTo>
                  <a:lnTo>
                    <a:pt x="5181" y="3708"/>
                  </a:lnTo>
                  <a:lnTo>
                    <a:pt x="4225" y="2628"/>
                  </a:lnTo>
                  <a:lnTo>
                    <a:pt x="2616" y="584"/>
                  </a:lnTo>
                  <a:lnTo>
                    <a:pt x="1612" y="76"/>
                  </a:lnTo>
                  <a:close/>
                </a:path>
                <a:path w="10795" h="6984">
                  <a:moveTo>
                    <a:pt x="3879" y="6616"/>
                  </a:moveTo>
                  <a:lnTo>
                    <a:pt x="1562" y="6616"/>
                  </a:lnTo>
                  <a:lnTo>
                    <a:pt x="2603" y="6756"/>
                  </a:lnTo>
                  <a:lnTo>
                    <a:pt x="3606" y="6756"/>
                  </a:lnTo>
                  <a:lnTo>
                    <a:pt x="3879" y="6616"/>
                  </a:lnTo>
                  <a:close/>
                </a:path>
                <a:path w="10795" h="6984">
                  <a:moveTo>
                    <a:pt x="9433" y="4127"/>
                  </a:moveTo>
                  <a:lnTo>
                    <a:pt x="4724" y="4127"/>
                  </a:lnTo>
                  <a:lnTo>
                    <a:pt x="5270" y="4699"/>
                  </a:lnTo>
                  <a:lnTo>
                    <a:pt x="5676" y="5054"/>
                  </a:lnTo>
                  <a:lnTo>
                    <a:pt x="6705" y="5067"/>
                  </a:lnTo>
                  <a:lnTo>
                    <a:pt x="5956" y="5753"/>
                  </a:lnTo>
                  <a:lnTo>
                    <a:pt x="6896" y="6172"/>
                  </a:lnTo>
                  <a:lnTo>
                    <a:pt x="7924" y="5905"/>
                  </a:lnTo>
                  <a:lnTo>
                    <a:pt x="8712" y="5232"/>
                  </a:lnTo>
                  <a:lnTo>
                    <a:pt x="9332" y="4508"/>
                  </a:lnTo>
                  <a:lnTo>
                    <a:pt x="9433" y="4127"/>
                  </a:lnTo>
                  <a:close/>
                </a:path>
                <a:path w="10795" h="6984">
                  <a:moveTo>
                    <a:pt x="6565" y="952"/>
                  </a:moveTo>
                  <a:lnTo>
                    <a:pt x="5181" y="3708"/>
                  </a:lnTo>
                  <a:lnTo>
                    <a:pt x="9565" y="3708"/>
                  </a:lnTo>
                  <a:lnTo>
                    <a:pt x="9931" y="3454"/>
                  </a:lnTo>
                  <a:lnTo>
                    <a:pt x="10477" y="3251"/>
                  </a:lnTo>
                  <a:lnTo>
                    <a:pt x="10185" y="2697"/>
                  </a:lnTo>
                  <a:lnTo>
                    <a:pt x="7353" y="1308"/>
                  </a:lnTo>
                  <a:lnTo>
                    <a:pt x="6565" y="952"/>
                  </a:lnTo>
                  <a:close/>
                </a:path>
                <a:path w="10795" h="6984">
                  <a:moveTo>
                    <a:pt x="9996" y="2337"/>
                  </a:moveTo>
                  <a:lnTo>
                    <a:pt x="10149" y="2628"/>
                  </a:lnTo>
                  <a:lnTo>
                    <a:pt x="10718" y="2959"/>
                  </a:lnTo>
                  <a:lnTo>
                    <a:pt x="9996" y="2337"/>
                  </a:lnTo>
                  <a:close/>
                </a:path>
                <a:path w="10795" h="6984">
                  <a:moveTo>
                    <a:pt x="8801" y="0"/>
                  </a:moveTo>
                  <a:lnTo>
                    <a:pt x="7277" y="0"/>
                  </a:lnTo>
                  <a:lnTo>
                    <a:pt x="9996" y="2337"/>
                  </a:lnTo>
                  <a:lnTo>
                    <a:pt x="9931" y="419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2" name="object 4302"/>
            <p:cNvSpPr/>
            <p:nvPr/>
          </p:nvSpPr>
          <p:spPr>
            <a:xfrm>
              <a:off x="12495102" y="685632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886" y="0"/>
                  </a:moveTo>
                  <a:lnTo>
                    <a:pt x="2451" y="469"/>
                  </a:lnTo>
                  <a:lnTo>
                    <a:pt x="1092" y="1371"/>
                  </a:lnTo>
                  <a:lnTo>
                    <a:pt x="546" y="1574"/>
                  </a:lnTo>
                  <a:lnTo>
                    <a:pt x="88" y="1904"/>
                  </a:lnTo>
                  <a:lnTo>
                    <a:pt x="0" y="2565"/>
                  </a:lnTo>
                  <a:lnTo>
                    <a:pt x="647" y="2666"/>
                  </a:lnTo>
                  <a:lnTo>
                    <a:pt x="965" y="3124"/>
                  </a:lnTo>
                  <a:lnTo>
                    <a:pt x="1193" y="3670"/>
                  </a:lnTo>
                  <a:lnTo>
                    <a:pt x="2705" y="3149"/>
                  </a:lnTo>
                  <a:lnTo>
                    <a:pt x="4241" y="2832"/>
                  </a:lnTo>
                  <a:lnTo>
                    <a:pt x="5994" y="4457"/>
                  </a:lnTo>
                  <a:lnTo>
                    <a:pt x="5765" y="5765"/>
                  </a:lnTo>
                  <a:lnTo>
                    <a:pt x="7658" y="4559"/>
                  </a:lnTo>
                  <a:lnTo>
                    <a:pt x="7112" y="3797"/>
                  </a:lnTo>
                  <a:lnTo>
                    <a:pt x="5943" y="2451"/>
                  </a:lnTo>
                  <a:lnTo>
                    <a:pt x="7048" y="914"/>
                  </a:lnTo>
                  <a:lnTo>
                    <a:pt x="5486" y="48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3" name="object 4303"/>
            <p:cNvSpPr/>
            <p:nvPr/>
          </p:nvSpPr>
          <p:spPr>
            <a:xfrm>
              <a:off x="12473360" y="685736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997" y="0"/>
                  </a:moveTo>
                  <a:lnTo>
                    <a:pt x="5651" y="546"/>
                  </a:lnTo>
                  <a:lnTo>
                    <a:pt x="5448" y="685"/>
                  </a:lnTo>
                  <a:lnTo>
                    <a:pt x="5219" y="736"/>
                  </a:lnTo>
                  <a:lnTo>
                    <a:pt x="4978" y="723"/>
                  </a:lnTo>
                  <a:lnTo>
                    <a:pt x="3568" y="1270"/>
                  </a:lnTo>
                  <a:lnTo>
                    <a:pt x="3340" y="2641"/>
                  </a:lnTo>
                  <a:lnTo>
                    <a:pt x="2793" y="3771"/>
                  </a:lnTo>
                  <a:lnTo>
                    <a:pt x="2146" y="5041"/>
                  </a:lnTo>
                  <a:lnTo>
                    <a:pt x="1396" y="4737"/>
                  </a:lnTo>
                  <a:lnTo>
                    <a:pt x="584" y="3987"/>
                  </a:lnTo>
                  <a:lnTo>
                    <a:pt x="0" y="4737"/>
                  </a:lnTo>
                  <a:lnTo>
                    <a:pt x="228" y="5638"/>
                  </a:lnTo>
                  <a:lnTo>
                    <a:pt x="88" y="6489"/>
                  </a:lnTo>
                  <a:lnTo>
                    <a:pt x="838" y="6642"/>
                  </a:lnTo>
                  <a:lnTo>
                    <a:pt x="1600" y="6819"/>
                  </a:lnTo>
                  <a:lnTo>
                    <a:pt x="2349" y="6451"/>
                  </a:lnTo>
                  <a:lnTo>
                    <a:pt x="2895" y="5080"/>
                  </a:lnTo>
                  <a:lnTo>
                    <a:pt x="4648" y="5080"/>
                  </a:lnTo>
                  <a:lnTo>
                    <a:pt x="5333" y="3835"/>
                  </a:lnTo>
                  <a:lnTo>
                    <a:pt x="5194" y="2247"/>
                  </a:lnTo>
                  <a:lnTo>
                    <a:pt x="7124" y="158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EF4B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4" name="object 4304"/>
            <p:cNvSpPr/>
            <p:nvPr/>
          </p:nvSpPr>
          <p:spPr>
            <a:xfrm>
              <a:off x="12487369" y="684745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616" y="0"/>
                  </a:moveTo>
                  <a:lnTo>
                    <a:pt x="2171" y="190"/>
                  </a:lnTo>
                  <a:lnTo>
                    <a:pt x="1701" y="355"/>
                  </a:lnTo>
                  <a:lnTo>
                    <a:pt x="1231" y="533"/>
                  </a:lnTo>
                  <a:lnTo>
                    <a:pt x="0" y="1587"/>
                  </a:lnTo>
                  <a:lnTo>
                    <a:pt x="2527" y="3606"/>
                  </a:lnTo>
                  <a:lnTo>
                    <a:pt x="254" y="4394"/>
                  </a:lnTo>
                  <a:lnTo>
                    <a:pt x="965" y="4851"/>
                  </a:lnTo>
                  <a:lnTo>
                    <a:pt x="1460" y="5702"/>
                  </a:lnTo>
                  <a:lnTo>
                    <a:pt x="1879" y="5803"/>
                  </a:lnTo>
                  <a:lnTo>
                    <a:pt x="4686" y="4394"/>
                  </a:lnTo>
                  <a:lnTo>
                    <a:pt x="2425" y="2044"/>
                  </a:lnTo>
                  <a:lnTo>
                    <a:pt x="3581" y="431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E627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5" name="object 4305"/>
            <p:cNvSpPr/>
            <p:nvPr/>
          </p:nvSpPr>
          <p:spPr>
            <a:xfrm>
              <a:off x="12492366" y="684989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324" y="0"/>
                  </a:moveTo>
                  <a:lnTo>
                    <a:pt x="1358" y="152"/>
                  </a:lnTo>
                  <a:lnTo>
                    <a:pt x="558" y="558"/>
                  </a:lnTo>
                  <a:lnTo>
                    <a:pt x="0" y="1219"/>
                  </a:lnTo>
                  <a:lnTo>
                    <a:pt x="304" y="2362"/>
                  </a:lnTo>
                  <a:lnTo>
                    <a:pt x="495" y="2959"/>
                  </a:lnTo>
                  <a:lnTo>
                    <a:pt x="914" y="2908"/>
                  </a:lnTo>
                  <a:lnTo>
                    <a:pt x="2412" y="2489"/>
                  </a:lnTo>
                  <a:lnTo>
                    <a:pt x="3365" y="2070"/>
                  </a:lnTo>
                  <a:lnTo>
                    <a:pt x="3251" y="952"/>
                  </a:lnTo>
                  <a:lnTo>
                    <a:pt x="3174" y="139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E829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6" name="object 4306"/>
            <p:cNvSpPr/>
            <p:nvPr/>
          </p:nvSpPr>
          <p:spPr>
            <a:xfrm>
              <a:off x="12480794" y="685293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054" y="0"/>
                  </a:moveTo>
                  <a:lnTo>
                    <a:pt x="711" y="380"/>
                  </a:lnTo>
                  <a:lnTo>
                    <a:pt x="368" y="774"/>
                  </a:lnTo>
                  <a:lnTo>
                    <a:pt x="12" y="1168"/>
                  </a:lnTo>
                  <a:lnTo>
                    <a:pt x="12" y="1422"/>
                  </a:lnTo>
                  <a:lnTo>
                    <a:pt x="0" y="1663"/>
                  </a:lnTo>
                  <a:lnTo>
                    <a:pt x="0" y="1917"/>
                  </a:lnTo>
                  <a:lnTo>
                    <a:pt x="203" y="2336"/>
                  </a:lnTo>
                  <a:lnTo>
                    <a:pt x="368" y="2768"/>
                  </a:lnTo>
                  <a:lnTo>
                    <a:pt x="571" y="3200"/>
                  </a:lnTo>
                  <a:lnTo>
                    <a:pt x="1409" y="2781"/>
                  </a:lnTo>
                  <a:lnTo>
                    <a:pt x="2463" y="3022"/>
                  </a:lnTo>
                  <a:lnTo>
                    <a:pt x="3225" y="2324"/>
                  </a:lnTo>
                  <a:lnTo>
                    <a:pt x="2730" y="1282"/>
                  </a:lnTo>
                  <a:lnTo>
                    <a:pt x="1308" y="116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7" name="object 4307"/>
            <p:cNvSpPr/>
            <p:nvPr/>
          </p:nvSpPr>
          <p:spPr>
            <a:xfrm>
              <a:off x="12478402" y="685484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87" y="0"/>
                  </a:moveTo>
                  <a:lnTo>
                    <a:pt x="1955" y="1104"/>
                  </a:lnTo>
                  <a:lnTo>
                    <a:pt x="0" y="1346"/>
                  </a:lnTo>
                  <a:lnTo>
                    <a:pt x="622" y="3060"/>
                  </a:lnTo>
                  <a:lnTo>
                    <a:pt x="1498" y="2705"/>
                  </a:lnTo>
                  <a:lnTo>
                    <a:pt x="1955" y="2514"/>
                  </a:lnTo>
                  <a:lnTo>
                    <a:pt x="2133" y="2413"/>
                  </a:lnTo>
                  <a:lnTo>
                    <a:pt x="2324" y="2336"/>
                  </a:lnTo>
                  <a:lnTo>
                    <a:pt x="2527" y="2286"/>
                  </a:lnTo>
                  <a:lnTo>
                    <a:pt x="3022" y="1282"/>
                  </a:lnTo>
                  <a:lnTo>
                    <a:pt x="2755" y="850"/>
                  </a:lnTo>
                  <a:lnTo>
                    <a:pt x="2590" y="431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27B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8" name="object 4308"/>
            <p:cNvSpPr/>
            <p:nvPr/>
          </p:nvSpPr>
          <p:spPr>
            <a:xfrm>
              <a:off x="12484770" y="68616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736" y="0"/>
                  </a:moveTo>
                  <a:lnTo>
                    <a:pt x="0" y="1168"/>
                  </a:lnTo>
                  <a:lnTo>
                    <a:pt x="800" y="1714"/>
                  </a:lnTo>
                  <a:lnTo>
                    <a:pt x="1625" y="2730"/>
                  </a:lnTo>
                  <a:lnTo>
                    <a:pt x="2336" y="1066"/>
                  </a:lnTo>
                  <a:lnTo>
                    <a:pt x="1549" y="87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09" name="object 4309"/>
            <p:cNvSpPr/>
            <p:nvPr/>
          </p:nvSpPr>
          <p:spPr>
            <a:xfrm>
              <a:off x="12481847" y="68438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50" y="165"/>
                  </a:lnTo>
                  <a:lnTo>
                    <a:pt x="38" y="330"/>
                  </a:lnTo>
                  <a:lnTo>
                    <a:pt x="292" y="584"/>
                  </a:lnTo>
                  <a:lnTo>
                    <a:pt x="406" y="393"/>
                  </a:lnTo>
                  <a:lnTo>
                    <a:pt x="355" y="7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F39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0" name="object 4310"/>
            <p:cNvSpPr/>
            <p:nvPr/>
          </p:nvSpPr>
          <p:spPr>
            <a:xfrm>
              <a:off x="12497940" y="68529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09"/>
                  </a:lnTo>
                  <a:lnTo>
                    <a:pt x="0" y="939"/>
                  </a:lnTo>
                  <a:lnTo>
                    <a:pt x="114" y="60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1" name="object 4311"/>
            <p:cNvSpPr/>
            <p:nvPr/>
          </p:nvSpPr>
          <p:spPr>
            <a:xfrm>
              <a:off x="12480922" y="685612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95" y="0"/>
                  </a:moveTo>
                  <a:lnTo>
                    <a:pt x="0" y="1003"/>
                  </a:lnTo>
                  <a:lnTo>
                    <a:pt x="368" y="762"/>
                  </a:lnTo>
                  <a:lnTo>
                    <a:pt x="546" y="4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2" name="object 4312"/>
            <p:cNvSpPr/>
            <p:nvPr/>
          </p:nvSpPr>
          <p:spPr>
            <a:xfrm>
              <a:off x="12486539" y="684101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92" y="1104"/>
                  </a:moveTo>
                  <a:lnTo>
                    <a:pt x="50" y="1143"/>
                  </a:lnTo>
                  <a:lnTo>
                    <a:pt x="0" y="1358"/>
                  </a:lnTo>
                  <a:lnTo>
                    <a:pt x="266" y="1219"/>
                  </a:lnTo>
                  <a:close/>
                </a:path>
                <a:path w="3809" h="6984">
                  <a:moveTo>
                    <a:pt x="2298" y="1384"/>
                  </a:moveTo>
                  <a:lnTo>
                    <a:pt x="2146" y="914"/>
                  </a:lnTo>
                  <a:lnTo>
                    <a:pt x="1955" y="457"/>
                  </a:lnTo>
                  <a:lnTo>
                    <a:pt x="1790" y="0"/>
                  </a:lnTo>
                  <a:lnTo>
                    <a:pt x="1257" y="736"/>
                  </a:lnTo>
                  <a:lnTo>
                    <a:pt x="1435" y="1168"/>
                  </a:lnTo>
                  <a:lnTo>
                    <a:pt x="2298" y="1384"/>
                  </a:lnTo>
                  <a:close/>
                </a:path>
                <a:path w="3809" h="6984">
                  <a:moveTo>
                    <a:pt x="2667" y="1435"/>
                  </a:moveTo>
                  <a:lnTo>
                    <a:pt x="2311" y="1384"/>
                  </a:lnTo>
                  <a:lnTo>
                    <a:pt x="2578" y="1600"/>
                  </a:lnTo>
                  <a:lnTo>
                    <a:pt x="2667" y="1435"/>
                  </a:lnTo>
                  <a:close/>
                </a:path>
                <a:path w="3809" h="6984">
                  <a:moveTo>
                    <a:pt x="3441" y="6438"/>
                  </a:moveTo>
                  <a:lnTo>
                    <a:pt x="2933" y="6045"/>
                  </a:lnTo>
                  <a:lnTo>
                    <a:pt x="2476" y="5156"/>
                  </a:lnTo>
                  <a:lnTo>
                    <a:pt x="1828" y="5435"/>
                  </a:lnTo>
                  <a:lnTo>
                    <a:pt x="1397" y="5638"/>
                  </a:lnTo>
                  <a:lnTo>
                    <a:pt x="1930" y="6438"/>
                  </a:lnTo>
                  <a:lnTo>
                    <a:pt x="2057" y="6972"/>
                  </a:lnTo>
                  <a:lnTo>
                    <a:pt x="2527" y="6794"/>
                  </a:lnTo>
                  <a:lnTo>
                    <a:pt x="2997" y="6629"/>
                  </a:lnTo>
                  <a:lnTo>
                    <a:pt x="3441" y="6438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3" name="object 4313"/>
            <p:cNvSpPr/>
            <p:nvPr/>
          </p:nvSpPr>
          <p:spPr>
            <a:xfrm>
              <a:off x="12468098" y="6864946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22453" y="31813"/>
                  </a:moveTo>
                  <a:lnTo>
                    <a:pt x="20726" y="31407"/>
                  </a:lnTo>
                  <a:lnTo>
                    <a:pt x="19761" y="31508"/>
                  </a:lnTo>
                  <a:lnTo>
                    <a:pt x="19685" y="31635"/>
                  </a:lnTo>
                  <a:lnTo>
                    <a:pt x="19431" y="32067"/>
                  </a:lnTo>
                  <a:lnTo>
                    <a:pt x="19227" y="32054"/>
                  </a:lnTo>
                  <a:lnTo>
                    <a:pt x="19151" y="31915"/>
                  </a:lnTo>
                  <a:lnTo>
                    <a:pt x="19265" y="31534"/>
                  </a:lnTo>
                  <a:lnTo>
                    <a:pt x="19812" y="31242"/>
                  </a:lnTo>
                  <a:lnTo>
                    <a:pt x="20091" y="29857"/>
                  </a:lnTo>
                  <a:lnTo>
                    <a:pt x="20802" y="28587"/>
                  </a:lnTo>
                  <a:lnTo>
                    <a:pt x="19951" y="27254"/>
                  </a:lnTo>
                  <a:lnTo>
                    <a:pt x="18770" y="25501"/>
                  </a:lnTo>
                  <a:lnTo>
                    <a:pt x="18796" y="25285"/>
                  </a:lnTo>
                  <a:lnTo>
                    <a:pt x="8864" y="25298"/>
                  </a:lnTo>
                  <a:lnTo>
                    <a:pt x="7467" y="27051"/>
                  </a:lnTo>
                  <a:lnTo>
                    <a:pt x="7950" y="28651"/>
                  </a:lnTo>
                  <a:lnTo>
                    <a:pt x="7696" y="30162"/>
                  </a:lnTo>
                  <a:lnTo>
                    <a:pt x="8610" y="30340"/>
                  </a:lnTo>
                  <a:lnTo>
                    <a:pt x="9601" y="30264"/>
                  </a:lnTo>
                  <a:lnTo>
                    <a:pt x="10426" y="30835"/>
                  </a:lnTo>
                  <a:lnTo>
                    <a:pt x="10909" y="30264"/>
                  </a:lnTo>
                  <a:lnTo>
                    <a:pt x="11099" y="30048"/>
                  </a:lnTo>
                  <a:lnTo>
                    <a:pt x="11811" y="29857"/>
                  </a:lnTo>
                  <a:lnTo>
                    <a:pt x="12954" y="31356"/>
                  </a:lnTo>
                  <a:lnTo>
                    <a:pt x="13081" y="32435"/>
                  </a:lnTo>
                  <a:lnTo>
                    <a:pt x="14109" y="32613"/>
                  </a:lnTo>
                  <a:lnTo>
                    <a:pt x="14757" y="32359"/>
                  </a:lnTo>
                  <a:lnTo>
                    <a:pt x="14655" y="31813"/>
                  </a:lnTo>
                  <a:lnTo>
                    <a:pt x="14478" y="31356"/>
                  </a:lnTo>
                  <a:lnTo>
                    <a:pt x="15849" y="31165"/>
                  </a:lnTo>
                  <a:lnTo>
                    <a:pt x="18326" y="33388"/>
                  </a:lnTo>
                  <a:lnTo>
                    <a:pt x="19507" y="32334"/>
                  </a:lnTo>
                  <a:lnTo>
                    <a:pt x="21513" y="33464"/>
                  </a:lnTo>
                  <a:lnTo>
                    <a:pt x="22161" y="32334"/>
                  </a:lnTo>
                  <a:lnTo>
                    <a:pt x="22313" y="32067"/>
                  </a:lnTo>
                  <a:lnTo>
                    <a:pt x="22453" y="31813"/>
                  </a:lnTo>
                  <a:close/>
                </a:path>
                <a:path w="25400" h="33654">
                  <a:moveTo>
                    <a:pt x="25349" y="22860"/>
                  </a:moveTo>
                  <a:lnTo>
                    <a:pt x="25222" y="22517"/>
                  </a:lnTo>
                  <a:lnTo>
                    <a:pt x="23622" y="20751"/>
                  </a:lnTo>
                  <a:lnTo>
                    <a:pt x="23253" y="19710"/>
                  </a:lnTo>
                  <a:lnTo>
                    <a:pt x="22987" y="18948"/>
                  </a:lnTo>
                  <a:lnTo>
                    <a:pt x="23050" y="18389"/>
                  </a:lnTo>
                  <a:lnTo>
                    <a:pt x="23241" y="17792"/>
                  </a:lnTo>
                  <a:lnTo>
                    <a:pt x="23710" y="16408"/>
                  </a:lnTo>
                  <a:lnTo>
                    <a:pt x="22479" y="16687"/>
                  </a:lnTo>
                  <a:lnTo>
                    <a:pt x="21399" y="17792"/>
                  </a:lnTo>
                  <a:lnTo>
                    <a:pt x="20180" y="17119"/>
                  </a:lnTo>
                  <a:lnTo>
                    <a:pt x="20002" y="17018"/>
                  </a:lnTo>
                  <a:lnTo>
                    <a:pt x="19481" y="16865"/>
                  </a:lnTo>
                  <a:lnTo>
                    <a:pt x="18605" y="17119"/>
                  </a:lnTo>
                  <a:lnTo>
                    <a:pt x="18897" y="15849"/>
                  </a:lnTo>
                  <a:lnTo>
                    <a:pt x="19456" y="16090"/>
                  </a:lnTo>
                  <a:lnTo>
                    <a:pt x="19748" y="16344"/>
                  </a:lnTo>
                  <a:lnTo>
                    <a:pt x="20853" y="15938"/>
                  </a:lnTo>
                  <a:lnTo>
                    <a:pt x="20574" y="15367"/>
                  </a:lnTo>
                  <a:lnTo>
                    <a:pt x="19900" y="14693"/>
                  </a:lnTo>
                  <a:lnTo>
                    <a:pt x="18808" y="14617"/>
                  </a:lnTo>
                  <a:lnTo>
                    <a:pt x="17348" y="15367"/>
                  </a:lnTo>
                  <a:lnTo>
                    <a:pt x="17068" y="13436"/>
                  </a:lnTo>
                  <a:lnTo>
                    <a:pt x="16078" y="13665"/>
                  </a:lnTo>
                  <a:lnTo>
                    <a:pt x="15811" y="13893"/>
                  </a:lnTo>
                  <a:lnTo>
                    <a:pt x="15722" y="14185"/>
                  </a:lnTo>
                  <a:lnTo>
                    <a:pt x="16217" y="15367"/>
                  </a:lnTo>
                  <a:lnTo>
                    <a:pt x="16522" y="15849"/>
                  </a:lnTo>
                  <a:lnTo>
                    <a:pt x="16598" y="16167"/>
                  </a:lnTo>
                  <a:lnTo>
                    <a:pt x="16205" y="16738"/>
                  </a:lnTo>
                  <a:lnTo>
                    <a:pt x="16078" y="17018"/>
                  </a:lnTo>
                  <a:lnTo>
                    <a:pt x="16306" y="17640"/>
                  </a:lnTo>
                  <a:lnTo>
                    <a:pt x="16510" y="18389"/>
                  </a:lnTo>
                  <a:lnTo>
                    <a:pt x="16637" y="18618"/>
                  </a:lnTo>
                  <a:lnTo>
                    <a:pt x="17551" y="18948"/>
                  </a:lnTo>
                  <a:lnTo>
                    <a:pt x="18249" y="19672"/>
                  </a:lnTo>
                  <a:lnTo>
                    <a:pt x="16725" y="20447"/>
                  </a:lnTo>
                  <a:lnTo>
                    <a:pt x="16205" y="18859"/>
                  </a:lnTo>
                  <a:lnTo>
                    <a:pt x="15201" y="18846"/>
                  </a:lnTo>
                  <a:lnTo>
                    <a:pt x="15087" y="20447"/>
                  </a:lnTo>
                  <a:lnTo>
                    <a:pt x="14960" y="21094"/>
                  </a:lnTo>
                  <a:lnTo>
                    <a:pt x="15595" y="21945"/>
                  </a:lnTo>
                  <a:lnTo>
                    <a:pt x="15633" y="22110"/>
                  </a:lnTo>
                  <a:lnTo>
                    <a:pt x="13500" y="22999"/>
                  </a:lnTo>
                  <a:lnTo>
                    <a:pt x="16484" y="23939"/>
                  </a:lnTo>
                  <a:lnTo>
                    <a:pt x="15671" y="24866"/>
                  </a:lnTo>
                  <a:lnTo>
                    <a:pt x="13220" y="24168"/>
                  </a:lnTo>
                  <a:lnTo>
                    <a:pt x="12954" y="24091"/>
                  </a:lnTo>
                  <a:lnTo>
                    <a:pt x="12649" y="23571"/>
                  </a:lnTo>
                  <a:lnTo>
                    <a:pt x="12065" y="22542"/>
                  </a:lnTo>
                  <a:lnTo>
                    <a:pt x="11811" y="22110"/>
                  </a:lnTo>
                  <a:lnTo>
                    <a:pt x="11696" y="20586"/>
                  </a:lnTo>
                  <a:lnTo>
                    <a:pt x="11645" y="18389"/>
                  </a:lnTo>
                  <a:lnTo>
                    <a:pt x="11557" y="17640"/>
                  </a:lnTo>
                  <a:lnTo>
                    <a:pt x="11430" y="17322"/>
                  </a:lnTo>
                  <a:lnTo>
                    <a:pt x="11074" y="16459"/>
                  </a:lnTo>
                  <a:lnTo>
                    <a:pt x="10718" y="16738"/>
                  </a:lnTo>
                  <a:lnTo>
                    <a:pt x="10274" y="17322"/>
                  </a:lnTo>
                  <a:lnTo>
                    <a:pt x="10083" y="17106"/>
                  </a:lnTo>
                  <a:lnTo>
                    <a:pt x="9296" y="16141"/>
                  </a:lnTo>
                  <a:lnTo>
                    <a:pt x="8953" y="15722"/>
                  </a:lnTo>
                  <a:lnTo>
                    <a:pt x="8953" y="17640"/>
                  </a:lnTo>
                  <a:lnTo>
                    <a:pt x="8877" y="17818"/>
                  </a:lnTo>
                  <a:lnTo>
                    <a:pt x="8763" y="18021"/>
                  </a:lnTo>
                  <a:lnTo>
                    <a:pt x="7581" y="18389"/>
                  </a:lnTo>
                  <a:lnTo>
                    <a:pt x="7416" y="18021"/>
                  </a:lnTo>
                  <a:lnTo>
                    <a:pt x="7378" y="16954"/>
                  </a:lnTo>
                  <a:lnTo>
                    <a:pt x="6731" y="16522"/>
                  </a:lnTo>
                  <a:lnTo>
                    <a:pt x="6972" y="16459"/>
                  </a:lnTo>
                  <a:lnTo>
                    <a:pt x="6819" y="16319"/>
                  </a:lnTo>
                  <a:lnTo>
                    <a:pt x="7035" y="16446"/>
                  </a:lnTo>
                  <a:lnTo>
                    <a:pt x="7162" y="16408"/>
                  </a:lnTo>
                  <a:lnTo>
                    <a:pt x="8166" y="16141"/>
                  </a:lnTo>
                  <a:lnTo>
                    <a:pt x="8674" y="16344"/>
                  </a:lnTo>
                  <a:lnTo>
                    <a:pt x="8788" y="16687"/>
                  </a:lnTo>
                  <a:lnTo>
                    <a:pt x="8877" y="17106"/>
                  </a:lnTo>
                  <a:lnTo>
                    <a:pt x="7277" y="16383"/>
                  </a:lnTo>
                  <a:lnTo>
                    <a:pt x="7061" y="16459"/>
                  </a:lnTo>
                  <a:lnTo>
                    <a:pt x="8953" y="17640"/>
                  </a:lnTo>
                  <a:lnTo>
                    <a:pt x="8953" y="15722"/>
                  </a:lnTo>
                  <a:lnTo>
                    <a:pt x="8839" y="15570"/>
                  </a:lnTo>
                  <a:lnTo>
                    <a:pt x="8572" y="15240"/>
                  </a:lnTo>
                  <a:lnTo>
                    <a:pt x="7302" y="13436"/>
                  </a:lnTo>
                  <a:lnTo>
                    <a:pt x="7150" y="13233"/>
                  </a:lnTo>
                  <a:lnTo>
                    <a:pt x="7150" y="16319"/>
                  </a:lnTo>
                  <a:lnTo>
                    <a:pt x="6794" y="16154"/>
                  </a:lnTo>
                  <a:lnTo>
                    <a:pt x="6350" y="15951"/>
                  </a:lnTo>
                  <a:lnTo>
                    <a:pt x="6438" y="15697"/>
                  </a:lnTo>
                  <a:lnTo>
                    <a:pt x="6654" y="15570"/>
                  </a:lnTo>
                  <a:lnTo>
                    <a:pt x="6819" y="15697"/>
                  </a:lnTo>
                  <a:lnTo>
                    <a:pt x="6921" y="15849"/>
                  </a:lnTo>
                  <a:lnTo>
                    <a:pt x="7150" y="16319"/>
                  </a:lnTo>
                  <a:lnTo>
                    <a:pt x="7150" y="13233"/>
                  </a:lnTo>
                  <a:lnTo>
                    <a:pt x="5613" y="11163"/>
                  </a:lnTo>
                  <a:lnTo>
                    <a:pt x="6159" y="10769"/>
                  </a:lnTo>
                  <a:lnTo>
                    <a:pt x="6515" y="10299"/>
                  </a:lnTo>
                  <a:lnTo>
                    <a:pt x="7175" y="9486"/>
                  </a:lnTo>
                  <a:lnTo>
                    <a:pt x="7556" y="8813"/>
                  </a:lnTo>
                  <a:lnTo>
                    <a:pt x="5816" y="8813"/>
                  </a:lnTo>
                  <a:lnTo>
                    <a:pt x="5511" y="8420"/>
                  </a:lnTo>
                  <a:lnTo>
                    <a:pt x="7213" y="5791"/>
                  </a:lnTo>
                  <a:lnTo>
                    <a:pt x="3352" y="4051"/>
                  </a:lnTo>
                  <a:lnTo>
                    <a:pt x="4533" y="1346"/>
                  </a:lnTo>
                  <a:lnTo>
                    <a:pt x="3860" y="838"/>
                  </a:lnTo>
                  <a:lnTo>
                    <a:pt x="3517" y="457"/>
                  </a:lnTo>
                  <a:lnTo>
                    <a:pt x="1955" y="0"/>
                  </a:lnTo>
                  <a:lnTo>
                    <a:pt x="2133" y="2019"/>
                  </a:lnTo>
                  <a:lnTo>
                    <a:pt x="1028" y="2197"/>
                  </a:lnTo>
                  <a:lnTo>
                    <a:pt x="1358" y="3238"/>
                  </a:lnTo>
                  <a:lnTo>
                    <a:pt x="0" y="4191"/>
                  </a:lnTo>
                  <a:lnTo>
                    <a:pt x="2374" y="6565"/>
                  </a:lnTo>
                  <a:lnTo>
                    <a:pt x="571" y="8013"/>
                  </a:lnTo>
                  <a:lnTo>
                    <a:pt x="660" y="9486"/>
                  </a:lnTo>
                  <a:lnTo>
                    <a:pt x="927" y="10121"/>
                  </a:lnTo>
                  <a:lnTo>
                    <a:pt x="1371" y="10655"/>
                  </a:lnTo>
                  <a:lnTo>
                    <a:pt x="2476" y="10947"/>
                  </a:lnTo>
                  <a:lnTo>
                    <a:pt x="3073" y="11214"/>
                  </a:lnTo>
                  <a:lnTo>
                    <a:pt x="2171" y="13716"/>
                  </a:lnTo>
                  <a:lnTo>
                    <a:pt x="5156" y="16065"/>
                  </a:lnTo>
                  <a:lnTo>
                    <a:pt x="3327" y="18618"/>
                  </a:lnTo>
                  <a:lnTo>
                    <a:pt x="4419" y="19443"/>
                  </a:lnTo>
                  <a:lnTo>
                    <a:pt x="4889" y="20586"/>
                  </a:lnTo>
                  <a:lnTo>
                    <a:pt x="5156" y="22542"/>
                  </a:lnTo>
                  <a:lnTo>
                    <a:pt x="4330" y="22199"/>
                  </a:lnTo>
                  <a:lnTo>
                    <a:pt x="3924" y="22313"/>
                  </a:lnTo>
                  <a:lnTo>
                    <a:pt x="4419" y="23558"/>
                  </a:lnTo>
                  <a:lnTo>
                    <a:pt x="3632" y="23571"/>
                  </a:lnTo>
                  <a:lnTo>
                    <a:pt x="2768" y="23520"/>
                  </a:lnTo>
                  <a:lnTo>
                    <a:pt x="2120" y="23787"/>
                  </a:lnTo>
                  <a:lnTo>
                    <a:pt x="2120" y="26352"/>
                  </a:lnTo>
                  <a:lnTo>
                    <a:pt x="2565" y="26390"/>
                  </a:lnTo>
                  <a:lnTo>
                    <a:pt x="3187" y="25501"/>
                  </a:lnTo>
                  <a:lnTo>
                    <a:pt x="3860" y="26263"/>
                  </a:lnTo>
                  <a:lnTo>
                    <a:pt x="4826" y="25971"/>
                  </a:lnTo>
                  <a:lnTo>
                    <a:pt x="6070" y="27851"/>
                  </a:lnTo>
                  <a:lnTo>
                    <a:pt x="6845" y="25971"/>
                  </a:lnTo>
                  <a:lnTo>
                    <a:pt x="6019" y="25501"/>
                  </a:lnTo>
                  <a:lnTo>
                    <a:pt x="6019" y="25247"/>
                  </a:lnTo>
                  <a:lnTo>
                    <a:pt x="6375" y="24561"/>
                  </a:lnTo>
                  <a:lnTo>
                    <a:pt x="6464" y="24434"/>
                  </a:lnTo>
                  <a:lnTo>
                    <a:pt x="6604" y="24307"/>
                  </a:lnTo>
                  <a:lnTo>
                    <a:pt x="6718" y="24168"/>
                  </a:lnTo>
                  <a:lnTo>
                    <a:pt x="6997" y="24434"/>
                  </a:lnTo>
                  <a:lnTo>
                    <a:pt x="7112" y="24587"/>
                  </a:lnTo>
                  <a:lnTo>
                    <a:pt x="6629" y="25247"/>
                  </a:lnTo>
                  <a:lnTo>
                    <a:pt x="6870" y="25908"/>
                  </a:lnTo>
                  <a:lnTo>
                    <a:pt x="7734" y="25654"/>
                  </a:lnTo>
                  <a:lnTo>
                    <a:pt x="8864" y="25298"/>
                  </a:lnTo>
                  <a:lnTo>
                    <a:pt x="18796" y="25285"/>
                  </a:lnTo>
                  <a:lnTo>
                    <a:pt x="18961" y="24866"/>
                  </a:lnTo>
                  <a:lnTo>
                    <a:pt x="19177" y="24307"/>
                  </a:lnTo>
                  <a:lnTo>
                    <a:pt x="20662" y="25298"/>
                  </a:lnTo>
                  <a:lnTo>
                    <a:pt x="21043" y="24307"/>
                  </a:lnTo>
                  <a:lnTo>
                    <a:pt x="21120" y="23710"/>
                  </a:lnTo>
                  <a:lnTo>
                    <a:pt x="18656" y="22999"/>
                  </a:lnTo>
                  <a:lnTo>
                    <a:pt x="18427" y="22517"/>
                  </a:lnTo>
                  <a:lnTo>
                    <a:pt x="20218" y="20586"/>
                  </a:lnTo>
                  <a:lnTo>
                    <a:pt x="20421" y="20447"/>
                  </a:lnTo>
                  <a:lnTo>
                    <a:pt x="20624" y="20307"/>
                  </a:lnTo>
                  <a:lnTo>
                    <a:pt x="21323" y="19710"/>
                  </a:lnTo>
                  <a:lnTo>
                    <a:pt x="21628" y="21793"/>
                  </a:lnTo>
                  <a:lnTo>
                    <a:pt x="23431" y="22110"/>
                  </a:lnTo>
                  <a:lnTo>
                    <a:pt x="24650" y="23101"/>
                  </a:lnTo>
                  <a:lnTo>
                    <a:pt x="25349" y="2286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4" name="object 4314"/>
            <p:cNvSpPr/>
            <p:nvPr/>
          </p:nvSpPr>
          <p:spPr>
            <a:xfrm>
              <a:off x="12471443" y="686406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469" y="0"/>
                  </a:moveTo>
                  <a:lnTo>
                    <a:pt x="190" y="1346"/>
                  </a:lnTo>
                  <a:lnTo>
                    <a:pt x="520" y="1701"/>
                  </a:lnTo>
                  <a:lnTo>
                    <a:pt x="1193" y="2222"/>
                  </a:lnTo>
                  <a:lnTo>
                    <a:pt x="0" y="4927"/>
                  </a:lnTo>
                  <a:lnTo>
                    <a:pt x="3873" y="6667"/>
                  </a:lnTo>
                  <a:lnTo>
                    <a:pt x="2184" y="9296"/>
                  </a:lnTo>
                  <a:lnTo>
                    <a:pt x="2476" y="9702"/>
                  </a:lnTo>
                  <a:lnTo>
                    <a:pt x="4229" y="9677"/>
                  </a:lnTo>
                  <a:lnTo>
                    <a:pt x="3835" y="10375"/>
                  </a:lnTo>
                  <a:lnTo>
                    <a:pt x="2819" y="11645"/>
                  </a:lnTo>
                  <a:lnTo>
                    <a:pt x="2286" y="12039"/>
                  </a:lnTo>
                  <a:lnTo>
                    <a:pt x="4038" y="14401"/>
                  </a:lnTo>
                  <a:lnTo>
                    <a:pt x="5245" y="16129"/>
                  </a:lnTo>
                  <a:lnTo>
                    <a:pt x="6934" y="18224"/>
                  </a:lnTo>
                  <a:lnTo>
                    <a:pt x="7378" y="17627"/>
                  </a:lnTo>
                  <a:lnTo>
                    <a:pt x="7734" y="17335"/>
                  </a:lnTo>
                  <a:lnTo>
                    <a:pt x="7023" y="14973"/>
                  </a:lnTo>
                  <a:lnTo>
                    <a:pt x="5791" y="12750"/>
                  </a:lnTo>
                  <a:lnTo>
                    <a:pt x="5918" y="10185"/>
                  </a:lnTo>
                  <a:lnTo>
                    <a:pt x="4978" y="10020"/>
                  </a:lnTo>
                  <a:lnTo>
                    <a:pt x="5473" y="9296"/>
                  </a:lnTo>
                  <a:lnTo>
                    <a:pt x="5372" y="8801"/>
                  </a:lnTo>
                  <a:lnTo>
                    <a:pt x="5181" y="8242"/>
                  </a:lnTo>
                  <a:lnTo>
                    <a:pt x="5118" y="7696"/>
                  </a:lnTo>
                  <a:lnTo>
                    <a:pt x="5524" y="7175"/>
                  </a:lnTo>
                  <a:lnTo>
                    <a:pt x="3721" y="2374"/>
                  </a:lnTo>
                  <a:lnTo>
                    <a:pt x="2247" y="584"/>
                  </a:lnTo>
                  <a:lnTo>
                    <a:pt x="1485" y="63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5" name="object 4315"/>
            <p:cNvSpPr/>
            <p:nvPr/>
          </p:nvSpPr>
          <p:spPr>
            <a:xfrm>
              <a:off x="12473935" y="685637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895" y="0"/>
                  </a:moveTo>
                  <a:lnTo>
                    <a:pt x="2641" y="101"/>
                  </a:lnTo>
                  <a:lnTo>
                    <a:pt x="2146" y="266"/>
                  </a:lnTo>
                  <a:lnTo>
                    <a:pt x="1333" y="660"/>
                  </a:lnTo>
                  <a:lnTo>
                    <a:pt x="927" y="825"/>
                  </a:lnTo>
                  <a:lnTo>
                    <a:pt x="609" y="2209"/>
                  </a:lnTo>
                  <a:lnTo>
                    <a:pt x="0" y="4965"/>
                  </a:lnTo>
                  <a:lnTo>
                    <a:pt x="825" y="5714"/>
                  </a:lnTo>
                  <a:lnTo>
                    <a:pt x="1587" y="6045"/>
                  </a:lnTo>
                  <a:lnTo>
                    <a:pt x="2755" y="3619"/>
                  </a:lnTo>
                  <a:lnTo>
                    <a:pt x="2997" y="2247"/>
                  </a:lnTo>
                  <a:lnTo>
                    <a:pt x="4394" y="1714"/>
                  </a:lnTo>
                  <a:lnTo>
                    <a:pt x="3390" y="596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277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6" name="object 4316"/>
            <p:cNvSpPr/>
            <p:nvPr/>
          </p:nvSpPr>
          <p:spPr>
            <a:xfrm>
              <a:off x="12472089" y="68527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1600" y="88"/>
                  </a:lnTo>
                  <a:lnTo>
                    <a:pt x="1371" y="190"/>
                  </a:lnTo>
                  <a:lnTo>
                    <a:pt x="1130" y="266"/>
                  </a:lnTo>
                  <a:lnTo>
                    <a:pt x="0" y="2438"/>
                  </a:lnTo>
                  <a:lnTo>
                    <a:pt x="266" y="2819"/>
                  </a:lnTo>
                  <a:lnTo>
                    <a:pt x="2832" y="2755"/>
                  </a:lnTo>
                  <a:lnTo>
                    <a:pt x="2489" y="1841"/>
                  </a:lnTo>
                  <a:lnTo>
                    <a:pt x="2171" y="93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7" name="object 4317"/>
            <p:cNvSpPr/>
            <p:nvPr/>
          </p:nvSpPr>
          <p:spPr>
            <a:xfrm>
              <a:off x="12473918" y="685240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997" y="0"/>
                  </a:moveTo>
                  <a:lnTo>
                    <a:pt x="2222" y="253"/>
                  </a:lnTo>
                  <a:lnTo>
                    <a:pt x="1473" y="673"/>
                  </a:lnTo>
                  <a:lnTo>
                    <a:pt x="673" y="101"/>
                  </a:lnTo>
                  <a:lnTo>
                    <a:pt x="0" y="342"/>
                  </a:lnTo>
                  <a:lnTo>
                    <a:pt x="342" y="1295"/>
                  </a:lnTo>
                  <a:lnTo>
                    <a:pt x="660" y="2197"/>
                  </a:lnTo>
                  <a:lnTo>
                    <a:pt x="1003" y="3111"/>
                  </a:lnTo>
                  <a:lnTo>
                    <a:pt x="990" y="3670"/>
                  </a:lnTo>
                  <a:lnTo>
                    <a:pt x="939" y="4813"/>
                  </a:lnTo>
                  <a:lnTo>
                    <a:pt x="1358" y="4622"/>
                  </a:lnTo>
                  <a:lnTo>
                    <a:pt x="1765" y="4419"/>
                  </a:lnTo>
                  <a:lnTo>
                    <a:pt x="2158" y="4241"/>
                  </a:lnTo>
                  <a:lnTo>
                    <a:pt x="2057" y="3225"/>
                  </a:lnTo>
                  <a:lnTo>
                    <a:pt x="939" y="2311"/>
                  </a:lnTo>
                  <a:lnTo>
                    <a:pt x="1854" y="1193"/>
                  </a:lnTo>
                  <a:lnTo>
                    <a:pt x="2095" y="1142"/>
                  </a:lnTo>
                  <a:lnTo>
                    <a:pt x="2590" y="1015"/>
                  </a:lnTo>
                  <a:lnTo>
                    <a:pt x="3289" y="711"/>
                  </a:lnTo>
                  <a:lnTo>
                    <a:pt x="3187" y="546"/>
                  </a:lnTo>
                  <a:lnTo>
                    <a:pt x="3136" y="35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8" name="object 4318"/>
            <p:cNvSpPr/>
            <p:nvPr/>
          </p:nvSpPr>
          <p:spPr>
            <a:xfrm>
              <a:off x="12473453" y="686383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60" y="0"/>
                  </a:moveTo>
                  <a:lnTo>
                    <a:pt x="1511" y="342"/>
                  </a:lnTo>
                  <a:lnTo>
                    <a:pt x="749" y="165"/>
                  </a:lnTo>
                  <a:lnTo>
                    <a:pt x="0" y="38"/>
                  </a:lnTo>
                  <a:lnTo>
                    <a:pt x="63" y="292"/>
                  </a:lnTo>
                  <a:lnTo>
                    <a:pt x="241" y="812"/>
                  </a:lnTo>
                  <a:lnTo>
                    <a:pt x="711" y="1409"/>
                  </a:lnTo>
                  <a:lnTo>
                    <a:pt x="1219" y="2006"/>
                  </a:lnTo>
                  <a:lnTo>
                    <a:pt x="1701" y="2603"/>
                  </a:lnTo>
                  <a:lnTo>
                    <a:pt x="1943" y="2514"/>
                  </a:lnTo>
                  <a:lnTo>
                    <a:pt x="2159" y="2413"/>
                  </a:lnTo>
                  <a:lnTo>
                    <a:pt x="2400" y="2336"/>
                  </a:lnTo>
                  <a:lnTo>
                    <a:pt x="2349" y="1549"/>
                  </a:lnTo>
                  <a:lnTo>
                    <a:pt x="2311" y="78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19" name="object 4319"/>
            <p:cNvSpPr/>
            <p:nvPr/>
          </p:nvSpPr>
          <p:spPr>
            <a:xfrm>
              <a:off x="12467950" y="68660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63" y="241"/>
                  </a:lnTo>
                  <a:lnTo>
                    <a:pt x="114" y="444"/>
                  </a:lnTo>
                  <a:lnTo>
                    <a:pt x="203" y="647"/>
                  </a:lnTo>
                  <a:lnTo>
                    <a:pt x="546" y="812"/>
                  </a:lnTo>
                  <a:lnTo>
                    <a:pt x="850" y="965"/>
                  </a:lnTo>
                  <a:lnTo>
                    <a:pt x="1193" y="1104"/>
                  </a:lnTo>
                  <a:lnTo>
                    <a:pt x="965" y="558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0" name="object 4320"/>
            <p:cNvSpPr/>
            <p:nvPr/>
          </p:nvSpPr>
          <p:spPr>
            <a:xfrm>
              <a:off x="12472971" y="68520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342" y="139"/>
                  </a:lnTo>
                  <a:lnTo>
                    <a:pt x="0" y="279"/>
                  </a:lnTo>
                  <a:lnTo>
                    <a:pt x="88" y="482"/>
                  </a:lnTo>
                  <a:lnTo>
                    <a:pt x="165" y="723"/>
                  </a:lnTo>
                  <a:lnTo>
                    <a:pt x="254" y="952"/>
                  </a:lnTo>
                  <a:lnTo>
                    <a:pt x="495" y="876"/>
                  </a:lnTo>
                  <a:lnTo>
                    <a:pt x="711" y="774"/>
                  </a:lnTo>
                  <a:lnTo>
                    <a:pt x="952" y="685"/>
                  </a:lnTo>
                  <a:lnTo>
                    <a:pt x="762" y="241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1" name="object 4321"/>
            <p:cNvSpPr/>
            <p:nvPr/>
          </p:nvSpPr>
          <p:spPr>
            <a:xfrm>
              <a:off x="12453703" y="687341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235" y="0"/>
                  </a:moveTo>
                  <a:lnTo>
                    <a:pt x="1257" y="711"/>
                  </a:lnTo>
                  <a:lnTo>
                    <a:pt x="393" y="1778"/>
                  </a:lnTo>
                  <a:lnTo>
                    <a:pt x="0" y="3848"/>
                  </a:lnTo>
                  <a:lnTo>
                    <a:pt x="1181" y="5753"/>
                  </a:lnTo>
                  <a:lnTo>
                    <a:pt x="1104" y="7797"/>
                  </a:lnTo>
                  <a:lnTo>
                    <a:pt x="1943" y="8483"/>
                  </a:lnTo>
                  <a:lnTo>
                    <a:pt x="3086" y="8216"/>
                  </a:lnTo>
                  <a:lnTo>
                    <a:pt x="6134" y="7823"/>
                  </a:lnTo>
                  <a:lnTo>
                    <a:pt x="5930" y="9321"/>
                  </a:lnTo>
                  <a:lnTo>
                    <a:pt x="6096" y="10629"/>
                  </a:lnTo>
                  <a:lnTo>
                    <a:pt x="6388" y="11264"/>
                  </a:lnTo>
                  <a:lnTo>
                    <a:pt x="7708" y="10820"/>
                  </a:lnTo>
                  <a:lnTo>
                    <a:pt x="7785" y="9956"/>
                  </a:lnTo>
                  <a:lnTo>
                    <a:pt x="6299" y="9232"/>
                  </a:lnTo>
                  <a:lnTo>
                    <a:pt x="7683" y="8432"/>
                  </a:lnTo>
                  <a:lnTo>
                    <a:pt x="8331" y="8204"/>
                  </a:lnTo>
                  <a:lnTo>
                    <a:pt x="8089" y="7518"/>
                  </a:lnTo>
                  <a:lnTo>
                    <a:pt x="7823" y="6858"/>
                  </a:lnTo>
                  <a:lnTo>
                    <a:pt x="7429" y="5803"/>
                  </a:lnTo>
                  <a:lnTo>
                    <a:pt x="8775" y="6159"/>
                  </a:lnTo>
                  <a:lnTo>
                    <a:pt x="9321" y="6819"/>
                  </a:lnTo>
                  <a:lnTo>
                    <a:pt x="9702" y="7670"/>
                  </a:lnTo>
                  <a:lnTo>
                    <a:pt x="10629" y="7353"/>
                  </a:lnTo>
                  <a:lnTo>
                    <a:pt x="11074" y="7162"/>
                  </a:lnTo>
                  <a:lnTo>
                    <a:pt x="10642" y="5765"/>
                  </a:lnTo>
                  <a:lnTo>
                    <a:pt x="8940" y="4813"/>
                  </a:lnTo>
                  <a:lnTo>
                    <a:pt x="9525" y="3048"/>
                  </a:lnTo>
                  <a:lnTo>
                    <a:pt x="8153" y="2882"/>
                  </a:lnTo>
                  <a:lnTo>
                    <a:pt x="6972" y="2451"/>
                  </a:lnTo>
                  <a:lnTo>
                    <a:pt x="6540" y="952"/>
                  </a:lnTo>
                  <a:lnTo>
                    <a:pt x="6400" y="762"/>
                  </a:lnTo>
                  <a:lnTo>
                    <a:pt x="6045" y="419"/>
                  </a:lnTo>
                  <a:lnTo>
                    <a:pt x="4508" y="1003"/>
                  </a:lnTo>
                  <a:lnTo>
                    <a:pt x="3695" y="660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2" name="object 4322"/>
            <p:cNvSpPr/>
            <p:nvPr/>
          </p:nvSpPr>
          <p:spPr>
            <a:xfrm>
              <a:off x="12459592" y="687128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1648" y="3022"/>
                  </a:moveTo>
                  <a:lnTo>
                    <a:pt x="1003" y="3022"/>
                  </a:lnTo>
                  <a:lnTo>
                    <a:pt x="1638" y="3073"/>
                  </a:lnTo>
                  <a:close/>
                </a:path>
                <a:path w="5715" h="3175">
                  <a:moveTo>
                    <a:pt x="4838" y="0"/>
                  </a:moveTo>
                  <a:lnTo>
                    <a:pt x="0" y="1816"/>
                  </a:lnTo>
                  <a:lnTo>
                    <a:pt x="165" y="2552"/>
                  </a:lnTo>
                  <a:lnTo>
                    <a:pt x="508" y="2870"/>
                  </a:lnTo>
                  <a:lnTo>
                    <a:pt x="647" y="3060"/>
                  </a:lnTo>
                  <a:lnTo>
                    <a:pt x="1003" y="3022"/>
                  </a:lnTo>
                  <a:lnTo>
                    <a:pt x="1648" y="3022"/>
                  </a:lnTo>
                  <a:lnTo>
                    <a:pt x="2197" y="1397"/>
                  </a:lnTo>
                  <a:lnTo>
                    <a:pt x="4876" y="1397"/>
                  </a:lnTo>
                  <a:lnTo>
                    <a:pt x="5184" y="1300"/>
                  </a:lnTo>
                  <a:lnTo>
                    <a:pt x="5075" y="596"/>
                  </a:lnTo>
                  <a:lnTo>
                    <a:pt x="4838" y="0"/>
                  </a:lnTo>
                  <a:close/>
                </a:path>
                <a:path w="5715" h="3175">
                  <a:moveTo>
                    <a:pt x="4876" y="1397"/>
                  </a:moveTo>
                  <a:lnTo>
                    <a:pt x="2197" y="1397"/>
                  </a:lnTo>
                  <a:lnTo>
                    <a:pt x="3390" y="1473"/>
                  </a:lnTo>
                  <a:lnTo>
                    <a:pt x="4610" y="1612"/>
                  </a:lnTo>
                  <a:lnTo>
                    <a:pt x="4876" y="1397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3" name="object 4323"/>
            <p:cNvSpPr/>
            <p:nvPr/>
          </p:nvSpPr>
          <p:spPr>
            <a:xfrm>
              <a:off x="12457482" y="68703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838" y="203"/>
                  </a:lnTo>
                  <a:lnTo>
                    <a:pt x="0" y="368"/>
                  </a:lnTo>
                  <a:lnTo>
                    <a:pt x="241" y="1016"/>
                  </a:lnTo>
                  <a:lnTo>
                    <a:pt x="495" y="1765"/>
                  </a:lnTo>
                  <a:lnTo>
                    <a:pt x="863" y="914"/>
                  </a:lnTo>
                  <a:lnTo>
                    <a:pt x="1193" y="78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4" name="object 4324"/>
            <p:cNvSpPr/>
            <p:nvPr/>
          </p:nvSpPr>
          <p:spPr>
            <a:xfrm>
              <a:off x="12459178" y="686776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14" y="0"/>
                  </a:moveTo>
                  <a:lnTo>
                    <a:pt x="0" y="254"/>
                  </a:lnTo>
                  <a:lnTo>
                    <a:pt x="25" y="482"/>
                  </a:lnTo>
                  <a:lnTo>
                    <a:pt x="177" y="698"/>
                  </a:lnTo>
                  <a:lnTo>
                    <a:pt x="381" y="546"/>
                  </a:lnTo>
                  <a:lnTo>
                    <a:pt x="520" y="215"/>
                  </a:lnTo>
                  <a:lnTo>
                    <a:pt x="419" y="6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7B6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5" name="object 4325"/>
            <p:cNvSpPr/>
            <p:nvPr/>
          </p:nvSpPr>
          <p:spPr>
            <a:xfrm>
              <a:off x="12462563" y="6863704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2298" y="0"/>
                  </a:moveTo>
                  <a:lnTo>
                    <a:pt x="495" y="1778"/>
                  </a:lnTo>
                  <a:lnTo>
                    <a:pt x="279" y="2019"/>
                  </a:lnTo>
                  <a:lnTo>
                    <a:pt x="177" y="2400"/>
                  </a:lnTo>
                  <a:lnTo>
                    <a:pt x="0" y="2717"/>
                  </a:lnTo>
                  <a:lnTo>
                    <a:pt x="2146" y="2463"/>
                  </a:lnTo>
                  <a:lnTo>
                    <a:pt x="1549" y="4152"/>
                  </a:lnTo>
                  <a:lnTo>
                    <a:pt x="1778" y="5232"/>
                  </a:lnTo>
                  <a:lnTo>
                    <a:pt x="2679" y="5981"/>
                  </a:lnTo>
                  <a:lnTo>
                    <a:pt x="2794" y="6769"/>
                  </a:lnTo>
                  <a:lnTo>
                    <a:pt x="1854" y="7581"/>
                  </a:lnTo>
                  <a:lnTo>
                    <a:pt x="1943" y="7810"/>
                  </a:lnTo>
                  <a:lnTo>
                    <a:pt x="2044" y="8026"/>
                  </a:lnTo>
                  <a:lnTo>
                    <a:pt x="2133" y="8267"/>
                  </a:lnTo>
                  <a:lnTo>
                    <a:pt x="2819" y="8077"/>
                  </a:lnTo>
                  <a:lnTo>
                    <a:pt x="4203" y="5829"/>
                  </a:lnTo>
                  <a:lnTo>
                    <a:pt x="4051" y="4686"/>
                  </a:lnTo>
                  <a:lnTo>
                    <a:pt x="4483" y="4203"/>
                  </a:lnTo>
                  <a:lnTo>
                    <a:pt x="4381" y="4000"/>
                  </a:lnTo>
                  <a:lnTo>
                    <a:pt x="4330" y="3771"/>
                  </a:lnTo>
                  <a:lnTo>
                    <a:pt x="4318" y="3556"/>
                  </a:lnTo>
                  <a:lnTo>
                    <a:pt x="3949" y="2667"/>
                  </a:lnTo>
                  <a:lnTo>
                    <a:pt x="3746" y="2235"/>
                  </a:lnTo>
                  <a:lnTo>
                    <a:pt x="2641" y="6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05B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6" name="object 4326"/>
            <p:cNvSpPr/>
            <p:nvPr/>
          </p:nvSpPr>
          <p:spPr>
            <a:xfrm>
              <a:off x="12463711" y="68689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34" y="0"/>
                  </a:moveTo>
                  <a:lnTo>
                    <a:pt x="0" y="800"/>
                  </a:lnTo>
                  <a:lnTo>
                    <a:pt x="444" y="1562"/>
                  </a:lnTo>
                  <a:lnTo>
                    <a:pt x="723" y="2349"/>
                  </a:lnTo>
                  <a:lnTo>
                    <a:pt x="1650" y="1536"/>
                  </a:lnTo>
                  <a:lnTo>
                    <a:pt x="1536" y="74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7" name="object 4327"/>
            <p:cNvSpPr/>
            <p:nvPr/>
          </p:nvSpPr>
          <p:spPr>
            <a:xfrm>
              <a:off x="12464837" y="6866672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4537" y="1219"/>
                  </a:moveTo>
                  <a:lnTo>
                    <a:pt x="2204" y="1219"/>
                  </a:lnTo>
                  <a:lnTo>
                    <a:pt x="2313" y="1511"/>
                  </a:lnTo>
                  <a:lnTo>
                    <a:pt x="2422" y="2463"/>
                  </a:lnTo>
                  <a:lnTo>
                    <a:pt x="1950" y="2870"/>
                  </a:lnTo>
                  <a:lnTo>
                    <a:pt x="540" y="5118"/>
                  </a:lnTo>
                  <a:lnTo>
                    <a:pt x="0" y="5905"/>
                  </a:lnTo>
                  <a:lnTo>
                    <a:pt x="743" y="7213"/>
                  </a:lnTo>
                  <a:lnTo>
                    <a:pt x="637" y="7912"/>
                  </a:lnTo>
                  <a:lnTo>
                    <a:pt x="535" y="9016"/>
                  </a:lnTo>
                  <a:lnTo>
                    <a:pt x="2204" y="10464"/>
                  </a:lnTo>
                  <a:lnTo>
                    <a:pt x="2648" y="11023"/>
                  </a:lnTo>
                  <a:lnTo>
                    <a:pt x="4388" y="10223"/>
                  </a:lnTo>
                  <a:lnTo>
                    <a:pt x="3283" y="9601"/>
                  </a:lnTo>
                  <a:lnTo>
                    <a:pt x="3194" y="7962"/>
                  </a:lnTo>
                  <a:lnTo>
                    <a:pt x="2890" y="7912"/>
                  </a:lnTo>
                  <a:lnTo>
                    <a:pt x="2852" y="7658"/>
                  </a:lnTo>
                  <a:lnTo>
                    <a:pt x="3892" y="7658"/>
                  </a:lnTo>
                  <a:lnTo>
                    <a:pt x="3842" y="6286"/>
                  </a:lnTo>
                  <a:lnTo>
                    <a:pt x="5646" y="4825"/>
                  </a:lnTo>
                  <a:lnTo>
                    <a:pt x="3258" y="2463"/>
                  </a:lnTo>
                  <a:lnTo>
                    <a:pt x="4630" y="1511"/>
                  </a:lnTo>
                  <a:lnTo>
                    <a:pt x="4537" y="1219"/>
                  </a:lnTo>
                  <a:close/>
                </a:path>
                <a:path w="5715" h="11429">
                  <a:moveTo>
                    <a:pt x="3892" y="7658"/>
                  </a:moveTo>
                  <a:lnTo>
                    <a:pt x="2852" y="7658"/>
                  </a:lnTo>
                  <a:lnTo>
                    <a:pt x="2988" y="7683"/>
                  </a:lnTo>
                  <a:lnTo>
                    <a:pt x="3185" y="7950"/>
                  </a:lnTo>
                  <a:lnTo>
                    <a:pt x="3893" y="7683"/>
                  </a:lnTo>
                  <a:close/>
                </a:path>
                <a:path w="5715" h="11429">
                  <a:moveTo>
                    <a:pt x="3309" y="0"/>
                  </a:moveTo>
                  <a:lnTo>
                    <a:pt x="2699" y="355"/>
                  </a:lnTo>
                  <a:lnTo>
                    <a:pt x="2509" y="634"/>
                  </a:lnTo>
                  <a:lnTo>
                    <a:pt x="2191" y="1231"/>
                  </a:lnTo>
                  <a:lnTo>
                    <a:pt x="4537" y="1219"/>
                  </a:lnTo>
                  <a:lnTo>
                    <a:pt x="4299" y="46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DA28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8" name="object 4328"/>
            <p:cNvSpPr/>
            <p:nvPr/>
          </p:nvSpPr>
          <p:spPr>
            <a:xfrm>
              <a:off x="12466879" y="68670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317" y="101"/>
                  </a:lnTo>
                  <a:lnTo>
                    <a:pt x="0" y="241"/>
                  </a:lnTo>
                  <a:lnTo>
                    <a:pt x="12" y="457"/>
                  </a:lnTo>
                  <a:lnTo>
                    <a:pt x="63" y="685"/>
                  </a:lnTo>
                  <a:lnTo>
                    <a:pt x="152" y="901"/>
                  </a:lnTo>
                  <a:lnTo>
                    <a:pt x="304" y="596"/>
                  </a:lnTo>
                  <a:lnTo>
                    <a:pt x="469" y="30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29" name="object 4329"/>
            <p:cNvSpPr/>
            <p:nvPr/>
          </p:nvSpPr>
          <p:spPr>
            <a:xfrm>
              <a:off x="12452584" y="688120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2235" y="0"/>
                  </a:moveTo>
                  <a:lnTo>
                    <a:pt x="990" y="342"/>
                  </a:lnTo>
                  <a:lnTo>
                    <a:pt x="1231" y="2044"/>
                  </a:lnTo>
                  <a:lnTo>
                    <a:pt x="0" y="2412"/>
                  </a:lnTo>
                  <a:lnTo>
                    <a:pt x="254" y="3111"/>
                  </a:lnTo>
                  <a:lnTo>
                    <a:pt x="1092" y="3149"/>
                  </a:lnTo>
                  <a:lnTo>
                    <a:pt x="1943" y="3352"/>
                  </a:lnTo>
                  <a:lnTo>
                    <a:pt x="2705" y="2946"/>
                  </a:lnTo>
                  <a:lnTo>
                    <a:pt x="4203" y="2108"/>
                  </a:lnTo>
                  <a:lnTo>
                    <a:pt x="5702" y="2438"/>
                  </a:lnTo>
                  <a:lnTo>
                    <a:pt x="7226" y="2844"/>
                  </a:lnTo>
                  <a:lnTo>
                    <a:pt x="7035" y="1536"/>
                  </a:lnTo>
                  <a:lnTo>
                    <a:pt x="7251" y="38"/>
                  </a:lnTo>
                  <a:lnTo>
                    <a:pt x="4991" y="342"/>
                  </a:lnTo>
                  <a:lnTo>
                    <a:pt x="4191" y="431"/>
                  </a:lnTo>
                  <a:lnTo>
                    <a:pt x="3073" y="69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0" name="object 4330"/>
            <p:cNvSpPr/>
            <p:nvPr/>
          </p:nvSpPr>
          <p:spPr>
            <a:xfrm>
              <a:off x="12448819" y="687699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552" y="5499"/>
                  </a:moveTo>
                  <a:lnTo>
                    <a:pt x="2438" y="4495"/>
                  </a:lnTo>
                  <a:lnTo>
                    <a:pt x="2311" y="3505"/>
                  </a:lnTo>
                  <a:lnTo>
                    <a:pt x="2197" y="2489"/>
                  </a:lnTo>
                  <a:lnTo>
                    <a:pt x="1346" y="3606"/>
                  </a:lnTo>
                  <a:lnTo>
                    <a:pt x="787" y="4699"/>
                  </a:lnTo>
                  <a:lnTo>
                    <a:pt x="2552" y="5499"/>
                  </a:lnTo>
                  <a:close/>
                </a:path>
                <a:path w="3175" h="5715">
                  <a:moveTo>
                    <a:pt x="3009" y="723"/>
                  </a:moveTo>
                  <a:lnTo>
                    <a:pt x="1854" y="254"/>
                  </a:lnTo>
                  <a:lnTo>
                    <a:pt x="457" y="0"/>
                  </a:lnTo>
                  <a:lnTo>
                    <a:pt x="0" y="1549"/>
                  </a:lnTo>
                  <a:lnTo>
                    <a:pt x="2019" y="1397"/>
                  </a:lnTo>
                  <a:lnTo>
                    <a:pt x="2197" y="2489"/>
                  </a:lnTo>
                  <a:lnTo>
                    <a:pt x="3009" y="723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1" name="object 4331"/>
            <p:cNvSpPr/>
            <p:nvPr/>
          </p:nvSpPr>
          <p:spPr>
            <a:xfrm>
              <a:off x="12445865" y="688026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086" y="0"/>
                  </a:moveTo>
                  <a:lnTo>
                    <a:pt x="2324" y="38"/>
                  </a:lnTo>
                  <a:lnTo>
                    <a:pt x="1536" y="63"/>
                  </a:lnTo>
                  <a:lnTo>
                    <a:pt x="749" y="101"/>
                  </a:lnTo>
                  <a:lnTo>
                    <a:pt x="0" y="2590"/>
                  </a:lnTo>
                  <a:lnTo>
                    <a:pt x="2298" y="1714"/>
                  </a:lnTo>
                  <a:lnTo>
                    <a:pt x="3238" y="2336"/>
                  </a:lnTo>
                  <a:lnTo>
                    <a:pt x="3784" y="1511"/>
                  </a:lnTo>
                  <a:lnTo>
                    <a:pt x="3390" y="761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2" name="object 4332"/>
            <p:cNvSpPr/>
            <p:nvPr/>
          </p:nvSpPr>
          <p:spPr>
            <a:xfrm>
              <a:off x="12450404" y="68842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438" y="0"/>
                  </a:moveTo>
                  <a:lnTo>
                    <a:pt x="1625" y="88"/>
                  </a:lnTo>
                  <a:lnTo>
                    <a:pt x="825" y="152"/>
                  </a:lnTo>
                  <a:lnTo>
                    <a:pt x="0" y="241"/>
                  </a:lnTo>
                  <a:lnTo>
                    <a:pt x="685" y="1384"/>
                  </a:lnTo>
                  <a:lnTo>
                    <a:pt x="1892" y="1244"/>
                  </a:lnTo>
                  <a:lnTo>
                    <a:pt x="2946" y="1435"/>
                  </a:lnTo>
                  <a:lnTo>
                    <a:pt x="2794" y="952"/>
                  </a:lnTo>
                  <a:lnTo>
                    <a:pt x="2603" y="48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3" name="object 4333"/>
            <p:cNvSpPr/>
            <p:nvPr/>
          </p:nvSpPr>
          <p:spPr>
            <a:xfrm>
              <a:off x="12477093" y="684766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467" y="0"/>
                  </a:moveTo>
                  <a:lnTo>
                    <a:pt x="3098" y="888"/>
                  </a:lnTo>
                  <a:lnTo>
                    <a:pt x="2489" y="1358"/>
                  </a:lnTo>
                  <a:lnTo>
                    <a:pt x="2324" y="1689"/>
                  </a:lnTo>
                  <a:lnTo>
                    <a:pt x="2057" y="2311"/>
                  </a:lnTo>
                  <a:lnTo>
                    <a:pt x="1854" y="2412"/>
                  </a:lnTo>
                  <a:lnTo>
                    <a:pt x="1409" y="2603"/>
                  </a:lnTo>
                  <a:lnTo>
                    <a:pt x="1295" y="2920"/>
                  </a:lnTo>
                  <a:lnTo>
                    <a:pt x="1003" y="3555"/>
                  </a:lnTo>
                  <a:lnTo>
                    <a:pt x="1219" y="4457"/>
                  </a:lnTo>
                  <a:lnTo>
                    <a:pt x="1015" y="5092"/>
                  </a:lnTo>
                  <a:lnTo>
                    <a:pt x="0" y="5270"/>
                  </a:lnTo>
                  <a:lnTo>
                    <a:pt x="101" y="5448"/>
                  </a:lnTo>
                  <a:lnTo>
                    <a:pt x="711" y="5791"/>
                  </a:lnTo>
                  <a:lnTo>
                    <a:pt x="1041" y="5956"/>
                  </a:lnTo>
                  <a:lnTo>
                    <a:pt x="1790" y="5587"/>
                  </a:lnTo>
                  <a:lnTo>
                    <a:pt x="3352" y="5854"/>
                  </a:lnTo>
                  <a:lnTo>
                    <a:pt x="4241" y="2057"/>
                  </a:lnTo>
                  <a:lnTo>
                    <a:pt x="4737" y="101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4" name="object 4334"/>
            <p:cNvSpPr/>
            <p:nvPr/>
          </p:nvSpPr>
          <p:spPr>
            <a:xfrm>
              <a:off x="12476834" y="685326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044" y="0"/>
                  </a:moveTo>
                  <a:lnTo>
                    <a:pt x="1295" y="355"/>
                  </a:lnTo>
                  <a:lnTo>
                    <a:pt x="1142" y="1409"/>
                  </a:lnTo>
                  <a:lnTo>
                    <a:pt x="1295" y="2603"/>
                  </a:lnTo>
                  <a:lnTo>
                    <a:pt x="0" y="3111"/>
                  </a:lnTo>
                  <a:lnTo>
                    <a:pt x="495" y="3695"/>
                  </a:lnTo>
                  <a:lnTo>
                    <a:pt x="1498" y="4838"/>
                  </a:lnTo>
                  <a:lnTo>
                    <a:pt x="1739" y="4851"/>
                  </a:lnTo>
                  <a:lnTo>
                    <a:pt x="1981" y="4800"/>
                  </a:lnTo>
                  <a:lnTo>
                    <a:pt x="2184" y="4648"/>
                  </a:lnTo>
                  <a:lnTo>
                    <a:pt x="1587" y="2920"/>
                  </a:lnTo>
                  <a:lnTo>
                    <a:pt x="3530" y="2705"/>
                  </a:lnTo>
                  <a:lnTo>
                    <a:pt x="3949" y="1587"/>
                  </a:lnTo>
                  <a:lnTo>
                    <a:pt x="3949" y="1346"/>
                  </a:lnTo>
                  <a:lnTo>
                    <a:pt x="3962" y="1092"/>
                  </a:lnTo>
                  <a:lnTo>
                    <a:pt x="3962" y="838"/>
                  </a:lnTo>
                  <a:lnTo>
                    <a:pt x="3797" y="673"/>
                  </a:lnTo>
                  <a:lnTo>
                    <a:pt x="3682" y="469"/>
                  </a:lnTo>
                  <a:lnTo>
                    <a:pt x="3606" y="253"/>
                  </a:lnTo>
                  <a:lnTo>
                    <a:pt x="2832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498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5" name="object 4335"/>
            <p:cNvSpPr/>
            <p:nvPr/>
          </p:nvSpPr>
          <p:spPr>
            <a:xfrm>
              <a:off x="12473636" y="684794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1816" y="3416"/>
                  </a:moveTo>
                  <a:lnTo>
                    <a:pt x="1765" y="2641"/>
                  </a:lnTo>
                  <a:lnTo>
                    <a:pt x="0" y="4140"/>
                  </a:lnTo>
                  <a:lnTo>
                    <a:pt x="88" y="4368"/>
                  </a:lnTo>
                  <a:lnTo>
                    <a:pt x="177" y="4584"/>
                  </a:lnTo>
                  <a:lnTo>
                    <a:pt x="279" y="4800"/>
                  </a:lnTo>
                  <a:lnTo>
                    <a:pt x="520" y="4711"/>
                  </a:lnTo>
                  <a:lnTo>
                    <a:pt x="723" y="4648"/>
                  </a:lnTo>
                  <a:lnTo>
                    <a:pt x="965" y="4559"/>
                  </a:lnTo>
                  <a:lnTo>
                    <a:pt x="1485" y="4038"/>
                  </a:lnTo>
                  <a:lnTo>
                    <a:pt x="1816" y="3416"/>
                  </a:lnTo>
                  <a:close/>
                </a:path>
                <a:path w="6350" h="5079">
                  <a:moveTo>
                    <a:pt x="4673" y="4191"/>
                  </a:moveTo>
                  <a:lnTo>
                    <a:pt x="4457" y="3289"/>
                  </a:lnTo>
                  <a:lnTo>
                    <a:pt x="3860" y="3492"/>
                  </a:lnTo>
                  <a:lnTo>
                    <a:pt x="3403" y="3797"/>
                  </a:lnTo>
                  <a:lnTo>
                    <a:pt x="3276" y="4457"/>
                  </a:lnTo>
                  <a:lnTo>
                    <a:pt x="3352" y="4635"/>
                  </a:lnTo>
                  <a:lnTo>
                    <a:pt x="3454" y="5003"/>
                  </a:lnTo>
                  <a:lnTo>
                    <a:pt x="4470" y="4826"/>
                  </a:lnTo>
                  <a:lnTo>
                    <a:pt x="4673" y="4191"/>
                  </a:lnTo>
                  <a:close/>
                </a:path>
                <a:path w="6350" h="5079">
                  <a:moveTo>
                    <a:pt x="5499" y="2044"/>
                  </a:moveTo>
                  <a:lnTo>
                    <a:pt x="5334" y="1600"/>
                  </a:lnTo>
                  <a:lnTo>
                    <a:pt x="5245" y="1384"/>
                  </a:lnTo>
                  <a:lnTo>
                    <a:pt x="5118" y="1689"/>
                  </a:lnTo>
                  <a:lnTo>
                    <a:pt x="5003" y="2006"/>
                  </a:lnTo>
                  <a:lnTo>
                    <a:pt x="4864" y="2349"/>
                  </a:lnTo>
                  <a:lnTo>
                    <a:pt x="5092" y="2247"/>
                  </a:lnTo>
                  <a:lnTo>
                    <a:pt x="5499" y="2044"/>
                  </a:lnTo>
                  <a:close/>
                </a:path>
                <a:path w="6350" h="5079">
                  <a:moveTo>
                    <a:pt x="5930" y="1092"/>
                  </a:moveTo>
                  <a:lnTo>
                    <a:pt x="5689" y="546"/>
                  </a:lnTo>
                  <a:lnTo>
                    <a:pt x="5397" y="76"/>
                  </a:lnTo>
                  <a:lnTo>
                    <a:pt x="4737" y="0"/>
                  </a:lnTo>
                  <a:lnTo>
                    <a:pt x="4889" y="444"/>
                  </a:lnTo>
                  <a:lnTo>
                    <a:pt x="5067" y="914"/>
                  </a:lnTo>
                  <a:lnTo>
                    <a:pt x="5219" y="1358"/>
                  </a:lnTo>
                  <a:lnTo>
                    <a:pt x="5486" y="1270"/>
                  </a:lnTo>
                  <a:lnTo>
                    <a:pt x="5930" y="1104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6" name="object 4336"/>
            <p:cNvSpPr/>
            <p:nvPr/>
          </p:nvSpPr>
          <p:spPr>
            <a:xfrm>
              <a:off x="12464728" y="6951022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3251" y="0"/>
                  </a:moveTo>
                  <a:lnTo>
                    <a:pt x="2501" y="914"/>
                  </a:lnTo>
                  <a:lnTo>
                    <a:pt x="1727" y="431"/>
                  </a:lnTo>
                  <a:lnTo>
                    <a:pt x="774" y="0"/>
                  </a:lnTo>
                  <a:lnTo>
                    <a:pt x="342" y="1295"/>
                  </a:lnTo>
                  <a:lnTo>
                    <a:pt x="0" y="3238"/>
                  </a:lnTo>
                  <a:lnTo>
                    <a:pt x="3759" y="4559"/>
                  </a:lnTo>
                  <a:lnTo>
                    <a:pt x="3708" y="6959"/>
                  </a:lnTo>
                  <a:lnTo>
                    <a:pt x="4838" y="8699"/>
                  </a:lnTo>
                  <a:lnTo>
                    <a:pt x="5194" y="9436"/>
                  </a:lnTo>
                  <a:lnTo>
                    <a:pt x="5753" y="9753"/>
                  </a:lnTo>
                  <a:lnTo>
                    <a:pt x="7785" y="9499"/>
                  </a:lnTo>
                  <a:lnTo>
                    <a:pt x="8737" y="10083"/>
                  </a:lnTo>
                  <a:lnTo>
                    <a:pt x="9588" y="10794"/>
                  </a:lnTo>
                  <a:lnTo>
                    <a:pt x="10693" y="10845"/>
                  </a:lnTo>
                  <a:lnTo>
                    <a:pt x="11696" y="11696"/>
                  </a:lnTo>
                  <a:lnTo>
                    <a:pt x="12877" y="11188"/>
                  </a:lnTo>
                  <a:lnTo>
                    <a:pt x="13627" y="9499"/>
                  </a:lnTo>
                  <a:lnTo>
                    <a:pt x="11747" y="8356"/>
                  </a:lnTo>
                  <a:lnTo>
                    <a:pt x="11937" y="6807"/>
                  </a:lnTo>
                  <a:lnTo>
                    <a:pt x="10883" y="6616"/>
                  </a:lnTo>
                  <a:lnTo>
                    <a:pt x="9690" y="6794"/>
                  </a:lnTo>
                  <a:lnTo>
                    <a:pt x="9131" y="5537"/>
                  </a:lnTo>
                  <a:lnTo>
                    <a:pt x="8458" y="5435"/>
                  </a:lnTo>
                  <a:lnTo>
                    <a:pt x="8127" y="4952"/>
                  </a:lnTo>
                  <a:lnTo>
                    <a:pt x="7924" y="4394"/>
                  </a:lnTo>
                  <a:lnTo>
                    <a:pt x="6756" y="2895"/>
                  </a:lnTo>
                  <a:lnTo>
                    <a:pt x="5676" y="1358"/>
                  </a:lnTo>
                  <a:lnTo>
                    <a:pt x="4038" y="35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3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7" name="object 4337"/>
            <p:cNvSpPr/>
            <p:nvPr/>
          </p:nvSpPr>
          <p:spPr>
            <a:xfrm>
              <a:off x="12460734" y="694163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457" y="0"/>
                  </a:moveTo>
                  <a:lnTo>
                    <a:pt x="0" y="533"/>
                  </a:lnTo>
                  <a:lnTo>
                    <a:pt x="55" y="889"/>
                  </a:lnTo>
                  <a:lnTo>
                    <a:pt x="171" y="1397"/>
                  </a:lnTo>
                  <a:lnTo>
                    <a:pt x="281" y="1727"/>
                  </a:lnTo>
                  <a:lnTo>
                    <a:pt x="1231" y="3035"/>
                  </a:lnTo>
                  <a:lnTo>
                    <a:pt x="2171" y="4140"/>
                  </a:lnTo>
                  <a:lnTo>
                    <a:pt x="3492" y="6642"/>
                  </a:lnTo>
                  <a:lnTo>
                    <a:pt x="3911" y="7848"/>
                  </a:lnTo>
                  <a:lnTo>
                    <a:pt x="5219" y="8432"/>
                  </a:lnTo>
                  <a:lnTo>
                    <a:pt x="6845" y="8597"/>
                  </a:lnTo>
                  <a:lnTo>
                    <a:pt x="6921" y="7937"/>
                  </a:lnTo>
                  <a:lnTo>
                    <a:pt x="7391" y="7632"/>
                  </a:lnTo>
                  <a:lnTo>
                    <a:pt x="7950" y="7391"/>
                  </a:lnTo>
                  <a:lnTo>
                    <a:pt x="6743" y="6286"/>
                  </a:lnTo>
                  <a:lnTo>
                    <a:pt x="5372" y="5588"/>
                  </a:lnTo>
                  <a:lnTo>
                    <a:pt x="4851" y="3987"/>
                  </a:lnTo>
                  <a:lnTo>
                    <a:pt x="2247" y="3035"/>
                  </a:lnTo>
                  <a:lnTo>
                    <a:pt x="2705" y="1727"/>
                  </a:lnTo>
                  <a:lnTo>
                    <a:pt x="2595" y="1485"/>
                  </a:lnTo>
                  <a:lnTo>
                    <a:pt x="1600" y="1485"/>
                  </a:lnTo>
                  <a:lnTo>
                    <a:pt x="1409" y="1397"/>
                  </a:lnTo>
                  <a:lnTo>
                    <a:pt x="1650" y="1143"/>
                  </a:lnTo>
                  <a:lnTo>
                    <a:pt x="1379" y="533"/>
                  </a:lnTo>
                  <a:lnTo>
                    <a:pt x="1117" y="88"/>
                  </a:lnTo>
                  <a:lnTo>
                    <a:pt x="457" y="0"/>
                  </a:lnTo>
                  <a:close/>
                </a:path>
                <a:path w="8254" h="8890">
                  <a:moveTo>
                    <a:pt x="2324" y="889"/>
                  </a:moveTo>
                  <a:lnTo>
                    <a:pt x="1650" y="1143"/>
                  </a:lnTo>
                  <a:lnTo>
                    <a:pt x="1600" y="1485"/>
                  </a:lnTo>
                  <a:lnTo>
                    <a:pt x="2595" y="1485"/>
                  </a:lnTo>
                  <a:lnTo>
                    <a:pt x="2324" y="889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8" name="object 4338"/>
            <p:cNvSpPr/>
            <p:nvPr/>
          </p:nvSpPr>
          <p:spPr>
            <a:xfrm>
              <a:off x="12465960" y="69500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342" y="939"/>
                  </a:lnTo>
                  <a:lnTo>
                    <a:pt x="495" y="1384"/>
                  </a:lnTo>
                  <a:lnTo>
                    <a:pt x="1270" y="1866"/>
                  </a:lnTo>
                  <a:lnTo>
                    <a:pt x="2019" y="965"/>
                  </a:lnTo>
                  <a:lnTo>
                    <a:pt x="2806" y="1308"/>
                  </a:lnTo>
                  <a:lnTo>
                    <a:pt x="2717" y="1041"/>
                  </a:lnTo>
                  <a:lnTo>
                    <a:pt x="2641" y="812"/>
                  </a:lnTo>
                  <a:lnTo>
                    <a:pt x="2552" y="584"/>
                  </a:lnTo>
                  <a:lnTo>
                    <a:pt x="1612" y="190"/>
                  </a:lnTo>
                  <a:lnTo>
                    <a:pt x="1066" y="114"/>
                  </a:lnTo>
                  <a:lnTo>
                    <a:pt x="53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39" name="object 4339"/>
            <p:cNvSpPr/>
            <p:nvPr/>
          </p:nvSpPr>
          <p:spPr>
            <a:xfrm>
              <a:off x="12448032" y="6906827"/>
              <a:ext cx="12065" cy="31115"/>
            </a:xfrm>
            <a:custGeom>
              <a:avLst/>
              <a:gdLst/>
              <a:ahLst/>
              <a:cxnLst/>
              <a:rect l="l" t="t" r="r" b="b"/>
              <a:pathLst>
                <a:path w="12065" h="31115">
                  <a:moveTo>
                    <a:pt x="9572" y="27749"/>
                  </a:moveTo>
                  <a:lnTo>
                    <a:pt x="8394" y="27749"/>
                  </a:lnTo>
                  <a:lnTo>
                    <a:pt x="9194" y="28028"/>
                  </a:lnTo>
                  <a:lnTo>
                    <a:pt x="8679" y="28397"/>
                  </a:lnTo>
                  <a:lnTo>
                    <a:pt x="8483" y="28740"/>
                  </a:lnTo>
                  <a:lnTo>
                    <a:pt x="9436" y="29311"/>
                  </a:lnTo>
                  <a:lnTo>
                    <a:pt x="9690" y="30645"/>
                  </a:lnTo>
                  <a:lnTo>
                    <a:pt x="10922" y="30962"/>
                  </a:lnTo>
                  <a:lnTo>
                    <a:pt x="11480" y="30480"/>
                  </a:lnTo>
                  <a:lnTo>
                    <a:pt x="10477" y="29806"/>
                  </a:lnTo>
                  <a:lnTo>
                    <a:pt x="11049" y="29337"/>
                  </a:lnTo>
                  <a:lnTo>
                    <a:pt x="10553" y="27952"/>
                  </a:lnTo>
                  <a:lnTo>
                    <a:pt x="9572" y="27749"/>
                  </a:lnTo>
                  <a:close/>
                </a:path>
                <a:path w="12065" h="31115">
                  <a:moveTo>
                    <a:pt x="4237" y="14732"/>
                  </a:moveTo>
                  <a:lnTo>
                    <a:pt x="3048" y="14732"/>
                  </a:lnTo>
                  <a:lnTo>
                    <a:pt x="2781" y="15316"/>
                  </a:lnTo>
                  <a:lnTo>
                    <a:pt x="2451" y="16484"/>
                  </a:lnTo>
                  <a:lnTo>
                    <a:pt x="2527" y="17132"/>
                  </a:lnTo>
                  <a:lnTo>
                    <a:pt x="4673" y="20408"/>
                  </a:lnTo>
                  <a:lnTo>
                    <a:pt x="5448" y="23444"/>
                  </a:lnTo>
                  <a:lnTo>
                    <a:pt x="7086" y="26911"/>
                  </a:lnTo>
                  <a:lnTo>
                    <a:pt x="7200" y="28397"/>
                  </a:lnTo>
                  <a:lnTo>
                    <a:pt x="8483" y="28740"/>
                  </a:lnTo>
                  <a:lnTo>
                    <a:pt x="8394" y="27749"/>
                  </a:lnTo>
                  <a:lnTo>
                    <a:pt x="9572" y="27749"/>
                  </a:lnTo>
                  <a:lnTo>
                    <a:pt x="9385" y="26911"/>
                  </a:lnTo>
                  <a:lnTo>
                    <a:pt x="9080" y="26162"/>
                  </a:lnTo>
                  <a:lnTo>
                    <a:pt x="8140" y="25704"/>
                  </a:lnTo>
                  <a:lnTo>
                    <a:pt x="7874" y="25044"/>
                  </a:lnTo>
                  <a:lnTo>
                    <a:pt x="7200" y="24942"/>
                  </a:lnTo>
                  <a:lnTo>
                    <a:pt x="6883" y="24485"/>
                  </a:lnTo>
                  <a:lnTo>
                    <a:pt x="6680" y="23914"/>
                  </a:lnTo>
                  <a:lnTo>
                    <a:pt x="6045" y="22313"/>
                  </a:lnTo>
                  <a:lnTo>
                    <a:pt x="5981" y="22085"/>
                  </a:lnTo>
                  <a:lnTo>
                    <a:pt x="5384" y="20510"/>
                  </a:lnTo>
                  <a:lnTo>
                    <a:pt x="5791" y="19545"/>
                  </a:lnTo>
                  <a:lnTo>
                    <a:pt x="3926" y="17132"/>
                  </a:lnTo>
                  <a:lnTo>
                    <a:pt x="3940" y="16484"/>
                  </a:lnTo>
                  <a:lnTo>
                    <a:pt x="4237" y="14732"/>
                  </a:lnTo>
                  <a:close/>
                </a:path>
                <a:path w="12065" h="31115">
                  <a:moveTo>
                    <a:pt x="2095" y="3810"/>
                  </a:moveTo>
                  <a:lnTo>
                    <a:pt x="1435" y="3898"/>
                  </a:lnTo>
                  <a:lnTo>
                    <a:pt x="2032" y="5638"/>
                  </a:lnTo>
                  <a:lnTo>
                    <a:pt x="0" y="8051"/>
                  </a:lnTo>
                  <a:lnTo>
                    <a:pt x="3187" y="9385"/>
                  </a:lnTo>
                  <a:lnTo>
                    <a:pt x="2870" y="10236"/>
                  </a:lnTo>
                  <a:lnTo>
                    <a:pt x="1447" y="10934"/>
                  </a:lnTo>
                  <a:lnTo>
                    <a:pt x="1397" y="12001"/>
                  </a:lnTo>
                  <a:lnTo>
                    <a:pt x="838" y="12750"/>
                  </a:lnTo>
                  <a:lnTo>
                    <a:pt x="353" y="14109"/>
                  </a:lnTo>
                  <a:lnTo>
                    <a:pt x="101" y="15151"/>
                  </a:lnTo>
                  <a:lnTo>
                    <a:pt x="3048" y="14732"/>
                  </a:lnTo>
                  <a:lnTo>
                    <a:pt x="4237" y="14732"/>
                  </a:lnTo>
                  <a:lnTo>
                    <a:pt x="4955" y="10236"/>
                  </a:lnTo>
                  <a:lnTo>
                    <a:pt x="4902" y="8737"/>
                  </a:lnTo>
                  <a:lnTo>
                    <a:pt x="4127" y="6807"/>
                  </a:lnTo>
                  <a:lnTo>
                    <a:pt x="4533" y="5854"/>
                  </a:lnTo>
                  <a:lnTo>
                    <a:pt x="3898" y="5232"/>
                  </a:lnTo>
                  <a:lnTo>
                    <a:pt x="3517" y="4635"/>
                  </a:lnTo>
                  <a:lnTo>
                    <a:pt x="4646" y="4267"/>
                  </a:lnTo>
                  <a:lnTo>
                    <a:pt x="3238" y="4267"/>
                  </a:lnTo>
                  <a:lnTo>
                    <a:pt x="2095" y="3810"/>
                  </a:lnTo>
                  <a:close/>
                </a:path>
                <a:path w="12065" h="31115">
                  <a:moveTo>
                    <a:pt x="5473" y="0"/>
                  </a:moveTo>
                  <a:lnTo>
                    <a:pt x="4622" y="1054"/>
                  </a:lnTo>
                  <a:lnTo>
                    <a:pt x="3262" y="1612"/>
                  </a:lnTo>
                  <a:lnTo>
                    <a:pt x="3238" y="4267"/>
                  </a:lnTo>
                  <a:lnTo>
                    <a:pt x="4646" y="4267"/>
                  </a:lnTo>
                  <a:lnTo>
                    <a:pt x="5372" y="3962"/>
                  </a:lnTo>
                  <a:lnTo>
                    <a:pt x="5829" y="3009"/>
                  </a:lnTo>
                  <a:lnTo>
                    <a:pt x="5880" y="2260"/>
                  </a:lnTo>
                  <a:lnTo>
                    <a:pt x="6121" y="1612"/>
                  </a:lnTo>
                  <a:lnTo>
                    <a:pt x="6654" y="1092"/>
                  </a:lnTo>
                  <a:lnTo>
                    <a:pt x="6248" y="711"/>
                  </a:lnTo>
                  <a:lnTo>
                    <a:pt x="5854" y="381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F4D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0" name="object 4340"/>
            <p:cNvSpPr/>
            <p:nvPr/>
          </p:nvSpPr>
          <p:spPr>
            <a:xfrm>
              <a:off x="12458512" y="693600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136" y="0"/>
                  </a:moveTo>
                  <a:lnTo>
                    <a:pt x="1676" y="304"/>
                  </a:lnTo>
                  <a:lnTo>
                    <a:pt x="584" y="152"/>
                  </a:lnTo>
                  <a:lnTo>
                    <a:pt x="0" y="647"/>
                  </a:lnTo>
                  <a:lnTo>
                    <a:pt x="990" y="1295"/>
                  </a:lnTo>
                  <a:lnTo>
                    <a:pt x="431" y="1790"/>
                  </a:lnTo>
                  <a:lnTo>
                    <a:pt x="495" y="2032"/>
                  </a:lnTo>
                  <a:lnTo>
                    <a:pt x="647" y="2489"/>
                  </a:lnTo>
                  <a:lnTo>
                    <a:pt x="1752" y="3276"/>
                  </a:lnTo>
                  <a:lnTo>
                    <a:pt x="2273" y="4406"/>
                  </a:lnTo>
                  <a:lnTo>
                    <a:pt x="2679" y="5651"/>
                  </a:lnTo>
                  <a:lnTo>
                    <a:pt x="3340" y="5727"/>
                  </a:lnTo>
                  <a:lnTo>
                    <a:pt x="3632" y="6223"/>
                  </a:lnTo>
                  <a:lnTo>
                    <a:pt x="3873" y="6781"/>
                  </a:lnTo>
                  <a:lnTo>
                    <a:pt x="4546" y="6527"/>
                  </a:lnTo>
                  <a:lnTo>
                    <a:pt x="5638" y="5041"/>
                  </a:lnTo>
                  <a:lnTo>
                    <a:pt x="4432" y="4457"/>
                  </a:lnTo>
                  <a:lnTo>
                    <a:pt x="3530" y="3771"/>
                  </a:lnTo>
                  <a:lnTo>
                    <a:pt x="2628" y="3530"/>
                  </a:lnTo>
                  <a:lnTo>
                    <a:pt x="2438" y="240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1" name="object 4341"/>
            <p:cNvSpPr/>
            <p:nvPr/>
          </p:nvSpPr>
          <p:spPr>
            <a:xfrm>
              <a:off x="12446660" y="691032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1054" y="5067"/>
                  </a:moveTo>
                  <a:lnTo>
                    <a:pt x="457" y="5295"/>
                  </a:lnTo>
                  <a:lnTo>
                    <a:pt x="0" y="5397"/>
                  </a:lnTo>
                  <a:lnTo>
                    <a:pt x="190" y="5956"/>
                  </a:lnTo>
                  <a:lnTo>
                    <a:pt x="889" y="6045"/>
                  </a:lnTo>
                  <a:lnTo>
                    <a:pt x="1206" y="6502"/>
                  </a:lnTo>
                  <a:lnTo>
                    <a:pt x="1371" y="7150"/>
                  </a:lnTo>
                  <a:lnTo>
                    <a:pt x="1917" y="8559"/>
                  </a:lnTo>
                  <a:lnTo>
                    <a:pt x="2209" y="9258"/>
                  </a:lnTo>
                  <a:lnTo>
                    <a:pt x="2730" y="8559"/>
                  </a:lnTo>
                  <a:lnTo>
                    <a:pt x="2819" y="7442"/>
                  </a:lnTo>
                  <a:lnTo>
                    <a:pt x="4241" y="6743"/>
                  </a:lnTo>
                  <a:lnTo>
                    <a:pt x="4559" y="5892"/>
                  </a:lnTo>
                  <a:lnTo>
                    <a:pt x="3193" y="5321"/>
                  </a:lnTo>
                  <a:lnTo>
                    <a:pt x="1816" y="5321"/>
                  </a:lnTo>
                  <a:lnTo>
                    <a:pt x="1054" y="5067"/>
                  </a:lnTo>
                  <a:close/>
                </a:path>
                <a:path w="5079" h="9525">
                  <a:moveTo>
                    <a:pt x="1664" y="4681"/>
                  </a:moveTo>
                  <a:lnTo>
                    <a:pt x="1816" y="5321"/>
                  </a:lnTo>
                  <a:lnTo>
                    <a:pt x="3193" y="5321"/>
                  </a:lnTo>
                  <a:lnTo>
                    <a:pt x="1664" y="4681"/>
                  </a:lnTo>
                  <a:close/>
                </a:path>
                <a:path w="5079" h="9525">
                  <a:moveTo>
                    <a:pt x="1577" y="4314"/>
                  </a:moveTo>
                  <a:lnTo>
                    <a:pt x="1371" y="4559"/>
                  </a:lnTo>
                  <a:lnTo>
                    <a:pt x="1664" y="4681"/>
                  </a:lnTo>
                  <a:lnTo>
                    <a:pt x="1577" y="4314"/>
                  </a:lnTo>
                  <a:close/>
                </a:path>
                <a:path w="5079" h="9525">
                  <a:moveTo>
                    <a:pt x="1854" y="0"/>
                  </a:moveTo>
                  <a:lnTo>
                    <a:pt x="2362" y="1803"/>
                  </a:lnTo>
                  <a:lnTo>
                    <a:pt x="241" y="2755"/>
                  </a:lnTo>
                  <a:lnTo>
                    <a:pt x="406" y="4445"/>
                  </a:lnTo>
                  <a:lnTo>
                    <a:pt x="937" y="4314"/>
                  </a:lnTo>
                  <a:lnTo>
                    <a:pt x="1524" y="4089"/>
                  </a:lnTo>
                  <a:lnTo>
                    <a:pt x="1767" y="4089"/>
                  </a:lnTo>
                  <a:lnTo>
                    <a:pt x="3403" y="2146"/>
                  </a:lnTo>
                  <a:lnTo>
                    <a:pt x="2806" y="406"/>
                  </a:lnTo>
                  <a:lnTo>
                    <a:pt x="2171" y="114"/>
                  </a:lnTo>
                  <a:lnTo>
                    <a:pt x="1854" y="0"/>
                  </a:lnTo>
                  <a:close/>
                </a:path>
                <a:path w="5079" h="9525">
                  <a:moveTo>
                    <a:pt x="1767" y="4089"/>
                  </a:moveTo>
                  <a:lnTo>
                    <a:pt x="1524" y="4089"/>
                  </a:lnTo>
                  <a:lnTo>
                    <a:pt x="1577" y="4314"/>
                  </a:lnTo>
                  <a:lnTo>
                    <a:pt x="1767" y="4089"/>
                  </a:lnTo>
                  <a:close/>
                </a:path>
              </a:pathLst>
            </a:custGeom>
            <a:solidFill>
              <a:srgbClr val="F05B9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2" name="object 4342"/>
            <p:cNvSpPr/>
            <p:nvPr/>
          </p:nvSpPr>
          <p:spPr>
            <a:xfrm>
              <a:off x="12445941" y="69213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838"/>
                  </a:moveTo>
                  <a:lnTo>
                    <a:pt x="495" y="0"/>
                  </a:lnTo>
                  <a:lnTo>
                    <a:pt x="342" y="292"/>
                  </a:lnTo>
                  <a:lnTo>
                    <a:pt x="165" y="546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3" name="object 4343"/>
            <p:cNvSpPr/>
            <p:nvPr/>
          </p:nvSpPr>
          <p:spPr>
            <a:xfrm>
              <a:off x="12490017" y="682999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31" y="0"/>
                  </a:moveTo>
                  <a:lnTo>
                    <a:pt x="292" y="317"/>
                  </a:lnTo>
                  <a:lnTo>
                    <a:pt x="139" y="634"/>
                  </a:lnTo>
                  <a:lnTo>
                    <a:pt x="0" y="952"/>
                  </a:lnTo>
                  <a:lnTo>
                    <a:pt x="88" y="1168"/>
                  </a:lnTo>
                  <a:lnTo>
                    <a:pt x="266" y="1638"/>
                  </a:lnTo>
                  <a:lnTo>
                    <a:pt x="1079" y="1409"/>
                  </a:lnTo>
                  <a:lnTo>
                    <a:pt x="1600" y="1117"/>
                  </a:lnTo>
                  <a:lnTo>
                    <a:pt x="2044" y="761"/>
                  </a:lnTo>
                  <a:lnTo>
                    <a:pt x="2247" y="190"/>
                  </a:lnTo>
                  <a:lnTo>
                    <a:pt x="1015" y="49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4" name="object 4344"/>
            <p:cNvSpPr/>
            <p:nvPr/>
          </p:nvSpPr>
          <p:spPr>
            <a:xfrm>
              <a:off x="12491764" y="68325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42" y="0"/>
                  </a:moveTo>
                  <a:lnTo>
                    <a:pt x="38" y="546"/>
                  </a:lnTo>
                  <a:lnTo>
                    <a:pt x="0" y="901"/>
                  </a:lnTo>
                  <a:lnTo>
                    <a:pt x="152" y="635"/>
                  </a:lnTo>
                  <a:lnTo>
                    <a:pt x="1104" y="762"/>
                  </a:lnTo>
                  <a:lnTo>
                    <a:pt x="469" y="13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CB3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5" name="object 4345"/>
            <p:cNvSpPr/>
            <p:nvPr/>
          </p:nvSpPr>
          <p:spPr>
            <a:xfrm>
              <a:off x="12490282" y="68314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12" y="0"/>
                  </a:moveTo>
                  <a:lnTo>
                    <a:pt x="546" y="63"/>
                  </a:lnTo>
                  <a:lnTo>
                    <a:pt x="266" y="152"/>
                  </a:lnTo>
                  <a:lnTo>
                    <a:pt x="0" y="215"/>
                  </a:lnTo>
                  <a:lnTo>
                    <a:pt x="139" y="482"/>
                  </a:lnTo>
                  <a:lnTo>
                    <a:pt x="368" y="1015"/>
                  </a:lnTo>
                  <a:lnTo>
                    <a:pt x="508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6" name="object 4346"/>
            <p:cNvSpPr/>
            <p:nvPr/>
          </p:nvSpPr>
          <p:spPr>
            <a:xfrm>
              <a:off x="12495044" y="68400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203"/>
                  </a:lnTo>
                  <a:lnTo>
                    <a:pt x="203" y="419"/>
                  </a:lnTo>
                  <a:lnTo>
                    <a:pt x="304" y="584"/>
                  </a:lnTo>
                  <a:lnTo>
                    <a:pt x="520" y="800"/>
                  </a:lnTo>
                  <a:lnTo>
                    <a:pt x="850" y="622"/>
                  </a:lnTo>
                  <a:lnTo>
                    <a:pt x="850" y="431"/>
                  </a:lnTo>
                  <a:lnTo>
                    <a:pt x="609" y="215"/>
                  </a:lnTo>
                  <a:lnTo>
                    <a:pt x="406" y="152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7" name="object 4347"/>
            <p:cNvSpPr/>
            <p:nvPr/>
          </p:nvSpPr>
          <p:spPr>
            <a:xfrm>
              <a:off x="12503698" y="686357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076" y="0"/>
                  </a:moveTo>
                  <a:lnTo>
                    <a:pt x="1752" y="914"/>
                  </a:lnTo>
                  <a:lnTo>
                    <a:pt x="1435" y="1054"/>
                  </a:lnTo>
                  <a:lnTo>
                    <a:pt x="774" y="1269"/>
                  </a:lnTo>
                  <a:lnTo>
                    <a:pt x="495" y="2146"/>
                  </a:lnTo>
                  <a:lnTo>
                    <a:pt x="0" y="3848"/>
                  </a:lnTo>
                  <a:lnTo>
                    <a:pt x="838" y="6159"/>
                  </a:lnTo>
                  <a:lnTo>
                    <a:pt x="1231" y="7302"/>
                  </a:lnTo>
                  <a:lnTo>
                    <a:pt x="1536" y="7708"/>
                  </a:lnTo>
                  <a:lnTo>
                    <a:pt x="1676" y="7912"/>
                  </a:lnTo>
                  <a:lnTo>
                    <a:pt x="2374" y="8051"/>
                  </a:lnTo>
                  <a:lnTo>
                    <a:pt x="2717" y="8140"/>
                  </a:lnTo>
                  <a:lnTo>
                    <a:pt x="3035" y="7797"/>
                  </a:lnTo>
                  <a:lnTo>
                    <a:pt x="3378" y="7454"/>
                  </a:lnTo>
                  <a:lnTo>
                    <a:pt x="4533" y="292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F496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8" name="object 4348"/>
            <p:cNvSpPr/>
            <p:nvPr/>
          </p:nvSpPr>
          <p:spPr>
            <a:xfrm>
              <a:off x="12503658" y="686239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2984" y="0"/>
                  </a:moveTo>
                  <a:lnTo>
                    <a:pt x="2298" y="228"/>
                  </a:lnTo>
                  <a:lnTo>
                    <a:pt x="1968" y="1104"/>
                  </a:lnTo>
                  <a:lnTo>
                    <a:pt x="0" y="863"/>
                  </a:lnTo>
                  <a:lnTo>
                    <a:pt x="800" y="2463"/>
                  </a:lnTo>
                  <a:lnTo>
                    <a:pt x="1143" y="2349"/>
                  </a:lnTo>
                  <a:lnTo>
                    <a:pt x="4114" y="1181"/>
                  </a:lnTo>
                  <a:lnTo>
                    <a:pt x="4584" y="1460"/>
                  </a:lnTo>
                  <a:lnTo>
                    <a:pt x="4533" y="3797"/>
                  </a:lnTo>
                  <a:lnTo>
                    <a:pt x="4495" y="4965"/>
                  </a:lnTo>
                  <a:lnTo>
                    <a:pt x="4394" y="6172"/>
                  </a:lnTo>
                  <a:lnTo>
                    <a:pt x="4330" y="7366"/>
                  </a:lnTo>
                  <a:lnTo>
                    <a:pt x="4521" y="7277"/>
                  </a:lnTo>
                  <a:lnTo>
                    <a:pt x="4914" y="7175"/>
                  </a:lnTo>
                  <a:lnTo>
                    <a:pt x="5575" y="6908"/>
                  </a:lnTo>
                  <a:lnTo>
                    <a:pt x="6934" y="6324"/>
                  </a:lnTo>
                  <a:lnTo>
                    <a:pt x="6680" y="5118"/>
                  </a:lnTo>
                  <a:lnTo>
                    <a:pt x="5575" y="4051"/>
                  </a:lnTo>
                  <a:lnTo>
                    <a:pt x="6324" y="2667"/>
                  </a:lnTo>
                  <a:lnTo>
                    <a:pt x="6070" y="1968"/>
                  </a:lnTo>
                  <a:lnTo>
                    <a:pt x="5918" y="1828"/>
                  </a:lnTo>
                  <a:lnTo>
                    <a:pt x="5740" y="1714"/>
                  </a:lnTo>
                  <a:lnTo>
                    <a:pt x="5600" y="1524"/>
                  </a:lnTo>
                  <a:lnTo>
                    <a:pt x="5740" y="1371"/>
                  </a:lnTo>
                  <a:lnTo>
                    <a:pt x="5727" y="1054"/>
                  </a:lnTo>
                  <a:lnTo>
                    <a:pt x="5549" y="584"/>
                  </a:lnTo>
                  <a:lnTo>
                    <a:pt x="5245" y="457"/>
                  </a:lnTo>
                  <a:lnTo>
                    <a:pt x="4622" y="152"/>
                  </a:lnTo>
                  <a:lnTo>
                    <a:pt x="3937" y="38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49" name="object 4349"/>
            <p:cNvSpPr/>
            <p:nvPr/>
          </p:nvSpPr>
          <p:spPr>
            <a:xfrm>
              <a:off x="12492448" y="685888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654" y="0"/>
                  </a:moveTo>
                  <a:lnTo>
                    <a:pt x="1968" y="800"/>
                  </a:lnTo>
                  <a:lnTo>
                    <a:pt x="1193" y="1460"/>
                  </a:lnTo>
                  <a:lnTo>
                    <a:pt x="165" y="1739"/>
                  </a:lnTo>
                  <a:lnTo>
                    <a:pt x="406" y="2438"/>
                  </a:lnTo>
                  <a:lnTo>
                    <a:pt x="266" y="2743"/>
                  </a:lnTo>
                  <a:lnTo>
                    <a:pt x="139" y="3060"/>
                  </a:lnTo>
                  <a:lnTo>
                    <a:pt x="0" y="3365"/>
                  </a:lnTo>
                  <a:lnTo>
                    <a:pt x="622" y="3657"/>
                  </a:lnTo>
                  <a:lnTo>
                    <a:pt x="939" y="3797"/>
                  </a:lnTo>
                  <a:lnTo>
                    <a:pt x="1396" y="3632"/>
                  </a:lnTo>
                  <a:lnTo>
                    <a:pt x="2298" y="3263"/>
                  </a:lnTo>
                  <a:lnTo>
                    <a:pt x="2539" y="3187"/>
                  </a:lnTo>
                  <a:lnTo>
                    <a:pt x="3009" y="3009"/>
                  </a:lnTo>
                  <a:lnTo>
                    <a:pt x="3124" y="2692"/>
                  </a:lnTo>
                  <a:lnTo>
                    <a:pt x="3289" y="2387"/>
                  </a:lnTo>
                  <a:lnTo>
                    <a:pt x="3416" y="2057"/>
                  </a:lnTo>
                  <a:lnTo>
                    <a:pt x="3568" y="1752"/>
                  </a:lnTo>
                  <a:lnTo>
                    <a:pt x="3848" y="1104"/>
                  </a:lnTo>
                  <a:lnTo>
                    <a:pt x="3619" y="558"/>
                  </a:lnTo>
                  <a:lnTo>
                    <a:pt x="3301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0" name="object 4350"/>
            <p:cNvSpPr/>
            <p:nvPr/>
          </p:nvSpPr>
          <p:spPr>
            <a:xfrm>
              <a:off x="12502069" y="68661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76" y="126"/>
                  </a:lnTo>
                  <a:lnTo>
                    <a:pt x="25" y="317"/>
                  </a:lnTo>
                  <a:lnTo>
                    <a:pt x="177" y="469"/>
                  </a:lnTo>
                  <a:lnTo>
                    <a:pt x="457" y="292"/>
                  </a:lnTo>
                  <a:lnTo>
                    <a:pt x="406" y="12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A35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1" name="object 4351"/>
            <p:cNvSpPr/>
            <p:nvPr/>
          </p:nvSpPr>
          <p:spPr>
            <a:xfrm>
              <a:off x="12493384" y="6852907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1638" y="9944"/>
                  </a:moveTo>
                  <a:lnTo>
                    <a:pt x="1460" y="9486"/>
                  </a:lnTo>
                  <a:lnTo>
                    <a:pt x="1358" y="9271"/>
                  </a:lnTo>
                  <a:lnTo>
                    <a:pt x="914" y="9423"/>
                  </a:lnTo>
                  <a:lnTo>
                    <a:pt x="444" y="9613"/>
                  </a:lnTo>
                  <a:lnTo>
                    <a:pt x="0" y="9779"/>
                  </a:lnTo>
                  <a:lnTo>
                    <a:pt x="317" y="9931"/>
                  </a:lnTo>
                  <a:lnTo>
                    <a:pt x="952" y="10210"/>
                  </a:lnTo>
                  <a:lnTo>
                    <a:pt x="1155" y="10134"/>
                  </a:lnTo>
                  <a:lnTo>
                    <a:pt x="1397" y="10033"/>
                  </a:lnTo>
                  <a:lnTo>
                    <a:pt x="1638" y="9944"/>
                  </a:lnTo>
                  <a:close/>
                </a:path>
                <a:path w="8254" h="10795">
                  <a:moveTo>
                    <a:pt x="8229" y="355"/>
                  </a:moveTo>
                  <a:lnTo>
                    <a:pt x="7899" y="215"/>
                  </a:lnTo>
                  <a:lnTo>
                    <a:pt x="7594" y="101"/>
                  </a:lnTo>
                  <a:lnTo>
                    <a:pt x="7277" y="0"/>
                  </a:lnTo>
                  <a:lnTo>
                    <a:pt x="7366" y="203"/>
                  </a:lnTo>
                  <a:lnTo>
                    <a:pt x="7467" y="444"/>
                  </a:lnTo>
                  <a:lnTo>
                    <a:pt x="7569" y="660"/>
                  </a:lnTo>
                  <a:lnTo>
                    <a:pt x="7797" y="571"/>
                  </a:lnTo>
                  <a:lnTo>
                    <a:pt x="8013" y="469"/>
                  </a:lnTo>
                  <a:lnTo>
                    <a:pt x="8229" y="355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2" name="object 4352"/>
            <p:cNvSpPr/>
            <p:nvPr/>
          </p:nvSpPr>
          <p:spPr>
            <a:xfrm>
              <a:off x="12498362" y="69689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50"/>
                  </a:lnTo>
                  <a:lnTo>
                    <a:pt x="0" y="254"/>
                  </a:lnTo>
                  <a:lnTo>
                    <a:pt x="469" y="698"/>
                  </a:lnTo>
                  <a:lnTo>
                    <a:pt x="1041" y="609"/>
                  </a:lnTo>
                  <a:lnTo>
                    <a:pt x="1587" y="44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3" name="object 4353"/>
            <p:cNvSpPr/>
            <p:nvPr/>
          </p:nvSpPr>
          <p:spPr>
            <a:xfrm>
              <a:off x="12480138" y="6967131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5" h="3175">
                  <a:moveTo>
                    <a:pt x="7112" y="736"/>
                  </a:moveTo>
                  <a:lnTo>
                    <a:pt x="6731" y="863"/>
                  </a:lnTo>
                  <a:lnTo>
                    <a:pt x="6299" y="1041"/>
                  </a:lnTo>
                  <a:lnTo>
                    <a:pt x="5829" y="1206"/>
                  </a:lnTo>
                  <a:lnTo>
                    <a:pt x="5384" y="1397"/>
                  </a:lnTo>
                  <a:lnTo>
                    <a:pt x="3505" y="800"/>
                  </a:lnTo>
                  <a:lnTo>
                    <a:pt x="1714" y="1003"/>
                  </a:lnTo>
                  <a:lnTo>
                    <a:pt x="0" y="1993"/>
                  </a:lnTo>
                  <a:lnTo>
                    <a:pt x="431" y="2641"/>
                  </a:lnTo>
                  <a:lnTo>
                    <a:pt x="660" y="2603"/>
                  </a:lnTo>
                  <a:lnTo>
                    <a:pt x="825" y="2489"/>
                  </a:lnTo>
                  <a:lnTo>
                    <a:pt x="1816" y="2616"/>
                  </a:lnTo>
                  <a:lnTo>
                    <a:pt x="2552" y="2489"/>
                  </a:lnTo>
                  <a:lnTo>
                    <a:pt x="3225" y="2362"/>
                  </a:lnTo>
                  <a:lnTo>
                    <a:pt x="3517" y="2260"/>
                  </a:lnTo>
                  <a:lnTo>
                    <a:pt x="3860" y="2298"/>
                  </a:lnTo>
                  <a:lnTo>
                    <a:pt x="4216" y="2705"/>
                  </a:lnTo>
                  <a:lnTo>
                    <a:pt x="5156" y="2565"/>
                  </a:lnTo>
                  <a:lnTo>
                    <a:pt x="5638" y="2387"/>
                  </a:lnTo>
                  <a:lnTo>
                    <a:pt x="5791" y="2260"/>
                  </a:lnTo>
                  <a:lnTo>
                    <a:pt x="6540" y="1397"/>
                  </a:lnTo>
                  <a:lnTo>
                    <a:pt x="7112" y="736"/>
                  </a:lnTo>
                  <a:close/>
                </a:path>
                <a:path w="12065" h="3175">
                  <a:moveTo>
                    <a:pt x="7404" y="647"/>
                  </a:moveTo>
                  <a:lnTo>
                    <a:pt x="7277" y="546"/>
                  </a:lnTo>
                  <a:lnTo>
                    <a:pt x="7112" y="736"/>
                  </a:lnTo>
                  <a:lnTo>
                    <a:pt x="7404" y="647"/>
                  </a:lnTo>
                  <a:close/>
                </a:path>
                <a:path w="12065" h="3175">
                  <a:moveTo>
                    <a:pt x="10934" y="1790"/>
                  </a:moveTo>
                  <a:lnTo>
                    <a:pt x="10160" y="990"/>
                  </a:lnTo>
                  <a:lnTo>
                    <a:pt x="9474" y="0"/>
                  </a:lnTo>
                  <a:lnTo>
                    <a:pt x="8115" y="406"/>
                  </a:lnTo>
                  <a:lnTo>
                    <a:pt x="7404" y="647"/>
                  </a:lnTo>
                  <a:lnTo>
                    <a:pt x="9169" y="1854"/>
                  </a:lnTo>
                  <a:lnTo>
                    <a:pt x="10934" y="1790"/>
                  </a:lnTo>
                  <a:close/>
                </a:path>
                <a:path w="12065" h="3175">
                  <a:moveTo>
                    <a:pt x="11925" y="2159"/>
                  </a:moveTo>
                  <a:lnTo>
                    <a:pt x="11849" y="1930"/>
                  </a:lnTo>
                  <a:lnTo>
                    <a:pt x="11760" y="1676"/>
                  </a:lnTo>
                  <a:lnTo>
                    <a:pt x="11671" y="1435"/>
                  </a:lnTo>
                  <a:lnTo>
                    <a:pt x="11417" y="1549"/>
                  </a:lnTo>
                  <a:lnTo>
                    <a:pt x="11201" y="1676"/>
                  </a:lnTo>
                  <a:lnTo>
                    <a:pt x="10960" y="1790"/>
                  </a:lnTo>
                  <a:lnTo>
                    <a:pt x="11201" y="2133"/>
                  </a:lnTo>
                  <a:lnTo>
                    <a:pt x="11544" y="2197"/>
                  </a:lnTo>
                  <a:lnTo>
                    <a:pt x="11925" y="2159"/>
                  </a:lnTo>
                  <a:close/>
                </a:path>
              </a:pathLst>
            </a:custGeom>
            <a:solidFill>
              <a:srgbClr val="E856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4" name="object 4354"/>
            <p:cNvSpPr/>
            <p:nvPr/>
          </p:nvSpPr>
          <p:spPr>
            <a:xfrm>
              <a:off x="12479138" y="696950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825" y="101"/>
                  </a:moveTo>
                  <a:lnTo>
                    <a:pt x="1660" y="228"/>
                  </a:lnTo>
                  <a:lnTo>
                    <a:pt x="1431" y="254"/>
                  </a:lnTo>
                  <a:lnTo>
                    <a:pt x="402" y="596"/>
                  </a:lnTo>
                  <a:lnTo>
                    <a:pt x="39" y="736"/>
                  </a:lnTo>
                  <a:lnTo>
                    <a:pt x="2003" y="1651"/>
                  </a:lnTo>
                  <a:lnTo>
                    <a:pt x="4085" y="2895"/>
                  </a:lnTo>
                  <a:lnTo>
                    <a:pt x="6143" y="825"/>
                  </a:lnTo>
                  <a:lnTo>
                    <a:pt x="5774" y="825"/>
                  </a:lnTo>
                  <a:lnTo>
                    <a:pt x="5406" y="736"/>
                  </a:lnTo>
                  <a:lnTo>
                    <a:pt x="5216" y="330"/>
                  </a:lnTo>
                  <a:lnTo>
                    <a:pt x="2725" y="228"/>
                  </a:lnTo>
                  <a:lnTo>
                    <a:pt x="1825" y="101"/>
                  </a:lnTo>
                  <a:close/>
                </a:path>
                <a:path w="6350" h="3175">
                  <a:moveTo>
                    <a:pt x="6181" y="787"/>
                  </a:moveTo>
                  <a:lnTo>
                    <a:pt x="5774" y="825"/>
                  </a:lnTo>
                  <a:lnTo>
                    <a:pt x="6143" y="825"/>
                  </a:lnTo>
                  <a:close/>
                </a:path>
                <a:path w="6350" h="3175">
                  <a:moveTo>
                    <a:pt x="4162" y="0"/>
                  </a:moveTo>
                  <a:lnTo>
                    <a:pt x="2815" y="241"/>
                  </a:lnTo>
                  <a:lnTo>
                    <a:pt x="5127" y="241"/>
                  </a:lnTo>
                  <a:lnTo>
                    <a:pt x="4162" y="0"/>
                  </a:lnTo>
                  <a:close/>
                </a:path>
              </a:pathLst>
            </a:custGeom>
            <a:solidFill>
              <a:srgbClr val="BAB0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5" name="object 4355"/>
            <p:cNvSpPr/>
            <p:nvPr/>
          </p:nvSpPr>
          <p:spPr>
            <a:xfrm>
              <a:off x="12477196" y="6969103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2997" y="0"/>
                  </a:moveTo>
                  <a:lnTo>
                    <a:pt x="1993" y="76"/>
                  </a:lnTo>
                  <a:lnTo>
                    <a:pt x="990" y="177"/>
                  </a:lnTo>
                  <a:lnTo>
                    <a:pt x="0" y="292"/>
                  </a:lnTo>
                  <a:lnTo>
                    <a:pt x="88" y="520"/>
                  </a:lnTo>
                  <a:lnTo>
                    <a:pt x="165" y="774"/>
                  </a:lnTo>
                  <a:lnTo>
                    <a:pt x="279" y="1206"/>
                  </a:lnTo>
                  <a:lnTo>
                    <a:pt x="812" y="1193"/>
                  </a:lnTo>
                  <a:lnTo>
                    <a:pt x="1841" y="1193"/>
                  </a:lnTo>
                  <a:lnTo>
                    <a:pt x="2870" y="825"/>
                  </a:lnTo>
                  <a:lnTo>
                    <a:pt x="3378" y="660"/>
                  </a:lnTo>
                  <a:lnTo>
                    <a:pt x="3225" y="444"/>
                  </a:lnTo>
                  <a:lnTo>
                    <a:pt x="2946" y="12"/>
                  </a:lnTo>
                  <a:close/>
                </a:path>
              </a:pathLst>
            </a:custGeom>
            <a:solidFill>
              <a:srgbClr val="DE9B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6" name="object 4356"/>
            <p:cNvSpPr/>
            <p:nvPr/>
          </p:nvSpPr>
          <p:spPr>
            <a:xfrm>
              <a:off x="12484337" y="69696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634" y="50"/>
                  </a:lnTo>
                  <a:lnTo>
                    <a:pt x="330" y="88"/>
                  </a:lnTo>
                  <a:lnTo>
                    <a:pt x="0" y="139"/>
                  </a:lnTo>
                  <a:lnTo>
                    <a:pt x="203" y="546"/>
                  </a:lnTo>
                  <a:lnTo>
                    <a:pt x="584" y="634"/>
                  </a:lnTo>
                  <a:lnTo>
                    <a:pt x="990" y="596"/>
                  </a:lnTo>
                  <a:lnTo>
                    <a:pt x="1003" y="393"/>
                  </a:lnTo>
                  <a:lnTo>
                    <a:pt x="990" y="20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CC4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7" name="object 4357"/>
            <p:cNvSpPr/>
            <p:nvPr/>
          </p:nvSpPr>
          <p:spPr>
            <a:xfrm>
              <a:off x="12469475" y="696560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5578" y="1904"/>
                  </a:moveTo>
                  <a:lnTo>
                    <a:pt x="2629" y="1904"/>
                  </a:lnTo>
                  <a:lnTo>
                    <a:pt x="3531" y="3301"/>
                  </a:lnTo>
                  <a:lnTo>
                    <a:pt x="4293" y="4305"/>
                  </a:lnTo>
                  <a:lnTo>
                    <a:pt x="6097" y="3555"/>
                  </a:lnTo>
                  <a:lnTo>
                    <a:pt x="6249" y="2654"/>
                  </a:lnTo>
                  <a:lnTo>
                    <a:pt x="5578" y="1904"/>
                  </a:lnTo>
                  <a:close/>
                </a:path>
                <a:path w="8254" h="4445">
                  <a:moveTo>
                    <a:pt x="1982" y="0"/>
                  </a:moveTo>
                  <a:lnTo>
                    <a:pt x="801" y="126"/>
                  </a:lnTo>
                  <a:lnTo>
                    <a:pt x="1055" y="800"/>
                  </a:lnTo>
                  <a:lnTo>
                    <a:pt x="941" y="1485"/>
                  </a:lnTo>
                  <a:lnTo>
                    <a:pt x="509" y="1777"/>
                  </a:lnTo>
                  <a:lnTo>
                    <a:pt x="48" y="1955"/>
                  </a:lnTo>
                  <a:lnTo>
                    <a:pt x="0" y="2158"/>
                  </a:lnTo>
                  <a:lnTo>
                    <a:pt x="191" y="2793"/>
                  </a:lnTo>
                  <a:lnTo>
                    <a:pt x="1410" y="2158"/>
                  </a:lnTo>
                  <a:lnTo>
                    <a:pt x="2629" y="1904"/>
                  </a:lnTo>
                  <a:lnTo>
                    <a:pt x="5578" y="1904"/>
                  </a:lnTo>
                  <a:lnTo>
                    <a:pt x="5124" y="1396"/>
                  </a:lnTo>
                  <a:lnTo>
                    <a:pt x="3645" y="1396"/>
                  </a:lnTo>
                  <a:lnTo>
                    <a:pt x="2591" y="1193"/>
                  </a:lnTo>
                  <a:lnTo>
                    <a:pt x="1982" y="0"/>
                  </a:lnTo>
                  <a:close/>
                </a:path>
                <a:path w="8254" h="4445">
                  <a:moveTo>
                    <a:pt x="7608" y="1485"/>
                  </a:moveTo>
                  <a:lnTo>
                    <a:pt x="6351" y="2566"/>
                  </a:lnTo>
                  <a:lnTo>
                    <a:pt x="7125" y="2451"/>
                  </a:lnTo>
                  <a:lnTo>
                    <a:pt x="7875" y="2209"/>
                  </a:lnTo>
                  <a:lnTo>
                    <a:pt x="7608" y="1485"/>
                  </a:lnTo>
                  <a:close/>
                </a:path>
                <a:path w="8254" h="4445">
                  <a:moveTo>
                    <a:pt x="4954" y="1206"/>
                  </a:moveTo>
                  <a:lnTo>
                    <a:pt x="3645" y="1396"/>
                  </a:lnTo>
                  <a:lnTo>
                    <a:pt x="5124" y="1396"/>
                  </a:lnTo>
                  <a:lnTo>
                    <a:pt x="4954" y="1206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8" name="object 4358"/>
            <p:cNvSpPr/>
            <p:nvPr/>
          </p:nvSpPr>
          <p:spPr>
            <a:xfrm>
              <a:off x="12473839" y="696911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260" y="0"/>
                  </a:moveTo>
                  <a:lnTo>
                    <a:pt x="2082" y="50"/>
                  </a:lnTo>
                  <a:lnTo>
                    <a:pt x="1905" y="63"/>
                  </a:lnTo>
                  <a:lnTo>
                    <a:pt x="1739" y="50"/>
                  </a:lnTo>
                  <a:lnTo>
                    <a:pt x="1143" y="292"/>
                  </a:lnTo>
                  <a:lnTo>
                    <a:pt x="558" y="507"/>
                  </a:lnTo>
                  <a:lnTo>
                    <a:pt x="0" y="749"/>
                  </a:lnTo>
                  <a:lnTo>
                    <a:pt x="431" y="901"/>
                  </a:lnTo>
                  <a:lnTo>
                    <a:pt x="1320" y="1193"/>
                  </a:lnTo>
                  <a:lnTo>
                    <a:pt x="1511" y="1104"/>
                  </a:lnTo>
                  <a:lnTo>
                    <a:pt x="1701" y="990"/>
                  </a:lnTo>
                  <a:lnTo>
                    <a:pt x="2133" y="761"/>
                  </a:lnTo>
                  <a:lnTo>
                    <a:pt x="2387" y="647"/>
                  </a:lnTo>
                  <a:lnTo>
                    <a:pt x="2603" y="507"/>
                  </a:lnTo>
                  <a:lnTo>
                    <a:pt x="2489" y="355"/>
                  </a:lnTo>
                  <a:lnTo>
                    <a:pt x="2387" y="19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8C2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59" name="object 4359"/>
            <p:cNvSpPr/>
            <p:nvPr/>
          </p:nvSpPr>
          <p:spPr>
            <a:xfrm>
              <a:off x="12475734" y="69693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35" y="0"/>
                  </a:moveTo>
                  <a:lnTo>
                    <a:pt x="1193" y="101"/>
                  </a:lnTo>
                  <a:lnTo>
                    <a:pt x="965" y="228"/>
                  </a:lnTo>
                  <a:lnTo>
                    <a:pt x="711" y="330"/>
                  </a:lnTo>
                  <a:lnTo>
                    <a:pt x="469" y="444"/>
                  </a:lnTo>
                  <a:lnTo>
                    <a:pt x="241" y="571"/>
                  </a:lnTo>
                  <a:lnTo>
                    <a:pt x="0" y="685"/>
                  </a:lnTo>
                  <a:lnTo>
                    <a:pt x="165" y="838"/>
                  </a:lnTo>
                  <a:lnTo>
                    <a:pt x="292" y="1041"/>
                  </a:lnTo>
                  <a:lnTo>
                    <a:pt x="342" y="1244"/>
                  </a:lnTo>
                  <a:lnTo>
                    <a:pt x="685" y="1117"/>
                  </a:lnTo>
                  <a:lnTo>
                    <a:pt x="1054" y="1168"/>
                  </a:lnTo>
                  <a:lnTo>
                    <a:pt x="1257" y="1041"/>
                  </a:lnTo>
                  <a:lnTo>
                    <a:pt x="1485" y="939"/>
                  </a:lnTo>
                  <a:lnTo>
                    <a:pt x="1701" y="800"/>
                  </a:lnTo>
                  <a:lnTo>
                    <a:pt x="1612" y="571"/>
                  </a:lnTo>
                  <a:lnTo>
                    <a:pt x="1549" y="33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5BB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0" name="object 4360"/>
            <p:cNvSpPr/>
            <p:nvPr/>
          </p:nvSpPr>
          <p:spPr>
            <a:xfrm>
              <a:off x="12475172" y="69700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901" y="558"/>
                  </a:moveTo>
                  <a:lnTo>
                    <a:pt x="850" y="355"/>
                  </a:lnTo>
                  <a:lnTo>
                    <a:pt x="723" y="152"/>
                  </a:lnTo>
                  <a:lnTo>
                    <a:pt x="558" y="0"/>
                  </a:lnTo>
                  <a:lnTo>
                    <a:pt x="355" y="101"/>
                  </a:lnTo>
                  <a:lnTo>
                    <a:pt x="177" y="215"/>
                  </a:lnTo>
                  <a:lnTo>
                    <a:pt x="0" y="317"/>
                  </a:lnTo>
                  <a:lnTo>
                    <a:pt x="901" y="558"/>
                  </a:lnTo>
                  <a:close/>
                </a:path>
                <a:path w="1904" h="1270">
                  <a:moveTo>
                    <a:pt x="1612" y="482"/>
                  </a:moveTo>
                  <a:lnTo>
                    <a:pt x="1257" y="431"/>
                  </a:lnTo>
                  <a:lnTo>
                    <a:pt x="914" y="571"/>
                  </a:lnTo>
                  <a:lnTo>
                    <a:pt x="1181" y="914"/>
                  </a:lnTo>
                  <a:lnTo>
                    <a:pt x="1422" y="927"/>
                  </a:lnTo>
                  <a:lnTo>
                    <a:pt x="1612" y="482"/>
                  </a:lnTo>
                  <a:close/>
                </a:path>
              </a:pathLst>
            </a:custGeom>
            <a:solidFill>
              <a:srgbClr val="5E62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1" name="object 4361"/>
            <p:cNvSpPr/>
            <p:nvPr/>
          </p:nvSpPr>
          <p:spPr>
            <a:xfrm>
              <a:off x="12469668" y="696751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438" y="0"/>
                  </a:moveTo>
                  <a:lnTo>
                    <a:pt x="1219" y="253"/>
                  </a:lnTo>
                  <a:lnTo>
                    <a:pt x="0" y="838"/>
                  </a:lnTo>
                  <a:lnTo>
                    <a:pt x="685" y="1104"/>
                  </a:lnTo>
                  <a:lnTo>
                    <a:pt x="1358" y="1384"/>
                  </a:lnTo>
                  <a:lnTo>
                    <a:pt x="2044" y="1650"/>
                  </a:lnTo>
                  <a:lnTo>
                    <a:pt x="3340" y="1396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060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2" name="object 4362"/>
            <p:cNvSpPr/>
            <p:nvPr/>
          </p:nvSpPr>
          <p:spPr>
            <a:xfrm>
              <a:off x="12460091" y="6884230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6267" y="7302"/>
                  </a:moveTo>
                  <a:lnTo>
                    <a:pt x="2768" y="7302"/>
                  </a:lnTo>
                  <a:lnTo>
                    <a:pt x="3403" y="7594"/>
                  </a:lnTo>
                  <a:lnTo>
                    <a:pt x="3860" y="8686"/>
                  </a:lnTo>
                  <a:lnTo>
                    <a:pt x="3937" y="8940"/>
                  </a:lnTo>
                  <a:lnTo>
                    <a:pt x="4305" y="9855"/>
                  </a:lnTo>
                  <a:lnTo>
                    <a:pt x="4610" y="9994"/>
                  </a:lnTo>
                  <a:lnTo>
                    <a:pt x="4940" y="10109"/>
                  </a:lnTo>
                  <a:lnTo>
                    <a:pt x="5283" y="10261"/>
                  </a:lnTo>
                  <a:lnTo>
                    <a:pt x="6083" y="8381"/>
                  </a:lnTo>
                  <a:lnTo>
                    <a:pt x="6267" y="7302"/>
                  </a:lnTo>
                  <a:close/>
                </a:path>
                <a:path w="7620" h="10795">
                  <a:moveTo>
                    <a:pt x="6916" y="6248"/>
                  </a:moveTo>
                  <a:lnTo>
                    <a:pt x="1689" y="6248"/>
                  </a:lnTo>
                  <a:lnTo>
                    <a:pt x="1730" y="7188"/>
                  </a:lnTo>
                  <a:lnTo>
                    <a:pt x="1881" y="7602"/>
                  </a:lnTo>
                  <a:lnTo>
                    <a:pt x="2768" y="7302"/>
                  </a:lnTo>
                  <a:lnTo>
                    <a:pt x="6267" y="7302"/>
                  </a:lnTo>
                  <a:lnTo>
                    <a:pt x="6916" y="6248"/>
                  </a:lnTo>
                  <a:close/>
                </a:path>
                <a:path w="7620" h="10795">
                  <a:moveTo>
                    <a:pt x="558" y="4889"/>
                  </a:moveTo>
                  <a:lnTo>
                    <a:pt x="50" y="5079"/>
                  </a:lnTo>
                  <a:lnTo>
                    <a:pt x="368" y="5651"/>
                  </a:lnTo>
                  <a:lnTo>
                    <a:pt x="698" y="6146"/>
                  </a:lnTo>
                  <a:lnTo>
                    <a:pt x="1384" y="6261"/>
                  </a:lnTo>
                  <a:lnTo>
                    <a:pt x="1689" y="6248"/>
                  </a:lnTo>
                  <a:lnTo>
                    <a:pt x="6916" y="6248"/>
                  </a:lnTo>
                  <a:lnTo>
                    <a:pt x="7010" y="6108"/>
                  </a:lnTo>
                  <a:lnTo>
                    <a:pt x="3603" y="4952"/>
                  </a:lnTo>
                  <a:lnTo>
                    <a:pt x="1346" y="4952"/>
                  </a:lnTo>
                  <a:lnTo>
                    <a:pt x="558" y="4889"/>
                  </a:lnTo>
                  <a:close/>
                </a:path>
                <a:path w="7620" h="10795">
                  <a:moveTo>
                    <a:pt x="1320" y="0"/>
                  </a:moveTo>
                  <a:lnTo>
                    <a:pt x="0" y="444"/>
                  </a:lnTo>
                  <a:lnTo>
                    <a:pt x="215" y="1447"/>
                  </a:lnTo>
                  <a:lnTo>
                    <a:pt x="1054" y="2362"/>
                  </a:lnTo>
                  <a:lnTo>
                    <a:pt x="355" y="3479"/>
                  </a:lnTo>
                  <a:lnTo>
                    <a:pt x="749" y="3733"/>
                  </a:lnTo>
                  <a:lnTo>
                    <a:pt x="1460" y="4051"/>
                  </a:lnTo>
                  <a:lnTo>
                    <a:pt x="1346" y="4952"/>
                  </a:lnTo>
                  <a:lnTo>
                    <a:pt x="3603" y="4952"/>
                  </a:lnTo>
                  <a:lnTo>
                    <a:pt x="2667" y="4635"/>
                  </a:lnTo>
                  <a:lnTo>
                    <a:pt x="2146" y="208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3" name="object 4363"/>
            <p:cNvSpPr/>
            <p:nvPr/>
          </p:nvSpPr>
          <p:spPr>
            <a:xfrm>
              <a:off x="12454300" y="68850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81" y="0"/>
                  </a:moveTo>
                  <a:lnTo>
                    <a:pt x="0" y="1066"/>
                  </a:lnTo>
                  <a:lnTo>
                    <a:pt x="279" y="1676"/>
                  </a:lnTo>
                  <a:lnTo>
                    <a:pt x="673" y="2120"/>
                  </a:lnTo>
                  <a:lnTo>
                    <a:pt x="1384" y="2209"/>
                  </a:lnTo>
                  <a:lnTo>
                    <a:pt x="1739" y="1993"/>
                  </a:lnTo>
                  <a:lnTo>
                    <a:pt x="2120" y="1803"/>
                  </a:lnTo>
                  <a:lnTo>
                    <a:pt x="2476" y="1600"/>
                  </a:lnTo>
                  <a:lnTo>
                    <a:pt x="2476" y="1397"/>
                  </a:lnTo>
                  <a:lnTo>
                    <a:pt x="2425" y="1041"/>
                  </a:lnTo>
                  <a:lnTo>
                    <a:pt x="2184" y="508"/>
                  </a:lnTo>
                  <a:lnTo>
                    <a:pt x="2070" y="266"/>
                  </a:lnTo>
                  <a:lnTo>
                    <a:pt x="1473" y="7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A25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4" name="object 4364"/>
            <p:cNvSpPr/>
            <p:nvPr/>
          </p:nvSpPr>
          <p:spPr>
            <a:xfrm>
              <a:off x="12459517" y="68872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203" y="685"/>
                  </a:lnTo>
                  <a:lnTo>
                    <a:pt x="431" y="1371"/>
                  </a:lnTo>
                  <a:lnTo>
                    <a:pt x="609" y="2044"/>
                  </a:lnTo>
                  <a:lnTo>
                    <a:pt x="1142" y="1841"/>
                  </a:lnTo>
                  <a:lnTo>
                    <a:pt x="1930" y="1917"/>
                  </a:lnTo>
                  <a:lnTo>
                    <a:pt x="2031" y="1015"/>
                  </a:lnTo>
                  <a:lnTo>
                    <a:pt x="1308" y="698"/>
                  </a:lnTo>
                  <a:lnTo>
                    <a:pt x="939" y="431"/>
                  </a:lnTo>
                  <a:lnTo>
                    <a:pt x="609" y="279"/>
                  </a:lnTo>
                  <a:lnTo>
                    <a:pt x="33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5" name="object 4365"/>
            <p:cNvSpPr/>
            <p:nvPr/>
          </p:nvSpPr>
          <p:spPr>
            <a:xfrm>
              <a:off x="12456361" y="68853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253"/>
                  </a:lnTo>
                  <a:lnTo>
                    <a:pt x="241" y="495"/>
                  </a:lnTo>
                  <a:lnTo>
                    <a:pt x="355" y="761"/>
                  </a:lnTo>
                  <a:lnTo>
                    <a:pt x="952" y="457"/>
                  </a:lnTo>
                  <a:lnTo>
                    <a:pt x="647" y="317"/>
                  </a:lnTo>
                  <a:lnTo>
                    <a:pt x="317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6" name="object 4366"/>
            <p:cNvSpPr/>
            <p:nvPr/>
          </p:nvSpPr>
          <p:spPr>
            <a:xfrm>
              <a:off x="12459709" y="688931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483" y="0"/>
                  </a:moveTo>
                  <a:lnTo>
                    <a:pt x="279" y="63"/>
                  </a:lnTo>
                  <a:lnTo>
                    <a:pt x="102" y="190"/>
                  </a:lnTo>
                  <a:lnTo>
                    <a:pt x="0" y="558"/>
                  </a:lnTo>
                  <a:lnTo>
                    <a:pt x="115" y="1054"/>
                  </a:lnTo>
                  <a:lnTo>
                    <a:pt x="639" y="1841"/>
                  </a:lnTo>
                  <a:lnTo>
                    <a:pt x="356" y="2413"/>
                  </a:lnTo>
                  <a:lnTo>
                    <a:pt x="288" y="3086"/>
                  </a:lnTo>
                  <a:lnTo>
                    <a:pt x="381" y="3505"/>
                  </a:lnTo>
                  <a:lnTo>
                    <a:pt x="825" y="4305"/>
                  </a:lnTo>
                  <a:lnTo>
                    <a:pt x="241" y="5105"/>
                  </a:lnTo>
                  <a:lnTo>
                    <a:pt x="749" y="6934"/>
                  </a:lnTo>
                  <a:lnTo>
                    <a:pt x="1079" y="7696"/>
                  </a:lnTo>
                  <a:lnTo>
                    <a:pt x="2286" y="6743"/>
                  </a:lnTo>
                  <a:lnTo>
                    <a:pt x="3670" y="6197"/>
                  </a:lnTo>
                  <a:lnTo>
                    <a:pt x="5194" y="6134"/>
                  </a:lnTo>
                  <a:lnTo>
                    <a:pt x="4686" y="4762"/>
                  </a:lnTo>
                  <a:lnTo>
                    <a:pt x="4381" y="4762"/>
                  </a:lnTo>
                  <a:lnTo>
                    <a:pt x="4420" y="4089"/>
                  </a:lnTo>
                  <a:lnTo>
                    <a:pt x="4140" y="3365"/>
                  </a:lnTo>
                  <a:lnTo>
                    <a:pt x="3391" y="3365"/>
                  </a:lnTo>
                  <a:lnTo>
                    <a:pt x="2781" y="3086"/>
                  </a:lnTo>
                  <a:lnTo>
                    <a:pt x="2272" y="2540"/>
                  </a:lnTo>
                  <a:lnTo>
                    <a:pt x="1981" y="2540"/>
                  </a:lnTo>
                  <a:lnTo>
                    <a:pt x="1841" y="2044"/>
                  </a:lnTo>
                  <a:lnTo>
                    <a:pt x="2019" y="1841"/>
                  </a:lnTo>
                  <a:lnTo>
                    <a:pt x="1753" y="1168"/>
                  </a:lnTo>
                  <a:lnTo>
                    <a:pt x="1079" y="1054"/>
                  </a:lnTo>
                  <a:lnTo>
                    <a:pt x="483" y="0"/>
                  </a:lnTo>
                  <a:close/>
                </a:path>
                <a:path w="5715" h="8254">
                  <a:moveTo>
                    <a:pt x="2248" y="2514"/>
                  </a:moveTo>
                  <a:close/>
                </a:path>
              </a:pathLst>
            </a:custGeom>
            <a:solidFill>
              <a:srgbClr val="E5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7" name="object 4367"/>
            <p:cNvSpPr/>
            <p:nvPr/>
          </p:nvSpPr>
          <p:spPr>
            <a:xfrm>
              <a:off x="12453274" y="689933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6588" y="12204"/>
                  </a:moveTo>
                  <a:lnTo>
                    <a:pt x="4889" y="12204"/>
                  </a:lnTo>
                  <a:lnTo>
                    <a:pt x="4863" y="12484"/>
                  </a:lnTo>
                  <a:lnTo>
                    <a:pt x="4470" y="14554"/>
                  </a:lnTo>
                  <a:lnTo>
                    <a:pt x="5384" y="14655"/>
                  </a:lnTo>
                  <a:lnTo>
                    <a:pt x="5994" y="14477"/>
                  </a:lnTo>
                  <a:lnTo>
                    <a:pt x="6588" y="12204"/>
                  </a:lnTo>
                  <a:close/>
                </a:path>
                <a:path w="13970" h="15240">
                  <a:moveTo>
                    <a:pt x="10467" y="12001"/>
                  </a:moveTo>
                  <a:lnTo>
                    <a:pt x="6642" y="12001"/>
                  </a:lnTo>
                  <a:lnTo>
                    <a:pt x="6934" y="13195"/>
                  </a:lnTo>
                  <a:lnTo>
                    <a:pt x="7213" y="13500"/>
                  </a:lnTo>
                  <a:lnTo>
                    <a:pt x="10185" y="13258"/>
                  </a:lnTo>
                  <a:lnTo>
                    <a:pt x="10310" y="12280"/>
                  </a:lnTo>
                  <a:lnTo>
                    <a:pt x="10467" y="12001"/>
                  </a:lnTo>
                  <a:close/>
                </a:path>
                <a:path w="13970" h="15240">
                  <a:moveTo>
                    <a:pt x="7619" y="0"/>
                  </a:moveTo>
                  <a:lnTo>
                    <a:pt x="7048" y="253"/>
                  </a:lnTo>
                  <a:lnTo>
                    <a:pt x="6540" y="596"/>
                  </a:lnTo>
                  <a:lnTo>
                    <a:pt x="4965" y="3898"/>
                  </a:lnTo>
                  <a:lnTo>
                    <a:pt x="2933" y="5854"/>
                  </a:lnTo>
                  <a:lnTo>
                    <a:pt x="0" y="6756"/>
                  </a:lnTo>
                  <a:lnTo>
                    <a:pt x="228" y="7505"/>
                  </a:lnTo>
                  <a:lnTo>
                    <a:pt x="1422" y="8585"/>
                  </a:lnTo>
                  <a:lnTo>
                    <a:pt x="1587" y="10502"/>
                  </a:lnTo>
                  <a:lnTo>
                    <a:pt x="1917" y="12001"/>
                  </a:lnTo>
                  <a:lnTo>
                    <a:pt x="2171" y="12484"/>
                  </a:lnTo>
                  <a:lnTo>
                    <a:pt x="4889" y="12204"/>
                  </a:lnTo>
                  <a:lnTo>
                    <a:pt x="6588" y="12204"/>
                  </a:lnTo>
                  <a:lnTo>
                    <a:pt x="6642" y="12001"/>
                  </a:lnTo>
                  <a:lnTo>
                    <a:pt x="10467" y="12001"/>
                  </a:lnTo>
                  <a:lnTo>
                    <a:pt x="10667" y="11645"/>
                  </a:lnTo>
                  <a:lnTo>
                    <a:pt x="11600" y="10985"/>
                  </a:lnTo>
                  <a:lnTo>
                    <a:pt x="7873" y="10985"/>
                  </a:lnTo>
                  <a:lnTo>
                    <a:pt x="7226" y="10807"/>
                  </a:lnTo>
                  <a:lnTo>
                    <a:pt x="6083" y="9639"/>
                  </a:lnTo>
                  <a:lnTo>
                    <a:pt x="6299" y="9105"/>
                  </a:lnTo>
                  <a:lnTo>
                    <a:pt x="7581" y="8191"/>
                  </a:lnTo>
                  <a:lnTo>
                    <a:pt x="11005" y="8191"/>
                  </a:lnTo>
                  <a:lnTo>
                    <a:pt x="10667" y="7708"/>
                  </a:lnTo>
                  <a:lnTo>
                    <a:pt x="13347" y="5740"/>
                  </a:lnTo>
                  <a:lnTo>
                    <a:pt x="13227" y="5181"/>
                  </a:lnTo>
                  <a:lnTo>
                    <a:pt x="12166" y="5181"/>
                  </a:lnTo>
                  <a:lnTo>
                    <a:pt x="11391" y="4914"/>
                  </a:lnTo>
                  <a:lnTo>
                    <a:pt x="10820" y="4749"/>
                  </a:lnTo>
                  <a:lnTo>
                    <a:pt x="11116" y="4241"/>
                  </a:lnTo>
                  <a:lnTo>
                    <a:pt x="7238" y="4241"/>
                  </a:lnTo>
                  <a:lnTo>
                    <a:pt x="6840" y="3898"/>
                  </a:lnTo>
                  <a:lnTo>
                    <a:pt x="6870" y="3238"/>
                  </a:lnTo>
                  <a:lnTo>
                    <a:pt x="11086" y="3238"/>
                  </a:lnTo>
                  <a:lnTo>
                    <a:pt x="9944" y="2311"/>
                  </a:lnTo>
                  <a:lnTo>
                    <a:pt x="8547" y="1409"/>
                  </a:lnTo>
                  <a:lnTo>
                    <a:pt x="7619" y="0"/>
                  </a:lnTo>
                  <a:close/>
                </a:path>
                <a:path w="13970" h="15240">
                  <a:moveTo>
                    <a:pt x="12169" y="9855"/>
                  </a:moveTo>
                  <a:lnTo>
                    <a:pt x="8775" y="9855"/>
                  </a:lnTo>
                  <a:lnTo>
                    <a:pt x="8877" y="10807"/>
                  </a:lnTo>
                  <a:lnTo>
                    <a:pt x="7873" y="10985"/>
                  </a:lnTo>
                  <a:lnTo>
                    <a:pt x="11600" y="10985"/>
                  </a:lnTo>
                  <a:lnTo>
                    <a:pt x="11830" y="10807"/>
                  </a:lnTo>
                  <a:lnTo>
                    <a:pt x="12382" y="10159"/>
                  </a:lnTo>
                  <a:lnTo>
                    <a:pt x="12169" y="9855"/>
                  </a:lnTo>
                  <a:close/>
                </a:path>
                <a:path w="13970" h="15240">
                  <a:moveTo>
                    <a:pt x="11005" y="8191"/>
                  </a:moveTo>
                  <a:lnTo>
                    <a:pt x="7581" y="8191"/>
                  </a:lnTo>
                  <a:lnTo>
                    <a:pt x="7635" y="8585"/>
                  </a:lnTo>
                  <a:lnTo>
                    <a:pt x="7734" y="10083"/>
                  </a:lnTo>
                  <a:lnTo>
                    <a:pt x="8775" y="9855"/>
                  </a:lnTo>
                  <a:lnTo>
                    <a:pt x="12169" y="9855"/>
                  </a:lnTo>
                  <a:lnTo>
                    <a:pt x="11005" y="8191"/>
                  </a:lnTo>
                  <a:close/>
                </a:path>
                <a:path w="13970" h="15240">
                  <a:moveTo>
                    <a:pt x="12865" y="3505"/>
                  </a:moveTo>
                  <a:lnTo>
                    <a:pt x="12179" y="3784"/>
                  </a:lnTo>
                  <a:lnTo>
                    <a:pt x="12166" y="5181"/>
                  </a:lnTo>
                  <a:lnTo>
                    <a:pt x="13227" y="5181"/>
                  </a:lnTo>
                  <a:lnTo>
                    <a:pt x="12865" y="3505"/>
                  </a:lnTo>
                  <a:close/>
                </a:path>
                <a:path w="13970" h="15240">
                  <a:moveTo>
                    <a:pt x="11086" y="3238"/>
                  </a:moveTo>
                  <a:lnTo>
                    <a:pt x="6870" y="3238"/>
                  </a:lnTo>
                  <a:lnTo>
                    <a:pt x="7035" y="3390"/>
                  </a:lnTo>
                  <a:lnTo>
                    <a:pt x="7251" y="3492"/>
                  </a:lnTo>
                  <a:lnTo>
                    <a:pt x="7349" y="3898"/>
                  </a:lnTo>
                  <a:lnTo>
                    <a:pt x="7238" y="4241"/>
                  </a:lnTo>
                  <a:lnTo>
                    <a:pt x="11116" y="4241"/>
                  </a:lnTo>
                  <a:lnTo>
                    <a:pt x="11226" y="4051"/>
                  </a:lnTo>
                  <a:lnTo>
                    <a:pt x="11226" y="3352"/>
                  </a:lnTo>
                  <a:lnTo>
                    <a:pt x="11086" y="3238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8" name="object 4368"/>
            <p:cNvSpPr/>
            <p:nvPr/>
          </p:nvSpPr>
          <p:spPr>
            <a:xfrm>
              <a:off x="12449719" y="69064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53"/>
                  </a:lnTo>
                  <a:lnTo>
                    <a:pt x="63" y="393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F0658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69" name="object 4369"/>
            <p:cNvSpPr/>
            <p:nvPr/>
          </p:nvSpPr>
          <p:spPr>
            <a:xfrm>
              <a:off x="12460796" y="6895442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4140" y="0"/>
                  </a:moveTo>
                  <a:lnTo>
                    <a:pt x="2565" y="63"/>
                  </a:lnTo>
                  <a:lnTo>
                    <a:pt x="1206" y="609"/>
                  </a:lnTo>
                  <a:lnTo>
                    <a:pt x="0" y="1562"/>
                  </a:lnTo>
                  <a:lnTo>
                    <a:pt x="88" y="3898"/>
                  </a:lnTo>
                  <a:lnTo>
                    <a:pt x="1016" y="5308"/>
                  </a:lnTo>
                  <a:lnTo>
                    <a:pt x="2413" y="6210"/>
                  </a:lnTo>
                  <a:lnTo>
                    <a:pt x="3695" y="7238"/>
                  </a:lnTo>
                  <a:lnTo>
                    <a:pt x="4660" y="7670"/>
                  </a:lnTo>
                  <a:lnTo>
                    <a:pt x="5346" y="7404"/>
                  </a:lnTo>
                  <a:lnTo>
                    <a:pt x="5397" y="7086"/>
                  </a:lnTo>
                  <a:lnTo>
                    <a:pt x="5207" y="6121"/>
                  </a:lnTo>
                  <a:lnTo>
                    <a:pt x="6591" y="7759"/>
                  </a:lnTo>
                  <a:lnTo>
                    <a:pt x="8839" y="8039"/>
                  </a:lnTo>
                  <a:lnTo>
                    <a:pt x="8547" y="8813"/>
                  </a:lnTo>
                  <a:lnTo>
                    <a:pt x="7480" y="8737"/>
                  </a:lnTo>
                  <a:lnTo>
                    <a:pt x="7353" y="9817"/>
                  </a:lnTo>
                  <a:lnTo>
                    <a:pt x="8509" y="10566"/>
                  </a:lnTo>
                  <a:lnTo>
                    <a:pt x="9855" y="9550"/>
                  </a:lnTo>
                  <a:lnTo>
                    <a:pt x="11036" y="9969"/>
                  </a:lnTo>
                  <a:lnTo>
                    <a:pt x="10756" y="9042"/>
                  </a:lnTo>
                  <a:lnTo>
                    <a:pt x="10960" y="8267"/>
                  </a:lnTo>
                  <a:lnTo>
                    <a:pt x="12763" y="8153"/>
                  </a:lnTo>
                  <a:lnTo>
                    <a:pt x="13804" y="8458"/>
                  </a:lnTo>
                  <a:lnTo>
                    <a:pt x="12839" y="10845"/>
                  </a:lnTo>
                  <a:lnTo>
                    <a:pt x="14795" y="10667"/>
                  </a:lnTo>
                  <a:lnTo>
                    <a:pt x="14833" y="11671"/>
                  </a:lnTo>
                  <a:lnTo>
                    <a:pt x="17310" y="9944"/>
                  </a:lnTo>
                  <a:lnTo>
                    <a:pt x="18478" y="7137"/>
                  </a:lnTo>
                  <a:lnTo>
                    <a:pt x="18199" y="5359"/>
                  </a:lnTo>
                  <a:lnTo>
                    <a:pt x="17246" y="3644"/>
                  </a:lnTo>
                  <a:lnTo>
                    <a:pt x="16929" y="3886"/>
                  </a:lnTo>
                  <a:lnTo>
                    <a:pt x="16738" y="3987"/>
                  </a:lnTo>
                  <a:lnTo>
                    <a:pt x="17614" y="6197"/>
                  </a:lnTo>
                  <a:lnTo>
                    <a:pt x="17741" y="8216"/>
                  </a:lnTo>
                  <a:lnTo>
                    <a:pt x="15138" y="9753"/>
                  </a:lnTo>
                  <a:lnTo>
                    <a:pt x="14592" y="8140"/>
                  </a:lnTo>
                  <a:lnTo>
                    <a:pt x="12395" y="7391"/>
                  </a:lnTo>
                  <a:lnTo>
                    <a:pt x="13385" y="5245"/>
                  </a:lnTo>
                  <a:lnTo>
                    <a:pt x="12103" y="5537"/>
                  </a:lnTo>
                  <a:lnTo>
                    <a:pt x="11531" y="5054"/>
                  </a:lnTo>
                  <a:lnTo>
                    <a:pt x="9410" y="4216"/>
                  </a:lnTo>
                  <a:lnTo>
                    <a:pt x="6502" y="4838"/>
                  </a:lnTo>
                  <a:lnTo>
                    <a:pt x="5613" y="1790"/>
                  </a:lnTo>
                  <a:lnTo>
                    <a:pt x="5016" y="1257"/>
                  </a:lnTo>
                  <a:lnTo>
                    <a:pt x="4394" y="78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0" name="object 4370"/>
            <p:cNvSpPr/>
            <p:nvPr/>
          </p:nvSpPr>
          <p:spPr>
            <a:xfrm>
              <a:off x="12463740" y="69579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2044" y="0"/>
                  </a:moveTo>
                  <a:lnTo>
                    <a:pt x="0" y="1282"/>
                  </a:lnTo>
                  <a:lnTo>
                    <a:pt x="1803" y="2628"/>
                  </a:lnTo>
                  <a:lnTo>
                    <a:pt x="1955" y="3949"/>
                  </a:lnTo>
                  <a:lnTo>
                    <a:pt x="2692" y="4025"/>
                  </a:lnTo>
                  <a:lnTo>
                    <a:pt x="3581" y="4191"/>
                  </a:lnTo>
                  <a:lnTo>
                    <a:pt x="4127" y="6680"/>
                  </a:lnTo>
                  <a:lnTo>
                    <a:pt x="5486" y="7480"/>
                  </a:lnTo>
                  <a:lnTo>
                    <a:pt x="6794" y="8420"/>
                  </a:lnTo>
                  <a:lnTo>
                    <a:pt x="6540" y="7734"/>
                  </a:lnTo>
                  <a:lnTo>
                    <a:pt x="6908" y="4178"/>
                  </a:lnTo>
                  <a:lnTo>
                    <a:pt x="3086" y="2743"/>
                  </a:lnTo>
                  <a:lnTo>
                    <a:pt x="3505" y="1790"/>
                  </a:lnTo>
                  <a:lnTo>
                    <a:pt x="3200" y="1041"/>
                  </a:lnTo>
                  <a:lnTo>
                    <a:pt x="3035" y="21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27B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1" name="object 4371"/>
            <p:cNvSpPr/>
            <p:nvPr/>
          </p:nvSpPr>
          <p:spPr>
            <a:xfrm>
              <a:off x="12466826" y="695971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743" y="0"/>
                  </a:moveTo>
                  <a:lnTo>
                    <a:pt x="1968" y="12"/>
                  </a:lnTo>
                  <a:lnTo>
                    <a:pt x="1193" y="50"/>
                  </a:lnTo>
                  <a:lnTo>
                    <a:pt x="419" y="63"/>
                  </a:lnTo>
                  <a:lnTo>
                    <a:pt x="0" y="1016"/>
                  </a:lnTo>
                  <a:lnTo>
                    <a:pt x="3810" y="2400"/>
                  </a:lnTo>
                  <a:lnTo>
                    <a:pt x="3454" y="6007"/>
                  </a:lnTo>
                  <a:lnTo>
                    <a:pt x="4622" y="5892"/>
                  </a:lnTo>
                  <a:lnTo>
                    <a:pt x="5219" y="7073"/>
                  </a:lnTo>
                  <a:lnTo>
                    <a:pt x="6299" y="7289"/>
                  </a:lnTo>
                  <a:lnTo>
                    <a:pt x="6350" y="6540"/>
                  </a:lnTo>
                  <a:lnTo>
                    <a:pt x="6172" y="5892"/>
                  </a:lnTo>
                  <a:lnTo>
                    <a:pt x="5689" y="5257"/>
                  </a:lnTo>
                  <a:lnTo>
                    <a:pt x="5143" y="4572"/>
                  </a:lnTo>
                  <a:lnTo>
                    <a:pt x="4813" y="3759"/>
                  </a:lnTo>
                  <a:lnTo>
                    <a:pt x="5410" y="2895"/>
                  </a:lnTo>
                  <a:lnTo>
                    <a:pt x="5816" y="1854"/>
                  </a:lnTo>
                  <a:lnTo>
                    <a:pt x="6896" y="2603"/>
                  </a:lnTo>
                  <a:lnTo>
                    <a:pt x="7493" y="2108"/>
                  </a:lnTo>
                  <a:lnTo>
                    <a:pt x="6642" y="1397"/>
                  </a:lnTo>
                  <a:lnTo>
                    <a:pt x="5689" y="800"/>
                  </a:lnTo>
                  <a:lnTo>
                    <a:pt x="3657" y="1054"/>
                  </a:lnTo>
                  <a:lnTo>
                    <a:pt x="3098" y="72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2" name="object 4372"/>
            <p:cNvSpPr/>
            <p:nvPr/>
          </p:nvSpPr>
          <p:spPr>
            <a:xfrm>
              <a:off x="12522301" y="692420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771" y="0"/>
                  </a:moveTo>
                  <a:lnTo>
                    <a:pt x="2870" y="317"/>
                  </a:lnTo>
                  <a:lnTo>
                    <a:pt x="2578" y="1066"/>
                  </a:lnTo>
                  <a:lnTo>
                    <a:pt x="2616" y="1917"/>
                  </a:lnTo>
                  <a:lnTo>
                    <a:pt x="2666" y="3771"/>
                  </a:lnTo>
                  <a:lnTo>
                    <a:pt x="1612" y="2844"/>
                  </a:lnTo>
                  <a:lnTo>
                    <a:pt x="863" y="2654"/>
                  </a:lnTo>
                  <a:lnTo>
                    <a:pt x="1117" y="3352"/>
                  </a:lnTo>
                  <a:lnTo>
                    <a:pt x="1028" y="4013"/>
                  </a:lnTo>
                  <a:lnTo>
                    <a:pt x="571" y="4343"/>
                  </a:lnTo>
                  <a:lnTo>
                    <a:pt x="0" y="4559"/>
                  </a:lnTo>
                  <a:lnTo>
                    <a:pt x="1308" y="5765"/>
                  </a:lnTo>
                  <a:lnTo>
                    <a:pt x="2095" y="5295"/>
                  </a:lnTo>
                  <a:lnTo>
                    <a:pt x="3162" y="5499"/>
                  </a:lnTo>
                  <a:lnTo>
                    <a:pt x="3860" y="4762"/>
                  </a:lnTo>
                  <a:lnTo>
                    <a:pt x="4724" y="4419"/>
                  </a:lnTo>
                  <a:lnTo>
                    <a:pt x="5575" y="4114"/>
                  </a:lnTo>
                  <a:lnTo>
                    <a:pt x="6642" y="3708"/>
                  </a:lnTo>
                  <a:lnTo>
                    <a:pt x="5460" y="2552"/>
                  </a:lnTo>
                  <a:lnTo>
                    <a:pt x="2806" y="2552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3" name="object 4373"/>
            <p:cNvSpPr/>
            <p:nvPr/>
          </p:nvSpPr>
          <p:spPr>
            <a:xfrm>
              <a:off x="12527435" y="69232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108" y="0"/>
                  </a:moveTo>
                  <a:lnTo>
                    <a:pt x="901" y="647"/>
                  </a:lnTo>
                  <a:lnTo>
                    <a:pt x="0" y="1841"/>
                  </a:lnTo>
                  <a:lnTo>
                    <a:pt x="3124" y="2705"/>
                  </a:lnTo>
                  <a:lnTo>
                    <a:pt x="3213" y="4737"/>
                  </a:lnTo>
                  <a:lnTo>
                    <a:pt x="4064" y="4190"/>
                  </a:lnTo>
                  <a:lnTo>
                    <a:pt x="5606" y="4190"/>
                  </a:lnTo>
                  <a:lnTo>
                    <a:pt x="5257" y="1727"/>
                  </a:lnTo>
                  <a:lnTo>
                    <a:pt x="4356" y="736"/>
                  </a:lnTo>
                  <a:lnTo>
                    <a:pt x="2108" y="0"/>
                  </a:lnTo>
                  <a:close/>
                </a:path>
                <a:path w="5715" h="5079">
                  <a:moveTo>
                    <a:pt x="5606" y="4190"/>
                  </a:moveTo>
                  <a:lnTo>
                    <a:pt x="4064" y="4190"/>
                  </a:lnTo>
                  <a:lnTo>
                    <a:pt x="5626" y="4330"/>
                  </a:lnTo>
                  <a:lnTo>
                    <a:pt x="5606" y="419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4" name="object 4374"/>
            <p:cNvSpPr/>
            <p:nvPr/>
          </p:nvSpPr>
          <p:spPr>
            <a:xfrm>
              <a:off x="12524598" y="69211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04" y="0"/>
                  </a:moveTo>
                  <a:lnTo>
                    <a:pt x="558" y="215"/>
                  </a:lnTo>
                  <a:lnTo>
                    <a:pt x="101" y="546"/>
                  </a:lnTo>
                  <a:lnTo>
                    <a:pt x="0" y="1206"/>
                  </a:lnTo>
                  <a:lnTo>
                    <a:pt x="558" y="1752"/>
                  </a:lnTo>
                  <a:lnTo>
                    <a:pt x="1219" y="2209"/>
                  </a:lnTo>
                  <a:lnTo>
                    <a:pt x="1485" y="2997"/>
                  </a:lnTo>
                  <a:lnTo>
                    <a:pt x="2705" y="1841"/>
                  </a:lnTo>
                  <a:lnTo>
                    <a:pt x="2260" y="86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5" name="object 4375"/>
            <p:cNvSpPr/>
            <p:nvPr/>
          </p:nvSpPr>
          <p:spPr>
            <a:xfrm>
              <a:off x="12536395" y="69229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54"/>
                  </a:lnTo>
                  <a:lnTo>
                    <a:pt x="241" y="29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6" name="object 4376"/>
            <p:cNvSpPr/>
            <p:nvPr/>
          </p:nvSpPr>
          <p:spPr>
            <a:xfrm>
              <a:off x="12532728" y="691772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901" y="3619"/>
                  </a:moveTo>
                  <a:lnTo>
                    <a:pt x="0" y="3175"/>
                  </a:lnTo>
                  <a:lnTo>
                    <a:pt x="165" y="3543"/>
                  </a:lnTo>
                  <a:lnTo>
                    <a:pt x="469" y="3683"/>
                  </a:lnTo>
                  <a:lnTo>
                    <a:pt x="901" y="3619"/>
                  </a:lnTo>
                  <a:close/>
                </a:path>
                <a:path w="5715" h="3809">
                  <a:moveTo>
                    <a:pt x="5156" y="1168"/>
                  </a:moveTo>
                  <a:lnTo>
                    <a:pt x="4991" y="635"/>
                  </a:lnTo>
                  <a:lnTo>
                    <a:pt x="4254" y="12"/>
                  </a:lnTo>
                  <a:lnTo>
                    <a:pt x="4038" y="0"/>
                  </a:lnTo>
                  <a:lnTo>
                    <a:pt x="3822" y="38"/>
                  </a:lnTo>
                  <a:lnTo>
                    <a:pt x="3606" y="101"/>
                  </a:lnTo>
                  <a:lnTo>
                    <a:pt x="3759" y="596"/>
                  </a:lnTo>
                  <a:lnTo>
                    <a:pt x="3924" y="1104"/>
                  </a:lnTo>
                  <a:lnTo>
                    <a:pt x="4064" y="1600"/>
                  </a:lnTo>
                  <a:lnTo>
                    <a:pt x="5156" y="1168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7" name="object 4377"/>
            <p:cNvSpPr/>
            <p:nvPr/>
          </p:nvSpPr>
          <p:spPr>
            <a:xfrm>
              <a:off x="12531271" y="69198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254"/>
                  </a:lnTo>
                  <a:lnTo>
                    <a:pt x="152" y="406"/>
                  </a:lnTo>
                  <a:lnTo>
                    <a:pt x="342" y="508"/>
                  </a:lnTo>
                  <a:lnTo>
                    <a:pt x="507" y="609"/>
                  </a:lnTo>
                  <a:lnTo>
                    <a:pt x="469" y="355"/>
                  </a:lnTo>
                  <a:lnTo>
                    <a:pt x="355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8" name="object 4378"/>
            <p:cNvSpPr/>
            <p:nvPr/>
          </p:nvSpPr>
          <p:spPr>
            <a:xfrm>
              <a:off x="12528067" y="690434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736" y="0"/>
                  </a:moveTo>
                  <a:lnTo>
                    <a:pt x="0" y="2451"/>
                  </a:lnTo>
                  <a:lnTo>
                    <a:pt x="1930" y="4216"/>
                  </a:lnTo>
                  <a:lnTo>
                    <a:pt x="2298" y="6400"/>
                  </a:lnTo>
                  <a:lnTo>
                    <a:pt x="3492" y="5867"/>
                  </a:lnTo>
                  <a:lnTo>
                    <a:pt x="3619" y="5041"/>
                  </a:lnTo>
                  <a:lnTo>
                    <a:pt x="1676" y="2984"/>
                  </a:lnTo>
                  <a:lnTo>
                    <a:pt x="1371" y="1409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79" name="object 4379"/>
            <p:cNvSpPr/>
            <p:nvPr/>
          </p:nvSpPr>
          <p:spPr>
            <a:xfrm>
              <a:off x="12523102" y="690534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06" y="838"/>
                  </a:moveTo>
                  <a:lnTo>
                    <a:pt x="863" y="787"/>
                  </a:lnTo>
                  <a:lnTo>
                    <a:pt x="1117" y="1003"/>
                  </a:lnTo>
                  <a:lnTo>
                    <a:pt x="1206" y="838"/>
                  </a:lnTo>
                  <a:close/>
                </a:path>
                <a:path w="3175" h="5715">
                  <a:moveTo>
                    <a:pt x="2019" y="4178"/>
                  </a:moveTo>
                  <a:lnTo>
                    <a:pt x="1079" y="3797"/>
                  </a:lnTo>
                  <a:lnTo>
                    <a:pt x="965" y="3111"/>
                  </a:lnTo>
                  <a:lnTo>
                    <a:pt x="635" y="2971"/>
                  </a:lnTo>
                  <a:lnTo>
                    <a:pt x="317" y="2819"/>
                  </a:lnTo>
                  <a:lnTo>
                    <a:pt x="0" y="2705"/>
                  </a:lnTo>
                  <a:lnTo>
                    <a:pt x="215" y="3352"/>
                  </a:lnTo>
                  <a:lnTo>
                    <a:pt x="584" y="4000"/>
                  </a:lnTo>
                  <a:lnTo>
                    <a:pt x="12" y="5245"/>
                  </a:lnTo>
                  <a:lnTo>
                    <a:pt x="0" y="5664"/>
                  </a:lnTo>
                  <a:lnTo>
                    <a:pt x="1079" y="5397"/>
                  </a:lnTo>
                  <a:lnTo>
                    <a:pt x="1511" y="5219"/>
                  </a:lnTo>
                  <a:lnTo>
                    <a:pt x="1651" y="4965"/>
                  </a:lnTo>
                  <a:lnTo>
                    <a:pt x="2019" y="4178"/>
                  </a:lnTo>
                  <a:close/>
                </a:path>
                <a:path w="3175" h="5715">
                  <a:moveTo>
                    <a:pt x="2921" y="0"/>
                  </a:moveTo>
                  <a:lnTo>
                    <a:pt x="2705" y="266"/>
                  </a:lnTo>
                  <a:lnTo>
                    <a:pt x="2870" y="35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0" name="object 4380"/>
            <p:cNvSpPr/>
            <p:nvPr/>
          </p:nvSpPr>
          <p:spPr>
            <a:xfrm>
              <a:off x="12527843" y="691579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816" y="0"/>
                  </a:moveTo>
                  <a:lnTo>
                    <a:pt x="1143" y="279"/>
                  </a:lnTo>
                  <a:lnTo>
                    <a:pt x="685" y="393"/>
                  </a:lnTo>
                  <a:lnTo>
                    <a:pt x="469" y="469"/>
                  </a:lnTo>
                  <a:lnTo>
                    <a:pt x="241" y="571"/>
                  </a:lnTo>
                  <a:lnTo>
                    <a:pt x="0" y="647"/>
                  </a:lnTo>
                  <a:lnTo>
                    <a:pt x="88" y="876"/>
                  </a:lnTo>
                  <a:lnTo>
                    <a:pt x="190" y="1092"/>
                  </a:lnTo>
                  <a:lnTo>
                    <a:pt x="279" y="1333"/>
                  </a:lnTo>
                  <a:lnTo>
                    <a:pt x="520" y="1269"/>
                  </a:lnTo>
                  <a:lnTo>
                    <a:pt x="736" y="1219"/>
                  </a:lnTo>
                  <a:lnTo>
                    <a:pt x="977" y="1142"/>
                  </a:lnTo>
                  <a:lnTo>
                    <a:pt x="1333" y="990"/>
                  </a:lnTo>
                  <a:lnTo>
                    <a:pt x="2133" y="1231"/>
                  </a:lnTo>
                  <a:lnTo>
                    <a:pt x="1968" y="54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1" name="object 4381"/>
            <p:cNvSpPr/>
            <p:nvPr/>
          </p:nvSpPr>
          <p:spPr>
            <a:xfrm>
              <a:off x="12519694" y="691559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0" y="0"/>
                  </a:moveTo>
                  <a:lnTo>
                    <a:pt x="254" y="685"/>
                  </a:lnTo>
                  <a:lnTo>
                    <a:pt x="1041" y="2438"/>
                  </a:lnTo>
                  <a:lnTo>
                    <a:pt x="2336" y="2349"/>
                  </a:lnTo>
                  <a:lnTo>
                    <a:pt x="3797" y="1714"/>
                  </a:lnTo>
                  <a:lnTo>
                    <a:pt x="3606" y="1244"/>
                  </a:lnTo>
                  <a:lnTo>
                    <a:pt x="3441" y="800"/>
                  </a:lnTo>
                  <a:lnTo>
                    <a:pt x="3251" y="342"/>
                  </a:lnTo>
                  <a:lnTo>
                    <a:pt x="1993" y="2044"/>
                  </a:lnTo>
                  <a:lnTo>
                    <a:pt x="106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2" name="object 4382"/>
            <p:cNvSpPr/>
            <p:nvPr/>
          </p:nvSpPr>
          <p:spPr>
            <a:xfrm>
              <a:off x="12525879" y="69127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52"/>
                  </a:lnTo>
                  <a:lnTo>
                    <a:pt x="444" y="342"/>
                  </a:lnTo>
                  <a:lnTo>
                    <a:pt x="0" y="508"/>
                  </a:lnTo>
                  <a:lnTo>
                    <a:pt x="203" y="774"/>
                  </a:lnTo>
                  <a:lnTo>
                    <a:pt x="406" y="1244"/>
                  </a:lnTo>
                  <a:lnTo>
                    <a:pt x="609" y="1244"/>
                  </a:lnTo>
                  <a:lnTo>
                    <a:pt x="1346" y="1193"/>
                  </a:lnTo>
                  <a:lnTo>
                    <a:pt x="1295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3" name="object 4383"/>
            <p:cNvSpPr/>
            <p:nvPr/>
          </p:nvSpPr>
          <p:spPr>
            <a:xfrm>
              <a:off x="12524162" y="691602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47" y="0"/>
                  </a:moveTo>
                  <a:lnTo>
                    <a:pt x="203" y="152"/>
                  </a:lnTo>
                  <a:lnTo>
                    <a:pt x="0" y="1015"/>
                  </a:lnTo>
                  <a:lnTo>
                    <a:pt x="927" y="698"/>
                  </a:lnTo>
                  <a:lnTo>
                    <a:pt x="1384" y="50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4" name="object 4384"/>
            <p:cNvSpPr/>
            <p:nvPr/>
          </p:nvSpPr>
          <p:spPr>
            <a:xfrm>
              <a:off x="12504114" y="687864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3149" y="0"/>
                  </a:moveTo>
                  <a:lnTo>
                    <a:pt x="1790" y="533"/>
                  </a:lnTo>
                  <a:lnTo>
                    <a:pt x="2679" y="2540"/>
                  </a:lnTo>
                  <a:lnTo>
                    <a:pt x="2235" y="4254"/>
                  </a:lnTo>
                  <a:lnTo>
                    <a:pt x="596" y="5689"/>
                  </a:lnTo>
                  <a:lnTo>
                    <a:pt x="1158" y="6692"/>
                  </a:lnTo>
                  <a:lnTo>
                    <a:pt x="1142" y="6832"/>
                  </a:lnTo>
                  <a:lnTo>
                    <a:pt x="0" y="8534"/>
                  </a:lnTo>
                  <a:lnTo>
                    <a:pt x="1892" y="9131"/>
                  </a:lnTo>
                  <a:lnTo>
                    <a:pt x="2120" y="6692"/>
                  </a:lnTo>
                  <a:lnTo>
                    <a:pt x="9699" y="6692"/>
                  </a:lnTo>
                  <a:lnTo>
                    <a:pt x="8331" y="5003"/>
                  </a:lnTo>
                  <a:lnTo>
                    <a:pt x="9255" y="1727"/>
                  </a:lnTo>
                  <a:lnTo>
                    <a:pt x="8699" y="1727"/>
                  </a:lnTo>
                  <a:lnTo>
                    <a:pt x="7754" y="1625"/>
                  </a:lnTo>
                  <a:lnTo>
                    <a:pt x="7139" y="1435"/>
                  </a:lnTo>
                  <a:lnTo>
                    <a:pt x="4749" y="1435"/>
                  </a:lnTo>
                  <a:lnTo>
                    <a:pt x="3378" y="1384"/>
                  </a:lnTo>
                  <a:lnTo>
                    <a:pt x="3302" y="381"/>
                  </a:lnTo>
                  <a:lnTo>
                    <a:pt x="3149" y="0"/>
                  </a:lnTo>
                  <a:close/>
                </a:path>
                <a:path w="10159" h="9525">
                  <a:moveTo>
                    <a:pt x="9699" y="6692"/>
                  </a:moveTo>
                  <a:lnTo>
                    <a:pt x="2120" y="6692"/>
                  </a:lnTo>
                  <a:lnTo>
                    <a:pt x="2276" y="6756"/>
                  </a:lnTo>
                  <a:lnTo>
                    <a:pt x="4851" y="7480"/>
                  </a:lnTo>
                  <a:lnTo>
                    <a:pt x="5689" y="7594"/>
                  </a:lnTo>
                  <a:lnTo>
                    <a:pt x="6286" y="8242"/>
                  </a:lnTo>
                  <a:lnTo>
                    <a:pt x="6997" y="6832"/>
                  </a:lnTo>
                  <a:lnTo>
                    <a:pt x="9602" y="6832"/>
                  </a:lnTo>
                  <a:lnTo>
                    <a:pt x="9699" y="6692"/>
                  </a:lnTo>
                  <a:close/>
                </a:path>
                <a:path w="10159" h="9525">
                  <a:moveTo>
                    <a:pt x="9602" y="6832"/>
                  </a:moveTo>
                  <a:lnTo>
                    <a:pt x="6997" y="6832"/>
                  </a:lnTo>
                  <a:lnTo>
                    <a:pt x="8674" y="7429"/>
                  </a:lnTo>
                  <a:lnTo>
                    <a:pt x="9602" y="6832"/>
                  </a:lnTo>
                  <a:close/>
                </a:path>
                <a:path w="10159" h="9525">
                  <a:moveTo>
                    <a:pt x="9080" y="1587"/>
                  </a:moveTo>
                  <a:lnTo>
                    <a:pt x="8855" y="1638"/>
                  </a:lnTo>
                  <a:lnTo>
                    <a:pt x="8699" y="1727"/>
                  </a:lnTo>
                  <a:lnTo>
                    <a:pt x="9255" y="1727"/>
                  </a:lnTo>
                  <a:lnTo>
                    <a:pt x="9080" y="1587"/>
                  </a:lnTo>
                  <a:close/>
                </a:path>
                <a:path w="10159" h="9525">
                  <a:moveTo>
                    <a:pt x="6540" y="381"/>
                  </a:moveTo>
                  <a:lnTo>
                    <a:pt x="5054" y="838"/>
                  </a:lnTo>
                  <a:lnTo>
                    <a:pt x="4991" y="1333"/>
                  </a:lnTo>
                  <a:lnTo>
                    <a:pt x="4749" y="1435"/>
                  </a:lnTo>
                  <a:lnTo>
                    <a:pt x="7139" y="1435"/>
                  </a:lnTo>
                  <a:lnTo>
                    <a:pt x="6756" y="990"/>
                  </a:lnTo>
                  <a:lnTo>
                    <a:pt x="6540" y="381"/>
                  </a:lnTo>
                  <a:close/>
                </a:path>
                <a:path w="10159" h="9525">
                  <a:moveTo>
                    <a:pt x="4381" y="1104"/>
                  </a:moveTo>
                  <a:lnTo>
                    <a:pt x="3695" y="1384"/>
                  </a:lnTo>
                  <a:lnTo>
                    <a:pt x="4693" y="1384"/>
                  </a:lnTo>
                  <a:lnTo>
                    <a:pt x="4381" y="1104"/>
                  </a:lnTo>
                  <a:close/>
                </a:path>
              </a:pathLst>
            </a:custGeom>
            <a:solidFill>
              <a:srgbClr val="EE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5" name="object 4385"/>
            <p:cNvSpPr/>
            <p:nvPr/>
          </p:nvSpPr>
          <p:spPr>
            <a:xfrm>
              <a:off x="12509638" y="688016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1473" y="5308"/>
                  </a:moveTo>
                  <a:lnTo>
                    <a:pt x="761" y="6718"/>
                  </a:lnTo>
                  <a:lnTo>
                    <a:pt x="406" y="7073"/>
                  </a:lnTo>
                  <a:lnTo>
                    <a:pt x="0" y="7823"/>
                  </a:lnTo>
                  <a:lnTo>
                    <a:pt x="1981" y="8432"/>
                  </a:lnTo>
                  <a:lnTo>
                    <a:pt x="2755" y="10464"/>
                  </a:lnTo>
                  <a:lnTo>
                    <a:pt x="4648" y="10756"/>
                  </a:lnTo>
                  <a:lnTo>
                    <a:pt x="4425" y="5905"/>
                  </a:lnTo>
                  <a:lnTo>
                    <a:pt x="3149" y="5905"/>
                  </a:lnTo>
                  <a:lnTo>
                    <a:pt x="1473" y="5308"/>
                  </a:lnTo>
                  <a:close/>
                </a:path>
                <a:path w="9525" h="10795">
                  <a:moveTo>
                    <a:pt x="4470" y="0"/>
                  </a:moveTo>
                  <a:lnTo>
                    <a:pt x="3759" y="101"/>
                  </a:lnTo>
                  <a:lnTo>
                    <a:pt x="2881" y="3213"/>
                  </a:lnTo>
                  <a:lnTo>
                    <a:pt x="2847" y="3530"/>
                  </a:lnTo>
                  <a:lnTo>
                    <a:pt x="4216" y="5219"/>
                  </a:lnTo>
                  <a:lnTo>
                    <a:pt x="3149" y="5905"/>
                  </a:lnTo>
                  <a:lnTo>
                    <a:pt x="4425" y="5905"/>
                  </a:lnTo>
                  <a:lnTo>
                    <a:pt x="4419" y="5778"/>
                  </a:lnTo>
                  <a:lnTo>
                    <a:pt x="9270" y="4305"/>
                  </a:lnTo>
                  <a:lnTo>
                    <a:pt x="9131" y="4051"/>
                  </a:lnTo>
                  <a:lnTo>
                    <a:pt x="8902" y="3530"/>
                  </a:lnTo>
                  <a:lnTo>
                    <a:pt x="7619" y="3213"/>
                  </a:lnTo>
                  <a:lnTo>
                    <a:pt x="7719" y="2286"/>
                  </a:lnTo>
                  <a:lnTo>
                    <a:pt x="5727" y="2286"/>
                  </a:lnTo>
                  <a:lnTo>
                    <a:pt x="5029" y="977"/>
                  </a:lnTo>
                  <a:lnTo>
                    <a:pt x="4711" y="533"/>
                  </a:lnTo>
                  <a:lnTo>
                    <a:pt x="4470" y="0"/>
                  </a:lnTo>
                  <a:close/>
                </a:path>
                <a:path w="9525" h="10795">
                  <a:moveTo>
                    <a:pt x="6654" y="330"/>
                  </a:moveTo>
                  <a:lnTo>
                    <a:pt x="5727" y="2286"/>
                  </a:lnTo>
                  <a:lnTo>
                    <a:pt x="7719" y="2286"/>
                  </a:lnTo>
                  <a:lnTo>
                    <a:pt x="7746" y="2032"/>
                  </a:lnTo>
                  <a:lnTo>
                    <a:pt x="7378" y="1130"/>
                  </a:lnTo>
                  <a:lnTo>
                    <a:pt x="6654" y="33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6" name="object 4386"/>
            <p:cNvSpPr/>
            <p:nvPr/>
          </p:nvSpPr>
          <p:spPr>
            <a:xfrm>
              <a:off x="12500714" y="688281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2095" y="0"/>
                  </a:moveTo>
                  <a:lnTo>
                    <a:pt x="1397" y="1651"/>
                  </a:lnTo>
                  <a:lnTo>
                    <a:pt x="622" y="1409"/>
                  </a:lnTo>
                  <a:lnTo>
                    <a:pt x="0" y="1511"/>
                  </a:lnTo>
                  <a:lnTo>
                    <a:pt x="165" y="1943"/>
                  </a:lnTo>
                  <a:lnTo>
                    <a:pt x="558" y="2806"/>
                  </a:lnTo>
                  <a:lnTo>
                    <a:pt x="1270" y="2603"/>
                  </a:lnTo>
                  <a:lnTo>
                    <a:pt x="2349" y="2400"/>
                  </a:lnTo>
                  <a:lnTo>
                    <a:pt x="2717" y="4267"/>
                  </a:lnTo>
                  <a:lnTo>
                    <a:pt x="4356" y="5410"/>
                  </a:lnTo>
                  <a:lnTo>
                    <a:pt x="2794" y="6692"/>
                  </a:lnTo>
                  <a:lnTo>
                    <a:pt x="1346" y="8877"/>
                  </a:lnTo>
                  <a:lnTo>
                    <a:pt x="3238" y="10693"/>
                  </a:lnTo>
                  <a:lnTo>
                    <a:pt x="3492" y="12700"/>
                  </a:lnTo>
                  <a:lnTo>
                    <a:pt x="3594" y="12928"/>
                  </a:lnTo>
                  <a:lnTo>
                    <a:pt x="3670" y="13169"/>
                  </a:lnTo>
                  <a:lnTo>
                    <a:pt x="3797" y="13398"/>
                  </a:lnTo>
                  <a:lnTo>
                    <a:pt x="4064" y="14046"/>
                  </a:lnTo>
                  <a:lnTo>
                    <a:pt x="4749" y="13817"/>
                  </a:lnTo>
                  <a:lnTo>
                    <a:pt x="5156" y="12966"/>
                  </a:lnTo>
                  <a:lnTo>
                    <a:pt x="5600" y="11963"/>
                  </a:lnTo>
                  <a:lnTo>
                    <a:pt x="3517" y="9321"/>
                  </a:lnTo>
                  <a:lnTo>
                    <a:pt x="4508" y="7950"/>
                  </a:lnTo>
                  <a:lnTo>
                    <a:pt x="6146" y="5867"/>
                  </a:lnTo>
                  <a:lnTo>
                    <a:pt x="6299" y="5308"/>
                  </a:lnTo>
                  <a:lnTo>
                    <a:pt x="5295" y="4953"/>
                  </a:lnTo>
                  <a:lnTo>
                    <a:pt x="3403" y="4356"/>
                  </a:lnTo>
                  <a:lnTo>
                    <a:pt x="4597" y="2578"/>
                  </a:lnTo>
                  <a:lnTo>
                    <a:pt x="4000" y="1511"/>
                  </a:lnTo>
                  <a:lnTo>
                    <a:pt x="3644" y="596"/>
                  </a:lnTo>
                  <a:lnTo>
                    <a:pt x="3492" y="127"/>
                  </a:lnTo>
                  <a:lnTo>
                    <a:pt x="2806" y="127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7" name="object 4387"/>
            <p:cNvSpPr/>
            <p:nvPr/>
          </p:nvSpPr>
          <p:spPr>
            <a:xfrm>
              <a:off x="12504262" y="689670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2934" y="6447"/>
                  </a:moveTo>
                  <a:close/>
                </a:path>
                <a:path w="6350" h="6984">
                  <a:moveTo>
                    <a:pt x="1638" y="2159"/>
                  </a:moveTo>
                  <a:lnTo>
                    <a:pt x="0" y="2717"/>
                  </a:lnTo>
                  <a:lnTo>
                    <a:pt x="101" y="3454"/>
                  </a:lnTo>
                  <a:lnTo>
                    <a:pt x="1727" y="3860"/>
                  </a:lnTo>
                  <a:lnTo>
                    <a:pt x="1193" y="5118"/>
                  </a:lnTo>
                  <a:lnTo>
                    <a:pt x="1193" y="6210"/>
                  </a:lnTo>
                  <a:lnTo>
                    <a:pt x="1778" y="6299"/>
                  </a:lnTo>
                  <a:lnTo>
                    <a:pt x="2374" y="6362"/>
                  </a:lnTo>
                  <a:lnTo>
                    <a:pt x="2934" y="6447"/>
                  </a:lnTo>
                  <a:lnTo>
                    <a:pt x="2988" y="5118"/>
                  </a:lnTo>
                  <a:lnTo>
                    <a:pt x="2794" y="3479"/>
                  </a:lnTo>
                  <a:lnTo>
                    <a:pt x="5797" y="3479"/>
                  </a:lnTo>
                  <a:lnTo>
                    <a:pt x="5655" y="2311"/>
                  </a:lnTo>
                  <a:lnTo>
                    <a:pt x="3657" y="2311"/>
                  </a:lnTo>
                  <a:lnTo>
                    <a:pt x="1638" y="2159"/>
                  </a:lnTo>
                  <a:close/>
                </a:path>
                <a:path w="6350" h="6984">
                  <a:moveTo>
                    <a:pt x="5797" y="3479"/>
                  </a:moveTo>
                  <a:lnTo>
                    <a:pt x="2794" y="3479"/>
                  </a:lnTo>
                  <a:lnTo>
                    <a:pt x="5854" y="3949"/>
                  </a:lnTo>
                  <a:lnTo>
                    <a:pt x="5797" y="3479"/>
                  </a:lnTo>
                  <a:close/>
                </a:path>
                <a:path w="6350" h="6984">
                  <a:moveTo>
                    <a:pt x="5130" y="0"/>
                  </a:moveTo>
                  <a:lnTo>
                    <a:pt x="4902" y="101"/>
                  </a:lnTo>
                  <a:lnTo>
                    <a:pt x="4445" y="254"/>
                  </a:lnTo>
                  <a:lnTo>
                    <a:pt x="3657" y="2311"/>
                  </a:lnTo>
                  <a:lnTo>
                    <a:pt x="5655" y="2311"/>
                  </a:lnTo>
                  <a:lnTo>
                    <a:pt x="5647" y="2159"/>
                  </a:lnTo>
                  <a:lnTo>
                    <a:pt x="6337" y="1168"/>
                  </a:lnTo>
                  <a:lnTo>
                    <a:pt x="5638" y="1066"/>
                  </a:lnTo>
                  <a:lnTo>
                    <a:pt x="5372" y="571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8" name="object 4388"/>
            <p:cNvSpPr/>
            <p:nvPr/>
          </p:nvSpPr>
          <p:spPr>
            <a:xfrm>
              <a:off x="12503992" y="689632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578" y="0"/>
                  </a:moveTo>
                  <a:lnTo>
                    <a:pt x="1473" y="292"/>
                  </a:lnTo>
                  <a:lnTo>
                    <a:pt x="1015" y="469"/>
                  </a:lnTo>
                  <a:lnTo>
                    <a:pt x="800" y="533"/>
                  </a:lnTo>
                  <a:lnTo>
                    <a:pt x="1054" y="1384"/>
                  </a:lnTo>
                  <a:lnTo>
                    <a:pt x="863" y="2044"/>
                  </a:lnTo>
                  <a:lnTo>
                    <a:pt x="0" y="2400"/>
                  </a:lnTo>
                  <a:lnTo>
                    <a:pt x="101" y="2641"/>
                  </a:lnTo>
                  <a:lnTo>
                    <a:pt x="177" y="2870"/>
                  </a:lnTo>
                  <a:lnTo>
                    <a:pt x="266" y="3098"/>
                  </a:lnTo>
                  <a:lnTo>
                    <a:pt x="1904" y="2527"/>
                  </a:lnTo>
                  <a:lnTo>
                    <a:pt x="3924" y="2692"/>
                  </a:lnTo>
                  <a:lnTo>
                    <a:pt x="4711" y="635"/>
                  </a:lnTo>
                  <a:lnTo>
                    <a:pt x="3670" y="2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89" name="object 4389"/>
            <p:cNvSpPr/>
            <p:nvPr/>
          </p:nvSpPr>
          <p:spPr>
            <a:xfrm>
              <a:off x="12508594" y="689209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03" y="0"/>
                  </a:moveTo>
                  <a:lnTo>
                    <a:pt x="304" y="1917"/>
                  </a:lnTo>
                  <a:lnTo>
                    <a:pt x="330" y="2120"/>
                  </a:lnTo>
                  <a:lnTo>
                    <a:pt x="101" y="2336"/>
                  </a:lnTo>
                  <a:lnTo>
                    <a:pt x="0" y="2539"/>
                  </a:lnTo>
                  <a:lnTo>
                    <a:pt x="101" y="2768"/>
                  </a:lnTo>
                  <a:lnTo>
                    <a:pt x="292" y="3238"/>
                  </a:lnTo>
                  <a:lnTo>
                    <a:pt x="584" y="3352"/>
                  </a:lnTo>
                  <a:lnTo>
                    <a:pt x="901" y="3517"/>
                  </a:lnTo>
                  <a:lnTo>
                    <a:pt x="1219" y="3644"/>
                  </a:lnTo>
                  <a:lnTo>
                    <a:pt x="1790" y="3124"/>
                  </a:lnTo>
                  <a:lnTo>
                    <a:pt x="2235" y="2451"/>
                  </a:lnTo>
                  <a:lnTo>
                    <a:pt x="3035" y="2184"/>
                  </a:lnTo>
                  <a:lnTo>
                    <a:pt x="2679" y="1866"/>
                  </a:lnTo>
                  <a:lnTo>
                    <a:pt x="2324" y="1574"/>
                  </a:lnTo>
                  <a:lnTo>
                    <a:pt x="1981" y="1231"/>
                  </a:lnTo>
                  <a:lnTo>
                    <a:pt x="927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0" name="object 4390"/>
            <p:cNvSpPr/>
            <p:nvPr/>
          </p:nvSpPr>
          <p:spPr>
            <a:xfrm>
              <a:off x="12507499" y="68939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63" y="0"/>
                  </a:moveTo>
                  <a:lnTo>
                    <a:pt x="647" y="63"/>
                  </a:lnTo>
                  <a:lnTo>
                    <a:pt x="165" y="241"/>
                  </a:lnTo>
                  <a:lnTo>
                    <a:pt x="0" y="1447"/>
                  </a:lnTo>
                  <a:lnTo>
                    <a:pt x="749" y="596"/>
                  </a:lnTo>
                  <a:lnTo>
                    <a:pt x="1104" y="647"/>
                  </a:lnTo>
                  <a:lnTo>
                    <a:pt x="1015" y="43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1" name="object 4391"/>
            <p:cNvSpPr/>
            <p:nvPr/>
          </p:nvSpPr>
          <p:spPr>
            <a:xfrm>
              <a:off x="12509131" y="68957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44" y="101"/>
                  </a:lnTo>
                  <a:lnTo>
                    <a:pt x="228" y="177"/>
                  </a:lnTo>
                  <a:lnTo>
                    <a:pt x="0" y="266"/>
                  </a:lnTo>
                  <a:lnTo>
                    <a:pt x="177" y="723"/>
                  </a:lnTo>
                  <a:lnTo>
                    <a:pt x="253" y="952"/>
                  </a:lnTo>
                  <a:lnTo>
                    <a:pt x="698" y="774"/>
                  </a:lnTo>
                  <a:lnTo>
                    <a:pt x="927" y="673"/>
                  </a:lnTo>
                  <a:lnTo>
                    <a:pt x="850" y="444"/>
                  </a:lnTo>
                  <a:lnTo>
                    <a:pt x="787" y="228"/>
                  </a:lnTo>
                  <a:lnTo>
                    <a:pt x="685" y="12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2" name="object 4392"/>
            <p:cNvSpPr/>
            <p:nvPr/>
          </p:nvSpPr>
          <p:spPr>
            <a:xfrm>
              <a:off x="12508886" y="68953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65" y="444"/>
                  </a:lnTo>
                  <a:lnTo>
                    <a:pt x="254" y="673"/>
                  </a:lnTo>
                  <a:lnTo>
                    <a:pt x="469" y="596"/>
                  </a:lnTo>
                  <a:lnTo>
                    <a:pt x="698" y="508"/>
                  </a:lnTo>
                  <a:lnTo>
                    <a:pt x="914" y="406"/>
                  </a:lnTo>
                  <a:lnTo>
                    <a:pt x="609" y="266"/>
                  </a:lnTo>
                  <a:lnTo>
                    <a:pt x="30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3" name="object 4393"/>
            <p:cNvSpPr/>
            <p:nvPr/>
          </p:nvSpPr>
          <p:spPr>
            <a:xfrm>
              <a:off x="12507672" y="689359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63" y="50"/>
                  </a:lnTo>
                  <a:lnTo>
                    <a:pt x="0" y="635"/>
                  </a:lnTo>
                  <a:lnTo>
                    <a:pt x="241" y="546"/>
                  </a:lnTo>
                  <a:lnTo>
                    <a:pt x="457" y="457"/>
                  </a:lnTo>
                  <a:lnTo>
                    <a:pt x="698" y="39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4" name="object 4394"/>
            <p:cNvSpPr/>
            <p:nvPr/>
          </p:nvSpPr>
          <p:spPr>
            <a:xfrm>
              <a:off x="12516213" y="687438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394" y="0"/>
                  </a:moveTo>
                  <a:lnTo>
                    <a:pt x="2933" y="304"/>
                  </a:lnTo>
                  <a:lnTo>
                    <a:pt x="1358" y="101"/>
                  </a:lnTo>
                  <a:lnTo>
                    <a:pt x="0" y="888"/>
                  </a:lnTo>
                  <a:lnTo>
                    <a:pt x="279" y="1943"/>
                  </a:lnTo>
                  <a:lnTo>
                    <a:pt x="990" y="2692"/>
                  </a:lnTo>
                  <a:lnTo>
                    <a:pt x="1714" y="3416"/>
                  </a:lnTo>
                  <a:lnTo>
                    <a:pt x="1930" y="3848"/>
                  </a:lnTo>
                  <a:lnTo>
                    <a:pt x="2057" y="4013"/>
                  </a:lnTo>
                  <a:lnTo>
                    <a:pt x="4597" y="5740"/>
                  </a:lnTo>
                  <a:lnTo>
                    <a:pt x="6134" y="4698"/>
                  </a:lnTo>
                  <a:lnTo>
                    <a:pt x="5156" y="3009"/>
                  </a:lnTo>
                  <a:lnTo>
                    <a:pt x="5854" y="1803"/>
                  </a:lnTo>
                  <a:lnTo>
                    <a:pt x="5549" y="1054"/>
                  </a:lnTo>
                  <a:lnTo>
                    <a:pt x="5384" y="20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5" name="object 4395"/>
            <p:cNvSpPr/>
            <p:nvPr/>
          </p:nvSpPr>
          <p:spPr>
            <a:xfrm>
              <a:off x="12514681" y="68775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562" y="0"/>
                  </a:moveTo>
                  <a:lnTo>
                    <a:pt x="406" y="927"/>
                  </a:lnTo>
                  <a:lnTo>
                    <a:pt x="1193" y="2692"/>
                  </a:lnTo>
                  <a:lnTo>
                    <a:pt x="0" y="3581"/>
                  </a:lnTo>
                  <a:lnTo>
                    <a:pt x="698" y="4889"/>
                  </a:lnTo>
                  <a:lnTo>
                    <a:pt x="1600" y="2933"/>
                  </a:lnTo>
                  <a:lnTo>
                    <a:pt x="2336" y="3733"/>
                  </a:lnTo>
                  <a:lnTo>
                    <a:pt x="2565" y="3340"/>
                  </a:lnTo>
                  <a:lnTo>
                    <a:pt x="2844" y="2590"/>
                  </a:lnTo>
                  <a:lnTo>
                    <a:pt x="3708" y="2654"/>
                  </a:lnTo>
                  <a:lnTo>
                    <a:pt x="3619" y="3492"/>
                  </a:lnTo>
                  <a:lnTo>
                    <a:pt x="4013" y="3924"/>
                  </a:lnTo>
                  <a:lnTo>
                    <a:pt x="4559" y="2794"/>
                  </a:lnTo>
                  <a:lnTo>
                    <a:pt x="3797" y="1854"/>
                  </a:lnTo>
                  <a:lnTo>
                    <a:pt x="3606" y="838"/>
                  </a:lnTo>
                  <a:lnTo>
                    <a:pt x="3467" y="647"/>
                  </a:lnTo>
                  <a:lnTo>
                    <a:pt x="3352" y="457"/>
                  </a:lnTo>
                  <a:lnTo>
                    <a:pt x="3251" y="241"/>
                  </a:lnTo>
                  <a:lnTo>
                    <a:pt x="2666" y="406"/>
                  </a:lnTo>
                  <a:lnTo>
                    <a:pt x="2095" y="40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F44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6" name="object 4396"/>
            <p:cNvSpPr/>
            <p:nvPr/>
          </p:nvSpPr>
          <p:spPr>
            <a:xfrm>
              <a:off x="12520864" y="688661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781" y="0"/>
                  </a:moveTo>
                  <a:lnTo>
                    <a:pt x="1739" y="698"/>
                  </a:lnTo>
                  <a:lnTo>
                    <a:pt x="634" y="1346"/>
                  </a:lnTo>
                  <a:lnTo>
                    <a:pt x="0" y="2705"/>
                  </a:lnTo>
                  <a:lnTo>
                    <a:pt x="1739" y="3060"/>
                  </a:lnTo>
                  <a:lnTo>
                    <a:pt x="3136" y="3022"/>
                  </a:lnTo>
                  <a:lnTo>
                    <a:pt x="4521" y="2463"/>
                  </a:lnTo>
                  <a:lnTo>
                    <a:pt x="4241" y="1790"/>
                  </a:lnTo>
                  <a:lnTo>
                    <a:pt x="4000" y="1104"/>
                  </a:lnTo>
                  <a:lnTo>
                    <a:pt x="3733" y="406"/>
                  </a:lnTo>
                  <a:lnTo>
                    <a:pt x="3403" y="266"/>
                  </a:lnTo>
                  <a:lnTo>
                    <a:pt x="3098" y="11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E33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7" name="object 4397"/>
            <p:cNvSpPr/>
            <p:nvPr/>
          </p:nvSpPr>
          <p:spPr>
            <a:xfrm>
              <a:off x="12515961" y="688558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52" y="0"/>
                  </a:moveTo>
                  <a:lnTo>
                    <a:pt x="3467" y="253"/>
                  </a:lnTo>
                  <a:lnTo>
                    <a:pt x="3378" y="736"/>
                  </a:lnTo>
                  <a:lnTo>
                    <a:pt x="3162" y="812"/>
                  </a:lnTo>
                  <a:lnTo>
                    <a:pt x="2781" y="507"/>
                  </a:lnTo>
                  <a:lnTo>
                    <a:pt x="177" y="1193"/>
                  </a:lnTo>
                  <a:lnTo>
                    <a:pt x="0" y="1816"/>
                  </a:lnTo>
                  <a:lnTo>
                    <a:pt x="1752" y="4051"/>
                  </a:lnTo>
                  <a:lnTo>
                    <a:pt x="1917" y="2349"/>
                  </a:lnTo>
                  <a:lnTo>
                    <a:pt x="3822" y="2019"/>
                  </a:lnTo>
                  <a:lnTo>
                    <a:pt x="4419" y="685"/>
                  </a:lnTo>
                  <a:lnTo>
                    <a:pt x="4330" y="457"/>
                  </a:lnTo>
                  <a:lnTo>
                    <a:pt x="4254" y="21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8" name="object 4398"/>
            <p:cNvSpPr/>
            <p:nvPr/>
          </p:nvSpPr>
          <p:spPr>
            <a:xfrm>
              <a:off x="12517018" y="688015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495" y="0"/>
                  </a:moveTo>
                  <a:lnTo>
                    <a:pt x="241" y="749"/>
                  </a:lnTo>
                  <a:lnTo>
                    <a:pt x="0" y="1143"/>
                  </a:lnTo>
                  <a:lnTo>
                    <a:pt x="355" y="2044"/>
                  </a:lnTo>
                  <a:lnTo>
                    <a:pt x="254" y="3225"/>
                  </a:lnTo>
                  <a:lnTo>
                    <a:pt x="1511" y="3543"/>
                  </a:lnTo>
                  <a:lnTo>
                    <a:pt x="1320" y="3009"/>
                  </a:lnTo>
                  <a:lnTo>
                    <a:pt x="1358" y="2476"/>
                  </a:lnTo>
                  <a:lnTo>
                    <a:pt x="1816" y="2006"/>
                  </a:lnTo>
                  <a:lnTo>
                    <a:pt x="1714" y="1549"/>
                  </a:lnTo>
                  <a:lnTo>
                    <a:pt x="1689" y="1333"/>
                  </a:lnTo>
                  <a:lnTo>
                    <a:pt x="1295" y="901"/>
                  </a:lnTo>
                  <a:lnTo>
                    <a:pt x="1384" y="76"/>
                  </a:lnTo>
                  <a:lnTo>
                    <a:pt x="698" y="2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16A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399" name="object 4399"/>
            <p:cNvSpPr/>
            <p:nvPr/>
          </p:nvSpPr>
          <p:spPr>
            <a:xfrm>
              <a:off x="12518346" y="68821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25" y="482"/>
                  </a:lnTo>
                  <a:lnTo>
                    <a:pt x="0" y="1015"/>
                  </a:lnTo>
                  <a:lnTo>
                    <a:pt x="215" y="1600"/>
                  </a:lnTo>
                  <a:lnTo>
                    <a:pt x="723" y="1155"/>
                  </a:lnTo>
                  <a:lnTo>
                    <a:pt x="673" y="58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0" name="object 4400"/>
            <p:cNvSpPr/>
            <p:nvPr/>
          </p:nvSpPr>
          <p:spPr>
            <a:xfrm>
              <a:off x="12523284" y="6891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190"/>
                  </a:lnTo>
                  <a:lnTo>
                    <a:pt x="114" y="380"/>
                  </a:lnTo>
                  <a:lnTo>
                    <a:pt x="355" y="342"/>
                  </a:lnTo>
                  <a:lnTo>
                    <a:pt x="355" y="190"/>
                  </a:lnTo>
                  <a:lnTo>
                    <a:pt x="215" y="38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1" name="object 4401"/>
            <p:cNvSpPr/>
            <p:nvPr/>
          </p:nvSpPr>
          <p:spPr>
            <a:xfrm>
              <a:off x="12510790" y="69000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095" y="0"/>
                  </a:moveTo>
                  <a:lnTo>
                    <a:pt x="1663" y="660"/>
                  </a:lnTo>
                  <a:lnTo>
                    <a:pt x="1219" y="1371"/>
                  </a:lnTo>
                  <a:lnTo>
                    <a:pt x="812" y="2146"/>
                  </a:lnTo>
                  <a:lnTo>
                    <a:pt x="0" y="2501"/>
                  </a:lnTo>
                  <a:lnTo>
                    <a:pt x="1943" y="3251"/>
                  </a:lnTo>
                  <a:lnTo>
                    <a:pt x="2565" y="3594"/>
                  </a:lnTo>
                  <a:lnTo>
                    <a:pt x="2895" y="3746"/>
                  </a:lnTo>
                  <a:lnTo>
                    <a:pt x="3441" y="2692"/>
                  </a:lnTo>
                  <a:lnTo>
                    <a:pt x="3352" y="1574"/>
                  </a:lnTo>
                  <a:lnTo>
                    <a:pt x="3200" y="457"/>
                  </a:lnTo>
                  <a:lnTo>
                    <a:pt x="2616" y="6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16C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2" name="object 4402"/>
            <p:cNvSpPr/>
            <p:nvPr/>
          </p:nvSpPr>
          <p:spPr>
            <a:xfrm>
              <a:off x="12506644" y="69028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454" y="0"/>
                  </a:moveTo>
                  <a:lnTo>
                    <a:pt x="2463" y="101"/>
                  </a:lnTo>
                  <a:lnTo>
                    <a:pt x="1511" y="228"/>
                  </a:lnTo>
                  <a:lnTo>
                    <a:pt x="546" y="342"/>
                  </a:lnTo>
                  <a:lnTo>
                    <a:pt x="203" y="1358"/>
                  </a:lnTo>
                  <a:lnTo>
                    <a:pt x="0" y="2374"/>
                  </a:lnTo>
                  <a:lnTo>
                    <a:pt x="800" y="3301"/>
                  </a:lnTo>
                  <a:lnTo>
                    <a:pt x="1600" y="2552"/>
                  </a:lnTo>
                  <a:lnTo>
                    <a:pt x="1790" y="1206"/>
                  </a:lnTo>
                  <a:lnTo>
                    <a:pt x="3060" y="888"/>
                  </a:lnTo>
                  <a:lnTo>
                    <a:pt x="3314" y="292"/>
                  </a:lnTo>
                  <a:close/>
                </a:path>
              </a:pathLst>
            </a:custGeom>
            <a:solidFill>
              <a:srgbClr val="F5D1E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3" name="object 4403"/>
            <p:cNvSpPr/>
            <p:nvPr/>
          </p:nvSpPr>
          <p:spPr>
            <a:xfrm>
              <a:off x="12509716" y="69025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54" y="0"/>
                  </a:moveTo>
                  <a:lnTo>
                    <a:pt x="838" y="101"/>
                  </a:lnTo>
                  <a:lnTo>
                    <a:pt x="596" y="177"/>
                  </a:lnTo>
                  <a:lnTo>
                    <a:pt x="368" y="279"/>
                  </a:lnTo>
                  <a:lnTo>
                    <a:pt x="254" y="571"/>
                  </a:lnTo>
                  <a:lnTo>
                    <a:pt x="114" y="863"/>
                  </a:lnTo>
                  <a:lnTo>
                    <a:pt x="0" y="1168"/>
                  </a:lnTo>
                  <a:lnTo>
                    <a:pt x="88" y="1384"/>
                  </a:lnTo>
                  <a:lnTo>
                    <a:pt x="165" y="1612"/>
                  </a:lnTo>
                  <a:lnTo>
                    <a:pt x="254" y="1828"/>
                  </a:lnTo>
                  <a:lnTo>
                    <a:pt x="812" y="1625"/>
                  </a:lnTo>
                  <a:lnTo>
                    <a:pt x="1358" y="1562"/>
                  </a:lnTo>
                  <a:lnTo>
                    <a:pt x="1854" y="2006"/>
                  </a:lnTo>
                  <a:lnTo>
                    <a:pt x="3009" y="73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4" name="object 4404"/>
            <p:cNvSpPr/>
            <p:nvPr/>
          </p:nvSpPr>
          <p:spPr>
            <a:xfrm>
              <a:off x="12509586" y="690326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136" y="0"/>
                  </a:moveTo>
                  <a:lnTo>
                    <a:pt x="1993" y="1257"/>
                  </a:lnTo>
                  <a:lnTo>
                    <a:pt x="1600" y="2070"/>
                  </a:lnTo>
                  <a:lnTo>
                    <a:pt x="2146" y="3555"/>
                  </a:lnTo>
                  <a:lnTo>
                    <a:pt x="431" y="3416"/>
                  </a:lnTo>
                  <a:lnTo>
                    <a:pt x="0" y="3911"/>
                  </a:lnTo>
                  <a:lnTo>
                    <a:pt x="88" y="4457"/>
                  </a:lnTo>
                  <a:lnTo>
                    <a:pt x="254" y="5041"/>
                  </a:lnTo>
                  <a:lnTo>
                    <a:pt x="355" y="5257"/>
                  </a:lnTo>
                  <a:lnTo>
                    <a:pt x="533" y="5714"/>
                  </a:lnTo>
                  <a:lnTo>
                    <a:pt x="1295" y="4610"/>
                  </a:lnTo>
                  <a:lnTo>
                    <a:pt x="2349" y="4495"/>
                  </a:lnTo>
                  <a:lnTo>
                    <a:pt x="3505" y="4724"/>
                  </a:lnTo>
                  <a:lnTo>
                    <a:pt x="3784" y="4546"/>
                  </a:lnTo>
                  <a:lnTo>
                    <a:pt x="4343" y="4165"/>
                  </a:lnTo>
                  <a:lnTo>
                    <a:pt x="4457" y="3695"/>
                  </a:lnTo>
                  <a:lnTo>
                    <a:pt x="4495" y="3454"/>
                  </a:lnTo>
                  <a:lnTo>
                    <a:pt x="4381" y="2463"/>
                  </a:lnTo>
                  <a:lnTo>
                    <a:pt x="4102" y="495"/>
                  </a:lnTo>
                  <a:close/>
                </a:path>
              </a:pathLst>
            </a:custGeom>
            <a:solidFill>
              <a:srgbClr val="F1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5" name="object 4405"/>
            <p:cNvSpPr/>
            <p:nvPr/>
          </p:nvSpPr>
          <p:spPr>
            <a:xfrm>
              <a:off x="12518743" y="68858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0" y="254"/>
                  </a:lnTo>
                  <a:lnTo>
                    <a:pt x="380" y="558"/>
                  </a:lnTo>
                  <a:lnTo>
                    <a:pt x="59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6" name="object 4406"/>
            <p:cNvSpPr/>
            <p:nvPr/>
          </p:nvSpPr>
          <p:spPr>
            <a:xfrm>
              <a:off x="12514928" y="69069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584" y="76"/>
                  </a:lnTo>
                  <a:lnTo>
                    <a:pt x="0" y="266"/>
                  </a:lnTo>
                  <a:lnTo>
                    <a:pt x="444" y="1485"/>
                  </a:lnTo>
                  <a:lnTo>
                    <a:pt x="1028" y="1041"/>
                  </a:lnTo>
                  <a:lnTo>
                    <a:pt x="1638" y="43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7" name="object 4407"/>
            <p:cNvSpPr/>
            <p:nvPr/>
          </p:nvSpPr>
          <p:spPr>
            <a:xfrm>
              <a:off x="12509419" y="68964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406" y="101"/>
                  </a:lnTo>
                  <a:lnTo>
                    <a:pt x="215" y="203"/>
                  </a:lnTo>
                  <a:lnTo>
                    <a:pt x="0" y="304"/>
                  </a:lnTo>
                  <a:lnTo>
                    <a:pt x="215" y="850"/>
                  </a:lnTo>
                  <a:lnTo>
                    <a:pt x="469" y="1358"/>
                  </a:lnTo>
                  <a:lnTo>
                    <a:pt x="1168" y="1358"/>
                  </a:lnTo>
                  <a:lnTo>
                    <a:pt x="1092" y="863"/>
                  </a:lnTo>
                  <a:lnTo>
                    <a:pt x="1562" y="15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8" name="object 4408"/>
            <p:cNvSpPr/>
            <p:nvPr/>
          </p:nvSpPr>
          <p:spPr>
            <a:xfrm>
              <a:off x="12509416" y="692366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4178" y="12750"/>
                  </a:moveTo>
                  <a:lnTo>
                    <a:pt x="9535" y="12750"/>
                  </a:lnTo>
                  <a:lnTo>
                    <a:pt x="10500" y="13296"/>
                  </a:lnTo>
                  <a:lnTo>
                    <a:pt x="11356" y="15620"/>
                  </a:lnTo>
                  <a:lnTo>
                    <a:pt x="11909" y="16382"/>
                  </a:lnTo>
                  <a:lnTo>
                    <a:pt x="13446" y="17424"/>
                  </a:lnTo>
                  <a:lnTo>
                    <a:pt x="13840" y="17030"/>
                  </a:lnTo>
                  <a:lnTo>
                    <a:pt x="14040" y="16382"/>
                  </a:lnTo>
                  <a:lnTo>
                    <a:pt x="13992" y="16128"/>
                  </a:lnTo>
                  <a:lnTo>
                    <a:pt x="13840" y="15938"/>
                  </a:lnTo>
                  <a:lnTo>
                    <a:pt x="13170" y="15595"/>
                  </a:lnTo>
                  <a:lnTo>
                    <a:pt x="12887" y="15278"/>
                  </a:lnTo>
                  <a:lnTo>
                    <a:pt x="11668" y="13042"/>
                  </a:lnTo>
                  <a:lnTo>
                    <a:pt x="14178" y="12750"/>
                  </a:lnTo>
                  <a:close/>
                </a:path>
                <a:path w="15240" h="17779">
                  <a:moveTo>
                    <a:pt x="8392" y="10769"/>
                  </a:moveTo>
                  <a:lnTo>
                    <a:pt x="8015" y="10842"/>
                  </a:lnTo>
                  <a:lnTo>
                    <a:pt x="8201" y="11429"/>
                  </a:lnTo>
                  <a:lnTo>
                    <a:pt x="8265" y="12001"/>
                  </a:lnTo>
                  <a:lnTo>
                    <a:pt x="7845" y="12522"/>
                  </a:lnTo>
                  <a:lnTo>
                    <a:pt x="8099" y="13182"/>
                  </a:lnTo>
                  <a:lnTo>
                    <a:pt x="9535" y="12750"/>
                  </a:lnTo>
                  <a:lnTo>
                    <a:pt x="14178" y="12750"/>
                  </a:lnTo>
                  <a:lnTo>
                    <a:pt x="14615" y="12699"/>
                  </a:lnTo>
                  <a:lnTo>
                    <a:pt x="13687" y="11087"/>
                  </a:lnTo>
                  <a:lnTo>
                    <a:pt x="8900" y="11087"/>
                  </a:lnTo>
                  <a:lnTo>
                    <a:pt x="8392" y="10769"/>
                  </a:lnTo>
                  <a:close/>
                </a:path>
                <a:path w="15240" h="17779">
                  <a:moveTo>
                    <a:pt x="2550" y="4952"/>
                  </a:moveTo>
                  <a:lnTo>
                    <a:pt x="2331" y="5968"/>
                  </a:lnTo>
                  <a:lnTo>
                    <a:pt x="2214" y="6375"/>
                  </a:lnTo>
                  <a:lnTo>
                    <a:pt x="1940" y="7188"/>
                  </a:lnTo>
                  <a:lnTo>
                    <a:pt x="492" y="7353"/>
                  </a:lnTo>
                  <a:lnTo>
                    <a:pt x="0" y="7988"/>
                  </a:lnTo>
                  <a:lnTo>
                    <a:pt x="35" y="8585"/>
                  </a:lnTo>
                  <a:lnTo>
                    <a:pt x="987" y="8826"/>
                  </a:lnTo>
                  <a:lnTo>
                    <a:pt x="1902" y="9245"/>
                  </a:lnTo>
                  <a:lnTo>
                    <a:pt x="4302" y="11480"/>
                  </a:lnTo>
                  <a:lnTo>
                    <a:pt x="5189" y="10667"/>
                  </a:lnTo>
                  <a:lnTo>
                    <a:pt x="6042" y="9118"/>
                  </a:lnTo>
                  <a:lnTo>
                    <a:pt x="13117" y="9118"/>
                  </a:lnTo>
                  <a:lnTo>
                    <a:pt x="13395" y="8826"/>
                  </a:lnTo>
                  <a:lnTo>
                    <a:pt x="13713" y="7988"/>
                  </a:lnTo>
                  <a:lnTo>
                    <a:pt x="14547" y="7353"/>
                  </a:lnTo>
                  <a:lnTo>
                    <a:pt x="14508" y="7188"/>
                  </a:lnTo>
                  <a:lnTo>
                    <a:pt x="14211" y="6375"/>
                  </a:lnTo>
                  <a:lnTo>
                    <a:pt x="7642" y="6375"/>
                  </a:lnTo>
                  <a:lnTo>
                    <a:pt x="6347" y="6172"/>
                  </a:lnTo>
                  <a:lnTo>
                    <a:pt x="6868" y="5537"/>
                  </a:lnTo>
                  <a:lnTo>
                    <a:pt x="3248" y="5499"/>
                  </a:lnTo>
                  <a:lnTo>
                    <a:pt x="2550" y="4952"/>
                  </a:lnTo>
                  <a:close/>
                </a:path>
                <a:path w="15240" h="17779">
                  <a:moveTo>
                    <a:pt x="13117" y="9118"/>
                  </a:moveTo>
                  <a:lnTo>
                    <a:pt x="6042" y="9118"/>
                  </a:lnTo>
                  <a:lnTo>
                    <a:pt x="7312" y="11087"/>
                  </a:lnTo>
                  <a:lnTo>
                    <a:pt x="8007" y="10872"/>
                  </a:lnTo>
                  <a:lnTo>
                    <a:pt x="8087" y="10401"/>
                  </a:lnTo>
                  <a:lnTo>
                    <a:pt x="8290" y="9994"/>
                  </a:lnTo>
                  <a:lnTo>
                    <a:pt x="12283" y="9994"/>
                  </a:lnTo>
                  <a:lnTo>
                    <a:pt x="13117" y="9118"/>
                  </a:lnTo>
                  <a:close/>
                </a:path>
                <a:path w="15240" h="17779">
                  <a:moveTo>
                    <a:pt x="12283" y="9994"/>
                  </a:moveTo>
                  <a:lnTo>
                    <a:pt x="8290" y="9994"/>
                  </a:lnTo>
                  <a:lnTo>
                    <a:pt x="8971" y="10147"/>
                  </a:lnTo>
                  <a:lnTo>
                    <a:pt x="9121" y="10401"/>
                  </a:lnTo>
                  <a:lnTo>
                    <a:pt x="9141" y="10579"/>
                  </a:lnTo>
                  <a:lnTo>
                    <a:pt x="8900" y="11087"/>
                  </a:lnTo>
                  <a:lnTo>
                    <a:pt x="13687" y="11087"/>
                  </a:lnTo>
                  <a:lnTo>
                    <a:pt x="13446" y="10667"/>
                  </a:lnTo>
                  <a:lnTo>
                    <a:pt x="12138" y="10147"/>
                  </a:lnTo>
                  <a:lnTo>
                    <a:pt x="12283" y="9994"/>
                  </a:lnTo>
                  <a:close/>
                </a:path>
                <a:path w="15240" h="17779">
                  <a:moveTo>
                    <a:pt x="11757" y="0"/>
                  </a:moveTo>
                  <a:lnTo>
                    <a:pt x="11071" y="279"/>
                  </a:lnTo>
                  <a:lnTo>
                    <a:pt x="10868" y="1943"/>
                  </a:lnTo>
                  <a:lnTo>
                    <a:pt x="10004" y="3086"/>
                  </a:lnTo>
                  <a:lnTo>
                    <a:pt x="8417" y="3632"/>
                  </a:lnTo>
                  <a:lnTo>
                    <a:pt x="8272" y="4952"/>
                  </a:lnTo>
                  <a:lnTo>
                    <a:pt x="8036" y="5968"/>
                  </a:lnTo>
                  <a:lnTo>
                    <a:pt x="7642" y="6375"/>
                  </a:lnTo>
                  <a:lnTo>
                    <a:pt x="14211" y="6375"/>
                  </a:lnTo>
                  <a:lnTo>
                    <a:pt x="12901" y="5105"/>
                  </a:lnTo>
                  <a:lnTo>
                    <a:pt x="12989" y="4432"/>
                  </a:lnTo>
                  <a:lnTo>
                    <a:pt x="13421" y="4127"/>
                  </a:lnTo>
                  <a:lnTo>
                    <a:pt x="13636" y="4038"/>
                  </a:lnTo>
                  <a:lnTo>
                    <a:pt x="12011" y="4038"/>
                  </a:lnTo>
                  <a:lnTo>
                    <a:pt x="11655" y="1587"/>
                  </a:lnTo>
                  <a:lnTo>
                    <a:pt x="14284" y="1574"/>
                  </a:lnTo>
                  <a:lnTo>
                    <a:pt x="14136" y="749"/>
                  </a:lnTo>
                  <a:lnTo>
                    <a:pt x="12443" y="749"/>
                  </a:lnTo>
                  <a:lnTo>
                    <a:pt x="11757" y="0"/>
                  </a:lnTo>
                  <a:close/>
                </a:path>
                <a:path w="15240" h="17779">
                  <a:moveTo>
                    <a:pt x="4709" y="4241"/>
                  </a:moveTo>
                  <a:lnTo>
                    <a:pt x="4035" y="4521"/>
                  </a:lnTo>
                  <a:lnTo>
                    <a:pt x="3769" y="5473"/>
                  </a:lnTo>
                  <a:lnTo>
                    <a:pt x="3248" y="5499"/>
                  </a:lnTo>
                  <a:lnTo>
                    <a:pt x="6861" y="5499"/>
                  </a:lnTo>
                  <a:lnTo>
                    <a:pt x="6780" y="5054"/>
                  </a:lnTo>
                  <a:lnTo>
                    <a:pt x="5191" y="5054"/>
                  </a:lnTo>
                  <a:lnTo>
                    <a:pt x="4709" y="4241"/>
                  </a:lnTo>
                  <a:close/>
                </a:path>
                <a:path w="15240" h="17779">
                  <a:moveTo>
                    <a:pt x="6512" y="3848"/>
                  </a:moveTo>
                  <a:lnTo>
                    <a:pt x="5191" y="5054"/>
                  </a:lnTo>
                  <a:lnTo>
                    <a:pt x="6780" y="5054"/>
                  </a:lnTo>
                  <a:lnTo>
                    <a:pt x="6512" y="3848"/>
                  </a:lnTo>
                  <a:close/>
                </a:path>
                <a:path w="15240" h="17779">
                  <a:moveTo>
                    <a:pt x="13751" y="3187"/>
                  </a:moveTo>
                  <a:lnTo>
                    <a:pt x="13103" y="3301"/>
                  </a:lnTo>
                  <a:lnTo>
                    <a:pt x="12011" y="4038"/>
                  </a:lnTo>
                  <a:lnTo>
                    <a:pt x="13636" y="4038"/>
                  </a:lnTo>
                  <a:lnTo>
                    <a:pt x="14005" y="3886"/>
                  </a:lnTo>
                  <a:lnTo>
                    <a:pt x="13751" y="3187"/>
                  </a:lnTo>
                  <a:close/>
                </a:path>
                <a:path w="15240" h="17779">
                  <a:moveTo>
                    <a:pt x="14269" y="1587"/>
                  </a:moveTo>
                  <a:lnTo>
                    <a:pt x="11655" y="1587"/>
                  </a:lnTo>
                  <a:lnTo>
                    <a:pt x="13497" y="2235"/>
                  </a:lnTo>
                  <a:lnTo>
                    <a:pt x="14269" y="1587"/>
                  </a:lnTo>
                  <a:close/>
                </a:path>
                <a:path w="15240" h="17779">
                  <a:moveTo>
                    <a:pt x="14018" y="88"/>
                  </a:moveTo>
                  <a:lnTo>
                    <a:pt x="12443" y="749"/>
                  </a:lnTo>
                  <a:lnTo>
                    <a:pt x="14136" y="749"/>
                  </a:lnTo>
                  <a:lnTo>
                    <a:pt x="14018" y="88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09" name="object 4409"/>
            <p:cNvSpPr/>
            <p:nvPr/>
          </p:nvSpPr>
          <p:spPr>
            <a:xfrm>
              <a:off x="12510663" y="692158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1026" y="3505"/>
                  </a:moveTo>
                  <a:lnTo>
                    <a:pt x="568" y="3556"/>
                  </a:lnTo>
                  <a:lnTo>
                    <a:pt x="307" y="3619"/>
                  </a:lnTo>
                  <a:lnTo>
                    <a:pt x="225" y="4686"/>
                  </a:lnTo>
                  <a:lnTo>
                    <a:pt x="86" y="4991"/>
                  </a:lnTo>
                  <a:lnTo>
                    <a:pt x="0" y="5384"/>
                  </a:lnTo>
                  <a:lnTo>
                    <a:pt x="213" y="5867"/>
                  </a:lnTo>
                  <a:lnTo>
                    <a:pt x="733" y="6108"/>
                  </a:lnTo>
                  <a:lnTo>
                    <a:pt x="1093" y="6604"/>
                  </a:lnTo>
                  <a:lnTo>
                    <a:pt x="1292" y="7035"/>
                  </a:lnTo>
                  <a:lnTo>
                    <a:pt x="1991" y="7594"/>
                  </a:lnTo>
                  <a:lnTo>
                    <a:pt x="2524" y="7556"/>
                  </a:lnTo>
                  <a:lnTo>
                    <a:pt x="2778" y="6604"/>
                  </a:lnTo>
                  <a:lnTo>
                    <a:pt x="2448" y="6591"/>
                  </a:lnTo>
                  <a:lnTo>
                    <a:pt x="2423" y="6299"/>
                  </a:lnTo>
                  <a:lnTo>
                    <a:pt x="3470" y="6299"/>
                  </a:lnTo>
                  <a:lnTo>
                    <a:pt x="3566" y="5664"/>
                  </a:lnTo>
                  <a:lnTo>
                    <a:pt x="3985" y="5384"/>
                  </a:lnTo>
                  <a:lnTo>
                    <a:pt x="2321" y="5384"/>
                  </a:lnTo>
                  <a:lnTo>
                    <a:pt x="1997" y="4114"/>
                  </a:lnTo>
                  <a:lnTo>
                    <a:pt x="1026" y="3505"/>
                  </a:lnTo>
                  <a:close/>
                </a:path>
                <a:path w="10159" h="7620">
                  <a:moveTo>
                    <a:pt x="3470" y="6299"/>
                  </a:moveTo>
                  <a:lnTo>
                    <a:pt x="2423" y="6299"/>
                  </a:lnTo>
                  <a:lnTo>
                    <a:pt x="2778" y="6604"/>
                  </a:lnTo>
                  <a:lnTo>
                    <a:pt x="3019" y="6515"/>
                  </a:lnTo>
                  <a:lnTo>
                    <a:pt x="3223" y="6413"/>
                  </a:lnTo>
                  <a:lnTo>
                    <a:pt x="3464" y="6337"/>
                  </a:lnTo>
                  <a:close/>
                </a:path>
                <a:path w="10159" h="7620">
                  <a:moveTo>
                    <a:pt x="9748" y="3009"/>
                  </a:moveTo>
                  <a:lnTo>
                    <a:pt x="4988" y="3009"/>
                  </a:lnTo>
                  <a:lnTo>
                    <a:pt x="7198" y="3848"/>
                  </a:lnTo>
                  <a:lnTo>
                    <a:pt x="6347" y="4356"/>
                  </a:lnTo>
                  <a:lnTo>
                    <a:pt x="5966" y="4610"/>
                  </a:lnTo>
                  <a:lnTo>
                    <a:pt x="7172" y="5715"/>
                  </a:lnTo>
                  <a:lnTo>
                    <a:pt x="8773" y="5168"/>
                  </a:lnTo>
                  <a:lnTo>
                    <a:pt x="9566" y="4114"/>
                  </a:lnTo>
                  <a:lnTo>
                    <a:pt x="9688" y="3505"/>
                  </a:lnTo>
                  <a:lnTo>
                    <a:pt x="9748" y="3009"/>
                  </a:lnTo>
                  <a:close/>
                </a:path>
                <a:path w="10159" h="7620">
                  <a:moveTo>
                    <a:pt x="7134" y="0"/>
                  </a:moveTo>
                  <a:lnTo>
                    <a:pt x="4924" y="1866"/>
                  </a:lnTo>
                  <a:lnTo>
                    <a:pt x="4467" y="2019"/>
                  </a:lnTo>
                  <a:lnTo>
                    <a:pt x="2169" y="2895"/>
                  </a:lnTo>
                  <a:lnTo>
                    <a:pt x="2524" y="3365"/>
                  </a:lnTo>
                  <a:lnTo>
                    <a:pt x="3293" y="3771"/>
                  </a:lnTo>
                  <a:lnTo>
                    <a:pt x="2321" y="5384"/>
                  </a:lnTo>
                  <a:lnTo>
                    <a:pt x="3985" y="5384"/>
                  </a:lnTo>
                  <a:lnTo>
                    <a:pt x="4464" y="5168"/>
                  </a:lnTo>
                  <a:lnTo>
                    <a:pt x="4337" y="4089"/>
                  </a:lnTo>
                  <a:lnTo>
                    <a:pt x="4369" y="3505"/>
                  </a:lnTo>
                  <a:lnTo>
                    <a:pt x="4988" y="3009"/>
                  </a:lnTo>
                  <a:lnTo>
                    <a:pt x="9748" y="3009"/>
                  </a:lnTo>
                  <a:lnTo>
                    <a:pt x="9827" y="2362"/>
                  </a:lnTo>
                  <a:lnTo>
                    <a:pt x="7134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0" name="object 4410"/>
            <p:cNvSpPr/>
            <p:nvPr/>
          </p:nvSpPr>
          <p:spPr>
            <a:xfrm>
              <a:off x="12508095" y="6916827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4203" y="0"/>
                  </a:moveTo>
                  <a:lnTo>
                    <a:pt x="3708" y="1079"/>
                  </a:lnTo>
                  <a:lnTo>
                    <a:pt x="3263" y="2184"/>
                  </a:lnTo>
                  <a:lnTo>
                    <a:pt x="1701" y="1727"/>
                  </a:lnTo>
                  <a:lnTo>
                    <a:pt x="1435" y="2362"/>
                  </a:lnTo>
                  <a:lnTo>
                    <a:pt x="1282" y="2679"/>
                  </a:lnTo>
                  <a:lnTo>
                    <a:pt x="812" y="2857"/>
                  </a:lnTo>
                  <a:lnTo>
                    <a:pt x="596" y="2959"/>
                  </a:lnTo>
                  <a:lnTo>
                    <a:pt x="1092" y="3975"/>
                  </a:lnTo>
                  <a:lnTo>
                    <a:pt x="139" y="4660"/>
                  </a:lnTo>
                  <a:lnTo>
                    <a:pt x="0" y="5524"/>
                  </a:lnTo>
                  <a:lnTo>
                    <a:pt x="787" y="5524"/>
                  </a:lnTo>
                  <a:lnTo>
                    <a:pt x="1689" y="6921"/>
                  </a:lnTo>
                  <a:lnTo>
                    <a:pt x="2882" y="4165"/>
                  </a:lnTo>
                  <a:lnTo>
                    <a:pt x="3898" y="3898"/>
                  </a:lnTo>
                  <a:lnTo>
                    <a:pt x="5232" y="3924"/>
                  </a:lnTo>
                  <a:lnTo>
                    <a:pt x="4991" y="5181"/>
                  </a:lnTo>
                  <a:lnTo>
                    <a:pt x="3797" y="6324"/>
                  </a:lnTo>
                  <a:lnTo>
                    <a:pt x="4737" y="7658"/>
                  </a:lnTo>
                  <a:lnTo>
                    <a:pt x="4978" y="7569"/>
                  </a:lnTo>
                  <a:lnTo>
                    <a:pt x="5410" y="7378"/>
                  </a:lnTo>
                  <a:lnTo>
                    <a:pt x="5638" y="6527"/>
                  </a:lnTo>
                  <a:lnTo>
                    <a:pt x="6083" y="6349"/>
                  </a:lnTo>
                  <a:lnTo>
                    <a:pt x="6794" y="6883"/>
                  </a:lnTo>
                  <a:lnTo>
                    <a:pt x="7035" y="6781"/>
                  </a:lnTo>
                  <a:lnTo>
                    <a:pt x="7493" y="6616"/>
                  </a:lnTo>
                  <a:lnTo>
                    <a:pt x="6781" y="4521"/>
                  </a:lnTo>
                  <a:lnTo>
                    <a:pt x="6705" y="2184"/>
                  </a:lnTo>
                  <a:lnTo>
                    <a:pt x="5143" y="419"/>
                  </a:lnTo>
                  <a:lnTo>
                    <a:pt x="4838" y="279"/>
                  </a:lnTo>
                  <a:lnTo>
                    <a:pt x="4508" y="152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1" name="object 4411"/>
            <p:cNvSpPr/>
            <p:nvPr/>
          </p:nvSpPr>
          <p:spPr>
            <a:xfrm>
              <a:off x="12521071" y="692178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952" y="0"/>
                  </a:moveTo>
                  <a:lnTo>
                    <a:pt x="736" y="76"/>
                  </a:lnTo>
                  <a:lnTo>
                    <a:pt x="279" y="266"/>
                  </a:lnTo>
                  <a:lnTo>
                    <a:pt x="101" y="1879"/>
                  </a:lnTo>
                  <a:lnTo>
                    <a:pt x="787" y="2628"/>
                  </a:lnTo>
                  <a:lnTo>
                    <a:pt x="2362" y="1968"/>
                  </a:lnTo>
                  <a:lnTo>
                    <a:pt x="2628" y="3454"/>
                  </a:lnTo>
                  <a:lnTo>
                    <a:pt x="1841" y="4114"/>
                  </a:lnTo>
                  <a:lnTo>
                    <a:pt x="0" y="3467"/>
                  </a:lnTo>
                  <a:lnTo>
                    <a:pt x="241" y="5029"/>
                  </a:lnTo>
                  <a:lnTo>
                    <a:pt x="355" y="5918"/>
                  </a:lnTo>
                  <a:lnTo>
                    <a:pt x="1447" y="5181"/>
                  </a:lnTo>
                  <a:lnTo>
                    <a:pt x="2095" y="5067"/>
                  </a:lnTo>
                  <a:lnTo>
                    <a:pt x="2844" y="5257"/>
                  </a:lnTo>
                  <a:lnTo>
                    <a:pt x="3886" y="6184"/>
                  </a:lnTo>
                  <a:lnTo>
                    <a:pt x="3848" y="4330"/>
                  </a:lnTo>
                  <a:lnTo>
                    <a:pt x="3809" y="3479"/>
                  </a:lnTo>
                  <a:lnTo>
                    <a:pt x="4102" y="2730"/>
                  </a:lnTo>
                  <a:lnTo>
                    <a:pt x="5003" y="2412"/>
                  </a:lnTo>
                  <a:lnTo>
                    <a:pt x="4749" y="1612"/>
                  </a:lnTo>
                  <a:lnTo>
                    <a:pt x="4089" y="1168"/>
                  </a:lnTo>
                  <a:lnTo>
                    <a:pt x="3530" y="609"/>
                  </a:lnTo>
                  <a:lnTo>
                    <a:pt x="2679" y="41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2" name="object 4412"/>
            <p:cNvSpPr/>
            <p:nvPr/>
          </p:nvSpPr>
          <p:spPr>
            <a:xfrm>
              <a:off x="12515414" y="691199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333" y="0"/>
                  </a:moveTo>
                  <a:lnTo>
                    <a:pt x="1092" y="88"/>
                  </a:lnTo>
                  <a:lnTo>
                    <a:pt x="876" y="190"/>
                  </a:lnTo>
                  <a:lnTo>
                    <a:pt x="647" y="266"/>
                  </a:lnTo>
                  <a:lnTo>
                    <a:pt x="0" y="2362"/>
                  </a:lnTo>
                  <a:lnTo>
                    <a:pt x="1498" y="3213"/>
                  </a:lnTo>
                  <a:lnTo>
                    <a:pt x="2895" y="4114"/>
                  </a:lnTo>
                  <a:lnTo>
                    <a:pt x="4533" y="4292"/>
                  </a:lnTo>
                  <a:lnTo>
                    <a:pt x="4279" y="3606"/>
                  </a:lnTo>
                  <a:lnTo>
                    <a:pt x="4444" y="1968"/>
                  </a:lnTo>
                  <a:lnTo>
                    <a:pt x="4546" y="888"/>
                  </a:lnTo>
                  <a:lnTo>
                    <a:pt x="4622" y="355"/>
                  </a:lnTo>
                  <a:lnTo>
                    <a:pt x="4025" y="546"/>
                  </a:lnTo>
                  <a:lnTo>
                    <a:pt x="3479" y="596"/>
                  </a:lnTo>
                  <a:lnTo>
                    <a:pt x="2971" y="165"/>
                  </a:lnTo>
                  <a:lnTo>
                    <a:pt x="2438" y="114"/>
                  </a:lnTo>
                  <a:lnTo>
                    <a:pt x="1879" y="5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3" name="object 4413"/>
            <p:cNvSpPr/>
            <p:nvPr/>
          </p:nvSpPr>
          <p:spPr>
            <a:xfrm>
              <a:off x="12512294" y="69154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41" y="0"/>
                  </a:moveTo>
                  <a:lnTo>
                    <a:pt x="355" y="279"/>
                  </a:lnTo>
                  <a:lnTo>
                    <a:pt x="0" y="1397"/>
                  </a:lnTo>
                  <a:lnTo>
                    <a:pt x="317" y="1549"/>
                  </a:lnTo>
                  <a:lnTo>
                    <a:pt x="952" y="1828"/>
                  </a:lnTo>
                  <a:lnTo>
                    <a:pt x="2044" y="60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4" name="object 4414"/>
            <p:cNvSpPr/>
            <p:nvPr/>
          </p:nvSpPr>
          <p:spPr>
            <a:xfrm>
              <a:off x="12515747" y="691035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168" y="0"/>
                  </a:moveTo>
                  <a:lnTo>
                    <a:pt x="292" y="380"/>
                  </a:lnTo>
                  <a:lnTo>
                    <a:pt x="0" y="1003"/>
                  </a:lnTo>
                  <a:lnTo>
                    <a:pt x="317" y="1904"/>
                  </a:lnTo>
                  <a:lnTo>
                    <a:pt x="546" y="1828"/>
                  </a:lnTo>
                  <a:lnTo>
                    <a:pt x="761" y="1727"/>
                  </a:lnTo>
                  <a:lnTo>
                    <a:pt x="1003" y="1638"/>
                  </a:lnTo>
                  <a:lnTo>
                    <a:pt x="1054" y="1092"/>
                  </a:lnTo>
                  <a:lnTo>
                    <a:pt x="1117" y="57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5" name="object 4415"/>
            <p:cNvSpPr/>
            <p:nvPr/>
          </p:nvSpPr>
          <p:spPr>
            <a:xfrm>
              <a:off x="12520408" y="69206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61" y="0"/>
                  </a:moveTo>
                  <a:lnTo>
                    <a:pt x="203" y="787"/>
                  </a:lnTo>
                  <a:lnTo>
                    <a:pt x="0" y="1054"/>
                  </a:lnTo>
                  <a:lnTo>
                    <a:pt x="558" y="1320"/>
                  </a:lnTo>
                  <a:lnTo>
                    <a:pt x="927" y="1371"/>
                  </a:lnTo>
                  <a:lnTo>
                    <a:pt x="1168" y="1295"/>
                  </a:lnTo>
                  <a:lnTo>
                    <a:pt x="1396" y="1193"/>
                  </a:lnTo>
                  <a:lnTo>
                    <a:pt x="1612" y="1104"/>
                  </a:lnTo>
                  <a:lnTo>
                    <a:pt x="1168" y="81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6" name="object 4416"/>
            <p:cNvSpPr/>
            <p:nvPr/>
          </p:nvSpPr>
          <p:spPr>
            <a:xfrm>
              <a:off x="12514605" y="69092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04" y="0"/>
                  </a:moveTo>
                  <a:lnTo>
                    <a:pt x="546" y="215"/>
                  </a:lnTo>
                  <a:lnTo>
                    <a:pt x="88" y="546"/>
                  </a:lnTo>
                  <a:lnTo>
                    <a:pt x="0" y="1206"/>
                  </a:lnTo>
                  <a:lnTo>
                    <a:pt x="546" y="965"/>
                  </a:lnTo>
                  <a:lnTo>
                    <a:pt x="1016" y="66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7" name="object 4417"/>
            <p:cNvSpPr/>
            <p:nvPr/>
          </p:nvSpPr>
          <p:spPr>
            <a:xfrm>
              <a:off x="12518009" y="69161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12" y="254"/>
                  </a:lnTo>
                  <a:lnTo>
                    <a:pt x="254" y="330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8" name="object 4418"/>
            <p:cNvSpPr/>
            <p:nvPr/>
          </p:nvSpPr>
          <p:spPr>
            <a:xfrm>
              <a:off x="12496656" y="6905862"/>
              <a:ext cx="13335" cy="19050"/>
            </a:xfrm>
            <a:custGeom>
              <a:avLst/>
              <a:gdLst/>
              <a:ahLst/>
              <a:cxnLst/>
              <a:rect l="l" t="t" r="r" b="b"/>
              <a:pathLst>
                <a:path w="13334" h="19050">
                  <a:moveTo>
                    <a:pt x="11386" y="10769"/>
                  </a:moveTo>
                  <a:lnTo>
                    <a:pt x="8331" y="10769"/>
                  </a:lnTo>
                  <a:lnTo>
                    <a:pt x="8623" y="12547"/>
                  </a:lnTo>
                  <a:lnTo>
                    <a:pt x="7912" y="13030"/>
                  </a:lnTo>
                  <a:lnTo>
                    <a:pt x="7111" y="13398"/>
                  </a:lnTo>
                  <a:lnTo>
                    <a:pt x="6565" y="13906"/>
                  </a:lnTo>
                  <a:lnTo>
                    <a:pt x="6273" y="14528"/>
                  </a:lnTo>
                  <a:lnTo>
                    <a:pt x="6273" y="15278"/>
                  </a:lnTo>
                  <a:lnTo>
                    <a:pt x="8166" y="16154"/>
                  </a:lnTo>
                  <a:lnTo>
                    <a:pt x="8953" y="18211"/>
                  </a:lnTo>
                  <a:lnTo>
                    <a:pt x="9575" y="18503"/>
                  </a:lnTo>
                  <a:lnTo>
                    <a:pt x="9905" y="18630"/>
                  </a:lnTo>
                  <a:lnTo>
                    <a:pt x="10566" y="18364"/>
                  </a:lnTo>
                  <a:lnTo>
                    <a:pt x="10871" y="17754"/>
                  </a:lnTo>
                  <a:lnTo>
                    <a:pt x="11334" y="16713"/>
                  </a:lnTo>
                  <a:lnTo>
                    <a:pt x="10007" y="16713"/>
                  </a:lnTo>
                  <a:lnTo>
                    <a:pt x="10731" y="15113"/>
                  </a:lnTo>
                  <a:lnTo>
                    <a:pt x="11138" y="14528"/>
                  </a:lnTo>
                  <a:lnTo>
                    <a:pt x="11353" y="14173"/>
                  </a:lnTo>
                  <a:lnTo>
                    <a:pt x="9423" y="13728"/>
                  </a:lnTo>
                  <a:lnTo>
                    <a:pt x="9296" y="13601"/>
                  </a:lnTo>
                  <a:lnTo>
                    <a:pt x="11366" y="11620"/>
                  </a:lnTo>
                  <a:lnTo>
                    <a:pt x="11386" y="10769"/>
                  </a:lnTo>
                  <a:close/>
                </a:path>
                <a:path w="13334" h="19050">
                  <a:moveTo>
                    <a:pt x="11429" y="16497"/>
                  </a:moveTo>
                  <a:lnTo>
                    <a:pt x="10667" y="16675"/>
                  </a:lnTo>
                  <a:lnTo>
                    <a:pt x="10007" y="16713"/>
                  </a:lnTo>
                  <a:lnTo>
                    <a:pt x="11334" y="16713"/>
                  </a:lnTo>
                  <a:lnTo>
                    <a:pt x="11429" y="16497"/>
                  </a:lnTo>
                  <a:close/>
                </a:path>
                <a:path w="13334" h="19050">
                  <a:moveTo>
                    <a:pt x="11163" y="7556"/>
                  </a:moveTo>
                  <a:lnTo>
                    <a:pt x="6362" y="7556"/>
                  </a:lnTo>
                  <a:lnTo>
                    <a:pt x="6832" y="7581"/>
                  </a:lnTo>
                  <a:lnTo>
                    <a:pt x="6832" y="7848"/>
                  </a:lnTo>
                  <a:lnTo>
                    <a:pt x="6451" y="8102"/>
                  </a:lnTo>
                  <a:lnTo>
                    <a:pt x="6184" y="8216"/>
                  </a:lnTo>
                  <a:lnTo>
                    <a:pt x="6173" y="8864"/>
                  </a:lnTo>
                  <a:lnTo>
                    <a:pt x="6299" y="9448"/>
                  </a:lnTo>
                  <a:lnTo>
                    <a:pt x="5880" y="9804"/>
                  </a:lnTo>
                  <a:lnTo>
                    <a:pt x="3073" y="10033"/>
                  </a:lnTo>
                  <a:lnTo>
                    <a:pt x="1282" y="10071"/>
                  </a:lnTo>
                  <a:lnTo>
                    <a:pt x="0" y="11772"/>
                  </a:lnTo>
                  <a:lnTo>
                    <a:pt x="4711" y="13081"/>
                  </a:lnTo>
                  <a:lnTo>
                    <a:pt x="5212" y="11976"/>
                  </a:lnTo>
                  <a:lnTo>
                    <a:pt x="3860" y="11976"/>
                  </a:lnTo>
                  <a:lnTo>
                    <a:pt x="3738" y="11061"/>
                  </a:lnTo>
                  <a:lnTo>
                    <a:pt x="4800" y="10477"/>
                  </a:lnTo>
                  <a:lnTo>
                    <a:pt x="11393" y="10477"/>
                  </a:lnTo>
                  <a:lnTo>
                    <a:pt x="11404" y="9982"/>
                  </a:lnTo>
                  <a:lnTo>
                    <a:pt x="11574" y="9829"/>
                  </a:lnTo>
                  <a:lnTo>
                    <a:pt x="10655" y="9829"/>
                  </a:lnTo>
                  <a:lnTo>
                    <a:pt x="9334" y="9702"/>
                  </a:lnTo>
                  <a:lnTo>
                    <a:pt x="8691" y="8978"/>
                  </a:lnTo>
                  <a:lnTo>
                    <a:pt x="8669" y="8826"/>
                  </a:lnTo>
                  <a:lnTo>
                    <a:pt x="9131" y="8064"/>
                  </a:lnTo>
                  <a:lnTo>
                    <a:pt x="11163" y="7556"/>
                  </a:lnTo>
                  <a:close/>
                </a:path>
                <a:path w="13334" h="19050">
                  <a:moveTo>
                    <a:pt x="5270" y="11849"/>
                  </a:moveTo>
                  <a:lnTo>
                    <a:pt x="3860" y="11976"/>
                  </a:lnTo>
                  <a:lnTo>
                    <a:pt x="5212" y="11976"/>
                  </a:lnTo>
                  <a:lnTo>
                    <a:pt x="5270" y="11849"/>
                  </a:lnTo>
                  <a:close/>
                </a:path>
                <a:path w="13334" h="19050">
                  <a:moveTo>
                    <a:pt x="11393" y="10477"/>
                  </a:moveTo>
                  <a:lnTo>
                    <a:pt x="4800" y="10477"/>
                  </a:lnTo>
                  <a:lnTo>
                    <a:pt x="6007" y="11760"/>
                  </a:lnTo>
                  <a:lnTo>
                    <a:pt x="7061" y="11061"/>
                  </a:lnTo>
                  <a:lnTo>
                    <a:pt x="7619" y="10960"/>
                  </a:lnTo>
                  <a:lnTo>
                    <a:pt x="8331" y="10769"/>
                  </a:lnTo>
                  <a:lnTo>
                    <a:pt x="11386" y="10769"/>
                  </a:lnTo>
                  <a:lnTo>
                    <a:pt x="11393" y="10477"/>
                  </a:lnTo>
                  <a:close/>
                </a:path>
                <a:path w="13334" h="19050">
                  <a:moveTo>
                    <a:pt x="12611" y="7404"/>
                  </a:moveTo>
                  <a:lnTo>
                    <a:pt x="10770" y="8216"/>
                  </a:lnTo>
                  <a:lnTo>
                    <a:pt x="10655" y="9829"/>
                  </a:lnTo>
                  <a:lnTo>
                    <a:pt x="11574" y="9829"/>
                  </a:lnTo>
                  <a:lnTo>
                    <a:pt x="12522" y="8978"/>
                  </a:lnTo>
                  <a:lnTo>
                    <a:pt x="12611" y="7404"/>
                  </a:lnTo>
                  <a:close/>
                </a:path>
                <a:path w="13334" h="19050">
                  <a:moveTo>
                    <a:pt x="10109" y="0"/>
                  </a:moveTo>
                  <a:lnTo>
                    <a:pt x="8483" y="977"/>
                  </a:lnTo>
                  <a:lnTo>
                    <a:pt x="7039" y="977"/>
                  </a:lnTo>
                  <a:lnTo>
                    <a:pt x="6667" y="1765"/>
                  </a:lnTo>
                  <a:lnTo>
                    <a:pt x="6556" y="2908"/>
                  </a:lnTo>
                  <a:lnTo>
                    <a:pt x="5219" y="6654"/>
                  </a:lnTo>
                  <a:lnTo>
                    <a:pt x="4362" y="8155"/>
                  </a:lnTo>
                  <a:lnTo>
                    <a:pt x="3670" y="8420"/>
                  </a:lnTo>
                  <a:lnTo>
                    <a:pt x="3844" y="8826"/>
                  </a:lnTo>
                  <a:lnTo>
                    <a:pt x="3924" y="9105"/>
                  </a:lnTo>
                  <a:lnTo>
                    <a:pt x="4610" y="8826"/>
                  </a:lnTo>
                  <a:lnTo>
                    <a:pt x="5308" y="8597"/>
                  </a:lnTo>
                  <a:lnTo>
                    <a:pt x="5918" y="8216"/>
                  </a:lnTo>
                  <a:lnTo>
                    <a:pt x="6051" y="8102"/>
                  </a:lnTo>
                  <a:lnTo>
                    <a:pt x="6362" y="7556"/>
                  </a:lnTo>
                  <a:lnTo>
                    <a:pt x="11163" y="7556"/>
                  </a:lnTo>
                  <a:lnTo>
                    <a:pt x="12128" y="7315"/>
                  </a:lnTo>
                  <a:lnTo>
                    <a:pt x="12128" y="5207"/>
                  </a:lnTo>
                  <a:lnTo>
                    <a:pt x="12763" y="3467"/>
                  </a:lnTo>
                  <a:lnTo>
                    <a:pt x="12699" y="3111"/>
                  </a:lnTo>
                  <a:lnTo>
                    <a:pt x="12611" y="2908"/>
                  </a:lnTo>
                  <a:lnTo>
                    <a:pt x="12547" y="2679"/>
                  </a:lnTo>
                  <a:lnTo>
                    <a:pt x="12103" y="2349"/>
                  </a:lnTo>
                  <a:lnTo>
                    <a:pt x="11671" y="1981"/>
                  </a:lnTo>
                  <a:lnTo>
                    <a:pt x="11214" y="1651"/>
                  </a:lnTo>
                  <a:lnTo>
                    <a:pt x="10763" y="977"/>
                  </a:lnTo>
                  <a:lnTo>
                    <a:pt x="8483" y="977"/>
                  </a:lnTo>
                  <a:lnTo>
                    <a:pt x="7099" y="850"/>
                  </a:lnTo>
                  <a:lnTo>
                    <a:pt x="10678" y="850"/>
                  </a:lnTo>
                  <a:lnTo>
                    <a:pt x="10109" y="0"/>
                  </a:lnTo>
                  <a:close/>
                </a:path>
                <a:path w="13334" h="19050">
                  <a:moveTo>
                    <a:pt x="6051" y="8102"/>
                  </a:move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19" name="object 4419"/>
            <p:cNvSpPr/>
            <p:nvPr/>
          </p:nvSpPr>
          <p:spPr>
            <a:xfrm>
              <a:off x="12505948" y="691484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25" y="0"/>
                  </a:moveTo>
                  <a:lnTo>
                    <a:pt x="2108" y="1003"/>
                  </a:lnTo>
                  <a:lnTo>
                    <a:pt x="2070" y="2654"/>
                  </a:lnTo>
                  <a:lnTo>
                    <a:pt x="0" y="4610"/>
                  </a:lnTo>
                  <a:lnTo>
                    <a:pt x="127" y="4749"/>
                  </a:lnTo>
                  <a:lnTo>
                    <a:pt x="2057" y="5194"/>
                  </a:lnTo>
                  <a:lnTo>
                    <a:pt x="2400" y="5054"/>
                  </a:lnTo>
                  <a:lnTo>
                    <a:pt x="2743" y="4940"/>
                  </a:lnTo>
                  <a:lnTo>
                    <a:pt x="2971" y="4838"/>
                  </a:lnTo>
                  <a:lnTo>
                    <a:pt x="3175" y="4775"/>
                  </a:lnTo>
                  <a:lnTo>
                    <a:pt x="3416" y="4660"/>
                  </a:lnTo>
                  <a:lnTo>
                    <a:pt x="3721" y="4038"/>
                  </a:lnTo>
                  <a:lnTo>
                    <a:pt x="3848" y="3708"/>
                  </a:lnTo>
                  <a:lnTo>
                    <a:pt x="3594" y="2946"/>
                  </a:lnTo>
                  <a:lnTo>
                    <a:pt x="3149" y="2184"/>
                  </a:lnTo>
                  <a:lnTo>
                    <a:pt x="3771" y="1384"/>
                  </a:lnTo>
                  <a:lnTo>
                    <a:pt x="3670" y="1155"/>
                  </a:lnTo>
                  <a:lnTo>
                    <a:pt x="3505" y="698"/>
                  </a:lnTo>
                  <a:lnTo>
                    <a:pt x="3314" y="24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0" name="object 4420"/>
            <p:cNvSpPr/>
            <p:nvPr/>
          </p:nvSpPr>
          <p:spPr>
            <a:xfrm>
              <a:off x="12510060" y="691388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35" y="0"/>
                  </a:moveTo>
                  <a:lnTo>
                    <a:pt x="0" y="1752"/>
                  </a:lnTo>
                  <a:lnTo>
                    <a:pt x="558" y="1371"/>
                  </a:lnTo>
                  <a:lnTo>
                    <a:pt x="800" y="1422"/>
                  </a:lnTo>
                  <a:lnTo>
                    <a:pt x="1282" y="1511"/>
                  </a:lnTo>
                  <a:lnTo>
                    <a:pt x="1854" y="1473"/>
                  </a:lnTo>
                  <a:lnTo>
                    <a:pt x="1930" y="26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1" name="object 4421"/>
            <p:cNvSpPr/>
            <p:nvPr/>
          </p:nvSpPr>
          <p:spPr>
            <a:xfrm>
              <a:off x="12510149" y="690777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65" y="0"/>
                  </a:moveTo>
                  <a:lnTo>
                    <a:pt x="736" y="114"/>
                  </a:lnTo>
                  <a:lnTo>
                    <a:pt x="0" y="1206"/>
                  </a:lnTo>
                  <a:lnTo>
                    <a:pt x="114" y="1422"/>
                  </a:lnTo>
                  <a:lnTo>
                    <a:pt x="203" y="1650"/>
                  </a:lnTo>
                  <a:lnTo>
                    <a:pt x="266" y="1892"/>
                  </a:lnTo>
                  <a:lnTo>
                    <a:pt x="1295" y="1562"/>
                  </a:lnTo>
                  <a:lnTo>
                    <a:pt x="2489" y="1498"/>
                  </a:lnTo>
                  <a:lnTo>
                    <a:pt x="2946" y="21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2" name="object 4422"/>
            <p:cNvSpPr/>
            <p:nvPr/>
          </p:nvSpPr>
          <p:spPr>
            <a:xfrm>
              <a:off x="12509450" y="69152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69" y="88"/>
                  </a:lnTo>
                  <a:lnTo>
                    <a:pt x="228" y="190"/>
                  </a:lnTo>
                  <a:lnTo>
                    <a:pt x="0" y="266"/>
                  </a:lnTo>
                  <a:lnTo>
                    <a:pt x="76" y="508"/>
                  </a:lnTo>
                  <a:lnTo>
                    <a:pt x="165" y="711"/>
                  </a:lnTo>
                  <a:lnTo>
                    <a:pt x="266" y="952"/>
                  </a:lnTo>
                  <a:lnTo>
                    <a:pt x="406" y="635"/>
                  </a:lnTo>
                  <a:lnTo>
                    <a:pt x="558" y="317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3" name="object 4423"/>
            <p:cNvSpPr/>
            <p:nvPr/>
          </p:nvSpPr>
          <p:spPr>
            <a:xfrm>
              <a:off x="12509412" y="69089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95" y="63"/>
                  </a:lnTo>
                  <a:lnTo>
                    <a:pt x="292" y="139"/>
                  </a:lnTo>
                  <a:lnTo>
                    <a:pt x="50" y="190"/>
                  </a:lnTo>
                  <a:lnTo>
                    <a:pt x="0" y="355"/>
                  </a:lnTo>
                  <a:lnTo>
                    <a:pt x="342" y="444"/>
                  </a:lnTo>
                  <a:lnTo>
                    <a:pt x="673" y="558"/>
                  </a:lnTo>
                  <a:lnTo>
                    <a:pt x="1003" y="685"/>
                  </a:lnTo>
                  <a:lnTo>
                    <a:pt x="939" y="444"/>
                  </a:lnTo>
                  <a:lnTo>
                    <a:pt x="850" y="21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4" name="object 4424"/>
            <p:cNvSpPr/>
            <p:nvPr/>
          </p:nvSpPr>
          <p:spPr>
            <a:xfrm>
              <a:off x="12518377" y="690930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92" y="2768"/>
                  </a:moveTo>
                  <a:lnTo>
                    <a:pt x="495" y="2120"/>
                  </a:lnTo>
                  <a:lnTo>
                    <a:pt x="355" y="1993"/>
                  </a:lnTo>
                  <a:lnTo>
                    <a:pt x="50" y="2501"/>
                  </a:lnTo>
                  <a:lnTo>
                    <a:pt x="0" y="2857"/>
                  </a:lnTo>
                  <a:lnTo>
                    <a:pt x="165" y="2590"/>
                  </a:lnTo>
                  <a:lnTo>
                    <a:pt x="1092" y="2768"/>
                  </a:lnTo>
                  <a:close/>
                </a:path>
                <a:path w="3809" h="6350">
                  <a:moveTo>
                    <a:pt x="2819" y="4064"/>
                  </a:moveTo>
                  <a:lnTo>
                    <a:pt x="2717" y="3263"/>
                  </a:lnTo>
                  <a:lnTo>
                    <a:pt x="2628" y="2705"/>
                  </a:lnTo>
                  <a:lnTo>
                    <a:pt x="2032" y="2921"/>
                  </a:lnTo>
                  <a:lnTo>
                    <a:pt x="1638" y="3022"/>
                  </a:lnTo>
                  <a:lnTo>
                    <a:pt x="1574" y="3568"/>
                  </a:lnTo>
                  <a:lnTo>
                    <a:pt x="1473" y="4660"/>
                  </a:lnTo>
                  <a:lnTo>
                    <a:pt x="2070" y="4356"/>
                  </a:lnTo>
                  <a:lnTo>
                    <a:pt x="2819" y="4064"/>
                  </a:lnTo>
                  <a:close/>
                </a:path>
                <a:path w="3809" h="6350">
                  <a:moveTo>
                    <a:pt x="2832" y="749"/>
                  </a:moveTo>
                  <a:lnTo>
                    <a:pt x="2794" y="482"/>
                  </a:lnTo>
                  <a:lnTo>
                    <a:pt x="2743" y="50"/>
                  </a:lnTo>
                  <a:lnTo>
                    <a:pt x="2400" y="0"/>
                  </a:lnTo>
                  <a:lnTo>
                    <a:pt x="1993" y="292"/>
                  </a:lnTo>
                  <a:lnTo>
                    <a:pt x="2006" y="546"/>
                  </a:lnTo>
                  <a:lnTo>
                    <a:pt x="1308" y="508"/>
                  </a:lnTo>
                  <a:lnTo>
                    <a:pt x="1689" y="1028"/>
                  </a:lnTo>
                  <a:lnTo>
                    <a:pt x="1892" y="1295"/>
                  </a:lnTo>
                  <a:lnTo>
                    <a:pt x="2133" y="1638"/>
                  </a:lnTo>
                  <a:lnTo>
                    <a:pt x="2451" y="1346"/>
                  </a:lnTo>
                  <a:lnTo>
                    <a:pt x="2679" y="1181"/>
                  </a:lnTo>
                  <a:lnTo>
                    <a:pt x="2832" y="749"/>
                  </a:lnTo>
                  <a:close/>
                </a:path>
                <a:path w="3809" h="6350">
                  <a:moveTo>
                    <a:pt x="3746" y="5791"/>
                  </a:moveTo>
                  <a:lnTo>
                    <a:pt x="3543" y="5676"/>
                  </a:lnTo>
                  <a:lnTo>
                    <a:pt x="3378" y="5727"/>
                  </a:lnTo>
                  <a:lnTo>
                    <a:pt x="3238" y="5930"/>
                  </a:lnTo>
                  <a:lnTo>
                    <a:pt x="3479" y="6134"/>
                  </a:lnTo>
                  <a:lnTo>
                    <a:pt x="3632" y="6083"/>
                  </a:lnTo>
                  <a:lnTo>
                    <a:pt x="3746" y="5791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5" name="object 4425"/>
            <p:cNvSpPr/>
            <p:nvPr/>
          </p:nvSpPr>
          <p:spPr>
            <a:xfrm>
              <a:off x="12525611" y="69122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50" y="38"/>
                  </a:lnTo>
                  <a:lnTo>
                    <a:pt x="12" y="241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6" name="object 4426"/>
            <p:cNvSpPr/>
            <p:nvPr/>
          </p:nvSpPr>
          <p:spPr>
            <a:xfrm>
              <a:off x="12519582" y="6909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65"/>
                  </a:lnTo>
                  <a:lnTo>
                    <a:pt x="342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7" name="object 4427"/>
            <p:cNvSpPr/>
            <p:nvPr/>
          </p:nvSpPr>
          <p:spPr>
            <a:xfrm>
              <a:off x="12503674" y="6870202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5448" y="0"/>
                  </a:moveTo>
                  <a:lnTo>
                    <a:pt x="4699" y="3416"/>
                  </a:lnTo>
                  <a:lnTo>
                    <a:pt x="3098" y="2806"/>
                  </a:lnTo>
                  <a:lnTo>
                    <a:pt x="2730" y="1498"/>
                  </a:lnTo>
                  <a:lnTo>
                    <a:pt x="2400" y="1409"/>
                  </a:lnTo>
                  <a:lnTo>
                    <a:pt x="1701" y="1295"/>
                  </a:lnTo>
                  <a:lnTo>
                    <a:pt x="1231" y="1460"/>
                  </a:lnTo>
                  <a:lnTo>
                    <a:pt x="1003" y="1562"/>
                  </a:lnTo>
                  <a:lnTo>
                    <a:pt x="584" y="2387"/>
                  </a:lnTo>
                  <a:lnTo>
                    <a:pt x="2019" y="3606"/>
                  </a:lnTo>
                  <a:lnTo>
                    <a:pt x="406" y="4152"/>
                  </a:lnTo>
                  <a:lnTo>
                    <a:pt x="0" y="5092"/>
                  </a:lnTo>
                  <a:lnTo>
                    <a:pt x="1663" y="4648"/>
                  </a:lnTo>
                  <a:lnTo>
                    <a:pt x="2133" y="7251"/>
                  </a:lnTo>
                  <a:lnTo>
                    <a:pt x="4419" y="6591"/>
                  </a:lnTo>
                  <a:lnTo>
                    <a:pt x="3505" y="7785"/>
                  </a:lnTo>
                  <a:lnTo>
                    <a:pt x="3606" y="8445"/>
                  </a:lnTo>
                  <a:lnTo>
                    <a:pt x="3708" y="8661"/>
                  </a:lnTo>
                  <a:lnTo>
                    <a:pt x="3771" y="8902"/>
                  </a:lnTo>
                  <a:lnTo>
                    <a:pt x="3949" y="9347"/>
                  </a:lnTo>
                  <a:lnTo>
                    <a:pt x="4025" y="9588"/>
                  </a:lnTo>
                  <a:lnTo>
                    <a:pt x="4127" y="9817"/>
                  </a:lnTo>
                  <a:lnTo>
                    <a:pt x="4356" y="9740"/>
                  </a:lnTo>
                  <a:lnTo>
                    <a:pt x="4813" y="9550"/>
                  </a:lnTo>
                  <a:lnTo>
                    <a:pt x="4826" y="8534"/>
                  </a:lnTo>
                  <a:lnTo>
                    <a:pt x="5232" y="8597"/>
                  </a:lnTo>
                  <a:lnTo>
                    <a:pt x="5334" y="8991"/>
                  </a:lnTo>
                  <a:lnTo>
                    <a:pt x="5499" y="9283"/>
                  </a:lnTo>
                  <a:lnTo>
                    <a:pt x="6502" y="8991"/>
                  </a:lnTo>
                  <a:lnTo>
                    <a:pt x="6997" y="8813"/>
                  </a:lnTo>
                  <a:lnTo>
                    <a:pt x="6959" y="8140"/>
                  </a:lnTo>
                  <a:lnTo>
                    <a:pt x="7416" y="7797"/>
                  </a:lnTo>
                  <a:lnTo>
                    <a:pt x="8001" y="7569"/>
                  </a:lnTo>
                  <a:lnTo>
                    <a:pt x="7505" y="6210"/>
                  </a:lnTo>
                  <a:lnTo>
                    <a:pt x="8597" y="5562"/>
                  </a:lnTo>
                  <a:lnTo>
                    <a:pt x="9271" y="4737"/>
                  </a:lnTo>
                  <a:lnTo>
                    <a:pt x="8978" y="3454"/>
                  </a:lnTo>
                  <a:lnTo>
                    <a:pt x="7429" y="3263"/>
                  </a:lnTo>
                  <a:lnTo>
                    <a:pt x="6731" y="1435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8" name="object 4428"/>
            <p:cNvSpPr/>
            <p:nvPr/>
          </p:nvSpPr>
          <p:spPr>
            <a:xfrm>
              <a:off x="12506403" y="686769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5702" y="0"/>
                  </a:moveTo>
                  <a:lnTo>
                    <a:pt x="4940" y="152"/>
                  </a:lnTo>
                  <a:lnTo>
                    <a:pt x="4190" y="1041"/>
                  </a:lnTo>
                  <a:lnTo>
                    <a:pt x="2158" y="1892"/>
                  </a:lnTo>
                  <a:lnTo>
                    <a:pt x="2006" y="2527"/>
                  </a:lnTo>
                  <a:lnTo>
                    <a:pt x="1562" y="2832"/>
                  </a:lnTo>
                  <a:lnTo>
                    <a:pt x="990" y="2997"/>
                  </a:lnTo>
                  <a:lnTo>
                    <a:pt x="342" y="3683"/>
                  </a:lnTo>
                  <a:lnTo>
                    <a:pt x="0" y="4025"/>
                  </a:lnTo>
                  <a:lnTo>
                    <a:pt x="380" y="5334"/>
                  </a:lnTo>
                  <a:lnTo>
                    <a:pt x="1955" y="5930"/>
                  </a:lnTo>
                  <a:lnTo>
                    <a:pt x="2158" y="4953"/>
                  </a:lnTo>
                  <a:lnTo>
                    <a:pt x="2705" y="2527"/>
                  </a:lnTo>
                  <a:lnTo>
                    <a:pt x="4025" y="3949"/>
                  </a:lnTo>
                  <a:lnTo>
                    <a:pt x="4229" y="4521"/>
                  </a:lnTo>
                  <a:lnTo>
                    <a:pt x="4711" y="5778"/>
                  </a:lnTo>
                  <a:lnTo>
                    <a:pt x="6248" y="5956"/>
                  </a:lnTo>
                  <a:lnTo>
                    <a:pt x="6540" y="7239"/>
                  </a:lnTo>
                  <a:lnTo>
                    <a:pt x="6997" y="7048"/>
                  </a:lnTo>
                  <a:lnTo>
                    <a:pt x="7924" y="6705"/>
                  </a:lnTo>
                  <a:lnTo>
                    <a:pt x="6896" y="6299"/>
                  </a:lnTo>
                  <a:lnTo>
                    <a:pt x="7785" y="5194"/>
                  </a:lnTo>
                  <a:lnTo>
                    <a:pt x="7137" y="4648"/>
                  </a:lnTo>
                  <a:lnTo>
                    <a:pt x="5359" y="3848"/>
                  </a:lnTo>
                  <a:lnTo>
                    <a:pt x="5930" y="2755"/>
                  </a:lnTo>
                  <a:lnTo>
                    <a:pt x="6794" y="1638"/>
                  </a:lnTo>
                  <a:lnTo>
                    <a:pt x="6692" y="1422"/>
                  </a:lnTo>
                  <a:lnTo>
                    <a:pt x="6603" y="1193"/>
                  </a:lnTo>
                  <a:lnTo>
                    <a:pt x="6527" y="95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A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29" name="object 4429"/>
            <p:cNvSpPr/>
            <p:nvPr/>
          </p:nvSpPr>
          <p:spPr>
            <a:xfrm>
              <a:off x="12511655" y="687536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59" y="0"/>
                  </a:moveTo>
                  <a:lnTo>
                    <a:pt x="1511" y="1943"/>
                  </a:lnTo>
                  <a:lnTo>
                    <a:pt x="0" y="2413"/>
                  </a:lnTo>
                  <a:lnTo>
                    <a:pt x="38" y="2603"/>
                  </a:lnTo>
                  <a:lnTo>
                    <a:pt x="50" y="2794"/>
                  </a:lnTo>
                  <a:lnTo>
                    <a:pt x="101" y="2997"/>
                  </a:lnTo>
                  <a:lnTo>
                    <a:pt x="660" y="3048"/>
                  </a:lnTo>
                  <a:lnTo>
                    <a:pt x="1435" y="2565"/>
                  </a:lnTo>
                  <a:lnTo>
                    <a:pt x="1638" y="3746"/>
                  </a:lnTo>
                  <a:lnTo>
                    <a:pt x="1066" y="4152"/>
                  </a:lnTo>
                  <a:lnTo>
                    <a:pt x="787" y="4521"/>
                  </a:lnTo>
                  <a:lnTo>
                    <a:pt x="901" y="4699"/>
                  </a:lnTo>
                  <a:lnTo>
                    <a:pt x="1015" y="4851"/>
                  </a:lnTo>
                  <a:lnTo>
                    <a:pt x="1155" y="5003"/>
                  </a:lnTo>
                  <a:lnTo>
                    <a:pt x="1346" y="4902"/>
                  </a:lnTo>
                  <a:lnTo>
                    <a:pt x="1536" y="4864"/>
                  </a:lnTo>
                  <a:lnTo>
                    <a:pt x="1739" y="4902"/>
                  </a:lnTo>
                  <a:lnTo>
                    <a:pt x="2451" y="4800"/>
                  </a:lnTo>
                  <a:lnTo>
                    <a:pt x="2705" y="5346"/>
                  </a:lnTo>
                  <a:lnTo>
                    <a:pt x="3009" y="5791"/>
                  </a:lnTo>
                  <a:lnTo>
                    <a:pt x="4216" y="4876"/>
                  </a:lnTo>
                  <a:lnTo>
                    <a:pt x="3441" y="3124"/>
                  </a:lnTo>
                  <a:lnTo>
                    <a:pt x="4597" y="220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0" name="object 4430"/>
            <p:cNvSpPr/>
            <p:nvPr/>
          </p:nvSpPr>
          <p:spPr>
            <a:xfrm>
              <a:off x="12515857" y="687230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213" y="0"/>
                  </a:moveTo>
                  <a:lnTo>
                    <a:pt x="1765" y="266"/>
                  </a:lnTo>
                  <a:lnTo>
                    <a:pt x="241" y="520"/>
                  </a:lnTo>
                  <a:lnTo>
                    <a:pt x="0" y="1625"/>
                  </a:lnTo>
                  <a:lnTo>
                    <a:pt x="355" y="2971"/>
                  </a:lnTo>
                  <a:lnTo>
                    <a:pt x="1714" y="2184"/>
                  </a:lnTo>
                  <a:lnTo>
                    <a:pt x="3289" y="2387"/>
                  </a:lnTo>
                  <a:lnTo>
                    <a:pt x="4749" y="2082"/>
                  </a:lnTo>
                  <a:lnTo>
                    <a:pt x="4356" y="495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EB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1" name="object 4431"/>
            <p:cNvSpPr/>
            <p:nvPr/>
          </p:nvSpPr>
          <p:spPr>
            <a:xfrm>
              <a:off x="12511775" y="686932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09" y="0"/>
                  </a:moveTo>
                  <a:lnTo>
                    <a:pt x="558" y="1142"/>
                  </a:lnTo>
                  <a:lnTo>
                    <a:pt x="0" y="2209"/>
                  </a:lnTo>
                  <a:lnTo>
                    <a:pt x="1765" y="3009"/>
                  </a:lnTo>
                  <a:lnTo>
                    <a:pt x="1917" y="1968"/>
                  </a:lnTo>
                  <a:lnTo>
                    <a:pt x="1905" y="96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2" name="object 4432"/>
            <p:cNvSpPr/>
            <p:nvPr/>
          </p:nvSpPr>
          <p:spPr>
            <a:xfrm>
              <a:off x="12512944" y="68743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84" y="0"/>
                  </a:moveTo>
                  <a:lnTo>
                    <a:pt x="914" y="177"/>
                  </a:lnTo>
                  <a:lnTo>
                    <a:pt x="457" y="342"/>
                  </a:lnTo>
                  <a:lnTo>
                    <a:pt x="0" y="533"/>
                  </a:lnTo>
                  <a:lnTo>
                    <a:pt x="520" y="990"/>
                  </a:lnTo>
                  <a:lnTo>
                    <a:pt x="1155" y="1625"/>
                  </a:lnTo>
                  <a:lnTo>
                    <a:pt x="1816" y="1117"/>
                  </a:lnTo>
                  <a:lnTo>
                    <a:pt x="2349" y="736"/>
                  </a:lnTo>
                  <a:lnTo>
                    <a:pt x="1562" y="38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3" name="object 4433"/>
            <p:cNvSpPr/>
            <p:nvPr/>
          </p:nvSpPr>
          <p:spPr>
            <a:xfrm>
              <a:off x="12514373" y="686321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31" y="0"/>
                  </a:moveTo>
                  <a:lnTo>
                    <a:pt x="0" y="520"/>
                  </a:lnTo>
                  <a:lnTo>
                    <a:pt x="63" y="1079"/>
                  </a:lnTo>
                  <a:lnTo>
                    <a:pt x="266" y="1638"/>
                  </a:lnTo>
                  <a:lnTo>
                    <a:pt x="698" y="1143"/>
                  </a:lnTo>
                  <a:lnTo>
                    <a:pt x="622" y="58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4" name="object 4434"/>
            <p:cNvSpPr/>
            <p:nvPr/>
          </p:nvSpPr>
          <p:spPr>
            <a:xfrm>
              <a:off x="12521095" y="693231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190" y="0"/>
                  </a:moveTo>
                  <a:lnTo>
                    <a:pt x="3365" y="203"/>
                  </a:lnTo>
                  <a:lnTo>
                    <a:pt x="2603" y="888"/>
                  </a:lnTo>
                  <a:lnTo>
                    <a:pt x="1714" y="177"/>
                  </a:lnTo>
                  <a:lnTo>
                    <a:pt x="457" y="1498"/>
                  </a:lnTo>
                  <a:lnTo>
                    <a:pt x="1765" y="2006"/>
                  </a:lnTo>
                  <a:lnTo>
                    <a:pt x="2349" y="3035"/>
                  </a:lnTo>
                  <a:lnTo>
                    <a:pt x="2946" y="4038"/>
                  </a:lnTo>
                  <a:lnTo>
                    <a:pt x="0" y="4394"/>
                  </a:lnTo>
                  <a:lnTo>
                    <a:pt x="1206" y="6629"/>
                  </a:lnTo>
                  <a:lnTo>
                    <a:pt x="1511" y="6972"/>
                  </a:lnTo>
                  <a:lnTo>
                    <a:pt x="1955" y="7188"/>
                  </a:lnTo>
                  <a:lnTo>
                    <a:pt x="1943" y="6921"/>
                  </a:lnTo>
                  <a:lnTo>
                    <a:pt x="1904" y="6654"/>
                  </a:lnTo>
                  <a:lnTo>
                    <a:pt x="1892" y="6388"/>
                  </a:lnTo>
                  <a:lnTo>
                    <a:pt x="1752" y="5930"/>
                  </a:lnTo>
                  <a:lnTo>
                    <a:pt x="1663" y="5702"/>
                  </a:lnTo>
                  <a:lnTo>
                    <a:pt x="1473" y="5283"/>
                  </a:lnTo>
                  <a:lnTo>
                    <a:pt x="1625" y="5003"/>
                  </a:lnTo>
                  <a:lnTo>
                    <a:pt x="2057" y="4851"/>
                  </a:lnTo>
                  <a:lnTo>
                    <a:pt x="2603" y="4305"/>
                  </a:lnTo>
                  <a:lnTo>
                    <a:pt x="3276" y="4102"/>
                  </a:lnTo>
                  <a:lnTo>
                    <a:pt x="4051" y="4127"/>
                  </a:lnTo>
                  <a:lnTo>
                    <a:pt x="4749" y="3746"/>
                  </a:lnTo>
                  <a:lnTo>
                    <a:pt x="5803" y="1485"/>
                  </a:lnTo>
                  <a:lnTo>
                    <a:pt x="6095" y="825"/>
                  </a:lnTo>
                  <a:lnTo>
                    <a:pt x="5460" y="546"/>
                  </a:lnTo>
                  <a:lnTo>
                    <a:pt x="4813" y="292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EF3B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5" name="object 4435"/>
            <p:cNvSpPr/>
            <p:nvPr/>
          </p:nvSpPr>
          <p:spPr>
            <a:xfrm>
              <a:off x="12525287" y="693157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1892" y="0"/>
                  </a:moveTo>
                  <a:lnTo>
                    <a:pt x="0" y="749"/>
                  </a:lnTo>
                  <a:lnTo>
                    <a:pt x="622" y="1028"/>
                  </a:lnTo>
                  <a:lnTo>
                    <a:pt x="1904" y="1562"/>
                  </a:lnTo>
                  <a:lnTo>
                    <a:pt x="2755" y="1803"/>
                  </a:lnTo>
                  <a:lnTo>
                    <a:pt x="3594" y="2019"/>
                  </a:lnTo>
                  <a:lnTo>
                    <a:pt x="4419" y="2247"/>
                  </a:lnTo>
                  <a:lnTo>
                    <a:pt x="3416" y="35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6" name="object 4436"/>
            <p:cNvSpPr/>
            <p:nvPr/>
          </p:nvSpPr>
          <p:spPr>
            <a:xfrm>
              <a:off x="12522988" y="693607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0" y="2628"/>
                  </a:moveTo>
                  <a:lnTo>
                    <a:pt x="63" y="3428"/>
                  </a:lnTo>
                  <a:lnTo>
                    <a:pt x="266" y="3530"/>
                  </a:lnTo>
                  <a:lnTo>
                    <a:pt x="406" y="3708"/>
                  </a:lnTo>
                  <a:lnTo>
                    <a:pt x="469" y="3924"/>
                  </a:lnTo>
                  <a:lnTo>
                    <a:pt x="1562" y="4406"/>
                  </a:lnTo>
                  <a:lnTo>
                    <a:pt x="2298" y="4508"/>
                  </a:lnTo>
                  <a:lnTo>
                    <a:pt x="2908" y="4800"/>
                  </a:lnTo>
                  <a:lnTo>
                    <a:pt x="3275" y="5459"/>
                  </a:lnTo>
                  <a:lnTo>
                    <a:pt x="4559" y="4698"/>
                  </a:lnTo>
                  <a:lnTo>
                    <a:pt x="4724" y="4216"/>
                  </a:lnTo>
                  <a:lnTo>
                    <a:pt x="5067" y="3835"/>
                  </a:lnTo>
                  <a:lnTo>
                    <a:pt x="5575" y="3708"/>
                  </a:lnTo>
                  <a:lnTo>
                    <a:pt x="5611" y="2932"/>
                  </a:lnTo>
                  <a:lnTo>
                    <a:pt x="5160" y="2882"/>
                  </a:lnTo>
                  <a:lnTo>
                    <a:pt x="1803" y="2882"/>
                  </a:lnTo>
                  <a:lnTo>
                    <a:pt x="0" y="2628"/>
                  </a:lnTo>
                  <a:close/>
                </a:path>
                <a:path w="7620" h="5715">
                  <a:moveTo>
                    <a:pt x="6329" y="1104"/>
                  </a:moveTo>
                  <a:lnTo>
                    <a:pt x="4063" y="1104"/>
                  </a:lnTo>
                  <a:lnTo>
                    <a:pt x="5067" y="1320"/>
                  </a:lnTo>
                  <a:lnTo>
                    <a:pt x="5210" y="2057"/>
                  </a:lnTo>
                  <a:lnTo>
                    <a:pt x="5318" y="2374"/>
                  </a:lnTo>
                  <a:lnTo>
                    <a:pt x="5626" y="2959"/>
                  </a:lnTo>
                  <a:lnTo>
                    <a:pt x="7277" y="2374"/>
                  </a:lnTo>
                  <a:lnTo>
                    <a:pt x="6436" y="1358"/>
                  </a:lnTo>
                  <a:lnTo>
                    <a:pt x="6329" y="1104"/>
                  </a:lnTo>
                  <a:close/>
                </a:path>
                <a:path w="7620" h="5715">
                  <a:moveTo>
                    <a:pt x="2857" y="0"/>
                  </a:moveTo>
                  <a:lnTo>
                    <a:pt x="2616" y="101"/>
                  </a:lnTo>
                  <a:lnTo>
                    <a:pt x="2158" y="368"/>
                  </a:lnTo>
                  <a:lnTo>
                    <a:pt x="1434" y="1104"/>
                  </a:lnTo>
                  <a:lnTo>
                    <a:pt x="1803" y="2882"/>
                  </a:lnTo>
                  <a:lnTo>
                    <a:pt x="5160" y="2882"/>
                  </a:lnTo>
                  <a:lnTo>
                    <a:pt x="4927" y="2857"/>
                  </a:lnTo>
                  <a:lnTo>
                    <a:pt x="4571" y="2374"/>
                  </a:lnTo>
                  <a:lnTo>
                    <a:pt x="2806" y="2374"/>
                  </a:lnTo>
                  <a:lnTo>
                    <a:pt x="2514" y="1663"/>
                  </a:lnTo>
                  <a:lnTo>
                    <a:pt x="3060" y="1511"/>
                  </a:lnTo>
                  <a:lnTo>
                    <a:pt x="3481" y="1320"/>
                  </a:lnTo>
                  <a:lnTo>
                    <a:pt x="4063" y="1104"/>
                  </a:lnTo>
                  <a:lnTo>
                    <a:pt x="6329" y="1104"/>
                  </a:lnTo>
                  <a:lnTo>
                    <a:pt x="6182" y="368"/>
                  </a:lnTo>
                  <a:lnTo>
                    <a:pt x="3924" y="63"/>
                  </a:lnTo>
                  <a:lnTo>
                    <a:pt x="2857" y="0"/>
                  </a:lnTo>
                  <a:close/>
                </a:path>
                <a:path w="7620" h="5715">
                  <a:moveTo>
                    <a:pt x="4343" y="1777"/>
                  </a:moveTo>
                  <a:lnTo>
                    <a:pt x="3644" y="2057"/>
                  </a:lnTo>
                  <a:lnTo>
                    <a:pt x="3301" y="2133"/>
                  </a:lnTo>
                  <a:lnTo>
                    <a:pt x="2806" y="2374"/>
                  </a:lnTo>
                  <a:lnTo>
                    <a:pt x="4571" y="2374"/>
                  </a:lnTo>
                  <a:lnTo>
                    <a:pt x="4343" y="1777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7" name="object 4437"/>
            <p:cNvSpPr/>
            <p:nvPr/>
          </p:nvSpPr>
          <p:spPr>
            <a:xfrm>
              <a:off x="12525847" y="693484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781" y="0"/>
                  </a:moveTo>
                  <a:lnTo>
                    <a:pt x="1244" y="977"/>
                  </a:lnTo>
                  <a:lnTo>
                    <a:pt x="444" y="279"/>
                  </a:lnTo>
                  <a:lnTo>
                    <a:pt x="0" y="1219"/>
                  </a:lnTo>
                  <a:lnTo>
                    <a:pt x="1079" y="1295"/>
                  </a:lnTo>
                  <a:lnTo>
                    <a:pt x="2158" y="1397"/>
                  </a:lnTo>
                  <a:lnTo>
                    <a:pt x="3238" y="148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8" name="object 4438"/>
            <p:cNvSpPr/>
            <p:nvPr/>
          </p:nvSpPr>
          <p:spPr>
            <a:xfrm>
              <a:off x="12479623" y="6955087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0"/>
                  </a:moveTo>
                  <a:lnTo>
                    <a:pt x="507" y="1396"/>
                  </a:lnTo>
                  <a:lnTo>
                    <a:pt x="3047" y="2539"/>
                  </a:lnTo>
                  <a:lnTo>
                    <a:pt x="5359" y="3721"/>
                  </a:lnTo>
                  <a:lnTo>
                    <a:pt x="7162" y="4927"/>
                  </a:lnTo>
                  <a:lnTo>
                    <a:pt x="7505" y="7404"/>
                  </a:lnTo>
                  <a:lnTo>
                    <a:pt x="8394" y="7099"/>
                  </a:lnTo>
                  <a:lnTo>
                    <a:pt x="9016" y="7353"/>
                  </a:lnTo>
                  <a:lnTo>
                    <a:pt x="9385" y="8242"/>
                  </a:lnTo>
                  <a:lnTo>
                    <a:pt x="8813" y="10833"/>
                  </a:lnTo>
                  <a:lnTo>
                    <a:pt x="10045" y="10388"/>
                  </a:lnTo>
                  <a:lnTo>
                    <a:pt x="11264" y="9893"/>
                  </a:lnTo>
                  <a:lnTo>
                    <a:pt x="13093" y="9296"/>
                  </a:lnTo>
                  <a:lnTo>
                    <a:pt x="14135" y="9321"/>
                  </a:lnTo>
                  <a:lnTo>
                    <a:pt x="13665" y="12090"/>
                  </a:lnTo>
                  <a:lnTo>
                    <a:pt x="14668" y="11175"/>
                  </a:lnTo>
                  <a:lnTo>
                    <a:pt x="16344" y="10325"/>
                  </a:lnTo>
                  <a:lnTo>
                    <a:pt x="17017" y="10477"/>
                  </a:lnTo>
                  <a:lnTo>
                    <a:pt x="18643" y="11734"/>
                  </a:lnTo>
                  <a:lnTo>
                    <a:pt x="19659" y="11518"/>
                  </a:lnTo>
                  <a:lnTo>
                    <a:pt x="20700" y="11036"/>
                  </a:lnTo>
                  <a:lnTo>
                    <a:pt x="14985" y="8534"/>
                  </a:lnTo>
                  <a:lnTo>
                    <a:pt x="12712" y="8635"/>
                  </a:lnTo>
                  <a:lnTo>
                    <a:pt x="11188" y="7734"/>
                  </a:lnTo>
                  <a:lnTo>
                    <a:pt x="10693" y="5422"/>
                  </a:lnTo>
                  <a:lnTo>
                    <a:pt x="8839" y="5181"/>
                  </a:lnTo>
                  <a:lnTo>
                    <a:pt x="7162" y="4292"/>
                  </a:lnTo>
                  <a:lnTo>
                    <a:pt x="4762" y="1574"/>
                  </a:lnTo>
                  <a:lnTo>
                    <a:pt x="3289" y="838"/>
                  </a:lnTo>
                  <a:lnTo>
                    <a:pt x="1638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39" name="object 4439"/>
            <p:cNvSpPr/>
            <p:nvPr/>
          </p:nvSpPr>
          <p:spPr>
            <a:xfrm>
              <a:off x="12494358" y="6961654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09">
                  <a:moveTo>
                    <a:pt x="3429" y="0"/>
                  </a:moveTo>
                  <a:lnTo>
                    <a:pt x="2260" y="406"/>
                  </a:lnTo>
                  <a:lnTo>
                    <a:pt x="0" y="1231"/>
                  </a:lnTo>
                  <a:lnTo>
                    <a:pt x="88" y="1460"/>
                  </a:lnTo>
                  <a:lnTo>
                    <a:pt x="241" y="1955"/>
                  </a:lnTo>
                  <a:lnTo>
                    <a:pt x="1562" y="1231"/>
                  </a:lnTo>
                  <a:lnTo>
                    <a:pt x="2781" y="1651"/>
                  </a:lnTo>
                  <a:lnTo>
                    <a:pt x="4051" y="2197"/>
                  </a:lnTo>
                  <a:lnTo>
                    <a:pt x="6210" y="3086"/>
                  </a:lnTo>
                  <a:lnTo>
                    <a:pt x="8445" y="3530"/>
                  </a:lnTo>
                  <a:lnTo>
                    <a:pt x="10756" y="2654"/>
                  </a:lnTo>
                  <a:lnTo>
                    <a:pt x="8559" y="1841"/>
                  </a:lnTo>
                  <a:lnTo>
                    <a:pt x="8293" y="495"/>
                  </a:lnTo>
                  <a:lnTo>
                    <a:pt x="6680" y="139"/>
                  </a:lnTo>
                  <a:lnTo>
                    <a:pt x="4876" y="180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0" name="object 4440"/>
            <p:cNvSpPr/>
            <p:nvPr/>
          </p:nvSpPr>
          <p:spPr>
            <a:xfrm>
              <a:off x="12501020" y="69220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6299" y="10134"/>
                  </a:moveTo>
                  <a:lnTo>
                    <a:pt x="4495" y="10134"/>
                  </a:lnTo>
                  <a:lnTo>
                    <a:pt x="5600" y="10706"/>
                  </a:lnTo>
                  <a:lnTo>
                    <a:pt x="6019" y="10591"/>
                  </a:lnTo>
                  <a:lnTo>
                    <a:pt x="6299" y="10134"/>
                  </a:lnTo>
                  <a:close/>
                </a:path>
                <a:path w="10159" h="10795">
                  <a:moveTo>
                    <a:pt x="1663" y="4737"/>
                  </a:moveTo>
                  <a:lnTo>
                    <a:pt x="680" y="4952"/>
                  </a:lnTo>
                  <a:lnTo>
                    <a:pt x="591" y="6210"/>
                  </a:lnTo>
                  <a:lnTo>
                    <a:pt x="152" y="6730"/>
                  </a:lnTo>
                  <a:lnTo>
                    <a:pt x="1257" y="7734"/>
                  </a:lnTo>
                  <a:lnTo>
                    <a:pt x="2027" y="8699"/>
                  </a:lnTo>
                  <a:lnTo>
                    <a:pt x="1963" y="8953"/>
                  </a:lnTo>
                  <a:lnTo>
                    <a:pt x="1396" y="10261"/>
                  </a:lnTo>
                  <a:lnTo>
                    <a:pt x="1612" y="10350"/>
                  </a:lnTo>
                  <a:lnTo>
                    <a:pt x="1917" y="10566"/>
                  </a:lnTo>
                  <a:lnTo>
                    <a:pt x="2501" y="10248"/>
                  </a:lnTo>
                  <a:lnTo>
                    <a:pt x="4495" y="10134"/>
                  </a:lnTo>
                  <a:lnTo>
                    <a:pt x="6299" y="10134"/>
                  </a:lnTo>
                  <a:lnTo>
                    <a:pt x="6680" y="9512"/>
                  </a:lnTo>
                  <a:lnTo>
                    <a:pt x="7111" y="8953"/>
                  </a:lnTo>
                  <a:lnTo>
                    <a:pt x="7823" y="8699"/>
                  </a:lnTo>
                  <a:lnTo>
                    <a:pt x="7264" y="8115"/>
                  </a:lnTo>
                  <a:lnTo>
                    <a:pt x="6997" y="7556"/>
                  </a:lnTo>
                  <a:lnTo>
                    <a:pt x="8356" y="6210"/>
                  </a:lnTo>
                  <a:lnTo>
                    <a:pt x="8572" y="6083"/>
                  </a:lnTo>
                  <a:lnTo>
                    <a:pt x="7971" y="5803"/>
                  </a:lnTo>
                  <a:lnTo>
                    <a:pt x="6261" y="5803"/>
                  </a:lnTo>
                  <a:lnTo>
                    <a:pt x="5880" y="5486"/>
                  </a:lnTo>
                  <a:lnTo>
                    <a:pt x="5702" y="5041"/>
                  </a:lnTo>
                  <a:lnTo>
                    <a:pt x="2044" y="5041"/>
                  </a:lnTo>
                  <a:lnTo>
                    <a:pt x="1663" y="4737"/>
                  </a:lnTo>
                  <a:close/>
                </a:path>
                <a:path w="10159" h="10795">
                  <a:moveTo>
                    <a:pt x="9753" y="3238"/>
                  </a:moveTo>
                  <a:lnTo>
                    <a:pt x="8647" y="3657"/>
                  </a:lnTo>
                  <a:lnTo>
                    <a:pt x="8547" y="6032"/>
                  </a:lnTo>
                  <a:lnTo>
                    <a:pt x="9067" y="5791"/>
                  </a:lnTo>
                  <a:lnTo>
                    <a:pt x="9720" y="5486"/>
                  </a:lnTo>
                  <a:lnTo>
                    <a:pt x="9735" y="4559"/>
                  </a:lnTo>
                  <a:lnTo>
                    <a:pt x="9893" y="4165"/>
                  </a:lnTo>
                  <a:lnTo>
                    <a:pt x="9776" y="3301"/>
                  </a:lnTo>
                  <a:close/>
                </a:path>
                <a:path w="10159" h="10795">
                  <a:moveTo>
                    <a:pt x="6565" y="5245"/>
                  </a:moveTo>
                  <a:lnTo>
                    <a:pt x="6476" y="5714"/>
                  </a:lnTo>
                  <a:lnTo>
                    <a:pt x="6261" y="5803"/>
                  </a:lnTo>
                  <a:lnTo>
                    <a:pt x="7971" y="5803"/>
                  </a:lnTo>
                  <a:lnTo>
                    <a:pt x="6565" y="5245"/>
                  </a:lnTo>
                  <a:close/>
                </a:path>
                <a:path w="10159" h="10795">
                  <a:moveTo>
                    <a:pt x="5019" y="3187"/>
                  </a:moveTo>
                  <a:lnTo>
                    <a:pt x="2463" y="3187"/>
                  </a:lnTo>
                  <a:lnTo>
                    <a:pt x="2920" y="3301"/>
                  </a:lnTo>
                  <a:lnTo>
                    <a:pt x="2849" y="3492"/>
                  </a:lnTo>
                  <a:lnTo>
                    <a:pt x="2736" y="3911"/>
                  </a:lnTo>
                  <a:lnTo>
                    <a:pt x="2400" y="4597"/>
                  </a:lnTo>
                  <a:lnTo>
                    <a:pt x="2229" y="4965"/>
                  </a:lnTo>
                  <a:lnTo>
                    <a:pt x="2044" y="5041"/>
                  </a:lnTo>
                  <a:lnTo>
                    <a:pt x="5702" y="5041"/>
                  </a:lnTo>
                  <a:lnTo>
                    <a:pt x="5019" y="3187"/>
                  </a:lnTo>
                  <a:close/>
                </a:path>
                <a:path w="10159" h="10795">
                  <a:moveTo>
                    <a:pt x="3809" y="0"/>
                  </a:moveTo>
                  <a:lnTo>
                    <a:pt x="3263" y="584"/>
                  </a:lnTo>
                  <a:lnTo>
                    <a:pt x="3454" y="1803"/>
                  </a:lnTo>
                  <a:lnTo>
                    <a:pt x="0" y="2298"/>
                  </a:lnTo>
                  <a:lnTo>
                    <a:pt x="1447" y="3657"/>
                  </a:lnTo>
                  <a:lnTo>
                    <a:pt x="1663" y="4737"/>
                  </a:lnTo>
                  <a:lnTo>
                    <a:pt x="2120" y="4559"/>
                  </a:lnTo>
                  <a:lnTo>
                    <a:pt x="2298" y="4165"/>
                  </a:lnTo>
                  <a:lnTo>
                    <a:pt x="2411" y="3301"/>
                  </a:lnTo>
                  <a:lnTo>
                    <a:pt x="5019" y="3187"/>
                  </a:lnTo>
                  <a:lnTo>
                    <a:pt x="3809" y="0"/>
                  </a:lnTo>
                  <a:close/>
                </a:path>
                <a:path w="10159" h="10795">
                  <a:moveTo>
                    <a:pt x="2279" y="4564"/>
                  </a:move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1" name="object 4441"/>
            <p:cNvSpPr/>
            <p:nvPr/>
          </p:nvSpPr>
          <p:spPr>
            <a:xfrm>
              <a:off x="12492036" y="6933773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545" y="4076"/>
                  </a:moveTo>
                  <a:lnTo>
                    <a:pt x="9702" y="4076"/>
                  </a:lnTo>
                  <a:lnTo>
                    <a:pt x="9804" y="6718"/>
                  </a:lnTo>
                  <a:lnTo>
                    <a:pt x="9956" y="7048"/>
                  </a:lnTo>
                  <a:lnTo>
                    <a:pt x="10515" y="7162"/>
                  </a:lnTo>
                  <a:lnTo>
                    <a:pt x="10960" y="6095"/>
                  </a:lnTo>
                  <a:lnTo>
                    <a:pt x="11607" y="5029"/>
                  </a:lnTo>
                  <a:lnTo>
                    <a:pt x="11545" y="4076"/>
                  </a:lnTo>
                  <a:close/>
                </a:path>
                <a:path w="13334" h="7620">
                  <a:moveTo>
                    <a:pt x="2603" y="0"/>
                  </a:moveTo>
                  <a:lnTo>
                    <a:pt x="1904" y="165"/>
                  </a:lnTo>
                  <a:lnTo>
                    <a:pt x="266" y="977"/>
                  </a:lnTo>
                  <a:lnTo>
                    <a:pt x="166" y="1447"/>
                  </a:lnTo>
                  <a:lnTo>
                    <a:pt x="0" y="2019"/>
                  </a:lnTo>
                  <a:lnTo>
                    <a:pt x="596" y="2451"/>
                  </a:lnTo>
                  <a:lnTo>
                    <a:pt x="2476" y="2679"/>
                  </a:lnTo>
                  <a:lnTo>
                    <a:pt x="2619" y="3949"/>
                  </a:lnTo>
                  <a:lnTo>
                    <a:pt x="2501" y="4546"/>
                  </a:lnTo>
                  <a:lnTo>
                    <a:pt x="4864" y="6159"/>
                  </a:lnTo>
                  <a:lnTo>
                    <a:pt x="5398" y="5575"/>
                  </a:lnTo>
                  <a:lnTo>
                    <a:pt x="5829" y="4470"/>
                  </a:lnTo>
                  <a:lnTo>
                    <a:pt x="9112" y="4470"/>
                  </a:lnTo>
                  <a:lnTo>
                    <a:pt x="9702" y="4076"/>
                  </a:lnTo>
                  <a:lnTo>
                    <a:pt x="11545" y="4076"/>
                  </a:lnTo>
                  <a:lnTo>
                    <a:pt x="5486" y="3949"/>
                  </a:lnTo>
                  <a:lnTo>
                    <a:pt x="5257" y="3657"/>
                  </a:lnTo>
                  <a:lnTo>
                    <a:pt x="4317" y="3225"/>
                  </a:lnTo>
                  <a:lnTo>
                    <a:pt x="2717" y="2768"/>
                  </a:lnTo>
                  <a:lnTo>
                    <a:pt x="3158" y="1765"/>
                  </a:lnTo>
                  <a:lnTo>
                    <a:pt x="3263" y="469"/>
                  </a:lnTo>
                  <a:lnTo>
                    <a:pt x="2603" y="0"/>
                  </a:lnTo>
                  <a:close/>
                </a:path>
                <a:path w="13334" h="7620">
                  <a:moveTo>
                    <a:pt x="9112" y="4470"/>
                  </a:moveTo>
                  <a:lnTo>
                    <a:pt x="5829" y="4470"/>
                  </a:lnTo>
                  <a:lnTo>
                    <a:pt x="7404" y="5410"/>
                  </a:lnTo>
                  <a:lnTo>
                    <a:pt x="7454" y="5575"/>
                  </a:lnTo>
                  <a:lnTo>
                    <a:pt x="9112" y="4470"/>
                  </a:lnTo>
                  <a:close/>
                </a:path>
                <a:path w="13334" h="7620">
                  <a:moveTo>
                    <a:pt x="7467" y="1219"/>
                  </a:moveTo>
                  <a:lnTo>
                    <a:pt x="6108" y="1765"/>
                  </a:lnTo>
                  <a:lnTo>
                    <a:pt x="5422" y="2006"/>
                  </a:lnTo>
                  <a:lnTo>
                    <a:pt x="5257" y="3657"/>
                  </a:lnTo>
                  <a:lnTo>
                    <a:pt x="5575" y="3670"/>
                  </a:lnTo>
                  <a:lnTo>
                    <a:pt x="5613" y="3962"/>
                  </a:lnTo>
                  <a:lnTo>
                    <a:pt x="11537" y="3962"/>
                  </a:lnTo>
                  <a:lnTo>
                    <a:pt x="11480" y="3098"/>
                  </a:lnTo>
                  <a:lnTo>
                    <a:pt x="11916" y="3073"/>
                  </a:lnTo>
                  <a:lnTo>
                    <a:pt x="8661" y="3073"/>
                  </a:lnTo>
                  <a:lnTo>
                    <a:pt x="8026" y="2311"/>
                  </a:lnTo>
                  <a:lnTo>
                    <a:pt x="7467" y="1219"/>
                  </a:lnTo>
                  <a:close/>
                </a:path>
                <a:path w="13334" h="7620">
                  <a:moveTo>
                    <a:pt x="11556" y="1447"/>
                  </a:moveTo>
                  <a:lnTo>
                    <a:pt x="10667" y="1473"/>
                  </a:lnTo>
                  <a:lnTo>
                    <a:pt x="8661" y="3073"/>
                  </a:lnTo>
                  <a:lnTo>
                    <a:pt x="11916" y="3073"/>
                  </a:lnTo>
                  <a:lnTo>
                    <a:pt x="13004" y="3009"/>
                  </a:lnTo>
                  <a:lnTo>
                    <a:pt x="11556" y="1447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2" name="object 4442"/>
            <p:cNvSpPr/>
            <p:nvPr/>
          </p:nvSpPr>
          <p:spPr>
            <a:xfrm>
              <a:off x="12496749" y="692866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934" y="1600"/>
                  </a:moveTo>
                  <a:lnTo>
                    <a:pt x="1625" y="1600"/>
                  </a:lnTo>
                  <a:lnTo>
                    <a:pt x="2019" y="1714"/>
                  </a:lnTo>
                  <a:lnTo>
                    <a:pt x="2120" y="2298"/>
                  </a:lnTo>
                  <a:lnTo>
                    <a:pt x="1803" y="2654"/>
                  </a:lnTo>
                  <a:lnTo>
                    <a:pt x="1447" y="2984"/>
                  </a:lnTo>
                  <a:lnTo>
                    <a:pt x="1549" y="3200"/>
                  </a:lnTo>
                  <a:lnTo>
                    <a:pt x="1650" y="3644"/>
                  </a:lnTo>
                  <a:lnTo>
                    <a:pt x="1841" y="3746"/>
                  </a:lnTo>
                  <a:lnTo>
                    <a:pt x="1955" y="3898"/>
                  </a:lnTo>
                  <a:lnTo>
                    <a:pt x="2019" y="4102"/>
                  </a:lnTo>
                  <a:lnTo>
                    <a:pt x="3073" y="4584"/>
                  </a:lnTo>
                  <a:lnTo>
                    <a:pt x="3301" y="4445"/>
                  </a:lnTo>
                  <a:lnTo>
                    <a:pt x="3721" y="3467"/>
                  </a:lnTo>
                  <a:lnTo>
                    <a:pt x="4368" y="3454"/>
                  </a:lnTo>
                  <a:lnTo>
                    <a:pt x="5729" y="3454"/>
                  </a:lnTo>
                  <a:lnTo>
                    <a:pt x="6226" y="2298"/>
                  </a:lnTo>
                  <a:lnTo>
                    <a:pt x="6261" y="1993"/>
                  </a:lnTo>
                  <a:lnTo>
                    <a:pt x="5934" y="1600"/>
                  </a:lnTo>
                  <a:close/>
                </a:path>
                <a:path w="6350" h="5079">
                  <a:moveTo>
                    <a:pt x="5729" y="3454"/>
                  </a:moveTo>
                  <a:lnTo>
                    <a:pt x="4368" y="3454"/>
                  </a:lnTo>
                  <a:lnTo>
                    <a:pt x="5168" y="3797"/>
                  </a:lnTo>
                  <a:lnTo>
                    <a:pt x="5308" y="3644"/>
                  </a:lnTo>
                  <a:lnTo>
                    <a:pt x="5460" y="3568"/>
                  </a:lnTo>
                  <a:lnTo>
                    <a:pt x="5680" y="3568"/>
                  </a:lnTo>
                  <a:close/>
                </a:path>
                <a:path w="6350" h="5079">
                  <a:moveTo>
                    <a:pt x="5680" y="3568"/>
                  </a:moveTo>
                  <a:lnTo>
                    <a:pt x="5460" y="3568"/>
                  </a:lnTo>
                  <a:lnTo>
                    <a:pt x="5664" y="3606"/>
                  </a:lnTo>
                  <a:close/>
                </a:path>
                <a:path w="6350" h="5079">
                  <a:moveTo>
                    <a:pt x="2400" y="0"/>
                  </a:moveTo>
                  <a:lnTo>
                    <a:pt x="1422" y="444"/>
                  </a:lnTo>
                  <a:lnTo>
                    <a:pt x="0" y="1041"/>
                  </a:lnTo>
                  <a:lnTo>
                    <a:pt x="293" y="2070"/>
                  </a:lnTo>
                  <a:lnTo>
                    <a:pt x="772" y="2984"/>
                  </a:lnTo>
                  <a:lnTo>
                    <a:pt x="800" y="3200"/>
                  </a:lnTo>
                  <a:lnTo>
                    <a:pt x="1447" y="2984"/>
                  </a:lnTo>
                  <a:lnTo>
                    <a:pt x="1358" y="2540"/>
                  </a:lnTo>
                  <a:lnTo>
                    <a:pt x="1259" y="2298"/>
                  </a:lnTo>
                  <a:lnTo>
                    <a:pt x="1209" y="1993"/>
                  </a:lnTo>
                  <a:lnTo>
                    <a:pt x="1625" y="1600"/>
                  </a:lnTo>
                  <a:lnTo>
                    <a:pt x="5934" y="1600"/>
                  </a:lnTo>
                  <a:lnTo>
                    <a:pt x="5511" y="1092"/>
                  </a:lnTo>
                  <a:lnTo>
                    <a:pt x="4406" y="203"/>
                  </a:lnTo>
                  <a:lnTo>
                    <a:pt x="3378" y="3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5A4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3" name="object 4443"/>
            <p:cNvSpPr/>
            <p:nvPr/>
          </p:nvSpPr>
          <p:spPr>
            <a:xfrm>
              <a:off x="12509756" y="693655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4254" y="0"/>
                  </a:moveTo>
                  <a:lnTo>
                    <a:pt x="2501" y="2336"/>
                  </a:lnTo>
                  <a:lnTo>
                    <a:pt x="406" y="2565"/>
                  </a:lnTo>
                  <a:lnTo>
                    <a:pt x="254" y="2590"/>
                  </a:lnTo>
                  <a:lnTo>
                    <a:pt x="0" y="3251"/>
                  </a:lnTo>
                  <a:lnTo>
                    <a:pt x="317" y="4178"/>
                  </a:lnTo>
                  <a:lnTo>
                    <a:pt x="1104" y="4444"/>
                  </a:lnTo>
                  <a:lnTo>
                    <a:pt x="3098" y="2705"/>
                  </a:lnTo>
                  <a:lnTo>
                    <a:pt x="5194" y="3060"/>
                  </a:lnTo>
                  <a:lnTo>
                    <a:pt x="6896" y="2197"/>
                  </a:lnTo>
                  <a:lnTo>
                    <a:pt x="6642" y="149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4" name="object 4444"/>
            <p:cNvSpPr/>
            <p:nvPr/>
          </p:nvSpPr>
          <p:spPr>
            <a:xfrm>
              <a:off x="12494747" y="69323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632" y="0"/>
                  </a:moveTo>
                  <a:lnTo>
                    <a:pt x="3441" y="88"/>
                  </a:lnTo>
                  <a:lnTo>
                    <a:pt x="3047" y="215"/>
                  </a:lnTo>
                  <a:lnTo>
                    <a:pt x="1993" y="482"/>
                  </a:lnTo>
                  <a:lnTo>
                    <a:pt x="1231" y="1155"/>
                  </a:lnTo>
                  <a:lnTo>
                    <a:pt x="546" y="1943"/>
                  </a:lnTo>
                  <a:lnTo>
                    <a:pt x="546" y="2997"/>
                  </a:lnTo>
                  <a:lnTo>
                    <a:pt x="0" y="4241"/>
                  </a:lnTo>
                  <a:lnTo>
                    <a:pt x="1600" y="4686"/>
                  </a:lnTo>
                  <a:lnTo>
                    <a:pt x="1498" y="4483"/>
                  </a:lnTo>
                  <a:lnTo>
                    <a:pt x="1346" y="4000"/>
                  </a:lnTo>
                  <a:lnTo>
                    <a:pt x="1536" y="3149"/>
                  </a:lnTo>
                  <a:lnTo>
                    <a:pt x="1981" y="2984"/>
                  </a:lnTo>
                  <a:lnTo>
                    <a:pt x="2717" y="3467"/>
                  </a:lnTo>
                  <a:lnTo>
                    <a:pt x="4076" y="2959"/>
                  </a:lnTo>
                  <a:lnTo>
                    <a:pt x="4749" y="2692"/>
                  </a:lnTo>
                  <a:lnTo>
                    <a:pt x="4432" y="1765"/>
                  </a:lnTo>
                  <a:lnTo>
                    <a:pt x="4267" y="1333"/>
                  </a:lnTo>
                  <a:lnTo>
                    <a:pt x="4178" y="1041"/>
                  </a:lnTo>
                  <a:lnTo>
                    <a:pt x="3975" y="254"/>
                  </a:lnTo>
                  <a:lnTo>
                    <a:pt x="3835" y="101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62B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5" name="object 4445"/>
            <p:cNvSpPr/>
            <p:nvPr/>
          </p:nvSpPr>
          <p:spPr>
            <a:xfrm>
              <a:off x="12508003" y="692745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857" y="0"/>
                  </a:moveTo>
                  <a:lnTo>
                    <a:pt x="2070" y="342"/>
                  </a:lnTo>
                  <a:lnTo>
                    <a:pt x="1358" y="762"/>
                  </a:lnTo>
                  <a:lnTo>
                    <a:pt x="736" y="1397"/>
                  </a:lnTo>
                  <a:lnTo>
                    <a:pt x="0" y="2133"/>
                  </a:lnTo>
                  <a:lnTo>
                    <a:pt x="292" y="2667"/>
                  </a:lnTo>
                  <a:lnTo>
                    <a:pt x="850" y="3251"/>
                  </a:lnTo>
                  <a:lnTo>
                    <a:pt x="1206" y="3352"/>
                  </a:lnTo>
                  <a:lnTo>
                    <a:pt x="1549" y="3467"/>
                  </a:lnTo>
                  <a:lnTo>
                    <a:pt x="1905" y="3568"/>
                  </a:lnTo>
                  <a:lnTo>
                    <a:pt x="3340" y="3403"/>
                  </a:lnTo>
                  <a:lnTo>
                    <a:pt x="3708" y="2336"/>
                  </a:lnTo>
                  <a:lnTo>
                    <a:pt x="3962" y="1155"/>
                  </a:lnTo>
                  <a:lnTo>
                    <a:pt x="3721" y="660"/>
                  </a:lnTo>
                  <a:lnTo>
                    <a:pt x="3390" y="21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C6D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6" name="object 4446"/>
            <p:cNvSpPr/>
            <p:nvPr/>
          </p:nvSpPr>
          <p:spPr>
            <a:xfrm>
              <a:off x="12515469" y="694364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98" y="0"/>
                  </a:moveTo>
                  <a:lnTo>
                    <a:pt x="0" y="2400"/>
                  </a:lnTo>
                  <a:lnTo>
                    <a:pt x="2324" y="2082"/>
                  </a:lnTo>
                  <a:lnTo>
                    <a:pt x="3365" y="2933"/>
                  </a:lnTo>
                  <a:lnTo>
                    <a:pt x="3822" y="2755"/>
                  </a:lnTo>
                  <a:lnTo>
                    <a:pt x="4051" y="2679"/>
                  </a:lnTo>
                  <a:lnTo>
                    <a:pt x="5854" y="1193"/>
                  </a:lnTo>
                  <a:lnTo>
                    <a:pt x="5410" y="774"/>
                  </a:lnTo>
                  <a:lnTo>
                    <a:pt x="4800" y="279"/>
                  </a:lnTo>
                  <a:lnTo>
                    <a:pt x="2768" y="1701"/>
                  </a:lnTo>
                  <a:lnTo>
                    <a:pt x="1765" y="8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12A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7" name="object 4447"/>
            <p:cNvSpPr/>
            <p:nvPr/>
          </p:nvSpPr>
          <p:spPr>
            <a:xfrm>
              <a:off x="12502549" y="694092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368" y="1003"/>
                  </a:lnTo>
                  <a:lnTo>
                    <a:pt x="736" y="1981"/>
                  </a:lnTo>
                  <a:lnTo>
                    <a:pt x="736" y="4076"/>
                  </a:lnTo>
                  <a:lnTo>
                    <a:pt x="1498" y="4051"/>
                  </a:lnTo>
                  <a:lnTo>
                    <a:pt x="2247" y="3886"/>
                  </a:lnTo>
                  <a:lnTo>
                    <a:pt x="2209" y="3098"/>
                  </a:lnTo>
                  <a:lnTo>
                    <a:pt x="2197" y="2336"/>
                  </a:lnTo>
                  <a:lnTo>
                    <a:pt x="2159" y="1549"/>
                  </a:lnTo>
                  <a:lnTo>
                    <a:pt x="1143" y="1473"/>
                  </a:lnTo>
                  <a:lnTo>
                    <a:pt x="104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8" name="object 4448"/>
            <p:cNvSpPr/>
            <p:nvPr/>
          </p:nvSpPr>
          <p:spPr>
            <a:xfrm>
              <a:off x="12511662" y="693514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57" y="0"/>
                  </a:moveTo>
                  <a:lnTo>
                    <a:pt x="1358" y="279"/>
                  </a:lnTo>
                  <a:lnTo>
                    <a:pt x="685" y="520"/>
                  </a:lnTo>
                  <a:lnTo>
                    <a:pt x="0" y="787"/>
                  </a:lnTo>
                  <a:lnTo>
                    <a:pt x="304" y="1295"/>
                  </a:lnTo>
                  <a:lnTo>
                    <a:pt x="584" y="1854"/>
                  </a:lnTo>
                  <a:lnTo>
                    <a:pt x="1320" y="1701"/>
                  </a:lnTo>
                  <a:lnTo>
                    <a:pt x="2298" y="1473"/>
                  </a:lnTo>
                  <a:lnTo>
                    <a:pt x="2235" y="74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49" name="object 4449"/>
            <p:cNvSpPr/>
            <p:nvPr/>
          </p:nvSpPr>
          <p:spPr>
            <a:xfrm>
              <a:off x="12515561" y="69345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54" y="0"/>
                  </a:moveTo>
                  <a:lnTo>
                    <a:pt x="1638" y="101"/>
                  </a:lnTo>
                  <a:lnTo>
                    <a:pt x="1409" y="165"/>
                  </a:lnTo>
                  <a:lnTo>
                    <a:pt x="1168" y="241"/>
                  </a:lnTo>
                  <a:lnTo>
                    <a:pt x="317" y="635"/>
                  </a:lnTo>
                  <a:lnTo>
                    <a:pt x="0" y="1244"/>
                  </a:lnTo>
                  <a:lnTo>
                    <a:pt x="317" y="2159"/>
                  </a:lnTo>
                  <a:lnTo>
                    <a:pt x="558" y="2082"/>
                  </a:lnTo>
                  <a:lnTo>
                    <a:pt x="787" y="1993"/>
                  </a:lnTo>
                  <a:lnTo>
                    <a:pt x="1003" y="1905"/>
                  </a:lnTo>
                  <a:lnTo>
                    <a:pt x="1701" y="1663"/>
                  </a:lnTo>
                  <a:lnTo>
                    <a:pt x="2120" y="1143"/>
                  </a:lnTo>
                  <a:lnTo>
                    <a:pt x="2057" y="584"/>
                  </a:lnTo>
                  <a:close/>
                </a:path>
              </a:pathLst>
            </a:custGeom>
            <a:solidFill>
              <a:srgbClr val="EF3F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0" name="object 4450"/>
            <p:cNvSpPr/>
            <p:nvPr/>
          </p:nvSpPr>
          <p:spPr>
            <a:xfrm>
              <a:off x="12515161" y="69415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00" y="0"/>
                  </a:moveTo>
                  <a:lnTo>
                    <a:pt x="1231" y="152"/>
                  </a:lnTo>
                  <a:lnTo>
                    <a:pt x="901" y="355"/>
                  </a:lnTo>
                  <a:lnTo>
                    <a:pt x="0" y="990"/>
                  </a:lnTo>
                  <a:lnTo>
                    <a:pt x="406" y="1549"/>
                  </a:lnTo>
                  <a:lnTo>
                    <a:pt x="990" y="2095"/>
                  </a:lnTo>
                  <a:lnTo>
                    <a:pt x="1701" y="1739"/>
                  </a:lnTo>
                  <a:lnTo>
                    <a:pt x="2235" y="1282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1" name="object 4451"/>
            <p:cNvSpPr/>
            <p:nvPr/>
          </p:nvSpPr>
          <p:spPr>
            <a:xfrm>
              <a:off x="12509706" y="693482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0" y="38"/>
                  </a:lnTo>
                  <a:lnTo>
                    <a:pt x="520" y="863"/>
                  </a:lnTo>
                  <a:lnTo>
                    <a:pt x="190" y="2654"/>
                  </a:lnTo>
                  <a:lnTo>
                    <a:pt x="1955" y="1104"/>
                  </a:lnTo>
                  <a:lnTo>
                    <a:pt x="1422" y="69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2" name="object 4452"/>
            <p:cNvSpPr/>
            <p:nvPr/>
          </p:nvSpPr>
          <p:spPr>
            <a:xfrm>
              <a:off x="12504231" y="69414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19" y="114"/>
                  </a:lnTo>
                  <a:lnTo>
                    <a:pt x="380" y="533"/>
                  </a:lnTo>
                  <a:lnTo>
                    <a:pt x="380" y="749"/>
                  </a:lnTo>
                  <a:lnTo>
                    <a:pt x="533" y="1206"/>
                  </a:lnTo>
                  <a:lnTo>
                    <a:pt x="0" y="1015"/>
                  </a:lnTo>
                  <a:lnTo>
                    <a:pt x="482" y="1041"/>
                  </a:lnTo>
                  <a:lnTo>
                    <a:pt x="736" y="685"/>
                  </a:lnTo>
                  <a:lnTo>
                    <a:pt x="774" y="482"/>
                  </a:lnTo>
                  <a:lnTo>
                    <a:pt x="838" y="190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3" name="object 4453"/>
            <p:cNvSpPr/>
            <p:nvPr/>
          </p:nvSpPr>
          <p:spPr>
            <a:xfrm>
              <a:off x="12498769" y="693211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54" y="1130"/>
                  </a:moveTo>
                  <a:lnTo>
                    <a:pt x="698" y="965"/>
                  </a:lnTo>
                  <a:lnTo>
                    <a:pt x="355" y="812"/>
                  </a:lnTo>
                  <a:lnTo>
                    <a:pt x="0" y="635"/>
                  </a:lnTo>
                  <a:lnTo>
                    <a:pt x="88" y="939"/>
                  </a:lnTo>
                  <a:lnTo>
                    <a:pt x="152" y="1219"/>
                  </a:lnTo>
                  <a:lnTo>
                    <a:pt x="241" y="1524"/>
                  </a:lnTo>
                  <a:lnTo>
                    <a:pt x="508" y="1384"/>
                  </a:lnTo>
                  <a:lnTo>
                    <a:pt x="787" y="1257"/>
                  </a:lnTo>
                  <a:lnTo>
                    <a:pt x="1054" y="1130"/>
                  </a:lnTo>
                  <a:close/>
                </a:path>
                <a:path w="3175" h="1904">
                  <a:moveTo>
                    <a:pt x="3149" y="342"/>
                  </a:moveTo>
                  <a:lnTo>
                    <a:pt x="2349" y="0"/>
                  </a:lnTo>
                  <a:lnTo>
                    <a:pt x="1701" y="25"/>
                  </a:lnTo>
                  <a:lnTo>
                    <a:pt x="1397" y="990"/>
                  </a:lnTo>
                  <a:lnTo>
                    <a:pt x="3149" y="342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4" name="object 4454"/>
            <p:cNvSpPr/>
            <p:nvPr/>
          </p:nvSpPr>
          <p:spPr>
            <a:xfrm>
              <a:off x="12518683" y="695259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168" y="0"/>
                  </a:moveTo>
                  <a:lnTo>
                    <a:pt x="609" y="12"/>
                  </a:lnTo>
                  <a:lnTo>
                    <a:pt x="0" y="622"/>
                  </a:lnTo>
                  <a:lnTo>
                    <a:pt x="50" y="914"/>
                  </a:lnTo>
                  <a:lnTo>
                    <a:pt x="12" y="1206"/>
                  </a:lnTo>
                  <a:lnTo>
                    <a:pt x="571" y="1168"/>
                  </a:lnTo>
                  <a:lnTo>
                    <a:pt x="1130" y="1206"/>
                  </a:lnTo>
                  <a:lnTo>
                    <a:pt x="1701" y="1092"/>
                  </a:lnTo>
                  <a:lnTo>
                    <a:pt x="2425" y="914"/>
                  </a:lnTo>
                  <a:lnTo>
                    <a:pt x="1714" y="59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5" name="object 4455"/>
            <p:cNvSpPr/>
            <p:nvPr/>
          </p:nvSpPr>
          <p:spPr>
            <a:xfrm>
              <a:off x="12516929" y="69494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22" y="0"/>
                  </a:moveTo>
                  <a:lnTo>
                    <a:pt x="0" y="1460"/>
                  </a:lnTo>
                  <a:lnTo>
                    <a:pt x="901" y="1295"/>
                  </a:lnTo>
                  <a:lnTo>
                    <a:pt x="1816" y="1104"/>
                  </a:lnTo>
                  <a:lnTo>
                    <a:pt x="1422" y="749"/>
                  </a:lnTo>
                  <a:lnTo>
                    <a:pt x="1016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6" name="object 4456"/>
            <p:cNvSpPr/>
            <p:nvPr/>
          </p:nvSpPr>
          <p:spPr>
            <a:xfrm>
              <a:off x="12517552" y="69490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28" y="0"/>
                  </a:moveTo>
                  <a:lnTo>
                    <a:pt x="901" y="190"/>
                  </a:lnTo>
                  <a:lnTo>
                    <a:pt x="0" y="380"/>
                  </a:lnTo>
                  <a:lnTo>
                    <a:pt x="393" y="736"/>
                  </a:lnTo>
                  <a:lnTo>
                    <a:pt x="800" y="1130"/>
                  </a:lnTo>
                  <a:lnTo>
                    <a:pt x="1193" y="148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7" name="object 4457"/>
            <p:cNvSpPr/>
            <p:nvPr/>
          </p:nvSpPr>
          <p:spPr>
            <a:xfrm>
              <a:off x="12521064" y="69469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65"/>
                  </a:lnTo>
                  <a:lnTo>
                    <a:pt x="342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8" name="object 4458"/>
            <p:cNvSpPr/>
            <p:nvPr/>
          </p:nvSpPr>
          <p:spPr>
            <a:xfrm>
              <a:off x="12491801" y="6950102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4034" y="5219"/>
                  </a:moveTo>
                  <a:lnTo>
                    <a:pt x="13157" y="5219"/>
                  </a:lnTo>
                  <a:lnTo>
                    <a:pt x="13461" y="6311"/>
                  </a:lnTo>
                  <a:lnTo>
                    <a:pt x="14058" y="5461"/>
                  </a:lnTo>
                  <a:lnTo>
                    <a:pt x="14034" y="5219"/>
                  </a:lnTo>
                  <a:close/>
                </a:path>
                <a:path w="14604" h="6350">
                  <a:moveTo>
                    <a:pt x="13099" y="2349"/>
                  </a:moveTo>
                  <a:lnTo>
                    <a:pt x="7975" y="2349"/>
                  </a:lnTo>
                  <a:lnTo>
                    <a:pt x="9613" y="4368"/>
                  </a:lnTo>
                  <a:lnTo>
                    <a:pt x="9162" y="5219"/>
                  </a:lnTo>
                  <a:lnTo>
                    <a:pt x="9100" y="5461"/>
                  </a:lnTo>
                  <a:lnTo>
                    <a:pt x="9512" y="6248"/>
                  </a:lnTo>
                  <a:lnTo>
                    <a:pt x="11315" y="4762"/>
                  </a:lnTo>
                  <a:lnTo>
                    <a:pt x="11048" y="4076"/>
                  </a:lnTo>
                  <a:lnTo>
                    <a:pt x="10731" y="4064"/>
                  </a:lnTo>
                  <a:lnTo>
                    <a:pt x="10680" y="3797"/>
                  </a:lnTo>
                  <a:lnTo>
                    <a:pt x="14021" y="3797"/>
                  </a:lnTo>
                  <a:lnTo>
                    <a:pt x="13931" y="2667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14021" y="3797"/>
                  </a:moveTo>
                  <a:lnTo>
                    <a:pt x="10680" y="3797"/>
                  </a:lnTo>
                  <a:lnTo>
                    <a:pt x="10820" y="3810"/>
                  </a:lnTo>
                  <a:lnTo>
                    <a:pt x="11048" y="4076"/>
                  </a:lnTo>
                  <a:lnTo>
                    <a:pt x="12064" y="4076"/>
                  </a:lnTo>
                  <a:lnTo>
                    <a:pt x="12023" y="4368"/>
                  </a:lnTo>
                  <a:lnTo>
                    <a:pt x="11896" y="4546"/>
                  </a:lnTo>
                  <a:lnTo>
                    <a:pt x="11633" y="4610"/>
                  </a:lnTo>
                  <a:lnTo>
                    <a:pt x="11315" y="4762"/>
                  </a:lnTo>
                  <a:lnTo>
                    <a:pt x="12001" y="5321"/>
                  </a:lnTo>
                  <a:lnTo>
                    <a:pt x="13157" y="5219"/>
                  </a:lnTo>
                  <a:lnTo>
                    <a:pt x="14034" y="5219"/>
                  </a:lnTo>
                  <a:lnTo>
                    <a:pt x="14021" y="3797"/>
                  </a:lnTo>
                  <a:close/>
                </a:path>
                <a:path w="14604" h="6350">
                  <a:moveTo>
                    <a:pt x="1650" y="0"/>
                  </a:moveTo>
                  <a:lnTo>
                    <a:pt x="228" y="393"/>
                  </a:lnTo>
                  <a:lnTo>
                    <a:pt x="0" y="1905"/>
                  </a:lnTo>
                  <a:lnTo>
                    <a:pt x="304" y="2628"/>
                  </a:lnTo>
                  <a:lnTo>
                    <a:pt x="1066" y="2819"/>
                  </a:lnTo>
                  <a:lnTo>
                    <a:pt x="1854" y="3721"/>
                  </a:lnTo>
                  <a:lnTo>
                    <a:pt x="2616" y="2603"/>
                  </a:lnTo>
                  <a:lnTo>
                    <a:pt x="3962" y="2324"/>
                  </a:lnTo>
                  <a:lnTo>
                    <a:pt x="13033" y="2324"/>
                  </a:lnTo>
                  <a:lnTo>
                    <a:pt x="11302" y="1663"/>
                  </a:lnTo>
                  <a:lnTo>
                    <a:pt x="10839" y="1270"/>
                  </a:lnTo>
                  <a:lnTo>
                    <a:pt x="3784" y="1270"/>
                  </a:lnTo>
                  <a:lnTo>
                    <a:pt x="2819" y="152"/>
                  </a:lnTo>
                  <a:lnTo>
                    <a:pt x="1650" y="0"/>
                  </a:lnTo>
                  <a:close/>
                </a:path>
                <a:path w="14604" h="6350">
                  <a:moveTo>
                    <a:pt x="13033" y="2324"/>
                  </a:moveTo>
                  <a:lnTo>
                    <a:pt x="3962" y="2324"/>
                  </a:lnTo>
                  <a:lnTo>
                    <a:pt x="5118" y="2717"/>
                  </a:lnTo>
                  <a:lnTo>
                    <a:pt x="6134" y="3594"/>
                  </a:lnTo>
                  <a:lnTo>
                    <a:pt x="7061" y="2362"/>
                  </a:lnTo>
                  <a:lnTo>
                    <a:pt x="7975" y="2349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7175" y="63"/>
                  </a:moveTo>
                  <a:lnTo>
                    <a:pt x="5105" y="825"/>
                  </a:lnTo>
                  <a:lnTo>
                    <a:pt x="3784" y="1270"/>
                  </a:lnTo>
                  <a:lnTo>
                    <a:pt x="10839" y="1270"/>
                  </a:lnTo>
                  <a:lnTo>
                    <a:pt x="9524" y="152"/>
                  </a:lnTo>
                  <a:lnTo>
                    <a:pt x="7175" y="63"/>
                  </a:lnTo>
                  <a:close/>
                </a:path>
              </a:pathLst>
            </a:custGeom>
            <a:solidFill>
              <a:srgbClr val="EE2D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59" name="object 4459"/>
            <p:cNvSpPr/>
            <p:nvPr/>
          </p:nvSpPr>
          <p:spPr>
            <a:xfrm>
              <a:off x="12493318" y="6940487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4267" y="0"/>
                  </a:moveTo>
                  <a:lnTo>
                    <a:pt x="4419" y="330"/>
                  </a:lnTo>
                  <a:lnTo>
                    <a:pt x="4622" y="647"/>
                  </a:lnTo>
                  <a:lnTo>
                    <a:pt x="4699" y="990"/>
                  </a:lnTo>
                  <a:lnTo>
                    <a:pt x="5283" y="2921"/>
                  </a:lnTo>
                  <a:lnTo>
                    <a:pt x="2794" y="2425"/>
                  </a:lnTo>
                  <a:lnTo>
                    <a:pt x="2451" y="2425"/>
                  </a:lnTo>
                  <a:lnTo>
                    <a:pt x="2082" y="2374"/>
                  </a:lnTo>
                  <a:lnTo>
                    <a:pt x="1549" y="2552"/>
                  </a:lnTo>
                  <a:lnTo>
                    <a:pt x="1638" y="2705"/>
                  </a:lnTo>
                  <a:lnTo>
                    <a:pt x="1739" y="3035"/>
                  </a:lnTo>
                  <a:lnTo>
                    <a:pt x="3251" y="4178"/>
                  </a:lnTo>
                  <a:lnTo>
                    <a:pt x="3048" y="5537"/>
                  </a:lnTo>
                  <a:lnTo>
                    <a:pt x="2247" y="6972"/>
                  </a:lnTo>
                  <a:lnTo>
                    <a:pt x="1892" y="7950"/>
                  </a:lnTo>
                  <a:lnTo>
                    <a:pt x="1638" y="8902"/>
                  </a:lnTo>
                  <a:lnTo>
                    <a:pt x="838" y="9131"/>
                  </a:lnTo>
                  <a:lnTo>
                    <a:pt x="0" y="9296"/>
                  </a:lnTo>
                  <a:lnTo>
                    <a:pt x="127" y="9601"/>
                  </a:lnTo>
                  <a:lnTo>
                    <a:pt x="1295" y="9753"/>
                  </a:lnTo>
                  <a:lnTo>
                    <a:pt x="2273" y="10883"/>
                  </a:lnTo>
                  <a:lnTo>
                    <a:pt x="3581" y="10439"/>
                  </a:lnTo>
                  <a:lnTo>
                    <a:pt x="3327" y="10007"/>
                  </a:lnTo>
                  <a:lnTo>
                    <a:pt x="2489" y="9791"/>
                  </a:lnTo>
                  <a:lnTo>
                    <a:pt x="3073" y="9029"/>
                  </a:lnTo>
                  <a:lnTo>
                    <a:pt x="3225" y="8737"/>
                  </a:lnTo>
                  <a:lnTo>
                    <a:pt x="3340" y="8445"/>
                  </a:lnTo>
                  <a:lnTo>
                    <a:pt x="3492" y="8153"/>
                  </a:lnTo>
                  <a:lnTo>
                    <a:pt x="4178" y="6451"/>
                  </a:lnTo>
                  <a:lnTo>
                    <a:pt x="5041" y="7505"/>
                  </a:lnTo>
                  <a:lnTo>
                    <a:pt x="5880" y="8001"/>
                  </a:lnTo>
                  <a:lnTo>
                    <a:pt x="8039" y="4775"/>
                  </a:lnTo>
                  <a:lnTo>
                    <a:pt x="7569" y="237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E831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0" name="object 4460"/>
            <p:cNvSpPr/>
            <p:nvPr/>
          </p:nvSpPr>
          <p:spPr>
            <a:xfrm>
              <a:off x="12489237" y="693905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952" y="0"/>
                  </a:moveTo>
                  <a:lnTo>
                    <a:pt x="800" y="1600"/>
                  </a:lnTo>
                  <a:lnTo>
                    <a:pt x="0" y="2273"/>
                  </a:lnTo>
                  <a:lnTo>
                    <a:pt x="330" y="2400"/>
                  </a:lnTo>
                  <a:lnTo>
                    <a:pt x="685" y="2501"/>
                  </a:lnTo>
                  <a:lnTo>
                    <a:pt x="1003" y="2641"/>
                  </a:lnTo>
                  <a:lnTo>
                    <a:pt x="1600" y="2425"/>
                  </a:lnTo>
                  <a:lnTo>
                    <a:pt x="2832" y="1943"/>
                  </a:lnTo>
                  <a:lnTo>
                    <a:pt x="3263" y="1917"/>
                  </a:lnTo>
                  <a:lnTo>
                    <a:pt x="3683" y="1968"/>
                  </a:lnTo>
                  <a:lnTo>
                    <a:pt x="4356" y="2984"/>
                  </a:lnTo>
                  <a:lnTo>
                    <a:pt x="4737" y="2844"/>
                  </a:lnTo>
                  <a:lnTo>
                    <a:pt x="5029" y="2933"/>
                  </a:lnTo>
                  <a:lnTo>
                    <a:pt x="5232" y="3276"/>
                  </a:lnTo>
                  <a:lnTo>
                    <a:pt x="5664" y="3238"/>
                  </a:lnTo>
                  <a:lnTo>
                    <a:pt x="5994" y="3390"/>
                  </a:lnTo>
                  <a:lnTo>
                    <a:pt x="6159" y="3822"/>
                  </a:lnTo>
                  <a:lnTo>
                    <a:pt x="6540" y="3873"/>
                  </a:lnTo>
                  <a:lnTo>
                    <a:pt x="6883" y="3873"/>
                  </a:lnTo>
                  <a:lnTo>
                    <a:pt x="7239" y="3937"/>
                  </a:lnTo>
                  <a:lnTo>
                    <a:pt x="9309" y="4394"/>
                  </a:lnTo>
                  <a:lnTo>
                    <a:pt x="8788" y="2438"/>
                  </a:lnTo>
                  <a:lnTo>
                    <a:pt x="8699" y="2082"/>
                  </a:lnTo>
                  <a:lnTo>
                    <a:pt x="8496" y="1778"/>
                  </a:lnTo>
                  <a:lnTo>
                    <a:pt x="8343" y="1435"/>
                  </a:lnTo>
                  <a:lnTo>
                    <a:pt x="8178" y="1447"/>
                  </a:lnTo>
                  <a:lnTo>
                    <a:pt x="8013" y="1485"/>
                  </a:lnTo>
                  <a:lnTo>
                    <a:pt x="7886" y="1536"/>
                  </a:lnTo>
                  <a:lnTo>
                    <a:pt x="5956" y="1879"/>
                  </a:lnTo>
                  <a:lnTo>
                    <a:pt x="4432" y="342"/>
                  </a:lnTo>
                  <a:lnTo>
                    <a:pt x="2552" y="44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1" name="object 4461"/>
            <p:cNvSpPr/>
            <p:nvPr/>
          </p:nvSpPr>
          <p:spPr>
            <a:xfrm>
              <a:off x="12495787" y="694693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714" y="0"/>
                  </a:moveTo>
                  <a:lnTo>
                    <a:pt x="1028" y="1714"/>
                  </a:lnTo>
                  <a:lnTo>
                    <a:pt x="876" y="2006"/>
                  </a:lnTo>
                  <a:lnTo>
                    <a:pt x="596" y="2578"/>
                  </a:lnTo>
                  <a:lnTo>
                    <a:pt x="0" y="3352"/>
                  </a:lnTo>
                  <a:lnTo>
                    <a:pt x="863" y="3556"/>
                  </a:lnTo>
                  <a:lnTo>
                    <a:pt x="1117" y="4000"/>
                  </a:lnTo>
                  <a:lnTo>
                    <a:pt x="1816" y="3721"/>
                  </a:lnTo>
                  <a:lnTo>
                    <a:pt x="2514" y="3479"/>
                  </a:lnTo>
                  <a:lnTo>
                    <a:pt x="3187" y="3225"/>
                  </a:lnTo>
                  <a:lnTo>
                    <a:pt x="3619" y="2717"/>
                  </a:lnTo>
                  <a:lnTo>
                    <a:pt x="3530" y="2146"/>
                  </a:lnTo>
                  <a:lnTo>
                    <a:pt x="3416" y="1562"/>
                  </a:lnTo>
                  <a:lnTo>
                    <a:pt x="2578" y="1066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D526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2" name="object 4462"/>
            <p:cNvSpPr/>
            <p:nvPr/>
          </p:nvSpPr>
          <p:spPr>
            <a:xfrm>
              <a:off x="12491553" y="693808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2057" y="0"/>
                  </a:moveTo>
                  <a:lnTo>
                    <a:pt x="1816" y="88"/>
                  </a:lnTo>
                  <a:lnTo>
                    <a:pt x="1600" y="101"/>
                  </a:lnTo>
                  <a:lnTo>
                    <a:pt x="1333" y="50"/>
                  </a:lnTo>
                  <a:lnTo>
                    <a:pt x="1155" y="152"/>
                  </a:lnTo>
                  <a:lnTo>
                    <a:pt x="952" y="254"/>
                  </a:lnTo>
                  <a:lnTo>
                    <a:pt x="253" y="635"/>
                  </a:lnTo>
                  <a:lnTo>
                    <a:pt x="0" y="749"/>
                  </a:lnTo>
                  <a:lnTo>
                    <a:pt x="253" y="1435"/>
                  </a:lnTo>
                  <a:lnTo>
                    <a:pt x="2108" y="1308"/>
                  </a:lnTo>
                  <a:lnTo>
                    <a:pt x="3657" y="2857"/>
                  </a:lnTo>
                  <a:lnTo>
                    <a:pt x="5562" y="2501"/>
                  </a:lnTo>
                  <a:lnTo>
                    <a:pt x="5460" y="2298"/>
                  </a:lnTo>
                  <a:lnTo>
                    <a:pt x="5372" y="2082"/>
                  </a:lnTo>
                  <a:lnTo>
                    <a:pt x="5346" y="1854"/>
                  </a:lnTo>
                  <a:lnTo>
                    <a:pt x="4533" y="1308"/>
                  </a:lnTo>
                  <a:lnTo>
                    <a:pt x="2997" y="215"/>
                  </a:lnTo>
                  <a:lnTo>
                    <a:pt x="2628" y="342"/>
                  </a:lnTo>
                  <a:lnTo>
                    <a:pt x="2324" y="26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285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3" name="object 4463"/>
            <p:cNvSpPr/>
            <p:nvPr/>
          </p:nvSpPr>
          <p:spPr>
            <a:xfrm>
              <a:off x="12503451" y="694614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17" y="0"/>
                  </a:moveTo>
                  <a:lnTo>
                    <a:pt x="50" y="215"/>
                  </a:lnTo>
                  <a:lnTo>
                    <a:pt x="0" y="660"/>
                  </a:lnTo>
                  <a:lnTo>
                    <a:pt x="152" y="1269"/>
                  </a:lnTo>
                  <a:lnTo>
                    <a:pt x="635" y="1701"/>
                  </a:lnTo>
                  <a:lnTo>
                    <a:pt x="1168" y="1892"/>
                  </a:lnTo>
                  <a:lnTo>
                    <a:pt x="1612" y="2044"/>
                  </a:lnTo>
                  <a:lnTo>
                    <a:pt x="1663" y="1549"/>
                  </a:lnTo>
                  <a:lnTo>
                    <a:pt x="1790" y="469"/>
                  </a:lnTo>
                  <a:lnTo>
                    <a:pt x="1435" y="63"/>
                  </a:lnTo>
                  <a:lnTo>
                    <a:pt x="711" y="2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4" name="object 4464"/>
            <p:cNvSpPr/>
            <p:nvPr/>
          </p:nvSpPr>
          <p:spPr>
            <a:xfrm>
              <a:off x="12509137" y="69538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" y="0"/>
                  </a:moveTo>
                  <a:lnTo>
                    <a:pt x="0" y="342"/>
                  </a:lnTo>
                  <a:lnTo>
                    <a:pt x="215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5" name="object 4465"/>
            <p:cNvSpPr/>
            <p:nvPr/>
          </p:nvSpPr>
          <p:spPr>
            <a:xfrm>
              <a:off x="12491692" y="695661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654" y="0"/>
                  </a:moveTo>
                  <a:lnTo>
                    <a:pt x="1866" y="253"/>
                  </a:lnTo>
                  <a:lnTo>
                    <a:pt x="1397" y="927"/>
                  </a:lnTo>
                  <a:lnTo>
                    <a:pt x="850" y="1473"/>
                  </a:lnTo>
                  <a:lnTo>
                    <a:pt x="0" y="3340"/>
                  </a:lnTo>
                  <a:lnTo>
                    <a:pt x="660" y="3136"/>
                  </a:lnTo>
                  <a:lnTo>
                    <a:pt x="1231" y="2933"/>
                  </a:lnTo>
                  <a:lnTo>
                    <a:pt x="1778" y="2832"/>
                  </a:lnTo>
                  <a:lnTo>
                    <a:pt x="2311" y="3251"/>
                  </a:lnTo>
                  <a:lnTo>
                    <a:pt x="3213" y="2984"/>
                  </a:lnTo>
                  <a:lnTo>
                    <a:pt x="3848" y="3251"/>
                  </a:lnTo>
                  <a:lnTo>
                    <a:pt x="4216" y="4127"/>
                  </a:lnTo>
                  <a:lnTo>
                    <a:pt x="4965" y="4140"/>
                  </a:lnTo>
                  <a:lnTo>
                    <a:pt x="5613" y="4444"/>
                  </a:lnTo>
                  <a:lnTo>
                    <a:pt x="7543" y="6845"/>
                  </a:lnTo>
                  <a:lnTo>
                    <a:pt x="9347" y="5181"/>
                  </a:lnTo>
                  <a:lnTo>
                    <a:pt x="10960" y="5537"/>
                  </a:lnTo>
                  <a:lnTo>
                    <a:pt x="11912" y="5168"/>
                  </a:lnTo>
                  <a:lnTo>
                    <a:pt x="12395" y="4952"/>
                  </a:lnTo>
                  <a:lnTo>
                    <a:pt x="11569" y="4229"/>
                  </a:lnTo>
                  <a:lnTo>
                    <a:pt x="11176" y="3848"/>
                  </a:lnTo>
                  <a:lnTo>
                    <a:pt x="10515" y="3771"/>
                  </a:lnTo>
                  <a:lnTo>
                    <a:pt x="10198" y="3327"/>
                  </a:lnTo>
                  <a:lnTo>
                    <a:pt x="9956" y="2768"/>
                  </a:lnTo>
                  <a:lnTo>
                    <a:pt x="7975" y="3771"/>
                  </a:lnTo>
                  <a:lnTo>
                    <a:pt x="7505" y="3543"/>
                  </a:lnTo>
                  <a:lnTo>
                    <a:pt x="6172" y="1028"/>
                  </a:lnTo>
                  <a:lnTo>
                    <a:pt x="5359" y="1092"/>
                  </a:lnTo>
                  <a:lnTo>
                    <a:pt x="4521" y="1092"/>
                  </a:lnTo>
                  <a:lnTo>
                    <a:pt x="2578" y="1473"/>
                  </a:lnTo>
                  <a:lnTo>
                    <a:pt x="2667" y="72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D6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6" name="object 4466"/>
            <p:cNvSpPr/>
            <p:nvPr/>
          </p:nvSpPr>
          <p:spPr>
            <a:xfrm>
              <a:off x="12494271" y="695241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98" y="0"/>
                  </a:moveTo>
                  <a:lnTo>
                    <a:pt x="152" y="292"/>
                  </a:lnTo>
                  <a:lnTo>
                    <a:pt x="698" y="1600"/>
                  </a:lnTo>
                  <a:lnTo>
                    <a:pt x="812" y="2921"/>
                  </a:lnTo>
                  <a:lnTo>
                    <a:pt x="63" y="4191"/>
                  </a:lnTo>
                  <a:lnTo>
                    <a:pt x="88" y="4914"/>
                  </a:lnTo>
                  <a:lnTo>
                    <a:pt x="0" y="5664"/>
                  </a:lnTo>
                  <a:lnTo>
                    <a:pt x="1943" y="5295"/>
                  </a:lnTo>
                  <a:lnTo>
                    <a:pt x="2781" y="5295"/>
                  </a:lnTo>
                  <a:lnTo>
                    <a:pt x="3594" y="5232"/>
                  </a:lnTo>
                  <a:lnTo>
                    <a:pt x="2565" y="3886"/>
                  </a:lnTo>
                  <a:lnTo>
                    <a:pt x="4102" y="2616"/>
                  </a:lnTo>
                  <a:lnTo>
                    <a:pt x="3683" y="1282"/>
                  </a:lnTo>
                  <a:lnTo>
                    <a:pt x="2641" y="41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7" name="object 4467"/>
            <p:cNvSpPr/>
            <p:nvPr/>
          </p:nvSpPr>
          <p:spPr>
            <a:xfrm>
              <a:off x="12524546" y="69404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66" y="850"/>
                  </a:lnTo>
                  <a:lnTo>
                    <a:pt x="711" y="1409"/>
                  </a:lnTo>
                  <a:lnTo>
                    <a:pt x="1739" y="1054"/>
                  </a:lnTo>
                  <a:lnTo>
                    <a:pt x="1346" y="368"/>
                  </a:lnTo>
                  <a:lnTo>
                    <a:pt x="73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8" name="object 4468"/>
            <p:cNvSpPr/>
            <p:nvPr/>
          </p:nvSpPr>
          <p:spPr>
            <a:xfrm>
              <a:off x="12516397" y="693618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469" y="2019"/>
                  </a:moveTo>
                  <a:lnTo>
                    <a:pt x="304" y="1879"/>
                  </a:lnTo>
                  <a:lnTo>
                    <a:pt x="0" y="1879"/>
                  </a:lnTo>
                  <a:lnTo>
                    <a:pt x="254" y="2578"/>
                  </a:lnTo>
                  <a:lnTo>
                    <a:pt x="444" y="2374"/>
                  </a:lnTo>
                  <a:lnTo>
                    <a:pt x="469" y="2019"/>
                  </a:lnTo>
                  <a:close/>
                </a:path>
                <a:path w="1270" h="3175">
                  <a:moveTo>
                    <a:pt x="1117" y="660"/>
                  </a:moveTo>
                  <a:lnTo>
                    <a:pt x="1028" y="457"/>
                  </a:lnTo>
                  <a:lnTo>
                    <a:pt x="952" y="215"/>
                  </a:lnTo>
                  <a:lnTo>
                    <a:pt x="863" y="0"/>
                  </a:lnTo>
                  <a:lnTo>
                    <a:pt x="165" y="254"/>
                  </a:lnTo>
                  <a:lnTo>
                    <a:pt x="482" y="393"/>
                  </a:lnTo>
                  <a:lnTo>
                    <a:pt x="800" y="546"/>
                  </a:lnTo>
                  <a:lnTo>
                    <a:pt x="1117" y="66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69" name="object 4469"/>
            <p:cNvSpPr/>
            <p:nvPr/>
          </p:nvSpPr>
          <p:spPr>
            <a:xfrm>
              <a:off x="12472337" y="6961560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5267" y="5435"/>
                  </a:moveTo>
                  <a:lnTo>
                    <a:pt x="4746" y="5537"/>
                  </a:lnTo>
                  <a:lnTo>
                    <a:pt x="5013" y="6261"/>
                  </a:lnTo>
                  <a:lnTo>
                    <a:pt x="5508" y="6654"/>
                  </a:lnTo>
                  <a:lnTo>
                    <a:pt x="6055" y="6565"/>
                  </a:lnTo>
                  <a:lnTo>
                    <a:pt x="6626" y="6388"/>
                  </a:lnTo>
                  <a:lnTo>
                    <a:pt x="7706" y="6235"/>
                  </a:lnTo>
                  <a:lnTo>
                    <a:pt x="8810" y="6210"/>
                  </a:lnTo>
                  <a:lnTo>
                    <a:pt x="9686" y="5892"/>
                  </a:lnTo>
                  <a:lnTo>
                    <a:pt x="5928" y="5892"/>
                  </a:lnTo>
                  <a:lnTo>
                    <a:pt x="5267" y="5435"/>
                  </a:lnTo>
                  <a:close/>
                </a:path>
                <a:path w="16509" h="6984">
                  <a:moveTo>
                    <a:pt x="14731" y="3759"/>
                  </a:moveTo>
                  <a:lnTo>
                    <a:pt x="13802" y="3759"/>
                  </a:lnTo>
                  <a:lnTo>
                    <a:pt x="13941" y="4254"/>
                  </a:lnTo>
                  <a:lnTo>
                    <a:pt x="13829" y="4635"/>
                  </a:lnTo>
                  <a:lnTo>
                    <a:pt x="14525" y="6438"/>
                  </a:lnTo>
                  <a:lnTo>
                    <a:pt x="15910" y="5968"/>
                  </a:lnTo>
                  <a:lnTo>
                    <a:pt x="16030" y="4952"/>
                  </a:lnTo>
                  <a:lnTo>
                    <a:pt x="16071" y="4343"/>
                  </a:lnTo>
                  <a:lnTo>
                    <a:pt x="14731" y="3759"/>
                  </a:lnTo>
                  <a:close/>
                </a:path>
                <a:path w="16509" h="6984">
                  <a:moveTo>
                    <a:pt x="14507" y="2641"/>
                  </a:moveTo>
                  <a:lnTo>
                    <a:pt x="4492" y="2641"/>
                  </a:lnTo>
                  <a:lnTo>
                    <a:pt x="6197" y="4952"/>
                  </a:lnTo>
                  <a:lnTo>
                    <a:pt x="6276" y="5384"/>
                  </a:lnTo>
                  <a:lnTo>
                    <a:pt x="5928" y="5892"/>
                  </a:lnTo>
                  <a:lnTo>
                    <a:pt x="9686" y="5892"/>
                  </a:lnTo>
                  <a:lnTo>
                    <a:pt x="10754" y="5537"/>
                  </a:lnTo>
                  <a:lnTo>
                    <a:pt x="10831" y="4952"/>
                  </a:lnTo>
                  <a:lnTo>
                    <a:pt x="9496" y="4952"/>
                  </a:lnTo>
                  <a:lnTo>
                    <a:pt x="9115" y="4648"/>
                  </a:lnTo>
                  <a:lnTo>
                    <a:pt x="8798" y="4635"/>
                  </a:lnTo>
                  <a:lnTo>
                    <a:pt x="8772" y="4343"/>
                  </a:lnTo>
                  <a:lnTo>
                    <a:pt x="9824" y="4343"/>
                  </a:lnTo>
                  <a:lnTo>
                    <a:pt x="10360" y="3060"/>
                  </a:lnTo>
                  <a:lnTo>
                    <a:pt x="11274" y="2717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9814" y="4368"/>
                  </a:moveTo>
                  <a:lnTo>
                    <a:pt x="9725" y="4864"/>
                  </a:lnTo>
                  <a:lnTo>
                    <a:pt x="9496" y="4952"/>
                  </a:lnTo>
                  <a:lnTo>
                    <a:pt x="10831" y="4952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9824" y="4343"/>
                  </a:moveTo>
                  <a:lnTo>
                    <a:pt x="8772" y="4343"/>
                  </a:lnTo>
                  <a:lnTo>
                    <a:pt x="9141" y="4648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14499" y="2717"/>
                  </a:moveTo>
                  <a:lnTo>
                    <a:pt x="11274" y="2717"/>
                  </a:lnTo>
                  <a:lnTo>
                    <a:pt x="12557" y="3352"/>
                  </a:lnTo>
                  <a:lnTo>
                    <a:pt x="13509" y="3771"/>
                  </a:lnTo>
                  <a:lnTo>
                    <a:pt x="13802" y="3759"/>
                  </a:lnTo>
                  <a:lnTo>
                    <a:pt x="14731" y="3759"/>
                  </a:lnTo>
                  <a:lnTo>
                    <a:pt x="14411" y="3619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301" y="0"/>
                  </a:moveTo>
                  <a:lnTo>
                    <a:pt x="107" y="520"/>
                  </a:lnTo>
                  <a:lnTo>
                    <a:pt x="0" y="1155"/>
                  </a:lnTo>
                  <a:lnTo>
                    <a:pt x="1571" y="2895"/>
                  </a:lnTo>
                  <a:lnTo>
                    <a:pt x="4492" y="2641"/>
                  </a:lnTo>
                  <a:lnTo>
                    <a:pt x="14507" y="2641"/>
                  </a:lnTo>
                  <a:lnTo>
                    <a:pt x="14563" y="2070"/>
                  </a:lnTo>
                  <a:lnTo>
                    <a:pt x="9712" y="2070"/>
                  </a:lnTo>
                  <a:lnTo>
                    <a:pt x="8520" y="1536"/>
                  </a:lnTo>
                  <a:lnTo>
                    <a:pt x="6613" y="1536"/>
                  </a:lnTo>
                  <a:lnTo>
                    <a:pt x="6031" y="1155"/>
                  </a:lnTo>
                  <a:lnTo>
                    <a:pt x="4099" y="1155"/>
                  </a:lnTo>
                  <a:lnTo>
                    <a:pt x="3620" y="749"/>
                  </a:lnTo>
                  <a:lnTo>
                    <a:pt x="1394" y="749"/>
                  </a:lnTo>
                  <a:lnTo>
                    <a:pt x="301" y="0"/>
                  </a:lnTo>
                  <a:close/>
                </a:path>
                <a:path w="16509" h="6984">
                  <a:moveTo>
                    <a:pt x="14188" y="1104"/>
                  </a:moveTo>
                  <a:lnTo>
                    <a:pt x="10157" y="1104"/>
                  </a:lnTo>
                  <a:lnTo>
                    <a:pt x="10364" y="1295"/>
                  </a:lnTo>
                  <a:lnTo>
                    <a:pt x="10207" y="1612"/>
                  </a:lnTo>
                  <a:lnTo>
                    <a:pt x="9712" y="2070"/>
                  </a:lnTo>
                  <a:lnTo>
                    <a:pt x="14563" y="2070"/>
                  </a:lnTo>
                  <a:lnTo>
                    <a:pt x="14480" y="1612"/>
                  </a:lnTo>
                  <a:lnTo>
                    <a:pt x="14188" y="1104"/>
                  </a:lnTo>
                  <a:close/>
                </a:path>
                <a:path w="16509" h="6984">
                  <a:moveTo>
                    <a:pt x="8264" y="1422"/>
                  </a:moveTo>
                  <a:lnTo>
                    <a:pt x="6613" y="1536"/>
                  </a:lnTo>
                  <a:lnTo>
                    <a:pt x="8520" y="1536"/>
                  </a:lnTo>
                  <a:lnTo>
                    <a:pt x="8264" y="1422"/>
                  </a:lnTo>
                  <a:close/>
                </a:path>
                <a:path w="16509" h="6984">
                  <a:moveTo>
                    <a:pt x="10576" y="165"/>
                  </a:moveTo>
                  <a:lnTo>
                    <a:pt x="9998" y="406"/>
                  </a:lnTo>
                  <a:lnTo>
                    <a:pt x="9547" y="711"/>
                  </a:lnTo>
                  <a:lnTo>
                    <a:pt x="9471" y="1371"/>
                  </a:lnTo>
                  <a:lnTo>
                    <a:pt x="9801" y="1295"/>
                  </a:lnTo>
                  <a:lnTo>
                    <a:pt x="10157" y="1104"/>
                  </a:lnTo>
                  <a:lnTo>
                    <a:pt x="14188" y="1104"/>
                  </a:lnTo>
                  <a:lnTo>
                    <a:pt x="13852" y="520"/>
                  </a:lnTo>
                  <a:lnTo>
                    <a:pt x="13614" y="406"/>
                  </a:lnTo>
                  <a:lnTo>
                    <a:pt x="12101" y="393"/>
                  </a:lnTo>
                  <a:lnTo>
                    <a:pt x="11350" y="203"/>
                  </a:lnTo>
                  <a:lnTo>
                    <a:pt x="10576" y="165"/>
                  </a:lnTo>
                  <a:close/>
                </a:path>
                <a:path w="16509" h="6984">
                  <a:moveTo>
                    <a:pt x="5254" y="647"/>
                  </a:moveTo>
                  <a:lnTo>
                    <a:pt x="4099" y="1155"/>
                  </a:lnTo>
                  <a:lnTo>
                    <a:pt x="6031" y="1155"/>
                  </a:lnTo>
                  <a:lnTo>
                    <a:pt x="5254" y="647"/>
                  </a:lnTo>
                  <a:close/>
                </a:path>
                <a:path w="16509" h="6984">
                  <a:moveTo>
                    <a:pt x="1978" y="253"/>
                  </a:moveTo>
                  <a:lnTo>
                    <a:pt x="1394" y="749"/>
                  </a:lnTo>
                  <a:lnTo>
                    <a:pt x="3620" y="749"/>
                  </a:lnTo>
                  <a:lnTo>
                    <a:pt x="3095" y="304"/>
                  </a:lnTo>
                  <a:lnTo>
                    <a:pt x="1978" y="253"/>
                  </a:lnTo>
                  <a:close/>
                </a:path>
                <a:path w="16509" h="6984">
                  <a:moveTo>
                    <a:pt x="12900" y="63"/>
                  </a:moveTo>
                  <a:lnTo>
                    <a:pt x="12151" y="406"/>
                  </a:lnTo>
                  <a:lnTo>
                    <a:pt x="13614" y="406"/>
                  </a:lnTo>
                  <a:lnTo>
                    <a:pt x="12900" y="63"/>
                  </a:lnTo>
                  <a:close/>
                </a:path>
              </a:pathLst>
            </a:custGeom>
            <a:solidFill>
              <a:srgbClr val="F16D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0" name="object 4470"/>
            <p:cNvSpPr/>
            <p:nvPr/>
          </p:nvSpPr>
          <p:spPr>
            <a:xfrm>
              <a:off x="12502648" y="69685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9" y="0"/>
                  </a:moveTo>
                  <a:lnTo>
                    <a:pt x="0" y="50"/>
                  </a:lnTo>
                  <a:lnTo>
                    <a:pt x="38" y="215"/>
                  </a:lnTo>
                  <a:lnTo>
                    <a:pt x="279" y="330"/>
                  </a:lnTo>
                  <a:lnTo>
                    <a:pt x="381" y="1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1" name="object 4471"/>
            <p:cNvSpPr/>
            <p:nvPr/>
          </p:nvSpPr>
          <p:spPr>
            <a:xfrm>
              <a:off x="12505893" y="685460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87" y="0"/>
                  </a:moveTo>
                  <a:lnTo>
                    <a:pt x="1308" y="63"/>
                  </a:lnTo>
                  <a:lnTo>
                    <a:pt x="0" y="317"/>
                  </a:lnTo>
                  <a:lnTo>
                    <a:pt x="850" y="1358"/>
                  </a:lnTo>
                  <a:lnTo>
                    <a:pt x="698" y="1955"/>
                  </a:lnTo>
                  <a:lnTo>
                    <a:pt x="698" y="2489"/>
                  </a:lnTo>
                  <a:lnTo>
                    <a:pt x="990" y="2768"/>
                  </a:lnTo>
                  <a:lnTo>
                    <a:pt x="2044" y="2070"/>
                  </a:lnTo>
                  <a:lnTo>
                    <a:pt x="2451" y="1346"/>
                  </a:lnTo>
                  <a:lnTo>
                    <a:pt x="2184" y="457"/>
                  </a:lnTo>
                  <a:lnTo>
                    <a:pt x="2108" y="25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2" name="object 4472"/>
            <p:cNvSpPr/>
            <p:nvPr/>
          </p:nvSpPr>
          <p:spPr>
            <a:xfrm>
              <a:off x="12509272" y="686367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7" y="0"/>
                  </a:moveTo>
                  <a:lnTo>
                    <a:pt x="0" y="254"/>
                  </a:lnTo>
                  <a:lnTo>
                    <a:pt x="114" y="431"/>
                  </a:lnTo>
                  <a:lnTo>
                    <a:pt x="292" y="546"/>
                  </a:lnTo>
                  <a:lnTo>
                    <a:pt x="444" y="685"/>
                  </a:lnTo>
                  <a:lnTo>
                    <a:pt x="355" y="469"/>
                  </a:lnTo>
                  <a:lnTo>
                    <a:pt x="279" y="24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3" name="object 4473"/>
            <p:cNvSpPr/>
            <p:nvPr/>
          </p:nvSpPr>
          <p:spPr>
            <a:xfrm>
              <a:off x="12506636" y="68624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368"/>
                  </a:moveTo>
                  <a:lnTo>
                    <a:pt x="317" y="101"/>
                  </a:lnTo>
                  <a:lnTo>
                    <a:pt x="0" y="0"/>
                  </a:lnTo>
                  <a:lnTo>
                    <a:pt x="317" y="101"/>
                  </a:lnTo>
                  <a:lnTo>
                    <a:pt x="952" y="368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4" name="object 4474"/>
            <p:cNvSpPr/>
            <p:nvPr/>
          </p:nvSpPr>
          <p:spPr>
            <a:xfrm>
              <a:off x="12512105" y="68567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" y="253"/>
                  </a:lnTo>
                  <a:lnTo>
                    <a:pt x="254" y="29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5" name="object 4475"/>
            <p:cNvSpPr/>
            <p:nvPr/>
          </p:nvSpPr>
          <p:spPr>
            <a:xfrm>
              <a:off x="12511530" y="68625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520" y="254"/>
                  </a:lnTo>
                  <a:lnTo>
                    <a:pt x="0" y="355"/>
                  </a:lnTo>
                  <a:lnTo>
                    <a:pt x="292" y="800"/>
                  </a:lnTo>
                  <a:lnTo>
                    <a:pt x="469" y="1409"/>
                  </a:lnTo>
                  <a:lnTo>
                    <a:pt x="1206" y="1066"/>
                  </a:lnTo>
                  <a:lnTo>
                    <a:pt x="1384" y="85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6" name="object 4476"/>
            <p:cNvSpPr/>
            <p:nvPr/>
          </p:nvSpPr>
          <p:spPr>
            <a:xfrm>
              <a:off x="12487856" y="687302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3149" y="0"/>
                  </a:moveTo>
                  <a:lnTo>
                    <a:pt x="1968" y="444"/>
                  </a:lnTo>
                  <a:lnTo>
                    <a:pt x="1435" y="1409"/>
                  </a:lnTo>
                  <a:lnTo>
                    <a:pt x="1968" y="4267"/>
                  </a:lnTo>
                  <a:lnTo>
                    <a:pt x="152" y="6603"/>
                  </a:lnTo>
                  <a:lnTo>
                    <a:pt x="787" y="7213"/>
                  </a:lnTo>
                  <a:lnTo>
                    <a:pt x="1193" y="7835"/>
                  </a:lnTo>
                  <a:lnTo>
                    <a:pt x="0" y="8254"/>
                  </a:lnTo>
                  <a:lnTo>
                    <a:pt x="254" y="8940"/>
                  </a:lnTo>
                  <a:lnTo>
                    <a:pt x="1651" y="9702"/>
                  </a:lnTo>
                  <a:lnTo>
                    <a:pt x="2717" y="8610"/>
                  </a:lnTo>
                  <a:lnTo>
                    <a:pt x="3937" y="8318"/>
                  </a:lnTo>
                  <a:lnTo>
                    <a:pt x="3886" y="7289"/>
                  </a:lnTo>
                  <a:lnTo>
                    <a:pt x="5308" y="6349"/>
                  </a:lnTo>
                  <a:lnTo>
                    <a:pt x="3492" y="3619"/>
                  </a:lnTo>
                  <a:lnTo>
                    <a:pt x="5435" y="3403"/>
                  </a:lnTo>
                  <a:lnTo>
                    <a:pt x="6515" y="2641"/>
                  </a:lnTo>
                  <a:lnTo>
                    <a:pt x="6235" y="1955"/>
                  </a:lnTo>
                  <a:lnTo>
                    <a:pt x="5461" y="2222"/>
                  </a:lnTo>
                  <a:lnTo>
                    <a:pt x="4711" y="2654"/>
                  </a:lnTo>
                  <a:lnTo>
                    <a:pt x="3911" y="2057"/>
                  </a:lnTo>
                  <a:lnTo>
                    <a:pt x="3009" y="1866"/>
                  </a:lnTo>
                  <a:lnTo>
                    <a:pt x="3505" y="1155"/>
                  </a:lnTo>
                  <a:lnTo>
                    <a:pt x="3403" y="673"/>
                  </a:lnTo>
                  <a:lnTo>
                    <a:pt x="3238" y="20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7" name="object 4477"/>
            <p:cNvSpPr/>
            <p:nvPr/>
          </p:nvSpPr>
          <p:spPr>
            <a:xfrm>
              <a:off x="12477234" y="6873384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4483" y="0"/>
                  </a:moveTo>
                  <a:lnTo>
                    <a:pt x="4254" y="76"/>
                  </a:lnTo>
                  <a:lnTo>
                    <a:pt x="4038" y="177"/>
                  </a:lnTo>
                  <a:lnTo>
                    <a:pt x="3797" y="266"/>
                  </a:lnTo>
                  <a:lnTo>
                    <a:pt x="3657" y="571"/>
                  </a:lnTo>
                  <a:lnTo>
                    <a:pt x="3530" y="901"/>
                  </a:lnTo>
                  <a:lnTo>
                    <a:pt x="3378" y="1206"/>
                  </a:lnTo>
                  <a:lnTo>
                    <a:pt x="2895" y="2374"/>
                  </a:lnTo>
                  <a:lnTo>
                    <a:pt x="2235" y="2667"/>
                  </a:lnTo>
                  <a:lnTo>
                    <a:pt x="889" y="1371"/>
                  </a:lnTo>
                  <a:lnTo>
                    <a:pt x="482" y="1155"/>
                  </a:lnTo>
                  <a:lnTo>
                    <a:pt x="127" y="863"/>
                  </a:lnTo>
                  <a:lnTo>
                    <a:pt x="0" y="3429"/>
                  </a:lnTo>
                  <a:lnTo>
                    <a:pt x="1231" y="5651"/>
                  </a:lnTo>
                  <a:lnTo>
                    <a:pt x="1943" y="8013"/>
                  </a:lnTo>
                  <a:lnTo>
                    <a:pt x="2133" y="8458"/>
                  </a:lnTo>
                  <a:lnTo>
                    <a:pt x="2311" y="8928"/>
                  </a:lnTo>
                  <a:lnTo>
                    <a:pt x="2794" y="10058"/>
                  </a:lnTo>
                  <a:lnTo>
                    <a:pt x="4000" y="9779"/>
                  </a:lnTo>
                  <a:lnTo>
                    <a:pt x="5105" y="8699"/>
                  </a:lnTo>
                  <a:lnTo>
                    <a:pt x="6489" y="9461"/>
                  </a:lnTo>
                  <a:lnTo>
                    <a:pt x="6705" y="9359"/>
                  </a:lnTo>
                  <a:lnTo>
                    <a:pt x="7188" y="9182"/>
                  </a:lnTo>
                  <a:lnTo>
                    <a:pt x="6781" y="8216"/>
                  </a:lnTo>
                  <a:lnTo>
                    <a:pt x="6489" y="7658"/>
                  </a:lnTo>
                  <a:lnTo>
                    <a:pt x="5842" y="7975"/>
                  </a:lnTo>
                  <a:lnTo>
                    <a:pt x="5207" y="8445"/>
                  </a:lnTo>
                  <a:lnTo>
                    <a:pt x="4533" y="8572"/>
                  </a:lnTo>
                  <a:lnTo>
                    <a:pt x="3378" y="8826"/>
                  </a:lnTo>
                  <a:lnTo>
                    <a:pt x="2654" y="8229"/>
                  </a:lnTo>
                  <a:lnTo>
                    <a:pt x="2590" y="7010"/>
                  </a:lnTo>
                  <a:lnTo>
                    <a:pt x="2540" y="6413"/>
                  </a:lnTo>
                  <a:lnTo>
                    <a:pt x="2590" y="5778"/>
                  </a:lnTo>
                  <a:lnTo>
                    <a:pt x="2895" y="3695"/>
                  </a:lnTo>
                  <a:lnTo>
                    <a:pt x="3352" y="1930"/>
                  </a:lnTo>
                  <a:lnTo>
                    <a:pt x="6934" y="1866"/>
                  </a:lnTo>
                  <a:lnTo>
                    <a:pt x="6858" y="3759"/>
                  </a:lnTo>
                  <a:lnTo>
                    <a:pt x="6946" y="5219"/>
                  </a:lnTo>
                  <a:lnTo>
                    <a:pt x="7950" y="4978"/>
                  </a:lnTo>
                  <a:lnTo>
                    <a:pt x="7861" y="4749"/>
                  </a:lnTo>
                  <a:lnTo>
                    <a:pt x="7747" y="4267"/>
                  </a:lnTo>
                  <a:lnTo>
                    <a:pt x="7594" y="1968"/>
                  </a:lnTo>
                  <a:lnTo>
                    <a:pt x="7404" y="1511"/>
                  </a:lnTo>
                  <a:lnTo>
                    <a:pt x="7251" y="1054"/>
                  </a:lnTo>
                  <a:lnTo>
                    <a:pt x="7061" y="571"/>
                  </a:lnTo>
                  <a:lnTo>
                    <a:pt x="6743" y="457"/>
                  </a:lnTo>
                  <a:lnTo>
                    <a:pt x="6438" y="304"/>
                  </a:lnTo>
                  <a:lnTo>
                    <a:pt x="6108" y="165"/>
                  </a:lnTo>
                  <a:lnTo>
                    <a:pt x="5549" y="355"/>
                  </a:lnTo>
                  <a:lnTo>
                    <a:pt x="4991" y="431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8" name="object 4478"/>
            <p:cNvSpPr/>
            <p:nvPr/>
          </p:nvSpPr>
          <p:spPr>
            <a:xfrm>
              <a:off x="12479583" y="686855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4" h="3809">
                  <a:moveTo>
                    <a:pt x="4749" y="0"/>
                  </a:moveTo>
                  <a:lnTo>
                    <a:pt x="2044" y="584"/>
                  </a:lnTo>
                  <a:lnTo>
                    <a:pt x="584" y="2260"/>
                  </a:lnTo>
                  <a:lnTo>
                    <a:pt x="0" y="2895"/>
                  </a:lnTo>
                  <a:lnTo>
                    <a:pt x="634" y="3340"/>
                  </a:lnTo>
                  <a:lnTo>
                    <a:pt x="939" y="3797"/>
                  </a:lnTo>
                  <a:lnTo>
                    <a:pt x="1460" y="3606"/>
                  </a:lnTo>
                  <a:lnTo>
                    <a:pt x="1993" y="3441"/>
                  </a:lnTo>
                  <a:lnTo>
                    <a:pt x="2539" y="3784"/>
                  </a:lnTo>
                  <a:lnTo>
                    <a:pt x="3759" y="3263"/>
                  </a:lnTo>
                  <a:lnTo>
                    <a:pt x="4991" y="3047"/>
                  </a:lnTo>
                  <a:lnTo>
                    <a:pt x="6375" y="3428"/>
                  </a:lnTo>
                  <a:lnTo>
                    <a:pt x="7124" y="3606"/>
                  </a:lnTo>
                  <a:lnTo>
                    <a:pt x="7708" y="2933"/>
                  </a:lnTo>
                  <a:lnTo>
                    <a:pt x="8000" y="1447"/>
                  </a:lnTo>
                  <a:lnTo>
                    <a:pt x="7340" y="1181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F05F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79" name="object 4479"/>
            <p:cNvSpPr/>
            <p:nvPr/>
          </p:nvSpPr>
          <p:spPr>
            <a:xfrm>
              <a:off x="12490262" y="686594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92" y="0"/>
                  </a:moveTo>
                  <a:lnTo>
                    <a:pt x="1092" y="139"/>
                  </a:lnTo>
                  <a:lnTo>
                    <a:pt x="698" y="190"/>
                  </a:lnTo>
                  <a:lnTo>
                    <a:pt x="393" y="711"/>
                  </a:lnTo>
                  <a:lnTo>
                    <a:pt x="38" y="1054"/>
                  </a:lnTo>
                  <a:lnTo>
                    <a:pt x="1041" y="2552"/>
                  </a:lnTo>
                  <a:lnTo>
                    <a:pt x="0" y="4152"/>
                  </a:lnTo>
                  <a:lnTo>
                    <a:pt x="228" y="5689"/>
                  </a:lnTo>
                  <a:lnTo>
                    <a:pt x="800" y="5499"/>
                  </a:lnTo>
                  <a:lnTo>
                    <a:pt x="1346" y="5435"/>
                  </a:lnTo>
                  <a:lnTo>
                    <a:pt x="1854" y="5854"/>
                  </a:lnTo>
                  <a:lnTo>
                    <a:pt x="2298" y="5664"/>
                  </a:lnTo>
                  <a:lnTo>
                    <a:pt x="2806" y="5562"/>
                  </a:lnTo>
                  <a:lnTo>
                    <a:pt x="4622" y="3860"/>
                  </a:lnTo>
                  <a:lnTo>
                    <a:pt x="4508" y="3594"/>
                  </a:lnTo>
                  <a:lnTo>
                    <a:pt x="1854" y="2387"/>
                  </a:lnTo>
                  <a:lnTo>
                    <a:pt x="1295" y="1955"/>
                  </a:lnTo>
                  <a:lnTo>
                    <a:pt x="1485" y="1054"/>
                  </a:lnTo>
                  <a:lnTo>
                    <a:pt x="1574" y="68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0" name="object 4480"/>
            <p:cNvSpPr/>
            <p:nvPr/>
          </p:nvSpPr>
          <p:spPr>
            <a:xfrm>
              <a:off x="12475417" y="686593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396" y="0"/>
                  </a:moveTo>
                  <a:lnTo>
                    <a:pt x="444" y="241"/>
                  </a:lnTo>
                  <a:lnTo>
                    <a:pt x="0" y="1193"/>
                  </a:lnTo>
                  <a:lnTo>
                    <a:pt x="507" y="2565"/>
                  </a:lnTo>
                  <a:lnTo>
                    <a:pt x="1041" y="3924"/>
                  </a:lnTo>
                  <a:lnTo>
                    <a:pt x="1549" y="5308"/>
                  </a:lnTo>
                  <a:lnTo>
                    <a:pt x="1739" y="5765"/>
                  </a:lnTo>
                  <a:lnTo>
                    <a:pt x="2070" y="6692"/>
                  </a:lnTo>
                  <a:lnTo>
                    <a:pt x="2552" y="6959"/>
                  </a:lnTo>
                  <a:lnTo>
                    <a:pt x="3263" y="6959"/>
                  </a:lnTo>
                  <a:lnTo>
                    <a:pt x="3213" y="6464"/>
                  </a:lnTo>
                  <a:lnTo>
                    <a:pt x="3098" y="4724"/>
                  </a:lnTo>
                  <a:lnTo>
                    <a:pt x="3162" y="2921"/>
                  </a:lnTo>
                  <a:lnTo>
                    <a:pt x="2387" y="1270"/>
                  </a:lnTo>
                  <a:lnTo>
                    <a:pt x="1955" y="393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1" name="object 4481"/>
            <p:cNvSpPr/>
            <p:nvPr/>
          </p:nvSpPr>
          <p:spPr>
            <a:xfrm>
              <a:off x="12480519" y="687200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819" y="1549"/>
                  </a:moveTo>
                  <a:lnTo>
                    <a:pt x="2413" y="1155"/>
                  </a:lnTo>
                  <a:lnTo>
                    <a:pt x="2006" y="723"/>
                  </a:lnTo>
                  <a:lnTo>
                    <a:pt x="1600" y="342"/>
                  </a:lnTo>
                  <a:lnTo>
                    <a:pt x="1054" y="0"/>
                  </a:lnTo>
                  <a:lnTo>
                    <a:pt x="520" y="165"/>
                  </a:lnTo>
                  <a:lnTo>
                    <a:pt x="0" y="355"/>
                  </a:lnTo>
                  <a:lnTo>
                    <a:pt x="393" y="711"/>
                  </a:lnTo>
                  <a:lnTo>
                    <a:pt x="800" y="1041"/>
                  </a:lnTo>
                  <a:lnTo>
                    <a:pt x="1193" y="1397"/>
                  </a:lnTo>
                  <a:lnTo>
                    <a:pt x="1701" y="1816"/>
                  </a:lnTo>
                  <a:lnTo>
                    <a:pt x="2260" y="1739"/>
                  </a:lnTo>
                  <a:lnTo>
                    <a:pt x="2819" y="1549"/>
                  </a:lnTo>
                  <a:close/>
                </a:path>
                <a:path w="5715" h="3809">
                  <a:moveTo>
                    <a:pt x="5168" y="2527"/>
                  </a:moveTo>
                  <a:lnTo>
                    <a:pt x="4711" y="1943"/>
                  </a:lnTo>
                  <a:lnTo>
                    <a:pt x="4610" y="1790"/>
                  </a:lnTo>
                  <a:lnTo>
                    <a:pt x="4102" y="1955"/>
                  </a:lnTo>
                  <a:lnTo>
                    <a:pt x="3771" y="1981"/>
                  </a:lnTo>
                  <a:lnTo>
                    <a:pt x="3949" y="2425"/>
                  </a:lnTo>
                  <a:lnTo>
                    <a:pt x="4114" y="2895"/>
                  </a:lnTo>
                  <a:lnTo>
                    <a:pt x="4305" y="3340"/>
                  </a:lnTo>
                  <a:lnTo>
                    <a:pt x="4660" y="2933"/>
                  </a:lnTo>
                  <a:lnTo>
                    <a:pt x="5168" y="252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2" name="object 4482"/>
            <p:cNvSpPr/>
            <p:nvPr/>
          </p:nvSpPr>
          <p:spPr>
            <a:xfrm>
              <a:off x="12487136" y="6876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0" y="203"/>
                  </a:lnTo>
                  <a:lnTo>
                    <a:pt x="38" y="368"/>
                  </a:lnTo>
                  <a:lnTo>
                    <a:pt x="165" y="444"/>
                  </a:lnTo>
                  <a:lnTo>
                    <a:pt x="444" y="266"/>
                  </a:lnTo>
                  <a:lnTo>
                    <a:pt x="393" y="11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3" name="object 4483"/>
            <p:cNvSpPr/>
            <p:nvPr/>
          </p:nvSpPr>
          <p:spPr>
            <a:xfrm>
              <a:off x="12490483" y="68713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30" y="0"/>
                  </a:moveTo>
                  <a:lnTo>
                    <a:pt x="584" y="63"/>
                  </a:lnTo>
                  <a:lnTo>
                    <a:pt x="0" y="266"/>
                  </a:lnTo>
                  <a:lnTo>
                    <a:pt x="508" y="698"/>
                  </a:lnTo>
                  <a:lnTo>
                    <a:pt x="1054" y="622"/>
                  </a:lnTo>
                  <a:lnTo>
                    <a:pt x="1651" y="43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4" name="object 4484"/>
            <p:cNvSpPr/>
            <p:nvPr/>
          </p:nvSpPr>
          <p:spPr>
            <a:xfrm>
              <a:off x="12476559" y="687123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508"/>
                  </a:lnTo>
                  <a:lnTo>
                    <a:pt x="50" y="1054"/>
                  </a:lnTo>
                  <a:lnTo>
                    <a:pt x="254" y="1638"/>
                  </a:lnTo>
                  <a:lnTo>
                    <a:pt x="469" y="1549"/>
                  </a:lnTo>
                  <a:lnTo>
                    <a:pt x="711" y="1460"/>
                  </a:lnTo>
                  <a:lnTo>
                    <a:pt x="927" y="1384"/>
                  </a:lnTo>
                  <a:lnTo>
                    <a:pt x="762" y="914"/>
                  </a:lnTo>
                  <a:lnTo>
                    <a:pt x="596" y="45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5" name="object 4485"/>
            <p:cNvSpPr/>
            <p:nvPr/>
          </p:nvSpPr>
          <p:spPr>
            <a:xfrm>
              <a:off x="12484964" y="687765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457"/>
                  </a:moveTo>
                  <a:lnTo>
                    <a:pt x="292" y="266"/>
                  </a:lnTo>
                  <a:lnTo>
                    <a:pt x="139" y="152"/>
                  </a:lnTo>
                  <a:lnTo>
                    <a:pt x="0" y="0"/>
                  </a:lnTo>
                  <a:lnTo>
                    <a:pt x="50" y="254"/>
                  </a:lnTo>
                  <a:lnTo>
                    <a:pt x="114" y="457"/>
                  </a:lnTo>
                  <a:lnTo>
                    <a:pt x="203" y="698"/>
                  </a:lnTo>
                  <a:lnTo>
                    <a:pt x="406" y="45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6" name="object 4486"/>
            <p:cNvSpPr/>
            <p:nvPr/>
          </p:nvSpPr>
          <p:spPr>
            <a:xfrm>
              <a:off x="12491041" y="6876759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29">
                  <a:moveTo>
                    <a:pt x="10807" y="0"/>
                  </a:moveTo>
                  <a:lnTo>
                    <a:pt x="10591" y="101"/>
                  </a:lnTo>
                  <a:lnTo>
                    <a:pt x="10121" y="266"/>
                  </a:lnTo>
                  <a:lnTo>
                    <a:pt x="10020" y="927"/>
                  </a:lnTo>
                  <a:lnTo>
                    <a:pt x="9563" y="1244"/>
                  </a:lnTo>
                  <a:lnTo>
                    <a:pt x="9016" y="1485"/>
                  </a:lnTo>
                  <a:lnTo>
                    <a:pt x="8547" y="1638"/>
                  </a:lnTo>
                  <a:lnTo>
                    <a:pt x="7861" y="1892"/>
                  </a:lnTo>
                  <a:lnTo>
                    <a:pt x="6959" y="2273"/>
                  </a:lnTo>
                  <a:lnTo>
                    <a:pt x="7048" y="2971"/>
                  </a:lnTo>
                  <a:lnTo>
                    <a:pt x="7124" y="3301"/>
                  </a:lnTo>
                  <a:lnTo>
                    <a:pt x="7543" y="4698"/>
                  </a:lnTo>
                  <a:lnTo>
                    <a:pt x="5245" y="3441"/>
                  </a:lnTo>
                  <a:lnTo>
                    <a:pt x="5651" y="4851"/>
                  </a:lnTo>
                  <a:lnTo>
                    <a:pt x="5867" y="5676"/>
                  </a:lnTo>
                  <a:lnTo>
                    <a:pt x="7162" y="5638"/>
                  </a:lnTo>
                  <a:lnTo>
                    <a:pt x="7073" y="6680"/>
                  </a:lnTo>
                  <a:lnTo>
                    <a:pt x="5676" y="8089"/>
                  </a:lnTo>
                  <a:lnTo>
                    <a:pt x="4368" y="6337"/>
                  </a:lnTo>
                  <a:lnTo>
                    <a:pt x="2819" y="6718"/>
                  </a:lnTo>
                  <a:lnTo>
                    <a:pt x="3251" y="2870"/>
                  </a:lnTo>
                  <a:lnTo>
                    <a:pt x="1600" y="4025"/>
                  </a:lnTo>
                  <a:lnTo>
                    <a:pt x="761" y="4584"/>
                  </a:lnTo>
                  <a:lnTo>
                    <a:pt x="0" y="6946"/>
                  </a:lnTo>
                  <a:lnTo>
                    <a:pt x="698" y="8928"/>
                  </a:lnTo>
                  <a:lnTo>
                    <a:pt x="2260" y="10718"/>
                  </a:lnTo>
                  <a:lnTo>
                    <a:pt x="2362" y="10921"/>
                  </a:lnTo>
                  <a:lnTo>
                    <a:pt x="3174" y="10782"/>
                  </a:lnTo>
                  <a:lnTo>
                    <a:pt x="3962" y="10337"/>
                  </a:lnTo>
                  <a:lnTo>
                    <a:pt x="4762" y="10985"/>
                  </a:lnTo>
                  <a:lnTo>
                    <a:pt x="6807" y="10439"/>
                  </a:lnTo>
                  <a:lnTo>
                    <a:pt x="7340" y="7734"/>
                  </a:lnTo>
                  <a:lnTo>
                    <a:pt x="9664" y="7569"/>
                  </a:lnTo>
                  <a:lnTo>
                    <a:pt x="10299" y="7467"/>
                  </a:lnTo>
                  <a:lnTo>
                    <a:pt x="11061" y="7696"/>
                  </a:lnTo>
                  <a:lnTo>
                    <a:pt x="11760" y="6045"/>
                  </a:lnTo>
                  <a:lnTo>
                    <a:pt x="12471" y="6184"/>
                  </a:lnTo>
                  <a:lnTo>
                    <a:pt x="13157" y="6184"/>
                  </a:lnTo>
                  <a:lnTo>
                    <a:pt x="12877" y="5194"/>
                  </a:lnTo>
                  <a:lnTo>
                    <a:pt x="12077" y="4292"/>
                  </a:lnTo>
                  <a:lnTo>
                    <a:pt x="12801" y="3174"/>
                  </a:lnTo>
                  <a:lnTo>
                    <a:pt x="13296" y="1422"/>
                  </a:lnTo>
                  <a:lnTo>
                    <a:pt x="11061" y="1333"/>
                  </a:lnTo>
                  <a:lnTo>
                    <a:pt x="10807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7" name="object 4487"/>
            <p:cNvSpPr/>
            <p:nvPr/>
          </p:nvSpPr>
          <p:spPr>
            <a:xfrm>
              <a:off x="12493858" y="6874882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4289" y="8204"/>
                  </a:moveTo>
                  <a:lnTo>
                    <a:pt x="1574" y="8204"/>
                  </a:lnTo>
                  <a:lnTo>
                    <a:pt x="2857" y="9982"/>
                  </a:lnTo>
                  <a:lnTo>
                    <a:pt x="4229" y="8597"/>
                  </a:lnTo>
                  <a:lnTo>
                    <a:pt x="4289" y="8204"/>
                  </a:lnTo>
                  <a:close/>
                </a:path>
                <a:path w="5715" h="10159">
                  <a:moveTo>
                    <a:pt x="3759" y="0"/>
                  </a:moveTo>
                  <a:lnTo>
                    <a:pt x="2501" y="698"/>
                  </a:lnTo>
                  <a:lnTo>
                    <a:pt x="1054" y="2984"/>
                  </a:lnTo>
                  <a:lnTo>
                    <a:pt x="800" y="3886"/>
                  </a:lnTo>
                  <a:lnTo>
                    <a:pt x="431" y="4737"/>
                  </a:lnTo>
                  <a:lnTo>
                    <a:pt x="0" y="8597"/>
                  </a:lnTo>
                  <a:lnTo>
                    <a:pt x="1574" y="8204"/>
                  </a:lnTo>
                  <a:lnTo>
                    <a:pt x="4289" y="8204"/>
                  </a:lnTo>
                  <a:lnTo>
                    <a:pt x="4352" y="7543"/>
                  </a:lnTo>
                  <a:lnTo>
                    <a:pt x="3060" y="7543"/>
                  </a:lnTo>
                  <a:lnTo>
                    <a:pt x="2425" y="5308"/>
                  </a:lnTo>
                  <a:lnTo>
                    <a:pt x="4361" y="5308"/>
                  </a:lnTo>
                  <a:lnTo>
                    <a:pt x="4229" y="4838"/>
                  </a:lnTo>
                  <a:lnTo>
                    <a:pt x="4140" y="4140"/>
                  </a:lnTo>
                  <a:lnTo>
                    <a:pt x="3784" y="4089"/>
                  </a:lnTo>
                  <a:lnTo>
                    <a:pt x="3848" y="3898"/>
                  </a:lnTo>
                  <a:lnTo>
                    <a:pt x="4758" y="3886"/>
                  </a:lnTo>
                  <a:lnTo>
                    <a:pt x="5524" y="3606"/>
                  </a:lnTo>
                  <a:lnTo>
                    <a:pt x="5232" y="2844"/>
                  </a:lnTo>
                  <a:lnTo>
                    <a:pt x="4800" y="2095"/>
                  </a:lnTo>
                  <a:lnTo>
                    <a:pt x="5410" y="1295"/>
                  </a:lnTo>
                  <a:lnTo>
                    <a:pt x="3759" y="0"/>
                  </a:lnTo>
                  <a:close/>
                </a:path>
                <a:path w="5715" h="10159">
                  <a:moveTo>
                    <a:pt x="4356" y="7505"/>
                  </a:moveTo>
                  <a:lnTo>
                    <a:pt x="3060" y="7543"/>
                  </a:lnTo>
                  <a:lnTo>
                    <a:pt x="4352" y="7543"/>
                  </a:lnTo>
                  <a:close/>
                </a:path>
                <a:path w="5715" h="10159">
                  <a:moveTo>
                    <a:pt x="4361" y="5308"/>
                  </a:moveTo>
                  <a:lnTo>
                    <a:pt x="2425" y="5308"/>
                  </a:lnTo>
                  <a:lnTo>
                    <a:pt x="4724" y="6591"/>
                  </a:lnTo>
                  <a:lnTo>
                    <a:pt x="4361" y="5308"/>
                  </a:lnTo>
                  <a:close/>
                </a:path>
                <a:path w="5715" h="10159">
                  <a:moveTo>
                    <a:pt x="4723" y="3898"/>
                  </a:moveTo>
                  <a:lnTo>
                    <a:pt x="3848" y="3898"/>
                  </a:lnTo>
                  <a:lnTo>
                    <a:pt x="4140" y="4140"/>
                  </a:lnTo>
                  <a:lnTo>
                    <a:pt x="4723" y="3898"/>
                  </a:lnTo>
                  <a:close/>
                </a:path>
              </a:pathLst>
            </a:custGeom>
            <a:solidFill>
              <a:srgbClr val="EE2A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8" name="object 4488"/>
            <p:cNvSpPr/>
            <p:nvPr/>
          </p:nvSpPr>
          <p:spPr>
            <a:xfrm>
              <a:off x="12487284" y="685949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114" y="0"/>
                  </a:moveTo>
                  <a:lnTo>
                    <a:pt x="3746" y="419"/>
                  </a:lnTo>
                  <a:lnTo>
                    <a:pt x="3365" y="800"/>
                  </a:lnTo>
                  <a:lnTo>
                    <a:pt x="2997" y="1231"/>
                  </a:lnTo>
                  <a:lnTo>
                    <a:pt x="2044" y="1701"/>
                  </a:lnTo>
                  <a:lnTo>
                    <a:pt x="1015" y="1701"/>
                  </a:lnTo>
                  <a:lnTo>
                    <a:pt x="0" y="1574"/>
                  </a:lnTo>
                  <a:lnTo>
                    <a:pt x="368" y="2755"/>
                  </a:lnTo>
                  <a:lnTo>
                    <a:pt x="1866" y="2641"/>
                  </a:lnTo>
                  <a:lnTo>
                    <a:pt x="3314" y="5334"/>
                  </a:lnTo>
                  <a:lnTo>
                    <a:pt x="5054" y="5245"/>
                  </a:lnTo>
                  <a:lnTo>
                    <a:pt x="8254" y="5397"/>
                  </a:lnTo>
                  <a:lnTo>
                    <a:pt x="7061" y="4241"/>
                  </a:lnTo>
                  <a:lnTo>
                    <a:pt x="7061" y="3619"/>
                  </a:lnTo>
                  <a:lnTo>
                    <a:pt x="6108" y="3187"/>
                  </a:lnTo>
                  <a:lnTo>
                    <a:pt x="5778" y="3048"/>
                  </a:lnTo>
                  <a:lnTo>
                    <a:pt x="5473" y="2895"/>
                  </a:lnTo>
                  <a:lnTo>
                    <a:pt x="5156" y="2781"/>
                  </a:lnTo>
                  <a:lnTo>
                    <a:pt x="5295" y="2451"/>
                  </a:lnTo>
                  <a:lnTo>
                    <a:pt x="5448" y="2133"/>
                  </a:lnTo>
                  <a:lnTo>
                    <a:pt x="5575" y="1828"/>
                  </a:lnTo>
                  <a:lnTo>
                    <a:pt x="5321" y="1130"/>
                  </a:lnTo>
                  <a:lnTo>
                    <a:pt x="4698" y="838"/>
                  </a:lnTo>
                  <a:lnTo>
                    <a:pt x="4368" y="698"/>
                  </a:lnTo>
                  <a:lnTo>
                    <a:pt x="4305" y="48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89" name="object 4489"/>
            <p:cNvSpPr/>
            <p:nvPr/>
          </p:nvSpPr>
          <p:spPr>
            <a:xfrm>
              <a:off x="12501856" y="687484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3492" y="0"/>
                  </a:moveTo>
                  <a:lnTo>
                    <a:pt x="1803" y="457"/>
                  </a:lnTo>
                  <a:lnTo>
                    <a:pt x="1346" y="1130"/>
                  </a:lnTo>
                  <a:lnTo>
                    <a:pt x="1333" y="2324"/>
                  </a:lnTo>
                  <a:lnTo>
                    <a:pt x="0" y="1904"/>
                  </a:lnTo>
                  <a:lnTo>
                    <a:pt x="241" y="3251"/>
                  </a:lnTo>
                  <a:lnTo>
                    <a:pt x="2463" y="3327"/>
                  </a:lnTo>
                  <a:lnTo>
                    <a:pt x="1993" y="5092"/>
                  </a:lnTo>
                  <a:lnTo>
                    <a:pt x="4051" y="4330"/>
                  </a:lnTo>
                  <a:lnTo>
                    <a:pt x="4495" y="4140"/>
                  </a:lnTo>
                  <a:lnTo>
                    <a:pt x="4978" y="3987"/>
                  </a:lnTo>
                  <a:lnTo>
                    <a:pt x="5410" y="3797"/>
                  </a:lnTo>
                  <a:lnTo>
                    <a:pt x="5308" y="3136"/>
                  </a:lnTo>
                  <a:lnTo>
                    <a:pt x="6235" y="1943"/>
                  </a:lnTo>
                  <a:lnTo>
                    <a:pt x="3949" y="260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0" name="object 4490"/>
            <p:cNvSpPr/>
            <p:nvPr/>
          </p:nvSpPr>
          <p:spPr>
            <a:xfrm>
              <a:off x="12490865" y="68734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84" y="0"/>
                  </a:moveTo>
                  <a:lnTo>
                    <a:pt x="825" y="165"/>
                  </a:lnTo>
                  <a:lnTo>
                    <a:pt x="406" y="279"/>
                  </a:lnTo>
                  <a:lnTo>
                    <a:pt x="508" y="761"/>
                  </a:lnTo>
                  <a:lnTo>
                    <a:pt x="0" y="1473"/>
                  </a:lnTo>
                  <a:lnTo>
                    <a:pt x="914" y="1663"/>
                  </a:lnTo>
                  <a:lnTo>
                    <a:pt x="1371" y="1358"/>
                  </a:lnTo>
                  <a:lnTo>
                    <a:pt x="2057" y="1130"/>
                  </a:lnTo>
                  <a:lnTo>
                    <a:pt x="1651" y="43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1" name="object 4491"/>
            <p:cNvSpPr/>
            <p:nvPr/>
          </p:nvSpPr>
          <p:spPr>
            <a:xfrm>
              <a:off x="12498526" y="686798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1066" y="368"/>
                  </a:lnTo>
                  <a:lnTo>
                    <a:pt x="0" y="203"/>
                  </a:lnTo>
                  <a:lnTo>
                    <a:pt x="317" y="1549"/>
                  </a:lnTo>
                  <a:lnTo>
                    <a:pt x="914" y="1981"/>
                  </a:lnTo>
                  <a:lnTo>
                    <a:pt x="1739" y="1485"/>
                  </a:lnTo>
                  <a:lnTo>
                    <a:pt x="1409" y="66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2" name="object 4492"/>
            <p:cNvSpPr/>
            <p:nvPr/>
          </p:nvSpPr>
          <p:spPr>
            <a:xfrm>
              <a:off x="12501755" y="687369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03" y="0"/>
                  </a:moveTo>
                  <a:lnTo>
                    <a:pt x="635" y="266"/>
                  </a:lnTo>
                  <a:lnTo>
                    <a:pt x="355" y="457"/>
                  </a:lnTo>
                  <a:lnTo>
                    <a:pt x="203" y="762"/>
                  </a:lnTo>
                  <a:lnTo>
                    <a:pt x="0" y="1016"/>
                  </a:lnTo>
                  <a:lnTo>
                    <a:pt x="342" y="1447"/>
                  </a:lnTo>
                  <a:lnTo>
                    <a:pt x="698" y="1308"/>
                  </a:lnTo>
                  <a:lnTo>
                    <a:pt x="952" y="1130"/>
                  </a:lnTo>
                  <a:lnTo>
                    <a:pt x="1143" y="1016"/>
                  </a:lnTo>
                  <a:lnTo>
                    <a:pt x="1854" y="1270"/>
                  </a:lnTo>
                  <a:lnTo>
                    <a:pt x="1485" y="584"/>
                  </a:lnTo>
                  <a:lnTo>
                    <a:pt x="1295" y="25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3" name="object 4493"/>
            <p:cNvSpPr/>
            <p:nvPr/>
          </p:nvSpPr>
          <p:spPr>
            <a:xfrm>
              <a:off x="12498665" y="687617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09" y="0"/>
                  </a:moveTo>
                  <a:lnTo>
                    <a:pt x="0" y="800"/>
                  </a:lnTo>
                  <a:lnTo>
                    <a:pt x="419" y="1549"/>
                  </a:lnTo>
                  <a:lnTo>
                    <a:pt x="711" y="2311"/>
                  </a:lnTo>
                  <a:lnTo>
                    <a:pt x="927" y="2222"/>
                  </a:lnTo>
                  <a:lnTo>
                    <a:pt x="1155" y="2146"/>
                  </a:lnTo>
                  <a:lnTo>
                    <a:pt x="1397" y="2057"/>
                  </a:lnTo>
                  <a:lnTo>
                    <a:pt x="1219" y="1600"/>
                  </a:lnTo>
                  <a:lnTo>
                    <a:pt x="1117" y="1358"/>
                  </a:lnTo>
                  <a:lnTo>
                    <a:pt x="965" y="914"/>
                  </a:lnTo>
                  <a:lnTo>
                    <a:pt x="774" y="45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4" name="object 4494"/>
            <p:cNvSpPr/>
            <p:nvPr/>
          </p:nvSpPr>
          <p:spPr>
            <a:xfrm>
              <a:off x="12499780" y="68770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52"/>
                  </a:lnTo>
                  <a:lnTo>
                    <a:pt x="482" y="342"/>
                  </a:lnTo>
                  <a:lnTo>
                    <a:pt x="0" y="508"/>
                  </a:lnTo>
                  <a:lnTo>
                    <a:pt x="114" y="749"/>
                  </a:lnTo>
                  <a:lnTo>
                    <a:pt x="190" y="965"/>
                  </a:lnTo>
                  <a:lnTo>
                    <a:pt x="279" y="1206"/>
                  </a:lnTo>
                  <a:lnTo>
                    <a:pt x="825" y="965"/>
                  </a:lnTo>
                  <a:lnTo>
                    <a:pt x="1295" y="66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5" name="object 4495"/>
            <p:cNvSpPr/>
            <p:nvPr/>
          </p:nvSpPr>
          <p:spPr>
            <a:xfrm>
              <a:off x="12503728" y="68708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06" y="0"/>
                  </a:moveTo>
                  <a:lnTo>
                    <a:pt x="1041" y="76"/>
                  </a:lnTo>
                  <a:lnTo>
                    <a:pt x="850" y="127"/>
                  </a:lnTo>
                  <a:lnTo>
                    <a:pt x="685" y="203"/>
                  </a:lnTo>
                  <a:lnTo>
                    <a:pt x="457" y="266"/>
                  </a:lnTo>
                  <a:lnTo>
                    <a:pt x="241" y="368"/>
                  </a:lnTo>
                  <a:lnTo>
                    <a:pt x="0" y="457"/>
                  </a:lnTo>
                  <a:lnTo>
                    <a:pt x="317" y="609"/>
                  </a:lnTo>
                  <a:lnTo>
                    <a:pt x="952" y="901"/>
                  </a:lnTo>
                  <a:lnTo>
                    <a:pt x="1193" y="800"/>
                  </a:lnTo>
                  <a:lnTo>
                    <a:pt x="1409" y="698"/>
                  </a:lnTo>
                  <a:lnTo>
                    <a:pt x="1650" y="609"/>
                  </a:lnTo>
                  <a:lnTo>
                    <a:pt x="1498" y="406"/>
                  </a:lnTo>
                  <a:lnTo>
                    <a:pt x="1346" y="21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6" name="object 4496"/>
            <p:cNvSpPr/>
            <p:nvPr/>
          </p:nvSpPr>
          <p:spPr>
            <a:xfrm>
              <a:off x="12494080" y="68746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93" y="0"/>
                  </a:moveTo>
                  <a:lnTo>
                    <a:pt x="0" y="368"/>
                  </a:lnTo>
                  <a:lnTo>
                    <a:pt x="292" y="1054"/>
                  </a:lnTo>
                  <a:lnTo>
                    <a:pt x="596" y="736"/>
                  </a:lnTo>
                  <a:lnTo>
                    <a:pt x="825" y="39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7" name="object 4497"/>
            <p:cNvSpPr/>
            <p:nvPr/>
          </p:nvSpPr>
          <p:spPr>
            <a:xfrm>
              <a:off x="12500560" y="687435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2" y="1993"/>
                  </a:moveTo>
                  <a:lnTo>
                    <a:pt x="88" y="1752"/>
                  </a:lnTo>
                  <a:lnTo>
                    <a:pt x="0" y="1943"/>
                  </a:lnTo>
                  <a:lnTo>
                    <a:pt x="342" y="1993"/>
                  </a:lnTo>
                  <a:close/>
                </a:path>
                <a:path w="3809" h="3175">
                  <a:moveTo>
                    <a:pt x="1295" y="2413"/>
                  </a:moveTo>
                  <a:lnTo>
                    <a:pt x="965" y="2273"/>
                  </a:lnTo>
                  <a:lnTo>
                    <a:pt x="660" y="2120"/>
                  </a:lnTo>
                  <a:lnTo>
                    <a:pt x="342" y="2006"/>
                  </a:lnTo>
                  <a:lnTo>
                    <a:pt x="431" y="2209"/>
                  </a:lnTo>
                  <a:lnTo>
                    <a:pt x="533" y="2451"/>
                  </a:lnTo>
                  <a:lnTo>
                    <a:pt x="609" y="2679"/>
                  </a:lnTo>
                  <a:lnTo>
                    <a:pt x="850" y="2603"/>
                  </a:lnTo>
                  <a:lnTo>
                    <a:pt x="1054" y="2514"/>
                  </a:lnTo>
                  <a:lnTo>
                    <a:pt x="1295" y="2413"/>
                  </a:lnTo>
                  <a:close/>
                </a:path>
                <a:path w="3809" h="3175">
                  <a:moveTo>
                    <a:pt x="3517" y="0"/>
                  </a:moveTo>
                  <a:lnTo>
                    <a:pt x="3302" y="88"/>
                  </a:lnTo>
                  <a:lnTo>
                    <a:pt x="3073" y="165"/>
                  </a:lnTo>
                  <a:lnTo>
                    <a:pt x="2832" y="266"/>
                  </a:lnTo>
                  <a:lnTo>
                    <a:pt x="2921" y="495"/>
                  </a:lnTo>
                  <a:lnTo>
                    <a:pt x="3009" y="711"/>
                  </a:lnTo>
                  <a:lnTo>
                    <a:pt x="3111" y="952"/>
                  </a:lnTo>
                  <a:lnTo>
                    <a:pt x="3225" y="635"/>
                  </a:lnTo>
                  <a:lnTo>
                    <a:pt x="3378" y="317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8" name="object 4498"/>
            <p:cNvSpPr/>
            <p:nvPr/>
          </p:nvSpPr>
          <p:spPr>
            <a:xfrm>
              <a:off x="12503728" y="68707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88" y="88"/>
                  </a:lnTo>
                  <a:lnTo>
                    <a:pt x="0" y="571"/>
                  </a:lnTo>
                  <a:lnTo>
                    <a:pt x="241" y="495"/>
                  </a:lnTo>
                  <a:lnTo>
                    <a:pt x="444" y="393"/>
                  </a:lnTo>
                  <a:lnTo>
                    <a:pt x="685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499" name="object 4499"/>
            <p:cNvSpPr/>
            <p:nvPr/>
          </p:nvSpPr>
          <p:spPr>
            <a:xfrm>
              <a:off x="12489777" y="685859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628" y="927"/>
                  </a:moveTo>
                  <a:lnTo>
                    <a:pt x="2286" y="914"/>
                  </a:lnTo>
                  <a:lnTo>
                    <a:pt x="1612" y="914"/>
                  </a:lnTo>
                  <a:lnTo>
                    <a:pt x="1206" y="558"/>
                  </a:lnTo>
                  <a:lnTo>
                    <a:pt x="647" y="0"/>
                  </a:lnTo>
                  <a:lnTo>
                    <a:pt x="215" y="558"/>
                  </a:lnTo>
                  <a:lnTo>
                    <a:pt x="0" y="812"/>
                  </a:lnTo>
                  <a:lnTo>
                    <a:pt x="381" y="1574"/>
                  </a:lnTo>
                  <a:lnTo>
                    <a:pt x="508" y="2120"/>
                  </a:lnTo>
                  <a:lnTo>
                    <a:pt x="863" y="1714"/>
                  </a:lnTo>
                  <a:lnTo>
                    <a:pt x="1257" y="1308"/>
                  </a:lnTo>
                  <a:lnTo>
                    <a:pt x="1600" y="927"/>
                  </a:lnTo>
                  <a:lnTo>
                    <a:pt x="1714" y="1155"/>
                  </a:lnTo>
                  <a:lnTo>
                    <a:pt x="1790" y="1371"/>
                  </a:lnTo>
                  <a:lnTo>
                    <a:pt x="1879" y="1612"/>
                  </a:lnTo>
                  <a:lnTo>
                    <a:pt x="2133" y="1371"/>
                  </a:lnTo>
                  <a:lnTo>
                    <a:pt x="2628" y="92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0" name="object 4500"/>
            <p:cNvSpPr/>
            <p:nvPr/>
          </p:nvSpPr>
          <p:spPr>
            <a:xfrm>
              <a:off x="12461389" y="6880570"/>
              <a:ext cx="15240" cy="20955"/>
            </a:xfrm>
            <a:custGeom>
              <a:avLst/>
              <a:gdLst/>
              <a:ahLst/>
              <a:cxnLst/>
              <a:rect l="l" t="t" r="r" b="b"/>
              <a:pathLst>
                <a:path w="15240" h="20954">
                  <a:moveTo>
                    <a:pt x="11201" y="14300"/>
                  </a:moveTo>
                  <a:lnTo>
                    <a:pt x="9652" y="14300"/>
                  </a:lnTo>
                  <a:lnTo>
                    <a:pt x="9931" y="14668"/>
                  </a:lnTo>
                  <a:lnTo>
                    <a:pt x="9359" y="16675"/>
                  </a:lnTo>
                  <a:lnTo>
                    <a:pt x="10121" y="17919"/>
                  </a:lnTo>
                  <a:lnTo>
                    <a:pt x="11709" y="18935"/>
                  </a:lnTo>
                  <a:lnTo>
                    <a:pt x="11976" y="19126"/>
                  </a:lnTo>
                  <a:lnTo>
                    <a:pt x="11366" y="19697"/>
                  </a:lnTo>
                  <a:lnTo>
                    <a:pt x="10947" y="19926"/>
                  </a:lnTo>
                  <a:lnTo>
                    <a:pt x="11518" y="20396"/>
                  </a:lnTo>
                  <a:lnTo>
                    <a:pt x="12153" y="20269"/>
                  </a:lnTo>
                  <a:lnTo>
                    <a:pt x="12776" y="20116"/>
                  </a:lnTo>
                  <a:lnTo>
                    <a:pt x="13208" y="19189"/>
                  </a:lnTo>
                  <a:lnTo>
                    <a:pt x="13157" y="18122"/>
                  </a:lnTo>
                  <a:lnTo>
                    <a:pt x="14109" y="18046"/>
                  </a:lnTo>
                  <a:lnTo>
                    <a:pt x="14757" y="17665"/>
                  </a:lnTo>
                  <a:lnTo>
                    <a:pt x="14665" y="17373"/>
                  </a:lnTo>
                  <a:lnTo>
                    <a:pt x="12750" y="17373"/>
                  </a:lnTo>
                  <a:lnTo>
                    <a:pt x="13525" y="15963"/>
                  </a:lnTo>
                  <a:lnTo>
                    <a:pt x="13379" y="15494"/>
                  </a:lnTo>
                  <a:lnTo>
                    <a:pt x="12217" y="15494"/>
                  </a:lnTo>
                  <a:lnTo>
                    <a:pt x="11404" y="15214"/>
                  </a:lnTo>
                  <a:lnTo>
                    <a:pt x="11201" y="14300"/>
                  </a:lnTo>
                  <a:close/>
                </a:path>
                <a:path w="15240" h="20954">
                  <a:moveTo>
                    <a:pt x="14554" y="17018"/>
                  </a:moveTo>
                  <a:lnTo>
                    <a:pt x="12750" y="17373"/>
                  </a:lnTo>
                  <a:lnTo>
                    <a:pt x="14665" y="17373"/>
                  </a:lnTo>
                  <a:lnTo>
                    <a:pt x="14554" y="17018"/>
                  </a:lnTo>
                  <a:close/>
                </a:path>
                <a:path w="15240" h="20954">
                  <a:moveTo>
                    <a:pt x="13296" y="15227"/>
                  </a:moveTo>
                  <a:lnTo>
                    <a:pt x="12217" y="15494"/>
                  </a:lnTo>
                  <a:lnTo>
                    <a:pt x="13379" y="15494"/>
                  </a:lnTo>
                  <a:lnTo>
                    <a:pt x="13296" y="15227"/>
                  </a:lnTo>
                  <a:close/>
                </a:path>
                <a:path w="15240" h="20954">
                  <a:moveTo>
                    <a:pt x="647" y="1041"/>
                  </a:moveTo>
                  <a:lnTo>
                    <a:pt x="0" y="1282"/>
                  </a:lnTo>
                  <a:lnTo>
                    <a:pt x="228" y="2032"/>
                  </a:lnTo>
                  <a:lnTo>
                    <a:pt x="698" y="2781"/>
                  </a:lnTo>
                  <a:lnTo>
                    <a:pt x="76" y="3543"/>
                  </a:lnTo>
                  <a:lnTo>
                    <a:pt x="850" y="5727"/>
                  </a:lnTo>
                  <a:lnTo>
                    <a:pt x="1371" y="8293"/>
                  </a:lnTo>
                  <a:lnTo>
                    <a:pt x="5715" y="9779"/>
                  </a:lnTo>
                  <a:lnTo>
                    <a:pt x="4978" y="10845"/>
                  </a:lnTo>
                  <a:lnTo>
                    <a:pt x="4775" y="12039"/>
                  </a:lnTo>
                  <a:lnTo>
                    <a:pt x="6604" y="12280"/>
                  </a:lnTo>
                  <a:lnTo>
                    <a:pt x="7480" y="14465"/>
                  </a:lnTo>
                  <a:lnTo>
                    <a:pt x="9499" y="14325"/>
                  </a:lnTo>
                  <a:lnTo>
                    <a:pt x="9652" y="14300"/>
                  </a:lnTo>
                  <a:lnTo>
                    <a:pt x="11201" y="14300"/>
                  </a:lnTo>
                  <a:lnTo>
                    <a:pt x="10964" y="13233"/>
                  </a:lnTo>
                  <a:lnTo>
                    <a:pt x="9182" y="13233"/>
                  </a:lnTo>
                  <a:lnTo>
                    <a:pt x="8877" y="13131"/>
                  </a:lnTo>
                  <a:lnTo>
                    <a:pt x="8661" y="13131"/>
                  </a:lnTo>
                  <a:lnTo>
                    <a:pt x="8718" y="12471"/>
                  </a:lnTo>
                  <a:lnTo>
                    <a:pt x="10828" y="12369"/>
                  </a:lnTo>
                  <a:lnTo>
                    <a:pt x="10756" y="11785"/>
                  </a:lnTo>
                  <a:lnTo>
                    <a:pt x="10583" y="10744"/>
                  </a:lnTo>
                  <a:lnTo>
                    <a:pt x="9271" y="10744"/>
                  </a:lnTo>
                  <a:lnTo>
                    <a:pt x="8851" y="10718"/>
                  </a:lnTo>
                  <a:lnTo>
                    <a:pt x="8915" y="7696"/>
                  </a:lnTo>
                  <a:lnTo>
                    <a:pt x="9105" y="7569"/>
                  </a:lnTo>
                  <a:lnTo>
                    <a:pt x="11000" y="7569"/>
                  </a:lnTo>
                  <a:lnTo>
                    <a:pt x="10629" y="6692"/>
                  </a:lnTo>
                  <a:lnTo>
                    <a:pt x="10020" y="6388"/>
                  </a:lnTo>
                  <a:lnTo>
                    <a:pt x="9715" y="6273"/>
                  </a:lnTo>
                  <a:lnTo>
                    <a:pt x="9448" y="5588"/>
                  </a:lnTo>
                  <a:lnTo>
                    <a:pt x="8496" y="5143"/>
                  </a:lnTo>
                  <a:lnTo>
                    <a:pt x="6122" y="2743"/>
                  </a:lnTo>
                  <a:lnTo>
                    <a:pt x="1320" y="2743"/>
                  </a:lnTo>
                  <a:lnTo>
                    <a:pt x="1085" y="2032"/>
                  </a:lnTo>
                  <a:lnTo>
                    <a:pt x="898" y="1651"/>
                  </a:lnTo>
                  <a:lnTo>
                    <a:pt x="647" y="1041"/>
                  </a:lnTo>
                  <a:close/>
                </a:path>
                <a:path w="15240" h="20954">
                  <a:moveTo>
                    <a:pt x="10828" y="12369"/>
                  </a:moveTo>
                  <a:lnTo>
                    <a:pt x="8826" y="12369"/>
                  </a:lnTo>
                  <a:lnTo>
                    <a:pt x="9131" y="12471"/>
                  </a:lnTo>
                  <a:lnTo>
                    <a:pt x="9359" y="12484"/>
                  </a:lnTo>
                  <a:lnTo>
                    <a:pt x="9423" y="13017"/>
                  </a:lnTo>
                  <a:lnTo>
                    <a:pt x="9182" y="13233"/>
                  </a:lnTo>
                  <a:lnTo>
                    <a:pt x="10964" y="13233"/>
                  </a:lnTo>
                  <a:lnTo>
                    <a:pt x="10828" y="12369"/>
                  </a:lnTo>
                  <a:close/>
                </a:path>
                <a:path w="15240" h="20954">
                  <a:moveTo>
                    <a:pt x="9906" y="9880"/>
                  </a:moveTo>
                  <a:lnTo>
                    <a:pt x="9271" y="10744"/>
                  </a:lnTo>
                  <a:lnTo>
                    <a:pt x="10583" y="10744"/>
                  </a:lnTo>
                  <a:lnTo>
                    <a:pt x="10147" y="10121"/>
                  </a:lnTo>
                  <a:lnTo>
                    <a:pt x="9906" y="9880"/>
                  </a:lnTo>
                  <a:close/>
                </a:path>
                <a:path w="15240" h="20954">
                  <a:moveTo>
                    <a:pt x="11000" y="7569"/>
                  </a:moveTo>
                  <a:lnTo>
                    <a:pt x="9105" y="7569"/>
                  </a:lnTo>
                  <a:lnTo>
                    <a:pt x="9499" y="7886"/>
                  </a:lnTo>
                  <a:lnTo>
                    <a:pt x="10363" y="7937"/>
                  </a:lnTo>
                  <a:lnTo>
                    <a:pt x="11150" y="7924"/>
                  </a:lnTo>
                  <a:lnTo>
                    <a:pt x="11000" y="7569"/>
                  </a:lnTo>
                  <a:close/>
                </a:path>
                <a:path w="15240" h="20954">
                  <a:moveTo>
                    <a:pt x="3378" y="0"/>
                  </a:moveTo>
                  <a:lnTo>
                    <a:pt x="2019" y="520"/>
                  </a:lnTo>
                  <a:lnTo>
                    <a:pt x="1956" y="1282"/>
                  </a:lnTo>
                  <a:lnTo>
                    <a:pt x="2070" y="1651"/>
                  </a:lnTo>
                  <a:lnTo>
                    <a:pt x="2768" y="2222"/>
                  </a:lnTo>
                  <a:lnTo>
                    <a:pt x="1320" y="2743"/>
                  </a:lnTo>
                  <a:lnTo>
                    <a:pt x="6122" y="274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EE31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1" name="object 4501"/>
            <p:cNvSpPr/>
            <p:nvPr/>
          </p:nvSpPr>
          <p:spPr>
            <a:xfrm>
              <a:off x="12462644" y="6872576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10566" y="14579"/>
                  </a:moveTo>
                  <a:lnTo>
                    <a:pt x="9791" y="14579"/>
                  </a:lnTo>
                  <a:lnTo>
                    <a:pt x="10604" y="14909"/>
                  </a:lnTo>
                  <a:lnTo>
                    <a:pt x="10566" y="14579"/>
                  </a:lnTo>
                  <a:close/>
                </a:path>
                <a:path w="10795" h="15240">
                  <a:moveTo>
                    <a:pt x="2159" y="0"/>
                  </a:moveTo>
                  <a:lnTo>
                    <a:pt x="1930" y="38"/>
                  </a:lnTo>
                  <a:lnTo>
                    <a:pt x="1752" y="152"/>
                  </a:lnTo>
                  <a:lnTo>
                    <a:pt x="1574" y="330"/>
                  </a:lnTo>
                  <a:lnTo>
                    <a:pt x="1778" y="1650"/>
                  </a:lnTo>
                  <a:lnTo>
                    <a:pt x="584" y="2590"/>
                  </a:lnTo>
                  <a:lnTo>
                    <a:pt x="558" y="3860"/>
                  </a:lnTo>
                  <a:lnTo>
                    <a:pt x="0" y="5651"/>
                  </a:lnTo>
                  <a:lnTo>
                    <a:pt x="1701" y="6591"/>
                  </a:lnTo>
                  <a:lnTo>
                    <a:pt x="2133" y="7988"/>
                  </a:lnTo>
                  <a:lnTo>
                    <a:pt x="7239" y="13144"/>
                  </a:lnTo>
                  <a:lnTo>
                    <a:pt x="8191" y="13576"/>
                  </a:lnTo>
                  <a:lnTo>
                    <a:pt x="8343" y="14033"/>
                  </a:lnTo>
                  <a:lnTo>
                    <a:pt x="8445" y="14249"/>
                  </a:lnTo>
                  <a:lnTo>
                    <a:pt x="8775" y="14389"/>
                  </a:lnTo>
                  <a:lnTo>
                    <a:pt x="9385" y="14693"/>
                  </a:lnTo>
                  <a:lnTo>
                    <a:pt x="9791" y="14579"/>
                  </a:lnTo>
                  <a:lnTo>
                    <a:pt x="10566" y="14579"/>
                  </a:lnTo>
                  <a:lnTo>
                    <a:pt x="10388" y="13030"/>
                  </a:lnTo>
                  <a:lnTo>
                    <a:pt x="9880" y="11810"/>
                  </a:lnTo>
                  <a:lnTo>
                    <a:pt x="8128" y="10883"/>
                  </a:lnTo>
                  <a:lnTo>
                    <a:pt x="7785" y="10833"/>
                  </a:lnTo>
                  <a:lnTo>
                    <a:pt x="8068" y="10833"/>
                  </a:lnTo>
                  <a:lnTo>
                    <a:pt x="7744" y="10452"/>
                  </a:lnTo>
                  <a:lnTo>
                    <a:pt x="7709" y="10286"/>
                  </a:lnTo>
                  <a:lnTo>
                    <a:pt x="7874" y="10083"/>
                  </a:lnTo>
                  <a:lnTo>
                    <a:pt x="8926" y="10083"/>
                  </a:lnTo>
                  <a:lnTo>
                    <a:pt x="10655" y="8483"/>
                  </a:lnTo>
                  <a:lnTo>
                    <a:pt x="7632" y="6095"/>
                  </a:lnTo>
                  <a:lnTo>
                    <a:pt x="7992" y="5105"/>
                  </a:lnTo>
                  <a:lnTo>
                    <a:pt x="4838" y="5105"/>
                  </a:lnTo>
                  <a:lnTo>
                    <a:pt x="4394" y="4559"/>
                  </a:lnTo>
                  <a:lnTo>
                    <a:pt x="2654" y="3047"/>
                  </a:lnTo>
                  <a:lnTo>
                    <a:pt x="2933" y="1308"/>
                  </a:lnTo>
                  <a:lnTo>
                    <a:pt x="2159" y="0"/>
                  </a:lnTo>
                  <a:close/>
                </a:path>
                <a:path w="10795" h="15240">
                  <a:moveTo>
                    <a:pt x="8457" y="10518"/>
                  </a:moveTo>
                  <a:lnTo>
                    <a:pt x="8117" y="10833"/>
                  </a:lnTo>
                  <a:lnTo>
                    <a:pt x="8839" y="11061"/>
                  </a:lnTo>
                  <a:lnTo>
                    <a:pt x="8757" y="10833"/>
                  </a:lnTo>
                  <a:lnTo>
                    <a:pt x="8457" y="10518"/>
                  </a:lnTo>
                  <a:close/>
                </a:path>
                <a:path w="10795" h="15240">
                  <a:moveTo>
                    <a:pt x="8068" y="10833"/>
                  </a:moveTo>
                  <a:lnTo>
                    <a:pt x="7785" y="10833"/>
                  </a:lnTo>
                  <a:lnTo>
                    <a:pt x="8089" y="10858"/>
                  </a:lnTo>
                  <a:close/>
                </a:path>
                <a:path w="10795" h="15240">
                  <a:moveTo>
                    <a:pt x="8926" y="10083"/>
                  </a:moveTo>
                  <a:lnTo>
                    <a:pt x="7874" y="10083"/>
                  </a:lnTo>
                  <a:lnTo>
                    <a:pt x="8394" y="10452"/>
                  </a:lnTo>
                  <a:lnTo>
                    <a:pt x="8926" y="10083"/>
                  </a:lnTo>
                  <a:close/>
                </a:path>
                <a:path w="10795" h="15240">
                  <a:moveTo>
                    <a:pt x="6096" y="1790"/>
                  </a:moveTo>
                  <a:lnTo>
                    <a:pt x="5430" y="2044"/>
                  </a:lnTo>
                  <a:lnTo>
                    <a:pt x="5473" y="3682"/>
                  </a:lnTo>
                  <a:lnTo>
                    <a:pt x="6578" y="4305"/>
                  </a:lnTo>
                  <a:lnTo>
                    <a:pt x="5473" y="4838"/>
                  </a:lnTo>
                  <a:lnTo>
                    <a:pt x="4838" y="5105"/>
                  </a:lnTo>
                  <a:lnTo>
                    <a:pt x="7992" y="5105"/>
                  </a:lnTo>
                  <a:lnTo>
                    <a:pt x="8547" y="3581"/>
                  </a:lnTo>
                  <a:lnTo>
                    <a:pt x="7937" y="3327"/>
                  </a:lnTo>
                  <a:lnTo>
                    <a:pt x="6845" y="3009"/>
                  </a:lnTo>
                  <a:lnTo>
                    <a:pt x="6388" y="2489"/>
                  </a:lnTo>
                  <a:lnTo>
                    <a:pt x="6096" y="179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2" name="object 4502"/>
            <p:cNvSpPr/>
            <p:nvPr/>
          </p:nvSpPr>
          <p:spPr>
            <a:xfrm>
              <a:off x="12487980" y="688710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7335" y="9499"/>
                  </a:moveTo>
                  <a:lnTo>
                    <a:pt x="6324" y="9499"/>
                  </a:lnTo>
                  <a:lnTo>
                    <a:pt x="6616" y="12052"/>
                  </a:lnTo>
                  <a:lnTo>
                    <a:pt x="7480" y="12458"/>
                  </a:lnTo>
                  <a:lnTo>
                    <a:pt x="7848" y="11607"/>
                  </a:lnTo>
                  <a:lnTo>
                    <a:pt x="8000" y="11455"/>
                  </a:lnTo>
                  <a:lnTo>
                    <a:pt x="7950" y="11087"/>
                  </a:lnTo>
                  <a:lnTo>
                    <a:pt x="7848" y="10604"/>
                  </a:lnTo>
                  <a:lnTo>
                    <a:pt x="7975" y="10210"/>
                  </a:lnTo>
                  <a:lnTo>
                    <a:pt x="8355" y="9994"/>
                  </a:lnTo>
                  <a:lnTo>
                    <a:pt x="7335" y="9499"/>
                  </a:lnTo>
                  <a:close/>
                </a:path>
                <a:path w="8890" h="12700">
                  <a:moveTo>
                    <a:pt x="7023" y="0"/>
                  </a:moveTo>
                  <a:lnTo>
                    <a:pt x="6248" y="431"/>
                  </a:lnTo>
                  <a:lnTo>
                    <a:pt x="4775" y="952"/>
                  </a:lnTo>
                  <a:lnTo>
                    <a:pt x="5352" y="1549"/>
                  </a:lnTo>
                  <a:lnTo>
                    <a:pt x="5562" y="1981"/>
                  </a:lnTo>
                  <a:lnTo>
                    <a:pt x="3657" y="4406"/>
                  </a:lnTo>
                  <a:lnTo>
                    <a:pt x="1765" y="4533"/>
                  </a:lnTo>
                  <a:lnTo>
                    <a:pt x="76" y="5105"/>
                  </a:lnTo>
                  <a:lnTo>
                    <a:pt x="914" y="6438"/>
                  </a:lnTo>
                  <a:lnTo>
                    <a:pt x="177" y="7746"/>
                  </a:lnTo>
                  <a:lnTo>
                    <a:pt x="0" y="9055"/>
                  </a:lnTo>
                  <a:lnTo>
                    <a:pt x="2565" y="9651"/>
                  </a:lnTo>
                  <a:lnTo>
                    <a:pt x="4368" y="9715"/>
                  </a:lnTo>
                  <a:lnTo>
                    <a:pt x="6324" y="9499"/>
                  </a:lnTo>
                  <a:lnTo>
                    <a:pt x="7335" y="9499"/>
                  </a:lnTo>
                  <a:lnTo>
                    <a:pt x="6730" y="9232"/>
                  </a:lnTo>
                  <a:lnTo>
                    <a:pt x="5372" y="8242"/>
                  </a:lnTo>
                  <a:lnTo>
                    <a:pt x="5829" y="6045"/>
                  </a:lnTo>
                  <a:lnTo>
                    <a:pt x="6007" y="5702"/>
                  </a:lnTo>
                  <a:lnTo>
                    <a:pt x="6504" y="4533"/>
                  </a:lnTo>
                  <a:lnTo>
                    <a:pt x="6578" y="4279"/>
                  </a:lnTo>
                  <a:lnTo>
                    <a:pt x="6946" y="3543"/>
                  </a:lnTo>
                  <a:lnTo>
                    <a:pt x="7251" y="2857"/>
                  </a:lnTo>
                  <a:lnTo>
                    <a:pt x="7569" y="2209"/>
                  </a:lnTo>
                  <a:lnTo>
                    <a:pt x="7416" y="1981"/>
                  </a:lnTo>
                  <a:lnTo>
                    <a:pt x="7264" y="1549"/>
                  </a:lnTo>
                  <a:lnTo>
                    <a:pt x="6997" y="1511"/>
                  </a:lnTo>
                  <a:lnTo>
                    <a:pt x="6959" y="1244"/>
                  </a:lnTo>
                  <a:lnTo>
                    <a:pt x="7440" y="1244"/>
                  </a:lnTo>
                  <a:lnTo>
                    <a:pt x="7823" y="647"/>
                  </a:lnTo>
                  <a:lnTo>
                    <a:pt x="7023" y="0"/>
                  </a:lnTo>
                  <a:close/>
                </a:path>
                <a:path w="8890" h="12700">
                  <a:moveTo>
                    <a:pt x="7440" y="1244"/>
                  </a:moveTo>
                  <a:lnTo>
                    <a:pt x="7073" y="1244"/>
                  </a:lnTo>
                  <a:lnTo>
                    <a:pt x="7277" y="1498"/>
                  </a:lnTo>
                  <a:lnTo>
                    <a:pt x="7440" y="1244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3" name="object 4503"/>
            <p:cNvSpPr/>
            <p:nvPr/>
          </p:nvSpPr>
          <p:spPr>
            <a:xfrm>
              <a:off x="12477742" y="6894798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740" y="2374"/>
                  </a:moveTo>
                  <a:lnTo>
                    <a:pt x="5" y="2882"/>
                  </a:lnTo>
                  <a:lnTo>
                    <a:pt x="0" y="3314"/>
                  </a:lnTo>
                  <a:lnTo>
                    <a:pt x="143" y="3848"/>
                  </a:lnTo>
                  <a:lnTo>
                    <a:pt x="295" y="4279"/>
                  </a:lnTo>
                  <a:lnTo>
                    <a:pt x="1248" y="6007"/>
                  </a:lnTo>
                  <a:lnTo>
                    <a:pt x="1527" y="7772"/>
                  </a:lnTo>
                  <a:lnTo>
                    <a:pt x="663" y="9956"/>
                  </a:lnTo>
                  <a:lnTo>
                    <a:pt x="505" y="10261"/>
                  </a:lnTo>
                  <a:lnTo>
                    <a:pt x="456" y="10667"/>
                  </a:lnTo>
                  <a:lnTo>
                    <a:pt x="1032" y="11099"/>
                  </a:lnTo>
                  <a:lnTo>
                    <a:pt x="1679" y="10960"/>
                  </a:lnTo>
                  <a:lnTo>
                    <a:pt x="2924" y="9918"/>
                  </a:lnTo>
                  <a:lnTo>
                    <a:pt x="4528" y="9918"/>
                  </a:lnTo>
                  <a:lnTo>
                    <a:pt x="4435" y="9613"/>
                  </a:lnTo>
                  <a:lnTo>
                    <a:pt x="3955" y="9309"/>
                  </a:lnTo>
                  <a:lnTo>
                    <a:pt x="4002" y="9055"/>
                  </a:lnTo>
                  <a:lnTo>
                    <a:pt x="4219" y="8928"/>
                  </a:lnTo>
                  <a:lnTo>
                    <a:pt x="5496" y="8928"/>
                  </a:lnTo>
                  <a:lnTo>
                    <a:pt x="6099" y="7772"/>
                  </a:lnTo>
                  <a:lnTo>
                    <a:pt x="7273" y="7772"/>
                  </a:lnTo>
                  <a:lnTo>
                    <a:pt x="6981" y="7416"/>
                  </a:lnTo>
                  <a:lnTo>
                    <a:pt x="3280" y="7416"/>
                  </a:lnTo>
                  <a:lnTo>
                    <a:pt x="3089" y="7315"/>
                  </a:lnTo>
                  <a:lnTo>
                    <a:pt x="2797" y="7251"/>
                  </a:lnTo>
                  <a:lnTo>
                    <a:pt x="2716" y="7099"/>
                  </a:lnTo>
                  <a:lnTo>
                    <a:pt x="2797" y="6667"/>
                  </a:lnTo>
                  <a:lnTo>
                    <a:pt x="5651" y="6667"/>
                  </a:lnTo>
                  <a:lnTo>
                    <a:pt x="5235" y="6426"/>
                  </a:lnTo>
                  <a:lnTo>
                    <a:pt x="4118" y="6261"/>
                  </a:lnTo>
                  <a:lnTo>
                    <a:pt x="4829" y="4851"/>
                  </a:lnTo>
                  <a:lnTo>
                    <a:pt x="5146" y="4165"/>
                  </a:lnTo>
                  <a:lnTo>
                    <a:pt x="4715" y="3428"/>
                  </a:lnTo>
                  <a:lnTo>
                    <a:pt x="1692" y="3314"/>
                  </a:lnTo>
                  <a:lnTo>
                    <a:pt x="740" y="2374"/>
                  </a:lnTo>
                  <a:close/>
                </a:path>
                <a:path w="7620" h="11429">
                  <a:moveTo>
                    <a:pt x="4528" y="9918"/>
                  </a:moveTo>
                  <a:lnTo>
                    <a:pt x="2924" y="9918"/>
                  </a:lnTo>
                  <a:lnTo>
                    <a:pt x="3330" y="10261"/>
                  </a:lnTo>
                  <a:lnTo>
                    <a:pt x="3673" y="10807"/>
                  </a:lnTo>
                  <a:lnTo>
                    <a:pt x="4270" y="10667"/>
                  </a:lnTo>
                  <a:lnTo>
                    <a:pt x="4664" y="10363"/>
                  </a:lnTo>
                  <a:lnTo>
                    <a:pt x="4528" y="9918"/>
                  </a:lnTo>
                  <a:close/>
                </a:path>
                <a:path w="7620" h="11429">
                  <a:moveTo>
                    <a:pt x="7273" y="7772"/>
                  </a:moveTo>
                  <a:lnTo>
                    <a:pt x="6099" y="7772"/>
                  </a:lnTo>
                  <a:lnTo>
                    <a:pt x="6797" y="10312"/>
                  </a:lnTo>
                  <a:lnTo>
                    <a:pt x="7585" y="8153"/>
                  </a:lnTo>
                  <a:lnTo>
                    <a:pt x="7273" y="7772"/>
                  </a:lnTo>
                  <a:close/>
                </a:path>
                <a:path w="7620" h="11429">
                  <a:moveTo>
                    <a:pt x="4662" y="9557"/>
                  </a:moveTo>
                  <a:lnTo>
                    <a:pt x="4740" y="9728"/>
                  </a:lnTo>
                  <a:lnTo>
                    <a:pt x="4662" y="9557"/>
                  </a:lnTo>
                  <a:close/>
                </a:path>
                <a:path w="7620" h="11429">
                  <a:moveTo>
                    <a:pt x="4375" y="9575"/>
                  </a:moveTo>
                  <a:close/>
                </a:path>
                <a:path w="7620" h="11429">
                  <a:moveTo>
                    <a:pt x="5496" y="8928"/>
                  </a:moveTo>
                  <a:lnTo>
                    <a:pt x="4219" y="8928"/>
                  </a:lnTo>
                  <a:lnTo>
                    <a:pt x="4407" y="9105"/>
                  </a:lnTo>
                  <a:lnTo>
                    <a:pt x="4550" y="9309"/>
                  </a:lnTo>
                  <a:lnTo>
                    <a:pt x="4662" y="9557"/>
                  </a:lnTo>
                  <a:lnTo>
                    <a:pt x="4994" y="9474"/>
                  </a:lnTo>
                  <a:lnTo>
                    <a:pt x="5299" y="9258"/>
                  </a:lnTo>
                  <a:lnTo>
                    <a:pt x="5496" y="8928"/>
                  </a:lnTo>
                  <a:close/>
                </a:path>
                <a:path w="7620" h="11429">
                  <a:moveTo>
                    <a:pt x="5651" y="6667"/>
                  </a:moveTo>
                  <a:lnTo>
                    <a:pt x="2797" y="6667"/>
                  </a:lnTo>
                  <a:lnTo>
                    <a:pt x="3216" y="6705"/>
                  </a:lnTo>
                  <a:lnTo>
                    <a:pt x="3343" y="6781"/>
                  </a:lnTo>
                  <a:lnTo>
                    <a:pt x="3517" y="7315"/>
                  </a:lnTo>
                  <a:lnTo>
                    <a:pt x="3280" y="7416"/>
                  </a:lnTo>
                  <a:lnTo>
                    <a:pt x="6981" y="7416"/>
                  </a:lnTo>
                  <a:lnTo>
                    <a:pt x="6907" y="7251"/>
                  </a:lnTo>
                  <a:lnTo>
                    <a:pt x="5743" y="7251"/>
                  </a:lnTo>
                  <a:lnTo>
                    <a:pt x="5783" y="7099"/>
                  </a:lnTo>
                  <a:lnTo>
                    <a:pt x="6023" y="6883"/>
                  </a:lnTo>
                  <a:lnTo>
                    <a:pt x="5651" y="6667"/>
                  </a:lnTo>
                  <a:close/>
                </a:path>
                <a:path w="7620" h="11429">
                  <a:moveTo>
                    <a:pt x="6696" y="6616"/>
                  </a:moveTo>
                  <a:lnTo>
                    <a:pt x="6264" y="6807"/>
                  </a:lnTo>
                  <a:lnTo>
                    <a:pt x="6074" y="6870"/>
                  </a:lnTo>
                  <a:lnTo>
                    <a:pt x="5997" y="7200"/>
                  </a:lnTo>
                  <a:lnTo>
                    <a:pt x="5743" y="7251"/>
                  </a:lnTo>
                  <a:lnTo>
                    <a:pt x="6907" y="7251"/>
                  </a:lnTo>
                  <a:lnTo>
                    <a:pt x="6696" y="6616"/>
                  </a:lnTo>
                  <a:close/>
                </a:path>
                <a:path w="7620" h="11429">
                  <a:moveTo>
                    <a:pt x="2175" y="0"/>
                  </a:moveTo>
                  <a:lnTo>
                    <a:pt x="1463" y="203"/>
                  </a:lnTo>
                  <a:lnTo>
                    <a:pt x="790" y="977"/>
                  </a:lnTo>
                  <a:lnTo>
                    <a:pt x="968" y="1727"/>
                  </a:lnTo>
                  <a:lnTo>
                    <a:pt x="1679" y="1828"/>
                  </a:lnTo>
                  <a:lnTo>
                    <a:pt x="2429" y="1879"/>
                  </a:lnTo>
                  <a:lnTo>
                    <a:pt x="2488" y="2933"/>
                  </a:lnTo>
                  <a:lnTo>
                    <a:pt x="1692" y="3314"/>
                  </a:lnTo>
                  <a:lnTo>
                    <a:pt x="4673" y="3314"/>
                  </a:lnTo>
                  <a:lnTo>
                    <a:pt x="4473" y="2768"/>
                  </a:lnTo>
                  <a:lnTo>
                    <a:pt x="3445" y="2578"/>
                  </a:lnTo>
                  <a:lnTo>
                    <a:pt x="3368" y="1574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4" name="object 4504"/>
            <p:cNvSpPr/>
            <p:nvPr/>
          </p:nvSpPr>
          <p:spPr>
            <a:xfrm>
              <a:off x="12486548" y="688465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895" y="0"/>
                  </a:moveTo>
                  <a:lnTo>
                    <a:pt x="2197" y="596"/>
                  </a:lnTo>
                  <a:lnTo>
                    <a:pt x="1765" y="876"/>
                  </a:lnTo>
                  <a:lnTo>
                    <a:pt x="0" y="2806"/>
                  </a:lnTo>
                  <a:lnTo>
                    <a:pt x="203" y="3289"/>
                  </a:lnTo>
                  <a:lnTo>
                    <a:pt x="2679" y="4000"/>
                  </a:lnTo>
                  <a:lnTo>
                    <a:pt x="2667" y="4356"/>
                  </a:lnTo>
                  <a:lnTo>
                    <a:pt x="2222" y="5587"/>
                  </a:lnTo>
                  <a:lnTo>
                    <a:pt x="749" y="4584"/>
                  </a:lnTo>
                  <a:lnTo>
                    <a:pt x="292" y="5740"/>
                  </a:lnTo>
                  <a:lnTo>
                    <a:pt x="1511" y="7543"/>
                  </a:lnTo>
                  <a:lnTo>
                    <a:pt x="3200" y="6972"/>
                  </a:lnTo>
                  <a:lnTo>
                    <a:pt x="5080" y="6845"/>
                  </a:lnTo>
                  <a:lnTo>
                    <a:pt x="6362" y="5206"/>
                  </a:lnTo>
                  <a:lnTo>
                    <a:pt x="6997" y="4432"/>
                  </a:lnTo>
                  <a:lnTo>
                    <a:pt x="6769" y="3975"/>
                  </a:lnTo>
                  <a:lnTo>
                    <a:pt x="6210" y="3390"/>
                  </a:lnTo>
                  <a:lnTo>
                    <a:pt x="5003" y="2387"/>
                  </a:lnTo>
                  <a:lnTo>
                    <a:pt x="3175" y="208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5" name="object 4505"/>
            <p:cNvSpPr/>
            <p:nvPr/>
          </p:nvSpPr>
          <p:spPr>
            <a:xfrm>
              <a:off x="12479779" y="687524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4381" y="0"/>
                  </a:moveTo>
                  <a:lnTo>
                    <a:pt x="800" y="76"/>
                  </a:lnTo>
                  <a:lnTo>
                    <a:pt x="342" y="1841"/>
                  </a:lnTo>
                  <a:lnTo>
                    <a:pt x="38" y="3936"/>
                  </a:lnTo>
                  <a:lnTo>
                    <a:pt x="0" y="4571"/>
                  </a:lnTo>
                  <a:lnTo>
                    <a:pt x="101" y="6375"/>
                  </a:lnTo>
                  <a:lnTo>
                    <a:pt x="825" y="6959"/>
                  </a:lnTo>
                  <a:lnTo>
                    <a:pt x="2679" y="6591"/>
                  </a:lnTo>
                  <a:lnTo>
                    <a:pt x="3289" y="6134"/>
                  </a:lnTo>
                  <a:lnTo>
                    <a:pt x="3936" y="5791"/>
                  </a:lnTo>
                  <a:lnTo>
                    <a:pt x="3822" y="5245"/>
                  </a:lnTo>
                  <a:lnTo>
                    <a:pt x="3822" y="4724"/>
                  </a:lnTo>
                  <a:lnTo>
                    <a:pt x="4178" y="4203"/>
                  </a:lnTo>
                  <a:lnTo>
                    <a:pt x="4051" y="3886"/>
                  </a:lnTo>
                  <a:lnTo>
                    <a:pt x="4140" y="3594"/>
                  </a:lnTo>
                  <a:lnTo>
                    <a:pt x="4394" y="3352"/>
                  </a:lnTo>
                  <a:lnTo>
                    <a:pt x="4305" y="189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F499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6" name="object 4506"/>
            <p:cNvSpPr/>
            <p:nvPr/>
          </p:nvSpPr>
          <p:spPr>
            <a:xfrm>
              <a:off x="12479742" y="688276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0"/>
                  </a:moveTo>
                  <a:lnTo>
                    <a:pt x="88" y="4114"/>
                  </a:lnTo>
                  <a:lnTo>
                    <a:pt x="1308" y="6261"/>
                  </a:lnTo>
                  <a:lnTo>
                    <a:pt x="4038" y="7048"/>
                  </a:lnTo>
                  <a:lnTo>
                    <a:pt x="4851" y="6108"/>
                  </a:lnTo>
                  <a:lnTo>
                    <a:pt x="1854" y="5194"/>
                  </a:lnTo>
                  <a:lnTo>
                    <a:pt x="4051" y="4254"/>
                  </a:lnTo>
                  <a:lnTo>
                    <a:pt x="3314" y="3263"/>
                  </a:lnTo>
                  <a:lnTo>
                    <a:pt x="3543" y="2133"/>
                  </a:lnTo>
                  <a:lnTo>
                    <a:pt x="3556" y="1041"/>
                  </a:lnTo>
                  <a:lnTo>
                    <a:pt x="2489" y="698"/>
                  </a:lnTo>
                  <a:lnTo>
                    <a:pt x="1308" y="1358"/>
                  </a:lnTo>
                  <a:lnTo>
                    <a:pt x="292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7" name="object 4507"/>
            <p:cNvSpPr/>
            <p:nvPr/>
          </p:nvSpPr>
          <p:spPr>
            <a:xfrm>
              <a:off x="12485584" y="689659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8724" y="0"/>
                  </a:moveTo>
                  <a:lnTo>
                    <a:pt x="6756" y="228"/>
                  </a:lnTo>
                  <a:lnTo>
                    <a:pt x="4965" y="165"/>
                  </a:lnTo>
                  <a:lnTo>
                    <a:pt x="4025" y="1816"/>
                  </a:lnTo>
                  <a:lnTo>
                    <a:pt x="2019" y="673"/>
                  </a:lnTo>
                  <a:lnTo>
                    <a:pt x="863" y="1727"/>
                  </a:lnTo>
                  <a:lnTo>
                    <a:pt x="0" y="3619"/>
                  </a:lnTo>
                  <a:lnTo>
                    <a:pt x="736" y="4317"/>
                  </a:lnTo>
                  <a:lnTo>
                    <a:pt x="1816" y="3505"/>
                  </a:lnTo>
                  <a:lnTo>
                    <a:pt x="2565" y="4165"/>
                  </a:lnTo>
                  <a:lnTo>
                    <a:pt x="2908" y="4356"/>
                  </a:lnTo>
                  <a:lnTo>
                    <a:pt x="3530" y="4648"/>
                  </a:lnTo>
                  <a:lnTo>
                    <a:pt x="4203" y="4368"/>
                  </a:lnTo>
                  <a:lnTo>
                    <a:pt x="3517" y="3162"/>
                  </a:lnTo>
                  <a:lnTo>
                    <a:pt x="3759" y="2197"/>
                  </a:lnTo>
                  <a:lnTo>
                    <a:pt x="6476" y="2031"/>
                  </a:lnTo>
                  <a:lnTo>
                    <a:pt x="7759" y="2400"/>
                  </a:lnTo>
                  <a:lnTo>
                    <a:pt x="9016" y="2565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8" name="object 4508"/>
            <p:cNvSpPr/>
            <p:nvPr/>
          </p:nvSpPr>
          <p:spPr>
            <a:xfrm>
              <a:off x="12471957" y="68902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5029" y="0"/>
                  </a:moveTo>
                  <a:lnTo>
                    <a:pt x="3886" y="355"/>
                  </a:lnTo>
                  <a:lnTo>
                    <a:pt x="3467" y="495"/>
                  </a:lnTo>
                  <a:lnTo>
                    <a:pt x="3022" y="622"/>
                  </a:lnTo>
                  <a:lnTo>
                    <a:pt x="2222" y="2552"/>
                  </a:lnTo>
                  <a:lnTo>
                    <a:pt x="977" y="698"/>
                  </a:lnTo>
                  <a:lnTo>
                    <a:pt x="0" y="965"/>
                  </a:lnTo>
                  <a:lnTo>
                    <a:pt x="190" y="2120"/>
                  </a:lnTo>
                  <a:lnTo>
                    <a:pt x="317" y="3263"/>
                  </a:lnTo>
                  <a:lnTo>
                    <a:pt x="571" y="4406"/>
                  </a:lnTo>
                  <a:lnTo>
                    <a:pt x="838" y="5549"/>
                  </a:lnTo>
                  <a:lnTo>
                    <a:pt x="1651" y="5829"/>
                  </a:lnTo>
                  <a:lnTo>
                    <a:pt x="2730" y="5562"/>
                  </a:lnTo>
                  <a:lnTo>
                    <a:pt x="3479" y="5118"/>
                  </a:lnTo>
                  <a:lnTo>
                    <a:pt x="3835" y="4876"/>
                  </a:lnTo>
                  <a:lnTo>
                    <a:pt x="4089" y="3365"/>
                  </a:lnTo>
                  <a:lnTo>
                    <a:pt x="3619" y="1752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09" name="object 4509"/>
            <p:cNvSpPr/>
            <p:nvPr/>
          </p:nvSpPr>
          <p:spPr>
            <a:xfrm>
              <a:off x="12481847" y="689730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015" y="0"/>
                  </a:moveTo>
                  <a:lnTo>
                    <a:pt x="698" y="114"/>
                  </a:lnTo>
                  <a:lnTo>
                    <a:pt x="368" y="254"/>
                  </a:lnTo>
                  <a:lnTo>
                    <a:pt x="609" y="914"/>
                  </a:lnTo>
                  <a:lnTo>
                    <a:pt x="1054" y="1651"/>
                  </a:lnTo>
                  <a:lnTo>
                    <a:pt x="0" y="3733"/>
                  </a:lnTo>
                  <a:lnTo>
                    <a:pt x="1142" y="3924"/>
                  </a:lnTo>
                  <a:lnTo>
                    <a:pt x="1917" y="4368"/>
                  </a:lnTo>
                  <a:lnTo>
                    <a:pt x="2146" y="4279"/>
                  </a:lnTo>
                  <a:lnTo>
                    <a:pt x="2387" y="4203"/>
                  </a:lnTo>
                  <a:lnTo>
                    <a:pt x="2603" y="4114"/>
                  </a:lnTo>
                  <a:lnTo>
                    <a:pt x="2705" y="3454"/>
                  </a:lnTo>
                  <a:lnTo>
                    <a:pt x="3162" y="3124"/>
                  </a:lnTo>
                  <a:lnTo>
                    <a:pt x="3733" y="2908"/>
                  </a:lnTo>
                  <a:lnTo>
                    <a:pt x="4013" y="2273"/>
                  </a:lnTo>
                  <a:lnTo>
                    <a:pt x="4597" y="1016"/>
                  </a:lnTo>
                  <a:lnTo>
                    <a:pt x="3848" y="1003"/>
                  </a:lnTo>
                  <a:lnTo>
                    <a:pt x="3200" y="711"/>
                  </a:lnTo>
                  <a:lnTo>
                    <a:pt x="2705" y="165"/>
                  </a:lnTo>
                  <a:lnTo>
                    <a:pt x="2463" y="228"/>
                  </a:lnTo>
                  <a:lnTo>
                    <a:pt x="2247" y="317"/>
                  </a:lnTo>
                  <a:lnTo>
                    <a:pt x="2031" y="419"/>
                  </a:lnTo>
                  <a:lnTo>
                    <a:pt x="1955" y="1079"/>
                  </a:lnTo>
                  <a:lnTo>
                    <a:pt x="1689" y="1079"/>
                  </a:lnTo>
                  <a:lnTo>
                    <a:pt x="1295" y="647"/>
                  </a:lnTo>
                  <a:lnTo>
                    <a:pt x="1117" y="20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0" name="object 4510"/>
            <p:cNvSpPr/>
            <p:nvPr/>
          </p:nvSpPr>
          <p:spPr>
            <a:xfrm>
              <a:off x="12474142" y="689511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651" y="0"/>
                  </a:moveTo>
                  <a:lnTo>
                    <a:pt x="1295" y="241"/>
                  </a:lnTo>
                  <a:lnTo>
                    <a:pt x="546" y="685"/>
                  </a:lnTo>
                  <a:lnTo>
                    <a:pt x="787" y="1422"/>
                  </a:lnTo>
                  <a:lnTo>
                    <a:pt x="0" y="2832"/>
                  </a:lnTo>
                  <a:lnTo>
                    <a:pt x="1790" y="2451"/>
                  </a:lnTo>
                  <a:lnTo>
                    <a:pt x="2692" y="2222"/>
                  </a:lnTo>
                  <a:lnTo>
                    <a:pt x="3136" y="2082"/>
                  </a:lnTo>
                  <a:lnTo>
                    <a:pt x="4559" y="1422"/>
                  </a:lnTo>
                  <a:lnTo>
                    <a:pt x="4495" y="1168"/>
                  </a:lnTo>
                  <a:lnTo>
                    <a:pt x="4394" y="673"/>
                  </a:lnTo>
                  <a:lnTo>
                    <a:pt x="3556" y="101"/>
                  </a:lnTo>
                  <a:lnTo>
                    <a:pt x="2565" y="17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F171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1" name="object 4511"/>
            <p:cNvSpPr/>
            <p:nvPr/>
          </p:nvSpPr>
          <p:spPr>
            <a:xfrm>
              <a:off x="12483309" y="68825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04" y="0"/>
                  </a:moveTo>
                  <a:lnTo>
                    <a:pt x="863" y="76"/>
                  </a:lnTo>
                  <a:lnTo>
                    <a:pt x="406" y="266"/>
                  </a:lnTo>
                  <a:lnTo>
                    <a:pt x="266" y="584"/>
                  </a:lnTo>
                  <a:lnTo>
                    <a:pt x="114" y="901"/>
                  </a:lnTo>
                  <a:lnTo>
                    <a:pt x="0" y="1219"/>
                  </a:lnTo>
                  <a:lnTo>
                    <a:pt x="1003" y="1231"/>
                  </a:lnTo>
                  <a:lnTo>
                    <a:pt x="1511" y="2806"/>
                  </a:lnTo>
                  <a:lnTo>
                    <a:pt x="3022" y="2031"/>
                  </a:lnTo>
                  <a:lnTo>
                    <a:pt x="2324" y="1320"/>
                  </a:lnTo>
                  <a:lnTo>
                    <a:pt x="1358" y="95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2" name="object 4512"/>
            <p:cNvSpPr/>
            <p:nvPr/>
          </p:nvSpPr>
          <p:spPr>
            <a:xfrm>
              <a:off x="12474836" y="68810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35" y="0"/>
                  </a:moveTo>
                  <a:lnTo>
                    <a:pt x="0" y="406"/>
                  </a:lnTo>
                  <a:lnTo>
                    <a:pt x="787" y="901"/>
                  </a:lnTo>
                  <a:lnTo>
                    <a:pt x="711" y="1282"/>
                  </a:lnTo>
                  <a:lnTo>
                    <a:pt x="634" y="1778"/>
                  </a:lnTo>
                  <a:lnTo>
                    <a:pt x="850" y="2247"/>
                  </a:lnTo>
                  <a:lnTo>
                    <a:pt x="1498" y="2032"/>
                  </a:lnTo>
                  <a:lnTo>
                    <a:pt x="2031" y="1905"/>
                  </a:lnTo>
                  <a:lnTo>
                    <a:pt x="2247" y="1511"/>
                  </a:lnTo>
                  <a:lnTo>
                    <a:pt x="2146" y="965"/>
                  </a:lnTo>
                  <a:lnTo>
                    <a:pt x="1981" y="21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3" name="object 4513"/>
            <p:cNvSpPr/>
            <p:nvPr/>
          </p:nvSpPr>
          <p:spPr>
            <a:xfrm>
              <a:off x="12482589" y="68961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58" y="0"/>
                  </a:moveTo>
                  <a:lnTo>
                    <a:pt x="558" y="76"/>
                  </a:lnTo>
                  <a:lnTo>
                    <a:pt x="0" y="165"/>
                  </a:lnTo>
                  <a:lnTo>
                    <a:pt x="203" y="761"/>
                  </a:lnTo>
                  <a:lnTo>
                    <a:pt x="266" y="1181"/>
                  </a:lnTo>
                  <a:lnTo>
                    <a:pt x="381" y="1384"/>
                  </a:lnTo>
                  <a:lnTo>
                    <a:pt x="457" y="1600"/>
                  </a:lnTo>
                  <a:lnTo>
                    <a:pt x="546" y="1816"/>
                  </a:lnTo>
                  <a:lnTo>
                    <a:pt x="800" y="1752"/>
                  </a:lnTo>
                  <a:lnTo>
                    <a:pt x="1016" y="1663"/>
                  </a:lnTo>
                  <a:lnTo>
                    <a:pt x="1282" y="1600"/>
                  </a:lnTo>
                  <a:lnTo>
                    <a:pt x="1511" y="1498"/>
                  </a:lnTo>
                  <a:lnTo>
                    <a:pt x="1955" y="1333"/>
                  </a:lnTo>
                  <a:lnTo>
                    <a:pt x="1651" y="74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4" name="object 4514"/>
            <p:cNvSpPr/>
            <p:nvPr/>
          </p:nvSpPr>
          <p:spPr>
            <a:xfrm>
              <a:off x="12483602" y="687944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355" y="0"/>
                  </a:moveTo>
                  <a:lnTo>
                    <a:pt x="0" y="520"/>
                  </a:lnTo>
                  <a:lnTo>
                    <a:pt x="0" y="1041"/>
                  </a:lnTo>
                  <a:lnTo>
                    <a:pt x="114" y="1587"/>
                  </a:lnTo>
                  <a:lnTo>
                    <a:pt x="266" y="1879"/>
                  </a:lnTo>
                  <a:lnTo>
                    <a:pt x="419" y="2146"/>
                  </a:lnTo>
                  <a:lnTo>
                    <a:pt x="533" y="2451"/>
                  </a:lnTo>
                  <a:lnTo>
                    <a:pt x="1168" y="1574"/>
                  </a:lnTo>
                  <a:lnTo>
                    <a:pt x="698" y="8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5" name="object 4515"/>
            <p:cNvSpPr/>
            <p:nvPr/>
          </p:nvSpPr>
          <p:spPr>
            <a:xfrm>
              <a:off x="12486713" y="68808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279" y="0"/>
                  </a:moveTo>
                  <a:lnTo>
                    <a:pt x="203" y="317"/>
                  </a:lnTo>
                  <a:lnTo>
                    <a:pt x="0" y="1270"/>
                  </a:lnTo>
                  <a:lnTo>
                    <a:pt x="863" y="1016"/>
                  </a:lnTo>
                  <a:lnTo>
                    <a:pt x="1397" y="1168"/>
                  </a:lnTo>
                  <a:lnTo>
                    <a:pt x="1143" y="482"/>
                  </a:lnTo>
                  <a:lnTo>
                    <a:pt x="838" y="2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6" name="object 4516"/>
            <p:cNvSpPr/>
            <p:nvPr/>
          </p:nvSpPr>
          <p:spPr>
            <a:xfrm>
              <a:off x="12487172" y="68961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00" y="0"/>
                  </a:moveTo>
                  <a:lnTo>
                    <a:pt x="596" y="101"/>
                  </a:lnTo>
                  <a:lnTo>
                    <a:pt x="393" y="177"/>
                  </a:lnTo>
                  <a:lnTo>
                    <a:pt x="127" y="355"/>
                  </a:lnTo>
                  <a:lnTo>
                    <a:pt x="0" y="520"/>
                  </a:lnTo>
                  <a:lnTo>
                    <a:pt x="177" y="825"/>
                  </a:lnTo>
                  <a:lnTo>
                    <a:pt x="368" y="850"/>
                  </a:lnTo>
                  <a:lnTo>
                    <a:pt x="584" y="609"/>
                  </a:lnTo>
                  <a:lnTo>
                    <a:pt x="647" y="406"/>
                  </a:lnTo>
                  <a:lnTo>
                    <a:pt x="736" y="2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7" name="object 4517"/>
            <p:cNvSpPr/>
            <p:nvPr/>
          </p:nvSpPr>
          <p:spPr>
            <a:xfrm>
              <a:off x="12474456" y="68891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55" y="0"/>
                  </a:moveTo>
                  <a:lnTo>
                    <a:pt x="114" y="253"/>
                  </a:lnTo>
                  <a:lnTo>
                    <a:pt x="0" y="406"/>
                  </a:lnTo>
                  <a:lnTo>
                    <a:pt x="88" y="609"/>
                  </a:lnTo>
                  <a:lnTo>
                    <a:pt x="165" y="812"/>
                  </a:lnTo>
                  <a:lnTo>
                    <a:pt x="241" y="1041"/>
                  </a:lnTo>
                  <a:lnTo>
                    <a:pt x="533" y="723"/>
                  </a:lnTo>
                  <a:lnTo>
                    <a:pt x="787" y="39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8" name="object 4518"/>
            <p:cNvSpPr/>
            <p:nvPr/>
          </p:nvSpPr>
          <p:spPr>
            <a:xfrm>
              <a:off x="12476750" y="68844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66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19" name="object 4519"/>
            <p:cNvSpPr/>
            <p:nvPr/>
          </p:nvSpPr>
          <p:spPr>
            <a:xfrm>
              <a:off x="12474429" y="68805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30" y="0"/>
                  </a:moveTo>
                  <a:lnTo>
                    <a:pt x="25" y="177"/>
                  </a:lnTo>
                  <a:lnTo>
                    <a:pt x="0" y="368"/>
                  </a:lnTo>
                  <a:lnTo>
                    <a:pt x="241" y="584"/>
                  </a:lnTo>
                  <a:lnTo>
                    <a:pt x="444" y="647"/>
                  </a:lnTo>
                  <a:lnTo>
                    <a:pt x="635" y="723"/>
                  </a:lnTo>
                  <a:lnTo>
                    <a:pt x="850" y="800"/>
                  </a:lnTo>
                  <a:lnTo>
                    <a:pt x="749" y="596"/>
                  </a:lnTo>
                  <a:lnTo>
                    <a:pt x="673" y="380"/>
                  </a:lnTo>
                  <a:lnTo>
                    <a:pt x="546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0" name="object 4520"/>
            <p:cNvSpPr/>
            <p:nvPr/>
          </p:nvSpPr>
          <p:spPr>
            <a:xfrm>
              <a:off x="12474016" y="689015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952" y="698"/>
                  </a:moveTo>
                  <a:lnTo>
                    <a:pt x="863" y="482"/>
                  </a:lnTo>
                  <a:lnTo>
                    <a:pt x="774" y="254"/>
                  </a:lnTo>
                  <a:lnTo>
                    <a:pt x="711" y="38"/>
                  </a:lnTo>
                  <a:lnTo>
                    <a:pt x="431" y="101"/>
                  </a:lnTo>
                  <a:lnTo>
                    <a:pt x="228" y="177"/>
                  </a:lnTo>
                  <a:lnTo>
                    <a:pt x="0" y="241"/>
                  </a:lnTo>
                  <a:lnTo>
                    <a:pt x="317" y="393"/>
                  </a:lnTo>
                  <a:lnTo>
                    <a:pt x="622" y="546"/>
                  </a:lnTo>
                  <a:lnTo>
                    <a:pt x="952" y="698"/>
                  </a:lnTo>
                  <a:close/>
                </a:path>
                <a:path w="3809" h="3809">
                  <a:moveTo>
                    <a:pt x="3365" y="2933"/>
                  </a:moveTo>
                  <a:lnTo>
                    <a:pt x="3149" y="3200"/>
                  </a:lnTo>
                  <a:lnTo>
                    <a:pt x="3314" y="3289"/>
                  </a:lnTo>
                  <a:lnTo>
                    <a:pt x="3365" y="2933"/>
                  </a:lnTo>
                  <a:close/>
                </a:path>
                <a:path w="3809" h="3809">
                  <a:moveTo>
                    <a:pt x="3581" y="2679"/>
                  </a:moveTo>
                  <a:lnTo>
                    <a:pt x="3416" y="2590"/>
                  </a:lnTo>
                  <a:lnTo>
                    <a:pt x="3365" y="2933"/>
                  </a:lnTo>
                  <a:lnTo>
                    <a:pt x="3581" y="2679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1" name="object 4521"/>
            <p:cNvSpPr/>
            <p:nvPr/>
          </p:nvSpPr>
          <p:spPr>
            <a:xfrm>
              <a:off x="12474027" y="68895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19" y="0"/>
                  </a:moveTo>
                  <a:lnTo>
                    <a:pt x="279" y="279"/>
                  </a:lnTo>
                  <a:lnTo>
                    <a:pt x="152" y="571"/>
                  </a:lnTo>
                  <a:lnTo>
                    <a:pt x="0" y="876"/>
                  </a:lnTo>
                  <a:lnTo>
                    <a:pt x="228" y="800"/>
                  </a:lnTo>
                  <a:lnTo>
                    <a:pt x="444" y="736"/>
                  </a:lnTo>
                  <a:lnTo>
                    <a:pt x="660" y="635"/>
                  </a:lnTo>
                  <a:lnTo>
                    <a:pt x="596" y="419"/>
                  </a:lnTo>
                  <a:lnTo>
                    <a:pt x="508" y="2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F49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2" name="object 4522"/>
            <p:cNvSpPr/>
            <p:nvPr/>
          </p:nvSpPr>
          <p:spPr>
            <a:xfrm>
              <a:off x="12470233" y="68881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66" y="0"/>
                  </a:moveTo>
                  <a:lnTo>
                    <a:pt x="63" y="139"/>
                  </a:lnTo>
                  <a:lnTo>
                    <a:pt x="0" y="596"/>
                  </a:lnTo>
                  <a:lnTo>
                    <a:pt x="215" y="508"/>
                  </a:lnTo>
                  <a:lnTo>
                    <a:pt x="419" y="406"/>
                  </a:lnTo>
                  <a:lnTo>
                    <a:pt x="647" y="33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3E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3" name="object 4523"/>
            <p:cNvSpPr/>
            <p:nvPr/>
          </p:nvSpPr>
          <p:spPr>
            <a:xfrm>
              <a:off x="12475153" y="68661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88" y="495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4" name="object 4524"/>
            <p:cNvSpPr/>
            <p:nvPr/>
          </p:nvSpPr>
          <p:spPr>
            <a:xfrm>
              <a:off x="12474865" y="68531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324" y="0"/>
                  </a:moveTo>
                  <a:lnTo>
                    <a:pt x="1625" y="292"/>
                  </a:lnTo>
                  <a:lnTo>
                    <a:pt x="1498" y="838"/>
                  </a:lnTo>
                  <a:lnTo>
                    <a:pt x="1219" y="749"/>
                  </a:lnTo>
                  <a:lnTo>
                    <a:pt x="901" y="457"/>
                  </a:lnTo>
                  <a:lnTo>
                    <a:pt x="0" y="1587"/>
                  </a:lnTo>
                  <a:lnTo>
                    <a:pt x="1117" y="2501"/>
                  </a:lnTo>
                  <a:lnTo>
                    <a:pt x="1219" y="3530"/>
                  </a:lnTo>
                  <a:lnTo>
                    <a:pt x="1714" y="3352"/>
                  </a:lnTo>
                  <a:lnTo>
                    <a:pt x="3263" y="2743"/>
                  </a:lnTo>
                  <a:lnTo>
                    <a:pt x="3111" y="1549"/>
                  </a:lnTo>
                  <a:lnTo>
                    <a:pt x="3263" y="495"/>
                  </a:lnTo>
                  <a:lnTo>
                    <a:pt x="2933" y="330"/>
                  </a:lnTo>
                  <a:lnTo>
                    <a:pt x="2628" y="15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6AA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5" name="object 4525"/>
            <p:cNvSpPr/>
            <p:nvPr/>
          </p:nvSpPr>
          <p:spPr>
            <a:xfrm>
              <a:off x="12475764" y="685341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6" y="0"/>
                  </a:moveTo>
                  <a:lnTo>
                    <a:pt x="482" y="63"/>
                  </a:lnTo>
                  <a:lnTo>
                    <a:pt x="253" y="114"/>
                  </a:lnTo>
                  <a:lnTo>
                    <a:pt x="0" y="165"/>
                  </a:lnTo>
                  <a:lnTo>
                    <a:pt x="330" y="444"/>
                  </a:lnTo>
                  <a:lnTo>
                    <a:pt x="584" y="53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4CF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6" name="object 4526"/>
            <p:cNvSpPr/>
            <p:nvPr/>
          </p:nvSpPr>
          <p:spPr>
            <a:xfrm>
              <a:off x="12460251" y="687268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524" y="0"/>
                  </a:moveTo>
                  <a:lnTo>
                    <a:pt x="965" y="1676"/>
                  </a:lnTo>
                  <a:lnTo>
                    <a:pt x="355" y="1625"/>
                  </a:lnTo>
                  <a:lnTo>
                    <a:pt x="0" y="1663"/>
                  </a:lnTo>
                  <a:lnTo>
                    <a:pt x="419" y="3174"/>
                  </a:lnTo>
                  <a:lnTo>
                    <a:pt x="1600" y="3606"/>
                  </a:lnTo>
                  <a:lnTo>
                    <a:pt x="2959" y="3759"/>
                  </a:lnTo>
                  <a:lnTo>
                    <a:pt x="2971" y="2476"/>
                  </a:lnTo>
                  <a:lnTo>
                    <a:pt x="4165" y="1549"/>
                  </a:lnTo>
                  <a:lnTo>
                    <a:pt x="3962" y="215"/>
                  </a:lnTo>
                  <a:lnTo>
                    <a:pt x="2730" y="7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058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7" name="object 4527"/>
            <p:cNvSpPr/>
            <p:nvPr/>
          </p:nvSpPr>
          <p:spPr>
            <a:xfrm>
              <a:off x="12461116" y="687921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660" y="1714"/>
                  </a:lnTo>
                  <a:lnTo>
                    <a:pt x="914" y="2400"/>
                  </a:lnTo>
                  <a:lnTo>
                    <a:pt x="1092" y="2832"/>
                  </a:lnTo>
                  <a:lnTo>
                    <a:pt x="1397" y="3467"/>
                  </a:lnTo>
                  <a:lnTo>
                    <a:pt x="1600" y="4102"/>
                  </a:lnTo>
                  <a:lnTo>
                    <a:pt x="2133" y="3898"/>
                  </a:lnTo>
                  <a:lnTo>
                    <a:pt x="3048" y="3581"/>
                  </a:lnTo>
                  <a:lnTo>
                    <a:pt x="2349" y="3009"/>
                  </a:lnTo>
                  <a:lnTo>
                    <a:pt x="2197" y="2527"/>
                  </a:lnTo>
                  <a:lnTo>
                    <a:pt x="2133" y="2349"/>
                  </a:lnTo>
                  <a:lnTo>
                    <a:pt x="2260" y="2108"/>
                  </a:lnTo>
                  <a:lnTo>
                    <a:pt x="2298" y="1866"/>
                  </a:lnTo>
                  <a:lnTo>
                    <a:pt x="1905" y="1015"/>
                  </a:lnTo>
                  <a:lnTo>
                    <a:pt x="1346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8" name="object 4528"/>
            <p:cNvSpPr/>
            <p:nvPr/>
          </p:nvSpPr>
          <p:spPr>
            <a:xfrm>
              <a:off x="12460004" y="68818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84" y="0"/>
                  </a:moveTo>
                  <a:lnTo>
                    <a:pt x="0" y="800"/>
                  </a:lnTo>
                  <a:lnTo>
                    <a:pt x="1485" y="1511"/>
                  </a:lnTo>
                  <a:lnTo>
                    <a:pt x="1473" y="2260"/>
                  </a:lnTo>
                  <a:lnTo>
                    <a:pt x="2082" y="1498"/>
                  </a:lnTo>
                  <a:lnTo>
                    <a:pt x="1625" y="74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053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29" name="object 4529"/>
            <p:cNvSpPr/>
            <p:nvPr/>
          </p:nvSpPr>
          <p:spPr>
            <a:xfrm>
              <a:off x="12464666" y="68717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63"/>
                  </a:lnTo>
                  <a:lnTo>
                    <a:pt x="266" y="114"/>
                  </a:lnTo>
                  <a:lnTo>
                    <a:pt x="25" y="190"/>
                  </a:lnTo>
                  <a:lnTo>
                    <a:pt x="0" y="406"/>
                  </a:lnTo>
                  <a:lnTo>
                    <a:pt x="25" y="634"/>
                  </a:lnTo>
                  <a:lnTo>
                    <a:pt x="127" y="850"/>
                  </a:lnTo>
                  <a:lnTo>
                    <a:pt x="330" y="558"/>
                  </a:lnTo>
                  <a:lnTo>
                    <a:pt x="508" y="29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0" name="object 4530"/>
            <p:cNvSpPr/>
            <p:nvPr/>
          </p:nvSpPr>
          <p:spPr>
            <a:xfrm>
              <a:off x="12466633" y="686789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495"/>
                  </a:lnTo>
                  <a:lnTo>
                    <a:pt x="50" y="1054"/>
                  </a:lnTo>
                  <a:lnTo>
                    <a:pt x="152" y="1651"/>
                  </a:lnTo>
                  <a:lnTo>
                    <a:pt x="711" y="1155"/>
                  </a:lnTo>
                  <a:lnTo>
                    <a:pt x="647" y="59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1" name="object 4531"/>
            <p:cNvSpPr/>
            <p:nvPr/>
          </p:nvSpPr>
          <p:spPr>
            <a:xfrm>
              <a:off x="12467682" y="68743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" y="254"/>
                  </a:lnTo>
                  <a:lnTo>
                    <a:pt x="254" y="292"/>
                  </a:lnTo>
                  <a:lnTo>
                    <a:pt x="114" y="25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2" name="object 4532"/>
            <p:cNvSpPr/>
            <p:nvPr/>
          </p:nvSpPr>
          <p:spPr>
            <a:xfrm>
              <a:off x="12478889" y="68490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241" y="177"/>
                  </a:lnTo>
                  <a:lnTo>
                    <a:pt x="0" y="279"/>
                  </a:lnTo>
                  <a:lnTo>
                    <a:pt x="88" y="495"/>
                  </a:lnTo>
                  <a:lnTo>
                    <a:pt x="253" y="939"/>
                  </a:lnTo>
                  <a:lnTo>
                    <a:pt x="406" y="622"/>
                  </a:lnTo>
                  <a:lnTo>
                    <a:pt x="546" y="30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3" name="object 4533"/>
            <p:cNvSpPr/>
            <p:nvPr/>
          </p:nvSpPr>
          <p:spPr>
            <a:xfrm>
              <a:off x="12476478" y="695647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3657" y="0"/>
                  </a:moveTo>
                  <a:lnTo>
                    <a:pt x="2285" y="546"/>
                  </a:lnTo>
                  <a:lnTo>
                    <a:pt x="1600" y="800"/>
                  </a:lnTo>
                  <a:lnTo>
                    <a:pt x="1409" y="1714"/>
                  </a:lnTo>
                  <a:lnTo>
                    <a:pt x="673" y="1193"/>
                  </a:lnTo>
                  <a:lnTo>
                    <a:pt x="190" y="1358"/>
                  </a:lnTo>
                  <a:lnTo>
                    <a:pt x="0" y="2908"/>
                  </a:lnTo>
                  <a:lnTo>
                    <a:pt x="1854" y="4051"/>
                  </a:lnTo>
                  <a:lnTo>
                    <a:pt x="1130" y="5715"/>
                  </a:lnTo>
                  <a:lnTo>
                    <a:pt x="2476" y="6616"/>
                  </a:lnTo>
                  <a:lnTo>
                    <a:pt x="4127" y="6515"/>
                  </a:lnTo>
                  <a:lnTo>
                    <a:pt x="5575" y="7150"/>
                  </a:lnTo>
                  <a:lnTo>
                    <a:pt x="5333" y="6451"/>
                  </a:lnTo>
                  <a:lnTo>
                    <a:pt x="5397" y="5803"/>
                  </a:lnTo>
                  <a:lnTo>
                    <a:pt x="5880" y="5473"/>
                  </a:lnTo>
                  <a:lnTo>
                    <a:pt x="6438" y="5257"/>
                  </a:lnTo>
                  <a:lnTo>
                    <a:pt x="5575" y="3911"/>
                  </a:lnTo>
                  <a:lnTo>
                    <a:pt x="6603" y="2616"/>
                  </a:lnTo>
                  <a:lnTo>
                    <a:pt x="6502" y="1308"/>
                  </a:lnTo>
                  <a:lnTo>
                    <a:pt x="5549" y="863"/>
                  </a:lnTo>
                  <a:lnTo>
                    <a:pt x="5206" y="800"/>
                  </a:lnTo>
                  <a:lnTo>
                    <a:pt x="4444" y="1663"/>
                  </a:lnTo>
                  <a:lnTo>
                    <a:pt x="4622" y="444"/>
                  </a:lnTo>
                  <a:lnTo>
                    <a:pt x="4292" y="30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4" name="object 4534"/>
            <p:cNvSpPr/>
            <p:nvPr/>
          </p:nvSpPr>
          <p:spPr>
            <a:xfrm>
              <a:off x="12468757" y="694972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7137" y="0"/>
                  </a:moveTo>
                  <a:lnTo>
                    <a:pt x="6032" y="406"/>
                  </a:lnTo>
                  <a:lnTo>
                    <a:pt x="4305" y="1079"/>
                  </a:lnTo>
                  <a:lnTo>
                    <a:pt x="2755" y="139"/>
                  </a:lnTo>
                  <a:lnTo>
                    <a:pt x="1130" y="406"/>
                  </a:lnTo>
                  <a:lnTo>
                    <a:pt x="901" y="495"/>
                  </a:lnTo>
                  <a:lnTo>
                    <a:pt x="685" y="596"/>
                  </a:lnTo>
                  <a:lnTo>
                    <a:pt x="444" y="685"/>
                  </a:lnTo>
                  <a:lnTo>
                    <a:pt x="304" y="990"/>
                  </a:lnTo>
                  <a:lnTo>
                    <a:pt x="152" y="1282"/>
                  </a:lnTo>
                  <a:lnTo>
                    <a:pt x="0" y="1651"/>
                  </a:lnTo>
                  <a:lnTo>
                    <a:pt x="1638" y="2654"/>
                  </a:lnTo>
                  <a:lnTo>
                    <a:pt x="2743" y="4191"/>
                  </a:lnTo>
                  <a:lnTo>
                    <a:pt x="3886" y="5689"/>
                  </a:lnTo>
                  <a:lnTo>
                    <a:pt x="3975" y="4699"/>
                  </a:lnTo>
                  <a:lnTo>
                    <a:pt x="4838" y="4800"/>
                  </a:lnTo>
                  <a:lnTo>
                    <a:pt x="5448" y="4597"/>
                  </a:lnTo>
                  <a:lnTo>
                    <a:pt x="6680" y="4152"/>
                  </a:lnTo>
                  <a:lnTo>
                    <a:pt x="6934" y="3098"/>
                  </a:lnTo>
                  <a:lnTo>
                    <a:pt x="7239" y="2044"/>
                  </a:lnTo>
                  <a:lnTo>
                    <a:pt x="7302" y="113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5" name="object 4535"/>
            <p:cNvSpPr/>
            <p:nvPr/>
          </p:nvSpPr>
          <p:spPr>
            <a:xfrm>
              <a:off x="12472643" y="695177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352" y="0"/>
                  </a:moveTo>
                  <a:lnTo>
                    <a:pt x="3048" y="1054"/>
                  </a:lnTo>
                  <a:lnTo>
                    <a:pt x="2794" y="2108"/>
                  </a:lnTo>
                  <a:lnTo>
                    <a:pt x="1562" y="2552"/>
                  </a:lnTo>
                  <a:lnTo>
                    <a:pt x="952" y="2755"/>
                  </a:lnTo>
                  <a:lnTo>
                    <a:pt x="88" y="2654"/>
                  </a:lnTo>
                  <a:lnTo>
                    <a:pt x="0" y="3644"/>
                  </a:lnTo>
                  <a:lnTo>
                    <a:pt x="698" y="3708"/>
                  </a:lnTo>
                  <a:lnTo>
                    <a:pt x="1003" y="4191"/>
                  </a:lnTo>
                  <a:lnTo>
                    <a:pt x="1206" y="4787"/>
                  </a:lnTo>
                  <a:lnTo>
                    <a:pt x="1765" y="6045"/>
                  </a:lnTo>
                  <a:lnTo>
                    <a:pt x="2984" y="5880"/>
                  </a:lnTo>
                  <a:lnTo>
                    <a:pt x="4013" y="6057"/>
                  </a:lnTo>
                  <a:lnTo>
                    <a:pt x="4508" y="5892"/>
                  </a:lnTo>
                  <a:lnTo>
                    <a:pt x="5257" y="6426"/>
                  </a:lnTo>
                  <a:lnTo>
                    <a:pt x="5435" y="5499"/>
                  </a:lnTo>
                  <a:lnTo>
                    <a:pt x="5194" y="4800"/>
                  </a:lnTo>
                  <a:lnTo>
                    <a:pt x="4864" y="4800"/>
                  </a:lnTo>
                  <a:lnTo>
                    <a:pt x="4699" y="4686"/>
                  </a:lnTo>
                  <a:lnTo>
                    <a:pt x="4749" y="4305"/>
                  </a:lnTo>
                  <a:lnTo>
                    <a:pt x="4914" y="4127"/>
                  </a:lnTo>
                  <a:lnTo>
                    <a:pt x="3886" y="1358"/>
                  </a:lnTo>
                  <a:close/>
                </a:path>
              </a:pathLst>
            </a:custGeom>
            <a:solidFill>
              <a:srgbClr val="F058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6" name="object 4536"/>
            <p:cNvSpPr/>
            <p:nvPr/>
          </p:nvSpPr>
          <p:spPr>
            <a:xfrm>
              <a:off x="12472643" y="69554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84"/>
                  </a:lnTo>
                  <a:lnTo>
                    <a:pt x="546" y="1054"/>
                  </a:lnTo>
                  <a:lnTo>
                    <a:pt x="1206" y="1155"/>
                  </a:lnTo>
                  <a:lnTo>
                    <a:pt x="1003" y="558"/>
                  </a:lnTo>
                  <a:lnTo>
                    <a:pt x="69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7" name="object 4537"/>
            <p:cNvSpPr/>
            <p:nvPr/>
          </p:nvSpPr>
          <p:spPr>
            <a:xfrm>
              <a:off x="12467469" y="6946893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2743" y="0"/>
                  </a:moveTo>
                  <a:lnTo>
                    <a:pt x="2298" y="152"/>
                  </a:lnTo>
                  <a:lnTo>
                    <a:pt x="1384" y="508"/>
                  </a:lnTo>
                  <a:lnTo>
                    <a:pt x="914" y="673"/>
                  </a:lnTo>
                  <a:lnTo>
                    <a:pt x="482" y="850"/>
                  </a:lnTo>
                  <a:lnTo>
                    <a:pt x="0" y="1016"/>
                  </a:lnTo>
                  <a:lnTo>
                    <a:pt x="1231" y="2146"/>
                  </a:lnTo>
                  <a:lnTo>
                    <a:pt x="1866" y="2247"/>
                  </a:lnTo>
                  <a:lnTo>
                    <a:pt x="2184" y="2705"/>
                  </a:lnTo>
                  <a:lnTo>
                    <a:pt x="2412" y="3251"/>
                  </a:lnTo>
                  <a:lnTo>
                    <a:pt x="4051" y="2971"/>
                  </a:lnTo>
                  <a:lnTo>
                    <a:pt x="5600" y="3898"/>
                  </a:lnTo>
                  <a:lnTo>
                    <a:pt x="8432" y="2844"/>
                  </a:lnTo>
                  <a:lnTo>
                    <a:pt x="8597" y="3962"/>
                  </a:lnTo>
                  <a:lnTo>
                    <a:pt x="8534" y="4889"/>
                  </a:lnTo>
                  <a:lnTo>
                    <a:pt x="9042" y="6248"/>
                  </a:lnTo>
                  <a:lnTo>
                    <a:pt x="9588" y="7620"/>
                  </a:lnTo>
                  <a:lnTo>
                    <a:pt x="10096" y="9004"/>
                  </a:lnTo>
                  <a:lnTo>
                    <a:pt x="10782" y="8750"/>
                  </a:lnTo>
                  <a:lnTo>
                    <a:pt x="11887" y="7543"/>
                  </a:lnTo>
                  <a:lnTo>
                    <a:pt x="11633" y="6845"/>
                  </a:lnTo>
                  <a:lnTo>
                    <a:pt x="9512" y="7162"/>
                  </a:lnTo>
                  <a:lnTo>
                    <a:pt x="9486" y="5689"/>
                  </a:lnTo>
                  <a:lnTo>
                    <a:pt x="9791" y="2997"/>
                  </a:lnTo>
                  <a:lnTo>
                    <a:pt x="9397" y="2260"/>
                  </a:lnTo>
                  <a:lnTo>
                    <a:pt x="8191" y="1854"/>
                  </a:lnTo>
                  <a:lnTo>
                    <a:pt x="7454" y="2095"/>
                  </a:lnTo>
                  <a:lnTo>
                    <a:pt x="6845" y="1943"/>
                  </a:lnTo>
                  <a:lnTo>
                    <a:pt x="5562" y="889"/>
                  </a:lnTo>
                  <a:lnTo>
                    <a:pt x="4787" y="838"/>
                  </a:lnTo>
                  <a:lnTo>
                    <a:pt x="3962" y="1104"/>
                  </a:lnTo>
                  <a:lnTo>
                    <a:pt x="3301" y="1003"/>
                  </a:lnTo>
                  <a:lnTo>
                    <a:pt x="2984" y="54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8" name="object 4538"/>
            <p:cNvSpPr/>
            <p:nvPr/>
          </p:nvSpPr>
          <p:spPr>
            <a:xfrm>
              <a:off x="12462972" y="694251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88" y="0"/>
                  </a:moveTo>
                  <a:lnTo>
                    <a:pt x="469" y="850"/>
                  </a:lnTo>
                  <a:lnTo>
                    <a:pt x="0" y="2171"/>
                  </a:lnTo>
                  <a:lnTo>
                    <a:pt x="1066" y="2540"/>
                  </a:lnTo>
                  <a:lnTo>
                    <a:pt x="2616" y="3124"/>
                  </a:lnTo>
                  <a:lnTo>
                    <a:pt x="3136" y="4724"/>
                  </a:lnTo>
                  <a:lnTo>
                    <a:pt x="4495" y="5397"/>
                  </a:lnTo>
                  <a:lnTo>
                    <a:pt x="4965" y="5245"/>
                  </a:lnTo>
                  <a:lnTo>
                    <a:pt x="5422" y="5054"/>
                  </a:lnTo>
                  <a:lnTo>
                    <a:pt x="5880" y="4889"/>
                  </a:lnTo>
                  <a:lnTo>
                    <a:pt x="6299" y="3835"/>
                  </a:lnTo>
                  <a:lnTo>
                    <a:pt x="6946" y="2794"/>
                  </a:lnTo>
                  <a:lnTo>
                    <a:pt x="6222" y="1625"/>
                  </a:lnTo>
                  <a:lnTo>
                    <a:pt x="5524" y="1955"/>
                  </a:lnTo>
                  <a:lnTo>
                    <a:pt x="5664" y="3429"/>
                  </a:lnTo>
                  <a:lnTo>
                    <a:pt x="4546" y="3086"/>
                  </a:lnTo>
                  <a:lnTo>
                    <a:pt x="3682" y="2806"/>
                  </a:lnTo>
                  <a:lnTo>
                    <a:pt x="3492" y="1905"/>
                  </a:lnTo>
                  <a:lnTo>
                    <a:pt x="3632" y="1028"/>
                  </a:lnTo>
                  <a:lnTo>
                    <a:pt x="3174" y="1181"/>
                  </a:lnTo>
                  <a:lnTo>
                    <a:pt x="1485" y="1955"/>
                  </a:lnTo>
                  <a:lnTo>
                    <a:pt x="1181" y="15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39" name="object 4539"/>
            <p:cNvSpPr/>
            <p:nvPr/>
          </p:nvSpPr>
          <p:spPr>
            <a:xfrm>
              <a:off x="12467568" y="69490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228"/>
                  </a:lnTo>
                  <a:lnTo>
                    <a:pt x="88" y="558"/>
                  </a:lnTo>
                  <a:lnTo>
                    <a:pt x="0" y="1219"/>
                  </a:lnTo>
                  <a:lnTo>
                    <a:pt x="952" y="1612"/>
                  </a:lnTo>
                  <a:lnTo>
                    <a:pt x="1193" y="1549"/>
                  </a:lnTo>
                  <a:lnTo>
                    <a:pt x="1397" y="1460"/>
                  </a:lnTo>
                  <a:lnTo>
                    <a:pt x="1638" y="1371"/>
                  </a:lnTo>
                  <a:lnTo>
                    <a:pt x="1447" y="914"/>
                  </a:lnTo>
                  <a:lnTo>
                    <a:pt x="1295" y="469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0" name="object 4540"/>
            <p:cNvSpPr/>
            <p:nvPr/>
          </p:nvSpPr>
          <p:spPr>
            <a:xfrm>
              <a:off x="12462145" y="6942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0" y="266"/>
                  </a:lnTo>
                  <a:lnTo>
                    <a:pt x="190" y="3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1" name="object 4541"/>
            <p:cNvSpPr/>
            <p:nvPr/>
          </p:nvSpPr>
          <p:spPr>
            <a:xfrm>
              <a:off x="12468520" y="6950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44" y="88"/>
                  </a:lnTo>
                  <a:lnTo>
                    <a:pt x="241" y="177"/>
                  </a:lnTo>
                  <a:lnTo>
                    <a:pt x="0" y="241"/>
                  </a:lnTo>
                  <a:lnTo>
                    <a:pt x="165" y="685"/>
                  </a:lnTo>
                  <a:lnTo>
                    <a:pt x="266" y="901"/>
                  </a:lnTo>
                  <a:lnTo>
                    <a:pt x="393" y="596"/>
                  </a:lnTo>
                  <a:lnTo>
                    <a:pt x="546" y="30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2" name="object 4542"/>
            <p:cNvSpPr/>
            <p:nvPr/>
          </p:nvSpPr>
          <p:spPr>
            <a:xfrm>
              <a:off x="12451877" y="6913876"/>
              <a:ext cx="15875" cy="26034"/>
            </a:xfrm>
            <a:custGeom>
              <a:avLst/>
              <a:gdLst/>
              <a:ahLst/>
              <a:cxnLst/>
              <a:rect l="l" t="t" r="r" b="b"/>
              <a:pathLst>
                <a:path w="15875" h="26034">
                  <a:moveTo>
                    <a:pt x="5867" y="0"/>
                  </a:moveTo>
                  <a:lnTo>
                    <a:pt x="5194" y="253"/>
                  </a:lnTo>
                  <a:lnTo>
                    <a:pt x="4762" y="1231"/>
                  </a:lnTo>
                  <a:lnTo>
                    <a:pt x="4673" y="1904"/>
                  </a:lnTo>
                  <a:lnTo>
                    <a:pt x="4356" y="2730"/>
                  </a:lnTo>
                  <a:lnTo>
                    <a:pt x="4178" y="3479"/>
                  </a:lnTo>
                  <a:lnTo>
                    <a:pt x="2959" y="3289"/>
                  </a:lnTo>
                  <a:lnTo>
                    <a:pt x="2920" y="2489"/>
                  </a:lnTo>
                  <a:lnTo>
                    <a:pt x="2705" y="1993"/>
                  </a:lnTo>
                  <a:lnTo>
                    <a:pt x="1663" y="1904"/>
                  </a:lnTo>
                  <a:lnTo>
                    <a:pt x="1562" y="546"/>
                  </a:lnTo>
                  <a:lnTo>
                    <a:pt x="558" y="444"/>
                  </a:lnTo>
                  <a:lnTo>
                    <a:pt x="1066" y="1689"/>
                  </a:lnTo>
                  <a:lnTo>
                    <a:pt x="1168" y="2882"/>
                  </a:lnTo>
                  <a:lnTo>
                    <a:pt x="507" y="7061"/>
                  </a:lnTo>
                  <a:lnTo>
                    <a:pt x="0" y="9956"/>
                  </a:lnTo>
                  <a:lnTo>
                    <a:pt x="1955" y="12496"/>
                  </a:lnTo>
                  <a:lnTo>
                    <a:pt x="2908" y="13258"/>
                  </a:lnTo>
                  <a:lnTo>
                    <a:pt x="1752" y="13157"/>
                  </a:lnTo>
                  <a:lnTo>
                    <a:pt x="1549" y="13461"/>
                  </a:lnTo>
                  <a:lnTo>
                    <a:pt x="2044" y="14795"/>
                  </a:lnTo>
                  <a:lnTo>
                    <a:pt x="2590" y="14884"/>
                  </a:lnTo>
                  <a:lnTo>
                    <a:pt x="2679" y="15100"/>
                  </a:lnTo>
                  <a:lnTo>
                    <a:pt x="2311" y="15506"/>
                  </a:lnTo>
                  <a:lnTo>
                    <a:pt x="2819" y="16878"/>
                  </a:lnTo>
                  <a:lnTo>
                    <a:pt x="3467" y="16979"/>
                  </a:lnTo>
                  <a:lnTo>
                    <a:pt x="3797" y="17437"/>
                  </a:lnTo>
                  <a:lnTo>
                    <a:pt x="4279" y="18656"/>
                  </a:lnTo>
                  <a:lnTo>
                    <a:pt x="5245" y="19113"/>
                  </a:lnTo>
                  <a:lnTo>
                    <a:pt x="6451" y="17729"/>
                  </a:lnTo>
                  <a:lnTo>
                    <a:pt x="7442" y="18503"/>
                  </a:lnTo>
                  <a:lnTo>
                    <a:pt x="8458" y="20637"/>
                  </a:lnTo>
                  <a:lnTo>
                    <a:pt x="7200" y="20535"/>
                  </a:lnTo>
                  <a:lnTo>
                    <a:pt x="6718" y="20904"/>
                  </a:lnTo>
                  <a:lnTo>
                    <a:pt x="7213" y="22288"/>
                  </a:lnTo>
                  <a:lnTo>
                    <a:pt x="8318" y="22440"/>
                  </a:lnTo>
                  <a:lnTo>
                    <a:pt x="9791" y="22110"/>
                  </a:lnTo>
                  <a:lnTo>
                    <a:pt x="9093" y="24536"/>
                  </a:lnTo>
                  <a:lnTo>
                    <a:pt x="9258" y="25641"/>
                  </a:lnTo>
                  <a:lnTo>
                    <a:pt x="10159" y="25895"/>
                  </a:lnTo>
                  <a:lnTo>
                    <a:pt x="11950" y="24409"/>
                  </a:lnTo>
                  <a:lnTo>
                    <a:pt x="13576" y="24587"/>
                  </a:lnTo>
                  <a:lnTo>
                    <a:pt x="13576" y="23355"/>
                  </a:lnTo>
                  <a:lnTo>
                    <a:pt x="14223" y="22936"/>
                  </a:lnTo>
                  <a:lnTo>
                    <a:pt x="15405" y="23139"/>
                  </a:lnTo>
                  <a:lnTo>
                    <a:pt x="15290" y="20764"/>
                  </a:lnTo>
                  <a:lnTo>
                    <a:pt x="14604" y="20929"/>
                  </a:lnTo>
                  <a:lnTo>
                    <a:pt x="13906" y="21259"/>
                  </a:lnTo>
                  <a:lnTo>
                    <a:pt x="11264" y="21132"/>
                  </a:lnTo>
                  <a:lnTo>
                    <a:pt x="10858" y="20345"/>
                  </a:lnTo>
                  <a:lnTo>
                    <a:pt x="12026" y="17729"/>
                  </a:lnTo>
                  <a:lnTo>
                    <a:pt x="12445" y="16992"/>
                  </a:lnTo>
                  <a:lnTo>
                    <a:pt x="12801" y="16255"/>
                  </a:lnTo>
                  <a:lnTo>
                    <a:pt x="11899" y="15430"/>
                  </a:lnTo>
                  <a:lnTo>
                    <a:pt x="10426" y="16141"/>
                  </a:lnTo>
                  <a:lnTo>
                    <a:pt x="9563" y="15151"/>
                  </a:lnTo>
                  <a:lnTo>
                    <a:pt x="9423" y="14096"/>
                  </a:lnTo>
                  <a:lnTo>
                    <a:pt x="11607" y="14490"/>
                  </a:lnTo>
                  <a:lnTo>
                    <a:pt x="10807" y="13080"/>
                  </a:lnTo>
                  <a:lnTo>
                    <a:pt x="9702" y="13512"/>
                  </a:lnTo>
                  <a:lnTo>
                    <a:pt x="9499" y="12941"/>
                  </a:lnTo>
                  <a:lnTo>
                    <a:pt x="9613" y="12014"/>
                  </a:lnTo>
                  <a:lnTo>
                    <a:pt x="9156" y="11353"/>
                  </a:lnTo>
                  <a:lnTo>
                    <a:pt x="9004" y="11429"/>
                  </a:lnTo>
                  <a:lnTo>
                    <a:pt x="8623" y="11506"/>
                  </a:lnTo>
                  <a:lnTo>
                    <a:pt x="8026" y="12255"/>
                  </a:lnTo>
                  <a:lnTo>
                    <a:pt x="7467" y="13093"/>
                  </a:lnTo>
                  <a:lnTo>
                    <a:pt x="5016" y="11734"/>
                  </a:lnTo>
                  <a:lnTo>
                    <a:pt x="5575" y="10604"/>
                  </a:lnTo>
                  <a:lnTo>
                    <a:pt x="5626" y="9601"/>
                  </a:lnTo>
                  <a:lnTo>
                    <a:pt x="5346" y="7353"/>
                  </a:lnTo>
                  <a:lnTo>
                    <a:pt x="4724" y="5079"/>
                  </a:lnTo>
                  <a:lnTo>
                    <a:pt x="6210" y="2984"/>
                  </a:lnTo>
                  <a:lnTo>
                    <a:pt x="6311" y="2514"/>
                  </a:lnTo>
                  <a:lnTo>
                    <a:pt x="6553" y="2451"/>
                  </a:lnTo>
                  <a:lnTo>
                    <a:pt x="6908" y="2781"/>
                  </a:lnTo>
                  <a:lnTo>
                    <a:pt x="7848" y="3162"/>
                  </a:lnTo>
                  <a:lnTo>
                    <a:pt x="9220" y="2692"/>
                  </a:lnTo>
                  <a:lnTo>
                    <a:pt x="8445" y="1384"/>
                  </a:lnTo>
                  <a:lnTo>
                    <a:pt x="6553" y="1435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3" name="object 4543"/>
            <p:cNvSpPr/>
            <p:nvPr/>
          </p:nvSpPr>
          <p:spPr>
            <a:xfrm>
              <a:off x="12452158" y="69079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403" y="7632"/>
                  </a:moveTo>
                  <a:lnTo>
                    <a:pt x="2451" y="7632"/>
                  </a:lnTo>
                  <a:lnTo>
                    <a:pt x="2628" y="7721"/>
                  </a:lnTo>
                  <a:lnTo>
                    <a:pt x="2400" y="7962"/>
                  </a:lnTo>
                  <a:lnTo>
                    <a:pt x="2641" y="8470"/>
                  </a:lnTo>
                  <a:lnTo>
                    <a:pt x="2679" y="9245"/>
                  </a:lnTo>
                  <a:lnTo>
                    <a:pt x="3898" y="9436"/>
                  </a:lnTo>
                  <a:lnTo>
                    <a:pt x="4076" y="8686"/>
                  </a:lnTo>
                  <a:lnTo>
                    <a:pt x="4359" y="7962"/>
                  </a:lnTo>
                  <a:lnTo>
                    <a:pt x="4403" y="7632"/>
                  </a:lnTo>
                  <a:close/>
                </a:path>
                <a:path w="6350" h="9525">
                  <a:moveTo>
                    <a:pt x="1219" y="4775"/>
                  </a:moveTo>
                  <a:lnTo>
                    <a:pt x="393" y="4787"/>
                  </a:lnTo>
                  <a:lnTo>
                    <a:pt x="0" y="5727"/>
                  </a:lnTo>
                  <a:lnTo>
                    <a:pt x="279" y="6413"/>
                  </a:lnTo>
                  <a:lnTo>
                    <a:pt x="1282" y="6515"/>
                  </a:lnTo>
                  <a:lnTo>
                    <a:pt x="1384" y="7874"/>
                  </a:lnTo>
                  <a:lnTo>
                    <a:pt x="2400" y="7962"/>
                  </a:lnTo>
                  <a:lnTo>
                    <a:pt x="2451" y="7632"/>
                  </a:lnTo>
                  <a:lnTo>
                    <a:pt x="4403" y="7632"/>
                  </a:lnTo>
                  <a:lnTo>
                    <a:pt x="4457" y="7188"/>
                  </a:lnTo>
                  <a:lnTo>
                    <a:pt x="3987" y="7073"/>
                  </a:lnTo>
                  <a:lnTo>
                    <a:pt x="3543" y="6845"/>
                  </a:lnTo>
                  <a:lnTo>
                    <a:pt x="3957" y="5918"/>
                  </a:lnTo>
                  <a:lnTo>
                    <a:pt x="2057" y="5918"/>
                  </a:lnTo>
                  <a:lnTo>
                    <a:pt x="1346" y="5765"/>
                  </a:lnTo>
                  <a:lnTo>
                    <a:pt x="1219" y="4775"/>
                  </a:lnTo>
                  <a:close/>
                </a:path>
                <a:path w="6350" h="9525">
                  <a:moveTo>
                    <a:pt x="5628" y="5765"/>
                  </a:moveTo>
                  <a:lnTo>
                    <a:pt x="4025" y="5765"/>
                  </a:lnTo>
                  <a:lnTo>
                    <a:pt x="4428" y="5918"/>
                  </a:lnTo>
                  <a:lnTo>
                    <a:pt x="4902" y="6235"/>
                  </a:lnTo>
                  <a:lnTo>
                    <a:pt x="5588" y="5981"/>
                  </a:lnTo>
                  <a:lnTo>
                    <a:pt x="5628" y="5765"/>
                  </a:lnTo>
                  <a:close/>
                </a:path>
                <a:path w="6350" h="9525">
                  <a:moveTo>
                    <a:pt x="2527" y="0"/>
                  </a:moveTo>
                  <a:lnTo>
                    <a:pt x="1993" y="546"/>
                  </a:lnTo>
                  <a:lnTo>
                    <a:pt x="1739" y="1193"/>
                  </a:lnTo>
                  <a:lnTo>
                    <a:pt x="1689" y="1943"/>
                  </a:lnTo>
                  <a:lnTo>
                    <a:pt x="1244" y="2882"/>
                  </a:lnTo>
                  <a:lnTo>
                    <a:pt x="596" y="3149"/>
                  </a:lnTo>
                  <a:lnTo>
                    <a:pt x="2247" y="4076"/>
                  </a:lnTo>
                  <a:lnTo>
                    <a:pt x="2057" y="5918"/>
                  </a:lnTo>
                  <a:lnTo>
                    <a:pt x="3957" y="5918"/>
                  </a:lnTo>
                  <a:lnTo>
                    <a:pt x="4025" y="5765"/>
                  </a:lnTo>
                  <a:lnTo>
                    <a:pt x="5628" y="5765"/>
                  </a:lnTo>
                  <a:lnTo>
                    <a:pt x="5981" y="3898"/>
                  </a:lnTo>
                  <a:lnTo>
                    <a:pt x="3276" y="3898"/>
                  </a:lnTo>
                  <a:lnTo>
                    <a:pt x="3035" y="3441"/>
                  </a:lnTo>
                  <a:lnTo>
                    <a:pt x="2707" y="1943"/>
                  </a:lnTo>
                  <a:lnTo>
                    <a:pt x="2591" y="546"/>
                  </a:lnTo>
                  <a:lnTo>
                    <a:pt x="2527" y="0"/>
                  </a:lnTo>
                  <a:close/>
                </a:path>
                <a:path w="6350" h="9525">
                  <a:moveTo>
                    <a:pt x="5994" y="3632"/>
                  </a:moveTo>
                  <a:lnTo>
                    <a:pt x="3276" y="3898"/>
                  </a:lnTo>
                  <a:lnTo>
                    <a:pt x="5981" y="3898"/>
                  </a:lnTo>
                  <a:lnTo>
                    <a:pt x="5994" y="3632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4" name="object 4544"/>
            <p:cNvSpPr/>
            <p:nvPr/>
          </p:nvSpPr>
          <p:spPr>
            <a:xfrm>
              <a:off x="12457115" y="693159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206" y="0"/>
                  </a:moveTo>
                  <a:lnTo>
                    <a:pt x="0" y="1396"/>
                  </a:lnTo>
                  <a:lnTo>
                    <a:pt x="304" y="2146"/>
                  </a:lnTo>
                  <a:lnTo>
                    <a:pt x="469" y="3009"/>
                  </a:lnTo>
                  <a:lnTo>
                    <a:pt x="1485" y="3187"/>
                  </a:lnTo>
                  <a:lnTo>
                    <a:pt x="1955" y="2806"/>
                  </a:lnTo>
                  <a:lnTo>
                    <a:pt x="3213" y="2933"/>
                  </a:lnTo>
                  <a:lnTo>
                    <a:pt x="2197" y="80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5" name="object 4545"/>
            <p:cNvSpPr/>
            <p:nvPr/>
          </p:nvSpPr>
          <p:spPr>
            <a:xfrm>
              <a:off x="12451552" y="69110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85" y="1612"/>
                  </a:moveTo>
                  <a:lnTo>
                    <a:pt x="1816" y="1612"/>
                  </a:lnTo>
                  <a:lnTo>
                    <a:pt x="1955" y="2603"/>
                  </a:lnTo>
                  <a:lnTo>
                    <a:pt x="2667" y="2755"/>
                  </a:lnTo>
                  <a:lnTo>
                    <a:pt x="2785" y="1612"/>
                  </a:lnTo>
                  <a:close/>
                </a:path>
                <a:path w="3175" h="3175">
                  <a:moveTo>
                    <a:pt x="1206" y="0"/>
                  </a:moveTo>
                  <a:lnTo>
                    <a:pt x="0" y="393"/>
                  </a:lnTo>
                  <a:lnTo>
                    <a:pt x="368" y="1003"/>
                  </a:lnTo>
                  <a:lnTo>
                    <a:pt x="1003" y="1638"/>
                  </a:lnTo>
                  <a:lnTo>
                    <a:pt x="1816" y="1612"/>
                  </a:lnTo>
                  <a:lnTo>
                    <a:pt x="2785" y="1612"/>
                  </a:lnTo>
                  <a:lnTo>
                    <a:pt x="2857" y="9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6" name="object 4546"/>
            <p:cNvSpPr/>
            <p:nvPr/>
          </p:nvSpPr>
          <p:spPr>
            <a:xfrm>
              <a:off x="12456427" y="69345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8" y="342"/>
                  </a:lnTo>
                  <a:lnTo>
                    <a:pt x="50" y="673"/>
                  </a:lnTo>
                  <a:lnTo>
                    <a:pt x="88" y="990"/>
                  </a:lnTo>
                  <a:lnTo>
                    <a:pt x="292" y="635"/>
                  </a:lnTo>
                  <a:lnTo>
                    <a:pt x="80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7" name="object 4547"/>
            <p:cNvSpPr/>
            <p:nvPr/>
          </p:nvSpPr>
          <p:spPr>
            <a:xfrm>
              <a:off x="12453417" y="6926376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1358" y="762"/>
                  </a:moveTo>
                  <a:lnTo>
                    <a:pt x="393" y="0"/>
                  </a:lnTo>
                  <a:lnTo>
                    <a:pt x="254" y="317"/>
                  </a:lnTo>
                  <a:lnTo>
                    <a:pt x="127" y="647"/>
                  </a:lnTo>
                  <a:lnTo>
                    <a:pt x="0" y="965"/>
                  </a:lnTo>
                  <a:lnTo>
                    <a:pt x="190" y="660"/>
                  </a:lnTo>
                  <a:lnTo>
                    <a:pt x="1358" y="762"/>
                  </a:lnTo>
                  <a:close/>
                </a:path>
                <a:path w="2540" h="5715">
                  <a:moveTo>
                    <a:pt x="2476" y="5486"/>
                  </a:moveTo>
                  <a:lnTo>
                    <a:pt x="2247" y="4927"/>
                  </a:lnTo>
                  <a:lnTo>
                    <a:pt x="1930" y="4470"/>
                  </a:lnTo>
                  <a:lnTo>
                    <a:pt x="1282" y="4368"/>
                  </a:lnTo>
                  <a:lnTo>
                    <a:pt x="1498" y="4927"/>
                  </a:lnTo>
                  <a:lnTo>
                    <a:pt x="1816" y="5410"/>
                  </a:lnTo>
                  <a:lnTo>
                    <a:pt x="2476" y="5486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8" name="object 4548"/>
            <p:cNvSpPr/>
            <p:nvPr/>
          </p:nvSpPr>
          <p:spPr>
            <a:xfrm>
              <a:off x="12453912" y="69286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5" y="317"/>
                  </a:moveTo>
                  <a:lnTo>
                    <a:pt x="533" y="88"/>
                  </a:lnTo>
                  <a:lnTo>
                    <a:pt x="0" y="0"/>
                  </a:lnTo>
                  <a:lnTo>
                    <a:pt x="88" y="254"/>
                  </a:lnTo>
                  <a:lnTo>
                    <a:pt x="165" y="482"/>
                  </a:lnTo>
                  <a:lnTo>
                    <a:pt x="266" y="711"/>
                  </a:lnTo>
                  <a:lnTo>
                    <a:pt x="635" y="317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49" name="object 4549"/>
            <p:cNvSpPr/>
            <p:nvPr/>
          </p:nvSpPr>
          <p:spPr>
            <a:xfrm>
              <a:off x="12462037" y="693828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790" y="0"/>
                  </a:moveTo>
                  <a:lnTo>
                    <a:pt x="0" y="1485"/>
                  </a:lnTo>
                  <a:lnTo>
                    <a:pt x="914" y="2184"/>
                  </a:lnTo>
                  <a:lnTo>
                    <a:pt x="2108" y="2768"/>
                  </a:lnTo>
                  <a:lnTo>
                    <a:pt x="1041" y="4229"/>
                  </a:lnTo>
                  <a:lnTo>
                    <a:pt x="2108" y="4381"/>
                  </a:lnTo>
                  <a:lnTo>
                    <a:pt x="2438" y="6184"/>
                  </a:lnTo>
                  <a:lnTo>
                    <a:pt x="3898" y="5499"/>
                  </a:lnTo>
                  <a:lnTo>
                    <a:pt x="3708" y="5067"/>
                  </a:lnTo>
                  <a:lnTo>
                    <a:pt x="3644" y="4825"/>
                  </a:lnTo>
                  <a:lnTo>
                    <a:pt x="2590" y="3378"/>
                  </a:lnTo>
                  <a:lnTo>
                    <a:pt x="2641" y="153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0" name="object 4550"/>
            <p:cNvSpPr/>
            <p:nvPr/>
          </p:nvSpPr>
          <p:spPr>
            <a:xfrm>
              <a:off x="12507390" y="68695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81" y="0"/>
                  </a:moveTo>
                  <a:lnTo>
                    <a:pt x="0" y="1104"/>
                  </a:lnTo>
                  <a:lnTo>
                    <a:pt x="584" y="952"/>
                  </a:lnTo>
                  <a:lnTo>
                    <a:pt x="1028" y="63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1" name="object 4551"/>
            <p:cNvSpPr/>
            <p:nvPr/>
          </p:nvSpPr>
          <p:spPr>
            <a:xfrm>
              <a:off x="12492444" y="686131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52"/>
                  </a:moveTo>
                  <a:lnTo>
                    <a:pt x="292" y="317"/>
                  </a:lnTo>
                  <a:lnTo>
                    <a:pt x="406" y="0"/>
                  </a:lnTo>
                  <a:lnTo>
                    <a:pt x="292" y="317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2" name="object 4552"/>
            <p:cNvSpPr/>
            <p:nvPr/>
          </p:nvSpPr>
          <p:spPr>
            <a:xfrm>
              <a:off x="12478965" y="696427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4648" y="0"/>
                  </a:moveTo>
                  <a:lnTo>
                    <a:pt x="3733" y="355"/>
                  </a:lnTo>
                  <a:lnTo>
                    <a:pt x="3187" y="1663"/>
                  </a:lnTo>
                  <a:lnTo>
                    <a:pt x="4203" y="2146"/>
                  </a:lnTo>
                  <a:lnTo>
                    <a:pt x="4127" y="2806"/>
                  </a:lnTo>
                  <a:lnTo>
                    <a:pt x="2184" y="3479"/>
                  </a:lnTo>
                  <a:lnTo>
                    <a:pt x="1079" y="3505"/>
                  </a:lnTo>
                  <a:lnTo>
                    <a:pt x="0" y="3670"/>
                  </a:lnTo>
                  <a:lnTo>
                    <a:pt x="393" y="4064"/>
                  </a:lnTo>
                  <a:lnTo>
                    <a:pt x="1229" y="4823"/>
                  </a:lnTo>
                  <a:lnTo>
                    <a:pt x="2882" y="3860"/>
                  </a:lnTo>
                  <a:lnTo>
                    <a:pt x="4686" y="3657"/>
                  </a:lnTo>
                  <a:lnTo>
                    <a:pt x="6646" y="3657"/>
                  </a:lnTo>
                  <a:lnTo>
                    <a:pt x="7124" y="3352"/>
                  </a:lnTo>
                  <a:lnTo>
                    <a:pt x="7658" y="3111"/>
                  </a:lnTo>
                  <a:lnTo>
                    <a:pt x="7137" y="1752"/>
                  </a:lnTo>
                  <a:lnTo>
                    <a:pt x="7073" y="1511"/>
                  </a:lnTo>
                  <a:lnTo>
                    <a:pt x="6883" y="1066"/>
                  </a:lnTo>
                  <a:lnTo>
                    <a:pt x="4648" y="0"/>
                  </a:lnTo>
                  <a:close/>
                </a:path>
                <a:path w="8254" h="5079">
                  <a:moveTo>
                    <a:pt x="6646" y="3657"/>
                  </a:moveTo>
                  <a:lnTo>
                    <a:pt x="4686" y="3657"/>
                  </a:lnTo>
                  <a:lnTo>
                    <a:pt x="6553" y="4229"/>
                  </a:lnTo>
                  <a:lnTo>
                    <a:pt x="6646" y="3657"/>
                  </a:lnTo>
                  <a:close/>
                </a:path>
              </a:pathLst>
            </a:custGeom>
            <a:solidFill>
              <a:srgbClr val="F0679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3" name="object 4553"/>
            <p:cNvSpPr/>
            <p:nvPr/>
          </p:nvSpPr>
          <p:spPr>
            <a:xfrm>
              <a:off x="12485527" y="69673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215"/>
                  </a:lnTo>
                  <a:lnTo>
                    <a:pt x="101" y="482"/>
                  </a:lnTo>
                  <a:lnTo>
                    <a:pt x="0" y="1117"/>
                  </a:lnTo>
                  <a:lnTo>
                    <a:pt x="444" y="927"/>
                  </a:lnTo>
                  <a:lnTo>
                    <a:pt x="901" y="762"/>
                  </a:lnTo>
                  <a:lnTo>
                    <a:pt x="1346" y="609"/>
                  </a:lnTo>
                  <a:lnTo>
                    <a:pt x="1257" y="406"/>
                  </a:lnTo>
                  <a:lnTo>
                    <a:pt x="1155" y="20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4" name="object 4554"/>
            <p:cNvSpPr/>
            <p:nvPr/>
          </p:nvSpPr>
          <p:spPr>
            <a:xfrm>
              <a:off x="12483298" y="696939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68" y="0"/>
                  </a:moveTo>
                  <a:lnTo>
                    <a:pt x="0" y="114"/>
                  </a:lnTo>
                  <a:lnTo>
                    <a:pt x="635" y="292"/>
                  </a:lnTo>
                  <a:lnTo>
                    <a:pt x="965" y="355"/>
                  </a:lnTo>
                  <a:lnTo>
                    <a:pt x="698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C61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5" name="object 4555"/>
            <p:cNvSpPr/>
            <p:nvPr/>
          </p:nvSpPr>
          <p:spPr>
            <a:xfrm>
              <a:off x="12475569" y="696781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1778" y="0"/>
                  </a:moveTo>
                  <a:lnTo>
                    <a:pt x="1028" y="253"/>
                  </a:lnTo>
                  <a:lnTo>
                    <a:pt x="190" y="380"/>
                  </a:lnTo>
                  <a:lnTo>
                    <a:pt x="0" y="1346"/>
                  </a:lnTo>
                  <a:lnTo>
                    <a:pt x="190" y="1371"/>
                  </a:lnTo>
                  <a:lnTo>
                    <a:pt x="342" y="1346"/>
                  </a:lnTo>
                  <a:lnTo>
                    <a:pt x="533" y="1295"/>
                  </a:lnTo>
                  <a:lnTo>
                    <a:pt x="1600" y="1498"/>
                  </a:lnTo>
                  <a:lnTo>
                    <a:pt x="3632" y="1371"/>
                  </a:lnTo>
                  <a:lnTo>
                    <a:pt x="4610" y="1282"/>
                  </a:lnTo>
                  <a:lnTo>
                    <a:pt x="3390" y="139"/>
                  </a:lnTo>
                  <a:lnTo>
                    <a:pt x="2832" y="330"/>
                  </a:lnTo>
                  <a:lnTo>
                    <a:pt x="2286" y="40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0517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6" name="object 4556"/>
            <p:cNvSpPr/>
            <p:nvPr/>
          </p:nvSpPr>
          <p:spPr>
            <a:xfrm>
              <a:off x="12471648" y="696261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596" y="0"/>
                  </a:moveTo>
                  <a:lnTo>
                    <a:pt x="0" y="863"/>
                  </a:lnTo>
                  <a:lnTo>
                    <a:pt x="304" y="1689"/>
                  </a:lnTo>
                  <a:lnTo>
                    <a:pt x="863" y="2362"/>
                  </a:lnTo>
                  <a:lnTo>
                    <a:pt x="1358" y="2997"/>
                  </a:lnTo>
                  <a:lnTo>
                    <a:pt x="1536" y="3644"/>
                  </a:lnTo>
                  <a:lnTo>
                    <a:pt x="1485" y="4394"/>
                  </a:lnTo>
                  <a:lnTo>
                    <a:pt x="2794" y="4203"/>
                  </a:lnTo>
                  <a:lnTo>
                    <a:pt x="4089" y="5651"/>
                  </a:lnTo>
                  <a:lnTo>
                    <a:pt x="5435" y="4483"/>
                  </a:lnTo>
                  <a:lnTo>
                    <a:pt x="5956" y="4381"/>
                  </a:lnTo>
                  <a:lnTo>
                    <a:pt x="6616" y="4838"/>
                  </a:lnTo>
                  <a:lnTo>
                    <a:pt x="7061" y="4191"/>
                  </a:lnTo>
                  <a:lnTo>
                    <a:pt x="6832" y="3810"/>
                  </a:lnTo>
                  <a:lnTo>
                    <a:pt x="5181" y="1587"/>
                  </a:lnTo>
                  <a:lnTo>
                    <a:pt x="2260" y="18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27C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7" name="object 4557"/>
            <p:cNvSpPr/>
            <p:nvPr/>
          </p:nvSpPr>
          <p:spPr>
            <a:xfrm>
              <a:off x="12476100" y="69691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190"/>
                  </a:lnTo>
                  <a:lnTo>
                    <a:pt x="241" y="355"/>
                  </a:lnTo>
                  <a:lnTo>
                    <a:pt x="355" y="507"/>
                  </a:lnTo>
                  <a:lnTo>
                    <a:pt x="838" y="304"/>
                  </a:lnTo>
                  <a:lnTo>
                    <a:pt x="1054" y="203"/>
                  </a:lnTo>
                  <a:lnTo>
                    <a:pt x="711" y="139"/>
                  </a:lnTo>
                  <a:lnTo>
                    <a:pt x="35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8" name="object 4558"/>
            <p:cNvSpPr/>
            <p:nvPr/>
          </p:nvSpPr>
          <p:spPr>
            <a:xfrm>
              <a:off x="12465363" y="689260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" y="0"/>
                  </a:moveTo>
                  <a:lnTo>
                    <a:pt x="0" y="1892"/>
                  </a:lnTo>
                  <a:lnTo>
                    <a:pt x="253" y="2590"/>
                  </a:lnTo>
                  <a:lnTo>
                    <a:pt x="1333" y="2946"/>
                  </a:lnTo>
                  <a:lnTo>
                    <a:pt x="1650" y="3606"/>
                  </a:lnTo>
                  <a:lnTo>
                    <a:pt x="1054" y="4610"/>
                  </a:lnTo>
                  <a:lnTo>
                    <a:pt x="1930" y="7658"/>
                  </a:lnTo>
                  <a:lnTo>
                    <a:pt x="4851" y="7048"/>
                  </a:lnTo>
                  <a:lnTo>
                    <a:pt x="6959" y="7899"/>
                  </a:lnTo>
                  <a:lnTo>
                    <a:pt x="7404" y="7658"/>
                  </a:lnTo>
                  <a:lnTo>
                    <a:pt x="8013" y="7086"/>
                  </a:lnTo>
                  <a:lnTo>
                    <a:pt x="6146" y="5892"/>
                  </a:lnTo>
                  <a:lnTo>
                    <a:pt x="5397" y="4635"/>
                  </a:lnTo>
                  <a:lnTo>
                    <a:pt x="5956" y="2717"/>
                  </a:lnTo>
                  <a:lnTo>
                    <a:pt x="5664" y="2285"/>
                  </a:lnTo>
                  <a:lnTo>
                    <a:pt x="3505" y="2438"/>
                  </a:lnTo>
                  <a:lnTo>
                    <a:pt x="2616" y="25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59" name="object 4559"/>
            <p:cNvSpPr/>
            <p:nvPr/>
          </p:nvSpPr>
          <p:spPr>
            <a:xfrm>
              <a:off x="12461456" y="689047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69" y="139"/>
                  </a:moveTo>
                  <a:lnTo>
                    <a:pt x="304" y="0"/>
                  </a:lnTo>
                  <a:lnTo>
                    <a:pt x="0" y="25"/>
                  </a:lnTo>
                  <a:lnTo>
                    <a:pt x="88" y="241"/>
                  </a:lnTo>
                  <a:lnTo>
                    <a:pt x="165" y="469"/>
                  </a:lnTo>
                  <a:lnTo>
                    <a:pt x="241" y="685"/>
                  </a:lnTo>
                  <a:lnTo>
                    <a:pt x="419" y="495"/>
                  </a:lnTo>
                  <a:lnTo>
                    <a:pt x="469" y="139"/>
                  </a:lnTo>
                  <a:close/>
                </a:path>
                <a:path w="4445" h="5079">
                  <a:moveTo>
                    <a:pt x="2387" y="2222"/>
                  </a:moveTo>
                  <a:lnTo>
                    <a:pt x="2032" y="1358"/>
                  </a:lnTo>
                  <a:lnTo>
                    <a:pt x="1397" y="1079"/>
                  </a:lnTo>
                  <a:lnTo>
                    <a:pt x="508" y="1371"/>
                  </a:lnTo>
                  <a:lnTo>
                    <a:pt x="431" y="1143"/>
                  </a:lnTo>
                  <a:lnTo>
                    <a:pt x="330" y="927"/>
                  </a:lnTo>
                  <a:lnTo>
                    <a:pt x="241" y="685"/>
                  </a:lnTo>
                  <a:lnTo>
                    <a:pt x="88" y="889"/>
                  </a:lnTo>
                  <a:lnTo>
                    <a:pt x="63" y="1244"/>
                  </a:lnTo>
                  <a:lnTo>
                    <a:pt x="215" y="1384"/>
                  </a:lnTo>
                  <a:lnTo>
                    <a:pt x="508" y="1384"/>
                  </a:lnTo>
                  <a:lnTo>
                    <a:pt x="1028" y="1917"/>
                  </a:lnTo>
                  <a:lnTo>
                    <a:pt x="1638" y="2222"/>
                  </a:lnTo>
                  <a:lnTo>
                    <a:pt x="2387" y="2222"/>
                  </a:lnTo>
                  <a:close/>
                </a:path>
                <a:path w="4445" h="5079">
                  <a:moveTo>
                    <a:pt x="2933" y="3619"/>
                  </a:moveTo>
                  <a:lnTo>
                    <a:pt x="2844" y="3378"/>
                  </a:lnTo>
                  <a:lnTo>
                    <a:pt x="2743" y="3162"/>
                  </a:lnTo>
                  <a:lnTo>
                    <a:pt x="2667" y="2933"/>
                  </a:lnTo>
                  <a:lnTo>
                    <a:pt x="2501" y="3124"/>
                  </a:lnTo>
                  <a:lnTo>
                    <a:pt x="2489" y="3251"/>
                  </a:lnTo>
                  <a:lnTo>
                    <a:pt x="2476" y="3479"/>
                  </a:lnTo>
                  <a:lnTo>
                    <a:pt x="2628" y="3619"/>
                  </a:lnTo>
                  <a:lnTo>
                    <a:pt x="2933" y="3619"/>
                  </a:lnTo>
                  <a:close/>
                </a:path>
                <a:path w="4445" h="5079">
                  <a:moveTo>
                    <a:pt x="4152" y="4724"/>
                  </a:moveTo>
                  <a:lnTo>
                    <a:pt x="3898" y="4025"/>
                  </a:lnTo>
                  <a:lnTo>
                    <a:pt x="3556" y="3873"/>
                  </a:lnTo>
                  <a:lnTo>
                    <a:pt x="3251" y="3733"/>
                  </a:lnTo>
                  <a:lnTo>
                    <a:pt x="2933" y="3619"/>
                  </a:lnTo>
                  <a:lnTo>
                    <a:pt x="3098" y="4064"/>
                  </a:lnTo>
                  <a:lnTo>
                    <a:pt x="3289" y="4521"/>
                  </a:lnTo>
                  <a:lnTo>
                    <a:pt x="3454" y="4978"/>
                  </a:lnTo>
                  <a:lnTo>
                    <a:pt x="3797" y="4864"/>
                  </a:lnTo>
                  <a:lnTo>
                    <a:pt x="4152" y="4724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0" name="object 4560"/>
            <p:cNvSpPr/>
            <p:nvPr/>
          </p:nvSpPr>
          <p:spPr>
            <a:xfrm>
              <a:off x="12463467" y="690156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1999" y="9067"/>
                  </a:moveTo>
                  <a:lnTo>
                    <a:pt x="5495" y="9067"/>
                  </a:lnTo>
                  <a:lnTo>
                    <a:pt x="7285" y="10871"/>
                  </a:lnTo>
                  <a:lnTo>
                    <a:pt x="6413" y="13241"/>
                  </a:lnTo>
                  <a:lnTo>
                    <a:pt x="7260" y="14973"/>
                  </a:lnTo>
                  <a:lnTo>
                    <a:pt x="7958" y="13169"/>
                  </a:lnTo>
                  <a:lnTo>
                    <a:pt x="8695" y="13144"/>
                  </a:lnTo>
                  <a:lnTo>
                    <a:pt x="11813" y="13144"/>
                  </a:lnTo>
                  <a:lnTo>
                    <a:pt x="12835" y="11074"/>
                  </a:lnTo>
                  <a:lnTo>
                    <a:pt x="11933" y="10172"/>
                  </a:lnTo>
                  <a:lnTo>
                    <a:pt x="11999" y="9067"/>
                  </a:lnTo>
                  <a:close/>
                </a:path>
                <a:path w="15875" h="15240">
                  <a:moveTo>
                    <a:pt x="5611" y="9474"/>
                  </a:moveTo>
                  <a:lnTo>
                    <a:pt x="2231" y="9474"/>
                  </a:lnTo>
                  <a:lnTo>
                    <a:pt x="4783" y="14617"/>
                  </a:lnTo>
                  <a:lnTo>
                    <a:pt x="6413" y="13241"/>
                  </a:lnTo>
                  <a:lnTo>
                    <a:pt x="5025" y="12115"/>
                  </a:lnTo>
                  <a:lnTo>
                    <a:pt x="5722" y="10871"/>
                  </a:lnTo>
                  <a:lnTo>
                    <a:pt x="5611" y="9474"/>
                  </a:lnTo>
                  <a:close/>
                </a:path>
                <a:path w="15875" h="15240">
                  <a:moveTo>
                    <a:pt x="11813" y="13144"/>
                  </a:moveTo>
                  <a:lnTo>
                    <a:pt x="9927" y="13144"/>
                  </a:lnTo>
                  <a:lnTo>
                    <a:pt x="11273" y="14236"/>
                  </a:lnTo>
                  <a:lnTo>
                    <a:pt x="11813" y="13144"/>
                  </a:lnTo>
                  <a:close/>
                </a:path>
                <a:path w="15875" h="15240">
                  <a:moveTo>
                    <a:pt x="15616" y="9867"/>
                  </a:moveTo>
                  <a:lnTo>
                    <a:pt x="13132" y="11214"/>
                  </a:lnTo>
                  <a:lnTo>
                    <a:pt x="15261" y="12217"/>
                  </a:lnTo>
                  <a:lnTo>
                    <a:pt x="15616" y="9867"/>
                  </a:lnTo>
                  <a:close/>
                </a:path>
                <a:path w="15875" h="15240">
                  <a:moveTo>
                    <a:pt x="12956" y="11074"/>
                  </a:moveTo>
                  <a:lnTo>
                    <a:pt x="13095" y="11196"/>
                  </a:lnTo>
                  <a:lnTo>
                    <a:pt x="12956" y="11074"/>
                  </a:lnTo>
                  <a:close/>
                </a:path>
                <a:path w="15875" h="15240">
                  <a:moveTo>
                    <a:pt x="2535" y="0"/>
                  </a:moveTo>
                  <a:lnTo>
                    <a:pt x="2726" y="965"/>
                  </a:lnTo>
                  <a:lnTo>
                    <a:pt x="2750" y="1638"/>
                  </a:lnTo>
                  <a:lnTo>
                    <a:pt x="3145" y="3517"/>
                  </a:lnTo>
                  <a:lnTo>
                    <a:pt x="465" y="5473"/>
                  </a:lnTo>
                  <a:lnTo>
                    <a:pt x="2193" y="7937"/>
                  </a:lnTo>
                  <a:lnTo>
                    <a:pt x="1621" y="8623"/>
                  </a:lnTo>
                  <a:lnTo>
                    <a:pt x="1174" y="8915"/>
                  </a:lnTo>
                  <a:lnTo>
                    <a:pt x="465" y="9423"/>
                  </a:lnTo>
                  <a:lnTo>
                    <a:pt x="84" y="10121"/>
                  </a:lnTo>
                  <a:lnTo>
                    <a:pt x="0" y="10982"/>
                  </a:lnTo>
                  <a:lnTo>
                    <a:pt x="2231" y="9474"/>
                  </a:lnTo>
                  <a:lnTo>
                    <a:pt x="5611" y="9474"/>
                  </a:lnTo>
                  <a:lnTo>
                    <a:pt x="5495" y="9067"/>
                  </a:lnTo>
                  <a:lnTo>
                    <a:pt x="11999" y="9067"/>
                  </a:lnTo>
                  <a:lnTo>
                    <a:pt x="12008" y="8915"/>
                  </a:lnTo>
                  <a:lnTo>
                    <a:pt x="10194" y="8915"/>
                  </a:lnTo>
                  <a:lnTo>
                    <a:pt x="7133" y="7785"/>
                  </a:lnTo>
                  <a:lnTo>
                    <a:pt x="8822" y="6845"/>
                  </a:lnTo>
                  <a:lnTo>
                    <a:pt x="8441" y="6172"/>
                  </a:lnTo>
                  <a:lnTo>
                    <a:pt x="7285" y="5435"/>
                  </a:lnTo>
                  <a:lnTo>
                    <a:pt x="8644" y="4597"/>
                  </a:lnTo>
                  <a:lnTo>
                    <a:pt x="8587" y="4444"/>
                  </a:lnTo>
                  <a:lnTo>
                    <a:pt x="5837" y="4444"/>
                  </a:lnTo>
                  <a:lnTo>
                    <a:pt x="4682" y="3695"/>
                  </a:lnTo>
                  <a:lnTo>
                    <a:pt x="4809" y="2616"/>
                  </a:lnTo>
                  <a:lnTo>
                    <a:pt x="5904" y="2616"/>
                  </a:lnTo>
                  <a:lnTo>
                    <a:pt x="6168" y="1917"/>
                  </a:lnTo>
                  <a:lnTo>
                    <a:pt x="3920" y="1638"/>
                  </a:lnTo>
                  <a:lnTo>
                    <a:pt x="2535" y="0"/>
                  </a:lnTo>
                  <a:close/>
                </a:path>
                <a:path w="15875" h="15240">
                  <a:moveTo>
                    <a:pt x="12111" y="7188"/>
                  </a:moveTo>
                  <a:lnTo>
                    <a:pt x="10867" y="8585"/>
                  </a:lnTo>
                  <a:lnTo>
                    <a:pt x="10194" y="8915"/>
                  </a:lnTo>
                  <a:lnTo>
                    <a:pt x="12008" y="8915"/>
                  </a:lnTo>
                  <a:lnTo>
                    <a:pt x="12111" y="7188"/>
                  </a:lnTo>
                  <a:close/>
                </a:path>
                <a:path w="15875" h="15240">
                  <a:moveTo>
                    <a:pt x="7184" y="3428"/>
                  </a:moveTo>
                  <a:lnTo>
                    <a:pt x="5837" y="4444"/>
                  </a:lnTo>
                  <a:lnTo>
                    <a:pt x="8587" y="4444"/>
                  </a:lnTo>
                  <a:lnTo>
                    <a:pt x="8365" y="3848"/>
                  </a:lnTo>
                  <a:lnTo>
                    <a:pt x="7184" y="3428"/>
                  </a:lnTo>
                  <a:close/>
                </a:path>
                <a:path w="15875" h="15240">
                  <a:moveTo>
                    <a:pt x="5904" y="2616"/>
                  </a:moveTo>
                  <a:lnTo>
                    <a:pt x="4809" y="2616"/>
                  </a:lnTo>
                  <a:lnTo>
                    <a:pt x="5876" y="2692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1" name="object 4561"/>
            <p:cNvSpPr/>
            <p:nvPr/>
          </p:nvSpPr>
          <p:spPr>
            <a:xfrm>
              <a:off x="12457752" y="691131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3721" y="14579"/>
                  </a:moveTo>
                  <a:lnTo>
                    <a:pt x="3660" y="15633"/>
                  </a:lnTo>
                  <a:lnTo>
                    <a:pt x="3810" y="16090"/>
                  </a:lnTo>
                  <a:lnTo>
                    <a:pt x="4940" y="15633"/>
                  </a:lnTo>
                  <a:lnTo>
                    <a:pt x="6071" y="14808"/>
                  </a:lnTo>
                  <a:lnTo>
                    <a:pt x="4800" y="14808"/>
                  </a:lnTo>
                  <a:lnTo>
                    <a:pt x="3721" y="14579"/>
                  </a:lnTo>
                  <a:close/>
                </a:path>
                <a:path w="12065" h="16509">
                  <a:moveTo>
                    <a:pt x="8995" y="14605"/>
                  </a:moveTo>
                  <a:lnTo>
                    <a:pt x="6350" y="14605"/>
                  </a:lnTo>
                  <a:lnTo>
                    <a:pt x="8737" y="15379"/>
                  </a:lnTo>
                  <a:lnTo>
                    <a:pt x="8995" y="14605"/>
                  </a:lnTo>
                  <a:close/>
                </a:path>
                <a:path w="12065" h="16509">
                  <a:moveTo>
                    <a:pt x="10885" y="9296"/>
                  </a:moveTo>
                  <a:lnTo>
                    <a:pt x="7353" y="9296"/>
                  </a:lnTo>
                  <a:lnTo>
                    <a:pt x="6438" y="11188"/>
                  </a:lnTo>
                  <a:lnTo>
                    <a:pt x="6604" y="12128"/>
                  </a:lnTo>
                  <a:lnTo>
                    <a:pt x="7594" y="12992"/>
                  </a:lnTo>
                  <a:lnTo>
                    <a:pt x="6705" y="14058"/>
                  </a:lnTo>
                  <a:lnTo>
                    <a:pt x="5803" y="14630"/>
                  </a:lnTo>
                  <a:lnTo>
                    <a:pt x="4800" y="14808"/>
                  </a:lnTo>
                  <a:lnTo>
                    <a:pt x="6071" y="14808"/>
                  </a:lnTo>
                  <a:lnTo>
                    <a:pt x="6350" y="14605"/>
                  </a:lnTo>
                  <a:lnTo>
                    <a:pt x="8995" y="14605"/>
                  </a:lnTo>
                  <a:lnTo>
                    <a:pt x="9486" y="13131"/>
                  </a:lnTo>
                  <a:lnTo>
                    <a:pt x="9004" y="11950"/>
                  </a:lnTo>
                  <a:lnTo>
                    <a:pt x="9690" y="11836"/>
                  </a:lnTo>
                  <a:lnTo>
                    <a:pt x="10601" y="11836"/>
                  </a:lnTo>
                  <a:lnTo>
                    <a:pt x="10867" y="9639"/>
                  </a:lnTo>
                  <a:lnTo>
                    <a:pt x="10885" y="9296"/>
                  </a:lnTo>
                  <a:close/>
                </a:path>
                <a:path w="12065" h="16509">
                  <a:moveTo>
                    <a:pt x="10601" y="11836"/>
                  </a:moveTo>
                  <a:lnTo>
                    <a:pt x="9690" y="11836"/>
                  </a:lnTo>
                  <a:lnTo>
                    <a:pt x="10591" y="11912"/>
                  </a:lnTo>
                  <a:close/>
                </a:path>
                <a:path w="12065" h="16509">
                  <a:moveTo>
                    <a:pt x="4828" y="3937"/>
                  </a:moveTo>
                  <a:lnTo>
                    <a:pt x="2565" y="3937"/>
                  </a:lnTo>
                  <a:lnTo>
                    <a:pt x="3352" y="5245"/>
                  </a:lnTo>
                  <a:lnTo>
                    <a:pt x="3528" y="5638"/>
                  </a:lnTo>
                  <a:lnTo>
                    <a:pt x="3648" y="5854"/>
                  </a:lnTo>
                  <a:lnTo>
                    <a:pt x="4902" y="6413"/>
                  </a:lnTo>
                  <a:lnTo>
                    <a:pt x="5257" y="7353"/>
                  </a:lnTo>
                  <a:lnTo>
                    <a:pt x="4673" y="8648"/>
                  </a:lnTo>
                  <a:lnTo>
                    <a:pt x="5067" y="9639"/>
                  </a:lnTo>
                  <a:lnTo>
                    <a:pt x="7353" y="9296"/>
                  </a:lnTo>
                  <a:lnTo>
                    <a:pt x="10885" y="9296"/>
                  </a:lnTo>
                  <a:lnTo>
                    <a:pt x="10795" y="8458"/>
                  </a:lnTo>
                  <a:lnTo>
                    <a:pt x="11242" y="7861"/>
                  </a:lnTo>
                  <a:lnTo>
                    <a:pt x="8915" y="7861"/>
                  </a:lnTo>
                  <a:lnTo>
                    <a:pt x="6946" y="6184"/>
                  </a:lnTo>
                  <a:lnTo>
                    <a:pt x="6299" y="5029"/>
                  </a:lnTo>
                  <a:lnTo>
                    <a:pt x="5194" y="4381"/>
                  </a:lnTo>
                  <a:lnTo>
                    <a:pt x="4828" y="3937"/>
                  </a:lnTo>
                  <a:close/>
                </a:path>
                <a:path w="12065" h="16509">
                  <a:moveTo>
                    <a:pt x="10617" y="5638"/>
                  </a:moveTo>
                  <a:lnTo>
                    <a:pt x="9994" y="5854"/>
                  </a:lnTo>
                  <a:lnTo>
                    <a:pt x="8915" y="7861"/>
                  </a:lnTo>
                  <a:lnTo>
                    <a:pt x="11242" y="7861"/>
                  </a:lnTo>
                  <a:lnTo>
                    <a:pt x="11366" y="7696"/>
                  </a:lnTo>
                  <a:lnTo>
                    <a:pt x="11785" y="6743"/>
                  </a:lnTo>
                  <a:lnTo>
                    <a:pt x="11518" y="6057"/>
                  </a:lnTo>
                  <a:lnTo>
                    <a:pt x="10617" y="5638"/>
                  </a:lnTo>
                  <a:close/>
                </a:path>
                <a:path w="12065" h="16509">
                  <a:moveTo>
                    <a:pt x="0" y="2578"/>
                  </a:moveTo>
                  <a:lnTo>
                    <a:pt x="673" y="4000"/>
                  </a:lnTo>
                  <a:lnTo>
                    <a:pt x="2565" y="3937"/>
                  </a:lnTo>
                  <a:lnTo>
                    <a:pt x="4828" y="3937"/>
                  </a:lnTo>
                  <a:lnTo>
                    <a:pt x="4368" y="3378"/>
                  </a:lnTo>
                  <a:lnTo>
                    <a:pt x="2260" y="2755"/>
                  </a:lnTo>
                  <a:lnTo>
                    <a:pt x="901" y="2679"/>
                  </a:lnTo>
                  <a:lnTo>
                    <a:pt x="0" y="2578"/>
                  </a:lnTo>
                  <a:close/>
                </a:path>
                <a:path w="12065" h="16509">
                  <a:moveTo>
                    <a:pt x="2171" y="0"/>
                  </a:moveTo>
                  <a:lnTo>
                    <a:pt x="1536" y="2489"/>
                  </a:lnTo>
                  <a:lnTo>
                    <a:pt x="901" y="2679"/>
                  </a:lnTo>
                  <a:lnTo>
                    <a:pt x="2310" y="2679"/>
                  </a:lnTo>
                  <a:lnTo>
                    <a:pt x="2717" y="2057"/>
                  </a:lnTo>
                  <a:lnTo>
                    <a:pt x="2743" y="1511"/>
                  </a:lnTo>
                  <a:lnTo>
                    <a:pt x="2451" y="1206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2" name="object 4562"/>
            <p:cNvSpPr/>
            <p:nvPr/>
          </p:nvSpPr>
          <p:spPr>
            <a:xfrm>
              <a:off x="12460009" y="691254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7120" y="3111"/>
                  </a:moveTo>
                  <a:lnTo>
                    <a:pt x="4356" y="3111"/>
                  </a:lnTo>
                  <a:lnTo>
                    <a:pt x="4998" y="3797"/>
                  </a:lnTo>
                  <a:lnTo>
                    <a:pt x="5054" y="4444"/>
                  </a:lnTo>
                  <a:lnTo>
                    <a:pt x="4686" y="4940"/>
                  </a:lnTo>
                  <a:lnTo>
                    <a:pt x="6654" y="6642"/>
                  </a:lnTo>
                  <a:lnTo>
                    <a:pt x="7734" y="4635"/>
                  </a:lnTo>
                  <a:lnTo>
                    <a:pt x="7120" y="3111"/>
                  </a:lnTo>
                  <a:close/>
                </a:path>
                <a:path w="8254" h="6984">
                  <a:moveTo>
                    <a:pt x="3454" y="0"/>
                  </a:moveTo>
                  <a:lnTo>
                    <a:pt x="482" y="292"/>
                  </a:lnTo>
                  <a:lnTo>
                    <a:pt x="469" y="812"/>
                  </a:lnTo>
                  <a:lnTo>
                    <a:pt x="0" y="1536"/>
                  </a:lnTo>
                  <a:lnTo>
                    <a:pt x="2120" y="2133"/>
                  </a:lnTo>
                  <a:lnTo>
                    <a:pt x="2946" y="3149"/>
                  </a:lnTo>
                  <a:lnTo>
                    <a:pt x="4038" y="3797"/>
                  </a:lnTo>
                  <a:lnTo>
                    <a:pt x="4356" y="3111"/>
                  </a:lnTo>
                  <a:lnTo>
                    <a:pt x="7120" y="3111"/>
                  </a:lnTo>
                  <a:lnTo>
                    <a:pt x="6629" y="1892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3" name="object 4563"/>
            <p:cNvSpPr/>
            <p:nvPr/>
          </p:nvSpPr>
          <p:spPr>
            <a:xfrm>
              <a:off x="12459359" y="69075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98" y="0"/>
                  </a:moveTo>
                  <a:lnTo>
                    <a:pt x="228" y="901"/>
                  </a:lnTo>
                  <a:lnTo>
                    <a:pt x="0" y="1447"/>
                  </a:lnTo>
                  <a:lnTo>
                    <a:pt x="584" y="2032"/>
                  </a:lnTo>
                  <a:lnTo>
                    <a:pt x="1143" y="2616"/>
                  </a:lnTo>
                  <a:lnTo>
                    <a:pt x="1790" y="2781"/>
                  </a:lnTo>
                  <a:lnTo>
                    <a:pt x="2794" y="2616"/>
                  </a:lnTo>
                  <a:lnTo>
                    <a:pt x="2692" y="1651"/>
                  </a:lnTo>
                  <a:lnTo>
                    <a:pt x="1651" y="1879"/>
                  </a:lnTo>
                  <a:lnTo>
                    <a:pt x="1587" y="63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F43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4" name="object 4564"/>
            <p:cNvSpPr/>
            <p:nvPr/>
          </p:nvSpPr>
          <p:spPr>
            <a:xfrm>
              <a:off x="12464102" y="69026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93" y="0"/>
                  </a:moveTo>
                  <a:lnTo>
                    <a:pt x="482" y="546"/>
                  </a:lnTo>
                  <a:lnTo>
                    <a:pt x="0" y="1397"/>
                  </a:lnTo>
                  <a:lnTo>
                    <a:pt x="584" y="1587"/>
                  </a:lnTo>
                  <a:lnTo>
                    <a:pt x="1346" y="1816"/>
                  </a:lnTo>
                  <a:lnTo>
                    <a:pt x="1244" y="952"/>
                  </a:lnTo>
                  <a:lnTo>
                    <a:pt x="1358" y="431"/>
                  </a:lnTo>
                  <a:lnTo>
                    <a:pt x="1041" y="304"/>
                  </a:lnTo>
                  <a:lnTo>
                    <a:pt x="736" y="15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5" name="object 4565"/>
            <p:cNvSpPr/>
            <p:nvPr/>
          </p:nvSpPr>
          <p:spPr>
            <a:xfrm>
              <a:off x="12460056" y="69025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8" y="0"/>
                  </a:moveTo>
                  <a:lnTo>
                    <a:pt x="63" y="215"/>
                  </a:lnTo>
                  <a:lnTo>
                    <a:pt x="38" y="406"/>
                  </a:lnTo>
                  <a:lnTo>
                    <a:pt x="0" y="609"/>
                  </a:lnTo>
                  <a:lnTo>
                    <a:pt x="152" y="749"/>
                  </a:lnTo>
                  <a:lnTo>
                    <a:pt x="317" y="876"/>
                  </a:lnTo>
                  <a:lnTo>
                    <a:pt x="457" y="1003"/>
                  </a:lnTo>
                  <a:lnTo>
                    <a:pt x="495" y="812"/>
                  </a:lnTo>
                  <a:lnTo>
                    <a:pt x="609" y="571"/>
                  </a:lnTo>
                  <a:lnTo>
                    <a:pt x="546" y="406"/>
                  </a:lnTo>
                  <a:lnTo>
                    <a:pt x="469" y="254"/>
                  </a:lnTo>
                  <a:lnTo>
                    <a:pt x="254" y="15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F48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6" name="object 4566"/>
            <p:cNvSpPr/>
            <p:nvPr/>
          </p:nvSpPr>
          <p:spPr>
            <a:xfrm>
              <a:off x="12473181" y="689865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276" y="0"/>
                  </a:moveTo>
                  <a:lnTo>
                    <a:pt x="2374" y="774"/>
                  </a:lnTo>
                  <a:lnTo>
                    <a:pt x="1396" y="1117"/>
                  </a:lnTo>
                  <a:lnTo>
                    <a:pt x="1282" y="1422"/>
                  </a:lnTo>
                  <a:lnTo>
                    <a:pt x="990" y="2031"/>
                  </a:lnTo>
                  <a:lnTo>
                    <a:pt x="0" y="4178"/>
                  </a:lnTo>
                  <a:lnTo>
                    <a:pt x="2197" y="4927"/>
                  </a:lnTo>
                  <a:lnTo>
                    <a:pt x="2755" y="6540"/>
                  </a:lnTo>
                  <a:lnTo>
                    <a:pt x="5346" y="5016"/>
                  </a:lnTo>
                  <a:lnTo>
                    <a:pt x="5232" y="2984"/>
                  </a:lnTo>
                  <a:lnTo>
                    <a:pt x="4343" y="77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7" name="object 4567"/>
            <p:cNvSpPr/>
            <p:nvPr/>
          </p:nvSpPr>
          <p:spPr>
            <a:xfrm>
              <a:off x="12470752" y="690360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4864" y="3530"/>
                  </a:moveTo>
                  <a:lnTo>
                    <a:pt x="4826" y="2527"/>
                  </a:lnTo>
                  <a:lnTo>
                    <a:pt x="2895" y="2692"/>
                  </a:lnTo>
                  <a:lnTo>
                    <a:pt x="3543" y="1104"/>
                  </a:lnTo>
                  <a:lnTo>
                    <a:pt x="3848" y="304"/>
                  </a:lnTo>
                  <a:lnTo>
                    <a:pt x="2806" y="0"/>
                  </a:lnTo>
                  <a:lnTo>
                    <a:pt x="1003" y="127"/>
                  </a:lnTo>
                  <a:lnTo>
                    <a:pt x="800" y="889"/>
                  </a:lnTo>
                  <a:lnTo>
                    <a:pt x="1066" y="1828"/>
                  </a:lnTo>
                  <a:lnTo>
                    <a:pt x="1358" y="2578"/>
                  </a:lnTo>
                  <a:lnTo>
                    <a:pt x="0" y="3403"/>
                  </a:lnTo>
                  <a:lnTo>
                    <a:pt x="1155" y="4140"/>
                  </a:lnTo>
                  <a:lnTo>
                    <a:pt x="1955" y="4495"/>
                  </a:lnTo>
                  <a:lnTo>
                    <a:pt x="2692" y="3556"/>
                  </a:lnTo>
                  <a:lnTo>
                    <a:pt x="3492" y="4051"/>
                  </a:lnTo>
                  <a:lnTo>
                    <a:pt x="4165" y="3784"/>
                  </a:lnTo>
                  <a:lnTo>
                    <a:pt x="4622" y="3632"/>
                  </a:lnTo>
                  <a:lnTo>
                    <a:pt x="4864" y="3530"/>
                  </a:lnTo>
                  <a:close/>
                </a:path>
                <a:path w="10795" h="6350">
                  <a:moveTo>
                    <a:pt x="10655" y="2006"/>
                  </a:moveTo>
                  <a:lnTo>
                    <a:pt x="10312" y="1447"/>
                  </a:lnTo>
                  <a:lnTo>
                    <a:pt x="9893" y="1130"/>
                  </a:lnTo>
                  <a:lnTo>
                    <a:pt x="8661" y="2146"/>
                  </a:lnTo>
                  <a:lnTo>
                    <a:pt x="8013" y="2286"/>
                  </a:lnTo>
                  <a:lnTo>
                    <a:pt x="7353" y="1790"/>
                  </a:lnTo>
                  <a:lnTo>
                    <a:pt x="4864" y="3530"/>
                  </a:lnTo>
                  <a:lnTo>
                    <a:pt x="5892" y="4279"/>
                  </a:lnTo>
                  <a:lnTo>
                    <a:pt x="6972" y="4978"/>
                  </a:lnTo>
                  <a:lnTo>
                    <a:pt x="7721" y="5956"/>
                  </a:lnTo>
                  <a:lnTo>
                    <a:pt x="9118" y="5575"/>
                  </a:lnTo>
                  <a:lnTo>
                    <a:pt x="8051" y="4191"/>
                  </a:lnTo>
                  <a:lnTo>
                    <a:pt x="8813" y="3594"/>
                  </a:lnTo>
                  <a:lnTo>
                    <a:pt x="9118" y="3492"/>
                  </a:lnTo>
                  <a:lnTo>
                    <a:pt x="9423" y="3378"/>
                  </a:lnTo>
                  <a:lnTo>
                    <a:pt x="9969" y="2324"/>
                  </a:lnTo>
                  <a:lnTo>
                    <a:pt x="10604" y="2146"/>
                  </a:lnTo>
                  <a:lnTo>
                    <a:pt x="10655" y="2006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8" name="object 4568"/>
            <p:cNvSpPr/>
            <p:nvPr/>
          </p:nvSpPr>
          <p:spPr>
            <a:xfrm>
              <a:off x="12474534" y="689773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3086" y="0"/>
                  </a:moveTo>
                  <a:lnTo>
                    <a:pt x="2590" y="177"/>
                  </a:lnTo>
                  <a:lnTo>
                    <a:pt x="2095" y="342"/>
                  </a:lnTo>
                  <a:lnTo>
                    <a:pt x="1612" y="495"/>
                  </a:lnTo>
                  <a:lnTo>
                    <a:pt x="965" y="888"/>
                  </a:lnTo>
                  <a:lnTo>
                    <a:pt x="0" y="952"/>
                  </a:lnTo>
                  <a:lnTo>
                    <a:pt x="50" y="2044"/>
                  </a:lnTo>
                  <a:lnTo>
                    <a:pt x="1015" y="1689"/>
                  </a:lnTo>
                  <a:lnTo>
                    <a:pt x="1917" y="927"/>
                  </a:lnTo>
                  <a:lnTo>
                    <a:pt x="2997" y="1689"/>
                  </a:lnTo>
                  <a:lnTo>
                    <a:pt x="3187" y="1587"/>
                  </a:lnTo>
                  <a:lnTo>
                    <a:pt x="3352" y="1473"/>
                  </a:lnTo>
                  <a:lnTo>
                    <a:pt x="3505" y="1346"/>
                  </a:lnTo>
                  <a:lnTo>
                    <a:pt x="3352" y="901"/>
                  </a:lnTo>
                  <a:lnTo>
                    <a:pt x="3238" y="45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D6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69" name="object 4569"/>
            <p:cNvSpPr/>
            <p:nvPr/>
          </p:nvSpPr>
          <p:spPr>
            <a:xfrm>
              <a:off x="12464929" y="68951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85" y="0"/>
                  </a:moveTo>
                  <a:lnTo>
                    <a:pt x="342" y="139"/>
                  </a:lnTo>
                  <a:lnTo>
                    <a:pt x="0" y="253"/>
                  </a:lnTo>
                  <a:lnTo>
                    <a:pt x="266" y="1041"/>
                  </a:lnTo>
                  <a:lnTo>
                    <a:pt x="901" y="1498"/>
                  </a:lnTo>
                  <a:lnTo>
                    <a:pt x="1485" y="2019"/>
                  </a:lnTo>
                  <a:lnTo>
                    <a:pt x="2070" y="1015"/>
                  </a:lnTo>
                  <a:lnTo>
                    <a:pt x="1765" y="35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0" name="object 4570"/>
            <p:cNvSpPr/>
            <p:nvPr/>
          </p:nvSpPr>
          <p:spPr>
            <a:xfrm>
              <a:off x="12478121" y="69044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52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1" name="object 4571"/>
            <p:cNvSpPr/>
            <p:nvPr/>
          </p:nvSpPr>
          <p:spPr>
            <a:xfrm>
              <a:off x="12466833" y="69598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39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2" name="object 4572"/>
            <p:cNvSpPr/>
            <p:nvPr/>
          </p:nvSpPr>
          <p:spPr>
            <a:xfrm>
              <a:off x="12522304" y="692755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04" y="0"/>
                  </a:moveTo>
                  <a:lnTo>
                    <a:pt x="546" y="215"/>
                  </a:lnTo>
                  <a:lnTo>
                    <a:pt x="101" y="546"/>
                  </a:lnTo>
                  <a:lnTo>
                    <a:pt x="0" y="1206"/>
                  </a:lnTo>
                  <a:lnTo>
                    <a:pt x="558" y="965"/>
                  </a:lnTo>
                  <a:lnTo>
                    <a:pt x="1041" y="66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3" name="object 4573"/>
            <p:cNvSpPr/>
            <p:nvPr/>
          </p:nvSpPr>
          <p:spPr>
            <a:xfrm>
              <a:off x="12503849" y="687917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057" y="0"/>
                  </a:moveTo>
                  <a:lnTo>
                    <a:pt x="0" y="762"/>
                  </a:lnTo>
                  <a:lnTo>
                    <a:pt x="266" y="1765"/>
                  </a:lnTo>
                  <a:lnTo>
                    <a:pt x="1054" y="2667"/>
                  </a:lnTo>
                  <a:lnTo>
                    <a:pt x="355" y="3771"/>
                  </a:lnTo>
                  <a:lnTo>
                    <a:pt x="508" y="4229"/>
                  </a:lnTo>
                  <a:lnTo>
                    <a:pt x="698" y="4673"/>
                  </a:lnTo>
                  <a:lnTo>
                    <a:pt x="863" y="5156"/>
                  </a:lnTo>
                  <a:lnTo>
                    <a:pt x="2489" y="3721"/>
                  </a:lnTo>
                  <a:lnTo>
                    <a:pt x="2946" y="2006"/>
                  </a:lnTo>
                  <a:close/>
                </a:path>
              </a:pathLst>
            </a:custGeom>
            <a:solidFill>
              <a:srgbClr val="EE2E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4" name="object 4574"/>
            <p:cNvSpPr/>
            <p:nvPr/>
          </p:nvSpPr>
          <p:spPr>
            <a:xfrm>
              <a:off x="12508487" y="687873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2" y="0"/>
                  </a:moveTo>
                  <a:lnTo>
                    <a:pt x="0" y="355"/>
                  </a:lnTo>
                  <a:lnTo>
                    <a:pt x="0" y="1016"/>
                  </a:lnTo>
                  <a:lnTo>
                    <a:pt x="368" y="1333"/>
                  </a:lnTo>
                  <a:lnTo>
                    <a:pt x="609" y="1231"/>
                  </a:lnTo>
                  <a:lnTo>
                    <a:pt x="685" y="749"/>
                  </a:lnTo>
                  <a:lnTo>
                    <a:pt x="520" y="457"/>
                  </a:lnTo>
                  <a:lnTo>
                    <a:pt x="419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5" name="object 4575"/>
            <p:cNvSpPr/>
            <p:nvPr/>
          </p:nvSpPr>
          <p:spPr>
            <a:xfrm>
              <a:off x="12510603" y="68787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11" y="0"/>
                  </a:moveTo>
                  <a:lnTo>
                    <a:pt x="469" y="76"/>
                  </a:lnTo>
                  <a:lnTo>
                    <a:pt x="253" y="177"/>
                  </a:lnTo>
                  <a:lnTo>
                    <a:pt x="0" y="266"/>
                  </a:lnTo>
                  <a:lnTo>
                    <a:pt x="266" y="863"/>
                  </a:lnTo>
                  <a:lnTo>
                    <a:pt x="660" y="1308"/>
                  </a:lnTo>
                  <a:lnTo>
                    <a:pt x="1308" y="1511"/>
                  </a:lnTo>
                  <a:lnTo>
                    <a:pt x="1308" y="1346"/>
                  </a:lnTo>
                  <a:lnTo>
                    <a:pt x="1257" y="1206"/>
                  </a:lnTo>
                  <a:lnTo>
                    <a:pt x="1117" y="1142"/>
                  </a:lnTo>
                  <a:lnTo>
                    <a:pt x="977" y="749"/>
                  </a:lnTo>
                  <a:lnTo>
                    <a:pt x="863" y="3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6" name="object 4576"/>
            <p:cNvSpPr/>
            <p:nvPr/>
          </p:nvSpPr>
          <p:spPr>
            <a:xfrm>
              <a:off x="12511733" y="687988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11" y="0"/>
                  </a:moveTo>
                  <a:lnTo>
                    <a:pt x="469" y="88"/>
                  </a:lnTo>
                  <a:lnTo>
                    <a:pt x="228" y="88"/>
                  </a:lnTo>
                  <a:lnTo>
                    <a:pt x="0" y="12"/>
                  </a:lnTo>
                  <a:lnTo>
                    <a:pt x="127" y="101"/>
                  </a:lnTo>
                  <a:lnTo>
                    <a:pt x="177" y="241"/>
                  </a:lnTo>
                  <a:lnTo>
                    <a:pt x="177" y="393"/>
                  </a:lnTo>
                  <a:lnTo>
                    <a:pt x="469" y="406"/>
                  </a:lnTo>
                  <a:lnTo>
                    <a:pt x="1066" y="482"/>
                  </a:lnTo>
                  <a:lnTo>
                    <a:pt x="952" y="342"/>
                  </a:lnTo>
                  <a:lnTo>
                    <a:pt x="825" y="16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7" name="object 4577"/>
            <p:cNvSpPr/>
            <p:nvPr/>
          </p:nvSpPr>
          <p:spPr>
            <a:xfrm>
              <a:off x="12507324" y="687933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65" y="685"/>
                  </a:lnTo>
                  <a:lnTo>
                    <a:pt x="482" y="685"/>
                  </a:lnTo>
                  <a:lnTo>
                    <a:pt x="381" y="444"/>
                  </a:lnTo>
                  <a:lnTo>
                    <a:pt x="304" y="2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8" name="object 4578"/>
            <p:cNvSpPr/>
            <p:nvPr/>
          </p:nvSpPr>
          <p:spPr>
            <a:xfrm>
              <a:off x="12495818" y="6886564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7518" y="0"/>
                  </a:moveTo>
                  <a:lnTo>
                    <a:pt x="5359" y="723"/>
                  </a:lnTo>
                  <a:lnTo>
                    <a:pt x="4902" y="1650"/>
                  </a:lnTo>
                  <a:lnTo>
                    <a:pt x="4013" y="4876"/>
                  </a:lnTo>
                  <a:lnTo>
                    <a:pt x="2146" y="7607"/>
                  </a:lnTo>
                  <a:lnTo>
                    <a:pt x="609" y="10528"/>
                  </a:lnTo>
                  <a:lnTo>
                    <a:pt x="635" y="10947"/>
                  </a:lnTo>
                  <a:lnTo>
                    <a:pt x="457" y="11328"/>
                  </a:lnTo>
                  <a:lnTo>
                    <a:pt x="114" y="11633"/>
                  </a:lnTo>
                  <a:lnTo>
                    <a:pt x="203" y="11823"/>
                  </a:lnTo>
                  <a:lnTo>
                    <a:pt x="165" y="11988"/>
                  </a:lnTo>
                  <a:lnTo>
                    <a:pt x="0" y="12141"/>
                  </a:lnTo>
                  <a:lnTo>
                    <a:pt x="101" y="12357"/>
                  </a:lnTo>
                  <a:lnTo>
                    <a:pt x="254" y="12826"/>
                  </a:lnTo>
                  <a:lnTo>
                    <a:pt x="469" y="12877"/>
                  </a:lnTo>
                  <a:lnTo>
                    <a:pt x="635" y="13030"/>
                  </a:lnTo>
                  <a:lnTo>
                    <a:pt x="698" y="13246"/>
                  </a:lnTo>
                  <a:lnTo>
                    <a:pt x="1066" y="13296"/>
                  </a:lnTo>
                  <a:lnTo>
                    <a:pt x="1384" y="13474"/>
                  </a:lnTo>
                  <a:lnTo>
                    <a:pt x="1485" y="13906"/>
                  </a:lnTo>
                  <a:lnTo>
                    <a:pt x="2197" y="15049"/>
                  </a:lnTo>
                  <a:lnTo>
                    <a:pt x="3390" y="15379"/>
                  </a:lnTo>
                  <a:lnTo>
                    <a:pt x="3568" y="16903"/>
                  </a:lnTo>
                  <a:lnTo>
                    <a:pt x="4787" y="17233"/>
                  </a:lnTo>
                  <a:lnTo>
                    <a:pt x="6184" y="16433"/>
                  </a:lnTo>
                  <a:lnTo>
                    <a:pt x="7835" y="15900"/>
                  </a:lnTo>
                  <a:lnTo>
                    <a:pt x="8039" y="13944"/>
                  </a:lnTo>
                  <a:lnTo>
                    <a:pt x="7747" y="13436"/>
                  </a:lnTo>
                  <a:lnTo>
                    <a:pt x="7493" y="12903"/>
                  </a:lnTo>
                  <a:lnTo>
                    <a:pt x="6883" y="12725"/>
                  </a:lnTo>
                  <a:lnTo>
                    <a:pt x="4292" y="15189"/>
                  </a:lnTo>
                  <a:lnTo>
                    <a:pt x="3048" y="11036"/>
                  </a:lnTo>
                  <a:lnTo>
                    <a:pt x="2946" y="9956"/>
                  </a:lnTo>
                  <a:lnTo>
                    <a:pt x="4254" y="9982"/>
                  </a:lnTo>
                  <a:lnTo>
                    <a:pt x="4813" y="7607"/>
                  </a:lnTo>
                  <a:lnTo>
                    <a:pt x="5994" y="8889"/>
                  </a:lnTo>
                  <a:lnTo>
                    <a:pt x="6756" y="8801"/>
                  </a:lnTo>
                  <a:lnTo>
                    <a:pt x="8369" y="8953"/>
                  </a:lnTo>
                  <a:lnTo>
                    <a:pt x="8140" y="6934"/>
                  </a:lnTo>
                  <a:lnTo>
                    <a:pt x="6235" y="5130"/>
                  </a:lnTo>
                  <a:lnTo>
                    <a:pt x="7683" y="2933"/>
                  </a:lnTo>
                  <a:lnTo>
                    <a:pt x="6997" y="2108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F5DF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79" name="object 4579"/>
            <p:cNvSpPr/>
            <p:nvPr/>
          </p:nvSpPr>
          <p:spPr>
            <a:xfrm>
              <a:off x="12493353" y="688520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715" y="0"/>
                  </a:moveTo>
                  <a:lnTo>
                    <a:pt x="8635" y="228"/>
                  </a:lnTo>
                  <a:lnTo>
                    <a:pt x="7912" y="406"/>
                  </a:lnTo>
                  <a:lnTo>
                    <a:pt x="6464" y="1574"/>
                  </a:lnTo>
                  <a:lnTo>
                    <a:pt x="5943" y="3594"/>
                  </a:lnTo>
                  <a:lnTo>
                    <a:pt x="4063" y="4343"/>
                  </a:lnTo>
                  <a:lnTo>
                    <a:pt x="3594" y="5384"/>
                  </a:lnTo>
                  <a:lnTo>
                    <a:pt x="3416" y="5943"/>
                  </a:lnTo>
                  <a:lnTo>
                    <a:pt x="2997" y="6248"/>
                  </a:lnTo>
                  <a:lnTo>
                    <a:pt x="2514" y="6489"/>
                  </a:lnTo>
                  <a:lnTo>
                    <a:pt x="2082" y="7327"/>
                  </a:lnTo>
                  <a:lnTo>
                    <a:pt x="2158" y="8877"/>
                  </a:lnTo>
                  <a:lnTo>
                    <a:pt x="278" y="8877"/>
                  </a:lnTo>
                  <a:lnTo>
                    <a:pt x="0" y="10147"/>
                  </a:lnTo>
                  <a:lnTo>
                    <a:pt x="1358" y="11125"/>
                  </a:lnTo>
                  <a:lnTo>
                    <a:pt x="3086" y="11887"/>
                  </a:lnTo>
                  <a:lnTo>
                    <a:pt x="4610" y="8978"/>
                  </a:lnTo>
                  <a:lnTo>
                    <a:pt x="2158" y="8877"/>
                  </a:lnTo>
                  <a:lnTo>
                    <a:pt x="482" y="7950"/>
                  </a:lnTo>
                  <a:lnTo>
                    <a:pt x="5314" y="7950"/>
                  </a:lnTo>
                  <a:lnTo>
                    <a:pt x="6480" y="6248"/>
                  </a:lnTo>
                  <a:lnTo>
                    <a:pt x="7365" y="3009"/>
                  </a:lnTo>
                  <a:lnTo>
                    <a:pt x="7835" y="2082"/>
                  </a:lnTo>
                  <a:lnTo>
                    <a:pt x="9981" y="1358"/>
                  </a:lnTo>
                  <a:lnTo>
                    <a:pt x="9715" y="0"/>
                  </a:lnTo>
                  <a:close/>
                </a:path>
                <a:path w="12065" h="12065">
                  <a:moveTo>
                    <a:pt x="9987" y="1388"/>
                  </a:moveTo>
                  <a:lnTo>
                    <a:pt x="9579" y="3009"/>
                  </a:lnTo>
                  <a:lnTo>
                    <a:pt x="9557" y="3594"/>
                  </a:lnTo>
                  <a:lnTo>
                    <a:pt x="10147" y="4292"/>
                  </a:lnTo>
                  <a:lnTo>
                    <a:pt x="11709" y="3009"/>
                  </a:lnTo>
                  <a:lnTo>
                    <a:pt x="10083" y="1879"/>
                  </a:lnTo>
                  <a:lnTo>
                    <a:pt x="9987" y="1388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0" name="object 4580"/>
            <p:cNvSpPr/>
            <p:nvPr/>
          </p:nvSpPr>
          <p:spPr>
            <a:xfrm>
              <a:off x="12495239" y="688432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473" y="0"/>
                  </a:moveTo>
                  <a:lnTo>
                    <a:pt x="3136" y="177"/>
                  </a:lnTo>
                  <a:lnTo>
                    <a:pt x="2603" y="2882"/>
                  </a:lnTo>
                  <a:lnTo>
                    <a:pt x="571" y="3429"/>
                  </a:lnTo>
                  <a:lnTo>
                    <a:pt x="381" y="3708"/>
                  </a:lnTo>
                  <a:lnTo>
                    <a:pt x="0" y="4330"/>
                  </a:lnTo>
                  <a:lnTo>
                    <a:pt x="152" y="4749"/>
                  </a:lnTo>
                  <a:lnTo>
                    <a:pt x="279" y="4978"/>
                  </a:lnTo>
                  <a:lnTo>
                    <a:pt x="939" y="4813"/>
                  </a:lnTo>
                  <a:lnTo>
                    <a:pt x="1587" y="4762"/>
                  </a:lnTo>
                  <a:lnTo>
                    <a:pt x="2171" y="5207"/>
                  </a:lnTo>
                  <a:lnTo>
                    <a:pt x="4051" y="4483"/>
                  </a:lnTo>
                  <a:lnTo>
                    <a:pt x="4584" y="2438"/>
                  </a:lnTo>
                  <a:lnTo>
                    <a:pt x="6032" y="1295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1" name="object 4581"/>
            <p:cNvSpPr/>
            <p:nvPr/>
          </p:nvSpPr>
          <p:spPr>
            <a:xfrm>
              <a:off x="12502484" y="689536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101" y="0"/>
                  </a:moveTo>
                  <a:lnTo>
                    <a:pt x="787" y="1143"/>
                  </a:lnTo>
                  <a:lnTo>
                    <a:pt x="609" y="2286"/>
                  </a:lnTo>
                  <a:lnTo>
                    <a:pt x="0" y="3390"/>
                  </a:lnTo>
                  <a:lnTo>
                    <a:pt x="38" y="3594"/>
                  </a:lnTo>
                  <a:lnTo>
                    <a:pt x="101" y="3759"/>
                  </a:lnTo>
                  <a:lnTo>
                    <a:pt x="215" y="3911"/>
                  </a:lnTo>
                  <a:lnTo>
                    <a:pt x="838" y="4102"/>
                  </a:lnTo>
                  <a:lnTo>
                    <a:pt x="1092" y="4635"/>
                  </a:lnTo>
                  <a:lnTo>
                    <a:pt x="1358" y="5156"/>
                  </a:lnTo>
                  <a:lnTo>
                    <a:pt x="1549" y="5041"/>
                  </a:lnTo>
                  <a:lnTo>
                    <a:pt x="1866" y="4787"/>
                  </a:lnTo>
                  <a:lnTo>
                    <a:pt x="1854" y="4546"/>
                  </a:lnTo>
                  <a:lnTo>
                    <a:pt x="1816" y="4305"/>
                  </a:lnTo>
                  <a:lnTo>
                    <a:pt x="1790" y="4051"/>
                  </a:lnTo>
                  <a:lnTo>
                    <a:pt x="1498" y="3365"/>
                  </a:lnTo>
                  <a:lnTo>
                    <a:pt x="1346" y="2463"/>
                  </a:lnTo>
                  <a:lnTo>
                    <a:pt x="1549" y="1638"/>
                  </a:lnTo>
                  <a:lnTo>
                    <a:pt x="2019" y="850"/>
                  </a:lnTo>
                  <a:lnTo>
                    <a:pt x="1905" y="609"/>
                  </a:lnTo>
                  <a:lnTo>
                    <a:pt x="1816" y="368"/>
                  </a:lnTo>
                  <a:lnTo>
                    <a:pt x="1714" y="1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1AFB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2" name="object 4582"/>
            <p:cNvSpPr/>
            <p:nvPr/>
          </p:nvSpPr>
          <p:spPr>
            <a:xfrm>
              <a:off x="12503830" y="689622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685" y="0"/>
                  </a:moveTo>
                  <a:lnTo>
                    <a:pt x="203" y="762"/>
                  </a:lnTo>
                  <a:lnTo>
                    <a:pt x="0" y="1600"/>
                  </a:lnTo>
                  <a:lnTo>
                    <a:pt x="152" y="2514"/>
                  </a:lnTo>
                  <a:lnTo>
                    <a:pt x="1041" y="2159"/>
                  </a:lnTo>
                  <a:lnTo>
                    <a:pt x="1206" y="1473"/>
                  </a:lnTo>
                  <a:lnTo>
                    <a:pt x="952" y="647"/>
                  </a:lnTo>
                  <a:lnTo>
                    <a:pt x="863" y="419"/>
                  </a:lnTo>
                  <a:lnTo>
                    <a:pt x="761" y="20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A2F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3" name="object 4583"/>
            <p:cNvSpPr/>
            <p:nvPr/>
          </p:nvSpPr>
          <p:spPr>
            <a:xfrm>
              <a:off x="12499849" y="690016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08" y="0"/>
                  </a:moveTo>
                  <a:lnTo>
                    <a:pt x="4191" y="241"/>
                  </a:lnTo>
                  <a:lnTo>
                    <a:pt x="4000" y="355"/>
                  </a:lnTo>
                  <a:lnTo>
                    <a:pt x="3797" y="2298"/>
                  </a:lnTo>
                  <a:lnTo>
                    <a:pt x="2159" y="2844"/>
                  </a:lnTo>
                  <a:lnTo>
                    <a:pt x="762" y="3619"/>
                  </a:lnTo>
                  <a:lnTo>
                    <a:pt x="0" y="5016"/>
                  </a:lnTo>
                  <a:lnTo>
                    <a:pt x="2311" y="4851"/>
                  </a:lnTo>
                  <a:lnTo>
                    <a:pt x="2006" y="6019"/>
                  </a:lnTo>
                  <a:lnTo>
                    <a:pt x="2959" y="5943"/>
                  </a:lnTo>
                  <a:lnTo>
                    <a:pt x="2552" y="4851"/>
                  </a:lnTo>
                  <a:lnTo>
                    <a:pt x="3111" y="4470"/>
                  </a:lnTo>
                  <a:lnTo>
                    <a:pt x="3492" y="4089"/>
                  </a:lnTo>
                  <a:lnTo>
                    <a:pt x="3848" y="3670"/>
                  </a:lnTo>
                  <a:lnTo>
                    <a:pt x="4241" y="3301"/>
                  </a:lnTo>
                  <a:lnTo>
                    <a:pt x="5143" y="2920"/>
                  </a:lnTo>
                  <a:lnTo>
                    <a:pt x="5613" y="2755"/>
                  </a:lnTo>
                  <a:lnTo>
                    <a:pt x="5613" y="1663"/>
                  </a:lnTo>
                  <a:lnTo>
                    <a:pt x="6146" y="406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4" name="object 4584"/>
            <p:cNvSpPr/>
            <p:nvPr/>
          </p:nvSpPr>
          <p:spPr>
            <a:xfrm>
              <a:off x="12503485" y="690291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981" y="0"/>
                  </a:moveTo>
                  <a:lnTo>
                    <a:pt x="1511" y="190"/>
                  </a:lnTo>
                  <a:lnTo>
                    <a:pt x="1041" y="355"/>
                  </a:lnTo>
                  <a:lnTo>
                    <a:pt x="596" y="546"/>
                  </a:lnTo>
                  <a:lnTo>
                    <a:pt x="965" y="1536"/>
                  </a:lnTo>
                  <a:lnTo>
                    <a:pt x="762" y="2362"/>
                  </a:lnTo>
                  <a:lnTo>
                    <a:pt x="0" y="3086"/>
                  </a:lnTo>
                  <a:lnTo>
                    <a:pt x="190" y="3556"/>
                  </a:lnTo>
                  <a:lnTo>
                    <a:pt x="254" y="3784"/>
                  </a:lnTo>
                  <a:lnTo>
                    <a:pt x="1651" y="3937"/>
                  </a:lnTo>
                  <a:lnTo>
                    <a:pt x="3263" y="2946"/>
                  </a:lnTo>
                  <a:lnTo>
                    <a:pt x="4394" y="4584"/>
                  </a:lnTo>
                  <a:lnTo>
                    <a:pt x="4089" y="3657"/>
                  </a:lnTo>
                  <a:lnTo>
                    <a:pt x="3949" y="3187"/>
                  </a:lnTo>
                  <a:lnTo>
                    <a:pt x="3149" y="2260"/>
                  </a:lnTo>
                  <a:lnTo>
                    <a:pt x="3365" y="1244"/>
                  </a:lnTo>
                  <a:lnTo>
                    <a:pt x="3746" y="228"/>
                  </a:lnTo>
                  <a:lnTo>
                    <a:pt x="3136" y="152"/>
                  </a:lnTo>
                  <a:lnTo>
                    <a:pt x="2552" y="88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F3C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5" name="object 4585"/>
            <p:cNvSpPr/>
            <p:nvPr/>
          </p:nvSpPr>
          <p:spPr>
            <a:xfrm>
              <a:off x="12507440" y="690369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73" y="0"/>
                  </a:moveTo>
                  <a:lnTo>
                    <a:pt x="990" y="317"/>
                  </a:lnTo>
                  <a:lnTo>
                    <a:pt x="800" y="1663"/>
                  </a:lnTo>
                  <a:lnTo>
                    <a:pt x="0" y="2412"/>
                  </a:lnTo>
                  <a:lnTo>
                    <a:pt x="126" y="2870"/>
                  </a:lnTo>
                  <a:lnTo>
                    <a:pt x="431" y="3809"/>
                  </a:lnTo>
                  <a:lnTo>
                    <a:pt x="876" y="4165"/>
                  </a:lnTo>
                  <a:lnTo>
                    <a:pt x="1320" y="4508"/>
                  </a:lnTo>
                  <a:lnTo>
                    <a:pt x="1752" y="4864"/>
                  </a:lnTo>
                  <a:lnTo>
                    <a:pt x="2400" y="4610"/>
                  </a:lnTo>
                  <a:lnTo>
                    <a:pt x="2222" y="4051"/>
                  </a:lnTo>
                  <a:lnTo>
                    <a:pt x="2146" y="3492"/>
                  </a:lnTo>
                  <a:lnTo>
                    <a:pt x="2578" y="2997"/>
                  </a:lnTo>
                  <a:lnTo>
                    <a:pt x="2336" y="2222"/>
                  </a:lnTo>
                  <a:lnTo>
                    <a:pt x="1879" y="1460"/>
                  </a:lnTo>
                  <a:lnTo>
                    <a:pt x="2501" y="673"/>
                  </a:lnTo>
                  <a:lnTo>
                    <a:pt x="2438" y="45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2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6" name="object 4586"/>
            <p:cNvSpPr/>
            <p:nvPr/>
          </p:nvSpPr>
          <p:spPr>
            <a:xfrm>
              <a:off x="12509954" y="690409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17" y="0"/>
                  </a:moveTo>
                  <a:lnTo>
                    <a:pt x="571" y="63"/>
                  </a:lnTo>
                  <a:lnTo>
                    <a:pt x="12" y="266"/>
                  </a:lnTo>
                  <a:lnTo>
                    <a:pt x="507" y="711"/>
                  </a:lnTo>
                  <a:lnTo>
                    <a:pt x="1066" y="622"/>
                  </a:lnTo>
                  <a:lnTo>
                    <a:pt x="1612" y="431"/>
                  </a:lnTo>
                  <a:close/>
                </a:path>
              </a:pathLst>
            </a:custGeom>
            <a:solidFill>
              <a:srgbClr val="E18A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7" name="object 4587"/>
            <p:cNvSpPr/>
            <p:nvPr/>
          </p:nvSpPr>
          <p:spPr>
            <a:xfrm>
              <a:off x="12509195" y="6904380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914" y="4610"/>
                  </a:moveTo>
                  <a:lnTo>
                    <a:pt x="838" y="4381"/>
                  </a:lnTo>
                  <a:lnTo>
                    <a:pt x="749" y="4165"/>
                  </a:lnTo>
                  <a:lnTo>
                    <a:pt x="647" y="3924"/>
                  </a:lnTo>
                  <a:lnTo>
                    <a:pt x="0" y="4178"/>
                  </a:lnTo>
                  <a:lnTo>
                    <a:pt x="63" y="4394"/>
                  </a:lnTo>
                  <a:lnTo>
                    <a:pt x="152" y="4610"/>
                  </a:lnTo>
                  <a:lnTo>
                    <a:pt x="266" y="4787"/>
                  </a:lnTo>
                  <a:lnTo>
                    <a:pt x="495" y="4737"/>
                  </a:lnTo>
                  <a:lnTo>
                    <a:pt x="711" y="4673"/>
                  </a:lnTo>
                  <a:lnTo>
                    <a:pt x="914" y="4610"/>
                  </a:lnTo>
                  <a:close/>
                </a:path>
                <a:path w="2540" h="5079">
                  <a:moveTo>
                    <a:pt x="2514" y="2451"/>
                  </a:moveTo>
                  <a:lnTo>
                    <a:pt x="1968" y="965"/>
                  </a:lnTo>
                  <a:lnTo>
                    <a:pt x="2362" y="152"/>
                  </a:lnTo>
                  <a:lnTo>
                    <a:pt x="1803" y="355"/>
                  </a:lnTo>
                  <a:lnTo>
                    <a:pt x="1257" y="431"/>
                  </a:lnTo>
                  <a:lnTo>
                    <a:pt x="749" y="0"/>
                  </a:lnTo>
                  <a:lnTo>
                    <a:pt x="114" y="787"/>
                  </a:lnTo>
                  <a:lnTo>
                    <a:pt x="584" y="1549"/>
                  </a:lnTo>
                  <a:lnTo>
                    <a:pt x="812" y="2311"/>
                  </a:lnTo>
                  <a:lnTo>
                    <a:pt x="2514" y="2451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8" name="object 4588"/>
            <p:cNvSpPr/>
            <p:nvPr/>
          </p:nvSpPr>
          <p:spPr>
            <a:xfrm>
              <a:off x="12514124" y="692617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489" y="0"/>
                  </a:moveTo>
                  <a:lnTo>
                    <a:pt x="2044" y="177"/>
                  </a:lnTo>
                  <a:lnTo>
                    <a:pt x="558" y="749"/>
                  </a:lnTo>
                  <a:lnTo>
                    <a:pt x="101" y="1079"/>
                  </a:lnTo>
                  <a:lnTo>
                    <a:pt x="0" y="1739"/>
                  </a:lnTo>
                  <a:lnTo>
                    <a:pt x="469" y="2552"/>
                  </a:lnTo>
                  <a:lnTo>
                    <a:pt x="1803" y="1346"/>
                  </a:lnTo>
                  <a:lnTo>
                    <a:pt x="2159" y="3022"/>
                  </a:lnTo>
                  <a:lnTo>
                    <a:pt x="1651" y="3644"/>
                  </a:lnTo>
                  <a:lnTo>
                    <a:pt x="2413" y="3771"/>
                  </a:lnTo>
                  <a:lnTo>
                    <a:pt x="2933" y="3873"/>
                  </a:lnTo>
                  <a:lnTo>
                    <a:pt x="3314" y="3454"/>
                  </a:lnTo>
                  <a:lnTo>
                    <a:pt x="3441" y="2933"/>
                  </a:lnTo>
                  <a:lnTo>
                    <a:pt x="3568" y="2349"/>
                  </a:lnTo>
                  <a:lnTo>
                    <a:pt x="3619" y="1739"/>
                  </a:lnTo>
                  <a:lnTo>
                    <a:pt x="3708" y="1130"/>
                  </a:lnTo>
                  <a:lnTo>
                    <a:pt x="3302" y="749"/>
                  </a:lnTo>
                  <a:lnTo>
                    <a:pt x="2895" y="3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428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89" name="object 4589"/>
            <p:cNvSpPr/>
            <p:nvPr/>
          </p:nvSpPr>
          <p:spPr>
            <a:xfrm>
              <a:off x="12517421" y="69336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79" y="0"/>
                  </a:moveTo>
                  <a:lnTo>
                    <a:pt x="76" y="406"/>
                  </a:lnTo>
                  <a:lnTo>
                    <a:pt x="12" y="863"/>
                  </a:lnTo>
                  <a:lnTo>
                    <a:pt x="368" y="762"/>
                  </a:lnTo>
                  <a:lnTo>
                    <a:pt x="901" y="1079"/>
                  </a:lnTo>
                  <a:lnTo>
                    <a:pt x="1117" y="558"/>
                  </a:lnTo>
                  <a:lnTo>
                    <a:pt x="965" y="127"/>
                  </a:lnTo>
                  <a:lnTo>
                    <a:pt x="825" y="114"/>
                  </a:lnTo>
                  <a:close/>
                </a:path>
              </a:pathLst>
            </a:custGeom>
            <a:solidFill>
              <a:srgbClr val="EF40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0" name="object 4590"/>
            <p:cNvSpPr/>
            <p:nvPr/>
          </p:nvSpPr>
          <p:spPr>
            <a:xfrm>
              <a:off x="12507214" y="6920712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6223" y="7480"/>
                  </a:moveTo>
                  <a:lnTo>
                    <a:pt x="5981" y="7188"/>
                  </a:lnTo>
                  <a:lnTo>
                    <a:pt x="5892" y="7429"/>
                  </a:lnTo>
                  <a:lnTo>
                    <a:pt x="6108" y="7467"/>
                  </a:lnTo>
                  <a:close/>
                </a:path>
                <a:path w="10795" h="7620">
                  <a:moveTo>
                    <a:pt x="6845" y="4699"/>
                  </a:moveTo>
                  <a:lnTo>
                    <a:pt x="5981" y="4229"/>
                  </a:lnTo>
                  <a:lnTo>
                    <a:pt x="5600" y="3759"/>
                  </a:lnTo>
                  <a:lnTo>
                    <a:pt x="4660" y="2451"/>
                  </a:lnTo>
                  <a:lnTo>
                    <a:pt x="5854" y="1308"/>
                  </a:lnTo>
                  <a:lnTo>
                    <a:pt x="6096" y="38"/>
                  </a:lnTo>
                  <a:lnTo>
                    <a:pt x="4762" y="0"/>
                  </a:lnTo>
                  <a:lnTo>
                    <a:pt x="3759" y="292"/>
                  </a:lnTo>
                  <a:lnTo>
                    <a:pt x="2552" y="3035"/>
                  </a:lnTo>
                  <a:lnTo>
                    <a:pt x="1663" y="1638"/>
                  </a:lnTo>
                  <a:lnTo>
                    <a:pt x="863" y="1638"/>
                  </a:lnTo>
                  <a:lnTo>
                    <a:pt x="304" y="2895"/>
                  </a:lnTo>
                  <a:lnTo>
                    <a:pt x="0" y="3505"/>
                  </a:lnTo>
                  <a:lnTo>
                    <a:pt x="1282" y="4381"/>
                  </a:lnTo>
                  <a:lnTo>
                    <a:pt x="152" y="5549"/>
                  </a:lnTo>
                  <a:lnTo>
                    <a:pt x="355" y="6540"/>
                  </a:lnTo>
                  <a:lnTo>
                    <a:pt x="2349" y="7340"/>
                  </a:lnTo>
                  <a:lnTo>
                    <a:pt x="2349" y="4991"/>
                  </a:lnTo>
                  <a:lnTo>
                    <a:pt x="3543" y="4546"/>
                  </a:lnTo>
                  <a:lnTo>
                    <a:pt x="4000" y="4432"/>
                  </a:lnTo>
                  <a:lnTo>
                    <a:pt x="4483" y="4381"/>
                  </a:lnTo>
                  <a:lnTo>
                    <a:pt x="5435" y="4940"/>
                  </a:lnTo>
                  <a:lnTo>
                    <a:pt x="5753" y="6248"/>
                  </a:lnTo>
                  <a:lnTo>
                    <a:pt x="6845" y="4699"/>
                  </a:lnTo>
                  <a:close/>
                </a:path>
                <a:path w="10795" h="7620">
                  <a:moveTo>
                    <a:pt x="7670" y="3009"/>
                  </a:moveTo>
                  <a:lnTo>
                    <a:pt x="6946" y="2463"/>
                  </a:lnTo>
                  <a:lnTo>
                    <a:pt x="6502" y="2654"/>
                  </a:lnTo>
                  <a:lnTo>
                    <a:pt x="6286" y="3505"/>
                  </a:lnTo>
                  <a:lnTo>
                    <a:pt x="6743" y="3340"/>
                  </a:lnTo>
                  <a:lnTo>
                    <a:pt x="7200" y="3162"/>
                  </a:lnTo>
                  <a:lnTo>
                    <a:pt x="7670" y="3009"/>
                  </a:lnTo>
                  <a:close/>
                </a:path>
                <a:path w="10795" h="7620">
                  <a:moveTo>
                    <a:pt x="10642" y="4724"/>
                  </a:moveTo>
                  <a:lnTo>
                    <a:pt x="9702" y="4381"/>
                  </a:lnTo>
                  <a:lnTo>
                    <a:pt x="8432" y="3886"/>
                  </a:lnTo>
                  <a:lnTo>
                    <a:pt x="7658" y="4495"/>
                  </a:lnTo>
                  <a:lnTo>
                    <a:pt x="8039" y="5994"/>
                  </a:lnTo>
                  <a:lnTo>
                    <a:pt x="8483" y="5842"/>
                  </a:lnTo>
                  <a:lnTo>
                    <a:pt x="8953" y="5651"/>
                  </a:lnTo>
                  <a:lnTo>
                    <a:pt x="9398" y="5486"/>
                  </a:lnTo>
                  <a:lnTo>
                    <a:pt x="9855" y="5181"/>
                  </a:lnTo>
                  <a:lnTo>
                    <a:pt x="10642" y="4724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1" name="object 4591"/>
            <p:cNvSpPr/>
            <p:nvPr/>
          </p:nvSpPr>
          <p:spPr>
            <a:xfrm>
              <a:off x="12506660" y="691978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31" y="0"/>
                  </a:moveTo>
                  <a:lnTo>
                    <a:pt x="1689" y="114"/>
                  </a:lnTo>
                  <a:lnTo>
                    <a:pt x="1346" y="254"/>
                  </a:lnTo>
                  <a:lnTo>
                    <a:pt x="1054" y="736"/>
                  </a:lnTo>
                  <a:lnTo>
                    <a:pt x="736" y="1193"/>
                  </a:lnTo>
                  <a:lnTo>
                    <a:pt x="495" y="1689"/>
                  </a:lnTo>
                  <a:lnTo>
                    <a:pt x="0" y="2794"/>
                  </a:lnTo>
                  <a:lnTo>
                    <a:pt x="660" y="2755"/>
                  </a:lnTo>
                  <a:lnTo>
                    <a:pt x="1435" y="2565"/>
                  </a:lnTo>
                  <a:lnTo>
                    <a:pt x="1587" y="1701"/>
                  </a:lnTo>
                  <a:lnTo>
                    <a:pt x="2514" y="101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2" name="object 4592"/>
            <p:cNvSpPr/>
            <p:nvPr/>
          </p:nvSpPr>
          <p:spPr>
            <a:xfrm>
              <a:off x="12509368" y="69185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52"/>
                  </a:moveTo>
                  <a:lnTo>
                    <a:pt x="304" y="317"/>
                  </a:lnTo>
                  <a:lnTo>
                    <a:pt x="419" y="0"/>
                  </a:lnTo>
                  <a:lnTo>
                    <a:pt x="304" y="317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3" name="object 4593"/>
            <p:cNvSpPr/>
            <p:nvPr/>
          </p:nvSpPr>
          <p:spPr>
            <a:xfrm>
              <a:off x="12470605" y="6907117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29710" y="20116"/>
                  </a:moveTo>
                  <a:lnTo>
                    <a:pt x="27647" y="20116"/>
                  </a:lnTo>
                  <a:lnTo>
                    <a:pt x="28016" y="20294"/>
                  </a:lnTo>
                  <a:lnTo>
                    <a:pt x="28206" y="21005"/>
                  </a:lnTo>
                  <a:lnTo>
                    <a:pt x="27711" y="21196"/>
                  </a:lnTo>
                  <a:lnTo>
                    <a:pt x="27415" y="21348"/>
                  </a:lnTo>
                  <a:lnTo>
                    <a:pt x="27360" y="21551"/>
                  </a:lnTo>
                  <a:lnTo>
                    <a:pt x="27571" y="21983"/>
                  </a:lnTo>
                  <a:lnTo>
                    <a:pt x="28549" y="21551"/>
                  </a:lnTo>
                  <a:lnTo>
                    <a:pt x="30536" y="21551"/>
                  </a:lnTo>
                  <a:lnTo>
                    <a:pt x="29973" y="20447"/>
                  </a:lnTo>
                  <a:lnTo>
                    <a:pt x="29874" y="20294"/>
                  </a:lnTo>
                  <a:lnTo>
                    <a:pt x="29710" y="20116"/>
                  </a:lnTo>
                  <a:close/>
                </a:path>
                <a:path w="33654" h="22225">
                  <a:moveTo>
                    <a:pt x="30536" y="21551"/>
                  </a:moveTo>
                  <a:lnTo>
                    <a:pt x="28549" y="21551"/>
                  </a:lnTo>
                  <a:lnTo>
                    <a:pt x="29540" y="21590"/>
                  </a:lnTo>
                  <a:lnTo>
                    <a:pt x="30556" y="21755"/>
                  </a:lnTo>
                  <a:lnTo>
                    <a:pt x="30536" y="21551"/>
                  </a:lnTo>
                  <a:close/>
                </a:path>
                <a:path w="33654" h="22225">
                  <a:moveTo>
                    <a:pt x="27920" y="12407"/>
                  </a:moveTo>
                  <a:lnTo>
                    <a:pt x="26060" y="12407"/>
                  </a:lnTo>
                  <a:lnTo>
                    <a:pt x="27091" y="14770"/>
                  </a:lnTo>
                  <a:lnTo>
                    <a:pt x="27103" y="15100"/>
                  </a:lnTo>
                  <a:lnTo>
                    <a:pt x="26365" y="15849"/>
                  </a:lnTo>
                  <a:lnTo>
                    <a:pt x="24358" y="17246"/>
                  </a:lnTo>
                  <a:lnTo>
                    <a:pt x="24429" y="18313"/>
                  </a:lnTo>
                  <a:lnTo>
                    <a:pt x="24853" y="19215"/>
                  </a:lnTo>
                  <a:lnTo>
                    <a:pt x="25095" y="19862"/>
                  </a:lnTo>
                  <a:lnTo>
                    <a:pt x="26162" y="19900"/>
                  </a:lnTo>
                  <a:lnTo>
                    <a:pt x="26225" y="21348"/>
                  </a:lnTo>
                  <a:lnTo>
                    <a:pt x="27266" y="21399"/>
                  </a:lnTo>
                  <a:lnTo>
                    <a:pt x="27165" y="20955"/>
                  </a:lnTo>
                  <a:lnTo>
                    <a:pt x="26974" y="20447"/>
                  </a:lnTo>
                  <a:lnTo>
                    <a:pt x="27647" y="20116"/>
                  </a:lnTo>
                  <a:lnTo>
                    <a:pt x="29710" y="20116"/>
                  </a:lnTo>
                  <a:lnTo>
                    <a:pt x="28905" y="19240"/>
                  </a:lnTo>
                  <a:lnTo>
                    <a:pt x="28963" y="18199"/>
                  </a:lnTo>
                  <a:lnTo>
                    <a:pt x="28117" y="18199"/>
                  </a:lnTo>
                  <a:lnTo>
                    <a:pt x="27711" y="18161"/>
                  </a:lnTo>
                  <a:lnTo>
                    <a:pt x="27766" y="17665"/>
                  </a:lnTo>
                  <a:lnTo>
                    <a:pt x="28337" y="16814"/>
                  </a:lnTo>
                  <a:lnTo>
                    <a:pt x="28463" y="14770"/>
                  </a:lnTo>
                  <a:lnTo>
                    <a:pt x="28559" y="14465"/>
                  </a:lnTo>
                  <a:lnTo>
                    <a:pt x="28461" y="13944"/>
                  </a:lnTo>
                  <a:lnTo>
                    <a:pt x="27920" y="12407"/>
                  </a:lnTo>
                  <a:close/>
                </a:path>
                <a:path w="33654" h="22225">
                  <a:moveTo>
                    <a:pt x="24702" y="12992"/>
                  </a:moveTo>
                  <a:lnTo>
                    <a:pt x="17741" y="12992"/>
                  </a:lnTo>
                  <a:lnTo>
                    <a:pt x="20751" y="13843"/>
                  </a:lnTo>
                  <a:lnTo>
                    <a:pt x="21526" y="14465"/>
                  </a:lnTo>
                  <a:lnTo>
                    <a:pt x="22745" y="15100"/>
                  </a:lnTo>
                  <a:lnTo>
                    <a:pt x="19862" y="16395"/>
                  </a:lnTo>
                  <a:lnTo>
                    <a:pt x="19418" y="17348"/>
                  </a:lnTo>
                  <a:lnTo>
                    <a:pt x="20421" y="18313"/>
                  </a:lnTo>
                  <a:lnTo>
                    <a:pt x="21412" y="19494"/>
                  </a:lnTo>
                  <a:lnTo>
                    <a:pt x="22677" y="17691"/>
                  </a:lnTo>
                  <a:lnTo>
                    <a:pt x="22758" y="16789"/>
                  </a:lnTo>
                  <a:lnTo>
                    <a:pt x="23012" y="16116"/>
                  </a:lnTo>
                  <a:lnTo>
                    <a:pt x="24599" y="16103"/>
                  </a:lnTo>
                  <a:lnTo>
                    <a:pt x="24849" y="15735"/>
                  </a:lnTo>
                  <a:lnTo>
                    <a:pt x="24917" y="15214"/>
                  </a:lnTo>
                  <a:lnTo>
                    <a:pt x="23739" y="14160"/>
                  </a:lnTo>
                  <a:lnTo>
                    <a:pt x="23609" y="13716"/>
                  </a:lnTo>
                  <a:lnTo>
                    <a:pt x="23774" y="13436"/>
                  </a:lnTo>
                  <a:lnTo>
                    <a:pt x="24702" y="12992"/>
                  </a:lnTo>
                  <a:close/>
                </a:path>
                <a:path w="33654" h="22225">
                  <a:moveTo>
                    <a:pt x="28994" y="17665"/>
                  </a:moveTo>
                  <a:lnTo>
                    <a:pt x="28702" y="17856"/>
                  </a:lnTo>
                  <a:lnTo>
                    <a:pt x="28409" y="18199"/>
                  </a:lnTo>
                  <a:lnTo>
                    <a:pt x="28963" y="18199"/>
                  </a:lnTo>
                  <a:lnTo>
                    <a:pt x="28994" y="17665"/>
                  </a:lnTo>
                  <a:close/>
                </a:path>
                <a:path w="33654" h="22225">
                  <a:moveTo>
                    <a:pt x="17284" y="15659"/>
                  </a:moveTo>
                  <a:lnTo>
                    <a:pt x="15621" y="15659"/>
                  </a:lnTo>
                  <a:lnTo>
                    <a:pt x="16154" y="17005"/>
                  </a:lnTo>
                  <a:lnTo>
                    <a:pt x="16684" y="16789"/>
                  </a:lnTo>
                  <a:lnTo>
                    <a:pt x="17526" y="16497"/>
                  </a:lnTo>
                  <a:lnTo>
                    <a:pt x="17284" y="15659"/>
                  </a:lnTo>
                  <a:close/>
                </a:path>
                <a:path w="33654" h="22225">
                  <a:moveTo>
                    <a:pt x="17178" y="15290"/>
                  </a:moveTo>
                  <a:lnTo>
                    <a:pt x="12814" y="15290"/>
                  </a:lnTo>
                  <a:lnTo>
                    <a:pt x="13309" y="15735"/>
                  </a:lnTo>
                  <a:lnTo>
                    <a:pt x="14376" y="15900"/>
                  </a:lnTo>
                  <a:lnTo>
                    <a:pt x="15621" y="15659"/>
                  </a:lnTo>
                  <a:lnTo>
                    <a:pt x="17284" y="15659"/>
                  </a:lnTo>
                  <a:lnTo>
                    <a:pt x="17178" y="15290"/>
                  </a:lnTo>
                  <a:close/>
                </a:path>
                <a:path w="33654" h="22225">
                  <a:moveTo>
                    <a:pt x="15692" y="11899"/>
                  </a:moveTo>
                  <a:lnTo>
                    <a:pt x="10248" y="11899"/>
                  </a:lnTo>
                  <a:lnTo>
                    <a:pt x="10502" y="13246"/>
                  </a:lnTo>
                  <a:lnTo>
                    <a:pt x="12393" y="13716"/>
                  </a:lnTo>
                  <a:lnTo>
                    <a:pt x="12506" y="13944"/>
                  </a:lnTo>
                  <a:lnTo>
                    <a:pt x="11671" y="15557"/>
                  </a:lnTo>
                  <a:lnTo>
                    <a:pt x="12255" y="15367"/>
                  </a:lnTo>
                  <a:lnTo>
                    <a:pt x="12814" y="15290"/>
                  </a:lnTo>
                  <a:lnTo>
                    <a:pt x="17178" y="15290"/>
                  </a:lnTo>
                  <a:lnTo>
                    <a:pt x="16904" y="14338"/>
                  </a:lnTo>
                  <a:lnTo>
                    <a:pt x="17017" y="13944"/>
                  </a:lnTo>
                  <a:lnTo>
                    <a:pt x="17741" y="12992"/>
                  </a:lnTo>
                  <a:lnTo>
                    <a:pt x="24702" y="12992"/>
                  </a:lnTo>
                  <a:lnTo>
                    <a:pt x="25487" y="12649"/>
                  </a:lnTo>
                  <a:lnTo>
                    <a:pt x="18161" y="12649"/>
                  </a:lnTo>
                  <a:lnTo>
                    <a:pt x="17482" y="12268"/>
                  </a:lnTo>
                  <a:lnTo>
                    <a:pt x="15570" y="12268"/>
                  </a:lnTo>
                  <a:lnTo>
                    <a:pt x="15692" y="11899"/>
                  </a:lnTo>
                  <a:close/>
                </a:path>
                <a:path w="33654" h="22225">
                  <a:moveTo>
                    <a:pt x="9921" y="8166"/>
                  </a:moveTo>
                  <a:lnTo>
                    <a:pt x="4813" y="8166"/>
                  </a:lnTo>
                  <a:lnTo>
                    <a:pt x="7594" y="8204"/>
                  </a:lnTo>
                  <a:lnTo>
                    <a:pt x="7658" y="9105"/>
                  </a:lnTo>
                  <a:lnTo>
                    <a:pt x="6959" y="9398"/>
                  </a:lnTo>
                  <a:lnTo>
                    <a:pt x="6471" y="9652"/>
                  </a:lnTo>
                  <a:lnTo>
                    <a:pt x="6463" y="9969"/>
                  </a:lnTo>
                  <a:lnTo>
                    <a:pt x="6701" y="10502"/>
                  </a:lnTo>
                  <a:lnTo>
                    <a:pt x="6794" y="11861"/>
                  </a:lnTo>
                  <a:lnTo>
                    <a:pt x="8051" y="12217"/>
                  </a:lnTo>
                  <a:lnTo>
                    <a:pt x="9690" y="12357"/>
                  </a:lnTo>
                  <a:lnTo>
                    <a:pt x="8115" y="14808"/>
                  </a:lnTo>
                  <a:lnTo>
                    <a:pt x="10160" y="14770"/>
                  </a:lnTo>
                  <a:lnTo>
                    <a:pt x="10795" y="13944"/>
                  </a:lnTo>
                  <a:lnTo>
                    <a:pt x="9423" y="12890"/>
                  </a:lnTo>
                  <a:lnTo>
                    <a:pt x="10248" y="11899"/>
                  </a:lnTo>
                  <a:lnTo>
                    <a:pt x="15692" y="11899"/>
                  </a:lnTo>
                  <a:lnTo>
                    <a:pt x="16336" y="9969"/>
                  </a:lnTo>
                  <a:lnTo>
                    <a:pt x="10769" y="9969"/>
                  </a:lnTo>
                  <a:lnTo>
                    <a:pt x="10121" y="9588"/>
                  </a:lnTo>
                  <a:lnTo>
                    <a:pt x="10010" y="9169"/>
                  </a:lnTo>
                  <a:lnTo>
                    <a:pt x="9921" y="8166"/>
                  </a:lnTo>
                  <a:close/>
                </a:path>
                <a:path w="33654" h="22225">
                  <a:moveTo>
                    <a:pt x="33129" y="12065"/>
                  </a:moveTo>
                  <a:lnTo>
                    <a:pt x="27800" y="12065"/>
                  </a:lnTo>
                  <a:lnTo>
                    <a:pt x="30454" y="13195"/>
                  </a:lnTo>
                  <a:lnTo>
                    <a:pt x="31102" y="13284"/>
                  </a:lnTo>
                  <a:lnTo>
                    <a:pt x="31394" y="13716"/>
                  </a:lnTo>
                  <a:lnTo>
                    <a:pt x="31623" y="14300"/>
                  </a:lnTo>
                  <a:lnTo>
                    <a:pt x="32321" y="14020"/>
                  </a:lnTo>
                  <a:lnTo>
                    <a:pt x="32362" y="13195"/>
                  </a:lnTo>
                  <a:lnTo>
                    <a:pt x="32613" y="12649"/>
                  </a:lnTo>
                  <a:lnTo>
                    <a:pt x="33036" y="12255"/>
                  </a:lnTo>
                  <a:lnTo>
                    <a:pt x="33129" y="12065"/>
                  </a:lnTo>
                  <a:close/>
                </a:path>
                <a:path w="33654" h="22225">
                  <a:moveTo>
                    <a:pt x="19825" y="9944"/>
                  </a:moveTo>
                  <a:lnTo>
                    <a:pt x="16344" y="9944"/>
                  </a:lnTo>
                  <a:lnTo>
                    <a:pt x="17856" y="11099"/>
                  </a:lnTo>
                  <a:lnTo>
                    <a:pt x="19024" y="11214"/>
                  </a:lnTo>
                  <a:lnTo>
                    <a:pt x="18161" y="12649"/>
                  </a:lnTo>
                  <a:lnTo>
                    <a:pt x="25487" y="12649"/>
                  </a:lnTo>
                  <a:lnTo>
                    <a:pt x="25969" y="12446"/>
                  </a:lnTo>
                  <a:lnTo>
                    <a:pt x="22021" y="12446"/>
                  </a:lnTo>
                  <a:lnTo>
                    <a:pt x="21310" y="11912"/>
                  </a:lnTo>
                  <a:lnTo>
                    <a:pt x="20053" y="11493"/>
                  </a:lnTo>
                  <a:lnTo>
                    <a:pt x="19825" y="9944"/>
                  </a:lnTo>
                  <a:close/>
                </a:path>
                <a:path w="33654" h="22225">
                  <a:moveTo>
                    <a:pt x="27903" y="11049"/>
                  </a:moveTo>
                  <a:lnTo>
                    <a:pt x="22961" y="11049"/>
                  </a:lnTo>
                  <a:lnTo>
                    <a:pt x="22875" y="11214"/>
                  </a:lnTo>
                  <a:lnTo>
                    <a:pt x="22698" y="11366"/>
                  </a:lnTo>
                  <a:lnTo>
                    <a:pt x="22460" y="12268"/>
                  </a:lnTo>
                  <a:lnTo>
                    <a:pt x="22021" y="12446"/>
                  </a:lnTo>
                  <a:lnTo>
                    <a:pt x="25969" y="12446"/>
                  </a:lnTo>
                  <a:lnTo>
                    <a:pt x="27920" y="12407"/>
                  </a:lnTo>
                  <a:lnTo>
                    <a:pt x="27800" y="12065"/>
                  </a:lnTo>
                  <a:lnTo>
                    <a:pt x="33129" y="12065"/>
                  </a:lnTo>
                  <a:lnTo>
                    <a:pt x="33039" y="11836"/>
                  </a:lnTo>
                  <a:lnTo>
                    <a:pt x="30759" y="11836"/>
                  </a:lnTo>
                  <a:lnTo>
                    <a:pt x="27903" y="11049"/>
                  </a:lnTo>
                  <a:close/>
                </a:path>
                <a:path w="33654" h="22225">
                  <a:moveTo>
                    <a:pt x="16916" y="11950"/>
                  </a:moveTo>
                  <a:lnTo>
                    <a:pt x="15570" y="12268"/>
                  </a:lnTo>
                  <a:lnTo>
                    <a:pt x="17482" y="12268"/>
                  </a:lnTo>
                  <a:lnTo>
                    <a:pt x="16916" y="11950"/>
                  </a:lnTo>
                  <a:close/>
                </a:path>
                <a:path w="33654" h="22225">
                  <a:moveTo>
                    <a:pt x="21321" y="11908"/>
                  </a:moveTo>
                  <a:close/>
                </a:path>
                <a:path w="33654" h="22225">
                  <a:moveTo>
                    <a:pt x="27014" y="9245"/>
                  </a:moveTo>
                  <a:lnTo>
                    <a:pt x="19710" y="9245"/>
                  </a:lnTo>
                  <a:lnTo>
                    <a:pt x="21450" y="9486"/>
                  </a:lnTo>
                  <a:lnTo>
                    <a:pt x="21422" y="10985"/>
                  </a:lnTo>
                  <a:lnTo>
                    <a:pt x="21321" y="11908"/>
                  </a:lnTo>
                  <a:lnTo>
                    <a:pt x="22667" y="11402"/>
                  </a:lnTo>
                  <a:lnTo>
                    <a:pt x="22745" y="11087"/>
                  </a:lnTo>
                  <a:lnTo>
                    <a:pt x="22961" y="11049"/>
                  </a:lnTo>
                  <a:lnTo>
                    <a:pt x="27903" y="11049"/>
                  </a:lnTo>
                  <a:lnTo>
                    <a:pt x="26047" y="10515"/>
                  </a:lnTo>
                  <a:lnTo>
                    <a:pt x="27014" y="9245"/>
                  </a:lnTo>
                  <a:close/>
                </a:path>
                <a:path w="33654" h="22225">
                  <a:moveTo>
                    <a:pt x="33045" y="10591"/>
                  </a:moveTo>
                  <a:lnTo>
                    <a:pt x="31318" y="10591"/>
                  </a:lnTo>
                  <a:lnTo>
                    <a:pt x="30759" y="11836"/>
                  </a:lnTo>
                  <a:lnTo>
                    <a:pt x="33039" y="11836"/>
                  </a:lnTo>
                  <a:lnTo>
                    <a:pt x="32904" y="11493"/>
                  </a:lnTo>
                  <a:lnTo>
                    <a:pt x="33045" y="10591"/>
                  </a:lnTo>
                  <a:close/>
                </a:path>
                <a:path w="33654" h="22225">
                  <a:moveTo>
                    <a:pt x="30848" y="9220"/>
                  </a:moveTo>
                  <a:lnTo>
                    <a:pt x="30014" y="9652"/>
                  </a:lnTo>
                  <a:lnTo>
                    <a:pt x="29908" y="10718"/>
                  </a:lnTo>
                  <a:lnTo>
                    <a:pt x="31318" y="10591"/>
                  </a:lnTo>
                  <a:lnTo>
                    <a:pt x="33045" y="10591"/>
                  </a:lnTo>
                  <a:lnTo>
                    <a:pt x="32054" y="10502"/>
                  </a:lnTo>
                  <a:lnTo>
                    <a:pt x="30848" y="9220"/>
                  </a:lnTo>
                  <a:close/>
                </a:path>
                <a:path w="33654" h="22225">
                  <a:moveTo>
                    <a:pt x="2794" y="7594"/>
                  </a:moveTo>
                  <a:lnTo>
                    <a:pt x="1574" y="7594"/>
                  </a:lnTo>
                  <a:lnTo>
                    <a:pt x="2362" y="9652"/>
                  </a:lnTo>
                  <a:lnTo>
                    <a:pt x="3467" y="9690"/>
                  </a:lnTo>
                  <a:lnTo>
                    <a:pt x="4470" y="10515"/>
                  </a:lnTo>
                  <a:lnTo>
                    <a:pt x="5651" y="9969"/>
                  </a:lnTo>
                  <a:lnTo>
                    <a:pt x="5055" y="8686"/>
                  </a:lnTo>
                  <a:lnTo>
                    <a:pt x="4127" y="8686"/>
                  </a:lnTo>
                  <a:lnTo>
                    <a:pt x="2794" y="7594"/>
                  </a:lnTo>
                  <a:close/>
                </a:path>
                <a:path w="33654" h="22225">
                  <a:moveTo>
                    <a:pt x="33096" y="9804"/>
                  </a:moveTo>
                  <a:lnTo>
                    <a:pt x="32054" y="10502"/>
                  </a:lnTo>
                  <a:lnTo>
                    <a:pt x="33051" y="10502"/>
                  </a:lnTo>
                  <a:lnTo>
                    <a:pt x="33096" y="9804"/>
                  </a:lnTo>
                  <a:close/>
                </a:path>
                <a:path w="33654" h="22225">
                  <a:moveTo>
                    <a:pt x="16567" y="8115"/>
                  </a:moveTo>
                  <a:lnTo>
                    <a:pt x="9918" y="8115"/>
                  </a:lnTo>
                  <a:lnTo>
                    <a:pt x="10718" y="8585"/>
                  </a:lnTo>
                  <a:lnTo>
                    <a:pt x="11080" y="9017"/>
                  </a:lnTo>
                  <a:lnTo>
                    <a:pt x="11176" y="9804"/>
                  </a:lnTo>
                  <a:lnTo>
                    <a:pt x="10769" y="9969"/>
                  </a:lnTo>
                  <a:lnTo>
                    <a:pt x="16336" y="9969"/>
                  </a:lnTo>
                  <a:lnTo>
                    <a:pt x="19825" y="9944"/>
                  </a:lnTo>
                  <a:lnTo>
                    <a:pt x="19710" y="9245"/>
                  </a:lnTo>
                  <a:lnTo>
                    <a:pt x="27014" y="9245"/>
                  </a:lnTo>
                  <a:lnTo>
                    <a:pt x="17805" y="9220"/>
                  </a:lnTo>
                  <a:lnTo>
                    <a:pt x="15963" y="9093"/>
                  </a:lnTo>
                  <a:lnTo>
                    <a:pt x="16567" y="8115"/>
                  </a:lnTo>
                  <a:close/>
                </a:path>
                <a:path w="33654" h="22225">
                  <a:moveTo>
                    <a:pt x="21107" y="1003"/>
                  </a:moveTo>
                  <a:lnTo>
                    <a:pt x="18872" y="3441"/>
                  </a:lnTo>
                  <a:lnTo>
                    <a:pt x="17564" y="4013"/>
                  </a:lnTo>
                  <a:lnTo>
                    <a:pt x="17550" y="4305"/>
                  </a:lnTo>
                  <a:lnTo>
                    <a:pt x="18100" y="5791"/>
                  </a:lnTo>
                  <a:lnTo>
                    <a:pt x="18217" y="6350"/>
                  </a:lnTo>
                  <a:lnTo>
                    <a:pt x="18122" y="6642"/>
                  </a:lnTo>
                  <a:lnTo>
                    <a:pt x="17856" y="6985"/>
                  </a:lnTo>
                  <a:lnTo>
                    <a:pt x="17805" y="7594"/>
                  </a:lnTo>
                  <a:lnTo>
                    <a:pt x="17680" y="8585"/>
                  </a:lnTo>
                  <a:lnTo>
                    <a:pt x="17805" y="9220"/>
                  </a:lnTo>
                  <a:lnTo>
                    <a:pt x="27033" y="9220"/>
                  </a:lnTo>
                  <a:lnTo>
                    <a:pt x="27343" y="8813"/>
                  </a:lnTo>
                  <a:lnTo>
                    <a:pt x="29121" y="8788"/>
                  </a:lnTo>
                  <a:lnTo>
                    <a:pt x="31940" y="8547"/>
                  </a:lnTo>
                  <a:lnTo>
                    <a:pt x="32274" y="8255"/>
                  </a:lnTo>
                  <a:lnTo>
                    <a:pt x="32327" y="8115"/>
                  </a:lnTo>
                  <a:lnTo>
                    <a:pt x="27305" y="8115"/>
                  </a:lnTo>
                  <a:lnTo>
                    <a:pt x="25832" y="7696"/>
                  </a:lnTo>
                  <a:lnTo>
                    <a:pt x="25947" y="7340"/>
                  </a:lnTo>
                  <a:lnTo>
                    <a:pt x="26167" y="6985"/>
                  </a:lnTo>
                  <a:lnTo>
                    <a:pt x="26247" y="6502"/>
                  </a:lnTo>
                  <a:lnTo>
                    <a:pt x="21856" y="6502"/>
                  </a:lnTo>
                  <a:lnTo>
                    <a:pt x="21653" y="6413"/>
                  </a:lnTo>
                  <a:lnTo>
                    <a:pt x="21374" y="6388"/>
                  </a:lnTo>
                  <a:lnTo>
                    <a:pt x="21120" y="6019"/>
                  </a:lnTo>
                  <a:lnTo>
                    <a:pt x="21297" y="5803"/>
                  </a:lnTo>
                  <a:lnTo>
                    <a:pt x="21704" y="5791"/>
                  </a:lnTo>
                  <a:lnTo>
                    <a:pt x="24974" y="5791"/>
                  </a:lnTo>
                  <a:lnTo>
                    <a:pt x="24803" y="5740"/>
                  </a:lnTo>
                  <a:lnTo>
                    <a:pt x="22517" y="5308"/>
                  </a:lnTo>
                  <a:lnTo>
                    <a:pt x="23215" y="4597"/>
                  </a:lnTo>
                  <a:lnTo>
                    <a:pt x="23761" y="3911"/>
                  </a:lnTo>
                  <a:lnTo>
                    <a:pt x="23558" y="3340"/>
                  </a:lnTo>
                  <a:lnTo>
                    <a:pt x="23438" y="3162"/>
                  </a:lnTo>
                  <a:lnTo>
                    <a:pt x="22275" y="3162"/>
                  </a:lnTo>
                  <a:lnTo>
                    <a:pt x="22275" y="3035"/>
                  </a:lnTo>
                  <a:lnTo>
                    <a:pt x="22567" y="2794"/>
                  </a:lnTo>
                  <a:lnTo>
                    <a:pt x="21430" y="1752"/>
                  </a:lnTo>
                  <a:lnTo>
                    <a:pt x="21323" y="1587"/>
                  </a:lnTo>
                  <a:lnTo>
                    <a:pt x="21107" y="1003"/>
                  </a:lnTo>
                  <a:close/>
                </a:path>
                <a:path w="33654" h="22225">
                  <a:moveTo>
                    <a:pt x="5702" y="5511"/>
                  </a:moveTo>
                  <a:lnTo>
                    <a:pt x="4127" y="8686"/>
                  </a:lnTo>
                  <a:lnTo>
                    <a:pt x="5055" y="8686"/>
                  </a:lnTo>
                  <a:lnTo>
                    <a:pt x="4813" y="8166"/>
                  </a:lnTo>
                  <a:lnTo>
                    <a:pt x="9921" y="8166"/>
                  </a:lnTo>
                  <a:lnTo>
                    <a:pt x="16567" y="8115"/>
                  </a:lnTo>
                  <a:lnTo>
                    <a:pt x="16493" y="7556"/>
                  </a:lnTo>
                  <a:lnTo>
                    <a:pt x="13944" y="7556"/>
                  </a:lnTo>
                  <a:lnTo>
                    <a:pt x="13341" y="6654"/>
                  </a:lnTo>
                  <a:lnTo>
                    <a:pt x="8088" y="6642"/>
                  </a:lnTo>
                  <a:lnTo>
                    <a:pt x="5702" y="5511"/>
                  </a:lnTo>
                  <a:close/>
                </a:path>
                <a:path w="33654" h="22225">
                  <a:moveTo>
                    <a:pt x="28092" y="6997"/>
                  </a:moveTo>
                  <a:lnTo>
                    <a:pt x="27663" y="7340"/>
                  </a:lnTo>
                  <a:lnTo>
                    <a:pt x="27305" y="8115"/>
                  </a:lnTo>
                  <a:lnTo>
                    <a:pt x="28854" y="8115"/>
                  </a:lnTo>
                  <a:lnTo>
                    <a:pt x="28375" y="7696"/>
                  </a:lnTo>
                  <a:lnTo>
                    <a:pt x="28092" y="6997"/>
                  </a:lnTo>
                  <a:close/>
                </a:path>
                <a:path w="33654" h="22225">
                  <a:moveTo>
                    <a:pt x="32054" y="7061"/>
                  </a:moveTo>
                  <a:lnTo>
                    <a:pt x="31318" y="7353"/>
                  </a:lnTo>
                  <a:lnTo>
                    <a:pt x="30364" y="7696"/>
                  </a:lnTo>
                  <a:lnTo>
                    <a:pt x="29997" y="7848"/>
                  </a:lnTo>
                  <a:lnTo>
                    <a:pt x="29400" y="8051"/>
                  </a:lnTo>
                  <a:lnTo>
                    <a:pt x="28854" y="8115"/>
                  </a:lnTo>
                  <a:lnTo>
                    <a:pt x="32327" y="8115"/>
                  </a:lnTo>
                  <a:lnTo>
                    <a:pt x="32054" y="7061"/>
                  </a:lnTo>
                  <a:close/>
                </a:path>
                <a:path w="33654" h="22225">
                  <a:moveTo>
                    <a:pt x="16205" y="6718"/>
                  </a:moveTo>
                  <a:lnTo>
                    <a:pt x="13944" y="7556"/>
                  </a:lnTo>
                  <a:lnTo>
                    <a:pt x="16493" y="7556"/>
                  </a:lnTo>
                  <a:lnTo>
                    <a:pt x="16380" y="7162"/>
                  </a:lnTo>
                  <a:lnTo>
                    <a:pt x="16205" y="6718"/>
                  </a:lnTo>
                  <a:close/>
                </a:path>
                <a:path w="33654" h="22225">
                  <a:moveTo>
                    <a:pt x="11566" y="4305"/>
                  </a:moveTo>
                  <a:lnTo>
                    <a:pt x="8470" y="4305"/>
                  </a:lnTo>
                  <a:lnTo>
                    <a:pt x="8115" y="6654"/>
                  </a:lnTo>
                  <a:lnTo>
                    <a:pt x="13341" y="6654"/>
                  </a:lnTo>
                  <a:lnTo>
                    <a:pt x="12509" y="5410"/>
                  </a:lnTo>
                  <a:lnTo>
                    <a:pt x="11794" y="4597"/>
                  </a:lnTo>
                  <a:lnTo>
                    <a:pt x="11566" y="4305"/>
                  </a:lnTo>
                  <a:close/>
                </a:path>
                <a:path w="33654" h="22225">
                  <a:moveTo>
                    <a:pt x="24974" y="5791"/>
                  </a:moveTo>
                  <a:lnTo>
                    <a:pt x="21704" y="5791"/>
                  </a:lnTo>
                  <a:lnTo>
                    <a:pt x="21844" y="5842"/>
                  </a:lnTo>
                  <a:lnTo>
                    <a:pt x="22006" y="6019"/>
                  </a:lnTo>
                  <a:lnTo>
                    <a:pt x="21997" y="6413"/>
                  </a:lnTo>
                  <a:lnTo>
                    <a:pt x="21856" y="6502"/>
                  </a:lnTo>
                  <a:lnTo>
                    <a:pt x="26247" y="6502"/>
                  </a:lnTo>
                  <a:lnTo>
                    <a:pt x="26174" y="6146"/>
                  </a:lnTo>
                  <a:lnTo>
                    <a:pt x="24974" y="5791"/>
                  </a:lnTo>
                  <a:close/>
                </a:path>
                <a:path w="33654" h="22225">
                  <a:moveTo>
                    <a:pt x="5982" y="5644"/>
                  </a:moveTo>
                  <a:close/>
                </a:path>
                <a:path w="33654" h="22225">
                  <a:moveTo>
                    <a:pt x="7271" y="1638"/>
                  </a:moveTo>
                  <a:lnTo>
                    <a:pt x="4965" y="1638"/>
                  </a:lnTo>
                  <a:lnTo>
                    <a:pt x="4873" y="4699"/>
                  </a:lnTo>
                  <a:lnTo>
                    <a:pt x="5935" y="5622"/>
                  </a:lnTo>
                  <a:lnTo>
                    <a:pt x="8470" y="4305"/>
                  </a:lnTo>
                  <a:lnTo>
                    <a:pt x="11566" y="4305"/>
                  </a:lnTo>
                  <a:lnTo>
                    <a:pt x="10217" y="2451"/>
                  </a:lnTo>
                  <a:lnTo>
                    <a:pt x="7899" y="2451"/>
                  </a:lnTo>
                  <a:lnTo>
                    <a:pt x="7271" y="1638"/>
                  </a:lnTo>
                  <a:close/>
                </a:path>
                <a:path w="33654" h="22225">
                  <a:moveTo>
                    <a:pt x="17373" y="1663"/>
                  </a:moveTo>
                  <a:lnTo>
                    <a:pt x="16916" y="1689"/>
                  </a:lnTo>
                  <a:lnTo>
                    <a:pt x="16700" y="1752"/>
                  </a:lnTo>
                  <a:lnTo>
                    <a:pt x="17230" y="3441"/>
                  </a:lnTo>
                  <a:lnTo>
                    <a:pt x="17442" y="4013"/>
                  </a:lnTo>
                  <a:lnTo>
                    <a:pt x="18010" y="2870"/>
                  </a:lnTo>
                  <a:lnTo>
                    <a:pt x="18092" y="2603"/>
                  </a:lnTo>
                  <a:lnTo>
                    <a:pt x="17665" y="2298"/>
                  </a:lnTo>
                  <a:lnTo>
                    <a:pt x="17462" y="1892"/>
                  </a:lnTo>
                  <a:lnTo>
                    <a:pt x="17373" y="1663"/>
                  </a:lnTo>
                  <a:close/>
                </a:path>
                <a:path w="33654" h="22225">
                  <a:moveTo>
                    <a:pt x="1308" y="609"/>
                  </a:moveTo>
                  <a:lnTo>
                    <a:pt x="1676" y="1295"/>
                  </a:lnTo>
                  <a:lnTo>
                    <a:pt x="0" y="2235"/>
                  </a:lnTo>
                  <a:lnTo>
                    <a:pt x="3060" y="3352"/>
                  </a:lnTo>
                  <a:lnTo>
                    <a:pt x="3746" y="3035"/>
                  </a:lnTo>
                  <a:lnTo>
                    <a:pt x="4965" y="1638"/>
                  </a:lnTo>
                  <a:lnTo>
                    <a:pt x="7271" y="1638"/>
                  </a:lnTo>
                  <a:lnTo>
                    <a:pt x="7124" y="1447"/>
                  </a:lnTo>
                  <a:lnTo>
                    <a:pt x="6378" y="965"/>
                  </a:lnTo>
                  <a:lnTo>
                    <a:pt x="2108" y="965"/>
                  </a:lnTo>
                  <a:lnTo>
                    <a:pt x="1308" y="609"/>
                  </a:lnTo>
                  <a:close/>
                </a:path>
                <a:path w="33654" h="22225">
                  <a:moveTo>
                    <a:pt x="22567" y="2794"/>
                  </a:moveTo>
                  <a:lnTo>
                    <a:pt x="22517" y="3136"/>
                  </a:lnTo>
                  <a:lnTo>
                    <a:pt x="22275" y="3162"/>
                  </a:lnTo>
                  <a:lnTo>
                    <a:pt x="23438" y="3162"/>
                  </a:lnTo>
                  <a:lnTo>
                    <a:pt x="23241" y="2870"/>
                  </a:lnTo>
                  <a:lnTo>
                    <a:pt x="22567" y="2794"/>
                  </a:lnTo>
                  <a:close/>
                </a:path>
                <a:path w="33654" h="22225">
                  <a:moveTo>
                    <a:pt x="8966" y="88"/>
                  </a:moveTo>
                  <a:lnTo>
                    <a:pt x="8390" y="520"/>
                  </a:lnTo>
                  <a:lnTo>
                    <a:pt x="8272" y="749"/>
                  </a:lnTo>
                  <a:lnTo>
                    <a:pt x="9271" y="2044"/>
                  </a:lnTo>
                  <a:lnTo>
                    <a:pt x="7899" y="2451"/>
                  </a:lnTo>
                  <a:lnTo>
                    <a:pt x="10217" y="2451"/>
                  </a:lnTo>
                  <a:lnTo>
                    <a:pt x="9601" y="1587"/>
                  </a:lnTo>
                  <a:lnTo>
                    <a:pt x="8966" y="88"/>
                  </a:lnTo>
                  <a:close/>
                </a:path>
                <a:path w="33654" h="22225">
                  <a:moveTo>
                    <a:pt x="2844" y="38"/>
                  </a:moveTo>
                  <a:lnTo>
                    <a:pt x="2108" y="965"/>
                  </a:lnTo>
                  <a:lnTo>
                    <a:pt x="6378" y="965"/>
                  </a:lnTo>
                  <a:lnTo>
                    <a:pt x="6182" y="838"/>
                  </a:lnTo>
                  <a:lnTo>
                    <a:pt x="4013" y="838"/>
                  </a:lnTo>
                  <a:lnTo>
                    <a:pt x="3644" y="520"/>
                  </a:lnTo>
                  <a:lnTo>
                    <a:pt x="2844" y="38"/>
                  </a:lnTo>
                  <a:close/>
                </a:path>
                <a:path w="33654" h="22225">
                  <a:moveTo>
                    <a:pt x="5016" y="0"/>
                  </a:moveTo>
                  <a:lnTo>
                    <a:pt x="4318" y="266"/>
                  </a:lnTo>
                  <a:lnTo>
                    <a:pt x="4229" y="749"/>
                  </a:lnTo>
                  <a:lnTo>
                    <a:pt x="4013" y="838"/>
                  </a:lnTo>
                  <a:lnTo>
                    <a:pt x="6182" y="838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4" name="object 4594"/>
            <p:cNvSpPr/>
            <p:nvPr/>
          </p:nvSpPr>
          <p:spPr>
            <a:xfrm>
              <a:off x="12493958" y="6901621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70">
                  <a:moveTo>
                    <a:pt x="2213" y="5422"/>
                  </a:moveTo>
                  <a:lnTo>
                    <a:pt x="1086" y="6642"/>
                  </a:lnTo>
                  <a:lnTo>
                    <a:pt x="0" y="7594"/>
                  </a:lnTo>
                  <a:lnTo>
                    <a:pt x="1790" y="8890"/>
                  </a:lnTo>
                  <a:lnTo>
                    <a:pt x="3378" y="9334"/>
                  </a:lnTo>
                  <a:lnTo>
                    <a:pt x="2297" y="10731"/>
                  </a:lnTo>
                  <a:lnTo>
                    <a:pt x="2309" y="10883"/>
                  </a:lnTo>
                  <a:lnTo>
                    <a:pt x="2832" y="11633"/>
                  </a:lnTo>
                  <a:lnTo>
                    <a:pt x="2946" y="12255"/>
                  </a:lnTo>
                  <a:lnTo>
                    <a:pt x="2374" y="13182"/>
                  </a:lnTo>
                  <a:lnTo>
                    <a:pt x="3949" y="13601"/>
                  </a:lnTo>
                  <a:lnTo>
                    <a:pt x="4292" y="12852"/>
                  </a:lnTo>
                  <a:lnTo>
                    <a:pt x="4737" y="12496"/>
                  </a:lnTo>
                  <a:lnTo>
                    <a:pt x="5842" y="11290"/>
                  </a:lnTo>
                  <a:lnTo>
                    <a:pt x="5642" y="11099"/>
                  </a:lnTo>
                  <a:lnTo>
                    <a:pt x="4432" y="11099"/>
                  </a:lnTo>
                  <a:lnTo>
                    <a:pt x="3746" y="10883"/>
                  </a:lnTo>
                  <a:lnTo>
                    <a:pt x="4051" y="8140"/>
                  </a:lnTo>
                  <a:lnTo>
                    <a:pt x="4915" y="6642"/>
                  </a:lnTo>
                  <a:lnTo>
                    <a:pt x="2933" y="6642"/>
                  </a:lnTo>
                  <a:lnTo>
                    <a:pt x="2516" y="6400"/>
                  </a:lnTo>
                  <a:lnTo>
                    <a:pt x="2425" y="6261"/>
                  </a:lnTo>
                  <a:lnTo>
                    <a:pt x="2213" y="5422"/>
                  </a:lnTo>
                  <a:close/>
                </a:path>
                <a:path w="10159" h="13970">
                  <a:moveTo>
                    <a:pt x="5257" y="10731"/>
                  </a:moveTo>
                  <a:lnTo>
                    <a:pt x="4432" y="11099"/>
                  </a:lnTo>
                  <a:lnTo>
                    <a:pt x="5642" y="11099"/>
                  </a:lnTo>
                  <a:lnTo>
                    <a:pt x="5257" y="10731"/>
                  </a:lnTo>
                  <a:close/>
                </a:path>
                <a:path w="10159" h="13970">
                  <a:moveTo>
                    <a:pt x="8802" y="6400"/>
                  </a:moveTo>
                  <a:lnTo>
                    <a:pt x="5054" y="6400"/>
                  </a:lnTo>
                  <a:lnTo>
                    <a:pt x="8483" y="6756"/>
                  </a:lnTo>
                  <a:lnTo>
                    <a:pt x="8802" y="6400"/>
                  </a:lnTo>
                  <a:close/>
                </a:path>
                <a:path w="10159" h="13970">
                  <a:moveTo>
                    <a:pt x="8048" y="3987"/>
                  </a:moveTo>
                  <a:lnTo>
                    <a:pt x="3835" y="3987"/>
                  </a:lnTo>
                  <a:lnTo>
                    <a:pt x="4053" y="4483"/>
                  </a:lnTo>
                  <a:lnTo>
                    <a:pt x="4288" y="5285"/>
                  </a:lnTo>
                  <a:lnTo>
                    <a:pt x="4394" y="6286"/>
                  </a:lnTo>
                  <a:lnTo>
                    <a:pt x="2933" y="6642"/>
                  </a:lnTo>
                  <a:lnTo>
                    <a:pt x="4915" y="6642"/>
                  </a:lnTo>
                  <a:lnTo>
                    <a:pt x="5054" y="6400"/>
                  </a:lnTo>
                  <a:lnTo>
                    <a:pt x="8802" y="6400"/>
                  </a:lnTo>
                  <a:lnTo>
                    <a:pt x="8928" y="6261"/>
                  </a:lnTo>
                  <a:lnTo>
                    <a:pt x="9347" y="6007"/>
                  </a:lnTo>
                  <a:lnTo>
                    <a:pt x="9755" y="5156"/>
                  </a:lnTo>
                  <a:lnTo>
                    <a:pt x="9693" y="4800"/>
                  </a:lnTo>
                  <a:lnTo>
                    <a:pt x="9606" y="4559"/>
                  </a:lnTo>
                  <a:lnTo>
                    <a:pt x="7899" y="4559"/>
                  </a:lnTo>
                  <a:lnTo>
                    <a:pt x="8048" y="3987"/>
                  </a:lnTo>
                  <a:close/>
                </a:path>
                <a:path w="10159" h="13970">
                  <a:moveTo>
                    <a:pt x="2679" y="4914"/>
                  </a:moveTo>
                  <a:lnTo>
                    <a:pt x="2178" y="5285"/>
                  </a:lnTo>
                  <a:lnTo>
                    <a:pt x="2213" y="5422"/>
                  </a:lnTo>
                  <a:lnTo>
                    <a:pt x="2679" y="4914"/>
                  </a:lnTo>
                  <a:close/>
                </a:path>
                <a:path w="10159" h="13970">
                  <a:moveTo>
                    <a:pt x="4051" y="0"/>
                  </a:moveTo>
                  <a:lnTo>
                    <a:pt x="4025" y="1409"/>
                  </a:lnTo>
                  <a:lnTo>
                    <a:pt x="3086" y="2044"/>
                  </a:lnTo>
                  <a:lnTo>
                    <a:pt x="800" y="3251"/>
                  </a:lnTo>
                  <a:lnTo>
                    <a:pt x="990" y="4140"/>
                  </a:lnTo>
                  <a:lnTo>
                    <a:pt x="1831" y="4896"/>
                  </a:lnTo>
                  <a:lnTo>
                    <a:pt x="1931" y="5080"/>
                  </a:lnTo>
                  <a:lnTo>
                    <a:pt x="2044" y="5384"/>
                  </a:lnTo>
                  <a:lnTo>
                    <a:pt x="2146" y="5156"/>
                  </a:lnTo>
                  <a:lnTo>
                    <a:pt x="2702" y="4896"/>
                  </a:lnTo>
                  <a:lnTo>
                    <a:pt x="3835" y="3987"/>
                  </a:lnTo>
                  <a:lnTo>
                    <a:pt x="8048" y="3987"/>
                  </a:lnTo>
                  <a:lnTo>
                    <a:pt x="8154" y="3581"/>
                  </a:lnTo>
                  <a:lnTo>
                    <a:pt x="5880" y="3581"/>
                  </a:lnTo>
                  <a:lnTo>
                    <a:pt x="6642" y="2184"/>
                  </a:lnTo>
                  <a:lnTo>
                    <a:pt x="5435" y="1854"/>
                  </a:lnTo>
                  <a:lnTo>
                    <a:pt x="5245" y="330"/>
                  </a:lnTo>
                  <a:lnTo>
                    <a:pt x="4051" y="0"/>
                  </a:lnTo>
                  <a:close/>
                </a:path>
                <a:path w="10159" h="13970">
                  <a:moveTo>
                    <a:pt x="9004" y="3009"/>
                  </a:moveTo>
                  <a:lnTo>
                    <a:pt x="8445" y="3390"/>
                  </a:lnTo>
                  <a:lnTo>
                    <a:pt x="8851" y="4483"/>
                  </a:lnTo>
                  <a:lnTo>
                    <a:pt x="7899" y="4559"/>
                  </a:lnTo>
                  <a:lnTo>
                    <a:pt x="9606" y="4559"/>
                  </a:lnTo>
                  <a:lnTo>
                    <a:pt x="9004" y="3009"/>
                  </a:lnTo>
                  <a:close/>
                </a:path>
                <a:path w="10159" h="13970">
                  <a:moveTo>
                    <a:pt x="8204" y="3390"/>
                  </a:moveTo>
                  <a:lnTo>
                    <a:pt x="5880" y="3581"/>
                  </a:lnTo>
                  <a:lnTo>
                    <a:pt x="8154" y="3581"/>
                  </a:lnTo>
                  <a:lnTo>
                    <a:pt x="8204" y="339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5" name="object 4595"/>
            <p:cNvSpPr/>
            <p:nvPr/>
          </p:nvSpPr>
          <p:spPr>
            <a:xfrm>
              <a:off x="12497714" y="690762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600" y="0"/>
                  </a:moveTo>
                  <a:lnTo>
                    <a:pt x="5181" y="266"/>
                  </a:lnTo>
                  <a:lnTo>
                    <a:pt x="4711" y="749"/>
                  </a:lnTo>
                  <a:lnTo>
                    <a:pt x="4343" y="698"/>
                  </a:lnTo>
                  <a:lnTo>
                    <a:pt x="1295" y="393"/>
                  </a:lnTo>
                  <a:lnTo>
                    <a:pt x="304" y="2133"/>
                  </a:lnTo>
                  <a:lnTo>
                    <a:pt x="0" y="4889"/>
                  </a:lnTo>
                  <a:lnTo>
                    <a:pt x="685" y="5092"/>
                  </a:lnTo>
                  <a:lnTo>
                    <a:pt x="1511" y="4737"/>
                  </a:lnTo>
                  <a:lnTo>
                    <a:pt x="2095" y="5283"/>
                  </a:lnTo>
                  <a:lnTo>
                    <a:pt x="3047" y="5715"/>
                  </a:lnTo>
                  <a:lnTo>
                    <a:pt x="3136" y="5930"/>
                  </a:lnTo>
                  <a:lnTo>
                    <a:pt x="3200" y="6172"/>
                  </a:lnTo>
                  <a:lnTo>
                    <a:pt x="3301" y="6388"/>
                  </a:lnTo>
                  <a:lnTo>
                    <a:pt x="4152" y="4889"/>
                  </a:lnTo>
                  <a:lnTo>
                    <a:pt x="5562" y="939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6" name="object 4596"/>
            <p:cNvSpPr/>
            <p:nvPr/>
          </p:nvSpPr>
          <p:spPr>
            <a:xfrm>
              <a:off x="12499508" y="692029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1549" y="0"/>
                  </a:moveTo>
                  <a:lnTo>
                    <a:pt x="1344" y="571"/>
                  </a:lnTo>
                  <a:lnTo>
                    <a:pt x="1320" y="2730"/>
                  </a:lnTo>
                  <a:lnTo>
                    <a:pt x="800" y="3644"/>
                  </a:lnTo>
                  <a:lnTo>
                    <a:pt x="76" y="4495"/>
                  </a:lnTo>
                  <a:lnTo>
                    <a:pt x="0" y="6045"/>
                  </a:lnTo>
                  <a:lnTo>
                    <a:pt x="1015" y="7175"/>
                  </a:lnTo>
                  <a:lnTo>
                    <a:pt x="1663" y="8432"/>
                  </a:lnTo>
                  <a:lnTo>
                    <a:pt x="2209" y="7797"/>
                  </a:lnTo>
                  <a:lnTo>
                    <a:pt x="2120" y="6680"/>
                  </a:lnTo>
                  <a:lnTo>
                    <a:pt x="3174" y="6451"/>
                  </a:lnTo>
                  <a:lnTo>
                    <a:pt x="2959" y="5372"/>
                  </a:lnTo>
                  <a:lnTo>
                    <a:pt x="1511" y="4000"/>
                  </a:lnTo>
                  <a:lnTo>
                    <a:pt x="4965" y="3530"/>
                  </a:lnTo>
                  <a:lnTo>
                    <a:pt x="4775" y="2298"/>
                  </a:lnTo>
                  <a:lnTo>
                    <a:pt x="5321" y="1714"/>
                  </a:lnTo>
                  <a:lnTo>
                    <a:pt x="4760" y="1473"/>
                  </a:lnTo>
                  <a:lnTo>
                    <a:pt x="2451" y="1473"/>
                  </a:lnTo>
                  <a:lnTo>
                    <a:pt x="2465" y="1333"/>
                  </a:lnTo>
                  <a:lnTo>
                    <a:pt x="2717" y="1117"/>
                  </a:lnTo>
                  <a:lnTo>
                    <a:pt x="2514" y="571"/>
                  </a:lnTo>
                  <a:lnTo>
                    <a:pt x="2197" y="101"/>
                  </a:lnTo>
                  <a:lnTo>
                    <a:pt x="1549" y="0"/>
                  </a:lnTo>
                  <a:close/>
                </a:path>
                <a:path w="5715" h="8890">
                  <a:moveTo>
                    <a:pt x="3428" y="850"/>
                  </a:moveTo>
                  <a:lnTo>
                    <a:pt x="2819" y="1079"/>
                  </a:lnTo>
                  <a:lnTo>
                    <a:pt x="2717" y="1435"/>
                  </a:lnTo>
                  <a:lnTo>
                    <a:pt x="2451" y="1473"/>
                  </a:lnTo>
                  <a:lnTo>
                    <a:pt x="4760" y="1473"/>
                  </a:lnTo>
                  <a:lnTo>
                    <a:pt x="3428" y="85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7" name="object 4597"/>
            <p:cNvSpPr/>
            <p:nvPr/>
          </p:nvSpPr>
          <p:spPr>
            <a:xfrm>
              <a:off x="12503435" y="691663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49" y="0"/>
                  </a:moveTo>
                  <a:lnTo>
                    <a:pt x="838" y="177"/>
                  </a:lnTo>
                  <a:lnTo>
                    <a:pt x="266" y="279"/>
                  </a:lnTo>
                  <a:lnTo>
                    <a:pt x="215" y="1066"/>
                  </a:lnTo>
                  <a:lnTo>
                    <a:pt x="0" y="1854"/>
                  </a:lnTo>
                  <a:lnTo>
                    <a:pt x="330" y="2616"/>
                  </a:lnTo>
                  <a:lnTo>
                    <a:pt x="1130" y="2260"/>
                  </a:lnTo>
                  <a:lnTo>
                    <a:pt x="1841" y="1765"/>
                  </a:lnTo>
                  <a:lnTo>
                    <a:pt x="1689" y="812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8" name="object 4598"/>
            <p:cNvSpPr/>
            <p:nvPr/>
          </p:nvSpPr>
          <p:spPr>
            <a:xfrm>
              <a:off x="12506387" y="692422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838" y="0"/>
                  </a:moveTo>
                  <a:lnTo>
                    <a:pt x="622" y="101"/>
                  </a:lnTo>
                  <a:lnTo>
                    <a:pt x="393" y="190"/>
                  </a:lnTo>
                  <a:lnTo>
                    <a:pt x="177" y="266"/>
                  </a:lnTo>
                  <a:lnTo>
                    <a:pt x="381" y="850"/>
                  </a:lnTo>
                  <a:lnTo>
                    <a:pt x="431" y="1397"/>
                  </a:lnTo>
                  <a:lnTo>
                    <a:pt x="0" y="1905"/>
                  </a:lnTo>
                  <a:lnTo>
                    <a:pt x="177" y="2362"/>
                  </a:lnTo>
                  <a:lnTo>
                    <a:pt x="342" y="2832"/>
                  </a:lnTo>
                  <a:lnTo>
                    <a:pt x="508" y="3263"/>
                  </a:lnTo>
                  <a:lnTo>
                    <a:pt x="749" y="3187"/>
                  </a:lnTo>
                  <a:lnTo>
                    <a:pt x="1193" y="3035"/>
                  </a:lnTo>
                  <a:lnTo>
                    <a:pt x="990" y="2032"/>
                  </a:lnTo>
                  <a:lnTo>
                    <a:pt x="2108" y="8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42B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599" name="object 4599"/>
            <p:cNvSpPr/>
            <p:nvPr/>
          </p:nvSpPr>
          <p:spPr>
            <a:xfrm>
              <a:off x="12505607" y="692408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254" y="673"/>
                  </a:lnTo>
                  <a:lnTo>
                    <a:pt x="520" y="1358"/>
                  </a:lnTo>
                  <a:lnTo>
                    <a:pt x="787" y="2057"/>
                  </a:lnTo>
                  <a:lnTo>
                    <a:pt x="1206" y="1523"/>
                  </a:lnTo>
                  <a:lnTo>
                    <a:pt x="1155" y="990"/>
                  </a:lnTo>
                  <a:lnTo>
                    <a:pt x="952" y="406"/>
                  </a:lnTo>
                  <a:lnTo>
                    <a:pt x="622" y="266"/>
                  </a:lnTo>
                  <a:lnTo>
                    <a:pt x="31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0" name="object 4600"/>
            <p:cNvSpPr/>
            <p:nvPr/>
          </p:nvSpPr>
          <p:spPr>
            <a:xfrm>
              <a:off x="12502656" y="6913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68" y="0"/>
                  </a:moveTo>
                  <a:lnTo>
                    <a:pt x="215" y="266"/>
                  </a:lnTo>
                  <a:lnTo>
                    <a:pt x="63" y="419"/>
                  </a:lnTo>
                  <a:lnTo>
                    <a:pt x="12" y="634"/>
                  </a:lnTo>
                  <a:lnTo>
                    <a:pt x="203" y="660"/>
                  </a:lnTo>
                  <a:lnTo>
                    <a:pt x="419" y="571"/>
                  </a:lnTo>
                  <a:lnTo>
                    <a:pt x="596" y="431"/>
                  </a:lnTo>
                  <a:lnTo>
                    <a:pt x="876" y="253"/>
                  </a:lnTo>
                  <a:lnTo>
                    <a:pt x="850" y="25"/>
                  </a:lnTo>
                  <a:lnTo>
                    <a:pt x="507" y="1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1" name="object 4601"/>
            <p:cNvSpPr/>
            <p:nvPr/>
          </p:nvSpPr>
          <p:spPr>
            <a:xfrm>
              <a:off x="12498939" y="69142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71" y="0"/>
                  </a:moveTo>
                  <a:lnTo>
                    <a:pt x="939" y="177"/>
                  </a:lnTo>
                  <a:lnTo>
                    <a:pt x="469" y="330"/>
                  </a:lnTo>
                  <a:lnTo>
                    <a:pt x="0" y="520"/>
                  </a:lnTo>
                  <a:lnTo>
                    <a:pt x="520" y="952"/>
                  </a:lnTo>
                  <a:lnTo>
                    <a:pt x="1066" y="889"/>
                  </a:lnTo>
                  <a:lnTo>
                    <a:pt x="1650" y="685"/>
                  </a:lnTo>
                  <a:lnTo>
                    <a:pt x="1562" y="444"/>
                  </a:lnTo>
                  <a:lnTo>
                    <a:pt x="1460" y="22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2" name="object 4602"/>
            <p:cNvSpPr/>
            <p:nvPr/>
          </p:nvSpPr>
          <p:spPr>
            <a:xfrm>
              <a:off x="12500325" y="69133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31" y="0"/>
                  </a:moveTo>
                  <a:lnTo>
                    <a:pt x="279" y="317"/>
                  </a:lnTo>
                  <a:lnTo>
                    <a:pt x="0" y="952"/>
                  </a:lnTo>
                  <a:lnTo>
                    <a:pt x="228" y="850"/>
                  </a:lnTo>
                  <a:lnTo>
                    <a:pt x="469" y="761"/>
                  </a:lnTo>
                  <a:lnTo>
                    <a:pt x="698" y="685"/>
                  </a:lnTo>
                  <a:lnTo>
                    <a:pt x="596" y="444"/>
                  </a:lnTo>
                  <a:lnTo>
                    <a:pt x="520" y="21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3" name="object 4603"/>
            <p:cNvSpPr/>
            <p:nvPr/>
          </p:nvSpPr>
          <p:spPr>
            <a:xfrm>
              <a:off x="12510603" y="687776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66" y="0"/>
                  </a:moveTo>
                  <a:lnTo>
                    <a:pt x="495" y="241"/>
                  </a:lnTo>
                  <a:lnTo>
                    <a:pt x="25" y="571"/>
                  </a:lnTo>
                  <a:lnTo>
                    <a:pt x="0" y="1270"/>
                  </a:lnTo>
                  <a:lnTo>
                    <a:pt x="254" y="1193"/>
                  </a:lnTo>
                  <a:lnTo>
                    <a:pt x="469" y="1092"/>
                  </a:lnTo>
                  <a:lnTo>
                    <a:pt x="711" y="1003"/>
                  </a:lnTo>
                  <a:lnTo>
                    <a:pt x="850" y="838"/>
                  </a:lnTo>
                  <a:lnTo>
                    <a:pt x="1003" y="698"/>
                  </a:lnTo>
                  <a:lnTo>
                    <a:pt x="1155" y="596"/>
                  </a:lnTo>
                  <a:lnTo>
                    <a:pt x="1104" y="393"/>
                  </a:lnTo>
                  <a:lnTo>
                    <a:pt x="1079" y="20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4" name="object 4604"/>
            <p:cNvSpPr/>
            <p:nvPr/>
          </p:nvSpPr>
          <p:spPr>
            <a:xfrm>
              <a:off x="12511315" y="68779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65" y="0"/>
                  </a:moveTo>
                  <a:lnTo>
                    <a:pt x="1003" y="495"/>
                  </a:lnTo>
                  <a:lnTo>
                    <a:pt x="444" y="444"/>
                  </a:lnTo>
                  <a:lnTo>
                    <a:pt x="292" y="546"/>
                  </a:lnTo>
                  <a:lnTo>
                    <a:pt x="139" y="685"/>
                  </a:lnTo>
                  <a:lnTo>
                    <a:pt x="0" y="850"/>
                  </a:lnTo>
                  <a:lnTo>
                    <a:pt x="152" y="1219"/>
                  </a:lnTo>
                  <a:lnTo>
                    <a:pt x="292" y="1600"/>
                  </a:lnTo>
                  <a:lnTo>
                    <a:pt x="406" y="1968"/>
                  </a:lnTo>
                  <a:lnTo>
                    <a:pt x="647" y="2044"/>
                  </a:lnTo>
                  <a:lnTo>
                    <a:pt x="901" y="2044"/>
                  </a:lnTo>
                  <a:lnTo>
                    <a:pt x="1117" y="1955"/>
                  </a:lnTo>
                  <a:lnTo>
                    <a:pt x="1409" y="1600"/>
                  </a:lnTo>
                  <a:lnTo>
                    <a:pt x="1968" y="119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8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5" name="object 4605"/>
            <p:cNvSpPr/>
            <p:nvPr/>
          </p:nvSpPr>
          <p:spPr>
            <a:xfrm>
              <a:off x="12522760" y="69364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25" y="0"/>
                  </a:moveTo>
                  <a:lnTo>
                    <a:pt x="939" y="203"/>
                  </a:lnTo>
                  <a:lnTo>
                    <a:pt x="393" y="749"/>
                  </a:lnTo>
                  <a:lnTo>
                    <a:pt x="253" y="1028"/>
                  </a:lnTo>
                  <a:lnTo>
                    <a:pt x="139" y="1308"/>
                  </a:lnTo>
                  <a:lnTo>
                    <a:pt x="0" y="1600"/>
                  </a:lnTo>
                  <a:lnTo>
                    <a:pt x="88" y="1803"/>
                  </a:lnTo>
                  <a:lnTo>
                    <a:pt x="152" y="2044"/>
                  </a:lnTo>
                  <a:lnTo>
                    <a:pt x="228" y="2273"/>
                  </a:lnTo>
                  <a:lnTo>
                    <a:pt x="2031" y="2527"/>
                  </a:lnTo>
                  <a:lnTo>
                    <a:pt x="1650" y="761"/>
                  </a:lnTo>
                  <a:lnTo>
                    <a:pt x="2387" y="1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F6EA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6" name="object 4606"/>
            <p:cNvSpPr/>
            <p:nvPr/>
          </p:nvSpPr>
          <p:spPr>
            <a:xfrm>
              <a:off x="12522567" y="69371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4" y="0"/>
                  </a:moveTo>
                  <a:lnTo>
                    <a:pt x="177" y="152"/>
                  </a:lnTo>
                  <a:lnTo>
                    <a:pt x="0" y="406"/>
                  </a:lnTo>
                  <a:lnTo>
                    <a:pt x="203" y="850"/>
                  </a:lnTo>
                  <a:lnTo>
                    <a:pt x="444" y="29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7" name="object 4607"/>
            <p:cNvSpPr/>
            <p:nvPr/>
          </p:nvSpPr>
          <p:spPr>
            <a:xfrm>
              <a:off x="12527059" y="69371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90" y="444"/>
                  </a:lnTo>
                  <a:lnTo>
                    <a:pt x="495" y="1282"/>
                  </a:lnTo>
                  <a:lnTo>
                    <a:pt x="863" y="1765"/>
                  </a:lnTo>
                  <a:lnTo>
                    <a:pt x="1562" y="1854"/>
                  </a:lnTo>
                  <a:lnTo>
                    <a:pt x="1155" y="1143"/>
                  </a:lnTo>
                  <a:lnTo>
                    <a:pt x="1003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8" name="object 4608"/>
            <p:cNvSpPr/>
            <p:nvPr/>
          </p:nvSpPr>
          <p:spPr>
            <a:xfrm>
              <a:off x="12525522" y="69374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50" y="0"/>
                  </a:moveTo>
                  <a:lnTo>
                    <a:pt x="520" y="165"/>
                  </a:lnTo>
                  <a:lnTo>
                    <a:pt x="0" y="330"/>
                  </a:lnTo>
                  <a:lnTo>
                    <a:pt x="139" y="660"/>
                  </a:lnTo>
                  <a:lnTo>
                    <a:pt x="266" y="1041"/>
                  </a:lnTo>
                  <a:lnTo>
                    <a:pt x="761" y="800"/>
                  </a:lnTo>
                  <a:lnTo>
                    <a:pt x="1104" y="69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DB9DC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09" name="object 4609"/>
            <p:cNvSpPr/>
            <p:nvPr/>
          </p:nvSpPr>
          <p:spPr>
            <a:xfrm>
              <a:off x="12526373" y="69371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57" y="88"/>
                  </a:lnTo>
                  <a:lnTo>
                    <a:pt x="241" y="165"/>
                  </a:lnTo>
                  <a:lnTo>
                    <a:pt x="0" y="253"/>
                  </a:lnTo>
                  <a:lnTo>
                    <a:pt x="253" y="952"/>
                  </a:lnTo>
                  <a:lnTo>
                    <a:pt x="495" y="850"/>
                  </a:lnTo>
                  <a:lnTo>
                    <a:pt x="711" y="761"/>
                  </a:lnTo>
                  <a:lnTo>
                    <a:pt x="952" y="685"/>
                  </a:lnTo>
                  <a:lnTo>
                    <a:pt x="863" y="457"/>
                  </a:lnTo>
                  <a:lnTo>
                    <a:pt x="761" y="21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0" name="object 4610"/>
            <p:cNvSpPr/>
            <p:nvPr/>
          </p:nvSpPr>
          <p:spPr>
            <a:xfrm>
              <a:off x="12477225" y="694540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4036" y="812"/>
                  </a:moveTo>
                  <a:lnTo>
                    <a:pt x="1701" y="3076"/>
                  </a:lnTo>
                  <a:lnTo>
                    <a:pt x="2289" y="3543"/>
                  </a:lnTo>
                  <a:lnTo>
                    <a:pt x="2365" y="6261"/>
                  </a:lnTo>
                  <a:lnTo>
                    <a:pt x="1877" y="8343"/>
                  </a:lnTo>
                  <a:lnTo>
                    <a:pt x="2944" y="8356"/>
                  </a:lnTo>
                  <a:lnTo>
                    <a:pt x="3655" y="8889"/>
                  </a:lnTo>
                  <a:lnTo>
                    <a:pt x="4036" y="9893"/>
                  </a:lnTo>
                  <a:lnTo>
                    <a:pt x="5661" y="10515"/>
                  </a:lnTo>
                  <a:lnTo>
                    <a:pt x="7160" y="11252"/>
                  </a:lnTo>
                  <a:lnTo>
                    <a:pt x="9560" y="13995"/>
                  </a:lnTo>
                  <a:lnTo>
                    <a:pt x="11237" y="14858"/>
                  </a:lnTo>
                  <a:lnTo>
                    <a:pt x="13091" y="15100"/>
                  </a:lnTo>
                  <a:lnTo>
                    <a:pt x="13853" y="14795"/>
                  </a:lnTo>
                  <a:lnTo>
                    <a:pt x="13104" y="13639"/>
                  </a:lnTo>
                  <a:lnTo>
                    <a:pt x="12989" y="12103"/>
                  </a:lnTo>
                  <a:lnTo>
                    <a:pt x="10094" y="10845"/>
                  </a:lnTo>
                  <a:lnTo>
                    <a:pt x="10360" y="9410"/>
                  </a:lnTo>
                  <a:lnTo>
                    <a:pt x="10500" y="8216"/>
                  </a:lnTo>
                  <a:lnTo>
                    <a:pt x="10195" y="7607"/>
                  </a:lnTo>
                  <a:lnTo>
                    <a:pt x="9807" y="7518"/>
                  </a:lnTo>
                  <a:lnTo>
                    <a:pt x="7897" y="7518"/>
                  </a:lnTo>
                  <a:lnTo>
                    <a:pt x="7773" y="7251"/>
                  </a:lnTo>
                  <a:lnTo>
                    <a:pt x="6779" y="7251"/>
                  </a:lnTo>
                  <a:lnTo>
                    <a:pt x="5903" y="6464"/>
                  </a:lnTo>
                  <a:lnTo>
                    <a:pt x="6436" y="5791"/>
                  </a:lnTo>
                  <a:lnTo>
                    <a:pt x="5890" y="4495"/>
                  </a:lnTo>
                  <a:lnTo>
                    <a:pt x="4912" y="4114"/>
                  </a:lnTo>
                  <a:lnTo>
                    <a:pt x="4681" y="3619"/>
                  </a:lnTo>
                  <a:lnTo>
                    <a:pt x="4766" y="3213"/>
                  </a:lnTo>
                  <a:lnTo>
                    <a:pt x="5496" y="1206"/>
                  </a:lnTo>
                  <a:lnTo>
                    <a:pt x="4036" y="812"/>
                  </a:lnTo>
                  <a:close/>
                </a:path>
                <a:path w="13970" h="15240">
                  <a:moveTo>
                    <a:pt x="9141" y="7365"/>
                  </a:moveTo>
                  <a:lnTo>
                    <a:pt x="7897" y="7518"/>
                  </a:lnTo>
                  <a:lnTo>
                    <a:pt x="9807" y="7518"/>
                  </a:lnTo>
                  <a:lnTo>
                    <a:pt x="9141" y="7365"/>
                  </a:lnTo>
                  <a:close/>
                </a:path>
                <a:path w="13970" h="15240">
                  <a:moveTo>
                    <a:pt x="7312" y="6261"/>
                  </a:moveTo>
                  <a:lnTo>
                    <a:pt x="6941" y="6464"/>
                  </a:lnTo>
                  <a:lnTo>
                    <a:pt x="6779" y="7251"/>
                  </a:lnTo>
                  <a:lnTo>
                    <a:pt x="7773" y="7251"/>
                  </a:lnTo>
                  <a:lnTo>
                    <a:pt x="7312" y="6261"/>
                  </a:lnTo>
                  <a:close/>
                </a:path>
                <a:path w="13970" h="15240">
                  <a:moveTo>
                    <a:pt x="1077" y="0"/>
                  </a:moveTo>
                  <a:lnTo>
                    <a:pt x="188" y="368"/>
                  </a:lnTo>
                  <a:lnTo>
                    <a:pt x="20" y="787"/>
                  </a:lnTo>
                  <a:lnTo>
                    <a:pt x="0" y="1206"/>
                  </a:lnTo>
                  <a:lnTo>
                    <a:pt x="226" y="1904"/>
                  </a:lnTo>
                  <a:lnTo>
                    <a:pt x="1577" y="2977"/>
                  </a:lnTo>
                  <a:lnTo>
                    <a:pt x="1737" y="787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EF3C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1" name="object 4611"/>
            <p:cNvSpPr/>
            <p:nvPr/>
          </p:nvSpPr>
          <p:spPr>
            <a:xfrm>
              <a:off x="12482054" y="6957785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927" y="0"/>
                  </a:moveTo>
                  <a:lnTo>
                    <a:pt x="1028" y="1308"/>
                  </a:lnTo>
                  <a:lnTo>
                    <a:pt x="0" y="2603"/>
                  </a:lnTo>
                  <a:lnTo>
                    <a:pt x="863" y="3949"/>
                  </a:lnTo>
                  <a:lnTo>
                    <a:pt x="1625" y="3987"/>
                  </a:lnTo>
                  <a:lnTo>
                    <a:pt x="2425" y="4190"/>
                  </a:lnTo>
                  <a:lnTo>
                    <a:pt x="3174" y="3848"/>
                  </a:lnTo>
                  <a:lnTo>
                    <a:pt x="4127" y="4305"/>
                  </a:lnTo>
                  <a:lnTo>
                    <a:pt x="4864" y="5587"/>
                  </a:lnTo>
                  <a:lnTo>
                    <a:pt x="4698" y="7404"/>
                  </a:lnTo>
                  <a:lnTo>
                    <a:pt x="6375" y="8140"/>
                  </a:lnTo>
                  <a:lnTo>
                    <a:pt x="6565" y="7264"/>
                  </a:lnTo>
                  <a:lnTo>
                    <a:pt x="6769" y="6413"/>
                  </a:lnTo>
                  <a:lnTo>
                    <a:pt x="6946" y="5549"/>
                  </a:lnTo>
                  <a:lnTo>
                    <a:pt x="6057" y="5867"/>
                  </a:lnTo>
                  <a:lnTo>
                    <a:pt x="5448" y="5600"/>
                  </a:lnTo>
                  <a:lnTo>
                    <a:pt x="5067" y="4711"/>
                  </a:lnTo>
                  <a:lnTo>
                    <a:pt x="4749" y="2209"/>
                  </a:lnTo>
                  <a:lnTo>
                    <a:pt x="2920" y="101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2" name="object 4612"/>
            <p:cNvSpPr/>
            <p:nvPr/>
          </p:nvSpPr>
          <p:spPr>
            <a:xfrm>
              <a:off x="12490316" y="696026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609" y="0"/>
                  </a:moveTo>
                  <a:lnTo>
                    <a:pt x="203" y="152"/>
                  </a:lnTo>
                  <a:lnTo>
                    <a:pt x="0" y="241"/>
                  </a:lnTo>
                  <a:lnTo>
                    <a:pt x="495" y="2552"/>
                  </a:lnTo>
                  <a:lnTo>
                    <a:pt x="2019" y="3454"/>
                  </a:lnTo>
                  <a:lnTo>
                    <a:pt x="4292" y="3352"/>
                  </a:lnTo>
                  <a:lnTo>
                    <a:pt x="4038" y="2628"/>
                  </a:lnTo>
                  <a:lnTo>
                    <a:pt x="2603" y="2108"/>
                  </a:lnTo>
                  <a:lnTo>
                    <a:pt x="1066" y="177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3" name="object 4613"/>
            <p:cNvSpPr/>
            <p:nvPr/>
          </p:nvSpPr>
          <p:spPr>
            <a:xfrm>
              <a:off x="12477840" y="69544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11" y="0"/>
                  </a:moveTo>
                  <a:lnTo>
                    <a:pt x="1143" y="406"/>
                  </a:lnTo>
                  <a:lnTo>
                    <a:pt x="762" y="812"/>
                  </a:lnTo>
                  <a:lnTo>
                    <a:pt x="406" y="1206"/>
                  </a:lnTo>
                  <a:lnTo>
                    <a:pt x="254" y="1524"/>
                  </a:lnTo>
                  <a:lnTo>
                    <a:pt x="114" y="1841"/>
                  </a:lnTo>
                  <a:lnTo>
                    <a:pt x="0" y="2146"/>
                  </a:lnTo>
                  <a:lnTo>
                    <a:pt x="241" y="2844"/>
                  </a:lnTo>
                  <a:lnTo>
                    <a:pt x="914" y="2565"/>
                  </a:lnTo>
                  <a:lnTo>
                    <a:pt x="1612" y="2298"/>
                  </a:lnTo>
                  <a:lnTo>
                    <a:pt x="2298" y="2044"/>
                  </a:lnTo>
                  <a:lnTo>
                    <a:pt x="2146" y="1562"/>
                  </a:lnTo>
                  <a:lnTo>
                    <a:pt x="1612" y="20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4" name="object 4614"/>
            <p:cNvSpPr/>
            <p:nvPr/>
          </p:nvSpPr>
          <p:spPr>
            <a:xfrm>
              <a:off x="12479093" y="695373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101" y="241"/>
                  </a:lnTo>
                  <a:lnTo>
                    <a:pt x="177" y="457"/>
                  </a:lnTo>
                  <a:lnTo>
                    <a:pt x="254" y="698"/>
                  </a:lnTo>
                  <a:lnTo>
                    <a:pt x="368" y="914"/>
                  </a:lnTo>
                  <a:lnTo>
                    <a:pt x="444" y="1130"/>
                  </a:lnTo>
                  <a:lnTo>
                    <a:pt x="533" y="1346"/>
                  </a:lnTo>
                  <a:lnTo>
                    <a:pt x="1079" y="1409"/>
                  </a:lnTo>
                  <a:lnTo>
                    <a:pt x="1600" y="1485"/>
                  </a:lnTo>
                  <a:lnTo>
                    <a:pt x="2171" y="1562"/>
                  </a:lnTo>
                  <a:lnTo>
                    <a:pt x="1790" y="546"/>
                  </a:lnTo>
                  <a:lnTo>
                    <a:pt x="107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5" name="object 4615"/>
            <p:cNvSpPr/>
            <p:nvPr/>
          </p:nvSpPr>
          <p:spPr>
            <a:xfrm>
              <a:off x="12487122" y="69621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89" y="0"/>
                  </a:moveTo>
                  <a:lnTo>
                    <a:pt x="0" y="304"/>
                  </a:lnTo>
                  <a:lnTo>
                    <a:pt x="368" y="1193"/>
                  </a:lnTo>
                  <a:lnTo>
                    <a:pt x="977" y="1485"/>
                  </a:lnTo>
                  <a:lnTo>
                    <a:pt x="1879" y="1143"/>
                  </a:lnTo>
                  <a:lnTo>
                    <a:pt x="1524" y="254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6" name="object 4616"/>
            <p:cNvSpPr/>
            <p:nvPr/>
          </p:nvSpPr>
          <p:spPr>
            <a:xfrm>
              <a:off x="12480932" y="69569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52" y="0"/>
                  </a:moveTo>
                  <a:lnTo>
                    <a:pt x="0" y="1231"/>
                  </a:lnTo>
                  <a:lnTo>
                    <a:pt x="749" y="368"/>
                  </a:lnTo>
                  <a:lnTo>
                    <a:pt x="1104" y="431"/>
                  </a:lnTo>
                  <a:lnTo>
                    <a:pt x="469" y="13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7" name="object 4617"/>
            <p:cNvSpPr/>
            <p:nvPr/>
          </p:nvSpPr>
          <p:spPr>
            <a:xfrm>
              <a:off x="12490927" y="695974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422" y="0"/>
                  </a:moveTo>
                  <a:lnTo>
                    <a:pt x="774" y="203"/>
                  </a:lnTo>
                  <a:lnTo>
                    <a:pt x="546" y="292"/>
                  </a:lnTo>
                  <a:lnTo>
                    <a:pt x="165" y="469"/>
                  </a:lnTo>
                  <a:lnTo>
                    <a:pt x="0" y="533"/>
                  </a:lnTo>
                  <a:lnTo>
                    <a:pt x="469" y="2286"/>
                  </a:lnTo>
                  <a:lnTo>
                    <a:pt x="1993" y="2641"/>
                  </a:lnTo>
                  <a:lnTo>
                    <a:pt x="3428" y="3136"/>
                  </a:lnTo>
                  <a:lnTo>
                    <a:pt x="6845" y="1917"/>
                  </a:lnTo>
                  <a:lnTo>
                    <a:pt x="6375" y="1320"/>
                  </a:lnTo>
                  <a:lnTo>
                    <a:pt x="5740" y="1003"/>
                  </a:lnTo>
                  <a:lnTo>
                    <a:pt x="4978" y="990"/>
                  </a:lnTo>
                  <a:lnTo>
                    <a:pt x="3886" y="1676"/>
                  </a:lnTo>
                  <a:lnTo>
                    <a:pt x="3721" y="444"/>
                  </a:lnTo>
                  <a:lnTo>
                    <a:pt x="3086" y="127"/>
                  </a:lnTo>
                  <a:lnTo>
                    <a:pt x="2489" y="330"/>
                  </a:lnTo>
                  <a:lnTo>
                    <a:pt x="1943" y="41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8" name="object 4618"/>
            <p:cNvSpPr/>
            <p:nvPr/>
          </p:nvSpPr>
          <p:spPr>
            <a:xfrm>
              <a:off x="12503266" y="69251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15" y="0"/>
                  </a:moveTo>
                  <a:lnTo>
                    <a:pt x="88" y="330"/>
                  </a:lnTo>
                  <a:lnTo>
                    <a:pt x="0" y="685"/>
                  </a:lnTo>
                  <a:lnTo>
                    <a:pt x="12" y="1384"/>
                  </a:lnTo>
                  <a:lnTo>
                    <a:pt x="152" y="1422"/>
                  </a:lnTo>
                  <a:lnTo>
                    <a:pt x="342" y="1041"/>
                  </a:lnTo>
                  <a:lnTo>
                    <a:pt x="469" y="774"/>
                  </a:lnTo>
                  <a:lnTo>
                    <a:pt x="558" y="431"/>
                  </a:lnTo>
                  <a:lnTo>
                    <a:pt x="685" y="139"/>
                  </a:lnTo>
                  <a:lnTo>
                    <a:pt x="508" y="10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19" name="object 4619"/>
            <p:cNvSpPr/>
            <p:nvPr/>
          </p:nvSpPr>
          <p:spPr>
            <a:xfrm>
              <a:off x="12506909" y="692724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0" y="254"/>
                  </a:lnTo>
                  <a:lnTo>
                    <a:pt x="355" y="571"/>
                  </a:lnTo>
                  <a:lnTo>
                    <a:pt x="596" y="49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0" name="object 4620"/>
            <p:cNvSpPr/>
            <p:nvPr/>
          </p:nvSpPr>
          <p:spPr>
            <a:xfrm>
              <a:off x="12502686" y="692648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57" y="76"/>
                  </a:lnTo>
                  <a:lnTo>
                    <a:pt x="241" y="165"/>
                  </a:lnTo>
                  <a:lnTo>
                    <a:pt x="0" y="266"/>
                  </a:lnTo>
                  <a:lnTo>
                    <a:pt x="368" y="571"/>
                  </a:lnTo>
                  <a:lnTo>
                    <a:pt x="59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1" name="object 4621"/>
            <p:cNvSpPr/>
            <p:nvPr/>
          </p:nvSpPr>
          <p:spPr>
            <a:xfrm>
              <a:off x="12486869" y="6924471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991" y="11429"/>
                  </a:moveTo>
                  <a:lnTo>
                    <a:pt x="1000" y="12484"/>
                  </a:lnTo>
                  <a:lnTo>
                    <a:pt x="2884" y="13220"/>
                  </a:lnTo>
                  <a:lnTo>
                    <a:pt x="2270" y="14300"/>
                  </a:lnTo>
                  <a:lnTo>
                    <a:pt x="4442" y="13830"/>
                  </a:lnTo>
                  <a:lnTo>
                    <a:pt x="5706" y="13830"/>
                  </a:lnTo>
                  <a:lnTo>
                    <a:pt x="6030" y="13665"/>
                  </a:lnTo>
                  <a:lnTo>
                    <a:pt x="6220" y="13220"/>
                  </a:lnTo>
                  <a:lnTo>
                    <a:pt x="7791" y="13220"/>
                  </a:lnTo>
                  <a:lnTo>
                    <a:pt x="7755" y="12357"/>
                  </a:lnTo>
                  <a:lnTo>
                    <a:pt x="2931" y="12357"/>
                  </a:lnTo>
                  <a:lnTo>
                    <a:pt x="2289" y="11683"/>
                  </a:lnTo>
                  <a:lnTo>
                    <a:pt x="1991" y="11429"/>
                  </a:lnTo>
                  <a:close/>
                </a:path>
                <a:path w="11429" h="14604">
                  <a:moveTo>
                    <a:pt x="5706" y="13830"/>
                  </a:moveTo>
                  <a:lnTo>
                    <a:pt x="4442" y="13830"/>
                  </a:lnTo>
                  <a:lnTo>
                    <a:pt x="5433" y="13969"/>
                  </a:lnTo>
                  <a:lnTo>
                    <a:pt x="5706" y="13830"/>
                  </a:lnTo>
                  <a:close/>
                </a:path>
                <a:path w="11429" h="14604">
                  <a:moveTo>
                    <a:pt x="7791" y="13220"/>
                  </a:moveTo>
                  <a:lnTo>
                    <a:pt x="6220" y="13220"/>
                  </a:lnTo>
                  <a:lnTo>
                    <a:pt x="6474" y="13322"/>
                  </a:lnTo>
                  <a:lnTo>
                    <a:pt x="6995" y="13881"/>
                  </a:lnTo>
                  <a:lnTo>
                    <a:pt x="7325" y="13957"/>
                  </a:lnTo>
                  <a:lnTo>
                    <a:pt x="7668" y="13830"/>
                  </a:lnTo>
                  <a:lnTo>
                    <a:pt x="7791" y="13220"/>
                  </a:lnTo>
                  <a:close/>
                </a:path>
                <a:path w="11429" h="14604">
                  <a:moveTo>
                    <a:pt x="5767" y="10121"/>
                  </a:moveTo>
                  <a:lnTo>
                    <a:pt x="2245" y="10121"/>
                  </a:lnTo>
                  <a:lnTo>
                    <a:pt x="3401" y="10477"/>
                  </a:lnTo>
                  <a:lnTo>
                    <a:pt x="3689" y="11163"/>
                  </a:lnTo>
                  <a:lnTo>
                    <a:pt x="3705" y="11429"/>
                  </a:lnTo>
                  <a:lnTo>
                    <a:pt x="2931" y="12357"/>
                  </a:lnTo>
                  <a:lnTo>
                    <a:pt x="7755" y="12357"/>
                  </a:lnTo>
                  <a:lnTo>
                    <a:pt x="7643" y="12001"/>
                  </a:lnTo>
                  <a:lnTo>
                    <a:pt x="5750" y="11734"/>
                  </a:lnTo>
                  <a:lnTo>
                    <a:pt x="5191" y="11353"/>
                  </a:lnTo>
                  <a:lnTo>
                    <a:pt x="5204" y="11163"/>
                  </a:lnTo>
                  <a:lnTo>
                    <a:pt x="5346" y="10706"/>
                  </a:lnTo>
                  <a:lnTo>
                    <a:pt x="5433" y="10274"/>
                  </a:lnTo>
                  <a:lnTo>
                    <a:pt x="5767" y="10121"/>
                  </a:lnTo>
                  <a:close/>
                </a:path>
                <a:path w="11429" h="14604">
                  <a:moveTo>
                    <a:pt x="3172" y="0"/>
                  </a:moveTo>
                  <a:lnTo>
                    <a:pt x="2880" y="317"/>
                  </a:lnTo>
                  <a:lnTo>
                    <a:pt x="2781" y="965"/>
                  </a:lnTo>
                  <a:lnTo>
                    <a:pt x="2994" y="1612"/>
                  </a:lnTo>
                  <a:lnTo>
                    <a:pt x="3274" y="2959"/>
                  </a:lnTo>
                  <a:lnTo>
                    <a:pt x="2169" y="3924"/>
                  </a:lnTo>
                  <a:lnTo>
                    <a:pt x="1978" y="5130"/>
                  </a:lnTo>
                  <a:lnTo>
                    <a:pt x="1873" y="7251"/>
                  </a:lnTo>
                  <a:lnTo>
                    <a:pt x="2740" y="9512"/>
                  </a:lnTo>
                  <a:lnTo>
                    <a:pt x="19" y="10274"/>
                  </a:lnTo>
                  <a:lnTo>
                    <a:pt x="0" y="10706"/>
                  </a:lnTo>
                  <a:lnTo>
                    <a:pt x="289" y="11683"/>
                  </a:lnTo>
                  <a:lnTo>
                    <a:pt x="1521" y="10706"/>
                  </a:lnTo>
                  <a:lnTo>
                    <a:pt x="2359" y="10706"/>
                  </a:lnTo>
                  <a:lnTo>
                    <a:pt x="2245" y="10121"/>
                  </a:lnTo>
                  <a:lnTo>
                    <a:pt x="5767" y="10121"/>
                  </a:lnTo>
                  <a:lnTo>
                    <a:pt x="7071" y="9461"/>
                  </a:lnTo>
                  <a:lnTo>
                    <a:pt x="7770" y="9309"/>
                  </a:lnTo>
                  <a:lnTo>
                    <a:pt x="8838" y="9309"/>
                  </a:lnTo>
                  <a:lnTo>
                    <a:pt x="9103" y="9004"/>
                  </a:lnTo>
                  <a:lnTo>
                    <a:pt x="9878" y="8318"/>
                  </a:lnTo>
                  <a:lnTo>
                    <a:pt x="10932" y="8051"/>
                  </a:lnTo>
                  <a:lnTo>
                    <a:pt x="9179" y="8051"/>
                  </a:lnTo>
                  <a:lnTo>
                    <a:pt x="8303" y="7505"/>
                  </a:lnTo>
                  <a:lnTo>
                    <a:pt x="6093" y="6718"/>
                  </a:lnTo>
                  <a:lnTo>
                    <a:pt x="7350" y="4724"/>
                  </a:lnTo>
                  <a:lnTo>
                    <a:pt x="7490" y="3733"/>
                  </a:lnTo>
                  <a:lnTo>
                    <a:pt x="8278" y="3213"/>
                  </a:lnTo>
                  <a:lnTo>
                    <a:pt x="8836" y="2514"/>
                  </a:lnTo>
                  <a:lnTo>
                    <a:pt x="8757" y="2311"/>
                  </a:lnTo>
                  <a:lnTo>
                    <a:pt x="7173" y="2311"/>
                  </a:lnTo>
                  <a:lnTo>
                    <a:pt x="7109" y="2133"/>
                  </a:lnTo>
                  <a:lnTo>
                    <a:pt x="5141" y="2133"/>
                  </a:lnTo>
                  <a:lnTo>
                    <a:pt x="4150" y="965"/>
                  </a:lnTo>
                  <a:lnTo>
                    <a:pt x="3172" y="0"/>
                  </a:lnTo>
                  <a:close/>
                </a:path>
                <a:path w="11429" h="14604">
                  <a:moveTo>
                    <a:pt x="2359" y="10706"/>
                  </a:moveTo>
                  <a:lnTo>
                    <a:pt x="1521" y="10706"/>
                  </a:lnTo>
                  <a:lnTo>
                    <a:pt x="1978" y="11429"/>
                  </a:lnTo>
                  <a:lnTo>
                    <a:pt x="2448" y="11163"/>
                  </a:lnTo>
                  <a:lnTo>
                    <a:pt x="2359" y="10706"/>
                  </a:lnTo>
                  <a:close/>
                </a:path>
                <a:path w="11429" h="14604">
                  <a:moveTo>
                    <a:pt x="8838" y="9309"/>
                  </a:moveTo>
                  <a:lnTo>
                    <a:pt x="7770" y="9309"/>
                  </a:lnTo>
                  <a:lnTo>
                    <a:pt x="8430" y="9778"/>
                  </a:lnTo>
                  <a:lnTo>
                    <a:pt x="8838" y="9309"/>
                  </a:lnTo>
                  <a:close/>
                </a:path>
                <a:path w="11429" h="14604">
                  <a:moveTo>
                    <a:pt x="10691" y="7251"/>
                  </a:moveTo>
                  <a:lnTo>
                    <a:pt x="9929" y="7569"/>
                  </a:lnTo>
                  <a:lnTo>
                    <a:pt x="9179" y="8051"/>
                  </a:lnTo>
                  <a:lnTo>
                    <a:pt x="10932" y="8051"/>
                  </a:lnTo>
                  <a:lnTo>
                    <a:pt x="10750" y="7569"/>
                  </a:lnTo>
                  <a:lnTo>
                    <a:pt x="10691" y="7251"/>
                  </a:lnTo>
                  <a:close/>
                </a:path>
                <a:path w="11429" h="14604">
                  <a:moveTo>
                    <a:pt x="8582" y="1866"/>
                  </a:moveTo>
                  <a:lnTo>
                    <a:pt x="7173" y="2311"/>
                  </a:lnTo>
                  <a:lnTo>
                    <a:pt x="8757" y="2311"/>
                  </a:lnTo>
                  <a:lnTo>
                    <a:pt x="8582" y="1866"/>
                  </a:lnTo>
                  <a:close/>
                </a:path>
                <a:path w="11429" h="14604">
                  <a:moveTo>
                    <a:pt x="6423" y="317"/>
                  </a:moveTo>
                  <a:lnTo>
                    <a:pt x="5141" y="2133"/>
                  </a:lnTo>
                  <a:lnTo>
                    <a:pt x="7109" y="2133"/>
                  </a:lnTo>
                  <a:lnTo>
                    <a:pt x="6423" y="317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2" name="object 4622"/>
            <p:cNvSpPr/>
            <p:nvPr/>
          </p:nvSpPr>
          <p:spPr>
            <a:xfrm>
              <a:off x="12496089" y="693578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358" y="0"/>
                  </a:moveTo>
                  <a:lnTo>
                    <a:pt x="901" y="165"/>
                  </a:lnTo>
                  <a:lnTo>
                    <a:pt x="457" y="355"/>
                  </a:lnTo>
                  <a:lnTo>
                    <a:pt x="0" y="520"/>
                  </a:lnTo>
                  <a:lnTo>
                    <a:pt x="1206" y="1638"/>
                  </a:lnTo>
                  <a:lnTo>
                    <a:pt x="1358" y="0"/>
                  </a:lnTo>
                  <a:close/>
                </a:path>
                <a:path w="1904" h="2540">
                  <a:moveTo>
                    <a:pt x="1562" y="1955"/>
                  </a:moveTo>
                  <a:lnTo>
                    <a:pt x="1524" y="1701"/>
                  </a:lnTo>
                  <a:lnTo>
                    <a:pt x="1308" y="1663"/>
                  </a:lnTo>
                  <a:lnTo>
                    <a:pt x="1447" y="1943"/>
                  </a:lnTo>
                  <a:close/>
                </a:path>
              </a:pathLst>
            </a:custGeom>
            <a:solidFill>
              <a:srgbClr val="EE36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3" name="object 4623"/>
            <p:cNvSpPr/>
            <p:nvPr/>
          </p:nvSpPr>
          <p:spPr>
            <a:xfrm>
              <a:off x="12494223" y="692698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85" y="0"/>
                  </a:moveTo>
                  <a:lnTo>
                    <a:pt x="939" y="698"/>
                  </a:lnTo>
                  <a:lnTo>
                    <a:pt x="139" y="1219"/>
                  </a:lnTo>
                  <a:lnTo>
                    <a:pt x="0" y="2209"/>
                  </a:lnTo>
                  <a:lnTo>
                    <a:pt x="1308" y="2794"/>
                  </a:lnTo>
                  <a:lnTo>
                    <a:pt x="1612" y="3721"/>
                  </a:lnTo>
                  <a:lnTo>
                    <a:pt x="965" y="4991"/>
                  </a:lnTo>
                  <a:lnTo>
                    <a:pt x="1816" y="5524"/>
                  </a:lnTo>
                  <a:lnTo>
                    <a:pt x="2565" y="5054"/>
                  </a:lnTo>
                  <a:lnTo>
                    <a:pt x="3340" y="4724"/>
                  </a:lnTo>
                  <a:lnTo>
                    <a:pt x="2768" y="3670"/>
                  </a:lnTo>
                  <a:lnTo>
                    <a:pt x="2514" y="2705"/>
                  </a:lnTo>
                  <a:lnTo>
                    <a:pt x="3949" y="2108"/>
                  </a:lnTo>
                  <a:lnTo>
                    <a:pt x="3784" y="1752"/>
                  </a:lnTo>
                  <a:lnTo>
                    <a:pt x="3657" y="1524"/>
                  </a:lnTo>
                  <a:lnTo>
                    <a:pt x="2603" y="1473"/>
                  </a:lnTo>
                  <a:lnTo>
                    <a:pt x="2540" y="2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68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4" name="object 4624"/>
            <p:cNvSpPr/>
            <p:nvPr/>
          </p:nvSpPr>
          <p:spPr>
            <a:xfrm>
              <a:off x="12497891" y="693025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95" y="0"/>
                  </a:moveTo>
                  <a:lnTo>
                    <a:pt x="0" y="444"/>
                  </a:lnTo>
                  <a:lnTo>
                    <a:pt x="215" y="939"/>
                  </a:lnTo>
                  <a:lnTo>
                    <a:pt x="304" y="1384"/>
                  </a:lnTo>
                  <a:lnTo>
                    <a:pt x="660" y="1041"/>
                  </a:lnTo>
                  <a:lnTo>
                    <a:pt x="990" y="698"/>
                  </a:lnTo>
                  <a:lnTo>
                    <a:pt x="901" y="19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3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5" name="object 4625"/>
            <p:cNvSpPr/>
            <p:nvPr/>
          </p:nvSpPr>
          <p:spPr>
            <a:xfrm>
              <a:off x="12497543" y="69316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317" y="101"/>
                  </a:lnTo>
                  <a:lnTo>
                    <a:pt x="0" y="228"/>
                  </a:lnTo>
                  <a:lnTo>
                    <a:pt x="88" y="457"/>
                  </a:lnTo>
                  <a:lnTo>
                    <a:pt x="165" y="673"/>
                  </a:lnTo>
                  <a:lnTo>
                    <a:pt x="253" y="888"/>
                  </a:lnTo>
                  <a:lnTo>
                    <a:pt x="457" y="825"/>
                  </a:lnTo>
                  <a:lnTo>
                    <a:pt x="647" y="749"/>
                  </a:lnTo>
                  <a:lnTo>
                    <a:pt x="850" y="673"/>
                  </a:lnTo>
                  <a:lnTo>
                    <a:pt x="812" y="444"/>
                  </a:lnTo>
                  <a:lnTo>
                    <a:pt x="749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6" name="object 4626"/>
            <p:cNvSpPr/>
            <p:nvPr/>
          </p:nvSpPr>
          <p:spPr>
            <a:xfrm>
              <a:off x="12496106" y="69352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22" y="0"/>
                  </a:moveTo>
                  <a:lnTo>
                    <a:pt x="177" y="152"/>
                  </a:lnTo>
                  <a:lnTo>
                    <a:pt x="0" y="1028"/>
                  </a:lnTo>
                  <a:lnTo>
                    <a:pt x="444" y="850"/>
                  </a:lnTo>
                  <a:lnTo>
                    <a:pt x="901" y="685"/>
                  </a:lnTo>
                  <a:lnTo>
                    <a:pt x="1358" y="49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7" name="object 4627"/>
            <p:cNvSpPr/>
            <p:nvPr/>
          </p:nvSpPr>
          <p:spPr>
            <a:xfrm>
              <a:off x="12490459" y="695270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62" y="0"/>
                  </a:moveTo>
                  <a:lnTo>
                    <a:pt x="3200" y="1104"/>
                  </a:lnTo>
                  <a:lnTo>
                    <a:pt x="2413" y="215"/>
                  </a:lnTo>
                  <a:lnTo>
                    <a:pt x="1625" y="38"/>
                  </a:lnTo>
                  <a:lnTo>
                    <a:pt x="1409" y="139"/>
                  </a:lnTo>
                  <a:lnTo>
                    <a:pt x="1168" y="215"/>
                  </a:lnTo>
                  <a:lnTo>
                    <a:pt x="927" y="317"/>
                  </a:lnTo>
                  <a:lnTo>
                    <a:pt x="495" y="482"/>
                  </a:lnTo>
                  <a:lnTo>
                    <a:pt x="254" y="558"/>
                  </a:lnTo>
                  <a:lnTo>
                    <a:pt x="177" y="901"/>
                  </a:lnTo>
                  <a:lnTo>
                    <a:pt x="0" y="1460"/>
                  </a:lnTo>
                  <a:lnTo>
                    <a:pt x="1651" y="2349"/>
                  </a:lnTo>
                  <a:lnTo>
                    <a:pt x="1549" y="4013"/>
                  </a:lnTo>
                  <a:lnTo>
                    <a:pt x="2082" y="5359"/>
                  </a:lnTo>
                  <a:lnTo>
                    <a:pt x="2628" y="4838"/>
                  </a:lnTo>
                  <a:lnTo>
                    <a:pt x="3098" y="4165"/>
                  </a:lnTo>
                  <a:lnTo>
                    <a:pt x="3873" y="3898"/>
                  </a:lnTo>
                  <a:lnTo>
                    <a:pt x="4622" y="2616"/>
                  </a:lnTo>
                  <a:lnTo>
                    <a:pt x="4508" y="13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CF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8" name="object 4628"/>
            <p:cNvSpPr/>
            <p:nvPr/>
          </p:nvSpPr>
          <p:spPr>
            <a:xfrm>
              <a:off x="12490885" y="694973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812" y="0"/>
                  </a:moveTo>
                  <a:lnTo>
                    <a:pt x="635" y="101"/>
                  </a:lnTo>
                  <a:lnTo>
                    <a:pt x="444" y="228"/>
                  </a:lnTo>
                  <a:lnTo>
                    <a:pt x="254" y="368"/>
                  </a:lnTo>
                  <a:lnTo>
                    <a:pt x="177" y="876"/>
                  </a:lnTo>
                  <a:lnTo>
                    <a:pt x="0" y="1904"/>
                  </a:lnTo>
                  <a:lnTo>
                    <a:pt x="88" y="2146"/>
                  </a:lnTo>
                  <a:lnTo>
                    <a:pt x="177" y="2362"/>
                  </a:lnTo>
                  <a:lnTo>
                    <a:pt x="254" y="2578"/>
                  </a:lnTo>
                  <a:lnTo>
                    <a:pt x="482" y="2501"/>
                  </a:lnTo>
                  <a:lnTo>
                    <a:pt x="698" y="2400"/>
                  </a:lnTo>
                  <a:lnTo>
                    <a:pt x="901" y="2273"/>
                  </a:lnTo>
                  <a:lnTo>
                    <a:pt x="1054" y="1257"/>
                  </a:lnTo>
                  <a:lnTo>
                    <a:pt x="1143" y="761"/>
                  </a:lnTo>
                  <a:lnTo>
                    <a:pt x="939" y="25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94A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29" name="object 4629"/>
            <p:cNvSpPr/>
            <p:nvPr/>
          </p:nvSpPr>
          <p:spPr>
            <a:xfrm>
              <a:off x="12491266" y="69482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304" y="952"/>
                  </a:lnTo>
                  <a:lnTo>
                    <a:pt x="431" y="1435"/>
                  </a:lnTo>
                  <a:lnTo>
                    <a:pt x="558" y="1689"/>
                  </a:lnTo>
                  <a:lnTo>
                    <a:pt x="761" y="2197"/>
                  </a:lnTo>
                  <a:lnTo>
                    <a:pt x="1219" y="2057"/>
                  </a:lnTo>
                  <a:lnTo>
                    <a:pt x="1714" y="1930"/>
                  </a:lnTo>
                  <a:lnTo>
                    <a:pt x="2171" y="1803"/>
                  </a:lnTo>
                  <a:lnTo>
                    <a:pt x="2057" y="1485"/>
                  </a:lnTo>
                  <a:lnTo>
                    <a:pt x="1981" y="1295"/>
                  </a:lnTo>
                  <a:lnTo>
                    <a:pt x="1904" y="1130"/>
                  </a:lnTo>
                  <a:lnTo>
                    <a:pt x="1828" y="939"/>
                  </a:lnTo>
                  <a:lnTo>
                    <a:pt x="952" y="482"/>
                  </a:lnTo>
                  <a:lnTo>
                    <a:pt x="622" y="330"/>
                  </a:lnTo>
                  <a:lnTo>
                    <a:pt x="317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63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0" name="object 4630"/>
            <p:cNvSpPr/>
            <p:nvPr/>
          </p:nvSpPr>
          <p:spPr>
            <a:xfrm>
              <a:off x="12502490" y="69538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55" y="304"/>
                  </a:moveTo>
                  <a:lnTo>
                    <a:pt x="114" y="12"/>
                  </a:lnTo>
                  <a:lnTo>
                    <a:pt x="12" y="254"/>
                  </a:lnTo>
                  <a:lnTo>
                    <a:pt x="241" y="292"/>
                  </a:lnTo>
                  <a:close/>
                </a:path>
                <a:path w="1904" h="1270">
                  <a:moveTo>
                    <a:pt x="1371" y="304"/>
                  </a:moveTo>
                  <a:lnTo>
                    <a:pt x="355" y="304"/>
                  </a:lnTo>
                  <a:lnTo>
                    <a:pt x="431" y="546"/>
                  </a:lnTo>
                  <a:lnTo>
                    <a:pt x="520" y="774"/>
                  </a:lnTo>
                  <a:lnTo>
                    <a:pt x="622" y="990"/>
                  </a:lnTo>
                  <a:lnTo>
                    <a:pt x="939" y="838"/>
                  </a:lnTo>
                  <a:lnTo>
                    <a:pt x="1308" y="736"/>
                  </a:lnTo>
                  <a:lnTo>
                    <a:pt x="1371" y="304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1" name="object 4631"/>
            <p:cNvSpPr/>
            <p:nvPr/>
          </p:nvSpPr>
          <p:spPr>
            <a:xfrm>
              <a:off x="12491147" y="69520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215" y="215"/>
                  </a:lnTo>
                  <a:lnTo>
                    <a:pt x="0" y="317"/>
                  </a:lnTo>
                  <a:lnTo>
                    <a:pt x="254" y="1015"/>
                  </a:lnTo>
                  <a:lnTo>
                    <a:pt x="469" y="914"/>
                  </a:lnTo>
                  <a:lnTo>
                    <a:pt x="711" y="825"/>
                  </a:lnTo>
                  <a:lnTo>
                    <a:pt x="952" y="723"/>
                  </a:lnTo>
                  <a:lnTo>
                    <a:pt x="850" y="50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2" name="object 4632"/>
            <p:cNvSpPr/>
            <p:nvPr/>
          </p:nvSpPr>
          <p:spPr>
            <a:xfrm>
              <a:off x="12490662" y="694352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394" y="0"/>
                  </a:moveTo>
                  <a:lnTo>
                    <a:pt x="4203" y="419"/>
                  </a:lnTo>
                  <a:lnTo>
                    <a:pt x="4038" y="812"/>
                  </a:lnTo>
                  <a:lnTo>
                    <a:pt x="3835" y="1219"/>
                  </a:lnTo>
                  <a:lnTo>
                    <a:pt x="3098" y="1511"/>
                  </a:lnTo>
                  <a:lnTo>
                    <a:pt x="2387" y="1968"/>
                  </a:lnTo>
                  <a:lnTo>
                    <a:pt x="1587" y="1358"/>
                  </a:lnTo>
                  <a:lnTo>
                    <a:pt x="1066" y="2070"/>
                  </a:lnTo>
                  <a:lnTo>
                    <a:pt x="520" y="2794"/>
                  </a:lnTo>
                  <a:lnTo>
                    <a:pt x="0" y="3517"/>
                  </a:lnTo>
                  <a:lnTo>
                    <a:pt x="596" y="4775"/>
                  </a:lnTo>
                  <a:lnTo>
                    <a:pt x="1549" y="5257"/>
                  </a:lnTo>
                  <a:lnTo>
                    <a:pt x="2451" y="5702"/>
                  </a:lnTo>
                  <a:lnTo>
                    <a:pt x="3149" y="5397"/>
                  </a:lnTo>
                  <a:lnTo>
                    <a:pt x="3213" y="4445"/>
                  </a:lnTo>
                  <a:lnTo>
                    <a:pt x="3289" y="3454"/>
                  </a:lnTo>
                  <a:lnTo>
                    <a:pt x="2870" y="2654"/>
                  </a:lnTo>
                  <a:lnTo>
                    <a:pt x="4610" y="2362"/>
                  </a:lnTo>
                  <a:lnTo>
                    <a:pt x="4584" y="3390"/>
                  </a:lnTo>
                  <a:lnTo>
                    <a:pt x="4902" y="3924"/>
                  </a:lnTo>
                  <a:lnTo>
                    <a:pt x="5702" y="2501"/>
                  </a:lnTo>
                  <a:lnTo>
                    <a:pt x="5918" y="114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3" name="object 4633"/>
            <p:cNvSpPr/>
            <p:nvPr/>
          </p:nvSpPr>
          <p:spPr>
            <a:xfrm>
              <a:off x="12493528" y="694588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739" y="0"/>
                  </a:moveTo>
                  <a:lnTo>
                    <a:pt x="800" y="152"/>
                  </a:lnTo>
                  <a:lnTo>
                    <a:pt x="0" y="292"/>
                  </a:lnTo>
                  <a:lnTo>
                    <a:pt x="419" y="1092"/>
                  </a:lnTo>
                  <a:lnTo>
                    <a:pt x="342" y="2082"/>
                  </a:lnTo>
                  <a:lnTo>
                    <a:pt x="317" y="2552"/>
                  </a:lnTo>
                  <a:lnTo>
                    <a:pt x="279" y="3035"/>
                  </a:lnTo>
                  <a:lnTo>
                    <a:pt x="749" y="2870"/>
                  </a:lnTo>
                  <a:lnTo>
                    <a:pt x="1689" y="2578"/>
                  </a:lnTo>
                  <a:lnTo>
                    <a:pt x="2044" y="1574"/>
                  </a:lnTo>
                  <a:lnTo>
                    <a:pt x="1714" y="102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4A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4" name="object 4634"/>
            <p:cNvSpPr/>
            <p:nvPr/>
          </p:nvSpPr>
          <p:spPr>
            <a:xfrm>
              <a:off x="12493109" y="694845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08" y="0"/>
                  </a:moveTo>
                  <a:lnTo>
                    <a:pt x="241" y="673"/>
                  </a:lnTo>
                  <a:lnTo>
                    <a:pt x="0" y="774"/>
                  </a:lnTo>
                  <a:lnTo>
                    <a:pt x="63" y="952"/>
                  </a:lnTo>
                  <a:lnTo>
                    <a:pt x="152" y="1143"/>
                  </a:lnTo>
                  <a:lnTo>
                    <a:pt x="215" y="1320"/>
                  </a:lnTo>
                  <a:lnTo>
                    <a:pt x="1054" y="1155"/>
                  </a:lnTo>
                  <a:lnTo>
                    <a:pt x="1841" y="93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5" name="object 4635"/>
            <p:cNvSpPr/>
            <p:nvPr/>
          </p:nvSpPr>
          <p:spPr>
            <a:xfrm>
              <a:off x="12493364" y="69429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1193" y="88"/>
                  </a:lnTo>
                  <a:lnTo>
                    <a:pt x="1003" y="177"/>
                  </a:lnTo>
                  <a:lnTo>
                    <a:pt x="838" y="228"/>
                  </a:lnTo>
                  <a:lnTo>
                    <a:pt x="292" y="622"/>
                  </a:lnTo>
                  <a:lnTo>
                    <a:pt x="0" y="825"/>
                  </a:lnTo>
                  <a:lnTo>
                    <a:pt x="381" y="1130"/>
                  </a:lnTo>
                  <a:lnTo>
                    <a:pt x="749" y="1435"/>
                  </a:lnTo>
                  <a:lnTo>
                    <a:pt x="1130" y="1739"/>
                  </a:lnTo>
                  <a:lnTo>
                    <a:pt x="1333" y="1346"/>
                  </a:lnTo>
                  <a:lnTo>
                    <a:pt x="1498" y="939"/>
                  </a:lnTo>
                  <a:lnTo>
                    <a:pt x="1689" y="533"/>
                  </a:lnTo>
                  <a:lnTo>
                    <a:pt x="1638" y="368"/>
                  </a:lnTo>
                  <a:lnTo>
                    <a:pt x="1587" y="190"/>
                  </a:lnTo>
                  <a:lnTo>
                    <a:pt x="1498" y="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6" name="object 4636"/>
            <p:cNvSpPr/>
            <p:nvPr/>
          </p:nvSpPr>
          <p:spPr>
            <a:xfrm>
              <a:off x="12494472" y="69422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31" y="0"/>
                  </a:moveTo>
                  <a:lnTo>
                    <a:pt x="0" y="38"/>
                  </a:lnTo>
                  <a:lnTo>
                    <a:pt x="63" y="254"/>
                  </a:lnTo>
                  <a:lnTo>
                    <a:pt x="152" y="482"/>
                  </a:lnTo>
                  <a:lnTo>
                    <a:pt x="254" y="698"/>
                  </a:lnTo>
                  <a:lnTo>
                    <a:pt x="393" y="749"/>
                  </a:lnTo>
                  <a:lnTo>
                    <a:pt x="558" y="698"/>
                  </a:lnTo>
                  <a:lnTo>
                    <a:pt x="939" y="571"/>
                  </a:lnTo>
                  <a:lnTo>
                    <a:pt x="762" y="15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D7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7" name="object 4637"/>
            <p:cNvSpPr/>
            <p:nvPr/>
          </p:nvSpPr>
          <p:spPr>
            <a:xfrm>
              <a:off x="12473567" y="6928820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3404" y="6692"/>
                  </a:moveTo>
                  <a:lnTo>
                    <a:pt x="11977" y="6692"/>
                  </a:lnTo>
                  <a:lnTo>
                    <a:pt x="12040" y="10045"/>
                  </a:lnTo>
                  <a:lnTo>
                    <a:pt x="13882" y="14274"/>
                  </a:lnTo>
                  <a:lnTo>
                    <a:pt x="14542" y="14427"/>
                  </a:lnTo>
                  <a:lnTo>
                    <a:pt x="16688" y="12877"/>
                  </a:lnTo>
                  <a:lnTo>
                    <a:pt x="16003" y="12636"/>
                  </a:lnTo>
                  <a:lnTo>
                    <a:pt x="15672" y="12496"/>
                  </a:lnTo>
                  <a:lnTo>
                    <a:pt x="14872" y="11683"/>
                  </a:lnTo>
                  <a:lnTo>
                    <a:pt x="15203" y="10820"/>
                  </a:lnTo>
                  <a:lnTo>
                    <a:pt x="15571" y="9944"/>
                  </a:lnTo>
                  <a:lnTo>
                    <a:pt x="16282" y="8902"/>
                  </a:lnTo>
                  <a:lnTo>
                    <a:pt x="14301" y="8140"/>
                  </a:lnTo>
                  <a:lnTo>
                    <a:pt x="15062" y="7340"/>
                  </a:lnTo>
                  <a:lnTo>
                    <a:pt x="13590" y="7340"/>
                  </a:lnTo>
                  <a:lnTo>
                    <a:pt x="13404" y="6692"/>
                  </a:lnTo>
                  <a:close/>
                </a:path>
                <a:path w="17145" h="14604">
                  <a:moveTo>
                    <a:pt x="9094" y="0"/>
                  </a:moveTo>
                  <a:lnTo>
                    <a:pt x="8840" y="279"/>
                  </a:lnTo>
                  <a:lnTo>
                    <a:pt x="7494" y="1600"/>
                  </a:lnTo>
                  <a:lnTo>
                    <a:pt x="4971" y="1600"/>
                  </a:lnTo>
                  <a:lnTo>
                    <a:pt x="3976" y="4444"/>
                  </a:lnTo>
                  <a:lnTo>
                    <a:pt x="3353" y="5219"/>
                  </a:lnTo>
                  <a:lnTo>
                    <a:pt x="2477" y="5587"/>
                  </a:lnTo>
                  <a:lnTo>
                    <a:pt x="1194" y="6083"/>
                  </a:lnTo>
                  <a:lnTo>
                    <a:pt x="853" y="7086"/>
                  </a:lnTo>
                  <a:lnTo>
                    <a:pt x="730" y="7340"/>
                  </a:lnTo>
                  <a:lnTo>
                    <a:pt x="0" y="8140"/>
                  </a:lnTo>
                  <a:lnTo>
                    <a:pt x="674" y="10045"/>
                  </a:lnTo>
                  <a:lnTo>
                    <a:pt x="1537" y="12280"/>
                  </a:lnTo>
                  <a:lnTo>
                    <a:pt x="2655" y="12649"/>
                  </a:lnTo>
                  <a:lnTo>
                    <a:pt x="2058" y="11175"/>
                  </a:lnTo>
                  <a:lnTo>
                    <a:pt x="2795" y="11099"/>
                  </a:lnTo>
                  <a:lnTo>
                    <a:pt x="3379" y="10896"/>
                  </a:lnTo>
                  <a:lnTo>
                    <a:pt x="3430" y="9334"/>
                  </a:lnTo>
                  <a:lnTo>
                    <a:pt x="3138" y="9169"/>
                  </a:lnTo>
                  <a:lnTo>
                    <a:pt x="2541" y="8775"/>
                  </a:lnTo>
                  <a:lnTo>
                    <a:pt x="2007" y="8597"/>
                  </a:lnTo>
                  <a:lnTo>
                    <a:pt x="1588" y="8229"/>
                  </a:lnTo>
                  <a:lnTo>
                    <a:pt x="2528" y="5689"/>
                  </a:lnTo>
                  <a:lnTo>
                    <a:pt x="5385" y="4851"/>
                  </a:lnTo>
                  <a:lnTo>
                    <a:pt x="8330" y="4851"/>
                  </a:lnTo>
                  <a:lnTo>
                    <a:pt x="8789" y="4178"/>
                  </a:lnTo>
                  <a:lnTo>
                    <a:pt x="8586" y="3187"/>
                  </a:lnTo>
                  <a:lnTo>
                    <a:pt x="13136" y="3187"/>
                  </a:lnTo>
                  <a:lnTo>
                    <a:pt x="12393" y="2349"/>
                  </a:lnTo>
                  <a:lnTo>
                    <a:pt x="10631" y="2349"/>
                  </a:lnTo>
                  <a:lnTo>
                    <a:pt x="10371" y="1600"/>
                  </a:lnTo>
                  <a:lnTo>
                    <a:pt x="7494" y="1600"/>
                  </a:lnTo>
                  <a:lnTo>
                    <a:pt x="5043" y="1396"/>
                  </a:lnTo>
                  <a:lnTo>
                    <a:pt x="10301" y="1396"/>
                  </a:lnTo>
                  <a:lnTo>
                    <a:pt x="9894" y="279"/>
                  </a:lnTo>
                  <a:lnTo>
                    <a:pt x="9094" y="0"/>
                  </a:lnTo>
                  <a:close/>
                </a:path>
                <a:path w="17145" h="14604">
                  <a:moveTo>
                    <a:pt x="14822" y="6349"/>
                  </a:moveTo>
                  <a:lnTo>
                    <a:pt x="13590" y="7340"/>
                  </a:lnTo>
                  <a:lnTo>
                    <a:pt x="15062" y="7340"/>
                  </a:lnTo>
                  <a:lnTo>
                    <a:pt x="15291" y="7086"/>
                  </a:lnTo>
                  <a:lnTo>
                    <a:pt x="14822" y="6349"/>
                  </a:lnTo>
                  <a:close/>
                </a:path>
                <a:path w="17145" h="14604">
                  <a:moveTo>
                    <a:pt x="8330" y="4851"/>
                  </a:moveTo>
                  <a:lnTo>
                    <a:pt x="5385" y="4851"/>
                  </a:lnTo>
                  <a:lnTo>
                    <a:pt x="6935" y="6172"/>
                  </a:lnTo>
                  <a:lnTo>
                    <a:pt x="7303" y="6451"/>
                  </a:lnTo>
                  <a:lnTo>
                    <a:pt x="7671" y="7124"/>
                  </a:lnTo>
                  <a:lnTo>
                    <a:pt x="11977" y="6692"/>
                  </a:lnTo>
                  <a:lnTo>
                    <a:pt x="13404" y="6692"/>
                  </a:lnTo>
                  <a:lnTo>
                    <a:pt x="13254" y="6172"/>
                  </a:lnTo>
                  <a:lnTo>
                    <a:pt x="9678" y="6172"/>
                  </a:lnTo>
                  <a:lnTo>
                    <a:pt x="8002" y="5333"/>
                  </a:lnTo>
                  <a:lnTo>
                    <a:pt x="8330" y="4851"/>
                  </a:lnTo>
                  <a:close/>
                </a:path>
                <a:path w="17145" h="14604">
                  <a:moveTo>
                    <a:pt x="13136" y="3187"/>
                  </a:moveTo>
                  <a:lnTo>
                    <a:pt x="8586" y="3187"/>
                  </a:lnTo>
                  <a:lnTo>
                    <a:pt x="9894" y="3428"/>
                  </a:lnTo>
                  <a:lnTo>
                    <a:pt x="10935" y="3746"/>
                  </a:lnTo>
                  <a:lnTo>
                    <a:pt x="10224" y="5753"/>
                  </a:lnTo>
                  <a:lnTo>
                    <a:pt x="9678" y="6172"/>
                  </a:lnTo>
                  <a:lnTo>
                    <a:pt x="13254" y="6172"/>
                  </a:lnTo>
                  <a:lnTo>
                    <a:pt x="13196" y="5968"/>
                  </a:lnTo>
                  <a:lnTo>
                    <a:pt x="16041" y="5168"/>
                  </a:lnTo>
                  <a:lnTo>
                    <a:pt x="15512" y="3771"/>
                  </a:lnTo>
                  <a:lnTo>
                    <a:pt x="13653" y="3771"/>
                  </a:lnTo>
                  <a:lnTo>
                    <a:pt x="13136" y="3187"/>
                  </a:lnTo>
                  <a:close/>
                </a:path>
                <a:path w="17145" h="14604">
                  <a:moveTo>
                    <a:pt x="13501" y="698"/>
                  </a:moveTo>
                  <a:lnTo>
                    <a:pt x="13548" y="2324"/>
                  </a:lnTo>
                  <a:lnTo>
                    <a:pt x="13653" y="3771"/>
                  </a:lnTo>
                  <a:lnTo>
                    <a:pt x="15512" y="3771"/>
                  </a:lnTo>
                  <a:lnTo>
                    <a:pt x="15291" y="3187"/>
                  </a:lnTo>
                  <a:lnTo>
                    <a:pt x="15291" y="787"/>
                  </a:lnTo>
                  <a:lnTo>
                    <a:pt x="13501" y="698"/>
                  </a:lnTo>
                  <a:close/>
                </a:path>
                <a:path w="17145" h="14604">
                  <a:moveTo>
                    <a:pt x="12370" y="2324"/>
                  </a:moveTo>
                  <a:lnTo>
                    <a:pt x="10631" y="2349"/>
                  </a:lnTo>
                  <a:lnTo>
                    <a:pt x="12393" y="2349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8" name="object 4638"/>
            <p:cNvSpPr/>
            <p:nvPr/>
          </p:nvSpPr>
          <p:spPr>
            <a:xfrm>
              <a:off x="12475147" y="6933681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70">
                  <a:moveTo>
                    <a:pt x="10980" y="6400"/>
                  </a:moveTo>
                  <a:lnTo>
                    <a:pt x="10121" y="6400"/>
                  </a:lnTo>
                  <a:lnTo>
                    <a:pt x="9971" y="7848"/>
                  </a:lnTo>
                  <a:lnTo>
                    <a:pt x="10845" y="9105"/>
                  </a:lnTo>
                  <a:lnTo>
                    <a:pt x="8407" y="10515"/>
                  </a:lnTo>
                  <a:lnTo>
                    <a:pt x="8906" y="11874"/>
                  </a:lnTo>
                  <a:lnTo>
                    <a:pt x="8742" y="12192"/>
                  </a:lnTo>
                  <a:lnTo>
                    <a:pt x="8343" y="12865"/>
                  </a:lnTo>
                  <a:lnTo>
                    <a:pt x="8839" y="13347"/>
                  </a:lnTo>
                  <a:lnTo>
                    <a:pt x="9410" y="13258"/>
                  </a:lnTo>
                  <a:lnTo>
                    <a:pt x="10028" y="13055"/>
                  </a:lnTo>
                  <a:lnTo>
                    <a:pt x="10896" y="12725"/>
                  </a:lnTo>
                  <a:lnTo>
                    <a:pt x="12272" y="12725"/>
                  </a:lnTo>
                  <a:lnTo>
                    <a:pt x="12712" y="12065"/>
                  </a:lnTo>
                  <a:lnTo>
                    <a:pt x="14691" y="12065"/>
                  </a:lnTo>
                  <a:lnTo>
                    <a:pt x="14935" y="11874"/>
                  </a:lnTo>
                  <a:lnTo>
                    <a:pt x="14770" y="10261"/>
                  </a:lnTo>
                  <a:lnTo>
                    <a:pt x="16738" y="10096"/>
                  </a:lnTo>
                  <a:lnTo>
                    <a:pt x="16865" y="9563"/>
                  </a:lnTo>
                  <a:lnTo>
                    <a:pt x="12954" y="9563"/>
                  </a:lnTo>
                  <a:lnTo>
                    <a:pt x="12293" y="9410"/>
                  </a:lnTo>
                  <a:lnTo>
                    <a:pt x="10980" y="6400"/>
                  </a:lnTo>
                  <a:close/>
                </a:path>
                <a:path w="17779" h="13970">
                  <a:moveTo>
                    <a:pt x="12272" y="12725"/>
                  </a:moveTo>
                  <a:lnTo>
                    <a:pt x="10896" y="12725"/>
                  </a:lnTo>
                  <a:lnTo>
                    <a:pt x="12052" y="13055"/>
                  </a:lnTo>
                  <a:lnTo>
                    <a:pt x="12272" y="12725"/>
                  </a:lnTo>
                  <a:close/>
                </a:path>
                <a:path w="17779" h="13970">
                  <a:moveTo>
                    <a:pt x="14691" y="12065"/>
                  </a:moveTo>
                  <a:lnTo>
                    <a:pt x="12712" y="12065"/>
                  </a:lnTo>
                  <a:lnTo>
                    <a:pt x="13639" y="12458"/>
                  </a:lnTo>
                  <a:lnTo>
                    <a:pt x="14465" y="12192"/>
                  </a:lnTo>
                  <a:lnTo>
                    <a:pt x="14691" y="12065"/>
                  </a:lnTo>
                  <a:close/>
                </a:path>
                <a:path w="17779" h="13970">
                  <a:moveTo>
                    <a:pt x="16903" y="7315"/>
                  </a:moveTo>
                  <a:lnTo>
                    <a:pt x="15100" y="8013"/>
                  </a:lnTo>
                  <a:lnTo>
                    <a:pt x="12954" y="9563"/>
                  </a:lnTo>
                  <a:lnTo>
                    <a:pt x="16865" y="9563"/>
                  </a:lnTo>
                  <a:lnTo>
                    <a:pt x="17043" y="8813"/>
                  </a:lnTo>
                  <a:lnTo>
                    <a:pt x="17104" y="8013"/>
                  </a:lnTo>
                  <a:lnTo>
                    <a:pt x="17341" y="7861"/>
                  </a:lnTo>
                  <a:lnTo>
                    <a:pt x="17233" y="7670"/>
                  </a:lnTo>
                  <a:lnTo>
                    <a:pt x="16903" y="7315"/>
                  </a:lnTo>
                  <a:close/>
                </a:path>
                <a:path w="17779" h="13970">
                  <a:moveTo>
                    <a:pt x="10551" y="5397"/>
                  </a:moveTo>
                  <a:lnTo>
                    <a:pt x="7543" y="5397"/>
                  </a:lnTo>
                  <a:lnTo>
                    <a:pt x="7810" y="5549"/>
                  </a:lnTo>
                  <a:lnTo>
                    <a:pt x="7950" y="5956"/>
                  </a:lnTo>
                  <a:lnTo>
                    <a:pt x="8445" y="6604"/>
                  </a:lnTo>
                  <a:lnTo>
                    <a:pt x="9055" y="6400"/>
                  </a:lnTo>
                  <a:lnTo>
                    <a:pt x="10980" y="6400"/>
                  </a:lnTo>
                  <a:lnTo>
                    <a:pt x="10551" y="5397"/>
                  </a:lnTo>
                  <a:close/>
                </a:path>
                <a:path w="17779" h="13970">
                  <a:moveTo>
                    <a:pt x="5669" y="1562"/>
                  </a:moveTo>
                  <a:lnTo>
                    <a:pt x="2540" y="1562"/>
                  </a:lnTo>
                  <a:lnTo>
                    <a:pt x="5003" y="3251"/>
                  </a:lnTo>
                  <a:lnTo>
                    <a:pt x="5664" y="3657"/>
                  </a:lnTo>
                  <a:lnTo>
                    <a:pt x="6743" y="3771"/>
                  </a:lnTo>
                  <a:lnTo>
                    <a:pt x="6667" y="4851"/>
                  </a:lnTo>
                  <a:lnTo>
                    <a:pt x="7112" y="5499"/>
                  </a:lnTo>
                  <a:lnTo>
                    <a:pt x="7543" y="5397"/>
                  </a:lnTo>
                  <a:lnTo>
                    <a:pt x="10551" y="5397"/>
                  </a:lnTo>
                  <a:lnTo>
                    <a:pt x="10428" y="3251"/>
                  </a:lnTo>
                  <a:lnTo>
                    <a:pt x="10409" y="2260"/>
                  </a:lnTo>
                  <a:lnTo>
                    <a:pt x="6096" y="2260"/>
                  </a:lnTo>
                  <a:lnTo>
                    <a:pt x="5715" y="1600"/>
                  </a:lnTo>
                  <a:close/>
                </a:path>
                <a:path w="17779" h="13970">
                  <a:moveTo>
                    <a:pt x="3797" y="0"/>
                  </a:moveTo>
                  <a:lnTo>
                    <a:pt x="939" y="825"/>
                  </a:lnTo>
                  <a:lnTo>
                    <a:pt x="0" y="3365"/>
                  </a:lnTo>
                  <a:lnTo>
                    <a:pt x="444" y="3746"/>
                  </a:lnTo>
                  <a:lnTo>
                    <a:pt x="952" y="3911"/>
                  </a:lnTo>
                  <a:lnTo>
                    <a:pt x="2540" y="1562"/>
                  </a:lnTo>
                  <a:lnTo>
                    <a:pt x="5669" y="1562"/>
                  </a:lnTo>
                  <a:lnTo>
                    <a:pt x="3797" y="0"/>
                  </a:lnTo>
                  <a:close/>
                </a:path>
                <a:path w="17779" h="13970">
                  <a:moveTo>
                    <a:pt x="10401" y="1828"/>
                  </a:moveTo>
                  <a:lnTo>
                    <a:pt x="6096" y="2260"/>
                  </a:lnTo>
                  <a:lnTo>
                    <a:pt x="10409" y="2260"/>
                  </a:lnTo>
                  <a:lnTo>
                    <a:pt x="10401" y="1828"/>
                  </a:lnTo>
                  <a:close/>
                </a:path>
              </a:pathLst>
            </a:custGeom>
            <a:solidFill>
              <a:srgbClr val="EE2C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39" name="object 4639"/>
            <p:cNvSpPr/>
            <p:nvPr/>
          </p:nvSpPr>
          <p:spPr>
            <a:xfrm>
              <a:off x="12489918" y="694141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76" y="0"/>
                  </a:moveTo>
                  <a:lnTo>
                    <a:pt x="3048" y="76"/>
                  </a:lnTo>
                  <a:lnTo>
                    <a:pt x="2672" y="126"/>
                  </a:lnTo>
                  <a:lnTo>
                    <a:pt x="2717" y="507"/>
                  </a:lnTo>
                  <a:lnTo>
                    <a:pt x="2578" y="825"/>
                  </a:lnTo>
                  <a:lnTo>
                    <a:pt x="2273" y="1079"/>
                  </a:lnTo>
                  <a:lnTo>
                    <a:pt x="1955" y="2374"/>
                  </a:lnTo>
                  <a:lnTo>
                    <a:pt x="0" y="2527"/>
                  </a:lnTo>
                  <a:lnTo>
                    <a:pt x="185" y="4190"/>
                  </a:lnTo>
                  <a:lnTo>
                    <a:pt x="757" y="5627"/>
                  </a:lnTo>
                  <a:lnTo>
                    <a:pt x="1270" y="4902"/>
                  </a:lnTo>
                  <a:lnTo>
                    <a:pt x="1851" y="4140"/>
                  </a:lnTo>
                  <a:lnTo>
                    <a:pt x="2324" y="3454"/>
                  </a:lnTo>
                  <a:lnTo>
                    <a:pt x="3472" y="2374"/>
                  </a:lnTo>
                  <a:lnTo>
                    <a:pt x="4279" y="1803"/>
                  </a:lnTo>
                  <a:lnTo>
                    <a:pt x="4076" y="1422"/>
                  </a:lnTo>
                  <a:lnTo>
                    <a:pt x="3898" y="100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FC5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0" name="object 4640"/>
            <p:cNvSpPr/>
            <p:nvPr/>
          </p:nvSpPr>
          <p:spPr>
            <a:xfrm>
              <a:off x="12488435" y="69383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882" y="0"/>
                  </a:moveTo>
                  <a:lnTo>
                    <a:pt x="1435" y="304"/>
                  </a:lnTo>
                  <a:lnTo>
                    <a:pt x="698" y="469"/>
                  </a:lnTo>
                  <a:lnTo>
                    <a:pt x="342" y="1320"/>
                  </a:lnTo>
                  <a:lnTo>
                    <a:pt x="0" y="2197"/>
                  </a:lnTo>
                  <a:lnTo>
                    <a:pt x="800" y="3009"/>
                  </a:lnTo>
                  <a:lnTo>
                    <a:pt x="1600" y="2349"/>
                  </a:lnTo>
                  <a:lnTo>
                    <a:pt x="1765" y="749"/>
                  </a:lnTo>
                  <a:lnTo>
                    <a:pt x="3352" y="1206"/>
                  </a:lnTo>
                  <a:lnTo>
                    <a:pt x="3289" y="977"/>
                  </a:lnTo>
                  <a:lnTo>
                    <a:pt x="3111" y="520"/>
                  </a:lnTo>
                  <a:lnTo>
                    <a:pt x="3035" y="35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386A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1" name="object 4641"/>
            <p:cNvSpPr/>
            <p:nvPr/>
          </p:nvSpPr>
          <p:spPr>
            <a:xfrm>
              <a:off x="12493596" y="694189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68" y="0"/>
                  </a:moveTo>
                  <a:lnTo>
                    <a:pt x="0" y="139"/>
                  </a:lnTo>
                  <a:lnTo>
                    <a:pt x="215" y="533"/>
                  </a:lnTo>
                  <a:lnTo>
                    <a:pt x="406" y="939"/>
                  </a:lnTo>
                  <a:lnTo>
                    <a:pt x="609" y="1333"/>
                  </a:lnTo>
                  <a:lnTo>
                    <a:pt x="774" y="1269"/>
                  </a:lnTo>
                  <a:lnTo>
                    <a:pt x="965" y="1181"/>
                  </a:lnTo>
                  <a:lnTo>
                    <a:pt x="1117" y="1092"/>
                  </a:lnTo>
                  <a:lnTo>
                    <a:pt x="1016" y="888"/>
                  </a:lnTo>
                  <a:lnTo>
                    <a:pt x="952" y="647"/>
                  </a:lnTo>
                  <a:lnTo>
                    <a:pt x="876" y="431"/>
                  </a:lnTo>
                  <a:lnTo>
                    <a:pt x="660" y="8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F35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2" name="object 4642"/>
            <p:cNvSpPr/>
            <p:nvPr/>
          </p:nvSpPr>
          <p:spPr>
            <a:xfrm>
              <a:off x="12492061" y="694097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44" y="0"/>
                  </a:moveTo>
                  <a:lnTo>
                    <a:pt x="0" y="38"/>
                  </a:lnTo>
                  <a:lnTo>
                    <a:pt x="165" y="190"/>
                  </a:lnTo>
                  <a:lnTo>
                    <a:pt x="317" y="380"/>
                  </a:lnTo>
                  <a:lnTo>
                    <a:pt x="431" y="584"/>
                  </a:lnTo>
                  <a:lnTo>
                    <a:pt x="673" y="546"/>
                  </a:lnTo>
                  <a:lnTo>
                    <a:pt x="889" y="507"/>
                  </a:lnTo>
                  <a:lnTo>
                    <a:pt x="1130" y="444"/>
                  </a:lnTo>
                  <a:lnTo>
                    <a:pt x="838" y="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3" name="object 4643"/>
            <p:cNvSpPr/>
            <p:nvPr/>
          </p:nvSpPr>
          <p:spPr>
            <a:xfrm>
              <a:off x="12492893" y="6937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03" y="0"/>
                  </a:moveTo>
                  <a:lnTo>
                    <a:pt x="0" y="444"/>
                  </a:lnTo>
                  <a:lnTo>
                    <a:pt x="254" y="495"/>
                  </a:lnTo>
                  <a:lnTo>
                    <a:pt x="469" y="482"/>
                  </a:lnTo>
                  <a:lnTo>
                    <a:pt x="711" y="381"/>
                  </a:lnTo>
                  <a:lnTo>
                    <a:pt x="444" y="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4" name="object 4644"/>
            <p:cNvSpPr/>
            <p:nvPr/>
          </p:nvSpPr>
          <p:spPr>
            <a:xfrm>
              <a:off x="12491306" y="693830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8" y="177"/>
                  </a:lnTo>
                  <a:lnTo>
                    <a:pt x="152" y="342"/>
                  </a:lnTo>
                  <a:lnTo>
                    <a:pt x="241" y="533"/>
                  </a:lnTo>
                  <a:lnTo>
                    <a:pt x="495" y="393"/>
                  </a:lnTo>
                  <a:lnTo>
                    <a:pt x="1003" y="139"/>
                  </a:lnTo>
                  <a:lnTo>
                    <a:pt x="660" y="101"/>
                  </a:lnTo>
                  <a:lnTo>
                    <a:pt x="34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5" name="object 4645"/>
            <p:cNvSpPr/>
            <p:nvPr/>
          </p:nvSpPr>
          <p:spPr>
            <a:xfrm>
              <a:off x="12487313" y="6951217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5207" y="6858"/>
                  </a:moveTo>
                  <a:lnTo>
                    <a:pt x="4686" y="5511"/>
                  </a:lnTo>
                  <a:lnTo>
                    <a:pt x="4787" y="3822"/>
                  </a:lnTo>
                  <a:lnTo>
                    <a:pt x="3124" y="2959"/>
                  </a:lnTo>
                  <a:lnTo>
                    <a:pt x="3327" y="2400"/>
                  </a:lnTo>
                  <a:lnTo>
                    <a:pt x="3390" y="2057"/>
                  </a:lnTo>
                  <a:lnTo>
                    <a:pt x="3124" y="1371"/>
                  </a:lnTo>
                  <a:lnTo>
                    <a:pt x="2794" y="457"/>
                  </a:lnTo>
                  <a:lnTo>
                    <a:pt x="2692" y="241"/>
                  </a:lnTo>
                  <a:lnTo>
                    <a:pt x="2603" y="0"/>
                  </a:lnTo>
                  <a:lnTo>
                    <a:pt x="1231" y="520"/>
                  </a:lnTo>
                  <a:lnTo>
                    <a:pt x="1498" y="1397"/>
                  </a:lnTo>
                  <a:lnTo>
                    <a:pt x="2362" y="2514"/>
                  </a:lnTo>
                  <a:lnTo>
                    <a:pt x="393" y="2413"/>
                  </a:lnTo>
                  <a:lnTo>
                    <a:pt x="254" y="3606"/>
                  </a:lnTo>
                  <a:lnTo>
                    <a:pt x="0" y="5041"/>
                  </a:lnTo>
                  <a:lnTo>
                    <a:pt x="2895" y="6299"/>
                  </a:lnTo>
                  <a:lnTo>
                    <a:pt x="3009" y="7823"/>
                  </a:lnTo>
                  <a:lnTo>
                    <a:pt x="3746" y="8991"/>
                  </a:lnTo>
                  <a:lnTo>
                    <a:pt x="4152" y="8813"/>
                  </a:lnTo>
                  <a:lnTo>
                    <a:pt x="4381" y="8750"/>
                  </a:lnTo>
                  <a:lnTo>
                    <a:pt x="4648" y="8115"/>
                  </a:lnTo>
                  <a:lnTo>
                    <a:pt x="4940" y="7493"/>
                  </a:lnTo>
                  <a:lnTo>
                    <a:pt x="5207" y="6858"/>
                  </a:lnTo>
                  <a:close/>
                </a:path>
                <a:path w="8890" h="10795">
                  <a:moveTo>
                    <a:pt x="6692" y="8661"/>
                  </a:moveTo>
                  <a:lnTo>
                    <a:pt x="6159" y="8229"/>
                  </a:lnTo>
                  <a:lnTo>
                    <a:pt x="5613" y="8318"/>
                  </a:lnTo>
                  <a:lnTo>
                    <a:pt x="5029" y="8547"/>
                  </a:lnTo>
                  <a:lnTo>
                    <a:pt x="5562" y="8953"/>
                  </a:lnTo>
                  <a:lnTo>
                    <a:pt x="6108" y="8864"/>
                  </a:lnTo>
                  <a:lnTo>
                    <a:pt x="6692" y="8661"/>
                  </a:lnTo>
                  <a:close/>
                </a:path>
                <a:path w="8890" h="10795">
                  <a:moveTo>
                    <a:pt x="8585" y="9525"/>
                  </a:moveTo>
                  <a:lnTo>
                    <a:pt x="8229" y="8661"/>
                  </a:lnTo>
                  <a:lnTo>
                    <a:pt x="7581" y="8382"/>
                  </a:lnTo>
                  <a:lnTo>
                    <a:pt x="6705" y="8661"/>
                  </a:lnTo>
                  <a:lnTo>
                    <a:pt x="7327" y="8978"/>
                  </a:lnTo>
                  <a:lnTo>
                    <a:pt x="7505" y="10210"/>
                  </a:lnTo>
                  <a:lnTo>
                    <a:pt x="8585" y="9525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6" name="object 4646"/>
            <p:cNvSpPr/>
            <p:nvPr/>
          </p:nvSpPr>
          <p:spPr>
            <a:xfrm>
              <a:off x="12481090" y="696267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355" y="3543"/>
                  </a:moveTo>
                  <a:lnTo>
                    <a:pt x="114" y="3251"/>
                  </a:lnTo>
                  <a:lnTo>
                    <a:pt x="25" y="3492"/>
                  </a:lnTo>
                  <a:lnTo>
                    <a:pt x="241" y="3530"/>
                  </a:lnTo>
                  <a:close/>
                </a:path>
                <a:path w="5715" h="4445">
                  <a:moveTo>
                    <a:pt x="1054" y="3276"/>
                  </a:moveTo>
                  <a:lnTo>
                    <a:pt x="812" y="3365"/>
                  </a:lnTo>
                  <a:lnTo>
                    <a:pt x="596" y="3467"/>
                  </a:lnTo>
                  <a:lnTo>
                    <a:pt x="368" y="3543"/>
                  </a:lnTo>
                  <a:lnTo>
                    <a:pt x="723" y="3835"/>
                  </a:lnTo>
                  <a:lnTo>
                    <a:pt x="965" y="3759"/>
                  </a:lnTo>
                  <a:lnTo>
                    <a:pt x="1054" y="3276"/>
                  </a:lnTo>
                  <a:close/>
                </a:path>
                <a:path w="5715" h="4445">
                  <a:moveTo>
                    <a:pt x="1714" y="279"/>
                  </a:moveTo>
                  <a:lnTo>
                    <a:pt x="1384" y="0"/>
                  </a:lnTo>
                  <a:lnTo>
                    <a:pt x="1041" y="177"/>
                  </a:lnTo>
                  <a:lnTo>
                    <a:pt x="698" y="266"/>
                  </a:lnTo>
                  <a:lnTo>
                    <a:pt x="952" y="965"/>
                  </a:lnTo>
                  <a:lnTo>
                    <a:pt x="1206" y="723"/>
                  </a:lnTo>
                  <a:lnTo>
                    <a:pt x="1447" y="520"/>
                  </a:lnTo>
                  <a:lnTo>
                    <a:pt x="1714" y="279"/>
                  </a:lnTo>
                  <a:close/>
                </a:path>
                <a:path w="5715" h="4445">
                  <a:moveTo>
                    <a:pt x="5232" y="2794"/>
                  </a:moveTo>
                  <a:lnTo>
                    <a:pt x="5054" y="2654"/>
                  </a:lnTo>
                  <a:lnTo>
                    <a:pt x="4749" y="2667"/>
                  </a:lnTo>
                  <a:lnTo>
                    <a:pt x="4826" y="2895"/>
                  </a:lnTo>
                  <a:lnTo>
                    <a:pt x="4927" y="3111"/>
                  </a:lnTo>
                  <a:lnTo>
                    <a:pt x="5016" y="3352"/>
                  </a:lnTo>
                  <a:lnTo>
                    <a:pt x="5181" y="3149"/>
                  </a:lnTo>
                  <a:lnTo>
                    <a:pt x="5232" y="2794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7" name="object 4647"/>
            <p:cNvSpPr/>
            <p:nvPr/>
          </p:nvSpPr>
          <p:spPr>
            <a:xfrm>
              <a:off x="12480020" y="688208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311" y="0"/>
                  </a:moveTo>
                  <a:lnTo>
                    <a:pt x="1206" y="1104"/>
                  </a:lnTo>
                  <a:lnTo>
                    <a:pt x="0" y="1358"/>
                  </a:lnTo>
                  <a:lnTo>
                    <a:pt x="1041" y="2044"/>
                  </a:lnTo>
                  <a:lnTo>
                    <a:pt x="2197" y="1371"/>
                  </a:lnTo>
                  <a:lnTo>
                    <a:pt x="3289" y="1714"/>
                  </a:lnTo>
                  <a:lnTo>
                    <a:pt x="3403" y="1397"/>
                  </a:lnTo>
                  <a:lnTo>
                    <a:pt x="3556" y="1079"/>
                  </a:lnTo>
                  <a:lnTo>
                    <a:pt x="3695" y="76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8" name="object 4648"/>
            <p:cNvSpPr/>
            <p:nvPr/>
          </p:nvSpPr>
          <p:spPr>
            <a:xfrm>
              <a:off x="12503113" y="687995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36" y="0"/>
                  </a:moveTo>
                  <a:lnTo>
                    <a:pt x="0" y="1092"/>
                  </a:lnTo>
                  <a:lnTo>
                    <a:pt x="825" y="2006"/>
                  </a:lnTo>
                  <a:lnTo>
                    <a:pt x="1092" y="2997"/>
                  </a:lnTo>
                  <a:lnTo>
                    <a:pt x="1790" y="1892"/>
                  </a:lnTo>
                  <a:lnTo>
                    <a:pt x="1003" y="99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49" name="object 4649"/>
            <p:cNvSpPr/>
            <p:nvPr/>
          </p:nvSpPr>
          <p:spPr>
            <a:xfrm>
              <a:off x="12497643" y="6878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" y="0"/>
                  </a:moveTo>
                  <a:lnTo>
                    <a:pt x="0" y="190"/>
                  </a:lnTo>
                  <a:lnTo>
                    <a:pt x="355" y="2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0" name="object 4650"/>
            <p:cNvSpPr/>
            <p:nvPr/>
          </p:nvSpPr>
          <p:spPr>
            <a:xfrm>
              <a:off x="12469987" y="68929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28" y="0"/>
                  </a:moveTo>
                  <a:lnTo>
                    <a:pt x="0" y="215"/>
                  </a:lnTo>
                  <a:lnTo>
                    <a:pt x="63" y="520"/>
                  </a:lnTo>
                  <a:lnTo>
                    <a:pt x="63" y="761"/>
                  </a:lnTo>
                  <a:lnTo>
                    <a:pt x="279" y="761"/>
                  </a:lnTo>
                  <a:lnTo>
                    <a:pt x="584" y="863"/>
                  </a:lnTo>
                  <a:lnTo>
                    <a:pt x="825" y="647"/>
                  </a:lnTo>
                  <a:lnTo>
                    <a:pt x="761" y="330"/>
                  </a:lnTo>
                  <a:lnTo>
                    <a:pt x="761" y="114"/>
                  </a:lnTo>
                  <a:lnTo>
                    <a:pt x="533" y="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F436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1" name="object 4651"/>
            <p:cNvSpPr/>
            <p:nvPr/>
          </p:nvSpPr>
          <p:spPr>
            <a:xfrm>
              <a:off x="12475925" y="68971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46" y="0"/>
                  </a:moveTo>
                  <a:lnTo>
                    <a:pt x="901" y="139"/>
                  </a:lnTo>
                  <a:lnTo>
                    <a:pt x="457" y="241"/>
                  </a:lnTo>
                  <a:lnTo>
                    <a:pt x="0" y="380"/>
                  </a:lnTo>
                  <a:lnTo>
                    <a:pt x="88" y="596"/>
                  </a:lnTo>
                  <a:lnTo>
                    <a:pt x="152" y="812"/>
                  </a:lnTo>
                  <a:lnTo>
                    <a:pt x="228" y="1028"/>
                  </a:lnTo>
                  <a:lnTo>
                    <a:pt x="698" y="888"/>
                  </a:lnTo>
                  <a:lnTo>
                    <a:pt x="1193" y="711"/>
                  </a:lnTo>
                  <a:lnTo>
                    <a:pt x="1689" y="546"/>
                  </a:lnTo>
                  <a:lnTo>
                    <a:pt x="1587" y="380"/>
                  </a:lnTo>
                  <a:lnTo>
                    <a:pt x="1473" y="190"/>
                  </a:lnTo>
                  <a:close/>
                </a:path>
              </a:pathLst>
            </a:custGeom>
            <a:solidFill>
              <a:srgbClr val="F04D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2" name="object 4652"/>
            <p:cNvSpPr/>
            <p:nvPr/>
          </p:nvSpPr>
          <p:spPr>
            <a:xfrm>
              <a:off x="12470033" y="68826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69" y="0"/>
                  </a:moveTo>
                  <a:lnTo>
                    <a:pt x="292" y="266"/>
                  </a:lnTo>
                  <a:lnTo>
                    <a:pt x="0" y="660"/>
                  </a:lnTo>
                  <a:lnTo>
                    <a:pt x="393" y="749"/>
                  </a:lnTo>
                  <a:lnTo>
                    <a:pt x="736" y="800"/>
                  </a:lnTo>
                  <a:lnTo>
                    <a:pt x="1054" y="876"/>
                  </a:lnTo>
                  <a:lnTo>
                    <a:pt x="1447" y="977"/>
                  </a:lnTo>
                  <a:lnTo>
                    <a:pt x="1219" y="596"/>
                  </a:lnTo>
                  <a:lnTo>
                    <a:pt x="1016" y="355"/>
                  </a:lnTo>
                  <a:lnTo>
                    <a:pt x="736" y="2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3" name="object 4653"/>
            <p:cNvSpPr/>
            <p:nvPr/>
          </p:nvSpPr>
          <p:spPr>
            <a:xfrm>
              <a:off x="12489173" y="689863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802" y="4318"/>
                  </a:moveTo>
                  <a:lnTo>
                    <a:pt x="6959" y="4318"/>
                  </a:lnTo>
                  <a:lnTo>
                    <a:pt x="6857" y="4724"/>
                  </a:lnTo>
                  <a:lnTo>
                    <a:pt x="6337" y="4851"/>
                  </a:lnTo>
                  <a:lnTo>
                    <a:pt x="3327" y="6324"/>
                  </a:lnTo>
                  <a:lnTo>
                    <a:pt x="5282" y="8432"/>
                  </a:lnTo>
                  <a:lnTo>
                    <a:pt x="5740" y="8280"/>
                  </a:lnTo>
                  <a:lnTo>
                    <a:pt x="6654" y="7924"/>
                  </a:lnTo>
                  <a:lnTo>
                    <a:pt x="5778" y="7124"/>
                  </a:lnTo>
                  <a:lnTo>
                    <a:pt x="5587" y="6235"/>
                  </a:lnTo>
                  <a:lnTo>
                    <a:pt x="7873" y="5029"/>
                  </a:lnTo>
                  <a:lnTo>
                    <a:pt x="8726" y="4445"/>
                  </a:lnTo>
                  <a:lnTo>
                    <a:pt x="8802" y="4318"/>
                  </a:lnTo>
                  <a:close/>
                </a:path>
                <a:path w="8890" h="8890">
                  <a:moveTo>
                    <a:pt x="7402" y="1244"/>
                  </a:moveTo>
                  <a:lnTo>
                    <a:pt x="4241" y="1244"/>
                  </a:lnTo>
                  <a:lnTo>
                    <a:pt x="4939" y="1841"/>
                  </a:lnTo>
                  <a:lnTo>
                    <a:pt x="6057" y="2997"/>
                  </a:lnTo>
                  <a:lnTo>
                    <a:pt x="5384" y="4445"/>
                  </a:lnTo>
                  <a:lnTo>
                    <a:pt x="6959" y="4318"/>
                  </a:lnTo>
                  <a:lnTo>
                    <a:pt x="8802" y="4318"/>
                  </a:lnTo>
                  <a:lnTo>
                    <a:pt x="8838" y="2984"/>
                  </a:lnTo>
                  <a:lnTo>
                    <a:pt x="8112" y="1828"/>
                  </a:lnTo>
                  <a:lnTo>
                    <a:pt x="7402" y="1244"/>
                  </a:lnTo>
                  <a:close/>
                </a:path>
                <a:path w="8890" h="8890">
                  <a:moveTo>
                    <a:pt x="2882" y="0"/>
                  </a:moveTo>
                  <a:lnTo>
                    <a:pt x="152" y="152"/>
                  </a:lnTo>
                  <a:lnTo>
                    <a:pt x="104" y="368"/>
                  </a:lnTo>
                  <a:lnTo>
                    <a:pt x="0" y="1244"/>
                  </a:lnTo>
                  <a:lnTo>
                    <a:pt x="609" y="2336"/>
                  </a:lnTo>
                  <a:lnTo>
                    <a:pt x="1523" y="2032"/>
                  </a:lnTo>
                  <a:lnTo>
                    <a:pt x="2425" y="1638"/>
                  </a:lnTo>
                  <a:lnTo>
                    <a:pt x="4241" y="1244"/>
                  </a:lnTo>
                  <a:lnTo>
                    <a:pt x="7402" y="1244"/>
                  </a:lnTo>
                  <a:lnTo>
                    <a:pt x="7264" y="939"/>
                  </a:lnTo>
                  <a:lnTo>
                    <a:pt x="6298" y="939"/>
                  </a:lnTo>
                  <a:lnTo>
                    <a:pt x="5435" y="520"/>
                  </a:lnTo>
                  <a:lnTo>
                    <a:pt x="4178" y="368"/>
                  </a:lnTo>
                  <a:lnTo>
                    <a:pt x="2882" y="0"/>
                  </a:lnTo>
                  <a:close/>
                </a:path>
                <a:path w="8890" h="8890">
                  <a:moveTo>
                    <a:pt x="6895" y="749"/>
                  </a:moveTo>
                  <a:lnTo>
                    <a:pt x="6298" y="939"/>
                  </a:lnTo>
                  <a:lnTo>
                    <a:pt x="7264" y="939"/>
                  </a:lnTo>
                  <a:lnTo>
                    <a:pt x="7124" y="800"/>
                  </a:lnTo>
                  <a:lnTo>
                    <a:pt x="6895" y="749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4" name="object 4654"/>
            <p:cNvSpPr/>
            <p:nvPr/>
          </p:nvSpPr>
          <p:spPr>
            <a:xfrm>
              <a:off x="12494568" y="68890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60" y="0"/>
                  </a:moveTo>
                  <a:lnTo>
                    <a:pt x="1612" y="50"/>
                  </a:lnTo>
                  <a:lnTo>
                    <a:pt x="952" y="203"/>
                  </a:lnTo>
                  <a:lnTo>
                    <a:pt x="1016" y="634"/>
                  </a:lnTo>
                  <a:lnTo>
                    <a:pt x="850" y="952"/>
                  </a:lnTo>
                  <a:lnTo>
                    <a:pt x="520" y="1206"/>
                  </a:lnTo>
                  <a:lnTo>
                    <a:pt x="355" y="1549"/>
                  </a:lnTo>
                  <a:lnTo>
                    <a:pt x="165" y="1917"/>
                  </a:lnTo>
                  <a:lnTo>
                    <a:pt x="0" y="2285"/>
                  </a:lnTo>
                  <a:lnTo>
                    <a:pt x="139" y="2451"/>
                  </a:lnTo>
                  <a:lnTo>
                    <a:pt x="241" y="2641"/>
                  </a:lnTo>
                  <a:lnTo>
                    <a:pt x="266" y="2844"/>
                  </a:lnTo>
                  <a:lnTo>
                    <a:pt x="609" y="2755"/>
                  </a:lnTo>
                  <a:lnTo>
                    <a:pt x="952" y="2692"/>
                  </a:lnTo>
                  <a:lnTo>
                    <a:pt x="1308" y="2603"/>
                  </a:lnTo>
                  <a:lnTo>
                    <a:pt x="1790" y="2362"/>
                  </a:lnTo>
                  <a:lnTo>
                    <a:pt x="2209" y="2044"/>
                  </a:lnTo>
                  <a:lnTo>
                    <a:pt x="2387" y="1498"/>
                  </a:lnTo>
                  <a:lnTo>
                    <a:pt x="2298" y="1066"/>
                  </a:lnTo>
                  <a:lnTo>
                    <a:pt x="2413" y="711"/>
                  </a:lnTo>
                  <a:lnTo>
                    <a:pt x="2755" y="457"/>
                  </a:lnTo>
                  <a:close/>
                </a:path>
              </a:pathLst>
            </a:custGeom>
            <a:solidFill>
              <a:srgbClr val="EE61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5" name="object 4655"/>
            <p:cNvSpPr/>
            <p:nvPr/>
          </p:nvSpPr>
          <p:spPr>
            <a:xfrm>
              <a:off x="12493810" y="68916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70" y="0"/>
                  </a:moveTo>
                  <a:lnTo>
                    <a:pt x="1714" y="88"/>
                  </a:lnTo>
                  <a:lnTo>
                    <a:pt x="1384" y="165"/>
                  </a:lnTo>
                  <a:lnTo>
                    <a:pt x="1028" y="253"/>
                  </a:lnTo>
                  <a:lnTo>
                    <a:pt x="482" y="406"/>
                  </a:lnTo>
                  <a:lnTo>
                    <a:pt x="330" y="749"/>
                  </a:lnTo>
                  <a:lnTo>
                    <a:pt x="177" y="1117"/>
                  </a:lnTo>
                  <a:lnTo>
                    <a:pt x="0" y="1460"/>
                  </a:lnTo>
                  <a:lnTo>
                    <a:pt x="1714" y="2387"/>
                  </a:lnTo>
                  <a:lnTo>
                    <a:pt x="1625" y="83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75A7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6" name="object 4656"/>
            <p:cNvSpPr/>
            <p:nvPr/>
          </p:nvSpPr>
          <p:spPr>
            <a:xfrm>
              <a:off x="12495471" y="6898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42" y="0"/>
                  </a:moveTo>
                  <a:lnTo>
                    <a:pt x="241" y="292"/>
                  </a:lnTo>
                  <a:lnTo>
                    <a:pt x="114" y="571"/>
                  </a:lnTo>
                  <a:lnTo>
                    <a:pt x="0" y="876"/>
                  </a:lnTo>
                  <a:lnTo>
                    <a:pt x="215" y="825"/>
                  </a:lnTo>
                  <a:lnTo>
                    <a:pt x="393" y="749"/>
                  </a:lnTo>
                  <a:lnTo>
                    <a:pt x="596" y="685"/>
                  </a:lnTo>
                  <a:lnTo>
                    <a:pt x="533" y="444"/>
                  </a:lnTo>
                  <a:lnTo>
                    <a:pt x="444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7" name="object 4657"/>
            <p:cNvSpPr/>
            <p:nvPr/>
          </p:nvSpPr>
          <p:spPr>
            <a:xfrm>
              <a:off x="12494285" y="689138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546" y="558"/>
                  </a:moveTo>
                  <a:lnTo>
                    <a:pt x="508" y="342"/>
                  </a:lnTo>
                  <a:lnTo>
                    <a:pt x="406" y="165"/>
                  </a:lnTo>
                  <a:lnTo>
                    <a:pt x="266" y="0"/>
                  </a:lnTo>
                  <a:lnTo>
                    <a:pt x="190" y="215"/>
                  </a:lnTo>
                  <a:lnTo>
                    <a:pt x="101" y="457"/>
                  </a:lnTo>
                  <a:lnTo>
                    <a:pt x="0" y="711"/>
                  </a:lnTo>
                  <a:lnTo>
                    <a:pt x="546" y="558"/>
                  </a:lnTo>
                  <a:close/>
                </a:path>
                <a:path w="2540" h="6984">
                  <a:moveTo>
                    <a:pt x="2159" y="6121"/>
                  </a:moveTo>
                  <a:lnTo>
                    <a:pt x="2120" y="5664"/>
                  </a:lnTo>
                  <a:lnTo>
                    <a:pt x="1676" y="5930"/>
                  </a:lnTo>
                  <a:lnTo>
                    <a:pt x="1524" y="6324"/>
                  </a:lnTo>
                  <a:lnTo>
                    <a:pt x="1638" y="6807"/>
                  </a:lnTo>
                  <a:lnTo>
                    <a:pt x="1981" y="6515"/>
                  </a:lnTo>
                  <a:lnTo>
                    <a:pt x="2159" y="6121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8" name="object 4658"/>
            <p:cNvSpPr/>
            <p:nvPr/>
          </p:nvSpPr>
          <p:spPr>
            <a:xfrm>
              <a:off x="12495096" y="68893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304" y="317"/>
                  </a:lnTo>
                  <a:lnTo>
                    <a:pt x="126" y="647"/>
                  </a:lnTo>
                  <a:lnTo>
                    <a:pt x="0" y="990"/>
                  </a:lnTo>
                  <a:lnTo>
                    <a:pt x="317" y="736"/>
                  </a:lnTo>
                  <a:lnTo>
                    <a:pt x="495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59" name="object 4659"/>
            <p:cNvSpPr/>
            <p:nvPr/>
          </p:nvSpPr>
          <p:spPr>
            <a:xfrm>
              <a:off x="12494923" y="68883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6" y="0"/>
                  </a:moveTo>
                  <a:lnTo>
                    <a:pt x="38" y="241"/>
                  </a:lnTo>
                  <a:lnTo>
                    <a:pt x="228" y="266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0" name="object 4660"/>
            <p:cNvSpPr/>
            <p:nvPr/>
          </p:nvSpPr>
          <p:spPr>
            <a:xfrm>
              <a:off x="12481363" y="690010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6045" y="0"/>
                  </a:moveTo>
                  <a:lnTo>
                    <a:pt x="4953" y="812"/>
                  </a:lnTo>
                  <a:lnTo>
                    <a:pt x="4203" y="114"/>
                  </a:lnTo>
                  <a:lnTo>
                    <a:pt x="3644" y="317"/>
                  </a:lnTo>
                  <a:lnTo>
                    <a:pt x="3187" y="647"/>
                  </a:lnTo>
                  <a:lnTo>
                    <a:pt x="3086" y="1308"/>
                  </a:lnTo>
                  <a:lnTo>
                    <a:pt x="3340" y="2070"/>
                  </a:lnTo>
                  <a:lnTo>
                    <a:pt x="3975" y="2844"/>
                  </a:lnTo>
                  <a:lnTo>
                    <a:pt x="3187" y="5003"/>
                  </a:lnTo>
                  <a:lnTo>
                    <a:pt x="2489" y="2463"/>
                  </a:lnTo>
                  <a:lnTo>
                    <a:pt x="1689" y="3949"/>
                  </a:lnTo>
                  <a:lnTo>
                    <a:pt x="1371" y="4165"/>
                  </a:lnTo>
                  <a:lnTo>
                    <a:pt x="1130" y="4419"/>
                  </a:lnTo>
                  <a:lnTo>
                    <a:pt x="1041" y="5054"/>
                  </a:lnTo>
                  <a:lnTo>
                    <a:pt x="635" y="5359"/>
                  </a:lnTo>
                  <a:lnTo>
                    <a:pt x="50" y="5499"/>
                  </a:lnTo>
                  <a:lnTo>
                    <a:pt x="0" y="5651"/>
                  </a:lnTo>
                  <a:lnTo>
                    <a:pt x="533" y="6197"/>
                  </a:lnTo>
                  <a:lnTo>
                    <a:pt x="1181" y="6464"/>
                  </a:lnTo>
                  <a:lnTo>
                    <a:pt x="1905" y="6515"/>
                  </a:lnTo>
                  <a:lnTo>
                    <a:pt x="3124" y="5969"/>
                  </a:lnTo>
                  <a:lnTo>
                    <a:pt x="4343" y="5626"/>
                  </a:lnTo>
                  <a:lnTo>
                    <a:pt x="5689" y="5803"/>
                  </a:lnTo>
                  <a:lnTo>
                    <a:pt x="6845" y="5041"/>
                  </a:lnTo>
                  <a:lnTo>
                    <a:pt x="8547" y="4495"/>
                  </a:lnTo>
                  <a:lnTo>
                    <a:pt x="5537" y="2197"/>
                  </a:lnTo>
                  <a:lnTo>
                    <a:pt x="6273" y="1320"/>
                  </a:lnTo>
                  <a:lnTo>
                    <a:pt x="6794" y="66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1" name="object 4661"/>
            <p:cNvSpPr/>
            <p:nvPr/>
          </p:nvSpPr>
          <p:spPr>
            <a:xfrm>
              <a:off x="12477271" y="689653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435" y="0"/>
                  </a:moveTo>
                  <a:lnTo>
                    <a:pt x="952" y="203"/>
                  </a:lnTo>
                  <a:lnTo>
                    <a:pt x="495" y="444"/>
                  </a:lnTo>
                  <a:lnTo>
                    <a:pt x="0" y="660"/>
                  </a:lnTo>
                  <a:lnTo>
                    <a:pt x="127" y="850"/>
                  </a:lnTo>
                  <a:lnTo>
                    <a:pt x="241" y="1041"/>
                  </a:lnTo>
                  <a:lnTo>
                    <a:pt x="342" y="1244"/>
                  </a:lnTo>
                  <a:lnTo>
                    <a:pt x="1206" y="647"/>
                  </a:lnTo>
                  <a:lnTo>
                    <a:pt x="2159" y="1587"/>
                  </a:lnTo>
                  <a:lnTo>
                    <a:pt x="3060" y="1155"/>
                  </a:lnTo>
                  <a:lnTo>
                    <a:pt x="2895" y="152"/>
                  </a:lnTo>
                  <a:lnTo>
                    <a:pt x="2146" y="10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05D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2" name="object 4662"/>
            <p:cNvSpPr/>
            <p:nvPr/>
          </p:nvSpPr>
          <p:spPr>
            <a:xfrm>
              <a:off x="12480328" y="69014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03" y="431"/>
                  </a:moveTo>
                  <a:lnTo>
                    <a:pt x="825" y="203"/>
                  </a:lnTo>
                  <a:lnTo>
                    <a:pt x="622" y="38"/>
                  </a:lnTo>
                  <a:lnTo>
                    <a:pt x="203" y="0"/>
                  </a:lnTo>
                  <a:lnTo>
                    <a:pt x="0" y="203"/>
                  </a:lnTo>
                  <a:lnTo>
                    <a:pt x="127" y="431"/>
                  </a:lnTo>
                  <a:lnTo>
                    <a:pt x="203" y="584"/>
                  </a:lnTo>
                  <a:lnTo>
                    <a:pt x="495" y="647"/>
                  </a:lnTo>
                  <a:lnTo>
                    <a:pt x="685" y="749"/>
                  </a:lnTo>
                  <a:lnTo>
                    <a:pt x="952" y="635"/>
                  </a:lnTo>
                  <a:lnTo>
                    <a:pt x="1003" y="431"/>
                  </a:lnTo>
                  <a:close/>
                </a:path>
                <a:path w="2540" h="3175">
                  <a:moveTo>
                    <a:pt x="2146" y="3060"/>
                  </a:moveTo>
                  <a:lnTo>
                    <a:pt x="2044" y="2857"/>
                  </a:lnTo>
                  <a:lnTo>
                    <a:pt x="1955" y="2641"/>
                  </a:lnTo>
                  <a:lnTo>
                    <a:pt x="1854" y="2476"/>
                  </a:lnTo>
                  <a:lnTo>
                    <a:pt x="1612" y="2260"/>
                  </a:lnTo>
                  <a:lnTo>
                    <a:pt x="1308" y="2438"/>
                  </a:lnTo>
                  <a:lnTo>
                    <a:pt x="1308" y="2628"/>
                  </a:lnTo>
                  <a:lnTo>
                    <a:pt x="1549" y="2844"/>
                  </a:lnTo>
                  <a:lnTo>
                    <a:pt x="1739" y="2908"/>
                  </a:lnTo>
                  <a:lnTo>
                    <a:pt x="2146" y="306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3" name="object 4663"/>
            <p:cNvSpPr/>
            <p:nvPr/>
          </p:nvSpPr>
          <p:spPr>
            <a:xfrm>
              <a:off x="12483477" y="69016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" y="241"/>
                  </a:lnTo>
                  <a:lnTo>
                    <a:pt x="241" y="317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4" name="object 4664"/>
            <p:cNvSpPr/>
            <p:nvPr/>
          </p:nvSpPr>
          <p:spPr>
            <a:xfrm>
              <a:off x="12486892" y="690076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257" y="0"/>
                  </a:moveTo>
                  <a:lnTo>
                    <a:pt x="749" y="660"/>
                  </a:lnTo>
                  <a:lnTo>
                    <a:pt x="0" y="1536"/>
                  </a:lnTo>
                  <a:lnTo>
                    <a:pt x="3022" y="3835"/>
                  </a:lnTo>
                  <a:lnTo>
                    <a:pt x="1308" y="4381"/>
                  </a:lnTo>
                  <a:lnTo>
                    <a:pt x="165" y="5143"/>
                  </a:lnTo>
                  <a:lnTo>
                    <a:pt x="1549" y="6197"/>
                  </a:lnTo>
                  <a:lnTo>
                    <a:pt x="2235" y="6743"/>
                  </a:lnTo>
                  <a:lnTo>
                    <a:pt x="3225" y="6934"/>
                  </a:lnTo>
                  <a:lnTo>
                    <a:pt x="3365" y="7810"/>
                  </a:lnTo>
                  <a:lnTo>
                    <a:pt x="3708" y="8547"/>
                  </a:lnTo>
                  <a:lnTo>
                    <a:pt x="4064" y="8153"/>
                  </a:lnTo>
                  <a:lnTo>
                    <a:pt x="4457" y="7746"/>
                  </a:lnTo>
                  <a:lnTo>
                    <a:pt x="4813" y="7353"/>
                  </a:lnTo>
                  <a:lnTo>
                    <a:pt x="4673" y="5537"/>
                  </a:lnTo>
                  <a:lnTo>
                    <a:pt x="4356" y="3733"/>
                  </a:lnTo>
                  <a:lnTo>
                    <a:pt x="4470" y="660"/>
                  </a:lnTo>
                  <a:lnTo>
                    <a:pt x="3467" y="711"/>
                  </a:lnTo>
                  <a:lnTo>
                    <a:pt x="2882" y="203"/>
                  </a:lnTo>
                  <a:lnTo>
                    <a:pt x="2222" y="482"/>
                  </a:lnTo>
                  <a:lnTo>
                    <a:pt x="1270" y="5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5" name="object 4665"/>
            <p:cNvSpPr/>
            <p:nvPr/>
          </p:nvSpPr>
          <p:spPr>
            <a:xfrm>
              <a:off x="12488166" y="69008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406"/>
                  </a:moveTo>
                  <a:lnTo>
                    <a:pt x="317" y="114"/>
                  </a:lnTo>
                  <a:lnTo>
                    <a:pt x="0" y="0"/>
                  </a:lnTo>
                  <a:lnTo>
                    <a:pt x="317" y="114"/>
                  </a:lnTo>
                  <a:lnTo>
                    <a:pt x="952" y="406"/>
                  </a:lnTo>
                  <a:close/>
                </a:path>
              </a:pathLst>
            </a:custGeom>
            <a:solidFill>
              <a:srgbClr val="EF48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6" name="object 4666"/>
            <p:cNvSpPr/>
            <p:nvPr/>
          </p:nvSpPr>
          <p:spPr>
            <a:xfrm>
              <a:off x="12483134" y="6897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36" y="0"/>
                  </a:moveTo>
                  <a:lnTo>
                    <a:pt x="469" y="63"/>
                  </a:lnTo>
                  <a:lnTo>
                    <a:pt x="254" y="152"/>
                  </a:lnTo>
                  <a:lnTo>
                    <a:pt x="0" y="215"/>
                  </a:lnTo>
                  <a:lnTo>
                    <a:pt x="393" y="660"/>
                  </a:lnTo>
                  <a:lnTo>
                    <a:pt x="660" y="66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B34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7" name="object 4667"/>
            <p:cNvSpPr/>
            <p:nvPr/>
          </p:nvSpPr>
          <p:spPr>
            <a:xfrm>
              <a:off x="12468694" y="694902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52" y="469"/>
                  </a:lnTo>
                  <a:lnTo>
                    <a:pt x="317" y="927"/>
                  </a:lnTo>
                  <a:lnTo>
                    <a:pt x="507" y="1384"/>
                  </a:lnTo>
                  <a:lnTo>
                    <a:pt x="749" y="1295"/>
                  </a:lnTo>
                  <a:lnTo>
                    <a:pt x="965" y="1193"/>
                  </a:lnTo>
                  <a:lnTo>
                    <a:pt x="1193" y="1117"/>
                  </a:lnTo>
                  <a:lnTo>
                    <a:pt x="952" y="571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8" name="object 4668"/>
            <p:cNvSpPr/>
            <p:nvPr/>
          </p:nvSpPr>
          <p:spPr>
            <a:xfrm>
              <a:off x="12477345" y="69556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01" y="0"/>
                  </a:moveTo>
                  <a:lnTo>
                    <a:pt x="660" y="88"/>
                  </a:lnTo>
                  <a:lnTo>
                    <a:pt x="444" y="165"/>
                  </a:lnTo>
                  <a:lnTo>
                    <a:pt x="215" y="254"/>
                  </a:lnTo>
                  <a:lnTo>
                    <a:pt x="50" y="431"/>
                  </a:lnTo>
                  <a:lnTo>
                    <a:pt x="0" y="800"/>
                  </a:lnTo>
                  <a:lnTo>
                    <a:pt x="165" y="939"/>
                  </a:lnTo>
                  <a:lnTo>
                    <a:pt x="495" y="939"/>
                  </a:lnTo>
                  <a:lnTo>
                    <a:pt x="609" y="635"/>
                  </a:lnTo>
                  <a:lnTo>
                    <a:pt x="749" y="317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69" name="object 4669"/>
            <p:cNvSpPr/>
            <p:nvPr/>
          </p:nvSpPr>
          <p:spPr>
            <a:xfrm>
              <a:off x="12468852" y="694380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2959" y="0"/>
                  </a:moveTo>
                  <a:lnTo>
                    <a:pt x="1016" y="50"/>
                  </a:lnTo>
                  <a:lnTo>
                    <a:pt x="800" y="152"/>
                  </a:lnTo>
                  <a:lnTo>
                    <a:pt x="342" y="330"/>
                  </a:lnTo>
                  <a:lnTo>
                    <a:pt x="1066" y="1498"/>
                  </a:lnTo>
                  <a:lnTo>
                    <a:pt x="419" y="2539"/>
                  </a:lnTo>
                  <a:lnTo>
                    <a:pt x="0" y="3594"/>
                  </a:lnTo>
                  <a:lnTo>
                    <a:pt x="444" y="3403"/>
                  </a:lnTo>
                  <a:lnTo>
                    <a:pt x="1358" y="3086"/>
                  </a:lnTo>
                  <a:lnTo>
                    <a:pt x="2019" y="3162"/>
                  </a:lnTo>
                  <a:lnTo>
                    <a:pt x="2349" y="3632"/>
                  </a:lnTo>
                  <a:lnTo>
                    <a:pt x="2565" y="4190"/>
                  </a:lnTo>
                  <a:lnTo>
                    <a:pt x="3403" y="3911"/>
                  </a:lnTo>
                  <a:lnTo>
                    <a:pt x="4191" y="3962"/>
                  </a:lnTo>
                  <a:lnTo>
                    <a:pt x="4864" y="4546"/>
                  </a:lnTo>
                  <a:lnTo>
                    <a:pt x="5448" y="5029"/>
                  </a:lnTo>
                  <a:lnTo>
                    <a:pt x="6057" y="5181"/>
                  </a:lnTo>
                  <a:lnTo>
                    <a:pt x="6794" y="4940"/>
                  </a:lnTo>
                  <a:lnTo>
                    <a:pt x="6642" y="4483"/>
                  </a:lnTo>
                  <a:lnTo>
                    <a:pt x="6540" y="4241"/>
                  </a:lnTo>
                  <a:lnTo>
                    <a:pt x="6286" y="3555"/>
                  </a:lnTo>
                  <a:lnTo>
                    <a:pt x="5753" y="2197"/>
                  </a:lnTo>
                  <a:lnTo>
                    <a:pt x="3898" y="209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0" name="object 4670"/>
            <p:cNvSpPr/>
            <p:nvPr/>
          </p:nvSpPr>
          <p:spPr>
            <a:xfrm>
              <a:off x="12475374" y="694730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2070" y="0"/>
                  </a:moveTo>
                  <a:lnTo>
                    <a:pt x="1168" y="342"/>
                  </a:lnTo>
                  <a:lnTo>
                    <a:pt x="698" y="495"/>
                  </a:lnTo>
                  <a:lnTo>
                    <a:pt x="482" y="596"/>
                  </a:lnTo>
                  <a:lnTo>
                    <a:pt x="241" y="685"/>
                  </a:lnTo>
                  <a:lnTo>
                    <a:pt x="0" y="749"/>
                  </a:lnTo>
                  <a:lnTo>
                    <a:pt x="114" y="990"/>
                  </a:lnTo>
                  <a:lnTo>
                    <a:pt x="279" y="1447"/>
                  </a:lnTo>
                  <a:lnTo>
                    <a:pt x="1485" y="1841"/>
                  </a:lnTo>
                  <a:lnTo>
                    <a:pt x="1892" y="2590"/>
                  </a:lnTo>
                  <a:lnTo>
                    <a:pt x="1574" y="5283"/>
                  </a:lnTo>
                  <a:lnTo>
                    <a:pt x="1600" y="6756"/>
                  </a:lnTo>
                  <a:lnTo>
                    <a:pt x="3721" y="6438"/>
                  </a:lnTo>
                  <a:lnTo>
                    <a:pt x="4292" y="4000"/>
                  </a:lnTo>
                  <a:lnTo>
                    <a:pt x="4229" y="173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1" name="object 4671"/>
            <p:cNvSpPr/>
            <p:nvPr/>
          </p:nvSpPr>
          <p:spPr>
            <a:xfrm>
              <a:off x="12470216" y="69468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41" y="546"/>
                  </a:lnTo>
                  <a:lnTo>
                    <a:pt x="546" y="1016"/>
                  </a:lnTo>
                  <a:lnTo>
                    <a:pt x="1206" y="1104"/>
                  </a:lnTo>
                  <a:lnTo>
                    <a:pt x="990" y="546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2" name="object 4672"/>
            <p:cNvSpPr/>
            <p:nvPr/>
          </p:nvSpPr>
          <p:spPr>
            <a:xfrm>
              <a:off x="12461307" y="692176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8447" y="21780"/>
                  </a:moveTo>
                  <a:lnTo>
                    <a:pt x="7099" y="21780"/>
                  </a:lnTo>
                  <a:lnTo>
                    <a:pt x="7874" y="22364"/>
                  </a:lnTo>
                  <a:lnTo>
                    <a:pt x="8559" y="22085"/>
                  </a:lnTo>
                  <a:lnTo>
                    <a:pt x="8447" y="21780"/>
                  </a:lnTo>
                  <a:close/>
                </a:path>
                <a:path w="13970" h="22859">
                  <a:moveTo>
                    <a:pt x="6604" y="18935"/>
                  </a:moveTo>
                  <a:lnTo>
                    <a:pt x="6722" y="20243"/>
                  </a:lnTo>
                  <a:lnTo>
                    <a:pt x="6654" y="20624"/>
                  </a:lnTo>
                  <a:lnTo>
                    <a:pt x="5778" y="20777"/>
                  </a:lnTo>
                  <a:lnTo>
                    <a:pt x="4597" y="21272"/>
                  </a:lnTo>
                  <a:lnTo>
                    <a:pt x="4368" y="21348"/>
                  </a:lnTo>
                  <a:lnTo>
                    <a:pt x="4622" y="22034"/>
                  </a:lnTo>
                  <a:lnTo>
                    <a:pt x="4826" y="21932"/>
                  </a:lnTo>
                  <a:lnTo>
                    <a:pt x="5308" y="21780"/>
                  </a:lnTo>
                  <a:lnTo>
                    <a:pt x="8447" y="21780"/>
                  </a:lnTo>
                  <a:lnTo>
                    <a:pt x="8288" y="21348"/>
                  </a:lnTo>
                  <a:lnTo>
                    <a:pt x="8394" y="20243"/>
                  </a:lnTo>
                  <a:lnTo>
                    <a:pt x="9156" y="19519"/>
                  </a:lnTo>
                  <a:lnTo>
                    <a:pt x="9792" y="18999"/>
                  </a:lnTo>
                  <a:lnTo>
                    <a:pt x="7505" y="18999"/>
                  </a:lnTo>
                  <a:lnTo>
                    <a:pt x="6604" y="18935"/>
                  </a:lnTo>
                  <a:close/>
                </a:path>
                <a:path w="13970" h="22859">
                  <a:moveTo>
                    <a:pt x="7099" y="21780"/>
                  </a:moveTo>
                  <a:lnTo>
                    <a:pt x="5308" y="21780"/>
                  </a:lnTo>
                  <a:lnTo>
                    <a:pt x="6159" y="21894"/>
                  </a:lnTo>
                  <a:lnTo>
                    <a:pt x="7099" y="21780"/>
                  </a:lnTo>
                  <a:close/>
                </a:path>
                <a:path w="13970" h="22859">
                  <a:moveTo>
                    <a:pt x="9149" y="7899"/>
                  </a:moveTo>
                  <a:lnTo>
                    <a:pt x="5410" y="7899"/>
                  </a:lnTo>
                  <a:lnTo>
                    <a:pt x="6027" y="8572"/>
                  </a:lnTo>
                  <a:lnTo>
                    <a:pt x="6134" y="10515"/>
                  </a:lnTo>
                  <a:lnTo>
                    <a:pt x="6070" y="11480"/>
                  </a:lnTo>
                  <a:lnTo>
                    <a:pt x="5969" y="15239"/>
                  </a:lnTo>
                  <a:lnTo>
                    <a:pt x="6769" y="15913"/>
                  </a:lnTo>
                  <a:lnTo>
                    <a:pt x="7342" y="16598"/>
                  </a:lnTo>
                  <a:lnTo>
                    <a:pt x="7450" y="16814"/>
                  </a:lnTo>
                  <a:lnTo>
                    <a:pt x="7696" y="17729"/>
                  </a:lnTo>
                  <a:lnTo>
                    <a:pt x="8204" y="18897"/>
                  </a:lnTo>
                  <a:lnTo>
                    <a:pt x="7505" y="18999"/>
                  </a:lnTo>
                  <a:lnTo>
                    <a:pt x="9792" y="18999"/>
                  </a:lnTo>
                  <a:lnTo>
                    <a:pt x="11557" y="17589"/>
                  </a:lnTo>
                  <a:lnTo>
                    <a:pt x="12490" y="16814"/>
                  </a:lnTo>
                  <a:lnTo>
                    <a:pt x="8496" y="16814"/>
                  </a:lnTo>
                  <a:lnTo>
                    <a:pt x="8051" y="16395"/>
                  </a:lnTo>
                  <a:lnTo>
                    <a:pt x="8166" y="15786"/>
                  </a:lnTo>
                  <a:lnTo>
                    <a:pt x="10241" y="15786"/>
                  </a:lnTo>
                  <a:lnTo>
                    <a:pt x="9956" y="15735"/>
                  </a:lnTo>
                  <a:lnTo>
                    <a:pt x="10642" y="14579"/>
                  </a:lnTo>
                  <a:lnTo>
                    <a:pt x="10309" y="14287"/>
                  </a:lnTo>
                  <a:lnTo>
                    <a:pt x="7861" y="14287"/>
                  </a:lnTo>
                  <a:lnTo>
                    <a:pt x="7645" y="14185"/>
                  </a:lnTo>
                  <a:lnTo>
                    <a:pt x="7861" y="13931"/>
                  </a:lnTo>
                  <a:lnTo>
                    <a:pt x="9904" y="13931"/>
                  </a:lnTo>
                  <a:lnTo>
                    <a:pt x="9398" y="13487"/>
                  </a:lnTo>
                  <a:lnTo>
                    <a:pt x="9956" y="11988"/>
                  </a:lnTo>
                  <a:lnTo>
                    <a:pt x="10998" y="11823"/>
                  </a:lnTo>
                  <a:lnTo>
                    <a:pt x="11658" y="11480"/>
                  </a:lnTo>
                  <a:lnTo>
                    <a:pt x="12623" y="10515"/>
                  </a:lnTo>
                  <a:lnTo>
                    <a:pt x="13754" y="9524"/>
                  </a:lnTo>
                  <a:lnTo>
                    <a:pt x="12566" y="8674"/>
                  </a:lnTo>
                  <a:lnTo>
                    <a:pt x="9372" y="8674"/>
                  </a:lnTo>
                  <a:lnTo>
                    <a:pt x="9149" y="7899"/>
                  </a:lnTo>
                  <a:close/>
                </a:path>
                <a:path w="13970" h="22859">
                  <a:moveTo>
                    <a:pt x="10241" y="15786"/>
                  </a:moveTo>
                  <a:lnTo>
                    <a:pt x="8166" y="15786"/>
                  </a:lnTo>
                  <a:lnTo>
                    <a:pt x="8305" y="15925"/>
                  </a:lnTo>
                  <a:lnTo>
                    <a:pt x="8493" y="16014"/>
                  </a:lnTo>
                  <a:lnTo>
                    <a:pt x="8587" y="16522"/>
                  </a:lnTo>
                  <a:lnTo>
                    <a:pt x="8496" y="16814"/>
                  </a:lnTo>
                  <a:lnTo>
                    <a:pt x="12490" y="16814"/>
                  </a:lnTo>
                  <a:lnTo>
                    <a:pt x="12643" y="16687"/>
                  </a:lnTo>
                  <a:lnTo>
                    <a:pt x="12541" y="16014"/>
                  </a:lnTo>
                  <a:lnTo>
                    <a:pt x="10668" y="16014"/>
                  </a:lnTo>
                  <a:lnTo>
                    <a:pt x="10312" y="15798"/>
                  </a:lnTo>
                  <a:close/>
                </a:path>
                <a:path w="13970" h="22859">
                  <a:moveTo>
                    <a:pt x="11303" y="14782"/>
                  </a:moveTo>
                  <a:lnTo>
                    <a:pt x="11385" y="15239"/>
                  </a:lnTo>
                  <a:lnTo>
                    <a:pt x="11639" y="15735"/>
                  </a:lnTo>
                  <a:lnTo>
                    <a:pt x="10668" y="16014"/>
                  </a:lnTo>
                  <a:lnTo>
                    <a:pt x="12541" y="16014"/>
                  </a:lnTo>
                  <a:lnTo>
                    <a:pt x="12255" y="15214"/>
                  </a:lnTo>
                  <a:lnTo>
                    <a:pt x="11925" y="15049"/>
                  </a:lnTo>
                  <a:lnTo>
                    <a:pt x="11303" y="14782"/>
                  </a:lnTo>
                  <a:close/>
                </a:path>
                <a:path w="13970" h="22859">
                  <a:moveTo>
                    <a:pt x="9904" y="13931"/>
                  </a:moveTo>
                  <a:lnTo>
                    <a:pt x="7861" y="13931"/>
                  </a:lnTo>
                  <a:lnTo>
                    <a:pt x="8166" y="14033"/>
                  </a:lnTo>
                  <a:lnTo>
                    <a:pt x="8026" y="14249"/>
                  </a:lnTo>
                  <a:lnTo>
                    <a:pt x="7861" y="14287"/>
                  </a:lnTo>
                  <a:lnTo>
                    <a:pt x="10309" y="14287"/>
                  </a:lnTo>
                  <a:lnTo>
                    <a:pt x="9904" y="13931"/>
                  </a:lnTo>
                  <a:close/>
                </a:path>
                <a:path w="13970" h="22859">
                  <a:moveTo>
                    <a:pt x="11963" y="8242"/>
                  </a:moveTo>
                  <a:lnTo>
                    <a:pt x="10744" y="8572"/>
                  </a:lnTo>
                  <a:lnTo>
                    <a:pt x="9372" y="8674"/>
                  </a:lnTo>
                  <a:lnTo>
                    <a:pt x="12566" y="8674"/>
                  </a:lnTo>
                  <a:lnTo>
                    <a:pt x="11963" y="8242"/>
                  </a:lnTo>
                  <a:close/>
                </a:path>
                <a:path w="13970" h="22859">
                  <a:moveTo>
                    <a:pt x="9043" y="7531"/>
                  </a:moveTo>
                  <a:lnTo>
                    <a:pt x="2463" y="7531"/>
                  </a:lnTo>
                  <a:lnTo>
                    <a:pt x="3365" y="8369"/>
                  </a:lnTo>
                  <a:lnTo>
                    <a:pt x="5410" y="7899"/>
                  </a:lnTo>
                  <a:lnTo>
                    <a:pt x="9149" y="7899"/>
                  </a:lnTo>
                  <a:lnTo>
                    <a:pt x="9043" y="7531"/>
                  </a:lnTo>
                  <a:close/>
                </a:path>
                <a:path w="13970" h="22859">
                  <a:moveTo>
                    <a:pt x="2794" y="4165"/>
                  </a:moveTo>
                  <a:lnTo>
                    <a:pt x="1371" y="5181"/>
                  </a:lnTo>
                  <a:lnTo>
                    <a:pt x="2171" y="6591"/>
                  </a:lnTo>
                  <a:lnTo>
                    <a:pt x="46" y="6591"/>
                  </a:lnTo>
                  <a:lnTo>
                    <a:pt x="127" y="7264"/>
                  </a:lnTo>
                  <a:lnTo>
                    <a:pt x="1003" y="8242"/>
                  </a:lnTo>
                  <a:lnTo>
                    <a:pt x="2463" y="7531"/>
                  </a:lnTo>
                  <a:lnTo>
                    <a:pt x="9043" y="7531"/>
                  </a:lnTo>
                  <a:lnTo>
                    <a:pt x="8773" y="6591"/>
                  </a:lnTo>
                  <a:lnTo>
                    <a:pt x="2171" y="6591"/>
                  </a:lnTo>
                  <a:lnTo>
                    <a:pt x="0" y="6197"/>
                  </a:lnTo>
                  <a:lnTo>
                    <a:pt x="8660" y="6197"/>
                  </a:lnTo>
                  <a:lnTo>
                    <a:pt x="8496" y="5626"/>
                  </a:lnTo>
                  <a:lnTo>
                    <a:pt x="9329" y="4927"/>
                  </a:lnTo>
                  <a:lnTo>
                    <a:pt x="5181" y="4927"/>
                  </a:lnTo>
                  <a:lnTo>
                    <a:pt x="2794" y="4165"/>
                  </a:lnTo>
                  <a:close/>
                </a:path>
                <a:path w="13970" h="22859">
                  <a:moveTo>
                    <a:pt x="5943" y="2679"/>
                  </a:moveTo>
                  <a:lnTo>
                    <a:pt x="5181" y="4927"/>
                  </a:lnTo>
                  <a:lnTo>
                    <a:pt x="9329" y="4927"/>
                  </a:lnTo>
                  <a:lnTo>
                    <a:pt x="9677" y="4635"/>
                  </a:lnTo>
                  <a:lnTo>
                    <a:pt x="11049" y="3949"/>
                  </a:lnTo>
                  <a:lnTo>
                    <a:pt x="9970" y="2997"/>
                  </a:lnTo>
                  <a:lnTo>
                    <a:pt x="7696" y="2997"/>
                  </a:lnTo>
                  <a:lnTo>
                    <a:pt x="6159" y="2933"/>
                  </a:lnTo>
                  <a:lnTo>
                    <a:pt x="5943" y="2679"/>
                  </a:lnTo>
                  <a:close/>
                </a:path>
                <a:path w="13970" h="22859">
                  <a:moveTo>
                    <a:pt x="8851" y="0"/>
                  </a:moveTo>
                  <a:lnTo>
                    <a:pt x="8166" y="266"/>
                  </a:lnTo>
                  <a:lnTo>
                    <a:pt x="8229" y="482"/>
                  </a:lnTo>
                  <a:lnTo>
                    <a:pt x="8356" y="723"/>
                  </a:lnTo>
                  <a:lnTo>
                    <a:pt x="8569" y="1498"/>
                  </a:lnTo>
                  <a:lnTo>
                    <a:pt x="9156" y="2235"/>
                  </a:lnTo>
                  <a:lnTo>
                    <a:pt x="7696" y="2997"/>
                  </a:lnTo>
                  <a:lnTo>
                    <a:pt x="9970" y="2997"/>
                  </a:lnTo>
                  <a:lnTo>
                    <a:pt x="8851" y="0"/>
                  </a:lnTo>
                  <a:close/>
                </a:path>
                <a:path w="13970" h="22859">
                  <a:moveTo>
                    <a:pt x="6121" y="1384"/>
                  </a:moveTo>
                  <a:lnTo>
                    <a:pt x="5448" y="1498"/>
                  </a:lnTo>
                  <a:lnTo>
                    <a:pt x="5943" y="2679"/>
                  </a:lnTo>
                  <a:lnTo>
                    <a:pt x="6248" y="2692"/>
                  </a:lnTo>
                  <a:lnTo>
                    <a:pt x="6273" y="2946"/>
                  </a:lnTo>
                  <a:lnTo>
                    <a:pt x="7680" y="2946"/>
                  </a:lnTo>
                  <a:lnTo>
                    <a:pt x="7404" y="2044"/>
                  </a:lnTo>
                  <a:lnTo>
                    <a:pt x="7023" y="1473"/>
                  </a:lnTo>
                  <a:lnTo>
                    <a:pt x="6121" y="1384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3" name="object 4673"/>
            <p:cNvSpPr/>
            <p:nvPr/>
          </p:nvSpPr>
          <p:spPr>
            <a:xfrm>
              <a:off x="12466468" y="694354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30" y="0"/>
                  </a:moveTo>
                  <a:lnTo>
                    <a:pt x="1003" y="114"/>
                  </a:lnTo>
                  <a:lnTo>
                    <a:pt x="139" y="0"/>
                  </a:lnTo>
                  <a:lnTo>
                    <a:pt x="0" y="889"/>
                  </a:lnTo>
                  <a:lnTo>
                    <a:pt x="190" y="1765"/>
                  </a:lnTo>
                  <a:lnTo>
                    <a:pt x="2158" y="2400"/>
                  </a:lnTo>
                  <a:lnTo>
                    <a:pt x="2006" y="939"/>
                  </a:lnTo>
                  <a:lnTo>
                    <a:pt x="2705" y="584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4" name="object 4674"/>
            <p:cNvSpPr/>
            <p:nvPr/>
          </p:nvSpPr>
          <p:spPr>
            <a:xfrm>
              <a:off x="12456887" y="6917160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4483" y="0"/>
                  </a:moveTo>
                  <a:lnTo>
                    <a:pt x="3225" y="482"/>
                  </a:lnTo>
                  <a:lnTo>
                    <a:pt x="2832" y="1650"/>
                  </a:lnTo>
                  <a:lnTo>
                    <a:pt x="1828" y="3949"/>
                  </a:lnTo>
                  <a:lnTo>
                    <a:pt x="622" y="6311"/>
                  </a:lnTo>
                  <a:lnTo>
                    <a:pt x="584" y="7315"/>
                  </a:lnTo>
                  <a:lnTo>
                    <a:pt x="0" y="8445"/>
                  </a:lnTo>
                  <a:lnTo>
                    <a:pt x="2451" y="9804"/>
                  </a:lnTo>
                  <a:lnTo>
                    <a:pt x="3022" y="8966"/>
                  </a:lnTo>
                  <a:lnTo>
                    <a:pt x="3619" y="8216"/>
                  </a:lnTo>
                  <a:lnTo>
                    <a:pt x="3428" y="7696"/>
                  </a:lnTo>
                  <a:lnTo>
                    <a:pt x="3276" y="7162"/>
                  </a:lnTo>
                  <a:lnTo>
                    <a:pt x="3771" y="6705"/>
                  </a:lnTo>
                  <a:lnTo>
                    <a:pt x="2451" y="4851"/>
                  </a:lnTo>
                  <a:lnTo>
                    <a:pt x="5092" y="3784"/>
                  </a:lnTo>
                  <a:lnTo>
                    <a:pt x="6134" y="1511"/>
                  </a:lnTo>
                  <a:lnTo>
                    <a:pt x="5753" y="584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5" name="object 4675"/>
            <p:cNvSpPr/>
            <p:nvPr/>
          </p:nvSpPr>
          <p:spPr>
            <a:xfrm>
              <a:off x="12462735" y="692967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87" y="0"/>
                  </a:moveTo>
                  <a:lnTo>
                    <a:pt x="1943" y="457"/>
                  </a:lnTo>
                  <a:lnTo>
                    <a:pt x="1587" y="1193"/>
                  </a:lnTo>
                  <a:lnTo>
                    <a:pt x="1181" y="1917"/>
                  </a:lnTo>
                  <a:lnTo>
                    <a:pt x="838" y="2666"/>
                  </a:lnTo>
                  <a:lnTo>
                    <a:pt x="0" y="4546"/>
                  </a:lnTo>
                  <a:lnTo>
                    <a:pt x="406" y="5321"/>
                  </a:lnTo>
                  <a:lnTo>
                    <a:pt x="3035" y="5460"/>
                  </a:lnTo>
                  <a:lnTo>
                    <a:pt x="3733" y="5118"/>
                  </a:lnTo>
                  <a:lnTo>
                    <a:pt x="4432" y="4991"/>
                  </a:lnTo>
                  <a:lnTo>
                    <a:pt x="4495" y="4292"/>
                  </a:lnTo>
                  <a:lnTo>
                    <a:pt x="4635" y="3594"/>
                  </a:lnTo>
                  <a:lnTo>
                    <a:pt x="4826" y="901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F275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6" name="object 4676"/>
            <p:cNvSpPr/>
            <p:nvPr/>
          </p:nvSpPr>
          <p:spPr>
            <a:xfrm>
              <a:off x="12456608" y="691656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4495" y="0"/>
                  </a:moveTo>
                  <a:lnTo>
                    <a:pt x="3581" y="330"/>
                  </a:lnTo>
                  <a:lnTo>
                    <a:pt x="3111" y="482"/>
                  </a:lnTo>
                  <a:lnTo>
                    <a:pt x="2171" y="88"/>
                  </a:lnTo>
                  <a:lnTo>
                    <a:pt x="1714" y="241"/>
                  </a:lnTo>
                  <a:lnTo>
                    <a:pt x="1473" y="292"/>
                  </a:lnTo>
                  <a:lnTo>
                    <a:pt x="0" y="2387"/>
                  </a:lnTo>
                  <a:lnTo>
                    <a:pt x="609" y="4660"/>
                  </a:lnTo>
                  <a:lnTo>
                    <a:pt x="901" y="6908"/>
                  </a:lnTo>
                  <a:lnTo>
                    <a:pt x="2108" y="4546"/>
                  </a:lnTo>
                  <a:lnTo>
                    <a:pt x="3111" y="2247"/>
                  </a:lnTo>
                  <a:lnTo>
                    <a:pt x="3505" y="1079"/>
                  </a:lnTo>
                  <a:lnTo>
                    <a:pt x="4762" y="596"/>
                  </a:lnTo>
                  <a:lnTo>
                    <a:pt x="4572" y="203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F05F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7" name="object 4677"/>
            <p:cNvSpPr/>
            <p:nvPr/>
          </p:nvSpPr>
          <p:spPr>
            <a:xfrm>
              <a:off x="12461034" y="691996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397" y="0"/>
                  </a:moveTo>
                  <a:lnTo>
                    <a:pt x="952" y="965"/>
                  </a:lnTo>
                  <a:lnTo>
                    <a:pt x="571" y="2324"/>
                  </a:lnTo>
                  <a:lnTo>
                    <a:pt x="1536" y="3898"/>
                  </a:lnTo>
                  <a:lnTo>
                    <a:pt x="292" y="5118"/>
                  </a:lnTo>
                  <a:lnTo>
                    <a:pt x="0" y="5257"/>
                  </a:lnTo>
                  <a:lnTo>
                    <a:pt x="152" y="5499"/>
                  </a:lnTo>
                  <a:lnTo>
                    <a:pt x="457" y="5918"/>
                  </a:lnTo>
                  <a:lnTo>
                    <a:pt x="1511" y="6159"/>
                  </a:lnTo>
                  <a:lnTo>
                    <a:pt x="2514" y="5969"/>
                  </a:lnTo>
                  <a:lnTo>
                    <a:pt x="3441" y="5410"/>
                  </a:lnTo>
                  <a:lnTo>
                    <a:pt x="3060" y="4559"/>
                  </a:lnTo>
                  <a:lnTo>
                    <a:pt x="2108" y="4000"/>
                  </a:lnTo>
                  <a:lnTo>
                    <a:pt x="2400" y="2857"/>
                  </a:lnTo>
                  <a:lnTo>
                    <a:pt x="2514" y="2362"/>
                  </a:lnTo>
                  <a:lnTo>
                    <a:pt x="2755" y="2324"/>
                  </a:lnTo>
                  <a:lnTo>
                    <a:pt x="3149" y="2527"/>
                  </a:lnTo>
                  <a:lnTo>
                    <a:pt x="4089" y="647"/>
                  </a:lnTo>
                  <a:lnTo>
                    <a:pt x="1790" y="97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59C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8" name="object 4678"/>
            <p:cNvSpPr/>
            <p:nvPr/>
          </p:nvSpPr>
          <p:spPr>
            <a:xfrm>
              <a:off x="12463839" y="693828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838" y="1523"/>
                  </a:lnTo>
                  <a:lnTo>
                    <a:pt x="787" y="3390"/>
                  </a:lnTo>
                  <a:lnTo>
                    <a:pt x="1841" y="4825"/>
                  </a:lnTo>
                  <a:lnTo>
                    <a:pt x="2057" y="4749"/>
                  </a:lnTo>
                  <a:lnTo>
                    <a:pt x="2260" y="4648"/>
                  </a:lnTo>
                  <a:lnTo>
                    <a:pt x="2501" y="4559"/>
                  </a:lnTo>
                  <a:lnTo>
                    <a:pt x="2590" y="3454"/>
                  </a:lnTo>
                  <a:lnTo>
                    <a:pt x="1841" y="1993"/>
                  </a:lnTo>
                  <a:lnTo>
                    <a:pt x="3771" y="1714"/>
                  </a:lnTo>
                  <a:lnTo>
                    <a:pt x="3098" y="1155"/>
                  </a:lnTo>
                  <a:lnTo>
                    <a:pt x="2565" y="368"/>
                  </a:lnTo>
                  <a:lnTo>
                    <a:pt x="1612" y="165"/>
                  </a:lnTo>
                  <a:lnTo>
                    <a:pt x="54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79" name="object 4679"/>
            <p:cNvSpPr/>
            <p:nvPr/>
          </p:nvSpPr>
          <p:spPr>
            <a:xfrm>
              <a:off x="12465463" y="693681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647" y="0"/>
                  </a:moveTo>
                  <a:lnTo>
                    <a:pt x="0" y="419"/>
                  </a:lnTo>
                  <a:lnTo>
                    <a:pt x="0" y="1638"/>
                  </a:lnTo>
                  <a:lnTo>
                    <a:pt x="952" y="1841"/>
                  </a:lnTo>
                  <a:lnTo>
                    <a:pt x="1473" y="2628"/>
                  </a:lnTo>
                  <a:lnTo>
                    <a:pt x="2158" y="3187"/>
                  </a:lnTo>
                  <a:lnTo>
                    <a:pt x="2616" y="3022"/>
                  </a:lnTo>
                  <a:lnTo>
                    <a:pt x="3073" y="2832"/>
                  </a:lnTo>
                  <a:lnTo>
                    <a:pt x="3543" y="2679"/>
                  </a:lnTo>
                  <a:lnTo>
                    <a:pt x="3251" y="1638"/>
                  </a:lnTo>
                  <a:lnTo>
                    <a:pt x="2603" y="850"/>
                  </a:lnTo>
                  <a:lnTo>
                    <a:pt x="1803" y="19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F45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0" name="object 4680"/>
            <p:cNvSpPr/>
            <p:nvPr/>
          </p:nvSpPr>
          <p:spPr>
            <a:xfrm>
              <a:off x="12460151" y="69238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0" y="482"/>
                  </a:lnTo>
                  <a:lnTo>
                    <a:pt x="165" y="1003"/>
                  </a:lnTo>
                  <a:lnTo>
                    <a:pt x="355" y="1536"/>
                  </a:lnTo>
                  <a:lnTo>
                    <a:pt x="546" y="1498"/>
                  </a:lnTo>
                  <a:lnTo>
                    <a:pt x="711" y="1447"/>
                  </a:lnTo>
                  <a:lnTo>
                    <a:pt x="889" y="1371"/>
                  </a:lnTo>
                  <a:lnTo>
                    <a:pt x="1168" y="1231"/>
                  </a:lnTo>
                  <a:lnTo>
                    <a:pt x="952" y="825"/>
                  </a:lnTo>
                  <a:lnTo>
                    <a:pt x="711" y="43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165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1" name="object 4681"/>
            <p:cNvSpPr/>
            <p:nvPr/>
          </p:nvSpPr>
          <p:spPr>
            <a:xfrm>
              <a:off x="12458078" y="691633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317"/>
                  </a:moveTo>
                  <a:lnTo>
                    <a:pt x="342" y="0"/>
                  </a:lnTo>
                  <a:lnTo>
                    <a:pt x="114" y="63"/>
                  </a:lnTo>
                  <a:lnTo>
                    <a:pt x="0" y="533"/>
                  </a:lnTo>
                  <a:lnTo>
                    <a:pt x="254" y="469"/>
                  </a:lnTo>
                  <a:lnTo>
                    <a:pt x="457" y="406"/>
                  </a:lnTo>
                  <a:lnTo>
                    <a:pt x="685" y="33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2" name="object 4682"/>
            <p:cNvSpPr/>
            <p:nvPr/>
          </p:nvSpPr>
          <p:spPr>
            <a:xfrm>
              <a:off x="12455703" y="69136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82" y="0"/>
                  </a:moveTo>
                  <a:lnTo>
                    <a:pt x="241" y="546"/>
                  </a:lnTo>
                  <a:lnTo>
                    <a:pt x="0" y="1066"/>
                  </a:lnTo>
                  <a:lnTo>
                    <a:pt x="444" y="1308"/>
                  </a:lnTo>
                  <a:lnTo>
                    <a:pt x="914" y="1422"/>
                  </a:lnTo>
                  <a:lnTo>
                    <a:pt x="1054" y="1092"/>
                  </a:lnTo>
                  <a:lnTo>
                    <a:pt x="1206" y="774"/>
                  </a:lnTo>
                  <a:lnTo>
                    <a:pt x="1346" y="457"/>
                  </a:lnTo>
                  <a:lnTo>
                    <a:pt x="952" y="165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3" name="object 4683"/>
            <p:cNvSpPr/>
            <p:nvPr/>
          </p:nvSpPr>
          <p:spPr>
            <a:xfrm>
              <a:off x="12454571" y="6915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8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4" name="object 4684"/>
            <p:cNvSpPr/>
            <p:nvPr/>
          </p:nvSpPr>
          <p:spPr>
            <a:xfrm>
              <a:off x="12466641" y="691420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5345" y="2755"/>
                  </a:moveTo>
                  <a:lnTo>
                    <a:pt x="1727" y="2755"/>
                  </a:lnTo>
                  <a:lnTo>
                    <a:pt x="2641" y="3162"/>
                  </a:lnTo>
                  <a:lnTo>
                    <a:pt x="3594" y="3594"/>
                  </a:lnTo>
                  <a:lnTo>
                    <a:pt x="4051" y="3416"/>
                  </a:lnTo>
                  <a:lnTo>
                    <a:pt x="5372" y="3022"/>
                  </a:lnTo>
                  <a:lnTo>
                    <a:pt x="5345" y="2755"/>
                  </a:lnTo>
                  <a:close/>
                </a:path>
                <a:path w="6350" h="3809">
                  <a:moveTo>
                    <a:pt x="647" y="0"/>
                  </a:moveTo>
                  <a:lnTo>
                    <a:pt x="0" y="215"/>
                  </a:lnTo>
                  <a:lnTo>
                    <a:pt x="1092" y="2971"/>
                  </a:lnTo>
                  <a:lnTo>
                    <a:pt x="1727" y="2755"/>
                  </a:lnTo>
                  <a:lnTo>
                    <a:pt x="5345" y="2755"/>
                  </a:lnTo>
                  <a:lnTo>
                    <a:pt x="5301" y="2311"/>
                  </a:lnTo>
                  <a:lnTo>
                    <a:pt x="4076" y="2311"/>
                  </a:lnTo>
                  <a:lnTo>
                    <a:pt x="3906" y="1968"/>
                  </a:lnTo>
                  <a:lnTo>
                    <a:pt x="1625" y="1968"/>
                  </a:lnTo>
                  <a:lnTo>
                    <a:pt x="647" y="0"/>
                  </a:lnTo>
                  <a:close/>
                </a:path>
                <a:path w="6350" h="3809">
                  <a:moveTo>
                    <a:pt x="5537" y="507"/>
                  </a:moveTo>
                  <a:lnTo>
                    <a:pt x="4775" y="520"/>
                  </a:lnTo>
                  <a:lnTo>
                    <a:pt x="4076" y="2311"/>
                  </a:lnTo>
                  <a:lnTo>
                    <a:pt x="5301" y="2311"/>
                  </a:lnTo>
                  <a:lnTo>
                    <a:pt x="5257" y="1866"/>
                  </a:lnTo>
                  <a:lnTo>
                    <a:pt x="5803" y="1168"/>
                  </a:lnTo>
                  <a:lnTo>
                    <a:pt x="5727" y="939"/>
                  </a:lnTo>
                  <a:lnTo>
                    <a:pt x="5537" y="507"/>
                  </a:lnTo>
                  <a:close/>
                </a:path>
                <a:path w="6350" h="3809">
                  <a:moveTo>
                    <a:pt x="3229" y="604"/>
                  </a:moveTo>
                  <a:lnTo>
                    <a:pt x="1625" y="1968"/>
                  </a:lnTo>
                  <a:lnTo>
                    <a:pt x="3906" y="1968"/>
                  </a:lnTo>
                  <a:lnTo>
                    <a:pt x="3229" y="604"/>
                  </a:lnTo>
                  <a:close/>
                </a:path>
              </a:pathLst>
            </a:custGeom>
            <a:solidFill>
              <a:srgbClr val="EF42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5" name="object 4685"/>
            <p:cNvSpPr/>
            <p:nvPr/>
          </p:nvSpPr>
          <p:spPr>
            <a:xfrm>
              <a:off x="12463456" y="691103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0" y="1511"/>
                  </a:lnTo>
                  <a:lnTo>
                    <a:pt x="1079" y="2146"/>
                  </a:lnTo>
                  <a:lnTo>
                    <a:pt x="2133" y="2794"/>
                  </a:lnTo>
                  <a:lnTo>
                    <a:pt x="3187" y="3403"/>
                  </a:lnTo>
                  <a:lnTo>
                    <a:pt x="3619" y="3251"/>
                  </a:lnTo>
                  <a:lnTo>
                    <a:pt x="3835" y="316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6" name="object 4686"/>
            <p:cNvSpPr/>
            <p:nvPr/>
          </p:nvSpPr>
          <p:spPr>
            <a:xfrm>
              <a:off x="12468486" y="691063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482" y="0"/>
                  </a:moveTo>
                  <a:lnTo>
                    <a:pt x="901" y="1460"/>
                  </a:lnTo>
                  <a:lnTo>
                    <a:pt x="0" y="3048"/>
                  </a:lnTo>
                  <a:lnTo>
                    <a:pt x="1397" y="4165"/>
                  </a:lnTo>
                  <a:lnTo>
                    <a:pt x="2286" y="1803"/>
                  </a:lnTo>
                  <a:close/>
                </a:path>
              </a:pathLst>
            </a:custGeom>
            <a:solidFill>
              <a:srgbClr val="EF43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7" name="object 4687"/>
            <p:cNvSpPr/>
            <p:nvPr/>
          </p:nvSpPr>
          <p:spPr>
            <a:xfrm>
              <a:off x="12468336" y="692159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" y="0"/>
                  </a:moveTo>
                  <a:lnTo>
                    <a:pt x="127" y="546"/>
                  </a:lnTo>
                  <a:lnTo>
                    <a:pt x="76" y="1079"/>
                  </a:lnTo>
                  <a:lnTo>
                    <a:pt x="0" y="1625"/>
                  </a:lnTo>
                  <a:lnTo>
                    <a:pt x="368" y="2197"/>
                  </a:lnTo>
                  <a:lnTo>
                    <a:pt x="673" y="3175"/>
                  </a:lnTo>
                  <a:lnTo>
                    <a:pt x="1536" y="2730"/>
                  </a:lnTo>
                  <a:lnTo>
                    <a:pt x="2133" y="2413"/>
                  </a:lnTo>
                  <a:lnTo>
                    <a:pt x="1524" y="1638"/>
                  </a:lnTo>
                  <a:lnTo>
                    <a:pt x="1384" y="1117"/>
                  </a:lnTo>
                  <a:lnTo>
                    <a:pt x="1333" y="876"/>
                  </a:lnTo>
                  <a:lnTo>
                    <a:pt x="1219" y="647"/>
                  </a:lnTo>
                  <a:lnTo>
                    <a:pt x="1130" y="431"/>
                  </a:lnTo>
                  <a:lnTo>
                    <a:pt x="800" y="279"/>
                  </a:lnTo>
                  <a:lnTo>
                    <a:pt x="520" y="13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8" name="object 4688"/>
            <p:cNvSpPr/>
            <p:nvPr/>
          </p:nvSpPr>
          <p:spPr>
            <a:xfrm>
              <a:off x="12463153" y="69222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47" y="0"/>
                  </a:moveTo>
                  <a:lnTo>
                    <a:pt x="393" y="38"/>
                  </a:lnTo>
                  <a:lnTo>
                    <a:pt x="266" y="546"/>
                  </a:lnTo>
                  <a:lnTo>
                    <a:pt x="0" y="1676"/>
                  </a:lnTo>
                  <a:lnTo>
                    <a:pt x="952" y="2235"/>
                  </a:lnTo>
                  <a:lnTo>
                    <a:pt x="1308" y="3086"/>
                  </a:lnTo>
                  <a:lnTo>
                    <a:pt x="2197" y="2031"/>
                  </a:lnTo>
                  <a:lnTo>
                    <a:pt x="1206" y="1168"/>
                  </a:lnTo>
                  <a:lnTo>
                    <a:pt x="1015" y="20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5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89" name="object 4689"/>
            <p:cNvSpPr/>
            <p:nvPr/>
          </p:nvSpPr>
          <p:spPr>
            <a:xfrm>
              <a:off x="12468527" y="69189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584" y="0"/>
                  </a:moveTo>
                  <a:lnTo>
                    <a:pt x="0" y="787"/>
                  </a:lnTo>
                  <a:lnTo>
                    <a:pt x="126" y="1727"/>
                  </a:lnTo>
                  <a:lnTo>
                    <a:pt x="0" y="2603"/>
                  </a:lnTo>
                  <a:lnTo>
                    <a:pt x="330" y="2743"/>
                  </a:lnTo>
                  <a:lnTo>
                    <a:pt x="609" y="2882"/>
                  </a:lnTo>
                  <a:lnTo>
                    <a:pt x="939" y="3035"/>
                  </a:lnTo>
                  <a:lnTo>
                    <a:pt x="1384" y="2844"/>
                  </a:lnTo>
                  <a:lnTo>
                    <a:pt x="1625" y="2768"/>
                  </a:lnTo>
                  <a:lnTo>
                    <a:pt x="1282" y="1866"/>
                  </a:lnTo>
                  <a:lnTo>
                    <a:pt x="939" y="939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0" name="object 4690"/>
            <p:cNvSpPr/>
            <p:nvPr/>
          </p:nvSpPr>
          <p:spPr>
            <a:xfrm>
              <a:off x="12464048" y="69156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17" y="0"/>
                  </a:moveTo>
                  <a:lnTo>
                    <a:pt x="139" y="393"/>
                  </a:lnTo>
                  <a:lnTo>
                    <a:pt x="0" y="685"/>
                  </a:lnTo>
                  <a:lnTo>
                    <a:pt x="647" y="1828"/>
                  </a:lnTo>
                  <a:lnTo>
                    <a:pt x="1016" y="1333"/>
                  </a:lnTo>
                  <a:lnTo>
                    <a:pt x="1066" y="800"/>
                  </a:lnTo>
                  <a:lnTo>
                    <a:pt x="647" y="34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6BA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1" name="object 4691"/>
            <p:cNvSpPr/>
            <p:nvPr/>
          </p:nvSpPr>
          <p:spPr>
            <a:xfrm>
              <a:off x="12469267" y="690739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254" y="10668"/>
                  </a:moveTo>
                  <a:lnTo>
                    <a:pt x="38" y="11201"/>
                  </a:lnTo>
                  <a:lnTo>
                    <a:pt x="139" y="10985"/>
                  </a:lnTo>
                  <a:lnTo>
                    <a:pt x="254" y="10668"/>
                  </a:lnTo>
                  <a:close/>
                </a:path>
                <a:path w="5715" h="11429">
                  <a:moveTo>
                    <a:pt x="965" y="10401"/>
                  </a:moveTo>
                  <a:lnTo>
                    <a:pt x="647" y="10287"/>
                  </a:lnTo>
                  <a:lnTo>
                    <a:pt x="342" y="10134"/>
                  </a:lnTo>
                  <a:lnTo>
                    <a:pt x="0" y="9994"/>
                  </a:lnTo>
                  <a:lnTo>
                    <a:pt x="101" y="10236"/>
                  </a:lnTo>
                  <a:lnTo>
                    <a:pt x="190" y="10439"/>
                  </a:lnTo>
                  <a:lnTo>
                    <a:pt x="254" y="10668"/>
                  </a:lnTo>
                  <a:lnTo>
                    <a:pt x="495" y="10591"/>
                  </a:lnTo>
                  <a:lnTo>
                    <a:pt x="736" y="10490"/>
                  </a:lnTo>
                  <a:lnTo>
                    <a:pt x="965" y="10401"/>
                  </a:lnTo>
                  <a:close/>
                </a:path>
                <a:path w="5715" h="11429">
                  <a:moveTo>
                    <a:pt x="5651" y="0"/>
                  </a:moveTo>
                  <a:lnTo>
                    <a:pt x="5308" y="139"/>
                  </a:lnTo>
                  <a:lnTo>
                    <a:pt x="4965" y="266"/>
                  </a:lnTo>
                  <a:lnTo>
                    <a:pt x="5346" y="558"/>
                  </a:lnTo>
                  <a:lnTo>
                    <a:pt x="5562" y="48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2" name="object 4692"/>
            <p:cNvSpPr/>
            <p:nvPr/>
          </p:nvSpPr>
          <p:spPr>
            <a:xfrm>
              <a:off x="12480190" y="690575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181" y="0"/>
                  </a:moveTo>
                  <a:lnTo>
                    <a:pt x="546" y="165"/>
                  </a:lnTo>
                  <a:lnTo>
                    <a:pt x="0" y="1206"/>
                  </a:lnTo>
                  <a:lnTo>
                    <a:pt x="215" y="1765"/>
                  </a:lnTo>
                  <a:lnTo>
                    <a:pt x="215" y="2362"/>
                  </a:lnTo>
                  <a:lnTo>
                    <a:pt x="25" y="2946"/>
                  </a:lnTo>
                  <a:lnTo>
                    <a:pt x="1689" y="5295"/>
                  </a:lnTo>
                  <a:lnTo>
                    <a:pt x="2463" y="5295"/>
                  </a:lnTo>
                  <a:lnTo>
                    <a:pt x="3441" y="5854"/>
                  </a:lnTo>
                  <a:lnTo>
                    <a:pt x="3695" y="4546"/>
                  </a:lnTo>
                  <a:lnTo>
                    <a:pt x="3517" y="3606"/>
                  </a:lnTo>
                  <a:lnTo>
                    <a:pt x="3327" y="2692"/>
                  </a:lnTo>
                  <a:lnTo>
                    <a:pt x="4813" y="3314"/>
                  </a:lnTo>
                  <a:lnTo>
                    <a:pt x="4965" y="2997"/>
                  </a:lnTo>
                  <a:lnTo>
                    <a:pt x="5092" y="2667"/>
                  </a:lnTo>
                  <a:lnTo>
                    <a:pt x="5232" y="2362"/>
                  </a:lnTo>
                  <a:lnTo>
                    <a:pt x="4521" y="1854"/>
                  </a:lnTo>
                  <a:lnTo>
                    <a:pt x="3073" y="863"/>
                  </a:lnTo>
                  <a:lnTo>
                    <a:pt x="2336" y="812"/>
                  </a:lnTo>
                  <a:lnTo>
                    <a:pt x="1689" y="54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8C0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3" name="object 4693"/>
            <p:cNvSpPr/>
            <p:nvPr/>
          </p:nvSpPr>
          <p:spPr>
            <a:xfrm>
              <a:off x="12479582" y="69069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09" y="0"/>
                  </a:moveTo>
                  <a:lnTo>
                    <a:pt x="279" y="114"/>
                  </a:lnTo>
                  <a:lnTo>
                    <a:pt x="0" y="241"/>
                  </a:lnTo>
                  <a:lnTo>
                    <a:pt x="215" y="736"/>
                  </a:lnTo>
                  <a:lnTo>
                    <a:pt x="406" y="1231"/>
                  </a:lnTo>
                  <a:lnTo>
                    <a:pt x="622" y="1739"/>
                  </a:lnTo>
                  <a:lnTo>
                    <a:pt x="825" y="1143"/>
                  </a:lnTo>
                  <a:lnTo>
                    <a:pt x="825" y="55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4" name="object 4694"/>
            <p:cNvSpPr/>
            <p:nvPr/>
          </p:nvSpPr>
          <p:spPr>
            <a:xfrm>
              <a:off x="12498750" y="689419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92" y="0"/>
                  </a:moveTo>
                  <a:lnTo>
                    <a:pt x="1333" y="2336"/>
                  </a:lnTo>
                  <a:lnTo>
                    <a:pt x="0" y="2324"/>
                  </a:lnTo>
                  <a:lnTo>
                    <a:pt x="101" y="3403"/>
                  </a:lnTo>
                  <a:lnTo>
                    <a:pt x="393" y="3619"/>
                  </a:lnTo>
                  <a:lnTo>
                    <a:pt x="787" y="3771"/>
                  </a:lnTo>
                  <a:lnTo>
                    <a:pt x="927" y="4064"/>
                  </a:lnTo>
                  <a:lnTo>
                    <a:pt x="1384" y="5105"/>
                  </a:lnTo>
                  <a:lnTo>
                    <a:pt x="1828" y="5829"/>
                  </a:lnTo>
                  <a:lnTo>
                    <a:pt x="2794" y="4432"/>
                  </a:lnTo>
                  <a:lnTo>
                    <a:pt x="3035" y="4102"/>
                  </a:lnTo>
                  <a:lnTo>
                    <a:pt x="3467" y="4356"/>
                  </a:lnTo>
                  <a:lnTo>
                    <a:pt x="3733" y="4559"/>
                  </a:lnTo>
                  <a:lnTo>
                    <a:pt x="4343" y="3454"/>
                  </a:lnTo>
                  <a:lnTo>
                    <a:pt x="4521" y="2311"/>
                  </a:lnTo>
                  <a:lnTo>
                    <a:pt x="3835" y="1168"/>
                  </a:lnTo>
                  <a:lnTo>
                    <a:pt x="3048" y="1257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F43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5" name="object 4695"/>
            <p:cNvSpPr/>
            <p:nvPr/>
          </p:nvSpPr>
          <p:spPr>
            <a:xfrm>
              <a:off x="12498860" y="68975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1219" y="4152"/>
                  </a:lnTo>
                  <a:lnTo>
                    <a:pt x="3848" y="1701"/>
                  </a:lnTo>
                  <a:lnTo>
                    <a:pt x="3733" y="1536"/>
                  </a:lnTo>
                  <a:lnTo>
                    <a:pt x="3657" y="1358"/>
                  </a:lnTo>
                  <a:lnTo>
                    <a:pt x="3619" y="1155"/>
                  </a:lnTo>
                  <a:lnTo>
                    <a:pt x="3340" y="952"/>
                  </a:lnTo>
                  <a:lnTo>
                    <a:pt x="2933" y="698"/>
                  </a:lnTo>
                  <a:lnTo>
                    <a:pt x="2692" y="1054"/>
                  </a:lnTo>
                  <a:lnTo>
                    <a:pt x="1714" y="2451"/>
                  </a:lnTo>
                  <a:lnTo>
                    <a:pt x="1270" y="1714"/>
                  </a:lnTo>
                  <a:lnTo>
                    <a:pt x="685" y="368"/>
                  </a:lnTo>
                  <a:lnTo>
                    <a:pt x="29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6" name="object 4696"/>
            <p:cNvSpPr/>
            <p:nvPr/>
          </p:nvSpPr>
          <p:spPr>
            <a:xfrm>
              <a:off x="12496510" y="68998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54" y="228"/>
                  </a:lnTo>
                  <a:lnTo>
                    <a:pt x="508" y="431"/>
                  </a:lnTo>
                  <a:lnTo>
                    <a:pt x="787" y="647"/>
                  </a:lnTo>
                  <a:lnTo>
                    <a:pt x="685" y="228"/>
                  </a:lnTo>
                  <a:lnTo>
                    <a:pt x="39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7" name="object 4697"/>
            <p:cNvSpPr/>
            <p:nvPr/>
          </p:nvSpPr>
          <p:spPr>
            <a:xfrm>
              <a:off x="12500724" y="68872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17" y="330"/>
                  </a:lnTo>
                  <a:lnTo>
                    <a:pt x="457" y="0"/>
                  </a:lnTo>
                  <a:lnTo>
                    <a:pt x="317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8" name="object 4698"/>
            <p:cNvSpPr/>
            <p:nvPr/>
          </p:nvSpPr>
          <p:spPr>
            <a:xfrm>
              <a:off x="12496859" y="688953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126" y="266"/>
                  </a:lnTo>
                  <a:lnTo>
                    <a:pt x="0" y="622"/>
                  </a:lnTo>
                  <a:lnTo>
                    <a:pt x="88" y="1054"/>
                  </a:lnTo>
                  <a:lnTo>
                    <a:pt x="228" y="698"/>
                  </a:lnTo>
                  <a:lnTo>
                    <a:pt x="355" y="3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699" name="object 4699"/>
            <p:cNvSpPr/>
            <p:nvPr/>
          </p:nvSpPr>
          <p:spPr>
            <a:xfrm>
              <a:off x="12502976" y="690346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104" y="0"/>
                  </a:moveTo>
                  <a:lnTo>
                    <a:pt x="723" y="380"/>
                  </a:lnTo>
                  <a:lnTo>
                    <a:pt x="355" y="774"/>
                  </a:lnTo>
                  <a:lnTo>
                    <a:pt x="0" y="1181"/>
                  </a:lnTo>
                  <a:lnTo>
                    <a:pt x="165" y="1625"/>
                  </a:lnTo>
                  <a:lnTo>
                    <a:pt x="342" y="2082"/>
                  </a:lnTo>
                  <a:lnTo>
                    <a:pt x="507" y="2539"/>
                  </a:lnTo>
                  <a:lnTo>
                    <a:pt x="1269" y="1828"/>
                  </a:lnTo>
                  <a:lnTo>
                    <a:pt x="1498" y="97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F436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0" name="object 4700"/>
            <p:cNvSpPr/>
            <p:nvPr/>
          </p:nvSpPr>
          <p:spPr>
            <a:xfrm>
              <a:off x="12471778" y="6919020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9080" y="0"/>
                  </a:moveTo>
                  <a:lnTo>
                    <a:pt x="8242" y="977"/>
                  </a:lnTo>
                  <a:lnTo>
                    <a:pt x="9601" y="2032"/>
                  </a:lnTo>
                  <a:lnTo>
                    <a:pt x="8991" y="2870"/>
                  </a:lnTo>
                  <a:lnTo>
                    <a:pt x="6946" y="2908"/>
                  </a:lnTo>
                  <a:lnTo>
                    <a:pt x="8521" y="457"/>
                  </a:lnTo>
                  <a:lnTo>
                    <a:pt x="6883" y="317"/>
                  </a:lnTo>
                  <a:lnTo>
                    <a:pt x="5664" y="1460"/>
                  </a:lnTo>
                  <a:lnTo>
                    <a:pt x="3594" y="1524"/>
                  </a:lnTo>
                  <a:lnTo>
                    <a:pt x="2794" y="4025"/>
                  </a:lnTo>
                  <a:lnTo>
                    <a:pt x="1587" y="3822"/>
                  </a:lnTo>
                  <a:lnTo>
                    <a:pt x="965" y="3352"/>
                  </a:lnTo>
                  <a:lnTo>
                    <a:pt x="330" y="3632"/>
                  </a:lnTo>
                  <a:lnTo>
                    <a:pt x="0" y="4000"/>
                  </a:lnTo>
                  <a:lnTo>
                    <a:pt x="838" y="5207"/>
                  </a:lnTo>
                  <a:lnTo>
                    <a:pt x="1028" y="5778"/>
                  </a:lnTo>
                  <a:lnTo>
                    <a:pt x="1295" y="6350"/>
                  </a:lnTo>
                  <a:lnTo>
                    <a:pt x="2120" y="8420"/>
                  </a:lnTo>
                  <a:lnTo>
                    <a:pt x="3073" y="7950"/>
                  </a:lnTo>
                  <a:lnTo>
                    <a:pt x="4826" y="9525"/>
                  </a:lnTo>
                  <a:lnTo>
                    <a:pt x="5219" y="5905"/>
                  </a:lnTo>
                  <a:lnTo>
                    <a:pt x="6832" y="5930"/>
                  </a:lnTo>
                  <a:lnTo>
                    <a:pt x="7835" y="5473"/>
                  </a:lnTo>
                  <a:lnTo>
                    <a:pt x="8597" y="6350"/>
                  </a:lnTo>
                  <a:lnTo>
                    <a:pt x="7797" y="7810"/>
                  </a:lnTo>
                  <a:lnTo>
                    <a:pt x="9131" y="8559"/>
                  </a:lnTo>
                  <a:lnTo>
                    <a:pt x="10731" y="7264"/>
                  </a:lnTo>
                  <a:lnTo>
                    <a:pt x="8851" y="4914"/>
                  </a:lnTo>
                  <a:lnTo>
                    <a:pt x="10502" y="3657"/>
                  </a:lnTo>
                  <a:lnTo>
                    <a:pt x="11430" y="1866"/>
                  </a:lnTo>
                  <a:lnTo>
                    <a:pt x="9334" y="1358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1" name="object 4701"/>
            <p:cNvSpPr/>
            <p:nvPr/>
          </p:nvSpPr>
          <p:spPr>
            <a:xfrm>
              <a:off x="12469111" y="691677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1803" y="774"/>
                  </a:moveTo>
                  <a:lnTo>
                    <a:pt x="419" y="1282"/>
                  </a:lnTo>
                  <a:lnTo>
                    <a:pt x="0" y="2222"/>
                  </a:lnTo>
                  <a:lnTo>
                    <a:pt x="1490" y="6273"/>
                  </a:lnTo>
                  <a:lnTo>
                    <a:pt x="2057" y="7874"/>
                  </a:lnTo>
                  <a:lnTo>
                    <a:pt x="3251" y="8953"/>
                  </a:lnTo>
                  <a:lnTo>
                    <a:pt x="3962" y="8597"/>
                  </a:lnTo>
                  <a:lnTo>
                    <a:pt x="3695" y="8026"/>
                  </a:lnTo>
                  <a:lnTo>
                    <a:pt x="3505" y="7454"/>
                  </a:lnTo>
                  <a:lnTo>
                    <a:pt x="2666" y="6248"/>
                  </a:lnTo>
                  <a:lnTo>
                    <a:pt x="2997" y="5880"/>
                  </a:lnTo>
                  <a:lnTo>
                    <a:pt x="3632" y="5600"/>
                  </a:lnTo>
                  <a:lnTo>
                    <a:pt x="3657" y="5232"/>
                  </a:lnTo>
                  <a:lnTo>
                    <a:pt x="5794" y="5232"/>
                  </a:lnTo>
                  <a:lnTo>
                    <a:pt x="6261" y="3771"/>
                  </a:lnTo>
                  <a:lnTo>
                    <a:pt x="8331" y="3708"/>
                  </a:lnTo>
                  <a:lnTo>
                    <a:pt x="9347" y="2755"/>
                  </a:lnTo>
                  <a:lnTo>
                    <a:pt x="3733" y="2755"/>
                  </a:lnTo>
                  <a:lnTo>
                    <a:pt x="1803" y="774"/>
                  </a:lnTo>
                  <a:close/>
                </a:path>
                <a:path w="10159" h="9525">
                  <a:moveTo>
                    <a:pt x="5794" y="5232"/>
                  </a:moveTo>
                  <a:lnTo>
                    <a:pt x="3657" y="5232"/>
                  </a:lnTo>
                  <a:lnTo>
                    <a:pt x="3848" y="5321"/>
                  </a:lnTo>
                  <a:lnTo>
                    <a:pt x="3632" y="5600"/>
                  </a:lnTo>
                  <a:lnTo>
                    <a:pt x="4254" y="6070"/>
                  </a:lnTo>
                  <a:lnTo>
                    <a:pt x="5460" y="6273"/>
                  </a:lnTo>
                  <a:lnTo>
                    <a:pt x="5794" y="5232"/>
                  </a:lnTo>
                  <a:close/>
                </a:path>
                <a:path w="10159" h="9525">
                  <a:moveTo>
                    <a:pt x="3860" y="0"/>
                  </a:moveTo>
                  <a:lnTo>
                    <a:pt x="3502" y="774"/>
                  </a:lnTo>
                  <a:lnTo>
                    <a:pt x="4686" y="1752"/>
                  </a:lnTo>
                  <a:lnTo>
                    <a:pt x="3733" y="2755"/>
                  </a:lnTo>
                  <a:lnTo>
                    <a:pt x="9347" y="2755"/>
                  </a:lnTo>
                  <a:lnTo>
                    <a:pt x="9550" y="2565"/>
                  </a:lnTo>
                  <a:lnTo>
                    <a:pt x="8338" y="2222"/>
                  </a:lnTo>
                  <a:lnTo>
                    <a:pt x="8267" y="1003"/>
                  </a:lnTo>
                  <a:lnTo>
                    <a:pt x="8202" y="863"/>
                  </a:lnTo>
                  <a:lnTo>
                    <a:pt x="5981" y="863"/>
                  </a:lnTo>
                  <a:lnTo>
                    <a:pt x="4952" y="25"/>
                  </a:lnTo>
                  <a:lnTo>
                    <a:pt x="3860" y="0"/>
                  </a:lnTo>
                  <a:close/>
                </a:path>
                <a:path w="10159" h="9525">
                  <a:moveTo>
                    <a:pt x="7835" y="76"/>
                  </a:moveTo>
                  <a:lnTo>
                    <a:pt x="7137" y="317"/>
                  </a:lnTo>
                  <a:lnTo>
                    <a:pt x="5981" y="863"/>
                  </a:lnTo>
                  <a:lnTo>
                    <a:pt x="8202" y="863"/>
                  </a:lnTo>
                  <a:lnTo>
                    <a:pt x="7835" y="76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2" name="object 4702"/>
            <p:cNvSpPr/>
            <p:nvPr/>
          </p:nvSpPr>
          <p:spPr>
            <a:xfrm>
              <a:off x="12481885" y="690787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279" y="0"/>
                  </a:moveTo>
                  <a:lnTo>
                    <a:pt x="3530" y="241"/>
                  </a:lnTo>
                  <a:lnTo>
                    <a:pt x="3416" y="558"/>
                  </a:lnTo>
                  <a:lnTo>
                    <a:pt x="3263" y="863"/>
                  </a:lnTo>
                  <a:lnTo>
                    <a:pt x="3111" y="1206"/>
                  </a:lnTo>
                  <a:lnTo>
                    <a:pt x="3022" y="1854"/>
                  </a:lnTo>
                  <a:lnTo>
                    <a:pt x="2565" y="2171"/>
                  </a:lnTo>
                  <a:lnTo>
                    <a:pt x="2019" y="2413"/>
                  </a:lnTo>
                  <a:lnTo>
                    <a:pt x="1752" y="3721"/>
                  </a:lnTo>
                  <a:lnTo>
                    <a:pt x="762" y="3162"/>
                  </a:lnTo>
                  <a:lnTo>
                    <a:pt x="0" y="3162"/>
                  </a:lnTo>
                  <a:lnTo>
                    <a:pt x="609" y="3924"/>
                  </a:lnTo>
                  <a:lnTo>
                    <a:pt x="1231" y="4648"/>
                  </a:lnTo>
                  <a:lnTo>
                    <a:pt x="2667" y="6794"/>
                  </a:lnTo>
                  <a:lnTo>
                    <a:pt x="3771" y="6413"/>
                  </a:lnTo>
                  <a:lnTo>
                    <a:pt x="4914" y="5956"/>
                  </a:lnTo>
                  <a:lnTo>
                    <a:pt x="5575" y="5664"/>
                  </a:lnTo>
                  <a:lnTo>
                    <a:pt x="6845" y="5067"/>
                  </a:lnTo>
                  <a:lnTo>
                    <a:pt x="5930" y="2667"/>
                  </a:lnTo>
                  <a:lnTo>
                    <a:pt x="4826" y="2120"/>
                  </a:lnTo>
                  <a:lnTo>
                    <a:pt x="4660" y="1003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EA5C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3" name="object 4703"/>
            <p:cNvSpPr/>
            <p:nvPr/>
          </p:nvSpPr>
          <p:spPr>
            <a:xfrm>
              <a:off x="12487467" y="692010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863" y="0"/>
                  </a:moveTo>
                  <a:lnTo>
                    <a:pt x="0" y="1168"/>
                  </a:lnTo>
                  <a:lnTo>
                    <a:pt x="673" y="3505"/>
                  </a:lnTo>
                  <a:lnTo>
                    <a:pt x="266" y="5219"/>
                  </a:lnTo>
                  <a:lnTo>
                    <a:pt x="76" y="6096"/>
                  </a:lnTo>
                  <a:lnTo>
                    <a:pt x="380" y="6210"/>
                  </a:lnTo>
                  <a:lnTo>
                    <a:pt x="1015" y="6515"/>
                  </a:lnTo>
                  <a:lnTo>
                    <a:pt x="1930" y="6159"/>
                  </a:lnTo>
                  <a:lnTo>
                    <a:pt x="2400" y="5994"/>
                  </a:lnTo>
                  <a:lnTo>
                    <a:pt x="2209" y="5410"/>
                  </a:lnTo>
                  <a:lnTo>
                    <a:pt x="2133" y="4851"/>
                  </a:lnTo>
                  <a:lnTo>
                    <a:pt x="2565" y="4356"/>
                  </a:lnTo>
                  <a:lnTo>
                    <a:pt x="2717" y="4038"/>
                  </a:lnTo>
                  <a:lnTo>
                    <a:pt x="2984" y="3403"/>
                  </a:lnTo>
                  <a:lnTo>
                    <a:pt x="5867" y="2108"/>
                  </a:lnTo>
                  <a:lnTo>
                    <a:pt x="4673" y="1473"/>
                  </a:lnTo>
                  <a:lnTo>
                    <a:pt x="3873" y="85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E32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4" name="object 4704"/>
            <p:cNvSpPr/>
            <p:nvPr/>
          </p:nvSpPr>
          <p:spPr>
            <a:xfrm>
              <a:off x="12483268" y="690573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2451" y="0"/>
                  </a:moveTo>
                  <a:lnTo>
                    <a:pt x="1206" y="368"/>
                  </a:lnTo>
                  <a:lnTo>
                    <a:pt x="0" y="888"/>
                  </a:lnTo>
                  <a:lnTo>
                    <a:pt x="1447" y="1879"/>
                  </a:lnTo>
                  <a:lnTo>
                    <a:pt x="2159" y="2387"/>
                  </a:lnTo>
                  <a:lnTo>
                    <a:pt x="2908" y="2133"/>
                  </a:lnTo>
                  <a:lnTo>
                    <a:pt x="3467" y="2247"/>
                  </a:lnTo>
                  <a:lnTo>
                    <a:pt x="3822" y="2628"/>
                  </a:lnTo>
                  <a:lnTo>
                    <a:pt x="4025" y="3149"/>
                  </a:lnTo>
                  <a:lnTo>
                    <a:pt x="4254" y="3073"/>
                  </a:lnTo>
                  <a:lnTo>
                    <a:pt x="4495" y="3047"/>
                  </a:lnTo>
                  <a:lnTo>
                    <a:pt x="4711" y="3047"/>
                  </a:lnTo>
                  <a:lnTo>
                    <a:pt x="5105" y="2997"/>
                  </a:lnTo>
                  <a:lnTo>
                    <a:pt x="5422" y="3136"/>
                  </a:lnTo>
                  <a:lnTo>
                    <a:pt x="5664" y="3479"/>
                  </a:lnTo>
                  <a:lnTo>
                    <a:pt x="6108" y="2946"/>
                  </a:lnTo>
                  <a:lnTo>
                    <a:pt x="6045" y="2374"/>
                  </a:lnTo>
                  <a:lnTo>
                    <a:pt x="5867" y="1777"/>
                  </a:lnTo>
                  <a:lnTo>
                    <a:pt x="4495" y="698"/>
                  </a:lnTo>
                  <a:lnTo>
                    <a:pt x="3797" y="177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27C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5" name="object 4705"/>
            <p:cNvSpPr/>
            <p:nvPr/>
          </p:nvSpPr>
          <p:spPr>
            <a:xfrm>
              <a:off x="12493293" y="692085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975" y="0"/>
                  </a:moveTo>
                  <a:lnTo>
                    <a:pt x="2806" y="977"/>
                  </a:lnTo>
                  <a:lnTo>
                    <a:pt x="2222" y="1485"/>
                  </a:lnTo>
                  <a:lnTo>
                    <a:pt x="2171" y="1981"/>
                  </a:lnTo>
                  <a:lnTo>
                    <a:pt x="1904" y="2374"/>
                  </a:lnTo>
                  <a:lnTo>
                    <a:pt x="1409" y="2387"/>
                  </a:lnTo>
                  <a:lnTo>
                    <a:pt x="342" y="2387"/>
                  </a:lnTo>
                  <a:lnTo>
                    <a:pt x="63" y="3047"/>
                  </a:lnTo>
                  <a:lnTo>
                    <a:pt x="0" y="3936"/>
                  </a:lnTo>
                  <a:lnTo>
                    <a:pt x="393" y="4940"/>
                  </a:lnTo>
                  <a:lnTo>
                    <a:pt x="749" y="5930"/>
                  </a:lnTo>
                  <a:lnTo>
                    <a:pt x="2158" y="5486"/>
                  </a:lnTo>
                  <a:lnTo>
                    <a:pt x="1663" y="4394"/>
                  </a:lnTo>
                  <a:lnTo>
                    <a:pt x="1676" y="3505"/>
                  </a:lnTo>
                  <a:lnTo>
                    <a:pt x="3670" y="2120"/>
                  </a:lnTo>
                  <a:lnTo>
                    <a:pt x="4508" y="1282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6" name="object 4706"/>
            <p:cNvSpPr/>
            <p:nvPr/>
          </p:nvSpPr>
          <p:spPr>
            <a:xfrm>
              <a:off x="12491969" y="690656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873" y="0"/>
                  </a:moveTo>
                  <a:lnTo>
                    <a:pt x="3403" y="152"/>
                  </a:lnTo>
                  <a:lnTo>
                    <a:pt x="2946" y="342"/>
                  </a:lnTo>
                  <a:lnTo>
                    <a:pt x="2489" y="507"/>
                  </a:lnTo>
                  <a:lnTo>
                    <a:pt x="1803" y="774"/>
                  </a:lnTo>
                  <a:lnTo>
                    <a:pt x="1130" y="1015"/>
                  </a:lnTo>
                  <a:lnTo>
                    <a:pt x="431" y="1295"/>
                  </a:lnTo>
                  <a:lnTo>
                    <a:pt x="139" y="1917"/>
                  </a:lnTo>
                  <a:lnTo>
                    <a:pt x="0" y="2247"/>
                  </a:lnTo>
                  <a:lnTo>
                    <a:pt x="406" y="2603"/>
                  </a:lnTo>
                  <a:lnTo>
                    <a:pt x="800" y="2997"/>
                  </a:lnTo>
                  <a:lnTo>
                    <a:pt x="1206" y="3352"/>
                  </a:lnTo>
                  <a:lnTo>
                    <a:pt x="1879" y="3441"/>
                  </a:lnTo>
                  <a:lnTo>
                    <a:pt x="2184" y="3898"/>
                  </a:lnTo>
                  <a:lnTo>
                    <a:pt x="2400" y="4457"/>
                  </a:lnTo>
                  <a:lnTo>
                    <a:pt x="3784" y="3949"/>
                  </a:lnTo>
                  <a:lnTo>
                    <a:pt x="1993" y="2654"/>
                  </a:lnTo>
                  <a:lnTo>
                    <a:pt x="3124" y="1663"/>
                  </a:lnTo>
                  <a:lnTo>
                    <a:pt x="4127" y="67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7" name="object 4707"/>
            <p:cNvSpPr/>
            <p:nvPr/>
          </p:nvSpPr>
          <p:spPr>
            <a:xfrm>
              <a:off x="12493128" y="691051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628" y="0"/>
                  </a:moveTo>
                  <a:lnTo>
                    <a:pt x="1701" y="317"/>
                  </a:lnTo>
                  <a:lnTo>
                    <a:pt x="1244" y="507"/>
                  </a:lnTo>
                  <a:lnTo>
                    <a:pt x="698" y="1193"/>
                  </a:lnTo>
                  <a:lnTo>
                    <a:pt x="0" y="1904"/>
                  </a:lnTo>
                  <a:lnTo>
                    <a:pt x="1587" y="2209"/>
                  </a:lnTo>
                  <a:lnTo>
                    <a:pt x="2285" y="2324"/>
                  </a:lnTo>
                  <a:lnTo>
                    <a:pt x="2984" y="2552"/>
                  </a:lnTo>
                  <a:lnTo>
                    <a:pt x="3657" y="2743"/>
                  </a:lnTo>
                  <a:lnTo>
                    <a:pt x="3086" y="1904"/>
                  </a:lnTo>
                  <a:lnTo>
                    <a:pt x="4203" y="444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8" name="object 4708"/>
            <p:cNvSpPr/>
            <p:nvPr/>
          </p:nvSpPr>
          <p:spPr>
            <a:xfrm>
              <a:off x="12486181" y="691705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62" y="0"/>
                  </a:moveTo>
                  <a:lnTo>
                    <a:pt x="0" y="2336"/>
                  </a:lnTo>
                  <a:lnTo>
                    <a:pt x="1346" y="2019"/>
                  </a:lnTo>
                  <a:lnTo>
                    <a:pt x="2590" y="2717"/>
                  </a:lnTo>
                  <a:lnTo>
                    <a:pt x="3454" y="1282"/>
                  </a:lnTo>
                  <a:lnTo>
                    <a:pt x="2273" y="114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E33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09" name="object 4709"/>
            <p:cNvSpPr/>
            <p:nvPr/>
          </p:nvSpPr>
          <p:spPr>
            <a:xfrm>
              <a:off x="12498308" y="692186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463" y="0"/>
                  </a:moveTo>
                  <a:lnTo>
                    <a:pt x="1816" y="241"/>
                  </a:lnTo>
                  <a:lnTo>
                    <a:pt x="1181" y="457"/>
                  </a:lnTo>
                  <a:lnTo>
                    <a:pt x="546" y="711"/>
                  </a:lnTo>
                  <a:lnTo>
                    <a:pt x="698" y="1409"/>
                  </a:lnTo>
                  <a:lnTo>
                    <a:pt x="647" y="2057"/>
                  </a:lnTo>
                  <a:lnTo>
                    <a:pt x="25" y="2946"/>
                  </a:lnTo>
                  <a:lnTo>
                    <a:pt x="0" y="3403"/>
                  </a:lnTo>
                  <a:lnTo>
                    <a:pt x="419" y="3441"/>
                  </a:lnTo>
                  <a:lnTo>
                    <a:pt x="698" y="3454"/>
                  </a:lnTo>
                  <a:lnTo>
                    <a:pt x="1003" y="3111"/>
                  </a:lnTo>
                  <a:lnTo>
                    <a:pt x="1282" y="2933"/>
                  </a:lnTo>
                  <a:lnTo>
                    <a:pt x="2006" y="2082"/>
                  </a:lnTo>
                  <a:lnTo>
                    <a:pt x="2527" y="115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0" name="object 4710"/>
            <p:cNvSpPr/>
            <p:nvPr/>
          </p:nvSpPr>
          <p:spPr>
            <a:xfrm>
              <a:off x="12475411" y="691528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838" y="1816"/>
                  </a:lnTo>
                  <a:lnTo>
                    <a:pt x="1536" y="1562"/>
                  </a:lnTo>
                  <a:lnTo>
                    <a:pt x="2146" y="1219"/>
                  </a:lnTo>
                  <a:lnTo>
                    <a:pt x="2844" y="952"/>
                  </a:lnTo>
                  <a:lnTo>
                    <a:pt x="278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E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1" name="object 4711"/>
            <p:cNvSpPr/>
            <p:nvPr/>
          </p:nvSpPr>
          <p:spPr>
            <a:xfrm>
              <a:off x="12470917" y="691537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24" y="0"/>
                  </a:moveTo>
                  <a:lnTo>
                    <a:pt x="1003" y="698"/>
                  </a:lnTo>
                  <a:lnTo>
                    <a:pt x="1092" y="1866"/>
                  </a:lnTo>
                  <a:lnTo>
                    <a:pt x="0" y="2171"/>
                  </a:lnTo>
                  <a:lnTo>
                    <a:pt x="622" y="2819"/>
                  </a:lnTo>
                  <a:lnTo>
                    <a:pt x="1917" y="4140"/>
                  </a:lnTo>
                  <a:lnTo>
                    <a:pt x="2870" y="3149"/>
                  </a:lnTo>
                  <a:lnTo>
                    <a:pt x="1663" y="2247"/>
                  </a:lnTo>
                  <a:lnTo>
                    <a:pt x="2057" y="1384"/>
                  </a:lnTo>
                  <a:lnTo>
                    <a:pt x="1866" y="9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2" name="object 4712"/>
            <p:cNvSpPr/>
            <p:nvPr/>
          </p:nvSpPr>
          <p:spPr>
            <a:xfrm>
              <a:off x="12484329" y="692361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809" y="0"/>
                  </a:moveTo>
                  <a:lnTo>
                    <a:pt x="3352" y="165"/>
                  </a:lnTo>
                  <a:lnTo>
                    <a:pt x="2895" y="342"/>
                  </a:lnTo>
                  <a:lnTo>
                    <a:pt x="2425" y="508"/>
                  </a:lnTo>
                  <a:lnTo>
                    <a:pt x="2197" y="596"/>
                  </a:lnTo>
                  <a:lnTo>
                    <a:pt x="1993" y="685"/>
                  </a:lnTo>
                  <a:lnTo>
                    <a:pt x="1752" y="762"/>
                  </a:lnTo>
                  <a:lnTo>
                    <a:pt x="0" y="3187"/>
                  </a:lnTo>
                  <a:lnTo>
                    <a:pt x="2463" y="2184"/>
                  </a:lnTo>
                  <a:lnTo>
                    <a:pt x="3213" y="2565"/>
                  </a:lnTo>
                  <a:lnTo>
                    <a:pt x="3416" y="1714"/>
                  </a:lnTo>
                  <a:lnTo>
                    <a:pt x="3606" y="8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3" name="object 4713"/>
            <p:cNvSpPr/>
            <p:nvPr/>
          </p:nvSpPr>
          <p:spPr>
            <a:xfrm>
              <a:off x="12498384" y="691919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0" y="0"/>
                  </a:moveTo>
                  <a:lnTo>
                    <a:pt x="825" y="2260"/>
                  </a:lnTo>
                  <a:lnTo>
                    <a:pt x="469" y="3378"/>
                  </a:lnTo>
                  <a:lnTo>
                    <a:pt x="1104" y="3124"/>
                  </a:lnTo>
                  <a:lnTo>
                    <a:pt x="1739" y="2908"/>
                  </a:lnTo>
                  <a:lnTo>
                    <a:pt x="2387" y="2667"/>
                  </a:lnTo>
                  <a:lnTo>
                    <a:pt x="2349" y="2425"/>
                  </a:lnTo>
                  <a:lnTo>
                    <a:pt x="2349" y="2184"/>
                  </a:lnTo>
                  <a:lnTo>
                    <a:pt x="2374" y="1930"/>
                  </a:lnTo>
                  <a:lnTo>
                    <a:pt x="2578" y="1384"/>
                  </a:lnTo>
                  <a:lnTo>
                    <a:pt x="2654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3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4" name="object 4714"/>
            <p:cNvSpPr/>
            <p:nvPr/>
          </p:nvSpPr>
          <p:spPr>
            <a:xfrm>
              <a:off x="12494323" y="69195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49" y="0"/>
                  </a:moveTo>
                  <a:lnTo>
                    <a:pt x="1371" y="419"/>
                  </a:lnTo>
                  <a:lnTo>
                    <a:pt x="419" y="838"/>
                  </a:lnTo>
                  <a:lnTo>
                    <a:pt x="126" y="1435"/>
                  </a:lnTo>
                  <a:lnTo>
                    <a:pt x="0" y="1727"/>
                  </a:lnTo>
                  <a:lnTo>
                    <a:pt x="406" y="2095"/>
                  </a:lnTo>
                  <a:lnTo>
                    <a:pt x="800" y="2438"/>
                  </a:lnTo>
                  <a:lnTo>
                    <a:pt x="1193" y="2819"/>
                  </a:lnTo>
                  <a:lnTo>
                    <a:pt x="2374" y="1816"/>
                  </a:lnTo>
                  <a:lnTo>
                    <a:pt x="2959" y="133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052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5" name="object 4715"/>
            <p:cNvSpPr/>
            <p:nvPr/>
          </p:nvSpPr>
          <p:spPr>
            <a:xfrm>
              <a:off x="12490311" y="691636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90" y="1143"/>
                  </a:lnTo>
                  <a:lnTo>
                    <a:pt x="342" y="2247"/>
                  </a:lnTo>
                  <a:lnTo>
                    <a:pt x="1600" y="2654"/>
                  </a:lnTo>
                  <a:lnTo>
                    <a:pt x="1752" y="1409"/>
                  </a:lnTo>
                  <a:lnTo>
                    <a:pt x="1739" y="215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6" name="object 4716"/>
            <p:cNvSpPr/>
            <p:nvPr/>
          </p:nvSpPr>
          <p:spPr>
            <a:xfrm>
              <a:off x="12486574" y="691410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879" y="0"/>
                  </a:moveTo>
                  <a:lnTo>
                    <a:pt x="1422" y="152"/>
                  </a:lnTo>
                  <a:lnTo>
                    <a:pt x="965" y="317"/>
                  </a:lnTo>
                  <a:lnTo>
                    <a:pt x="495" y="457"/>
                  </a:lnTo>
                  <a:lnTo>
                    <a:pt x="635" y="1066"/>
                  </a:lnTo>
                  <a:lnTo>
                    <a:pt x="0" y="2108"/>
                  </a:lnTo>
                  <a:lnTo>
                    <a:pt x="1079" y="2197"/>
                  </a:lnTo>
                  <a:lnTo>
                    <a:pt x="1828" y="2247"/>
                  </a:lnTo>
                  <a:lnTo>
                    <a:pt x="1638" y="1257"/>
                  </a:lnTo>
                  <a:lnTo>
                    <a:pt x="1790" y="711"/>
                  </a:lnTo>
                  <a:lnTo>
                    <a:pt x="1866" y="495"/>
                  </a:lnTo>
                  <a:lnTo>
                    <a:pt x="1866" y="25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7" name="object 4717"/>
            <p:cNvSpPr/>
            <p:nvPr/>
          </p:nvSpPr>
          <p:spPr>
            <a:xfrm>
              <a:off x="12488935" y="690749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203" y="0"/>
                  </a:moveTo>
                  <a:lnTo>
                    <a:pt x="355" y="609"/>
                  </a:lnTo>
                  <a:lnTo>
                    <a:pt x="444" y="1181"/>
                  </a:lnTo>
                  <a:lnTo>
                    <a:pt x="0" y="1714"/>
                  </a:lnTo>
                  <a:lnTo>
                    <a:pt x="546" y="3060"/>
                  </a:lnTo>
                  <a:lnTo>
                    <a:pt x="914" y="2654"/>
                  </a:lnTo>
                  <a:lnTo>
                    <a:pt x="1295" y="2222"/>
                  </a:lnTo>
                  <a:lnTo>
                    <a:pt x="1663" y="1816"/>
                  </a:lnTo>
                  <a:lnTo>
                    <a:pt x="1320" y="1079"/>
                  </a:lnTo>
                  <a:lnTo>
                    <a:pt x="1168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8" name="object 4718"/>
            <p:cNvSpPr/>
            <p:nvPr/>
          </p:nvSpPr>
          <p:spPr>
            <a:xfrm>
              <a:off x="12480524" y="69152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50" y="914"/>
                  </a:lnTo>
                  <a:lnTo>
                    <a:pt x="203" y="1460"/>
                  </a:lnTo>
                  <a:lnTo>
                    <a:pt x="736" y="1790"/>
                  </a:lnTo>
                  <a:lnTo>
                    <a:pt x="1257" y="1701"/>
                  </a:lnTo>
                  <a:lnTo>
                    <a:pt x="1193" y="952"/>
                  </a:lnTo>
                  <a:lnTo>
                    <a:pt x="800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19" name="object 4719"/>
            <p:cNvSpPr/>
            <p:nvPr/>
          </p:nvSpPr>
          <p:spPr>
            <a:xfrm>
              <a:off x="12483914" y="692278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311" y="0"/>
                  </a:moveTo>
                  <a:lnTo>
                    <a:pt x="1079" y="241"/>
                  </a:lnTo>
                  <a:lnTo>
                    <a:pt x="0" y="63"/>
                  </a:lnTo>
                  <a:lnTo>
                    <a:pt x="304" y="1155"/>
                  </a:lnTo>
                  <a:lnTo>
                    <a:pt x="1460" y="1054"/>
                  </a:lnTo>
                  <a:lnTo>
                    <a:pt x="2159" y="1600"/>
                  </a:lnTo>
                  <a:lnTo>
                    <a:pt x="2844" y="1346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0" name="object 4720"/>
            <p:cNvSpPr/>
            <p:nvPr/>
          </p:nvSpPr>
          <p:spPr>
            <a:xfrm>
              <a:off x="12497575" y="692723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60" y="0"/>
                  </a:moveTo>
                  <a:lnTo>
                    <a:pt x="0" y="330"/>
                  </a:lnTo>
                  <a:lnTo>
                    <a:pt x="190" y="838"/>
                  </a:lnTo>
                  <a:lnTo>
                    <a:pt x="304" y="1282"/>
                  </a:lnTo>
                  <a:lnTo>
                    <a:pt x="723" y="1079"/>
                  </a:lnTo>
                  <a:lnTo>
                    <a:pt x="1244" y="888"/>
                  </a:lnTo>
                  <a:lnTo>
                    <a:pt x="1092" y="279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1" name="object 4721"/>
            <p:cNvSpPr/>
            <p:nvPr/>
          </p:nvSpPr>
          <p:spPr>
            <a:xfrm>
              <a:off x="12486176" y="690786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55" y="1015"/>
                  </a:lnTo>
                  <a:lnTo>
                    <a:pt x="533" y="2133"/>
                  </a:lnTo>
                  <a:lnTo>
                    <a:pt x="1651" y="2666"/>
                  </a:lnTo>
                  <a:lnTo>
                    <a:pt x="1308" y="1562"/>
                  </a:lnTo>
                  <a:lnTo>
                    <a:pt x="1117" y="1015"/>
                  </a:lnTo>
                  <a:lnTo>
                    <a:pt x="914" y="495"/>
                  </a:lnTo>
                  <a:lnTo>
                    <a:pt x="55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2" name="object 4722"/>
            <p:cNvSpPr/>
            <p:nvPr/>
          </p:nvSpPr>
          <p:spPr>
            <a:xfrm>
              <a:off x="12498699" y="69129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04" y="0"/>
                  </a:moveTo>
                  <a:lnTo>
                    <a:pt x="749" y="393"/>
                  </a:lnTo>
                  <a:lnTo>
                    <a:pt x="355" y="787"/>
                  </a:lnTo>
                  <a:lnTo>
                    <a:pt x="0" y="1219"/>
                  </a:lnTo>
                  <a:lnTo>
                    <a:pt x="76" y="1435"/>
                  </a:lnTo>
                  <a:lnTo>
                    <a:pt x="254" y="1892"/>
                  </a:lnTo>
                  <a:lnTo>
                    <a:pt x="1168" y="1536"/>
                  </a:lnTo>
                  <a:lnTo>
                    <a:pt x="1625" y="1384"/>
                  </a:lnTo>
                  <a:lnTo>
                    <a:pt x="1905" y="749"/>
                  </a:lnTo>
                  <a:lnTo>
                    <a:pt x="2057" y="431"/>
                  </a:lnTo>
                  <a:lnTo>
                    <a:pt x="1727" y="279"/>
                  </a:lnTo>
                  <a:lnTo>
                    <a:pt x="1422" y="12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3" name="object 4723"/>
            <p:cNvSpPr/>
            <p:nvPr/>
          </p:nvSpPr>
          <p:spPr>
            <a:xfrm>
              <a:off x="12482286" y="69223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88"/>
                  </a:lnTo>
                  <a:lnTo>
                    <a:pt x="0" y="292"/>
                  </a:lnTo>
                  <a:lnTo>
                    <a:pt x="165" y="736"/>
                  </a:lnTo>
                  <a:lnTo>
                    <a:pt x="355" y="1206"/>
                  </a:lnTo>
                  <a:lnTo>
                    <a:pt x="508" y="1650"/>
                  </a:lnTo>
                  <a:lnTo>
                    <a:pt x="901" y="1257"/>
                  </a:lnTo>
                  <a:lnTo>
                    <a:pt x="1257" y="850"/>
                  </a:lnTo>
                  <a:lnTo>
                    <a:pt x="1638" y="45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4" name="object 4724"/>
            <p:cNvSpPr/>
            <p:nvPr/>
          </p:nvSpPr>
          <p:spPr>
            <a:xfrm>
              <a:off x="12486792" y="6909206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5">
                  <a:moveTo>
                    <a:pt x="2044" y="4165"/>
                  </a:moveTo>
                  <a:lnTo>
                    <a:pt x="1917" y="3746"/>
                  </a:lnTo>
                  <a:lnTo>
                    <a:pt x="647" y="4343"/>
                  </a:lnTo>
                  <a:lnTo>
                    <a:pt x="0" y="4635"/>
                  </a:lnTo>
                  <a:lnTo>
                    <a:pt x="190" y="5118"/>
                  </a:lnTo>
                  <a:lnTo>
                    <a:pt x="266" y="5359"/>
                  </a:lnTo>
                  <a:lnTo>
                    <a:pt x="736" y="5219"/>
                  </a:lnTo>
                  <a:lnTo>
                    <a:pt x="1193" y="5054"/>
                  </a:lnTo>
                  <a:lnTo>
                    <a:pt x="1651" y="4902"/>
                  </a:lnTo>
                  <a:lnTo>
                    <a:pt x="1943" y="4546"/>
                  </a:lnTo>
                  <a:lnTo>
                    <a:pt x="2044" y="4165"/>
                  </a:lnTo>
                  <a:close/>
                </a:path>
                <a:path w="6984" h="10795">
                  <a:moveTo>
                    <a:pt x="2679" y="1358"/>
                  </a:moveTo>
                  <a:lnTo>
                    <a:pt x="2133" y="12"/>
                  </a:lnTo>
                  <a:lnTo>
                    <a:pt x="1917" y="76"/>
                  </a:lnTo>
                  <a:lnTo>
                    <a:pt x="1701" y="152"/>
                  </a:lnTo>
                  <a:lnTo>
                    <a:pt x="1473" y="215"/>
                  </a:lnTo>
                  <a:lnTo>
                    <a:pt x="1917" y="546"/>
                  </a:lnTo>
                  <a:lnTo>
                    <a:pt x="1371" y="1917"/>
                  </a:lnTo>
                  <a:lnTo>
                    <a:pt x="2679" y="1358"/>
                  </a:lnTo>
                  <a:close/>
                </a:path>
                <a:path w="6984" h="10795">
                  <a:moveTo>
                    <a:pt x="5930" y="4064"/>
                  </a:moveTo>
                  <a:lnTo>
                    <a:pt x="5715" y="3835"/>
                  </a:lnTo>
                  <a:lnTo>
                    <a:pt x="5511" y="3708"/>
                  </a:lnTo>
                  <a:lnTo>
                    <a:pt x="5384" y="3721"/>
                  </a:lnTo>
                  <a:lnTo>
                    <a:pt x="5105" y="3721"/>
                  </a:lnTo>
                  <a:lnTo>
                    <a:pt x="4927" y="3937"/>
                  </a:lnTo>
                  <a:lnTo>
                    <a:pt x="5080" y="4152"/>
                  </a:lnTo>
                  <a:lnTo>
                    <a:pt x="5181" y="4305"/>
                  </a:lnTo>
                  <a:lnTo>
                    <a:pt x="5461" y="4330"/>
                  </a:lnTo>
                  <a:lnTo>
                    <a:pt x="5664" y="4419"/>
                  </a:lnTo>
                  <a:lnTo>
                    <a:pt x="5905" y="4267"/>
                  </a:lnTo>
                  <a:lnTo>
                    <a:pt x="5930" y="4064"/>
                  </a:lnTo>
                  <a:close/>
                </a:path>
                <a:path w="6984" h="10795">
                  <a:moveTo>
                    <a:pt x="6375" y="711"/>
                  </a:moveTo>
                  <a:lnTo>
                    <a:pt x="6083" y="952"/>
                  </a:lnTo>
                  <a:lnTo>
                    <a:pt x="6324" y="1054"/>
                  </a:lnTo>
                  <a:lnTo>
                    <a:pt x="6362" y="825"/>
                  </a:lnTo>
                  <a:close/>
                </a:path>
                <a:path w="6984" h="10795">
                  <a:moveTo>
                    <a:pt x="6477" y="9309"/>
                  </a:moveTo>
                  <a:lnTo>
                    <a:pt x="5156" y="9842"/>
                  </a:lnTo>
                  <a:lnTo>
                    <a:pt x="5829" y="10363"/>
                  </a:lnTo>
                  <a:lnTo>
                    <a:pt x="6286" y="10172"/>
                  </a:lnTo>
                  <a:lnTo>
                    <a:pt x="6477" y="9309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5" name="object 4725"/>
            <p:cNvSpPr/>
            <p:nvPr/>
          </p:nvSpPr>
          <p:spPr>
            <a:xfrm>
              <a:off x="12491710" y="69078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241" y="165"/>
                  </a:lnTo>
                  <a:lnTo>
                    <a:pt x="0" y="266"/>
                  </a:lnTo>
                  <a:lnTo>
                    <a:pt x="88" y="482"/>
                  </a:lnTo>
                  <a:lnTo>
                    <a:pt x="177" y="711"/>
                  </a:lnTo>
                  <a:lnTo>
                    <a:pt x="253" y="952"/>
                  </a:lnTo>
                  <a:lnTo>
                    <a:pt x="393" y="635"/>
                  </a:lnTo>
                  <a:lnTo>
                    <a:pt x="546" y="31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6" name="object 4726"/>
            <p:cNvSpPr/>
            <p:nvPr/>
          </p:nvSpPr>
          <p:spPr>
            <a:xfrm>
              <a:off x="12487980" y="69087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93" y="0"/>
                  </a:moveTo>
                  <a:lnTo>
                    <a:pt x="0" y="50"/>
                  </a:lnTo>
                  <a:lnTo>
                    <a:pt x="88" y="254"/>
                  </a:lnTo>
                  <a:lnTo>
                    <a:pt x="190" y="457"/>
                  </a:lnTo>
                  <a:lnTo>
                    <a:pt x="292" y="673"/>
                  </a:lnTo>
                  <a:lnTo>
                    <a:pt x="533" y="609"/>
                  </a:lnTo>
                  <a:lnTo>
                    <a:pt x="736" y="546"/>
                  </a:lnTo>
                  <a:lnTo>
                    <a:pt x="939" y="457"/>
                  </a:lnTo>
                  <a:lnTo>
                    <a:pt x="723" y="11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7" name="object 4727"/>
            <p:cNvSpPr/>
            <p:nvPr/>
          </p:nvSpPr>
          <p:spPr>
            <a:xfrm>
              <a:off x="12494206" y="69203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33" y="0"/>
                  </a:moveTo>
                  <a:lnTo>
                    <a:pt x="177" y="203"/>
                  </a:lnTo>
                  <a:lnTo>
                    <a:pt x="0" y="482"/>
                  </a:lnTo>
                  <a:lnTo>
                    <a:pt x="127" y="901"/>
                  </a:lnTo>
                  <a:lnTo>
                    <a:pt x="241" y="596"/>
                  </a:lnTo>
                  <a:lnTo>
                    <a:pt x="393" y="30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27B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8" name="object 4728"/>
            <p:cNvSpPr/>
            <p:nvPr/>
          </p:nvSpPr>
          <p:spPr>
            <a:xfrm>
              <a:off x="12493279" y="69181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63" y="38"/>
                  </a:lnTo>
                  <a:lnTo>
                    <a:pt x="25" y="253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29" name="object 4729"/>
            <p:cNvSpPr/>
            <p:nvPr/>
          </p:nvSpPr>
          <p:spPr>
            <a:xfrm>
              <a:off x="12496110" y="690560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89" y="0"/>
                  </a:moveTo>
                  <a:lnTo>
                    <a:pt x="1054" y="253"/>
                  </a:lnTo>
                  <a:lnTo>
                    <a:pt x="749" y="812"/>
                  </a:lnTo>
                  <a:lnTo>
                    <a:pt x="0" y="1193"/>
                  </a:lnTo>
                  <a:lnTo>
                    <a:pt x="304" y="2387"/>
                  </a:lnTo>
                  <a:lnTo>
                    <a:pt x="761" y="2666"/>
                  </a:lnTo>
                  <a:lnTo>
                    <a:pt x="1308" y="2539"/>
                  </a:lnTo>
                  <a:lnTo>
                    <a:pt x="2247" y="2298"/>
                  </a:lnTo>
                  <a:lnTo>
                    <a:pt x="2222" y="1612"/>
                  </a:lnTo>
                  <a:lnTo>
                    <a:pt x="2019" y="888"/>
                  </a:lnTo>
                  <a:lnTo>
                    <a:pt x="1892" y="457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0" name="object 4730"/>
            <p:cNvSpPr/>
            <p:nvPr/>
          </p:nvSpPr>
          <p:spPr>
            <a:xfrm>
              <a:off x="12501944" y="69214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41"/>
                  </a:lnTo>
                  <a:lnTo>
                    <a:pt x="241" y="317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1" name="object 4731"/>
            <p:cNvSpPr/>
            <p:nvPr/>
          </p:nvSpPr>
          <p:spPr>
            <a:xfrm>
              <a:off x="12485150" y="6945733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717" y="0"/>
                  </a:moveTo>
                  <a:lnTo>
                    <a:pt x="2057" y="1003"/>
                  </a:lnTo>
                  <a:lnTo>
                    <a:pt x="901" y="673"/>
                  </a:lnTo>
                  <a:lnTo>
                    <a:pt x="0" y="1016"/>
                  </a:lnTo>
                  <a:lnTo>
                    <a:pt x="139" y="1460"/>
                  </a:lnTo>
                  <a:lnTo>
                    <a:pt x="203" y="1701"/>
                  </a:lnTo>
                  <a:lnTo>
                    <a:pt x="215" y="2857"/>
                  </a:lnTo>
                  <a:lnTo>
                    <a:pt x="1041" y="5092"/>
                  </a:lnTo>
                  <a:lnTo>
                    <a:pt x="2273" y="7264"/>
                  </a:lnTo>
                  <a:lnTo>
                    <a:pt x="2349" y="7493"/>
                  </a:lnTo>
                  <a:lnTo>
                    <a:pt x="2451" y="7696"/>
                  </a:lnTo>
                  <a:lnTo>
                    <a:pt x="2565" y="7874"/>
                  </a:lnTo>
                  <a:lnTo>
                    <a:pt x="4546" y="8001"/>
                  </a:lnTo>
                  <a:lnTo>
                    <a:pt x="3670" y="6870"/>
                  </a:lnTo>
                  <a:lnTo>
                    <a:pt x="3403" y="6007"/>
                  </a:lnTo>
                  <a:lnTo>
                    <a:pt x="1739" y="5410"/>
                  </a:lnTo>
                  <a:lnTo>
                    <a:pt x="2324" y="4165"/>
                  </a:lnTo>
                  <a:lnTo>
                    <a:pt x="2489" y="2997"/>
                  </a:lnTo>
                  <a:lnTo>
                    <a:pt x="4102" y="3073"/>
                  </a:lnTo>
                  <a:lnTo>
                    <a:pt x="3759" y="4902"/>
                  </a:lnTo>
                  <a:lnTo>
                    <a:pt x="4787" y="5473"/>
                  </a:lnTo>
                  <a:lnTo>
                    <a:pt x="4864" y="5702"/>
                  </a:lnTo>
                  <a:lnTo>
                    <a:pt x="5054" y="6172"/>
                  </a:lnTo>
                  <a:lnTo>
                    <a:pt x="5740" y="5905"/>
                  </a:lnTo>
                  <a:lnTo>
                    <a:pt x="5994" y="4356"/>
                  </a:lnTo>
                  <a:lnTo>
                    <a:pt x="5613" y="3352"/>
                  </a:lnTo>
                  <a:lnTo>
                    <a:pt x="4749" y="914"/>
                  </a:lnTo>
                  <a:lnTo>
                    <a:pt x="4597" y="546"/>
                  </a:lnTo>
                  <a:lnTo>
                    <a:pt x="4457" y="139"/>
                  </a:lnTo>
                  <a:lnTo>
                    <a:pt x="4191" y="241"/>
                  </a:lnTo>
                  <a:lnTo>
                    <a:pt x="3644" y="40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023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2" name="object 4732"/>
            <p:cNvSpPr/>
            <p:nvPr/>
          </p:nvSpPr>
          <p:spPr>
            <a:xfrm>
              <a:off x="12477652" y="694253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4292" y="0"/>
                  </a:moveTo>
                  <a:lnTo>
                    <a:pt x="3454" y="177"/>
                  </a:lnTo>
                  <a:lnTo>
                    <a:pt x="2628" y="584"/>
                  </a:lnTo>
                  <a:lnTo>
                    <a:pt x="1765" y="50"/>
                  </a:lnTo>
                  <a:lnTo>
                    <a:pt x="228" y="520"/>
                  </a:lnTo>
                  <a:lnTo>
                    <a:pt x="0" y="1523"/>
                  </a:lnTo>
                  <a:lnTo>
                    <a:pt x="647" y="2870"/>
                  </a:lnTo>
                  <a:lnTo>
                    <a:pt x="1308" y="3657"/>
                  </a:lnTo>
                  <a:lnTo>
                    <a:pt x="1143" y="6070"/>
                  </a:lnTo>
                  <a:lnTo>
                    <a:pt x="3238" y="4051"/>
                  </a:lnTo>
                  <a:lnTo>
                    <a:pt x="3594" y="3682"/>
                  </a:lnTo>
                  <a:lnTo>
                    <a:pt x="5054" y="4063"/>
                  </a:lnTo>
                  <a:lnTo>
                    <a:pt x="4229" y="6413"/>
                  </a:lnTo>
                  <a:lnTo>
                    <a:pt x="4483" y="6997"/>
                  </a:lnTo>
                  <a:lnTo>
                    <a:pt x="5461" y="7365"/>
                  </a:lnTo>
                  <a:lnTo>
                    <a:pt x="5003" y="5448"/>
                  </a:lnTo>
                  <a:lnTo>
                    <a:pt x="6654" y="5448"/>
                  </a:lnTo>
                  <a:lnTo>
                    <a:pt x="7696" y="4902"/>
                  </a:lnTo>
                  <a:lnTo>
                    <a:pt x="7493" y="4216"/>
                  </a:lnTo>
                  <a:lnTo>
                    <a:pt x="6908" y="4406"/>
                  </a:lnTo>
                  <a:lnTo>
                    <a:pt x="6337" y="4483"/>
                  </a:lnTo>
                  <a:lnTo>
                    <a:pt x="5829" y="4013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3" name="object 4733"/>
            <p:cNvSpPr/>
            <p:nvPr/>
          </p:nvSpPr>
          <p:spPr>
            <a:xfrm>
              <a:off x="12474435" y="6939927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930" y="0"/>
                  </a:moveTo>
                  <a:lnTo>
                    <a:pt x="1193" y="63"/>
                  </a:lnTo>
                  <a:lnTo>
                    <a:pt x="1803" y="1549"/>
                  </a:lnTo>
                  <a:lnTo>
                    <a:pt x="660" y="1168"/>
                  </a:lnTo>
                  <a:lnTo>
                    <a:pt x="228" y="1358"/>
                  </a:lnTo>
                  <a:lnTo>
                    <a:pt x="0" y="1447"/>
                  </a:lnTo>
                  <a:lnTo>
                    <a:pt x="342" y="2349"/>
                  </a:lnTo>
                  <a:lnTo>
                    <a:pt x="495" y="2806"/>
                  </a:lnTo>
                  <a:lnTo>
                    <a:pt x="1562" y="2514"/>
                  </a:lnTo>
                  <a:lnTo>
                    <a:pt x="2057" y="2794"/>
                  </a:lnTo>
                  <a:lnTo>
                    <a:pt x="2044" y="4013"/>
                  </a:lnTo>
                  <a:lnTo>
                    <a:pt x="2006" y="5308"/>
                  </a:lnTo>
                  <a:lnTo>
                    <a:pt x="1092" y="6540"/>
                  </a:lnTo>
                  <a:lnTo>
                    <a:pt x="1651" y="7886"/>
                  </a:lnTo>
                  <a:lnTo>
                    <a:pt x="3009" y="7366"/>
                  </a:lnTo>
                  <a:lnTo>
                    <a:pt x="2705" y="6489"/>
                  </a:lnTo>
                  <a:lnTo>
                    <a:pt x="2984" y="5842"/>
                  </a:lnTo>
                  <a:lnTo>
                    <a:pt x="3860" y="5486"/>
                  </a:lnTo>
                  <a:lnTo>
                    <a:pt x="3225" y="4140"/>
                  </a:lnTo>
                  <a:lnTo>
                    <a:pt x="3441" y="3136"/>
                  </a:lnTo>
                  <a:lnTo>
                    <a:pt x="4991" y="2654"/>
                  </a:lnTo>
                  <a:lnTo>
                    <a:pt x="5194" y="2565"/>
                  </a:lnTo>
                  <a:lnTo>
                    <a:pt x="5410" y="2552"/>
                  </a:lnTo>
                  <a:lnTo>
                    <a:pt x="5232" y="2349"/>
                  </a:lnTo>
                  <a:lnTo>
                    <a:pt x="4826" y="1993"/>
                  </a:lnTo>
                  <a:lnTo>
                    <a:pt x="4635" y="2095"/>
                  </a:lnTo>
                  <a:lnTo>
                    <a:pt x="4406" y="2159"/>
                  </a:lnTo>
                  <a:lnTo>
                    <a:pt x="4178" y="2171"/>
                  </a:lnTo>
                  <a:lnTo>
                    <a:pt x="3987" y="2336"/>
                  </a:lnTo>
                  <a:lnTo>
                    <a:pt x="3784" y="2400"/>
                  </a:lnTo>
                  <a:lnTo>
                    <a:pt x="2209" y="2108"/>
                  </a:lnTo>
                  <a:lnTo>
                    <a:pt x="2133" y="100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37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4" name="object 4734"/>
            <p:cNvSpPr/>
            <p:nvPr/>
          </p:nvSpPr>
          <p:spPr>
            <a:xfrm>
              <a:off x="12482658" y="69474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2692" y="0"/>
                  </a:moveTo>
                  <a:lnTo>
                    <a:pt x="1650" y="558"/>
                  </a:lnTo>
                  <a:lnTo>
                    <a:pt x="0" y="558"/>
                  </a:lnTo>
                  <a:lnTo>
                    <a:pt x="457" y="2463"/>
                  </a:lnTo>
                  <a:lnTo>
                    <a:pt x="1003" y="3759"/>
                  </a:lnTo>
                  <a:lnTo>
                    <a:pt x="1574" y="4076"/>
                  </a:lnTo>
                  <a:lnTo>
                    <a:pt x="1892" y="4229"/>
                  </a:lnTo>
                  <a:lnTo>
                    <a:pt x="2463" y="5499"/>
                  </a:lnTo>
                  <a:lnTo>
                    <a:pt x="3695" y="5346"/>
                  </a:lnTo>
                  <a:lnTo>
                    <a:pt x="4762" y="5575"/>
                  </a:lnTo>
                  <a:lnTo>
                    <a:pt x="3543" y="3403"/>
                  </a:lnTo>
                  <a:lnTo>
                    <a:pt x="2705" y="1168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EA29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5" name="object 4735"/>
            <p:cNvSpPr/>
            <p:nvPr/>
          </p:nvSpPr>
          <p:spPr>
            <a:xfrm>
              <a:off x="12483133" y="69511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33" y="0"/>
                  </a:moveTo>
                  <a:lnTo>
                    <a:pt x="279" y="292"/>
                  </a:lnTo>
                  <a:lnTo>
                    <a:pt x="0" y="685"/>
                  </a:lnTo>
                  <a:lnTo>
                    <a:pt x="279" y="952"/>
                  </a:lnTo>
                  <a:lnTo>
                    <a:pt x="876" y="1460"/>
                  </a:lnTo>
                  <a:lnTo>
                    <a:pt x="1028" y="660"/>
                  </a:lnTo>
                  <a:lnTo>
                    <a:pt x="1422" y="4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F49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6" name="object 4736"/>
            <p:cNvSpPr/>
            <p:nvPr/>
          </p:nvSpPr>
          <p:spPr>
            <a:xfrm>
              <a:off x="12472050" y="6922679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5" h="14604">
                  <a:moveTo>
                    <a:pt x="2794" y="4292"/>
                  </a:moveTo>
                  <a:lnTo>
                    <a:pt x="1841" y="4749"/>
                  </a:lnTo>
                  <a:lnTo>
                    <a:pt x="1498" y="5638"/>
                  </a:lnTo>
                  <a:lnTo>
                    <a:pt x="1595" y="6413"/>
                  </a:lnTo>
                  <a:lnTo>
                    <a:pt x="1231" y="7340"/>
                  </a:lnTo>
                  <a:lnTo>
                    <a:pt x="2997" y="8610"/>
                  </a:lnTo>
                  <a:lnTo>
                    <a:pt x="1892" y="9588"/>
                  </a:lnTo>
                  <a:lnTo>
                    <a:pt x="889" y="10591"/>
                  </a:lnTo>
                  <a:lnTo>
                    <a:pt x="1435" y="11747"/>
                  </a:lnTo>
                  <a:lnTo>
                    <a:pt x="0" y="12700"/>
                  </a:lnTo>
                  <a:lnTo>
                    <a:pt x="571" y="13855"/>
                  </a:lnTo>
                  <a:lnTo>
                    <a:pt x="1498" y="14300"/>
                  </a:lnTo>
                  <a:lnTo>
                    <a:pt x="2298" y="13411"/>
                  </a:lnTo>
                  <a:lnTo>
                    <a:pt x="2730" y="12217"/>
                  </a:lnTo>
                  <a:lnTo>
                    <a:pt x="4889" y="11353"/>
                  </a:lnTo>
                  <a:lnTo>
                    <a:pt x="5486" y="10591"/>
                  </a:lnTo>
                  <a:lnTo>
                    <a:pt x="6553" y="7531"/>
                  </a:lnTo>
                  <a:lnTo>
                    <a:pt x="9222" y="7531"/>
                  </a:lnTo>
                  <a:lnTo>
                    <a:pt x="10604" y="6134"/>
                  </a:lnTo>
                  <a:lnTo>
                    <a:pt x="16918" y="6134"/>
                  </a:lnTo>
                  <a:lnTo>
                    <a:pt x="16957" y="5867"/>
                  </a:lnTo>
                  <a:lnTo>
                    <a:pt x="4546" y="5867"/>
                  </a:lnTo>
                  <a:lnTo>
                    <a:pt x="2794" y="4292"/>
                  </a:lnTo>
                  <a:close/>
                </a:path>
                <a:path w="18415" h="14604">
                  <a:moveTo>
                    <a:pt x="15061" y="8458"/>
                  </a:moveTo>
                  <a:lnTo>
                    <a:pt x="13881" y="8458"/>
                  </a:lnTo>
                  <a:lnTo>
                    <a:pt x="15176" y="9906"/>
                  </a:lnTo>
                  <a:lnTo>
                    <a:pt x="15061" y="8458"/>
                  </a:lnTo>
                  <a:close/>
                </a:path>
                <a:path w="18415" h="14604">
                  <a:moveTo>
                    <a:pt x="16918" y="6134"/>
                  </a:moveTo>
                  <a:lnTo>
                    <a:pt x="10604" y="6134"/>
                  </a:lnTo>
                  <a:lnTo>
                    <a:pt x="11404" y="6413"/>
                  </a:lnTo>
                  <a:lnTo>
                    <a:pt x="12141" y="8496"/>
                  </a:lnTo>
                  <a:lnTo>
                    <a:pt x="13881" y="8458"/>
                  </a:lnTo>
                  <a:lnTo>
                    <a:pt x="15061" y="8458"/>
                  </a:lnTo>
                  <a:lnTo>
                    <a:pt x="15024" y="6845"/>
                  </a:lnTo>
                  <a:lnTo>
                    <a:pt x="16815" y="6845"/>
                  </a:lnTo>
                  <a:lnTo>
                    <a:pt x="16918" y="6134"/>
                  </a:lnTo>
                  <a:close/>
                </a:path>
                <a:path w="18415" h="14604">
                  <a:moveTo>
                    <a:pt x="9222" y="7531"/>
                  </a:moveTo>
                  <a:lnTo>
                    <a:pt x="6553" y="7531"/>
                  </a:lnTo>
                  <a:lnTo>
                    <a:pt x="9004" y="7747"/>
                  </a:lnTo>
                  <a:lnTo>
                    <a:pt x="9222" y="7531"/>
                  </a:lnTo>
                  <a:close/>
                </a:path>
                <a:path w="18415" h="14604">
                  <a:moveTo>
                    <a:pt x="16815" y="6845"/>
                  </a:moveTo>
                  <a:lnTo>
                    <a:pt x="15024" y="6845"/>
                  </a:lnTo>
                  <a:lnTo>
                    <a:pt x="16802" y="6934"/>
                  </a:lnTo>
                  <a:close/>
                </a:path>
                <a:path w="18415" h="14604">
                  <a:moveTo>
                    <a:pt x="4940" y="2247"/>
                  </a:moveTo>
                  <a:lnTo>
                    <a:pt x="4546" y="5867"/>
                  </a:lnTo>
                  <a:lnTo>
                    <a:pt x="16957" y="5867"/>
                  </a:lnTo>
                  <a:lnTo>
                    <a:pt x="17067" y="5638"/>
                  </a:lnTo>
                  <a:lnTo>
                    <a:pt x="17910" y="4902"/>
                  </a:lnTo>
                  <a:lnTo>
                    <a:pt x="8851" y="4902"/>
                  </a:lnTo>
                  <a:lnTo>
                    <a:pt x="7531" y="4152"/>
                  </a:lnTo>
                  <a:lnTo>
                    <a:pt x="8331" y="2667"/>
                  </a:lnTo>
                  <a:lnTo>
                    <a:pt x="7989" y="2286"/>
                  </a:lnTo>
                  <a:lnTo>
                    <a:pt x="6553" y="2286"/>
                  </a:lnTo>
                  <a:lnTo>
                    <a:pt x="4940" y="2247"/>
                  </a:lnTo>
                  <a:close/>
                </a:path>
                <a:path w="18415" h="14604">
                  <a:moveTo>
                    <a:pt x="10236" y="0"/>
                  </a:moveTo>
                  <a:lnTo>
                    <a:pt x="8703" y="1155"/>
                  </a:lnTo>
                  <a:lnTo>
                    <a:pt x="8675" y="1358"/>
                  </a:lnTo>
                  <a:lnTo>
                    <a:pt x="10452" y="3606"/>
                  </a:lnTo>
                  <a:lnTo>
                    <a:pt x="8851" y="4902"/>
                  </a:lnTo>
                  <a:lnTo>
                    <a:pt x="17910" y="4902"/>
                  </a:lnTo>
                  <a:lnTo>
                    <a:pt x="18070" y="4762"/>
                  </a:lnTo>
                  <a:lnTo>
                    <a:pt x="16178" y="4749"/>
                  </a:lnTo>
                  <a:lnTo>
                    <a:pt x="15176" y="4584"/>
                  </a:lnTo>
                  <a:lnTo>
                    <a:pt x="15476" y="4102"/>
                  </a:lnTo>
                  <a:lnTo>
                    <a:pt x="12280" y="4102"/>
                  </a:lnTo>
                  <a:lnTo>
                    <a:pt x="14005" y="1739"/>
                  </a:lnTo>
                  <a:lnTo>
                    <a:pt x="10477" y="1739"/>
                  </a:lnTo>
                  <a:lnTo>
                    <a:pt x="10477" y="1600"/>
                  </a:lnTo>
                  <a:lnTo>
                    <a:pt x="10744" y="1358"/>
                  </a:lnTo>
                  <a:lnTo>
                    <a:pt x="10236" y="0"/>
                  </a:lnTo>
                  <a:close/>
                </a:path>
                <a:path w="18415" h="14604">
                  <a:moveTo>
                    <a:pt x="17805" y="3403"/>
                  </a:moveTo>
                  <a:lnTo>
                    <a:pt x="16433" y="3937"/>
                  </a:lnTo>
                  <a:lnTo>
                    <a:pt x="16310" y="4584"/>
                  </a:lnTo>
                  <a:lnTo>
                    <a:pt x="16256" y="4762"/>
                  </a:lnTo>
                  <a:lnTo>
                    <a:pt x="18070" y="4762"/>
                  </a:lnTo>
                  <a:lnTo>
                    <a:pt x="17805" y="3403"/>
                  </a:lnTo>
                  <a:close/>
                </a:path>
                <a:path w="18415" h="14604">
                  <a:moveTo>
                    <a:pt x="14744" y="3111"/>
                  </a:moveTo>
                  <a:lnTo>
                    <a:pt x="12280" y="4102"/>
                  </a:lnTo>
                  <a:lnTo>
                    <a:pt x="15476" y="4102"/>
                  </a:lnTo>
                  <a:lnTo>
                    <a:pt x="15494" y="3505"/>
                  </a:lnTo>
                  <a:lnTo>
                    <a:pt x="14744" y="3111"/>
                  </a:lnTo>
                  <a:close/>
                </a:path>
                <a:path w="18415" h="14604">
                  <a:moveTo>
                    <a:pt x="7556" y="1803"/>
                  </a:moveTo>
                  <a:lnTo>
                    <a:pt x="6553" y="2286"/>
                  </a:lnTo>
                  <a:lnTo>
                    <a:pt x="7989" y="2286"/>
                  </a:lnTo>
                  <a:lnTo>
                    <a:pt x="7556" y="1803"/>
                  </a:lnTo>
                  <a:close/>
                </a:path>
                <a:path w="18415" h="14604">
                  <a:moveTo>
                    <a:pt x="11874" y="165"/>
                  </a:moveTo>
                  <a:lnTo>
                    <a:pt x="10858" y="1244"/>
                  </a:lnTo>
                  <a:lnTo>
                    <a:pt x="10731" y="1701"/>
                  </a:lnTo>
                  <a:lnTo>
                    <a:pt x="10477" y="1739"/>
                  </a:lnTo>
                  <a:lnTo>
                    <a:pt x="14005" y="1739"/>
                  </a:lnTo>
                  <a:lnTo>
                    <a:pt x="13464" y="1257"/>
                  </a:lnTo>
                  <a:lnTo>
                    <a:pt x="12153" y="1257"/>
                  </a:lnTo>
                  <a:lnTo>
                    <a:pt x="11874" y="165"/>
                  </a:lnTo>
                  <a:close/>
                </a:path>
                <a:path w="18415" h="14604">
                  <a:moveTo>
                    <a:pt x="13335" y="1155"/>
                  </a:moveTo>
                  <a:lnTo>
                    <a:pt x="12153" y="1257"/>
                  </a:lnTo>
                  <a:lnTo>
                    <a:pt x="13464" y="1257"/>
                  </a:lnTo>
                  <a:lnTo>
                    <a:pt x="13335" y="1155"/>
                  </a:lnTo>
                  <a:close/>
                </a:path>
              </a:pathLst>
            </a:custGeom>
            <a:solidFill>
              <a:srgbClr val="EE37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7" name="object 4737"/>
            <p:cNvSpPr/>
            <p:nvPr/>
          </p:nvSpPr>
          <p:spPr>
            <a:xfrm>
              <a:off x="12492978" y="69291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44" y="0"/>
                  </a:moveTo>
                  <a:lnTo>
                    <a:pt x="0" y="1993"/>
                  </a:lnTo>
                  <a:lnTo>
                    <a:pt x="2209" y="2781"/>
                  </a:lnTo>
                  <a:lnTo>
                    <a:pt x="2857" y="1511"/>
                  </a:lnTo>
                  <a:lnTo>
                    <a:pt x="2552" y="58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278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8" name="object 4738"/>
            <p:cNvSpPr/>
            <p:nvPr/>
          </p:nvSpPr>
          <p:spPr>
            <a:xfrm>
              <a:off x="12488854" y="693460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266" y="0"/>
                  </a:moveTo>
                  <a:lnTo>
                    <a:pt x="457" y="1028"/>
                  </a:lnTo>
                  <a:lnTo>
                    <a:pt x="0" y="1295"/>
                  </a:lnTo>
                  <a:lnTo>
                    <a:pt x="419" y="1651"/>
                  </a:lnTo>
                  <a:lnTo>
                    <a:pt x="952" y="2235"/>
                  </a:lnTo>
                  <a:lnTo>
                    <a:pt x="1409" y="1651"/>
                  </a:lnTo>
                  <a:lnTo>
                    <a:pt x="1765" y="1206"/>
                  </a:lnTo>
                  <a:lnTo>
                    <a:pt x="1435" y="342"/>
                  </a:lnTo>
                  <a:close/>
                </a:path>
              </a:pathLst>
            </a:custGeom>
            <a:solidFill>
              <a:srgbClr val="EE30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39" name="object 4739"/>
            <p:cNvSpPr/>
            <p:nvPr/>
          </p:nvSpPr>
          <p:spPr>
            <a:xfrm>
              <a:off x="12490449" y="69523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69" y="88"/>
                  </a:lnTo>
                  <a:lnTo>
                    <a:pt x="228" y="190"/>
                  </a:lnTo>
                  <a:lnTo>
                    <a:pt x="0" y="266"/>
                  </a:lnTo>
                  <a:lnTo>
                    <a:pt x="101" y="507"/>
                  </a:lnTo>
                  <a:lnTo>
                    <a:pt x="266" y="952"/>
                  </a:lnTo>
                  <a:lnTo>
                    <a:pt x="507" y="863"/>
                  </a:lnTo>
                  <a:lnTo>
                    <a:pt x="723" y="787"/>
                  </a:lnTo>
                  <a:lnTo>
                    <a:pt x="952" y="69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B3D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0" name="object 4740"/>
            <p:cNvSpPr/>
            <p:nvPr/>
          </p:nvSpPr>
          <p:spPr>
            <a:xfrm>
              <a:off x="12490031" y="6947052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104" y="5270"/>
                  </a:moveTo>
                  <a:lnTo>
                    <a:pt x="1016" y="5029"/>
                  </a:lnTo>
                  <a:lnTo>
                    <a:pt x="914" y="4826"/>
                  </a:lnTo>
                  <a:lnTo>
                    <a:pt x="825" y="4584"/>
                  </a:lnTo>
                  <a:lnTo>
                    <a:pt x="495" y="4724"/>
                  </a:lnTo>
                  <a:lnTo>
                    <a:pt x="152" y="4864"/>
                  </a:lnTo>
                  <a:lnTo>
                    <a:pt x="241" y="5067"/>
                  </a:lnTo>
                  <a:lnTo>
                    <a:pt x="317" y="5308"/>
                  </a:lnTo>
                  <a:lnTo>
                    <a:pt x="406" y="5537"/>
                  </a:lnTo>
                  <a:lnTo>
                    <a:pt x="647" y="5461"/>
                  </a:lnTo>
                  <a:lnTo>
                    <a:pt x="863" y="5359"/>
                  </a:lnTo>
                  <a:lnTo>
                    <a:pt x="1104" y="5270"/>
                  </a:lnTo>
                  <a:close/>
                </a:path>
                <a:path w="1904" h="5715">
                  <a:moveTo>
                    <a:pt x="1663" y="2692"/>
                  </a:moveTo>
                  <a:lnTo>
                    <a:pt x="1219" y="1257"/>
                  </a:lnTo>
                  <a:lnTo>
                    <a:pt x="647" y="50"/>
                  </a:lnTo>
                  <a:lnTo>
                    <a:pt x="419" y="50"/>
                  </a:lnTo>
                  <a:lnTo>
                    <a:pt x="203" y="50"/>
                  </a:lnTo>
                  <a:lnTo>
                    <a:pt x="0" y="0"/>
                  </a:lnTo>
                  <a:lnTo>
                    <a:pt x="1104" y="3048"/>
                  </a:lnTo>
                  <a:lnTo>
                    <a:pt x="1460" y="2781"/>
                  </a:lnTo>
                  <a:lnTo>
                    <a:pt x="1663" y="2692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1" name="object 4741"/>
            <p:cNvSpPr/>
            <p:nvPr/>
          </p:nvSpPr>
          <p:spPr>
            <a:xfrm>
              <a:off x="12492211" y="69487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01" y="444"/>
                  </a:lnTo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2" name="object 4742"/>
            <p:cNvSpPr/>
            <p:nvPr/>
          </p:nvSpPr>
          <p:spPr>
            <a:xfrm>
              <a:off x="12492245" y="69438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17" y="0"/>
                  </a:moveTo>
                  <a:lnTo>
                    <a:pt x="368" y="698"/>
                  </a:lnTo>
                  <a:lnTo>
                    <a:pt x="0" y="1054"/>
                  </a:lnTo>
                  <a:lnTo>
                    <a:pt x="800" y="1663"/>
                  </a:lnTo>
                  <a:lnTo>
                    <a:pt x="1511" y="1219"/>
                  </a:lnTo>
                  <a:lnTo>
                    <a:pt x="2247" y="914"/>
                  </a:lnTo>
                  <a:lnTo>
                    <a:pt x="1866" y="609"/>
                  </a:lnTo>
                  <a:lnTo>
                    <a:pt x="1498" y="30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D88B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3" name="object 4743"/>
            <p:cNvSpPr/>
            <p:nvPr/>
          </p:nvSpPr>
          <p:spPr>
            <a:xfrm>
              <a:off x="12476100" y="693524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937" y="2781"/>
                  </a:moveTo>
                  <a:lnTo>
                    <a:pt x="1841" y="2781"/>
                  </a:lnTo>
                  <a:lnTo>
                    <a:pt x="2768" y="2832"/>
                  </a:lnTo>
                  <a:lnTo>
                    <a:pt x="3784" y="3454"/>
                  </a:lnTo>
                  <a:lnTo>
                    <a:pt x="3911" y="3594"/>
                  </a:lnTo>
                  <a:lnTo>
                    <a:pt x="3956" y="4394"/>
                  </a:lnTo>
                  <a:lnTo>
                    <a:pt x="4064" y="4737"/>
                  </a:lnTo>
                  <a:lnTo>
                    <a:pt x="5257" y="4749"/>
                  </a:lnTo>
                  <a:lnTo>
                    <a:pt x="5803" y="5257"/>
                  </a:lnTo>
                  <a:lnTo>
                    <a:pt x="5461" y="6464"/>
                  </a:lnTo>
                  <a:lnTo>
                    <a:pt x="6565" y="6286"/>
                  </a:lnTo>
                  <a:lnTo>
                    <a:pt x="6794" y="6210"/>
                  </a:lnTo>
                  <a:lnTo>
                    <a:pt x="6934" y="6007"/>
                  </a:lnTo>
                  <a:lnTo>
                    <a:pt x="7251" y="5067"/>
                  </a:lnTo>
                  <a:lnTo>
                    <a:pt x="7493" y="5041"/>
                  </a:lnTo>
                  <a:lnTo>
                    <a:pt x="6997" y="4394"/>
                  </a:lnTo>
                  <a:lnTo>
                    <a:pt x="6213" y="3949"/>
                  </a:lnTo>
                  <a:lnTo>
                    <a:pt x="5181" y="3797"/>
                  </a:lnTo>
                  <a:lnTo>
                    <a:pt x="5066" y="3594"/>
                  </a:lnTo>
                  <a:lnTo>
                    <a:pt x="4937" y="2781"/>
                  </a:lnTo>
                  <a:close/>
                </a:path>
                <a:path w="7620" h="6984">
                  <a:moveTo>
                    <a:pt x="6146" y="3911"/>
                  </a:moveTo>
                  <a:close/>
                </a:path>
                <a:path w="7620" h="6984">
                  <a:moveTo>
                    <a:pt x="1587" y="0"/>
                  </a:moveTo>
                  <a:lnTo>
                    <a:pt x="0" y="2349"/>
                  </a:lnTo>
                  <a:lnTo>
                    <a:pt x="901" y="2908"/>
                  </a:lnTo>
                  <a:lnTo>
                    <a:pt x="1841" y="2781"/>
                  </a:lnTo>
                  <a:lnTo>
                    <a:pt x="4937" y="2781"/>
                  </a:lnTo>
                  <a:lnTo>
                    <a:pt x="4779" y="2349"/>
                  </a:lnTo>
                  <a:lnTo>
                    <a:pt x="4711" y="2095"/>
                  </a:lnTo>
                  <a:lnTo>
                    <a:pt x="4254" y="2082"/>
                  </a:lnTo>
                  <a:lnTo>
                    <a:pt x="3937" y="1866"/>
                  </a:lnTo>
                  <a:lnTo>
                    <a:pt x="3733" y="146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4" name="object 4744"/>
            <p:cNvSpPr/>
            <p:nvPr/>
          </p:nvSpPr>
          <p:spPr>
            <a:xfrm>
              <a:off x="12470468" y="693838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81" y="0"/>
                  </a:moveTo>
                  <a:lnTo>
                    <a:pt x="1193" y="1930"/>
                  </a:lnTo>
                  <a:lnTo>
                    <a:pt x="0" y="2908"/>
                  </a:lnTo>
                  <a:lnTo>
                    <a:pt x="381" y="3886"/>
                  </a:lnTo>
                  <a:lnTo>
                    <a:pt x="1104" y="4406"/>
                  </a:lnTo>
                  <a:lnTo>
                    <a:pt x="2146" y="4470"/>
                  </a:lnTo>
                  <a:lnTo>
                    <a:pt x="2705" y="3886"/>
                  </a:lnTo>
                  <a:lnTo>
                    <a:pt x="3175" y="3225"/>
                  </a:lnTo>
                  <a:lnTo>
                    <a:pt x="3975" y="2984"/>
                  </a:lnTo>
                  <a:lnTo>
                    <a:pt x="4191" y="2908"/>
                  </a:lnTo>
                  <a:lnTo>
                    <a:pt x="4635" y="271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5" name="object 4745"/>
            <p:cNvSpPr/>
            <p:nvPr/>
          </p:nvSpPr>
          <p:spPr>
            <a:xfrm>
              <a:off x="12476949" y="69380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03" y="0"/>
                  </a:moveTo>
                  <a:lnTo>
                    <a:pt x="50" y="139"/>
                  </a:lnTo>
                  <a:lnTo>
                    <a:pt x="38" y="647"/>
                  </a:lnTo>
                  <a:lnTo>
                    <a:pt x="12" y="1181"/>
                  </a:lnTo>
                  <a:lnTo>
                    <a:pt x="0" y="1701"/>
                  </a:lnTo>
                  <a:lnTo>
                    <a:pt x="609" y="3035"/>
                  </a:lnTo>
                  <a:lnTo>
                    <a:pt x="1587" y="2603"/>
                  </a:lnTo>
                  <a:lnTo>
                    <a:pt x="2540" y="2197"/>
                  </a:lnTo>
                  <a:lnTo>
                    <a:pt x="2717" y="1905"/>
                  </a:lnTo>
                  <a:lnTo>
                    <a:pt x="2857" y="1600"/>
                  </a:lnTo>
                  <a:lnTo>
                    <a:pt x="2997" y="1257"/>
                  </a:lnTo>
                  <a:lnTo>
                    <a:pt x="2921" y="1028"/>
                  </a:lnTo>
                  <a:lnTo>
                    <a:pt x="2857" y="787"/>
                  </a:lnTo>
                  <a:lnTo>
                    <a:pt x="2768" y="546"/>
                  </a:lnTo>
                  <a:lnTo>
                    <a:pt x="1917" y="5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05A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6" name="object 4746"/>
            <p:cNvSpPr/>
            <p:nvPr/>
          </p:nvSpPr>
          <p:spPr>
            <a:xfrm>
              <a:off x="12481568" y="69320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84" y="0"/>
                  </a:moveTo>
                  <a:lnTo>
                    <a:pt x="787" y="990"/>
                  </a:lnTo>
                  <a:lnTo>
                    <a:pt x="0" y="2146"/>
                  </a:lnTo>
                  <a:lnTo>
                    <a:pt x="1282" y="2781"/>
                  </a:lnTo>
                  <a:lnTo>
                    <a:pt x="1676" y="2984"/>
                  </a:lnTo>
                  <a:lnTo>
                    <a:pt x="2222" y="2565"/>
                  </a:lnTo>
                  <a:lnTo>
                    <a:pt x="2933" y="558"/>
                  </a:lnTo>
                  <a:lnTo>
                    <a:pt x="1892" y="2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7" name="object 4747"/>
            <p:cNvSpPr/>
            <p:nvPr/>
          </p:nvSpPr>
          <p:spPr>
            <a:xfrm>
              <a:off x="12476364" y="693972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279" y="88"/>
                  </a:lnTo>
                  <a:lnTo>
                    <a:pt x="0" y="203"/>
                  </a:lnTo>
                  <a:lnTo>
                    <a:pt x="203" y="1206"/>
                  </a:lnTo>
                  <a:lnTo>
                    <a:pt x="279" y="2311"/>
                  </a:lnTo>
                  <a:lnTo>
                    <a:pt x="1625" y="2565"/>
                  </a:lnTo>
                  <a:lnTo>
                    <a:pt x="1689" y="2133"/>
                  </a:lnTo>
                  <a:lnTo>
                    <a:pt x="1930" y="2095"/>
                  </a:lnTo>
                  <a:lnTo>
                    <a:pt x="2247" y="2387"/>
                  </a:lnTo>
                  <a:lnTo>
                    <a:pt x="2476" y="2362"/>
                  </a:lnTo>
                  <a:lnTo>
                    <a:pt x="2692" y="2298"/>
                  </a:lnTo>
                  <a:lnTo>
                    <a:pt x="2895" y="2197"/>
                  </a:lnTo>
                  <a:lnTo>
                    <a:pt x="3403" y="1689"/>
                  </a:lnTo>
                  <a:lnTo>
                    <a:pt x="3302" y="1092"/>
                  </a:lnTo>
                  <a:lnTo>
                    <a:pt x="3098" y="495"/>
                  </a:lnTo>
                  <a:lnTo>
                    <a:pt x="1193" y="133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27B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8" name="object 4748"/>
            <p:cNvSpPr/>
            <p:nvPr/>
          </p:nvSpPr>
          <p:spPr>
            <a:xfrm>
              <a:off x="12481932" y="694007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340" y="0"/>
                  </a:moveTo>
                  <a:lnTo>
                    <a:pt x="2273" y="12"/>
                  </a:lnTo>
                  <a:lnTo>
                    <a:pt x="1676" y="215"/>
                  </a:lnTo>
                  <a:lnTo>
                    <a:pt x="1422" y="254"/>
                  </a:lnTo>
                  <a:lnTo>
                    <a:pt x="1587" y="647"/>
                  </a:lnTo>
                  <a:lnTo>
                    <a:pt x="1523" y="977"/>
                  </a:lnTo>
                  <a:lnTo>
                    <a:pt x="1092" y="1168"/>
                  </a:lnTo>
                  <a:lnTo>
                    <a:pt x="977" y="1371"/>
                  </a:lnTo>
                  <a:lnTo>
                    <a:pt x="736" y="1460"/>
                  </a:lnTo>
                  <a:lnTo>
                    <a:pt x="0" y="2463"/>
                  </a:lnTo>
                  <a:lnTo>
                    <a:pt x="1549" y="6477"/>
                  </a:lnTo>
                  <a:lnTo>
                    <a:pt x="2133" y="5499"/>
                  </a:lnTo>
                  <a:lnTo>
                    <a:pt x="1638" y="4114"/>
                  </a:lnTo>
                  <a:lnTo>
                    <a:pt x="4051" y="2705"/>
                  </a:lnTo>
                  <a:lnTo>
                    <a:pt x="3149" y="137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028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49" name="object 4749"/>
            <p:cNvSpPr/>
            <p:nvPr/>
          </p:nvSpPr>
          <p:spPr>
            <a:xfrm>
              <a:off x="12480782" y="693735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92" y="762"/>
                  </a:lnTo>
                  <a:lnTo>
                    <a:pt x="419" y="1663"/>
                  </a:lnTo>
                  <a:lnTo>
                    <a:pt x="1485" y="1816"/>
                  </a:lnTo>
                  <a:lnTo>
                    <a:pt x="1041" y="1168"/>
                  </a:lnTo>
                  <a:lnTo>
                    <a:pt x="110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0" name="object 4750"/>
            <p:cNvSpPr/>
            <p:nvPr/>
          </p:nvSpPr>
          <p:spPr>
            <a:xfrm>
              <a:off x="12489627" y="694555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304" y="114"/>
                  </a:lnTo>
                  <a:lnTo>
                    <a:pt x="152" y="241"/>
                  </a:lnTo>
                  <a:lnTo>
                    <a:pt x="0" y="330"/>
                  </a:lnTo>
                  <a:lnTo>
                    <a:pt x="114" y="711"/>
                  </a:lnTo>
                  <a:lnTo>
                    <a:pt x="266" y="1104"/>
                  </a:lnTo>
                  <a:lnTo>
                    <a:pt x="406" y="1498"/>
                  </a:lnTo>
                  <a:lnTo>
                    <a:pt x="622" y="1549"/>
                  </a:lnTo>
                  <a:lnTo>
                    <a:pt x="838" y="1549"/>
                  </a:lnTo>
                  <a:lnTo>
                    <a:pt x="1054" y="149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1" name="object 4751"/>
            <p:cNvSpPr/>
            <p:nvPr/>
          </p:nvSpPr>
          <p:spPr>
            <a:xfrm>
              <a:off x="12492066" y="69415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44" y="0"/>
                  </a:moveTo>
                  <a:lnTo>
                    <a:pt x="88" y="241"/>
                  </a:lnTo>
                  <a:lnTo>
                    <a:pt x="0" y="558"/>
                  </a:lnTo>
                  <a:lnTo>
                    <a:pt x="114" y="965"/>
                  </a:lnTo>
                  <a:lnTo>
                    <a:pt x="431" y="698"/>
                  </a:lnTo>
                  <a:lnTo>
                    <a:pt x="584" y="3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2" name="object 4752"/>
            <p:cNvSpPr/>
            <p:nvPr/>
          </p:nvSpPr>
          <p:spPr>
            <a:xfrm>
              <a:off x="12479820" y="693671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003" y="635"/>
                  </a:moveTo>
                  <a:lnTo>
                    <a:pt x="660" y="431"/>
                  </a:lnTo>
                  <a:lnTo>
                    <a:pt x="342" y="228"/>
                  </a:lnTo>
                  <a:lnTo>
                    <a:pt x="0" y="0"/>
                  </a:lnTo>
                  <a:lnTo>
                    <a:pt x="215" y="393"/>
                  </a:lnTo>
                  <a:lnTo>
                    <a:pt x="546" y="622"/>
                  </a:lnTo>
                  <a:lnTo>
                    <a:pt x="1003" y="635"/>
                  </a:lnTo>
                  <a:close/>
                </a:path>
                <a:path w="3809" h="3175">
                  <a:moveTo>
                    <a:pt x="3276" y="2933"/>
                  </a:moveTo>
                  <a:lnTo>
                    <a:pt x="3136" y="2527"/>
                  </a:lnTo>
                  <a:lnTo>
                    <a:pt x="2870" y="2374"/>
                  </a:lnTo>
                  <a:lnTo>
                    <a:pt x="2425" y="2451"/>
                  </a:lnTo>
                  <a:lnTo>
                    <a:pt x="2717" y="2616"/>
                  </a:lnTo>
                  <a:lnTo>
                    <a:pt x="2984" y="2781"/>
                  </a:lnTo>
                  <a:lnTo>
                    <a:pt x="3276" y="2933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3" name="object 4753"/>
            <p:cNvSpPr/>
            <p:nvPr/>
          </p:nvSpPr>
          <p:spPr>
            <a:xfrm>
              <a:off x="12486890" y="694873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49" y="0"/>
                  </a:moveTo>
                  <a:lnTo>
                    <a:pt x="584" y="1168"/>
                  </a:lnTo>
                  <a:lnTo>
                    <a:pt x="0" y="2412"/>
                  </a:lnTo>
                  <a:lnTo>
                    <a:pt x="1663" y="3009"/>
                  </a:lnTo>
                  <a:lnTo>
                    <a:pt x="2120" y="2819"/>
                  </a:lnTo>
                  <a:lnTo>
                    <a:pt x="2578" y="2654"/>
                  </a:lnTo>
                  <a:lnTo>
                    <a:pt x="3047" y="2476"/>
                  </a:lnTo>
                  <a:lnTo>
                    <a:pt x="2019" y="1904"/>
                  </a:lnTo>
                  <a:lnTo>
                    <a:pt x="2362" y="7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329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4" name="object 4754"/>
            <p:cNvSpPr/>
            <p:nvPr/>
          </p:nvSpPr>
          <p:spPr>
            <a:xfrm>
              <a:off x="12489802" y="6899897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6337" y="3060"/>
                  </a:moveTo>
                  <a:lnTo>
                    <a:pt x="4749" y="3200"/>
                  </a:lnTo>
                  <a:lnTo>
                    <a:pt x="5435" y="1752"/>
                  </a:lnTo>
                  <a:lnTo>
                    <a:pt x="5232" y="1549"/>
                  </a:lnTo>
                  <a:lnTo>
                    <a:pt x="4292" y="558"/>
                  </a:lnTo>
                  <a:lnTo>
                    <a:pt x="3632" y="0"/>
                  </a:lnTo>
                  <a:lnTo>
                    <a:pt x="2705" y="177"/>
                  </a:lnTo>
                  <a:lnTo>
                    <a:pt x="1790" y="381"/>
                  </a:lnTo>
                  <a:lnTo>
                    <a:pt x="889" y="774"/>
                  </a:lnTo>
                  <a:lnTo>
                    <a:pt x="0" y="1104"/>
                  </a:lnTo>
                  <a:lnTo>
                    <a:pt x="558" y="1600"/>
                  </a:lnTo>
                  <a:lnTo>
                    <a:pt x="1549" y="1549"/>
                  </a:lnTo>
                  <a:lnTo>
                    <a:pt x="1524" y="5067"/>
                  </a:lnTo>
                  <a:lnTo>
                    <a:pt x="1752" y="6413"/>
                  </a:lnTo>
                  <a:lnTo>
                    <a:pt x="1905" y="8229"/>
                  </a:lnTo>
                  <a:lnTo>
                    <a:pt x="3975" y="7454"/>
                  </a:lnTo>
                  <a:lnTo>
                    <a:pt x="4648" y="7175"/>
                  </a:lnTo>
                  <a:lnTo>
                    <a:pt x="2692" y="5067"/>
                  </a:lnTo>
                  <a:lnTo>
                    <a:pt x="5702" y="3606"/>
                  </a:lnTo>
                  <a:lnTo>
                    <a:pt x="6235" y="3454"/>
                  </a:lnTo>
                  <a:lnTo>
                    <a:pt x="6299" y="3200"/>
                  </a:lnTo>
                  <a:lnTo>
                    <a:pt x="6337" y="306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5" name="object 4755"/>
            <p:cNvSpPr/>
            <p:nvPr/>
          </p:nvSpPr>
          <p:spPr>
            <a:xfrm>
              <a:off x="12469499" y="694128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965" y="0"/>
                  </a:moveTo>
                  <a:lnTo>
                    <a:pt x="203" y="736"/>
                  </a:lnTo>
                  <a:lnTo>
                    <a:pt x="0" y="1600"/>
                  </a:lnTo>
                  <a:lnTo>
                    <a:pt x="368" y="2565"/>
                  </a:lnTo>
                  <a:lnTo>
                    <a:pt x="2311" y="2514"/>
                  </a:lnTo>
                  <a:lnTo>
                    <a:pt x="3263" y="4610"/>
                  </a:lnTo>
                  <a:lnTo>
                    <a:pt x="5105" y="4711"/>
                  </a:lnTo>
                  <a:lnTo>
                    <a:pt x="5765" y="3695"/>
                  </a:lnTo>
                  <a:lnTo>
                    <a:pt x="5118" y="2514"/>
                  </a:lnTo>
                  <a:lnTo>
                    <a:pt x="5435" y="1447"/>
                  </a:lnTo>
                  <a:lnTo>
                    <a:pt x="4673" y="1739"/>
                  </a:lnTo>
                  <a:lnTo>
                    <a:pt x="3924" y="2158"/>
                  </a:lnTo>
                  <a:lnTo>
                    <a:pt x="3124" y="1562"/>
                  </a:lnTo>
                  <a:lnTo>
                    <a:pt x="2070" y="1498"/>
                  </a:lnTo>
                  <a:lnTo>
                    <a:pt x="1333" y="1003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6" name="object 4756"/>
            <p:cNvSpPr/>
            <p:nvPr/>
          </p:nvSpPr>
          <p:spPr>
            <a:xfrm>
              <a:off x="12474604" y="6942449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397" y="0"/>
                  </a:moveTo>
                  <a:lnTo>
                    <a:pt x="342" y="292"/>
                  </a:lnTo>
                  <a:lnTo>
                    <a:pt x="12" y="1358"/>
                  </a:lnTo>
                  <a:lnTo>
                    <a:pt x="660" y="2514"/>
                  </a:lnTo>
                  <a:lnTo>
                    <a:pt x="0" y="3555"/>
                  </a:lnTo>
                  <a:lnTo>
                    <a:pt x="787" y="5600"/>
                  </a:lnTo>
                  <a:lnTo>
                    <a:pt x="1016" y="5537"/>
                  </a:lnTo>
                  <a:lnTo>
                    <a:pt x="1485" y="5346"/>
                  </a:lnTo>
                  <a:lnTo>
                    <a:pt x="914" y="4000"/>
                  </a:lnTo>
                  <a:lnTo>
                    <a:pt x="1841" y="2793"/>
                  </a:lnTo>
                  <a:lnTo>
                    <a:pt x="1892" y="26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7" name="object 4757"/>
            <p:cNvSpPr/>
            <p:nvPr/>
          </p:nvSpPr>
          <p:spPr>
            <a:xfrm>
              <a:off x="12469798" y="692571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565" y="0"/>
                  </a:moveTo>
                  <a:lnTo>
                    <a:pt x="1206" y="698"/>
                  </a:lnTo>
                  <a:lnTo>
                    <a:pt x="0" y="1663"/>
                  </a:lnTo>
                  <a:lnTo>
                    <a:pt x="876" y="4737"/>
                  </a:lnTo>
                  <a:lnTo>
                    <a:pt x="2247" y="4610"/>
                  </a:lnTo>
                  <a:lnTo>
                    <a:pt x="3467" y="4305"/>
                  </a:lnTo>
                  <a:lnTo>
                    <a:pt x="3873" y="3301"/>
                  </a:lnTo>
                  <a:lnTo>
                    <a:pt x="3797" y="3086"/>
                  </a:lnTo>
                  <a:lnTo>
                    <a:pt x="3759" y="2857"/>
                  </a:lnTo>
                  <a:lnTo>
                    <a:pt x="3759" y="260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F28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8" name="object 4758"/>
            <p:cNvSpPr/>
            <p:nvPr/>
          </p:nvSpPr>
          <p:spPr>
            <a:xfrm>
              <a:off x="12470695" y="693327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47" y="0"/>
                  </a:moveTo>
                  <a:lnTo>
                    <a:pt x="1600" y="317"/>
                  </a:lnTo>
                  <a:lnTo>
                    <a:pt x="558" y="482"/>
                  </a:lnTo>
                  <a:lnTo>
                    <a:pt x="393" y="965"/>
                  </a:lnTo>
                  <a:lnTo>
                    <a:pt x="0" y="1981"/>
                  </a:lnTo>
                  <a:lnTo>
                    <a:pt x="1244" y="3086"/>
                  </a:lnTo>
                  <a:lnTo>
                    <a:pt x="558" y="4241"/>
                  </a:lnTo>
                  <a:lnTo>
                    <a:pt x="914" y="4305"/>
                  </a:lnTo>
                  <a:lnTo>
                    <a:pt x="1282" y="4508"/>
                  </a:lnTo>
                  <a:lnTo>
                    <a:pt x="1587" y="4444"/>
                  </a:lnTo>
                  <a:lnTo>
                    <a:pt x="2260" y="4267"/>
                  </a:lnTo>
                  <a:lnTo>
                    <a:pt x="1993" y="3733"/>
                  </a:lnTo>
                  <a:lnTo>
                    <a:pt x="1905" y="3263"/>
                  </a:lnTo>
                  <a:lnTo>
                    <a:pt x="1358" y="2108"/>
                  </a:lnTo>
                  <a:lnTo>
                    <a:pt x="2794" y="115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59" name="object 4759"/>
            <p:cNvSpPr/>
            <p:nvPr/>
          </p:nvSpPr>
          <p:spPr>
            <a:xfrm>
              <a:off x="12465681" y="694000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30" y="0"/>
                  </a:moveTo>
                  <a:lnTo>
                    <a:pt x="0" y="279"/>
                  </a:lnTo>
                  <a:lnTo>
                    <a:pt x="749" y="1739"/>
                  </a:lnTo>
                  <a:lnTo>
                    <a:pt x="660" y="2844"/>
                  </a:lnTo>
                  <a:lnTo>
                    <a:pt x="1409" y="2539"/>
                  </a:lnTo>
                  <a:lnTo>
                    <a:pt x="2273" y="2387"/>
                  </a:lnTo>
                  <a:lnTo>
                    <a:pt x="2463" y="1384"/>
                  </a:lnTo>
                  <a:lnTo>
                    <a:pt x="2159" y="1384"/>
                  </a:lnTo>
                  <a:lnTo>
                    <a:pt x="1981" y="1244"/>
                  </a:lnTo>
                  <a:lnTo>
                    <a:pt x="2019" y="990"/>
                  </a:lnTo>
                  <a:lnTo>
                    <a:pt x="2159" y="800"/>
                  </a:lnTo>
                  <a:lnTo>
                    <a:pt x="2146" y="45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0" name="object 4760"/>
            <p:cNvSpPr/>
            <p:nvPr/>
          </p:nvSpPr>
          <p:spPr>
            <a:xfrm>
              <a:off x="12469350" y="69375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14" y="0"/>
                  </a:moveTo>
                  <a:lnTo>
                    <a:pt x="88" y="203"/>
                  </a:lnTo>
                  <a:lnTo>
                    <a:pt x="38" y="393"/>
                  </a:lnTo>
                  <a:lnTo>
                    <a:pt x="0" y="596"/>
                  </a:lnTo>
                  <a:lnTo>
                    <a:pt x="152" y="736"/>
                  </a:lnTo>
                  <a:lnTo>
                    <a:pt x="304" y="888"/>
                  </a:lnTo>
                  <a:lnTo>
                    <a:pt x="444" y="1003"/>
                  </a:lnTo>
                  <a:lnTo>
                    <a:pt x="495" y="812"/>
                  </a:lnTo>
                  <a:lnTo>
                    <a:pt x="609" y="584"/>
                  </a:lnTo>
                  <a:lnTo>
                    <a:pt x="558" y="406"/>
                  </a:lnTo>
                  <a:lnTo>
                    <a:pt x="495" y="241"/>
                  </a:lnTo>
                  <a:lnTo>
                    <a:pt x="266" y="13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1" name="object 4761"/>
            <p:cNvSpPr/>
            <p:nvPr/>
          </p:nvSpPr>
          <p:spPr>
            <a:xfrm>
              <a:off x="12467613" y="69394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52"/>
                  </a:lnTo>
                  <a:lnTo>
                    <a:pt x="482" y="342"/>
                  </a:lnTo>
                  <a:lnTo>
                    <a:pt x="0" y="507"/>
                  </a:lnTo>
                  <a:lnTo>
                    <a:pt x="101" y="749"/>
                  </a:lnTo>
                  <a:lnTo>
                    <a:pt x="203" y="965"/>
                  </a:lnTo>
                  <a:lnTo>
                    <a:pt x="292" y="1206"/>
                  </a:lnTo>
                  <a:lnTo>
                    <a:pt x="1193" y="1269"/>
                  </a:lnTo>
                  <a:lnTo>
                    <a:pt x="1892" y="116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2" name="object 4762"/>
            <p:cNvSpPr/>
            <p:nvPr/>
          </p:nvSpPr>
          <p:spPr>
            <a:xfrm>
              <a:off x="12468952" y="69356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63" y="165"/>
                  </a:lnTo>
                  <a:lnTo>
                    <a:pt x="215" y="355"/>
                  </a:lnTo>
                  <a:lnTo>
                    <a:pt x="381" y="317"/>
                  </a:lnTo>
                  <a:lnTo>
                    <a:pt x="457" y="19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3" name="object 4763"/>
            <p:cNvSpPr/>
            <p:nvPr/>
          </p:nvSpPr>
          <p:spPr>
            <a:xfrm>
              <a:off x="12467671" y="69406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28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82" y="68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4" name="object 4764"/>
            <p:cNvSpPr/>
            <p:nvPr/>
          </p:nvSpPr>
          <p:spPr>
            <a:xfrm>
              <a:off x="12467239" y="69244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1" y="266"/>
                  </a:lnTo>
                  <a:lnTo>
                    <a:pt x="317" y="5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5" name="object 4765"/>
            <p:cNvSpPr/>
            <p:nvPr/>
          </p:nvSpPr>
          <p:spPr>
            <a:xfrm>
              <a:off x="12459341" y="692093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641" y="0"/>
                  </a:moveTo>
                  <a:lnTo>
                    <a:pt x="0" y="1066"/>
                  </a:lnTo>
                  <a:lnTo>
                    <a:pt x="1320" y="2933"/>
                  </a:lnTo>
                  <a:lnTo>
                    <a:pt x="1981" y="4152"/>
                  </a:lnTo>
                  <a:lnTo>
                    <a:pt x="3225" y="2933"/>
                  </a:lnTo>
                  <a:lnTo>
                    <a:pt x="2273" y="135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F6BED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6" name="object 4766"/>
            <p:cNvSpPr/>
            <p:nvPr/>
          </p:nvSpPr>
          <p:spPr>
            <a:xfrm>
              <a:off x="12483510" y="69084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90" y="927"/>
                  </a:lnTo>
                  <a:lnTo>
                    <a:pt x="393" y="1841"/>
                  </a:lnTo>
                  <a:lnTo>
                    <a:pt x="939" y="1600"/>
                  </a:lnTo>
                  <a:lnTo>
                    <a:pt x="1396" y="1282"/>
                  </a:lnTo>
                  <a:lnTo>
                    <a:pt x="1485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7" name="object 4767"/>
            <p:cNvSpPr/>
            <p:nvPr/>
          </p:nvSpPr>
          <p:spPr>
            <a:xfrm>
              <a:off x="12472364" y="69253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11" y="0"/>
                  </a:moveTo>
                  <a:lnTo>
                    <a:pt x="0" y="355"/>
                  </a:lnTo>
                  <a:lnTo>
                    <a:pt x="393" y="1206"/>
                  </a:lnTo>
                  <a:lnTo>
                    <a:pt x="1193" y="2959"/>
                  </a:lnTo>
                  <a:lnTo>
                    <a:pt x="1295" y="2667"/>
                  </a:lnTo>
                  <a:lnTo>
                    <a:pt x="1409" y="2374"/>
                  </a:lnTo>
                  <a:lnTo>
                    <a:pt x="1536" y="207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8" name="object 4768"/>
            <p:cNvSpPr/>
            <p:nvPr/>
          </p:nvSpPr>
          <p:spPr>
            <a:xfrm>
              <a:off x="12472743" y="69220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" y="0"/>
                  </a:moveTo>
                  <a:lnTo>
                    <a:pt x="0" y="355"/>
                  </a:lnTo>
                  <a:lnTo>
                    <a:pt x="215" y="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69" name="object 4769"/>
            <p:cNvSpPr/>
            <p:nvPr/>
          </p:nvSpPr>
          <p:spPr>
            <a:xfrm>
              <a:off x="12487230" y="69261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419" y="419"/>
                  </a:lnTo>
                  <a:lnTo>
                    <a:pt x="0" y="1066"/>
                  </a:lnTo>
                  <a:lnTo>
                    <a:pt x="698" y="1193"/>
                  </a:lnTo>
                  <a:lnTo>
                    <a:pt x="1066" y="1269"/>
                  </a:lnTo>
                  <a:lnTo>
                    <a:pt x="1219" y="787"/>
                  </a:lnTo>
                  <a:lnTo>
                    <a:pt x="1257" y="431"/>
                  </a:lnTo>
                  <a:lnTo>
                    <a:pt x="927" y="279"/>
                  </a:lnTo>
                  <a:lnTo>
                    <a:pt x="622" y="12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0" name="object 4770"/>
            <p:cNvSpPr/>
            <p:nvPr/>
          </p:nvSpPr>
          <p:spPr>
            <a:xfrm>
              <a:off x="12479430" y="69415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3238" y="0"/>
                  </a:moveTo>
                  <a:lnTo>
                    <a:pt x="2882" y="63"/>
                  </a:lnTo>
                  <a:lnTo>
                    <a:pt x="2501" y="139"/>
                  </a:lnTo>
                  <a:lnTo>
                    <a:pt x="2146" y="190"/>
                  </a:lnTo>
                  <a:lnTo>
                    <a:pt x="990" y="698"/>
                  </a:lnTo>
                  <a:lnTo>
                    <a:pt x="431" y="952"/>
                  </a:lnTo>
                  <a:lnTo>
                    <a:pt x="190" y="965"/>
                  </a:lnTo>
                  <a:lnTo>
                    <a:pt x="0" y="1054"/>
                  </a:lnTo>
                  <a:lnTo>
                    <a:pt x="838" y="1600"/>
                  </a:lnTo>
                  <a:lnTo>
                    <a:pt x="1676" y="1168"/>
                  </a:lnTo>
                  <a:lnTo>
                    <a:pt x="2501" y="100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1" name="object 4771"/>
            <p:cNvSpPr/>
            <p:nvPr/>
          </p:nvSpPr>
          <p:spPr>
            <a:xfrm>
              <a:off x="12479259" y="693996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914" y="0"/>
                  </a:moveTo>
                  <a:lnTo>
                    <a:pt x="711" y="101"/>
                  </a:lnTo>
                  <a:lnTo>
                    <a:pt x="279" y="292"/>
                  </a:lnTo>
                  <a:lnTo>
                    <a:pt x="419" y="850"/>
                  </a:lnTo>
                  <a:lnTo>
                    <a:pt x="520" y="1435"/>
                  </a:lnTo>
                  <a:lnTo>
                    <a:pt x="0" y="1955"/>
                  </a:lnTo>
                  <a:lnTo>
                    <a:pt x="203" y="2120"/>
                  </a:lnTo>
                  <a:lnTo>
                    <a:pt x="406" y="2311"/>
                  </a:lnTo>
                  <a:lnTo>
                    <a:pt x="596" y="2514"/>
                  </a:lnTo>
                  <a:lnTo>
                    <a:pt x="1168" y="2260"/>
                  </a:lnTo>
                  <a:lnTo>
                    <a:pt x="1752" y="2019"/>
                  </a:lnTo>
                  <a:lnTo>
                    <a:pt x="2311" y="1752"/>
                  </a:lnTo>
                  <a:lnTo>
                    <a:pt x="2654" y="546"/>
                  </a:lnTo>
                  <a:lnTo>
                    <a:pt x="2095" y="1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7B4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2" name="object 4772"/>
            <p:cNvSpPr/>
            <p:nvPr/>
          </p:nvSpPr>
          <p:spPr>
            <a:xfrm>
              <a:off x="12472626" y="6941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16" y="0"/>
                  </a:moveTo>
                  <a:lnTo>
                    <a:pt x="1016" y="253"/>
                  </a:lnTo>
                  <a:lnTo>
                    <a:pt x="546" y="914"/>
                  </a:lnTo>
                  <a:lnTo>
                    <a:pt x="0" y="1473"/>
                  </a:lnTo>
                  <a:lnTo>
                    <a:pt x="800" y="2070"/>
                  </a:lnTo>
                  <a:lnTo>
                    <a:pt x="1549" y="1650"/>
                  </a:lnTo>
                  <a:lnTo>
                    <a:pt x="2311" y="1358"/>
                  </a:lnTo>
                  <a:lnTo>
                    <a:pt x="2146" y="914"/>
                  </a:lnTo>
                  <a:lnTo>
                    <a:pt x="1968" y="457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3" name="object 4773"/>
            <p:cNvSpPr/>
            <p:nvPr/>
          </p:nvSpPr>
          <p:spPr>
            <a:xfrm>
              <a:off x="12477979" y="69418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88" y="38"/>
                  </a:lnTo>
                  <a:lnTo>
                    <a:pt x="0" y="482"/>
                  </a:lnTo>
                  <a:lnTo>
                    <a:pt x="241" y="520"/>
                  </a:lnTo>
                  <a:lnTo>
                    <a:pt x="444" y="444"/>
                  </a:lnTo>
                  <a:lnTo>
                    <a:pt x="635" y="27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494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4" name="object 4774"/>
            <p:cNvSpPr/>
            <p:nvPr/>
          </p:nvSpPr>
          <p:spPr>
            <a:xfrm>
              <a:off x="12473274" y="692900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93" y="0"/>
                  </a:moveTo>
                  <a:lnTo>
                    <a:pt x="0" y="1003"/>
                  </a:lnTo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5" name="object 4775"/>
            <p:cNvSpPr/>
            <p:nvPr/>
          </p:nvSpPr>
          <p:spPr>
            <a:xfrm>
              <a:off x="12482509" y="69240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41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6" name="object 4776"/>
            <p:cNvSpPr/>
            <p:nvPr/>
          </p:nvSpPr>
          <p:spPr>
            <a:xfrm>
              <a:off x="12479528" y="693858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609" y="457"/>
                  </a:moveTo>
                  <a:lnTo>
                    <a:pt x="495" y="266"/>
                  </a:lnTo>
                  <a:lnTo>
                    <a:pt x="342" y="127"/>
                  </a:lnTo>
                  <a:lnTo>
                    <a:pt x="190" y="0"/>
                  </a:lnTo>
                  <a:lnTo>
                    <a:pt x="342" y="457"/>
                  </a:lnTo>
                  <a:lnTo>
                    <a:pt x="393" y="711"/>
                  </a:lnTo>
                  <a:lnTo>
                    <a:pt x="609" y="457"/>
                  </a:lnTo>
                  <a:close/>
                </a:path>
                <a:path w="4445" h="3175">
                  <a:moveTo>
                    <a:pt x="635" y="1397"/>
                  </a:moveTo>
                  <a:lnTo>
                    <a:pt x="571" y="1155"/>
                  </a:lnTo>
                  <a:lnTo>
                    <a:pt x="482" y="952"/>
                  </a:lnTo>
                  <a:lnTo>
                    <a:pt x="393" y="711"/>
                  </a:lnTo>
                  <a:lnTo>
                    <a:pt x="279" y="1041"/>
                  </a:lnTo>
                  <a:lnTo>
                    <a:pt x="139" y="1358"/>
                  </a:lnTo>
                  <a:lnTo>
                    <a:pt x="0" y="1689"/>
                  </a:lnTo>
                  <a:lnTo>
                    <a:pt x="431" y="1498"/>
                  </a:lnTo>
                  <a:lnTo>
                    <a:pt x="635" y="1397"/>
                  </a:lnTo>
                  <a:close/>
                </a:path>
                <a:path w="4445" h="3175">
                  <a:moveTo>
                    <a:pt x="3987" y="2133"/>
                  </a:moveTo>
                  <a:lnTo>
                    <a:pt x="3822" y="1739"/>
                  </a:lnTo>
                  <a:lnTo>
                    <a:pt x="3708" y="2044"/>
                  </a:lnTo>
                  <a:lnTo>
                    <a:pt x="3606" y="2349"/>
                  </a:lnTo>
                  <a:lnTo>
                    <a:pt x="3492" y="2679"/>
                  </a:lnTo>
                  <a:lnTo>
                    <a:pt x="3924" y="2476"/>
                  </a:lnTo>
                  <a:lnTo>
                    <a:pt x="3987" y="2133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7" name="object 4777"/>
            <p:cNvSpPr/>
            <p:nvPr/>
          </p:nvSpPr>
          <p:spPr>
            <a:xfrm>
              <a:off x="12492538" y="6901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0" y="203"/>
                  </a:lnTo>
                  <a:lnTo>
                    <a:pt x="50" y="368"/>
                  </a:lnTo>
                  <a:lnTo>
                    <a:pt x="253" y="508"/>
                  </a:lnTo>
                  <a:lnTo>
                    <a:pt x="444" y="266"/>
                  </a:lnTo>
                  <a:lnTo>
                    <a:pt x="393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8" name="object 4778"/>
            <p:cNvSpPr/>
            <p:nvPr/>
          </p:nvSpPr>
          <p:spPr>
            <a:xfrm>
              <a:off x="12323228" y="6925044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4" h="20954">
                  <a:moveTo>
                    <a:pt x="11096" y="13284"/>
                  </a:moveTo>
                  <a:lnTo>
                    <a:pt x="5105" y="13284"/>
                  </a:lnTo>
                  <a:lnTo>
                    <a:pt x="7137" y="13842"/>
                  </a:lnTo>
                  <a:lnTo>
                    <a:pt x="9347" y="14579"/>
                  </a:lnTo>
                  <a:lnTo>
                    <a:pt x="9156" y="16090"/>
                  </a:lnTo>
                  <a:lnTo>
                    <a:pt x="8407" y="17195"/>
                  </a:lnTo>
                  <a:lnTo>
                    <a:pt x="7937" y="18414"/>
                  </a:lnTo>
                  <a:lnTo>
                    <a:pt x="8280" y="19418"/>
                  </a:lnTo>
                  <a:lnTo>
                    <a:pt x="10274" y="20332"/>
                  </a:lnTo>
                  <a:lnTo>
                    <a:pt x="11362" y="17983"/>
                  </a:lnTo>
                  <a:lnTo>
                    <a:pt x="12389" y="15595"/>
                  </a:lnTo>
                  <a:lnTo>
                    <a:pt x="12559" y="15265"/>
                  </a:lnTo>
                  <a:lnTo>
                    <a:pt x="10756" y="15265"/>
                  </a:lnTo>
                  <a:lnTo>
                    <a:pt x="10706" y="14833"/>
                  </a:lnTo>
                  <a:lnTo>
                    <a:pt x="10798" y="13982"/>
                  </a:lnTo>
                  <a:lnTo>
                    <a:pt x="11096" y="13284"/>
                  </a:lnTo>
                  <a:close/>
                </a:path>
                <a:path w="19684" h="20954">
                  <a:moveTo>
                    <a:pt x="3136" y="12992"/>
                  </a:moveTo>
                  <a:lnTo>
                    <a:pt x="2857" y="13525"/>
                  </a:lnTo>
                  <a:lnTo>
                    <a:pt x="2501" y="13982"/>
                  </a:lnTo>
                  <a:lnTo>
                    <a:pt x="1841" y="14033"/>
                  </a:lnTo>
                  <a:lnTo>
                    <a:pt x="888" y="14376"/>
                  </a:lnTo>
                  <a:lnTo>
                    <a:pt x="1028" y="15697"/>
                  </a:lnTo>
                  <a:lnTo>
                    <a:pt x="596" y="16890"/>
                  </a:lnTo>
                  <a:lnTo>
                    <a:pt x="0" y="18033"/>
                  </a:lnTo>
                  <a:lnTo>
                    <a:pt x="634" y="18033"/>
                  </a:lnTo>
                  <a:lnTo>
                    <a:pt x="1295" y="17983"/>
                  </a:lnTo>
                  <a:lnTo>
                    <a:pt x="1828" y="16433"/>
                  </a:lnTo>
                  <a:lnTo>
                    <a:pt x="2438" y="16268"/>
                  </a:lnTo>
                  <a:lnTo>
                    <a:pt x="3231" y="16268"/>
                  </a:lnTo>
                  <a:lnTo>
                    <a:pt x="3543" y="15595"/>
                  </a:lnTo>
                  <a:lnTo>
                    <a:pt x="4942" y="13525"/>
                  </a:lnTo>
                  <a:lnTo>
                    <a:pt x="3136" y="12992"/>
                  </a:lnTo>
                  <a:close/>
                </a:path>
                <a:path w="19684" h="20954">
                  <a:moveTo>
                    <a:pt x="3225" y="16281"/>
                  </a:moveTo>
                  <a:close/>
                </a:path>
                <a:path w="19684" h="20954">
                  <a:moveTo>
                    <a:pt x="17983" y="0"/>
                  </a:moveTo>
                  <a:lnTo>
                    <a:pt x="17551" y="1841"/>
                  </a:lnTo>
                  <a:lnTo>
                    <a:pt x="16281" y="2070"/>
                  </a:lnTo>
                  <a:lnTo>
                    <a:pt x="15887" y="2832"/>
                  </a:lnTo>
                  <a:lnTo>
                    <a:pt x="15747" y="3644"/>
                  </a:lnTo>
                  <a:lnTo>
                    <a:pt x="15554" y="5232"/>
                  </a:lnTo>
                  <a:lnTo>
                    <a:pt x="15430" y="5994"/>
                  </a:lnTo>
                  <a:lnTo>
                    <a:pt x="15201" y="6946"/>
                  </a:lnTo>
                  <a:lnTo>
                    <a:pt x="13830" y="7429"/>
                  </a:lnTo>
                  <a:lnTo>
                    <a:pt x="13538" y="8051"/>
                  </a:lnTo>
                  <a:lnTo>
                    <a:pt x="13883" y="9296"/>
                  </a:lnTo>
                  <a:lnTo>
                    <a:pt x="13966" y="10121"/>
                  </a:lnTo>
                  <a:lnTo>
                    <a:pt x="12577" y="11315"/>
                  </a:lnTo>
                  <a:lnTo>
                    <a:pt x="12504" y="11468"/>
                  </a:lnTo>
                  <a:lnTo>
                    <a:pt x="12078" y="12738"/>
                  </a:lnTo>
                  <a:lnTo>
                    <a:pt x="12013" y="12992"/>
                  </a:lnTo>
                  <a:lnTo>
                    <a:pt x="12405" y="13842"/>
                  </a:lnTo>
                  <a:lnTo>
                    <a:pt x="12525" y="14376"/>
                  </a:lnTo>
                  <a:lnTo>
                    <a:pt x="12039" y="14884"/>
                  </a:lnTo>
                  <a:lnTo>
                    <a:pt x="10756" y="15265"/>
                  </a:lnTo>
                  <a:lnTo>
                    <a:pt x="12559" y="15265"/>
                  </a:lnTo>
                  <a:lnTo>
                    <a:pt x="14147" y="12166"/>
                  </a:lnTo>
                  <a:lnTo>
                    <a:pt x="14338" y="10579"/>
                  </a:lnTo>
                  <a:lnTo>
                    <a:pt x="15874" y="9918"/>
                  </a:lnTo>
                  <a:lnTo>
                    <a:pt x="16052" y="9486"/>
                  </a:lnTo>
                  <a:lnTo>
                    <a:pt x="16192" y="9296"/>
                  </a:lnTo>
                  <a:lnTo>
                    <a:pt x="16852" y="8521"/>
                  </a:lnTo>
                  <a:lnTo>
                    <a:pt x="16344" y="7200"/>
                  </a:lnTo>
                  <a:lnTo>
                    <a:pt x="17386" y="6616"/>
                  </a:lnTo>
                  <a:lnTo>
                    <a:pt x="17475" y="6388"/>
                  </a:lnTo>
                  <a:lnTo>
                    <a:pt x="17678" y="5994"/>
                  </a:lnTo>
                  <a:lnTo>
                    <a:pt x="17284" y="5232"/>
                  </a:lnTo>
                  <a:lnTo>
                    <a:pt x="17500" y="4775"/>
                  </a:lnTo>
                  <a:lnTo>
                    <a:pt x="18338" y="4584"/>
                  </a:lnTo>
                  <a:lnTo>
                    <a:pt x="18897" y="3340"/>
                  </a:lnTo>
                  <a:lnTo>
                    <a:pt x="18326" y="2171"/>
                  </a:lnTo>
                  <a:lnTo>
                    <a:pt x="19176" y="1320"/>
                  </a:lnTo>
                  <a:lnTo>
                    <a:pt x="19532" y="330"/>
                  </a:lnTo>
                  <a:lnTo>
                    <a:pt x="17983" y="0"/>
                  </a:lnTo>
                  <a:close/>
                </a:path>
                <a:path w="19684" h="20954">
                  <a:moveTo>
                    <a:pt x="5333" y="9969"/>
                  </a:moveTo>
                  <a:lnTo>
                    <a:pt x="4598" y="11582"/>
                  </a:lnTo>
                  <a:lnTo>
                    <a:pt x="4496" y="12166"/>
                  </a:lnTo>
                  <a:lnTo>
                    <a:pt x="4940" y="13474"/>
                  </a:lnTo>
                  <a:lnTo>
                    <a:pt x="5105" y="13284"/>
                  </a:lnTo>
                  <a:lnTo>
                    <a:pt x="11096" y="13284"/>
                  </a:lnTo>
                  <a:lnTo>
                    <a:pt x="11227" y="12992"/>
                  </a:lnTo>
                  <a:lnTo>
                    <a:pt x="11310" y="11836"/>
                  </a:lnTo>
                  <a:lnTo>
                    <a:pt x="9347" y="11823"/>
                  </a:lnTo>
                  <a:lnTo>
                    <a:pt x="8864" y="11582"/>
                  </a:lnTo>
                  <a:lnTo>
                    <a:pt x="6857" y="11582"/>
                  </a:lnTo>
                  <a:lnTo>
                    <a:pt x="5943" y="11468"/>
                  </a:lnTo>
                  <a:lnTo>
                    <a:pt x="6007" y="10274"/>
                  </a:lnTo>
                  <a:lnTo>
                    <a:pt x="5333" y="9969"/>
                  </a:lnTo>
                  <a:close/>
                </a:path>
                <a:path w="19684" h="20954">
                  <a:moveTo>
                    <a:pt x="10274" y="9817"/>
                  </a:moveTo>
                  <a:lnTo>
                    <a:pt x="9817" y="10794"/>
                  </a:lnTo>
                  <a:lnTo>
                    <a:pt x="9775" y="11315"/>
                  </a:lnTo>
                  <a:lnTo>
                    <a:pt x="9829" y="11722"/>
                  </a:lnTo>
                  <a:lnTo>
                    <a:pt x="9651" y="11836"/>
                  </a:lnTo>
                  <a:lnTo>
                    <a:pt x="11310" y="11836"/>
                  </a:lnTo>
                  <a:lnTo>
                    <a:pt x="11194" y="10794"/>
                  </a:lnTo>
                  <a:lnTo>
                    <a:pt x="10934" y="10121"/>
                  </a:lnTo>
                  <a:lnTo>
                    <a:pt x="10274" y="9817"/>
                  </a:lnTo>
                  <a:close/>
                </a:path>
                <a:path w="19684" h="20954">
                  <a:moveTo>
                    <a:pt x="7340" y="10883"/>
                  </a:moveTo>
                  <a:lnTo>
                    <a:pt x="7059" y="11252"/>
                  </a:lnTo>
                  <a:lnTo>
                    <a:pt x="6857" y="11582"/>
                  </a:lnTo>
                  <a:lnTo>
                    <a:pt x="8864" y="11582"/>
                  </a:lnTo>
                  <a:lnTo>
                    <a:pt x="7340" y="10883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79" name="object 4779"/>
            <p:cNvSpPr/>
            <p:nvPr/>
          </p:nvSpPr>
          <p:spPr>
            <a:xfrm>
              <a:off x="12337943" y="6910948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228" y="6222"/>
                  </a:moveTo>
                  <a:lnTo>
                    <a:pt x="0" y="7315"/>
                  </a:lnTo>
                  <a:lnTo>
                    <a:pt x="609" y="7619"/>
                  </a:lnTo>
                  <a:lnTo>
                    <a:pt x="2311" y="7708"/>
                  </a:lnTo>
                  <a:lnTo>
                    <a:pt x="1483" y="8750"/>
                  </a:lnTo>
                  <a:lnTo>
                    <a:pt x="1371" y="9563"/>
                  </a:lnTo>
                  <a:lnTo>
                    <a:pt x="2997" y="11709"/>
                  </a:lnTo>
                  <a:lnTo>
                    <a:pt x="1358" y="13957"/>
                  </a:lnTo>
                  <a:lnTo>
                    <a:pt x="1562" y="16154"/>
                  </a:lnTo>
                  <a:lnTo>
                    <a:pt x="2832" y="15938"/>
                  </a:lnTo>
                  <a:lnTo>
                    <a:pt x="3263" y="14109"/>
                  </a:lnTo>
                  <a:lnTo>
                    <a:pt x="4956" y="14109"/>
                  </a:lnTo>
                  <a:lnTo>
                    <a:pt x="5753" y="12420"/>
                  </a:lnTo>
                  <a:lnTo>
                    <a:pt x="5854" y="12001"/>
                  </a:lnTo>
                  <a:lnTo>
                    <a:pt x="5956" y="11709"/>
                  </a:lnTo>
                  <a:lnTo>
                    <a:pt x="5511" y="10655"/>
                  </a:lnTo>
                  <a:lnTo>
                    <a:pt x="6172" y="9740"/>
                  </a:lnTo>
                  <a:lnTo>
                    <a:pt x="6571" y="8750"/>
                  </a:lnTo>
                  <a:lnTo>
                    <a:pt x="6121" y="7950"/>
                  </a:lnTo>
                  <a:lnTo>
                    <a:pt x="6772" y="6553"/>
                  </a:lnTo>
                  <a:lnTo>
                    <a:pt x="2247" y="6553"/>
                  </a:lnTo>
                  <a:lnTo>
                    <a:pt x="228" y="6222"/>
                  </a:lnTo>
                  <a:close/>
                </a:path>
                <a:path w="6984" h="16509">
                  <a:moveTo>
                    <a:pt x="4956" y="14109"/>
                  </a:moveTo>
                  <a:lnTo>
                    <a:pt x="3263" y="14109"/>
                  </a:lnTo>
                  <a:lnTo>
                    <a:pt x="4813" y="14414"/>
                  </a:lnTo>
                  <a:lnTo>
                    <a:pt x="4956" y="14109"/>
                  </a:lnTo>
                  <a:close/>
                </a:path>
                <a:path w="6984" h="16509">
                  <a:moveTo>
                    <a:pt x="4927" y="0"/>
                  </a:moveTo>
                  <a:lnTo>
                    <a:pt x="3642" y="1206"/>
                  </a:lnTo>
                  <a:lnTo>
                    <a:pt x="3531" y="3822"/>
                  </a:lnTo>
                  <a:lnTo>
                    <a:pt x="1958" y="4952"/>
                  </a:lnTo>
                  <a:lnTo>
                    <a:pt x="2016" y="5499"/>
                  </a:lnTo>
                  <a:lnTo>
                    <a:pt x="2247" y="6553"/>
                  </a:lnTo>
                  <a:lnTo>
                    <a:pt x="6772" y="6553"/>
                  </a:lnTo>
                  <a:lnTo>
                    <a:pt x="6527" y="5499"/>
                  </a:lnTo>
                  <a:lnTo>
                    <a:pt x="6175" y="4991"/>
                  </a:lnTo>
                  <a:lnTo>
                    <a:pt x="6197" y="4406"/>
                  </a:lnTo>
                  <a:lnTo>
                    <a:pt x="6399" y="3860"/>
                  </a:lnTo>
                  <a:lnTo>
                    <a:pt x="6096" y="2870"/>
                  </a:lnTo>
                  <a:lnTo>
                    <a:pt x="5448" y="2095"/>
                  </a:lnTo>
                  <a:lnTo>
                    <a:pt x="5257" y="1206"/>
                  </a:lnTo>
                  <a:lnTo>
                    <a:pt x="5582" y="292"/>
                  </a:lnTo>
                  <a:lnTo>
                    <a:pt x="4927" y="0"/>
                  </a:lnTo>
                  <a:close/>
                </a:path>
                <a:path w="6984" h="16509">
                  <a:moveTo>
                    <a:pt x="6833" y="6451"/>
                  </a:moveTo>
                  <a:close/>
                </a:path>
              </a:pathLst>
            </a:custGeom>
            <a:solidFill>
              <a:srgbClr val="F494B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0" name="object 4780"/>
            <p:cNvSpPr/>
            <p:nvPr/>
          </p:nvSpPr>
          <p:spPr>
            <a:xfrm>
              <a:off x="12321008" y="6944458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3759" y="5803"/>
                  </a:moveTo>
                  <a:lnTo>
                    <a:pt x="3142" y="7061"/>
                  </a:lnTo>
                  <a:lnTo>
                    <a:pt x="3048" y="8356"/>
                  </a:lnTo>
                  <a:lnTo>
                    <a:pt x="1181" y="9169"/>
                  </a:lnTo>
                  <a:lnTo>
                    <a:pt x="711" y="10718"/>
                  </a:lnTo>
                  <a:lnTo>
                    <a:pt x="0" y="12103"/>
                  </a:lnTo>
                  <a:lnTo>
                    <a:pt x="282" y="12471"/>
                  </a:lnTo>
                  <a:lnTo>
                    <a:pt x="399" y="12877"/>
                  </a:lnTo>
                  <a:lnTo>
                    <a:pt x="88" y="13957"/>
                  </a:lnTo>
                  <a:lnTo>
                    <a:pt x="749" y="14046"/>
                  </a:lnTo>
                  <a:lnTo>
                    <a:pt x="838" y="13817"/>
                  </a:lnTo>
                  <a:lnTo>
                    <a:pt x="952" y="13627"/>
                  </a:lnTo>
                  <a:lnTo>
                    <a:pt x="1092" y="13449"/>
                  </a:lnTo>
                  <a:lnTo>
                    <a:pt x="1333" y="12877"/>
                  </a:lnTo>
                  <a:lnTo>
                    <a:pt x="1663" y="12471"/>
                  </a:lnTo>
                  <a:lnTo>
                    <a:pt x="2311" y="12407"/>
                  </a:lnTo>
                  <a:lnTo>
                    <a:pt x="2590" y="11874"/>
                  </a:lnTo>
                  <a:lnTo>
                    <a:pt x="2959" y="11468"/>
                  </a:lnTo>
                  <a:lnTo>
                    <a:pt x="3606" y="11379"/>
                  </a:lnTo>
                  <a:lnTo>
                    <a:pt x="4114" y="10502"/>
                  </a:lnTo>
                  <a:lnTo>
                    <a:pt x="4292" y="9359"/>
                  </a:lnTo>
                  <a:lnTo>
                    <a:pt x="5537" y="9055"/>
                  </a:lnTo>
                  <a:lnTo>
                    <a:pt x="6464" y="8623"/>
                  </a:lnTo>
                  <a:lnTo>
                    <a:pt x="6794" y="8051"/>
                  </a:lnTo>
                  <a:lnTo>
                    <a:pt x="4241" y="8051"/>
                  </a:lnTo>
                  <a:lnTo>
                    <a:pt x="4216" y="6476"/>
                  </a:lnTo>
                  <a:lnTo>
                    <a:pt x="3759" y="5803"/>
                  </a:lnTo>
                  <a:close/>
                </a:path>
                <a:path w="13334" h="14604">
                  <a:moveTo>
                    <a:pt x="10502" y="0"/>
                  </a:moveTo>
                  <a:lnTo>
                    <a:pt x="9804" y="1371"/>
                  </a:lnTo>
                  <a:lnTo>
                    <a:pt x="8851" y="3517"/>
                  </a:lnTo>
                  <a:lnTo>
                    <a:pt x="7366" y="5295"/>
                  </a:lnTo>
                  <a:lnTo>
                    <a:pt x="4241" y="8051"/>
                  </a:lnTo>
                  <a:lnTo>
                    <a:pt x="6794" y="8051"/>
                  </a:lnTo>
                  <a:lnTo>
                    <a:pt x="7112" y="7658"/>
                  </a:lnTo>
                  <a:lnTo>
                    <a:pt x="7739" y="7608"/>
                  </a:lnTo>
                  <a:lnTo>
                    <a:pt x="8001" y="7061"/>
                  </a:lnTo>
                  <a:lnTo>
                    <a:pt x="8394" y="6654"/>
                  </a:lnTo>
                  <a:lnTo>
                    <a:pt x="9029" y="6580"/>
                  </a:lnTo>
                  <a:lnTo>
                    <a:pt x="9309" y="6045"/>
                  </a:lnTo>
                  <a:lnTo>
                    <a:pt x="9664" y="5600"/>
                  </a:lnTo>
                  <a:lnTo>
                    <a:pt x="10337" y="5524"/>
                  </a:lnTo>
                  <a:lnTo>
                    <a:pt x="11137" y="4000"/>
                  </a:lnTo>
                  <a:lnTo>
                    <a:pt x="11391" y="2870"/>
                  </a:lnTo>
                  <a:lnTo>
                    <a:pt x="12547" y="2476"/>
                  </a:lnTo>
                  <a:lnTo>
                    <a:pt x="12788" y="1968"/>
                  </a:lnTo>
                  <a:lnTo>
                    <a:pt x="12496" y="914"/>
                  </a:lnTo>
                  <a:lnTo>
                    <a:pt x="11163" y="317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1" name="object 4781"/>
            <p:cNvSpPr/>
            <p:nvPr/>
          </p:nvSpPr>
          <p:spPr>
            <a:xfrm>
              <a:off x="12336537" y="689885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0" y="1079"/>
                  </a:moveTo>
                  <a:lnTo>
                    <a:pt x="1041" y="7937"/>
                  </a:lnTo>
                  <a:lnTo>
                    <a:pt x="1752" y="9893"/>
                  </a:lnTo>
                  <a:lnTo>
                    <a:pt x="3086" y="9296"/>
                  </a:lnTo>
                  <a:lnTo>
                    <a:pt x="3886" y="8127"/>
                  </a:lnTo>
                  <a:lnTo>
                    <a:pt x="4762" y="7048"/>
                  </a:lnTo>
                  <a:lnTo>
                    <a:pt x="4635" y="5499"/>
                  </a:lnTo>
                  <a:lnTo>
                    <a:pt x="4183" y="4571"/>
                  </a:lnTo>
                  <a:lnTo>
                    <a:pt x="3848" y="4317"/>
                  </a:lnTo>
                  <a:lnTo>
                    <a:pt x="3843" y="3568"/>
                  </a:lnTo>
                  <a:lnTo>
                    <a:pt x="3481" y="2616"/>
                  </a:lnTo>
                  <a:lnTo>
                    <a:pt x="3149" y="2349"/>
                  </a:lnTo>
                  <a:lnTo>
                    <a:pt x="2946" y="2044"/>
                  </a:lnTo>
                  <a:lnTo>
                    <a:pt x="1511" y="1993"/>
                  </a:lnTo>
                  <a:lnTo>
                    <a:pt x="1407" y="1625"/>
                  </a:lnTo>
                  <a:lnTo>
                    <a:pt x="0" y="1079"/>
                  </a:lnTo>
                  <a:close/>
                </a:path>
                <a:path w="5079" h="10159">
                  <a:moveTo>
                    <a:pt x="3843" y="3568"/>
                  </a:moveTo>
                  <a:close/>
                </a:path>
                <a:path w="5079" h="10159">
                  <a:moveTo>
                    <a:pt x="1447" y="0"/>
                  </a:moveTo>
                  <a:lnTo>
                    <a:pt x="1473" y="1650"/>
                  </a:lnTo>
                  <a:lnTo>
                    <a:pt x="1689" y="1930"/>
                  </a:lnTo>
                  <a:lnTo>
                    <a:pt x="1511" y="1993"/>
                  </a:lnTo>
                  <a:lnTo>
                    <a:pt x="2957" y="1993"/>
                  </a:lnTo>
                  <a:lnTo>
                    <a:pt x="3046" y="1625"/>
                  </a:lnTo>
                  <a:lnTo>
                    <a:pt x="2870" y="1320"/>
                  </a:lnTo>
                  <a:lnTo>
                    <a:pt x="2705" y="939"/>
                  </a:lnTo>
                  <a:lnTo>
                    <a:pt x="2501" y="584"/>
                  </a:lnTo>
                  <a:lnTo>
                    <a:pt x="2349" y="533"/>
                  </a:lnTo>
                  <a:lnTo>
                    <a:pt x="2209" y="444"/>
                  </a:lnTo>
                  <a:lnTo>
                    <a:pt x="2133" y="292"/>
                  </a:lnTo>
                  <a:lnTo>
                    <a:pt x="1651" y="139"/>
                  </a:lnTo>
                  <a:lnTo>
                    <a:pt x="1447" y="0"/>
                  </a:lnTo>
                  <a:close/>
                </a:path>
                <a:path w="5079" h="10159">
                  <a:moveTo>
                    <a:pt x="3046" y="1625"/>
                  </a:moveTo>
                  <a:close/>
                </a:path>
              </a:pathLst>
            </a:custGeom>
            <a:solidFill>
              <a:srgbClr val="F176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2" name="object 4782"/>
            <p:cNvSpPr/>
            <p:nvPr/>
          </p:nvSpPr>
          <p:spPr>
            <a:xfrm>
              <a:off x="12203684" y="6891188"/>
              <a:ext cx="12700" cy="27305"/>
            </a:xfrm>
            <a:custGeom>
              <a:avLst/>
              <a:gdLst/>
              <a:ahLst/>
              <a:cxnLst/>
              <a:rect l="l" t="t" r="r" b="b"/>
              <a:pathLst>
                <a:path w="12700" h="27304">
                  <a:moveTo>
                    <a:pt x="2987" y="26377"/>
                  </a:moveTo>
                  <a:lnTo>
                    <a:pt x="1549" y="26377"/>
                  </a:lnTo>
                  <a:lnTo>
                    <a:pt x="2273" y="26885"/>
                  </a:lnTo>
                  <a:lnTo>
                    <a:pt x="2997" y="27190"/>
                  </a:lnTo>
                  <a:lnTo>
                    <a:pt x="2987" y="26377"/>
                  </a:lnTo>
                  <a:close/>
                </a:path>
                <a:path w="12700" h="27304">
                  <a:moveTo>
                    <a:pt x="5390" y="12570"/>
                  </a:moveTo>
                  <a:lnTo>
                    <a:pt x="3822" y="12941"/>
                  </a:lnTo>
                  <a:lnTo>
                    <a:pt x="2946" y="14008"/>
                  </a:lnTo>
                  <a:lnTo>
                    <a:pt x="3086" y="15697"/>
                  </a:lnTo>
                  <a:lnTo>
                    <a:pt x="1638" y="16395"/>
                  </a:lnTo>
                  <a:lnTo>
                    <a:pt x="1358" y="17780"/>
                  </a:lnTo>
                  <a:lnTo>
                    <a:pt x="1193" y="19100"/>
                  </a:lnTo>
                  <a:lnTo>
                    <a:pt x="495" y="22542"/>
                  </a:lnTo>
                  <a:lnTo>
                    <a:pt x="0" y="24688"/>
                  </a:lnTo>
                  <a:lnTo>
                    <a:pt x="698" y="26860"/>
                  </a:lnTo>
                  <a:lnTo>
                    <a:pt x="1549" y="26377"/>
                  </a:lnTo>
                  <a:lnTo>
                    <a:pt x="2987" y="26377"/>
                  </a:lnTo>
                  <a:lnTo>
                    <a:pt x="2984" y="25552"/>
                  </a:lnTo>
                  <a:lnTo>
                    <a:pt x="2641" y="24561"/>
                  </a:lnTo>
                  <a:lnTo>
                    <a:pt x="4026" y="22542"/>
                  </a:lnTo>
                  <a:lnTo>
                    <a:pt x="4111" y="19100"/>
                  </a:lnTo>
                  <a:lnTo>
                    <a:pt x="4281" y="17780"/>
                  </a:lnTo>
                  <a:lnTo>
                    <a:pt x="4406" y="13855"/>
                  </a:lnTo>
                  <a:lnTo>
                    <a:pt x="5390" y="12570"/>
                  </a:lnTo>
                  <a:close/>
                </a:path>
                <a:path w="12700" h="27304">
                  <a:moveTo>
                    <a:pt x="5681" y="12190"/>
                  </a:moveTo>
                  <a:lnTo>
                    <a:pt x="5390" y="12570"/>
                  </a:lnTo>
                  <a:lnTo>
                    <a:pt x="5702" y="12496"/>
                  </a:lnTo>
                  <a:lnTo>
                    <a:pt x="5681" y="12190"/>
                  </a:lnTo>
                  <a:close/>
                </a:path>
                <a:path w="12700" h="27304">
                  <a:moveTo>
                    <a:pt x="10731" y="0"/>
                  </a:moveTo>
                  <a:lnTo>
                    <a:pt x="6375" y="9347"/>
                  </a:lnTo>
                  <a:lnTo>
                    <a:pt x="5575" y="10591"/>
                  </a:lnTo>
                  <a:lnTo>
                    <a:pt x="5681" y="12190"/>
                  </a:lnTo>
                  <a:lnTo>
                    <a:pt x="6438" y="11201"/>
                  </a:lnTo>
                  <a:lnTo>
                    <a:pt x="8229" y="7937"/>
                  </a:lnTo>
                  <a:lnTo>
                    <a:pt x="9357" y="7937"/>
                  </a:lnTo>
                  <a:lnTo>
                    <a:pt x="9372" y="7480"/>
                  </a:lnTo>
                  <a:lnTo>
                    <a:pt x="9207" y="6680"/>
                  </a:lnTo>
                  <a:lnTo>
                    <a:pt x="9626" y="5943"/>
                  </a:lnTo>
                  <a:lnTo>
                    <a:pt x="9004" y="4686"/>
                  </a:lnTo>
                  <a:lnTo>
                    <a:pt x="11875" y="4686"/>
                  </a:lnTo>
                  <a:lnTo>
                    <a:pt x="9982" y="2908"/>
                  </a:lnTo>
                  <a:lnTo>
                    <a:pt x="10604" y="2641"/>
                  </a:lnTo>
                  <a:lnTo>
                    <a:pt x="11620" y="1701"/>
                  </a:lnTo>
                  <a:lnTo>
                    <a:pt x="11303" y="977"/>
                  </a:lnTo>
                  <a:lnTo>
                    <a:pt x="11379" y="292"/>
                  </a:lnTo>
                  <a:lnTo>
                    <a:pt x="10731" y="0"/>
                  </a:lnTo>
                  <a:close/>
                </a:path>
                <a:path w="12700" h="27304">
                  <a:moveTo>
                    <a:pt x="9357" y="7937"/>
                  </a:moveTo>
                  <a:lnTo>
                    <a:pt x="8229" y="7937"/>
                  </a:lnTo>
                  <a:lnTo>
                    <a:pt x="8877" y="8153"/>
                  </a:lnTo>
                  <a:lnTo>
                    <a:pt x="9347" y="8242"/>
                  </a:lnTo>
                  <a:lnTo>
                    <a:pt x="9357" y="7937"/>
                  </a:lnTo>
                  <a:close/>
                </a:path>
                <a:path w="12700" h="27304">
                  <a:moveTo>
                    <a:pt x="11875" y="4686"/>
                  </a:moveTo>
                  <a:lnTo>
                    <a:pt x="9004" y="4686"/>
                  </a:lnTo>
                  <a:lnTo>
                    <a:pt x="12687" y="5448"/>
                  </a:lnTo>
                  <a:lnTo>
                    <a:pt x="11875" y="4686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3" name="object 4783"/>
            <p:cNvSpPr/>
            <p:nvPr/>
          </p:nvSpPr>
          <p:spPr>
            <a:xfrm>
              <a:off x="12213198" y="6947487"/>
              <a:ext cx="23495" cy="19685"/>
            </a:xfrm>
            <a:custGeom>
              <a:avLst/>
              <a:gdLst/>
              <a:ahLst/>
              <a:cxnLst/>
              <a:rect l="l" t="t" r="r" b="b"/>
              <a:pathLst>
                <a:path w="23495" h="19684">
                  <a:moveTo>
                    <a:pt x="21272" y="15920"/>
                  </a:moveTo>
                  <a:lnTo>
                    <a:pt x="21272" y="18008"/>
                  </a:lnTo>
                  <a:lnTo>
                    <a:pt x="22377" y="19151"/>
                  </a:lnTo>
                  <a:lnTo>
                    <a:pt x="22961" y="18808"/>
                  </a:lnTo>
                  <a:lnTo>
                    <a:pt x="23266" y="18656"/>
                  </a:lnTo>
                  <a:lnTo>
                    <a:pt x="23114" y="17056"/>
                  </a:lnTo>
                  <a:lnTo>
                    <a:pt x="21272" y="15920"/>
                  </a:lnTo>
                  <a:close/>
                </a:path>
                <a:path w="23495" h="19684">
                  <a:moveTo>
                    <a:pt x="9298" y="8875"/>
                  </a:moveTo>
                  <a:lnTo>
                    <a:pt x="9512" y="9855"/>
                  </a:lnTo>
                  <a:lnTo>
                    <a:pt x="10617" y="10464"/>
                  </a:lnTo>
                  <a:lnTo>
                    <a:pt x="11264" y="11696"/>
                  </a:lnTo>
                  <a:lnTo>
                    <a:pt x="12547" y="12090"/>
                  </a:lnTo>
                  <a:lnTo>
                    <a:pt x="12903" y="13042"/>
                  </a:lnTo>
                  <a:lnTo>
                    <a:pt x="14897" y="13970"/>
                  </a:lnTo>
                  <a:lnTo>
                    <a:pt x="15455" y="14249"/>
                  </a:lnTo>
                  <a:lnTo>
                    <a:pt x="15875" y="14592"/>
                  </a:lnTo>
                  <a:lnTo>
                    <a:pt x="15925" y="15252"/>
                  </a:lnTo>
                  <a:lnTo>
                    <a:pt x="17179" y="15849"/>
                  </a:lnTo>
                  <a:lnTo>
                    <a:pt x="17627" y="16903"/>
                  </a:lnTo>
                  <a:lnTo>
                    <a:pt x="20719" y="15585"/>
                  </a:lnTo>
                  <a:lnTo>
                    <a:pt x="19070" y="14592"/>
                  </a:lnTo>
                  <a:lnTo>
                    <a:pt x="12979" y="10756"/>
                  </a:lnTo>
                  <a:lnTo>
                    <a:pt x="9298" y="8875"/>
                  </a:lnTo>
                  <a:close/>
                </a:path>
                <a:path w="23495" h="19684">
                  <a:moveTo>
                    <a:pt x="21272" y="15354"/>
                  </a:moveTo>
                  <a:lnTo>
                    <a:pt x="20719" y="15585"/>
                  </a:lnTo>
                  <a:lnTo>
                    <a:pt x="21272" y="15920"/>
                  </a:lnTo>
                  <a:lnTo>
                    <a:pt x="21272" y="15354"/>
                  </a:lnTo>
                  <a:close/>
                </a:path>
                <a:path w="23495" h="19684">
                  <a:moveTo>
                    <a:pt x="8603" y="8519"/>
                  </a:moveTo>
                  <a:lnTo>
                    <a:pt x="9298" y="8875"/>
                  </a:lnTo>
                  <a:lnTo>
                    <a:pt x="9232" y="8572"/>
                  </a:lnTo>
                  <a:lnTo>
                    <a:pt x="8603" y="8519"/>
                  </a:lnTo>
                  <a:close/>
                </a:path>
                <a:path w="23495" h="19684">
                  <a:moveTo>
                    <a:pt x="304" y="0"/>
                  </a:moveTo>
                  <a:lnTo>
                    <a:pt x="0" y="609"/>
                  </a:lnTo>
                  <a:lnTo>
                    <a:pt x="381" y="1600"/>
                  </a:lnTo>
                  <a:lnTo>
                    <a:pt x="1054" y="1905"/>
                  </a:lnTo>
                  <a:lnTo>
                    <a:pt x="1765" y="2260"/>
                  </a:lnTo>
                  <a:lnTo>
                    <a:pt x="2616" y="2501"/>
                  </a:lnTo>
                  <a:lnTo>
                    <a:pt x="2755" y="3492"/>
                  </a:lnTo>
                  <a:lnTo>
                    <a:pt x="3175" y="3708"/>
                  </a:lnTo>
                  <a:lnTo>
                    <a:pt x="3949" y="4064"/>
                  </a:lnTo>
                  <a:lnTo>
                    <a:pt x="4368" y="4419"/>
                  </a:lnTo>
                  <a:lnTo>
                    <a:pt x="4419" y="5092"/>
                  </a:lnTo>
                  <a:lnTo>
                    <a:pt x="5321" y="5511"/>
                  </a:lnTo>
                  <a:lnTo>
                    <a:pt x="5753" y="5740"/>
                  </a:lnTo>
                  <a:lnTo>
                    <a:pt x="6134" y="6667"/>
                  </a:lnTo>
                  <a:lnTo>
                    <a:pt x="6781" y="6997"/>
                  </a:lnTo>
                  <a:lnTo>
                    <a:pt x="7150" y="7962"/>
                  </a:lnTo>
                  <a:lnTo>
                    <a:pt x="8026" y="8470"/>
                  </a:lnTo>
                  <a:lnTo>
                    <a:pt x="8603" y="8519"/>
                  </a:lnTo>
                  <a:lnTo>
                    <a:pt x="5702" y="4064"/>
                  </a:lnTo>
                  <a:lnTo>
                    <a:pt x="3911" y="2705"/>
                  </a:lnTo>
                  <a:lnTo>
                    <a:pt x="2082" y="135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0F1E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4" name="object 4784"/>
            <p:cNvSpPr/>
            <p:nvPr/>
          </p:nvSpPr>
          <p:spPr>
            <a:xfrm>
              <a:off x="12209532" y="6870638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5" h="30479">
                  <a:moveTo>
                    <a:pt x="16090" y="0"/>
                  </a:moveTo>
                  <a:lnTo>
                    <a:pt x="16090" y="241"/>
                  </a:lnTo>
                  <a:lnTo>
                    <a:pt x="15963" y="393"/>
                  </a:lnTo>
                  <a:lnTo>
                    <a:pt x="15747" y="457"/>
                  </a:lnTo>
                  <a:lnTo>
                    <a:pt x="15100" y="1816"/>
                  </a:lnTo>
                  <a:lnTo>
                    <a:pt x="14592" y="3263"/>
                  </a:lnTo>
                  <a:lnTo>
                    <a:pt x="13258" y="4165"/>
                  </a:lnTo>
                  <a:lnTo>
                    <a:pt x="12547" y="5803"/>
                  </a:lnTo>
                  <a:lnTo>
                    <a:pt x="11722" y="7366"/>
                  </a:lnTo>
                  <a:lnTo>
                    <a:pt x="10452" y="8636"/>
                  </a:lnTo>
                  <a:lnTo>
                    <a:pt x="8547" y="12763"/>
                  </a:lnTo>
                  <a:lnTo>
                    <a:pt x="5372" y="16230"/>
                  </a:lnTo>
                  <a:lnTo>
                    <a:pt x="3924" y="20612"/>
                  </a:lnTo>
                  <a:lnTo>
                    <a:pt x="3213" y="22263"/>
                  </a:lnTo>
                  <a:lnTo>
                    <a:pt x="2412" y="23888"/>
                  </a:lnTo>
                  <a:lnTo>
                    <a:pt x="1257" y="26949"/>
                  </a:lnTo>
                  <a:lnTo>
                    <a:pt x="0" y="28155"/>
                  </a:lnTo>
                  <a:lnTo>
                    <a:pt x="520" y="29895"/>
                  </a:lnTo>
                  <a:lnTo>
                    <a:pt x="4889" y="20548"/>
                  </a:lnTo>
                  <a:lnTo>
                    <a:pt x="5346" y="18846"/>
                  </a:lnTo>
                  <a:lnTo>
                    <a:pt x="6921" y="17881"/>
                  </a:lnTo>
                  <a:lnTo>
                    <a:pt x="9690" y="11836"/>
                  </a:lnTo>
                  <a:lnTo>
                    <a:pt x="16052" y="2552"/>
                  </a:lnTo>
                  <a:lnTo>
                    <a:pt x="16814" y="152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5" name="object 4785"/>
            <p:cNvSpPr/>
            <p:nvPr/>
          </p:nvSpPr>
          <p:spPr>
            <a:xfrm>
              <a:off x="12207379" y="689125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2190" y="7686"/>
                  </a:moveTo>
                  <a:lnTo>
                    <a:pt x="598" y="10528"/>
                  </a:lnTo>
                  <a:lnTo>
                    <a:pt x="533" y="11137"/>
                  </a:lnTo>
                  <a:lnTo>
                    <a:pt x="342" y="11531"/>
                  </a:lnTo>
                  <a:lnTo>
                    <a:pt x="0" y="11823"/>
                  </a:lnTo>
                  <a:lnTo>
                    <a:pt x="127" y="12877"/>
                  </a:lnTo>
                  <a:lnTo>
                    <a:pt x="2019" y="12433"/>
                  </a:lnTo>
                  <a:lnTo>
                    <a:pt x="1879" y="10528"/>
                  </a:lnTo>
                  <a:lnTo>
                    <a:pt x="2679" y="9283"/>
                  </a:lnTo>
                  <a:lnTo>
                    <a:pt x="2190" y="7686"/>
                  </a:lnTo>
                  <a:close/>
                </a:path>
                <a:path w="6350" h="13334">
                  <a:moveTo>
                    <a:pt x="2411" y="7292"/>
                  </a:moveTo>
                  <a:lnTo>
                    <a:pt x="2146" y="7543"/>
                  </a:lnTo>
                  <a:lnTo>
                    <a:pt x="2190" y="7686"/>
                  </a:lnTo>
                  <a:lnTo>
                    <a:pt x="2411" y="7292"/>
                  </a:lnTo>
                  <a:close/>
                </a:path>
                <a:path w="6350" h="13334">
                  <a:moveTo>
                    <a:pt x="6083" y="0"/>
                  </a:moveTo>
                  <a:lnTo>
                    <a:pt x="3530" y="3200"/>
                  </a:lnTo>
                  <a:lnTo>
                    <a:pt x="2476" y="7175"/>
                  </a:lnTo>
                  <a:lnTo>
                    <a:pt x="3416" y="6337"/>
                  </a:lnTo>
                  <a:lnTo>
                    <a:pt x="4597" y="3200"/>
                  </a:lnTo>
                  <a:lnTo>
                    <a:pt x="5372" y="1651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72D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6" name="object 4786"/>
            <p:cNvSpPr/>
            <p:nvPr/>
          </p:nvSpPr>
          <p:spPr>
            <a:xfrm>
              <a:off x="12235039" y="6830863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20324" y="0"/>
                  </a:moveTo>
                  <a:lnTo>
                    <a:pt x="20027" y="501"/>
                  </a:lnTo>
                  <a:lnTo>
                    <a:pt x="19659" y="1060"/>
                  </a:lnTo>
                  <a:lnTo>
                    <a:pt x="18948" y="1199"/>
                  </a:lnTo>
                  <a:lnTo>
                    <a:pt x="18884" y="1542"/>
                  </a:lnTo>
                  <a:lnTo>
                    <a:pt x="18656" y="1542"/>
                  </a:lnTo>
                  <a:lnTo>
                    <a:pt x="18376" y="2330"/>
                  </a:lnTo>
                  <a:lnTo>
                    <a:pt x="17945" y="2965"/>
                  </a:lnTo>
                  <a:lnTo>
                    <a:pt x="17081" y="3257"/>
                  </a:lnTo>
                  <a:lnTo>
                    <a:pt x="16789" y="4044"/>
                  </a:lnTo>
                  <a:lnTo>
                    <a:pt x="16357" y="4743"/>
                  </a:lnTo>
                  <a:lnTo>
                    <a:pt x="15527" y="4997"/>
                  </a:lnTo>
                  <a:lnTo>
                    <a:pt x="14960" y="6660"/>
                  </a:lnTo>
                  <a:lnTo>
                    <a:pt x="13436" y="7664"/>
                  </a:lnTo>
                  <a:lnTo>
                    <a:pt x="12661" y="9213"/>
                  </a:lnTo>
                  <a:lnTo>
                    <a:pt x="12357" y="9988"/>
                  </a:lnTo>
                  <a:lnTo>
                    <a:pt x="12141" y="10800"/>
                  </a:lnTo>
                  <a:lnTo>
                    <a:pt x="11188" y="11029"/>
                  </a:lnTo>
                  <a:lnTo>
                    <a:pt x="10477" y="12058"/>
                  </a:lnTo>
                  <a:lnTo>
                    <a:pt x="9537" y="14306"/>
                  </a:lnTo>
                  <a:lnTo>
                    <a:pt x="9232" y="14890"/>
                  </a:lnTo>
                  <a:lnTo>
                    <a:pt x="8864" y="15360"/>
                  </a:lnTo>
                  <a:lnTo>
                    <a:pt x="8115" y="15360"/>
                  </a:lnTo>
                  <a:lnTo>
                    <a:pt x="7683" y="16363"/>
                  </a:lnTo>
                  <a:lnTo>
                    <a:pt x="7594" y="17849"/>
                  </a:lnTo>
                  <a:lnTo>
                    <a:pt x="6083" y="18395"/>
                  </a:lnTo>
                  <a:lnTo>
                    <a:pt x="5829" y="18433"/>
                  </a:lnTo>
                  <a:lnTo>
                    <a:pt x="5740" y="18840"/>
                  </a:lnTo>
                  <a:lnTo>
                    <a:pt x="5549" y="19208"/>
                  </a:lnTo>
                  <a:lnTo>
                    <a:pt x="5384" y="19627"/>
                  </a:lnTo>
                  <a:lnTo>
                    <a:pt x="4711" y="21037"/>
                  </a:lnTo>
                  <a:lnTo>
                    <a:pt x="4570" y="22345"/>
                  </a:lnTo>
                  <a:lnTo>
                    <a:pt x="3289" y="22751"/>
                  </a:lnTo>
                  <a:lnTo>
                    <a:pt x="2705" y="23234"/>
                  </a:lnTo>
                  <a:lnTo>
                    <a:pt x="2451" y="23881"/>
                  </a:lnTo>
                  <a:lnTo>
                    <a:pt x="2298" y="24580"/>
                  </a:lnTo>
                  <a:lnTo>
                    <a:pt x="1854" y="25545"/>
                  </a:lnTo>
                  <a:lnTo>
                    <a:pt x="1739" y="26752"/>
                  </a:lnTo>
                  <a:lnTo>
                    <a:pt x="431" y="27107"/>
                  </a:lnTo>
                  <a:lnTo>
                    <a:pt x="0" y="27704"/>
                  </a:lnTo>
                  <a:lnTo>
                    <a:pt x="1130" y="28149"/>
                  </a:lnTo>
                  <a:lnTo>
                    <a:pt x="1727" y="27641"/>
                  </a:lnTo>
                  <a:lnTo>
                    <a:pt x="2730" y="25698"/>
                  </a:lnTo>
                  <a:lnTo>
                    <a:pt x="2857" y="24377"/>
                  </a:lnTo>
                  <a:lnTo>
                    <a:pt x="4241" y="24034"/>
                  </a:lnTo>
                  <a:lnTo>
                    <a:pt x="4615" y="23234"/>
                  </a:lnTo>
                  <a:lnTo>
                    <a:pt x="4838" y="22459"/>
                  </a:lnTo>
                  <a:lnTo>
                    <a:pt x="5848" y="22332"/>
                  </a:lnTo>
                  <a:lnTo>
                    <a:pt x="6337" y="21443"/>
                  </a:lnTo>
                  <a:lnTo>
                    <a:pt x="6438" y="20237"/>
                  </a:lnTo>
                  <a:lnTo>
                    <a:pt x="7734" y="19983"/>
                  </a:lnTo>
                  <a:lnTo>
                    <a:pt x="8731" y="17849"/>
                  </a:lnTo>
                  <a:lnTo>
                    <a:pt x="9664" y="15639"/>
                  </a:lnTo>
                  <a:lnTo>
                    <a:pt x="9800" y="15360"/>
                  </a:lnTo>
                  <a:lnTo>
                    <a:pt x="8864" y="15360"/>
                  </a:lnTo>
                  <a:lnTo>
                    <a:pt x="8166" y="15239"/>
                  </a:lnTo>
                  <a:lnTo>
                    <a:pt x="9859" y="15239"/>
                  </a:lnTo>
                  <a:lnTo>
                    <a:pt x="10782" y="13340"/>
                  </a:lnTo>
                  <a:lnTo>
                    <a:pt x="13106" y="11943"/>
                  </a:lnTo>
                  <a:lnTo>
                    <a:pt x="18783" y="4831"/>
                  </a:lnTo>
                  <a:lnTo>
                    <a:pt x="18986" y="4387"/>
                  </a:lnTo>
                  <a:lnTo>
                    <a:pt x="19062" y="4158"/>
                  </a:lnTo>
                  <a:lnTo>
                    <a:pt x="19659" y="3041"/>
                  </a:lnTo>
                  <a:lnTo>
                    <a:pt x="20929" y="2444"/>
                  </a:lnTo>
                  <a:lnTo>
                    <a:pt x="21193" y="1542"/>
                  </a:lnTo>
                  <a:lnTo>
                    <a:pt x="21250" y="1060"/>
                  </a:lnTo>
                  <a:lnTo>
                    <a:pt x="20904" y="132"/>
                  </a:lnTo>
                  <a:lnTo>
                    <a:pt x="2032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7" name="object 4787"/>
            <p:cNvSpPr/>
            <p:nvPr/>
          </p:nvSpPr>
          <p:spPr>
            <a:xfrm>
              <a:off x="12243955" y="68429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49" y="0"/>
                  </a:moveTo>
                  <a:lnTo>
                    <a:pt x="1333" y="50"/>
                  </a:lnTo>
                  <a:lnTo>
                    <a:pt x="1104" y="88"/>
                  </a:lnTo>
                  <a:lnTo>
                    <a:pt x="888" y="114"/>
                  </a:lnTo>
                  <a:lnTo>
                    <a:pt x="901" y="355"/>
                  </a:lnTo>
                  <a:lnTo>
                    <a:pt x="787" y="533"/>
                  </a:lnTo>
                  <a:lnTo>
                    <a:pt x="546" y="609"/>
                  </a:lnTo>
                  <a:lnTo>
                    <a:pt x="0" y="1955"/>
                  </a:lnTo>
                  <a:lnTo>
                    <a:pt x="609" y="2247"/>
                  </a:lnTo>
                  <a:lnTo>
                    <a:pt x="939" y="1498"/>
                  </a:lnTo>
                  <a:lnTo>
                    <a:pt x="1219" y="74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5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8" name="object 4788"/>
            <p:cNvSpPr/>
            <p:nvPr/>
          </p:nvSpPr>
          <p:spPr>
            <a:xfrm>
              <a:off x="12294543" y="683278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292" y="0"/>
                  </a:moveTo>
                  <a:lnTo>
                    <a:pt x="0" y="685"/>
                  </a:lnTo>
                  <a:lnTo>
                    <a:pt x="1295" y="4178"/>
                  </a:lnTo>
                  <a:lnTo>
                    <a:pt x="4546" y="5994"/>
                  </a:lnTo>
                  <a:lnTo>
                    <a:pt x="6794" y="8686"/>
                  </a:lnTo>
                  <a:lnTo>
                    <a:pt x="7505" y="8635"/>
                  </a:lnTo>
                  <a:lnTo>
                    <a:pt x="7848" y="8140"/>
                  </a:lnTo>
                  <a:lnTo>
                    <a:pt x="8153" y="7581"/>
                  </a:lnTo>
                  <a:lnTo>
                    <a:pt x="7569" y="5499"/>
                  </a:lnTo>
                  <a:lnTo>
                    <a:pt x="5257" y="4749"/>
                  </a:lnTo>
                  <a:lnTo>
                    <a:pt x="4470" y="2832"/>
                  </a:lnTo>
                  <a:lnTo>
                    <a:pt x="4165" y="2743"/>
                  </a:lnTo>
                  <a:lnTo>
                    <a:pt x="4000" y="2476"/>
                  </a:lnTo>
                  <a:lnTo>
                    <a:pt x="3125" y="2070"/>
                  </a:lnTo>
                  <a:lnTo>
                    <a:pt x="2463" y="2070"/>
                  </a:lnTo>
                  <a:lnTo>
                    <a:pt x="2745" y="1866"/>
                  </a:lnTo>
                  <a:lnTo>
                    <a:pt x="2846" y="1244"/>
                  </a:lnTo>
                  <a:lnTo>
                    <a:pt x="1854" y="634"/>
                  </a:lnTo>
                  <a:lnTo>
                    <a:pt x="1346" y="419"/>
                  </a:lnTo>
                  <a:lnTo>
                    <a:pt x="800" y="215"/>
                  </a:lnTo>
                  <a:lnTo>
                    <a:pt x="292" y="0"/>
                  </a:lnTo>
                  <a:close/>
                </a:path>
                <a:path w="8254" h="8890">
                  <a:moveTo>
                    <a:pt x="2745" y="1868"/>
                  </a:moveTo>
                  <a:lnTo>
                    <a:pt x="2463" y="2070"/>
                  </a:lnTo>
                  <a:lnTo>
                    <a:pt x="3125" y="2070"/>
                  </a:lnTo>
                  <a:lnTo>
                    <a:pt x="2745" y="1868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89" name="object 4789"/>
            <p:cNvSpPr/>
            <p:nvPr/>
          </p:nvSpPr>
          <p:spPr>
            <a:xfrm>
              <a:off x="12289783" y="682893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1968" y="0"/>
                  </a:moveTo>
                  <a:lnTo>
                    <a:pt x="1447" y="419"/>
                  </a:lnTo>
                  <a:lnTo>
                    <a:pt x="889" y="279"/>
                  </a:lnTo>
                  <a:lnTo>
                    <a:pt x="317" y="50"/>
                  </a:lnTo>
                  <a:lnTo>
                    <a:pt x="203" y="266"/>
                  </a:lnTo>
                  <a:lnTo>
                    <a:pt x="101" y="482"/>
                  </a:lnTo>
                  <a:lnTo>
                    <a:pt x="0" y="673"/>
                  </a:lnTo>
                  <a:lnTo>
                    <a:pt x="939" y="2768"/>
                  </a:lnTo>
                  <a:lnTo>
                    <a:pt x="4749" y="4533"/>
                  </a:lnTo>
                  <a:lnTo>
                    <a:pt x="5054" y="3848"/>
                  </a:lnTo>
                  <a:lnTo>
                    <a:pt x="5143" y="3619"/>
                  </a:lnTo>
                  <a:lnTo>
                    <a:pt x="5245" y="3416"/>
                  </a:lnTo>
                  <a:lnTo>
                    <a:pt x="5346" y="3187"/>
                  </a:lnTo>
                  <a:lnTo>
                    <a:pt x="5334" y="2946"/>
                  </a:lnTo>
                  <a:lnTo>
                    <a:pt x="5308" y="2730"/>
                  </a:lnTo>
                  <a:lnTo>
                    <a:pt x="5334" y="2489"/>
                  </a:lnTo>
                  <a:lnTo>
                    <a:pt x="5092" y="2425"/>
                  </a:lnTo>
                  <a:lnTo>
                    <a:pt x="5016" y="2171"/>
                  </a:lnTo>
                  <a:lnTo>
                    <a:pt x="3505" y="2146"/>
                  </a:lnTo>
                  <a:lnTo>
                    <a:pt x="3048" y="634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0" name="object 4790"/>
            <p:cNvSpPr/>
            <p:nvPr/>
          </p:nvSpPr>
          <p:spPr>
            <a:xfrm>
              <a:off x="12290106" y="68277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09" y="0"/>
                  </a:moveTo>
                  <a:lnTo>
                    <a:pt x="546" y="139"/>
                  </a:lnTo>
                  <a:lnTo>
                    <a:pt x="419" y="292"/>
                  </a:lnTo>
                  <a:lnTo>
                    <a:pt x="317" y="419"/>
                  </a:lnTo>
                  <a:lnTo>
                    <a:pt x="101" y="939"/>
                  </a:lnTo>
                  <a:lnTo>
                    <a:pt x="0" y="1206"/>
                  </a:lnTo>
                  <a:lnTo>
                    <a:pt x="571" y="1422"/>
                  </a:lnTo>
                  <a:lnTo>
                    <a:pt x="1117" y="1549"/>
                  </a:lnTo>
                  <a:lnTo>
                    <a:pt x="1650" y="1155"/>
                  </a:lnTo>
                  <a:lnTo>
                    <a:pt x="1485" y="812"/>
                  </a:lnTo>
                  <a:lnTo>
                    <a:pt x="1308" y="508"/>
                  </a:lnTo>
                  <a:lnTo>
                    <a:pt x="1155" y="165"/>
                  </a:lnTo>
                  <a:lnTo>
                    <a:pt x="850" y="16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1" name="object 4791"/>
            <p:cNvSpPr/>
            <p:nvPr/>
          </p:nvSpPr>
          <p:spPr>
            <a:xfrm>
              <a:off x="12304819" y="6844130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1041" y="0"/>
                  </a:moveTo>
                  <a:lnTo>
                    <a:pt x="0" y="1447"/>
                  </a:lnTo>
                  <a:lnTo>
                    <a:pt x="1358" y="2501"/>
                  </a:lnTo>
                  <a:lnTo>
                    <a:pt x="1663" y="3746"/>
                  </a:lnTo>
                  <a:lnTo>
                    <a:pt x="1905" y="4394"/>
                  </a:lnTo>
                  <a:lnTo>
                    <a:pt x="2006" y="4737"/>
                  </a:lnTo>
                  <a:lnTo>
                    <a:pt x="2692" y="5041"/>
                  </a:lnTo>
                  <a:lnTo>
                    <a:pt x="3479" y="5283"/>
                  </a:lnTo>
                  <a:lnTo>
                    <a:pt x="4940" y="9029"/>
                  </a:lnTo>
                  <a:lnTo>
                    <a:pt x="7391" y="11150"/>
                  </a:lnTo>
                  <a:lnTo>
                    <a:pt x="9182" y="13728"/>
                  </a:lnTo>
                  <a:lnTo>
                    <a:pt x="9601" y="14249"/>
                  </a:lnTo>
                  <a:lnTo>
                    <a:pt x="9499" y="14820"/>
                  </a:lnTo>
                  <a:lnTo>
                    <a:pt x="9245" y="15354"/>
                  </a:lnTo>
                  <a:lnTo>
                    <a:pt x="10502" y="16001"/>
                  </a:lnTo>
                  <a:lnTo>
                    <a:pt x="10845" y="15887"/>
                  </a:lnTo>
                  <a:lnTo>
                    <a:pt x="11595" y="13169"/>
                  </a:lnTo>
                  <a:lnTo>
                    <a:pt x="10541" y="10871"/>
                  </a:lnTo>
                  <a:lnTo>
                    <a:pt x="6350" y="5841"/>
                  </a:lnTo>
                  <a:lnTo>
                    <a:pt x="3657" y="294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2" name="object 4792"/>
            <p:cNvSpPr/>
            <p:nvPr/>
          </p:nvSpPr>
          <p:spPr>
            <a:xfrm>
              <a:off x="12320263" y="686679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850" y="0"/>
                  </a:moveTo>
                  <a:lnTo>
                    <a:pt x="507" y="889"/>
                  </a:lnTo>
                  <a:lnTo>
                    <a:pt x="749" y="1092"/>
                  </a:lnTo>
                  <a:lnTo>
                    <a:pt x="469" y="1308"/>
                  </a:lnTo>
                  <a:lnTo>
                    <a:pt x="342" y="1447"/>
                  </a:lnTo>
                  <a:lnTo>
                    <a:pt x="266" y="1663"/>
                  </a:lnTo>
                  <a:lnTo>
                    <a:pt x="165" y="1866"/>
                  </a:lnTo>
                  <a:lnTo>
                    <a:pt x="0" y="2019"/>
                  </a:lnTo>
                  <a:lnTo>
                    <a:pt x="203" y="3441"/>
                  </a:lnTo>
                  <a:lnTo>
                    <a:pt x="114" y="4953"/>
                  </a:lnTo>
                  <a:lnTo>
                    <a:pt x="1460" y="5943"/>
                  </a:lnTo>
                  <a:lnTo>
                    <a:pt x="2311" y="5397"/>
                  </a:lnTo>
                  <a:lnTo>
                    <a:pt x="2743" y="5892"/>
                  </a:lnTo>
                  <a:lnTo>
                    <a:pt x="3060" y="6604"/>
                  </a:lnTo>
                  <a:lnTo>
                    <a:pt x="3797" y="8089"/>
                  </a:lnTo>
                  <a:lnTo>
                    <a:pt x="4190" y="8813"/>
                  </a:lnTo>
                  <a:lnTo>
                    <a:pt x="5156" y="8343"/>
                  </a:lnTo>
                  <a:lnTo>
                    <a:pt x="4203" y="6337"/>
                  </a:lnTo>
                  <a:lnTo>
                    <a:pt x="6007" y="6502"/>
                  </a:lnTo>
                  <a:lnTo>
                    <a:pt x="4965" y="3810"/>
                  </a:lnTo>
                  <a:lnTo>
                    <a:pt x="2870" y="191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3" name="object 4793"/>
            <p:cNvSpPr/>
            <p:nvPr/>
          </p:nvSpPr>
          <p:spPr>
            <a:xfrm>
              <a:off x="12327263" y="6880438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1" y="0"/>
                  </a:moveTo>
                  <a:lnTo>
                    <a:pt x="0" y="1319"/>
                  </a:lnTo>
                  <a:lnTo>
                    <a:pt x="977" y="1865"/>
                  </a:lnTo>
                  <a:lnTo>
                    <a:pt x="1765" y="2665"/>
                  </a:lnTo>
                  <a:lnTo>
                    <a:pt x="2289" y="5764"/>
                  </a:lnTo>
                  <a:lnTo>
                    <a:pt x="2368" y="6132"/>
                  </a:lnTo>
                  <a:lnTo>
                    <a:pt x="4254" y="7376"/>
                  </a:lnTo>
                  <a:lnTo>
                    <a:pt x="5295" y="9307"/>
                  </a:lnTo>
                  <a:lnTo>
                    <a:pt x="6057" y="8659"/>
                  </a:lnTo>
                  <a:lnTo>
                    <a:pt x="4902" y="7554"/>
                  </a:lnTo>
                  <a:lnTo>
                    <a:pt x="6172" y="7402"/>
                  </a:lnTo>
                  <a:lnTo>
                    <a:pt x="6261" y="6957"/>
                  </a:lnTo>
                  <a:lnTo>
                    <a:pt x="6324" y="6754"/>
                  </a:lnTo>
                  <a:lnTo>
                    <a:pt x="6019" y="6475"/>
                  </a:lnTo>
                  <a:lnTo>
                    <a:pt x="6007" y="5764"/>
                  </a:lnTo>
                  <a:lnTo>
                    <a:pt x="5664" y="4773"/>
                  </a:lnTo>
                  <a:lnTo>
                    <a:pt x="3962" y="4011"/>
                  </a:lnTo>
                  <a:lnTo>
                    <a:pt x="4521" y="1547"/>
                  </a:lnTo>
                  <a:lnTo>
                    <a:pt x="4291" y="1458"/>
                  </a:lnTo>
                  <a:lnTo>
                    <a:pt x="1650" y="1458"/>
                  </a:lnTo>
                  <a:lnTo>
                    <a:pt x="1396" y="112"/>
                  </a:lnTo>
                  <a:lnTo>
                    <a:pt x="621" y="0"/>
                  </a:lnTo>
                  <a:close/>
                </a:path>
                <a:path w="6350" h="9525">
                  <a:moveTo>
                    <a:pt x="2717" y="849"/>
                  </a:moveTo>
                  <a:lnTo>
                    <a:pt x="1650" y="1458"/>
                  </a:lnTo>
                  <a:lnTo>
                    <a:pt x="4291" y="1458"/>
                  </a:lnTo>
                  <a:lnTo>
                    <a:pt x="2717" y="849"/>
                  </a:lnTo>
                  <a:close/>
                </a:path>
              </a:pathLst>
            </a:custGeom>
            <a:solidFill>
              <a:srgbClr val="F05F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4" name="object 4794"/>
            <p:cNvSpPr/>
            <p:nvPr/>
          </p:nvSpPr>
          <p:spPr>
            <a:xfrm>
              <a:off x="12301330" y="684037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358" y="0"/>
                  </a:moveTo>
                  <a:lnTo>
                    <a:pt x="1066" y="558"/>
                  </a:lnTo>
                  <a:lnTo>
                    <a:pt x="711" y="1054"/>
                  </a:lnTo>
                  <a:lnTo>
                    <a:pt x="0" y="1104"/>
                  </a:lnTo>
                  <a:lnTo>
                    <a:pt x="304" y="2717"/>
                  </a:lnTo>
                  <a:lnTo>
                    <a:pt x="2260" y="3492"/>
                  </a:lnTo>
                  <a:lnTo>
                    <a:pt x="2108" y="5308"/>
                  </a:lnTo>
                  <a:lnTo>
                    <a:pt x="2374" y="6565"/>
                  </a:lnTo>
                  <a:lnTo>
                    <a:pt x="3594" y="6667"/>
                  </a:lnTo>
                  <a:lnTo>
                    <a:pt x="4444" y="7200"/>
                  </a:lnTo>
                  <a:lnTo>
                    <a:pt x="4698" y="7302"/>
                  </a:lnTo>
                  <a:lnTo>
                    <a:pt x="5156" y="7505"/>
                  </a:lnTo>
                  <a:lnTo>
                    <a:pt x="4851" y="6261"/>
                  </a:lnTo>
                  <a:lnTo>
                    <a:pt x="3492" y="5207"/>
                  </a:lnTo>
                  <a:lnTo>
                    <a:pt x="4521" y="3759"/>
                  </a:lnTo>
                  <a:lnTo>
                    <a:pt x="4254" y="2755"/>
                  </a:lnTo>
                  <a:lnTo>
                    <a:pt x="3022" y="2273"/>
                  </a:lnTo>
                  <a:lnTo>
                    <a:pt x="3022" y="1104"/>
                  </a:lnTo>
                  <a:lnTo>
                    <a:pt x="2476" y="749"/>
                  </a:lnTo>
                  <a:lnTo>
                    <a:pt x="1943" y="36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5" name="object 4795"/>
            <p:cNvSpPr/>
            <p:nvPr/>
          </p:nvSpPr>
          <p:spPr>
            <a:xfrm>
              <a:off x="12324454" y="687313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2" y="0"/>
                  </a:moveTo>
                  <a:lnTo>
                    <a:pt x="965" y="2006"/>
                  </a:lnTo>
                  <a:lnTo>
                    <a:pt x="0" y="2476"/>
                  </a:lnTo>
                  <a:lnTo>
                    <a:pt x="63" y="3797"/>
                  </a:lnTo>
                  <a:lnTo>
                    <a:pt x="419" y="4965"/>
                  </a:lnTo>
                  <a:lnTo>
                    <a:pt x="1651" y="5702"/>
                  </a:lnTo>
                  <a:lnTo>
                    <a:pt x="2463" y="5981"/>
                  </a:lnTo>
                  <a:lnTo>
                    <a:pt x="2894" y="6718"/>
                  </a:lnTo>
                  <a:lnTo>
                    <a:pt x="3419" y="7292"/>
                  </a:lnTo>
                  <a:lnTo>
                    <a:pt x="3632" y="6718"/>
                  </a:lnTo>
                  <a:lnTo>
                    <a:pt x="3536" y="5981"/>
                  </a:lnTo>
                  <a:lnTo>
                    <a:pt x="3352" y="5562"/>
                  </a:lnTo>
                  <a:lnTo>
                    <a:pt x="3009" y="4876"/>
                  </a:lnTo>
                  <a:lnTo>
                    <a:pt x="3276" y="4457"/>
                  </a:lnTo>
                  <a:lnTo>
                    <a:pt x="4025" y="4317"/>
                  </a:lnTo>
                  <a:lnTo>
                    <a:pt x="3352" y="2908"/>
                  </a:lnTo>
                  <a:lnTo>
                    <a:pt x="2870" y="1371"/>
                  </a:lnTo>
                  <a:lnTo>
                    <a:pt x="1816" y="1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060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6" name="object 4796"/>
            <p:cNvSpPr/>
            <p:nvPr/>
          </p:nvSpPr>
          <p:spPr>
            <a:xfrm>
              <a:off x="12314986" y="686002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673" y="0"/>
                  </a:moveTo>
                  <a:lnTo>
                    <a:pt x="342" y="101"/>
                  </a:lnTo>
                  <a:lnTo>
                    <a:pt x="0" y="2120"/>
                  </a:lnTo>
                  <a:lnTo>
                    <a:pt x="520" y="3746"/>
                  </a:lnTo>
                  <a:lnTo>
                    <a:pt x="2209" y="4978"/>
                  </a:lnTo>
                  <a:lnTo>
                    <a:pt x="2463" y="4483"/>
                  </a:lnTo>
                  <a:lnTo>
                    <a:pt x="2705" y="3987"/>
                  </a:lnTo>
                  <a:lnTo>
                    <a:pt x="3390" y="4089"/>
                  </a:lnTo>
                  <a:lnTo>
                    <a:pt x="2946" y="2374"/>
                  </a:lnTo>
                  <a:lnTo>
                    <a:pt x="1117" y="1651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7" name="object 4797"/>
            <p:cNvSpPr/>
            <p:nvPr/>
          </p:nvSpPr>
          <p:spPr>
            <a:xfrm>
              <a:off x="12327452" y="687745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028" y="0"/>
                  </a:moveTo>
                  <a:lnTo>
                    <a:pt x="279" y="139"/>
                  </a:lnTo>
                  <a:lnTo>
                    <a:pt x="0" y="558"/>
                  </a:lnTo>
                  <a:lnTo>
                    <a:pt x="635" y="1841"/>
                  </a:lnTo>
                  <a:lnTo>
                    <a:pt x="647" y="2400"/>
                  </a:lnTo>
                  <a:lnTo>
                    <a:pt x="419" y="2984"/>
                  </a:lnTo>
                  <a:lnTo>
                    <a:pt x="1193" y="3098"/>
                  </a:lnTo>
                  <a:lnTo>
                    <a:pt x="1447" y="4445"/>
                  </a:lnTo>
                  <a:lnTo>
                    <a:pt x="2527" y="3835"/>
                  </a:lnTo>
                  <a:lnTo>
                    <a:pt x="2273" y="2463"/>
                  </a:lnTo>
                  <a:lnTo>
                    <a:pt x="1879" y="11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8" name="object 4798"/>
            <p:cNvSpPr/>
            <p:nvPr/>
          </p:nvSpPr>
          <p:spPr>
            <a:xfrm>
              <a:off x="12318368" y="686399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63" y="0"/>
                  </a:moveTo>
                  <a:lnTo>
                    <a:pt x="584" y="1295"/>
                  </a:lnTo>
                  <a:lnTo>
                    <a:pt x="850" y="1917"/>
                  </a:lnTo>
                  <a:lnTo>
                    <a:pt x="965" y="2222"/>
                  </a:lnTo>
                  <a:lnTo>
                    <a:pt x="1066" y="2565"/>
                  </a:lnTo>
                  <a:lnTo>
                    <a:pt x="1206" y="2895"/>
                  </a:lnTo>
                  <a:lnTo>
                    <a:pt x="1371" y="3175"/>
                  </a:lnTo>
                  <a:lnTo>
                    <a:pt x="1219" y="3327"/>
                  </a:lnTo>
                  <a:lnTo>
                    <a:pt x="1054" y="3429"/>
                  </a:lnTo>
                  <a:lnTo>
                    <a:pt x="901" y="3543"/>
                  </a:lnTo>
                  <a:lnTo>
                    <a:pt x="800" y="3784"/>
                  </a:lnTo>
                  <a:lnTo>
                    <a:pt x="698" y="4000"/>
                  </a:lnTo>
                  <a:lnTo>
                    <a:pt x="609" y="4216"/>
                  </a:lnTo>
                  <a:lnTo>
                    <a:pt x="1041" y="4419"/>
                  </a:lnTo>
                  <a:lnTo>
                    <a:pt x="1460" y="4635"/>
                  </a:lnTo>
                  <a:lnTo>
                    <a:pt x="1904" y="4826"/>
                  </a:lnTo>
                  <a:lnTo>
                    <a:pt x="2057" y="4673"/>
                  </a:lnTo>
                  <a:lnTo>
                    <a:pt x="2158" y="4470"/>
                  </a:lnTo>
                  <a:lnTo>
                    <a:pt x="2349" y="3873"/>
                  </a:lnTo>
                  <a:lnTo>
                    <a:pt x="2400" y="3683"/>
                  </a:lnTo>
                  <a:lnTo>
                    <a:pt x="2514" y="3378"/>
                  </a:lnTo>
                  <a:lnTo>
                    <a:pt x="2641" y="3098"/>
                  </a:lnTo>
                  <a:lnTo>
                    <a:pt x="2755" y="2794"/>
                  </a:lnTo>
                  <a:lnTo>
                    <a:pt x="3200" y="584"/>
                  </a:lnTo>
                  <a:lnTo>
                    <a:pt x="1168" y="74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799" name="object 4799"/>
            <p:cNvSpPr/>
            <p:nvPr/>
          </p:nvSpPr>
          <p:spPr>
            <a:xfrm>
              <a:off x="12317013" y="6938318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8065" y="11290"/>
                  </a:moveTo>
                  <a:lnTo>
                    <a:pt x="2794" y="11290"/>
                  </a:lnTo>
                  <a:lnTo>
                    <a:pt x="3314" y="13500"/>
                  </a:lnTo>
                  <a:lnTo>
                    <a:pt x="5562" y="14452"/>
                  </a:lnTo>
                  <a:lnTo>
                    <a:pt x="6464" y="12954"/>
                  </a:lnTo>
                  <a:lnTo>
                    <a:pt x="6743" y="12433"/>
                  </a:lnTo>
                  <a:lnTo>
                    <a:pt x="7099" y="11976"/>
                  </a:lnTo>
                  <a:lnTo>
                    <a:pt x="7759" y="11938"/>
                  </a:lnTo>
                  <a:lnTo>
                    <a:pt x="8065" y="11290"/>
                  </a:lnTo>
                  <a:close/>
                </a:path>
                <a:path w="15875" h="14604">
                  <a:moveTo>
                    <a:pt x="406" y="8534"/>
                  </a:moveTo>
                  <a:lnTo>
                    <a:pt x="0" y="9588"/>
                  </a:lnTo>
                  <a:lnTo>
                    <a:pt x="88" y="10655"/>
                  </a:lnTo>
                  <a:lnTo>
                    <a:pt x="368" y="12026"/>
                  </a:lnTo>
                  <a:lnTo>
                    <a:pt x="850" y="12547"/>
                  </a:lnTo>
                  <a:lnTo>
                    <a:pt x="2794" y="11290"/>
                  </a:lnTo>
                  <a:lnTo>
                    <a:pt x="8065" y="11290"/>
                  </a:lnTo>
                  <a:lnTo>
                    <a:pt x="8813" y="9702"/>
                  </a:lnTo>
                  <a:lnTo>
                    <a:pt x="11223" y="9004"/>
                  </a:lnTo>
                  <a:lnTo>
                    <a:pt x="3149" y="9004"/>
                  </a:lnTo>
                  <a:lnTo>
                    <a:pt x="1066" y="8851"/>
                  </a:lnTo>
                  <a:lnTo>
                    <a:pt x="406" y="8534"/>
                  </a:lnTo>
                  <a:close/>
                </a:path>
                <a:path w="15875" h="14604">
                  <a:moveTo>
                    <a:pt x="3289" y="5829"/>
                  </a:moveTo>
                  <a:lnTo>
                    <a:pt x="2641" y="6057"/>
                  </a:lnTo>
                  <a:lnTo>
                    <a:pt x="2336" y="6197"/>
                  </a:lnTo>
                  <a:lnTo>
                    <a:pt x="2209" y="6400"/>
                  </a:lnTo>
                  <a:lnTo>
                    <a:pt x="2006" y="6858"/>
                  </a:lnTo>
                  <a:lnTo>
                    <a:pt x="2235" y="7747"/>
                  </a:lnTo>
                  <a:lnTo>
                    <a:pt x="3149" y="9004"/>
                  </a:lnTo>
                  <a:lnTo>
                    <a:pt x="11223" y="9004"/>
                  </a:lnTo>
                  <a:lnTo>
                    <a:pt x="11442" y="8940"/>
                  </a:lnTo>
                  <a:lnTo>
                    <a:pt x="12251" y="7454"/>
                  </a:lnTo>
                  <a:lnTo>
                    <a:pt x="7137" y="7454"/>
                  </a:lnTo>
                  <a:lnTo>
                    <a:pt x="3289" y="5829"/>
                  </a:lnTo>
                  <a:close/>
                </a:path>
                <a:path w="15875" h="14604">
                  <a:moveTo>
                    <a:pt x="11315" y="0"/>
                  </a:moveTo>
                  <a:lnTo>
                    <a:pt x="9753" y="2336"/>
                  </a:lnTo>
                  <a:lnTo>
                    <a:pt x="9918" y="2540"/>
                  </a:lnTo>
                  <a:lnTo>
                    <a:pt x="9944" y="2908"/>
                  </a:lnTo>
                  <a:lnTo>
                    <a:pt x="9753" y="3035"/>
                  </a:lnTo>
                  <a:lnTo>
                    <a:pt x="9442" y="3035"/>
                  </a:lnTo>
                  <a:lnTo>
                    <a:pt x="7340" y="7353"/>
                  </a:lnTo>
                  <a:lnTo>
                    <a:pt x="7137" y="7454"/>
                  </a:lnTo>
                  <a:lnTo>
                    <a:pt x="12251" y="7454"/>
                  </a:lnTo>
                  <a:lnTo>
                    <a:pt x="12611" y="6794"/>
                  </a:lnTo>
                  <a:lnTo>
                    <a:pt x="13142" y="6197"/>
                  </a:lnTo>
                  <a:lnTo>
                    <a:pt x="14147" y="5143"/>
                  </a:lnTo>
                  <a:lnTo>
                    <a:pt x="14617" y="3937"/>
                  </a:lnTo>
                  <a:lnTo>
                    <a:pt x="15215" y="3035"/>
                  </a:lnTo>
                  <a:lnTo>
                    <a:pt x="9753" y="3035"/>
                  </a:lnTo>
                  <a:lnTo>
                    <a:pt x="9460" y="2998"/>
                  </a:lnTo>
                  <a:lnTo>
                    <a:pt x="15239" y="2998"/>
                  </a:lnTo>
                  <a:lnTo>
                    <a:pt x="15426" y="2336"/>
                  </a:lnTo>
                  <a:lnTo>
                    <a:pt x="15557" y="1295"/>
                  </a:lnTo>
                  <a:lnTo>
                    <a:pt x="13347" y="558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0" name="object 4800"/>
            <p:cNvSpPr/>
            <p:nvPr/>
          </p:nvSpPr>
          <p:spPr>
            <a:xfrm>
              <a:off x="12311721" y="6938763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56" y="3263"/>
                  </a:moveTo>
                  <a:lnTo>
                    <a:pt x="4952" y="3263"/>
                  </a:lnTo>
                  <a:lnTo>
                    <a:pt x="4889" y="3530"/>
                  </a:lnTo>
                  <a:lnTo>
                    <a:pt x="4567" y="3530"/>
                  </a:lnTo>
                  <a:lnTo>
                    <a:pt x="4285" y="4318"/>
                  </a:lnTo>
                  <a:lnTo>
                    <a:pt x="4063" y="5321"/>
                  </a:lnTo>
                  <a:lnTo>
                    <a:pt x="5918" y="6273"/>
                  </a:lnTo>
                  <a:lnTo>
                    <a:pt x="6794" y="5422"/>
                  </a:lnTo>
                  <a:lnTo>
                    <a:pt x="7416" y="3276"/>
                  </a:lnTo>
                  <a:lnTo>
                    <a:pt x="12056" y="3263"/>
                  </a:lnTo>
                  <a:close/>
                </a:path>
                <a:path w="12700" h="6350">
                  <a:moveTo>
                    <a:pt x="8572" y="0"/>
                  </a:moveTo>
                  <a:lnTo>
                    <a:pt x="6692" y="368"/>
                  </a:lnTo>
                  <a:lnTo>
                    <a:pt x="4825" y="673"/>
                  </a:lnTo>
                  <a:lnTo>
                    <a:pt x="673" y="3314"/>
                  </a:lnTo>
                  <a:lnTo>
                    <a:pt x="444" y="3771"/>
                  </a:lnTo>
                  <a:lnTo>
                    <a:pt x="304" y="3975"/>
                  </a:lnTo>
                  <a:lnTo>
                    <a:pt x="0" y="4673"/>
                  </a:lnTo>
                  <a:lnTo>
                    <a:pt x="1003" y="5168"/>
                  </a:lnTo>
                  <a:lnTo>
                    <a:pt x="1917" y="5422"/>
                  </a:lnTo>
                  <a:lnTo>
                    <a:pt x="3149" y="3683"/>
                  </a:lnTo>
                  <a:lnTo>
                    <a:pt x="3860" y="3530"/>
                  </a:lnTo>
                  <a:lnTo>
                    <a:pt x="4583" y="3517"/>
                  </a:lnTo>
                  <a:lnTo>
                    <a:pt x="4813" y="3263"/>
                  </a:lnTo>
                  <a:lnTo>
                    <a:pt x="12056" y="3263"/>
                  </a:lnTo>
                  <a:lnTo>
                    <a:pt x="12547" y="1981"/>
                  </a:lnTo>
                  <a:lnTo>
                    <a:pt x="12477" y="1371"/>
                  </a:lnTo>
                  <a:lnTo>
                    <a:pt x="11163" y="1371"/>
                  </a:lnTo>
                  <a:lnTo>
                    <a:pt x="8572" y="0"/>
                  </a:lnTo>
                  <a:close/>
                </a:path>
                <a:path w="12700" h="6350">
                  <a:moveTo>
                    <a:pt x="12050" y="3276"/>
                  </a:moveTo>
                  <a:lnTo>
                    <a:pt x="7416" y="3276"/>
                  </a:lnTo>
                  <a:lnTo>
                    <a:pt x="8420" y="3378"/>
                  </a:lnTo>
                  <a:lnTo>
                    <a:pt x="9512" y="3378"/>
                  </a:lnTo>
                  <a:lnTo>
                    <a:pt x="10274" y="3454"/>
                  </a:lnTo>
                  <a:lnTo>
                    <a:pt x="10477" y="4762"/>
                  </a:lnTo>
                  <a:lnTo>
                    <a:pt x="11506" y="4318"/>
                  </a:lnTo>
                  <a:lnTo>
                    <a:pt x="12050" y="3276"/>
                  </a:lnTo>
                  <a:close/>
                </a:path>
                <a:path w="12700" h="6350">
                  <a:moveTo>
                    <a:pt x="4698" y="3517"/>
                  </a:moveTo>
                  <a:lnTo>
                    <a:pt x="4571" y="3530"/>
                  </a:lnTo>
                  <a:lnTo>
                    <a:pt x="4889" y="3530"/>
                  </a:lnTo>
                  <a:lnTo>
                    <a:pt x="4698" y="3517"/>
                  </a:lnTo>
                  <a:close/>
                </a:path>
                <a:path w="12700" h="6350">
                  <a:moveTo>
                    <a:pt x="11696" y="609"/>
                  </a:moveTo>
                  <a:lnTo>
                    <a:pt x="11163" y="1371"/>
                  </a:lnTo>
                  <a:lnTo>
                    <a:pt x="12477" y="1371"/>
                  </a:lnTo>
                  <a:lnTo>
                    <a:pt x="12395" y="660"/>
                  </a:lnTo>
                  <a:lnTo>
                    <a:pt x="11696" y="609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1" name="object 4801"/>
            <p:cNvSpPr/>
            <p:nvPr/>
          </p:nvSpPr>
          <p:spPr>
            <a:xfrm>
              <a:off x="12335365" y="6920511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5" h="12065">
                  <a:moveTo>
                    <a:pt x="3949" y="0"/>
                  </a:moveTo>
                  <a:lnTo>
                    <a:pt x="3594" y="698"/>
                  </a:lnTo>
                  <a:lnTo>
                    <a:pt x="3276" y="1993"/>
                  </a:lnTo>
                  <a:lnTo>
                    <a:pt x="2755" y="3276"/>
                  </a:lnTo>
                  <a:lnTo>
                    <a:pt x="2705" y="4584"/>
                  </a:lnTo>
                  <a:lnTo>
                    <a:pt x="2603" y="6400"/>
                  </a:lnTo>
                  <a:lnTo>
                    <a:pt x="1778" y="7747"/>
                  </a:lnTo>
                  <a:lnTo>
                    <a:pt x="584" y="9004"/>
                  </a:lnTo>
                  <a:lnTo>
                    <a:pt x="0" y="10337"/>
                  </a:lnTo>
                  <a:lnTo>
                    <a:pt x="406" y="10528"/>
                  </a:lnTo>
                  <a:lnTo>
                    <a:pt x="609" y="10655"/>
                  </a:lnTo>
                  <a:lnTo>
                    <a:pt x="800" y="10388"/>
                  </a:lnTo>
                  <a:lnTo>
                    <a:pt x="939" y="9994"/>
                  </a:lnTo>
                  <a:lnTo>
                    <a:pt x="1435" y="10058"/>
                  </a:lnTo>
                  <a:lnTo>
                    <a:pt x="1498" y="10439"/>
                  </a:lnTo>
                  <a:lnTo>
                    <a:pt x="1397" y="11125"/>
                  </a:lnTo>
                  <a:lnTo>
                    <a:pt x="1397" y="11557"/>
                  </a:lnTo>
                  <a:lnTo>
                    <a:pt x="1689" y="11950"/>
                  </a:lnTo>
                  <a:lnTo>
                    <a:pt x="3086" y="11480"/>
                  </a:lnTo>
                  <a:lnTo>
                    <a:pt x="3352" y="10274"/>
                  </a:lnTo>
                  <a:lnTo>
                    <a:pt x="3606" y="8191"/>
                  </a:lnTo>
                  <a:lnTo>
                    <a:pt x="3759" y="7378"/>
                  </a:lnTo>
                  <a:lnTo>
                    <a:pt x="4140" y="6591"/>
                  </a:lnTo>
                  <a:lnTo>
                    <a:pt x="3937" y="4394"/>
                  </a:lnTo>
                  <a:lnTo>
                    <a:pt x="5575" y="2146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2" name="object 4802"/>
            <p:cNvSpPr/>
            <p:nvPr/>
          </p:nvSpPr>
          <p:spPr>
            <a:xfrm>
              <a:off x="12320294" y="694131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6172" y="0"/>
                  </a:moveTo>
                  <a:lnTo>
                    <a:pt x="5384" y="0"/>
                  </a:lnTo>
                  <a:lnTo>
                    <a:pt x="4749" y="165"/>
                  </a:lnTo>
                  <a:lnTo>
                    <a:pt x="4470" y="1028"/>
                  </a:lnTo>
                  <a:lnTo>
                    <a:pt x="4229" y="1714"/>
                  </a:lnTo>
                  <a:lnTo>
                    <a:pt x="3568" y="1765"/>
                  </a:lnTo>
                  <a:lnTo>
                    <a:pt x="2933" y="1765"/>
                  </a:lnTo>
                  <a:lnTo>
                    <a:pt x="1904" y="2209"/>
                  </a:lnTo>
                  <a:lnTo>
                    <a:pt x="1701" y="901"/>
                  </a:lnTo>
                  <a:lnTo>
                    <a:pt x="939" y="825"/>
                  </a:lnTo>
                  <a:lnTo>
                    <a:pt x="622" y="1498"/>
                  </a:lnTo>
                  <a:lnTo>
                    <a:pt x="330" y="2159"/>
                  </a:lnTo>
                  <a:lnTo>
                    <a:pt x="0" y="2819"/>
                  </a:lnTo>
                  <a:lnTo>
                    <a:pt x="3848" y="4457"/>
                  </a:lnTo>
                  <a:lnTo>
                    <a:pt x="4038" y="435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3" name="object 4803"/>
            <p:cNvSpPr/>
            <p:nvPr/>
          </p:nvSpPr>
          <p:spPr>
            <a:xfrm>
              <a:off x="12331186" y="69312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187" y="0"/>
                  </a:moveTo>
                  <a:lnTo>
                    <a:pt x="2870" y="647"/>
                  </a:lnTo>
                  <a:lnTo>
                    <a:pt x="2286" y="1676"/>
                  </a:lnTo>
                  <a:lnTo>
                    <a:pt x="2197" y="3301"/>
                  </a:lnTo>
                  <a:lnTo>
                    <a:pt x="304" y="2730"/>
                  </a:lnTo>
                  <a:lnTo>
                    <a:pt x="0" y="3390"/>
                  </a:lnTo>
                  <a:lnTo>
                    <a:pt x="1701" y="4991"/>
                  </a:lnTo>
                  <a:lnTo>
                    <a:pt x="1905" y="4546"/>
                  </a:lnTo>
                  <a:lnTo>
                    <a:pt x="2095" y="4089"/>
                  </a:lnTo>
                  <a:lnTo>
                    <a:pt x="2311" y="3644"/>
                  </a:lnTo>
                  <a:lnTo>
                    <a:pt x="2616" y="3441"/>
                  </a:lnTo>
                  <a:lnTo>
                    <a:pt x="2590" y="2273"/>
                  </a:lnTo>
                  <a:lnTo>
                    <a:pt x="3302" y="3327"/>
                  </a:lnTo>
                  <a:lnTo>
                    <a:pt x="3505" y="3403"/>
                  </a:lnTo>
                  <a:lnTo>
                    <a:pt x="3937" y="3581"/>
                  </a:lnTo>
                  <a:lnTo>
                    <a:pt x="4140" y="3174"/>
                  </a:lnTo>
                  <a:lnTo>
                    <a:pt x="4305" y="2730"/>
                  </a:lnTo>
                  <a:lnTo>
                    <a:pt x="4508" y="2324"/>
                  </a:lnTo>
                  <a:lnTo>
                    <a:pt x="4394" y="1955"/>
                  </a:lnTo>
                  <a:lnTo>
                    <a:pt x="4267" y="1600"/>
                  </a:lnTo>
                  <a:lnTo>
                    <a:pt x="4165" y="1244"/>
                  </a:lnTo>
                  <a:lnTo>
                    <a:pt x="3835" y="83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4" name="object 4804"/>
            <p:cNvSpPr/>
            <p:nvPr/>
          </p:nvSpPr>
          <p:spPr>
            <a:xfrm>
              <a:off x="12334543" y="693311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09" y="0"/>
                  </a:moveTo>
                  <a:lnTo>
                    <a:pt x="1866" y="114"/>
                  </a:lnTo>
                  <a:lnTo>
                    <a:pt x="1511" y="266"/>
                  </a:lnTo>
                  <a:lnTo>
                    <a:pt x="1155" y="406"/>
                  </a:lnTo>
                  <a:lnTo>
                    <a:pt x="952" y="812"/>
                  </a:lnTo>
                  <a:lnTo>
                    <a:pt x="774" y="1257"/>
                  </a:lnTo>
                  <a:lnTo>
                    <a:pt x="571" y="1663"/>
                  </a:lnTo>
                  <a:lnTo>
                    <a:pt x="368" y="2120"/>
                  </a:lnTo>
                  <a:lnTo>
                    <a:pt x="0" y="2997"/>
                  </a:lnTo>
                  <a:lnTo>
                    <a:pt x="0" y="3568"/>
                  </a:lnTo>
                  <a:lnTo>
                    <a:pt x="25" y="4673"/>
                  </a:lnTo>
                  <a:lnTo>
                    <a:pt x="241" y="4762"/>
                  </a:lnTo>
                  <a:lnTo>
                    <a:pt x="469" y="4838"/>
                  </a:lnTo>
                  <a:lnTo>
                    <a:pt x="698" y="4902"/>
                  </a:lnTo>
                  <a:lnTo>
                    <a:pt x="1244" y="3289"/>
                  </a:lnTo>
                  <a:lnTo>
                    <a:pt x="2768" y="195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5" name="object 4805"/>
            <p:cNvSpPr/>
            <p:nvPr/>
          </p:nvSpPr>
          <p:spPr>
            <a:xfrm>
              <a:off x="12333823" y="69377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749" y="0"/>
                  </a:moveTo>
                  <a:lnTo>
                    <a:pt x="507" y="558"/>
                  </a:lnTo>
                  <a:lnTo>
                    <a:pt x="253" y="1104"/>
                  </a:lnTo>
                  <a:lnTo>
                    <a:pt x="0" y="1854"/>
                  </a:lnTo>
                  <a:lnTo>
                    <a:pt x="114" y="2070"/>
                  </a:lnTo>
                  <a:lnTo>
                    <a:pt x="165" y="2514"/>
                  </a:lnTo>
                  <a:lnTo>
                    <a:pt x="1447" y="2133"/>
                  </a:lnTo>
                  <a:lnTo>
                    <a:pt x="2019" y="1549"/>
                  </a:lnTo>
                  <a:lnTo>
                    <a:pt x="1409" y="215"/>
                  </a:lnTo>
                  <a:lnTo>
                    <a:pt x="1193" y="152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F9A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6" name="object 4806"/>
            <p:cNvSpPr/>
            <p:nvPr/>
          </p:nvSpPr>
          <p:spPr>
            <a:xfrm>
              <a:off x="12335343" y="693050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52" y="0"/>
                  </a:moveTo>
                  <a:lnTo>
                    <a:pt x="812" y="393"/>
                  </a:lnTo>
                  <a:lnTo>
                    <a:pt x="647" y="660"/>
                  </a:lnTo>
                  <a:lnTo>
                    <a:pt x="419" y="1092"/>
                  </a:lnTo>
                  <a:lnTo>
                    <a:pt x="0" y="1955"/>
                  </a:lnTo>
                  <a:lnTo>
                    <a:pt x="114" y="2298"/>
                  </a:lnTo>
                  <a:lnTo>
                    <a:pt x="241" y="2654"/>
                  </a:lnTo>
                  <a:lnTo>
                    <a:pt x="355" y="3009"/>
                  </a:lnTo>
                  <a:lnTo>
                    <a:pt x="711" y="2870"/>
                  </a:lnTo>
                  <a:lnTo>
                    <a:pt x="1066" y="2717"/>
                  </a:lnTo>
                  <a:lnTo>
                    <a:pt x="1409" y="2603"/>
                  </a:lnTo>
                  <a:lnTo>
                    <a:pt x="1511" y="2374"/>
                  </a:lnTo>
                  <a:lnTo>
                    <a:pt x="1714" y="1955"/>
                  </a:lnTo>
                  <a:lnTo>
                    <a:pt x="1409" y="1562"/>
                  </a:lnTo>
                  <a:lnTo>
                    <a:pt x="1409" y="1117"/>
                  </a:lnTo>
                  <a:lnTo>
                    <a:pt x="1473" y="622"/>
                  </a:lnTo>
                  <a:lnTo>
                    <a:pt x="1511" y="444"/>
                  </a:lnTo>
                  <a:lnTo>
                    <a:pt x="1447" y="6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5D5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7" name="object 4807"/>
            <p:cNvSpPr/>
            <p:nvPr/>
          </p:nvSpPr>
          <p:spPr>
            <a:xfrm>
              <a:off x="12326662" y="693367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539" y="0"/>
                  </a:moveTo>
                  <a:lnTo>
                    <a:pt x="431" y="2806"/>
                  </a:lnTo>
                  <a:lnTo>
                    <a:pt x="0" y="3695"/>
                  </a:lnTo>
                  <a:lnTo>
                    <a:pt x="342" y="3581"/>
                  </a:lnTo>
                  <a:lnTo>
                    <a:pt x="647" y="3454"/>
                  </a:lnTo>
                  <a:lnTo>
                    <a:pt x="990" y="3340"/>
                  </a:lnTo>
                  <a:lnTo>
                    <a:pt x="1904" y="1346"/>
                  </a:lnTo>
                  <a:lnTo>
                    <a:pt x="2311" y="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8" name="object 4808"/>
            <p:cNvSpPr/>
            <p:nvPr/>
          </p:nvSpPr>
          <p:spPr>
            <a:xfrm>
              <a:off x="12329612" y="69434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49" y="0"/>
                  </a:moveTo>
                  <a:lnTo>
                    <a:pt x="0" y="1650"/>
                  </a:lnTo>
                  <a:lnTo>
                    <a:pt x="406" y="1892"/>
                  </a:lnTo>
                  <a:lnTo>
                    <a:pt x="800" y="2146"/>
                  </a:lnTo>
                  <a:lnTo>
                    <a:pt x="1193" y="2387"/>
                  </a:lnTo>
                  <a:lnTo>
                    <a:pt x="1435" y="1917"/>
                  </a:lnTo>
                  <a:lnTo>
                    <a:pt x="1663" y="1460"/>
                  </a:lnTo>
                  <a:lnTo>
                    <a:pt x="1904" y="1003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8A5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09" name="object 4809"/>
            <p:cNvSpPr/>
            <p:nvPr/>
          </p:nvSpPr>
          <p:spPr>
            <a:xfrm>
              <a:off x="12329185" y="69349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54" y="0"/>
                  </a:moveTo>
                  <a:lnTo>
                    <a:pt x="711" y="101"/>
                  </a:lnTo>
                  <a:lnTo>
                    <a:pt x="380" y="241"/>
                  </a:lnTo>
                  <a:lnTo>
                    <a:pt x="63" y="355"/>
                  </a:lnTo>
                  <a:lnTo>
                    <a:pt x="101" y="888"/>
                  </a:lnTo>
                  <a:lnTo>
                    <a:pt x="0" y="1549"/>
                  </a:lnTo>
                  <a:lnTo>
                    <a:pt x="723" y="1650"/>
                  </a:lnTo>
                  <a:lnTo>
                    <a:pt x="914" y="1663"/>
                  </a:lnTo>
                  <a:lnTo>
                    <a:pt x="1168" y="1206"/>
                  </a:lnTo>
                  <a:lnTo>
                    <a:pt x="1384" y="965"/>
                  </a:lnTo>
                  <a:lnTo>
                    <a:pt x="1701" y="266"/>
                  </a:lnTo>
                  <a:lnTo>
                    <a:pt x="1473" y="190"/>
                  </a:lnTo>
                  <a:lnTo>
                    <a:pt x="1257" y="8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0" name="object 4810"/>
            <p:cNvSpPr/>
            <p:nvPr/>
          </p:nvSpPr>
          <p:spPr>
            <a:xfrm>
              <a:off x="12330573" y="69345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22" y="0"/>
                  </a:moveTo>
                  <a:lnTo>
                    <a:pt x="508" y="203"/>
                  </a:lnTo>
                  <a:lnTo>
                    <a:pt x="304" y="635"/>
                  </a:lnTo>
                  <a:lnTo>
                    <a:pt x="0" y="1333"/>
                  </a:lnTo>
                  <a:lnTo>
                    <a:pt x="660" y="1651"/>
                  </a:lnTo>
                  <a:lnTo>
                    <a:pt x="1346" y="1943"/>
                  </a:lnTo>
                  <a:lnTo>
                    <a:pt x="2006" y="2273"/>
                  </a:lnTo>
                  <a:lnTo>
                    <a:pt x="2095" y="2032"/>
                  </a:lnTo>
                  <a:lnTo>
                    <a:pt x="2311" y="160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1" name="object 4811"/>
            <p:cNvSpPr/>
            <p:nvPr/>
          </p:nvSpPr>
          <p:spPr>
            <a:xfrm>
              <a:off x="12325071" y="693367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086" y="4851"/>
                  </a:moveTo>
                  <a:lnTo>
                    <a:pt x="2578" y="3340"/>
                  </a:lnTo>
                  <a:lnTo>
                    <a:pt x="2235" y="3454"/>
                  </a:lnTo>
                  <a:lnTo>
                    <a:pt x="1930" y="3581"/>
                  </a:lnTo>
                  <a:lnTo>
                    <a:pt x="1587" y="3695"/>
                  </a:lnTo>
                  <a:lnTo>
                    <a:pt x="1498" y="3924"/>
                  </a:lnTo>
                  <a:lnTo>
                    <a:pt x="1384" y="4140"/>
                  </a:lnTo>
                  <a:lnTo>
                    <a:pt x="1282" y="4356"/>
                  </a:lnTo>
                  <a:lnTo>
                    <a:pt x="1054" y="4254"/>
                  </a:lnTo>
                  <a:lnTo>
                    <a:pt x="850" y="4140"/>
                  </a:lnTo>
                  <a:lnTo>
                    <a:pt x="609" y="4038"/>
                  </a:lnTo>
                  <a:lnTo>
                    <a:pt x="406" y="4483"/>
                  </a:lnTo>
                  <a:lnTo>
                    <a:pt x="203" y="4940"/>
                  </a:lnTo>
                  <a:lnTo>
                    <a:pt x="0" y="5384"/>
                  </a:lnTo>
                  <a:lnTo>
                    <a:pt x="660" y="5346"/>
                  </a:lnTo>
                  <a:lnTo>
                    <a:pt x="1016" y="4902"/>
                  </a:lnTo>
                  <a:lnTo>
                    <a:pt x="1282" y="4368"/>
                  </a:lnTo>
                  <a:lnTo>
                    <a:pt x="2197" y="4622"/>
                  </a:lnTo>
                  <a:lnTo>
                    <a:pt x="3086" y="4851"/>
                  </a:lnTo>
                  <a:close/>
                </a:path>
                <a:path w="5079" h="5715">
                  <a:moveTo>
                    <a:pt x="4787" y="317"/>
                  </a:moveTo>
                  <a:lnTo>
                    <a:pt x="4559" y="215"/>
                  </a:lnTo>
                  <a:lnTo>
                    <a:pt x="4343" y="101"/>
                  </a:lnTo>
                  <a:lnTo>
                    <a:pt x="4127" y="0"/>
                  </a:lnTo>
                  <a:lnTo>
                    <a:pt x="3911" y="444"/>
                  </a:lnTo>
                  <a:lnTo>
                    <a:pt x="3721" y="901"/>
                  </a:lnTo>
                  <a:lnTo>
                    <a:pt x="3492" y="1346"/>
                  </a:lnTo>
                  <a:lnTo>
                    <a:pt x="3733" y="1447"/>
                  </a:lnTo>
                  <a:lnTo>
                    <a:pt x="3937" y="1549"/>
                  </a:lnTo>
                  <a:lnTo>
                    <a:pt x="4178" y="1651"/>
                  </a:lnTo>
                  <a:lnTo>
                    <a:pt x="4572" y="762"/>
                  </a:lnTo>
                  <a:lnTo>
                    <a:pt x="4787" y="317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2" name="object 4812"/>
            <p:cNvSpPr/>
            <p:nvPr/>
          </p:nvSpPr>
          <p:spPr>
            <a:xfrm>
              <a:off x="12334178" y="69345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04" y="0"/>
                  </a:moveTo>
                  <a:lnTo>
                    <a:pt x="203" y="228"/>
                  </a:lnTo>
                  <a:lnTo>
                    <a:pt x="0" y="635"/>
                  </a:lnTo>
                  <a:lnTo>
                    <a:pt x="101" y="952"/>
                  </a:lnTo>
                  <a:lnTo>
                    <a:pt x="215" y="1270"/>
                  </a:lnTo>
                  <a:lnTo>
                    <a:pt x="355" y="1587"/>
                  </a:lnTo>
                  <a:lnTo>
                    <a:pt x="558" y="1143"/>
                  </a:lnTo>
                  <a:lnTo>
                    <a:pt x="723" y="698"/>
                  </a:lnTo>
                  <a:lnTo>
                    <a:pt x="939" y="254"/>
                  </a:lnTo>
                  <a:lnTo>
                    <a:pt x="711" y="177"/>
                  </a:lnTo>
                  <a:lnTo>
                    <a:pt x="520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3" name="object 4813"/>
            <p:cNvSpPr/>
            <p:nvPr/>
          </p:nvSpPr>
          <p:spPr>
            <a:xfrm>
              <a:off x="12333508" y="69334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66" y="0"/>
                  </a:moveTo>
                  <a:lnTo>
                    <a:pt x="304" y="1193"/>
                  </a:lnTo>
                  <a:lnTo>
                    <a:pt x="0" y="1384"/>
                  </a:lnTo>
                  <a:lnTo>
                    <a:pt x="215" y="1498"/>
                  </a:lnTo>
                  <a:lnTo>
                    <a:pt x="444" y="1600"/>
                  </a:lnTo>
                  <a:lnTo>
                    <a:pt x="660" y="1701"/>
                  </a:lnTo>
                  <a:lnTo>
                    <a:pt x="876" y="1295"/>
                  </a:lnTo>
                  <a:lnTo>
                    <a:pt x="977" y="10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4" name="object 4814"/>
            <p:cNvSpPr/>
            <p:nvPr/>
          </p:nvSpPr>
          <p:spPr>
            <a:xfrm>
              <a:off x="12332558" y="69361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228" y="215"/>
                  </a:lnTo>
                  <a:lnTo>
                    <a:pt x="114" y="431"/>
                  </a:lnTo>
                  <a:lnTo>
                    <a:pt x="0" y="660"/>
                  </a:lnTo>
                  <a:lnTo>
                    <a:pt x="330" y="685"/>
                  </a:lnTo>
                  <a:lnTo>
                    <a:pt x="495" y="558"/>
                  </a:lnTo>
                  <a:lnTo>
                    <a:pt x="495" y="304"/>
                  </a:lnTo>
                  <a:lnTo>
                    <a:pt x="380" y="101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5" name="object 4815"/>
            <p:cNvSpPr/>
            <p:nvPr/>
          </p:nvSpPr>
          <p:spPr>
            <a:xfrm>
              <a:off x="12326455" y="694065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215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317" y="698"/>
                  </a:lnTo>
                  <a:lnTo>
                    <a:pt x="495" y="571"/>
                  </a:lnTo>
                  <a:lnTo>
                    <a:pt x="469" y="304"/>
                  </a:lnTo>
                  <a:lnTo>
                    <a:pt x="368" y="101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6" name="object 4816"/>
            <p:cNvSpPr/>
            <p:nvPr/>
          </p:nvSpPr>
          <p:spPr>
            <a:xfrm>
              <a:off x="12324110" y="69390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0"/>
                  </a:moveTo>
                  <a:lnTo>
                    <a:pt x="647" y="101"/>
                  </a:lnTo>
                  <a:lnTo>
                    <a:pt x="0" y="355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7" name="object 4817"/>
            <p:cNvSpPr/>
            <p:nvPr/>
          </p:nvSpPr>
          <p:spPr>
            <a:xfrm>
              <a:off x="12324983" y="6916770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40">
                  <a:moveTo>
                    <a:pt x="7351" y="11302"/>
                  </a:moveTo>
                  <a:lnTo>
                    <a:pt x="4813" y="11302"/>
                  </a:lnTo>
                  <a:lnTo>
                    <a:pt x="5410" y="11912"/>
                  </a:lnTo>
                  <a:lnTo>
                    <a:pt x="6451" y="14681"/>
                  </a:lnTo>
                  <a:lnTo>
                    <a:pt x="7366" y="14668"/>
                  </a:lnTo>
                  <a:lnTo>
                    <a:pt x="8839" y="12331"/>
                  </a:lnTo>
                  <a:lnTo>
                    <a:pt x="9664" y="11976"/>
                  </a:lnTo>
                  <a:lnTo>
                    <a:pt x="11703" y="11976"/>
                  </a:lnTo>
                  <a:lnTo>
                    <a:pt x="8204" y="11912"/>
                  </a:lnTo>
                  <a:lnTo>
                    <a:pt x="7351" y="11302"/>
                  </a:lnTo>
                  <a:close/>
                </a:path>
                <a:path w="14604" h="15240">
                  <a:moveTo>
                    <a:pt x="11703" y="11976"/>
                  </a:moveTo>
                  <a:lnTo>
                    <a:pt x="9664" y="11976"/>
                  </a:lnTo>
                  <a:lnTo>
                    <a:pt x="10960" y="12750"/>
                  </a:lnTo>
                  <a:lnTo>
                    <a:pt x="11703" y="11976"/>
                  </a:lnTo>
                  <a:close/>
                </a:path>
                <a:path w="14604" h="15240">
                  <a:moveTo>
                    <a:pt x="2286" y="8153"/>
                  </a:moveTo>
                  <a:lnTo>
                    <a:pt x="660" y="8229"/>
                  </a:lnTo>
                  <a:lnTo>
                    <a:pt x="444" y="8254"/>
                  </a:lnTo>
                  <a:lnTo>
                    <a:pt x="215" y="8407"/>
                  </a:lnTo>
                  <a:lnTo>
                    <a:pt x="0" y="8496"/>
                  </a:lnTo>
                  <a:lnTo>
                    <a:pt x="1181" y="9410"/>
                  </a:lnTo>
                  <a:lnTo>
                    <a:pt x="914" y="12026"/>
                  </a:lnTo>
                  <a:lnTo>
                    <a:pt x="4813" y="11302"/>
                  </a:lnTo>
                  <a:lnTo>
                    <a:pt x="7351" y="11302"/>
                  </a:lnTo>
                  <a:lnTo>
                    <a:pt x="6108" y="10413"/>
                  </a:lnTo>
                  <a:lnTo>
                    <a:pt x="5156" y="9118"/>
                  </a:lnTo>
                  <a:lnTo>
                    <a:pt x="5343" y="8902"/>
                  </a:lnTo>
                  <a:lnTo>
                    <a:pt x="4191" y="8902"/>
                  </a:lnTo>
                  <a:lnTo>
                    <a:pt x="2286" y="8153"/>
                  </a:lnTo>
                  <a:close/>
                </a:path>
                <a:path w="14604" h="15240">
                  <a:moveTo>
                    <a:pt x="10382" y="10162"/>
                  </a:moveTo>
                  <a:lnTo>
                    <a:pt x="9232" y="10909"/>
                  </a:lnTo>
                  <a:lnTo>
                    <a:pt x="8204" y="11912"/>
                  </a:lnTo>
                  <a:lnTo>
                    <a:pt x="11764" y="11912"/>
                  </a:lnTo>
                  <a:lnTo>
                    <a:pt x="12153" y="11506"/>
                  </a:lnTo>
                  <a:lnTo>
                    <a:pt x="12710" y="10604"/>
                  </a:lnTo>
                  <a:lnTo>
                    <a:pt x="10541" y="10604"/>
                  </a:lnTo>
                  <a:lnTo>
                    <a:pt x="10382" y="10162"/>
                  </a:lnTo>
                  <a:close/>
                </a:path>
                <a:path w="14604" h="15240">
                  <a:moveTo>
                    <a:pt x="10464" y="10109"/>
                  </a:moveTo>
                  <a:lnTo>
                    <a:pt x="10807" y="10579"/>
                  </a:lnTo>
                  <a:lnTo>
                    <a:pt x="10541" y="10604"/>
                  </a:lnTo>
                  <a:lnTo>
                    <a:pt x="12710" y="10604"/>
                  </a:lnTo>
                  <a:lnTo>
                    <a:pt x="12992" y="10147"/>
                  </a:lnTo>
                  <a:lnTo>
                    <a:pt x="10985" y="10147"/>
                  </a:lnTo>
                  <a:lnTo>
                    <a:pt x="10464" y="10109"/>
                  </a:lnTo>
                  <a:close/>
                </a:path>
                <a:path w="14604" h="15240">
                  <a:moveTo>
                    <a:pt x="9803" y="9903"/>
                  </a:moveTo>
                  <a:lnTo>
                    <a:pt x="9537" y="10058"/>
                  </a:lnTo>
                  <a:lnTo>
                    <a:pt x="10363" y="10109"/>
                  </a:lnTo>
                  <a:lnTo>
                    <a:pt x="9803" y="9903"/>
                  </a:lnTo>
                  <a:close/>
                </a:path>
                <a:path w="14604" h="15240">
                  <a:moveTo>
                    <a:pt x="13024" y="9563"/>
                  </a:moveTo>
                  <a:lnTo>
                    <a:pt x="10388" y="9563"/>
                  </a:lnTo>
                  <a:lnTo>
                    <a:pt x="10731" y="9601"/>
                  </a:lnTo>
                  <a:lnTo>
                    <a:pt x="11010" y="9855"/>
                  </a:lnTo>
                  <a:lnTo>
                    <a:pt x="10985" y="10147"/>
                  </a:lnTo>
                  <a:lnTo>
                    <a:pt x="12992" y="10147"/>
                  </a:lnTo>
                  <a:lnTo>
                    <a:pt x="13024" y="9563"/>
                  </a:lnTo>
                  <a:close/>
                </a:path>
                <a:path w="14604" h="15240">
                  <a:moveTo>
                    <a:pt x="8636" y="0"/>
                  </a:moveTo>
                  <a:lnTo>
                    <a:pt x="8559" y="723"/>
                  </a:lnTo>
                  <a:lnTo>
                    <a:pt x="8318" y="977"/>
                  </a:lnTo>
                  <a:lnTo>
                    <a:pt x="9264" y="3619"/>
                  </a:lnTo>
                  <a:lnTo>
                    <a:pt x="9398" y="3911"/>
                  </a:lnTo>
                  <a:lnTo>
                    <a:pt x="10642" y="5232"/>
                  </a:lnTo>
                  <a:lnTo>
                    <a:pt x="8407" y="5880"/>
                  </a:lnTo>
                  <a:lnTo>
                    <a:pt x="7810" y="6464"/>
                  </a:lnTo>
                  <a:lnTo>
                    <a:pt x="7188" y="6946"/>
                  </a:lnTo>
                  <a:lnTo>
                    <a:pt x="7962" y="8013"/>
                  </a:lnTo>
                  <a:lnTo>
                    <a:pt x="8382" y="9461"/>
                  </a:lnTo>
                  <a:lnTo>
                    <a:pt x="9803" y="9903"/>
                  </a:lnTo>
                  <a:lnTo>
                    <a:pt x="10388" y="9563"/>
                  </a:lnTo>
                  <a:lnTo>
                    <a:pt x="13024" y="9563"/>
                  </a:lnTo>
                  <a:lnTo>
                    <a:pt x="13149" y="6997"/>
                  </a:lnTo>
                  <a:lnTo>
                    <a:pt x="13674" y="5664"/>
                  </a:lnTo>
                  <a:lnTo>
                    <a:pt x="13982" y="4432"/>
                  </a:lnTo>
                  <a:lnTo>
                    <a:pt x="13489" y="3606"/>
                  </a:lnTo>
                  <a:lnTo>
                    <a:pt x="11137" y="3606"/>
                  </a:lnTo>
                  <a:lnTo>
                    <a:pt x="10756" y="3454"/>
                  </a:lnTo>
                  <a:lnTo>
                    <a:pt x="10591" y="3162"/>
                  </a:lnTo>
                  <a:lnTo>
                    <a:pt x="10706" y="2311"/>
                  </a:lnTo>
                  <a:lnTo>
                    <a:pt x="13620" y="2311"/>
                  </a:lnTo>
                  <a:lnTo>
                    <a:pt x="13580" y="1955"/>
                  </a:lnTo>
                  <a:lnTo>
                    <a:pt x="11506" y="1955"/>
                  </a:lnTo>
                  <a:lnTo>
                    <a:pt x="10337" y="1498"/>
                  </a:lnTo>
                  <a:lnTo>
                    <a:pt x="8636" y="0"/>
                  </a:lnTo>
                  <a:close/>
                </a:path>
                <a:path w="14604" h="15240">
                  <a:moveTo>
                    <a:pt x="6007" y="5676"/>
                  </a:moveTo>
                  <a:lnTo>
                    <a:pt x="5132" y="6629"/>
                  </a:lnTo>
                  <a:lnTo>
                    <a:pt x="4191" y="8902"/>
                  </a:lnTo>
                  <a:lnTo>
                    <a:pt x="5343" y="8902"/>
                  </a:lnTo>
                  <a:lnTo>
                    <a:pt x="6388" y="7696"/>
                  </a:lnTo>
                  <a:lnTo>
                    <a:pt x="6471" y="6946"/>
                  </a:lnTo>
                  <a:lnTo>
                    <a:pt x="6427" y="6464"/>
                  </a:lnTo>
                  <a:lnTo>
                    <a:pt x="6007" y="5676"/>
                  </a:lnTo>
                  <a:close/>
                </a:path>
                <a:path w="14604" h="15240">
                  <a:moveTo>
                    <a:pt x="13620" y="2311"/>
                  </a:moveTo>
                  <a:lnTo>
                    <a:pt x="10706" y="2311"/>
                  </a:lnTo>
                  <a:lnTo>
                    <a:pt x="10998" y="2362"/>
                  </a:lnTo>
                  <a:lnTo>
                    <a:pt x="11493" y="2501"/>
                  </a:lnTo>
                  <a:lnTo>
                    <a:pt x="11812" y="2705"/>
                  </a:lnTo>
                  <a:lnTo>
                    <a:pt x="11852" y="2933"/>
                  </a:lnTo>
                  <a:lnTo>
                    <a:pt x="11645" y="3505"/>
                  </a:lnTo>
                  <a:lnTo>
                    <a:pt x="11315" y="3517"/>
                  </a:lnTo>
                  <a:lnTo>
                    <a:pt x="11137" y="3606"/>
                  </a:lnTo>
                  <a:lnTo>
                    <a:pt x="13489" y="3606"/>
                  </a:lnTo>
                  <a:lnTo>
                    <a:pt x="13576" y="3162"/>
                  </a:lnTo>
                  <a:lnTo>
                    <a:pt x="13620" y="2311"/>
                  </a:lnTo>
                  <a:close/>
                </a:path>
                <a:path w="14604" h="15240">
                  <a:moveTo>
                    <a:pt x="12954" y="1511"/>
                  </a:moveTo>
                  <a:lnTo>
                    <a:pt x="11506" y="1955"/>
                  </a:lnTo>
                  <a:lnTo>
                    <a:pt x="13580" y="1955"/>
                  </a:lnTo>
                  <a:lnTo>
                    <a:pt x="13563" y="1803"/>
                  </a:lnTo>
                  <a:lnTo>
                    <a:pt x="13385" y="1701"/>
                  </a:lnTo>
                  <a:lnTo>
                    <a:pt x="12954" y="1511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8" name="object 4818"/>
            <p:cNvSpPr/>
            <p:nvPr/>
          </p:nvSpPr>
          <p:spPr>
            <a:xfrm>
              <a:off x="12332224" y="691052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495" y="0"/>
                  </a:moveTo>
                  <a:lnTo>
                    <a:pt x="3441" y="1955"/>
                  </a:lnTo>
                  <a:lnTo>
                    <a:pt x="1143" y="2540"/>
                  </a:lnTo>
                  <a:lnTo>
                    <a:pt x="0" y="4305"/>
                  </a:lnTo>
                  <a:lnTo>
                    <a:pt x="25" y="5422"/>
                  </a:lnTo>
                  <a:lnTo>
                    <a:pt x="381" y="6388"/>
                  </a:lnTo>
                  <a:lnTo>
                    <a:pt x="1079" y="7239"/>
                  </a:lnTo>
                  <a:lnTo>
                    <a:pt x="1333" y="6972"/>
                  </a:lnTo>
                  <a:lnTo>
                    <a:pt x="1397" y="6235"/>
                  </a:lnTo>
                  <a:lnTo>
                    <a:pt x="3086" y="7734"/>
                  </a:lnTo>
                  <a:lnTo>
                    <a:pt x="4267" y="8204"/>
                  </a:lnTo>
                  <a:lnTo>
                    <a:pt x="5715" y="7747"/>
                  </a:lnTo>
                  <a:lnTo>
                    <a:pt x="5943" y="6654"/>
                  </a:lnTo>
                  <a:lnTo>
                    <a:pt x="7962" y="6972"/>
                  </a:lnTo>
                  <a:lnTo>
                    <a:pt x="7620" y="5422"/>
                  </a:lnTo>
                  <a:lnTo>
                    <a:pt x="6921" y="3454"/>
                  </a:lnTo>
                  <a:lnTo>
                    <a:pt x="6032" y="3822"/>
                  </a:lnTo>
                  <a:lnTo>
                    <a:pt x="5930" y="3086"/>
                  </a:lnTo>
                  <a:lnTo>
                    <a:pt x="5524" y="1803"/>
                  </a:lnTo>
                  <a:lnTo>
                    <a:pt x="5346" y="1003"/>
                  </a:lnTo>
                  <a:lnTo>
                    <a:pt x="5130" y="203"/>
                  </a:lnTo>
                  <a:lnTo>
                    <a:pt x="4914" y="152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19" name="object 4819"/>
            <p:cNvSpPr/>
            <p:nvPr/>
          </p:nvSpPr>
          <p:spPr>
            <a:xfrm>
              <a:off x="12338186" y="6905895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3111" y="0"/>
                  </a:moveTo>
                  <a:lnTo>
                    <a:pt x="2235" y="1092"/>
                  </a:lnTo>
                  <a:lnTo>
                    <a:pt x="1422" y="2247"/>
                  </a:lnTo>
                  <a:lnTo>
                    <a:pt x="101" y="2844"/>
                  </a:lnTo>
                  <a:lnTo>
                    <a:pt x="0" y="4648"/>
                  </a:lnTo>
                  <a:lnTo>
                    <a:pt x="1714" y="6184"/>
                  </a:lnTo>
                  <a:lnTo>
                    <a:pt x="952" y="8089"/>
                  </a:lnTo>
                  <a:lnTo>
                    <a:pt x="1651" y="10033"/>
                  </a:lnTo>
                  <a:lnTo>
                    <a:pt x="3390" y="8826"/>
                  </a:lnTo>
                  <a:lnTo>
                    <a:pt x="3238" y="6426"/>
                  </a:lnTo>
                  <a:lnTo>
                    <a:pt x="4699" y="5041"/>
                  </a:lnTo>
                  <a:lnTo>
                    <a:pt x="4787" y="4838"/>
                  </a:lnTo>
                  <a:lnTo>
                    <a:pt x="4902" y="4356"/>
                  </a:lnTo>
                  <a:lnTo>
                    <a:pt x="4737" y="3721"/>
                  </a:lnTo>
                  <a:lnTo>
                    <a:pt x="4521" y="3048"/>
                  </a:lnTo>
                  <a:lnTo>
                    <a:pt x="4343" y="2374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F283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0" name="object 4820"/>
            <p:cNvSpPr/>
            <p:nvPr/>
          </p:nvSpPr>
          <p:spPr>
            <a:xfrm>
              <a:off x="12338469" y="691857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88" y="0"/>
                  </a:moveTo>
                  <a:lnTo>
                    <a:pt x="190" y="901"/>
                  </a:lnTo>
                  <a:lnTo>
                    <a:pt x="0" y="1803"/>
                  </a:lnTo>
                  <a:lnTo>
                    <a:pt x="482" y="2641"/>
                  </a:lnTo>
                  <a:lnTo>
                    <a:pt x="596" y="2413"/>
                  </a:lnTo>
                  <a:lnTo>
                    <a:pt x="736" y="2184"/>
                  </a:lnTo>
                  <a:lnTo>
                    <a:pt x="850" y="1943"/>
                  </a:lnTo>
                  <a:lnTo>
                    <a:pt x="952" y="1143"/>
                  </a:lnTo>
                  <a:lnTo>
                    <a:pt x="1790" y="8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9AD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1" name="object 4821"/>
            <p:cNvSpPr/>
            <p:nvPr/>
          </p:nvSpPr>
          <p:spPr>
            <a:xfrm>
              <a:off x="12280038" y="6821432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584" y="0"/>
                  </a:moveTo>
                  <a:lnTo>
                    <a:pt x="190" y="800"/>
                  </a:lnTo>
                  <a:lnTo>
                    <a:pt x="0" y="1231"/>
                  </a:lnTo>
                  <a:lnTo>
                    <a:pt x="1498" y="1447"/>
                  </a:lnTo>
                  <a:lnTo>
                    <a:pt x="4978" y="4876"/>
                  </a:lnTo>
                  <a:lnTo>
                    <a:pt x="5753" y="7581"/>
                  </a:lnTo>
                  <a:lnTo>
                    <a:pt x="8940" y="6730"/>
                  </a:lnTo>
                  <a:lnTo>
                    <a:pt x="9397" y="7696"/>
                  </a:lnTo>
                  <a:lnTo>
                    <a:pt x="9740" y="8178"/>
                  </a:lnTo>
                  <a:lnTo>
                    <a:pt x="10058" y="7569"/>
                  </a:lnTo>
                  <a:lnTo>
                    <a:pt x="10388" y="6781"/>
                  </a:lnTo>
                  <a:lnTo>
                    <a:pt x="9486" y="5778"/>
                  </a:lnTo>
                  <a:lnTo>
                    <a:pt x="9436" y="5067"/>
                  </a:lnTo>
                  <a:lnTo>
                    <a:pt x="6845" y="5676"/>
                  </a:lnTo>
                  <a:lnTo>
                    <a:pt x="4978" y="4330"/>
                  </a:lnTo>
                  <a:lnTo>
                    <a:pt x="3086" y="749"/>
                  </a:lnTo>
                  <a:lnTo>
                    <a:pt x="1752" y="64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2" name="object 4822"/>
            <p:cNvSpPr/>
            <p:nvPr/>
          </p:nvSpPr>
          <p:spPr>
            <a:xfrm>
              <a:off x="12260803" y="6820069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2501" y="3784"/>
                  </a:moveTo>
                  <a:lnTo>
                    <a:pt x="2260" y="4343"/>
                  </a:lnTo>
                  <a:lnTo>
                    <a:pt x="1930" y="4787"/>
                  </a:lnTo>
                  <a:lnTo>
                    <a:pt x="1028" y="4864"/>
                  </a:lnTo>
                  <a:lnTo>
                    <a:pt x="939" y="5206"/>
                  </a:lnTo>
                  <a:lnTo>
                    <a:pt x="609" y="6184"/>
                  </a:lnTo>
                  <a:lnTo>
                    <a:pt x="0" y="7543"/>
                  </a:lnTo>
                  <a:lnTo>
                    <a:pt x="1943" y="6769"/>
                  </a:lnTo>
                  <a:lnTo>
                    <a:pt x="2387" y="5587"/>
                  </a:lnTo>
                  <a:lnTo>
                    <a:pt x="3213" y="4851"/>
                  </a:lnTo>
                  <a:lnTo>
                    <a:pt x="5486" y="4267"/>
                  </a:lnTo>
                  <a:lnTo>
                    <a:pt x="6489" y="3898"/>
                  </a:lnTo>
                  <a:lnTo>
                    <a:pt x="6819" y="3797"/>
                  </a:lnTo>
                  <a:lnTo>
                    <a:pt x="2501" y="3784"/>
                  </a:lnTo>
                  <a:close/>
                </a:path>
                <a:path w="12700" h="7620">
                  <a:moveTo>
                    <a:pt x="8737" y="1041"/>
                  </a:moveTo>
                  <a:lnTo>
                    <a:pt x="7632" y="1536"/>
                  </a:lnTo>
                  <a:lnTo>
                    <a:pt x="7111" y="2412"/>
                  </a:lnTo>
                  <a:lnTo>
                    <a:pt x="6388" y="2882"/>
                  </a:lnTo>
                  <a:lnTo>
                    <a:pt x="5177" y="2882"/>
                  </a:lnTo>
                  <a:lnTo>
                    <a:pt x="4800" y="3060"/>
                  </a:lnTo>
                  <a:lnTo>
                    <a:pt x="4329" y="3060"/>
                  </a:lnTo>
                  <a:lnTo>
                    <a:pt x="4203" y="3263"/>
                  </a:lnTo>
                  <a:lnTo>
                    <a:pt x="3848" y="3416"/>
                  </a:lnTo>
                  <a:lnTo>
                    <a:pt x="3417" y="3416"/>
                  </a:lnTo>
                  <a:lnTo>
                    <a:pt x="3238" y="3657"/>
                  </a:lnTo>
                  <a:lnTo>
                    <a:pt x="2908" y="3797"/>
                  </a:lnTo>
                  <a:lnTo>
                    <a:pt x="6861" y="3784"/>
                  </a:lnTo>
                  <a:lnTo>
                    <a:pt x="7480" y="3594"/>
                  </a:lnTo>
                  <a:lnTo>
                    <a:pt x="7572" y="3416"/>
                  </a:lnTo>
                  <a:lnTo>
                    <a:pt x="3848" y="3416"/>
                  </a:lnTo>
                  <a:lnTo>
                    <a:pt x="3458" y="3360"/>
                  </a:lnTo>
                  <a:lnTo>
                    <a:pt x="7601" y="3360"/>
                  </a:lnTo>
                  <a:lnTo>
                    <a:pt x="7758" y="3060"/>
                  </a:lnTo>
                  <a:lnTo>
                    <a:pt x="4800" y="3060"/>
                  </a:lnTo>
                  <a:lnTo>
                    <a:pt x="4400" y="2946"/>
                  </a:lnTo>
                  <a:lnTo>
                    <a:pt x="7817" y="2946"/>
                  </a:lnTo>
                  <a:lnTo>
                    <a:pt x="6388" y="2882"/>
                  </a:lnTo>
                  <a:lnTo>
                    <a:pt x="5378" y="2586"/>
                  </a:lnTo>
                  <a:lnTo>
                    <a:pt x="8005" y="2586"/>
                  </a:lnTo>
                  <a:lnTo>
                    <a:pt x="8102" y="2400"/>
                  </a:lnTo>
                  <a:lnTo>
                    <a:pt x="9105" y="2133"/>
                  </a:lnTo>
                  <a:lnTo>
                    <a:pt x="10557" y="2133"/>
                  </a:lnTo>
                  <a:lnTo>
                    <a:pt x="10845" y="1650"/>
                  </a:lnTo>
                  <a:lnTo>
                    <a:pt x="11252" y="1384"/>
                  </a:lnTo>
                  <a:lnTo>
                    <a:pt x="9588" y="1384"/>
                  </a:lnTo>
                  <a:lnTo>
                    <a:pt x="8737" y="1041"/>
                  </a:lnTo>
                  <a:close/>
                </a:path>
                <a:path w="12700" h="7620">
                  <a:moveTo>
                    <a:pt x="10557" y="2133"/>
                  </a:moveTo>
                  <a:lnTo>
                    <a:pt x="9105" y="2133"/>
                  </a:lnTo>
                  <a:lnTo>
                    <a:pt x="10337" y="2501"/>
                  </a:lnTo>
                  <a:lnTo>
                    <a:pt x="10557" y="2133"/>
                  </a:lnTo>
                  <a:close/>
                </a:path>
                <a:path w="12700" h="7620">
                  <a:moveTo>
                    <a:pt x="11658" y="0"/>
                  </a:moveTo>
                  <a:lnTo>
                    <a:pt x="11290" y="139"/>
                  </a:lnTo>
                  <a:lnTo>
                    <a:pt x="10693" y="304"/>
                  </a:lnTo>
                  <a:lnTo>
                    <a:pt x="10252" y="1041"/>
                  </a:lnTo>
                  <a:lnTo>
                    <a:pt x="10133" y="1168"/>
                  </a:lnTo>
                  <a:lnTo>
                    <a:pt x="9588" y="1384"/>
                  </a:lnTo>
                  <a:lnTo>
                    <a:pt x="11252" y="1384"/>
                  </a:lnTo>
                  <a:lnTo>
                    <a:pt x="11582" y="1168"/>
                  </a:lnTo>
                  <a:lnTo>
                    <a:pt x="12610" y="1168"/>
                  </a:lnTo>
                  <a:lnTo>
                    <a:pt x="12598" y="558"/>
                  </a:lnTo>
                  <a:lnTo>
                    <a:pt x="12191" y="241"/>
                  </a:lnTo>
                  <a:lnTo>
                    <a:pt x="11658" y="0"/>
                  </a:lnTo>
                  <a:close/>
                </a:path>
                <a:path w="12700" h="7620">
                  <a:moveTo>
                    <a:pt x="12610" y="1168"/>
                  </a:moveTo>
                  <a:lnTo>
                    <a:pt x="11582" y="1168"/>
                  </a:lnTo>
                  <a:lnTo>
                    <a:pt x="12611" y="1193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3" name="object 4823"/>
            <p:cNvSpPr/>
            <p:nvPr/>
          </p:nvSpPr>
          <p:spPr>
            <a:xfrm>
              <a:off x="12272472" y="681948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1016" y="0"/>
                  </a:moveTo>
                  <a:lnTo>
                    <a:pt x="0" y="584"/>
                  </a:lnTo>
                  <a:lnTo>
                    <a:pt x="508" y="838"/>
                  </a:lnTo>
                  <a:lnTo>
                    <a:pt x="939" y="1142"/>
                  </a:lnTo>
                  <a:lnTo>
                    <a:pt x="952" y="1777"/>
                  </a:lnTo>
                  <a:lnTo>
                    <a:pt x="1003" y="1917"/>
                  </a:lnTo>
                  <a:lnTo>
                    <a:pt x="1562" y="2070"/>
                  </a:lnTo>
                  <a:lnTo>
                    <a:pt x="2108" y="2133"/>
                  </a:lnTo>
                  <a:lnTo>
                    <a:pt x="2641" y="1790"/>
                  </a:lnTo>
                  <a:lnTo>
                    <a:pt x="3454" y="1168"/>
                  </a:lnTo>
                  <a:lnTo>
                    <a:pt x="4152" y="1676"/>
                  </a:lnTo>
                  <a:lnTo>
                    <a:pt x="4889" y="2019"/>
                  </a:lnTo>
                  <a:lnTo>
                    <a:pt x="5118" y="1574"/>
                  </a:lnTo>
                  <a:lnTo>
                    <a:pt x="5245" y="1346"/>
                  </a:lnTo>
                  <a:lnTo>
                    <a:pt x="4546" y="990"/>
                  </a:lnTo>
                  <a:lnTo>
                    <a:pt x="3848" y="673"/>
                  </a:lnTo>
                  <a:lnTo>
                    <a:pt x="3149" y="317"/>
                  </a:lnTo>
                  <a:lnTo>
                    <a:pt x="2108" y="62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4" name="object 4824"/>
            <p:cNvSpPr/>
            <p:nvPr/>
          </p:nvSpPr>
          <p:spPr>
            <a:xfrm>
              <a:off x="12278334" y="68204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55" y="0"/>
                  </a:moveTo>
                  <a:lnTo>
                    <a:pt x="241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1701" y="2209"/>
                  </a:lnTo>
                  <a:lnTo>
                    <a:pt x="1905" y="1803"/>
                  </a:lnTo>
                  <a:lnTo>
                    <a:pt x="2070" y="1397"/>
                  </a:lnTo>
                  <a:lnTo>
                    <a:pt x="2286" y="977"/>
                  </a:lnTo>
                  <a:lnTo>
                    <a:pt x="1943" y="76"/>
                  </a:lnTo>
                  <a:lnTo>
                    <a:pt x="1054" y="21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2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5" name="object 4825"/>
            <p:cNvSpPr/>
            <p:nvPr/>
          </p:nvSpPr>
          <p:spPr>
            <a:xfrm>
              <a:off x="12266120" y="68215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311" y="0"/>
                  </a:moveTo>
                  <a:lnTo>
                    <a:pt x="1816" y="63"/>
                  </a:lnTo>
                  <a:lnTo>
                    <a:pt x="863" y="165"/>
                  </a:lnTo>
                  <a:lnTo>
                    <a:pt x="584" y="469"/>
                  </a:lnTo>
                  <a:lnTo>
                    <a:pt x="292" y="749"/>
                  </a:lnTo>
                  <a:lnTo>
                    <a:pt x="0" y="1054"/>
                  </a:lnTo>
                  <a:lnTo>
                    <a:pt x="1054" y="1358"/>
                  </a:lnTo>
                  <a:lnTo>
                    <a:pt x="1790" y="90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6" name="object 4826"/>
            <p:cNvSpPr/>
            <p:nvPr/>
          </p:nvSpPr>
          <p:spPr>
            <a:xfrm>
              <a:off x="12275610" y="68193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68" y="0"/>
                  </a:moveTo>
                  <a:lnTo>
                    <a:pt x="0" y="431"/>
                  </a:lnTo>
                  <a:lnTo>
                    <a:pt x="698" y="774"/>
                  </a:lnTo>
                  <a:lnTo>
                    <a:pt x="1397" y="1104"/>
                  </a:lnTo>
                  <a:lnTo>
                    <a:pt x="2400" y="1600"/>
                  </a:lnTo>
                  <a:lnTo>
                    <a:pt x="2730" y="1739"/>
                  </a:lnTo>
                  <a:lnTo>
                    <a:pt x="3086" y="1079"/>
                  </a:lnTo>
                  <a:lnTo>
                    <a:pt x="2133" y="49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7" name="object 4827"/>
            <p:cNvSpPr/>
            <p:nvPr/>
          </p:nvSpPr>
          <p:spPr>
            <a:xfrm>
              <a:off x="12269546" y="681998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66" y="431"/>
                  </a:moveTo>
                  <a:lnTo>
                    <a:pt x="1143" y="393"/>
                  </a:lnTo>
                  <a:lnTo>
                    <a:pt x="406" y="330"/>
                  </a:lnTo>
                  <a:lnTo>
                    <a:pt x="0" y="1130"/>
                  </a:lnTo>
                  <a:lnTo>
                    <a:pt x="850" y="1473"/>
                  </a:lnTo>
                  <a:lnTo>
                    <a:pt x="1460" y="1231"/>
                  </a:lnTo>
                  <a:lnTo>
                    <a:pt x="1866" y="431"/>
                  </a:lnTo>
                  <a:close/>
                </a:path>
                <a:path w="3175" h="1904">
                  <a:moveTo>
                    <a:pt x="2844" y="101"/>
                  </a:moveTo>
                  <a:lnTo>
                    <a:pt x="2476" y="0"/>
                  </a:lnTo>
                  <a:lnTo>
                    <a:pt x="2146" y="38"/>
                  </a:lnTo>
                  <a:lnTo>
                    <a:pt x="1943" y="393"/>
                  </a:lnTo>
                  <a:lnTo>
                    <a:pt x="2247" y="292"/>
                  </a:lnTo>
                  <a:lnTo>
                    <a:pt x="2540" y="203"/>
                  </a:lnTo>
                  <a:lnTo>
                    <a:pt x="2844" y="101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8" name="object 4828"/>
            <p:cNvSpPr/>
            <p:nvPr/>
          </p:nvSpPr>
          <p:spPr>
            <a:xfrm>
              <a:off x="12310080" y="6945612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4" h="16509">
                  <a:moveTo>
                    <a:pt x="5803" y="0"/>
                  </a:moveTo>
                  <a:lnTo>
                    <a:pt x="5765" y="558"/>
                  </a:lnTo>
                  <a:lnTo>
                    <a:pt x="5537" y="1752"/>
                  </a:lnTo>
                  <a:lnTo>
                    <a:pt x="5664" y="2514"/>
                  </a:lnTo>
                  <a:lnTo>
                    <a:pt x="4991" y="5270"/>
                  </a:lnTo>
                  <a:lnTo>
                    <a:pt x="4800" y="7658"/>
                  </a:lnTo>
                  <a:lnTo>
                    <a:pt x="2311" y="8648"/>
                  </a:lnTo>
                  <a:lnTo>
                    <a:pt x="2755" y="8953"/>
                  </a:lnTo>
                  <a:lnTo>
                    <a:pt x="3759" y="9499"/>
                  </a:lnTo>
                  <a:lnTo>
                    <a:pt x="3492" y="9601"/>
                  </a:lnTo>
                  <a:lnTo>
                    <a:pt x="1536" y="10502"/>
                  </a:lnTo>
                  <a:lnTo>
                    <a:pt x="3149" y="11861"/>
                  </a:lnTo>
                  <a:lnTo>
                    <a:pt x="3111" y="12725"/>
                  </a:lnTo>
                  <a:lnTo>
                    <a:pt x="2019" y="13817"/>
                  </a:lnTo>
                  <a:lnTo>
                    <a:pt x="939" y="12407"/>
                  </a:lnTo>
                  <a:lnTo>
                    <a:pt x="0" y="12954"/>
                  </a:lnTo>
                  <a:lnTo>
                    <a:pt x="139" y="14998"/>
                  </a:lnTo>
                  <a:lnTo>
                    <a:pt x="990" y="16078"/>
                  </a:lnTo>
                  <a:lnTo>
                    <a:pt x="2882" y="16179"/>
                  </a:lnTo>
                  <a:lnTo>
                    <a:pt x="3543" y="16471"/>
                  </a:lnTo>
                  <a:lnTo>
                    <a:pt x="5143" y="14655"/>
                  </a:lnTo>
                  <a:lnTo>
                    <a:pt x="6908" y="13081"/>
                  </a:lnTo>
                  <a:lnTo>
                    <a:pt x="8991" y="11823"/>
                  </a:lnTo>
                  <a:lnTo>
                    <a:pt x="9639" y="11557"/>
                  </a:lnTo>
                  <a:lnTo>
                    <a:pt x="10909" y="10960"/>
                  </a:lnTo>
                  <a:lnTo>
                    <a:pt x="11633" y="9563"/>
                  </a:lnTo>
                  <a:lnTo>
                    <a:pt x="12103" y="8026"/>
                  </a:lnTo>
                  <a:lnTo>
                    <a:pt x="13982" y="7200"/>
                  </a:lnTo>
                  <a:lnTo>
                    <a:pt x="13944" y="6426"/>
                  </a:lnTo>
                  <a:lnTo>
                    <a:pt x="14046" y="5981"/>
                  </a:lnTo>
                  <a:lnTo>
                    <a:pt x="13398" y="5664"/>
                  </a:lnTo>
                  <a:lnTo>
                    <a:pt x="12496" y="7162"/>
                  </a:lnTo>
                  <a:lnTo>
                    <a:pt x="10248" y="6210"/>
                  </a:lnTo>
                  <a:lnTo>
                    <a:pt x="9715" y="4000"/>
                  </a:lnTo>
                  <a:lnTo>
                    <a:pt x="7797" y="5257"/>
                  </a:lnTo>
                  <a:lnTo>
                    <a:pt x="7315" y="4724"/>
                  </a:lnTo>
                  <a:lnTo>
                    <a:pt x="7010" y="3365"/>
                  </a:lnTo>
                  <a:lnTo>
                    <a:pt x="6934" y="2298"/>
                  </a:lnTo>
                  <a:lnTo>
                    <a:pt x="7353" y="1231"/>
                  </a:lnTo>
                  <a:lnTo>
                    <a:pt x="7289" y="723"/>
                  </a:lnTo>
                  <a:lnTo>
                    <a:pt x="7035" y="330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29" name="object 4829"/>
            <p:cNvSpPr/>
            <p:nvPr/>
          </p:nvSpPr>
          <p:spPr>
            <a:xfrm>
              <a:off x="12324780" y="694510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838" y="0"/>
                  </a:moveTo>
                  <a:lnTo>
                    <a:pt x="3670" y="2146"/>
                  </a:lnTo>
                  <a:lnTo>
                    <a:pt x="1041" y="2920"/>
                  </a:lnTo>
                  <a:lnTo>
                    <a:pt x="0" y="5168"/>
                  </a:lnTo>
                  <a:lnTo>
                    <a:pt x="444" y="5841"/>
                  </a:lnTo>
                  <a:lnTo>
                    <a:pt x="469" y="7404"/>
                  </a:lnTo>
                  <a:lnTo>
                    <a:pt x="1879" y="6172"/>
                  </a:lnTo>
                  <a:lnTo>
                    <a:pt x="3594" y="4635"/>
                  </a:lnTo>
                  <a:lnTo>
                    <a:pt x="5080" y="2882"/>
                  </a:lnTo>
                  <a:lnTo>
                    <a:pt x="6032" y="736"/>
                  </a:lnTo>
                  <a:lnTo>
                    <a:pt x="5232" y="25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0" name="object 4830"/>
            <p:cNvSpPr/>
            <p:nvPr/>
          </p:nvSpPr>
          <p:spPr>
            <a:xfrm>
              <a:off x="12318283" y="695656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31" y="3108"/>
                  </a:moveTo>
                  <a:close/>
                </a:path>
                <a:path w="3175" h="3175">
                  <a:moveTo>
                    <a:pt x="2717" y="0"/>
                  </a:moveTo>
                  <a:lnTo>
                    <a:pt x="800" y="889"/>
                  </a:lnTo>
                  <a:lnTo>
                    <a:pt x="431" y="1600"/>
                  </a:lnTo>
                  <a:lnTo>
                    <a:pt x="0" y="2298"/>
                  </a:lnTo>
                  <a:lnTo>
                    <a:pt x="531" y="3108"/>
                  </a:lnTo>
                  <a:lnTo>
                    <a:pt x="1562" y="2794"/>
                  </a:lnTo>
                  <a:lnTo>
                    <a:pt x="2219" y="2794"/>
                  </a:lnTo>
                  <a:lnTo>
                    <a:pt x="2806" y="1841"/>
                  </a:lnTo>
                  <a:lnTo>
                    <a:pt x="3175" y="596"/>
                  </a:lnTo>
                  <a:lnTo>
                    <a:pt x="2717" y="0"/>
                  </a:lnTo>
                  <a:close/>
                </a:path>
                <a:path w="3175" h="3175">
                  <a:moveTo>
                    <a:pt x="2219" y="2794"/>
                  </a:moveTo>
                  <a:lnTo>
                    <a:pt x="1562" y="2794"/>
                  </a:lnTo>
                  <a:lnTo>
                    <a:pt x="2133" y="2933"/>
                  </a:lnTo>
                  <a:lnTo>
                    <a:pt x="2219" y="279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1" name="object 4831"/>
            <p:cNvSpPr/>
            <p:nvPr/>
          </p:nvSpPr>
          <p:spPr>
            <a:xfrm>
              <a:off x="12323479" y="69502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95" y="0"/>
                  </a:moveTo>
                  <a:lnTo>
                    <a:pt x="635" y="25"/>
                  </a:lnTo>
                  <a:lnTo>
                    <a:pt x="292" y="482"/>
                  </a:lnTo>
                  <a:lnTo>
                    <a:pt x="0" y="1016"/>
                  </a:lnTo>
                  <a:lnTo>
                    <a:pt x="215" y="1117"/>
                  </a:lnTo>
                  <a:lnTo>
                    <a:pt x="647" y="1333"/>
                  </a:lnTo>
                  <a:lnTo>
                    <a:pt x="863" y="876"/>
                  </a:lnTo>
                  <a:lnTo>
                    <a:pt x="1066" y="43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2" name="object 4832"/>
            <p:cNvSpPr/>
            <p:nvPr/>
          </p:nvSpPr>
          <p:spPr>
            <a:xfrm>
              <a:off x="12229787" y="6854898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9499" y="0"/>
                  </a:moveTo>
                  <a:lnTo>
                    <a:pt x="8115" y="342"/>
                  </a:lnTo>
                  <a:lnTo>
                    <a:pt x="7988" y="1663"/>
                  </a:lnTo>
                  <a:lnTo>
                    <a:pt x="7467" y="2641"/>
                  </a:lnTo>
                  <a:lnTo>
                    <a:pt x="6985" y="3606"/>
                  </a:lnTo>
                  <a:lnTo>
                    <a:pt x="6362" y="4114"/>
                  </a:lnTo>
                  <a:lnTo>
                    <a:pt x="5257" y="3682"/>
                  </a:lnTo>
                  <a:lnTo>
                    <a:pt x="3200" y="5410"/>
                  </a:lnTo>
                  <a:lnTo>
                    <a:pt x="1892" y="7708"/>
                  </a:lnTo>
                  <a:lnTo>
                    <a:pt x="660" y="10083"/>
                  </a:lnTo>
                  <a:lnTo>
                    <a:pt x="0" y="11798"/>
                  </a:lnTo>
                  <a:lnTo>
                    <a:pt x="800" y="11658"/>
                  </a:lnTo>
                  <a:lnTo>
                    <a:pt x="1663" y="10845"/>
                  </a:lnTo>
                  <a:lnTo>
                    <a:pt x="2298" y="12065"/>
                  </a:lnTo>
                  <a:lnTo>
                    <a:pt x="2959" y="12357"/>
                  </a:lnTo>
                  <a:lnTo>
                    <a:pt x="3035" y="10858"/>
                  </a:lnTo>
                  <a:lnTo>
                    <a:pt x="3594" y="9296"/>
                  </a:lnTo>
                  <a:lnTo>
                    <a:pt x="6654" y="7950"/>
                  </a:lnTo>
                  <a:lnTo>
                    <a:pt x="8001" y="4965"/>
                  </a:lnTo>
                  <a:lnTo>
                    <a:pt x="7353" y="3835"/>
                  </a:lnTo>
                  <a:lnTo>
                    <a:pt x="8216" y="2959"/>
                  </a:lnTo>
                  <a:lnTo>
                    <a:pt x="8559" y="1993"/>
                  </a:lnTo>
                  <a:lnTo>
                    <a:pt x="8890" y="1333"/>
                  </a:lnTo>
                  <a:lnTo>
                    <a:pt x="9169" y="660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3" name="object 4833"/>
            <p:cNvSpPr/>
            <p:nvPr/>
          </p:nvSpPr>
          <p:spPr>
            <a:xfrm>
              <a:off x="12226239" y="686496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216" y="0"/>
                  </a:moveTo>
                  <a:lnTo>
                    <a:pt x="2412" y="1625"/>
                  </a:lnTo>
                  <a:lnTo>
                    <a:pt x="1003" y="3505"/>
                  </a:lnTo>
                  <a:lnTo>
                    <a:pt x="0" y="5702"/>
                  </a:lnTo>
                  <a:lnTo>
                    <a:pt x="114" y="5829"/>
                  </a:lnTo>
                  <a:lnTo>
                    <a:pt x="723" y="5727"/>
                  </a:lnTo>
                  <a:lnTo>
                    <a:pt x="1066" y="5295"/>
                  </a:lnTo>
                  <a:lnTo>
                    <a:pt x="1346" y="4787"/>
                  </a:lnTo>
                  <a:lnTo>
                    <a:pt x="2425" y="4025"/>
                  </a:lnTo>
                  <a:lnTo>
                    <a:pt x="3073" y="2933"/>
                  </a:lnTo>
                  <a:lnTo>
                    <a:pt x="3555" y="1739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4" name="object 4834"/>
            <p:cNvSpPr/>
            <p:nvPr/>
          </p:nvSpPr>
          <p:spPr>
            <a:xfrm>
              <a:off x="12241116" y="684604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108" y="0"/>
                  </a:moveTo>
                  <a:lnTo>
                    <a:pt x="838" y="698"/>
                  </a:lnTo>
                  <a:lnTo>
                    <a:pt x="546" y="2044"/>
                  </a:lnTo>
                  <a:lnTo>
                    <a:pt x="0" y="3213"/>
                  </a:lnTo>
                  <a:lnTo>
                    <a:pt x="1511" y="2667"/>
                  </a:lnTo>
                  <a:lnTo>
                    <a:pt x="1600" y="118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5" name="object 4835"/>
            <p:cNvSpPr/>
            <p:nvPr/>
          </p:nvSpPr>
          <p:spPr>
            <a:xfrm>
              <a:off x="12235459" y="685087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866" y="4559"/>
                  </a:moveTo>
                  <a:lnTo>
                    <a:pt x="952" y="5181"/>
                  </a:lnTo>
                  <a:lnTo>
                    <a:pt x="457" y="6134"/>
                  </a:lnTo>
                  <a:lnTo>
                    <a:pt x="0" y="7099"/>
                  </a:lnTo>
                  <a:lnTo>
                    <a:pt x="1308" y="6743"/>
                  </a:lnTo>
                  <a:lnTo>
                    <a:pt x="1435" y="5537"/>
                  </a:lnTo>
                  <a:lnTo>
                    <a:pt x="1866" y="4559"/>
                  </a:lnTo>
                  <a:close/>
                </a:path>
                <a:path w="5079" h="7620">
                  <a:moveTo>
                    <a:pt x="4762" y="0"/>
                  </a:moveTo>
                  <a:lnTo>
                    <a:pt x="3797" y="660"/>
                  </a:lnTo>
                  <a:lnTo>
                    <a:pt x="3200" y="1625"/>
                  </a:lnTo>
                  <a:lnTo>
                    <a:pt x="2857" y="2743"/>
                  </a:lnTo>
                  <a:lnTo>
                    <a:pt x="4178" y="2311"/>
                  </a:lnTo>
                  <a:lnTo>
                    <a:pt x="4292" y="1003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6" name="object 4836"/>
            <p:cNvSpPr/>
            <p:nvPr/>
          </p:nvSpPr>
          <p:spPr>
            <a:xfrm>
              <a:off x="12243164" y="68448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00" y="0"/>
                  </a:moveTo>
                  <a:lnTo>
                    <a:pt x="0" y="1206"/>
                  </a:lnTo>
                  <a:lnTo>
                    <a:pt x="749" y="1346"/>
                  </a:lnTo>
                  <a:lnTo>
                    <a:pt x="1104" y="876"/>
                  </a:lnTo>
                  <a:lnTo>
                    <a:pt x="1409" y="292"/>
                  </a:lnTo>
                  <a:lnTo>
                    <a:pt x="1104" y="152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7" name="object 4837"/>
            <p:cNvSpPr/>
            <p:nvPr/>
          </p:nvSpPr>
          <p:spPr>
            <a:xfrm>
              <a:off x="12240068" y="6849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165" y="203"/>
                  </a:lnTo>
                  <a:lnTo>
                    <a:pt x="0" y="609"/>
                  </a:lnTo>
                  <a:lnTo>
                    <a:pt x="165" y="1155"/>
                  </a:lnTo>
                  <a:lnTo>
                    <a:pt x="355" y="787"/>
                  </a:lnTo>
                  <a:lnTo>
                    <a:pt x="520" y="36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8" name="object 4838"/>
            <p:cNvSpPr/>
            <p:nvPr/>
          </p:nvSpPr>
          <p:spPr>
            <a:xfrm>
              <a:off x="12321416" y="6892700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5988" y="13004"/>
                  </a:moveTo>
                  <a:lnTo>
                    <a:pt x="11493" y="13004"/>
                  </a:lnTo>
                  <a:lnTo>
                    <a:pt x="13843" y="13411"/>
                  </a:lnTo>
                  <a:lnTo>
                    <a:pt x="16167" y="14084"/>
                  </a:lnTo>
                  <a:lnTo>
                    <a:pt x="15988" y="13004"/>
                  </a:lnTo>
                  <a:close/>
                </a:path>
                <a:path w="17145" h="14604">
                  <a:moveTo>
                    <a:pt x="10208" y="7962"/>
                  </a:moveTo>
                  <a:lnTo>
                    <a:pt x="7086" y="7962"/>
                  </a:lnTo>
                  <a:lnTo>
                    <a:pt x="7988" y="8635"/>
                  </a:lnTo>
                  <a:lnTo>
                    <a:pt x="8235" y="9067"/>
                  </a:lnTo>
                  <a:lnTo>
                    <a:pt x="7518" y="10401"/>
                  </a:lnTo>
                  <a:lnTo>
                    <a:pt x="6653" y="11861"/>
                  </a:lnTo>
                  <a:lnTo>
                    <a:pt x="6615" y="12166"/>
                  </a:lnTo>
                  <a:lnTo>
                    <a:pt x="7175" y="13017"/>
                  </a:lnTo>
                  <a:lnTo>
                    <a:pt x="8115" y="13004"/>
                  </a:lnTo>
                  <a:lnTo>
                    <a:pt x="15988" y="13004"/>
                  </a:lnTo>
                  <a:lnTo>
                    <a:pt x="15463" y="9601"/>
                  </a:lnTo>
                  <a:lnTo>
                    <a:pt x="11315" y="9601"/>
                  </a:lnTo>
                  <a:lnTo>
                    <a:pt x="10208" y="7962"/>
                  </a:lnTo>
                  <a:close/>
                </a:path>
                <a:path w="17145" h="14604">
                  <a:moveTo>
                    <a:pt x="266" y="1092"/>
                  </a:moveTo>
                  <a:lnTo>
                    <a:pt x="36" y="1612"/>
                  </a:lnTo>
                  <a:lnTo>
                    <a:pt x="0" y="1943"/>
                  </a:lnTo>
                  <a:lnTo>
                    <a:pt x="119" y="2641"/>
                  </a:lnTo>
                  <a:lnTo>
                    <a:pt x="778" y="3187"/>
                  </a:lnTo>
                  <a:lnTo>
                    <a:pt x="868" y="3555"/>
                  </a:lnTo>
                  <a:lnTo>
                    <a:pt x="444" y="4343"/>
                  </a:lnTo>
                  <a:lnTo>
                    <a:pt x="2352" y="6438"/>
                  </a:lnTo>
                  <a:lnTo>
                    <a:pt x="3812" y="8496"/>
                  </a:lnTo>
                  <a:lnTo>
                    <a:pt x="3802" y="9055"/>
                  </a:lnTo>
                  <a:lnTo>
                    <a:pt x="3581" y="11506"/>
                  </a:lnTo>
                  <a:lnTo>
                    <a:pt x="5016" y="12166"/>
                  </a:lnTo>
                  <a:lnTo>
                    <a:pt x="5575" y="12445"/>
                  </a:lnTo>
                  <a:lnTo>
                    <a:pt x="6223" y="12166"/>
                  </a:lnTo>
                  <a:lnTo>
                    <a:pt x="6540" y="12052"/>
                  </a:lnTo>
                  <a:lnTo>
                    <a:pt x="5575" y="10960"/>
                  </a:lnTo>
                  <a:lnTo>
                    <a:pt x="5880" y="9842"/>
                  </a:lnTo>
                  <a:lnTo>
                    <a:pt x="6743" y="8267"/>
                  </a:lnTo>
                  <a:lnTo>
                    <a:pt x="7086" y="7962"/>
                  </a:lnTo>
                  <a:lnTo>
                    <a:pt x="10208" y="7962"/>
                  </a:lnTo>
                  <a:lnTo>
                    <a:pt x="10002" y="7581"/>
                  </a:lnTo>
                  <a:lnTo>
                    <a:pt x="8699" y="7581"/>
                  </a:lnTo>
                  <a:lnTo>
                    <a:pt x="7620" y="7238"/>
                  </a:lnTo>
                  <a:lnTo>
                    <a:pt x="7328" y="5511"/>
                  </a:lnTo>
                  <a:lnTo>
                    <a:pt x="10267" y="5511"/>
                  </a:lnTo>
                  <a:lnTo>
                    <a:pt x="11290" y="5346"/>
                  </a:lnTo>
                  <a:lnTo>
                    <a:pt x="11380" y="5143"/>
                  </a:lnTo>
                  <a:lnTo>
                    <a:pt x="2832" y="5143"/>
                  </a:lnTo>
                  <a:lnTo>
                    <a:pt x="1930" y="3390"/>
                  </a:lnTo>
                  <a:lnTo>
                    <a:pt x="3441" y="3314"/>
                  </a:lnTo>
                  <a:lnTo>
                    <a:pt x="4534" y="1612"/>
                  </a:lnTo>
                  <a:lnTo>
                    <a:pt x="4096" y="1168"/>
                  </a:lnTo>
                  <a:lnTo>
                    <a:pt x="1422" y="1168"/>
                  </a:lnTo>
                  <a:lnTo>
                    <a:pt x="266" y="1092"/>
                  </a:lnTo>
                  <a:close/>
                </a:path>
                <a:path w="17145" h="14604">
                  <a:moveTo>
                    <a:pt x="14795" y="1282"/>
                  </a:moveTo>
                  <a:lnTo>
                    <a:pt x="14541" y="1701"/>
                  </a:lnTo>
                  <a:lnTo>
                    <a:pt x="14427" y="1943"/>
                  </a:lnTo>
                  <a:lnTo>
                    <a:pt x="13599" y="2641"/>
                  </a:lnTo>
                  <a:lnTo>
                    <a:pt x="12890" y="3314"/>
                  </a:lnTo>
                  <a:lnTo>
                    <a:pt x="12717" y="3860"/>
                  </a:lnTo>
                  <a:lnTo>
                    <a:pt x="12606" y="4343"/>
                  </a:lnTo>
                  <a:lnTo>
                    <a:pt x="14457" y="5740"/>
                  </a:lnTo>
                  <a:lnTo>
                    <a:pt x="14579" y="6438"/>
                  </a:lnTo>
                  <a:lnTo>
                    <a:pt x="12344" y="8293"/>
                  </a:lnTo>
                  <a:lnTo>
                    <a:pt x="11861" y="9067"/>
                  </a:lnTo>
                  <a:lnTo>
                    <a:pt x="11315" y="9601"/>
                  </a:lnTo>
                  <a:lnTo>
                    <a:pt x="15463" y="9601"/>
                  </a:lnTo>
                  <a:lnTo>
                    <a:pt x="15113" y="7238"/>
                  </a:lnTo>
                  <a:lnTo>
                    <a:pt x="16590" y="7238"/>
                  </a:lnTo>
                  <a:lnTo>
                    <a:pt x="16687" y="5740"/>
                  </a:lnTo>
                  <a:lnTo>
                    <a:pt x="16635" y="5143"/>
                  </a:lnTo>
                  <a:lnTo>
                    <a:pt x="16446" y="4546"/>
                  </a:lnTo>
                  <a:lnTo>
                    <a:pt x="16243" y="4343"/>
                  </a:lnTo>
                  <a:lnTo>
                    <a:pt x="16121" y="4102"/>
                  </a:lnTo>
                  <a:lnTo>
                    <a:pt x="16010" y="3187"/>
                  </a:lnTo>
                  <a:lnTo>
                    <a:pt x="15773" y="2590"/>
                  </a:lnTo>
                  <a:lnTo>
                    <a:pt x="15468" y="2349"/>
                  </a:lnTo>
                  <a:lnTo>
                    <a:pt x="15333" y="2133"/>
                  </a:lnTo>
                  <a:lnTo>
                    <a:pt x="15273" y="1612"/>
                  </a:lnTo>
                  <a:lnTo>
                    <a:pt x="14795" y="1282"/>
                  </a:lnTo>
                  <a:close/>
                </a:path>
                <a:path w="17145" h="14604">
                  <a:moveTo>
                    <a:pt x="16590" y="7238"/>
                  </a:moveTo>
                  <a:lnTo>
                    <a:pt x="15113" y="7238"/>
                  </a:lnTo>
                  <a:lnTo>
                    <a:pt x="16599" y="7810"/>
                  </a:lnTo>
                  <a:lnTo>
                    <a:pt x="16590" y="7238"/>
                  </a:lnTo>
                  <a:close/>
                </a:path>
                <a:path w="17145" h="14604">
                  <a:moveTo>
                    <a:pt x="9448" y="5943"/>
                  </a:moveTo>
                  <a:lnTo>
                    <a:pt x="9639" y="6896"/>
                  </a:lnTo>
                  <a:lnTo>
                    <a:pt x="8699" y="7581"/>
                  </a:lnTo>
                  <a:lnTo>
                    <a:pt x="10002" y="7581"/>
                  </a:lnTo>
                  <a:lnTo>
                    <a:pt x="9601" y="5956"/>
                  </a:lnTo>
                  <a:lnTo>
                    <a:pt x="9448" y="5943"/>
                  </a:lnTo>
                  <a:close/>
                </a:path>
                <a:path w="17145" h="14604">
                  <a:moveTo>
                    <a:pt x="10267" y="5511"/>
                  </a:moveTo>
                  <a:lnTo>
                    <a:pt x="7328" y="5511"/>
                  </a:lnTo>
                  <a:lnTo>
                    <a:pt x="8585" y="5549"/>
                  </a:lnTo>
                  <a:lnTo>
                    <a:pt x="9601" y="5956"/>
                  </a:lnTo>
                  <a:lnTo>
                    <a:pt x="10045" y="6311"/>
                  </a:lnTo>
                  <a:lnTo>
                    <a:pt x="10267" y="5511"/>
                  </a:lnTo>
                  <a:close/>
                </a:path>
                <a:path w="17145" h="14604">
                  <a:moveTo>
                    <a:pt x="7277" y="1816"/>
                  </a:moveTo>
                  <a:lnTo>
                    <a:pt x="5969" y="3187"/>
                  </a:lnTo>
                  <a:lnTo>
                    <a:pt x="4038" y="3555"/>
                  </a:lnTo>
                  <a:lnTo>
                    <a:pt x="2832" y="5143"/>
                  </a:lnTo>
                  <a:lnTo>
                    <a:pt x="11380" y="5143"/>
                  </a:lnTo>
                  <a:lnTo>
                    <a:pt x="11582" y="4686"/>
                  </a:lnTo>
                  <a:lnTo>
                    <a:pt x="10033" y="4102"/>
                  </a:lnTo>
                  <a:lnTo>
                    <a:pt x="10215" y="3860"/>
                  </a:lnTo>
                  <a:lnTo>
                    <a:pt x="9931" y="3860"/>
                  </a:lnTo>
                  <a:lnTo>
                    <a:pt x="8853" y="2908"/>
                  </a:lnTo>
                  <a:lnTo>
                    <a:pt x="7899" y="2133"/>
                  </a:lnTo>
                  <a:lnTo>
                    <a:pt x="7696" y="2019"/>
                  </a:lnTo>
                  <a:lnTo>
                    <a:pt x="7493" y="1943"/>
                  </a:lnTo>
                  <a:lnTo>
                    <a:pt x="7277" y="1816"/>
                  </a:lnTo>
                  <a:close/>
                </a:path>
                <a:path w="17145" h="14604">
                  <a:moveTo>
                    <a:pt x="10617" y="1701"/>
                  </a:moveTo>
                  <a:lnTo>
                    <a:pt x="9931" y="3860"/>
                  </a:lnTo>
                  <a:lnTo>
                    <a:pt x="10215" y="3860"/>
                  </a:lnTo>
                  <a:lnTo>
                    <a:pt x="11138" y="2641"/>
                  </a:lnTo>
                  <a:lnTo>
                    <a:pt x="10617" y="1701"/>
                  </a:lnTo>
                  <a:close/>
                </a:path>
                <a:path w="17145" h="14604">
                  <a:moveTo>
                    <a:pt x="3225" y="0"/>
                  </a:moveTo>
                  <a:lnTo>
                    <a:pt x="2463" y="965"/>
                  </a:lnTo>
                  <a:lnTo>
                    <a:pt x="1422" y="1168"/>
                  </a:lnTo>
                  <a:lnTo>
                    <a:pt x="4096" y="1168"/>
                  </a:lnTo>
                  <a:lnTo>
                    <a:pt x="3733" y="80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39" name="object 4839"/>
            <p:cNvSpPr/>
            <p:nvPr/>
          </p:nvSpPr>
          <p:spPr>
            <a:xfrm>
              <a:off x="12325948" y="6904755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11725" y="2298"/>
                  </a:moveTo>
                  <a:lnTo>
                    <a:pt x="2777" y="2298"/>
                  </a:lnTo>
                  <a:lnTo>
                    <a:pt x="7018" y="3238"/>
                  </a:lnTo>
                  <a:lnTo>
                    <a:pt x="2827" y="3492"/>
                  </a:lnTo>
                  <a:lnTo>
                    <a:pt x="4993" y="4940"/>
                  </a:lnTo>
                  <a:lnTo>
                    <a:pt x="5239" y="5930"/>
                  </a:lnTo>
                  <a:lnTo>
                    <a:pt x="5355" y="7543"/>
                  </a:lnTo>
                  <a:lnTo>
                    <a:pt x="4123" y="7556"/>
                  </a:lnTo>
                  <a:lnTo>
                    <a:pt x="3018" y="7899"/>
                  </a:lnTo>
                  <a:lnTo>
                    <a:pt x="2129" y="9639"/>
                  </a:lnTo>
                  <a:lnTo>
                    <a:pt x="2561" y="9931"/>
                  </a:lnTo>
                  <a:lnTo>
                    <a:pt x="3005" y="10185"/>
                  </a:lnTo>
                  <a:lnTo>
                    <a:pt x="3285" y="9524"/>
                  </a:lnTo>
                  <a:lnTo>
                    <a:pt x="4453" y="8877"/>
                  </a:lnTo>
                  <a:lnTo>
                    <a:pt x="7048" y="8877"/>
                  </a:lnTo>
                  <a:lnTo>
                    <a:pt x="7425" y="8293"/>
                  </a:lnTo>
                  <a:lnTo>
                    <a:pt x="9711" y="7734"/>
                  </a:lnTo>
                  <a:lnTo>
                    <a:pt x="10632" y="6045"/>
                  </a:lnTo>
                  <a:lnTo>
                    <a:pt x="6675" y="6045"/>
                  </a:lnTo>
                  <a:lnTo>
                    <a:pt x="6294" y="5778"/>
                  </a:lnTo>
                  <a:lnTo>
                    <a:pt x="6904" y="5156"/>
                  </a:lnTo>
                  <a:lnTo>
                    <a:pt x="7450" y="5054"/>
                  </a:lnTo>
                  <a:lnTo>
                    <a:pt x="7869" y="4940"/>
                  </a:lnTo>
                  <a:lnTo>
                    <a:pt x="8136" y="4889"/>
                  </a:lnTo>
                  <a:lnTo>
                    <a:pt x="11622" y="4889"/>
                  </a:lnTo>
                  <a:lnTo>
                    <a:pt x="10467" y="3987"/>
                  </a:lnTo>
                  <a:lnTo>
                    <a:pt x="9215" y="3987"/>
                  </a:lnTo>
                  <a:lnTo>
                    <a:pt x="9050" y="3949"/>
                  </a:lnTo>
                  <a:lnTo>
                    <a:pt x="9120" y="3594"/>
                  </a:lnTo>
                  <a:lnTo>
                    <a:pt x="10290" y="3555"/>
                  </a:lnTo>
                  <a:lnTo>
                    <a:pt x="11971" y="2984"/>
                  </a:lnTo>
                  <a:lnTo>
                    <a:pt x="11725" y="2298"/>
                  </a:lnTo>
                  <a:close/>
                </a:path>
                <a:path w="12065" h="10795">
                  <a:moveTo>
                    <a:pt x="7048" y="8877"/>
                  </a:moveTo>
                  <a:lnTo>
                    <a:pt x="4453" y="8877"/>
                  </a:lnTo>
                  <a:lnTo>
                    <a:pt x="5317" y="9740"/>
                  </a:lnTo>
                  <a:lnTo>
                    <a:pt x="6269" y="10083"/>
                  </a:lnTo>
                  <a:lnTo>
                    <a:pt x="7048" y="8877"/>
                  </a:lnTo>
                  <a:close/>
                </a:path>
                <a:path w="12065" h="10795">
                  <a:moveTo>
                    <a:pt x="11622" y="4889"/>
                  </a:moveTo>
                  <a:lnTo>
                    <a:pt x="8136" y="4889"/>
                  </a:lnTo>
                  <a:lnTo>
                    <a:pt x="8212" y="5384"/>
                  </a:lnTo>
                  <a:lnTo>
                    <a:pt x="7971" y="5880"/>
                  </a:lnTo>
                  <a:lnTo>
                    <a:pt x="7514" y="6045"/>
                  </a:lnTo>
                  <a:lnTo>
                    <a:pt x="10632" y="6045"/>
                  </a:lnTo>
                  <a:lnTo>
                    <a:pt x="10778" y="5778"/>
                  </a:lnTo>
                  <a:lnTo>
                    <a:pt x="11486" y="5778"/>
                  </a:lnTo>
                  <a:lnTo>
                    <a:pt x="11750" y="5054"/>
                  </a:lnTo>
                  <a:lnTo>
                    <a:pt x="11622" y="4889"/>
                  </a:lnTo>
                  <a:close/>
                </a:path>
                <a:path w="12065" h="10795">
                  <a:moveTo>
                    <a:pt x="11486" y="5778"/>
                  </a:moveTo>
                  <a:lnTo>
                    <a:pt x="10778" y="5778"/>
                  </a:lnTo>
                  <a:lnTo>
                    <a:pt x="11171" y="5930"/>
                  </a:lnTo>
                  <a:lnTo>
                    <a:pt x="11413" y="5981"/>
                  </a:lnTo>
                  <a:lnTo>
                    <a:pt x="11486" y="5778"/>
                  </a:lnTo>
                  <a:close/>
                </a:path>
                <a:path w="12065" h="10795">
                  <a:moveTo>
                    <a:pt x="2015" y="0"/>
                  </a:moveTo>
                  <a:lnTo>
                    <a:pt x="1037" y="393"/>
                  </a:lnTo>
                  <a:lnTo>
                    <a:pt x="0" y="2031"/>
                  </a:lnTo>
                  <a:lnTo>
                    <a:pt x="18" y="2298"/>
                  </a:lnTo>
                  <a:lnTo>
                    <a:pt x="1247" y="3987"/>
                  </a:lnTo>
                  <a:lnTo>
                    <a:pt x="1913" y="4838"/>
                  </a:lnTo>
                  <a:lnTo>
                    <a:pt x="2065" y="4711"/>
                  </a:lnTo>
                  <a:lnTo>
                    <a:pt x="2218" y="4648"/>
                  </a:lnTo>
                  <a:lnTo>
                    <a:pt x="2472" y="3428"/>
                  </a:lnTo>
                  <a:lnTo>
                    <a:pt x="2777" y="2298"/>
                  </a:lnTo>
                  <a:lnTo>
                    <a:pt x="11725" y="2298"/>
                  </a:lnTo>
                  <a:lnTo>
                    <a:pt x="11628" y="2031"/>
                  </a:lnTo>
                  <a:lnTo>
                    <a:pt x="9317" y="1358"/>
                  </a:lnTo>
                  <a:lnTo>
                    <a:pt x="7114" y="977"/>
                  </a:lnTo>
                  <a:lnTo>
                    <a:pt x="2624" y="977"/>
                  </a:lnTo>
                  <a:lnTo>
                    <a:pt x="2015" y="0"/>
                  </a:lnTo>
                  <a:close/>
                </a:path>
                <a:path w="12065" h="10795">
                  <a:moveTo>
                    <a:pt x="10290" y="3555"/>
                  </a:moveTo>
                  <a:lnTo>
                    <a:pt x="9177" y="3555"/>
                  </a:lnTo>
                  <a:lnTo>
                    <a:pt x="9355" y="3606"/>
                  </a:lnTo>
                  <a:lnTo>
                    <a:pt x="9457" y="3835"/>
                  </a:lnTo>
                  <a:lnTo>
                    <a:pt x="9215" y="3987"/>
                  </a:lnTo>
                  <a:lnTo>
                    <a:pt x="10467" y="3987"/>
                  </a:lnTo>
                  <a:lnTo>
                    <a:pt x="10045" y="3657"/>
                  </a:lnTo>
                  <a:lnTo>
                    <a:pt x="10290" y="3555"/>
                  </a:lnTo>
                  <a:close/>
                </a:path>
                <a:path w="12065" h="10795">
                  <a:moveTo>
                    <a:pt x="6968" y="952"/>
                  </a:moveTo>
                  <a:lnTo>
                    <a:pt x="3577" y="952"/>
                  </a:lnTo>
                  <a:lnTo>
                    <a:pt x="2624" y="977"/>
                  </a:lnTo>
                  <a:lnTo>
                    <a:pt x="7114" y="977"/>
                  </a:lnTo>
                  <a:lnTo>
                    <a:pt x="6968" y="952"/>
                  </a:lnTo>
                  <a:close/>
                </a:path>
              </a:pathLst>
            </a:custGeom>
            <a:solidFill>
              <a:srgbClr val="F174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0" name="object 4840"/>
            <p:cNvSpPr/>
            <p:nvPr/>
          </p:nvSpPr>
          <p:spPr>
            <a:xfrm>
              <a:off x="12335980" y="6900519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2247" y="266"/>
                  </a:moveTo>
                  <a:lnTo>
                    <a:pt x="2044" y="0"/>
                  </a:lnTo>
                  <a:lnTo>
                    <a:pt x="2082" y="342"/>
                  </a:lnTo>
                  <a:lnTo>
                    <a:pt x="2247" y="266"/>
                  </a:lnTo>
                  <a:close/>
                </a:path>
                <a:path w="4445" h="13970">
                  <a:moveTo>
                    <a:pt x="3911" y="11569"/>
                  </a:moveTo>
                  <a:lnTo>
                    <a:pt x="2209" y="10033"/>
                  </a:lnTo>
                  <a:lnTo>
                    <a:pt x="2298" y="8242"/>
                  </a:lnTo>
                  <a:lnTo>
                    <a:pt x="2082" y="7569"/>
                  </a:lnTo>
                  <a:lnTo>
                    <a:pt x="1943" y="7226"/>
                  </a:lnTo>
                  <a:lnTo>
                    <a:pt x="0" y="7886"/>
                  </a:lnTo>
                  <a:lnTo>
                    <a:pt x="1739" y="9258"/>
                  </a:lnTo>
                  <a:lnTo>
                    <a:pt x="1384" y="10223"/>
                  </a:lnTo>
                  <a:lnTo>
                    <a:pt x="1587" y="11023"/>
                  </a:lnTo>
                  <a:lnTo>
                    <a:pt x="1752" y="11823"/>
                  </a:lnTo>
                  <a:lnTo>
                    <a:pt x="2184" y="13093"/>
                  </a:lnTo>
                  <a:lnTo>
                    <a:pt x="2286" y="13830"/>
                  </a:lnTo>
                  <a:lnTo>
                    <a:pt x="3149" y="13474"/>
                  </a:lnTo>
                  <a:lnTo>
                    <a:pt x="3911" y="11569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1" name="object 4841"/>
            <p:cNvSpPr/>
            <p:nvPr/>
          </p:nvSpPr>
          <p:spPr>
            <a:xfrm>
              <a:off x="12301003" y="6962088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12611" y="0"/>
                  </a:moveTo>
                  <a:lnTo>
                    <a:pt x="11328" y="495"/>
                  </a:lnTo>
                  <a:lnTo>
                    <a:pt x="10655" y="711"/>
                  </a:lnTo>
                  <a:lnTo>
                    <a:pt x="9055" y="850"/>
                  </a:lnTo>
                  <a:lnTo>
                    <a:pt x="8547" y="1701"/>
                  </a:lnTo>
                  <a:lnTo>
                    <a:pt x="7810" y="2197"/>
                  </a:lnTo>
                  <a:lnTo>
                    <a:pt x="6794" y="2197"/>
                  </a:lnTo>
                  <a:lnTo>
                    <a:pt x="5600" y="2984"/>
                  </a:lnTo>
                  <a:lnTo>
                    <a:pt x="4292" y="3492"/>
                  </a:lnTo>
                  <a:lnTo>
                    <a:pt x="2857" y="3644"/>
                  </a:lnTo>
                  <a:lnTo>
                    <a:pt x="1905" y="3962"/>
                  </a:lnTo>
                  <a:lnTo>
                    <a:pt x="914" y="4305"/>
                  </a:lnTo>
                  <a:lnTo>
                    <a:pt x="0" y="4698"/>
                  </a:lnTo>
                  <a:lnTo>
                    <a:pt x="228" y="5308"/>
                  </a:lnTo>
                  <a:lnTo>
                    <a:pt x="330" y="5638"/>
                  </a:lnTo>
                  <a:lnTo>
                    <a:pt x="533" y="5740"/>
                  </a:lnTo>
                  <a:lnTo>
                    <a:pt x="749" y="5791"/>
                  </a:lnTo>
                  <a:lnTo>
                    <a:pt x="952" y="5803"/>
                  </a:lnTo>
                  <a:lnTo>
                    <a:pt x="1955" y="5651"/>
                  </a:lnTo>
                  <a:lnTo>
                    <a:pt x="2235" y="5346"/>
                  </a:lnTo>
                  <a:lnTo>
                    <a:pt x="2540" y="5232"/>
                  </a:lnTo>
                  <a:lnTo>
                    <a:pt x="2946" y="5308"/>
                  </a:lnTo>
                  <a:lnTo>
                    <a:pt x="3213" y="5016"/>
                  </a:lnTo>
                  <a:lnTo>
                    <a:pt x="3581" y="4914"/>
                  </a:lnTo>
                  <a:lnTo>
                    <a:pt x="5092" y="5435"/>
                  </a:lnTo>
                  <a:lnTo>
                    <a:pt x="6083" y="4711"/>
                  </a:lnTo>
                  <a:lnTo>
                    <a:pt x="7150" y="4711"/>
                  </a:lnTo>
                  <a:lnTo>
                    <a:pt x="7480" y="4597"/>
                  </a:lnTo>
                  <a:lnTo>
                    <a:pt x="8750" y="4102"/>
                  </a:lnTo>
                  <a:lnTo>
                    <a:pt x="9093" y="4000"/>
                  </a:lnTo>
                  <a:lnTo>
                    <a:pt x="9207" y="3797"/>
                  </a:lnTo>
                  <a:lnTo>
                    <a:pt x="9334" y="3632"/>
                  </a:lnTo>
                  <a:lnTo>
                    <a:pt x="9448" y="3416"/>
                  </a:lnTo>
                  <a:lnTo>
                    <a:pt x="9893" y="2298"/>
                  </a:lnTo>
                  <a:lnTo>
                    <a:pt x="10960" y="2044"/>
                  </a:lnTo>
                  <a:lnTo>
                    <a:pt x="11938" y="1612"/>
                  </a:lnTo>
                  <a:lnTo>
                    <a:pt x="12700" y="1308"/>
                  </a:lnTo>
                  <a:lnTo>
                    <a:pt x="13081" y="812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2" name="object 4842"/>
            <p:cNvSpPr/>
            <p:nvPr/>
          </p:nvSpPr>
          <p:spPr>
            <a:xfrm>
              <a:off x="12302934" y="696701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44" y="114"/>
                  </a:moveTo>
                  <a:lnTo>
                    <a:pt x="1638" y="0"/>
                  </a:lnTo>
                  <a:lnTo>
                    <a:pt x="1282" y="101"/>
                  </a:lnTo>
                  <a:lnTo>
                    <a:pt x="1003" y="393"/>
                  </a:lnTo>
                  <a:lnTo>
                    <a:pt x="609" y="304"/>
                  </a:lnTo>
                  <a:lnTo>
                    <a:pt x="292" y="431"/>
                  </a:lnTo>
                  <a:lnTo>
                    <a:pt x="0" y="736"/>
                  </a:lnTo>
                  <a:lnTo>
                    <a:pt x="342" y="609"/>
                  </a:lnTo>
                  <a:lnTo>
                    <a:pt x="660" y="508"/>
                  </a:lnTo>
                  <a:lnTo>
                    <a:pt x="990" y="406"/>
                  </a:lnTo>
                  <a:lnTo>
                    <a:pt x="1346" y="317"/>
                  </a:lnTo>
                  <a:lnTo>
                    <a:pt x="1689" y="215"/>
                  </a:lnTo>
                  <a:lnTo>
                    <a:pt x="2044" y="114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3" name="object 4843"/>
            <p:cNvSpPr/>
            <p:nvPr/>
          </p:nvSpPr>
          <p:spPr>
            <a:xfrm>
              <a:off x="12310432" y="695744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635" y="0"/>
                  </a:moveTo>
                  <a:lnTo>
                    <a:pt x="6553" y="1244"/>
                  </a:lnTo>
                  <a:lnTo>
                    <a:pt x="4787" y="2832"/>
                  </a:lnTo>
                  <a:lnTo>
                    <a:pt x="3187" y="4635"/>
                  </a:lnTo>
                  <a:lnTo>
                    <a:pt x="3644" y="5473"/>
                  </a:lnTo>
                  <a:lnTo>
                    <a:pt x="3276" y="5943"/>
                  </a:lnTo>
                  <a:lnTo>
                    <a:pt x="1536" y="6680"/>
                  </a:lnTo>
                  <a:lnTo>
                    <a:pt x="469" y="6946"/>
                  </a:lnTo>
                  <a:lnTo>
                    <a:pt x="0" y="8051"/>
                  </a:lnTo>
                  <a:lnTo>
                    <a:pt x="673" y="8331"/>
                  </a:lnTo>
                  <a:lnTo>
                    <a:pt x="1600" y="7886"/>
                  </a:lnTo>
                  <a:lnTo>
                    <a:pt x="3301" y="7416"/>
                  </a:lnTo>
                  <a:lnTo>
                    <a:pt x="4076" y="5727"/>
                  </a:lnTo>
                  <a:lnTo>
                    <a:pt x="5499" y="4927"/>
                  </a:lnTo>
                  <a:lnTo>
                    <a:pt x="6451" y="4521"/>
                  </a:lnTo>
                  <a:lnTo>
                    <a:pt x="6857" y="3848"/>
                  </a:lnTo>
                  <a:lnTo>
                    <a:pt x="7124" y="3022"/>
                  </a:lnTo>
                  <a:lnTo>
                    <a:pt x="8077" y="2870"/>
                  </a:lnTo>
                  <a:lnTo>
                    <a:pt x="8394" y="2222"/>
                  </a:lnTo>
                  <a:lnTo>
                    <a:pt x="7835" y="1422"/>
                  </a:lnTo>
                  <a:lnTo>
                    <a:pt x="8293" y="723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4" name="object 4844"/>
            <p:cNvSpPr/>
            <p:nvPr/>
          </p:nvSpPr>
          <p:spPr>
            <a:xfrm>
              <a:off x="12326950" y="6881774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292" y="0"/>
                  </a:moveTo>
                  <a:lnTo>
                    <a:pt x="0" y="685"/>
                  </a:lnTo>
                  <a:lnTo>
                    <a:pt x="2400" y="5854"/>
                  </a:lnTo>
                  <a:lnTo>
                    <a:pt x="2793" y="6845"/>
                  </a:lnTo>
                  <a:lnTo>
                    <a:pt x="3378" y="9398"/>
                  </a:lnTo>
                  <a:lnTo>
                    <a:pt x="4978" y="12700"/>
                  </a:lnTo>
                  <a:lnTo>
                    <a:pt x="7073" y="12547"/>
                  </a:lnTo>
                  <a:lnTo>
                    <a:pt x="6680" y="13766"/>
                  </a:lnTo>
                  <a:lnTo>
                    <a:pt x="6375" y="14960"/>
                  </a:lnTo>
                  <a:lnTo>
                    <a:pt x="7035" y="15252"/>
                  </a:lnTo>
                  <a:lnTo>
                    <a:pt x="7378" y="14236"/>
                  </a:lnTo>
                  <a:lnTo>
                    <a:pt x="8102" y="13512"/>
                  </a:lnTo>
                  <a:lnTo>
                    <a:pt x="8889" y="12852"/>
                  </a:lnTo>
                  <a:lnTo>
                    <a:pt x="8623" y="12306"/>
                  </a:lnTo>
                  <a:lnTo>
                    <a:pt x="7670" y="11760"/>
                  </a:lnTo>
                  <a:lnTo>
                    <a:pt x="8902" y="11252"/>
                  </a:lnTo>
                  <a:lnTo>
                    <a:pt x="9169" y="10591"/>
                  </a:lnTo>
                  <a:lnTo>
                    <a:pt x="8635" y="9690"/>
                  </a:lnTo>
                  <a:lnTo>
                    <a:pt x="8280" y="8699"/>
                  </a:lnTo>
                  <a:lnTo>
                    <a:pt x="7404" y="7988"/>
                  </a:lnTo>
                  <a:lnTo>
                    <a:pt x="7442" y="7340"/>
                  </a:lnTo>
                  <a:lnTo>
                    <a:pt x="7099" y="7099"/>
                  </a:lnTo>
                  <a:lnTo>
                    <a:pt x="6997" y="6769"/>
                  </a:lnTo>
                  <a:lnTo>
                    <a:pt x="7048" y="6388"/>
                  </a:lnTo>
                  <a:lnTo>
                    <a:pt x="6489" y="6057"/>
                  </a:lnTo>
                  <a:lnTo>
                    <a:pt x="5219" y="6235"/>
                  </a:lnTo>
                  <a:lnTo>
                    <a:pt x="6375" y="7315"/>
                  </a:lnTo>
                  <a:lnTo>
                    <a:pt x="5600" y="7962"/>
                  </a:lnTo>
                  <a:lnTo>
                    <a:pt x="4571" y="6045"/>
                  </a:lnTo>
                  <a:lnTo>
                    <a:pt x="2666" y="4787"/>
                  </a:lnTo>
                  <a:lnTo>
                    <a:pt x="2082" y="1346"/>
                  </a:lnTo>
                  <a:lnTo>
                    <a:pt x="1295" y="5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5" name="object 4845"/>
            <p:cNvSpPr/>
            <p:nvPr/>
          </p:nvSpPr>
          <p:spPr>
            <a:xfrm>
              <a:off x="12334619" y="689302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44" y="0"/>
                  </a:moveTo>
                  <a:lnTo>
                    <a:pt x="0" y="507"/>
                  </a:lnTo>
                  <a:lnTo>
                    <a:pt x="939" y="1054"/>
                  </a:lnTo>
                  <a:lnTo>
                    <a:pt x="1231" y="1612"/>
                  </a:lnTo>
                  <a:lnTo>
                    <a:pt x="1346" y="1384"/>
                  </a:lnTo>
                  <a:lnTo>
                    <a:pt x="1485" y="1155"/>
                  </a:lnTo>
                  <a:lnTo>
                    <a:pt x="1600" y="952"/>
                  </a:lnTo>
                  <a:lnTo>
                    <a:pt x="1638" y="749"/>
                  </a:lnTo>
                  <a:lnTo>
                    <a:pt x="1701" y="546"/>
                  </a:lnTo>
                  <a:lnTo>
                    <a:pt x="1777" y="342"/>
                  </a:lnTo>
                  <a:lnTo>
                    <a:pt x="1600" y="241"/>
                  </a:lnTo>
                  <a:lnTo>
                    <a:pt x="1435" y="11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6" name="object 4846"/>
            <p:cNvSpPr/>
            <p:nvPr/>
          </p:nvSpPr>
          <p:spPr>
            <a:xfrm>
              <a:off x="12318796" y="69593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041" y="0"/>
                  </a:moveTo>
                  <a:lnTo>
                    <a:pt x="355" y="203"/>
                  </a:lnTo>
                  <a:lnTo>
                    <a:pt x="0" y="317"/>
                  </a:lnTo>
                  <a:lnTo>
                    <a:pt x="685" y="584"/>
                  </a:lnTo>
                  <a:lnTo>
                    <a:pt x="787" y="368"/>
                  </a:lnTo>
                  <a:lnTo>
                    <a:pt x="901" y="19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7" name="object 4847"/>
            <p:cNvSpPr/>
            <p:nvPr/>
          </p:nvSpPr>
          <p:spPr>
            <a:xfrm>
              <a:off x="12208031" y="6894039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679" y="8897"/>
                  </a:moveTo>
                  <a:lnTo>
                    <a:pt x="102" y="10947"/>
                  </a:lnTo>
                  <a:lnTo>
                    <a:pt x="0" y="14439"/>
                  </a:lnTo>
                  <a:lnTo>
                    <a:pt x="457" y="13462"/>
                  </a:lnTo>
                  <a:lnTo>
                    <a:pt x="1193" y="12496"/>
                  </a:lnTo>
                  <a:lnTo>
                    <a:pt x="1679" y="8897"/>
                  </a:lnTo>
                  <a:close/>
                </a:path>
                <a:path w="21590" h="14604">
                  <a:moveTo>
                    <a:pt x="13571" y="8204"/>
                  </a:moveTo>
                  <a:lnTo>
                    <a:pt x="7454" y="8204"/>
                  </a:lnTo>
                  <a:lnTo>
                    <a:pt x="8301" y="9956"/>
                  </a:lnTo>
                  <a:lnTo>
                    <a:pt x="8689" y="10947"/>
                  </a:lnTo>
                  <a:lnTo>
                    <a:pt x="8741" y="11328"/>
                  </a:lnTo>
                  <a:lnTo>
                    <a:pt x="8603" y="11696"/>
                  </a:lnTo>
                  <a:lnTo>
                    <a:pt x="8506" y="12496"/>
                  </a:lnTo>
                  <a:lnTo>
                    <a:pt x="8966" y="13042"/>
                  </a:lnTo>
                  <a:lnTo>
                    <a:pt x="10121" y="13246"/>
                  </a:lnTo>
                  <a:lnTo>
                    <a:pt x="10807" y="12344"/>
                  </a:lnTo>
                  <a:lnTo>
                    <a:pt x="11010" y="11696"/>
                  </a:lnTo>
                  <a:lnTo>
                    <a:pt x="11315" y="11163"/>
                  </a:lnTo>
                  <a:lnTo>
                    <a:pt x="12090" y="11099"/>
                  </a:lnTo>
                  <a:lnTo>
                    <a:pt x="11760" y="9652"/>
                  </a:lnTo>
                  <a:lnTo>
                    <a:pt x="13868" y="8763"/>
                  </a:lnTo>
                  <a:lnTo>
                    <a:pt x="13571" y="8204"/>
                  </a:lnTo>
                  <a:close/>
                </a:path>
                <a:path w="21590" h="14604">
                  <a:moveTo>
                    <a:pt x="18520" y="6451"/>
                  </a:moveTo>
                  <a:lnTo>
                    <a:pt x="13563" y="6451"/>
                  </a:lnTo>
                  <a:lnTo>
                    <a:pt x="14046" y="6515"/>
                  </a:lnTo>
                  <a:lnTo>
                    <a:pt x="14668" y="6642"/>
                  </a:lnTo>
                  <a:lnTo>
                    <a:pt x="15367" y="7061"/>
                  </a:lnTo>
                  <a:lnTo>
                    <a:pt x="14051" y="9182"/>
                  </a:lnTo>
                  <a:lnTo>
                    <a:pt x="13984" y="9499"/>
                  </a:lnTo>
                  <a:lnTo>
                    <a:pt x="14998" y="10655"/>
                  </a:lnTo>
                  <a:lnTo>
                    <a:pt x="15722" y="11988"/>
                  </a:lnTo>
                  <a:lnTo>
                    <a:pt x="16040" y="11328"/>
                  </a:lnTo>
                  <a:lnTo>
                    <a:pt x="17018" y="10947"/>
                  </a:lnTo>
                  <a:lnTo>
                    <a:pt x="17335" y="10287"/>
                  </a:lnTo>
                  <a:lnTo>
                    <a:pt x="17970" y="9779"/>
                  </a:lnTo>
                  <a:lnTo>
                    <a:pt x="19063" y="9779"/>
                  </a:lnTo>
                  <a:lnTo>
                    <a:pt x="20053" y="8407"/>
                  </a:lnTo>
                  <a:lnTo>
                    <a:pt x="21184" y="8407"/>
                  </a:lnTo>
                  <a:lnTo>
                    <a:pt x="21170" y="8178"/>
                  </a:lnTo>
                  <a:lnTo>
                    <a:pt x="20755" y="7848"/>
                  </a:lnTo>
                  <a:lnTo>
                    <a:pt x="17985" y="7835"/>
                  </a:lnTo>
                  <a:lnTo>
                    <a:pt x="17640" y="7785"/>
                  </a:lnTo>
                  <a:lnTo>
                    <a:pt x="17714" y="7572"/>
                  </a:lnTo>
                  <a:lnTo>
                    <a:pt x="18072" y="7543"/>
                  </a:lnTo>
                  <a:lnTo>
                    <a:pt x="17805" y="7480"/>
                  </a:lnTo>
                  <a:lnTo>
                    <a:pt x="18021" y="7454"/>
                  </a:lnTo>
                  <a:lnTo>
                    <a:pt x="18158" y="7454"/>
                  </a:lnTo>
                  <a:lnTo>
                    <a:pt x="18542" y="7061"/>
                  </a:lnTo>
                  <a:lnTo>
                    <a:pt x="18520" y="6451"/>
                  </a:lnTo>
                  <a:close/>
                </a:path>
                <a:path w="21590" h="14604">
                  <a:moveTo>
                    <a:pt x="19063" y="9779"/>
                  </a:moveTo>
                  <a:lnTo>
                    <a:pt x="17970" y="9779"/>
                  </a:lnTo>
                  <a:lnTo>
                    <a:pt x="18935" y="9956"/>
                  </a:lnTo>
                  <a:lnTo>
                    <a:pt x="19063" y="9779"/>
                  </a:lnTo>
                  <a:close/>
                </a:path>
                <a:path w="21590" h="14604">
                  <a:moveTo>
                    <a:pt x="21184" y="8407"/>
                  </a:moveTo>
                  <a:lnTo>
                    <a:pt x="20053" y="8407"/>
                  </a:lnTo>
                  <a:lnTo>
                    <a:pt x="20497" y="9182"/>
                  </a:lnTo>
                  <a:lnTo>
                    <a:pt x="20916" y="9499"/>
                  </a:lnTo>
                  <a:lnTo>
                    <a:pt x="21183" y="8897"/>
                  </a:lnTo>
                  <a:lnTo>
                    <a:pt x="21184" y="8407"/>
                  </a:lnTo>
                  <a:close/>
                </a:path>
                <a:path w="21590" h="14604">
                  <a:moveTo>
                    <a:pt x="3873" y="5080"/>
                  </a:moveTo>
                  <a:lnTo>
                    <a:pt x="2056" y="8407"/>
                  </a:lnTo>
                  <a:lnTo>
                    <a:pt x="1860" y="8662"/>
                  </a:lnTo>
                  <a:lnTo>
                    <a:pt x="4191" y="9080"/>
                  </a:lnTo>
                  <a:lnTo>
                    <a:pt x="7454" y="8204"/>
                  </a:lnTo>
                  <a:lnTo>
                    <a:pt x="13571" y="8204"/>
                  </a:lnTo>
                  <a:lnTo>
                    <a:pt x="13099" y="7315"/>
                  </a:lnTo>
                  <a:lnTo>
                    <a:pt x="6997" y="7315"/>
                  </a:lnTo>
                  <a:lnTo>
                    <a:pt x="6057" y="6934"/>
                  </a:lnTo>
                  <a:lnTo>
                    <a:pt x="5257" y="6451"/>
                  </a:lnTo>
                  <a:lnTo>
                    <a:pt x="5003" y="5397"/>
                  </a:lnTo>
                  <a:lnTo>
                    <a:pt x="4521" y="5295"/>
                  </a:lnTo>
                  <a:lnTo>
                    <a:pt x="3873" y="5080"/>
                  </a:lnTo>
                  <a:close/>
                </a:path>
                <a:path w="21590" h="14604">
                  <a:moveTo>
                    <a:pt x="1714" y="8636"/>
                  </a:moveTo>
                  <a:lnTo>
                    <a:pt x="1679" y="8897"/>
                  </a:lnTo>
                  <a:lnTo>
                    <a:pt x="1860" y="8662"/>
                  </a:lnTo>
                  <a:lnTo>
                    <a:pt x="1714" y="8636"/>
                  </a:lnTo>
                  <a:close/>
                </a:path>
                <a:path w="21590" h="14604">
                  <a:moveTo>
                    <a:pt x="18658" y="7572"/>
                  </a:moveTo>
                  <a:lnTo>
                    <a:pt x="18577" y="7708"/>
                  </a:lnTo>
                  <a:lnTo>
                    <a:pt x="18072" y="7848"/>
                  </a:lnTo>
                  <a:lnTo>
                    <a:pt x="20755" y="7848"/>
                  </a:lnTo>
                  <a:lnTo>
                    <a:pt x="20278" y="7594"/>
                  </a:lnTo>
                  <a:lnTo>
                    <a:pt x="19100" y="7594"/>
                  </a:lnTo>
                  <a:lnTo>
                    <a:pt x="18658" y="7572"/>
                  </a:lnTo>
                  <a:close/>
                </a:path>
                <a:path w="21590" h="14604">
                  <a:moveTo>
                    <a:pt x="20205" y="7556"/>
                  </a:moveTo>
                  <a:lnTo>
                    <a:pt x="19100" y="7594"/>
                  </a:lnTo>
                  <a:lnTo>
                    <a:pt x="20278" y="7594"/>
                  </a:lnTo>
                  <a:close/>
                </a:path>
                <a:path w="21590" h="14604">
                  <a:moveTo>
                    <a:pt x="18142" y="7471"/>
                  </a:moveTo>
                  <a:lnTo>
                    <a:pt x="18658" y="7572"/>
                  </a:lnTo>
                  <a:lnTo>
                    <a:pt x="18142" y="7471"/>
                  </a:lnTo>
                  <a:close/>
                </a:path>
                <a:path w="21590" h="14604">
                  <a:moveTo>
                    <a:pt x="18158" y="7454"/>
                  </a:moveTo>
                  <a:lnTo>
                    <a:pt x="18021" y="7454"/>
                  </a:lnTo>
                  <a:lnTo>
                    <a:pt x="18158" y="7454"/>
                  </a:lnTo>
                  <a:close/>
                </a:path>
                <a:path w="21590" h="14604">
                  <a:moveTo>
                    <a:pt x="9220" y="0"/>
                  </a:moveTo>
                  <a:lnTo>
                    <a:pt x="8115" y="787"/>
                  </a:lnTo>
                  <a:lnTo>
                    <a:pt x="10541" y="3365"/>
                  </a:lnTo>
                  <a:lnTo>
                    <a:pt x="6959" y="4953"/>
                  </a:lnTo>
                  <a:lnTo>
                    <a:pt x="6997" y="7315"/>
                  </a:lnTo>
                  <a:lnTo>
                    <a:pt x="13099" y="7315"/>
                  </a:lnTo>
                  <a:lnTo>
                    <a:pt x="12788" y="6731"/>
                  </a:lnTo>
                  <a:lnTo>
                    <a:pt x="13563" y="6451"/>
                  </a:lnTo>
                  <a:lnTo>
                    <a:pt x="18520" y="6451"/>
                  </a:lnTo>
                  <a:lnTo>
                    <a:pt x="18503" y="5956"/>
                  </a:lnTo>
                  <a:lnTo>
                    <a:pt x="17703" y="5664"/>
                  </a:lnTo>
                  <a:lnTo>
                    <a:pt x="16256" y="5435"/>
                  </a:lnTo>
                  <a:lnTo>
                    <a:pt x="16238" y="5207"/>
                  </a:lnTo>
                  <a:lnTo>
                    <a:pt x="12357" y="5207"/>
                  </a:lnTo>
                  <a:lnTo>
                    <a:pt x="11772" y="4559"/>
                  </a:lnTo>
                  <a:lnTo>
                    <a:pt x="12852" y="1879"/>
                  </a:lnTo>
                  <a:lnTo>
                    <a:pt x="9563" y="1092"/>
                  </a:lnTo>
                  <a:lnTo>
                    <a:pt x="9220" y="0"/>
                  </a:lnTo>
                  <a:close/>
                </a:path>
                <a:path w="21590" h="14604">
                  <a:moveTo>
                    <a:pt x="15951" y="1409"/>
                  </a:moveTo>
                  <a:lnTo>
                    <a:pt x="14554" y="3860"/>
                  </a:lnTo>
                  <a:lnTo>
                    <a:pt x="12954" y="4686"/>
                  </a:lnTo>
                  <a:lnTo>
                    <a:pt x="12357" y="5207"/>
                  </a:lnTo>
                  <a:lnTo>
                    <a:pt x="16238" y="5207"/>
                  </a:lnTo>
                  <a:lnTo>
                    <a:pt x="15951" y="1409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8" name="object 4848"/>
            <p:cNvSpPr/>
            <p:nvPr/>
          </p:nvSpPr>
          <p:spPr>
            <a:xfrm>
              <a:off x="12212679" y="6885784"/>
              <a:ext cx="17145" cy="15875"/>
            </a:xfrm>
            <a:custGeom>
              <a:avLst/>
              <a:gdLst/>
              <a:ahLst/>
              <a:cxnLst/>
              <a:rect l="l" t="t" r="r" b="b"/>
              <a:pathLst>
                <a:path w="17145" h="15875">
                  <a:moveTo>
                    <a:pt x="0" y="10083"/>
                  </a:moveTo>
                  <a:lnTo>
                    <a:pt x="781" y="11620"/>
                  </a:lnTo>
                  <a:lnTo>
                    <a:pt x="1092" y="12166"/>
                  </a:lnTo>
                  <a:lnTo>
                    <a:pt x="2057" y="13068"/>
                  </a:lnTo>
                  <a:lnTo>
                    <a:pt x="355" y="13652"/>
                  </a:lnTo>
                  <a:lnTo>
                    <a:pt x="609" y="14706"/>
                  </a:lnTo>
                  <a:lnTo>
                    <a:pt x="1409" y="15189"/>
                  </a:lnTo>
                  <a:lnTo>
                    <a:pt x="2349" y="15570"/>
                  </a:lnTo>
                  <a:lnTo>
                    <a:pt x="2311" y="13207"/>
                  </a:lnTo>
                  <a:lnTo>
                    <a:pt x="5892" y="11620"/>
                  </a:lnTo>
                  <a:lnTo>
                    <a:pt x="5175" y="10858"/>
                  </a:lnTo>
                  <a:lnTo>
                    <a:pt x="3695" y="10858"/>
                  </a:lnTo>
                  <a:lnTo>
                    <a:pt x="0" y="10083"/>
                  </a:lnTo>
                  <a:close/>
                </a:path>
                <a:path w="17145" h="15875">
                  <a:moveTo>
                    <a:pt x="11382" y="10717"/>
                  </a:moveTo>
                  <a:lnTo>
                    <a:pt x="11607" y="13690"/>
                  </a:lnTo>
                  <a:lnTo>
                    <a:pt x="13055" y="13919"/>
                  </a:lnTo>
                  <a:lnTo>
                    <a:pt x="13855" y="14211"/>
                  </a:lnTo>
                  <a:lnTo>
                    <a:pt x="16116" y="12839"/>
                  </a:lnTo>
                  <a:lnTo>
                    <a:pt x="16510" y="11950"/>
                  </a:lnTo>
                  <a:lnTo>
                    <a:pt x="16679" y="11620"/>
                  </a:lnTo>
                  <a:lnTo>
                    <a:pt x="16618" y="11341"/>
                  </a:lnTo>
                  <a:lnTo>
                    <a:pt x="16201" y="10769"/>
                  </a:lnTo>
                  <a:lnTo>
                    <a:pt x="13843" y="10769"/>
                  </a:lnTo>
                  <a:lnTo>
                    <a:pt x="11671" y="10744"/>
                  </a:lnTo>
                  <a:lnTo>
                    <a:pt x="11382" y="10717"/>
                  </a:lnTo>
                  <a:close/>
                </a:path>
                <a:path w="17145" h="15875">
                  <a:moveTo>
                    <a:pt x="9854" y="8254"/>
                  </a:moveTo>
                  <a:lnTo>
                    <a:pt x="4572" y="8254"/>
                  </a:lnTo>
                  <a:lnTo>
                    <a:pt x="4914" y="9347"/>
                  </a:lnTo>
                  <a:lnTo>
                    <a:pt x="8204" y="10134"/>
                  </a:lnTo>
                  <a:lnTo>
                    <a:pt x="7124" y="12814"/>
                  </a:lnTo>
                  <a:lnTo>
                    <a:pt x="7708" y="13461"/>
                  </a:lnTo>
                  <a:lnTo>
                    <a:pt x="8305" y="12941"/>
                  </a:lnTo>
                  <a:lnTo>
                    <a:pt x="9906" y="12115"/>
                  </a:lnTo>
                  <a:lnTo>
                    <a:pt x="10731" y="10667"/>
                  </a:lnTo>
                  <a:lnTo>
                    <a:pt x="10618" y="10083"/>
                  </a:lnTo>
                  <a:lnTo>
                    <a:pt x="9854" y="8254"/>
                  </a:lnTo>
                  <a:close/>
                </a:path>
                <a:path w="17145" h="15875">
                  <a:moveTo>
                    <a:pt x="4610" y="2654"/>
                  </a:moveTo>
                  <a:lnTo>
                    <a:pt x="4241" y="3936"/>
                  </a:lnTo>
                  <a:lnTo>
                    <a:pt x="3022" y="4610"/>
                  </a:lnTo>
                  <a:lnTo>
                    <a:pt x="2374" y="5689"/>
                  </a:lnTo>
                  <a:lnTo>
                    <a:pt x="2311" y="6362"/>
                  </a:lnTo>
                  <a:lnTo>
                    <a:pt x="2616" y="7099"/>
                  </a:lnTo>
                  <a:lnTo>
                    <a:pt x="1612" y="8051"/>
                  </a:lnTo>
                  <a:lnTo>
                    <a:pt x="990" y="8318"/>
                  </a:lnTo>
                  <a:lnTo>
                    <a:pt x="3695" y="10858"/>
                  </a:lnTo>
                  <a:lnTo>
                    <a:pt x="5175" y="10858"/>
                  </a:lnTo>
                  <a:lnTo>
                    <a:pt x="3467" y="9042"/>
                  </a:lnTo>
                  <a:lnTo>
                    <a:pt x="4572" y="8254"/>
                  </a:lnTo>
                  <a:lnTo>
                    <a:pt x="9854" y="8254"/>
                  </a:lnTo>
                  <a:lnTo>
                    <a:pt x="9347" y="7048"/>
                  </a:lnTo>
                  <a:lnTo>
                    <a:pt x="6946" y="4254"/>
                  </a:lnTo>
                  <a:lnTo>
                    <a:pt x="7098" y="4051"/>
                  </a:lnTo>
                  <a:lnTo>
                    <a:pt x="5397" y="4051"/>
                  </a:lnTo>
                  <a:lnTo>
                    <a:pt x="5118" y="3098"/>
                  </a:lnTo>
                  <a:lnTo>
                    <a:pt x="4610" y="2654"/>
                  </a:lnTo>
                  <a:close/>
                </a:path>
                <a:path w="17145" h="15875">
                  <a:moveTo>
                    <a:pt x="15608" y="9956"/>
                  </a:moveTo>
                  <a:lnTo>
                    <a:pt x="13843" y="10769"/>
                  </a:lnTo>
                  <a:lnTo>
                    <a:pt x="16201" y="10769"/>
                  </a:lnTo>
                  <a:lnTo>
                    <a:pt x="15608" y="9956"/>
                  </a:lnTo>
                  <a:close/>
                </a:path>
                <a:path w="17145" h="15875">
                  <a:moveTo>
                    <a:pt x="12420" y="10312"/>
                  </a:moveTo>
                  <a:lnTo>
                    <a:pt x="11671" y="10744"/>
                  </a:lnTo>
                  <a:lnTo>
                    <a:pt x="13763" y="10744"/>
                  </a:lnTo>
                  <a:lnTo>
                    <a:pt x="12420" y="10312"/>
                  </a:lnTo>
                  <a:close/>
                </a:path>
                <a:path w="17145" h="15875">
                  <a:moveTo>
                    <a:pt x="11303" y="9664"/>
                  </a:moveTo>
                  <a:lnTo>
                    <a:pt x="10933" y="10312"/>
                  </a:lnTo>
                  <a:lnTo>
                    <a:pt x="10845" y="10667"/>
                  </a:lnTo>
                  <a:lnTo>
                    <a:pt x="11382" y="10717"/>
                  </a:lnTo>
                  <a:lnTo>
                    <a:pt x="11303" y="9664"/>
                  </a:lnTo>
                  <a:close/>
                </a:path>
                <a:path w="17145" h="15875">
                  <a:moveTo>
                    <a:pt x="9398" y="0"/>
                  </a:moveTo>
                  <a:lnTo>
                    <a:pt x="8051" y="736"/>
                  </a:lnTo>
                  <a:lnTo>
                    <a:pt x="7251" y="3047"/>
                  </a:lnTo>
                  <a:lnTo>
                    <a:pt x="6858" y="3454"/>
                  </a:lnTo>
                  <a:lnTo>
                    <a:pt x="5397" y="4051"/>
                  </a:lnTo>
                  <a:lnTo>
                    <a:pt x="7098" y="4051"/>
                  </a:lnTo>
                  <a:lnTo>
                    <a:pt x="9918" y="266"/>
                  </a:lnTo>
                  <a:lnTo>
                    <a:pt x="9398" y="0"/>
                  </a:lnTo>
                  <a:close/>
                </a:path>
                <a:path w="17145" h="15875">
                  <a:moveTo>
                    <a:pt x="8001" y="711"/>
                  </a:move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49" name="object 4849"/>
            <p:cNvSpPr/>
            <p:nvPr/>
          </p:nvSpPr>
          <p:spPr>
            <a:xfrm>
              <a:off x="12214415" y="6869757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4" h="22225">
                  <a:moveTo>
                    <a:pt x="13157" y="0"/>
                  </a:moveTo>
                  <a:lnTo>
                    <a:pt x="12903" y="508"/>
                  </a:lnTo>
                  <a:lnTo>
                    <a:pt x="12547" y="927"/>
                  </a:lnTo>
                  <a:lnTo>
                    <a:pt x="11938" y="1028"/>
                  </a:lnTo>
                  <a:lnTo>
                    <a:pt x="11163" y="3429"/>
                  </a:lnTo>
                  <a:lnTo>
                    <a:pt x="4800" y="12712"/>
                  </a:lnTo>
                  <a:lnTo>
                    <a:pt x="2044" y="18757"/>
                  </a:lnTo>
                  <a:lnTo>
                    <a:pt x="457" y="19723"/>
                  </a:lnTo>
                  <a:lnTo>
                    <a:pt x="0" y="21424"/>
                  </a:lnTo>
                  <a:lnTo>
                    <a:pt x="647" y="21717"/>
                  </a:lnTo>
                  <a:lnTo>
                    <a:pt x="1295" y="20650"/>
                  </a:lnTo>
                  <a:lnTo>
                    <a:pt x="2489" y="19951"/>
                  </a:lnTo>
                  <a:lnTo>
                    <a:pt x="2882" y="18681"/>
                  </a:lnTo>
                  <a:lnTo>
                    <a:pt x="3251" y="17919"/>
                  </a:lnTo>
                  <a:lnTo>
                    <a:pt x="3454" y="16764"/>
                  </a:lnTo>
                  <a:lnTo>
                    <a:pt x="5994" y="15557"/>
                  </a:lnTo>
                  <a:lnTo>
                    <a:pt x="6184" y="13817"/>
                  </a:lnTo>
                  <a:lnTo>
                    <a:pt x="8597" y="7277"/>
                  </a:lnTo>
                  <a:lnTo>
                    <a:pt x="12611" y="5930"/>
                  </a:lnTo>
                  <a:lnTo>
                    <a:pt x="12903" y="4902"/>
                  </a:lnTo>
                  <a:lnTo>
                    <a:pt x="13614" y="3632"/>
                  </a:lnTo>
                  <a:lnTo>
                    <a:pt x="19303" y="3632"/>
                  </a:lnTo>
                  <a:lnTo>
                    <a:pt x="19229" y="2501"/>
                  </a:lnTo>
                  <a:lnTo>
                    <a:pt x="17132" y="2501"/>
                  </a:lnTo>
                  <a:lnTo>
                    <a:pt x="14732" y="2425"/>
                  </a:lnTo>
                  <a:lnTo>
                    <a:pt x="14351" y="330"/>
                  </a:lnTo>
                  <a:lnTo>
                    <a:pt x="13157" y="0"/>
                  </a:lnTo>
                  <a:close/>
                </a:path>
                <a:path w="19684" h="22225">
                  <a:moveTo>
                    <a:pt x="9769" y="17861"/>
                  </a:moveTo>
                  <a:close/>
                </a:path>
                <a:path w="19684" h="22225">
                  <a:moveTo>
                    <a:pt x="13233" y="6858"/>
                  </a:moveTo>
                  <a:lnTo>
                    <a:pt x="12103" y="7861"/>
                  </a:lnTo>
                  <a:lnTo>
                    <a:pt x="13335" y="8318"/>
                  </a:lnTo>
                  <a:lnTo>
                    <a:pt x="14452" y="8864"/>
                  </a:lnTo>
                  <a:lnTo>
                    <a:pt x="10414" y="11925"/>
                  </a:lnTo>
                  <a:lnTo>
                    <a:pt x="9004" y="14363"/>
                  </a:lnTo>
                  <a:lnTo>
                    <a:pt x="9055" y="17564"/>
                  </a:lnTo>
                  <a:lnTo>
                    <a:pt x="9537" y="17780"/>
                  </a:lnTo>
                  <a:lnTo>
                    <a:pt x="9769" y="17861"/>
                  </a:lnTo>
                  <a:lnTo>
                    <a:pt x="10693" y="15976"/>
                  </a:lnTo>
                  <a:lnTo>
                    <a:pt x="11137" y="15024"/>
                  </a:lnTo>
                  <a:lnTo>
                    <a:pt x="11264" y="14960"/>
                  </a:lnTo>
                  <a:lnTo>
                    <a:pt x="11303" y="14668"/>
                  </a:lnTo>
                  <a:lnTo>
                    <a:pt x="11811" y="12979"/>
                  </a:lnTo>
                  <a:lnTo>
                    <a:pt x="12865" y="12776"/>
                  </a:lnTo>
                  <a:lnTo>
                    <a:pt x="13500" y="11811"/>
                  </a:lnTo>
                  <a:lnTo>
                    <a:pt x="13741" y="10883"/>
                  </a:lnTo>
                  <a:lnTo>
                    <a:pt x="13995" y="10007"/>
                  </a:lnTo>
                  <a:lnTo>
                    <a:pt x="15100" y="9766"/>
                  </a:lnTo>
                  <a:lnTo>
                    <a:pt x="16692" y="8559"/>
                  </a:lnTo>
                  <a:lnTo>
                    <a:pt x="14909" y="8559"/>
                  </a:lnTo>
                  <a:lnTo>
                    <a:pt x="13233" y="6858"/>
                  </a:lnTo>
                  <a:close/>
                </a:path>
                <a:path w="19684" h="22225">
                  <a:moveTo>
                    <a:pt x="19303" y="3632"/>
                  </a:moveTo>
                  <a:lnTo>
                    <a:pt x="13614" y="3632"/>
                  </a:lnTo>
                  <a:lnTo>
                    <a:pt x="13855" y="4965"/>
                  </a:lnTo>
                  <a:lnTo>
                    <a:pt x="15811" y="5016"/>
                  </a:lnTo>
                  <a:lnTo>
                    <a:pt x="14909" y="8559"/>
                  </a:lnTo>
                  <a:lnTo>
                    <a:pt x="16692" y="8559"/>
                  </a:lnTo>
                  <a:lnTo>
                    <a:pt x="17195" y="8178"/>
                  </a:lnTo>
                  <a:lnTo>
                    <a:pt x="17538" y="5384"/>
                  </a:lnTo>
                  <a:lnTo>
                    <a:pt x="19303" y="3632"/>
                  </a:lnTo>
                  <a:close/>
                </a:path>
                <a:path w="19684" h="22225">
                  <a:moveTo>
                    <a:pt x="19685" y="1371"/>
                  </a:moveTo>
                  <a:lnTo>
                    <a:pt x="17792" y="1930"/>
                  </a:lnTo>
                  <a:lnTo>
                    <a:pt x="17132" y="2501"/>
                  </a:lnTo>
                  <a:lnTo>
                    <a:pt x="19229" y="2501"/>
                  </a:lnTo>
                  <a:lnTo>
                    <a:pt x="19304" y="2209"/>
                  </a:lnTo>
                  <a:lnTo>
                    <a:pt x="19685" y="1371"/>
                  </a:lnTo>
                  <a:close/>
                </a:path>
                <a:path w="19684" h="22225">
                  <a:moveTo>
                    <a:pt x="16497" y="1511"/>
                  </a:moveTo>
                  <a:lnTo>
                    <a:pt x="14732" y="2425"/>
                  </a:lnTo>
                  <a:lnTo>
                    <a:pt x="17083" y="2425"/>
                  </a:lnTo>
                  <a:lnTo>
                    <a:pt x="16497" y="1511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0" name="object 4850"/>
            <p:cNvSpPr/>
            <p:nvPr/>
          </p:nvSpPr>
          <p:spPr>
            <a:xfrm>
              <a:off x="12206320" y="6902242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4">
                  <a:moveTo>
                    <a:pt x="9156" y="0"/>
                  </a:moveTo>
                  <a:lnTo>
                    <a:pt x="7543" y="444"/>
                  </a:lnTo>
                  <a:lnTo>
                    <a:pt x="5892" y="863"/>
                  </a:lnTo>
                  <a:lnTo>
                    <a:pt x="3429" y="444"/>
                  </a:lnTo>
                  <a:lnTo>
                    <a:pt x="2921" y="4292"/>
                  </a:lnTo>
                  <a:lnTo>
                    <a:pt x="2184" y="5257"/>
                  </a:lnTo>
                  <a:lnTo>
                    <a:pt x="1701" y="6235"/>
                  </a:lnTo>
                  <a:lnTo>
                    <a:pt x="1384" y="8712"/>
                  </a:lnTo>
                  <a:lnTo>
                    <a:pt x="1524" y="11303"/>
                  </a:lnTo>
                  <a:lnTo>
                    <a:pt x="0" y="13512"/>
                  </a:lnTo>
                  <a:lnTo>
                    <a:pt x="1981" y="14439"/>
                  </a:lnTo>
                  <a:lnTo>
                    <a:pt x="2755" y="12865"/>
                  </a:lnTo>
                  <a:lnTo>
                    <a:pt x="3009" y="10998"/>
                  </a:lnTo>
                  <a:lnTo>
                    <a:pt x="4800" y="10096"/>
                  </a:lnTo>
                  <a:lnTo>
                    <a:pt x="3949" y="9664"/>
                  </a:lnTo>
                  <a:lnTo>
                    <a:pt x="3733" y="9029"/>
                  </a:lnTo>
                  <a:lnTo>
                    <a:pt x="4089" y="8140"/>
                  </a:lnTo>
                  <a:lnTo>
                    <a:pt x="5753" y="6299"/>
                  </a:lnTo>
                  <a:lnTo>
                    <a:pt x="3886" y="3683"/>
                  </a:lnTo>
                  <a:lnTo>
                    <a:pt x="5753" y="1231"/>
                  </a:lnTo>
                  <a:lnTo>
                    <a:pt x="6388" y="3644"/>
                  </a:lnTo>
                  <a:lnTo>
                    <a:pt x="5753" y="5562"/>
                  </a:lnTo>
                  <a:lnTo>
                    <a:pt x="6045" y="7429"/>
                  </a:lnTo>
                  <a:lnTo>
                    <a:pt x="7378" y="8013"/>
                  </a:lnTo>
                  <a:lnTo>
                    <a:pt x="7975" y="6629"/>
                  </a:lnTo>
                  <a:lnTo>
                    <a:pt x="9436" y="5638"/>
                  </a:lnTo>
                  <a:lnTo>
                    <a:pt x="8928" y="3048"/>
                  </a:lnTo>
                  <a:lnTo>
                    <a:pt x="9601" y="2514"/>
                  </a:lnTo>
                  <a:lnTo>
                    <a:pt x="10490" y="2997"/>
                  </a:lnTo>
                  <a:lnTo>
                    <a:pt x="9956" y="1600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1" name="object 4851"/>
            <p:cNvSpPr/>
            <p:nvPr/>
          </p:nvSpPr>
          <p:spPr>
            <a:xfrm>
              <a:off x="12206668" y="691359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5486" y="0"/>
                  </a:moveTo>
                  <a:lnTo>
                    <a:pt x="3759" y="660"/>
                  </a:lnTo>
                  <a:lnTo>
                    <a:pt x="4648" y="2031"/>
                  </a:lnTo>
                  <a:lnTo>
                    <a:pt x="4813" y="3898"/>
                  </a:lnTo>
                  <a:lnTo>
                    <a:pt x="4749" y="4546"/>
                  </a:lnTo>
                  <a:lnTo>
                    <a:pt x="3060" y="5295"/>
                  </a:lnTo>
                  <a:lnTo>
                    <a:pt x="2794" y="4394"/>
                  </a:lnTo>
                  <a:lnTo>
                    <a:pt x="2057" y="3682"/>
                  </a:lnTo>
                  <a:lnTo>
                    <a:pt x="1854" y="3365"/>
                  </a:lnTo>
                  <a:lnTo>
                    <a:pt x="1638" y="3086"/>
                  </a:lnTo>
                  <a:lnTo>
                    <a:pt x="1092" y="3492"/>
                  </a:lnTo>
                  <a:lnTo>
                    <a:pt x="546" y="3390"/>
                  </a:lnTo>
                  <a:lnTo>
                    <a:pt x="0" y="3149"/>
                  </a:lnTo>
                  <a:lnTo>
                    <a:pt x="12" y="4787"/>
                  </a:lnTo>
                  <a:lnTo>
                    <a:pt x="508" y="4914"/>
                  </a:lnTo>
                  <a:lnTo>
                    <a:pt x="1257" y="4457"/>
                  </a:lnTo>
                  <a:lnTo>
                    <a:pt x="1384" y="5410"/>
                  </a:lnTo>
                  <a:lnTo>
                    <a:pt x="1816" y="5613"/>
                  </a:lnTo>
                  <a:lnTo>
                    <a:pt x="2044" y="5702"/>
                  </a:lnTo>
                  <a:lnTo>
                    <a:pt x="3314" y="6642"/>
                  </a:lnTo>
                  <a:lnTo>
                    <a:pt x="4660" y="6007"/>
                  </a:lnTo>
                  <a:lnTo>
                    <a:pt x="6007" y="5905"/>
                  </a:lnTo>
                  <a:lnTo>
                    <a:pt x="6718" y="4800"/>
                  </a:lnTo>
                  <a:lnTo>
                    <a:pt x="8318" y="3835"/>
                  </a:lnTo>
                  <a:lnTo>
                    <a:pt x="5613" y="1943"/>
                  </a:lnTo>
                  <a:lnTo>
                    <a:pt x="5461" y="90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2" name="object 4852"/>
            <p:cNvSpPr/>
            <p:nvPr/>
          </p:nvSpPr>
          <p:spPr>
            <a:xfrm>
              <a:off x="12204390" y="691756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850" y="0"/>
                  </a:moveTo>
                  <a:lnTo>
                    <a:pt x="0" y="495"/>
                  </a:lnTo>
                  <a:lnTo>
                    <a:pt x="12" y="4444"/>
                  </a:lnTo>
                  <a:lnTo>
                    <a:pt x="393" y="5206"/>
                  </a:lnTo>
                  <a:lnTo>
                    <a:pt x="139" y="6261"/>
                  </a:lnTo>
                  <a:lnTo>
                    <a:pt x="1054" y="6781"/>
                  </a:lnTo>
                  <a:lnTo>
                    <a:pt x="1803" y="6527"/>
                  </a:lnTo>
                  <a:lnTo>
                    <a:pt x="2197" y="6426"/>
                  </a:lnTo>
                  <a:lnTo>
                    <a:pt x="2095" y="4762"/>
                  </a:lnTo>
                  <a:lnTo>
                    <a:pt x="1689" y="3441"/>
                  </a:lnTo>
                  <a:lnTo>
                    <a:pt x="2082" y="2146"/>
                  </a:lnTo>
                  <a:lnTo>
                    <a:pt x="2311" y="838"/>
                  </a:lnTo>
                  <a:lnTo>
                    <a:pt x="1562" y="50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3" name="object 4853"/>
            <p:cNvSpPr/>
            <p:nvPr/>
          </p:nvSpPr>
          <p:spPr>
            <a:xfrm>
              <a:off x="12212895" y="68971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06" y="0"/>
                  </a:moveTo>
                  <a:lnTo>
                    <a:pt x="0" y="723"/>
                  </a:lnTo>
                  <a:lnTo>
                    <a:pt x="152" y="1523"/>
                  </a:lnTo>
                  <a:lnTo>
                    <a:pt x="139" y="2311"/>
                  </a:lnTo>
                  <a:lnTo>
                    <a:pt x="1841" y="1727"/>
                  </a:lnTo>
                  <a:lnTo>
                    <a:pt x="876" y="82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4" name="object 4854"/>
            <p:cNvSpPr/>
            <p:nvPr/>
          </p:nvSpPr>
          <p:spPr>
            <a:xfrm>
              <a:off x="12206312" y="69157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114" y="330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901" y="1231"/>
                  </a:lnTo>
                  <a:lnTo>
                    <a:pt x="1447" y="1333"/>
                  </a:lnTo>
                  <a:lnTo>
                    <a:pt x="1993" y="927"/>
                  </a:lnTo>
                  <a:lnTo>
                    <a:pt x="1320" y="635"/>
                  </a:lnTo>
                  <a:lnTo>
                    <a:pt x="673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5" name="object 4855"/>
            <p:cNvSpPr/>
            <p:nvPr/>
          </p:nvSpPr>
          <p:spPr>
            <a:xfrm>
              <a:off x="12210555" y="6942899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09" h="22859">
                  <a:moveTo>
                    <a:pt x="8978" y="7315"/>
                  </a:moveTo>
                  <a:lnTo>
                    <a:pt x="8712" y="6667"/>
                  </a:lnTo>
                  <a:lnTo>
                    <a:pt x="8610" y="6324"/>
                  </a:lnTo>
                  <a:lnTo>
                    <a:pt x="6642" y="4343"/>
                  </a:lnTo>
                  <a:lnTo>
                    <a:pt x="5435" y="1473"/>
                  </a:lnTo>
                  <a:lnTo>
                    <a:pt x="2247" y="927"/>
                  </a:lnTo>
                  <a:lnTo>
                    <a:pt x="0" y="0"/>
                  </a:lnTo>
                  <a:lnTo>
                    <a:pt x="457" y="1866"/>
                  </a:lnTo>
                  <a:lnTo>
                    <a:pt x="2260" y="2870"/>
                  </a:lnTo>
                  <a:lnTo>
                    <a:pt x="2946" y="4597"/>
                  </a:lnTo>
                  <a:lnTo>
                    <a:pt x="4737" y="5956"/>
                  </a:lnTo>
                  <a:lnTo>
                    <a:pt x="6553" y="7302"/>
                  </a:lnTo>
                  <a:lnTo>
                    <a:pt x="8343" y="8661"/>
                  </a:lnTo>
                  <a:lnTo>
                    <a:pt x="8445" y="8420"/>
                  </a:lnTo>
                  <a:lnTo>
                    <a:pt x="8686" y="7962"/>
                  </a:lnTo>
                  <a:lnTo>
                    <a:pt x="8978" y="7315"/>
                  </a:lnTo>
                  <a:close/>
                </a:path>
                <a:path w="29209" h="22859">
                  <a:moveTo>
                    <a:pt x="28841" y="22174"/>
                  </a:moveTo>
                  <a:lnTo>
                    <a:pt x="27508" y="21551"/>
                  </a:lnTo>
                  <a:lnTo>
                    <a:pt x="26606" y="21043"/>
                  </a:lnTo>
                  <a:lnTo>
                    <a:pt x="25400" y="20916"/>
                  </a:lnTo>
                  <a:lnTo>
                    <a:pt x="25107" y="19646"/>
                  </a:lnTo>
                  <a:lnTo>
                    <a:pt x="23609" y="19202"/>
                  </a:lnTo>
                  <a:lnTo>
                    <a:pt x="22682" y="17970"/>
                  </a:lnTo>
                  <a:lnTo>
                    <a:pt x="21475" y="17106"/>
                  </a:lnTo>
                  <a:lnTo>
                    <a:pt x="19900" y="15494"/>
                  </a:lnTo>
                  <a:lnTo>
                    <a:pt x="18580" y="13525"/>
                  </a:lnTo>
                  <a:lnTo>
                    <a:pt x="15278" y="13677"/>
                  </a:lnTo>
                  <a:lnTo>
                    <a:pt x="14859" y="13055"/>
                  </a:lnTo>
                  <a:lnTo>
                    <a:pt x="14706" y="12407"/>
                  </a:lnTo>
                  <a:lnTo>
                    <a:pt x="14338" y="11861"/>
                  </a:lnTo>
                  <a:lnTo>
                    <a:pt x="14427" y="11303"/>
                  </a:lnTo>
                  <a:lnTo>
                    <a:pt x="14655" y="10756"/>
                  </a:lnTo>
                  <a:lnTo>
                    <a:pt x="8686" y="7962"/>
                  </a:lnTo>
                  <a:lnTo>
                    <a:pt x="8343" y="8661"/>
                  </a:lnTo>
                  <a:lnTo>
                    <a:pt x="11137" y="13055"/>
                  </a:lnTo>
                  <a:lnTo>
                    <a:pt x="15633" y="15354"/>
                  </a:lnTo>
                  <a:lnTo>
                    <a:pt x="21793" y="19227"/>
                  </a:lnTo>
                  <a:lnTo>
                    <a:pt x="23787" y="20421"/>
                  </a:lnTo>
                  <a:lnTo>
                    <a:pt x="25742" y="21653"/>
                  </a:lnTo>
                  <a:lnTo>
                    <a:pt x="26543" y="21742"/>
                  </a:lnTo>
                  <a:lnTo>
                    <a:pt x="27139" y="22250"/>
                  </a:lnTo>
                  <a:lnTo>
                    <a:pt x="27762" y="22656"/>
                  </a:lnTo>
                  <a:lnTo>
                    <a:pt x="28549" y="22745"/>
                  </a:lnTo>
                  <a:lnTo>
                    <a:pt x="28841" y="2217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6" name="object 4856"/>
            <p:cNvSpPr/>
            <p:nvPr/>
          </p:nvSpPr>
          <p:spPr>
            <a:xfrm>
              <a:off x="12231805" y="696285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667" y="0"/>
                  </a:moveTo>
                  <a:lnTo>
                    <a:pt x="0" y="1104"/>
                  </a:lnTo>
                  <a:lnTo>
                    <a:pt x="1054" y="1498"/>
                  </a:lnTo>
                  <a:lnTo>
                    <a:pt x="1943" y="1968"/>
                  </a:lnTo>
                  <a:lnTo>
                    <a:pt x="1447" y="3365"/>
                  </a:lnTo>
                  <a:lnTo>
                    <a:pt x="1841" y="3606"/>
                  </a:lnTo>
                  <a:lnTo>
                    <a:pt x="2247" y="3886"/>
                  </a:lnTo>
                  <a:lnTo>
                    <a:pt x="2654" y="4140"/>
                  </a:lnTo>
                  <a:lnTo>
                    <a:pt x="2895" y="4140"/>
                  </a:lnTo>
                  <a:lnTo>
                    <a:pt x="3136" y="4203"/>
                  </a:lnTo>
                  <a:lnTo>
                    <a:pt x="3314" y="4305"/>
                  </a:lnTo>
                  <a:lnTo>
                    <a:pt x="3517" y="4165"/>
                  </a:lnTo>
                  <a:lnTo>
                    <a:pt x="3670" y="4000"/>
                  </a:lnTo>
                  <a:lnTo>
                    <a:pt x="3784" y="3771"/>
                  </a:lnTo>
                  <a:lnTo>
                    <a:pt x="2667" y="2654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DBE9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7" name="object 4857"/>
            <p:cNvSpPr/>
            <p:nvPr/>
          </p:nvSpPr>
          <p:spPr>
            <a:xfrm>
              <a:off x="12236315" y="69645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152" y="1600"/>
                  </a:lnTo>
                  <a:lnTo>
                    <a:pt x="1193" y="1524"/>
                  </a:lnTo>
                  <a:lnTo>
                    <a:pt x="1714" y="1511"/>
                  </a:lnTo>
                  <a:lnTo>
                    <a:pt x="1905" y="1181"/>
                  </a:lnTo>
                  <a:lnTo>
                    <a:pt x="2006" y="1016"/>
                  </a:lnTo>
                  <a:lnTo>
                    <a:pt x="1371" y="609"/>
                  </a:lnTo>
                  <a:lnTo>
                    <a:pt x="80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9E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8" name="object 4858"/>
            <p:cNvSpPr/>
            <p:nvPr/>
          </p:nvSpPr>
          <p:spPr>
            <a:xfrm>
              <a:off x="12205436" y="6923989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7607" y="19189"/>
                  </a:moveTo>
                  <a:lnTo>
                    <a:pt x="6362" y="18542"/>
                  </a:lnTo>
                  <a:lnTo>
                    <a:pt x="6032" y="17564"/>
                  </a:lnTo>
                  <a:lnTo>
                    <a:pt x="6515" y="16281"/>
                  </a:lnTo>
                  <a:lnTo>
                    <a:pt x="6159" y="15290"/>
                  </a:lnTo>
                  <a:lnTo>
                    <a:pt x="5715" y="15087"/>
                  </a:lnTo>
                  <a:lnTo>
                    <a:pt x="5537" y="14986"/>
                  </a:lnTo>
                  <a:lnTo>
                    <a:pt x="4419" y="15316"/>
                  </a:lnTo>
                  <a:lnTo>
                    <a:pt x="4483" y="14338"/>
                  </a:lnTo>
                  <a:lnTo>
                    <a:pt x="4000" y="12928"/>
                  </a:lnTo>
                  <a:lnTo>
                    <a:pt x="4152" y="11874"/>
                  </a:lnTo>
                  <a:lnTo>
                    <a:pt x="3098" y="11442"/>
                  </a:lnTo>
                  <a:lnTo>
                    <a:pt x="2692" y="9944"/>
                  </a:lnTo>
                  <a:lnTo>
                    <a:pt x="2133" y="8458"/>
                  </a:lnTo>
                  <a:lnTo>
                    <a:pt x="3009" y="6146"/>
                  </a:lnTo>
                  <a:lnTo>
                    <a:pt x="2946" y="5346"/>
                  </a:lnTo>
                  <a:lnTo>
                    <a:pt x="1447" y="3340"/>
                  </a:lnTo>
                  <a:lnTo>
                    <a:pt x="1689" y="1562"/>
                  </a:lnTo>
                  <a:lnTo>
                    <a:pt x="1143" y="0"/>
                  </a:lnTo>
                  <a:lnTo>
                    <a:pt x="381" y="254"/>
                  </a:lnTo>
                  <a:lnTo>
                    <a:pt x="0" y="355"/>
                  </a:lnTo>
                  <a:lnTo>
                    <a:pt x="482" y="4902"/>
                  </a:lnTo>
                  <a:lnTo>
                    <a:pt x="254" y="9563"/>
                  </a:lnTo>
                  <a:lnTo>
                    <a:pt x="2552" y="13766"/>
                  </a:lnTo>
                  <a:lnTo>
                    <a:pt x="2806" y="12687"/>
                  </a:lnTo>
                  <a:lnTo>
                    <a:pt x="2743" y="12979"/>
                  </a:lnTo>
                  <a:lnTo>
                    <a:pt x="2552" y="13766"/>
                  </a:lnTo>
                  <a:lnTo>
                    <a:pt x="3009" y="14084"/>
                  </a:lnTo>
                  <a:lnTo>
                    <a:pt x="3111" y="14528"/>
                  </a:lnTo>
                  <a:lnTo>
                    <a:pt x="2959" y="15024"/>
                  </a:lnTo>
                  <a:lnTo>
                    <a:pt x="5105" y="18910"/>
                  </a:lnTo>
                  <a:lnTo>
                    <a:pt x="6604" y="19545"/>
                  </a:lnTo>
                  <a:lnTo>
                    <a:pt x="7353" y="19837"/>
                  </a:lnTo>
                  <a:lnTo>
                    <a:pt x="7416" y="19621"/>
                  </a:lnTo>
                  <a:lnTo>
                    <a:pt x="7607" y="19189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59" name="object 4859"/>
            <p:cNvSpPr/>
            <p:nvPr/>
          </p:nvSpPr>
          <p:spPr>
            <a:xfrm>
              <a:off x="12207905" y="69377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" y="0"/>
                  </a:moveTo>
                  <a:lnTo>
                    <a:pt x="0" y="482"/>
                  </a:lnTo>
                  <a:lnTo>
                    <a:pt x="152" y="889"/>
                  </a:lnTo>
                  <a:lnTo>
                    <a:pt x="507" y="1244"/>
                  </a:lnTo>
                  <a:lnTo>
                    <a:pt x="660" y="749"/>
                  </a:lnTo>
                  <a:lnTo>
                    <a:pt x="558" y="3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D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0" name="object 4860"/>
            <p:cNvSpPr/>
            <p:nvPr/>
          </p:nvSpPr>
          <p:spPr>
            <a:xfrm>
              <a:off x="12237788" y="683569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6040" y="0"/>
                  </a:moveTo>
                  <a:lnTo>
                    <a:pt x="10363" y="7111"/>
                  </a:lnTo>
                  <a:lnTo>
                    <a:pt x="9296" y="9448"/>
                  </a:lnTo>
                  <a:lnTo>
                    <a:pt x="8089" y="11683"/>
                  </a:lnTo>
                  <a:lnTo>
                    <a:pt x="5918" y="13169"/>
                  </a:lnTo>
                  <a:lnTo>
                    <a:pt x="4991" y="15151"/>
                  </a:lnTo>
                  <a:lnTo>
                    <a:pt x="4495" y="16040"/>
                  </a:lnTo>
                  <a:lnTo>
                    <a:pt x="4394" y="17246"/>
                  </a:lnTo>
                  <a:lnTo>
                    <a:pt x="3098" y="17500"/>
                  </a:lnTo>
                  <a:lnTo>
                    <a:pt x="2717" y="18237"/>
                  </a:lnTo>
                  <a:lnTo>
                    <a:pt x="2489" y="19049"/>
                  </a:lnTo>
                  <a:lnTo>
                    <a:pt x="1498" y="19202"/>
                  </a:lnTo>
                  <a:lnTo>
                    <a:pt x="558" y="21196"/>
                  </a:lnTo>
                  <a:lnTo>
                    <a:pt x="1193" y="22351"/>
                  </a:lnTo>
                  <a:lnTo>
                    <a:pt x="355" y="23202"/>
                  </a:lnTo>
                  <a:lnTo>
                    <a:pt x="0" y="24168"/>
                  </a:lnTo>
                  <a:lnTo>
                    <a:pt x="419" y="24853"/>
                  </a:lnTo>
                  <a:lnTo>
                    <a:pt x="342" y="26085"/>
                  </a:lnTo>
                  <a:lnTo>
                    <a:pt x="1701" y="25755"/>
                  </a:lnTo>
                  <a:lnTo>
                    <a:pt x="2590" y="23812"/>
                  </a:lnTo>
                  <a:lnTo>
                    <a:pt x="3962" y="24396"/>
                  </a:lnTo>
                  <a:lnTo>
                    <a:pt x="4965" y="23888"/>
                  </a:lnTo>
                  <a:lnTo>
                    <a:pt x="4991" y="22161"/>
                  </a:lnTo>
                  <a:lnTo>
                    <a:pt x="6515" y="22301"/>
                  </a:lnTo>
                  <a:lnTo>
                    <a:pt x="6553" y="21259"/>
                  </a:lnTo>
                  <a:lnTo>
                    <a:pt x="6337" y="20002"/>
                  </a:lnTo>
                  <a:lnTo>
                    <a:pt x="8115" y="20637"/>
                  </a:lnTo>
                  <a:lnTo>
                    <a:pt x="7150" y="15646"/>
                  </a:lnTo>
                  <a:lnTo>
                    <a:pt x="10236" y="14338"/>
                  </a:lnTo>
                  <a:lnTo>
                    <a:pt x="8953" y="13639"/>
                  </a:lnTo>
                  <a:lnTo>
                    <a:pt x="9334" y="11950"/>
                  </a:lnTo>
                  <a:lnTo>
                    <a:pt x="9537" y="10667"/>
                  </a:lnTo>
                  <a:lnTo>
                    <a:pt x="11861" y="9359"/>
                  </a:lnTo>
                  <a:lnTo>
                    <a:pt x="12255" y="8204"/>
                  </a:lnTo>
                  <a:lnTo>
                    <a:pt x="13804" y="5753"/>
                  </a:lnTo>
                  <a:lnTo>
                    <a:pt x="13893" y="3505"/>
                  </a:lnTo>
                  <a:lnTo>
                    <a:pt x="16116" y="3289"/>
                  </a:lnTo>
                  <a:lnTo>
                    <a:pt x="16433" y="2603"/>
                  </a:lnTo>
                  <a:lnTo>
                    <a:pt x="16065" y="1650"/>
                  </a:lnTo>
                  <a:lnTo>
                    <a:pt x="16700" y="317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1" name="object 4861"/>
            <p:cNvSpPr/>
            <p:nvPr/>
          </p:nvSpPr>
          <p:spPr>
            <a:xfrm>
              <a:off x="12254110" y="6826850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11515" y="7340"/>
                  </a:moveTo>
                  <a:lnTo>
                    <a:pt x="5892" y="7340"/>
                  </a:lnTo>
                  <a:lnTo>
                    <a:pt x="5968" y="7683"/>
                  </a:lnTo>
                  <a:lnTo>
                    <a:pt x="7454" y="8699"/>
                  </a:lnTo>
                  <a:lnTo>
                    <a:pt x="8991" y="9690"/>
                  </a:lnTo>
                  <a:lnTo>
                    <a:pt x="11087" y="7442"/>
                  </a:lnTo>
                  <a:lnTo>
                    <a:pt x="11515" y="7340"/>
                  </a:lnTo>
                  <a:close/>
                </a:path>
                <a:path w="12065" h="10159">
                  <a:moveTo>
                    <a:pt x="6893" y="5511"/>
                  </a:moveTo>
                  <a:lnTo>
                    <a:pt x="3784" y="5511"/>
                  </a:lnTo>
                  <a:lnTo>
                    <a:pt x="4673" y="6159"/>
                  </a:lnTo>
                  <a:lnTo>
                    <a:pt x="5054" y="6464"/>
                  </a:lnTo>
                  <a:lnTo>
                    <a:pt x="4457" y="7200"/>
                  </a:lnTo>
                  <a:lnTo>
                    <a:pt x="3987" y="8381"/>
                  </a:lnTo>
                  <a:lnTo>
                    <a:pt x="4851" y="8801"/>
                  </a:lnTo>
                  <a:lnTo>
                    <a:pt x="5295" y="8991"/>
                  </a:lnTo>
                  <a:lnTo>
                    <a:pt x="5930" y="7658"/>
                  </a:lnTo>
                  <a:lnTo>
                    <a:pt x="5702" y="7404"/>
                  </a:lnTo>
                  <a:lnTo>
                    <a:pt x="5892" y="7340"/>
                  </a:lnTo>
                  <a:lnTo>
                    <a:pt x="11515" y="7340"/>
                  </a:lnTo>
                  <a:lnTo>
                    <a:pt x="11836" y="7264"/>
                  </a:lnTo>
                  <a:lnTo>
                    <a:pt x="8280" y="7238"/>
                  </a:lnTo>
                  <a:lnTo>
                    <a:pt x="6984" y="6730"/>
                  </a:lnTo>
                  <a:lnTo>
                    <a:pt x="6893" y="5511"/>
                  </a:lnTo>
                  <a:close/>
                </a:path>
                <a:path w="12065" h="10159">
                  <a:moveTo>
                    <a:pt x="4483" y="3759"/>
                  </a:moveTo>
                  <a:lnTo>
                    <a:pt x="4152" y="3898"/>
                  </a:lnTo>
                  <a:lnTo>
                    <a:pt x="3505" y="4114"/>
                  </a:lnTo>
                  <a:lnTo>
                    <a:pt x="3238" y="4660"/>
                  </a:lnTo>
                  <a:lnTo>
                    <a:pt x="2882" y="5105"/>
                  </a:lnTo>
                  <a:lnTo>
                    <a:pt x="2235" y="5194"/>
                  </a:lnTo>
                  <a:lnTo>
                    <a:pt x="1942" y="6159"/>
                  </a:lnTo>
                  <a:lnTo>
                    <a:pt x="1827" y="6464"/>
                  </a:lnTo>
                  <a:lnTo>
                    <a:pt x="584" y="7048"/>
                  </a:lnTo>
                  <a:lnTo>
                    <a:pt x="0" y="8166"/>
                  </a:lnTo>
                  <a:lnTo>
                    <a:pt x="685" y="8483"/>
                  </a:lnTo>
                  <a:lnTo>
                    <a:pt x="1650" y="8140"/>
                  </a:lnTo>
                  <a:lnTo>
                    <a:pt x="2285" y="6794"/>
                  </a:lnTo>
                  <a:lnTo>
                    <a:pt x="3022" y="6299"/>
                  </a:lnTo>
                  <a:lnTo>
                    <a:pt x="3784" y="5511"/>
                  </a:lnTo>
                  <a:lnTo>
                    <a:pt x="6893" y="5511"/>
                  </a:lnTo>
                  <a:lnTo>
                    <a:pt x="6813" y="4457"/>
                  </a:lnTo>
                  <a:lnTo>
                    <a:pt x="5422" y="4457"/>
                  </a:lnTo>
                  <a:lnTo>
                    <a:pt x="5181" y="4394"/>
                  </a:lnTo>
                  <a:lnTo>
                    <a:pt x="5143" y="4051"/>
                  </a:lnTo>
                  <a:lnTo>
                    <a:pt x="4483" y="3759"/>
                  </a:lnTo>
                  <a:close/>
                </a:path>
                <a:path w="12065" h="10159">
                  <a:moveTo>
                    <a:pt x="10502" y="5740"/>
                  </a:moveTo>
                  <a:lnTo>
                    <a:pt x="8877" y="5740"/>
                  </a:lnTo>
                  <a:lnTo>
                    <a:pt x="8280" y="7238"/>
                  </a:lnTo>
                  <a:lnTo>
                    <a:pt x="11823" y="7238"/>
                  </a:lnTo>
                  <a:lnTo>
                    <a:pt x="11125" y="5905"/>
                  </a:lnTo>
                  <a:lnTo>
                    <a:pt x="10502" y="5740"/>
                  </a:lnTo>
                  <a:close/>
                </a:path>
                <a:path w="12065" h="10159">
                  <a:moveTo>
                    <a:pt x="8635" y="0"/>
                  </a:moveTo>
                  <a:lnTo>
                    <a:pt x="6692" y="761"/>
                  </a:lnTo>
                  <a:lnTo>
                    <a:pt x="6388" y="1396"/>
                  </a:lnTo>
                  <a:lnTo>
                    <a:pt x="6553" y="1612"/>
                  </a:lnTo>
                  <a:lnTo>
                    <a:pt x="6553" y="1981"/>
                  </a:lnTo>
                  <a:lnTo>
                    <a:pt x="6388" y="2095"/>
                  </a:lnTo>
                  <a:lnTo>
                    <a:pt x="6077" y="2095"/>
                  </a:lnTo>
                  <a:lnTo>
                    <a:pt x="5282" y="3759"/>
                  </a:lnTo>
                  <a:lnTo>
                    <a:pt x="5206" y="4114"/>
                  </a:lnTo>
                  <a:lnTo>
                    <a:pt x="5422" y="4330"/>
                  </a:lnTo>
                  <a:lnTo>
                    <a:pt x="6813" y="4457"/>
                  </a:lnTo>
                  <a:lnTo>
                    <a:pt x="6913" y="4114"/>
                  </a:lnTo>
                  <a:lnTo>
                    <a:pt x="9131" y="2451"/>
                  </a:lnTo>
                  <a:lnTo>
                    <a:pt x="9059" y="2095"/>
                  </a:lnTo>
                  <a:lnTo>
                    <a:pt x="6083" y="2082"/>
                  </a:lnTo>
                  <a:lnTo>
                    <a:pt x="9056" y="2082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EE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2" name="object 4862"/>
            <p:cNvSpPr/>
            <p:nvPr/>
          </p:nvSpPr>
          <p:spPr>
            <a:xfrm>
              <a:off x="12243708" y="684282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2108" y="1397"/>
                  </a:lnTo>
                  <a:lnTo>
                    <a:pt x="1003" y="3670"/>
                  </a:lnTo>
                  <a:lnTo>
                    <a:pt x="0" y="6057"/>
                  </a:lnTo>
                  <a:lnTo>
                    <a:pt x="2159" y="4546"/>
                  </a:lnTo>
                  <a:lnTo>
                    <a:pt x="3365" y="2311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3" name="object 4863"/>
            <p:cNvSpPr/>
            <p:nvPr/>
          </p:nvSpPr>
          <p:spPr>
            <a:xfrm>
              <a:off x="12239282" y="6829704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5" h="25400">
                  <a:moveTo>
                    <a:pt x="1587" y="23507"/>
                  </a:moveTo>
                  <a:lnTo>
                    <a:pt x="584" y="23609"/>
                  </a:lnTo>
                  <a:lnTo>
                    <a:pt x="355" y="24460"/>
                  </a:lnTo>
                  <a:lnTo>
                    <a:pt x="0" y="25196"/>
                  </a:lnTo>
                  <a:lnTo>
                    <a:pt x="990" y="25044"/>
                  </a:lnTo>
                  <a:lnTo>
                    <a:pt x="1219" y="24231"/>
                  </a:lnTo>
                  <a:lnTo>
                    <a:pt x="1587" y="23507"/>
                  </a:lnTo>
                  <a:close/>
                </a:path>
                <a:path w="18415" h="25400">
                  <a:moveTo>
                    <a:pt x="3492" y="21145"/>
                  </a:moveTo>
                  <a:lnTo>
                    <a:pt x="2197" y="21399"/>
                  </a:lnTo>
                  <a:lnTo>
                    <a:pt x="2095" y="22606"/>
                  </a:lnTo>
                  <a:lnTo>
                    <a:pt x="1600" y="23507"/>
                  </a:lnTo>
                  <a:lnTo>
                    <a:pt x="2895" y="23241"/>
                  </a:lnTo>
                  <a:lnTo>
                    <a:pt x="2997" y="22047"/>
                  </a:lnTo>
                  <a:lnTo>
                    <a:pt x="3492" y="21145"/>
                  </a:lnTo>
                  <a:close/>
                </a:path>
                <a:path w="18415" h="25400">
                  <a:moveTo>
                    <a:pt x="18313" y="1282"/>
                  </a:moveTo>
                  <a:lnTo>
                    <a:pt x="18199" y="876"/>
                  </a:lnTo>
                  <a:lnTo>
                    <a:pt x="18097" y="444"/>
                  </a:lnTo>
                  <a:lnTo>
                    <a:pt x="17957" y="25"/>
                  </a:lnTo>
                  <a:lnTo>
                    <a:pt x="17754" y="0"/>
                  </a:lnTo>
                  <a:lnTo>
                    <a:pt x="17526" y="25"/>
                  </a:lnTo>
                  <a:lnTo>
                    <a:pt x="17322" y="25"/>
                  </a:lnTo>
                  <a:lnTo>
                    <a:pt x="17106" y="469"/>
                  </a:lnTo>
                  <a:lnTo>
                    <a:pt x="16865" y="876"/>
                  </a:lnTo>
                  <a:lnTo>
                    <a:pt x="16662" y="1282"/>
                  </a:lnTo>
                  <a:lnTo>
                    <a:pt x="17056" y="2336"/>
                  </a:lnTo>
                  <a:lnTo>
                    <a:pt x="17703" y="2247"/>
                  </a:lnTo>
                  <a:lnTo>
                    <a:pt x="18059" y="1828"/>
                  </a:lnTo>
                  <a:lnTo>
                    <a:pt x="18313" y="1282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4" name="object 4864"/>
            <p:cNvSpPr/>
            <p:nvPr/>
          </p:nvSpPr>
          <p:spPr>
            <a:xfrm>
              <a:off x="12246217" y="68400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498" y="0"/>
                  </a:moveTo>
                  <a:lnTo>
                    <a:pt x="584" y="254"/>
                  </a:lnTo>
                  <a:lnTo>
                    <a:pt x="279" y="1003"/>
                  </a:lnTo>
                  <a:lnTo>
                    <a:pt x="0" y="1790"/>
                  </a:lnTo>
                  <a:lnTo>
                    <a:pt x="965" y="1587"/>
                  </a:lnTo>
                  <a:lnTo>
                    <a:pt x="1168" y="76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5" name="object 4865"/>
            <p:cNvSpPr/>
            <p:nvPr/>
          </p:nvSpPr>
          <p:spPr>
            <a:xfrm>
              <a:off x="12253808" y="683502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04" y="0"/>
                  </a:moveTo>
                  <a:lnTo>
                    <a:pt x="203" y="215"/>
                  </a:lnTo>
                  <a:lnTo>
                    <a:pt x="101" y="457"/>
                  </a:lnTo>
                  <a:lnTo>
                    <a:pt x="0" y="660"/>
                  </a:lnTo>
                  <a:lnTo>
                    <a:pt x="457" y="863"/>
                  </a:lnTo>
                  <a:lnTo>
                    <a:pt x="660" y="990"/>
                  </a:lnTo>
                  <a:lnTo>
                    <a:pt x="1003" y="850"/>
                  </a:lnTo>
                  <a:lnTo>
                    <a:pt x="1333" y="736"/>
                  </a:lnTo>
                  <a:lnTo>
                    <a:pt x="1650" y="622"/>
                  </a:lnTo>
                  <a:lnTo>
                    <a:pt x="1422" y="520"/>
                  </a:lnTo>
                  <a:lnTo>
                    <a:pt x="1206" y="406"/>
                  </a:lnTo>
                  <a:lnTo>
                    <a:pt x="990" y="304"/>
                  </a:lnTo>
                  <a:lnTo>
                    <a:pt x="749" y="203"/>
                  </a:lnTo>
                  <a:lnTo>
                    <a:pt x="546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6" name="object 4866"/>
            <p:cNvSpPr/>
            <p:nvPr/>
          </p:nvSpPr>
          <p:spPr>
            <a:xfrm>
              <a:off x="12263285" y="682287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55" y="101"/>
                  </a:moveTo>
                  <a:lnTo>
                    <a:pt x="1498" y="0"/>
                  </a:lnTo>
                  <a:lnTo>
                    <a:pt x="1168" y="203"/>
                  </a:lnTo>
                  <a:lnTo>
                    <a:pt x="939" y="520"/>
                  </a:lnTo>
                  <a:lnTo>
                    <a:pt x="762" y="469"/>
                  </a:lnTo>
                  <a:lnTo>
                    <a:pt x="546" y="419"/>
                  </a:lnTo>
                  <a:lnTo>
                    <a:pt x="342" y="368"/>
                  </a:lnTo>
                  <a:lnTo>
                    <a:pt x="215" y="571"/>
                  </a:lnTo>
                  <a:lnTo>
                    <a:pt x="101" y="774"/>
                  </a:lnTo>
                  <a:lnTo>
                    <a:pt x="0" y="977"/>
                  </a:lnTo>
                  <a:lnTo>
                    <a:pt x="406" y="1016"/>
                  </a:lnTo>
                  <a:lnTo>
                    <a:pt x="749" y="863"/>
                  </a:lnTo>
                  <a:lnTo>
                    <a:pt x="965" y="571"/>
                  </a:lnTo>
                  <a:lnTo>
                    <a:pt x="1358" y="622"/>
                  </a:lnTo>
                  <a:lnTo>
                    <a:pt x="1714" y="469"/>
                  </a:lnTo>
                  <a:lnTo>
                    <a:pt x="1955" y="101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7" name="object 4867"/>
            <p:cNvSpPr/>
            <p:nvPr/>
          </p:nvSpPr>
          <p:spPr>
            <a:xfrm>
              <a:off x="12265157" y="682250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35" y="0"/>
                  </a:moveTo>
                  <a:lnTo>
                    <a:pt x="266" y="126"/>
                  </a:lnTo>
                  <a:lnTo>
                    <a:pt x="0" y="482"/>
                  </a:lnTo>
                  <a:lnTo>
                    <a:pt x="444" y="622"/>
                  </a:lnTo>
                  <a:lnTo>
                    <a:pt x="800" y="482"/>
                  </a:lnTo>
                  <a:lnTo>
                    <a:pt x="1054" y="11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8" name="object 4868"/>
            <p:cNvSpPr/>
            <p:nvPr/>
          </p:nvSpPr>
          <p:spPr>
            <a:xfrm>
              <a:off x="12257243" y="682599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606" y="0"/>
                  </a:moveTo>
                  <a:lnTo>
                    <a:pt x="3352" y="25"/>
                  </a:lnTo>
                  <a:lnTo>
                    <a:pt x="3238" y="165"/>
                  </a:lnTo>
                  <a:lnTo>
                    <a:pt x="3213" y="419"/>
                  </a:lnTo>
                  <a:lnTo>
                    <a:pt x="3009" y="1016"/>
                  </a:lnTo>
                  <a:lnTo>
                    <a:pt x="2705" y="1536"/>
                  </a:lnTo>
                  <a:lnTo>
                    <a:pt x="2006" y="1676"/>
                  </a:lnTo>
                  <a:lnTo>
                    <a:pt x="1765" y="1778"/>
                  </a:lnTo>
                  <a:lnTo>
                    <a:pt x="1651" y="1943"/>
                  </a:lnTo>
                  <a:lnTo>
                    <a:pt x="1638" y="2184"/>
                  </a:lnTo>
                  <a:lnTo>
                    <a:pt x="838" y="2730"/>
                  </a:lnTo>
                  <a:lnTo>
                    <a:pt x="0" y="3733"/>
                  </a:lnTo>
                  <a:lnTo>
                    <a:pt x="139" y="4140"/>
                  </a:lnTo>
                  <a:lnTo>
                    <a:pt x="355" y="4991"/>
                  </a:lnTo>
                  <a:lnTo>
                    <a:pt x="698" y="4851"/>
                  </a:lnTo>
                  <a:lnTo>
                    <a:pt x="1041" y="4749"/>
                  </a:lnTo>
                  <a:lnTo>
                    <a:pt x="1346" y="4622"/>
                  </a:lnTo>
                  <a:lnTo>
                    <a:pt x="1714" y="3898"/>
                  </a:lnTo>
                  <a:lnTo>
                    <a:pt x="1943" y="3048"/>
                  </a:lnTo>
                  <a:lnTo>
                    <a:pt x="2946" y="2933"/>
                  </a:lnTo>
                  <a:lnTo>
                    <a:pt x="3162" y="2489"/>
                  </a:lnTo>
                  <a:lnTo>
                    <a:pt x="3251" y="2247"/>
                  </a:lnTo>
                  <a:lnTo>
                    <a:pt x="3352" y="2032"/>
                  </a:lnTo>
                  <a:lnTo>
                    <a:pt x="3454" y="1841"/>
                  </a:lnTo>
                  <a:lnTo>
                    <a:pt x="3556" y="1625"/>
                  </a:lnTo>
                  <a:lnTo>
                    <a:pt x="3784" y="1181"/>
                  </a:lnTo>
                  <a:lnTo>
                    <a:pt x="3962" y="723"/>
                  </a:lnTo>
                  <a:lnTo>
                    <a:pt x="4165" y="266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B9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69" name="object 4869"/>
            <p:cNvSpPr/>
            <p:nvPr/>
          </p:nvSpPr>
          <p:spPr>
            <a:xfrm>
              <a:off x="12259253" y="682638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46" y="0"/>
                  </a:moveTo>
                  <a:lnTo>
                    <a:pt x="355" y="431"/>
                  </a:lnTo>
                  <a:lnTo>
                    <a:pt x="190" y="850"/>
                  </a:lnTo>
                  <a:lnTo>
                    <a:pt x="0" y="1282"/>
                  </a:lnTo>
                  <a:lnTo>
                    <a:pt x="698" y="1143"/>
                  </a:lnTo>
                  <a:lnTo>
                    <a:pt x="1003" y="622"/>
                  </a:lnTo>
                  <a:lnTo>
                    <a:pt x="1206" y="25"/>
                  </a:lnTo>
                  <a:lnTo>
                    <a:pt x="762" y="2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0" name="object 4870"/>
            <p:cNvSpPr/>
            <p:nvPr/>
          </p:nvSpPr>
          <p:spPr>
            <a:xfrm>
              <a:off x="12260847" y="682368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01" y="1612"/>
                  </a:moveTo>
                  <a:lnTo>
                    <a:pt x="444" y="1663"/>
                  </a:lnTo>
                  <a:lnTo>
                    <a:pt x="152" y="1917"/>
                  </a:lnTo>
                  <a:lnTo>
                    <a:pt x="0" y="2324"/>
                  </a:lnTo>
                  <a:lnTo>
                    <a:pt x="190" y="2413"/>
                  </a:lnTo>
                  <a:lnTo>
                    <a:pt x="368" y="2489"/>
                  </a:lnTo>
                  <a:lnTo>
                    <a:pt x="558" y="2578"/>
                  </a:lnTo>
                  <a:lnTo>
                    <a:pt x="660" y="2260"/>
                  </a:lnTo>
                  <a:lnTo>
                    <a:pt x="787" y="1930"/>
                  </a:lnTo>
                  <a:lnTo>
                    <a:pt x="901" y="1612"/>
                  </a:lnTo>
                  <a:close/>
                </a:path>
                <a:path w="2540" h="3175">
                  <a:moveTo>
                    <a:pt x="2451" y="177"/>
                  </a:moveTo>
                  <a:lnTo>
                    <a:pt x="2247" y="101"/>
                  </a:lnTo>
                  <a:lnTo>
                    <a:pt x="1841" y="0"/>
                  </a:lnTo>
                  <a:lnTo>
                    <a:pt x="1193" y="1244"/>
                  </a:lnTo>
                  <a:lnTo>
                    <a:pt x="1879" y="1181"/>
                  </a:lnTo>
                  <a:lnTo>
                    <a:pt x="2209" y="736"/>
                  </a:lnTo>
                  <a:lnTo>
                    <a:pt x="2451" y="177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1" name="object 4871"/>
            <p:cNvSpPr/>
            <p:nvPr/>
          </p:nvSpPr>
          <p:spPr>
            <a:xfrm>
              <a:off x="12258074" y="68281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52" y="0"/>
                  </a:moveTo>
                  <a:lnTo>
                    <a:pt x="0" y="609"/>
                  </a:lnTo>
                  <a:lnTo>
                    <a:pt x="800" y="63"/>
                  </a:lnTo>
                  <a:lnTo>
                    <a:pt x="584" y="50"/>
                  </a:lnTo>
                  <a:lnTo>
                    <a:pt x="355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2" name="object 4872"/>
            <p:cNvSpPr/>
            <p:nvPr/>
          </p:nvSpPr>
          <p:spPr>
            <a:xfrm>
              <a:off x="12277375" y="6820823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70" h="27304">
                  <a:moveTo>
                    <a:pt x="330" y="0"/>
                  </a:moveTo>
                  <a:lnTo>
                    <a:pt x="0" y="660"/>
                  </a:lnTo>
                  <a:lnTo>
                    <a:pt x="1181" y="1460"/>
                  </a:lnTo>
                  <a:lnTo>
                    <a:pt x="2235" y="2400"/>
                  </a:lnTo>
                  <a:lnTo>
                    <a:pt x="4927" y="4038"/>
                  </a:lnTo>
                  <a:lnTo>
                    <a:pt x="6578" y="4991"/>
                  </a:lnTo>
                  <a:lnTo>
                    <a:pt x="6832" y="7035"/>
                  </a:lnTo>
                  <a:lnTo>
                    <a:pt x="7785" y="8331"/>
                  </a:lnTo>
                  <a:lnTo>
                    <a:pt x="9321" y="9258"/>
                  </a:lnTo>
                  <a:lnTo>
                    <a:pt x="11430" y="9550"/>
                  </a:lnTo>
                  <a:lnTo>
                    <a:pt x="11874" y="11798"/>
                  </a:lnTo>
                  <a:lnTo>
                    <a:pt x="14376" y="12839"/>
                  </a:lnTo>
                  <a:lnTo>
                    <a:pt x="17005" y="13728"/>
                  </a:lnTo>
                  <a:lnTo>
                    <a:pt x="17614" y="16890"/>
                  </a:lnTo>
                  <a:lnTo>
                    <a:pt x="18046" y="18275"/>
                  </a:lnTo>
                  <a:lnTo>
                    <a:pt x="20396" y="19634"/>
                  </a:lnTo>
                  <a:lnTo>
                    <a:pt x="17119" y="21285"/>
                  </a:lnTo>
                  <a:lnTo>
                    <a:pt x="16332" y="21437"/>
                  </a:lnTo>
                  <a:lnTo>
                    <a:pt x="17030" y="23037"/>
                  </a:lnTo>
                  <a:lnTo>
                    <a:pt x="17703" y="22580"/>
                  </a:lnTo>
                  <a:lnTo>
                    <a:pt x="19519" y="22250"/>
                  </a:lnTo>
                  <a:lnTo>
                    <a:pt x="20675" y="20954"/>
                  </a:lnTo>
                  <a:lnTo>
                    <a:pt x="22301" y="21932"/>
                  </a:lnTo>
                  <a:lnTo>
                    <a:pt x="21323" y="22999"/>
                  </a:lnTo>
                  <a:lnTo>
                    <a:pt x="19862" y="22631"/>
                  </a:lnTo>
                  <a:lnTo>
                    <a:pt x="18961" y="24688"/>
                  </a:lnTo>
                  <a:lnTo>
                    <a:pt x="18681" y="25488"/>
                  </a:lnTo>
                  <a:lnTo>
                    <a:pt x="20904" y="25742"/>
                  </a:lnTo>
                  <a:lnTo>
                    <a:pt x="21958" y="25425"/>
                  </a:lnTo>
                  <a:lnTo>
                    <a:pt x="24257" y="26936"/>
                  </a:lnTo>
                  <a:lnTo>
                    <a:pt x="25057" y="25692"/>
                  </a:lnTo>
                  <a:lnTo>
                    <a:pt x="26073" y="24853"/>
                  </a:lnTo>
                  <a:lnTo>
                    <a:pt x="26212" y="23037"/>
                  </a:lnTo>
                  <a:lnTo>
                    <a:pt x="24257" y="22275"/>
                  </a:lnTo>
                  <a:lnTo>
                    <a:pt x="23964" y="20650"/>
                  </a:lnTo>
                  <a:lnTo>
                    <a:pt x="21717" y="17957"/>
                  </a:lnTo>
                  <a:lnTo>
                    <a:pt x="18453" y="16141"/>
                  </a:lnTo>
                  <a:lnTo>
                    <a:pt x="17157" y="12649"/>
                  </a:lnTo>
                  <a:lnTo>
                    <a:pt x="15227" y="11772"/>
                  </a:lnTo>
                  <a:lnTo>
                    <a:pt x="13360" y="10858"/>
                  </a:lnTo>
                  <a:lnTo>
                    <a:pt x="12407" y="8788"/>
                  </a:lnTo>
                  <a:lnTo>
                    <a:pt x="12065" y="8305"/>
                  </a:lnTo>
                  <a:lnTo>
                    <a:pt x="11607" y="7340"/>
                  </a:lnTo>
                  <a:lnTo>
                    <a:pt x="8407" y="8191"/>
                  </a:lnTo>
                  <a:lnTo>
                    <a:pt x="7632" y="5486"/>
                  </a:lnTo>
                  <a:lnTo>
                    <a:pt x="4152" y="2057"/>
                  </a:lnTo>
                  <a:lnTo>
                    <a:pt x="2667" y="1841"/>
                  </a:lnTo>
                  <a:lnTo>
                    <a:pt x="965" y="29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3" name="object 4873"/>
            <p:cNvSpPr/>
            <p:nvPr/>
          </p:nvSpPr>
          <p:spPr>
            <a:xfrm>
              <a:off x="12294825" y="68321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04" y="0"/>
                  </a:moveTo>
                  <a:lnTo>
                    <a:pt x="203" y="215"/>
                  </a:lnTo>
                  <a:lnTo>
                    <a:pt x="101" y="419"/>
                  </a:lnTo>
                  <a:lnTo>
                    <a:pt x="0" y="660"/>
                  </a:lnTo>
                  <a:lnTo>
                    <a:pt x="507" y="876"/>
                  </a:lnTo>
                  <a:lnTo>
                    <a:pt x="1054" y="1066"/>
                  </a:lnTo>
                  <a:lnTo>
                    <a:pt x="1574" y="1295"/>
                  </a:lnTo>
                  <a:lnTo>
                    <a:pt x="1536" y="1066"/>
                  </a:lnTo>
                  <a:lnTo>
                    <a:pt x="1523" y="876"/>
                  </a:lnTo>
                  <a:lnTo>
                    <a:pt x="1536" y="660"/>
                  </a:lnTo>
                  <a:lnTo>
                    <a:pt x="1130" y="444"/>
                  </a:lnTo>
                  <a:lnTo>
                    <a:pt x="723" y="21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4" name="object 4874"/>
            <p:cNvSpPr/>
            <p:nvPr/>
          </p:nvSpPr>
          <p:spPr>
            <a:xfrm>
              <a:off x="12296884" y="68346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3" y="0"/>
                  </a:moveTo>
                  <a:lnTo>
                    <a:pt x="114" y="114"/>
                  </a:lnTo>
                  <a:lnTo>
                    <a:pt x="304" y="63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5" name="object 4875"/>
            <p:cNvSpPr/>
            <p:nvPr/>
          </p:nvSpPr>
          <p:spPr>
            <a:xfrm>
              <a:off x="12305911" y="684886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927" y="0"/>
                  </a:moveTo>
                  <a:lnTo>
                    <a:pt x="0" y="1993"/>
                  </a:lnTo>
                  <a:lnTo>
                    <a:pt x="1638" y="3390"/>
                  </a:lnTo>
                  <a:lnTo>
                    <a:pt x="3543" y="4673"/>
                  </a:lnTo>
                  <a:lnTo>
                    <a:pt x="1333" y="7353"/>
                  </a:lnTo>
                  <a:lnTo>
                    <a:pt x="1739" y="8039"/>
                  </a:lnTo>
                  <a:lnTo>
                    <a:pt x="1879" y="8509"/>
                  </a:lnTo>
                  <a:lnTo>
                    <a:pt x="4140" y="9347"/>
                  </a:lnTo>
                  <a:lnTo>
                    <a:pt x="3454" y="6896"/>
                  </a:lnTo>
                  <a:lnTo>
                    <a:pt x="4495" y="5778"/>
                  </a:lnTo>
                  <a:lnTo>
                    <a:pt x="4876" y="7848"/>
                  </a:lnTo>
                  <a:lnTo>
                    <a:pt x="6476" y="8877"/>
                  </a:lnTo>
                  <a:lnTo>
                    <a:pt x="6527" y="10680"/>
                  </a:lnTo>
                  <a:lnTo>
                    <a:pt x="7835" y="11303"/>
                  </a:lnTo>
                  <a:lnTo>
                    <a:pt x="8051" y="10845"/>
                  </a:lnTo>
                  <a:lnTo>
                    <a:pt x="8178" y="10629"/>
                  </a:lnTo>
                  <a:lnTo>
                    <a:pt x="7746" y="10083"/>
                  </a:lnTo>
                  <a:lnTo>
                    <a:pt x="7873" y="9537"/>
                  </a:lnTo>
                  <a:lnTo>
                    <a:pt x="8089" y="8991"/>
                  </a:lnTo>
                  <a:lnTo>
                    <a:pt x="6299" y="6426"/>
                  </a:lnTo>
                  <a:lnTo>
                    <a:pt x="3848" y="4292"/>
                  </a:lnTo>
                  <a:lnTo>
                    <a:pt x="2387" y="546"/>
                  </a:lnTo>
                  <a:lnTo>
                    <a:pt x="1587" y="304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6" name="object 4876"/>
            <p:cNvSpPr/>
            <p:nvPr/>
          </p:nvSpPr>
          <p:spPr>
            <a:xfrm>
              <a:off x="12313653" y="685786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749" y="533"/>
                  </a:moveTo>
                  <a:lnTo>
                    <a:pt x="342" y="0"/>
                  </a:lnTo>
                  <a:lnTo>
                    <a:pt x="127" y="546"/>
                  </a:lnTo>
                  <a:lnTo>
                    <a:pt x="0" y="1092"/>
                  </a:lnTo>
                  <a:lnTo>
                    <a:pt x="406" y="1638"/>
                  </a:lnTo>
                  <a:lnTo>
                    <a:pt x="660" y="1066"/>
                  </a:lnTo>
                  <a:lnTo>
                    <a:pt x="749" y="533"/>
                  </a:lnTo>
                  <a:close/>
                </a:path>
                <a:path w="6350" h="10795">
                  <a:moveTo>
                    <a:pt x="5918" y="9055"/>
                  </a:moveTo>
                  <a:lnTo>
                    <a:pt x="5778" y="8699"/>
                  </a:lnTo>
                  <a:lnTo>
                    <a:pt x="5689" y="8382"/>
                  </a:lnTo>
                  <a:lnTo>
                    <a:pt x="5575" y="8051"/>
                  </a:lnTo>
                  <a:lnTo>
                    <a:pt x="5283" y="7454"/>
                  </a:lnTo>
                  <a:lnTo>
                    <a:pt x="4724" y="6248"/>
                  </a:lnTo>
                  <a:lnTo>
                    <a:pt x="4038" y="6172"/>
                  </a:lnTo>
                  <a:lnTo>
                    <a:pt x="3581" y="7124"/>
                  </a:lnTo>
                  <a:lnTo>
                    <a:pt x="3822" y="7391"/>
                  </a:lnTo>
                  <a:lnTo>
                    <a:pt x="3822" y="7531"/>
                  </a:lnTo>
                  <a:lnTo>
                    <a:pt x="3581" y="7454"/>
                  </a:lnTo>
                  <a:lnTo>
                    <a:pt x="3568" y="7251"/>
                  </a:lnTo>
                  <a:lnTo>
                    <a:pt x="1866" y="5930"/>
                  </a:lnTo>
                  <a:lnTo>
                    <a:pt x="1333" y="4279"/>
                  </a:lnTo>
                  <a:lnTo>
                    <a:pt x="1676" y="2286"/>
                  </a:lnTo>
                  <a:lnTo>
                    <a:pt x="431" y="1638"/>
                  </a:lnTo>
                  <a:lnTo>
                    <a:pt x="215" y="2095"/>
                  </a:lnTo>
                  <a:lnTo>
                    <a:pt x="88" y="2324"/>
                  </a:lnTo>
                  <a:lnTo>
                    <a:pt x="139" y="4648"/>
                  </a:lnTo>
                  <a:lnTo>
                    <a:pt x="1219" y="6680"/>
                  </a:lnTo>
                  <a:lnTo>
                    <a:pt x="1981" y="8801"/>
                  </a:lnTo>
                  <a:lnTo>
                    <a:pt x="3416" y="8636"/>
                  </a:lnTo>
                  <a:lnTo>
                    <a:pt x="4089" y="10033"/>
                  </a:lnTo>
                  <a:lnTo>
                    <a:pt x="5245" y="10388"/>
                  </a:lnTo>
                  <a:lnTo>
                    <a:pt x="5715" y="9486"/>
                  </a:lnTo>
                  <a:lnTo>
                    <a:pt x="5791" y="9271"/>
                  </a:lnTo>
                  <a:lnTo>
                    <a:pt x="5918" y="9055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7" name="object 4877"/>
            <p:cNvSpPr/>
            <p:nvPr/>
          </p:nvSpPr>
          <p:spPr>
            <a:xfrm>
              <a:off x="12305775" y="684757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" y="342"/>
                  </a:lnTo>
                  <a:lnTo>
                    <a:pt x="266" y="660"/>
                  </a:lnTo>
                  <a:lnTo>
                    <a:pt x="381" y="990"/>
                  </a:lnTo>
                  <a:lnTo>
                    <a:pt x="609" y="1092"/>
                  </a:lnTo>
                  <a:lnTo>
                    <a:pt x="825" y="1193"/>
                  </a:lnTo>
                  <a:lnTo>
                    <a:pt x="1028" y="1308"/>
                  </a:lnTo>
                  <a:lnTo>
                    <a:pt x="952" y="952"/>
                  </a:lnTo>
                  <a:lnTo>
                    <a:pt x="825" y="622"/>
                  </a:lnTo>
                  <a:lnTo>
                    <a:pt x="711" y="304"/>
                  </a:lnTo>
                  <a:lnTo>
                    <a:pt x="469" y="203"/>
                  </a:lnTo>
                  <a:lnTo>
                    <a:pt x="25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8" name="object 4878"/>
            <p:cNvSpPr/>
            <p:nvPr/>
          </p:nvSpPr>
          <p:spPr>
            <a:xfrm>
              <a:off x="12321724" y="687218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849" y="9259"/>
                  </a:moveTo>
                  <a:close/>
                </a:path>
                <a:path w="5079" h="9525">
                  <a:moveTo>
                    <a:pt x="850" y="0"/>
                  </a:moveTo>
                  <a:lnTo>
                    <a:pt x="0" y="558"/>
                  </a:lnTo>
                  <a:lnTo>
                    <a:pt x="292" y="1587"/>
                  </a:lnTo>
                  <a:lnTo>
                    <a:pt x="635" y="1803"/>
                  </a:lnTo>
                  <a:lnTo>
                    <a:pt x="736" y="2501"/>
                  </a:lnTo>
                  <a:lnTo>
                    <a:pt x="1158" y="3441"/>
                  </a:lnTo>
                  <a:lnTo>
                    <a:pt x="1193" y="5588"/>
                  </a:lnTo>
                  <a:lnTo>
                    <a:pt x="3479" y="6604"/>
                  </a:lnTo>
                  <a:lnTo>
                    <a:pt x="3543" y="8661"/>
                  </a:lnTo>
                  <a:lnTo>
                    <a:pt x="3771" y="8763"/>
                  </a:lnTo>
                  <a:lnTo>
                    <a:pt x="4191" y="8991"/>
                  </a:lnTo>
                  <a:lnTo>
                    <a:pt x="4849" y="9259"/>
                  </a:lnTo>
                  <a:lnTo>
                    <a:pt x="4381" y="6654"/>
                  </a:lnTo>
                  <a:lnTo>
                    <a:pt x="3149" y="5918"/>
                  </a:lnTo>
                  <a:lnTo>
                    <a:pt x="2794" y="4749"/>
                  </a:lnTo>
                  <a:lnTo>
                    <a:pt x="2717" y="3441"/>
                  </a:lnTo>
                  <a:lnTo>
                    <a:pt x="1600" y="1219"/>
                  </a:lnTo>
                  <a:lnTo>
                    <a:pt x="1270" y="50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79" name="object 4879"/>
            <p:cNvSpPr/>
            <p:nvPr/>
          </p:nvSpPr>
          <p:spPr>
            <a:xfrm>
              <a:off x="12318897" y="686821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76" y="0"/>
                  </a:moveTo>
                  <a:lnTo>
                    <a:pt x="190" y="1435"/>
                  </a:lnTo>
                  <a:lnTo>
                    <a:pt x="533" y="4254"/>
                  </a:lnTo>
                  <a:lnTo>
                    <a:pt x="749" y="4914"/>
                  </a:lnTo>
                  <a:lnTo>
                    <a:pt x="876" y="5232"/>
                  </a:lnTo>
                  <a:lnTo>
                    <a:pt x="1549" y="6083"/>
                  </a:lnTo>
                  <a:lnTo>
                    <a:pt x="1905" y="6502"/>
                  </a:lnTo>
                  <a:lnTo>
                    <a:pt x="2146" y="5994"/>
                  </a:lnTo>
                  <a:lnTo>
                    <a:pt x="2476" y="5562"/>
                  </a:lnTo>
                  <a:lnTo>
                    <a:pt x="3086" y="5499"/>
                  </a:lnTo>
                  <a:lnTo>
                    <a:pt x="2832" y="4508"/>
                  </a:lnTo>
                  <a:lnTo>
                    <a:pt x="1485" y="3543"/>
                  </a:lnTo>
                  <a:lnTo>
                    <a:pt x="1574" y="2031"/>
                  </a:lnTo>
                  <a:lnTo>
                    <a:pt x="1371" y="609"/>
                  </a:lnTo>
                  <a:lnTo>
                    <a:pt x="939" y="406"/>
                  </a:lnTo>
                  <a:lnTo>
                    <a:pt x="520" y="19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0" name="object 4880"/>
            <p:cNvSpPr/>
            <p:nvPr/>
          </p:nvSpPr>
          <p:spPr>
            <a:xfrm>
              <a:off x="12320604" y="68676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114" y="190"/>
                  </a:lnTo>
                  <a:lnTo>
                    <a:pt x="0" y="558"/>
                  </a:lnTo>
                  <a:lnTo>
                    <a:pt x="279" y="317"/>
                  </a:lnTo>
                  <a:lnTo>
                    <a:pt x="419" y="20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1" name="object 4881"/>
            <p:cNvSpPr/>
            <p:nvPr/>
          </p:nvSpPr>
          <p:spPr>
            <a:xfrm>
              <a:off x="12326105" y="687883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65" y="863"/>
                  </a:lnTo>
                  <a:lnTo>
                    <a:pt x="469" y="2616"/>
                  </a:lnTo>
                  <a:lnTo>
                    <a:pt x="812" y="2781"/>
                  </a:lnTo>
                  <a:lnTo>
                    <a:pt x="1143" y="2933"/>
                  </a:lnTo>
                  <a:lnTo>
                    <a:pt x="1765" y="1600"/>
                  </a:lnTo>
                  <a:lnTo>
                    <a:pt x="1244" y="1003"/>
                  </a:lnTo>
                  <a:lnTo>
                    <a:pt x="812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2" name="object 4882"/>
            <p:cNvSpPr/>
            <p:nvPr/>
          </p:nvSpPr>
          <p:spPr>
            <a:xfrm>
              <a:off x="12285787" y="6837260"/>
              <a:ext cx="20955" cy="14604"/>
            </a:xfrm>
            <a:custGeom>
              <a:avLst/>
              <a:gdLst/>
              <a:ahLst/>
              <a:cxnLst/>
              <a:rect l="l" t="t" r="r" b="b"/>
              <a:pathLst>
                <a:path w="20954" h="14604">
                  <a:moveTo>
                    <a:pt x="11425" y="3467"/>
                  </a:moveTo>
                  <a:lnTo>
                    <a:pt x="2501" y="3467"/>
                  </a:lnTo>
                  <a:lnTo>
                    <a:pt x="2730" y="3936"/>
                  </a:lnTo>
                  <a:lnTo>
                    <a:pt x="4247" y="4648"/>
                  </a:lnTo>
                  <a:lnTo>
                    <a:pt x="4737" y="4902"/>
                  </a:lnTo>
                  <a:lnTo>
                    <a:pt x="6629" y="7835"/>
                  </a:lnTo>
                  <a:lnTo>
                    <a:pt x="9186" y="10248"/>
                  </a:lnTo>
                  <a:lnTo>
                    <a:pt x="9296" y="14262"/>
                  </a:lnTo>
                  <a:lnTo>
                    <a:pt x="9969" y="14566"/>
                  </a:lnTo>
                  <a:lnTo>
                    <a:pt x="11391" y="13944"/>
                  </a:lnTo>
                  <a:lnTo>
                    <a:pt x="12153" y="12738"/>
                  </a:lnTo>
                  <a:lnTo>
                    <a:pt x="12382" y="10248"/>
                  </a:lnTo>
                  <a:lnTo>
                    <a:pt x="12852" y="10198"/>
                  </a:lnTo>
                  <a:lnTo>
                    <a:pt x="15370" y="10198"/>
                  </a:lnTo>
                  <a:lnTo>
                    <a:pt x="14024" y="9309"/>
                  </a:lnTo>
                  <a:lnTo>
                    <a:pt x="12484" y="9309"/>
                  </a:lnTo>
                  <a:lnTo>
                    <a:pt x="10274" y="9055"/>
                  </a:lnTo>
                  <a:lnTo>
                    <a:pt x="10541" y="8242"/>
                  </a:lnTo>
                  <a:lnTo>
                    <a:pt x="11269" y="6603"/>
                  </a:lnTo>
                  <a:lnTo>
                    <a:pt x="8636" y="6603"/>
                  </a:lnTo>
                  <a:lnTo>
                    <a:pt x="7937" y="5003"/>
                  </a:lnTo>
                  <a:lnTo>
                    <a:pt x="8699" y="4851"/>
                  </a:lnTo>
                  <a:lnTo>
                    <a:pt x="11425" y="3467"/>
                  </a:lnTo>
                  <a:close/>
                </a:path>
                <a:path w="20954" h="14604">
                  <a:moveTo>
                    <a:pt x="20049" y="10490"/>
                  </a:moveTo>
                  <a:lnTo>
                    <a:pt x="18643" y="10490"/>
                  </a:lnTo>
                  <a:lnTo>
                    <a:pt x="18732" y="11341"/>
                  </a:lnTo>
                  <a:lnTo>
                    <a:pt x="19257" y="12738"/>
                  </a:lnTo>
                  <a:lnTo>
                    <a:pt x="19443" y="13296"/>
                  </a:lnTo>
                  <a:lnTo>
                    <a:pt x="20142" y="13601"/>
                  </a:lnTo>
                  <a:lnTo>
                    <a:pt x="20739" y="12255"/>
                  </a:lnTo>
                  <a:lnTo>
                    <a:pt x="20049" y="10490"/>
                  </a:lnTo>
                  <a:close/>
                </a:path>
                <a:path w="20954" h="14604">
                  <a:moveTo>
                    <a:pt x="17653" y="8420"/>
                  </a:moveTo>
                  <a:lnTo>
                    <a:pt x="16637" y="9258"/>
                  </a:lnTo>
                  <a:lnTo>
                    <a:pt x="15836" y="10502"/>
                  </a:lnTo>
                  <a:lnTo>
                    <a:pt x="15901" y="10909"/>
                  </a:lnTo>
                  <a:lnTo>
                    <a:pt x="16129" y="11747"/>
                  </a:lnTo>
                  <a:lnTo>
                    <a:pt x="17780" y="11696"/>
                  </a:lnTo>
                  <a:lnTo>
                    <a:pt x="17954" y="11302"/>
                  </a:lnTo>
                  <a:lnTo>
                    <a:pt x="18072" y="10502"/>
                  </a:lnTo>
                  <a:lnTo>
                    <a:pt x="18643" y="10490"/>
                  </a:lnTo>
                  <a:lnTo>
                    <a:pt x="20049" y="10490"/>
                  </a:lnTo>
                  <a:lnTo>
                    <a:pt x="19989" y="10312"/>
                  </a:lnTo>
                  <a:lnTo>
                    <a:pt x="19138" y="9791"/>
                  </a:lnTo>
                  <a:lnTo>
                    <a:pt x="17919" y="9690"/>
                  </a:lnTo>
                  <a:lnTo>
                    <a:pt x="17653" y="8420"/>
                  </a:lnTo>
                  <a:close/>
                </a:path>
                <a:path w="20954" h="14604">
                  <a:moveTo>
                    <a:pt x="15780" y="10466"/>
                  </a:moveTo>
                  <a:close/>
                </a:path>
                <a:path w="20954" h="14604">
                  <a:moveTo>
                    <a:pt x="15370" y="10198"/>
                  </a:moveTo>
                  <a:lnTo>
                    <a:pt x="12852" y="10198"/>
                  </a:lnTo>
                  <a:lnTo>
                    <a:pt x="14770" y="10248"/>
                  </a:lnTo>
                  <a:lnTo>
                    <a:pt x="15726" y="10430"/>
                  </a:lnTo>
                  <a:lnTo>
                    <a:pt x="15370" y="10198"/>
                  </a:lnTo>
                  <a:close/>
                </a:path>
                <a:path w="20954" h="14604">
                  <a:moveTo>
                    <a:pt x="13550" y="8966"/>
                  </a:moveTo>
                  <a:lnTo>
                    <a:pt x="12484" y="9309"/>
                  </a:lnTo>
                  <a:lnTo>
                    <a:pt x="14024" y="9309"/>
                  </a:lnTo>
                  <a:lnTo>
                    <a:pt x="13550" y="8966"/>
                  </a:lnTo>
                  <a:close/>
                </a:path>
                <a:path w="20954" h="14604">
                  <a:moveTo>
                    <a:pt x="12255" y="4521"/>
                  </a:moveTo>
                  <a:lnTo>
                    <a:pt x="11099" y="5816"/>
                  </a:lnTo>
                  <a:lnTo>
                    <a:pt x="9296" y="6121"/>
                  </a:lnTo>
                  <a:lnTo>
                    <a:pt x="8636" y="6603"/>
                  </a:lnTo>
                  <a:lnTo>
                    <a:pt x="11269" y="6603"/>
                  </a:lnTo>
                  <a:lnTo>
                    <a:pt x="11455" y="6184"/>
                  </a:lnTo>
                  <a:lnTo>
                    <a:pt x="13268" y="6184"/>
                  </a:lnTo>
                  <a:lnTo>
                    <a:pt x="13881" y="5499"/>
                  </a:lnTo>
                  <a:lnTo>
                    <a:pt x="12255" y="4521"/>
                  </a:lnTo>
                  <a:close/>
                </a:path>
                <a:path w="20954" h="14604">
                  <a:moveTo>
                    <a:pt x="13268" y="6184"/>
                  </a:moveTo>
                  <a:lnTo>
                    <a:pt x="11455" y="6184"/>
                  </a:lnTo>
                  <a:lnTo>
                    <a:pt x="12928" y="6565"/>
                  </a:lnTo>
                  <a:lnTo>
                    <a:pt x="13268" y="6184"/>
                  </a:lnTo>
                  <a:close/>
                </a:path>
                <a:path w="20954" h="14604">
                  <a:moveTo>
                    <a:pt x="0" y="1650"/>
                  </a:moveTo>
                  <a:lnTo>
                    <a:pt x="127" y="4356"/>
                  </a:lnTo>
                  <a:lnTo>
                    <a:pt x="850" y="4648"/>
                  </a:lnTo>
                  <a:lnTo>
                    <a:pt x="1485" y="4597"/>
                  </a:lnTo>
                  <a:lnTo>
                    <a:pt x="2222" y="3467"/>
                  </a:lnTo>
                  <a:lnTo>
                    <a:pt x="11425" y="3467"/>
                  </a:lnTo>
                  <a:lnTo>
                    <a:pt x="11976" y="3187"/>
                  </a:lnTo>
                  <a:lnTo>
                    <a:pt x="10692" y="2438"/>
                  </a:lnTo>
                  <a:lnTo>
                    <a:pt x="5422" y="2438"/>
                  </a:lnTo>
                  <a:lnTo>
                    <a:pt x="5216" y="2197"/>
                  </a:lnTo>
                  <a:lnTo>
                    <a:pt x="2095" y="2197"/>
                  </a:lnTo>
                  <a:lnTo>
                    <a:pt x="0" y="1650"/>
                  </a:lnTo>
                  <a:close/>
                </a:path>
                <a:path w="20954" h="14604">
                  <a:moveTo>
                    <a:pt x="9194" y="444"/>
                  </a:moveTo>
                  <a:lnTo>
                    <a:pt x="7289" y="2006"/>
                  </a:lnTo>
                  <a:lnTo>
                    <a:pt x="5422" y="2438"/>
                  </a:lnTo>
                  <a:lnTo>
                    <a:pt x="10692" y="2438"/>
                  </a:lnTo>
                  <a:lnTo>
                    <a:pt x="9626" y="1816"/>
                  </a:lnTo>
                  <a:lnTo>
                    <a:pt x="9194" y="444"/>
                  </a:lnTo>
                  <a:close/>
                </a:path>
                <a:path w="20954" h="14604">
                  <a:moveTo>
                    <a:pt x="2946" y="0"/>
                  </a:moveTo>
                  <a:lnTo>
                    <a:pt x="3546" y="1650"/>
                  </a:lnTo>
                  <a:lnTo>
                    <a:pt x="3670" y="1943"/>
                  </a:lnTo>
                  <a:lnTo>
                    <a:pt x="2095" y="2197"/>
                  </a:lnTo>
                  <a:lnTo>
                    <a:pt x="5216" y="2197"/>
                  </a:lnTo>
                  <a:lnTo>
                    <a:pt x="3594" y="304"/>
                  </a:lnTo>
                  <a:lnTo>
                    <a:pt x="3441" y="152"/>
                  </a:lnTo>
                  <a:lnTo>
                    <a:pt x="3149" y="101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3" name="object 4883"/>
            <p:cNvSpPr/>
            <p:nvPr/>
          </p:nvSpPr>
          <p:spPr>
            <a:xfrm>
              <a:off x="12319267" y="68669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95" y="266"/>
                  </a:moveTo>
                  <a:lnTo>
                    <a:pt x="355" y="101"/>
                  </a:lnTo>
                  <a:lnTo>
                    <a:pt x="190" y="215"/>
                  </a:lnTo>
                  <a:lnTo>
                    <a:pt x="88" y="431"/>
                  </a:lnTo>
                  <a:lnTo>
                    <a:pt x="0" y="647"/>
                  </a:lnTo>
                  <a:lnTo>
                    <a:pt x="152" y="533"/>
                  </a:lnTo>
                  <a:lnTo>
                    <a:pt x="317" y="431"/>
                  </a:lnTo>
                  <a:lnTo>
                    <a:pt x="457" y="292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4" name="object 4884"/>
            <p:cNvSpPr/>
            <p:nvPr/>
          </p:nvSpPr>
          <p:spPr>
            <a:xfrm>
              <a:off x="12304321" y="6942042"/>
              <a:ext cx="17145" cy="20955"/>
            </a:xfrm>
            <a:custGeom>
              <a:avLst/>
              <a:gdLst/>
              <a:ahLst/>
              <a:cxnLst/>
              <a:rect l="l" t="t" r="r" b="b"/>
              <a:pathLst>
                <a:path w="17145" h="20954">
                  <a:moveTo>
                    <a:pt x="6518" y="19367"/>
                  </a:moveTo>
                  <a:lnTo>
                    <a:pt x="4902" y="19367"/>
                  </a:lnTo>
                  <a:lnTo>
                    <a:pt x="5740" y="20904"/>
                  </a:lnTo>
                  <a:lnTo>
                    <a:pt x="7340" y="20751"/>
                  </a:lnTo>
                  <a:lnTo>
                    <a:pt x="7658" y="20637"/>
                  </a:lnTo>
                  <a:lnTo>
                    <a:pt x="8000" y="20548"/>
                  </a:lnTo>
                  <a:lnTo>
                    <a:pt x="8305" y="20421"/>
                  </a:lnTo>
                  <a:lnTo>
                    <a:pt x="8635" y="19761"/>
                  </a:lnTo>
                  <a:lnTo>
                    <a:pt x="6743" y="19659"/>
                  </a:lnTo>
                  <a:lnTo>
                    <a:pt x="6518" y="19367"/>
                  </a:lnTo>
                  <a:close/>
                </a:path>
                <a:path w="17145" h="20954">
                  <a:moveTo>
                    <a:pt x="8909" y="15862"/>
                  </a:moveTo>
                  <a:lnTo>
                    <a:pt x="2095" y="15862"/>
                  </a:lnTo>
                  <a:lnTo>
                    <a:pt x="2767" y="16941"/>
                  </a:lnTo>
                  <a:lnTo>
                    <a:pt x="3289" y="17906"/>
                  </a:lnTo>
                  <a:lnTo>
                    <a:pt x="1079" y="18465"/>
                  </a:lnTo>
                  <a:lnTo>
                    <a:pt x="2096" y="19659"/>
                  </a:lnTo>
                  <a:lnTo>
                    <a:pt x="3289" y="20218"/>
                  </a:lnTo>
                  <a:lnTo>
                    <a:pt x="4902" y="19367"/>
                  </a:lnTo>
                  <a:lnTo>
                    <a:pt x="6518" y="19367"/>
                  </a:lnTo>
                  <a:lnTo>
                    <a:pt x="5892" y="18554"/>
                  </a:lnTo>
                  <a:lnTo>
                    <a:pt x="5753" y="16509"/>
                  </a:lnTo>
                  <a:lnTo>
                    <a:pt x="6692" y="15963"/>
                  </a:lnTo>
                  <a:lnTo>
                    <a:pt x="8904" y="15963"/>
                  </a:lnTo>
                  <a:close/>
                </a:path>
                <a:path w="17145" h="20954">
                  <a:moveTo>
                    <a:pt x="8904" y="15963"/>
                  </a:moveTo>
                  <a:lnTo>
                    <a:pt x="6692" y="15963"/>
                  </a:lnTo>
                  <a:lnTo>
                    <a:pt x="7785" y="17386"/>
                  </a:lnTo>
                  <a:lnTo>
                    <a:pt x="8889" y="16294"/>
                  </a:lnTo>
                  <a:lnTo>
                    <a:pt x="8904" y="15963"/>
                  </a:lnTo>
                  <a:close/>
                </a:path>
                <a:path w="17145" h="20954">
                  <a:moveTo>
                    <a:pt x="2387" y="12890"/>
                  </a:moveTo>
                  <a:lnTo>
                    <a:pt x="1625" y="15786"/>
                  </a:lnTo>
                  <a:lnTo>
                    <a:pt x="158" y="15786"/>
                  </a:lnTo>
                  <a:lnTo>
                    <a:pt x="711" y="16941"/>
                  </a:lnTo>
                  <a:lnTo>
                    <a:pt x="2095" y="15862"/>
                  </a:lnTo>
                  <a:lnTo>
                    <a:pt x="8909" y="15862"/>
                  </a:lnTo>
                  <a:lnTo>
                    <a:pt x="1625" y="15786"/>
                  </a:lnTo>
                  <a:lnTo>
                    <a:pt x="0" y="15455"/>
                  </a:lnTo>
                  <a:lnTo>
                    <a:pt x="8928" y="15443"/>
                  </a:lnTo>
                  <a:lnTo>
                    <a:pt x="8761" y="15303"/>
                  </a:lnTo>
                  <a:lnTo>
                    <a:pt x="4686" y="15303"/>
                  </a:lnTo>
                  <a:lnTo>
                    <a:pt x="2387" y="12890"/>
                  </a:lnTo>
                  <a:close/>
                </a:path>
                <a:path w="17145" h="20954">
                  <a:moveTo>
                    <a:pt x="3924" y="507"/>
                  </a:moveTo>
                  <a:lnTo>
                    <a:pt x="3590" y="787"/>
                  </a:lnTo>
                  <a:lnTo>
                    <a:pt x="3544" y="1092"/>
                  </a:lnTo>
                  <a:lnTo>
                    <a:pt x="3631" y="2197"/>
                  </a:lnTo>
                  <a:lnTo>
                    <a:pt x="3505" y="2819"/>
                  </a:lnTo>
                  <a:lnTo>
                    <a:pt x="3390" y="3022"/>
                  </a:lnTo>
                  <a:lnTo>
                    <a:pt x="3200" y="3492"/>
                  </a:lnTo>
                  <a:lnTo>
                    <a:pt x="3921" y="4292"/>
                  </a:lnTo>
                  <a:lnTo>
                    <a:pt x="4356" y="4698"/>
                  </a:lnTo>
                  <a:lnTo>
                    <a:pt x="7226" y="6692"/>
                  </a:lnTo>
                  <a:lnTo>
                    <a:pt x="7175" y="7810"/>
                  </a:lnTo>
                  <a:lnTo>
                    <a:pt x="5041" y="9994"/>
                  </a:lnTo>
                  <a:lnTo>
                    <a:pt x="4610" y="11201"/>
                  </a:lnTo>
                  <a:lnTo>
                    <a:pt x="3276" y="11315"/>
                  </a:lnTo>
                  <a:lnTo>
                    <a:pt x="2489" y="12052"/>
                  </a:lnTo>
                  <a:lnTo>
                    <a:pt x="3387" y="12407"/>
                  </a:lnTo>
                  <a:lnTo>
                    <a:pt x="4051" y="12712"/>
                  </a:lnTo>
                  <a:lnTo>
                    <a:pt x="5676" y="13207"/>
                  </a:lnTo>
                  <a:lnTo>
                    <a:pt x="5740" y="13690"/>
                  </a:lnTo>
                  <a:lnTo>
                    <a:pt x="5397" y="14338"/>
                  </a:lnTo>
                  <a:lnTo>
                    <a:pt x="5181" y="14795"/>
                  </a:lnTo>
                  <a:lnTo>
                    <a:pt x="4686" y="15303"/>
                  </a:lnTo>
                  <a:lnTo>
                    <a:pt x="8761" y="15303"/>
                  </a:lnTo>
                  <a:lnTo>
                    <a:pt x="7289" y="14071"/>
                  </a:lnTo>
                  <a:lnTo>
                    <a:pt x="9524" y="13055"/>
                  </a:lnTo>
                  <a:lnTo>
                    <a:pt x="8521" y="12522"/>
                  </a:lnTo>
                  <a:lnTo>
                    <a:pt x="8361" y="12407"/>
                  </a:lnTo>
                  <a:lnTo>
                    <a:pt x="7797" y="12407"/>
                  </a:lnTo>
                  <a:lnTo>
                    <a:pt x="7734" y="12242"/>
                  </a:lnTo>
                  <a:lnTo>
                    <a:pt x="8077" y="12204"/>
                  </a:lnTo>
                  <a:lnTo>
                    <a:pt x="10553" y="11239"/>
                  </a:lnTo>
                  <a:lnTo>
                    <a:pt x="10744" y="8839"/>
                  </a:lnTo>
                  <a:lnTo>
                    <a:pt x="11266" y="6692"/>
                  </a:lnTo>
                  <a:lnTo>
                    <a:pt x="11429" y="6095"/>
                  </a:lnTo>
                  <a:lnTo>
                    <a:pt x="11521" y="4190"/>
                  </a:lnTo>
                  <a:lnTo>
                    <a:pt x="6286" y="4190"/>
                  </a:lnTo>
                  <a:lnTo>
                    <a:pt x="5600" y="3860"/>
                  </a:lnTo>
                  <a:lnTo>
                    <a:pt x="4394" y="2908"/>
                  </a:lnTo>
                  <a:lnTo>
                    <a:pt x="5105" y="2565"/>
                  </a:lnTo>
                  <a:lnTo>
                    <a:pt x="5460" y="2209"/>
                  </a:lnTo>
                  <a:lnTo>
                    <a:pt x="4852" y="1371"/>
                  </a:lnTo>
                  <a:lnTo>
                    <a:pt x="4292" y="787"/>
                  </a:lnTo>
                  <a:lnTo>
                    <a:pt x="3924" y="507"/>
                  </a:lnTo>
                  <a:close/>
                </a:path>
                <a:path w="17145" h="20954">
                  <a:moveTo>
                    <a:pt x="8077" y="12204"/>
                  </a:moveTo>
                  <a:lnTo>
                    <a:pt x="7797" y="12407"/>
                  </a:lnTo>
                  <a:lnTo>
                    <a:pt x="8361" y="12407"/>
                  </a:lnTo>
                  <a:lnTo>
                    <a:pt x="8077" y="12204"/>
                  </a:lnTo>
                  <a:close/>
                </a:path>
                <a:path w="17145" h="20954">
                  <a:moveTo>
                    <a:pt x="14499" y="3555"/>
                  </a:moveTo>
                  <a:lnTo>
                    <a:pt x="11556" y="3555"/>
                  </a:lnTo>
                  <a:lnTo>
                    <a:pt x="12788" y="3898"/>
                  </a:lnTo>
                  <a:lnTo>
                    <a:pt x="13042" y="4292"/>
                  </a:lnTo>
                  <a:lnTo>
                    <a:pt x="13106" y="4813"/>
                  </a:lnTo>
                  <a:lnTo>
                    <a:pt x="13779" y="5118"/>
                  </a:lnTo>
                  <a:lnTo>
                    <a:pt x="14499" y="3555"/>
                  </a:lnTo>
                  <a:close/>
                </a:path>
                <a:path w="17145" h="20954">
                  <a:moveTo>
                    <a:pt x="7429" y="1371"/>
                  </a:moveTo>
                  <a:lnTo>
                    <a:pt x="6330" y="2197"/>
                  </a:lnTo>
                  <a:lnTo>
                    <a:pt x="6232" y="2451"/>
                  </a:lnTo>
                  <a:lnTo>
                    <a:pt x="6540" y="2705"/>
                  </a:lnTo>
                  <a:lnTo>
                    <a:pt x="7289" y="3022"/>
                  </a:lnTo>
                  <a:lnTo>
                    <a:pt x="6286" y="4190"/>
                  </a:lnTo>
                  <a:lnTo>
                    <a:pt x="11521" y="4190"/>
                  </a:lnTo>
                  <a:lnTo>
                    <a:pt x="11556" y="3555"/>
                  </a:lnTo>
                  <a:lnTo>
                    <a:pt x="14499" y="3555"/>
                  </a:lnTo>
                  <a:lnTo>
                    <a:pt x="14756" y="2997"/>
                  </a:lnTo>
                  <a:lnTo>
                    <a:pt x="13309" y="2997"/>
                  </a:lnTo>
                  <a:lnTo>
                    <a:pt x="11661" y="2146"/>
                  </a:lnTo>
                  <a:lnTo>
                    <a:pt x="9309" y="2146"/>
                  </a:lnTo>
                  <a:lnTo>
                    <a:pt x="8394" y="1892"/>
                  </a:lnTo>
                  <a:lnTo>
                    <a:pt x="7429" y="1409"/>
                  </a:lnTo>
                  <a:close/>
                </a:path>
                <a:path w="17145" h="20954">
                  <a:moveTo>
                    <a:pt x="14808" y="0"/>
                  </a:moveTo>
                  <a:lnTo>
                    <a:pt x="14215" y="2044"/>
                  </a:lnTo>
                  <a:lnTo>
                    <a:pt x="14120" y="2209"/>
                  </a:lnTo>
                  <a:lnTo>
                    <a:pt x="13309" y="2997"/>
                  </a:lnTo>
                  <a:lnTo>
                    <a:pt x="14756" y="2997"/>
                  </a:lnTo>
                  <a:lnTo>
                    <a:pt x="15002" y="2501"/>
                  </a:lnTo>
                  <a:lnTo>
                    <a:pt x="15989" y="2108"/>
                  </a:lnTo>
                  <a:lnTo>
                    <a:pt x="16903" y="101"/>
                  </a:lnTo>
                  <a:lnTo>
                    <a:pt x="15836" y="101"/>
                  </a:lnTo>
                  <a:lnTo>
                    <a:pt x="14808" y="0"/>
                  </a:lnTo>
                  <a:close/>
                </a:path>
                <a:path w="17145" h="20954">
                  <a:moveTo>
                    <a:pt x="11971" y="253"/>
                  </a:moveTo>
                  <a:lnTo>
                    <a:pt x="11252" y="253"/>
                  </a:lnTo>
                  <a:lnTo>
                    <a:pt x="10540" y="406"/>
                  </a:lnTo>
                  <a:lnTo>
                    <a:pt x="9309" y="2146"/>
                  </a:lnTo>
                  <a:lnTo>
                    <a:pt x="11661" y="2146"/>
                  </a:lnTo>
                  <a:lnTo>
                    <a:pt x="11683" y="1092"/>
                  </a:lnTo>
                  <a:lnTo>
                    <a:pt x="11971" y="253"/>
                  </a:lnTo>
                  <a:close/>
                </a:path>
                <a:path w="17145" h="20954">
                  <a:moveTo>
                    <a:pt x="11976" y="241"/>
                  </a:move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5" name="object 4885"/>
            <p:cNvSpPr/>
            <p:nvPr/>
          </p:nvSpPr>
          <p:spPr>
            <a:xfrm>
              <a:off x="12318084" y="69451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39" y="0"/>
                  </a:moveTo>
                  <a:lnTo>
                    <a:pt x="609" y="660"/>
                  </a:lnTo>
                  <a:lnTo>
                    <a:pt x="330" y="1333"/>
                  </a:lnTo>
                  <a:lnTo>
                    <a:pt x="0" y="1993"/>
                  </a:lnTo>
                  <a:lnTo>
                    <a:pt x="2057" y="2146"/>
                  </a:lnTo>
                  <a:lnTo>
                    <a:pt x="1155" y="90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6" name="object 4886"/>
            <p:cNvSpPr/>
            <p:nvPr/>
          </p:nvSpPr>
          <p:spPr>
            <a:xfrm>
              <a:off x="12311448" y="6934685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4" h="7620">
                  <a:moveTo>
                    <a:pt x="5499" y="0"/>
                  </a:moveTo>
                  <a:lnTo>
                    <a:pt x="4432" y="2349"/>
                  </a:lnTo>
                  <a:lnTo>
                    <a:pt x="3352" y="1092"/>
                  </a:lnTo>
                  <a:lnTo>
                    <a:pt x="2349" y="787"/>
                  </a:lnTo>
                  <a:lnTo>
                    <a:pt x="2070" y="1435"/>
                  </a:lnTo>
                  <a:lnTo>
                    <a:pt x="2451" y="1650"/>
                  </a:lnTo>
                  <a:lnTo>
                    <a:pt x="2616" y="1803"/>
                  </a:lnTo>
                  <a:lnTo>
                    <a:pt x="3098" y="2476"/>
                  </a:lnTo>
                  <a:lnTo>
                    <a:pt x="2857" y="2997"/>
                  </a:lnTo>
                  <a:lnTo>
                    <a:pt x="0" y="4140"/>
                  </a:lnTo>
                  <a:lnTo>
                    <a:pt x="63" y="5638"/>
                  </a:lnTo>
                  <a:lnTo>
                    <a:pt x="965" y="7391"/>
                  </a:lnTo>
                  <a:lnTo>
                    <a:pt x="5118" y="4749"/>
                  </a:lnTo>
                  <a:lnTo>
                    <a:pt x="8851" y="4076"/>
                  </a:lnTo>
                  <a:lnTo>
                    <a:pt x="10617" y="5029"/>
                  </a:lnTo>
                  <a:lnTo>
                    <a:pt x="11455" y="5448"/>
                  </a:lnTo>
                  <a:lnTo>
                    <a:pt x="11963" y="4686"/>
                  </a:lnTo>
                  <a:lnTo>
                    <a:pt x="12661" y="4737"/>
                  </a:lnTo>
                  <a:lnTo>
                    <a:pt x="13309" y="4483"/>
                  </a:lnTo>
                  <a:lnTo>
                    <a:pt x="13627" y="4381"/>
                  </a:lnTo>
                  <a:lnTo>
                    <a:pt x="13817" y="3924"/>
                  </a:lnTo>
                  <a:lnTo>
                    <a:pt x="14249" y="3022"/>
                  </a:lnTo>
                  <a:lnTo>
                    <a:pt x="13550" y="2705"/>
                  </a:lnTo>
                  <a:lnTo>
                    <a:pt x="13119" y="2146"/>
                  </a:lnTo>
                  <a:lnTo>
                    <a:pt x="12458" y="723"/>
                  </a:lnTo>
                  <a:lnTo>
                    <a:pt x="11849" y="330"/>
                  </a:lnTo>
                  <a:lnTo>
                    <a:pt x="9474" y="1371"/>
                  </a:lnTo>
                  <a:lnTo>
                    <a:pt x="8051" y="1130"/>
                  </a:lnTo>
                  <a:lnTo>
                    <a:pt x="6159" y="12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7" name="object 4887"/>
            <p:cNvSpPr/>
            <p:nvPr/>
          </p:nvSpPr>
          <p:spPr>
            <a:xfrm>
              <a:off x="12307656" y="693502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4737" y="0"/>
                  </a:moveTo>
                  <a:lnTo>
                    <a:pt x="4546" y="368"/>
                  </a:lnTo>
                  <a:lnTo>
                    <a:pt x="4191" y="1117"/>
                  </a:lnTo>
                  <a:lnTo>
                    <a:pt x="4203" y="2844"/>
                  </a:lnTo>
                  <a:lnTo>
                    <a:pt x="3136" y="4229"/>
                  </a:lnTo>
                  <a:lnTo>
                    <a:pt x="1244" y="3898"/>
                  </a:lnTo>
                  <a:lnTo>
                    <a:pt x="0" y="4902"/>
                  </a:lnTo>
                  <a:lnTo>
                    <a:pt x="1651" y="5359"/>
                  </a:lnTo>
                  <a:lnTo>
                    <a:pt x="2603" y="6629"/>
                  </a:lnTo>
                  <a:lnTo>
                    <a:pt x="3403" y="8026"/>
                  </a:lnTo>
                  <a:lnTo>
                    <a:pt x="4368" y="7721"/>
                  </a:lnTo>
                  <a:lnTo>
                    <a:pt x="4749" y="7061"/>
                  </a:lnTo>
                  <a:lnTo>
                    <a:pt x="3848" y="5295"/>
                  </a:lnTo>
                  <a:lnTo>
                    <a:pt x="3784" y="3810"/>
                  </a:lnTo>
                  <a:lnTo>
                    <a:pt x="5969" y="2921"/>
                  </a:lnTo>
                  <a:lnTo>
                    <a:pt x="6642" y="2667"/>
                  </a:lnTo>
                  <a:lnTo>
                    <a:pt x="6883" y="2146"/>
                  </a:lnTo>
                  <a:lnTo>
                    <a:pt x="6413" y="1473"/>
                  </a:lnTo>
                  <a:lnTo>
                    <a:pt x="5651" y="1879"/>
                  </a:lnTo>
                  <a:lnTo>
                    <a:pt x="5257" y="1612"/>
                  </a:lnTo>
                  <a:lnTo>
                    <a:pt x="5156" y="800"/>
                  </a:lnTo>
                  <a:lnTo>
                    <a:pt x="5334" y="393"/>
                  </a:lnTo>
                  <a:lnTo>
                    <a:pt x="5397" y="203"/>
                  </a:lnTo>
                  <a:lnTo>
                    <a:pt x="4965" y="25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4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8" name="object 4888"/>
            <p:cNvSpPr/>
            <p:nvPr/>
          </p:nvSpPr>
          <p:spPr>
            <a:xfrm>
              <a:off x="12311050" y="694203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965" y="711"/>
                  </a:moveTo>
                  <a:lnTo>
                    <a:pt x="0" y="1016"/>
                  </a:lnTo>
                  <a:lnTo>
                    <a:pt x="228" y="1117"/>
                  </a:lnTo>
                  <a:lnTo>
                    <a:pt x="673" y="1371"/>
                  </a:lnTo>
                  <a:lnTo>
                    <a:pt x="965" y="711"/>
                  </a:lnTo>
                  <a:close/>
                </a:path>
                <a:path w="5715" h="1904">
                  <a:moveTo>
                    <a:pt x="5613" y="0"/>
                  </a:moveTo>
                  <a:lnTo>
                    <a:pt x="5245" y="254"/>
                  </a:lnTo>
                  <a:lnTo>
                    <a:pt x="5562" y="266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89" name="object 4889"/>
            <p:cNvSpPr/>
            <p:nvPr/>
          </p:nvSpPr>
          <p:spPr>
            <a:xfrm>
              <a:off x="12322015" y="6925259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2971" y="0"/>
                  </a:moveTo>
                  <a:lnTo>
                    <a:pt x="1130" y="1155"/>
                  </a:lnTo>
                  <a:lnTo>
                    <a:pt x="2095" y="3670"/>
                  </a:lnTo>
                  <a:lnTo>
                    <a:pt x="0" y="4991"/>
                  </a:lnTo>
                  <a:lnTo>
                    <a:pt x="2870" y="5410"/>
                  </a:lnTo>
                  <a:lnTo>
                    <a:pt x="4775" y="7556"/>
                  </a:lnTo>
                  <a:lnTo>
                    <a:pt x="7670" y="6438"/>
                  </a:lnTo>
                  <a:lnTo>
                    <a:pt x="7619" y="7340"/>
                  </a:lnTo>
                  <a:lnTo>
                    <a:pt x="7480" y="7772"/>
                  </a:lnTo>
                  <a:lnTo>
                    <a:pt x="7594" y="8102"/>
                  </a:lnTo>
                  <a:lnTo>
                    <a:pt x="7734" y="8407"/>
                  </a:lnTo>
                  <a:lnTo>
                    <a:pt x="7950" y="9042"/>
                  </a:lnTo>
                  <a:lnTo>
                    <a:pt x="8216" y="9690"/>
                  </a:lnTo>
                  <a:lnTo>
                    <a:pt x="8635" y="9893"/>
                  </a:lnTo>
                  <a:lnTo>
                    <a:pt x="8864" y="9969"/>
                  </a:lnTo>
                  <a:lnTo>
                    <a:pt x="9182" y="9347"/>
                  </a:lnTo>
                  <a:lnTo>
                    <a:pt x="9474" y="8686"/>
                  </a:lnTo>
                  <a:lnTo>
                    <a:pt x="10071" y="7658"/>
                  </a:lnTo>
                  <a:lnTo>
                    <a:pt x="10896" y="6921"/>
                  </a:lnTo>
                  <a:lnTo>
                    <a:pt x="12052" y="6603"/>
                  </a:lnTo>
                  <a:lnTo>
                    <a:pt x="12344" y="5956"/>
                  </a:lnTo>
                  <a:lnTo>
                    <a:pt x="13347" y="5587"/>
                  </a:lnTo>
                  <a:lnTo>
                    <a:pt x="13931" y="4254"/>
                  </a:lnTo>
                  <a:lnTo>
                    <a:pt x="12636" y="3492"/>
                  </a:lnTo>
                  <a:lnTo>
                    <a:pt x="11798" y="3860"/>
                  </a:lnTo>
                  <a:lnTo>
                    <a:pt x="10337" y="6172"/>
                  </a:lnTo>
                  <a:lnTo>
                    <a:pt x="9423" y="6197"/>
                  </a:lnTo>
                  <a:lnTo>
                    <a:pt x="8420" y="3454"/>
                  </a:lnTo>
                  <a:lnTo>
                    <a:pt x="7785" y="2806"/>
                  </a:lnTo>
                  <a:lnTo>
                    <a:pt x="3886" y="3543"/>
                  </a:lnTo>
                  <a:lnTo>
                    <a:pt x="4140" y="939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0" name="object 4890"/>
            <p:cNvSpPr/>
            <p:nvPr/>
          </p:nvSpPr>
          <p:spPr>
            <a:xfrm>
              <a:off x="12331497" y="693084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565" y="1016"/>
                  </a:moveTo>
                  <a:lnTo>
                    <a:pt x="1422" y="1358"/>
                  </a:lnTo>
                  <a:lnTo>
                    <a:pt x="584" y="2070"/>
                  </a:lnTo>
                  <a:lnTo>
                    <a:pt x="0" y="3098"/>
                  </a:lnTo>
                  <a:lnTo>
                    <a:pt x="1879" y="3670"/>
                  </a:lnTo>
                  <a:lnTo>
                    <a:pt x="1968" y="2032"/>
                  </a:lnTo>
                  <a:lnTo>
                    <a:pt x="2565" y="1016"/>
                  </a:lnTo>
                  <a:close/>
                </a:path>
                <a:path w="5079" h="3809">
                  <a:moveTo>
                    <a:pt x="4470" y="342"/>
                  </a:moveTo>
                  <a:lnTo>
                    <a:pt x="4267" y="203"/>
                  </a:lnTo>
                  <a:lnTo>
                    <a:pt x="4076" y="101"/>
                  </a:lnTo>
                  <a:lnTo>
                    <a:pt x="3860" y="0"/>
                  </a:lnTo>
                  <a:lnTo>
                    <a:pt x="3517" y="139"/>
                  </a:lnTo>
                  <a:lnTo>
                    <a:pt x="3200" y="254"/>
                  </a:lnTo>
                  <a:lnTo>
                    <a:pt x="2857" y="355"/>
                  </a:lnTo>
                  <a:lnTo>
                    <a:pt x="3200" y="787"/>
                  </a:lnTo>
                  <a:lnTo>
                    <a:pt x="3505" y="1193"/>
                  </a:lnTo>
                  <a:lnTo>
                    <a:pt x="3848" y="1612"/>
                  </a:lnTo>
                  <a:lnTo>
                    <a:pt x="4064" y="1168"/>
                  </a:lnTo>
                  <a:lnTo>
                    <a:pt x="4254" y="749"/>
                  </a:lnTo>
                  <a:lnTo>
                    <a:pt x="4470" y="342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1" name="object 4891"/>
            <p:cNvSpPr/>
            <p:nvPr/>
          </p:nvSpPr>
          <p:spPr>
            <a:xfrm>
              <a:off x="12313785" y="6917248"/>
              <a:ext cx="22225" cy="20955"/>
            </a:xfrm>
            <a:custGeom>
              <a:avLst/>
              <a:gdLst/>
              <a:ahLst/>
              <a:cxnLst/>
              <a:rect l="l" t="t" r="r" b="b"/>
              <a:pathLst>
                <a:path w="22225" h="20954">
                  <a:moveTo>
                    <a:pt x="12870" y="17767"/>
                  </a:moveTo>
                  <a:lnTo>
                    <a:pt x="9512" y="17767"/>
                  </a:lnTo>
                  <a:lnTo>
                    <a:pt x="10121" y="18148"/>
                  </a:lnTo>
                  <a:lnTo>
                    <a:pt x="10464" y="18910"/>
                  </a:lnTo>
                  <a:lnTo>
                    <a:pt x="10794" y="19570"/>
                  </a:lnTo>
                  <a:lnTo>
                    <a:pt x="11201" y="20142"/>
                  </a:lnTo>
                  <a:lnTo>
                    <a:pt x="11899" y="20459"/>
                  </a:lnTo>
                  <a:lnTo>
                    <a:pt x="12258" y="19570"/>
                  </a:lnTo>
                  <a:lnTo>
                    <a:pt x="12567" y="18910"/>
                  </a:lnTo>
                  <a:lnTo>
                    <a:pt x="12870" y="17767"/>
                  </a:lnTo>
                  <a:close/>
                </a:path>
                <a:path w="22225" h="20954">
                  <a:moveTo>
                    <a:pt x="3378" y="13246"/>
                  </a:moveTo>
                  <a:lnTo>
                    <a:pt x="2552" y="13792"/>
                  </a:lnTo>
                  <a:lnTo>
                    <a:pt x="2616" y="15100"/>
                  </a:lnTo>
                  <a:lnTo>
                    <a:pt x="203" y="15887"/>
                  </a:lnTo>
                  <a:lnTo>
                    <a:pt x="526" y="16840"/>
                  </a:lnTo>
                  <a:lnTo>
                    <a:pt x="626" y="17437"/>
                  </a:lnTo>
                  <a:lnTo>
                    <a:pt x="0" y="18211"/>
                  </a:lnTo>
                  <a:lnTo>
                    <a:pt x="1015" y="18541"/>
                  </a:lnTo>
                  <a:lnTo>
                    <a:pt x="2095" y="19799"/>
                  </a:lnTo>
                  <a:lnTo>
                    <a:pt x="3162" y="17437"/>
                  </a:lnTo>
                  <a:lnTo>
                    <a:pt x="5476" y="17437"/>
                  </a:lnTo>
                  <a:lnTo>
                    <a:pt x="5583" y="16421"/>
                  </a:lnTo>
                  <a:lnTo>
                    <a:pt x="4648" y="15011"/>
                  </a:lnTo>
                  <a:lnTo>
                    <a:pt x="3378" y="13246"/>
                  </a:lnTo>
                  <a:close/>
                </a:path>
                <a:path w="22225" h="20954">
                  <a:moveTo>
                    <a:pt x="5476" y="17437"/>
                  </a:moveTo>
                  <a:lnTo>
                    <a:pt x="3162" y="17437"/>
                  </a:lnTo>
                  <a:lnTo>
                    <a:pt x="3822" y="17564"/>
                  </a:lnTo>
                  <a:lnTo>
                    <a:pt x="5702" y="18567"/>
                  </a:lnTo>
                  <a:lnTo>
                    <a:pt x="7150" y="18795"/>
                  </a:lnTo>
                  <a:lnTo>
                    <a:pt x="9512" y="17767"/>
                  </a:lnTo>
                  <a:lnTo>
                    <a:pt x="12870" y="17767"/>
                  </a:lnTo>
                  <a:lnTo>
                    <a:pt x="12951" y="17462"/>
                  </a:lnTo>
                  <a:lnTo>
                    <a:pt x="5473" y="17462"/>
                  </a:lnTo>
                  <a:close/>
                </a:path>
                <a:path w="22225" h="20954">
                  <a:moveTo>
                    <a:pt x="8597" y="2946"/>
                  </a:moveTo>
                  <a:lnTo>
                    <a:pt x="7899" y="3467"/>
                  </a:lnTo>
                  <a:lnTo>
                    <a:pt x="7499" y="3809"/>
                  </a:lnTo>
                  <a:lnTo>
                    <a:pt x="7506" y="4787"/>
                  </a:lnTo>
                  <a:lnTo>
                    <a:pt x="8254" y="5270"/>
                  </a:lnTo>
                  <a:lnTo>
                    <a:pt x="9169" y="7289"/>
                  </a:lnTo>
                  <a:lnTo>
                    <a:pt x="8699" y="8064"/>
                  </a:lnTo>
                  <a:lnTo>
                    <a:pt x="7607" y="8661"/>
                  </a:lnTo>
                  <a:lnTo>
                    <a:pt x="7302" y="9436"/>
                  </a:lnTo>
                  <a:lnTo>
                    <a:pt x="7219" y="11671"/>
                  </a:lnTo>
                  <a:lnTo>
                    <a:pt x="6833" y="13004"/>
                  </a:lnTo>
                  <a:lnTo>
                    <a:pt x="6836" y="13436"/>
                  </a:lnTo>
                  <a:lnTo>
                    <a:pt x="8102" y="16040"/>
                  </a:lnTo>
                  <a:lnTo>
                    <a:pt x="7670" y="16840"/>
                  </a:lnTo>
                  <a:lnTo>
                    <a:pt x="5473" y="17462"/>
                  </a:lnTo>
                  <a:lnTo>
                    <a:pt x="12951" y="17462"/>
                  </a:lnTo>
                  <a:lnTo>
                    <a:pt x="13004" y="17259"/>
                  </a:lnTo>
                  <a:lnTo>
                    <a:pt x="13461" y="17246"/>
                  </a:lnTo>
                  <a:lnTo>
                    <a:pt x="14216" y="17246"/>
                  </a:lnTo>
                  <a:lnTo>
                    <a:pt x="14460" y="16840"/>
                  </a:lnTo>
                  <a:lnTo>
                    <a:pt x="14731" y="16484"/>
                  </a:lnTo>
                  <a:lnTo>
                    <a:pt x="15405" y="16421"/>
                  </a:lnTo>
                  <a:lnTo>
                    <a:pt x="15709" y="15798"/>
                  </a:lnTo>
                  <a:lnTo>
                    <a:pt x="15779" y="15570"/>
                  </a:lnTo>
                  <a:lnTo>
                    <a:pt x="13004" y="15570"/>
                  </a:lnTo>
                  <a:lnTo>
                    <a:pt x="11099" y="13436"/>
                  </a:lnTo>
                  <a:lnTo>
                    <a:pt x="8229" y="13004"/>
                  </a:lnTo>
                  <a:lnTo>
                    <a:pt x="10325" y="11671"/>
                  </a:lnTo>
                  <a:lnTo>
                    <a:pt x="9359" y="9169"/>
                  </a:lnTo>
                  <a:lnTo>
                    <a:pt x="11201" y="8013"/>
                  </a:lnTo>
                  <a:lnTo>
                    <a:pt x="11417" y="7937"/>
                  </a:lnTo>
                  <a:lnTo>
                    <a:pt x="11645" y="7785"/>
                  </a:lnTo>
                  <a:lnTo>
                    <a:pt x="13474" y="7670"/>
                  </a:lnTo>
                  <a:lnTo>
                    <a:pt x="15702" y="7670"/>
                  </a:lnTo>
                  <a:lnTo>
                    <a:pt x="16344" y="6121"/>
                  </a:lnTo>
                  <a:lnTo>
                    <a:pt x="16608" y="5841"/>
                  </a:lnTo>
                  <a:lnTo>
                    <a:pt x="10871" y="5841"/>
                  </a:lnTo>
                  <a:lnTo>
                    <a:pt x="8597" y="2946"/>
                  </a:lnTo>
                  <a:close/>
                </a:path>
                <a:path w="22225" h="20954">
                  <a:moveTo>
                    <a:pt x="14216" y="17246"/>
                  </a:moveTo>
                  <a:lnTo>
                    <a:pt x="13461" y="17246"/>
                  </a:lnTo>
                  <a:lnTo>
                    <a:pt x="14109" y="17437"/>
                  </a:lnTo>
                  <a:lnTo>
                    <a:pt x="14216" y="17246"/>
                  </a:lnTo>
                  <a:close/>
                </a:path>
                <a:path w="22225" h="20954">
                  <a:moveTo>
                    <a:pt x="15900" y="14452"/>
                  </a:moveTo>
                  <a:lnTo>
                    <a:pt x="15671" y="14516"/>
                  </a:lnTo>
                  <a:lnTo>
                    <a:pt x="13004" y="15570"/>
                  </a:lnTo>
                  <a:lnTo>
                    <a:pt x="15779" y="15570"/>
                  </a:lnTo>
                  <a:lnTo>
                    <a:pt x="15900" y="14452"/>
                  </a:lnTo>
                  <a:close/>
                </a:path>
                <a:path w="22225" h="20954">
                  <a:moveTo>
                    <a:pt x="15702" y="7670"/>
                  </a:moveTo>
                  <a:lnTo>
                    <a:pt x="13474" y="7670"/>
                  </a:lnTo>
                  <a:lnTo>
                    <a:pt x="15392" y="8420"/>
                  </a:lnTo>
                  <a:lnTo>
                    <a:pt x="15702" y="7670"/>
                  </a:lnTo>
                  <a:close/>
                </a:path>
                <a:path w="22225" h="20954">
                  <a:moveTo>
                    <a:pt x="17183" y="3098"/>
                  </a:moveTo>
                  <a:lnTo>
                    <a:pt x="15417" y="3098"/>
                  </a:lnTo>
                  <a:lnTo>
                    <a:pt x="16099" y="3848"/>
                  </a:lnTo>
                  <a:lnTo>
                    <a:pt x="16363" y="4356"/>
                  </a:lnTo>
                  <a:lnTo>
                    <a:pt x="15913" y="5206"/>
                  </a:lnTo>
                  <a:lnTo>
                    <a:pt x="17208" y="5206"/>
                  </a:lnTo>
                  <a:lnTo>
                    <a:pt x="17716" y="6159"/>
                  </a:lnTo>
                  <a:lnTo>
                    <a:pt x="18376" y="6464"/>
                  </a:lnTo>
                  <a:lnTo>
                    <a:pt x="19011" y="5968"/>
                  </a:lnTo>
                  <a:lnTo>
                    <a:pt x="19608" y="5410"/>
                  </a:lnTo>
                  <a:lnTo>
                    <a:pt x="21843" y="4787"/>
                  </a:lnTo>
                  <a:lnTo>
                    <a:pt x="20599" y="3441"/>
                  </a:lnTo>
                  <a:lnTo>
                    <a:pt x="20454" y="3403"/>
                  </a:lnTo>
                  <a:lnTo>
                    <a:pt x="17208" y="3403"/>
                  </a:lnTo>
                  <a:lnTo>
                    <a:pt x="17183" y="3098"/>
                  </a:lnTo>
                  <a:close/>
                </a:path>
                <a:path w="22225" h="20954">
                  <a:moveTo>
                    <a:pt x="14897" y="0"/>
                  </a:moveTo>
                  <a:lnTo>
                    <a:pt x="14173" y="507"/>
                  </a:lnTo>
                  <a:lnTo>
                    <a:pt x="13601" y="1257"/>
                  </a:lnTo>
                  <a:lnTo>
                    <a:pt x="12623" y="1371"/>
                  </a:lnTo>
                  <a:lnTo>
                    <a:pt x="12191" y="1866"/>
                  </a:lnTo>
                  <a:lnTo>
                    <a:pt x="11112" y="1866"/>
                  </a:lnTo>
                  <a:lnTo>
                    <a:pt x="10988" y="4597"/>
                  </a:lnTo>
                  <a:lnTo>
                    <a:pt x="10871" y="5841"/>
                  </a:lnTo>
                  <a:lnTo>
                    <a:pt x="16608" y="5841"/>
                  </a:lnTo>
                  <a:lnTo>
                    <a:pt x="17208" y="5206"/>
                  </a:lnTo>
                  <a:lnTo>
                    <a:pt x="15913" y="5206"/>
                  </a:lnTo>
                  <a:lnTo>
                    <a:pt x="15557" y="5118"/>
                  </a:lnTo>
                  <a:lnTo>
                    <a:pt x="14808" y="4597"/>
                  </a:lnTo>
                  <a:lnTo>
                    <a:pt x="14706" y="4140"/>
                  </a:lnTo>
                  <a:lnTo>
                    <a:pt x="15112" y="3301"/>
                  </a:lnTo>
                  <a:lnTo>
                    <a:pt x="15417" y="3098"/>
                  </a:lnTo>
                  <a:lnTo>
                    <a:pt x="17183" y="3098"/>
                  </a:lnTo>
                  <a:lnTo>
                    <a:pt x="17081" y="1866"/>
                  </a:lnTo>
                  <a:lnTo>
                    <a:pt x="12191" y="1866"/>
                  </a:lnTo>
                  <a:lnTo>
                    <a:pt x="11125" y="1562"/>
                  </a:lnTo>
                  <a:lnTo>
                    <a:pt x="17056" y="1562"/>
                  </a:lnTo>
                  <a:lnTo>
                    <a:pt x="16962" y="419"/>
                  </a:lnTo>
                  <a:lnTo>
                    <a:pt x="15570" y="419"/>
                  </a:lnTo>
                  <a:lnTo>
                    <a:pt x="14897" y="0"/>
                  </a:lnTo>
                  <a:close/>
                </a:path>
                <a:path w="22225" h="20954">
                  <a:moveTo>
                    <a:pt x="19100" y="3047"/>
                  </a:moveTo>
                  <a:lnTo>
                    <a:pt x="17208" y="3403"/>
                  </a:lnTo>
                  <a:lnTo>
                    <a:pt x="20454" y="3403"/>
                  </a:lnTo>
                  <a:lnTo>
                    <a:pt x="19100" y="3047"/>
                  </a:lnTo>
                  <a:close/>
                </a:path>
                <a:path w="22225" h="20954">
                  <a:moveTo>
                    <a:pt x="16929" y="12"/>
                  </a:moveTo>
                  <a:lnTo>
                    <a:pt x="15570" y="419"/>
                  </a:lnTo>
                  <a:lnTo>
                    <a:pt x="16962" y="419"/>
                  </a:lnTo>
                  <a:lnTo>
                    <a:pt x="16929" y="12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2" name="object 4892"/>
            <p:cNvSpPr/>
            <p:nvPr/>
          </p:nvSpPr>
          <p:spPr>
            <a:xfrm>
              <a:off x="12325693" y="693448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562" y="0"/>
                  </a:moveTo>
                  <a:lnTo>
                    <a:pt x="1104" y="12"/>
                  </a:lnTo>
                  <a:lnTo>
                    <a:pt x="876" y="863"/>
                  </a:lnTo>
                  <a:lnTo>
                    <a:pt x="673" y="1663"/>
                  </a:lnTo>
                  <a:lnTo>
                    <a:pt x="304" y="2451"/>
                  </a:lnTo>
                  <a:lnTo>
                    <a:pt x="0" y="3238"/>
                  </a:lnTo>
                  <a:lnTo>
                    <a:pt x="660" y="3543"/>
                  </a:lnTo>
                  <a:lnTo>
                    <a:pt x="876" y="3111"/>
                  </a:lnTo>
                  <a:lnTo>
                    <a:pt x="1396" y="1993"/>
                  </a:lnTo>
                  <a:lnTo>
                    <a:pt x="2209" y="203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3" name="object 4893"/>
            <p:cNvSpPr/>
            <p:nvPr/>
          </p:nvSpPr>
          <p:spPr>
            <a:xfrm>
              <a:off x="12329185" y="693304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660" y="952"/>
                  </a:moveTo>
                  <a:lnTo>
                    <a:pt x="558" y="635"/>
                  </a:lnTo>
                  <a:lnTo>
                    <a:pt x="419" y="317"/>
                  </a:lnTo>
                  <a:lnTo>
                    <a:pt x="304" y="0"/>
                  </a:lnTo>
                  <a:lnTo>
                    <a:pt x="101" y="406"/>
                  </a:lnTo>
                  <a:lnTo>
                    <a:pt x="0" y="635"/>
                  </a:lnTo>
                  <a:lnTo>
                    <a:pt x="215" y="736"/>
                  </a:lnTo>
                  <a:lnTo>
                    <a:pt x="444" y="850"/>
                  </a:lnTo>
                  <a:lnTo>
                    <a:pt x="660" y="952"/>
                  </a:lnTo>
                  <a:close/>
                </a:path>
                <a:path w="1270" h="2540">
                  <a:moveTo>
                    <a:pt x="1041" y="1905"/>
                  </a:moveTo>
                  <a:lnTo>
                    <a:pt x="927" y="1562"/>
                  </a:lnTo>
                  <a:lnTo>
                    <a:pt x="787" y="1257"/>
                  </a:lnTo>
                  <a:lnTo>
                    <a:pt x="685" y="939"/>
                  </a:lnTo>
                  <a:lnTo>
                    <a:pt x="457" y="1397"/>
                  </a:lnTo>
                  <a:lnTo>
                    <a:pt x="254" y="1816"/>
                  </a:lnTo>
                  <a:lnTo>
                    <a:pt x="50" y="2260"/>
                  </a:lnTo>
                  <a:lnTo>
                    <a:pt x="381" y="2159"/>
                  </a:lnTo>
                  <a:lnTo>
                    <a:pt x="698" y="2019"/>
                  </a:lnTo>
                  <a:lnTo>
                    <a:pt x="1041" y="1905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4" name="object 4894"/>
            <p:cNvSpPr/>
            <p:nvPr/>
          </p:nvSpPr>
          <p:spPr>
            <a:xfrm>
              <a:off x="12328683" y="691361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714" y="0"/>
                  </a:moveTo>
                  <a:lnTo>
                    <a:pt x="558" y="647"/>
                  </a:lnTo>
                  <a:lnTo>
                    <a:pt x="2717" y="2095"/>
                  </a:lnTo>
                  <a:lnTo>
                    <a:pt x="12" y="2616"/>
                  </a:lnTo>
                  <a:lnTo>
                    <a:pt x="0" y="3632"/>
                  </a:lnTo>
                  <a:lnTo>
                    <a:pt x="685" y="4063"/>
                  </a:lnTo>
                  <a:lnTo>
                    <a:pt x="2044" y="3644"/>
                  </a:lnTo>
                  <a:lnTo>
                    <a:pt x="2108" y="4584"/>
                  </a:lnTo>
                  <a:lnTo>
                    <a:pt x="2311" y="7035"/>
                  </a:lnTo>
                  <a:lnTo>
                    <a:pt x="4203" y="6680"/>
                  </a:lnTo>
                  <a:lnTo>
                    <a:pt x="5702" y="7073"/>
                  </a:lnTo>
                  <a:lnTo>
                    <a:pt x="5562" y="6769"/>
                  </a:lnTo>
                  <a:lnTo>
                    <a:pt x="5105" y="5435"/>
                  </a:lnTo>
                  <a:lnTo>
                    <a:pt x="4610" y="4140"/>
                  </a:lnTo>
                  <a:lnTo>
                    <a:pt x="3911" y="3289"/>
                  </a:lnTo>
                  <a:lnTo>
                    <a:pt x="3556" y="2324"/>
                  </a:lnTo>
                  <a:lnTo>
                    <a:pt x="3543" y="1219"/>
                  </a:lnTo>
                  <a:lnTo>
                    <a:pt x="2565" y="888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5" name="object 4895"/>
            <p:cNvSpPr/>
            <p:nvPr/>
          </p:nvSpPr>
          <p:spPr>
            <a:xfrm>
              <a:off x="12330143" y="692340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1371" y="0"/>
                  </a:moveTo>
                  <a:lnTo>
                    <a:pt x="1320" y="355"/>
                  </a:lnTo>
                  <a:lnTo>
                    <a:pt x="1422" y="838"/>
                  </a:lnTo>
                  <a:lnTo>
                    <a:pt x="0" y="2489"/>
                  </a:lnTo>
                  <a:lnTo>
                    <a:pt x="952" y="3771"/>
                  </a:lnTo>
                  <a:lnTo>
                    <a:pt x="1879" y="4444"/>
                  </a:lnTo>
                  <a:lnTo>
                    <a:pt x="3047" y="5270"/>
                  </a:lnTo>
                  <a:lnTo>
                    <a:pt x="4076" y="4267"/>
                  </a:lnTo>
                  <a:lnTo>
                    <a:pt x="4737" y="3187"/>
                  </a:lnTo>
                  <a:lnTo>
                    <a:pt x="3200" y="2819"/>
                  </a:lnTo>
                  <a:lnTo>
                    <a:pt x="2819" y="1371"/>
                  </a:lnTo>
                  <a:lnTo>
                    <a:pt x="2031" y="304"/>
                  </a:lnTo>
                  <a:lnTo>
                    <a:pt x="1790" y="20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6" name="object 4896"/>
            <p:cNvSpPr/>
            <p:nvPr/>
          </p:nvSpPr>
          <p:spPr>
            <a:xfrm>
              <a:off x="12335517" y="69190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90" y="0"/>
                  </a:moveTo>
                  <a:lnTo>
                    <a:pt x="0" y="203"/>
                  </a:lnTo>
                  <a:lnTo>
                    <a:pt x="12" y="482"/>
                  </a:lnTo>
                  <a:lnTo>
                    <a:pt x="50" y="863"/>
                  </a:lnTo>
                  <a:lnTo>
                    <a:pt x="241" y="1142"/>
                  </a:lnTo>
                  <a:lnTo>
                    <a:pt x="596" y="1295"/>
                  </a:lnTo>
                  <a:lnTo>
                    <a:pt x="787" y="1206"/>
                  </a:lnTo>
                  <a:lnTo>
                    <a:pt x="1104" y="1193"/>
                  </a:lnTo>
                  <a:lnTo>
                    <a:pt x="1155" y="1054"/>
                  </a:lnTo>
                  <a:lnTo>
                    <a:pt x="1384" y="457"/>
                  </a:lnTo>
                  <a:lnTo>
                    <a:pt x="952" y="203"/>
                  </a:lnTo>
                  <a:lnTo>
                    <a:pt x="457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7" name="object 4897"/>
            <p:cNvSpPr/>
            <p:nvPr/>
          </p:nvSpPr>
          <p:spPr>
            <a:xfrm>
              <a:off x="12334515" y="69263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850" y="0"/>
                  </a:moveTo>
                  <a:lnTo>
                    <a:pt x="698" y="88"/>
                  </a:lnTo>
                  <a:lnTo>
                    <a:pt x="0" y="482"/>
                  </a:lnTo>
                  <a:lnTo>
                    <a:pt x="838" y="533"/>
                  </a:lnTo>
                  <a:lnTo>
                    <a:pt x="901" y="761"/>
                  </a:lnTo>
                  <a:lnTo>
                    <a:pt x="1003" y="1041"/>
                  </a:lnTo>
                  <a:lnTo>
                    <a:pt x="1282" y="1015"/>
                  </a:lnTo>
                  <a:lnTo>
                    <a:pt x="1498" y="800"/>
                  </a:lnTo>
                  <a:lnTo>
                    <a:pt x="1447" y="584"/>
                  </a:lnTo>
                  <a:lnTo>
                    <a:pt x="1485" y="292"/>
                  </a:lnTo>
                  <a:lnTo>
                    <a:pt x="1346" y="165"/>
                  </a:lnTo>
                  <a:lnTo>
                    <a:pt x="1193" y="3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8" name="object 4898"/>
            <p:cNvSpPr/>
            <p:nvPr/>
          </p:nvSpPr>
          <p:spPr>
            <a:xfrm>
              <a:off x="12259099" y="6823660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6798" y="15722"/>
                  </a:moveTo>
                  <a:lnTo>
                    <a:pt x="5422" y="15722"/>
                  </a:lnTo>
                  <a:lnTo>
                    <a:pt x="5651" y="15824"/>
                  </a:lnTo>
                  <a:lnTo>
                    <a:pt x="5689" y="16306"/>
                  </a:lnTo>
                  <a:lnTo>
                    <a:pt x="5816" y="16522"/>
                  </a:lnTo>
                  <a:lnTo>
                    <a:pt x="5994" y="16624"/>
                  </a:lnTo>
                  <a:lnTo>
                    <a:pt x="6184" y="16624"/>
                  </a:lnTo>
                  <a:lnTo>
                    <a:pt x="6798" y="15722"/>
                  </a:lnTo>
                  <a:close/>
                </a:path>
                <a:path w="13334" h="17145">
                  <a:moveTo>
                    <a:pt x="12509" y="8928"/>
                  </a:moveTo>
                  <a:lnTo>
                    <a:pt x="5524" y="8928"/>
                  </a:lnTo>
                  <a:lnTo>
                    <a:pt x="6134" y="9093"/>
                  </a:lnTo>
                  <a:lnTo>
                    <a:pt x="6845" y="10452"/>
                  </a:lnTo>
                  <a:lnTo>
                    <a:pt x="6095" y="10642"/>
                  </a:lnTo>
                  <a:lnTo>
                    <a:pt x="3987" y="12877"/>
                  </a:lnTo>
                  <a:lnTo>
                    <a:pt x="0" y="12877"/>
                  </a:lnTo>
                  <a:lnTo>
                    <a:pt x="749" y="14020"/>
                  </a:lnTo>
                  <a:lnTo>
                    <a:pt x="2387" y="14630"/>
                  </a:lnTo>
                  <a:lnTo>
                    <a:pt x="2247" y="16421"/>
                  </a:lnTo>
                  <a:lnTo>
                    <a:pt x="3555" y="14338"/>
                  </a:lnTo>
                  <a:lnTo>
                    <a:pt x="7664" y="14338"/>
                  </a:lnTo>
                  <a:lnTo>
                    <a:pt x="9245" y="13893"/>
                  </a:lnTo>
                  <a:lnTo>
                    <a:pt x="10083" y="13347"/>
                  </a:lnTo>
                  <a:lnTo>
                    <a:pt x="12541" y="13347"/>
                  </a:lnTo>
                  <a:lnTo>
                    <a:pt x="12429" y="11887"/>
                  </a:lnTo>
                  <a:lnTo>
                    <a:pt x="12309" y="11455"/>
                  </a:lnTo>
                  <a:lnTo>
                    <a:pt x="10299" y="11455"/>
                  </a:lnTo>
                  <a:lnTo>
                    <a:pt x="9347" y="11391"/>
                  </a:lnTo>
                  <a:lnTo>
                    <a:pt x="8940" y="11150"/>
                  </a:lnTo>
                  <a:lnTo>
                    <a:pt x="8470" y="10350"/>
                  </a:lnTo>
                  <a:lnTo>
                    <a:pt x="9651" y="9385"/>
                  </a:lnTo>
                  <a:lnTo>
                    <a:pt x="9994" y="8991"/>
                  </a:lnTo>
                  <a:lnTo>
                    <a:pt x="12596" y="8991"/>
                  </a:lnTo>
                  <a:close/>
                </a:path>
                <a:path w="13334" h="17145">
                  <a:moveTo>
                    <a:pt x="7664" y="14338"/>
                  </a:moveTo>
                  <a:lnTo>
                    <a:pt x="3555" y="14338"/>
                  </a:lnTo>
                  <a:lnTo>
                    <a:pt x="4178" y="14897"/>
                  </a:lnTo>
                  <a:lnTo>
                    <a:pt x="4279" y="15735"/>
                  </a:lnTo>
                  <a:lnTo>
                    <a:pt x="5041" y="15989"/>
                  </a:lnTo>
                  <a:lnTo>
                    <a:pt x="5422" y="15722"/>
                  </a:lnTo>
                  <a:lnTo>
                    <a:pt x="6798" y="15722"/>
                  </a:lnTo>
                  <a:lnTo>
                    <a:pt x="6997" y="15430"/>
                  </a:lnTo>
                  <a:lnTo>
                    <a:pt x="7664" y="14338"/>
                  </a:lnTo>
                  <a:close/>
                </a:path>
                <a:path w="13334" h="17145">
                  <a:moveTo>
                    <a:pt x="12541" y="13347"/>
                  </a:moveTo>
                  <a:lnTo>
                    <a:pt x="10083" y="13347"/>
                  </a:lnTo>
                  <a:lnTo>
                    <a:pt x="10820" y="13830"/>
                  </a:lnTo>
                  <a:lnTo>
                    <a:pt x="11544" y="14135"/>
                  </a:lnTo>
                  <a:lnTo>
                    <a:pt x="11874" y="14020"/>
                  </a:lnTo>
                  <a:lnTo>
                    <a:pt x="12522" y="13754"/>
                  </a:lnTo>
                  <a:lnTo>
                    <a:pt x="12541" y="13347"/>
                  </a:lnTo>
                  <a:close/>
                </a:path>
                <a:path w="13334" h="17145">
                  <a:moveTo>
                    <a:pt x="939" y="10845"/>
                  </a:moveTo>
                  <a:lnTo>
                    <a:pt x="453" y="11887"/>
                  </a:lnTo>
                  <a:lnTo>
                    <a:pt x="380" y="12293"/>
                  </a:lnTo>
                  <a:lnTo>
                    <a:pt x="482" y="12776"/>
                  </a:lnTo>
                  <a:lnTo>
                    <a:pt x="317" y="12877"/>
                  </a:lnTo>
                  <a:lnTo>
                    <a:pt x="3987" y="12877"/>
                  </a:lnTo>
                  <a:lnTo>
                    <a:pt x="939" y="10845"/>
                  </a:lnTo>
                  <a:close/>
                </a:path>
                <a:path w="13334" h="17145">
                  <a:moveTo>
                    <a:pt x="12596" y="8991"/>
                  </a:moveTo>
                  <a:lnTo>
                    <a:pt x="9994" y="8991"/>
                  </a:lnTo>
                  <a:lnTo>
                    <a:pt x="10553" y="9093"/>
                  </a:lnTo>
                  <a:lnTo>
                    <a:pt x="11048" y="9550"/>
                  </a:lnTo>
                  <a:lnTo>
                    <a:pt x="10528" y="9982"/>
                  </a:lnTo>
                  <a:lnTo>
                    <a:pt x="10299" y="11455"/>
                  </a:lnTo>
                  <a:lnTo>
                    <a:pt x="12309" y="11455"/>
                  </a:lnTo>
                  <a:lnTo>
                    <a:pt x="12412" y="10642"/>
                  </a:lnTo>
                  <a:lnTo>
                    <a:pt x="12992" y="9207"/>
                  </a:lnTo>
                  <a:lnTo>
                    <a:pt x="12596" y="8991"/>
                  </a:lnTo>
                  <a:close/>
                </a:path>
                <a:path w="13334" h="17145">
                  <a:moveTo>
                    <a:pt x="9182" y="0"/>
                  </a:moveTo>
                  <a:lnTo>
                    <a:pt x="8191" y="304"/>
                  </a:lnTo>
                  <a:lnTo>
                    <a:pt x="7188" y="685"/>
                  </a:lnTo>
                  <a:lnTo>
                    <a:pt x="4927" y="1257"/>
                  </a:lnTo>
                  <a:lnTo>
                    <a:pt x="4089" y="1993"/>
                  </a:lnTo>
                  <a:lnTo>
                    <a:pt x="3644" y="3187"/>
                  </a:lnTo>
                  <a:lnTo>
                    <a:pt x="4140" y="5638"/>
                  </a:lnTo>
                  <a:lnTo>
                    <a:pt x="1803" y="7391"/>
                  </a:lnTo>
                  <a:lnTo>
                    <a:pt x="1993" y="9906"/>
                  </a:lnTo>
                  <a:lnTo>
                    <a:pt x="3289" y="10426"/>
                  </a:lnTo>
                  <a:lnTo>
                    <a:pt x="3886" y="8928"/>
                  </a:lnTo>
                  <a:lnTo>
                    <a:pt x="12509" y="8928"/>
                  </a:lnTo>
                  <a:lnTo>
                    <a:pt x="12382" y="8826"/>
                  </a:lnTo>
                  <a:lnTo>
                    <a:pt x="11950" y="7886"/>
                  </a:lnTo>
                  <a:lnTo>
                    <a:pt x="10604" y="7086"/>
                  </a:lnTo>
                  <a:lnTo>
                    <a:pt x="8280" y="6972"/>
                  </a:lnTo>
                  <a:lnTo>
                    <a:pt x="9575" y="4381"/>
                  </a:lnTo>
                  <a:lnTo>
                    <a:pt x="6845" y="3187"/>
                  </a:lnTo>
                  <a:lnTo>
                    <a:pt x="8635" y="1587"/>
                  </a:lnTo>
                  <a:lnTo>
                    <a:pt x="9115" y="304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899" name="object 4899"/>
            <p:cNvSpPr/>
            <p:nvPr/>
          </p:nvSpPr>
          <p:spPr>
            <a:xfrm>
              <a:off x="12268276" y="682125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5194" y="152"/>
                  </a:moveTo>
                  <a:lnTo>
                    <a:pt x="5143" y="12"/>
                  </a:lnTo>
                  <a:lnTo>
                    <a:pt x="4102" y="0"/>
                  </a:lnTo>
                  <a:lnTo>
                    <a:pt x="3378" y="457"/>
                  </a:lnTo>
                  <a:lnTo>
                    <a:pt x="2857" y="1320"/>
                  </a:lnTo>
                  <a:lnTo>
                    <a:pt x="1638" y="952"/>
                  </a:lnTo>
                  <a:lnTo>
                    <a:pt x="622" y="1219"/>
                  </a:lnTo>
                  <a:lnTo>
                    <a:pt x="0" y="2387"/>
                  </a:lnTo>
                  <a:lnTo>
                    <a:pt x="0" y="2514"/>
                  </a:lnTo>
                  <a:lnTo>
                    <a:pt x="1066" y="2413"/>
                  </a:lnTo>
                  <a:lnTo>
                    <a:pt x="2044" y="2108"/>
                  </a:lnTo>
                  <a:lnTo>
                    <a:pt x="2895" y="1422"/>
                  </a:lnTo>
                  <a:lnTo>
                    <a:pt x="3898" y="1422"/>
                  </a:lnTo>
                  <a:lnTo>
                    <a:pt x="4660" y="977"/>
                  </a:lnTo>
                  <a:lnTo>
                    <a:pt x="5194" y="15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0" name="object 4900"/>
            <p:cNvSpPr/>
            <p:nvPr/>
          </p:nvSpPr>
          <p:spPr>
            <a:xfrm>
              <a:off x="12265963" y="6821283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5" h="6984">
                  <a:moveTo>
                    <a:pt x="18209" y="6248"/>
                  </a:moveTo>
                  <a:lnTo>
                    <a:pt x="17056" y="6248"/>
                  </a:lnTo>
                  <a:lnTo>
                    <a:pt x="17208" y="6464"/>
                  </a:lnTo>
                  <a:lnTo>
                    <a:pt x="17246" y="6972"/>
                  </a:lnTo>
                  <a:lnTo>
                    <a:pt x="18124" y="6616"/>
                  </a:lnTo>
                  <a:lnTo>
                    <a:pt x="18209" y="6248"/>
                  </a:lnTo>
                  <a:close/>
                </a:path>
                <a:path w="18415" h="6984">
                  <a:moveTo>
                    <a:pt x="7505" y="114"/>
                  </a:moveTo>
                  <a:lnTo>
                    <a:pt x="6972" y="952"/>
                  </a:lnTo>
                  <a:lnTo>
                    <a:pt x="6210" y="1396"/>
                  </a:lnTo>
                  <a:lnTo>
                    <a:pt x="5207" y="1396"/>
                  </a:lnTo>
                  <a:lnTo>
                    <a:pt x="4356" y="2070"/>
                  </a:lnTo>
                  <a:lnTo>
                    <a:pt x="3390" y="2400"/>
                  </a:lnTo>
                  <a:lnTo>
                    <a:pt x="2311" y="2501"/>
                  </a:lnTo>
                  <a:lnTo>
                    <a:pt x="1765" y="3975"/>
                  </a:lnTo>
                  <a:lnTo>
                    <a:pt x="0" y="5562"/>
                  </a:lnTo>
                  <a:lnTo>
                    <a:pt x="2705" y="6756"/>
                  </a:lnTo>
                  <a:lnTo>
                    <a:pt x="3134" y="5651"/>
                  </a:lnTo>
                  <a:lnTo>
                    <a:pt x="3073" y="3200"/>
                  </a:lnTo>
                  <a:lnTo>
                    <a:pt x="8181" y="3200"/>
                  </a:lnTo>
                  <a:lnTo>
                    <a:pt x="8554" y="2666"/>
                  </a:lnTo>
                  <a:lnTo>
                    <a:pt x="8965" y="1930"/>
                  </a:lnTo>
                  <a:lnTo>
                    <a:pt x="9227" y="1549"/>
                  </a:lnTo>
                  <a:lnTo>
                    <a:pt x="9715" y="1168"/>
                  </a:lnTo>
                  <a:lnTo>
                    <a:pt x="12774" y="1168"/>
                  </a:lnTo>
                  <a:lnTo>
                    <a:pt x="12503" y="952"/>
                  </a:lnTo>
                  <a:lnTo>
                    <a:pt x="12162" y="723"/>
                  </a:lnTo>
                  <a:lnTo>
                    <a:pt x="10604" y="723"/>
                  </a:lnTo>
                  <a:lnTo>
                    <a:pt x="9974" y="330"/>
                  </a:lnTo>
                  <a:lnTo>
                    <a:pt x="8610" y="330"/>
                  </a:lnTo>
                  <a:lnTo>
                    <a:pt x="8064" y="266"/>
                  </a:lnTo>
                  <a:lnTo>
                    <a:pt x="7505" y="114"/>
                  </a:lnTo>
                  <a:close/>
                </a:path>
                <a:path w="18415" h="6984">
                  <a:moveTo>
                    <a:pt x="18091" y="5308"/>
                  </a:moveTo>
                  <a:lnTo>
                    <a:pt x="15938" y="5308"/>
                  </a:lnTo>
                  <a:lnTo>
                    <a:pt x="16047" y="5448"/>
                  </a:lnTo>
                  <a:lnTo>
                    <a:pt x="16091" y="5829"/>
                  </a:lnTo>
                  <a:lnTo>
                    <a:pt x="16002" y="5968"/>
                  </a:lnTo>
                  <a:lnTo>
                    <a:pt x="15900" y="6299"/>
                  </a:lnTo>
                  <a:lnTo>
                    <a:pt x="16560" y="6616"/>
                  </a:lnTo>
                  <a:lnTo>
                    <a:pt x="17056" y="6248"/>
                  </a:lnTo>
                  <a:lnTo>
                    <a:pt x="18209" y="6248"/>
                  </a:lnTo>
                  <a:lnTo>
                    <a:pt x="18091" y="5308"/>
                  </a:lnTo>
                  <a:close/>
                </a:path>
                <a:path w="18415" h="6984">
                  <a:moveTo>
                    <a:pt x="8181" y="3200"/>
                  </a:moveTo>
                  <a:lnTo>
                    <a:pt x="3073" y="3200"/>
                  </a:lnTo>
                  <a:lnTo>
                    <a:pt x="6464" y="6057"/>
                  </a:lnTo>
                  <a:lnTo>
                    <a:pt x="7810" y="5829"/>
                  </a:lnTo>
                  <a:lnTo>
                    <a:pt x="8549" y="4610"/>
                  </a:lnTo>
                  <a:lnTo>
                    <a:pt x="8140" y="4254"/>
                  </a:lnTo>
                  <a:lnTo>
                    <a:pt x="7620" y="3975"/>
                  </a:lnTo>
                  <a:lnTo>
                    <a:pt x="8181" y="3200"/>
                  </a:lnTo>
                  <a:close/>
                </a:path>
                <a:path w="18415" h="6984">
                  <a:moveTo>
                    <a:pt x="15123" y="2816"/>
                  </a:moveTo>
                  <a:lnTo>
                    <a:pt x="15070" y="5257"/>
                  </a:lnTo>
                  <a:lnTo>
                    <a:pt x="15214" y="6019"/>
                  </a:lnTo>
                  <a:lnTo>
                    <a:pt x="15938" y="5308"/>
                  </a:lnTo>
                  <a:lnTo>
                    <a:pt x="18091" y="5308"/>
                  </a:lnTo>
                  <a:lnTo>
                    <a:pt x="17995" y="4546"/>
                  </a:lnTo>
                  <a:lnTo>
                    <a:pt x="15123" y="2816"/>
                  </a:lnTo>
                  <a:close/>
                </a:path>
                <a:path w="18415" h="6984">
                  <a:moveTo>
                    <a:pt x="12774" y="1168"/>
                  </a:moveTo>
                  <a:lnTo>
                    <a:pt x="9715" y="1168"/>
                  </a:lnTo>
                  <a:lnTo>
                    <a:pt x="10261" y="1282"/>
                  </a:lnTo>
                  <a:lnTo>
                    <a:pt x="10854" y="1574"/>
                  </a:lnTo>
                  <a:lnTo>
                    <a:pt x="11506" y="1930"/>
                  </a:lnTo>
                  <a:lnTo>
                    <a:pt x="11571" y="2146"/>
                  </a:lnTo>
                  <a:lnTo>
                    <a:pt x="10363" y="4419"/>
                  </a:lnTo>
                  <a:lnTo>
                    <a:pt x="14965" y="2730"/>
                  </a:lnTo>
                  <a:lnTo>
                    <a:pt x="13652" y="1930"/>
                  </a:lnTo>
                  <a:lnTo>
                    <a:pt x="12774" y="1168"/>
                  </a:lnTo>
                  <a:close/>
                </a:path>
                <a:path w="18415" h="6984">
                  <a:moveTo>
                    <a:pt x="15138" y="2666"/>
                  </a:moveTo>
                  <a:lnTo>
                    <a:pt x="14974" y="2726"/>
                  </a:lnTo>
                  <a:lnTo>
                    <a:pt x="15123" y="2816"/>
                  </a:lnTo>
                  <a:lnTo>
                    <a:pt x="15138" y="2666"/>
                  </a:lnTo>
                  <a:close/>
                </a:path>
                <a:path w="18415" h="6984">
                  <a:moveTo>
                    <a:pt x="11404" y="215"/>
                  </a:moveTo>
                  <a:lnTo>
                    <a:pt x="10604" y="723"/>
                  </a:lnTo>
                  <a:lnTo>
                    <a:pt x="12162" y="723"/>
                  </a:lnTo>
                  <a:lnTo>
                    <a:pt x="11404" y="215"/>
                  </a:lnTo>
                  <a:close/>
                </a:path>
                <a:path w="18415" h="6984">
                  <a:moveTo>
                    <a:pt x="9156" y="0"/>
                  </a:moveTo>
                  <a:lnTo>
                    <a:pt x="8610" y="330"/>
                  </a:lnTo>
                  <a:lnTo>
                    <a:pt x="9974" y="330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1" name="object 4901"/>
            <p:cNvSpPr/>
            <p:nvPr/>
          </p:nvSpPr>
          <p:spPr>
            <a:xfrm>
              <a:off x="12275116" y="68206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812" y="0"/>
                  </a:moveTo>
                  <a:lnTo>
                    <a:pt x="0" y="635"/>
                  </a:lnTo>
                  <a:lnTo>
                    <a:pt x="736" y="927"/>
                  </a:lnTo>
                  <a:lnTo>
                    <a:pt x="1447" y="1371"/>
                  </a:lnTo>
                  <a:lnTo>
                    <a:pt x="2247" y="850"/>
                  </a:lnTo>
                  <a:lnTo>
                    <a:pt x="1511" y="52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2" name="object 4902"/>
            <p:cNvSpPr/>
            <p:nvPr/>
          </p:nvSpPr>
          <p:spPr>
            <a:xfrm>
              <a:off x="12312649" y="69618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15"/>
                  </a:lnTo>
                  <a:lnTo>
                    <a:pt x="101" y="444"/>
                  </a:lnTo>
                  <a:lnTo>
                    <a:pt x="0" y="660"/>
                  </a:lnTo>
                  <a:lnTo>
                    <a:pt x="317" y="533"/>
                  </a:lnTo>
                  <a:lnTo>
                    <a:pt x="965" y="292"/>
                  </a:lnTo>
                  <a:lnTo>
                    <a:pt x="749" y="190"/>
                  </a:lnTo>
                  <a:lnTo>
                    <a:pt x="520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3" name="object 4903"/>
            <p:cNvSpPr/>
            <p:nvPr/>
          </p:nvSpPr>
          <p:spPr>
            <a:xfrm>
              <a:off x="12227573" y="6856894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11404" y="1168"/>
                  </a:moveTo>
                  <a:lnTo>
                    <a:pt x="10769" y="0"/>
                  </a:lnTo>
                  <a:lnTo>
                    <a:pt x="10426" y="977"/>
                  </a:lnTo>
                  <a:lnTo>
                    <a:pt x="9563" y="1841"/>
                  </a:lnTo>
                  <a:lnTo>
                    <a:pt x="10210" y="2984"/>
                  </a:lnTo>
                  <a:lnTo>
                    <a:pt x="10566" y="2019"/>
                  </a:lnTo>
                  <a:lnTo>
                    <a:pt x="11404" y="1168"/>
                  </a:lnTo>
                  <a:close/>
                </a:path>
                <a:path w="12065" h="16509">
                  <a:moveTo>
                    <a:pt x="11912" y="4559"/>
                  </a:moveTo>
                  <a:lnTo>
                    <a:pt x="10541" y="4889"/>
                  </a:lnTo>
                  <a:lnTo>
                    <a:pt x="10617" y="3657"/>
                  </a:lnTo>
                  <a:lnTo>
                    <a:pt x="10210" y="2984"/>
                  </a:lnTo>
                  <a:lnTo>
                    <a:pt x="8864" y="5956"/>
                  </a:lnTo>
                  <a:lnTo>
                    <a:pt x="8064" y="6311"/>
                  </a:lnTo>
                  <a:lnTo>
                    <a:pt x="8064" y="8686"/>
                  </a:lnTo>
                  <a:lnTo>
                    <a:pt x="7645" y="8686"/>
                  </a:lnTo>
                  <a:lnTo>
                    <a:pt x="7404" y="8661"/>
                  </a:lnTo>
                  <a:lnTo>
                    <a:pt x="7442" y="8051"/>
                  </a:lnTo>
                  <a:lnTo>
                    <a:pt x="7950" y="7937"/>
                  </a:lnTo>
                  <a:lnTo>
                    <a:pt x="8064" y="8686"/>
                  </a:lnTo>
                  <a:lnTo>
                    <a:pt x="8064" y="6311"/>
                  </a:lnTo>
                  <a:lnTo>
                    <a:pt x="5803" y="7302"/>
                  </a:lnTo>
                  <a:lnTo>
                    <a:pt x="5245" y="8851"/>
                  </a:lnTo>
                  <a:lnTo>
                    <a:pt x="5168" y="10363"/>
                  </a:lnTo>
                  <a:lnTo>
                    <a:pt x="4787" y="10642"/>
                  </a:lnTo>
                  <a:lnTo>
                    <a:pt x="4559" y="10541"/>
                  </a:lnTo>
                  <a:lnTo>
                    <a:pt x="4508" y="10083"/>
                  </a:lnTo>
                  <a:lnTo>
                    <a:pt x="3886" y="8851"/>
                  </a:lnTo>
                  <a:lnTo>
                    <a:pt x="3009" y="9664"/>
                  </a:lnTo>
                  <a:lnTo>
                    <a:pt x="2209" y="9817"/>
                  </a:lnTo>
                  <a:lnTo>
                    <a:pt x="1739" y="11010"/>
                  </a:lnTo>
                  <a:lnTo>
                    <a:pt x="1092" y="12090"/>
                  </a:lnTo>
                  <a:lnTo>
                    <a:pt x="0" y="12852"/>
                  </a:lnTo>
                  <a:lnTo>
                    <a:pt x="1193" y="13208"/>
                  </a:lnTo>
                  <a:lnTo>
                    <a:pt x="1562" y="15303"/>
                  </a:lnTo>
                  <a:lnTo>
                    <a:pt x="3340" y="14363"/>
                  </a:lnTo>
                  <a:lnTo>
                    <a:pt x="3136" y="14097"/>
                  </a:lnTo>
                  <a:lnTo>
                    <a:pt x="3314" y="14046"/>
                  </a:lnTo>
                  <a:lnTo>
                    <a:pt x="3340" y="14363"/>
                  </a:lnTo>
                  <a:lnTo>
                    <a:pt x="3962" y="15367"/>
                  </a:lnTo>
                  <a:lnTo>
                    <a:pt x="4622" y="14795"/>
                  </a:lnTo>
                  <a:lnTo>
                    <a:pt x="5448" y="14566"/>
                  </a:lnTo>
                  <a:lnTo>
                    <a:pt x="6515" y="14236"/>
                  </a:lnTo>
                  <a:lnTo>
                    <a:pt x="6146" y="15062"/>
                  </a:lnTo>
                  <a:lnTo>
                    <a:pt x="6057" y="15633"/>
                  </a:lnTo>
                  <a:lnTo>
                    <a:pt x="6591" y="15887"/>
                  </a:lnTo>
                  <a:lnTo>
                    <a:pt x="6985" y="15608"/>
                  </a:lnTo>
                  <a:lnTo>
                    <a:pt x="7150" y="15367"/>
                  </a:lnTo>
                  <a:lnTo>
                    <a:pt x="7251" y="14795"/>
                  </a:lnTo>
                  <a:lnTo>
                    <a:pt x="7416" y="14236"/>
                  </a:lnTo>
                  <a:lnTo>
                    <a:pt x="7467" y="14046"/>
                  </a:lnTo>
                  <a:lnTo>
                    <a:pt x="7747" y="13119"/>
                  </a:lnTo>
                  <a:lnTo>
                    <a:pt x="8077" y="12687"/>
                  </a:lnTo>
                  <a:lnTo>
                    <a:pt x="3568" y="12585"/>
                  </a:lnTo>
                  <a:lnTo>
                    <a:pt x="2463" y="12585"/>
                  </a:lnTo>
                  <a:lnTo>
                    <a:pt x="2235" y="12687"/>
                  </a:lnTo>
                  <a:lnTo>
                    <a:pt x="2286" y="12433"/>
                  </a:lnTo>
                  <a:lnTo>
                    <a:pt x="2616" y="12433"/>
                  </a:lnTo>
                  <a:lnTo>
                    <a:pt x="2959" y="12268"/>
                  </a:lnTo>
                  <a:lnTo>
                    <a:pt x="3390" y="11747"/>
                  </a:lnTo>
                  <a:lnTo>
                    <a:pt x="3530" y="12433"/>
                  </a:lnTo>
                  <a:lnTo>
                    <a:pt x="8267" y="12433"/>
                  </a:lnTo>
                  <a:lnTo>
                    <a:pt x="8788" y="11747"/>
                  </a:lnTo>
                  <a:lnTo>
                    <a:pt x="9042" y="10642"/>
                  </a:lnTo>
                  <a:lnTo>
                    <a:pt x="9296" y="9296"/>
                  </a:lnTo>
                  <a:lnTo>
                    <a:pt x="9906" y="9410"/>
                  </a:lnTo>
                  <a:lnTo>
                    <a:pt x="10388" y="9537"/>
                  </a:lnTo>
                  <a:lnTo>
                    <a:pt x="10553" y="9296"/>
                  </a:lnTo>
                  <a:lnTo>
                    <a:pt x="10795" y="8953"/>
                  </a:lnTo>
                  <a:lnTo>
                    <a:pt x="10668" y="8686"/>
                  </a:lnTo>
                  <a:lnTo>
                    <a:pt x="10312" y="7937"/>
                  </a:lnTo>
                  <a:lnTo>
                    <a:pt x="9969" y="7200"/>
                  </a:lnTo>
                  <a:lnTo>
                    <a:pt x="11493" y="6019"/>
                  </a:lnTo>
                  <a:lnTo>
                    <a:pt x="11823" y="4889"/>
                  </a:lnTo>
                  <a:lnTo>
                    <a:pt x="11912" y="4559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4" name="object 4904"/>
            <p:cNvSpPr/>
            <p:nvPr/>
          </p:nvSpPr>
          <p:spPr>
            <a:xfrm>
              <a:off x="12232088" y="68669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57"/>
                  </a:lnTo>
                  <a:lnTo>
                    <a:pt x="266" y="558"/>
                  </a:lnTo>
                  <a:lnTo>
                    <a:pt x="660" y="292"/>
                  </a:lnTo>
                  <a:lnTo>
                    <a:pt x="444" y="190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5" name="object 4905"/>
            <p:cNvSpPr/>
            <p:nvPr/>
          </p:nvSpPr>
          <p:spPr>
            <a:xfrm>
              <a:off x="12308119" y="6892143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7160" y="8496"/>
                  </a:moveTo>
                  <a:lnTo>
                    <a:pt x="4406" y="8496"/>
                  </a:lnTo>
                  <a:lnTo>
                    <a:pt x="5397" y="9029"/>
                  </a:lnTo>
                  <a:lnTo>
                    <a:pt x="4457" y="10083"/>
                  </a:lnTo>
                  <a:lnTo>
                    <a:pt x="5016" y="10744"/>
                  </a:lnTo>
                  <a:lnTo>
                    <a:pt x="6464" y="10325"/>
                  </a:lnTo>
                  <a:lnTo>
                    <a:pt x="6819" y="8978"/>
                  </a:lnTo>
                  <a:lnTo>
                    <a:pt x="7160" y="8496"/>
                  </a:lnTo>
                  <a:close/>
                </a:path>
                <a:path w="14604" h="10795">
                  <a:moveTo>
                    <a:pt x="10394" y="6324"/>
                  </a:moveTo>
                  <a:lnTo>
                    <a:pt x="2311" y="6324"/>
                  </a:lnTo>
                  <a:lnTo>
                    <a:pt x="2190" y="7988"/>
                  </a:lnTo>
                  <a:lnTo>
                    <a:pt x="2293" y="8496"/>
                  </a:lnTo>
                  <a:lnTo>
                    <a:pt x="2363" y="8648"/>
                  </a:lnTo>
                  <a:lnTo>
                    <a:pt x="3009" y="9398"/>
                  </a:lnTo>
                  <a:lnTo>
                    <a:pt x="3352" y="9829"/>
                  </a:lnTo>
                  <a:lnTo>
                    <a:pt x="3568" y="9398"/>
                  </a:lnTo>
                  <a:lnTo>
                    <a:pt x="3669" y="8978"/>
                  </a:lnTo>
                  <a:lnTo>
                    <a:pt x="3721" y="8648"/>
                  </a:lnTo>
                  <a:lnTo>
                    <a:pt x="4406" y="8496"/>
                  </a:lnTo>
                  <a:lnTo>
                    <a:pt x="7160" y="8496"/>
                  </a:lnTo>
                  <a:lnTo>
                    <a:pt x="8470" y="6642"/>
                  </a:lnTo>
                  <a:lnTo>
                    <a:pt x="10369" y="6642"/>
                  </a:lnTo>
                  <a:lnTo>
                    <a:pt x="10394" y="6324"/>
                  </a:lnTo>
                  <a:close/>
                </a:path>
                <a:path w="14604" h="10795">
                  <a:moveTo>
                    <a:pt x="10369" y="6642"/>
                  </a:moveTo>
                  <a:lnTo>
                    <a:pt x="8470" y="6642"/>
                  </a:lnTo>
                  <a:lnTo>
                    <a:pt x="9169" y="7696"/>
                  </a:lnTo>
                  <a:lnTo>
                    <a:pt x="9855" y="7988"/>
                  </a:lnTo>
                  <a:lnTo>
                    <a:pt x="10159" y="7340"/>
                  </a:lnTo>
                  <a:lnTo>
                    <a:pt x="10369" y="6642"/>
                  </a:lnTo>
                  <a:close/>
                </a:path>
                <a:path w="14604" h="10795">
                  <a:moveTo>
                    <a:pt x="2209" y="5295"/>
                  </a:moveTo>
                  <a:lnTo>
                    <a:pt x="520" y="5359"/>
                  </a:lnTo>
                  <a:lnTo>
                    <a:pt x="395" y="5676"/>
                  </a:lnTo>
                  <a:lnTo>
                    <a:pt x="287" y="6578"/>
                  </a:lnTo>
                  <a:lnTo>
                    <a:pt x="596" y="6985"/>
                  </a:lnTo>
                  <a:lnTo>
                    <a:pt x="2311" y="6324"/>
                  </a:lnTo>
                  <a:lnTo>
                    <a:pt x="10394" y="6324"/>
                  </a:lnTo>
                  <a:lnTo>
                    <a:pt x="10401" y="6045"/>
                  </a:lnTo>
                  <a:lnTo>
                    <a:pt x="10109" y="5930"/>
                  </a:lnTo>
                  <a:lnTo>
                    <a:pt x="4013" y="5930"/>
                  </a:lnTo>
                  <a:lnTo>
                    <a:pt x="2971" y="5524"/>
                  </a:lnTo>
                  <a:lnTo>
                    <a:pt x="2209" y="5295"/>
                  </a:lnTo>
                  <a:close/>
                </a:path>
                <a:path w="14604" h="10795">
                  <a:moveTo>
                    <a:pt x="9372" y="0"/>
                  </a:moveTo>
                  <a:lnTo>
                    <a:pt x="6959" y="190"/>
                  </a:lnTo>
                  <a:lnTo>
                    <a:pt x="5016" y="685"/>
                  </a:lnTo>
                  <a:lnTo>
                    <a:pt x="3060" y="990"/>
                  </a:lnTo>
                  <a:lnTo>
                    <a:pt x="903" y="990"/>
                  </a:lnTo>
                  <a:lnTo>
                    <a:pt x="609" y="1651"/>
                  </a:lnTo>
                  <a:lnTo>
                    <a:pt x="0" y="2654"/>
                  </a:lnTo>
                  <a:lnTo>
                    <a:pt x="1790" y="2705"/>
                  </a:lnTo>
                  <a:lnTo>
                    <a:pt x="2108" y="2844"/>
                  </a:lnTo>
                  <a:lnTo>
                    <a:pt x="2387" y="3009"/>
                  </a:lnTo>
                  <a:lnTo>
                    <a:pt x="3238" y="3390"/>
                  </a:lnTo>
                  <a:lnTo>
                    <a:pt x="4444" y="3644"/>
                  </a:lnTo>
                  <a:lnTo>
                    <a:pt x="4013" y="5930"/>
                  </a:lnTo>
                  <a:lnTo>
                    <a:pt x="10109" y="5930"/>
                  </a:lnTo>
                  <a:lnTo>
                    <a:pt x="9461" y="5676"/>
                  </a:lnTo>
                  <a:lnTo>
                    <a:pt x="7950" y="5029"/>
                  </a:lnTo>
                  <a:lnTo>
                    <a:pt x="8058" y="3441"/>
                  </a:lnTo>
                  <a:lnTo>
                    <a:pt x="8523" y="2374"/>
                  </a:lnTo>
                  <a:lnTo>
                    <a:pt x="3962" y="2374"/>
                  </a:lnTo>
                  <a:lnTo>
                    <a:pt x="3936" y="1955"/>
                  </a:lnTo>
                  <a:lnTo>
                    <a:pt x="4063" y="1905"/>
                  </a:lnTo>
                  <a:lnTo>
                    <a:pt x="12524" y="1841"/>
                  </a:lnTo>
                  <a:lnTo>
                    <a:pt x="11137" y="990"/>
                  </a:lnTo>
                  <a:lnTo>
                    <a:pt x="3060" y="990"/>
                  </a:lnTo>
                  <a:lnTo>
                    <a:pt x="1015" y="736"/>
                  </a:lnTo>
                  <a:lnTo>
                    <a:pt x="10684" y="736"/>
                  </a:lnTo>
                  <a:lnTo>
                    <a:pt x="9372" y="0"/>
                  </a:lnTo>
                  <a:close/>
                </a:path>
                <a:path w="14604" h="10795">
                  <a:moveTo>
                    <a:pt x="13726" y="3441"/>
                  </a:moveTo>
                  <a:lnTo>
                    <a:pt x="12318" y="3441"/>
                  </a:lnTo>
                  <a:lnTo>
                    <a:pt x="13665" y="4953"/>
                  </a:lnTo>
                  <a:lnTo>
                    <a:pt x="14287" y="3898"/>
                  </a:lnTo>
                  <a:lnTo>
                    <a:pt x="13726" y="3441"/>
                  </a:lnTo>
                  <a:close/>
                </a:path>
                <a:path w="14604" h="10795">
                  <a:moveTo>
                    <a:pt x="12871" y="2057"/>
                  </a:moveTo>
                  <a:lnTo>
                    <a:pt x="8661" y="2057"/>
                  </a:lnTo>
                  <a:lnTo>
                    <a:pt x="10071" y="3835"/>
                  </a:lnTo>
                  <a:lnTo>
                    <a:pt x="12318" y="3441"/>
                  </a:lnTo>
                  <a:lnTo>
                    <a:pt x="13726" y="3441"/>
                  </a:lnTo>
                  <a:lnTo>
                    <a:pt x="13398" y="3175"/>
                  </a:lnTo>
                  <a:lnTo>
                    <a:pt x="13258" y="2298"/>
                  </a:lnTo>
                  <a:lnTo>
                    <a:pt x="12871" y="2057"/>
                  </a:lnTo>
                  <a:close/>
                </a:path>
                <a:path w="14604" h="10795">
                  <a:moveTo>
                    <a:pt x="12524" y="1841"/>
                  </a:moveTo>
                  <a:lnTo>
                    <a:pt x="4152" y="1841"/>
                  </a:lnTo>
                  <a:lnTo>
                    <a:pt x="4152" y="2209"/>
                  </a:lnTo>
                  <a:lnTo>
                    <a:pt x="3962" y="2374"/>
                  </a:lnTo>
                  <a:lnTo>
                    <a:pt x="8523" y="2374"/>
                  </a:lnTo>
                  <a:lnTo>
                    <a:pt x="8661" y="2057"/>
                  </a:lnTo>
                  <a:lnTo>
                    <a:pt x="12871" y="2057"/>
                  </a:lnTo>
                  <a:lnTo>
                    <a:pt x="12524" y="1841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6" name="object 4906"/>
            <p:cNvSpPr/>
            <p:nvPr/>
          </p:nvSpPr>
          <p:spPr>
            <a:xfrm>
              <a:off x="12317766" y="6897035"/>
              <a:ext cx="8255" cy="17145"/>
            </a:xfrm>
            <a:custGeom>
              <a:avLst/>
              <a:gdLst/>
              <a:ahLst/>
              <a:cxnLst/>
              <a:rect l="l" t="t" r="r" b="b"/>
              <a:pathLst>
                <a:path w="8254" h="17145">
                  <a:moveTo>
                    <a:pt x="4102" y="0"/>
                  </a:moveTo>
                  <a:lnTo>
                    <a:pt x="4216" y="1866"/>
                  </a:lnTo>
                  <a:lnTo>
                    <a:pt x="4698" y="3619"/>
                  </a:lnTo>
                  <a:lnTo>
                    <a:pt x="5956" y="6540"/>
                  </a:lnTo>
                  <a:lnTo>
                    <a:pt x="4457" y="7683"/>
                  </a:lnTo>
                  <a:lnTo>
                    <a:pt x="3848" y="8115"/>
                  </a:lnTo>
                  <a:lnTo>
                    <a:pt x="3162" y="8432"/>
                  </a:lnTo>
                  <a:lnTo>
                    <a:pt x="1358" y="7454"/>
                  </a:lnTo>
                  <a:lnTo>
                    <a:pt x="1854" y="6591"/>
                  </a:lnTo>
                  <a:lnTo>
                    <a:pt x="2946" y="4038"/>
                  </a:lnTo>
                  <a:lnTo>
                    <a:pt x="2044" y="3086"/>
                  </a:lnTo>
                  <a:lnTo>
                    <a:pt x="507" y="2451"/>
                  </a:lnTo>
                  <a:lnTo>
                    <a:pt x="203" y="3098"/>
                  </a:lnTo>
                  <a:lnTo>
                    <a:pt x="520" y="4267"/>
                  </a:lnTo>
                  <a:lnTo>
                    <a:pt x="1460" y="5346"/>
                  </a:lnTo>
                  <a:lnTo>
                    <a:pt x="952" y="6692"/>
                  </a:lnTo>
                  <a:lnTo>
                    <a:pt x="647" y="6832"/>
                  </a:lnTo>
                  <a:lnTo>
                    <a:pt x="0" y="7061"/>
                  </a:lnTo>
                  <a:lnTo>
                    <a:pt x="1612" y="8788"/>
                  </a:lnTo>
                  <a:lnTo>
                    <a:pt x="2616" y="10909"/>
                  </a:lnTo>
                  <a:lnTo>
                    <a:pt x="4165" y="13601"/>
                  </a:lnTo>
                  <a:lnTo>
                    <a:pt x="3898" y="14046"/>
                  </a:lnTo>
                  <a:lnTo>
                    <a:pt x="3162" y="14198"/>
                  </a:lnTo>
                  <a:lnTo>
                    <a:pt x="2857" y="14935"/>
                  </a:lnTo>
                  <a:lnTo>
                    <a:pt x="2324" y="15659"/>
                  </a:lnTo>
                  <a:lnTo>
                    <a:pt x="2920" y="16497"/>
                  </a:lnTo>
                  <a:lnTo>
                    <a:pt x="3543" y="15544"/>
                  </a:lnTo>
                  <a:lnTo>
                    <a:pt x="4165" y="14846"/>
                  </a:lnTo>
                  <a:lnTo>
                    <a:pt x="7823" y="16814"/>
                  </a:lnTo>
                  <a:lnTo>
                    <a:pt x="7670" y="15290"/>
                  </a:lnTo>
                  <a:lnTo>
                    <a:pt x="7416" y="13741"/>
                  </a:lnTo>
                  <a:lnTo>
                    <a:pt x="5727" y="12865"/>
                  </a:lnTo>
                  <a:lnTo>
                    <a:pt x="8166" y="11315"/>
                  </a:lnTo>
                  <a:lnTo>
                    <a:pt x="5359" y="9156"/>
                  </a:lnTo>
                  <a:lnTo>
                    <a:pt x="6616" y="8153"/>
                  </a:lnTo>
                  <a:lnTo>
                    <a:pt x="7226" y="7162"/>
                  </a:lnTo>
                  <a:lnTo>
                    <a:pt x="7505" y="4216"/>
                  </a:lnTo>
                  <a:lnTo>
                    <a:pt x="5956" y="204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F38DB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7" name="object 4907"/>
            <p:cNvSpPr/>
            <p:nvPr/>
          </p:nvSpPr>
          <p:spPr>
            <a:xfrm>
              <a:off x="12323139" y="6904210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1854" y="0"/>
                  </a:moveTo>
                  <a:lnTo>
                    <a:pt x="1257" y="990"/>
                  </a:lnTo>
                  <a:lnTo>
                    <a:pt x="0" y="1981"/>
                  </a:lnTo>
                  <a:lnTo>
                    <a:pt x="2806" y="4152"/>
                  </a:lnTo>
                  <a:lnTo>
                    <a:pt x="355" y="5702"/>
                  </a:lnTo>
                  <a:lnTo>
                    <a:pt x="2057" y="6565"/>
                  </a:lnTo>
                  <a:lnTo>
                    <a:pt x="3962" y="6083"/>
                  </a:lnTo>
                  <a:lnTo>
                    <a:pt x="3962" y="7340"/>
                  </a:lnTo>
                  <a:lnTo>
                    <a:pt x="2438" y="9893"/>
                  </a:lnTo>
                  <a:lnTo>
                    <a:pt x="2654" y="11290"/>
                  </a:lnTo>
                  <a:lnTo>
                    <a:pt x="3238" y="12788"/>
                  </a:lnTo>
                  <a:lnTo>
                    <a:pt x="3619" y="13309"/>
                  </a:lnTo>
                  <a:lnTo>
                    <a:pt x="3543" y="13855"/>
                  </a:lnTo>
                  <a:lnTo>
                    <a:pt x="3289" y="14414"/>
                  </a:lnTo>
                  <a:lnTo>
                    <a:pt x="4254" y="14300"/>
                  </a:lnTo>
                  <a:lnTo>
                    <a:pt x="4838" y="13550"/>
                  </a:lnTo>
                  <a:lnTo>
                    <a:pt x="5549" y="13042"/>
                  </a:lnTo>
                  <a:lnTo>
                    <a:pt x="5003" y="12204"/>
                  </a:lnTo>
                  <a:lnTo>
                    <a:pt x="5473" y="11480"/>
                  </a:lnTo>
                  <a:lnTo>
                    <a:pt x="5803" y="10731"/>
                  </a:lnTo>
                  <a:lnTo>
                    <a:pt x="4952" y="10198"/>
                  </a:lnTo>
                  <a:lnTo>
                    <a:pt x="5816" y="8445"/>
                  </a:lnTo>
                  <a:lnTo>
                    <a:pt x="6946" y="8115"/>
                  </a:lnTo>
                  <a:lnTo>
                    <a:pt x="8153" y="8102"/>
                  </a:lnTo>
                  <a:lnTo>
                    <a:pt x="8102" y="6756"/>
                  </a:lnTo>
                  <a:lnTo>
                    <a:pt x="7823" y="5499"/>
                  </a:lnTo>
                  <a:lnTo>
                    <a:pt x="5651" y="4038"/>
                  </a:lnTo>
                  <a:lnTo>
                    <a:pt x="9842" y="3797"/>
                  </a:lnTo>
                  <a:lnTo>
                    <a:pt x="5600" y="2844"/>
                  </a:lnTo>
                  <a:lnTo>
                    <a:pt x="5270" y="3962"/>
                  </a:lnTo>
                  <a:lnTo>
                    <a:pt x="5041" y="5207"/>
                  </a:lnTo>
                  <a:lnTo>
                    <a:pt x="4737" y="5384"/>
                  </a:lnTo>
                  <a:lnTo>
                    <a:pt x="3657" y="4038"/>
                  </a:lnTo>
                  <a:lnTo>
                    <a:pt x="2743" y="2705"/>
                  </a:lnTo>
                  <a:lnTo>
                    <a:pt x="3848" y="939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8" name="object 4908"/>
            <p:cNvSpPr/>
            <p:nvPr/>
          </p:nvSpPr>
          <p:spPr>
            <a:xfrm>
              <a:off x="12323572" y="6882476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2349" y="5866"/>
                  </a:moveTo>
                  <a:lnTo>
                    <a:pt x="1968" y="6031"/>
                  </a:lnTo>
                  <a:lnTo>
                    <a:pt x="1168" y="6298"/>
                  </a:lnTo>
                  <a:lnTo>
                    <a:pt x="0" y="7301"/>
                  </a:lnTo>
                  <a:lnTo>
                    <a:pt x="520" y="7593"/>
                  </a:lnTo>
                  <a:lnTo>
                    <a:pt x="952" y="7936"/>
                  </a:lnTo>
                  <a:lnTo>
                    <a:pt x="1016" y="8584"/>
                  </a:lnTo>
                  <a:lnTo>
                    <a:pt x="1765" y="8940"/>
                  </a:lnTo>
                  <a:lnTo>
                    <a:pt x="2565" y="9206"/>
                  </a:lnTo>
                  <a:lnTo>
                    <a:pt x="2755" y="10159"/>
                  </a:lnTo>
                  <a:lnTo>
                    <a:pt x="5118" y="12038"/>
                  </a:lnTo>
                  <a:lnTo>
                    <a:pt x="5753" y="12356"/>
                  </a:lnTo>
                  <a:lnTo>
                    <a:pt x="6057" y="11657"/>
                  </a:lnTo>
                  <a:lnTo>
                    <a:pt x="6019" y="10946"/>
                  </a:lnTo>
                  <a:lnTo>
                    <a:pt x="5524" y="9359"/>
                  </a:lnTo>
                  <a:lnTo>
                    <a:pt x="5842" y="8851"/>
                  </a:lnTo>
                  <a:lnTo>
                    <a:pt x="6756" y="8698"/>
                  </a:lnTo>
                  <a:lnTo>
                    <a:pt x="6419" y="7200"/>
                  </a:lnTo>
                  <a:lnTo>
                    <a:pt x="3860" y="7200"/>
                  </a:lnTo>
                  <a:lnTo>
                    <a:pt x="2851" y="6234"/>
                  </a:lnTo>
                  <a:lnTo>
                    <a:pt x="2349" y="5866"/>
                  </a:lnTo>
                  <a:close/>
                </a:path>
                <a:path w="6984" h="12700">
                  <a:moveTo>
                    <a:pt x="3396" y="0"/>
                  </a:moveTo>
                  <a:lnTo>
                    <a:pt x="2997" y="710"/>
                  </a:lnTo>
                  <a:lnTo>
                    <a:pt x="3149" y="1497"/>
                  </a:lnTo>
                  <a:lnTo>
                    <a:pt x="3162" y="2259"/>
                  </a:lnTo>
                  <a:lnTo>
                    <a:pt x="4203" y="4596"/>
                  </a:lnTo>
                  <a:lnTo>
                    <a:pt x="4815" y="6031"/>
                  </a:lnTo>
                  <a:lnTo>
                    <a:pt x="4927" y="6704"/>
                  </a:lnTo>
                  <a:lnTo>
                    <a:pt x="3860" y="7200"/>
                  </a:lnTo>
                  <a:lnTo>
                    <a:pt x="6419" y="7200"/>
                  </a:lnTo>
                  <a:lnTo>
                    <a:pt x="6193" y="6234"/>
                  </a:lnTo>
                  <a:lnTo>
                    <a:pt x="5765" y="515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F38D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09" name="object 4909"/>
            <p:cNvSpPr/>
            <p:nvPr/>
          </p:nvSpPr>
          <p:spPr>
            <a:xfrm>
              <a:off x="12315082" y="688767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060" y="0"/>
                  </a:moveTo>
                  <a:lnTo>
                    <a:pt x="1892" y="749"/>
                  </a:lnTo>
                  <a:lnTo>
                    <a:pt x="1765" y="2273"/>
                  </a:lnTo>
                  <a:lnTo>
                    <a:pt x="546" y="3314"/>
                  </a:lnTo>
                  <a:lnTo>
                    <a:pt x="0" y="4660"/>
                  </a:lnTo>
                  <a:lnTo>
                    <a:pt x="2413" y="4457"/>
                  </a:lnTo>
                  <a:lnTo>
                    <a:pt x="4368" y="5575"/>
                  </a:lnTo>
                  <a:lnTo>
                    <a:pt x="6299" y="6769"/>
                  </a:lnTo>
                  <a:lnTo>
                    <a:pt x="6400" y="6553"/>
                  </a:lnTo>
                  <a:lnTo>
                    <a:pt x="6515" y="6349"/>
                  </a:lnTo>
                  <a:lnTo>
                    <a:pt x="6604" y="6108"/>
                  </a:lnTo>
                  <a:lnTo>
                    <a:pt x="5346" y="5397"/>
                  </a:lnTo>
                  <a:lnTo>
                    <a:pt x="5397" y="3975"/>
                  </a:lnTo>
                  <a:lnTo>
                    <a:pt x="4864" y="2870"/>
                  </a:lnTo>
                  <a:lnTo>
                    <a:pt x="4610" y="2463"/>
                  </a:lnTo>
                  <a:lnTo>
                    <a:pt x="4267" y="2070"/>
                  </a:lnTo>
                  <a:lnTo>
                    <a:pt x="3848" y="152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F27D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0" name="object 4910"/>
            <p:cNvSpPr/>
            <p:nvPr/>
          </p:nvSpPr>
          <p:spPr>
            <a:xfrm>
              <a:off x="12319954" y="688978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3606" y="0"/>
                  </a:moveTo>
                  <a:lnTo>
                    <a:pt x="2438" y="330"/>
                  </a:lnTo>
                  <a:lnTo>
                    <a:pt x="1358" y="1257"/>
                  </a:lnTo>
                  <a:lnTo>
                    <a:pt x="0" y="762"/>
                  </a:lnTo>
                  <a:lnTo>
                    <a:pt x="533" y="1866"/>
                  </a:lnTo>
                  <a:lnTo>
                    <a:pt x="469" y="3276"/>
                  </a:lnTo>
                  <a:lnTo>
                    <a:pt x="1739" y="4000"/>
                  </a:lnTo>
                  <a:lnTo>
                    <a:pt x="2882" y="4076"/>
                  </a:lnTo>
                  <a:lnTo>
                    <a:pt x="3911" y="3898"/>
                  </a:lnTo>
                  <a:lnTo>
                    <a:pt x="4686" y="2921"/>
                  </a:lnTo>
                  <a:lnTo>
                    <a:pt x="3505" y="2413"/>
                  </a:lnTo>
                  <a:lnTo>
                    <a:pt x="3949" y="1854"/>
                  </a:lnTo>
                  <a:lnTo>
                    <a:pt x="4635" y="1270"/>
                  </a:lnTo>
                  <a:lnTo>
                    <a:pt x="4584" y="622"/>
                  </a:lnTo>
                  <a:lnTo>
                    <a:pt x="4140" y="279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1" name="object 4911"/>
            <p:cNvSpPr/>
            <p:nvPr/>
          </p:nvSpPr>
          <p:spPr>
            <a:xfrm>
              <a:off x="12323352" y="689230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841" y="0"/>
                  </a:moveTo>
                  <a:lnTo>
                    <a:pt x="1295" y="406"/>
                  </a:lnTo>
                  <a:lnTo>
                    <a:pt x="1803" y="1193"/>
                  </a:lnTo>
                  <a:lnTo>
                    <a:pt x="2603" y="2006"/>
                  </a:lnTo>
                  <a:lnTo>
                    <a:pt x="1498" y="3708"/>
                  </a:lnTo>
                  <a:lnTo>
                    <a:pt x="0" y="3771"/>
                  </a:lnTo>
                  <a:lnTo>
                    <a:pt x="889" y="5524"/>
                  </a:lnTo>
                  <a:lnTo>
                    <a:pt x="2108" y="3962"/>
                  </a:lnTo>
                  <a:lnTo>
                    <a:pt x="4038" y="3568"/>
                  </a:lnTo>
                  <a:lnTo>
                    <a:pt x="5346" y="2209"/>
                  </a:lnTo>
                  <a:lnTo>
                    <a:pt x="4546" y="1600"/>
                  </a:lnTo>
                  <a:lnTo>
                    <a:pt x="3759" y="965"/>
                  </a:lnTo>
                  <a:lnTo>
                    <a:pt x="2959" y="342"/>
                  </a:lnTo>
                  <a:lnTo>
                    <a:pt x="2400" y="12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2" name="object 4912"/>
            <p:cNvSpPr/>
            <p:nvPr/>
          </p:nvSpPr>
          <p:spPr>
            <a:xfrm>
              <a:off x="12329096" y="689117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31" y="0"/>
                  </a:moveTo>
                  <a:lnTo>
                    <a:pt x="317" y="152"/>
                  </a:lnTo>
                  <a:lnTo>
                    <a:pt x="0" y="660"/>
                  </a:lnTo>
                  <a:lnTo>
                    <a:pt x="266" y="1536"/>
                  </a:lnTo>
                  <a:lnTo>
                    <a:pt x="495" y="2247"/>
                  </a:lnTo>
                  <a:lnTo>
                    <a:pt x="533" y="2959"/>
                  </a:lnTo>
                  <a:lnTo>
                    <a:pt x="228" y="3657"/>
                  </a:lnTo>
                  <a:lnTo>
                    <a:pt x="1231" y="4495"/>
                  </a:lnTo>
                  <a:lnTo>
                    <a:pt x="2247" y="5384"/>
                  </a:lnTo>
                  <a:lnTo>
                    <a:pt x="2832" y="328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3" name="object 4913"/>
            <p:cNvSpPr/>
            <p:nvPr/>
          </p:nvSpPr>
          <p:spPr>
            <a:xfrm>
              <a:off x="12332675" y="689702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320" y="0"/>
                  </a:moveTo>
                  <a:lnTo>
                    <a:pt x="977" y="114"/>
                  </a:lnTo>
                  <a:lnTo>
                    <a:pt x="330" y="355"/>
                  </a:lnTo>
                  <a:lnTo>
                    <a:pt x="228" y="596"/>
                  </a:lnTo>
                  <a:lnTo>
                    <a:pt x="25" y="1016"/>
                  </a:lnTo>
                  <a:lnTo>
                    <a:pt x="368" y="2006"/>
                  </a:lnTo>
                  <a:lnTo>
                    <a:pt x="622" y="2654"/>
                  </a:lnTo>
                  <a:lnTo>
                    <a:pt x="838" y="3302"/>
                  </a:lnTo>
                  <a:lnTo>
                    <a:pt x="1092" y="3962"/>
                  </a:lnTo>
                  <a:lnTo>
                    <a:pt x="3327" y="2120"/>
                  </a:lnTo>
                  <a:lnTo>
                    <a:pt x="3340" y="1511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057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4" name="object 4914"/>
            <p:cNvSpPr/>
            <p:nvPr/>
          </p:nvSpPr>
          <p:spPr>
            <a:xfrm>
              <a:off x="12331116" y="689804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76" y="0"/>
                  </a:moveTo>
                  <a:lnTo>
                    <a:pt x="571" y="136"/>
                  </a:lnTo>
                  <a:lnTo>
                    <a:pt x="355" y="987"/>
                  </a:lnTo>
                  <a:lnTo>
                    <a:pt x="0" y="1698"/>
                  </a:lnTo>
                  <a:lnTo>
                    <a:pt x="558" y="2689"/>
                  </a:lnTo>
                  <a:lnTo>
                    <a:pt x="888" y="3159"/>
                  </a:lnTo>
                  <a:lnTo>
                    <a:pt x="1600" y="4251"/>
                  </a:lnTo>
                  <a:lnTo>
                    <a:pt x="2158" y="3730"/>
                  </a:lnTo>
                  <a:lnTo>
                    <a:pt x="2654" y="294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171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5" name="object 4915"/>
            <p:cNvSpPr/>
            <p:nvPr/>
          </p:nvSpPr>
          <p:spPr>
            <a:xfrm>
              <a:off x="12326978" y="690066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11" y="0"/>
                  </a:moveTo>
                  <a:lnTo>
                    <a:pt x="1193" y="292"/>
                  </a:lnTo>
                  <a:lnTo>
                    <a:pt x="939" y="774"/>
                  </a:lnTo>
                  <a:lnTo>
                    <a:pt x="330" y="1879"/>
                  </a:lnTo>
                  <a:lnTo>
                    <a:pt x="0" y="2997"/>
                  </a:lnTo>
                  <a:lnTo>
                    <a:pt x="990" y="4089"/>
                  </a:lnTo>
                  <a:lnTo>
                    <a:pt x="1447" y="3251"/>
                  </a:lnTo>
                  <a:lnTo>
                    <a:pt x="1955" y="2425"/>
                  </a:lnTo>
                  <a:lnTo>
                    <a:pt x="2400" y="1600"/>
                  </a:lnTo>
                  <a:lnTo>
                    <a:pt x="2692" y="1079"/>
                  </a:lnTo>
                  <a:lnTo>
                    <a:pt x="2438" y="673"/>
                  </a:lnTo>
                  <a:lnTo>
                    <a:pt x="2044" y="35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7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6" name="object 4916"/>
            <p:cNvSpPr/>
            <p:nvPr/>
          </p:nvSpPr>
          <p:spPr>
            <a:xfrm>
              <a:off x="12328748" y="689755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197" y="0"/>
                  </a:moveTo>
                  <a:lnTo>
                    <a:pt x="1257" y="685"/>
                  </a:lnTo>
                  <a:lnTo>
                    <a:pt x="0" y="647"/>
                  </a:lnTo>
                  <a:lnTo>
                    <a:pt x="165" y="1701"/>
                  </a:lnTo>
                  <a:lnTo>
                    <a:pt x="292" y="2387"/>
                  </a:lnTo>
                  <a:lnTo>
                    <a:pt x="1384" y="2705"/>
                  </a:lnTo>
                  <a:lnTo>
                    <a:pt x="1981" y="2285"/>
                  </a:lnTo>
                  <a:lnTo>
                    <a:pt x="2311" y="2031"/>
                  </a:lnTo>
                  <a:lnTo>
                    <a:pt x="2133" y="1066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7" name="object 4917"/>
            <p:cNvSpPr/>
            <p:nvPr/>
          </p:nvSpPr>
          <p:spPr>
            <a:xfrm>
              <a:off x="12331467" y="689430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52" y="0"/>
                  </a:moveTo>
                  <a:lnTo>
                    <a:pt x="558" y="88"/>
                  </a:lnTo>
                  <a:lnTo>
                    <a:pt x="1092" y="1028"/>
                  </a:lnTo>
                  <a:lnTo>
                    <a:pt x="0" y="2489"/>
                  </a:lnTo>
                  <a:lnTo>
                    <a:pt x="1523" y="3073"/>
                  </a:lnTo>
                  <a:lnTo>
                    <a:pt x="1638" y="2870"/>
                  </a:lnTo>
                  <a:lnTo>
                    <a:pt x="1739" y="2654"/>
                  </a:lnTo>
                  <a:lnTo>
                    <a:pt x="1854" y="2438"/>
                  </a:lnTo>
                  <a:lnTo>
                    <a:pt x="2171" y="1244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8" name="object 4918"/>
            <p:cNvSpPr/>
            <p:nvPr/>
          </p:nvSpPr>
          <p:spPr>
            <a:xfrm>
              <a:off x="12328136" y="691427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117" y="0"/>
                  </a:moveTo>
                  <a:lnTo>
                    <a:pt x="1015" y="241"/>
                  </a:lnTo>
                  <a:lnTo>
                    <a:pt x="812" y="660"/>
                  </a:lnTo>
                  <a:lnTo>
                    <a:pt x="469" y="1409"/>
                  </a:lnTo>
                  <a:lnTo>
                    <a:pt x="0" y="2146"/>
                  </a:lnTo>
                  <a:lnTo>
                    <a:pt x="533" y="2971"/>
                  </a:lnTo>
                  <a:lnTo>
                    <a:pt x="558" y="1955"/>
                  </a:lnTo>
                  <a:lnTo>
                    <a:pt x="3276" y="144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19" name="object 4919"/>
            <p:cNvSpPr/>
            <p:nvPr/>
          </p:nvSpPr>
          <p:spPr>
            <a:xfrm>
              <a:off x="12332247" y="690831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55" y="1536"/>
                  </a:moveTo>
                  <a:lnTo>
                    <a:pt x="1841" y="1333"/>
                  </a:lnTo>
                  <a:lnTo>
                    <a:pt x="1562" y="1384"/>
                  </a:lnTo>
                  <a:lnTo>
                    <a:pt x="1143" y="1485"/>
                  </a:lnTo>
                  <a:lnTo>
                    <a:pt x="609" y="1587"/>
                  </a:lnTo>
                  <a:lnTo>
                    <a:pt x="317" y="1879"/>
                  </a:lnTo>
                  <a:lnTo>
                    <a:pt x="0" y="2222"/>
                  </a:lnTo>
                  <a:lnTo>
                    <a:pt x="368" y="2476"/>
                  </a:lnTo>
                  <a:lnTo>
                    <a:pt x="1219" y="2476"/>
                  </a:lnTo>
                  <a:lnTo>
                    <a:pt x="1663" y="2311"/>
                  </a:lnTo>
                  <a:lnTo>
                    <a:pt x="1905" y="1828"/>
                  </a:lnTo>
                  <a:lnTo>
                    <a:pt x="1955" y="1536"/>
                  </a:lnTo>
                  <a:close/>
                </a:path>
                <a:path w="3175" h="2540">
                  <a:moveTo>
                    <a:pt x="3149" y="266"/>
                  </a:moveTo>
                  <a:lnTo>
                    <a:pt x="3048" y="50"/>
                  </a:lnTo>
                  <a:lnTo>
                    <a:pt x="2870" y="0"/>
                  </a:lnTo>
                  <a:lnTo>
                    <a:pt x="2654" y="101"/>
                  </a:lnTo>
                  <a:lnTo>
                    <a:pt x="2755" y="381"/>
                  </a:lnTo>
                  <a:lnTo>
                    <a:pt x="2908" y="431"/>
                  </a:lnTo>
                  <a:lnTo>
                    <a:pt x="3149" y="266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0" name="object 4920"/>
            <p:cNvSpPr/>
            <p:nvPr/>
          </p:nvSpPr>
          <p:spPr>
            <a:xfrm>
              <a:off x="12292421" y="6954094"/>
              <a:ext cx="17780" cy="15875"/>
            </a:xfrm>
            <a:custGeom>
              <a:avLst/>
              <a:gdLst/>
              <a:ahLst/>
              <a:cxnLst/>
              <a:rect l="l" t="t" r="r" b="b"/>
              <a:pathLst>
                <a:path w="17779" h="15875">
                  <a:moveTo>
                    <a:pt x="14389" y="0"/>
                  </a:moveTo>
                  <a:lnTo>
                    <a:pt x="13030" y="1917"/>
                  </a:lnTo>
                  <a:lnTo>
                    <a:pt x="10845" y="2336"/>
                  </a:lnTo>
                  <a:lnTo>
                    <a:pt x="8851" y="3136"/>
                  </a:lnTo>
                  <a:lnTo>
                    <a:pt x="8534" y="3860"/>
                  </a:lnTo>
                  <a:lnTo>
                    <a:pt x="8255" y="4686"/>
                  </a:lnTo>
                  <a:lnTo>
                    <a:pt x="7302" y="4889"/>
                  </a:lnTo>
                  <a:lnTo>
                    <a:pt x="6997" y="5499"/>
                  </a:lnTo>
                  <a:lnTo>
                    <a:pt x="7175" y="6502"/>
                  </a:lnTo>
                  <a:lnTo>
                    <a:pt x="6997" y="7467"/>
                  </a:lnTo>
                  <a:lnTo>
                    <a:pt x="6540" y="8394"/>
                  </a:lnTo>
                  <a:lnTo>
                    <a:pt x="6731" y="9410"/>
                  </a:lnTo>
                  <a:lnTo>
                    <a:pt x="5753" y="11391"/>
                  </a:lnTo>
                  <a:lnTo>
                    <a:pt x="4851" y="11798"/>
                  </a:lnTo>
                  <a:lnTo>
                    <a:pt x="4483" y="12484"/>
                  </a:lnTo>
                  <a:lnTo>
                    <a:pt x="4305" y="13385"/>
                  </a:lnTo>
                  <a:lnTo>
                    <a:pt x="3098" y="13462"/>
                  </a:lnTo>
                  <a:lnTo>
                    <a:pt x="2743" y="13347"/>
                  </a:lnTo>
                  <a:lnTo>
                    <a:pt x="2374" y="13792"/>
                  </a:lnTo>
                  <a:lnTo>
                    <a:pt x="1981" y="14185"/>
                  </a:lnTo>
                  <a:lnTo>
                    <a:pt x="1346" y="14236"/>
                  </a:lnTo>
                  <a:lnTo>
                    <a:pt x="355" y="14592"/>
                  </a:lnTo>
                  <a:lnTo>
                    <a:pt x="139" y="14986"/>
                  </a:lnTo>
                  <a:lnTo>
                    <a:pt x="0" y="15163"/>
                  </a:lnTo>
                  <a:lnTo>
                    <a:pt x="444" y="15405"/>
                  </a:lnTo>
                  <a:lnTo>
                    <a:pt x="1384" y="15836"/>
                  </a:lnTo>
                  <a:lnTo>
                    <a:pt x="2374" y="15494"/>
                  </a:lnTo>
                  <a:lnTo>
                    <a:pt x="2908" y="14960"/>
                  </a:lnTo>
                  <a:lnTo>
                    <a:pt x="3581" y="14757"/>
                  </a:lnTo>
                  <a:lnTo>
                    <a:pt x="4305" y="14757"/>
                  </a:lnTo>
                  <a:lnTo>
                    <a:pt x="4953" y="13335"/>
                  </a:lnTo>
                  <a:lnTo>
                    <a:pt x="7874" y="13538"/>
                  </a:lnTo>
                  <a:lnTo>
                    <a:pt x="7035" y="10985"/>
                  </a:lnTo>
                  <a:lnTo>
                    <a:pt x="6921" y="10566"/>
                  </a:lnTo>
                  <a:lnTo>
                    <a:pt x="10045" y="9296"/>
                  </a:lnTo>
                  <a:lnTo>
                    <a:pt x="12090" y="9207"/>
                  </a:lnTo>
                  <a:lnTo>
                    <a:pt x="15379" y="10185"/>
                  </a:lnTo>
                  <a:lnTo>
                    <a:pt x="16395" y="10185"/>
                  </a:lnTo>
                  <a:lnTo>
                    <a:pt x="17132" y="9702"/>
                  </a:lnTo>
                  <a:lnTo>
                    <a:pt x="17640" y="8851"/>
                  </a:lnTo>
                  <a:lnTo>
                    <a:pt x="16802" y="7315"/>
                  </a:lnTo>
                  <a:lnTo>
                    <a:pt x="15189" y="8166"/>
                  </a:lnTo>
                  <a:lnTo>
                    <a:pt x="14071" y="7696"/>
                  </a:lnTo>
                  <a:lnTo>
                    <a:pt x="12979" y="6413"/>
                  </a:lnTo>
                  <a:lnTo>
                    <a:pt x="15189" y="5854"/>
                  </a:lnTo>
                  <a:lnTo>
                    <a:pt x="14592" y="4749"/>
                  </a:lnTo>
                  <a:lnTo>
                    <a:pt x="13995" y="3810"/>
                  </a:lnTo>
                  <a:lnTo>
                    <a:pt x="12611" y="4889"/>
                  </a:lnTo>
                  <a:lnTo>
                    <a:pt x="11899" y="3403"/>
                  </a:lnTo>
                  <a:lnTo>
                    <a:pt x="13525" y="3733"/>
                  </a:lnTo>
                  <a:lnTo>
                    <a:pt x="14287" y="838"/>
                  </a:lnTo>
                  <a:lnTo>
                    <a:pt x="16586" y="3251"/>
                  </a:lnTo>
                  <a:lnTo>
                    <a:pt x="17081" y="2743"/>
                  </a:lnTo>
                  <a:lnTo>
                    <a:pt x="17640" y="1638"/>
                  </a:lnTo>
                  <a:lnTo>
                    <a:pt x="17576" y="1155"/>
                  </a:lnTo>
                  <a:lnTo>
                    <a:pt x="15951" y="660"/>
                  </a:lnTo>
                  <a:lnTo>
                    <a:pt x="15176" y="304"/>
                  </a:lnTo>
                  <a:lnTo>
                    <a:pt x="14389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1" name="object 4921"/>
            <p:cNvSpPr/>
            <p:nvPr/>
          </p:nvSpPr>
          <p:spPr>
            <a:xfrm>
              <a:off x="12296739" y="6963313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7772" y="0"/>
                  </a:moveTo>
                  <a:lnTo>
                    <a:pt x="5727" y="76"/>
                  </a:lnTo>
                  <a:lnTo>
                    <a:pt x="3721" y="901"/>
                  </a:lnTo>
                  <a:lnTo>
                    <a:pt x="2603" y="1333"/>
                  </a:lnTo>
                  <a:lnTo>
                    <a:pt x="2717" y="1765"/>
                  </a:lnTo>
                  <a:lnTo>
                    <a:pt x="3555" y="4317"/>
                  </a:lnTo>
                  <a:lnTo>
                    <a:pt x="647" y="4114"/>
                  </a:lnTo>
                  <a:lnTo>
                    <a:pt x="0" y="5549"/>
                  </a:lnTo>
                  <a:lnTo>
                    <a:pt x="203" y="5626"/>
                  </a:lnTo>
                  <a:lnTo>
                    <a:pt x="406" y="5753"/>
                  </a:lnTo>
                  <a:lnTo>
                    <a:pt x="622" y="5854"/>
                  </a:lnTo>
                  <a:lnTo>
                    <a:pt x="1219" y="5460"/>
                  </a:lnTo>
                  <a:lnTo>
                    <a:pt x="1803" y="5600"/>
                  </a:lnTo>
                  <a:lnTo>
                    <a:pt x="2374" y="5880"/>
                  </a:lnTo>
                  <a:lnTo>
                    <a:pt x="3124" y="6019"/>
                  </a:lnTo>
                  <a:lnTo>
                    <a:pt x="3771" y="5816"/>
                  </a:lnTo>
                  <a:lnTo>
                    <a:pt x="4279" y="5219"/>
                  </a:lnTo>
                  <a:lnTo>
                    <a:pt x="3873" y="4648"/>
                  </a:lnTo>
                  <a:lnTo>
                    <a:pt x="3949" y="4063"/>
                  </a:lnTo>
                  <a:lnTo>
                    <a:pt x="4267" y="3467"/>
                  </a:lnTo>
                  <a:lnTo>
                    <a:pt x="4876" y="3213"/>
                  </a:lnTo>
                  <a:lnTo>
                    <a:pt x="5168" y="3073"/>
                  </a:lnTo>
                  <a:lnTo>
                    <a:pt x="5511" y="2971"/>
                  </a:lnTo>
                  <a:lnTo>
                    <a:pt x="6146" y="2755"/>
                  </a:lnTo>
                  <a:lnTo>
                    <a:pt x="6807" y="2552"/>
                  </a:lnTo>
                  <a:lnTo>
                    <a:pt x="7124" y="2425"/>
                  </a:lnTo>
                  <a:lnTo>
                    <a:pt x="8559" y="2260"/>
                  </a:lnTo>
                  <a:lnTo>
                    <a:pt x="9867" y="1765"/>
                  </a:lnTo>
                  <a:lnTo>
                    <a:pt x="11061" y="965"/>
                  </a:lnTo>
                  <a:lnTo>
                    <a:pt x="10007" y="673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2" name="object 4922"/>
            <p:cNvSpPr/>
            <p:nvPr/>
          </p:nvSpPr>
          <p:spPr>
            <a:xfrm>
              <a:off x="12300620" y="69667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80" y="0"/>
                  </a:moveTo>
                  <a:lnTo>
                    <a:pt x="50" y="584"/>
                  </a:lnTo>
                  <a:lnTo>
                    <a:pt x="0" y="1155"/>
                  </a:lnTo>
                  <a:lnTo>
                    <a:pt x="393" y="1752"/>
                  </a:lnTo>
                  <a:lnTo>
                    <a:pt x="495" y="1435"/>
                  </a:lnTo>
                  <a:lnTo>
                    <a:pt x="622" y="1168"/>
                  </a:lnTo>
                  <a:lnTo>
                    <a:pt x="723" y="939"/>
                  </a:lnTo>
                  <a:lnTo>
                    <a:pt x="596" y="609"/>
                  </a:lnTo>
                  <a:lnTo>
                    <a:pt x="495" y="30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3" name="object 4923"/>
            <p:cNvSpPr/>
            <p:nvPr/>
          </p:nvSpPr>
          <p:spPr>
            <a:xfrm>
              <a:off x="12332991" y="689674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30" y="0"/>
                  </a:moveTo>
                  <a:lnTo>
                    <a:pt x="215" y="215"/>
                  </a:lnTo>
                  <a:lnTo>
                    <a:pt x="114" y="431"/>
                  </a:lnTo>
                  <a:lnTo>
                    <a:pt x="0" y="635"/>
                  </a:lnTo>
                  <a:lnTo>
                    <a:pt x="330" y="508"/>
                  </a:lnTo>
                  <a:lnTo>
                    <a:pt x="673" y="393"/>
                  </a:lnTo>
                  <a:lnTo>
                    <a:pt x="990" y="292"/>
                  </a:lnTo>
                  <a:lnTo>
                    <a:pt x="749" y="190"/>
                  </a:lnTo>
                  <a:lnTo>
                    <a:pt x="546" y="8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4" name="object 4924"/>
            <p:cNvSpPr/>
            <p:nvPr/>
          </p:nvSpPr>
          <p:spPr>
            <a:xfrm>
              <a:off x="12326593" y="68814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304"/>
                  </a:moveTo>
                  <a:lnTo>
                    <a:pt x="0" y="0"/>
                  </a:lnTo>
                  <a:lnTo>
                    <a:pt x="368" y="1003"/>
                  </a:lnTo>
                  <a:lnTo>
                    <a:pt x="660" y="304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5" name="object 4925"/>
            <p:cNvSpPr/>
            <p:nvPr/>
          </p:nvSpPr>
          <p:spPr>
            <a:xfrm>
              <a:off x="12212162" y="6904757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3759" y="0"/>
                  </a:moveTo>
                  <a:lnTo>
                    <a:pt x="3086" y="533"/>
                  </a:lnTo>
                  <a:lnTo>
                    <a:pt x="3594" y="3124"/>
                  </a:lnTo>
                  <a:lnTo>
                    <a:pt x="2133" y="4114"/>
                  </a:lnTo>
                  <a:lnTo>
                    <a:pt x="1536" y="5499"/>
                  </a:lnTo>
                  <a:lnTo>
                    <a:pt x="2057" y="6286"/>
                  </a:lnTo>
                  <a:lnTo>
                    <a:pt x="1181" y="6438"/>
                  </a:lnTo>
                  <a:lnTo>
                    <a:pt x="914" y="6870"/>
                  </a:lnTo>
                  <a:lnTo>
                    <a:pt x="1308" y="7391"/>
                  </a:lnTo>
                  <a:lnTo>
                    <a:pt x="1892" y="7823"/>
                  </a:lnTo>
                  <a:lnTo>
                    <a:pt x="1943" y="8572"/>
                  </a:lnTo>
                  <a:lnTo>
                    <a:pt x="1308" y="8826"/>
                  </a:lnTo>
                  <a:lnTo>
                    <a:pt x="584" y="8293"/>
                  </a:lnTo>
                  <a:lnTo>
                    <a:pt x="0" y="8839"/>
                  </a:lnTo>
                  <a:lnTo>
                    <a:pt x="1142" y="8940"/>
                  </a:lnTo>
                  <a:lnTo>
                    <a:pt x="1587" y="10833"/>
                  </a:lnTo>
                  <a:lnTo>
                    <a:pt x="4140" y="9550"/>
                  </a:lnTo>
                  <a:lnTo>
                    <a:pt x="4356" y="11023"/>
                  </a:lnTo>
                  <a:lnTo>
                    <a:pt x="5003" y="11988"/>
                  </a:lnTo>
                  <a:lnTo>
                    <a:pt x="5816" y="12700"/>
                  </a:lnTo>
                  <a:lnTo>
                    <a:pt x="7035" y="13284"/>
                  </a:lnTo>
                  <a:lnTo>
                    <a:pt x="7899" y="15824"/>
                  </a:lnTo>
                  <a:lnTo>
                    <a:pt x="9207" y="15748"/>
                  </a:lnTo>
                  <a:lnTo>
                    <a:pt x="10413" y="16090"/>
                  </a:lnTo>
                  <a:lnTo>
                    <a:pt x="12166" y="15214"/>
                  </a:lnTo>
                  <a:lnTo>
                    <a:pt x="11366" y="14325"/>
                  </a:lnTo>
                  <a:lnTo>
                    <a:pt x="8762" y="13246"/>
                  </a:lnTo>
                  <a:lnTo>
                    <a:pt x="9817" y="12534"/>
                  </a:lnTo>
                  <a:lnTo>
                    <a:pt x="9956" y="11836"/>
                  </a:lnTo>
                  <a:lnTo>
                    <a:pt x="8851" y="11163"/>
                  </a:lnTo>
                  <a:lnTo>
                    <a:pt x="7454" y="11290"/>
                  </a:lnTo>
                  <a:lnTo>
                    <a:pt x="4813" y="8699"/>
                  </a:lnTo>
                  <a:lnTo>
                    <a:pt x="4660" y="8026"/>
                  </a:lnTo>
                  <a:lnTo>
                    <a:pt x="6083" y="5829"/>
                  </a:lnTo>
                  <a:lnTo>
                    <a:pt x="5651" y="5727"/>
                  </a:lnTo>
                  <a:lnTo>
                    <a:pt x="4762" y="5448"/>
                  </a:lnTo>
                  <a:lnTo>
                    <a:pt x="4483" y="6083"/>
                  </a:lnTo>
                  <a:lnTo>
                    <a:pt x="4038" y="6819"/>
                  </a:lnTo>
                  <a:lnTo>
                    <a:pt x="3594" y="7124"/>
                  </a:lnTo>
                  <a:lnTo>
                    <a:pt x="2857" y="6146"/>
                  </a:lnTo>
                  <a:lnTo>
                    <a:pt x="3301" y="5791"/>
                  </a:lnTo>
                  <a:lnTo>
                    <a:pt x="4051" y="5499"/>
                  </a:lnTo>
                  <a:lnTo>
                    <a:pt x="4406" y="5486"/>
                  </a:lnTo>
                  <a:lnTo>
                    <a:pt x="4749" y="5422"/>
                  </a:lnTo>
                  <a:lnTo>
                    <a:pt x="4902" y="4889"/>
                  </a:lnTo>
                  <a:lnTo>
                    <a:pt x="4063" y="4064"/>
                  </a:lnTo>
                  <a:lnTo>
                    <a:pt x="4038" y="3187"/>
                  </a:lnTo>
                  <a:lnTo>
                    <a:pt x="4851" y="2324"/>
                  </a:lnTo>
                  <a:lnTo>
                    <a:pt x="4356" y="1765"/>
                  </a:lnTo>
                  <a:lnTo>
                    <a:pt x="4406" y="1130"/>
                  </a:lnTo>
                  <a:lnTo>
                    <a:pt x="4648" y="482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6" name="object 4926"/>
            <p:cNvSpPr/>
            <p:nvPr/>
          </p:nvSpPr>
          <p:spPr>
            <a:xfrm>
              <a:off x="12224079" y="690101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219" y="0"/>
                  </a:moveTo>
                  <a:lnTo>
                    <a:pt x="4152" y="584"/>
                  </a:lnTo>
                  <a:lnTo>
                    <a:pt x="4686" y="850"/>
                  </a:lnTo>
                  <a:lnTo>
                    <a:pt x="5143" y="1193"/>
                  </a:lnTo>
                  <a:lnTo>
                    <a:pt x="5168" y="1866"/>
                  </a:lnTo>
                  <a:lnTo>
                    <a:pt x="5321" y="2082"/>
                  </a:lnTo>
                  <a:lnTo>
                    <a:pt x="5346" y="2438"/>
                  </a:lnTo>
                  <a:lnTo>
                    <a:pt x="5168" y="2565"/>
                  </a:lnTo>
                  <a:lnTo>
                    <a:pt x="4864" y="2527"/>
                  </a:lnTo>
                  <a:lnTo>
                    <a:pt x="4457" y="2197"/>
                  </a:lnTo>
                  <a:lnTo>
                    <a:pt x="4000" y="1435"/>
                  </a:lnTo>
                  <a:lnTo>
                    <a:pt x="3454" y="2184"/>
                  </a:lnTo>
                  <a:lnTo>
                    <a:pt x="2895" y="2984"/>
                  </a:lnTo>
                  <a:lnTo>
                    <a:pt x="1917" y="2793"/>
                  </a:lnTo>
                  <a:lnTo>
                    <a:pt x="1269" y="3301"/>
                  </a:lnTo>
                  <a:lnTo>
                    <a:pt x="1447" y="3530"/>
                  </a:lnTo>
                  <a:lnTo>
                    <a:pt x="1447" y="3873"/>
                  </a:lnTo>
                  <a:lnTo>
                    <a:pt x="1269" y="3987"/>
                  </a:lnTo>
                  <a:lnTo>
                    <a:pt x="965" y="3975"/>
                  </a:lnTo>
                  <a:lnTo>
                    <a:pt x="0" y="4343"/>
                  </a:lnTo>
                  <a:lnTo>
                    <a:pt x="241" y="4991"/>
                  </a:lnTo>
                  <a:lnTo>
                    <a:pt x="342" y="5295"/>
                  </a:lnTo>
                  <a:lnTo>
                    <a:pt x="393" y="6946"/>
                  </a:lnTo>
                  <a:lnTo>
                    <a:pt x="1066" y="7226"/>
                  </a:lnTo>
                  <a:lnTo>
                    <a:pt x="1714" y="7023"/>
                  </a:lnTo>
                  <a:lnTo>
                    <a:pt x="2044" y="6896"/>
                  </a:lnTo>
                  <a:lnTo>
                    <a:pt x="2959" y="7277"/>
                  </a:lnTo>
                  <a:lnTo>
                    <a:pt x="3416" y="7442"/>
                  </a:lnTo>
                  <a:lnTo>
                    <a:pt x="4470" y="7251"/>
                  </a:lnTo>
                  <a:lnTo>
                    <a:pt x="5499" y="6515"/>
                  </a:lnTo>
                  <a:lnTo>
                    <a:pt x="5994" y="5372"/>
                  </a:lnTo>
                  <a:lnTo>
                    <a:pt x="6553" y="4279"/>
                  </a:lnTo>
                  <a:lnTo>
                    <a:pt x="7150" y="1739"/>
                  </a:lnTo>
                  <a:lnTo>
                    <a:pt x="7416" y="482"/>
                  </a:lnTo>
                  <a:lnTo>
                    <a:pt x="6349" y="736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7" name="object 4927"/>
            <p:cNvSpPr/>
            <p:nvPr/>
          </p:nvSpPr>
          <p:spPr>
            <a:xfrm>
              <a:off x="12219814" y="690050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1777" y="0"/>
                  </a:moveTo>
                  <a:lnTo>
                    <a:pt x="1003" y="266"/>
                  </a:lnTo>
                  <a:lnTo>
                    <a:pt x="2108" y="2311"/>
                  </a:lnTo>
                  <a:lnTo>
                    <a:pt x="0" y="3200"/>
                  </a:lnTo>
                  <a:lnTo>
                    <a:pt x="304" y="4635"/>
                  </a:lnTo>
                  <a:lnTo>
                    <a:pt x="1015" y="4978"/>
                  </a:lnTo>
                  <a:lnTo>
                    <a:pt x="1866" y="5219"/>
                  </a:lnTo>
                  <a:lnTo>
                    <a:pt x="2006" y="6223"/>
                  </a:lnTo>
                  <a:lnTo>
                    <a:pt x="2158" y="6400"/>
                  </a:lnTo>
                  <a:lnTo>
                    <a:pt x="2514" y="6667"/>
                  </a:lnTo>
                  <a:lnTo>
                    <a:pt x="3860" y="6070"/>
                  </a:lnTo>
                  <a:lnTo>
                    <a:pt x="3060" y="7670"/>
                  </a:lnTo>
                  <a:lnTo>
                    <a:pt x="3670" y="7823"/>
                  </a:lnTo>
                  <a:lnTo>
                    <a:pt x="4013" y="7708"/>
                  </a:lnTo>
                  <a:lnTo>
                    <a:pt x="4330" y="7581"/>
                  </a:lnTo>
                  <a:lnTo>
                    <a:pt x="4660" y="7467"/>
                  </a:lnTo>
                  <a:lnTo>
                    <a:pt x="4610" y="5816"/>
                  </a:lnTo>
                  <a:lnTo>
                    <a:pt x="3949" y="5524"/>
                  </a:lnTo>
                  <a:lnTo>
                    <a:pt x="3213" y="4203"/>
                  </a:lnTo>
                  <a:lnTo>
                    <a:pt x="2146" y="2959"/>
                  </a:lnTo>
                  <a:lnTo>
                    <a:pt x="3606" y="609"/>
                  </a:lnTo>
                  <a:lnTo>
                    <a:pt x="2895" y="177"/>
                  </a:lnTo>
                  <a:lnTo>
                    <a:pt x="2260" y="6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8" name="object 4928"/>
            <p:cNvSpPr/>
            <p:nvPr/>
          </p:nvSpPr>
          <p:spPr>
            <a:xfrm>
              <a:off x="12226530" y="689856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911" y="0"/>
                  </a:moveTo>
                  <a:lnTo>
                    <a:pt x="2260" y="50"/>
                  </a:lnTo>
                  <a:lnTo>
                    <a:pt x="1498" y="533"/>
                  </a:lnTo>
                  <a:lnTo>
                    <a:pt x="749" y="977"/>
                  </a:lnTo>
                  <a:lnTo>
                    <a:pt x="0" y="1435"/>
                  </a:lnTo>
                  <a:lnTo>
                    <a:pt x="50" y="3086"/>
                  </a:lnTo>
                  <a:lnTo>
                    <a:pt x="1701" y="3035"/>
                  </a:lnTo>
                  <a:lnTo>
                    <a:pt x="2768" y="2451"/>
                  </a:lnTo>
                  <a:lnTo>
                    <a:pt x="3898" y="3187"/>
                  </a:lnTo>
                  <a:lnTo>
                    <a:pt x="4965" y="2933"/>
                  </a:lnTo>
                  <a:lnTo>
                    <a:pt x="4914" y="1866"/>
                  </a:lnTo>
                  <a:lnTo>
                    <a:pt x="3111" y="1396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29" name="object 4929"/>
            <p:cNvSpPr/>
            <p:nvPr/>
          </p:nvSpPr>
          <p:spPr>
            <a:xfrm>
              <a:off x="12218163" y="6906381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673" y="0"/>
                  </a:moveTo>
                  <a:lnTo>
                    <a:pt x="431" y="304"/>
                  </a:lnTo>
                  <a:lnTo>
                    <a:pt x="0" y="901"/>
                  </a:lnTo>
                  <a:lnTo>
                    <a:pt x="76" y="1219"/>
                  </a:lnTo>
                  <a:lnTo>
                    <a:pt x="1409" y="1752"/>
                  </a:lnTo>
                  <a:lnTo>
                    <a:pt x="1955" y="1498"/>
                  </a:lnTo>
                  <a:lnTo>
                    <a:pt x="2222" y="1384"/>
                  </a:lnTo>
                  <a:lnTo>
                    <a:pt x="2578" y="1282"/>
                  </a:lnTo>
                  <a:lnTo>
                    <a:pt x="3314" y="1104"/>
                  </a:lnTo>
                  <a:lnTo>
                    <a:pt x="3555" y="1079"/>
                  </a:lnTo>
                  <a:lnTo>
                    <a:pt x="3809" y="1092"/>
                  </a:lnTo>
                  <a:lnTo>
                    <a:pt x="4051" y="1130"/>
                  </a:lnTo>
                  <a:lnTo>
                    <a:pt x="4165" y="787"/>
                  </a:lnTo>
                  <a:lnTo>
                    <a:pt x="3975" y="647"/>
                  </a:lnTo>
                  <a:lnTo>
                    <a:pt x="3809" y="495"/>
                  </a:lnTo>
                  <a:lnTo>
                    <a:pt x="3657" y="342"/>
                  </a:lnTo>
                  <a:lnTo>
                    <a:pt x="2654" y="228"/>
                  </a:lnTo>
                  <a:lnTo>
                    <a:pt x="1663" y="10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0" name="object 4930"/>
            <p:cNvSpPr/>
            <p:nvPr/>
          </p:nvSpPr>
          <p:spPr>
            <a:xfrm>
              <a:off x="12218837" y="690514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70" y="0"/>
                  </a:moveTo>
                  <a:lnTo>
                    <a:pt x="508" y="76"/>
                  </a:lnTo>
                  <a:lnTo>
                    <a:pt x="203" y="596"/>
                  </a:lnTo>
                  <a:lnTo>
                    <a:pt x="0" y="1244"/>
                  </a:lnTo>
                  <a:lnTo>
                    <a:pt x="990" y="1346"/>
                  </a:lnTo>
                  <a:lnTo>
                    <a:pt x="1968" y="1460"/>
                  </a:lnTo>
                  <a:lnTo>
                    <a:pt x="2984" y="1587"/>
                  </a:lnTo>
                  <a:lnTo>
                    <a:pt x="2844" y="584"/>
                  </a:lnTo>
                  <a:lnTo>
                    <a:pt x="1993" y="342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1" name="object 4931"/>
            <p:cNvSpPr/>
            <p:nvPr/>
          </p:nvSpPr>
          <p:spPr>
            <a:xfrm>
              <a:off x="12216195" y="69070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12" y="0"/>
                  </a:moveTo>
                  <a:lnTo>
                    <a:pt x="0" y="863"/>
                  </a:lnTo>
                  <a:lnTo>
                    <a:pt x="25" y="1739"/>
                  </a:lnTo>
                  <a:lnTo>
                    <a:pt x="863" y="2552"/>
                  </a:lnTo>
                  <a:lnTo>
                    <a:pt x="1117" y="1790"/>
                  </a:lnTo>
                  <a:lnTo>
                    <a:pt x="1130" y="901"/>
                  </a:lnTo>
                  <a:lnTo>
                    <a:pt x="2031" y="508"/>
                  </a:lnTo>
                  <a:lnTo>
                    <a:pt x="1955" y="20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2" name="object 4932"/>
            <p:cNvSpPr/>
            <p:nvPr/>
          </p:nvSpPr>
          <p:spPr>
            <a:xfrm>
              <a:off x="12225619" y="69014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31" y="0"/>
                  </a:moveTo>
                  <a:lnTo>
                    <a:pt x="215" y="12"/>
                  </a:lnTo>
                  <a:lnTo>
                    <a:pt x="0" y="0"/>
                  </a:lnTo>
                  <a:lnTo>
                    <a:pt x="12" y="304"/>
                  </a:lnTo>
                  <a:lnTo>
                    <a:pt x="254" y="355"/>
                  </a:lnTo>
                  <a:lnTo>
                    <a:pt x="469" y="368"/>
                  </a:lnTo>
                  <a:lnTo>
                    <a:pt x="685" y="342"/>
                  </a:lnTo>
                  <a:lnTo>
                    <a:pt x="1066" y="215"/>
                  </a:lnTo>
                  <a:lnTo>
                    <a:pt x="1054" y="88"/>
                  </a:lnTo>
                  <a:lnTo>
                    <a:pt x="647" y="3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3" name="object 4933"/>
            <p:cNvSpPr/>
            <p:nvPr/>
          </p:nvSpPr>
          <p:spPr>
            <a:xfrm>
              <a:off x="12223750" y="690289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660" y="3441"/>
                  </a:moveTo>
                  <a:lnTo>
                    <a:pt x="546" y="3124"/>
                  </a:lnTo>
                  <a:lnTo>
                    <a:pt x="419" y="2781"/>
                  </a:lnTo>
                  <a:lnTo>
                    <a:pt x="317" y="2476"/>
                  </a:lnTo>
                  <a:lnTo>
                    <a:pt x="203" y="2692"/>
                  </a:lnTo>
                  <a:lnTo>
                    <a:pt x="101" y="2895"/>
                  </a:lnTo>
                  <a:lnTo>
                    <a:pt x="0" y="3136"/>
                  </a:lnTo>
                  <a:lnTo>
                    <a:pt x="215" y="3238"/>
                  </a:lnTo>
                  <a:lnTo>
                    <a:pt x="444" y="3340"/>
                  </a:lnTo>
                  <a:lnTo>
                    <a:pt x="660" y="3441"/>
                  </a:lnTo>
                  <a:close/>
                </a:path>
                <a:path w="5715" h="3809">
                  <a:moveTo>
                    <a:pt x="1752" y="1663"/>
                  </a:moveTo>
                  <a:lnTo>
                    <a:pt x="1600" y="1447"/>
                  </a:lnTo>
                  <a:lnTo>
                    <a:pt x="1498" y="1663"/>
                  </a:lnTo>
                  <a:lnTo>
                    <a:pt x="1384" y="1892"/>
                  </a:lnTo>
                  <a:lnTo>
                    <a:pt x="1295" y="2108"/>
                  </a:lnTo>
                  <a:lnTo>
                    <a:pt x="1600" y="2120"/>
                  </a:lnTo>
                  <a:lnTo>
                    <a:pt x="1752" y="2006"/>
                  </a:lnTo>
                  <a:lnTo>
                    <a:pt x="1752" y="1663"/>
                  </a:lnTo>
                  <a:close/>
                </a:path>
                <a:path w="5715" h="3809">
                  <a:moveTo>
                    <a:pt x="5664" y="571"/>
                  </a:moveTo>
                  <a:lnTo>
                    <a:pt x="5651" y="304"/>
                  </a:lnTo>
                  <a:lnTo>
                    <a:pt x="5549" y="114"/>
                  </a:lnTo>
                  <a:lnTo>
                    <a:pt x="5397" y="228"/>
                  </a:lnTo>
                  <a:lnTo>
                    <a:pt x="5194" y="660"/>
                  </a:lnTo>
                  <a:lnTo>
                    <a:pt x="5499" y="698"/>
                  </a:lnTo>
                  <a:lnTo>
                    <a:pt x="5664" y="571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4" name="object 4934"/>
            <p:cNvSpPr/>
            <p:nvPr/>
          </p:nvSpPr>
          <p:spPr>
            <a:xfrm>
              <a:off x="12217292" y="6873411"/>
              <a:ext cx="13335" cy="23495"/>
            </a:xfrm>
            <a:custGeom>
              <a:avLst/>
              <a:gdLst/>
              <a:ahLst/>
              <a:cxnLst/>
              <a:rect l="l" t="t" r="r" b="b"/>
              <a:pathLst>
                <a:path w="13334" h="23495">
                  <a:moveTo>
                    <a:pt x="10744" y="0"/>
                  </a:moveTo>
                  <a:lnTo>
                    <a:pt x="10032" y="1244"/>
                  </a:lnTo>
                  <a:lnTo>
                    <a:pt x="9740" y="2273"/>
                  </a:lnTo>
                  <a:lnTo>
                    <a:pt x="5727" y="3619"/>
                  </a:lnTo>
                  <a:lnTo>
                    <a:pt x="3301" y="10160"/>
                  </a:lnTo>
                  <a:lnTo>
                    <a:pt x="3124" y="11899"/>
                  </a:lnTo>
                  <a:lnTo>
                    <a:pt x="584" y="13106"/>
                  </a:lnTo>
                  <a:lnTo>
                    <a:pt x="380" y="14262"/>
                  </a:lnTo>
                  <a:lnTo>
                    <a:pt x="0" y="15024"/>
                  </a:lnTo>
                  <a:lnTo>
                    <a:pt x="520" y="15468"/>
                  </a:lnTo>
                  <a:lnTo>
                    <a:pt x="787" y="16408"/>
                  </a:lnTo>
                  <a:lnTo>
                    <a:pt x="2247" y="15824"/>
                  </a:lnTo>
                  <a:lnTo>
                    <a:pt x="2641" y="15417"/>
                  </a:lnTo>
                  <a:lnTo>
                    <a:pt x="3390" y="13093"/>
                  </a:lnTo>
                  <a:lnTo>
                    <a:pt x="4787" y="12369"/>
                  </a:lnTo>
                  <a:lnTo>
                    <a:pt x="5295" y="12649"/>
                  </a:lnTo>
                  <a:lnTo>
                    <a:pt x="2324" y="16624"/>
                  </a:lnTo>
                  <a:lnTo>
                    <a:pt x="4737" y="19418"/>
                  </a:lnTo>
                  <a:lnTo>
                    <a:pt x="6235" y="23050"/>
                  </a:lnTo>
                  <a:lnTo>
                    <a:pt x="7073" y="23114"/>
                  </a:lnTo>
                  <a:lnTo>
                    <a:pt x="7823" y="22694"/>
                  </a:lnTo>
                  <a:lnTo>
                    <a:pt x="8102" y="21894"/>
                  </a:lnTo>
                  <a:lnTo>
                    <a:pt x="5638" y="21399"/>
                  </a:lnTo>
                  <a:lnTo>
                    <a:pt x="6273" y="19202"/>
                  </a:lnTo>
                  <a:lnTo>
                    <a:pt x="5753" y="17640"/>
                  </a:lnTo>
                  <a:lnTo>
                    <a:pt x="4889" y="16268"/>
                  </a:lnTo>
                  <a:lnTo>
                    <a:pt x="5651" y="15100"/>
                  </a:lnTo>
                  <a:lnTo>
                    <a:pt x="6184" y="13906"/>
                  </a:lnTo>
                  <a:lnTo>
                    <a:pt x="6134" y="10718"/>
                  </a:lnTo>
                  <a:lnTo>
                    <a:pt x="7543" y="8267"/>
                  </a:lnTo>
                  <a:lnTo>
                    <a:pt x="11569" y="5207"/>
                  </a:lnTo>
                  <a:lnTo>
                    <a:pt x="10452" y="4660"/>
                  </a:lnTo>
                  <a:lnTo>
                    <a:pt x="9232" y="4203"/>
                  </a:lnTo>
                  <a:lnTo>
                    <a:pt x="10350" y="3200"/>
                  </a:lnTo>
                  <a:lnTo>
                    <a:pt x="12039" y="4902"/>
                  </a:lnTo>
                  <a:lnTo>
                    <a:pt x="12928" y="1358"/>
                  </a:lnTo>
                  <a:lnTo>
                    <a:pt x="10985" y="1308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E34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5" name="object 4935"/>
            <p:cNvSpPr/>
            <p:nvPr/>
          </p:nvSpPr>
          <p:spPr>
            <a:xfrm>
              <a:off x="12228798" y="6884030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5143" y="0"/>
                  </a:moveTo>
                  <a:lnTo>
                    <a:pt x="4546" y="1295"/>
                  </a:lnTo>
                  <a:lnTo>
                    <a:pt x="4699" y="3505"/>
                  </a:lnTo>
                  <a:lnTo>
                    <a:pt x="3797" y="5410"/>
                  </a:lnTo>
                  <a:lnTo>
                    <a:pt x="2806" y="7251"/>
                  </a:lnTo>
                  <a:lnTo>
                    <a:pt x="2235" y="8381"/>
                  </a:lnTo>
                  <a:lnTo>
                    <a:pt x="1143" y="10134"/>
                  </a:lnTo>
                  <a:lnTo>
                    <a:pt x="3492" y="12623"/>
                  </a:lnTo>
                  <a:lnTo>
                    <a:pt x="1701" y="12699"/>
                  </a:lnTo>
                  <a:lnTo>
                    <a:pt x="609" y="13258"/>
                  </a:lnTo>
                  <a:lnTo>
                    <a:pt x="0" y="14592"/>
                  </a:lnTo>
                  <a:lnTo>
                    <a:pt x="1651" y="14541"/>
                  </a:lnTo>
                  <a:lnTo>
                    <a:pt x="2654" y="15100"/>
                  </a:lnTo>
                  <a:lnTo>
                    <a:pt x="3670" y="15252"/>
                  </a:lnTo>
                  <a:lnTo>
                    <a:pt x="5283" y="14579"/>
                  </a:lnTo>
                  <a:lnTo>
                    <a:pt x="5918" y="14147"/>
                  </a:lnTo>
                  <a:lnTo>
                    <a:pt x="6261" y="15049"/>
                  </a:lnTo>
                  <a:lnTo>
                    <a:pt x="7238" y="15481"/>
                  </a:lnTo>
                  <a:lnTo>
                    <a:pt x="7696" y="14985"/>
                  </a:lnTo>
                  <a:lnTo>
                    <a:pt x="7442" y="14109"/>
                  </a:lnTo>
                  <a:lnTo>
                    <a:pt x="7213" y="13207"/>
                  </a:lnTo>
                  <a:lnTo>
                    <a:pt x="7150" y="12306"/>
                  </a:lnTo>
                  <a:lnTo>
                    <a:pt x="7137" y="11404"/>
                  </a:lnTo>
                  <a:lnTo>
                    <a:pt x="6502" y="10325"/>
                  </a:lnTo>
                  <a:lnTo>
                    <a:pt x="8597" y="8775"/>
                  </a:lnTo>
                  <a:lnTo>
                    <a:pt x="6057" y="7632"/>
                  </a:lnTo>
                  <a:lnTo>
                    <a:pt x="6235" y="6210"/>
                  </a:lnTo>
                  <a:lnTo>
                    <a:pt x="7810" y="4978"/>
                  </a:lnTo>
                  <a:lnTo>
                    <a:pt x="8102" y="4000"/>
                  </a:lnTo>
                  <a:lnTo>
                    <a:pt x="8509" y="3149"/>
                  </a:lnTo>
                  <a:lnTo>
                    <a:pt x="7315" y="2184"/>
                  </a:lnTo>
                  <a:lnTo>
                    <a:pt x="7061" y="190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6" name="object 4936"/>
            <p:cNvSpPr/>
            <p:nvPr/>
          </p:nvSpPr>
          <p:spPr>
            <a:xfrm>
              <a:off x="12225106" y="6885329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90" h="12065">
                  <a:moveTo>
                    <a:pt x="8216" y="0"/>
                  </a:moveTo>
                  <a:lnTo>
                    <a:pt x="7251" y="1803"/>
                  </a:lnTo>
                  <a:lnTo>
                    <a:pt x="6223" y="3581"/>
                  </a:lnTo>
                  <a:lnTo>
                    <a:pt x="4292" y="5676"/>
                  </a:lnTo>
                  <a:lnTo>
                    <a:pt x="4813" y="3746"/>
                  </a:lnTo>
                  <a:lnTo>
                    <a:pt x="4991" y="3162"/>
                  </a:lnTo>
                  <a:lnTo>
                    <a:pt x="3949" y="3746"/>
                  </a:lnTo>
                  <a:lnTo>
                    <a:pt x="3517" y="4711"/>
                  </a:lnTo>
                  <a:lnTo>
                    <a:pt x="3225" y="5765"/>
                  </a:lnTo>
                  <a:lnTo>
                    <a:pt x="4267" y="7607"/>
                  </a:lnTo>
                  <a:lnTo>
                    <a:pt x="4191" y="7759"/>
                  </a:lnTo>
                  <a:lnTo>
                    <a:pt x="1498" y="9067"/>
                  </a:lnTo>
                  <a:lnTo>
                    <a:pt x="304" y="9969"/>
                  </a:lnTo>
                  <a:lnTo>
                    <a:pt x="0" y="10769"/>
                  </a:lnTo>
                  <a:lnTo>
                    <a:pt x="1409" y="11226"/>
                  </a:lnTo>
                  <a:lnTo>
                    <a:pt x="3200" y="10414"/>
                  </a:lnTo>
                  <a:lnTo>
                    <a:pt x="4305" y="11963"/>
                  </a:lnTo>
                  <a:lnTo>
                    <a:pt x="5372" y="11404"/>
                  </a:lnTo>
                  <a:lnTo>
                    <a:pt x="7175" y="11315"/>
                  </a:lnTo>
                  <a:lnTo>
                    <a:pt x="4826" y="8826"/>
                  </a:lnTo>
                  <a:lnTo>
                    <a:pt x="5918" y="7073"/>
                  </a:lnTo>
                  <a:lnTo>
                    <a:pt x="7493" y="4114"/>
                  </a:lnTo>
                  <a:lnTo>
                    <a:pt x="8394" y="2209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7" name="object 4937"/>
            <p:cNvSpPr/>
            <p:nvPr/>
          </p:nvSpPr>
          <p:spPr>
            <a:xfrm>
              <a:off x="12222933" y="6857855"/>
              <a:ext cx="22225" cy="37465"/>
            </a:xfrm>
            <a:custGeom>
              <a:avLst/>
              <a:gdLst/>
              <a:ahLst/>
              <a:cxnLst/>
              <a:rect l="l" t="t" r="r" b="b"/>
              <a:pathLst>
                <a:path w="22225" h="37465">
                  <a:moveTo>
                    <a:pt x="19850" y="0"/>
                  </a:moveTo>
                  <a:lnTo>
                    <a:pt x="19837" y="1727"/>
                  </a:lnTo>
                  <a:lnTo>
                    <a:pt x="18808" y="2235"/>
                  </a:lnTo>
                  <a:lnTo>
                    <a:pt x="18465" y="2882"/>
                  </a:lnTo>
                  <a:lnTo>
                    <a:pt x="17703" y="4724"/>
                  </a:lnTo>
                  <a:lnTo>
                    <a:pt x="17208" y="6730"/>
                  </a:lnTo>
                  <a:lnTo>
                    <a:pt x="15443" y="7988"/>
                  </a:lnTo>
                  <a:lnTo>
                    <a:pt x="15011" y="8572"/>
                  </a:lnTo>
                  <a:lnTo>
                    <a:pt x="13588" y="12471"/>
                  </a:lnTo>
                  <a:lnTo>
                    <a:pt x="11899" y="13842"/>
                  </a:lnTo>
                  <a:lnTo>
                    <a:pt x="11849" y="14325"/>
                  </a:lnTo>
                  <a:lnTo>
                    <a:pt x="11607" y="14668"/>
                  </a:lnTo>
                  <a:lnTo>
                    <a:pt x="11239" y="14922"/>
                  </a:lnTo>
                  <a:lnTo>
                    <a:pt x="10794" y="15493"/>
                  </a:lnTo>
                  <a:lnTo>
                    <a:pt x="9016" y="17284"/>
                  </a:lnTo>
                  <a:lnTo>
                    <a:pt x="8661" y="20091"/>
                  </a:lnTo>
                  <a:lnTo>
                    <a:pt x="6565" y="21653"/>
                  </a:lnTo>
                  <a:lnTo>
                    <a:pt x="6299" y="22529"/>
                  </a:lnTo>
                  <a:lnTo>
                    <a:pt x="5791" y="23240"/>
                  </a:lnTo>
                  <a:lnTo>
                    <a:pt x="4991" y="23698"/>
                  </a:lnTo>
                  <a:lnTo>
                    <a:pt x="4343" y="24676"/>
                  </a:lnTo>
                  <a:lnTo>
                    <a:pt x="3606" y="26187"/>
                  </a:lnTo>
                  <a:lnTo>
                    <a:pt x="2793" y="26568"/>
                  </a:lnTo>
                  <a:lnTo>
                    <a:pt x="2755" y="26847"/>
                  </a:lnTo>
                  <a:lnTo>
                    <a:pt x="2616" y="26936"/>
                  </a:lnTo>
                  <a:lnTo>
                    <a:pt x="2984" y="28282"/>
                  </a:lnTo>
                  <a:lnTo>
                    <a:pt x="2514" y="29235"/>
                  </a:lnTo>
                  <a:lnTo>
                    <a:pt x="1257" y="29781"/>
                  </a:lnTo>
                  <a:lnTo>
                    <a:pt x="914" y="30924"/>
                  </a:lnTo>
                  <a:lnTo>
                    <a:pt x="863" y="32181"/>
                  </a:lnTo>
                  <a:lnTo>
                    <a:pt x="101" y="33185"/>
                  </a:lnTo>
                  <a:lnTo>
                    <a:pt x="634" y="34747"/>
                  </a:lnTo>
                  <a:lnTo>
                    <a:pt x="0" y="36969"/>
                  </a:lnTo>
                  <a:lnTo>
                    <a:pt x="2463" y="37439"/>
                  </a:lnTo>
                  <a:lnTo>
                    <a:pt x="3657" y="36537"/>
                  </a:lnTo>
                  <a:lnTo>
                    <a:pt x="4140" y="35382"/>
                  </a:lnTo>
                  <a:lnTo>
                    <a:pt x="4533" y="34201"/>
                  </a:lnTo>
                  <a:lnTo>
                    <a:pt x="5397" y="33235"/>
                  </a:lnTo>
                  <a:lnTo>
                    <a:pt x="5702" y="32181"/>
                  </a:lnTo>
                  <a:lnTo>
                    <a:pt x="6134" y="31203"/>
                  </a:lnTo>
                  <a:lnTo>
                    <a:pt x="7162" y="30645"/>
                  </a:lnTo>
                  <a:lnTo>
                    <a:pt x="8153" y="27851"/>
                  </a:lnTo>
                  <a:lnTo>
                    <a:pt x="10159" y="25692"/>
                  </a:lnTo>
                  <a:lnTo>
                    <a:pt x="12915" y="21640"/>
                  </a:lnTo>
                  <a:lnTo>
                    <a:pt x="13538" y="20840"/>
                  </a:lnTo>
                  <a:lnTo>
                    <a:pt x="16395" y="14846"/>
                  </a:lnTo>
                  <a:lnTo>
                    <a:pt x="16535" y="10350"/>
                  </a:lnTo>
                  <a:lnTo>
                    <a:pt x="19202" y="6984"/>
                  </a:lnTo>
                  <a:lnTo>
                    <a:pt x="22186" y="2146"/>
                  </a:lnTo>
                  <a:lnTo>
                    <a:pt x="21361" y="139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F5EE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8" name="object 4938"/>
            <p:cNvSpPr/>
            <p:nvPr/>
          </p:nvSpPr>
          <p:spPr>
            <a:xfrm>
              <a:off x="12222175" y="6879526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5">
                  <a:moveTo>
                    <a:pt x="3746" y="6616"/>
                  </a:moveTo>
                  <a:lnTo>
                    <a:pt x="3365" y="5270"/>
                  </a:lnTo>
                  <a:lnTo>
                    <a:pt x="2921" y="6223"/>
                  </a:lnTo>
                  <a:lnTo>
                    <a:pt x="2451" y="7162"/>
                  </a:lnTo>
                  <a:lnTo>
                    <a:pt x="2006" y="8115"/>
                  </a:lnTo>
                  <a:lnTo>
                    <a:pt x="1778" y="8013"/>
                  </a:lnTo>
                  <a:lnTo>
                    <a:pt x="1549" y="7886"/>
                  </a:lnTo>
                  <a:lnTo>
                    <a:pt x="1282" y="7785"/>
                  </a:lnTo>
                  <a:lnTo>
                    <a:pt x="762" y="9004"/>
                  </a:lnTo>
                  <a:lnTo>
                    <a:pt x="0" y="10160"/>
                  </a:lnTo>
                  <a:lnTo>
                    <a:pt x="863" y="11518"/>
                  </a:lnTo>
                  <a:lnTo>
                    <a:pt x="1625" y="10502"/>
                  </a:lnTo>
                  <a:lnTo>
                    <a:pt x="1676" y="9258"/>
                  </a:lnTo>
                  <a:lnTo>
                    <a:pt x="2019" y="8115"/>
                  </a:lnTo>
                  <a:lnTo>
                    <a:pt x="3263" y="7569"/>
                  </a:lnTo>
                  <a:lnTo>
                    <a:pt x="3746" y="6616"/>
                  </a:lnTo>
                  <a:close/>
                </a:path>
                <a:path w="7620" h="12065">
                  <a:moveTo>
                    <a:pt x="5105" y="3009"/>
                  </a:moveTo>
                  <a:lnTo>
                    <a:pt x="4051" y="3213"/>
                  </a:lnTo>
                  <a:lnTo>
                    <a:pt x="3543" y="4902"/>
                  </a:lnTo>
                  <a:lnTo>
                    <a:pt x="4356" y="4533"/>
                  </a:lnTo>
                  <a:lnTo>
                    <a:pt x="4749" y="3797"/>
                  </a:lnTo>
                  <a:lnTo>
                    <a:pt x="5105" y="3009"/>
                  </a:lnTo>
                  <a:close/>
                </a:path>
                <a:path w="7620" h="12065">
                  <a:moveTo>
                    <a:pt x="7340" y="0"/>
                  </a:moveTo>
                  <a:lnTo>
                    <a:pt x="6235" y="241"/>
                  </a:lnTo>
                  <a:lnTo>
                    <a:pt x="5981" y="1130"/>
                  </a:lnTo>
                  <a:lnTo>
                    <a:pt x="5740" y="2044"/>
                  </a:lnTo>
                  <a:lnTo>
                    <a:pt x="6553" y="1587"/>
                  </a:lnTo>
                  <a:lnTo>
                    <a:pt x="7048" y="876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E134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39" name="object 4939"/>
            <p:cNvSpPr/>
            <p:nvPr/>
          </p:nvSpPr>
          <p:spPr>
            <a:xfrm>
              <a:off x="12233580" y="68725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52" y="850"/>
                  </a:lnTo>
                  <a:lnTo>
                    <a:pt x="304" y="647"/>
                  </a:lnTo>
                  <a:lnTo>
                    <a:pt x="457" y="482"/>
                  </a:lnTo>
                  <a:lnTo>
                    <a:pt x="58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0" name="object 4940"/>
            <p:cNvSpPr/>
            <p:nvPr/>
          </p:nvSpPr>
          <p:spPr>
            <a:xfrm>
              <a:off x="12208294" y="691163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800" y="0"/>
                  </a:moveTo>
                  <a:lnTo>
                    <a:pt x="774" y="3479"/>
                  </a:lnTo>
                  <a:lnTo>
                    <a:pt x="0" y="5054"/>
                  </a:lnTo>
                  <a:lnTo>
                    <a:pt x="228" y="5321"/>
                  </a:lnTo>
                  <a:lnTo>
                    <a:pt x="431" y="5651"/>
                  </a:lnTo>
                  <a:lnTo>
                    <a:pt x="1168" y="6362"/>
                  </a:lnTo>
                  <a:lnTo>
                    <a:pt x="1422" y="7264"/>
                  </a:lnTo>
                  <a:lnTo>
                    <a:pt x="2362" y="6832"/>
                  </a:lnTo>
                  <a:lnTo>
                    <a:pt x="3124" y="6515"/>
                  </a:lnTo>
                  <a:lnTo>
                    <a:pt x="3200" y="5867"/>
                  </a:lnTo>
                  <a:lnTo>
                    <a:pt x="3111" y="5054"/>
                  </a:lnTo>
                  <a:lnTo>
                    <a:pt x="3022" y="3975"/>
                  </a:lnTo>
                  <a:lnTo>
                    <a:pt x="2120" y="2616"/>
                  </a:lnTo>
                  <a:lnTo>
                    <a:pt x="3860" y="1968"/>
                  </a:lnTo>
                  <a:lnTo>
                    <a:pt x="4444" y="1422"/>
                  </a:lnTo>
                  <a:lnTo>
                    <a:pt x="5168" y="1955"/>
                  </a:lnTo>
                  <a:lnTo>
                    <a:pt x="5803" y="1676"/>
                  </a:lnTo>
                  <a:lnTo>
                    <a:pt x="5753" y="927"/>
                  </a:lnTo>
                  <a:lnTo>
                    <a:pt x="5168" y="52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1" name="object 4941"/>
            <p:cNvSpPr/>
            <p:nvPr/>
          </p:nvSpPr>
          <p:spPr>
            <a:xfrm>
              <a:off x="12210210" y="690347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1854" y="0"/>
                  </a:moveTo>
                  <a:lnTo>
                    <a:pt x="0" y="2438"/>
                  </a:lnTo>
                  <a:lnTo>
                    <a:pt x="1854" y="5079"/>
                  </a:lnTo>
                  <a:lnTo>
                    <a:pt x="203" y="6896"/>
                  </a:lnTo>
                  <a:lnTo>
                    <a:pt x="1092" y="7277"/>
                  </a:lnTo>
                  <a:lnTo>
                    <a:pt x="1727" y="7048"/>
                  </a:lnTo>
                  <a:lnTo>
                    <a:pt x="2158" y="6184"/>
                  </a:lnTo>
                  <a:lnTo>
                    <a:pt x="1854" y="4343"/>
                  </a:lnTo>
                  <a:lnTo>
                    <a:pt x="2501" y="240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2" name="object 4942"/>
            <p:cNvSpPr/>
            <p:nvPr/>
          </p:nvSpPr>
          <p:spPr>
            <a:xfrm>
              <a:off x="12210032" y="690966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336" y="0"/>
                  </a:moveTo>
                  <a:lnTo>
                    <a:pt x="1904" y="863"/>
                  </a:lnTo>
                  <a:lnTo>
                    <a:pt x="1269" y="1092"/>
                  </a:lnTo>
                  <a:lnTo>
                    <a:pt x="380" y="711"/>
                  </a:lnTo>
                  <a:lnTo>
                    <a:pt x="0" y="1600"/>
                  </a:lnTo>
                  <a:lnTo>
                    <a:pt x="241" y="2247"/>
                  </a:lnTo>
                  <a:lnTo>
                    <a:pt x="1092" y="2667"/>
                  </a:lnTo>
                  <a:lnTo>
                    <a:pt x="2400" y="2197"/>
                  </a:lnTo>
                  <a:lnTo>
                    <a:pt x="3047" y="1955"/>
                  </a:lnTo>
                  <a:lnTo>
                    <a:pt x="3301" y="1536"/>
                  </a:lnTo>
                  <a:lnTo>
                    <a:pt x="4178" y="1384"/>
                  </a:lnTo>
                  <a:lnTo>
                    <a:pt x="3657" y="596"/>
                  </a:lnTo>
                  <a:lnTo>
                    <a:pt x="3225" y="393"/>
                  </a:lnTo>
                  <a:lnTo>
                    <a:pt x="2768" y="20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F3F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3" name="object 4943"/>
            <p:cNvSpPr/>
            <p:nvPr/>
          </p:nvSpPr>
          <p:spPr>
            <a:xfrm>
              <a:off x="12206589" y="6916750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59">
                  <a:moveTo>
                    <a:pt x="1447" y="2260"/>
                  </a:moveTo>
                  <a:lnTo>
                    <a:pt x="92" y="5156"/>
                  </a:lnTo>
                  <a:lnTo>
                    <a:pt x="0" y="7239"/>
                  </a:lnTo>
                  <a:lnTo>
                    <a:pt x="519" y="8712"/>
                  </a:lnTo>
                  <a:lnTo>
                    <a:pt x="498" y="9118"/>
                  </a:lnTo>
                  <a:lnTo>
                    <a:pt x="292" y="10566"/>
                  </a:lnTo>
                  <a:lnTo>
                    <a:pt x="1803" y="12585"/>
                  </a:lnTo>
                  <a:lnTo>
                    <a:pt x="1879" y="13385"/>
                  </a:lnTo>
                  <a:lnTo>
                    <a:pt x="1156" y="15240"/>
                  </a:lnTo>
                  <a:lnTo>
                    <a:pt x="1035" y="15849"/>
                  </a:lnTo>
                  <a:lnTo>
                    <a:pt x="1536" y="17183"/>
                  </a:lnTo>
                  <a:lnTo>
                    <a:pt x="1955" y="18656"/>
                  </a:lnTo>
                  <a:lnTo>
                    <a:pt x="3009" y="19113"/>
                  </a:lnTo>
                  <a:lnTo>
                    <a:pt x="2857" y="20154"/>
                  </a:lnTo>
                  <a:lnTo>
                    <a:pt x="3244" y="21285"/>
                  </a:lnTo>
                  <a:lnTo>
                    <a:pt x="3289" y="22542"/>
                  </a:lnTo>
                  <a:lnTo>
                    <a:pt x="4381" y="22212"/>
                  </a:lnTo>
                  <a:lnTo>
                    <a:pt x="4546" y="21285"/>
                  </a:lnTo>
                  <a:lnTo>
                    <a:pt x="5702" y="20561"/>
                  </a:lnTo>
                  <a:lnTo>
                    <a:pt x="4610" y="19316"/>
                  </a:lnTo>
                  <a:lnTo>
                    <a:pt x="4057" y="18656"/>
                  </a:lnTo>
                  <a:lnTo>
                    <a:pt x="3933" y="16167"/>
                  </a:lnTo>
                  <a:lnTo>
                    <a:pt x="3797" y="15062"/>
                  </a:lnTo>
                  <a:lnTo>
                    <a:pt x="5700" y="15062"/>
                  </a:lnTo>
                  <a:lnTo>
                    <a:pt x="5778" y="13385"/>
                  </a:lnTo>
                  <a:lnTo>
                    <a:pt x="7086" y="12852"/>
                  </a:lnTo>
                  <a:lnTo>
                    <a:pt x="9166" y="12852"/>
                  </a:lnTo>
                  <a:lnTo>
                    <a:pt x="8838" y="11163"/>
                  </a:lnTo>
                  <a:lnTo>
                    <a:pt x="7048" y="11163"/>
                  </a:lnTo>
                  <a:lnTo>
                    <a:pt x="6286" y="10909"/>
                  </a:lnTo>
                  <a:lnTo>
                    <a:pt x="5499" y="10502"/>
                  </a:lnTo>
                  <a:lnTo>
                    <a:pt x="3606" y="10401"/>
                  </a:lnTo>
                  <a:lnTo>
                    <a:pt x="2895" y="9944"/>
                  </a:lnTo>
                  <a:lnTo>
                    <a:pt x="1587" y="9842"/>
                  </a:lnTo>
                  <a:lnTo>
                    <a:pt x="1585" y="8712"/>
                  </a:lnTo>
                  <a:lnTo>
                    <a:pt x="1130" y="8001"/>
                  </a:lnTo>
                  <a:lnTo>
                    <a:pt x="1278" y="7239"/>
                  </a:lnTo>
                  <a:lnTo>
                    <a:pt x="1244" y="6197"/>
                  </a:lnTo>
                  <a:lnTo>
                    <a:pt x="2133" y="2552"/>
                  </a:lnTo>
                  <a:lnTo>
                    <a:pt x="1447" y="2260"/>
                  </a:lnTo>
                  <a:close/>
                </a:path>
                <a:path w="17779" h="22859">
                  <a:moveTo>
                    <a:pt x="9166" y="12852"/>
                  </a:moveTo>
                  <a:lnTo>
                    <a:pt x="7086" y="12852"/>
                  </a:lnTo>
                  <a:lnTo>
                    <a:pt x="8547" y="14236"/>
                  </a:lnTo>
                  <a:lnTo>
                    <a:pt x="8706" y="14884"/>
                  </a:lnTo>
                  <a:lnTo>
                    <a:pt x="8788" y="16167"/>
                  </a:lnTo>
                  <a:lnTo>
                    <a:pt x="9334" y="16446"/>
                  </a:lnTo>
                  <a:lnTo>
                    <a:pt x="9779" y="16789"/>
                  </a:lnTo>
                  <a:lnTo>
                    <a:pt x="9829" y="17437"/>
                  </a:lnTo>
                  <a:lnTo>
                    <a:pt x="12255" y="16510"/>
                  </a:lnTo>
                  <a:lnTo>
                    <a:pt x="14490" y="14884"/>
                  </a:lnTo>
                  <a:lnTo>
                    <a:pt x="17061" y="14884"/>
                  </a:lnTo>
                  <a:lnTo>
                    <a:pt x="16821" y="14541"/>
                  </a:lnTo>
                  <a:lnTo>
                    <a:pt x="9550" y="14541"/>
                  </a:lnTo>
                  <a:lnTo>
                    <a:pt x="9435" y="14236"/>
                  </a:lnTo>
                  <a:lnTo>
                    <a:pt x="9166" y="12852"/>
                  </a:lnTo>
                  <a:close/>
                </a:path>
                <a:path w="17779" h="22859">
                  <a:moveTo>
                    <a:pt x="5700" y="15062"/>
                  </a:moveTo>
                  <a:lnTo>
                    <a:pt x="3797" y="15062"/>
                  </a:lnTo>
                  <a:lnTo>
                    <a:pt x="4533" y="15316"/>
                  </a:lnTo>
                  <a:lnTo>
                    <a:pt x="5499" y="15684"/>
                  </a:lnTo>
                  <a:lnTo>
                    <a:pt x="5676" y="15582"/>
                  </a:lnTo>
                  <a:lnTo>
                    <a:pt x="5700" y="15062"/>
                  </a:lnTo>
                  <a:close/>
                </a:path>
                <a:path w="17779" h="22859">
                  <a:moveTo>
                    <a:pt x="17061" y="14884"/>
                  </a:moveTo>
                  <a:lnTo>
                    <a:pt x="14490" y="14884"/>
                  </a:lnTo>
                  <a:lnTo>
                    <a:pt x="17310" y="15240"/>
                  </a:lnTo>
                  <a:lnTo>
                    <a:pt x="17061" y="14884"/>
                  </a:lnTo>
                  <a:close/>
                </a:path>
                <a:path w="17779" h="22859">
                  <a:moveTo>
                    <a:pt x="10541" y="8864"/>
                  </a:moveTo>
                  <a:lnTo>
                    <a:pt x="9131" y="11493"/>
                  </a:lnTo>
                  <a:lnTo>
                    <a:pt x="12141" y="12204"/>
                  </a:lnTo>
                  <a:lnTo>
                    <a:pt x="12687" y="13970"/>
                  </a:lnTo>
                  <a:lnTo>
                    <a:pt x="9550" y="14541"/>
                  </a:lnTo>
                  <a:lnTo>
                    <a:pt x="16821" y="14541"/>
                  </a:lnTo>
                  <a:lnTo>
                    <a:pt x="16817" y="13970"/>
                  </a:lnTo>
                  <a:lnTo>
                    <a:pt x="17178" y="12915"/>
                  </a:lnTo>
                  <a:lnTo>
                    <a:pt x="14452" y="12915"/>
                  </a:lnTo>
                  <a:lnTo>
                    <a:pt x="14490" y="11887"/>
                  </a:lnTo>
                  <a:lnTo>
                    <a:pt x="13233" y="10147"/>
                  </a:lnTo>
                  <a:lnTo>
                    <a:pt x="12141" y="9144"/>
                  </a:lnTo>
                  <a:lnTo>
                    <a:pt x="10541" y="8864"/>
                  </a:lnTo>
                  <a:close/>
                </a:path>
                <a:path w="17779" h="22859">
                  <a:moveTo>
                    <a:pt x="17386" y="12306"/>
                  </a:moveTo>
                  <a:lnTo>
                    <a:pt x="14452" y="12915"/>
                  </a:lnTo>
                  <a:lnTo>
                    <a:pt x="17178" y="12915"/>
                  </a:lnTo>
                  <a:lnTo>
                    <a:pt x="17386" y="12306"/>
                  </a:lnTo>
                  <a:close/>
                </a:path>
                <a:path w="17779" h="22859">
                  <a:moveTo>
                    <a:pt x="8539" y="9556"/>
                  </a:moveTo>
                  <a:lnTo>
                    <a:pt x="7048" y="11163"/>
                  </a:lnTo>
                  <a:lnTo>
                    <a:pt x="8838" y="11163"/>
                  </a:lnTo>
                  <a:lnTo>
                    <a:pt x="8539" y="9556"/>
                  </a:lnTo>
                  <a:close/>
                </a:path>
                <a:path w="17779" h="22859">
                  <a:moveTo>
                    <a:pt x="2311" y="9118"/>
                  </a:moveTo>
                  <a:lnTo>
                    <a:pt x="1587" y="9842"/>
                  </a:lnTo>
                  <a:lnTo>
                    <a:pt x="2823" y="9842"/>
                  </a:lnTo>
                  <a:lnTo>
                    <a:pt x="2311" y="9118"/>
                  </a:lnTo>
                  <a:close/>
                </a:path>
                <a:path w="17779" h="22859">
                  <a:moveTo>
                    <a:pt x="6794" y="4711"/>
                  </a:moveTo>
                  <a:lnTo>
                    <a:pt x="5537" y="5664"/>
                  </a:lnTo>
                  <a:lnTo>
                    <a:pt x="6308" y="7086"/>
                  </a:lnTo>
                  <a:lnTo>
                    <a:pt x="6317" y="7239"/>
                  </a:lnTo>
                  <a:lnTo>
                    <a:pt x="5245" y="9791"/>
                  </a:lnTo>
                  <a:lnTo>
                    <a:pt x="8515" y="9417"/>
                  </a:lnTo>
                  <a:lnTo>
                    <a:pt x="8026" y="6604"/>
                  </a:lnTo>
                  <a:lnTo>
                    <a:pt x="16024" y="6604"/>
                  </a:lnTo>
                  <a:lnTo>
                    <a:pt x="15946" y="5156"/>
                  </a:lnTo>
                  <a:lnTo>
                    <a:pt x="7759" y="5156"/>
                  </a:lnTo>
                  <a:lnTo>
                    <a:pt x="6794" y="4711"/>
                  </a:lnTo>
                  <a:close/>
                </a:path>
                <a:path w="17779" h="22859">
                  <a:moveTo>
                    <a:pt x="8686" y="9398"/>
                  </a:moveTo>
                  <a:lnTo>
                    <a:pt x="8515" y="9417"/>
                  </a:lnTo>
                  <a:lnTo>
                    <a:pt x="8539" y="9556"/>
                  </a:lnTo>
                  <a:lnTo>
                    <a:pt x="8686" y="9398"/>
                  </a:lnTo>
                  <a:close/>
                </a:path>
                <a:path w="17779" h="22859">
                  <a:moveTo>
                    <a:pt x="16024" y="6604"/>
                  </a:moveTo>
                  <a:lnTo>
                    <a:pt x="8026" y="6604"/>
                  </a:lnTo>
                  <a:lnTo>
                    <a:pt x="10134" y="6819"/>
                  </a:lnTo>
                  <a:lnTo>
                    <a:pt x="10541" y="8864"/>
                  </a:lnTo>
                  <a:lnTo>
                    <a:pt x="12128" y="7162"/>
                  </a:lnTo>
                  <a:lnTo>
                    <a:pt x="16082" y="7162"/>
                  </a:lnTo>
                  <a:lnTo>
                    <a:pt x="16024" y="6604"/>
                  </a:lnTo>
                  <a:close/>
                </a:path>
                <a:path w="17779" h="22859">
                  <a:moveTo>
                    <a:pt x="16082" y="7162"/>
                  </a:moveTo>
                  <a:lnTo>
                    <a:pt x="12128" y="7162"/>
                  </a:lnTo>
                  <a:lnTo>
                    <a:pt x="13804" y="8216"/>
                  </a:lnTo>
                  <a:lnTo>
                    <a:pt x="15455" y="8712"/>
                  </a:lnTo>
                  <a:lnTo>
                    <a:pt x="16090" y="7239"/>
                  </a:lnTo>
                  <a:close/>
                </a:path>
                <a:path w="17779" h="22859">
                  <a:moveTo>
                    <a:pt x="10591" y="0"/>
                  </a:moveTo>
                  <a:lnTo>
                    <a:pt x="10655" y="1638"/>
                  </a:lnTo>
                  <a:lnTo>
                    <a:pt x="11455" y="2794"/>
                  </a:lnTo>
                  <a:lnTo>
                    <a:pt x="11277" y="3200"/>
                  </a:lnTo>
                  <a:lnTo>
                    <a:pt x="9410" y="4292"/>
                  </a:lnTo>
                  <a:lnTo>
                    <a:pt x="8636" y="5003"/>
                  </a:lnTo>
                  <a:lnTo>
                    <a:pt x="7759" y="5156"/>
                  </a:lnTo>
                  <a:lnTo>
                    <a:pt x="15946" y="5156"/>
                  </a:lnTo>
                  <a:lnTo>
                    <a:pt x="15989" y="4102"/>
                  </a:lnTo>
                  <a:lnTo>
                    <a:pt x="15050" y="3835"/>
                  </a:lnTo>
                  <a:lnTo>
                    <a:pt x="13487" y="3835"/>
                  </a:lnTo>
                  <a:lnTo>
                    <a:pt x="12598" y="1295"/>
                  </a:lnTo>
                  <a:lnTo>
                    <a:pt x="11391" y="711"/>
                  </a:lnTo>
                  <a:lnTo>
                    <a:pt x="10591" y="0"/>
                  </a:lnTo>
                  <a:close/>
                </a:path>
                <a:path w="17779" h="22859">
                  <a:moveTo>
                    <a:pt x="14782" y="3759"/>
                  </a:moveTo>
                  <a:lnTo>
                    <a:pt x="13487" y="3835"/>
                  </a:lnTo>
                  <a:lnTo>
                    <a:pt x="15050" y="3835"/>
                  </a:lnTo>
                  <a:lnTo>
                    <a:pt x="14782" y="3759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4" name="object 4944"/>
            <p:cNvSpPr/>
            <p:nvPr/>
          </p:nvSpPr>
          <p:spPr>
            <a:xfrm>
              <a:off x="12207832" y="691930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876" y="0"/>
                  </a:moveTo>
                  <a:lnTo>
                    <a:pt x="0" y="3632"/>
                  </a:lnTo>
                  <a:lnTo>
                    <a:pt x="2971" y="4749"/>
                  </a:lnTo>
                  <a:lnTo>
                    <a:pt x="1079" y="6565"/>
                  </a:lnTo>
                  <a:lnTo>
                    <a:pt x="1663" y="7378"/>
                  </a:lnTo>
                  <a:lnTo>
                    <a:pt x="2374" y="7848"/>
                  </a:lnTo>
                  <a:lnTo>
                    <a:pt x="4267" y="7950"/>
                  </a:lnTo>
                  <a:lnTo>
                    <a:pt x="5029" y="8356"/>
                  </a:lnTo>
                  <a:lnTo>
                    <a:pt x="5791" y="8610"/>
                  </a:lnTo>
                  <a:lnTo>
                    <a:pt x="7442" y="6832"/>
                  </a:lnTo>
                  <a:lnTo>
                    <a:pt x="4013" y="7226"/>
                  </a:lnTo>
                  <a:lnTo>
                    <a:pt x="5092" y="4610"/>
                  </a:lnTo>
                  <a:lnTo>
                    <a:pt x="4279" y="3111"/>
                  </a:lnTo>
                  <a:lnTo>
                    <a:pt x="5549" y="2158"/>
                  </a:lnTo>
                  <a:lnTo>
                    <a:pt x="4699" y="1727"/>
                  </a:lnTo>
                  <a:lnTo>
                    <a:pt x="4445" y="1079"/>
                  </a:lnTo>
                  <a:lnTo>
                    <a:pt x="4838" y="203"/>
                  </a:lnTo>
                  <a:lnTo>
                    <a:pt x="3517" y="304"/>
                  </a:lnTo>
                  <a:lnTo>
                    <a:pt x="2146" y="927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5" name="object 4945"/>
            <p:cNvSpPr/>
            <p:nvPr/>
          </p:nvSpPr>
          <p:spPr>
            <a:xfrm>
              <a:off x="12212139" y="691360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12" y="0"/>
                  </a:moveTo>
                  <a:lnTo>
                    <a:pt x="0" y="901"/>
                  </a:lnTo>
                  <a:lnTo>
                    <a:pt x="152" y="1917"/>
                  </a:lnTo>
                  <a:lnTo>
                    <a:pt x="2857" y="3822"/>
                  </a:lnTo>
                  <a:lnTo>
                    <a:pt x="1244" y="4775"/>
                  </a:lnTo>
                  <a:lnTo>
                    <a:pt x="533" y="5905"/>
                  </a:lnTo>
                  <a:lnTo>
                    <a:pt x="1054" y="5994"/>
                  </a:lnTo>
                  <a:lnTo>
                    <a:pt x="1841" y="5651"/>
                  </a:lnTo>
                  <a:lnTo>
                    <a:pt x="2400" y="6858"/>
                  </a:lnTo>
                  <a:lnTo>
                    <a:pt x="1396" y="7213"/>
                  </a:lnTo>
                  <a:lnTo>
                    <a:pt x="1244" y="7861"/>
                  </a:lnTo>
                  <a:lnTo>
                    <a:pt x="2209" y="8293"/>
                  </a:lnTo>
                  <a:lnTo>
                    <a:pt x="3086" y="8153"/>
                  </a:lnTo>
                  <a:lnTo>
                    <a:pt x="3860" y="7429"/>
                  </a:lnTo>
                  <a:lnTo>
                    <a:pt x="4279" y="6553"/>
                  </a:lnTo>
                  <a:lnTo>
                    <a:pt x="5105" y="4775"/>
                  </a:lnTo>
                  <a:lnTo>
                    <a:pt x="5079" y="3695"/>
                  </a:lnTo>
                  <a:lnTo>
                    <a:pt x="5041" y="3149"/>
                  </a:lnTo>
                  <a:lnTo>
                    <a:pt x="4394" y="2171"/>
                  </a:lnTo>
                  <a:lnTo>
                    <a:pt x="4152" y="711"/>
                  </a:lnTo>
                  <a:lnTo>
                    <a:pt x="1600" y="1993"/>
                  </a:lnTo>
                  <a:lnTo>
                    <a:pt x="1155" y="10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6" name="object 4946"/>
            <p:cNvSpPr/>
            <p:nvPr/>
          </p:nvSpPr>
          <p:spPr>
            <a:xfrm>
              <a:off x="12206079" y="691806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854" y="0"/>
                  </a:moveTo>
                  <a:lnTo>
                    <a:pt x="1104" y="431"/>
                  </a:lnTo>
                  <a:lnTo>
                    <a:pt x="622" y="330"/>
                  </a:lnTo>
                  <a:lnTo>
                    <a:pt x="393" y="1650"/>
                  </a:lnTo>
                  <a:lnTo>
                    <a:pt x="0" y="2933"/>
                  </a:lnTo>
                  <a:lnTo>
                    <a:pt x="406" y="4267"/>
                  </a:lnTo>
                  <a:lnTo>
                    <a:pt x="914" y="3162"/>
                  </a:lnTo>
                  <a:lnTo>
                    <a:pt x="1460" y="2031"/>
                  </a:lnTo>
                  <a:lnTo>
                    <a:pt x="1968" y="95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7" name="object 4947"/>
            <p:cNvSpPr/>
            <p:nvPr/>
          </p:nvSpPr>
          <p:spPr>
            <a:xfrm>
              <a:off x="12231983" y="694879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955" y="0"/>
                  </a:moveTo>
                  <a:lnTo>
                    <a:pt x="1676" y="1473"/>
                  </a:lnTo>
                  <a:lnTo>
                    <a:pt x="25" y="2324"/>
                  </a:lnTo>
                  <a:lnTo>
                    <a:pt x="127" y="4000"/>
                  </a:lnTo>
                  <a:lnTo>
                    <a:pt x="1308" y="4000"/>
                  </a:lnTo>
                  <a:lnTo>
                    <a:pt x="2679" y="4076"/>
                  </a:lnTo>
                  <a:lnTo>
                    <a:pt x="1651" y="5753"/>
                  </a:lnTo>
                  <a:lnTo>
                    <a:pt x="546" y="7454"/>
                  </a:lnTo>
                  <a:lnTo>
                    <a:pt x="0" y="9220"/>
                  </a:lnTo>
                  <a:lnTo>
                    <a:pt x="38" y="11214"/>
                  </a:lnTo>
                  <a:lnTo>
                    <a:pt x="1244" y="12077"/>
                  </a:lnTo>
                  <a:lnTo>
                    <a:pt x="2197" y="13309"/>
                  </a:lnTo>
                  <a:lnTo>
                    <a:pt x="3695" y="13728"/>
                  </a:lnTo>
                  <a:lnTo>
                    <a:pt x="4508" y="14363"/>
                  </a:lnTo>
                  <a:lnTo>
                    <a:pt x="6045" y="13423"/>
                  </a:lnTo>
                  <a:lnTo>
                    <a:pt x="6426" y="14973"/>
                  </a:lnTo>
                  <a:lnTo>
                    <a:pt x="7721" y="15265"/>
                  </a:lnTo>
                  <a:lnTo>
                    <a:pt x="9004" y="15620"/>
                  </a:lnTo>
                  <a:lnTo>
                    <a:pt x="10337" y="15201"/>
                  </a:lnTo>
                  <a:lnTo>
                    <a:pt x="7975" y="14465"/>
                  </a:lnTo>
                  <a:lnTo>
                    <a:pt x="9182" y="12547"/>
                  </a:lnTo>
                  <a:lnTo>
                    <a:pt x="8343" y="10718"/>
                  </a:lnTo>
                  <a:lnTo>
                    <a:pt x="10731" y="11582"/>
                  </a:lnTo>
                  <a:lnTo>
                    <a:pt x="12369" y="12280"/>
                  </a:lnTo>
                  <a:lnTo>
                    <a:pt x="13233" y="14122"/>
                  </a:lnTo>
                  <a:lnTo>
                    <a:pt x="13639" y="13398"/>
                  </a:lnTo>
                  <a:lnTo>
                    <a:pt x="13500" y="12572"/>
                  </a:lnTo>
                  <a:lnTo>
                    <a:pt x="13525" y="11798"/>
                  </a:lnTo>
                  <a:lnTo>
                    <a:pt x="13144" y="9702"/>
                  </a:lnTo>
                  <a:lnTo>
                    <a:pt x="11772" y="9055"/>
                  </a:lnTo>
                  <a:lnTo>
                    <a:pt x="9829" y="9270"/>
                  </a:lnTo>
                  <a:lnTo>
                    <a:pt x="9448" y="8305"/>
                  </a:lnTo>
                  <a:lnTo>
                    <a:pt x="8801" y="8013"/>
                  </a:lnTo>
                  <a:lnTo>
                    <a:pt x="6134" y="8331"/>
                  </a:lnTo>
                  <a:lnTo>
                    <a:pt x="6527" y="10972"/>
                  </a:lnTo>
                  <a:lnTo>
                    <a:pt x="6692" y="12268"/>
                  </a:lnTo>
                  <a:lnTo>
                    <a:pt x="6083" y="12903"/>
                  </a:lnTo>
                  <a:lnTo>
                    <a:pt x="3429" y="12166"/>
                  </a:lnTo>
                  <a:lnTo>
                    <a:pt x="2133" y="11531"/>
                  </a:lnTo>
                  <a:lnTo>
                    <a:pt x="546" y="8801"/>
                  </a:lnTo>
                  <a:lnTo>
                    <a:pt x="1981" y="8280"/>
                  </a:lnTo>
                  <a:lnTo>
                    <a:pt x="2679" y="6718"/>
                  </a:lnTo>
                  <a:lnTo>
                    <a:pt x="2857" y="6019"/>
                  </a:lnTo>
                  <a:lnTo>
                    <a:pt x="3822" y="3809"/>
                  </a:lnTo>
                  <a:lnTo>
                    <a:pt x="3352" y="1676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8" name="object 4948"/>
            <p:cNvSpPr/>
            <p:nvPr/>
          </p:nvSpPr>
          <p:spPr>
            <a:xfrm>
              <a:off x="12219239" y="6948789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40" h="6350">
                  <a:moveTo>
                    <a:pt x="14706" y="0"/>
                  </a:moveTo>
                  <a:lnTo>
                    <a:pt x="11823" y="38"/>
                  </a:lnTo>
                  <a:lnTo>
                    <a:pt x="9105" y="1600"/>
                  </a:lnTo>
                  <a:lnTo>
                    <a:pt x="5905" y="698"/>
                  </a:lnTo>
                  <a:lnTo>
                    <a:pt x="5524" y="1092"/>
                  </a:lnTo>
                  <a:lnTo>
                    <a:pt x="5219" y="1282"/>
                  </a:lnTo>
                  <a:lnTo>
                    <a:pt x="5473" y="1714"/>
                  </a:lnTo>
                  <a:lnTo>
                    <a:pt x="5549" y="2235"/>
                  </a:lnTo>
                  <a:lnTo>
                    <a:pt x="4165" y="2654"/>
                  </a:lnTo>
                  <a:lnTo>
                    <a:pt x="3733" y="2095"/>
                  </a:lnTo>
                  <a:lnTo>
                    <a:pt x="3568" y="1333"/>
                  </a:lnTo>
                  <a:lnTo>
                    <a:pt x="2247" y="711"/>
                  </a:lnTo>
                  <a:lnTo>
                    <a:pt x="1917" y="1384"/>
                  </a:lnTo>
                  <a:lnTo>
                    <a:pt x="1384" y="1765"/>
                  </a:lnTo>
                  <a:lnTo>
                    <a:pt x="863" y="1650"/>
                  </a:lnTo>
                  <a:lnTo>
                    <a:pt x="330" y="1409"/>
                  </a:lnTo>
                  <a:lnTo>
                    <a:pt x="0" y="2082"/>
                  </a:lnTo>
                  <a:lnTo>
                    <a:pt x="5981" y="4864"/>
                  </a:lnTo>
                  <a:lnTo>
                    <a:pt x="7962" y="6349"/>
                  </a:lnTo>
                  <a:lnTo>
                    <a:pt x="8216" y="6311"/>
                  </a:lnTo>
                  <a:lnTo>
                    <a:pt x="9906" y="3797"/>
                  </a:lnTo>
                  <a:lnTo>
                    <a:pt x="9829" y="2336"/>
                  </a:lnTo>
                  <a:lnTo>
                    <a:pt x="11264" y="2019"/>
                  </a:lnTo>
                  <a:lnTo>
                    <a:pt x="11950" y="2641"/>
                  </a:lnTo>
                  <a:lnTo>
                    <a:pt x="11976" y="3644"/>
                  </a:lnTo>
                  <a:lnTo>
                    <a:pt x="12865" y="4000"/>
                  </a:lnTo>
                  <a:lnTo>
                    <a:pt x="12763" y="2311"/>
                  </a:lnTo>
                  <a:lnTo>
                    <a:pt x="14414" y="1485"/>
                  </a:lnTo>
                  <a:lnTo>
                    <a:pt x="14706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49" name="object 4949"/>
            <p:cNvSpPr/>
            <p:nvPr/>
          </p:nvSpPr>
          <p:spPr>
            <a:xfrm>
              <a:off x="12225277" y="6952766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6832" y="0"/>
                  </a:moveTo>
                  <a:lnTo>
                    <a:pt x="5740" y="482"/>
                  </a:lnTo>
                  <a:lnTo>
                    <a:pt x="4457" y="736"/>
                  </a:lnTo>
                  <a:lnTo>
                    <a:pt x="4305" y="2235"/>
                  </a:lnTo>
                  <a:lnTo>
                    <a:pt x="4229" y="3276"/>
                  </a:lnTo>
                  <a:lnTo>
                    <a:pt x="3594" y="3276"/>
                  </a:lnTo>
                  <a:lnTo>
                    <a:pt x="1828" y="3086"/>
                  </a:lnTo>
                  <a:lnTo>
                    <a:pt x="863" y="3022"/>
                  </a:lnTo>
                  <a:lnTo>
                    <a:pt x="0" y="2539"/>
                  </a:lnTo>
                  <a:lnTo>
                    <a:pt x="139" y="3187"/>
                  </a:lnTo>
                  <a:lnTo>
                    <a:pt x="558" y="3822"/>
                  </a:lnTo>
                  <a:lnTo>
                    <a:pt x="1155" y="3784"/>
                  </a:lnTo>
                  <a:lnTo>
                    <a:pt x="3848" y="3670"/>
                  </a:lnTo>
                  <a:lnTo>
                    <a:pt x="5181" y="5626"/>
                  </a:lnTo>
                  <a:lnTo>
                    <a:pt x="6743" y="7238"/>
                  </a:lnTo>
                  <a:lnTo>
                    <a:pt x="6705" y="5245"/>
                  </a:lnTo>
                  <a:lnTo>
                    <a:pt x="7251" y="3479"/>
                  </a:lnTo>
                  <a:lnTo>
                    <a:pt x="8356" y="1777"/>
                  </a:lnTo>
                  <a:lnTo>
                    <a:pt x="9385" y="101"/>
                  </a:lnTo>
                  <a:lnTo>
                    <a:pt x="8013" y="25"/>
                  </a:lnTo>
                  <a:lnTo>
                    <a:pt x="6832" y="25"/>
                  </a:lnTo>
                  <a:close/>
                </a:path>
              </a:pathLst>
            </a:custGeom>
            <a:solidFill>
              <a:srgbClr val="D9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0" name="object 4950"/>
            <p:cNvSpPr/>
            <p:nvPr/>
          </p:nvSpPr>
          <p:spPr>
            <a:xfrm>
              <a:off x="12224890" y="69508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5626" y="0"/>
                  </a:moveTo>
                  <a:lnTo>
                    <a:pt x="4190" y="330"/>
                  </a:lnTo>
                  <a:lnTo>
                    <a:pt x="4267" y="1790"/>
                  </a:lnTo>
                  <a:lnTo>
                    <a:pt x="2565" y="4292"/>
                  </a:lnTo>
                  <a:lnTo>
                    <a:pt x="2298" y="4330"/>
                  </a:lnTo>
                  <a:lnTo>
                    <a:pt x="330" y="2844"/>
                  </a:lnTo>
                  <a:lnTo>
                    <a:pt x="88" y="3403"/>
                  </a:lnTo>
                  <a:lnTo>
                    <a:pt x="0" y="3962"/>
                  </a:lnTo>
                  <a:lnTo>
                    <a:pt x="380" y="4495"/>
                  </a:lnTo>
                  <a:lnTo>
                    <a:pt x="1269" y="4978"/>
                  </a:lnTo>
                  <a:lnTo>
                    <a:pt x="2197" y="5041"/>
                  </a:lnTo>
                  <a:lnTo>
                    <a:pt x="3987" y="5232"/>
                  </a:lnTo>
                  <a:lnTo>
                    <a:pt x="4597" y="5232"/>
                  </a:lnTo>
                  <a:lnTo>
                    <a:pt x="4851" y="2705"/>
                  </a:lnTo>
                  <a:lnTo>
                    <a:pt x="6134" y="2438"/>
                  </a:lnTo>
                  <a:lnTo>
                    <a:pt x="7200" y="1981"/>
                  </a:lnTo>
                  <a:lnTo>
                    <a:pt x="6337" y="1638"/>
                  </a:lnTo>
                  <a:lnTo>
                    <a:pt x="6299" y="609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1" name="object 4951"/>
            <p:cNvSpPr/>
            <p:nvPr/>
          </p:nvSpPr>
          <p:spPr>
            <a:xfrm>
              <a:off x="12238075" y="696375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42" y="0"/>
                  </a:moveTo>
                  <a:lnTo>
                    <a:pt x="101" y="457"/>
                  </a:lnTo>
                  <a:lnTo>
                    <a:pt x="0" y="685"/>
                  </a:lnTo>
                  <a:lnTo>
                    <a:pt x="444" y="889"/>
                  </a:lnTo>
                  <a:lnTo>
                    <a:pt x="876" y="1104"/>
                  </a:lnTo>
                  <a:lnTo>
                    <a:pt x="1320" y="1308"/>
                  </a:lnTo>
                  <a:lnTo>
                    <a:pt x="1562" y="1397"/>
                  </a:lnTo>
                  <a:lnTo>
                    <a:pt x="1765" y="1498"/>
                  </a:lnTo>
                  <a:lnTo>
                    <a:pt x="2006" y="1587"/>
                  </a:lnTo>
                  <a:lnTo>
                    <a:pt x="2717" y="1155"/>
                  </a:lnTo>
                  <a:lnTo>
                    <a:pt x="3175" y="1308"/>
                  </a:lnTo>
                  <a:lnTo>
                    <a:pt x="3340" y="2146"/>
                  </a:lnTo>
                  <a:lnTo>
                    <a:pt x="5803" y="3556"/>
                  </a:lnTo>
                  <a:lnTo>
                    <a:pt x="7239" y="2578"/>
                  </a:lnTo>
                  <a:lnTo>
                    <a:pt x="6997" y="1841"/>
                  </a:lnTo>
                  <a:lnTo>
                    <a:pt x="6896" y="1485"/>
                  </a:lnTo>
                  <a:lnTo>
                    <a:pt x="4254" y="241"/>
                  </a:lnTo>
                  <a:lnTo>
                    <a:pt x="2921" y="647"/>
                  </a:lnTo>
                  <a:lnTo>
                    <a:pt x="1638" y="30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828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2" name="object 4952"/>
            <p:cNvSpPr/>
            <p:nvPr/>
          </p:nvSpPr>
          <p:spPr>
            <a:xfrm>
              <a:off x="12239093" y="6965074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304" y="0"/>
                  </a:moveTo>
                  <a:lnTo>
                    <a:pt x="0" y="571"/>
                  </a:lnTo>
                  <a:lnTo>
                    <a:pt x="1993" y="1460"/>
                  </a:lnTo>
                  <a:lnTo>
                    <a:pt x="5943" y="3276"/>
                  </a:lnTo>
                  <a:lnTo>
                    <a:pt x="6781" y="2959"/>
                  </a:lnTo>
                  <a:lnTo>
                    <a:pt x="7505" y="3314"/>
                  </a:lnTo>
                  <a:lnTo>
                    <a:pt x="8280" y="3581"/>
                  </a:lnTo>
                  <a:lnTo>
                    <a:pt x="8432" y="3454"/>
                  </a:lnTo>
                  <a:lnTo>
                    <a:pt x="8597" y="3352"/>
                  </a:lnTo>
                  <a:lnTo>
                    <a:pt x="8775" y="3213"/>
                  </a:lnTo>
                  <a:lnTo>
                    <a:pt x="8127" y="2311"/>
                  </a:lnTo>
                  <a:lnTo>
                    <a:pt x="7327" y="1600"/>
                  </a:lnTo>
                  <a:lnTo>
                    <a:pt x="6324" y="1104"/>
                  </a:lnTo>
                  <a:lnTo>
                    <a:pt x="6210" y="1270"/>
                  </a:lnTo>
                  <a:lnTo>
                    <a:pt x="4787" y="2247"/>
                  </a:lnTo>
                  <a:lnTo>
                    <a:pt x="3543" y="1549"/>
                  </a:lnTo>
                  <a:lnTo>
                    <a:pt x="2311" y="825"/>
                  </a:lnTo>
                  <a:lnTo>
                    <a:pt x="990" y="266"/>
                  </a:lnTo>
                  <a:lnTo>
                    <a:pt x="749" y="177"/>
                  </a:lnTo>
                  <a:lnTo>
                    <a:pt x="546" y="7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3" name="object 4953"/>
            <p:cNvSpPr/>
            <p:nvPr/>
          </p:nvSpPr>
          <p:spPr>
            <a:xfrm>
              <a:off x="12235673" y="69622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349" y="0"/>
                  </a:moveTo>
                  <a:lnTo>
                    <a:pt x="812" y="939"/>
                  </a:lnTo>
                  <a:lnTo>
                    <a:pt x="0" y="330"/>
                  </a:lnTo>
                  <a:lnTo>
                    <a:pt x="292" y="1600"/>
                  </a:lnTo>
                  <a:lnTo>
                    <a:pt x="1498" y="1727"/>
                  </a:lnTo>
                  <a:lnTo>
                    <a:pt x="2400" y="2235"/>
                  </a:lnTo>
                  <a:lnTo>
                    <a:pt x="2501" y="1993"/>
                  </a:lnTo>
                  <a:lnTo>
                    <a:pt x="2616" y="1790"/>
                  </a:lnTo>
                  <a:lnTo>
                    <a:pt x="2743" y="154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3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4" name="object 4954"/>
            <p:cNvSpPr/>
            <p:nvPr/>
          </p:nvSpPr>
          <p:spPr>
            <a:xfrm>
              <a:off x="12212798" y="694148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253" y="1689"/>
                  </a:moveTo>
                  <a:lnTo>
                    <a:pt x="102" y="2032"/>
                  </a:lnTo>
                  <a:lnTo>
                    <a:pt x="0" y="2336"/>
                  </a:lnTo>
                  <a:lnTo>
                    <a:pt x="3200" y="2882"/>
                  </a:lnTo>
                  <a:lnTo>
                    <a:pt x="4406" y="5740"/>
                  </a:lnTo>
                  <a:lnTo>
                    <a:pt x="6362" y="7734"/>
                  </a:lnTo>
                  <a:lnTo>
                    <a:pt x="7023" y="8051"/>
                  </a:lnTo>
                  <a:lnTo>
                    <a:pt x="8013" y="7696"/>
                  </a:lnTo>
                  <a:lnTo>
                    <a:pt x="7988" y="4787"/>
                  </a:lnTo>
                  <a:lnTo>
                    <a:pt x="7487" y="4229"/>
                  </a:lnTo>
                  <a:lnTo>
                    <a:pt x="4356" y="4229"/>
                  </a:lnTo>
                  <a:lnTo>
                    <a:pt x="4358" y="3556"/>
                  </a:lnTo>
                  <a:lnTo>
                    <a:pt x="4610" y="2844"/>
                  </a:lnTo>
                  <a:lnTo>
                    <a:pt x="4791" y="2451"/>
                  </a:lnTo>
                  <a:lnTo>
                    <a:pt x="4797" y="1955"/>
                  </a:lnTo>
                  <a:lnTo>
                    <a:pt x="952" y="1955"/>
                  </a:lnTo>
                  <a:lnTo>
                    <a:pt x="253" y="1689"/>
                  </a:lnTo>
                  <a:close/>
                </a:path>
                <a:path w="8254" h="8254">
                  <a:moveTo>
                    <a:pt x="5359" y="0"/>
                  </a:moveTo>
                  <a:lnTo>
                    <a:pt x="4914" y="584"/>
                  </a:lnTo>
                  <a:lnTo>
                    <a:pt x="4521" y="1231"/>
                  </a:lnTo>
                  <a:lnTo>
                    <a:pt x="4777" y="1854"/>
                  </a:lnTo>
                  <a:lnTo>
                    <a:pt x="4865" y="2120"/>
                  </a:lnTo>
                  <a:lnTo>
                    <a:pt x="5076" y="2527"/>
                  </a:lnTo>
                  <a:lnTo>
                    <a:pt x="5317" y="2844"/>
                  </a:lnTo>
                  <a:lnTo>
                    <a:pt x="5562" y="3556"/>
                  </a:lnTo>
                  <a:lnTo>
                    <a:pt x="5600" y="4178"/>
                  </a:lnTo>
                  <a:lnTo>
                    <a:pt x="4356" y="4229"/>
                  </a:lnTo>
                  <a:lnTo>
                    <a:pt x="7487" y="4229"/>
                  </a:lnTo>
                  <a:lnTo>
                    <a:pt x="6565" y="3200"/>
                  </a:lnTo>
                  <a:lnTo>
                    <a:pt x="6489" y="2679"/>
                  </a:lnTo>
                  <a:lnTo>
                    <a:pt x="7188" y="2451"/>
                  </a:lnTo>
                  <a:lnTo>
                    <a:pt x="7810" y="1130"/>
                  </a:lnTo>
                  <a:lnTo>
                    <a:pt x="7381" y="1092"/>
                  </a:lnTo>
                  <a:lnTo>
                    <a:pt x="6639" y="1079"/>
                  </a:lnTo>
                  <a:lnTo>
                    <a:pt x="5359" y="0"/>
                  </a:lnTo>
                  <a:close/>
                </a:path>
                <a:path w="8254" h="8254">
                  <a:moveTo>
                    <a:pt x="4521" y="1231"/>
                  </a:moveTo>
                  <a:lnTo>
                    <a:pt x="4889" y="2197"/>
                  </a:lnTo>
                  <a:lnTo>
                    <a:pt x="4709" y="1689"/>
                  </a:lnTo>
                  <a:lnTo>
                    <a:pt x="4521" y="1231"/>
                  </a:lnTo>
                  <a:close/>
                </a:path>
                <a:path w="8254" h="8254">
                  <a:moveTo>
                    <a:pt x="3721" y="876"/>
                  </a:moveTo>
                  <a:lnTo>
                    <a:pt x="2920" y="889"/>
                  </a:lnTo>
                  <a:lnTo>
                    <a:pt x="1574" y="1854"/>
                  </a:lnTo>
                  <a:lnTo>
                    <a:pt x="952" y="1955"/>
                  </a:lnTo>
                  <a:lnTo>
                    <a:pt x="4797" y="1955"/>
                  </a:lnTo>
                  <a:lnTo>
                    <a:pt x="4521" y="1231"/>
                  </a:lnTo>
                  <a:lnTo>
                    <a:pt x="3721" y="876"/>
                  </a:lnTo>
                  <a:close/>
                </a:path>
                <a:path w="8254" h="8254">
                  <a:moveTo>
                    <a:pt x="7238" y="1079"/>
                  </a:moveTo>
                  <a:lnTo>
                    <a:pt x="6654" y="1092"/>
                  </a:lnTo>
                  <a:lnTo>
                    <a:pt x="7381" y="1092"/>
                  </a:lnTo>
                  <a:lnTo>
                    <a:pt x="7238" y="1079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5" name="object 4955"/>
            <p:cNvSpPr/>
            <p:nvPr/>
          </p:nvSpPr>
          <p:spPr>
            <a:xfrm>
              <a:off x="12219175" y="69492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28" y="660"/>
                  </a:lnTo>
                  <a:lnTo>
                    <a:pt x="355" y="977"/>
                  </a:lnTo>
                  <a:lnTo>
                    <a:pt x="558" y="533"/>
                  </a:lnTo>
                  <a:lnTo>
                    <a:pt x="660" y="317"/>
                  </a:lnTo>
                  <a:lnTo>
                    <a:pt x="419" y="215"/>
                  </a:lnTo>
                  <a:lnTo>
                    <a:pt x="21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6" name="object 4956"/>
            <p:cNvSpPr/>
            <p:nvPr/>
          </p:nvSpPr>
          <p:spPr>
            <a:xfrm>
              <a:off x="12210388" y="6929607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3276" y="0"/>
                  </a:moveTo>
                  <a:lnTo>
                    <a:pt x="1981" y="520"/>
                  </a:lnTo>
                  <a:lnTo>
                    <a:pt x="1930" y="1650"/>
                  </a:lnTo>
                  <a:lnTo>
                    <a:pt x="1854" y="2717"/>
                  </a:lnTo>
                  <a:lnTo>
                    <a:pt x="1701" y="2819"/>
                  </a:lnTo>
                  <a:lnTo>
                    <a:pt x="0" y="2209"/>
                  </a:lnTo>
                  <a:lnTo>
                    <a:pt x="88" y="2997"/>
                  </a:lnTo>
                  <a:lnTo>
                    <a:pt x="304" y="4432"/>
                  </a:lnTo>
                  <a:lnTo>
                    <a:pt x="228" y="5765"/>
                  </a:lnTo>
                  <a:lnTo>
                    <a:pt x="812" y="6464"/>
                  </a:lnTo>
                  <a:lnTo>
                    <a:pt x="1905" y="7708"/>
                  </a:lnTo>
                  <a:lnTo>
                    <a:pt x="749" y="8420"/>
                  </a:lnTo>
                  <a:lnTo>
                    <a:pt x="584" y="9359"/>
                  </a:lnTo>
                  <a:lnTo>
                    <a:pt x="1206" y="9664"/>
                  </a:lnTo>
                  <a:lnTo>
                    <a:pt x="1892" y="9982"/>
                  </a:lnTo>
                  <a:lnTo>
                    <a:pt x="3937" y="8458"/>
                  </a:lnTo>
                  <a:lnTo>
                    <a:pt x="5080" y="7581"/>
                  </a:lnTo>
                  <a:lnTo>
                    <a:pt x="5283" y="9156"/>
                  </a:lnTo>
                  <a:lnTo>
                    <a:pt x="5308" y="10553"/>
                  </a:lnTo>
                  <a:lnTo>
                    <a:pt x="7188" y="9524"/>
                  </a:lnTo>
                  <a:lnTo>
                    <a:pt x="6959" y="8750"/>
                  </a:lnTo>
                  <a:lnTo>
                    <a:pt x="6286" y="8102"/>
                  </a:lnTo>
                  <a:lnTo>
                    <a:pt x="6426" y="7213"/>
                  </a:lnTo>
                  <a:lnTo>
                    <a:pt x="5892" y="6946"/>
                  </a:lnTo>
                  <a:lnTo>
                    <a:pt x="5435" y="6578"/>
                  </a:lnTo>
                  <a:lnTo>
                    <a:pt x="5359" y="5918"/>
                  </a:lnTo>
                  <a:lnTo>
                    <a:pt x="4089" y="5219"/>
                  </a:lnTo>
                  <a:lnTo>
                    <a:pt x="4991" y="3314"/>
                  </a:lnTo>
                  <a:lnTo>
                    <a:pt x="4978" y="2311"/>
                  </a:lnTo>
                  <a:lnTo>
                    <a:pt x="4737" y="1371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7" name="object 4957"/>
            <p:cNvSpPr/>
            <p:nvPr/>
          </p:nvSpPr>
          <p:spPr>
            <a:xfrm>
              <a:off x="12211476" y="693645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6324" y="0"/>
                  </a:moveTo>
                  <a:lnTo>
                    <a:pt x="5981" y="101"/>
                  </a:lnTo>
                  <a:lnTo>
                    <a:pt x="5676" y="241"/>
                  </a:lnTo>
                  <a:lnTo>
                    <a:pt x="5333" y="355"/>
                  </a:lnTo>
                  <a:lnTo>
                    <a:pt x="5194" y="1257"/>
                  </a:lnTo>
                  <a:lnTo>
                    <a:pt x="5880" y="1904"/>
                  </a:lnTo>
                  <a:lnTo>
                    <a:pt x="6095" y="2692"/>
                  </a:lnTo>
                  <a:lnTo>
                    <a:pt x="4229" y="3695"/>
                  </a:lnTo>
                  <a:lnTo>
                    <a:pt x="4190" y="2298"/>
                  </a:lnTo>
                  <a:lnTo>
                    <a:pt x="3987" y="723"/>
                  </a:lnTo>
                  <a:lnTo>
                    <a:pt x="800" y="3136"/>
                  </a:lnTo>
                  <a:lnTo>
                    <a:pt x="723" y="3352"/>
                  </a:lnTo>
                  <a:lnTo>
                    <a:pt x="495" y="3809"/>
                  </a:lnTo>
                  <a:lnTo>
                    <a:pt x="0" y="5092"/>
                  </a:lnTo>
                  <a:lnTo>
                    <a:pt x="342" y="6070"/>
                  </a:lnTo>
                  <a:lnTo>
                    <a:pt x="1574" y="6718"/>
                  </a:lnTo>
                  <a:lnTo>
                    <a:pt x="2273" y="6997"/>
                  </a:lnTo>
                  <a:lnTo>
                    <a:pt x="2895" y="6896"/>
                  </a:lnTo>
                  <a:lnTo>
                    <a:pt x="4267" y="5918"/>
                  </a:lnTo>
                  <a:lnTo>
                    <a:pt x="5041" y="5905"/>
                  </a:lnTo>
                  <a:lnTo>
                    <a:pt x="5841" y="6261"/>
                  </a:lnTo>
                  <a:lnTo>
                    <a:pt x="6248" y="5613"/>
                  </a:lnTo>
                  <a:lnTo>
                    <a:pt x="6680" y="5041"/>
                  </a:lnTo>
                  <a:lnTo>
                    <a:pt x="7975" y="6121"/>
                  </a:lnTo>
                  <a:lnTo>
                    <a:pt x="8547" y="6108"/>
                  </a:lnTo>
                  <a:lnTo>
                    <a:pt x="9143" y="6159"/>
                  </a:lnTo>
                  <a:lnTo>
                    <a:pt x="9550" y="4864"/>
                  </a:lnTo>
                  <a:lnTo>
                    <a:pt x="8051" y="4749"/>
                  </a:lnTo>
                  <a:lnTo>
                    <a:pt x="7746" y="3898"/>
                  </a:lnTo>
                  <a:lnTo>
                    <a:pt x="6921" y="2743"/>
                  </a:lnTo>
                  <a:lnTo>
                    <a:pt x="8026" y="838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8" name="object 4958"/>
            <p:cNvSpPr/>
            <p:nvPr/>
          </p:nvSpPr>
          <p:spPr>
            <a:xfrm>
              <a:off x="12211616" y="69392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342"/>
                  </a:lnTo>
                  <a:lnTo>
                    <a:pt x="241" y="660"/>
                  </a:lnTo>
                  <a:lnTo>
                    <a:pt x="355" y="1003"/>
                  </a:lnTo>
                  <a:lnTo>
                    <a:pt x="571" y="546"/>
                  </a:lnTo>
                  <a:lnTo>
                    <a:pt x="673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59" name="object 4959"/>
            <p:cNvSpPr/>
            <p:nvPr/>
          </p:nvSpPr>
          <p:spPr>
            <a:xfrm>
              <a:off x="12244950" y="6838986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40" h="19684">
                  <a:moveTo>
                    <a:pt x="3060" y="11036"/>
                  </a:moveTo>
                  <a:lnTo>
                    <a:pt x="0" y="12357"/>
                  </a:lnTo>
                  <a:lnTo>
                    <a:pt x="952" y="17348"/>
                  </a:lnTo>
                  <a:lnTo>
                    <a:pt x="2082" y="18948"/>
                  </a:lnTo>
                  <a:lnTo>
                    <a:pt x="3505" y="19646"/>
                  </a:lnTo>
                  <a:lnTo>
                    <a:pt x="5372" y="18884"/>
                  </a:lnTo>
                  <a:lnTo>
                    <a:pt x="5360" y="18033"/>
                  </a:lnTo>
                  <a:lnTo>
                    <a:pt x="4521" y="18033"/>
                  </a:lnTo>
                  <a:lnTo>
                    <a:pt x="4025" y="16611"/>
                  </a:lnTo>
                  <a:lnTo>
                    <a:pt x="1981" y="16255"/>
                  </a:lnTo>
                  <a:lnTo>
                    <a:pt x="3606" y="13157"/>
                  </a:lnTo>
                  <a:lnTo>
                    <a:pt x="5027" y="13157"/>
                  </a:lnTo>
                  <a:lnTo>
                    <a:pt x="4965" y="12534"/>
                  </a:lnTo>
                  <a:lnTo>
                    <a:pt x="5372" y="12217"/>
                  </a:lnTo>
                  <a:lnTo>
                    <a:pt x="5676" y="12090"/>
                  </a:lnTo>
                  <a:lnTo>
                    <a:pt x="5969" y="11937"/>
                  </a:lnTo>
                  <a:lnTo>
                    <a:pt x="6448" y="11937"/>
                  </a:lnTo>
                  <a:lnTo>
                    <a:pt x="6705" y="11899"/>
                  </a:lnTo>
                  <a:lnTo>
                    <a:pt x="7513" y="11163"/>
                  </a:lnTo>
                  <a:lnTo>
                    <a:pt x="4025" y="11163"/>
                  </a:lnTo>
                  <a:lnTo>
                    <a:pt x="3060" y="11036"/>
                  </a:lnTo>
                  <a:close/>
                </a:path>
                <a:path w="15240" h="19684">
                  <a:moveTo>
                    <a:pt x="5359" y="17983"/>
                  </a:moveTo>
                  <a:lnTo>
                    <a:pt x="4521" y="18033"/>
                  </a:lnTo>
                  <a:lnTo>
                    <a:pt x="5360" y="18033"/>
                  </a:lnTo>
                  <a:close/>
                </a:path>
                <a:path w="15240" h="19684">
                  <a:moveTo>
                    <a:pt x="5027" y="13157"/>
                  </a:moveTo>
                  <a:lnTo>
                    <a:pt x="3606" y="13157"/>
                  </a:lnTo>
                  <a:lnTo>
                    <a:pt x="4724" y="15354"/>
                  </a:lnTo>
                  <a:lnTo>
                    <a:pt x="5918" y="15036"/>
                  </a:lnTo>
                  <a:lnTo>
                    <a:pt x="6134" y="14884"/>
                  </a:lnTo>
                  <a:lnTo>
                    <a:pt x="5753" y="14350"/>
                  </a:lnTo>
                  <a:lnTo>
                    <a:pt x="5829" y="13804"/>
                  </a:lnTo>
                  <a:lnTo>
                    <a:pt x="5992" y="13436"/>
                  </a:lnTo>
                  <a:lnTo>
                    <a:pt x="5054" y="13436"/>
                  </a:lnTo>
                  <a:lnTo>
                    <a:pt x="5027" y="13157"/>
                  </a:lnTo>
                  <a:close/>
                </a:path>
                <a:path w="15240" h="19684">
                  <a:moveTo>
                    <a:pt x="5702" y="13106"/>
                  </a:moveTo>
                  <a:lnTo>
                    <a:pt x="5054" y="13436"/>
                  </a:lnTo>
                  <a:lnTo>
                    <a:pt x="5992" y="13436"/>
                  </a:lnTo>
                  <a:lnTo>
                    <a:pt x="6083" y="13233"/>
                  </a:lnTo>
                  <a:lnTo>
                    <a:pt x="5702" y="13106"/>
                  </a:lnTo>
                  <a:close/>
                </a:path>
                <a:path w="15240" h="19684">
                  <a:moveTo>
                    <a:pt x="6448" y="11937"/>
                  </a:moveTo>
                  <a:lnTo>
                    <a:pt x="5969" y="11937"/>
                  </a:lnTo>
                  <a:lnTo>
                    <a:pt x="6362" y="11950"/>
                  </a:lnTo>
                  <a:close/>
                </a:path>
                <a:path w="15240" h="19684">
                  <a:moveTo>
                    <a:pt x="8405" y="10350"/>
                  </a:moveTo>
                  <a:lnTo>
                    <a:pt x="3822" y="10350"/>
                  </a:lnTo>
                  <a:lnTo>
                    <a:pt x="4025" y="11163"/>
                  </a:lnTo>
                  <a:lnTo>
                    <a:pt x="7513" y="11163"/>
                  </a:lnTo>
                  <a:lnTo>
                    <a:pt x="8405" y="10350"/>
                  </a:lnTo>
                  <a:close/>
                </a:path>
                <a:path w="15240" h="19684">
                  <a:moveTo>
                    <a:pt x="8966" y="0"/>
                  </a:moveTo>
                  <a:lnTo>
                    <a:pt x="6718" y="215"/>
                  </a:lnTo>
                  <a:lnTo>
                    <a:pt x="6629" y="2463"/>
                  </a:lnTo>
                  <a:lnTo>
                    <a:pt x="5080" y="4902"/>
                  </a:lnTo>
                  <a:lnTo>
                    <a:pt x="4711" y="6057"/>
                  </a:lnTo>
                  <a:lnTo>
                    <a:pt x="2362" y="7391"/>
                  </a:lnTo>
                  <a:lnTo>
                    <a:pt x="2118" y="8902"/>
                  </a:lnTo>
                  <a:lnTo>
                    <a:pt x="1928" y="9766"/>
                  </a:lnTo>
                  <a:lnTo>
                    <a:pt x="1825" y="10350"/>
                  </a:lnTo>
                  <a:lnTo>
                    <a:pt x="2514" y="10744"/>
                  </a:lnTo>
                  <a:lnTo>
                    <a:pt x="3060" y="11010"/>
                  </a:lnTo>
                  <a:lnTo>
                    <a:pt x="3416" y="10896"/>
                  </a:lnTo>
                  <a:lnTo>
                    <a:pt x="3822" y="10350"/>
                  </a:lnTo>
                  <a:lnTo>
                    <a:pt x="8419" y="10337"/>
                  </a:lnTo>
                  <a:lnTo>
                    <a:pt x="8753" y="10032"/>
                  </a:lnTo>
                  <a:lnTo>
                    <a:pt x="6324" y="10032"/>
                  </a:lnTo>
                  <a:lnTo>
                    <a:pt x="5778" y="9766"/>
                  </a:lnTo>
                  <a:lnTo>
                    <a:pt x="5011" y="7683"/>
                  </a:lnTo>
                  <a:lnTo>
                    <a:pt x="4988" y="7391"/>
                  </a:lnTo>
                  <a:lnTo>
                    <a:pt x="6781" y="5537"/>
                  </a:lnTo>
                  <a:lnTo>
                    <a:pt x="14237" y="5537"/>
                  </a:lnTo>
                  <a:lnTo>
                    <a:pt x="14935" y="4635"/>
                  </a:lnTo>
                  <a:lnTo>
                    <a:pt x="15011" y="4406"/>
                  </a:lnTo>
                  <a:lnTo>
                    <a:pt x="14312" y="3987"/>
                  </a:lnTo>
                  <a:lnTo>
                    <a:pt x="13970" y="3403"/>
                  </a:lnTo>
                  <a:lnTo>
                    <a:pt x="14308" y="2463"/>
                  </a:lnTo>
                  <a:lnTo>
                    <a:pt x="8204" y="2463"/>
                  </a:lnTo>
                  <a:lnTo>
                    <a:pt x="8382" y="1396"/>
                  </a:lnTo>
                  <a:lnTo>
                    <a:pt x="9766" y="1054"/>
                  </a:lnTo>
                  <a:lnTo>
                    <a:pt x="8966" y="0"/>
                  </a:lnTo>
                  <a:close/>
                </a:path>
                <a:path w="15240" h="19684">
                  <a:moveTo>
                    <a:pt x="8204" y="6908"/>
                  </a:moveTo>
                  <a:lnTo>
                    <a:pt x="8331" y="8051"/>
                  </a:lnTo>
                  <a:lnTo>
                    <a:pt x="6324" y="10032"/>
                  </a:lnTo>
                  <a:lnTo>
                    <a:pt x="8753" y="10032"/>
                  </a:lnTo>
                  <a:lnTo>
                    <a:pt x="9004" y="9804"/>
                  </a:lnTo>
                  <a:lnTo>
                    <a:pt x="9283" y="8902"/>
                  </a:lnTo>
                  <a:lnTo>
                    <a:pt x="8204" y="6908"/>
                  </a:lnTo>
                  <a:close/>
                </a:path>
                <a:path w="15240" h="19684">
                  <a:moveTo>
                    <a:pt x="14237" y="5537"/>
                  </a:moveTo>
                  <a:lnTo>
                    <a:pt x="6781" y="5537"/>
                  </a:lnTo>
                  <a:lnTo>
                    <a:pt x="8813" y="5600"/>
                  </a:lnTo>
                  <a:lnTo>
                    <a:pt x="11417" y="5930"/>
                  </a:lnTo>
                  <a:lnTo>
                    <a:pt x="10604" y="9055"/>
                  </a:lnTo>
                  <a:lnTo>
                    <a:pt x="11976" y="6794"/>
                  </a:lnTo>
                  <a:lnTo>
                    <a:pt x="13564" y="6794"/>
                  </a:lnTo>
                  <a:lnTo>
                    <a:pt x="13411" y="6603"/>
                  </a:lnTo>
                  <a:lnTo>
                    <a:pt x="14237" y="5537"/>
                  </a:lnTo>
                  <a:close/>
                </a:path>
                <a:path w="15240" h="19684">
                  <a:moveTo>
                    <a:pt x="13564" y="6794"/>
                  </a:moveTo>
                  <a:lnTo>
                    <a:pt x="11976" y="6794"/>
                  </a:lnTo>
                  <a:lnTo>
                    <a:pt x="13398" y="7683"/>
                  </a:lnTo>
                  <a:lnTo>
                    <a:pt x="14820" y="8356"/>
                  </a:lnTo>
                  <a:lnTo>
                    <a:pt x="13564" y="6794"/>
                  </a:lnTo>
                  <a:close/>
                </a:path>
                <a:path w="15240" h="19684">
                  <a:moveTo>
                    <a:pt x="11849" y="139"/>
                  </a:moveTo>
                  <a:lnTo>
                    <a:pt x="10617" y="2247"/>
                  </a:lnTo>
                  <a:lnTo>
                    <a:pt x="9461" y="2412"/>
                  </a:lnTo>
                  <a:lnTo>
                    <a:pt x="8204" y="2463"/>
                  </a:lnTo>
                  <a:lnTo>
                    <a:pt x="14308" y="2463"/>
                  </a:lnTo>
                  <a:lnTo>
                    <a:pt x="14605" y="1638"/>
                  </a:lnTo>
                  <a:lnTo>
                    <a:pt x="14414" y="888"/>
                  </a:lnTo>
                  <a:lnTo>
                    <a:pt x="12560" y="152"/>
                  </a:lnTo>
                  <a:lnTo>
                    <a:pt x="11849" y="139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0" name="object 4960"/>
            <p:cNvSpPr/>
            <p:nvPr/>
          </p:nvSpPr>
          <p:spPr>
            <a:xfrm>
              <a:off x="12253154" y="6833944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13099" y="10375"/>
                  </a:moveTo>
                  <a:lnTo>
                    <a:pt x="11468" y="10375"/>
                  </a:lnTo>
                  <a:lnTo>
                    <a:pt x="12560" y="11099"/>
                  </a:lnTo>
                  <a:lnTo>
                    <a:pt x="12877" y="12204"/>
                  </a:lnTo>
                  <a:lnTo>
                    <a:pt x="13258" y="12141"/>
                  </a:lnTo>
                  <a:lnTo>
                    <a:pt x="13728" y="11899"/>
                  </a:lnTo>
                  <a:lnTo>
                    <a:pt x="13106" y="10490"/>
                  </a:lnTo>
                  <a:close/>
                </a:path>
                <a:path w="13970" h="12700">
                  <a:moveTo>
                    <a:pt x="8264" y="5181"/>
                  </a:moveTo>
                  <a:lnTo>
                    <a:pt x="3644" y="5181"/>
                  </a:lnTo>
                  <a:lnTo>
                    <a:pt x="4356" y="5194"/>
                  </a:lnTo>
                  <a:lnTo>
                    <a:pt x="6210" y="5930"/>
                  </a:lnTo>
                  <a:lnTo>
                    <a:pt x="6396" y="6692"/>
                  </a:lnTo>
                  <a:lnTo>
                    <a:pt x="5765" y="8445"/>
                  </a:lnTo>
                  <a:lnTo>
                    <a:pt x="6108" y="9029"/>
                  </a:lnTo>
                  <a:lnTo>
                    <a:pt x="6807" y="9448"/>
                  </a:lnTo>
                  <a:lnTo>
                    <a:pt x="8166" y="9677"/>
                  </a:lnTo>
                  <a:lnTo>
                    <a:pt x="9004" y="11252"/>
                  </a:lnTo>
                  <a:lnTo>
                    <a:pt x="11468" y="10375"/>
                  </a:lnTo>
                  <a:lnTo>
                    <a:pt x="13099" y="10375"/>
                  </a:lnTo>
                  <a:lnTo>
                    <a:pt x="13049" y="9524"/>
                  </a:lnTo>
                  <a:lnTo>
                    <a:pt x="10375" y="9524"/>
                  </a:lnTo>
                  <a:lnTo>
                    <a:pt x="9105" y="8889"/>
                  </a:lnTo>
                  <a:lnTo>
                    <a:pt x="8745" y="7289"/>
                  </a:lnTo>
                  <a:lnTo>
                    <a:pt x="8711" y="6680"/>
                  </a:lnTo>
                  <a:lnTo>
                    <a:pt x="9715" y="6553"/>
                  </a:lnTo>
                  <a:lnTo>
                    <a:pt x="10402" y="6108"/>
                  </a:lnTo>
                  <a:lnTo>
                    <a:pt x="8204" y="6108"/>
                  </a:lnTo>
                  <a:lnTo>
                    <a:pt x="8264" y="5181"/>
                  </a:lnTo>
                  <a:close/>
                </a:path>
                <a:path w="13970" h="12700">
                  <a:moveTo>
                    <a:pt x="13017" y="8991"/>
                  </a:moveTo>
                  <a:lnTo>
                    <a:pt x="10375" y="9524"/>
                  </a:lnTo>
                  <a:lnTo>
                    <a:pt x="13049" y="9524"/>
                  </a:lnTo>
                  <a:lnTo>
                    <a:pt x="13017" y="8991"/>
                  </a:lnTo>
                  <a:close/>
                </a:path>
                <a:path w="13970" h="12700">
                  <a:moveTo>
                    <a:pt x="6236" y="3009"/>
                  </a:moveTo>
                  <a:lnTo>
                    <a:pt x="1714" y="3009"/>
                  </a:lnTo>
                  <a:lnTo>
                    <a:pt x="1981" y="3606"/>
                  </a:lnTo>
                  <a:lnTo>
                    <a:pt x="1396" y="3695"/>
                  </a:lnTo>
                  <a:lnTo>
                    <a:pt x="965" y="4610"/>
                  </a:lnTo>
                  <a:lnTo>
                    <a:pt x="877" y="5194"/>
                  </a:lnTo>
                  <a:lnTo>
                    <a:pt x="1436" y="5930"/>
                  </a:lnTo>
                  <a:lnTo>
                    <a:pt x="1510" y="6108"/>
                  </a:lnTo>
                  <a:lnTo>
                    <a:pt x="177" y="6438"/>
                  </a:lnTo>
                  <a:lnTo>
                    <a:pt x="0" y="7505"/>
                  </a:lnTo>
                  <a:lnTo>
                    <a:pt x="1257" y="7454"/>
                  </a:lnTo>
                  <a:lnTo>
                    <a:pt x="2412" y="7289"/>
                  </a:lnTo>
                  <a:lnTo>
                    <a:pt x="3644" y="5181"/>
                  </a:lnTo>
                  <a:lnTo>
                    <a:pt x="8264" y="5181"/>
                  </a:lnTo>
                  <a:lnTo>
                    <a:pt x="8318" y="4343"/>
                  </a:lnTo>
                  <a:lnTo>
                    <a:pt x="6705" y="3733"/>
                  </a:lnTo>
                  <a:lnTo>
                    <a:pt x="6236" y="3009"/>
                  </a:lnTo>
                  <a:close/>
                </a:path>
                <a:path w="13970" h="12700">
                  <a:moveTo>
                    <a:pt x="9512" y="4051"/>
                  </a:moveTo>
                  <a:lnTo>
                    <a:pt x="8204" y="6108"/>
                  </a:lnTo>
                  <a:lnTo>
                    <a:pt x="10422" y="6095"/>
                  </a:lnTo>
                  <a:lnTo>
                    <a:pt x="10794" y="5854"/>
                  </a:lnTo>
                  <a:lnTo>
                    <a:pt x="10972" y="5702"/>
                  </a:lnTo>
                  <a:lnTo>
                    <a:pt x="10223" y="5448"/>
                  </a:lnTo>
                  <a:lnTo>
                    <a:pt x="10121" y="4610"/>
                  </a:lnTo>
                  <a:lnTo>
                    <a:pt x="9512" y="4051"/>
                  </a:lnTo>
                  <a:close/>
                </a:path>
                <a:path w="13970" h="12700">
                  <a:moveTo>
                    <a:pt x="3898" y="0"/>
                  </a:moveTo>
                  <a:lnTo>
                    <a:pt x="3619" y="546"/>
                  </a:lnTo>
                  <a:lnTo>
                    <a:pt x="3263" y="990"/>
                  </a:lnTo>
                  <a:lnTo>
                    <a:pt x="2603" y="1041"/>
                  </a:lnTo>
                  <a:lnTo>
                    <a:pt x="2311" y="1701"/>
                  </a:lnTo>
                  <a:lnTo>
                    <a:pt x="1320" y="2057"/>
                  </a:lnTo>
                  <a:lnTo>
                    <a:pt x="711" y="3390"/>
                  </a:lnTo>
                  <a:lnTo>
                    <a:pt x="1396" y="3695"/>
                  </a:lnTo>
                  <a:lnTo>
                    <a:pt x="1594" y="3390"/>
                  </a:lnTo>
                  <a:lnTo>
                    <a:pt x="1714" y="3009"/>
                  </a:lnTo>
                  <a:lnTo>
                    <a:pt x="6236" y="3009"/>
                  </a:lnTo>
                  <a:lnTo>
                    <a:pt x="5956" y="2578"/>
                  </a:lnTo>
                  <a:lnTo>
                    <a:pt x="5410" y="2298"/>
                  </a:lnTo>
                  <a:lnTo>
                    <a:pt x="4965" y="1943"/>
                  </a:lnTo>
                  <a:lnTo>
                    <a:pt x="5054" y="990"/>
                  </a:lnTo>
                  <a:lnTo>
                    <a:pt x="5219" y="609"/>
                  </a:lnTo>
                  <a:lnTo>
                    <a:pt x="4330" y="22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1" name="object 4961"/>
            <p:cNvSpPr/>
            <p:nvPr/>
          </p:nvSpPr>
          <p:spPr>
            <a:xfrm>
              <a:off x="12244118" y="685569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228" y="1257"/>
                  </a:lnTo>
                  <a:lnTo>
                    <a:pt x="190" y="2298"/>
                  </a:lnTo>
                  <a:lnTo>
                    <a:pt x="1003" y="4305"/>
                  </a:lnTo>
                  <a:lnTo>
                    <a:pt x="1943" y="4102"/>
                  </a:lnTo>
                  <a:lnTo>
                    <a:pt x="2146" y="3301"/>
                  </a:lnTo>
                  <a:lnTo>
                    <a:pt x="2501" y="2603"/>
                  </a:lnTo>
                  <a:lnTo>
                    <a:pt x="1650" y="2158"/>
                  </a:lnTo>
                  <a:lnTo>
                    <a:pt x="1409" y="1511"/>
                  </a:lnTo>
                  <a:lnTo>
                    <a:pt x="179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9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2" name="object 4962"/>
            <p:cNvSpPr/>
            <p:nvPr/>
          </p:nvSpPr>
          <p:spPr>
            <a:xfrm>
              <a:off x="12239493" y="68595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76" y="0"/>
                  </a:moveTo>
                  <a:lnTo>
                    <a:pt x="0" y="1917"/>
                  </a:lnTo>
                  <a:lnTo>
                    <a:pt x="622" y="1689"/>
                  </a:lnTo>
                  <a:lnTo>
                    <a:pt x="1904" y="1206"/>
                  </a:lnTo>
                  <a:lnTo>
                    <a:pt x="2260" y="55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3" name="object 4963"/>
            <p:cNvSpPr/>
            <p:nvPr/>
          </p:nvSpPr>
          <p:spPr>
            <a:xfrm>
              <a:off x="12253861" y="68373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30"/>
                  </a:lnTo>
                  <a:lnTo>
                    <a:pt x="241" y="647"/>
                  </a:lnTo>
                  <a:lnTo>
                    <a:pt x="355" y="965"/>
                  </a:lnTo>
                  <a:lnTo>
                    <a:pt x="469" y="749"/>
                  </a:lnTo>
                  <a:lnTo>
                    <a:pt x="571" y="533"/>
                  </a:lnTo>
                  <a:lnTo>
                    <a:pt x="698" y="304"/>
                  </a:lnTo>
                  <a:lnTo>
                    <a:pt x="457" y="203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4" name="object 4964"/>
            <p:cNvSpPr/>
            <p:nvPr/>
          </p:nvSpPr>
          <p:spPr>
            <a:xfrm>
              <a:off x="12256395" y="683236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498" y="0"/>
                  </a:moveTo>
                  <a:lnTo>
                    <a:pt x="736" y="787"/>
                  </a:lnTo>
                  <a:lnTo>
                    <a:pt x="0" y="1282"/>
                  </a:lnTo>
                  <a:lnTo>
                    <a:pt x="304" y="1435"/>
                  </a:lnTo>
                  <a:lnTo>
                    <a:pt x="647" y="1587"/>
                  </a:lnTo>
                  <a:lnTo>
                    <a:pt x="1092" y="1803"/>
                  </a:lnTo>
                  <a:lnTo>
                    <a:pt x="1549" y="1993"/>
                  </a:lnTo>
                  <a:lnTo>
                    <a:pt x="1968" y="2197"/>
                  </a:lnTo>
                  <a:lnTo>
                    <a:pt x="2184" y="1689"/>
                  </a:lnTo>
                  <a:lnTo>
                    <a:pt x="2781" y="952"/>
                  </a:lnTo>
                  <a:lnTo>
                    <a:pt x="2387" y="647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5" name="object 4965"/>
            <p:cNvSpPr/>
            <p:nvPr/>
          </p:nvSpPr>
          <p:spPr>
            <a:xfrm>
              <a:off x="12258586" y="682892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596" y="114"/>
                  </a:lnTo>
                  <a:lnTo>
                    <a:pt x="368" y="965"/>
                  </a:lnTo>
                  <a:lnTo>
                    <a:pt x="0" y="1689"/>
                  </a:lnTo>
                  <a:lnTo>
                    <a:pt x="241" y="1765"/>
                  </a:lnTo>
                  <a:lnTo>
                    <a:pt x="457" y="1866"/>
                  </a:lnTo>
                  <a:lnTo>
                    <a:pt x="660" y="1981"/>
                  </a:lnTo>
                  <a:lnTo>
                    <a:pt x="990" y="1333"/>
                  </a:lnTo>
                  <a:lnTo>
                    <a:pt x="1269" y="66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6" name="object 4966"/>
            <p:cNvSpPr/>
            <p:nvPr/>
          </p:nvSpPr>
          <p:spPr>
            <a:xfrm>
              <a:off x="12255760" y="68336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4" y="0"/>
                  </a:moveTo>
                  <a:lnTo>
                    <a:pt x="419" y="457"/>
                  </a:lnTo>
                  <a:lnTo>
                    <a:pt x="228" y="888"/>
                  </a:lnTo>
                  <a:lnTo>
                    <a:pt x="0" y="1346"/>
                  </a:lnTo>
                  <a:lnTo>
                    <a:pt x="673" y="1295"/>
                  </a:lnTo>
                  <a:lnTo>
                    <a:pt x="1003" y="850"/>
                  </a:lnTo>
                  <a:lnTo>
                    <a:pt x="1282" y="304"/>
                  </a:lnTo>
                  <a:lnTo>
                    <a:pt x="939" y="15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7" name="object 4967"/>
            <p:cNvSpPr/>
            <p:nvPr/>
          </p:nvSpPr>
          <p:spPr>
            <a:xfrm>
              <a:off x="12254802" y="683417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965" y="812"/>
                  </a:moveTo>
                  <a:lnTo>
                    <a:pt x="647" y="927"/>
                  </a:lnTo>
                  <a:lnTo>
                    <a:pt x="304" y="1054"/>
                  </a:lnTo>
                  <a:lnTo>
                    <a:pt x="0" y="1155"/>
                  </a:lnTo>
                  <a:lnTo>
                    <a:pt x="215" y="1257"/>
                  </a:lnTo>
                  <a:lnTo>
                    <a:pt x="419" y="1371"/>
                  </a:lnTo>
                  <a:lnTo>
                    <a:pt x="660" y="1473"/>
                  </a:lnTo>
                  <a:lnTo>
                    <a:pt x="762" y="1257"/>
                  </a:lnTo>
                  <a:lnTo>
                    <a:pt x="863" y="1028"/>
                  </a:lnTo>
                  <a:lnTo>
                    <a:pt x="965" y="812"/>
                  </a:lnTo>
                  <a:close/>
                </a:path>
                <a:path w="5715" h="2540">
                  <a:moveTo>
                    <a:pt x="4610" y="1701"/>
                  </a:moveTo>
                  <a:lnTo>
                    <a:pt x="4178" y="1473"/>
                  </a:lnTo>
                  <a:lnTo>
                    <a:pt x="3721" y="1270"/>
                  </a:lnTo>
                  <a:lnTo>
                    <a:pt x="3289" y="1066"/>
                  </a:lnTo>
                  <a:lnTo>
                    <a:pt x="3327" y="1727"/>
                  </a:lnTo>
                  <a:lnTo>
                    <a:pt x="3759" y="2082"/>
                  </a:lnTo>
                  <a:lnTo>
                    <a:pt x="4305" y="2362"/>
                  </a:lnTo>
                  <a:lnTo>
                    <a:pt x="4394" y="2120"/>
                  </a:lnTo>
                  <a:lnTo>
                    <a:pt x="4495" y="1917"/>
                  </a:lnTo>
                  <a:lnTo>
                    <a:pt x="4610" y="1701"/>
                  </a:lnTo>
                  <a:close/>
                </a:path>
                <a:path w="5715" h="2540">
                  <a:moveTo>
                    <a:pt x="5232" y="342"/>
                  </a:moveTo>
                  <a:lnTo>
                    <a:pt x="5194" y="0"/>
                  </a:lnTo>
                  <a:lnTo>
                    <a:pt x="5016" y="76"/>
                  </a:lnTo>
                  <a:lnTo>
                    <a:pt x="5232" y="342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8" name="object 4968"/>
            <p:cNvSpPr/>
            <p:nvPr/>
          </p:nvSpPr>
          <p:spPr>
            <a:xfrm>
              <a:off x="12257624" y="68306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0"/>
                  </a:moveTo>
                  <a:lnTo>
                    <a:pt x="317" y="253"/>
                  </a:lnTo>
                  <a:lnTo>
                    <a:pt x="0" y="355"/>
                  </a:lnTo>
                  <a:lnTo>
                    <a:pt x="635" y="13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69" name="object 4969"/>
            <p:cNvSpPr/>
            <p:nvPr/>
          </p:nvSpPr>
          <p:spPr>
            <a:xfrm>
              <a:off x="12259253" y="68309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42"/>
                  </a:lnTo>
                  <a:lnTo>
                    <a:pt x="266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0" name="object 4970"/>
            <p:cNvSpPr/>
            <p:nvPr/>
          </p:nvSpPr>
          <p:spPr>
            <a:xfrm>
              <a:off x="12260172" y="682824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228" y="241"/>
                  </a:lnTo>
                  <a:lnTo>
                    <a:pt x="126" y="444"/>
                  </a:lnTo>
                  <a:lnTo>
                    <a:pt x="0" y="685"/>
                  </a:lnTo>
                  <a:lnTo>
                    <a:pt x="330" y="698"/>
                  </a:lnTo>
                  <a:lnTo>
                    <a:pt x="495" y="584"/>
                  </a:lnTo>
                  <a:lnTo>
                    <a:pt x="495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1" name="object 4971"/>
            <p:cNvSpPr/>
            <p:nvPr/>
          </p:nvSpPr>
          <p:spPr>
            <a:xfrm>
              <a:off x="12280614" y="6827847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5229" y="12192"/>
                  </a:moveTo>
                  <a:lnTo>
                    <a:pt x="2730" y="12192"/>
                  </a:lnTo>
                  <a:lnTo>
                    <a:pt x="3949" y="13830"/>
                  </a:lnTo>
                  <a:lnTo>
                    <a:pt x="5295" y="13766"/>
                  </a:lnTo>
                  <a:lnTo>
                    <a:pt x="5229" y="12192"/>
                  </a:lnTo>
                  <a:close/>
                </a:path>
                <a:path w="8890" h="13970">
                  <a:moveTo>
                    <a:pt x="8616" y="10744"/>
                  </a:moveTo>
                  <a:lnTo>
                    <a:pt x="3390" y="10744"/>
                  </a:lnTo>
                  <a:lnTo>
                    <a:pt x="0" y="12941"/>
                  </a:lnTo>
                  <a:lnTo>
                    <a:pt x="1333" y="13550"/>
                  </a:lnTo>
                  <a:lnTo>
                    <a:pt x="2730" y="12192"/>
                  </a:lnTo>
                  <a:lnTo>
                    <a:pt x="5229" y="12192"/>
                  </a:lnTo>
                  <a:lnTo>
                    <a:pt x="5181" y="11049"/>
                  </a:lnTo>
                  <a:lnTo>
                    <a:pt x="8727" y="11049"/>
                  </a:lnTo>
                  <a:lnTo>
                    <a:pt x="8616" y="10744"/>
                  </a:lnTo>
                  <a:close/>
                </a:path>
                <a:path w="8890" h="13970">
                  <a:moveTo>
                    <a:pt x="8727" y="11049"/>
                  </a:moveTo>
                  <a:lnTo>
                    <a:pt x="5181" y="11049"/>
                  </a:lnTo>
                  <a:lnTo>
                    <a:pt x="7264" y="11607"/>
                  </a:lnTo>
                  <a:lnTo>
                    <a:pt x="8839" y="11353"/>
                  </a:lnTo>
                  <a:lnTo>
                    <a:pt x="8727" y="11049"/>
                  </a:lnTo>
                  <a:close/>
                </a:path>
                <a:path w="8890" h="13970">
                  <a:moveTo>
                    <a:pt x="3387" y="10746"/>
                  </a:moveTo>
                  <a:close/>
                </a:path>
                <a:path w="8890" h="13970">
                  <a:moveTo>
                    <a:pt x="3594" y="0"/>
                  </a:moveTo>
                  <a:lnTo>
                    <a:pt x="2590" y="406"/>
                  </a:lnTo>
                  <a:lnTo>
                    <a:pt x="3644" y="2082"/>
                  </a:lnTo>
                  <a:lnTo>
                    <a:pt x="2781" y="3505"/>
                  </a:lnTo>
                  <a:lnTo>
                    <a:pt x="2044" y="4953"/>
                  </a:lnTo>
                  <a:lnTo>
                    <a:pt x="1295" y="6667"/>
                  </a:lnTo>
                  <a:lnTo>
                    <a:pt x="482" y="8407"/>
                  </a:lnTo>
                  <a:lnTo>
                    <a:pt x="698" y="9093"/>
                  </a:lnTo>
                  <a:lnTo>
                    <a:pt x="3390" y="10744"/>
                  </a:lnTo>
                  <a:lnTo>
                    <a:pt x="8616" y="10744"/>
                  </a:lnTo>
                  <a:lnTo>
                    <a:pt x="8128" y="9410"/>
                  </a:lnTo>
                  <a:lnTo>
                    <a:pt x="6756" y="7683"/>
                  </a:lnTo>
                  <a:lnTo>
                    <a:pt x="8445" y="6311"/>
                  </a:lnTo>
                  <a:lnTo>
                    <a:pt x="8636" y="4762"/>
                  </a:lnTo>
                  <a:lnTo>
                    <a:pt x="6680" y="4318"/>
                  </a:lnTo>
                  <a:lnTo>
                    <a:pt x="5092" y="3441"/>
                  </a:lnTo>
                  <a:lnTo>
                    <a:pt x="4559" y="1295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2" name="object 4972"/>
            <p:cNvSpPr/>
            <p:nvPr/>
          </p:nvSpPr>
          <p:spPr>
            <a:xfrm>
              <a:off x="12285167" y="682914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4064" y="3467"/>
                  </a:moveTo>
                  <a:lnTo>
                    <a:pt x="3644" y="1231"/>
                  </a:lnTo>
                  <a:lnTo>
                    <a:pt x="1536" y="952"/>
                  </a:lnTo>
                  <a:lnTo>
                    <a:pt x="0" y="0"/>
                  </a:lnTo>
                  <a:lnTo>
                    <a:pt x="533" y="2146"/>
                  </a:lnTo>
                  <a:lnTo>
                    <a:pt x="2108" y="3035"/>
                  </a:lnTo>
                  <a:lnTo>
                    <a:pt x="4064" y="3467"/>
                  </a:lnTo>
                  <a:close/>
                </a:path>
                <a:path w="10159" h="10795">
                  <a:moveTo>
                    <a:pt x="9817" y="8572"/>
                  </a:moveTo>
                  <a:lnTo>
                    <a:pt x="9220" y="5397"/>
                  </a:lnTo>
                  <a:lnTo>
                    <a:pt x="6578" y="4533"/>
                  </a:lnTo>
                  <a:lnTo>
                    <a:pt x="4076" y="3479"/>
                  </a:lnTo>
                  <a:lnTo>
                    <a:pt x="3886" y="5029"/>
                  </a:lnTo>
                  <a:lnTo>
                    <a:pt x="2197" y="6388"/>
                  </a:lnTo>
                  <a:lnTo>
                    <a:pt x="3568" y="8115"/>
                  </a:lnTo>
                  <a:lnTo>
                    <a:pt x="3771" y="8216"/>
                  </a:lnTo>
                  <a:lnTo>
                    <a:pt x="4064" y="8267"/>
                  </a:lnTo>
                  <a:lnTo>
                    <a:pt x="4216" y="8432"/>
                  </a:lnTo>
                  <a:lnTo>
                    <a:pt x="6032" y="10566"/>
                  </a:lnTo>
                  <a:lnTo>
                    <a:pt x="7924" y="10134"/>
                  </a:lnTo>
                  <a:lnTo>
                    <a:pt x="9817" y="8572"/>
                  </a:lnTo>
                  <a:close/>
                </a:path>
              </a:pathLst>
            </a:custGeom>
            <a:solidFill>
              <a:srgbClr val="EE32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3" name="object 4973"/>
            <p:cNvSpPr/>
            <p:nvPr/>
          </p:nvSpPr>
          <p:spPr>
            <a:xfrm>
              <a:off x="12295369" y="6850954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4">
                  <a:moveTo>
                    <a:pt x="15632" y="19748"/>
                  </a:moveTo>
                  <a:lnTo>
                    <a:pt x="14262" y="19748"/>
                  </a:lnTo>
                  <a:lnTo>
                    <a:pt x="14795" y="20485"/>
                  </a:lnTo>
                  <a:lnTo>
                    <a:pt x="15632" y="19748"/>
                  </a:lnTo>
                  <a:close/>
                </a:path>
                <a:path w="21590" h="20954">
                  <a:moveTo>
                    <a:pt x="20198" y="16395"/>
                  </a:moveTo>
                  <a:lnTo>
                    <a:pt x="16179" y="16395"/>
                  </a:lnTo>
                  <a:lnTo>
                    <a:pt x="17386" y="17386"/>
                  </a:lnTo>
                  <a:lnTo>
                    <a:pt x="18402" y="18084"/>
                  </a:lnTo>
                  <a:lnTo>
                    <a:pt x="19583" y="20104"/>
                  </a:lnTo>
                  <a:lnTo>
                    <a:pt x="20015" y="19545"/>
                  </a:lnTo>
                  <a:lnTo>
                    <a:pt x="20394" y="18897"/>
                  </a:lnTo>
                  <a:lnTo>
                    <a:pt x="20980" y="17691"/>
                  </a:lnTo>
                  <a:lnTo>
                    <a:pt x="20447" y="17132"/>
                  </a:lnTo>
                  <a:lnTo>
                    <a:pt x="20193" y="16459"/>
                  </a:lnTo>
                  <a:close/>
                </a:path>
                <a:path w="21590" h="20954">
                  <a:moveTo>
                    <a:pt x="14363" y="12712"/>
                  </a:moveTo>
                  <a:lnTo>
                    <a:pt x="11696" y="12712"/>
                  </a:lnTo>
                  <a:lnTo>
                    <a:pt x="13436" y="14363"/>
                  </a:lnTo>
                  <a:lnTo>
                    <a:pt x="13582" y="16383"/>
                  </a:lnTo>
                  <a:lnTo>
                    <a:pt x="13810" y="17386"/>
                  </a:lnTo>
                  <a:lnTo>
                    <a:pt x="13882" y="18084"/>
                  </a:lnTo>
                  <a:lnTo>
                    <a:pt x="11315" y="19837"/>
                  </a:lnTo>
                  <a:lnTo>
                    <a:pt x="14262" y="19748"/>
                  </a:lnTo>
                  <a:lnTo>
                    <a:pt x="15632" y="19748"/>
                  </a:lnTo>
                  <a:lnTo>
                    <a:pt x="16598" y="18897"/>
                  </a:lnTo>
                  <a:lnTo>
                    <a:pt x="16179" y="16395"/>
                  </a:lnTo>
                  <a:lnTo>
                    <a:pt x="20198" y="16395"/>
                  </a:lnTo>
                  <a:lnTo>
                    <a:pt x="20152" y="15405"/>
                  </a:lnTo>
                  <a:lnTo>
                    <a:pt x="19757" y="14300"/>
                  </a:lnTo>
                  <a:lnTo>
                    <a:pt x="14465" y="14300"/>
                  </a:lnTo>
                  <a:lnTo>
                    <a:pt x="13614" y="13601"/>
                  </a:lnTo>
                  <a:lnTo>
                    <a:pt x="14363" y="12712"/>
                  </a:lnTo>
                  <a:close/>
                </a:path>
                <a:path w="21590" h="20954">
                  <a:moveTo>
                    <a:pt x="11162" y="17703"/>
                  </a:moveTo>
                  <a:lnTo>
                    <a:pt x="10464" y="17703"/>
                  </a:lnTo>
                  <a:lnTo>
                    <a:pt x="10896" y="17881"/>
                  </a:lnTo>
                  <a:lnTo>
                    <a:pt x="11137" y="17932"/>
                  </a:lnTo>
                  <a:lnTo>
                    <a:pt x="11162" y="17703"/>
                  </a:lnTo>
                  <a:close/>
                </a:path>
                <a:path w="21590" h="20954">
                  <a:moveTo>
                    <a:pt x="1104" y="2832"/>
                  </a:moveTo>
                  <a:lnTo>
                    <a:pt x="1185" y="3683"/>
                  </a:lnTo>
                  <a:lnTo>
                    <a:pt x="1447" y="4699"/>
                  </a:lnTo>
                  <a:lnTo>
                    <a:pt x="1073" y="4902"/>
                  </a:lnTo>
                  <a:lnTo>
                    <a:pt x="0" y="5562"/>
                  </a:lnTo>
                  <a:lnTo>
                    <a:pt x="190" y="6451"/>
                  </a:lnTo>
                  <a:lnTo>
                    <a:pt x="2247" y="7035"/>
                  </a:lnTo>
                  <a:lnTo>
                    <a:pt x="2082" y="8559"/>
                  </a:lnTo>
                  <a:lnTo>
                    <a:pt x="4800" y="8763"/>
                  </a:lnTo>
                  <a:lnTo>
                    <a:pt x="4140" y="9804"/>
                  </a:lnTo>
                  <a:lnTo>
                    <a:pt x="3987" y="10566"/>
                  </a:lnTo>
                  <a:lnTo>
                    <a:pt x="5930" y="11404"/>
                  </a:lnTo>
                  <a:lnTo>
                    <a:pt x="7340" y="12890"/>
                  </a:lnTo>
                  <a:lnTo>
                    <a:pt x="8699" y="14439"/>
                  </a:lnTo>
                  <a:lnTo>
                    <a:pt x="10566" y="15405"/>
                  </a:lnTo>
                  <a:lnTo>
                    <a:pt x="9410" y="16383"/>
                  </a:lnTo>
                  <a:lnTo>
                    <a:pt x="9232" y="16814"/>
                  </a:lnTo>
                  <a:lnTo>
                    <a:pt x="8951" y="17386"/>
                  </a:lnTo>
                  <a:lnTo>
                    <a:pt x="8845" y="17703"/>
                  </a:lnTo>
                  <a:lnTo>
                    <a:pt x="9550" y="17907"/>
                  </a:lnTo>
                  <a:lnTo>
                    <a:pt x="10464" y="17703"/>
                  </a:lnTo>
                  <a:lnTo>
                    <a:pt x="11162" y="17703"/>
                  </a:lnTo>
                  <a:lnTo>
                    <a:pt x="11696" y="12712"/>
                  </a:lnTo>
                  <a:lnTo>
                    <a:pt x="14363" y="12712"/>
                  </a:lnTo>
                  <a:lnTo>
                    <a:pt x="14084" y="11163"/>
                  </a:lnTo>
                  <a:lnTo>
                    <a:pt x="14296" y="10896"/>
                  </a:lnTo>
                  <a:lnTo>
                    <a:pt x="11734" y="10896"/>
                  </a:lnTo>
                  <a:lnTo>
                    <a:pt x="11531" y="10795"/>
                  </a:lnTo>
                  <a:lnTo>
                    <a:pt x="11239" y="10706"/>
                  </a:lnTo>
                  <a:lnTo>
                    <a:pt x="11963" y="9867"/>
                  </a:lnTo>
                  <a:lnTo>
                    <a:pt x="11901" y="7950"/>
                  </a:lnTo>
                  <a:lnTo>
                    <a:pt x="6197" y="7950"/>
                  </a:lnTo>
                  <a:lnTo>
                    <a:pt x="6090" y="7251"/>
                  </a:lnTo>
                  <a:lnTo>
                    <a:pt x="5998" y="7035"/>
                  </a:lnTo>
                  <a:lnTo>
                    <a:pt x="6086" y="6057"/>
                  </a:lnTo>
                  <a:lnTo>
                    <a:pt x="6197" y="5854"/>
                  </a:lnTo>
                  <a:lnTo>
                    <a:pt x="9909" y="5854"/>
                  </a:lnTo>
                  <a:lnTo>
                    <a:pt x="10175" y="4902"/>
                  </a:lnTo>
                  <a:lnTo>
                    <a:pt x="3759" y="4902"/>
                  </a:lnTo>
                  <a:lnTo>
                    <a:pt x="3512" y="4381"/>
                  </a:lnTo>
                  <a:lnTo>
                    <a:pt x="3582" y="3416"/>
                  </a:lnTo>
                  <a:lnTo>
                    <a:pt x="3708" y="2895"/>
                  </a:lnTo>
                  <a:lnTo>
                    <a:pt x="1104" y="2832"/>
                  </a:lnTo>
                  <a:close/>
                </a:path>
                <a:path w="21590" h="20954">
                  <a:moveTo>
                    <a:pt x="17081" y="8585"/>
                  </a:moveTo>
                  <a:lnTo>
                    <a:pt x="16388" y="10160"/>
                  </a:lnTo>
                  <a:lnTo>
                    <a:pt x="16289" y="10706"/>
                  </a:lnTo>
                  <a:lnTo>
                    <a:pt x="16789" y="13042"/>
                  </a:lnTo>
                  <a:lnTo>
                    <a:pt x="14465" y="14300"/>
                  </a:lnTo>
                  <a:lnTo>
                    <a:pt x="19757" y="14300"/>
                  </a:lnTo>
                  <a:lnTo>
                    <a:pt x="19494" y="13563"/>
                  </a:lnTo>
                  <a:lnTo>
                    <a:pt x="18440" y="11544"/>
                  </a:lnTo>
                  <a:lnTo>
                    <a:pt x="18389" y="9207"/>
                  </a:lnTo>
                  <a:lnTo>
                    <a:pt x="17081" y="8585"/>
                  </a:lnTo>
                  <a:close/>
                </a:path>
                <a:path w="21590" h="20954">
                  <a:moveTo>
                    <a:pt x="12649" y="9105"/>
                  </a:moveTo>
                  <a:lnTo>
                    <a:pt x="12763" y="10807"/>
                  </a:lnTo>
                  <a:lnTo>
                    <a:pt x="11734" y="10896"/>
                  </a:lnTo>
                  <a:lnTo>
                    <a:pt x="14296" y="10896"/>
                  </a:lnTo>
                  <a:lnTo>
                    <a:pt x="14884" y="10160"/>
                  </a:lnTo>
                  <a:lnTo>
                    <a:pt x="13792" y="9664"/>
                  </a:lnTo>
                  <a:lnTo>
                    <a:pt x="12649" y="9105"/>
                  </a:lnTo>
                  <a:close/>
                </a:path>
                <a:path w="21590" h="20954">
                  <a:moveTo>
                    <a:pt x="17051" y="7518"/>
                  </a:moveTo>
                  <a:lnTo>
                    <a:pt x="11887" y="7518"/>
                  </a:lnTo>
                  <a:lnTo>
                    <a:pt x="14757" y="9436"/>
                  </a:lnTo>
                  <a:lnTo>
                    <a:pt x="15836" y="8255"/>
                  </a:lnTo>
                  <a:lnTo>
                    <a:pt x="17072" y="8255"/>
                  </a:lnTo>
                  <a:lnTo>
                    <a:pt x="17051" y="7518"/>
                  </a:lnTo>
                  <a:close/>
                </a:path>
                <a:path w="21590" h="20954">
                  <a:moveTo>
                    <a:pt x="17072" y="8255"/>
                  </a:moveTo>
                  <a:lnTo>
                    <a:pt x="15836" y="8255"/>
                  </a:lnTo>
                  <a:lnTo>
                    <a:pt x="17081" y="8585"/>
                  </a:lnTo>
                  <a:lnTo>
                    <a:pt x="17072" y="8255"/>
                  </a:lnTo>
                  <a:close/>
                </a:path>
                <a:path w="21590" h="20954">
                  <a:moveTo>
                    <a:pt x="9622" y="6883"/>
                  </a:moveTo>
                  <a:lnTo>
                    <a:pt x="6908" y="6883"/>
                  </a:lnTo>
                  <a:lnTo>
                    <a:pt x="6184" y="7594"/>
                  </a:lnTo>
                  <a:lnTo>
                    <a:pt x="6388" y="7886"/>
                  </a:lnTo>
                  <a:lnTo>
                    <a:pt x="6197" y="7950"/>
                  </a:lnTo>
                  <a:lnTo>
                    <a:pt x="11901" y="7950"/>
                  </a:lnTo>
                  <a:lnTo>
                    <a:pt x="11887" y="7518"/>
                  </a:lnTo>
                  <a:lnTo>
                    <a:pt x="17051" y="7518"/>
                  </a:lnTo>
                  <a:lnTo>
                    <a:pt x="17043" y="7251"/>
                  </a:lnTo>
                  <a:lnTo>
                    <a:pt x="14681" y="7251"/>
                  </a:lnTo>
                  <a:lnTo>
                    <a:pt x="14508" y="7188"/>
                  </a:lnTo>
                  <a:lnTo>
                    <a:pt x="9537" y="7188"/>
                  </a:lnTo>
                  <a:lnTo>
                    <a:pt x="9622" y="6883"/>
                  </a:lnTo>
                  <a:close/>
                </a:path>
                <a:path w="21590" h="20954">
                  <a:moveTo>
                    <a:pt x="9909" y="5854"/>
                  </a:moveTo>
                  <a:lnTo>
                    <a:pt x="6197" y="5854"/>
                  </a:lnTo>
                  <a:lnTo>
                    <a:pt x="6997" y="6057"/>
                  </a:lnTo>
                  <a:lnTo>
                    <a:pt x="7048" y="6451"/>
                  </a:lnTo>
                  <a:lnTo>
                    <a:pt x="6184" y="7594"/>
                  </a:lnTo>
                  <a:lnTo>
                    <a:pt x="6908" y="6883"/>
                  </a:lnTo>
                  <a:lnTo>
                    <a:pt x="9622" y="6883"/>
                  </a:lnTo>
                  <a:lnTo>
                    <a:pt x="9909" y="5854"/>
                  </a:lnTo>
                  <a:close/>
                </a:path>
                <a:path w="21590" h="20954">
                  <a:moveTo>
                    <a:pt x="15049" y="3683"/>
                  </a:moveTo>
                  <a:lnTo>
                    <a:pt x="14103" y="4686"/>
                  </a:lnTo>
                  <a:lnTo>
                    <a:pt x="14023" y="4902"/>
                  </a:lnTo>
                  <a:lnTo>
                    <a:pt x="14681" y="7251"/>
                  </a:lnTo>
                  <a:lnTo>
                    <a:pt x="17043" y="7251"/>
                  </a:lnTo>
                  <a:lnTo>
                    <a:pt x="17030" y="6794"/>
                  </a:lnTo>
                  <a:lnTo>
                    <a:pt x="15405" y="5753"/>
                  </a:lnTo>
                  <a:lnTo>
                    <a:pt x="15049" y="3683"/>
                  </a:lnTo>
                  <a:close/>
                </a:path>
                <a:path w="21590" h="20954">
                  <a:moveTo>
                    <a:pt x="11595" y="5969"/>
                  </a:moveTo>
                  <a:lnTo>
                    <a:pt x="9537" y="7188"/>
                  </a:lnTo>
                  <a:lnTo>
                    <a:pt x="14508" y="7188"/>
                  </a:lnTo>
                  <a:lnTo>
                    <a:pt x="12407" y="6413"/>
                  </a:lnTo>
                  <a:lnTo>
                    <a:pt x="11595" y="5969"/>
                  </a:lnTo>
                  <a:close/>
                </a:path>
                <a:path w="21590" h="20954">
                  <a:moveTo>
                    <a:pt x="5308" y="711"/>
                  </a:moveTo>
                  <a:lnTo>
                    <a:pt x="5003" y="1397"/>
                  </a:lnTo>
                  <a:lnTo>
                    <a:pt x="6045" y="4381"/>
                  </a:lnTo>
                  <a:lnTo>
                    <a:pt x="5549" y="4838"/>
                  </a:lnTo>
                  <a:lnTo>
                    <a:pt x="3759" y="4902"/>
                  </a:lnTo>
                  <a:lnTo>
                    <a:pt x="10175" y="4902"/>
                  </a:lnTo>
                  <a:lnTo>
                    <a:pt x="10310" y="4381"/>
                  </a:lnTo>
                  <a:lnTo>
                    <a:pt x="10214" y="3517"/>
                  </a:lnTo>
                  <a:lnTo>
                    <a:pt x="9956" y="2832"/>
                  </a:lnTo>
                  <a:lnTo>
                    <a:pt x="7251" y="2463"/>
                  </a:lnTo>
                  <a:lnTo>
                    <a:pt x="7912" y="850"/>
                  </a:lnTo>
                  <a:lnTo>
                    <a:pt x="6057" y="762"/>
                  </a:lnTo>
                  <a:lnTo>
                    <a:pt x="5308" y="711"/>
                  </a:lnTo>
                  <a:close/>
                </a:path>
                <a:path w="21590" h="20954">
                  <a:moveTo>
                    <a:pt x="2159" y="0"/>
                  </a:moveTo>
                  <a:lnTo>
                    <a:pt x="2286" y="1892"/>
                  </a:lnTo>
                  <a:lnTo>
                    <a:pt x="1409" y="2159"/>
                  </a:lnTo>
                  <a:lnTo>
                    <a:pt x="1587" y="2362"/>
                  </a:lnTo>
                  <a:lnTo>
                    <a:pt x="1587" y="2717"/>
                  </a:lnTo>
                  <a:lnTo>
                    <a:pt x="1409" y="2844"/>
                  </a:lnTo>
                  <a:lnTo>
                    <a:pt x="3807" y="2832"/>
                  </a:lnTo>
                  <a:lnTo>
                    <a:pt x="4305" y="2514"/>
                  </a:lnTo>
                  <a:lnTo>
                    <a:pt x="4686" y="2057"/>
                  </a:lnTo>
                  <a:lnTo>
                    <a:pt x="4013" y="1752"/>
                  </a:lnTo>
                  <a:lnTo>
                    <a:pt x="3683" y="787"/>
                  </a:lnTo>
                  <a:lnTo>
                    <a:pt x="2159" y="0"/>
                  </a:lnTo>
                  <a:close/>
                </a:path>
                <a:path w="21590" h="20954">
                  <a:moveTo>
                    <a:pt x="7251" y="0"/>
                  </a:moveTo>
                  <a:lnTo>
                    <a:pt x="6705" y="508"/>
                  </a:lnTo>
                  <a:lnTo>
                    <a:pt x="6057" y="762"/>
                  </a:lnTo>
                  <a:lnTo>
                    <a:pt x="7843" y="762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4" name="object 4974"/>
            <p:cNvSpPr/>
            <p:nvPr/>
          </p:nvSpPr>
          <p:spPr>
            <a:xfrm>
              <a:off x="12302630" y="6848563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4165" y="317"/>
                  </a:moveTo>
                  <a:lnTo>
                    <a:pt x="3949" y="203"/>
                  </a:lnTo>
                  <a:lnTo>
                    <a:pt x="3746" y="101"/>
                  </a:lnTo>
                  <a:lnTo>
                    <a:pt x="3530" y="0"/>
                  </a:lnTo>
                  <a:lnTo>
                    <a:pt x="3886" y="952"/>
                  </a:lnTo>
                  <a:lnTo>
                    <a:pt x="3975" y="736"/>
                  </a:lnTo>
                  <a:lnTo>
                    <a:pt x="4076" y="533"/>
                  </a:lnTo>
                  <a:lnTo>
                    <a:pt x="4165" y="317"/>
                  </a:lnTo>
                  <a:close/>
                </a:path>
                <a:path w="6984" h="10159">
                  <a:moveTo>
                    <a:pt x="6819" y="4965"/>
                  </a:moveTo>
                  <a:lnTo>
                    <a:pt x="4914" y="3695"/>
                  </a:lnTo>
                  <a:lnTo>
                    <a:pt x="3289" y="2298"/>
                  </a:lnTo>
                  <a:lnTo>
                    <a:pt x="3086" y="2197"/>
                  </a:lnTo>
                  <a:lnTo>
                    <a:pt x="2603" y="2006"/>
                  </a:lnTo>
                  <a:lnTo>
                    <a:pt x="1816" y="2654"/>
                  </a:lnTo>
                  <a:lnTo>
                    <a:pt x="800" y="1752"/>
                  </a:lnTo>
                  <a:lnTo>
                    <a:pt x="0" y="2400"/>
                  </a:lnTo>
                  <a:lnTo>
                    <a:pt x="647" y="3251"/>
                  </a:lnTo>
                  <a:lnTo>
                    <a:pt x="0" y="4864"/>
                  </a:lnTo>
                  <a:lnTo>
                    <a:pt x="2692" y="5232"/>
                  </a:lnTo>
                  <a:lnTo>
                    <a:pt x="3149" y="6400"/>
                  </a:lnTo>
                  <a:lnTo>
                    <a:pt x="2984" y="7061"/>
                  </a:lnTo>
                  <a:lnTo>
                    <a:pt x="2286" y="9588"/>
                  </a:lnTo>
                  <a:lnTo>
                    <a:pt x="4343" y="8382"/>
                  </a:lnTo>
                  <a:lnTo>
                    <a:pt x="5156" y="8813"/>
                  </a:lnTo>
                  <a:lnTo>
                    <a:pt x="5016" y="8356"/>
                  </a:lnTo>
                  <a:lnTo>
                    <a:pt x="4610" y="7683"/>
                  </a:lnTo>
                  <a:lnTo>
                    <a:pt x="4762" y="7467"/>
                  </a:lnTo>
                  <a:lnTo>
                    <a:pt x="6819" y="4965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5" name="object 4975"/>
            <p:cNvSpPr/>
            <p:nvPr/>
          </p:nvSpPr>
          <p:spPr>
            <a:xfrm>
              <a:off x="12310163" y="6866492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9262" y="5981"/>
                  </a:moveTo>
                  <a:lnTo>
                    <a:pt x="2057" y="5981"/>
                  </a:lnTo>
                  <a:lnTo>
                    <a:pt x="3314" y="6451"/>
                  </a:lnTo>
                  <a:lnTo>
                    <a:pt x="901" y="7429"/>
                  </a:lnTo>
                  <a:lnTo>
                    <a:pt x="1300" y="8813"/>
                  </a:lnTo>
                  <a:lnTo>
                    <a:pt x="1400" y="10032"/>
                  </a:lnTo>
                  <a:lnTo>
                    <a:pt x="1193" y="11163"/>
                  </a:lnTo>
                  <a:lnTo>
                    <a:pt x="2743" y="10909"/>
                  </a:lnTo>
                  <a:lnTo>
                    <a:pt x="4000" y="9524"/>
                  </a:lnTo>
                  <a:lnTo>
                    <a:pt x="6144" y="9524"/>
                  </a:lnTo>
                  <a:lnTo>
                    <a:pt x="6692" y="8813"/>
                  </a:lnTo>
                  <a:lnTo>
                    <a:pt x="4584" y="8216"/>
                  </a:lnTo>
                  <a:lnTo>
                    <a:pt x="4953" y="7048"/>
                  </a:lnTo>
                  <a:lnTo>
                    <a:pt x="9569" y="7048"/>
                  </a:lnTo>
                  <a:lnTo>
                    <a:pt x="9262" y="5981"/>
                  </a:lnTo>
                  <a:close/>
                </a:path>
                <a:path w="10159" h="11429">
                  <a:moveTo>
                    <a:pt x="6144" y="9524"/>
                  </a:moveTo>
                  <a:lnTo>
                    <a:pt x="4000" y="9524"/>
                  </a:lnTo>
                  <a:lnTo>
                    <a:pt x="5753" y="10032"/>
                  </a:lnTo>
                  <a:lnTo>
                    <a:pt x="6144" y="9524"/>
                  </a:lnTo>
                  <a:close/>
                </a:path>
                <a:path w="10159" h="11429">
                  <a:moveTo>
                    <a:pt x="9569" y="7048"/>
                  </a:moveTo>
                  <a:lnTo>
                    <a:pt x="4953" y="7048"/>
                  </a:lnTo>
                  <a:lnTo>
                    <a:pt x="6616" y="7353"/>
                  </a:lnTo>
                  <a:lnTo>
                    <a:pt x="7785" y="8166"/>
                  </a:lnTo>
                  <a:lnTo>
                    <a:pt x="8648" y="9613"/>
                  </a:lnTo>
                  <a:lnTo>
                    <a:pt x="9569" y="7048"/>
                  </a:lnTo>
                  <a:close/>
                </a:path>
                <a:path w="10159" h="11429">
                  <a:moveTo>
                    <a:pt x="1384" y="863"/>
                  </a:moveTo>
                  <a:lnTo>
                    <a:pt x="1803" y="3352"/>
                  </a:lnTo>
                  <a:lnTo>
                    <a:pt x="0" y="4952"/>
                  </a:lnTo>
                  <a:lnTo>
                    <a:pt x="596" y="6324"/>
                  </a:lnTo>
                  <a:lnTo>
                    <a:pt x="2057" y="5981"/>
                  </a:lnTo>
                  <a:lnTo>
                    <a:pt x="9262" y="5981"/>
                  </a:lnTo>
                  <a:lnTo>
                    <a:pt x="9085" y="4559"/>
                  </a:lnTo>
                  <a:lnTo>
                    <a:pt x="4787" y="4559"/>
                  </a:lnTo>
                  <a:lnTo>
                    <a:pt x="3606" y="2527"/>
                  </a:lnTo>
                  <a:lnTo>
                    <a:pt x="2590" y="1828"/>
                  </a:lnTo>
                  <a:lnTo>
                    <a:pt x="1384" y="863"/>
                  </a:lnTo>
                  <a:close/>
                </a:path>
                <a:path w="10159" h="11429">
                  <a:moveTo>
                    <a:pt x="6896" y="0"/>
                  </a:moveTo>
                  <a:lnTo>
                    <a:pt x="5461" y="165"/>
                  </a:lnTo>
                  <a:lnTo>
                    <a:pt x="5397" y="927"/>
                  </a:lnTo>
                  <a:lnTo>
                    <a:pt x="5651" y="1600"/>
                  </a:lnTo>
                  <a:lnTo>
                    <a:pt x="6184" y="2158"/>
                  </a:lnTo>
                  <a:lnTo>
                    <a:pt x="6616" y="2463"/>
                  </a:lnTo>
                  <a:lnTo>
                    <a:pt x="7289" y="2781"/>
                  </a:lnTo>
                  <a:lnTo>
                    <a:pt x="6540" y="3835"/>
                  </a:lnTo>
                  <a:lnTo>
                    <a:pt x="5313" y="3835"/>
                  </a:lnTo>
                  <a:lnTo>
                    <a:pt x="4787" y="4559"/>
                  </a:lnTo>
                  <a:lnTo>
                    <a:pt x="9085" y="4559"/>
                  </a:lnTo>
                  <a:lnTo>
                    <a:pt x="8996" y="3835"/>
                  </a:lnTo>
                  <a:lnTo>
                    <a:pt x="6540" y="3835"/>
                  </a:lnTo>
                  <a:lnTo>
                    <a:pt x="5549" y="3467"/>
                  </a:lnTo>
                  <a:lnTo>
                    <a:pt x="8951" y="3467"/>
                  </a:lnTo>
                  <a:lnTo>
                    <a:pt x="8737" y="1727"/>
                  </a:lnTo>
                  <a:lnTo>
                    <a:pt x="7569" y="1384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6" name="object 4976"/>
            <p:cNvSpPr/>
            <p:nvPr/>
          </p:nvSpPr>
          <p:spPr>
            <a:xfrm>
              <a:off x="12317192" y="68649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" y="0"/>
                  </a:moveTo>
                  <a:lnTo>
                    <a:pt x="0" y="330"/>
                  </a:lnTo>
                  <a:lnTo>
                    <a:pt x="292" y="381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7" name="object 4977"/>
            <p:cNvSpPr/>
            <p:nvPr/>
          </p:nvSpPr>
          <p:spPr>
            <a:xfrm>
              <a:off x="12316894" y="6880649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213" y="0"/>
                  </a:moveTo>
                  <a:lnTo>
                    <a:pt x="6515" y="1104"/>
                  </a:lnTo>
                  <a:lnTo>
                    <a:pt x="5499" y="1295"/>
                  </a:lnTo>
                  <a:lnTo>
                    <a:pt x="5308" y="1447"/>
                  </a:lnTo>
                  <a:lnTo>
                    <a:pt x="5168" y="1638"/>
                  </a:lnTo>
                  <a:lnTo>
                    <a:pt x="5105" y="1841"/>
                  </a:lnTo>
                  <a:lnTo>
                    <a:pt x="5245" y="2044"/>
                  </a:lnTo>
                  <a:lnTo>
                    <a:pt x="5410" y="2235"/>
                  </a:lnTo>
                  <a:lnTo>
                    <a:pt x="5816" y="3174"/>
                  </a:lnTo>
                  <a:lnTo>
                    <a:pt x="4978" y="3352"/>
                  </a:lnTo>
                  <a:lnTo>
                    <a:pt x="4914" y="2895"/>
                  </a:lnTo>
                  <a:lnTo>
                    <a:pt x="4927" y="2539"/>
                  </a:lnTo>
                  <a:lnTo>
                    <a:pt x="4965" y="2311"/>
                  </a:lnTo>
                  <a:lnTo>
                    <a:pt x="5054" y="2095"/>
                  </a:lnTo>
                  <a:lnTo>
                    <a:pt x="5105" y="1854"/>
                  </a:lnTo>
                  <a:lnTo>
                    <a:pt x="4902" y="1739"/>
                  </a:lnTo>
                  <a:lnTo>
                    <a:pt x="4698" y="1650"/>
                  </a:lnTo>
                  <a:lnTo>
                    <a:pt x="4457" y="1600"/>
                  </a:lnTo>
                  <a:lnTo>
                    <a:pt x="3174" y="2641"/>
                  </a:lnTo>
                  <a:lnTo>
                    <a:pt x="2565" y="3936"/>
                  </a:lnTo>
                  <a:lnTo>
                    <a:pt x="2247" y="5435"/>
                  </a:lnTo>
                  <a:lnTo>
                    <a:pt x="25" y="6349"/>
                  </a:lnTo>
                  <a:lnTo>
                    <a:pt x="101" y="7048"/>
                  </a:lnTo>
                  <a:lnTo>
                    <a:pt x="0" y="7632"/>
                  </a:lnTo>
                  <a:lnTo>
                    <a:pt x="1257" y="7010"/>
                  </a:lnTo>
                  <a:lnTo>
                    <a:pt x="2019" y="7188"/>
                  </a:lnTo>
                  <a:lnTo>
                    <a:pt x="2463" y="9093"/>
                  </a:lnTo>
                  <a:lnTo>
                    <a:pt x="2806" y="9499"/>
                  </a:lnTo>
                  <a:lnTo>
                    <a:pt x="3060" y="9893"/>
                  </a:lnTo>
                  <a:lnTo>
                    <a:pt x="4419" y="10388"/>
                  </a:lnTo>
                  <a:lnTo>
                    <a:pt x="5499" y="9461"/>
                  </a:lnTo>
                  <a:lnTo>
                    <a:pt x="6667" y="9131"/>
                  </a:lnTo>
                  <a:lnTo>
                    <a:pt x="7861" y="8127"/>
                  </a:lnTo>
                  <a:lnTo>
                    <a:pt x="7378" y="7442"/>
                  </a:lnTo>
                  <a:lnTo>
                    <a:pt x="6730" y="6807"/>
                  </a:lnTo>
                  <a:lnTo>
                    <a:pt x="6172" y="4978"/>
                  </a:lnTo>
                  <a:lnTo>
                    <a:pt x="6959" y="5359"/>
                  </a:lnTo>
                  <a:lnTo>
                    <a:pt x="7505" y="5524"/>
                  </a:lnTo>
                  <a:lnTo>
                    <a:pt x="8762" y="5295"/>
                  </a:lnTo>
                  <a:lnTo>
                    <a:pt x="7873" y="6057"/>
                  </a:lnTo>
                  <a:lnTo>
                    <a:pt x="7912" y="6438"/>
                  </a:lnTo>
                  <a:lnTo>
                    <a:pt x="8801" y="6857"/>
                  </a:lnTo>
                  <a:lnTo>
                    <a:pt x="9220" y="7086"/>
                  </a:lnTo>
                  <a:lnTo>
                    <a:pt x="9448" y="6083"/>
                  </a:lnTo>
                  <a:lnTo>
                    <a:pt x="9842" y="4089"/>
                  </a:lnTo>
                  <a:lnTo>
                    <a:pt x="8267" y="3187"/>
                  </a:lnTo>
                  <a:lnTo>
                    <a:pt x="8750" y="1841"/>
                  </a:lnTo>
                  <a:lnTo>
                    <a:pt x="9029" y="507"/>
                  </a:lnTo>
                  <a:lnTo>
                    <a:pt x="8369" y="203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8" name="object 4978"/>
            <p:cNvSpPr/>
            <p:nvPr/>
          </p:nvSpPr>
          <p:spPr>
            <a:xfrm>
              <a:off x="12321974" y="687568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914" y="0"/>
                  </a:moveTo>
                  <a:lnTo>
                    <a:pt x="469" y="622"/>
                  </a:lnTo>
                  <a:lnTo>
                    <a:pt x="139" y="1308"/>
                  </a:lnTo>
                  <a:lnTo>
                    <a:pt x="114" y="1549"/>
                  </a:lnTo>
                  <a:lnTo>
                    <a:pt x="0" y="1993"/>
                  </a:lnTo>
                  <a:lnTo>
                    <a:pt x="2197" y="3200"/>
                  </a:lnTo>
                  <a:lnTo>
                    <a:pt x="850" y="4775"/>
                  </a:lnTo>
                  <a:lnTo>
                    <a:pt x="406" y="6261"/>
                  </a:lnTo>
                  <a:lnTo>
                    <a:pt x="1447" y="6070"/>
                  </a:lnTo>
                  <a:lnTo>
                    <a:pt x="2146" y="4965"/>
                  </a:lnTo>
                  <a:lnTo>
                    <a:pt x="3302" y="5168"/>
                  </a:lnTo>
                  <a:lnTo>
                    <a:pt x="3225" y="3098"/>
                  </a:lnTo>
                  <a:lnTo>
                    <a:pt x="939" y="207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79" name="object 4979"/>
            <p:cNvSpPr/>
            <p:nvPr/>
          </p:nvSpPr>
          <p:spPr>
            <a:xfrm>
              <a:off x="12320795" y="68737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193" y="0"/>
                  </a:moveTo>
                  <a:lnTo>
                    <a:pt x="571" y="76"/>
                  </a:lnTo>
                  <a:lnTo>
                    <a:pt x="253" y="495"/>
                  </a:lnTo>
                  <a:lnTo>
                    <a:pt x="0" y="990"/>
                  </a:lnTo>
                  <a:lnTo>
                    <a:pt x="114" y="1358"/>
                  </a:lnTo>
                  <a:lnTo>
                    <a:pt x="241" y="1676"/>
                  </a:lnTo>
                  <a:lnTo>
                    <a:pt x="355" y="2006"/>
                  </a:lnTo>
                  <a:lnTo>
                    <a:pt x="1219" y="2387"/>
                  </a:lnTo>
                  <a:lnTo>
                    <a:pt x="1650" y="2590"/>
                  </a:lnTo>
                  <a:lnTo>
                    <a:pt x="1803" y="2374"/>
                  </a:lnTo>
                  <a:lnTo>
                    <a:pt x="1955" y="2184"/>
                  </a:lnTo>
                  <a:lnTo>
                    <a:pt x="2095" y="1955"/>
                  </a:lnTo>
                  <a:lnTo>
                    <a:pt x="1955" y="1625"/>
                  </a:lnTo>
                  <a:lnTo>
                    <a:pt x="1803" y="1295"/>
                  </a:lnTo>
                  <a:lnTo>
                    <a:pt x="1663" y="952"/>
                  </a:lnTo>
                  <a:lnTo>
                    <a:pt x="1511" y="673"/>
                  </a:lnTo>
                  <a:lnTo>
                    <a:pt x="1358" y="35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E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0" name="object 4980"/>
            <p:cNvSpPr/>
            <p:nvPr/>
          </p:nvSpPr>
          <p:spPr>
            <a:xfrm>
              <a:off x="12325159" y="688116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761" y="0"/>
                  </a:moveTo>
                  <a:lnTo>
                    <a:pt x="469" y="1333"/>
                  </a:lnTo>
                  <a:lnTo>
                    <a:pt x="0" y="2666"/>
                  </a:lnTo>
                  <a:lnTo>
                    <a:pt x="1574" y="3581"/>
                  </a:lnTo>
                  <a:lnTo>
                    <a:pt x="1562" y="2806"/>
                  </a:lnTo>
                  <a:lnTo>
                    <a:pt x="1409" y="2031"/>
                  </a:lnTo>
                  <a:lnTo>
                    <a:pt x="1816" y="1295"/>
                  </a:lnTo>
                  <a:lnTo>
                    <a:pt x="1676" y="965"/>
                  </a:lnTo>
                  <a:lnTo>
                    <a:pt x="1447" y="304"/>
                  </a:lnTo>
                  <a:lnTo>
                    <a:pt x="977" y="10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1" name="object 4981"/>
            <p:cNvSpPr/>
            <p:nvPr/>
          </p:nvSpPr>
          <p:spPr>
            <a:xfrm>
              <a:off x="12322015" y="68737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52" y="317"/>
                  </a:lnTo>
                  <a:lnTo>
                    <a:pt x="304" y="609"/>
                  </a:lnTo>
                  <a:lnTo>
                    <a:pt x="444" y="914"/>
                  </a:lnTo>
                  <a:lnTo>
                    <a:pt x="469" y="508"/>
                  </a:lnTo>
                  <a:lnTo>
                    <a:pt x="355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2" name="object 4982"/>
            <p:cNvSpPr/>
            <p:nvPr/>
          </p:nvSpPr>
          <p:spPr>
            <a:xfrm>
              <a:off x="12314741" y="687345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029" y="0"/>
                  </a:moveTo>
                  <a:lnTo>
                    <a:pt x="4737" y="761"/>
                  </a:lnTo>
                  <a:lnTo>
                    <a:pt x="4470" y="1536"/>
                  </a:lnTo>
                  <a:lnTo>
                    <a:pt x="4063" y="2654"/>
                  </a:lnTo>
                  <a:lnTo>
                    <a:pt x="3213" y="1206"/>
                  </a:lnTo>
                  <a:lnTo>
                    <a:pt x="2044" y="368"/>
                  </a:lnTo>
                  <a:lnTo>
                    <a:pt x="380" y="88"/>
                  </a:lnTo>
                  <a:lnTo>
                    <a:pt x="0" y="1257"/>
                  </a:lnTo>
                  <a:lnTo>
                    <a:pt x="2120" y="1854"/>
                  </a:lnTo>
                  <a:lnTo>
                    <a:pt x="1168" y="3086"/>
                  </a:lnTo>
                  <a:lnTo>
                    <a:pt x="1879" y="3860"/>
                  </a:lnTo>
                  <a:lnTo>
                    <a:pt x="2019" y="4737"/>
                  </a:lnTo>
                  <a:lnTo>
                    <a:pt x="1587" y="5702"/>
                  </a:lnTo>
                  <a:lnTo>
                    <a:pt x="4190" y="5295"/>
                  </a:lnTo>
                  <a:lnTo>
                    <a:pt x="4635" y="4952"/>
                  </a:lnTo>
                  <a:lnTo>
                    <a:pt x="5041" y="4610"/>
                  </a:lnTo>
                  <a:lnTo>
                    <a:pt x="5473" y="4267"/>
                  </a:lnTo>
                  <a:lnTo>
                    <a:pt x="4864" y="3111"/>
                  </a:lnTo>
                  <a:lnTo>
                    <a:pt x="5714" y="2247"/>
                  </a:lnTo>
                  <a:lnTo>
                    <a:pt x="6070" y="1295"/>
                  </a:lnTo>
                  <a:lnTo>
                    <a:pt x="5714" y="850"/>
                  </a:lnTo>
                  <a:lnTo>
                    <a:pt x="5372" y="406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3" name="object 4983"/>
            <p:cNvSpPr/>
            <p:nvPr/>
          </p:nvSpPr>
          <p:spPr>
            <a:xfrm>
              <a:off x="12288098" y="6842163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2425" y="0"/>
                  </a:moveTo>
                  <a:lnTo>
                    <a:pt x="1295" y="406"/>
                  </a:lnTo>
                  <a:lnTo>
                    <a:pt x="0" y="609"/>
                  </a:lnTo>
                  <a:lnTo>
                    <a:pt x="1244" y="3416"/>
                  </a:lnTo>
                  <a:lnTo>
                    <a:pt x="2133" y="4622"/>
                  </a:lnTo>
                  <a:lnTo>
                    <a:pt x="622" y="5600"/>
                  </a:lnTo>
                  <a:lnTo>
                    <a:pt x="1282" y="5918"/>
                  </a:lnTo>
                  <a:lnTo>
                    <a:pt x="2235" y="6997"/>
                  </a:lnTo>
                  <a:lnTo>
                    <a:pt x="3352" y="7950"/>
                  </a:lnTo>
                  <a:lnTo>
                    <a:pt x="3784" y="9423"/>
                  </a:lnTo>
                  <a:lnTo>
                    <a:pt x="5333" y="7696"/>
                  </a:lnTo>
                  <a:lnTo>
                    <a:pt x="6896" y="9372"/>
                  </a:lnTo>
                  <a:lnTo>
                    <a:pt x="7023" y="5473"/>
                  </a:lnTo>
                  <a:lnTo>
                    <a:pt x="4330" y="292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4" name="object 4984"/>
            <p:cNvSpPr/>
            <p:nvPr/>
          </p:nvSpPr>
          <p:spPr>
            <a:xfrm>
              <a:off x="12282124" y="684119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6388" y="0"/>
                  </a:moveTo>
                  <a:lnTo>
                    <a:pt x="5156" y="2667"/>
                  </a:lnTo>
                  <a:lnTo>
                    <a:pt x="5410" y="4254"/>
                  </a:lnTo>
                  <a:lnTo>
                    <a:pt x="5892" y="5715"/>
                  </a:lnTo>
                  <a:lnTo>
                    <a:pt x="1155" y="4864"/>
                  </a:lnTo>
                  <a:lnTo>
                    <a:pt x="0" y="6464"/>
                  </a:lnTo>
                  <a:lnTo>
                    <a:pt x="1803" y="9613"/>
                  </a:lnTo>
                  <a:lnTo>
                    <a:pt x="698" y="10871"/>
                  </a:lnTo>
                  <a:lnTo>
                    <a:pt x="1155" y="12420"/>
                  </a:lnTo>
                  <a:lnTo>
                    <a:pt x="1790" y="12065"/>
                  </a:lnTo>
                  <a:lnTo>
                    <a:pt x="2476" y="11963"/>
                  </a:lnTo>
                  <a:lnTo>
                    <a:pt x="3149" y="12268"/>
                  </a:lnTo>
                  <a:lnTo>
                    <a:pt x="3098" y="10960"/>
                  </a:lnTo>
                  <a:lnTo>
                    <a:pt x="3086" y="9715"/>
                  </a:lnTo>
                  <a:lnTo>
                    <a:pt x="1498" y="7175"/>
                  </a:lnTo>
                  <a:lnTo>
                    <a:pt x="2260" y="6070"/>
                  </a:lnTo>
                  <a:lnTo>
                    <a:pt x="4686" y="6311"/>
                  </a:lnTo>
                  <a:lnTo>
                    <a:pt x="5600" y="6629"/>
                  </a:lnTo>
                  <a:lnTo>
                    <a:pt x="6591" y="6565"/>
                  </a:lnTo>
                  <a:lnTo>
                    <a:pt x="8102" y="5575"/>
                  </a:lnTo>
                  <a:lnTo>
                    <a:pt x="7226" y="4381"/>
                  </a:lnTo>
                  <a:lnTo>
                    <a:pt x="5981" y="1574"/>
                  </a:lnTo>
                  <a:lnTo>
                    <a:pt x="7277" y="1358"/>
                  </a:lnTo>
                  <a:lnTo>
                    <a:pt x="8394" y="965"/>
                  </a:lnTo>
                  <a:lnTo>
                    <a:pt x="7734" y="622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5" name="object 4985"/>
            <p:cNvSpPr/>
            <p:nvPr/>
          </p:nvSpPr>
          <p:spPr>
            <a:xfrm>
              <a:off x="12295439" y="684745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3200" y="0"/>
                  </a:moveTo>
                  <a:lnTo>
                    <a:pt x="2743" y="63"/>
                  </a:lnTo>
                  <a:lnTo>
                    <a:pt x="2501" y="2527"/>
                  </a:lnTo>
                  <a:lnTo>
                    <a:pt x="1739" y="3759"/>
                  </a:lnTo>
                  <a:lnTo>
                    <a:pt x="304" y="4381"/>
                  </a:lnTo>
                  <a:lnTo>
                    <a:pt x="0" y="5054"/>
                  </a:lnTo>
                  <a:lnTo>
                    <a:pt x="889" y="5448"/>
                  </a:lnTo>
                  <a:lnTo>
                    <a:pt x="1346" y="5664"/>
                  </a:lnTo>
                  <a:lnTo>
                    <a:pt x="2197" y="5372"/>
                  </a:lnTo>
                  <a:lnTo>
                    <a:pt x="2082" y="3505"/>
                  </a:lnTo>
                  <a:lnTo>
                    <a:pt x="3594" y="4279"/>
                  </a:lnTo>
                  <a:lnTo>
                    <a:pt x="3733" y="3632"/>
                  </a:lnTo>
                  <a:lnTo>
                    <a:pt x="3251" y="2552"/>
                  </a:lnTo>
                  <a:lnTo>
                    <a:pt x="4279" y="2514"/>
                  </a:lnTo>
                  <a:lnTo>
                    <a:pt x="5143" y="2501"/>
                  </a:lnTo>
                  <a:lnTo>
                    <a:pt x="5245" y="4216"/>
                  </a:lnTo>
                  <a:lnTo>
                    <a:pt x="5994" y="4267"/>
                  </a:lnTo>
                  <a:lnTo>
                    <a:pt x="6642" y="4013"/>
                  </a:lnTo>
                  <a:lnTo>
                    <a:pt x="7188" y="3505"/>
                  </a:lnTo>
                  <a:lnTo>
                    <a:pt x="6337" y="3098"/>
                  </a:lnTo>
                  <a:lnTo>
                    <a:pt x="6096" y="2451"/>
                  </a:lnTo>
                  <a:lnTo>
                    <a:pt x="6464" y="1562"/>
                  </a:lnTo>
                  <a:lnTo>
                    <a:pt x="6134" y="254"/>
                  </a:lnTo>
                  <a:lnTo>
                    <a:pt x="5105" y="50"/>
                  </a:lnTo>
                  <a:lnTo>
                    <a:pt x="3987" y="1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6" name="object 4986"/>
            <p:cNvSpPr/>
            <p:nvPr/>
          </p:nvSpPr>
          <p:spPr>
            <a:xfrm>
              <a:off x="12301534" y="684896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031" y="0"/>
                  </a:moveTo>
                  <a:lnTo>
                    <a:pt x="380" y="50"/>
                  </a:lnTo>
                  <a:lnTo>
                    <a:pt x="0" y="939"/>
                  </a:lnTo>
                  <a:lnTo>
                    <a:pt x="241" y="1587"/>
                  </a:lnTo>
                  <a:lnTo>
                    <a:pt x="1092" y="1993"/>
                  </a:lnTo>
                  <a:lnTo>
                    <a:pt x="1892" y="1346"/>
                  </a:lnTo>
                  <a:lnTo>
                    <a:pt x="2920" y="2247"/>
                  </a:lnTo>
                  <a:lnTo>
                    <a:pt x="3695" y="1600"/>
                  </a:lnTo>
                  <a:lnTo>
                    <a:pt x="3365" y="609"/>
                  </a:lnTo>
                  <a:lnTo>
                    <a:pt x="2895" y="406"/>
                  </a:lnTo>
                  <a:lnTo>
                    <a:pt x="2451" y="203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7" name="object 4987"/>
            <p:cNvSpPr/>
            <p:nvPr/>
          </p:nvSpPr>
          <p:spPr>
            <a:xfrm>
              <a:off x="12285900" y="68407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00" y="0"/>
                  </a:moveTo>
                  <a:lnTo>
                    <a:pt x="2095" y="0"/>
                  </a:lnTo>
                  <a:lnTo>
                    <a:pt x="1841" y="393"/>
                  </a:lnTo>
                  <a:lnTo>
                    <a:pt x="1371" y="1142"/>
                  </a:lnTo>
                  <a:lnTo>
                    <a:pt x="736" y="1193"/>
                  </a:lnTo>
                  <a:lnTo>
                    <a:pt x="0" y="888"/>
                  </a:lnTo>
                  <a:lnTo>
                    <a:pt x="127" y="1854"/>
                  </a:lnTo>
                  <a:lnTo>
                    <a:pt x="850" y="2438"/>
                  </a:lnTo>
                  <a:lnTo>
                    <a:pt x="1384" y="3149"/>
                  </a:lnTo>
                  <a:lnTo>
                    <a:pt x="1790" y="2247"/>
                  </a:lnTo>
                  <a:lnTo>
                    <a:pt x="2197" y="1384"/>
                  </a:lnTo>
                  <a:lnTo>
                    <a:pt x="2603" y="48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8" name="object 4988"/>
            <p:cNvSpPr/>
            <p:nvPr/>
          </p:nvSpPr>
          <p:spPr>
            <a:xfrm>
              <a:off x="12294152" y="685151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939" y="0"/>
                  </a:moveTo>
                  <a:lnTo>
                    <a:pt x="0" y="1981"/>
                  </a:lnTo>
                  <a:lnTo>
                    <a:pt x="330" y="1879"/>
                  </a:lnTo>
                  <a:lnTo>
                    <a:pt x="660" y="1752"/>
                  </a:lnTo>
                  <a:lnTo>
                    <a:pt x="990" y="1651"/>
                  </a:lnTo>
                  <a:lnTo>
                    <a:pt x="1079" y="1422"/>
                  </a:lnTo>
                  <a:lnTo>
                    <a:pt x="1181" y="1206"/>
                  </a:lnTo>
                  <a:lnTo>
                    <a:pt x="1295" y="990"/>
                  </a:lnTo>
                  <a:lnTo>
                    <a:pt x="1396" y="749"/>
                  </a:lnTo>
                  <a:lnTo>
                    <a:pt x="1498" y="546"/>
                  </a:lnTo>
                  <a:lnTo>
                    <a:pt x="1600" y="330"/>
                  </a:lnTo>
                  <a:lnTo>
                    <a:pt x="1384" y="203"/>
                  </a:lnTo>
                  <a:lnTo>
                    <a:pt x="1155" y="10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89" name="object 4989"/>
            <p:cNvSpPr/>
            <p:nvPr/>
          </p:nvSpPr>
          <p:spPr>
            <a:xfrm>
              <a:off x="12303561" y="68483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04" y="0"/>
                  </a:moveTo>
                  <a:lnTo>
                    <a:pt x="203" y="215"/>
                  </a:lnTo>
                  <a:lnTo>
                    <a:pt x="101" y="419"/>
                  </a:lnTo>
                  <a:lnTo>
                    <a:pt x="0" y="660"/>
                  </a:lnTo>
                  <a:lnTo>
                    <a:pt x="431" y="863"/>
                  </a:lnTo>
                  <a:lnTo>
                    <a:pt x="889" y="1066"/>
                  </a:lnTo>
                  <a:lnTo>
                    <a:pt x="1320" y="1270"/>
                  </a:lnTo>
                  <a:lnTo>
                    <a:pt x="1206" y="952"/>
                  </a:lnTo>
                  <a:lnTo>
                    <a:pt x="1066" y="622"/>
                  </a:lnTo>
                  <a:lnTo>
                    <a:pt x="965" y="304"/>
                  </a:lnTo>
                  <a:lnTo>
                    <a:pt x="749" y="203"/>
                  </a:lnTo>
                  <a:lnTo>
                    <a:pt x="508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0" name="object 4990"/>
            <p:cNvSpPr/>
            <p:nvPr/>
          </p:nvSpPr>
          <p:spPr>
            <a:xfrm>
              <a:off x="12303860" y="68477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84" y="0"/>
                  </a:moveTo>
                  <a:lnTo>
                    <a:pt x="12" y="12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215" y="647"/>
                  </a:lnTo>
                  <a:lnTo>
                    <a:pt x="444" y="749"/>
                  </a:lnTo>
                  <a:lnTo>
                    <a:pt x="660" y="850"/>
                  </a:lnTo>
                  <a:lnTo>
                    <a:pt x="647" y="40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1" name="object 4991"/>
            <p:cNvSpPr/>
            <p:nvPr/>
          </p:nvSpPr>
          <p:spPr>
            <a:xfrm>
              <a:off x="12303496" y="693914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2197" y="0"/>
                  </a:moveTo>
                  <a:lnTo>
                    <a:pt x="1257" y="355"/>
                  </a:lnTo>
                  <a:lnTo>
                    <a:pt x="685" y="1485"/>
                  </a:lnTo>
                  <a:lnTo>
                    <a:pt x="901" y="1917"/>
                  </a:lnTo>
                  <a:lnTo>
                    <a:pt x="838" y="2209"/>
                  </a:lnTo>
                  <a:lnTo>
                    <a:pt x="279" y="2235"/>
                  </a:lnTo>
                  <a:lnTo>
                    <a:pt x="0" y="2882"/>
                  </a:lnTo>
                  <a:lnTo>
                    <a:pt x="673" y="3809"/>
                  </a:lnTo>
                  <a:lnTo>
                    <a:pt x="1397" y="4571"/>
                  </a:lnTo>
                  <a:lnTo>
                    <a:pt x="3213" y="4457"/>
                  </a:lnTo>
                  <a:lnTo>
                    <a:pt x="3581" y="4825"/>
                  </a:lnTo>
                  <a:lnTo>
                    <a:pt x="3644" y="5372"/>
                  </a:lnTo>
                  <a:lnTo>
                    <a:pt x="3860" y="5499"/>
                  </a:lnTo>
                  <a:lnTo>
                    <a:pt x="4343" y="5714"/>
                  </a:lnTo>
                  <a:lnTo>
                    <a:pt x="4381" y="5333"/>
                  </a:lnTo>
                  <a:lnTo>
                    <a:pt x="4483" y="5003"/>
                  </a:lnTo>
                  <a:lnTo>
                    <a:pt x="4508" y="4317"/>
                  </a:lnTo>
                  <a:lnTo>
                    <a:pt x="4292" y="3809"/>
                  </a:lnTo>
                  <a:lnTo>
                    <a:pt x="4432" y="3670"/>
                  </a:lnTo>
                  <a:lnTo>
                    <a:pt x="5994" y="4711"/>
                  </a:lnTo>
                  <a:lnTo>
                    <a:pt x="6299" y="5079"/>
                  </a:lnTo>
                  <a:lnTo>
                    <a:pt x="6502" y="5156"/>
                  </a:lnTo>
                  <a:lnTo>
                    <a:pt x="6946" y="5257"/>
                  </a:lnTo>
                  <a:lnTo>
                    <a:pt x="7810" y="4610"/>
                  </a:lnTo>
                  <a:lnTo>
                    <a:pt x="8242" y="4267"/>
                  </a:lnTo>
                  <a:lnTo>
                    <a:pt x="8001" y="4152"/>
                  </a:lnTo>
                  <a:lnTo>
                    <a:pt x="7797" y="4013"/>
                  </a:lnTo>
                  <a:lnTo>
                    <a:pt x="7556" y="3911"/>
                  </a:lnTo>
                  <a:lnTo>
                    <a:pt x="6756" y="2501"/>
                  </a:lnTo>
                  <a:lnTo>
                    <a:pt x="5803" y="1231"/>
                  </a:lnTo>
                  <a:lnTo>
                    <a:pt x="4152" y="774"/>
                  </a:lnTo>
                  <a:lnTo>
                    <a:pt x="3403" y="35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2" name="object 4992"/>
            <p:cNvSpPr/>
            <p:nvPr/>
          </p:nvSpPr>
          <p:spPr>
            <a:xfrm>
              <a:off x="12305630" y="694552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1892" y="0"/>
                  </a:moveTo>
                  <a:lnTo>
                    <a:pt x="1536" y="723"/>
                  </a:lnTo>
                  <a:lnTo>
                    <a:pt x="1282" y="1562"/>
                  </a:lnTo>
                  <a:lnTo>
                    <a:pt x="304" y="1714"/>
                  </a:lnTo>
                  <a:lnTo>
                    <a:pt x="190" y="1905"/>
                  </a:lnTo>
                  <a:lnTo>
                    <a:pt x="0" y="2362"/>
                  </a:lnTo>
                  <a:lnTo>
                    <a:pt x="1181" y="2819"/>
                  </a:lnTo>
                  <a:lnTo>
                    <a:pt x="2349" y="3302"/>
                  </a:lnTo>
                  <a:lnTo>
                    <a:pt x="3682" y="3822"/>
                  </a:lnTo>
                  <a:lnTo>
                    <a:pt x="1346" y="4813"/>
                  </a:lnTo>
                  <a:lnTo>
                    <a:pt x="3073" y="6210"/>
                  </a:lnTo>
                  <a:lnTo>
                    <a:pt x="3733" y="6515"/>
                  </a:lnTo>
                  <a:lnTo>
                    <a:pt x="5867" y="4330"/>
                  </a:lnTo>
                  <a:lnTo>
                    <a:pt x="5918" y="3213"/>
                  </a:lnTo>
                  <a:lnTo>
                    <a:pt x="3047" y="1206"/>
                  </a:lnTo>
                  <a:lnTo>
                    <a:pt x="2451" y="647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CAE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3" name="object 4993"/>
            <p:cNvSpPr/>
            <p:nvPr/>
          </p:nvSpPr>
          <p:spPr>
            <a:xfrm>
              <a:off x="12305059" y="695139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0" y="0"/>
                  </a:moveTo>
                  <a:lnTo>
                    <a:pt x="1739" y="2705"/>
                  </a:lnTo>
                  <a:lnTo>
                    <a:pt x="2540" y="1955"/>
                  </a:lnTo>
                  <a:lnTo>
                    <a:pt x="3873" y="1841"/>
                  </a:lnTo>
                  <a:lnTo>
                    <a:pt x="4305" y="647"/>
                  </a:lnTo>
                  <a:lnTo>
                    <a:pt x="3644" y="342"/>
                  </a:lnTo>
                  <a:lnTo>
                    <a:pt x="3009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4" name="object 4994"/>
            <p:cNvSpPr/>
            <p:nvPr/>
          </p:nvSpPr>
          <p:spPr>
            <a:xfrm>
              <a:off x="12308705" y="694422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92" y="0"/>
                  </a:moveTo>
                  <a:lnTo>
                    <a:pt x="711" y="381"/>
                  </a:lnTo>
                  <a:lnTo>
                    <a:pt x="0" y="723"/>
                  </a:lnTo>
                  <a:lnTo>
                    <a:pt x="1231" y="1676"/>
                  </a:lnTo>
                  <a:lnTo>
                    <a:pt x="1904" y="1981"/>
                  </a:lnTo>
                  <a:lnTo>
                    <a:pt x="2336" y="1498"/>
                  </a:lnTo>
                  <a:lnTo>
                    <a:pt x="2895" y="850"/>
                  </a:lnTo>
                  <a:lnTo>
                    <a:pt x="2146" y="520"/>
                  </a:lnTo>
                  <a:lnTo>
                    <a:pt x="1739" y="165"/>
                  </a:lnTo>
                  <a:lnTo>
                    <a:pt x="1308" y="6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4DEE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5" name="object 4995"/>
            <p:cNvSpPr/>
            <p:nvPr/>
          </p:nvSpPr>
          <p:spPr>
            <a:xfrm>
              <a:off x="12305939" y="694453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06" y="0"/>
                  </a:moveTo>
                  <a:lnTo>
                    <a:pt x="812" y="901"/>
                  </a:lnTo>
                  <a:lnTo>
                    <a:pt x="393" y="1790"/>
                  </a:lnTo>
                  <a:lnTo>
                    <a:pt x="0" y="2705"/>
                  </a:lnTo>
                  <a:lnTo>
                    <a:pt x="990" y="2552"/>
                  </a:lnTo>
                  <a:lnTo>
                    <a:pt x="1219" y="1714"/>
                  </a:lnTo>
                  <a:lnTo>
                    <a:pt x="1689" y="787"/>
                  </a:lnTo>
                  <a:lnTo>
                    <a:pt x="1765" y="546"/>
                  </a:lnTo>
                  <a:lnTo>
                    <a:pt x="1892" y="317"/>
                  </a:lnTo>
                  <a:lnTo>
                    <a:pt x="1435" y="1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6" name="object 4996"/>
            <p:cNvSpPr/>
            <p:nvPr/>
          </p:nvSpPr>
          <p:spPr>
            <a:xfrm>
              <a:off x="12312046" y="69542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2" y="0"/>
                  </a:moveTo>
                  <a:lnTo>
                    <a:pt x="0" y="38"/>
                  </a:lnTo>
                  <a:lnTo>
                    <a:pt x="76" y="20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7" name="object 4997"/>
            <p:cNvSpPr/>
            <p:nvPr/>
          </p:nvSpPr>
          <p:spPr>
            <a:xfrm>
              <a:off x="12312821" y="69358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812"/>
                  </a:lnTo>
                  <a:lnTo>
                    <a:pt x="469" y="1092"/>
                  </a:lnTo>
                  <a:lnTo>
                    <a:pt x="1244" y="685"/>
                  </a:lnTo>
                  <a:lnTo>
                    <a:pt x="901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DA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8" name="object 4998"/>
            <p:cNvSpPr/>
            <p:nvPr/>
          </p:nvSpPr>
          <p:spPr>
            <a:xfrm>
              <a:off x="12312821" y="69352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41" y="0"/>
                  </a:moveTo>
                  <a:lnTo>
                    <a:pt x="165" y="203"/>
                  </a:lnTo>
                  <a:lnTo>
                    <a:pt x="88" y="393"/>
                  </a:lnTo>
                  <a:lnTo>
                    <a:pt x="0" y="596"/>
                  </a:lnTo>
                  <a:lnTo>
                    <a:pt x="698" y="901"/>
                  </a:lnTo>
                  <a:lnTo>
                    <a:pt x="787" y="685"/>
                  </a:lnTo>
                  <a:lnTo>
                    <a:pt x="863" y="457"/>
                  </a:lnTo>
                  <a:lnTo>
                    <a:pt x="965" y="241"/>
                  </a:lnTo>
                  <a:lnTo>
                    <a:pt x="749" y="1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4999" name="object 4999"/>
            <p:cNvSpPr/>
            <p:nvPr/>
          </p:nvSpPr>
          <p:spPr>
            <a:xfrm>
              <a:off x="12311911" y="692466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346" y="0"/>
                  </a:moveTo>
                  <a:lnTo>
                    <a:pt x="2755" y="2298"/>
                  </a:lnTo>
                  <a:lnTo>
                    <a:pt x="3048" y="2806"/>
                  </a:lnTo>
                  <a:lnTo>
                    <a:pt x="2362" y="3213"/>
                  </a:lnTo>
                  <a:lnTo>
                    <a:pt x="88" y="2451"/>
                  </a:lnTo>
                  <a:lnTo>
                    <a:pt x="0" y="2946"/>
                  </a:lnTo>
                  <a:lnTo>
                    <a:pt x="114" y="6565"/>
                  </a:lnTo>
                  <a:lnTo>
                    <a:pt x="88" y="8343"/>
                  </a:lnTo>
                  <a:lnTo>
                    <a:pt x="584" y="10109"/>
                  </a:lnTo>
                  <a:lnTo>
                    <a:pt x="482" y="10350"/>
                  </a:lnTo>
                  <a:lnTo>
                    <a:pt x="711" y="10388"/>
                  </a:lnTo>
                  <a:lnTo>
                    <a:pt x="927" y="10452"/>
                  </a:lnTo>
                  <a:lnTo>
                    <a:pt x="1143" y="10553"/>
                  </a:lnTo>
                  <a:lnTo>
                    <a:pt x="1905" y="10756"/>
                  </a:lnTo>
                  <a:lnTo>
                    <a:pt x="2578" y="9944"/>
                  </a:lnTo>
                  <a:lnTo>
                    <a:pt x="2082" y="8470"/>
                  </a:lnTo>
                  <a:lnTo>
                    <a:pt x="3429" y="8039"/>
                  </a:lnTo>
                  <a:lnTo>
                    <a:pt x="4483" y="7670"/>
                  </a:lnTo>
                  <a:lnTo>
                    <a:pt x="4406" y="6388"/>
                  </a:lnTo>
                  <a:lnTo>
                    <a:pt x="5257" y="5841"/>
                  </a:lnTo>
                  <a:lnTo>
                    <a:pt x="6502" y="7594"/>
                  </a:lnTo>
                  <a:lnTo>
                    <a:pt x="7480" y="9016"/>
                  </a:lnTo>
                  <a:lnTo>
                    <a:pt x="7353" y="10058"/>
                  </a:lnTo>
                  <a:lnTo>
                    <a:pt x="8509" y="9715"/>
                  </a:lnTo>
                  <a:lnTo>
                    <a:pt x="9550" y="9436"/>
                  </a:lnTo>
                  <a:lnTo>
                    <a:pt x="9982" y="8635"/>
                  </a:lnTo>
                  <a:lnTo>
                    <a:pt x="8610" y="5867"/>
                  </a:lnTo>
                  <a:lnTo>
                    <a:pt x="9194" y="3911"/>
                  </a:lnTo>
                  <a:lnTo>
                    <a:pt x="9182" y="2006"/>
                  </a:lnTo>
                  <a:lnTo>
                    <a:pt x="8712" y="1816"/>
                  </a:lnTo>
                  <a:lnTo>
                    <a:pt x="8509" y="1714"/>
                  </a:lnTo>
                  <a:lnTo>
                    <a:pt x="7797" y="2197"/>
                  </a:lnTo>
                  <a:lnTo>
                    <a:pt x="7327" y="2044"/>
                  </a:lnTo>
                  <a:lnTo>
                    <a:pt x="7150" y="1168"/>
                  </a:lnTo>
                  <a:lnTo>
                    <a:pt x="6134" y="1168"/>
                  </a:lnTo>
                  <a:lnTo>
                    <a:pt x="5143" y="1041"/>
                  </a:lnTo>
                  <a:lnTo>
                    <a:pt x="4254" y="507"/>
                  </a:lnTo>
                  <a:lnTo>
                    <a:pt x="3835" y="115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0" name="object 5000"/>
            <p:cNvSpPr/>
            <p:nvPr/>
          </p:nvSpPr>
          <p:spPr>
            <a:xfrm>
              <a:off x="12306904" y="693694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358" y="0"/>
                  </a:moveTo>
                  <a:lnTo>
                    <a:pt x="914" y="838"/>
                  </a:lnTo>
                  <a:lnTo>
                    <a:pt x="444" y="1689"/>
                  </a:lnTo>
                  <a:lnTo>
                    <a:pt x="0" y="2539"/>
                  </a:lnTo>
                  <a:lnTo>
                    <a:pt x="495" y="2832"/>
                  </a:lnTo>
                  <a:lnTo>
                    <a:pt x="749" y="2971"/>
                  </a:lnTo>
                  <a:lnTo>
                    <a:pt x="1993" y="1981"/>
                  </a:lnTo>
                  <a:lnTo>
                    <a:pt x="3898" y="2298"/>
                  </a:lnTo>
                  <a:lnTo>
                    <a:pt x="4953" y="901"/>
                  </a:lnTo>
                  <a:lnTo>
                    <a:pt x="4533" y="723"/>
                  </a:lnTo>
                  <a:lnTo>
                    <a:pt x="4064" y="495"/>
                  </a:lnTo>
                  <a:lnTo>
                    <a:pt x="3644" y="279"/>
                  </a:lnTo>
                  <a:lnTo>
                    <a:pt x="2806" y="800"/>
                  </a:lnTo>
                  <a:lnTo>
                    <a:pt x="2095" y="33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1" name="object 5001"/>
            <p:cNvSpPr/>
            <p:nvPr/>
          </p:nvSpPr>
          <p:spPr>
            <a:xfrm>
              <a:off x="12309705" y="693463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457" y="0"/>
                  </a:moveTo>
                  <a:lnTo>
                    <a:pt x="0" y="952"/>
                  </a:lnTo>
                  <a:lnTo>
                    <a:pt x="177" y="1803"/>
                  </a:lnTo>
                  <a:lnTo>
                    <a:pt x="838" y="2590"/>
                  </a:lnTo>
                  <a:lnTo>
                    <a:pt x="1270" y="2806"/>
                  </a:lnTo>
                  <a:lnTo>
                    <a:pt x="2146" y="3225"/>
                  </a:lnTo>
                  <a:lnTo>
                    <a:pt x="2146" y="2654"/>
                  </a:lnTo>
                  <a:lnTo>
                    <a:pt x="2133" y="2095"/>
                  </a:lnTo>
                  <a:lnTo>
                    <a:pt x="2133" y="1524"/>
                  </a:lnTo>
                  <a:lnTo>
                    <a:pt x="1371" y="1244"/>
                  </a:lnTo>
                  <a:lnTo>
                    <a:pt x="977" y="55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5D7E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2" name="object 5002"/>
            <p:cNvSpPr/>
            <p:nvPr/>
          </p:nvSpPr>
          <p:spPr>
            <a:xfrm>
              <a:off x="12310162" y="69339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12" y="0"/>
                  </a:moveTo>
                  <a:lnTo>
                    <a:pt x="0" y="711"/>
                  </a:lnTo>
                  <a:lnTo>
                    <a:pt x="508" y="1270"/>
                  </a:lnTo>
                  <a:lnTo>
                    <a:pt x="914" y="1955"/>
                  </a:lnTo>
                  <a:lnTo>
                    <a:pt x="1689" y="2222"/>
                  </a:lnTo>
                  <a:lnTo>
                    <a:pt x="1854" y="1841"/>
                  </a:lnTo>
                  <a:lnTo>
                    <a:pt x="2044" y="1473"/>
                  </a:lnTo>
                  <a:lnTo>
                    <a:pt x="2235" y="1079"/>
                  </a:lnTo>
                  <a:lnTo>
                    <a:pt x="2336" y="850"/>
                  </a:lnTo>
                  <a:lnTo>
                    <a:pt x="1562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3" name="object 5003"/>
            <p:cNvSpPr/>
            <p:nvPr/>
          </p:nvSpPr>
          <p:spPr>
            <a:xfrm>
              <a:off x="12319856" y="691028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4">
                  <a:moveTo>
                    <a:pt x="7251" y="0"/>
                  </a:moveTo>
                  <a:lnTo>
                    <a:pt x="5334" y="495"/>
                  </a:lnTo>
                  <a:lnTo>
                    <a:pt x="5575" y="2044"/>
                  </a:lnTo>
                  <a:lnTo>
                    <a:pt x="5727" y="3555"/>
                  </a:lnTo>
                  <a:lnTo>
                    <a:pt x="2070" y="1587"/>
                  </a:lnTo>
                  <a:lnTo>
                    <a:pt x="1435" y="2273"/>
                  </a:lnTo>
                  <a:lnTo>
                    <a:pt x="825" y="3251"/>
                  </a:lnTo>
                  <a:lnTo>
                    <a:pt x="2019" y="3213"/>
                  </a:lnTo>
                  <a:lnTo>
                    <a:pt x="2717" y="3708"/>
                  </a:lnTo>
                  <a:lnTo>
                    <a:pt x="1955" y="6400"/>
                  </a:lnTo>
                  <a:lnTo>
                    <a:pt x="1282" y="7670"/>
                  </a:lnTo>
                  <a:lnTo>
                    <a:pt x="0" y="8508"/>
                  </a:lnTo>
                  <a:lnTo>
                    <a:pt x="1104" y="8902"/>
                  </a:lnTo>
                  <a:lnTo>
                    <a:pt x="876" y="10058"/>
                  </a:lnTo>
                  <a:lnTo>
                    <a:pt x="1371" y="10807"/>
                  </a:lnTo>
                  <a:lnTo>
                    <a:pt x="2527" y="9893"/>
                  </a:lnTo>
                  <a:lnTo>
                    <a:pt x="2908" y="10401"/>
                  </a:lnTo>
                  <a:lnTo>
                    <a:pt x="4800" y="12788"/>
                  </a:lnTo>
                  <a:lnTo>
                    <a:pt x="4927" y="11315"/>
                  </a:lnTo>
                  <a:lnTo>
                    <a:pt x="5054" y="8508"/>
                  </a:lnTo>
                  <a:lnTo>
                    <a:pt x="6121" y="8839"/>
                  </a:lnTo>
                  <a:lnTo>
                    <a:pt x="6565" y="8343"/>
                  </a:lnTo>
                  <a:lnTo>
                    <a:pt x="6134" y="8039"/>
                  </a:lnTo>
                  <a:lnTo>
                    <a:pt x="5308" y="8064"/>
                  </a:lnTo>
                  <a:lnTo>
                    <a:pt x="5372" y="7099"/>
                  </a:lnTo>
                  <a:lnTo>
                    <a:pt x="6121" y="6921"/>
                  </a:lnTo>
                  <a:lnTo>
                    <a:pt x="6515" y="6705"/>
                  </a:lnTo>
                  <a:lnTo>
                    <a:pt x="5930" y="5206"/>
                  </a:lnTo>
                  <a:lnTo>
                    <a:pt x="5715" y="3809"/>
                  </a:lnTo>
                  <a:lnTo>
                    <a:pt x="7251" y="1257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F288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4" name="object 5004"/>
            <p:cNvSpPr/>
            <p:nvPr/>
          </p:nvSpPr>
          <p:spPr>
            <a:xfrm>
              <a:off x="12316637" y="691880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213" y="0"/>
                  </a:moveTo>
                  <a:lnTo>
                    <a:pt x="2247" y="507"/>
                  </a:lnTo>
                  <a:lnTo>
                    <a:pt x="1689" y="787"/>
                  </a:lnTo>
                  <a:lnTo>
                    <a:pt x="1409" y="914"/>
                  </a:lnTo>
                  <a:lnTo>
                    <a:pt x="253" y="1206"/>
                  </a:lnTo>
                  <a:lnTo>
                    <a:pt x="0" y="1752"/>
                  </a:lnTo>
                  <a:lnTo>
                    <a:pt x="1142" y="3390"/>
                  </a:lnTo>
                  <a:lnTo>
                    <a:pt x="2247" y="5054"/>
                  </a:lnTo>
                  <a:lnTo>
                    <a:pt x="3390" y="6705"/>
                  </a:lnTo>
                  <a:lnTo>
                    <a:pt x="3848" y="6845"/>
                  </a:lnTo>
                  <a:lnTo>
                    <a:pt x="4305" y="6959"/>
                  </a:lnTo>
                  <a:lnTo>
                    <a:pt x="4762" y="7099"/>
                  </a:lnTo>
                  <a:lnTo>
                    <a:pt x="5841" y="6502"/>
                  </a:lnTo>
                  <a:lnTo>
                    <a:pt x="6337" y="5714"/>
                  </a:lnTo>
                  <a:lnTo>
                    <a:pt x="5740" y="4483"/>
                  </a:lnTo>
                  <a:lnTo>
                    <a:pt x="5397" y="3733"/>
                  </a:lnTo>
                  <a:lnTo>
                    <a:pt x="4610" y="3213"/>
                  </a:lnTo>
                  <a:lnTo>
                    <a:pt x="4597" y="2298"/>
                  </a:lnTo>
                  <a:lnTo>
                    <a:pt x="4102" y="1549"/>
                  </a:lnTo>
                  <a:lnTo>
                    <a:pt x="4305" y="393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5E4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5" name="object 5005"/>
            <p:cNvSpPr/>
            <p:nvPr/>
          </p:nvSpPr>
          <p:spPr>
            <a:xfrm>
              <a:off x="12328499" y="692036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711" y="0"/>
                  </a:moveTo>
                  <a:lnTo>
                    <a:pt x="406" y="177"/>
                  </a:lnTo>
                  <a:lnTo>
                    <a:pt x="228" y="558"/>
                  </a:lnTo>
                  <a:lnTo>
                    <a:pt x="0" y="1015"/>
                  </a:lnTo>
                  <a:lnTo>
                    <a:pt x="101" y="1485"/>
                  </a:lnTo>
                  <a:lnTo>
                    <a:pt x="850" y="2006"/>
                  </a:lnTo>
                  <a:lnTo>
                    <a:pt x="1206" y="2082"/>
                  </a:lnTo>
                  <a:lnTo>
                    <a:pt x="1663" y="1219"/>
                  </a:lnTo>
                  <a:lnTo>
                    <a:pt x="1358" y="685"/>
                  </a:lnTo>
                  <a:lnTo>
                    <a:pt x="1054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6" name="object 5006"/>
            <p:cNvSpPr/>
            <p:nvPr/>
          </p:nvSpPr>
          <p:spPr>
            <a:xfrm>
              <a:off x="12319660" y="692551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55" y="0"/>
                  </a:moveTo>
                  <a:lnTo>
                    <a:pt x="241" y="139"/>
                  </a:lnTo>
                  <a:lnTo>
                    <a:pt x="126" y="304"/>
                  </a:lnTo>
                  <a:lnTo>
                    <a:pt x="0" y="495"/>
                  </a:lnTo>
                  <a:lnTo>
                    <a:pt x="253" y="609"/>
                  </a:lnTo>
                  <a:lnTo>
                    <a:pt x="507" y="749"/>
                  </a:lnTo>
                  <a:lnTo>
                    <a:pt x="749" y="876"/>
                  </a:lnTo>
                  <a:lnTo>
                    <a:pt x="977" y="977"/>
                  </a:lnTo>
                  <a:lnTo>
                    <a:pt x="1206" y="1054"/>
                  </a:lnTo>
                  <a:lnTo>
                    <a:pt x="1409" y="1155"/>
                  </a:lnTo>
                  <a:lnTo>
                    <a:pt x="1638" y="647"/>
                  </a:lnTo>
                  <a:lnTo>
                    <a:pt x="1739" y="393"/>
                  </a:lnTo>
                  <a:lnTo>
                    <a:pt x="1295" y="25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87D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7" name="object 5007"/>
            <p:cNvSpPr/>
            <p:nvPr/>
          </p:nvSpPr>
          <p:spPr>
            <a:xfrm>
              <a:off x="12271355" y="683256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7936" y="7670"/>
                  </a:moveTo>
                  <a:lnTo>
                    <a:pt x="6500" y="7670"/>
                  </a:lnTo>
                  <a:lnTo>
                    <a:pt x="7084" y="8928"/>
                  </a:lnTo>
                  <a:lnTo>
                    <a:pt x="7605" y="8280"/>
                  </a:lnTo>
                  <a:lnTo>
                    <a:pt x="7884" y="7734"/>
                  </a:lnTo>
                  <a:close/>
                </a:path>
                <a:path w="11429" h="9525">
                  <a:moveTo>
                    <a:pt x="480" y="939"/>
                  </a:moveTo>
                  <a:lnTo>
                    <a:pt x="20" y="2044"/>
                  </a:lnTo>
                  <a:lnTo>
                    <a:pt x="0" y="2400"/>
                  </a:lnTo>
                  <a:lnTo>
                    <a:pt x="208" y="3098"/>
                  </a:lnTo>
                  <a:lnTo>
                    <a:pt x="277" y="4902"/>
                  </a:lnTo>
                  <a:lnTo>
                    <a:pt x="797" y="5600"/>
                  </a:lnTo>
                  <a:lnTo>
                    <a:pt x="1534" y="6184"/>
                  </a:lnTo>
                  <a:lnTo>
                    <a:pt x="1654" y="7086"/>
                  </a:lnTo>
                  <a:lnTo>
                    <a:pt x="1792" y="7302"/>
                  </a:lnTo>
                  <a:lnTo>
                    <a:pt x="2690" y="8432"/>
                  </a:lnTo>
                  <a:lnTo>
                    <a:pt x="3249" y="8686"/>
                  </a:lnTo>
                  <a:lnTo>
                    <a:pt x="3795" y="8788"/>
                  </a:lnTo>
                  <a:lnTo>
                    <a:pt x="4261" y="8432"/>
                  </a:lnTo>
                  <a:lnTo>
                    <a:pt x="4227" y="8153"/>
                  </a:lnTo>
                  <a:lnTo>
                    <a:pt x="3985" y="7607"/>
                  </a:lnTo>
                  <a:lnTo>
                    <a:pt x="2588" y="7086"/>
                  </a:lnTo>
                  <a:lnTo>
                    <a:pt x="3998" y="5791"/>
                  </a:lnTo>
                  <a:lnTo>
                    <a:pt x="4595" y="5638"/>
                  </a:lnTo>
                  <a:lnTo>
                    <a:pt x="9349" y="5638"/>
                  </a:lnTo>
                  <a:lnTo>
                    <a:pt x="9345" y="5333"/>
                  </a:lnTo>
                  <a:lnTo>
                    <a:pt x="9535" y="5232"/>
                  </a:lnTo>
                  <a:lnTo>
                    <a:pt x="9862" y="5232"/>
                  </a:lnTo>
                  <a:lnTo>
                    <a:pt x="10758" y="4902"/>
                  </a:lnTo>
                  <a:lnTo>
                    <a:pt x="10080" y="4457"/>
                  </a:lnTo>
                  <a:lnTo>
                    <a:pt x="6995" y="4457"/>
                  </a:lnTo>
                  <a:lnTo>
                    <a:pt x="4493" y="4178"/>
                  </a:lnTo>
                  <a:lnTo>
                    <a:pt x="5052" y="2654"/>
                  </a:lnTo>
                  <a:lnTo>
                    <a:pt x="5152" y="2044"/>
                  </a:lnTo>
                  <a:lnTo>
                    <a:pt x="2931" y="2044"/>
                  </a:lnTo>
                  <a:lnTo>
                    <a:pt x="1681" y="990"/>
                  </a:lnTo>
                  <a:lnTo>
                    <a:pt x="1051" y="990"/>
                  </a:lnTo>
                  <a:lnTo>
                    <a:pt x="480" y="939"/>
                  </a:lnTo>
                  <a:close/>
                </a:path>
                <a:path w="11429" h="9525">
                  <a:moveTo>
                    <a:pt x="9349" y="5638"/>
                  </a:moveTo>
                  <a:lnTo>
                    <a:pt x="4595" y="5638"/>
                  </a:lnTo>
                  <a:lnTo>
                    <a:pt x="4884" y="5905"/>
                  </a:lnTo>
                  <a:lnTo>
                    <a:pt x="5560" y="6591"/>
                  </a:lnTo>
                  <a:lnTo>
                    <a:pt x="4684" y="7289"/>
                  </a:lnTo>
                  <a:lnTo>
                    <a:pt x="4442" y="8153"/>
                  </a:lnTo>
                  <a:lnTo>
                    <a:pt x="4328" y="8381"/>
                  </a:lnTo>
                  <a:lnTo>
                    <a:pt x="5979" y="8331"/>
                  </a:lnTo>
                  <a:lnTo>
                    <a:pt x="6500" y="7670"/>
                  </a:lnTo>
                  <a:lnTo>
                    <a:pt x="7936" y="7670"/>
                  </a:lnTo>
                  <a:lnTo>
                    <a:pt x="8240" y="7302"/>
                  </a:lnTo>
                  <a:lnTo>
                    <a:pt x="8900" y="7251"/>
                  </a:lnTo>
                  <a:lnTo>
                    <a:pt x="9510" y="5905"/>
                  </a:lnTo>
                  <a:lnTo>
                    <a:pt x="9349" y="5638"/>
                  </a:lnTo>
                  <a:close/>
                </a:path>
                <a:path w="11429" h="9525">
                  <a:moveTo>
                    <a:pt x="9862" y="5232"/>
                  </a:moveTo>
                  <a:lnTo>
                    <a:pt x="9535" y="5232"/>
                  </a:lnTo>
                  <a:lnTo>
                    <a:pt x="9827" y="5245"/>
                  </a:lnTo>
                  <a:close/>
                </a:path>
                <a:path w="11429" h="9525">
                  <a:moveTo>
                    <a:pt x="7401" y="1727"/>
                  </a:moveTo>
                  <a:lnTo>
                    <a:pt x="7630" y="3098"/>
                  </a:lnTo>
                  <a:lnTo>
                    <a:pt x="6995" y="4457"/>
                  </a:lnTo>
                  <a:lnTo>
                    <a:pt x="10080" y="4457"/>
                  </a:lnTo>
                  <a:lnTo>
                    <a:pt x="9890" y="4178"/>
                  </a:lnTo>
                  <a:lnTo>
                    <a:pt x="9808" y="3543"/>
                  </a:lnTo>
                  <a:lnTo>
                    <a:pt x="10332" y="2400"/>
                  </a:lnTo>
                  <a:lnTo>
                    <a:pt x="9154" y="2400"/>
                  </a:lnTo>
                  <a:lnTo>
                    <a:pt x="7401" y="1727"/>
                  </a:lnTo>
                  <a:close/>
                </a:path>
                <a:path w="11429" h="9525">
                  <a:moveTo>
                    <a:pt x="10653" y="0"/>
                  </a:moveTo>
                  <a:lnTo>
                    <a:pt x="9535" y="457"/>
                  </a:lnTo>
                  <a:lnTo>
                    <a:pt x="9154" y="2400"/>
                  </a:lnTo>
                  <a:lnTo>
                    <a:pt x="10332" y="2400"/>
                  </a:lnTo>
                  <a:lnTo>
                    <a:pt x="11300" y="241"/>
                  </a:lnTo>
                  <a:lnTo>
                    <a:pt x="10653" y="0"/>
                  </a:lnTo>
                  <a:close/>
                </a:path>
                <a:path w="11429" h="9525">
                  <a:moveTo>
                    <a:pt x="3757" y="838"/>
                  </a:moveTo>
                  <a:lnTo>
                    <a:pt x="3294" y="1574"/>
                  </a:lnTo>
                  <a:lnTo>
                    <a:pt x="2931" y="2044"/>
                  </a:lnTo>
                  <a:lnTo>
                    <a:pt x="5152" y="2044"/>
                  </a:lnTo>
                  <a:lnTo>
                    <a:pt x="5052" y="1333"/>
                  </a:lnTo>
                  <a:lnTo>
                    <a:pt x="3757" y="838"/>
                  </a:lnTo>
                  <a:close/>
                </a:path>
                <a:path w="11429" h="9525">
                  <a:moveTo>
                    <a:pt x="1636" y="952"/>
                  </a:moveTo>
                  <a:lnTo>
                    <a:pt x="1051" y="990"/>
                  </a:lnTo>
                  <a:lnTo>
                    <a:pt x="1681" y="99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8" name="object 5008"/>
            <p:cNvSpPr/>
            <p:nvPr/>
          </p:nvSpPr>
          <p:spPr>
            <a:xfrm>
              <a:off x="12261767" y="6837564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6391" y="5372"/>
                  </a:moveTo>
                  <a:lnTo>
                    <a:pt x="4394" y="5372"/>
                  </a:lnTo>
                  <a:lnTo>
                    <a:pt x="4483" y="6870"/>
                  </a:lnTo>
                  <a:lnTo>
                    <a:pt x="5118" y="8293"/>
                  </a:lnTo>
                  <a:lnTo>
                    <a:pt x="4648" y="8521"/>
                  </a:lnTo>
                  <a:lnTo>
                    <a:pt x="4267" y="8597"/>
                  </a:lnTo>
                  <a:lnTo>
                    <a:pt x="4214" y="9499"/>
                  </a:lnTo>
                  <a:lnTo>
                    <a:pt x="4953" y="10922"/>
                  </a:lnTo>
                  <a:lnTo>
                    <a:pt x="6286" y="12547"/>
                  </a:lnTo>
                  <a:lnTo>
                    <a:pt x="4737" y="14503"/>
                  </a:lnTo>
                  <a:lnTo>
                    <a:pt x="5384" y="14820"/>
                  </a:lnTo>
                  <a:lnTo>
                    <a:pt x="5676" y="14300"/>
                  </a:lnTo>
                  <a:lnTo>
                    <a:pt x="6019" y="13843"/>
                  </a:lnTo>
                  <a:lnTo>
                    <a:pt x="6680" y="13792"/>
                  </a:lnTo>
                  <a:lnTo>
                    <a:pt x="6946" y="13258"/>
                  </a:lnTo>
                  <a:lnTo>
                    <a:pt x="7277" y="12814"/>
                  </a:lnTo>
                  <a:lnTo>
                    <a:pt x="7937" y="12788"/>
                  </a:lnTo>
                  <a:lnTo>
                    <a:pt x="8750" y="11455"/>
                  </a:lnTo>
                  <a:lnTo>
                    <a:pt x="9303" y="10452"/>
                  </a:lnTo>
                  <a:lnTo>
                    <a:pt x="7175" y="10452"/>
                  </a:lnTo>
                  <a:lnTo>
                    <a:pt x="6146" y="9956"/>
                  </a:lnTo>
                  <a:lnTo>
                    <a:pt x="5962" y="9588"/>
                  </a:lnTo>
                  <a:lnTo>
                    <a:pt x="6032" y="9004"/>
                  </a:lnTo>
                  <a:lnTo>
                    <a:pt x="6146" y="8470"/>
                  </a:lnTo>
                  <a:lnTo>
                    <a:pt x="6502" y="8242"/>
                  </a:lnTo>
                  <a:lnTo>
                    <a:pt x="7729" y="8242"/>
                  </a:lnTo>
                  <a:lnTo>
                    <a:pt x="6731" y="8089"/>
                  </a:lnTo>
                  <a:lnTo>
                    <a:pt x="6667" y="5740"/>
                  </a:lnTo>
                  <a:lnTo>
                    <a:pt x="6391" y="5372"/>
                  </a:lnTo>
                  <a:close/>
                </a:path>
                <a:path w="9525" h="15240">
                  <a:moveTo>
                    <a:pt x="7729" y="8242"/>
                  </a:moveTo>
                  <a:lnTo>
                    <a:pt x="6502" y="8242"/>
                  </a:lnTo>
                  <a:lnTo>
                    <a:pt x="7073" y="8458"/>
                  </a:lnTo>
                  <a:lnTo>
                    <a:pt x="7518" y="8699"/>
                  </a:lnTo>
                  <a:lnTo>
                    <a:pt x="7789" y="9004"/>
                  </a:lnTo>
                  <a:lnTo>
                    <a:pt x="7752" y="9258"/>
                  </a:lnTo>
                  <a:lnTo>
                    <a:pt x="7502" y="9956"/>
                  </a:lnTo>
                  <a:lnTo>
                    <a:pt x="7431" y="10096"/>
                  </a:lnTo>
                  <a:lnTo>
                    <a:pt x="7175" y="10452"/>
                  </a:lnTo>
                  <a:lnTo>
                    <a:pt x="9303" y="10452"/>
                  </a:lnTo>
                  <a:lnTo>
                    <a:pt x="9499" y="10096"/>
                  </a:lnTo>
                  <a:lnTo>
                    <a:pt x="9144" y="8458"/>
                  </a:lnTo>
                  <a:lnTo>
                    <a:pt x="7729" y="8242"/>
                  </a:lnTo>
                  <a:close/>
                </a:path>
                <a:path w="9525" h="15240">
                  <a:moveTo>
                    <a:pt x="2374" y="2095"/>
                  </a:moveTo>
                  <a:lnTo>
                    <a:pt x="2114" y="2286"/>
                  </a:lnTo>
                  <a:lnTo>
                    <a:pt x="1117" y="2946"/>
                  </a:lnTo>
                  <a:lnTo>
                    <a:pt x="0" y="3060"/>
                  </a:lnTo>
                  <a:lnTo>
                    <a:pt x="241" y="4203"/>
                  </a:lnTo>
                  <a:lnTo>
                    <a:pt x="495" y="5257"/>
                  </a:lnTo>
                  <a:lnTo>
                    <a:pt x="1778" y="5892"/>
                  </a:lnTo>
                  <a:lnTo>
                    <a:pt x="4394" y="5372"/>
                  </a:lnTo>
                  <a:lnTo>
                    <a:pt x="6391" y="5372"/>
                  </a:lnTo>
                  <a:lnTo>
                    <a:pt x="4533" y="2895"/>
                  </a:lnTo>
                  <a:lnTo>
                    <a:pt x="5640" y="2717"/>
                  </a:lnTo>
                  <a:lnTo>
                    <a:pt x="3327" y="2717"/>
                  </a:lnTo>
                  <a:lnTo>
                    <a:pt x="3117" y="2552"/>
                  </a:lnTo>
                  <a:lnTo>
                    <a:pt x="3022" y="2400"/>
                  </a:lnTo>
                  <a:lnTo>
                    <a:pt x="2730" y="2247"/>
                  </a:lnTo>
                  <a:lnTo>
                    <a:pt x="2374" y="2095"/>
                  </a:lnTo>
                  <a:close/>
                </a:path>
                <a:path w="9525" h="15240">
                  <a:moveTo>
                    <a:pt x="6578" y="0"/>
                  </a:moveTo>
                  <a:lnTo>
                    <a:pt x="5067" y="304"/>
                  </a:lnTo>
                  <a:lnTo>
                    <a:pt x="4330" y="1536"/>
                  </a:lnTo>
                  <a:lnTo>
                    <a:pt x="3622" y="2552"/>
                  </a:lnTo>
                  <a:lnTo>
                    <a:pt x="3530" y="2717"/>
                  </a:lnTo>
                  <a:lnTo>
                    <a:pt x="5640" y="2717"/>
                  </a:lnTo>
                  <a:lnTo>
                    <a:pt x="6667" y="2552"/>
                  </a:lnTo>
                  <a:lnTo>
                    <a:pt x="6561" y="1536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09" name="object 5009"/>
            <p:cNvSpPr/>
            <p:nvPr/>
          </p:nvSpPr>
          <p:spPr>
            <a:xfrm>
              <a:off x="12266303" y="683701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882" y="0"/>
                  </a:moveTo>
                  <a:lnTo>
                    <a:pt x="2044" y="546"/>
                  </a:lnTo>
                  <a:lnTo>
                    <a:pt x="2031" y="1028"/>
                  </a:lnTo>
                  <a:lnTo>
                    <a:pt x="1981" y="1536"/>
                  </a:lnTo>
                  <a:lnTo>
                    <a:pt x="2133" y="3098"/>
                  </a:lnTo>
                  <a:lnTo>
                    <a:pt x="0" y="3441"/>
                  </a:lnTo>
                  <a:lnTo>
                    <a:pt x="1003" y="4800"/>
                  </a:lnTo>
                  <a:lnTo>
                    <a:pt x="2133" y="6286"/>
                  </a:lnTo>
                  <a:lnTo>
                    <a:pt x="2197" y="8648"/>
                  </a:lnTo>
                  <a:lnTo>
                    <a:pt x="4597" y="9004"/>
                  </a:lnTo>
                  <a:lnTo>
                    <a:pt x="5143" y="8610"/>
                  </a:lnTo>
                  <a:lnTo>
                    <a:pt x="5689" y="8712"/>
                  </a:lnTo>
                  <a:lnTo>
                    <a:pt x="6248" y="8953"/>
                  </a:lnTo>
                  <a:lnTo>
                    <a:pt x="6184" y="7658"/>
                  </a:lnTo>
                  <a:lnTo>
                    <a:pt x="6248" y="6489"/>
                  </a:lnTo>
                  <a:lnTo>
                    <a:pt x="8153" y="6502"/>
                  </a:lnTo>
                  <a:lnTo>
                    <a:pt x="8305" y="6134"/>
                  </a:lnTo>
                  <a:lnTo>
                    <a:pt x="8445" y="5930"/>
                  </a:lnTo>
                  <a:lnTo>
                    <a:pt x="7429" y="4635"/>
                  </a:lnTo>
                  <a:lnTo>
                    <a:pt x="6502" y="5511"/>
                  </a:lnTo>
                  <a:lnTo>
                    <a:pt x="5791" y="5245"/>
                  </a:lnTo>
                  <a:lnTo>
                    <a:pt x="5054" y="4305"/>
                  </a:lnTo>
                  <a:lnTo>
                    <a:pt x="4229" y="3213"/>
                  </a:lnTo>
                  <a:lnTo>
                    <a:pt x="4444" y="2006"/>
                  </a:lnTo>
                  <a:lnTo>
                    <a:pt x="4381" y="812"/>
                  </a:lnTo>
                  <a:lnTo>
                    <a:pt x="3606" y="482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0" name="object 5010"/>
            <p:cNvSpPr/>
            <p:nvPr/>
          </p:nvSpPr>
          <p:spPr>
            <a:xfrm>
              <a:off x="12267388" y="682446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1663" y="0"/>
                  </a:moveTo>
                  <a:lnTo>
                    <a:pt x="1803" y="2273"/>
                  </a:lnTo>
                  <a:lnTo>
                    <a:pt x="1269" y="3568"/>
                  </a:lnTo>
                  <a:lnTo>
                    <a:pt x="0" y="6146"/>
                  </a:lnTo>
                  <a:lnTo>
                    <a:pt x="2324" y="6273"/>
                  </a:lnTo>
                  <a:lnTo>
                    <a:pt x="3670" y="7073"/>
                  </a:lnTo>
                  <a:lnTo>
                    <a:pt x="3962" y="7696"/>
                  </a:lnTo>
                  <a:lnTo>
                    <a:pt x="4076" y="8026"/>
                  </a:lnTo>
                  <a:lnTo>
                    <a:pt x="4279" y="8166"/>
                  </a:lnTo>
                  <a:lnTo>
                    <a:pt x="4698" y="8394"/>
                  </a:lnTo>
                  <a:lnTo>
                    <a:pt x="5524" y="8089"/>
                  </a:lnTo>
                  <a:lnTo>
                    <a:pt x="5422" y="6883"/>
                  </a:lnTo>
                  <a:lnTo>
                    <a:pt x="6362" y="6680"/>
                  </a:lnTo>
                  <a:lnTo>
                    <a:pt x="7404" y="4851"/>
                  </a:lnTo>
                  <a:lnTo>
                    <a:pt x="6997" y="3543"/>
                  </a:lnTo>
                  <a:lnTo>
                    <a:pt x="7213" y="2692"/>
                  </a:lnTo>
                  <a:lnTo>
                    <a:pt x="8877" y="2971"/>
                  </a:lnTo>
                  <a:lnTo>
                    <a:pt x="9169" y="2298"/>
                  </a:lnTo>
                  <a:lnTo>
                    <a:pt x="7162" y="1384"/>
                  </a:lnTo>
                  <a:lnTo>
                    <a:pt x="6375" y="2641"/>
                  </a:lnTo>
                  <a:lnTo>
                    <a:pt x="5054" y="2870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1" name="object 5011"/>
            <p:cNvSpPr/>
            <p:nvPr/>
          </p:nvSpPr>
          <p:spPr>
            <a:xfrm>
              <a:off x="12271833" y="683114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917" y="0"/>
                  </a:moveTo>
                  <a:lnTo>
                    <a:pt x="977" y="215"/>
                  </a:lnTo>
                  <a:lnTo>
                    <a:pt x="1079" y="1409"/>
                  </a:lnTo>
                  <a:lnTo>
                    <a:pt x="253" y="1739"/>
                  </a:lnTo>
                  <a:lnTo>
                    <a:pt x="165" y="1943"/>
                  </a:lnTo>
                  <a:lnTo>
                    <a:pt x="101" y="2146"/>
                  </a:lnTo>
                  <a:lnTo>
                    <a:pt x="0" y="2362"/>
                  </a:lnTo>
                  <a:lnTo>
                    <a:pt x="571" y="2412"/>
                  </a:lnTo>
                  <a:lnTo>
                    <a:pt x="1155" y="2387"/>
                  </a:lnTo>
                  <a:lnTo>
                    <a:pt x="1650" y="2806"/>
                  </a:lnTo>
                  <a:lnTo>
                    <a:pt x="2451" y="3467"/>
                  </a:lnTo>
                  <a:lnTo>
                    <a:pt x="2908" y="2908"/>
                  </a:lnTo>
                  <a:lnTo>
                    <a:pt x="3276" y="2260"/>
                  </a:lnTo>
                  <a:lnTo>
                    <a:pt x="2832" y="1498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2" name="object 5012"/>
            <p:cNvSpPr/>
            <p:nvPr/>
          </p:nvSpPr>
          <p:spPr>
            <a:xfrm>
              <a:off x="12267567" y="683265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536" y="0"/>
                  </a:moveTo>
                  <a:lnTo>
                    <a:pt x="1193" y="406"/>
                  </a:lnTo>
                  <a:lnTo>
                    <a:pt x="812" y="698"/>
                  </a:lnTo>
                  <a:lnTo>
                    <a:pt x="431" y="1003"/>
                  </a:lnTo>
                  <a:lnTo>
                    <a:pt x="0" y="1358"/>
                  </a:lnTo>
                  <a:lnTo>
                    <a:pt x="330" y="1892"/>
                  </a:lnTo>
                  <a:lnTo>
                    <a:pt x="482" y="2159"/>
                  </a:lnTo>
                  <a:lnTo>
                    <a:pt x="888" y="2400"/>
                  </a:lnTo>
                  <a:lnTo>
                    <a:pt x="1181" y="2413"/>
                  </a:lnTo>
                  <a:lnTo>
                    <a:pt x="1828" y="2463"/>
                  </a:lnTo>
                  <a:lnTo>
                    <a:pt x="1943" y="1905"/>
                  </a:lnTo>
                  <a:lnTo>
                    <a:pt x="1993" y="1409"/>
                  </a:lnTo>
                  <a:lnTo>
                    <a:pt x="2057" y="990"/>
                  </a:lnTo>
                  <a:lnTo>
                    <a:pt x="2565" y="558"/>
                  </a:lnTo>
                  <a:lnTo>
                    <a:pt x="2095" y="10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E2F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3" name="object 5013"/>
            <p:cNvSpPr/>
            <p:nvPr/>
          </p:nvSpPr>
          <p:spPr>
            <a:xfrm>
              <a:off x="12259081" y="683586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495" y="558"/>
                  </a:moveTo>
                  <a:lnTo>
                    <a:pt x="482" y="304"/>
                  </a:lnTo>
                  <a:lnTo>
                    <a:pt x="381" y="101"/>
                  </a:lnTo>
                  <a:lnTo>
                    <a:pt x="215" y="215"/>
                  </a:lnTo>
                  <a:lnTo>
                    <a:pt x="114" y="431"/>
                  </a:lnTo>
                  <a:lnTo>
                    <a:pt x="0" y="660"/>
                  </a:lnTo>
                  <a:lnTo>
                    <a:pt x="317" y="685"/>
                  </a:lnTo>
                  <a:lnTo>
                    <a:pt x="495" y="558"/>
                  </a:lnTo>
                  <a:close/>
                </a:path>
                <a:path w="5715" h="4445">
                  <a:moveTo>
                    <a:pt x="5702" y="4114"/>
                  </a:moveTo>
                  <a:lnTo>
                    <a:pt x="5664" y="3632"/>
                  </a:lnTo>
                  <a:lnTo>
                    <a:pt x="5422" y="3505"/>
                  </a:lnTo>
                  <a:lnTo>
                    <a:pt x="5054" y="3797"/>
                  </a:lnTo>
                  <a:lnTo>
                    <a:pt x="5270" y="3898"/>
                  </a:lnTo>
                  <a:lnTo>
                    <a:pt x="5702" y="4114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4" name="object 5014"/>
            <p:cNvSpPr/>
            <p:nvPr/>
          </p:nvSpPr>
          <p:spPr>
            <a:xfrm>
              <a:off x="12270632" y="683742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90" y="0"/>
                  </a:moveTo>
                  <a:lnTo>
                    <a:pt x="647" y="139"/>
                  </a:lnTo>
                  <a:lnTo>
                    <a:pt x="342" y="254"/>
                  </a:lnTo>
                  <a:lnTo>
                    <a:pt x="0" y="355"/>
                  </a:lnTo>
                  <a:lnTo>
                    <a:pt x="990" y="5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5" name="object 5015"/>
            <p:cNvSpPr/>
            <p:nvPr/>
          </p:nvSpPr>
          <p:spPr>
            <a:xfrm>
              <a:off x="12273586" y="6822817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3200" y="0"/>
                  </a:moveTo>
                  <a:lnTo>
                    <a:pt x="2667" y="419"/>
                  </a:lnTo>
                  <a:lnTo>
                    <a:pt x="2108" y="292"/>
                  </a:lnTo>
                  <a:lnTo>
                    <a:pt x="1562" y="38"/>
                  </a:lnTo>
                  <a:lnTo>
                    <a:pt x="1219" y="596"/>
                  </a:lnTo>
                  <a:lnTo>
                    <a:pt x="901" y="1219"/>
                  </a:lnTo>
                  <a:lnTo>
                    <a:pt x="0" y="2438"/>
                  </a:lnTo>
                  <a:lnTo>
                    <a:pt x="520" y="2717"/>
                  </a:lnTo>
                  <a:lnTo>
                    <a:pt x="965" y="3035"/>
                  </a:lnTo>
                  <a:lnTo>
                    <a:pt x="1651" y="3340"/>
                  </a:lnTo>
                  <a:lnTo>
                    <a:pt x="2400" y="2870"/>
                  </a:lnTo>
                  <a:lnTo>
                    <a:pt x="2832" y="3073"/>
                  </a:lnTo>
                  <a:lnTo>
                    <a:pt x="2971" y="3949"/>
                  </a:lnTo>
                  <a:lnTo>
                    <a:pt x="3048" y="4076"/>
                  </a:lnTo>
                  <a:lnTo>
                    <a:pt x="3149" y="4533"/>
                  </a:lnTo>
                  <a:lnTo>
                    <a:pt x="2971" y="4648"/>
                  </a:lnTo>
                  <a:lnTo>
                    <a:pt x="2679" y="4622"/>
                  </a:lnTo>
                  <a:lnTo>
                    <a:pt x="2730" y="6096"/>
                  </a:lnTo>
                  <a:lnTo>
                    <a:pt x="4699" y="5524"/>
                  </a:lnTo>
                  <a:lnTo>
                    <a:pt x="4216" y="6819"/>
                  </a:lnTo>
                  <a:lnTo>
                    <a:pt x="4724" y="7188"/>
                  </a:lnTo>
                  <a:lnTo>
                    <a:pt x="5562" y="5829"/>
                  </a:lnTo>
                  <a:lnTo>
                    <a:pt x="6553" y="6223"/>
                  </a:lnTo>
                  <a:lnTo>
                    <a:pt x="8166" y="7747"/>
                  </a:lnTo>
                  <a:lnTo>
                    <a:pt x="8407" y="8737"/>
                  </a:lnTo>
                  <a:lnTo>
                    <a:pt x="8420" y="9766"/>
                  </a:lnTo>
                  <a:lnTo>
                    <a:pt x="8648" y="9829"/>
                  </a:lnTo>
                  <a:lnTo>
                    <a:pt x="8864" y="9918"/>
                  </a:lnTo>
                  <a:lnTo>
                    <a:pt x="9080" y="9982"/>
                  </a:lnTo>
                  <a:lnTo>
                    <a:pt x="9817" y="8534"/>
                  </a:lnTo>
                  <a:lnTo>
                    <a:pt x="10668" y="7099"/>
                  </a:lnTo>
                  <a:lnTo>
                    <a:pt x="9626" y="5448"/>
                  </a:lnTo>
                  <a:lnTo>
                    <a:pt x="9601" y="4927"/>
                  </a:lnTo>
                  <a:lnTo>
                    <a:pt x="9423" y="4724"/>
                  </a:lnTo>
                  <a:lnTo>
                    <a:pt x="8953" y="5080"/>
                  </a:lnTo>
                  <a:lnTo>
                    <a:pt x="8712" y="5422"/>
                  </a:lnTo>
                  <a:lnTo>
                    <a:pt x="8559" y="6032"/>
                  </a:lnTo>
                  <a:lnTo>
                    <a:pt x="8001" y="5702"/>
                  </a:lnTo>
                  <a:lnTo>
                    <a:pt x="7581" y="5486"/>
                  </a:lnTo>
                  <a:lnTo>
                    <a:pt x="7581" y="4940"/>
                  </a:lnTo>
                  <a:lnTo>
                    <a:pt x="7607" y="4483"/>
                  </a:lnTo>
                  <a:lnTo>
                    <a:pt x="7315" y="3073"/>
                  </a:lnTo>
                  <a:lnTo>
                    <a:pt x="7518" y="1143"/>
                  </a:lnTo>
                  <a:lnTo>
                    <a:pt x="5029" y="2032"/>
                  </a:lnTo>
                  <a:lnTo>
                    <a:pt x="2730" y="2882"/>
                  </a:lnTo>
                  <a:lnTo>
                    <a:pt x="4025" y="48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6" name="object 5016"/>
            <p:cNvSpPr/>
            <p:nvPr/>
          </p:nvSpPr>
          <p:spPr>
            <a:xfrm>
              <a:off x="12281170" y="68273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" y="0"/>
                  </a:moveTo>
                  <a:lnTo>
                    <a:pt x="0" y="457"/>
                  </a:lnTo>
                  <a:lnTo>
                    <a:pt x="0" y="1003"/>
                  </a:lnTo>
                  <a:lnTo>
                    <a:pt x="977" y="1549"/>
                  </a:lnTo>
                  <a:lnTo>
                    <a:pt x="1117" y="939"/>
                  </a:lnTo>
                  <a:lnTo>
                    <a:pt x="1358" y="596"/>
                  </a:lnTo>
                  <a:lnTo>
                    <a:pt x="698" y="292"/>
                  </a:lnTo>
                  <a:lnTo>
                    <a:pt x="457" y="203"/>
                  </a:lnTo>
                  <a:lnTo>
                    <a:pt x="228" y="10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46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7" name="object 5017"/>
            <p:cNvSpPr/>
            <p:nvPr/>
          </p:nvSpPr>
          <p:spPr>
            <a:xfrm>
              <a:off x="12281183" y="68265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228"/>
                  </a:lnTo>
                  <a:lnTo>
                    <a:pt x="241" y="457"/>
                  </a:lnTo>
                  <a:lnTo>
                    <a:pt x="0" y="711"/>
                  </a:lnTo>
                  <a:lnTo>
                    <a:pt x="215" y="812"/>
                  </a:lnTo>
                  <a:lnTo>
                    <a:pt x="444" y="914"/>
                  </a:lnTo>
                  <a:lnTo>
                    <a:pt x="685" y="1003"/>
                  </a:lnTo>
                  <a:lnTo>
                    <a:pt x="787" y="660"/>
                  </a:lnTo>
                  <a:lnTo>
                    <a:pt x="990" y="35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8" name="object 5018"/>
            <p:cNvSpPr/>
            <p:nvPr/>
          </p:nvSpPr>
          <p:spPr>
            <a:xfrm>
              <a:off x="12275148" y="68224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33" y="0"/>
                  </a:moveTo>
                  <a:lnTo>
                    <a:pt x="0" y="393"/>
                  </a:lnTo>
                  <a:lnTo>
                    <a:pt x="546" y="647"/>
                  </a:lnTo>
                  <a:lnTo>
                    <a:pt x="1092" y="749"/>
                  </a:lnTo>
                  <a:lnTo>
                    <a:pt x="1638" y="355"/>
                  </a:lnTo>
                  <a:lnTo>
                    <a:pt x="1066" y="10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F4C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19" name="object 5019"/>
            <p:cNvSpPr/>
            <p:nvPr/>
          </p:nvSpPr>
          <p:spPr>
            <a:xfrm>
              <a:off x="12237549" y="686073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848" y="0"/>
                  </a:moveTo>
                  <a:lnTo>
                    <a:pt x="2565" y="482"/>
                  </a:lnTo>
                  <a:lnTo>
                    <a:pt x="1943" y="736"/>
                  </a:lnTo>
                  <a:lnTo>
                    <a:pt x="1511" y="2184"/>
                  </a:lnTo>
                  <a:lnTo>
                    <a:pt x="0" y="3352"/>
                  </a:lnTo>
                  <a:lnTo>
                    <a:pt x="812" y="5105"/>
                  </a:lnTo>
                  <a:lnTo>
                    <a:pt x="2603" y="3860"/>
                  </a:lnTo>
                  <a:lnTo>
                    <a:pt x="3086" y="1841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C6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0" name="object 5020"/>
            <p:cNvSpPr/>
            <p:nvPr/>
          </p:nvSpPr>
          <p:spPr>
            <a:xfrm>
              <a:off x="12234832" y="686619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044" y="0"/>
                  </a:moveTo>
                  <a:lnTo>
                    <a:pt x="1612" y="2349"/>
                  </a:lnTo>
                  <a:lnTo>
                    <a:pt x="495" y="3809"/>
                  </a:lnTo>
                  <a:lnTo>
                    <a:pt x="0" y="5511"/>
                  </a:lnTo>
                  <a:lnTo>
                    <a:pt x="1701" y="4127"/>
                  </a:lnTo>
                  <a:lnTo>
                    <a:pt x="2413" y="2171"/>
                  </a:lnTo>
                  <a:lnTo>
                    <a:pt x="3136" y="215"/>
                  </a:lnTo>
                  <a:lnTo>
                    <a:pt x="2654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1" name="object 5021"/>
            <p:cNvSpPr/>
            <p:nvPr/>
          </p:nvSpPr>
          <p:spPr>
            <a:xfrm>
              <a:off x="12234909" y="686482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22" y="0"/>
                  </a:moveTo>
                  <a:lnTo>
                    <a:pt x="228" y="0"/>
                  </a:lnTo>
                  <a:lnTo>
                    <a:pt x="0" y="215"/>
                  </a:lnTo>
                  <a:lnTo>
                    <a:pt x="88" y="508"/>
                  </a:lnTo>
                  <a:lnTo>
                    <a:pt x="76" y="736"/>
                  </a:lnTo>
                  <a:lnTo>
                    <a:pt x="304" y="749"/>
                  </a:lnTo>
                  <a:lnTo>
                    <a:pt x="736" y="749"/>
                  </a:lnTo>
                  <a:lnTo>
                    <a:pt x="736" y="533"/>
                  </a:lnTo>
                  <a:lnTo>
                    <a:pt x="838" y="24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928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2" name="object 5022"/>
            <p:cNvSpPr/>
            <p:nvPr/>
          </p:nvSpPr>
          <p:spPr>
            <a:xfrm>
              <a:off x="12229808" y="686862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381" y="685"/>
                  </a:moveTo>
                  <a:lnTo>
                    <a:pt x="38" y="685"/>
                  </a:lnTo>
                  <a:lnTo>
                    <a:pt x="0" y="952"/>
                  </a:lnTo>
                  <a:lnTo>
                    <a:pt x="127" y="952"/>
                  </a:lnTo>
                  <a:lnTo>
                    <a:pt x="381" y="685"/>
                  </a:lnTo>
                  <a:close/>
                </a:path>
                <a:path w="1904" h="3175">
                  <a:moveTo>
                    <a:pt x="1092" y="2628"/>
                  </a:moveTo>
                  <a:lnTo>
                    <a:pt x="1079" y="2286"/>
                  </a:lnTo>
                  <a:lnTo>
                    <a:pt x="889" y="2362"/>
                  </a:lnTo>
                  <a:lnTo>
                    <a:pt x="1092" y="2628"/>
                  </a:lnTo>
                  <a:close/>
                </a:path>
                <a:path w="1904" h="3175">
                  <a:moveTo>
                    <a:pt x="1346" y="838"/>
                  </a:moveTo>
                  <a:lnTo>
                    <a:pt x="1143" y="0"/>
                  </a:lnTo>
                  <a:lnTo>
                    <a:pt x="736" y="533"/>
                  </a:lnTo>
                  <a:lnTo>
                    <a:pt x="381" y="685"/>
                  </a:lnTo>
                  <a:lnTo>
                    <a:pt x="698" y="736"/>
                  </a:lnTo>
                  <a:lnTo>
                    <a:pt x="1028" y="787"/>
                  </a:lnTo>
                  <a:lnTo>
                    <a:pt x="1346" y="838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3" name="object 5023"/>
            <p:cNvSpPr/>
            <p:nvPr/>
          </p:nvSpPr>
          <p:spPr>
            <a:xfrm>
              <a:off x="12315989" y="6894191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787" y="0"/>
                  </a:moveTo>
                  <a:lnTo>
                    <a:pt x="0" y="1790"/>
                  </a:lnTo>
                  <a:lnTo>
                    <a:pt x="76" y="2984"/>
                  </a:lnTo>
                  <a:lnTo>
                    <a:pt x="2539" y="4000"/>
                  </a:lnTo>
                  <a:lnTo>
                    <a:pt x="2527" y="4533"/>
                  </a:lnTo>
                  <a:lnTo>
                    <a:pt x="2285" y="5295"/>
                  </a:lnTo>
                  <a:lnTo>
                    <a:pt x="3822" y="5930"/>
                  </a:lnTo>
                  <a:lnTo>
                    <a:pt x="4724" y="6883"/>
                  </a:lnTo>
                  <a:lnTo>
                    <a:pt x="3949" y="8661"/>
                  </a:lnTo>
                  <a:lnTo>
                    <a:pt x="3632" y="9436"/>
                  </a:lnTo>
                  <a:lnTo>
                    <a:pt x="3136" y="10299"/>
                  </a:lnTo>
                  <a:lnTo>
                    <a:pt x="4940" y="11277"/>
                  </a:lnTo>
                  <a:lnTo>
                    <a:pt x="5626" y="10960"/>
                  </a:lnTo>
                  <a:lnTo>
                    <a:pt x="6235" y="10528"/>
                  </a:lnTo>
                  <a:lnTo>
                    <a:pt x="7734" y="9385"/>
                  </a:lnTo>
                  <a:lnTo>
                    <a:pt x="6476" y="6464"/>
                  </a:lnTo>
                  <a:lnTo>
                    <a:pt x="5994" y="4711"/>
                  </a:lnTo>
                  <a:lnTo>
                    <a:pt x="5791" y="2895"/>
                  </a:lnTo>
                  <a:lnTo>
                    <a:pt x="4470" y="1397"/>
                  </a:lnTo>
                  <a:lnTo>
                    <a:pt x="2197" y="179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09B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4" name="object 5024"/>
            <p:cNvSpPr/>
            <p:nvPr/>
          </p:nvSpPr>
          <p:spPr>
            <a:xfrm>
              <a:off x="12303851" y="688841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2933" y="0"/>
                  </a:moveTo>
                  <a:lnTo>
                    <a:pt x="2717" y="12"/>
                  </a:lnTo>
                  <a:lnTo>
                    <a:pt x="2527" y="152"/>
                  </a:lnTo>
                  <a:lnTo>
                    <a:pt x="2082" y="1155"/>
                  </a:lnTo>
                  <a:lnTo>
                    <a:pt x="1663" y="2197"/>
                  </a:lnTo>
                  <a:lnTo>
                    <a:pt x="1206" y="3213"/>
                  </a:lnTo>
                  <a:lnTo>
                    <a:pt x="1511" y="4051"/>
                  </a:lnTo>
                  <a:lnTo>
                    <a:pt x="1117" y="4787"/>
                  </a:lnTo>
                  <a:lnTo>
                    <a:pt x="850" y="5524"/>
                  </a:lnTo>
                  <a:lnTo>
                    <a:pt x="1016" y="5689"/>
                  </a:lnTo>
                  <a:lnTo>
                    <a:pt x="1409" y="5943"/>
                  </a:lnTo>
                  <a:lnTo>
                    <a:pt x="1600" y="6096"/>
                  </a:lnTo>
                  <a:lnTo>
                    <a:pt x="1600" y="6451"/>
                  </a:lnTo>
                  <a:lnTo>
                    <a:pt x="1422" y="6540"/>
                  </a:lnTo>
                  <a:lnTo>
                    <a:pt x="1130" y="6464"/>
                  </a:lnTo>
                  <a:lnTo>
                    <a:pt x="825" y="7200"/>
                  </a:lnTo>
                  <a:lnTo>
                    <a:pt x="1574" y="7708"/>
                  </a:lnTo>
                  <a:lnTo>
                    <a:pt x="3073" y="8839"/>
                  </a:lnTo>
                  <a:lnTo>
                    <a:pt x="2514" y="8966"/>
                  </a:lnTo>
                  <a:lnTo>
                    <a:pt x="0" y="9652"/>
                  </a:lnTo>
                  <a:lnTo>
                    <a:pt x="2070" y="10693"/>
                  </a:lnTo>
                  <a:lnTo>
                    <a:pt x="2222" y="12014"/>
                  </a:lnTo>
                  <a:lnTo>
                    <a:pt x="2679" y="12509"/>
                  </a:lnTo>
                  <a:lnTo>
                    <a:pt x="2971" y="13068"/>
                  </a:lnTo>
                  <a:lnTo>
                    <a:pt x="3276" y="12407"/>
                  </a:lnTo>
                  <a:lnTo>
                    <a:pt x="4813" y="10718"/>
                  </a:lnTo>
                  <a:lnTo>
                    <a:pt x="4457" y="10172"/>
                  </a:lnTo>
                  <a:lnTo>
                    <a:pt x="4572" y="9652"/>
                  </a:lnTo>
                  <a:lnTo>
                    <a:pt x="4800" y="9093"/>
                  </a:lnTo>
                  <a:lnTo>
                    <a:pt x="5651" y="7340"/>
                  </a:lnTo>
                  <a:lnTo>
                    <a:pt x="6057" y="6438"/>
                  </a:lnTo>
                  <a:lnTo>
                    <a:pt x="4267" y="6388"/>
                  </a:lnTo>
                  <a:lnTo>
                    <a:pt x="4876" y="5397"/>
                  </a:lnTo>
                  <a:lnTo>
                    <a:pt x="5283" y="4457"/>
                  </a:lnTo>
                  <a:lnTo>
                    <a:pt x="3378" y="5143"/>
                  </a:lnTo>
                  <a:lnTo>
                    <a:pt x="3009" y="5410"/>
                  </a:lnTo>
                  <a:lnTo>
                    <a:pt x="2781" y="5372"/>
                  </a:lnTo>
                  <a:lnTo>
                    <a:pt x="2768" y="4864"/>
                  </a:lnTo>
                  <a:lnTo>
                    <a:pt x="3060" y="4191"/>
                  </a:lnTo>
                  <a:lnTo>
                    <a:pt x="2374" y="3048"/>
                  </a:lnTo>
                  <a:lnTo>
                    <a:pt x="3225" y="2171"/>
                  </a:lnTo>
                  <a:lnTo>
                    <a:pt x="3619" y="1219"/>
                  </a:lnTo>
                  <a:lnTo>
                    <a:pt x="3683" y="838"/>
                  </a:lnTo>
                  <a:lnTo>
                    <a:pt x="3683" y="609"/>
                  </a:lnTo>
                  <a:lnTo>
                    <a:pt x="3124" y="101"/>
                  </a:lnTo>
                  <a:close/>
                </a:path>
              </a:pathLst>
            </a:custGeom>
            <a:solidFill>
              <a:srgbClr val="F4B4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5" name="object 5025"/>
            <p:cNvSpPr/>
            <p:nvPr/>
          </p:nvSpPr>
          <p:spPr>
            <a:xfrm>
              <a:off x="12311477" y="689878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054" y="1854"/>
                  </a:moveTo>
                  <a:lnTo>
                    <a:pt x="368" y="2019"/>
                  </a:lnTo>
                  <a:lnTo>
                    <a:pt x="266" y="2666"/>
                  </a:lnTo>
                  <a:lnTo>
                    <a:pt x="0" y="3187"/>
                  </a:lnTo>
                  <a:lnTo>
                    <a:pt x="253" y="7086"/>
                  </a:lnTo>
                  <a:lnTo>
                    <a:pt x="1765" y="8102"/>
                  </a:lnTo>
                  <a:lnTo>
                    <a:pt x="3619" y="9156"/>
                  </a:lnTo>
                  <a:lnTo>
                    <a:pt x="3733" y="8902"/>
                  </a:lnTo>
                  <a:lnTo>
                    <a:pt x="2006" y="6870"/>
                  </a:lnTo>
                  <a:lnTo>
                    <a:pt x="3657" y="5714"/>
                  </a:lnTo>
                  <a:lnTo>
                    <a:pt x="4419" y="4203"/>
                  </a:lnTo>
                  <a:lnTo>
                    <a:pt x="4604" y="4114"/>
                  </a:lnTo>
                  <a:lnTo>
                    <a:pt x="1663" y="4114"/>
                  </a:lnTo>
                  <a:lnTo>
                    <a:pt x="1104" y="3454"/>
                  </a:lnTo>
                  <a:lnTo>
                    <a:pt x="2031" y="2387"/>
                  </a:lnTo>
                  <a:lnTo>
                    <a:pt x="1054" y="1854"/>
                  </a:lnTo>
                  <a:close/>
                </a:path>
                <a:path w="6984" h="9525">
                  <a:moveTo>
                    <a:pt x="5118" y="0"/>
                  </a:moveTo>
                  <a:lnTo>
                    <a:pt x="4559" y="761"/>
                  </a:lnTo>
                  <a:lnTo>
                    <a:pt x="3467" y="2336"/>
                  </a:lnTo>
                  <a:lnTo>
                    <a:pt x="3111" y="3670"/>
                  </a:lnTo>
                  <a:lnTo>
                    <a:pt x="1663" y="4114"/>
                  </a:lnTo>
                  <a:lnTo>
                    <a:pt x="4604" y="4114"/>
                  </a:lnTo>
                  <a:lnTo>
                    <a:pt x="6426" y="3238"/>
                  </a:lnTo>
                  <a:lnTo>
                    <a:pt x="5816" y="1054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6" name="object 5026"/>
            <p:cNvSpPr/>
            <p:nvPr/>
          </p:nvSpPr>
          <p:spPr>
            <a:xfrm>
              <a:off x="12306315" y="690073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5168" y="1409"/>
                  </a:moveTo>
                  <a:lnTo>
                    <a:pt x="50" y="1409"/>
                  </a:lnTo>
                  <a:lnTo>
                    <a:pt x="749" y="1905"/>
                  </a:lnTo>
                  <a:lnTo>
                    <a:pt x="952" y="2578"/>
                  </a:lnTo>
                  <a:lnTo>
                    <a:pt x="876" y="3378"/>
                  </a:lnTo>
                  <a:lnTo>
                    <a:pt x="1727" y="4775"/>
                  </a:lnTo>
                  <a:lnTo>
                    <a:pt x="3352" y="4965"/>
                  </a:lnTo>
                  <a:lnTo>
                    <a:pt x="4597" y="5727"/>
                  </a:lnTo>
                  <a:lnTo>
                    <a:pt x="5410" y="5118"/>
                  </a:lnTo>
                  <a:lnTo>
                    <a:pt x="5168" y="1409"/>
                  </a:lnTo>
                  <a:close/>
                </a:path>
                <a:path w="5715" h="6350">
                  <a:moveTo>
                    <a:pt x="812" y="76"/>
                  </a:moveTo>
                  <a:lnTo>
                    <a:pt x="723" y="304"/>
                  </a:lnTo>
                  <a:lnTo>
                    <a:pt x="609" y="508"/>
                  </a:lnTo>
                  <a:lnTo>
                    <a:pt x="508" y="749"/>
                  </a:lnTo>
                  <a:lnTo>
                    <a:pt x="0" y="1460"/>
                  </a:lnTo>
                  <a:lnTo>
                    <a:pt x="5168" y="1409"/>
                  </a:lnTo>
                  <a:lnTo>
                    <a:pt x="2222" y="1384"/>
                  </a:lnTo>
                  <a:lnTo>
                    <a:pt x="1498" y="381"/>
                  </a:lnTo>
                  <a:lnTo>
                    <a:pt x="812" y="76"/>
                  </a:lnTo>
                  <a:close/>
                </a:path>
                <a:path w="5715" h="6350">
                  <a:moveTo>
                    <a:pt x="2458" y="28"/>
                  </a:moveTo>
                  <a:lnTo>
                    <a:pt x="2171" y="228"/>
                  </a:lnTo>
                  <a:lnTo>
                    <a:pt x="2222" y="1384"/>
                  </a:lnTo>
                  <a:lnTo>
                    <a:pt x="5166" y="1384"/>
                  </a:lnTo>
                  <a:lnTo>
                    <a:pt x="5156" y="1219"/>
                  </a:lnTo>
                  <a:lnTo>
                    <a:pt x="4461" y="406"/>
                  </a:lnTo>
                  <a:lnTo>
                    <a:pt x="3568" y="406"/>
                  </a:lnTo>
                  <a:lnTo>
                    <a:pt x="2997" y="266"/>
                  </a:lnTo>
                  <a:lnTo>
                    <a:pt x="2458" y="28"/>
                  </a:lnTo>
                  <a:close/>
                </a:path>
                <a:path w="5715" h="6350">
                  <a:moveTo>
                    <a:pt x="4114" y="0"/>
                  </a:moveTo>
                  <a:lnTo>
                    <a:pt x="3568" y="406"/>
                  </a:lnTo>
                  <a:lnTo>
                    <a:pt x="4461" y="406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F6A9C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7" name="object 5027"/>
            <p:cNvSpPr/>
            <p:nvPr/>
          </p:nvSpPr>
          <p:spPr>
            <a:xfrm>
              <a:off x="12308835" y="68882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761" y="3886"/>
                  </a:moveTo>
                  <a:lnTo>
                    <a:pt x="555" y="4051"/>
                  </a:lnTo>
                  <a:lnTo>
                    <a:pt x="431" y="4356"/>
                  </a:lnTo>
                  <a:lnTo>
                    <a:pt x="304" y="4584"/>
                  </a:lnTo>
                  <a:lnTo>
                    <a:pt x="2349" y="4851"/>
                  </a:lnTo>
                  <a:lnTo>
                    <a:pt x="4305" y="4533"/>
                  </a:lnTo>
                  <a:lnTo>
                    <a:pt x="6248" y="4051"/>
                  </a:lnTo>
                  <a:lnTo>
                    <a:pt x="6310" y="3898"/>
                  </a:lnTo>
                  <a:lnTo>
                    <a:pt x="761" y="3886"/>
                  </a:lnTo>
                  <a:close/>
                </a:path>
                <a:path w="8254" h="5079">
                  <a:moveTo>
                    <a:pt x="639" y="3901"/>
                  </a:moveTo>
                  <a:close/>
                </a:path>
                <a:path w="8254" h="5079">
                  <a:moveTo>
                    <a:pt x="685" y="3886"/>
                  </a:moveTo>
                  <a:close/>
                </a:path>
                <a:path w="8254" h="5079">
                  <a:moveTo>
                    <a:pt x="647" y="3886"/>
                  </a:moveTo>
                  <a:close/>
                </a:path>
                <a:path w="8254" h="5079">
                  <a:moveTo>
                    <a:pt x="4461" y="3657"/>
                  </a:moveTo>
                  <a:lnTo>
                    <a:pt x="1015" y="3657"/>
                  </a:lnTo>
                  <a:lnTo>
                    <a:pt x="952" y="3898"/>
                  </a:lnTo>
                  <a:lnTo>
                    <a:pt x="6310" y="3898"/>
                  </a:lnTo>
                  <a:lnTo>
                    <a:pt x="6392" y="3695"/>
                  </a:lnTo>
                  <a:lnTo>
                    <a:pt x="4584" y="3695"/>
                  </a:lnTo>
                  <a:close/>
                </a:path>
                <a:path w="8254" h="5079">
                  <a:moveTo>
                    <a:pt x="0" y="1917"/>
                  </a:moveTo>
                  <a:lnTo>
                    <a:pt x="12" y="3594"/>
                  </a:lnTo>
                  <a:lnTo>
                    <a:pt x="608" y="3886"/>
                  </a:lnTo>
                  <a:lnTo>
                    <a:pt x="914" y="3657"/>
                  </a:lnTo>
                  <a:lnTo>
                    <a:pt x="4461" y="3657"/>
                  </a:lnTo>
                  <a:lnTo>
                    <a:pt x="3517" y="3365"/>
                  </a:lnTo>
                  <a:lnTo>
                    <a:pt x="2822" y="2743"/>
                  </a:lnTo>
                  <a:lnTo>
                    <a:pt x="1447" y="2743"/>
                  </a:lnTo>
                  <a:lnTo>
                    <a:pt x="711" y="2387"/>
                  </a:lnTo>
                  <a:lnTo>
                    <a:pt x="0" y="1917"/>
                  </a:lnTo>
                  <a:close/>
                </a:path>
                <a:path w="8254" h="5079">
                  <a:moveTo>
                    <a:pt x="8051" y="0"/>
                  </a:moveTo>
                  <a:lnTo>
                    <a:pt x="6984" y="317"/>
                  </a:lnTo>
                  <a:lnTo>
                    <a:pt x="6337" y="1282"/>
                  </a:lnTo>
                  <a:lnTo>
                    <a:pt x="4584" y="3695"/>
                  </a:lnTo>
                  <a:lnTo>
                    <a:pt x="6392" y="3695"/>
                  </a:lnTo>
                  <a:lnTo>
                    <a:pt x="6794" y="2705"/>
                  </a:lnTo>
                  <a:lnTo>
                    <a:pt x="8013" y="1663"/>
                  </a:lnTo>
                  <a:lnTo>
                    <a:pt x="8051" y="0"/>
                  </a:lnTo>
                  <a:close/>
                </a:path>
                <a:path w="8254" h="5079">
                  <a:moveTo>
                    <a:pt x="2311" y="2285"/>
                  </a:moveTo>
                  <a:lnTo>
                    <a:pt x="1447" y="2743"/>
                  </a:lnTo>
                  <a:lnTo>
                    <a:pt x="2822" y="2743"/>
                  </a:lnTo>
                  <a:lnTo>
                    <a:pt x="2311" y="2285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8" name="object 5028"/>
            <p:cNvSpPr/>
            <p:nvPr/>
          </p:nvSpPr>
          <p:spPr>
            <a:xfrm>
              <a:off x="12315135" y="689983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158" y="0"/>
                  </a:moveTo>
                  <a:lnTo>
                    <a:pt x="2768" y="2184"/>
                  </a:lnTo>
                  <a:lnTo>
                    <a:pt x="761" y="3149"/>
                  </a:lnTo>
                  <a:lnTo>
                    <a:pt x="0" y="4660"/>
                  </a:lnTo>
                  <a:lnTo>
                    <a:pt x="241" y="4762"/>
                  </a:lnTo>
                  <a:lnTo>
                    <a:pt x="444" y="4864"/>
                  </a:lnTo>
                  <a:lnTo>
                    <a:pt x="660" y="4991"/>
                  </a:lnTo>
                  <a:lnTo>
                    <a:pt x="1308" y="4737"/>
                  </a:lnTo>
                  <a:lnTo>
                    <a:pt x="1968" y="4508"/>
                  </a:lnTo>
                  <a:lnTo>
                    <a:pt x="2946" y="4140"/>
                  </a:lnTo>
                  <a:lnTo>
                    <a:pt x="3263" y="4013"/>
                  </a:lnTo>
                  <a:lnTo>
                    <a:pt x="3594" y="3898"/>
                  </a:lnTo>
                  <a:lnTo>
                    <a:pt x="4076" y="2539"/>
                  </a:lnTo>
                  <a:lnTo>
                    <a:pt x="3162" y="1485"/>
                  </a:lnTo>
                  <a:lnTo>
                    <a:pt x="2844" y="304"/>
                  </a:lnTo>
                  <a:lnTo>
                    <a:pt x="2603" y="203"/>
                  </a:lnTo>
                  <a:lnTo>
                    <a:pt x="2400" y="101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F27B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29" name="object 5029"/>
            <p:cNvSpPr/>
            <p:nvPr/>
          </p:nvSpPr>
          <p:spPr>
            <a:xfrm>
              <a:off x="12310328" y="689515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" y="0"/>
                  </a:moveTo>
                  <a:lnTo>
                    <a:pt x="254" y="774"/>
                  </a:lnTo>
                  <a:lnTo>
                    <a:pt x="355" y="1549"/>
                  </a:lnTo>
                  <a:lnTo>
                    <a:pt x="0" y="2286"/>
                  </a:lnTo>
                  <a:lnTo>
                    <a:pt x="762" y="2501"/>
                  </a:lnTo>
                  <a:lnTo>
                    <a:pt x="1803" y="2921"/>
                  </a:lnTo>
                  <a:lnTo>
                    <a:pt x="2006" y="1790"/>
                  </a:lnTo>
                  <a:lnTo>
                    <a:pt x="2235" y="635"/>
                  </a:lnTo>
                  <a:lnTo>
                    <a:pt x="1041" y="38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0" name="object 5030"/>
            <p:cNvSpPr/>
            <p:nvPr/>
          </p:nvSpPr>
          <p:spPr>
            <a:xfrm>
              <a:off x="12308639" y="689485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282" y="0"/>
                  </a:moveTo>
                  <a:lnTo>
                    <a:pt x="850" y="889"/>
                  </a:lnTo>
                  <a:lnTo>
                    <a:pt x="444" y="1778"/>
                  </a:lnTo>
                  <a:lnTo>
                    <a:pt x="0" y="2654"/>
                  </a:lnTo>
                  <a:lnTo>
                    <a:pt x="584" y="2641"/>
                  </a:lnTo>
                  <a:lnTo>
                    <a:pt x="1130" y="2603"/>
                  </a:lnTo>
                  <a:lnTo>
                    <a:pt x="1689" y="2590"/>
                  </a:lnTo>
                  <a:lnTo>
                    <a:pt x="2044" y="1854"/>
                  </a:lnTo>
                  <a:lnTo>
                    <a:pt x="1943" y="1079"/>
                  </a:lnTo>
                  <a:lnTo>
                    <a:pt x="1879" y="304"/>
                  </a:lnTo>
                  <a:lnTo>
                    <a:pt x="1587" y="12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5D8E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1" name="object 5031"/>
            <p:cNvSpPr/>
            <p:nvPr/>
          </p:nvSpPr>
          <p:spPr>
            <a:xfrm>
              <a:off x="12308662" y="68984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765" y="0"/>
                  </a:moveTo>
                  <a:lnTo>
                    <a:pt x="50" y="673"/>
                  </a:lnTo>
                  <a:lnTo>
                    <a:pt x="152" y="1003"/>
                  </a:lnTo>
                  <a:lnTo>
                    <a:pt x="279" y="1320"/>
                  </a:lnTo>
                  <a:lnTo>
                    <a:pt x="431" y="1638"/>
                  </a:lnTo>
                  <a:lnTo>
                    <a:pt x="863" y="1854"/>
                  </a:lnTo>
                  <a:lnTo>
                    <a:pt x="1320" y="2070"/>
                  </a:lnTo>
                  <a:lnTo>
                    <a:pt x="1752" y="2285"/>
                  </a:lnTo>
                  <a:lnTo>
                    <a:pt x="1574" y="1333"/>
                  </a:lnTo>
                  <a:close/>
                </a:path>
              </a:pathLst>
            </a:custGeom>
            <a:solidFill>
              <a:srgbClr val="F27B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2" name="object 5032"/>
            <p:cNvSpPr/>
            <p:nvPr/>
          </p:nvSpPr>
          <p:spPr>
            <a:xfrm>
              <a:off x="12312002" y="68939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50" y="114"/>
                  </a:lnTo>
                  <a:lnTo>
                    <a:pt x="0" y="279"/>
                  </a:lnTo>
                  <a:lnTo>
                    <a:pt x="50" y="419"/>
                  </a:lnTo>
                  <a:lnTo>
                    <a:pt x="266" y="381"/>
                  </a:lnTo>
                  <a:lnTo>
                    <a:pt x="342" y="21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6ADC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3" name="object 5033"/>
            <p:cNvSpPr/>
            <p:nvPr/>
          </p:nvSpPr>
          <p:spPr>
            <a:xfrm>
              <a:off x="12315803" y="690410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955" y="0"/>
                  </a:moveTo>
                  <a:lnTo>
                    <a:pt x="1308" y="241"/>
                  </a:lnTo>
                  <a:lnTo>
                    <a:pt x="647" y="457"/>
                  </a:lnTo>
                  <a:lnTo>
                    <a:pt x="0" y="711"/>
                  </a:lnTo>
                  <a:lnTo>
                    <a:pt x="126" y="1155"/>
                  </a:lnTo>
                  <a:lnTo>
                    <a:pt x="114" y="1841"/>
                  </a:lnTo>
                  <a:lnTo>
                    <a:pt x="406" y="2031"/>
                  </a:lnTo>
                  <a:lnTo>
                    <a:pt x="2146" y="3047"/>
                  </a:lnTo>
                  <a:lnTo>
                    <a:pt x="546" y="3416"/>
                  </a:lnTo>
                  <a:lnTo>
                    <a:pt x="101" y="4013"/>
                  </a:lnTo>
                  <a:lnTo>
                    <a:pt x="215" y="4343"/>
                  </a:lnTo>
                  <a:lnTo>
                    <a:pt x="368" y="4648"/>
                  </a:lnTo>
                  <a:lnTo>
                    <a:pt x="507" y="4965"/>
                  </a:lnTo>
                  <a:lnTo>
                    <a:pt x="2095" y="5600"/>
                  </a:lnTo>
                  <a:lnTo>
                    <a:pt x="3949" y="5613"/>
                  </a:lnTo>
                  <a:lnTo>
                    <a:pt x="5143" y="7137"/>
                  </a:lnTo>
                  <a:lnTo>
                    <a:pt x="5854" y="6959"/>
                  </a:lnTo>
                  <a:lnTo>
                    <a:pt x="6121" y="6540"/>
                  </a:lnTo>
                  <a:lnTo>
                    <a:pt x="5753" y="5854"/>
                  </a:lnTo>
                  <a:lnTo>
                    <a:pt x="4571" y="3848"/>
                  </a:lnTo>
                  <a:lnTo>
                    <a:pt x="3594" y="1714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4" name="object 5034"/>
            <p:cNvSpPr/>
            <p:nvPr/>
          </p:nvSpPr>
          <p:spPr>
            <a:xfrm>
              <a:off x="12315982" y="6909081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5">
                  <a:moveTo>
                    <a:pt x="342" y="0"/>
                  </a:moveTo>
                  <a:lnTo>
                    <a:pt x="0" y="711"/>
                  </a:lnTo>
                  <a:lnTo>
                    <a:pt x="939" y="1104"/>
                  </a:lnTo>
                  <a:lnTo>
                    <a:pt x="1054" y="1790"/>
                  </a:lnTo>
                  <a:lnTo>
                    <a:pt x="711" y="2641"/>
                  </a:lnTo>
                  <a:lnTo>
                    <a:pt x="965" y="3263"/>
                  </a:lnTo>
                  <a:lnTo>
                    <a:pt x="1066" y="3594"/>
                  </a:lnTo>
                  <a:lnTo>
                    <a:pt x="5460" y="7518"/>
                  </a:lnTo>
                  <a:lnTo>
                    <a:pt x="3822" y="8115"/>
                  </a:lnTo>
                  <a:lnTo>
                    <a:pt x="2908" y="10223"/>
                  </a:lnTo>
                  <a:lnTo>
                    <a:pt x="3873" y="9715"/>
                  </a:lnTo>
                  <a:lnTo>
                    <a:pt x="5168" y="8890"/>
                  </a:lnTo>
                  <a:lnTo>
                    <a:pt x="5841" y="7607"/>
                  </a:lnTo>
                  <a:lnTo>
                    <a:pt x="6222" y="6197"/>
                  </a:lnTo>
                  <a:lnTo>
                    <a:pt x="6603" y="4914"/>
                  </a:lnTo>
                  <a:lnTo>
                    <a:pt x="5905" y="4419"/>
                  </a:lnTo>
                  <a:lnTo>
                    <a:pt x="4698" y="4457"/>
                  </a:lnTo>
                  <a:lnTo>
                    <a:pt x="4114" y="3619"/>
                  </a:lnTo>
                  <a:lnTo>
                    <a:pt x="4622" y="2895"/>
                  </a:lnTo>
                  <a:lnTo>
                    <a:pt x="4952" y="2159"/>
                  </a:lnTo>
                  <a:lnTo>
                    <a:pt x="3771" y="647"/>
                  </a:lnTo>
                  <a:lnTo>
                    <a:pt x="1904" y="62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27A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5" name="object 5035"/>
            <p:cNvSpPr/>
            <p:nvPr/>
          </p:nvSpPr>
          <p:spPr>
            <a:xfrm>
              <a:off x="12317759" y="690372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0"/>
                  </a:moveTo>
                  <a:lnTo>
                    <a:pt x="0" y="368"/>
                  </a:lnTo>
                  <a:lnTo>
                    <a:pt x="635" y="13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6" name="object 5036"/>
            <p:cNvSpPr/>
            <p:nvPr/>
          </p:nvSpPr>
          <p:spPr>
            <a:xfrm>
              <a:off x="12325164" y="69169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06" y="0"/>
                  </a:moveTo>
                  <a:lnTo>
                    <a:pt x="812" y="215"/>
                  </a:lnTo>
                  <a:lnTo>
                    <a:pt x="63" y="393"/>
                  </a:lnTo>
                  <a:lnTo>
                    <a:pt x="50" y="647"/>
                  </a:lnTo>
                  <a:lnTo>
                    <a:pt x="0" y="1358"/>
                  </a:lnTo>
                  <a:lnTo>
                    <a:pt x="825" y="1333"/>
                  </a:lnTo>
                  <a:lnTo>
                    <a:pt x="1257" y="1638"/>
                  </a:lnTo>
                  <a:lnTo>
                    <a:pt x="1511" y="1066"/>
                  </a:lnTo>
                  <a:lnTo>
                    <a:pt x="1600" y="53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7" name="object 5037"/>
            <p:cNvSpPr/>
            <p:nvPr/>
          </p:nvSpPr>
          <p:spPr>
            <a:xfrm>
              <a:off x="12325924" y="688474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812" y="0"/>
                  </a:moveTo>
                  <a:lnTo>
                    <a:pt x="609" y="1003"/>
                  </a:lnTo>
                  <a:lnTo>
                    <a:pt x="419" y="1993"/>
                  </a:lnTo>
                  <a:lnTo>
                    <a:pt x="203" y="2997"/>
                  </a:lnTo>
                  <a:lnTo>
                    <a:pt x="126" y="3187"/>
                  </a:lnTo>
                  <a:lnTo>
                    <a:pt x="0" y="3606"/>
                  </a:lnTo>
                  <a:lnTo>
                    <a:pt x="279" y="3835"/>
                  </a:lnTo>
                  <a:lnTo>
                    <a:pt x="571" y="4013"/>
                  </a:lnTo>
                  <a:lnTo>
                    <a:pt x="1168" y="4610"/>
                  </a:lnTo>
                  <a:lnTo>
                    <a:pt x="1511" y="4940"/>
                  </a:lnTo>
                  <a:lnTo>
                    <a:pt x="2031" y="4686"/>
                  </a:lnTo>
                  <a:lnTo>
                    <a:pt x="2578" y="4445"/>
                  </a:lnTo>
                  <a:lnTo>
                    <a:pt x="2552" y="3962"/>
                  </a:lnTo>
                  <a:lnTo>
                    <a:pt x="2349" y="3505"/>
                  </a:lnTo>
                  <a:lnTo>
                    <a:pt x="1854" y="2336"/>
                  </a:lnTo>
                  <a:lnTo>
                    <a:pt x="1320" y="11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8" name="object 5038"/>
            <p:cNvSpPr/>
            <p:nvPr/>
          </p:nvSpPr>
          <p:spPr>
            <a:xfrm>
              <a:off x="12323063" y="688562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42" y="1066"/>
                  </a:lnTo>
                  <a:lnTo>
                    <a:pt x="558" y="1828"/>
                  </a:lnTo>
                  <a:lnTo>
                    <a:pt x="1206" y="2463"/>
                  </a:lnTo>
                  <a:lnTo>
                    <a:pt x="1701" y="3149"/>
                  </a:lnTo>
                  <a:lnTo>
                    <a:pt x="2070" y="3009"/>
                  </a:lnTo>
                  <a:lnTo>
                    <a:pt x="2476" y="2870"/>
                  </a:lnTo>
                  <a:lnTo>
                    <a:pt x="2857" y="2717"/>
                  </a:lnTo>
                  <a:lnTo>
                    <a:pt x="2921" y="2501"/>
                  </a:lnTo>
                  <a:lnTo>
                    <a:pt x="2997" y="2311"/>
                  </a:lnTo>
                  <a:lnTo>
                    <a:pt x="3060" y="2108"/>
                  </a:lnTo>
                  <a:lnTo>
                    <a:pt x="2616" y="1879"/>
                  </a:lnTo>
                  <a:lnTo>
                    <a:pt x="1752" y="1460"/>
                  </a:lnTo>
                  <a:lnTo>
                    <a:pt x="1612" y="1130"/>
                  </a:lnTo>
                  <a:lnTo>
                    <a:pt x="1460" y="850"/>
                  </a:lnTo>
                  <a:lnTo>
                    <a:pt x="1320" y="533"/>
                  </a:lnTo>
                  <a:lnTo>
                    <a:pt x="80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0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39" name="object 5039"/>
            <p:cNvSpPr/>
            <p:nvPr/>
          </p:nvSpPr>
          <p:spPr>
            <a:xfrm>
              <a:off x="12323459" y="689105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30" y="0"/>
                  </a:moveTo>
                  <a:lnTo>
                    <a:pt x="444" y="596"/>
                  </a:lnTo>
                  <a:lnTo>
                    <a:pt x="0" y="1142"/>
                  </a:lnTo>
                  <a:lnTo>
                    <a:pt x="1181" y="1650"/>
                  </a:lnTo>
                  <a:lnTo>
                    <a:pt x="1727" y="1257"/>
                  </a:lnTo>
                  <a:lnTo>
                    <a:pt x="2285" y="1384"/>
                  </a:lnTo>
                  <a:lnTo>
                    <a:pt x="2870" y="1587"/>
                  </a:lnTo>
                  <a:lnTo>
                    <a:pt x="2679" y="634"/>
                  </a:lnTo>
                  <a:lnTo>
                    <a:pt x="1879" y="35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0" name="object 5040"/>
            <p:cNvSpPr/>
            <p:nvPr/>
          </p:nvSpPr>
          <p:spPr>
            <a:xfrm>
              <a:off x="12299317" y="6947876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660" y="38"/>
                  </a:moveTo>
                  <a:lnTo>
                    <a:pt x="3759" y="355"/>
                  </a:lnTo>
                  <a:lnTo>
                    <a:pt x="3581" y="1295"/>
                  </a:lnTo>
                  <a:lnTo>
                    <a:pt x="2044" y="4064"/>
                  </a:lnTo>
                  <a:lnTo>
                    <a:pt x="1054" y="6261"/>
                  </a:lnTo>
                  <a:lnTo>
                    <a:pt x="0" y="8432"/>
                  </a:lnTo>
                  <a:lnTo>
                    <a:pt x="1981" y="9347"/>
                  </a:lnTo>
                  <a:lnTo>
                    <a:pt x="3949" y="8547"/>
                  </a:lnTo>
                  <a:lnTo>
                    <a:pt x="6146" y="8140"/>
                  </a:lnTo>
                  <a:lnTo>
                    <a:pt x="7462" y="6261"/>
                  </a:lnTo>
                  <a:lnTo>
                    <a:pt x="3886" y="6159"/>
                  </a:lnTo>
                  <a:lnTo>
                    <a:pt x="3223" y="4940"/>
                  </a:lnTo>
                  <a:lnTo>
                    <a:pt x="3340" y="4445"/>
                  </a:lnTo>
                  <a:lnTo>
                    <a:pt x="6339" y="4445"/>
                  </a:lnTo>
                  <a:lnTo>
                    <a:pt x="5740" y="3505"/>
                  </a:lnTo>
                  <a:lnTo>
                    <a:pt x="8945" y="3505"/>
                  </a:lnTo>
                  <a:lnTo>
                    <a:pt x="7658" y="2463"/>
                  </a:lnTo>
                  <a:lnTo>
                    <a:pt x="9994" y="1460"/>
                  </a:lnTo>
                  <a:lnTo>
                    <a:pt x="7336" y="406"/>
                  </a:lnTo>
                  <a:lnTo>
                    <a:pt x="5765" y="406"/>
                  </a:lnTo>
                  <a:lnTo>
                    <a:pt x="5232" y="292"/>
                  </a:lnTo>
                  <a:lnTo>
                    <a:pt x="4660" y="38"/>
                  </a:lnTo>
                  <a:close/>
                </a:path>
                <a:path w="10159" h="9525">
                  <a:moveTo>
                    <a:pt x="6339" y="4445"/>
                  </a:moveTo>
                  <a:lnTo>
                    <a:pt x="3340" y="4445"/>
                  </a:lnTo>
                  <a:lnTo>
                    <a:pt x="4381" y="4711"/>
                  </a:lnTo>
                  <a:lnTo>
                    <a:pt x="4838" y="4940"/>
                  </a:lnTo>
                  <a:lnTo>
                    <a:pt x="4965" y="5613"/>
                  </a:lnTo>
                  <a:lnTo>
                    <a:pt x="4838" y="5791"/>
                  </a:lnTo>
                  <a:lnTo>
                    <a:pt x="4711" y="6096"/>
                  </a:lnTo>
                  <a:lnTo>
                    <a:pt x="3886" y="6159"/>
                  </a:lnTo>
                  <a:lnTo>
                    <a:pt x="7431" y="6159"/>
                  </a:lnTo>
                  <a:lnTo>
                    <a:pt x="6339" y="4445"/>
                  </a:lnTo>
                  <a:close/>
                </a:path>
                <a:path w="10159" h="9525">
                  <a:moveTo>
                    <a:pt x="8945" y="3505"/>
                  </a:moveTo>
                  <a:lnTo>
                    <a:pt x="5740" y="3505"/>
                  </a:lnTo>
                  <a:lnTo>
                    <a:pt x="8750" y="4648"/>
                  </a:lnTo>
                  <a:lnTo>
                    <a:pt x="9385" y="3860"/>
                  </a:lnTo>
                  <a:lnTo>
                    <a:pt x="8945" y="3505"/>
                  </a:lnTo>
                  <a:close/>
                </a:path>
                <a:path w="10159" h="9525">
                  <a:moveTo>
                    <a:pt x="6311" y="0"/>
                  </a:moveTo>
                  <a:lnTo>
                    <a:pt x="5765" y="406"/>
                  </a:lnTo>
                  <a:lnTo>
                    <a:pt x="7336" y="40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1" name="object 5041"/>
            <p:cNvSpPr/>
            <p:nvPr/>
          </p:nvSpPr>
          <p:spPr>
            <a:xfrm>
              <a:off x="12289501" y="695665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4">
                  <a:moveTo>
                    <a:pt x="8826" y="0"/>
                  </a:moveTo>
                  <a:lnTo>
                    <a:pt x="8572" y="520"/>
                  </a:lnTo>
                  <a:lnTo>
                    <a:pt x="7023" y="76"/>
                  </a:lnTo>
                  <a:lnTo>
                    <a:pt x="8432" y="2374"/>
                  </a:lnTo>
                  <a:lnTo>
                    <a:pt x="8369" y="4038"/>
                  </a:lnTo>
                  <a:lnTo>
                    <a:pt x="5715" y="5321"/>
                  </a:lnTo>
                  <a:lnTo>
                    <a:pt x="7480" y="6832"/>
                  </a:lnTo>
                  <a:lnTo>
                    <a:pt x="7124" y="8229"/>
                  </a:lnTo>
                  <a:lnTo>
                    <a:pt x="5918" y="7873"/>
                  </a:lnTo>
                  <a:lnTo>
                    <a:pt x="5499" y="6134"/>
                  </a:lnTo>
                  <a:lnTo>
                    <a:pt x="4102" y="6730"/>
                  </a:lnTo>
                  <a:lnTo>
                    <a:pt x="4064" y="7327"/>
                  </a:lnTo>
                  <a:lnTo>
                    <a:pt x="4864" y="8064"/>
                  </a:lnTo>
                  <a:lnTo>
                    <a:pt x="2679" y="9423"/>
                  </a:lnTo>
                  <a:lnTo>
                    <a:pt x="1955" y="11480"/>
                  </a:lnTo>
                  <a:lnTo>
                    <a:pt x="0" y="12115"/>
                  </a:lnTo>
                  <a:lnTo>
                    <a:pt x="863" y="12522"/>
                  </a:lnTo>
                  <a:lnTo>
                    <a:pt x="1079" y="12598"/>
                  </a:lnTo>
                  <a:lnTo>
                    <a:pt x="1320" y="12725"/>
                  </a:lnTo>
                  <a:lnTo>
                    <a:pt x="2628" y="12268"/>
                  </a:lnTo>
                  <a:lnTo>
                    <a:pt x="3606" y="11899"/>
                  </a:lnTo>
                  <a:lnTo>
                    <a:pt x="4267" y="11683"/>
                  </a:lnTo>
                  <a:lnTo>
                    <a:pt x="4559" y="11099"/>
                  </a:lnTo>
                  <a:lnTo>
                    <a:pt x="4902" y="10617"/>
                  </a:lnTo>
                  <a:lnTo>
                    <a:pt x="5664" y="10782"/>
                  </a:lnTo>
                  <a:lnTo>
                    <a:pt x="6019" y="10896"/>
                  </a:lnTo>
                  <a:lnTo>
                    <a:pt x="6210" y="10921"/>
                  </a:lnTo>
                  <a:lnTo>
                    <a:pt x="6565" y="10198"/>
                  </a:lnTo>
                  <a:lnTo>
                    <a:pt x="6781" y="9372"/>
                  </a:lnTo>
                  <a:lnTo>
                    <a:pt x="7797" y="9220"/>
                  </a:lnTo>
                  <a:lnTo>
                    <a:pt x="8102" y="9080"/>
                  </a:lnTo>
                  <a:lnTo>
                    <a:pt x="8382" y="8978"/>
                  </a:lnTo>
                  <a:lnTo>
                    <a:pt x="8674" y="8839"/>
                  </a:lnTo>
                  <a:lnTo>
                    <a:pt x="9652" y="6870"/>
                  </a:lnTo>
                  <a:lnTo>
                    <a:pt x="9575" y="6527"/>
                  </a:lnTo>
                  <a:lnTo>
                    <a:pt x="9461" y="5829"/>
                  </a:lnTo>
                  <a:lnTo>
                    <a:pt x="9918" y="4914"/>
                  </a:lnTo>
                  <a:lnTo>
                    <a:pt x="10083" y="3949"/>
                  </a:lnTo>
                  <a:lnTo>
                    <a:pt x="9918" y="2933"/>
                  </a:lnTo>
                  <a:lnTo>
                    <a:pt x="9372" y="2133"/>
                  </a:lnTo>
                  <a:lnTo>
                    <a:pt x="9563" y="1219"/>
                  </a:lnTo>
                  <a:lnTo>
                    <a:pt x="9499" y="330"/>
                  </a:lnTo>
                  <a:lnTo>
                    <a:pt x="9055" y="88"/>
                  </a:lnTo>
                  <a:lnTo>
                    <a:pt x="8826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2" name="object 5042"/>
            <p:cNvSpPr/>
            <p:nvPr/>
          </p:nvSpPr>
          <p:spPr>
            <a:xfrm>
              <a:off x="12289525" y="696902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2286" y="0"/>
                  </a:moveTo>
                  <a:lnTo>
                    <a:pt x="1638" y="241"/>
                  </a:lnTo>
                  <a:lnTo>
                    <a:pt x="1295" y="342"/>
                  </a:lnTo>
                  <a:lnTo>
                    <a:pt x="965" y="444"/>
                  </a:lnTo>
                  <a:lnTo>
                    <a:pt x="635" y="571"/>
                  </a:lnTo>
                  <a:lnTo>
                    <a:pt x="317" y="673"/>
                  </a:lnTo>
                  <a:lnTo>
                    <a:pt x="228" y="1041"/>
                  </a:lnTo>
                  <a:lnTo>
                    <a:pt x="0" y="1587"/>
                  </a:lnTo>
                  <a:lnTo>
                    <a:pt x="914" y="1778"/>
                  </a:lnTo>
                  <a:lnTo>
                    <a:pt x="1816" y="1943"/>
                  </a:lnTo>
                  <a:lnTo>
                    <a:pt x="2730" y="2133"/>
                  </a:lnTo>
                  <a:lnTo>
                    <a:pt x="3771" y="1320"/>
                  </a:lnTo>
                  <a:lnTo>
                    <a:pt x="4279" y="901"/>
                  </a:lnTo>
                  <a:lnTo>
                    <a:pt x="3797" y="685"/>
                  </a:lnTo>
                  <a:lnTo>
                    <a:pt x="3340" y="469"/>
                  </a:lnTo>
                  <a:lnTo>
                    <a:pt x="2895" y="241"/>
                  </a:lnTo>
                  <a:lnTo>
                    <a:pt x="2692" y="152"/>
                  </a:lnTo>
                  <a:lnTo>
                    <a:pt x="2476" y="7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3" name="object 5043"/>
            <p:cNvSpPr/>
            <p:nvPr/>
          </p:nvSpPr>
          <p:spPr>
            <a:xfrm>
              <a:off x="12297967" y="69556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0" y="0"/>
                  </a:moveTo>
                  <a:lnTo>
                    <a:pt x="114" y="342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596" y="1079"/>
                  </a:lnTo>
                  <a:lnTo>
                    <a:pt x="1016" y="1308"/>
                  </a:lnTo>
                  <a:lnTo>
                    <a:pt x="1917" y="1727"/>
                  </a:lnTo>
                  <a:lnTo>
                    <a:pt x="2108" y="2425"/>
                  </a:lnTo>
                  <a:lnTo>
                    <a:pt x="1752" y="3302"/>
                  </a:lnTo>
                  <a:lnTo>
                    <a:pt x="2717" y="3098"/>
                  </a:lnTo>
                  <a:lnTo>
                    <a:pt x="2971" y="2286"/>
                  </a:lnTo>
                  <a:lnTo>
                    <a:pt x="3314" y="1549"/>
                  </a:lnTo>
                  <a:lnTo>
                    <a:pt x="1358" y="635"/>
                  </a:lnTo>
                  <a:lnTo>
                    <a:pt x="876" y="431"/>
                  </a:lnTo>
                  <a:lnTo>
                    <a:pt x="444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4" name="object 5044"/>
            <p:cNvSpPr/>
            <p:nvPr/>
          </p:nvSpPr>
          <p:spPr>
            <a:xfrm>
              <a:off x="12298870" y="6956978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4" y="0"/>
                  </a:moveTo>
                  <a:lnTo>
                    <a:pt x="203" y="889"/>
                  </a:lnTo>
                  <a:lnTo>
                    <a:pt x="0" y="1803"/>
                  </a:lnTo>
                  <a:lnTo>
                    <a:pt x="546" y="2603"/>
                  </a:lnTo>
                  <a:lnTo>
                    <a:pt x="850" y="1993"/>
                  </a:lnTo>
                  <a:lnTo>
                    <a:pt x="1206" y="1104"/>
                  </a:lnTo>
                  <a:lnTo>
                    <a:pt x="1016" y="40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5" name="object 5045"/>
            <p:cNvSpPr/>
            <p:nvPr/>
          </p:nvSpPr>
          <p:spPr>
            <a:xfrm>
              <a:off x="12294782" y="696884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1943" y="0"/>
                  </a:moveTo>
                  <a:lnTo>
                    <a:pt x="1206" y="0"/>
                  </a:lnTo>
                  <a:lnTo>
                    <a:pt x="546" y="228"/>
                  </a:lnTo>
                  <a:lnTo>
                    <a:pt x="0" y="736"/>
                  </a:lnTo>
                  <a:lnTo>
                    <a:pt x="965" y="1181"/>
                  </a:lnTo>
                  <a:lnTo>
                    <a:pt x="1803" y="1054"/>
                  </a:lnTo>
                  <a:lnTo>
                    <a:pt x="2565" y="330"/>
                  </a:lnTo>
                  <a:lnTo>
                    <a:pt x="2362" y="228"/>
                  </a:lnTo>
                  <a:lnTo>
                    <a:pt x="2159" y="101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6" name="object 5046"/>
            <p:cNvSpPr/>
            <p:nvPr/>
          </p:nvSpPr>
          <p:spPr>
            <a:xfrm>
              <a:off x="12291797" y="69654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990" y="3187"/>
                  </a:moveTo>
                  <a:lnTo>
                    <a:pt x="647" y="3302"/>
                  </a:lnTo>
                  <a:lnTo>
                    <a:pt x="342" y="3429"/>
                  </a:lnTo>
                  <a:lnTo>
                    <a:pt x="0" y="3543"/>
                  </a:lnTo>
                  <a:lnTo>
                    <a:pt x="203" y="3606"/>
                  </a:lnTo>
                  <a:lnTo>
                    <a:pt x="609" y="3784"/>
                  </a:lnTo>
                  <a:lnTo>
                    <a:pt x="749" y="3594"/>
                  </a:lnTo>
                  <a:lnTo>
                    <a:pt x="863" y="3390"/>
                  </a:lnTo>
                  <a:lnTo>
                    <a:pt x="990" y="3187"/>
                  </a:lnTo>
                  <a:close/>
                </a:path>
                <a:path w="6984" h="3809">
                  <a:moveTo>
                    <a:pt x="3365" y="1943"/>
                  </a:moveTo>
                  <a:lnTo>
                    <a:pt x="2603" y="1778"/>
                  </a:lnTo>
                  <a:lnTo>
                    <a:pt x="2260" y="2260"/>
                  </a:lnTo>
                  <a:lnTo>
                    <a:pt x="1968" y="2844"/>
                  </a:lnTo>
                  <a:lnTo>
                    <a:pt x="2603" y="2794"/>
                  </a:lnTo>
                  <a:lnTo>
                    <a:pt x="2984" y="2387"/>
                  </a:lnTo>
                  <a:lnTo>
                    <a:pt x="3365" y="1943"/>
                  </a:lnTo>
                  <a:close/>
                </a:path>
                <a:path w="6984" h="3809">
                  <a:moveTo>
                    <a:pt x="5473" y="406"/>
                  </a:moveTo>
                  <a:lnTo>
                    <a:pt x="4483" y="546"/>
                  </a:lnTo>
                  <a:lnTo>
                    <a:pt x="4267" y="1371"/>
                  </a:lnTo>
                  <a:lnTo>
                    <a:pt x="3911" y="2095"/>
                  </a:lnTo>
                  <a:lnTo>
                    <a:pt x="4927" y="1993"/>
                  </a:lnTo>
                  <a:lnTo>
                    <a:pt x="5092" y="1092"/>
                  </a:lnTo>
                  <a:lnTo>
                    <a:pt x="5473" y="406"/>
                  </a:lnTo>
                  <a:close/>
                </a:path>
                <a:path w="6984" h="3809">
                  <a:moveTo>
                    <a:pt x="6375" y="0"/>
                  </a:moveTo>
                  <a:lnTo>
                    <a:pt x="5486" y="368"/>
                  </a:lnTo>
                  <a:lnTo>
                    <a:pt x="6083" y="139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7" name="object 5047"/>
            <p:cNvSpPr/>
            <p:nvPr/>
          </p:nvSpPr>
          <p:spPr>
            <a:xfrm>
              <a:off x="12290746" y="69729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95" y="0"/>
                  </a:moveTo>
                  <a:lnTo>
                    <a:pt x="0" y="266"/>
                  </a:lnTo>
                  <a:lnTo>
                    <a:pt x="457" y="622"/>
                  </a:lnTo>
                  <a:lnTo>
                    <a:pt x="952" y="711"/>
                  </a:lnTo>
                  <a:lnTo>
                    <a:pt x="1460" y="355"/>
                  </a:lnTo>
                  <a:lnTo>
                    <a:pt x="977" y="13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6AD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8" name="object 5048"/>
            <p:cNvSpPr/>
            <p:nvPr/>
          </p:nvSpPr>
          <p:spPr>
            <a:xfrm>
              <a:off x="12289296" y="69727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17"/>
                  </a:lnTo>
                  <a:lnTo>
                    <a:pt x="241" y="635"/>
                  </a:lnTo>
                  <a:lnTo>
                    <a:pt x="355" y="939"/>
                  </a:lnTo>
                  <a:lnTo>
                    <a:pt x="444" y="711"/>
                  </a:lnTo>
                  <a:lnTo>
                    <a:pt x="546" y="495"/>
                  </a:lnTo>
                  <a:lnTo>
                    <a:pt x="647" y="266"/>
                  </a:lnTo>
                  <a:lnTo>
                    <a:pt x="698" y="139"/>
                  </a:lnTo>
                  <a:lnTo>
                    <a:pt x="457" y="101"/>
                  </a:lnTo>
                  <a:lnTo>
                    <a:pt x="24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49" name="object 5049"/>
            <p:cNvSpPr/>
            <p:nvPr/>
          </p:nvSpPr>
          <p:spPr>
            <a:xfrm>
              <a:off x="12220928" y="6916051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3403" y="0"/>
                  </a:moveTo>
                  <a:lnTo>
                    <a:pt x="2819" y="393"/>
                  </a:lnTo>
                  <a:lnTo>
                    <a:pt x="2311" y="901"/>
                  </a:lnTo>
                  <a:lnTo>
                    <a:pt x="1752" y="787"/>
                  </a:lnTo>
                  <a:lnTo>
                    <a:pt x="1193" y="546"/>
                  </a:lnTo>
                  <a:lnTo>
                    <a:pt x="1054" y="1244"/>
                  </a:lnTo>
                  <a:lnTo>
                    <a:pt x="0" y="1955"/>
                  </a:lnTo>
                  <a:lnTo>
                    <a:pt x="2603" y="3035"/>
                  </a:lnTo>
                  <a:lnTo>
                    <a:pt x="3416" y="3911"/>
                  </a:lnTo>
                  <a:lnTo>
                    <a:pt x="1650" y="4800"/>
                  </a:lnTo>
                  <a:lnTo>
                    <a:pt x="1587" y="6349"/>
                  </a:lnTo>
                  <a:lnTo>
                    <a:pt x="1752" y="7937"/>
                  </a:lnTo>
                  <a:lnTo>
                    <a:pt x="1117" y="9410"/>
                  </a:lnTo>
                  <a:lnTo>
                    <a:pt x="2705" y="9309"/>
                  </a:lnTo>
                  <a:lnTo>
                    <a:pt x="4102" y="10782"/>
                  </a:lnTo>
                  <a:lnTo>
                    <a:pt x="5753" y="9944"/>
                  </a:lnTo>
                  <a:lnTo>
                    <a:pt x="5549" y="9651"/>
                  </a:lnTo>
                  <a:lnTo>
                    <a:pt x="5384" y="9118"/>
                  </a:lnTo>
                  <a:lnTo>
                    <a:pt x="5168" y="9118"/>
                  </a:lnTo>
                  <a:lnTo>
                    <a:pt x="3263" y="9004"/>
                  </a:lnTo>
                  <a:lnTo>
                    <a:pt x="3289" y="8039"/>
                  </a:lnTo>
                  <a:lnTo>
                    <a:pt x="4000" y="6692"/>
                  </a:lnTo>
                  <a:lnTo>
                    <a:pt x="4063" y="5600"/>
                  </a:lnTo>
                  <a:lnTo>
                    <a:pt x="3289" y="4533"/>
                  </a:lnTo>
                  <a:lnTo>
                    <a:pt x="3911" y="3416"/>
                  </a:lnTo>
                  <a:lnTo>
                    <a:pt x="3987" y="2895"/>
                  </a:lnTo>
                  <a:lnTo>
                    <a:pt x="3238" y="2285"/>
                  </a:lnTo>
                  <a:lnTo>
                    <a:pt x="4114" y="1752"/>
                  </a:lnTo>
                  <a:lnTo>
                    <a:pt x="4813" y="2209"/>
                  </a:lnTo>
                  <a:lnTo>
                    <a:pt x="5346" y="2362"/>
                  </a:lnTo>
                  <a:lnTo>
                    <a:pt x="5435" y="1790"/>
                  </a:lnTo>
                  <a:lnTo>
                    <a:pt x="4864" y="1282"/>
                  </a:lnTo>
                  <a:lnTo>
                    <a:pt x="4508" y="1092"/>
                  </a:lnTo>
                  <a:lnTo>
                    <a:pt x="4457" y="812"/>
                  </a:lnTo>
                  <a:lnTo>
                    <a:pt x="4610" y="482"/>
                  </a:lnTo>
                  <a:lnTo>
                    <a:pt x="3949" y="10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0" name="object 5050"/>
            <p:cNvSpPr/>
            <p:nvPr/>
          </p:nvSpPr>
          <p:spPr>
            <a:xfrm>
              <a:off x="12216828" y="691059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5629" y="5308"/>
                  </a:moveTo>
                  <a:lnTo>
                    <a:pt x="4178" y="5308"/>
                  </a:lnTo>
                  <a:lnTo>
                    <a:pt x="5295" y="6007"/>
                  </a:lnTo>
                  <a:lnTo>
                    <a:pt x="5629" y="5308"/>
                  </a:lnTo>
                  <a:close/>
                </a:path>
                <a:path w="7620" h="6350">
                  <a:moveTo>
                    <a:pt x="1409" y="0"/>
                  </a:moveTo>
                  <a:lnTo>
                    <a:pt x="0" y="2197"/>
                  </a:lnTo>
                  <a:lnTo>
                    <a:pt x="152" y="2882"/>
                  </a:lnTo>
                  <a:lnTo>
                    <a:pt x="2793" y="5448"/>
                  </a:lnTo>
                  <a:lnTo>
                    <a:pt x="4178" y="5308"/>
                  </a:lnTo>
                  <a:lnTo>
                    <a:pt x="5629" y="5308"/>
                  </a:lnTo>
                  <a:lnTo>
                    <a:pt x="5194" y="4800"/>
                  </a:lnTo>
                  <a:lnTo>
                    <a:pt x="5308" y="4241"/>
                  </a:lnTo>
                  <a:lnTo>
                    <a:pt x="5361" y="4114"/>
                  </a:lnTo>
                  <a:lnTo>
                    <a:pt x="4063" y="4114"/>
                  </a:lnTo>
                  <a:lnTo>
                    <a:pt x="3668" y="2882"/>
                  </a:lnTo>
                  <a:lnTo>
                    <a:pt x="3343" y="2006"/>
                  </a:lnTo>
                  <a:lnTo>
                    <a:pt x="2892" y="266"/>
                  </a:lnTo>
                  <a:lnTo>
                    <a:pt x="2070" y="266"/>
                  </a:lnTo>
                  <a:lnTo>
                    <a:pt x="1409" y="139"/>
                  </a:lnTo>
                  <a:lnTo>
                    <a:pt x="1409" y="0"/>
                  </a:lnTo>
                  <a:close/>
                </a:path>
                <a:path w="7620" h="6350">
                  <a:moveTo>
                    <a:pt x="7073" y="355"/>
                  </a:moveTo>
                  <a:lnTo>
                    <a:pt x="6070" y="736"/>
                  </a:lnTo>
                  <a:lnTo>
                    <a:pt x="4711" y="1397"/>
                  </a:lnTo>
                  <a:lnTo>
                    <a:pt x="5511" y="3263"/>
                  </a:lnTo>
                  <a:lnTo>
                    <a:pt x="4063" y="4114"/>
                  </a:lnTo>
                  <a:lnTo>
                    <a:pt x="5361" y="4114"/>
                  </a:lnTo>
                  <a:lnTo>
                    <a:pt x="5863" y="2882"/>
                  </a:lnTo>
                  <a:lnTo>
                    <a:pt x="6007" y="2006"/>
                  </a:lnTo>
                  <a:lnTo>
                    <a:pt x="7111" y="2006"/>
                  </a:lnTo>
                  <a:lnTo>
                    <a:pt x="7073" y="355"/>
                  </a:lnTo>
                  <a:close/>
                </a:path>
                <a:path w="7620" h="6350">
                  <a:moveTo>
                    <a:pt x="7111" y="2006"/>
                  </a:moveTo>
                  <a:lnTo>
                    <a:pt x="6007" y="2006"/>
                  </a:lnTo>
                  <a:lnTo>
                    <a:pt x="7111" y="2032"/>
                  </a:lnTo>
                  <a:close/>
                </a:path>
                <a:path w="7620" h="6350">
                  <a:moveTo>
                    <a:pt x="2857" y="139"/>
                  </a:moveTo>
                  <a:lnTo>
                    <a:pt x="2070" y="266"/>
                  </a:lnTo>
                  <a:lnTo>
                    <a:pt x="2892" y="266"/>
                  </a:lnTo>
                  <a:lnTo>
                    <a:pt x="2857" y="139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1" name="object 5051"/>
            <p:cNvSpPr/>
            <p:nvPr/>
          </p:nvSpPr>
          <p:spPr>
            <a:xfrm>
              <a:off x="12216904" y="69076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33" y="0"/>
                  </a:moveTo>
                  <a:lnTo>
                    <a:pt x="419" y="368"/>
                  </a:lnTo>
                  <a:lnTo>
                    <a:pt x="323" y="1511"/>
                  </a:lnTo>
                  <a:lnTo>
                    <a:pt x="0" y="2565"/>
                  </a:lnTo>
                  <a:lnTo>
                    <a:pt x="901" y="2882"/>
                  </a:lnTo>
                  <a:lnTo>
                    <a:pt x="1333" y="2997"/>
                  </a:lnTo>
                  <a:lnTo>
                    <a:pt x="1333" y="3136"/>
                  </a:lnTo>
                  <a:lnTo>
                    <a:pt x="2184" y="1904"/>
                  </a:lnTo>
                  <a:lnTo>
                    <a:pt x="2324" y="1511"/>
                  </a:lnTo>
                  <a:lnTo>
                    <a:pt x="2552" y="1346"/>
                  </a:lnTo>
                  <a:lnTo>
                    <a:pt x="2963" y="1346"/>
                  </a:lnTo>
                  <a:lnTo>
                    <a:pt x="3035" y="1193"/>
                  </a:lnTo>
                  <a:lnTo>
                    <a:pt x="3149" y="749"/>
                  </a:lnTo>
                  <a:lnTo>
                    <a:pt x="2997" y="660"/>
                  </a:lnTo>
                  <a:lnTo>
                    <a:pt x="1778" y="190"/>
                  </a:lnTo>
                  <a:lnTo>
                    <a:pt x="1333" y="0"/>
                  </a:lnTo>
                  <a:close/>
                </a:path>
                <a:path w="3175" h="3175">
                  <a:moveTo>
                    <a:pt x="2963" y="1346"/>
                  </a:moveTo>
                  <a:lnTo>
                    <a:pt x="2552" y="1346"/>
                  </a:lnTo>
                  <a:lnTo>
                    <a:pt x="2942" y="1392"/>
                  </a:lnTo>
                  <a:close/>
                </a:path>
              </a:pathLst>
            </a:custGeom>
            <a:solidFill>
              <a:srgbClr val="F59F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2" name="object 5052"/>
            <p:cNvSpPr/>
            <p:nvPr/>
          </p:nvSpPr>
          <p:spPr>
            <a:xfrm>
              <a:off x="12215017" y="69101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92" y="0"/>
                  </a:moveTo>
                  <a:lnTo>
                    <a:pt x="1549" y="63"/>
                  </a:lnTo>
                  <a:lnTo>
                    <a:pt x="1193" y="88"/>
                  </a:lnTo>
                  <a:lnTo>
                    <a:pt x="863" y="203"/>
                  </a:lnTo>
                  <a:lnTo>
                    <a:pt x="444" y="368"/>
                  </a:lnTo>
                  <a:lnTo>
                    <a:pt x="0" y="736"/>
                  </a:lnTo>
                  <a:lnTo>
                    <a:pt x="381" y="1206"/>
                  </a:lnTo>
                  <a:lnTo>
                    <a:pt x="749" y="1701"/>
                  </a:lnTo>
                  <a:lnTo>
                    <a:pt x="1181" y="1397"/>
                  </a:lnTo>
                  <a:lnTo>
                    <a:pt x="1447" y="965"/>
                  </a:lnTo>
                  <a:lnTo>
                    <a:pt x="1612" y="660"/>
                  </a:lnTo>
                  <a:lnTo>
                    <a:pt x="1752" y="355"/>
                  </a:lnTo>
                  <a:lnTo>
                    <a:pt x="1905" y="3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3" name="object 5053"/>
            <p:cNvSpPr/>
            <p:nvPr/>
          </p:nvSpPr>
          <p:spPr>
            <a:xfrm>
              <a:off x="12227514" y="690518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530" y="0"/>
                  </a:moveTo>
                  <a:lnTo>
                    <a:pt x="3327" y="38"/>
                  </a:lnTo>
                  <a:lnTo>
                    <a:pt x="3111" y="101"/>
                  </a:lnTo>
                  <a:lnTo>
                    <a:pt x="2565" y="1193"/>
                  </a:lnTo>
                  <a:lnTo>
                    <a:pt x="2057" y="2336"/>
                  </a:lnTo>
                  <a:lnTo>
                    <a:pt x="1028" y="3086"/>
                  </a:lnTo>
                  <a:lnTo>
                    <a:pt x="558" y="3606"/>
                  </a:lnTo>
                  <a:lnTo>
                    <a:pt x="0" y="4940"/>
                  </a:lnTo>
                  <a:lnTo>
                    <a:pt x="914" y="6299"/>
                  </a:lnTo>
                  <a:lnTo>
                    <a:pt x="482" y="7632"/>
                  </a:lnTo>
                  <a:lnTo>
                    <a:pt x="698" y="7708"/>
                  </a:lnTo>
                  <a:lnTo>
                    <a:pt x="901" y="7810"/>
                  </a:lnTo>
                  <a:lnTo>
                    <a:pt x="1117" y="7899"/>
                  </a:lnTo>
                  <a:lnTo>
                    <a:pt x="1612" y="7493"/>
                  </a:lnTo>
                  <a:lnTo>
                    <a:pt x="2108" y="7607"/>
                  </a:lnTo>
                  <a:lnTo>
                    <a:pt x="2616" y="7899"/>
                  </a:lnTo>
                  <a:lnTo>
                    <a:pt x="2997" y="7340"/>
                  </a:lnTo>
                  <a:lnTo>
                    <a:pt x="3175" y="7048"/>
                  </a:lnTo>
                  <a:lnTo>
                    <a:pt x="4267" y="6134"/>
                  </a:lnTo>
                  <a:lnTo>
                    <a:pt x="4813" y="5588"/>
                  </a:lnTo>
                  <a:lnTo>
                    <a:pt x="5880" y="4483"/>
                  </a:lnTo>
                  <a:lnTo>
                    <a:pt x="5473" y="3886"/>
                  </a:lnTo>
                  <a:lnTo>
                    <a:pt x="5918" y="2997"/>
                  </a:lnTo>
                  <a:lnTo>
                    <a:pt x="5245" y="2501"/>
                  </a:lnTo>
                  <a:lnTo>
                    <a:pt x="4216" y="3886"/>
                  </a:lnTo>
                  <a:lnTo>
                    <a:pt x="3517" y="3568"/>
                  </a:lnTo>
                  <a:lnTo>
                    <a:pt x="3314" y="2019"/>
                  </a:lnTo>
                  <a:lnTo>
                    <a:pt x="3213" y="1397"/>
                  </a:lnTo>
                  <a:lnTo>
                    <a:pt x="3581" y="698"/>
                  </a:lnTo>
                  <a:lnTo>
                    <a:pt x="3759" y="1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4" name="object 5054"/>
            <p:cNvSpPr/>
            <p:nvPr/>
          </p:nvSpPr>
          <p:spPr>
            <a:xfrm>
              <a:off x="12222054" y="690791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5233" y="6156"/>
                  </a:moveTo>
                  <a:close/>
                </a:path>
                <a:path w="6984" h="6350">
                  <a:moveTo>
                    <a:pt x="6017" y="3047"/>
                  </a:moveTo>
                  <a:lnTo>
                    <a:pt x="1854" y="3047"/>
                  </a:lnTo>
                  <a:lnTo>
                    <a:pt x="4241" y="3289"/>
                  </a:lnTo>
                  <a:lnTo>
                    <a:pt x="4483" y="3543"/>
                  </a:lnTo>
                  <a:lnTo>
                    <a:pt x="4584" y="5943"/>
                  </a:lnTo>
                  <a:lnTo>
                    <a:pt x="4800" y="6007"/>
                  </a:lnTo>
                  <a:lnTo>
                    <a:pt x="5003" y="6095"/>
                  </a:lnTo>
                  <a:lnTo>
                    <a:pt x="5233" y="6156"/>
                  </a:lnTo>
                  <a:lnTo>
                    <a:pt x="5689" y="5308"/>
                  </a:lnTo>
                  <a:lnTo>
                    <a:pt x="5943" y="4902"/>
                  </a:lnTo>
                  <a:lnTo>
                    <a:pt x="6362" y="3568"/>
                  </a:lnTo>
                  <a:lnTo>
                    <a:pt x="6017" y="3047"/>
                  </a:lnTo>
                  <a:close/>
                </a:path>
                <a:path w="6984" h="6350">
                  <a:moveTo>
                    <a:pt x="2412" y="50"/>
                  </a:moveTo>
                  <a:lnTo>
                    <a:pt x="1735" y="304"/>
                  </a:lnTo>
                  <a:lnTo>
                    <a:pt x="1435" y="393"/>
                  </a:lnTo>
                  <a:lnTo>
                    <a:pt x="444" y="1003"/>
                  </a:lnTo>
                  <a:lnTo>
                    <a:pt x="0" y="1892"/>
                  </a:lnTo>
                  <a:lnTo>
                    <a:pt x="215" y="3086"/>
                  </a:lnTo>
                  <a:lnTo>
                    <a:pt x="444" y="3162"/>
                  </a:lnTo>
                  <a:lnTo>
                    <a:pt x="850" y="3403"/>
                  </a:lnTo>
                  <a:lnTo>
                    <a:pt x="1854" y="3047"/>
                  </a:lnTo>
                  <a:lnTo>
                    <a:pt x="6017" y="3047"/>
                  </a:lnTo>
                  <a:lnTo>
                    <a:pt x="5460" y="2209"/>
                  </a:lnTo>
                  <a:lnTo>
                    <a:pt x="6007" y="888"/>
                  </a:lnTo>
                  <a:lnTo>
                    <a:pt x="5803" y="787"/>
                  </a:lnTo>
                  <a:lnTo>
                    <a:pt x="5448" y="546"/>
                  </a:lnTo>
                  <a:lnTo>
                    <a:pt x="4836" y="304"/>
                  </a:lnTo>
                  <a:lnTo>
                    <a:pt x="3055" y="292"/>
                  </a:lnTo>
                  <a:lnTo>
                    <a:pt x="2412" y="50"/>
                  </a:lnTo>
                  <a:close/>
                </a:path>
                <a:path w="6984" h="6350">
                  <a:moveTo>
                    <a:pt x="4063" y="0"/>
                  </a:moveTo>
                  <a:lnTo>
                    <a:pt x="3098" y="304"/>
                  </a:lnTo>
                  <a:lnTo>
                    <a:pt x="4836" y="304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EF45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5" name="object 5055"/>
            <p:cNvSpPr/>
            <p:nvPr/>
          </p:nvSpPr>
          <p:spPr>
            <a:xfrm>
              <a:off x="12227496" y="6898182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1054" y="10083"/>
                  </a:moveTo>
                  <a:lnTo>
                    <a:pt x="0" y="10287"/>
                  </a:lnTo>
                  <a:lnTo>
                    <a:pt x="190" y="10401"/>
                  </a:lnTo>
                  <a:lnTo>
                    <a:pt x="355" y="10528"/>
                  </a:lnTo>
                  <a:lnTo>
                    <a:pt x="558" y="10629"/>
                  </a:lnTo>
                  <a:lnTo>
                    <a:pt x="711" y="10452"/>
                  </a:lnTo>
                  <a:lnTo>
                    <a:pt x="889" y="10274"/>
                  </a:lnTo>
                  <a:lnTo>
                    <a:pt x="1054" y="10083"/>
                  </a:lnTo>
                  <a:close/>
                </a:path>
                <a:path w="8254" h="10795">
                  <a:moveTo>
                    <a:pt x="7734" y="2552"/>
                  </a:moveTo>
                  <a:lnTo>
                    <a:pt x="7569" y="914"/>
                  </a:lnTo>
                  <a:lnTo>
                    <a:pt x="7213" y="0"/>
                  </a:lnTo>
                  <a:lnTo>
                    <a:pt x="6565" y="419"/>
                  </a:lnTo>
                  <a:lnTo>
                    <a:pt x="6083" y="647"/>
                  </a:lnTo>
                  <a:lnTo>
                    <a:pt x="4965" y="1104"/>
                  </a:lnTo>
                  <a:lnTo>
                    <a:pt x="3962" y="965"/>
                  </a:lnTo>
                  <a:lnTo>
                    <a:pt x="2933" y="393"/>
                  </a:lnTo>
                  <a:lnTo>
                    <a:pt x="2133" y="1803"/>
                  </a:lnTo>
                  <a:lnTo>
                    <a:pt x="3962" y="2247"/>
                  </a:lnTo>
                  <a:lnTo>
                    <a:pt x="4013" y="3314"/>
                  </a:lnTo>
                  <a:lnTo>
                    <a:pt x="3429" y="5854"/>
                  </a:lnTo>
                  <a:lnTo>
                    <a:pt x="3124" y="7112"/>
                  </a:lnTo>
                  <a:lnTo>
                    <a:pt x="3340" y="7048"/>
                  </a:lnTo>
                  <a:lnTo>
                    <a:pt x="3543" y="7010"/>
                  </a:lnTo>
                  <a:lnTo>
                    <a:pt x="3771" y="7023"/>
                  </a:lnTo>
                  <a:lnTo>
                    <a:pt x="4787" y="5308"/>
                  </a:lnTo>
                  <a:lnTo>
                    <a:pt x="5194" y="4343"/>
                  </a:lnTo>
                  <a:lnTo>
                    <a:pt x="5511" y="3276"/>
                  </a:lnTo>
                  <a:lnTo>
                    <a:pt x="6616" y="2857"/>
                  </a:lnTo>
                  <a:lnTo>
                    <a:pt x="6832" y="2501"/>
                  </a:lnTo>
                  <a:lnTo>
                    <a:pt x="7124" y="2463"/>
                  </a:lnTo>
                  <a:lnTo>
                    <a:pt x="7480" y="2578"/>
                  </a:lnTo>
                  <a:lnTo>
                    <a:pt x="7734" y="2552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6" name="object 5056"/>
            <p:cNvSpPr/>
            <p:nvPr/>
          </p:nvSpPr>
          <p:spPr>
            <a:xfrm>
              <a:off x="12220515" y="690656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3162" y="0"/>
                  </a:moveTo>
                  <a:lnTo>
                    <a:pt x="1816" y="596"/>
                  </a:lnTo>
                  <a:lnTo>
                    <a:pt x="1701" y="939"/>
                  </a:lnTo>
                  <a:lnTo>
                    <a:pt x="1422" y="2095"/>
                  </a:lnTo>
                  <a:lnTo>
                    <a:pt x="0" y="3314"/>
                  </a:lnTo>
                  <a:lnTo>
                    <a:pt x="1765" y="4432"/>
                  </a:lnTo>
                  <a:lnTo>
                    <a:pt x="1549" y="3263"/>
                  </a:lnTo>
                  <a:lnTo>
                    <a:pt x="1981" y="2374"/>
                  </a:lnTo>
                  <a:lnTo>
                    <a:pt x="2971" y="1765"/>
                  </a:lnTo>
                  <a:lnTo>
                    <a:pt x="2362" y="160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7" name="object 5057"/>
            <p:cNvSpPr/>
            <p:nvPr/>
          </p:nvSpPr>
          <p:spPr>
            <a:xfrm>
              <a:off x="12218242" y="690744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3617" y="3276"/>
                  </a:moveTo>
                  <a:lnTo>
                    <a:pt x="1447" y="3276"/>
                  </a:lnTo>
                  <a:lnTo>
                    <a:pt x="1955" y="5245"/>
                  </a:lnTo>
                  <a:lnTo>
                    <a:pt x="2390" y="6426"/>
                  </a:lnTo>
                  <a:lnTo>
                    <a:pt x="2654" y="7277"/>
                  </a:lnTo>
                  <a:lnTo>
                    <a:pt x="4102" y="6426"/>
                  </a:lnTo>
                  <a:lnTo>
                    <a:pt x="3301" y="4546"/>
                  </a:lnTo>
                  <a:lnTo>
                    <a:pt x="4673" y="3886"/>
                  </a:lnTo>
                  <a:lnTo>
                    <a:pt x="4254" y="3644"/>
                  </a:lnTo>
                  <a:lnTo>
                    <a:pt x="4038" y="3543"/>
                  </a:lnTo>
                  <a:lnTo>
                    <a:pt x="3617" y="3276"/>
                  </a:lnTo>
                  <a:close/>
                </a:path>
                <a:path w="5079" h="7620">
                  <a:moveTo>
                    <a:pt x="3479" y="0"/>
                  </a:moveTo>
                  <a:lnTo>
                    <a:pt x="3232" y="50"/>
                  </a:lnTo>
                  <a:lnTo>
                    <a:pt x="2895" y="774"/>
                  </a:lnTo>
                  <a:lnTo>
                    <a:pt x="2628" y="1587"/>
                  </a:lnTo>
                  <a:lnTo>
                    <a:pt x="1579" y="1587"/>
                  </a:lnTo>
                  <a:lnTo>
                    <a:pt x="850" y="2057"/>
                  </a:lnTo>
                  <a:lnTo>
                    <a:pt x="0" y="3276"/>
                  </a:lnTo>
                  <a:lnTo>
                    <a:pt x="660" y="3403"/>
                  </a:lnTo>
                  <a:lnTo>
                    <a:pt x="1447" y="3276"/>
                  </a:lnTo>
                  <a:lnTo>
                    <a:pt x="3617" y="3276"/>
                  </a:lnTo>
                  <a:lnTo>
                    <a:pt x="2273" y="2425"/>
                  </a:lnTo>
                  <a:lnTo>
                    <a:pt x="3251" y="1587"/>
                  </a:lnTo>
                  <a:lnTo>
                    <a:pt x="1598" y="1574"/>
                  </a:lnTo>
                  <a:lnTo>
                    <a:pt x="3265" y="1574"/>
                  </a:lnTo>
                  <a:lnTo>
                    <a:pt x="3695" y="1206"/>
                  </a:lnTo>
                  <a:lnTo>
                    <a:pt x="3800" y="774"/>
                  </a:lnTo>
                  <a:lnTo>
                    <a:pt x="3851" y="38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8" name="object 5058"/>
            <p:cNvSpPr/>
            <p:nvPr/>
          </p:nvSpPr>
          <p:spPr>
            <a:xfrm>
              <a:off x="12219836" y="69074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1" y="0"/>
                  </a:moveTo>
                  <a:lnTo>
                    <a:pt x="1270" y="101"/>
                  </a:lnTo>
                  <a:lnTo>
                    <a:pt x="914" y="190"/>
                  </a:lnTo>
                  <a:lnTo>
                    <a:pt x="546" y="292"/>
                  </a:lnTo>
                  <a:lnTo>
                    <a:pt x="584" y="546"/>
                  </a:lnTo>
                  <a:lnTo>
                    <a:pt x="457" y="736"/>
                  </a:lnTo>
                  <a:lnTo>
                    <a:pt x="241" y="876"/>
                  </a:lnTo>
                  <a:lnTo>
                    <a:pt x="165" y="1092"/>
                  </a:lnTo>
                  <a:lnTo>
                    <a:pt x="101" y="1320"/>
                  </a:lnTo>
                  <a:lnTo>
                    <a:pt x="0" y="1536"/>
                  </a:lnTo>
                  <a:lnTo>
                    <a:pt x="1041" y="1549"/>
                  </a:lnTo>
                  <a:lnTo>
                    <a:pt x="1295" y="736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59" name="object 5059"/>
            <p:cNvSpPr/>
            <p:nvPr/>
          </p:nvSpPr>
          <p:spPr>
            <a:xfrm>
              <a:off x="12219573" y="690776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12" y="0"/>
                  </a:moveTo>
                  <a:lnTo>
                    <a:pt x="546" y="127"/>
                  </a:lnTo>
                  <a:lnTo>
                    <a:pt x="253" y="228"/>
                  </a:lnTo>
                  <a:lnTo>
                    <a:pt x="0" y="368"/>
                  </a:lnTo>
                  <a:lnTo>
                    <a:pt x="152" y="431"/>
                  </a:lnTo>
                  <a:lnTo>
                    <a:pt x="330" y="495"/>
                  </a:lnTo>
                  <a:lnTo>
                    <a:pt x="495" y="584"/>
                  </a:lnTo>
                  <a:lnTo>
                    <a:pt x="736" y="444"/>
                  </a:lnTo>
                  <a:lnTo>
                    <a:pt x="850" y="26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7B1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0" name="object 5060"/>
            <p:cNvSpPr/>
            <p:nvPr/>
          </p:nvSpPr>
          <p:spPr>
            <a:xfrm>
              <a:off x="12234858" y="6886144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09" h="14604">
                  <a:moveTo>
                    <a:pt x="15204" y="6807"/>
                  </a:moveTo>
                  <a:lnTo>
                    <a:pt x="4203" y="6807"/>
                  </a:lnTo>
                  <a:lnTo>
                    <a:pt x="5143" y="6946"/>
                  </a:lnTo>
                  <a:lnTo>
                    <a:pt x="5854" y="10134"/>
                  </a:lnTo>
                  <a:lnTo>
                    <a:pt x="8153" y="10388"/>
                  </a:lnTo>
                  <a:lnTo>
                    <a:pt x="11696" y="11684"/>
                  </a:lnTo>
                  <a:lnTo>
                    <a:pt x="11785" y="12636"/>
                  </a:lnTo>
                  <a:lnTo>
                    <a:pt x="11087" y="13931"/>
                  </a:lnTo>
                  <a:lnTo>
                    <a:pt x="11747" y="14224"/>
                  </a:lnTo>
                  <a:lnTo>
                    <a:pt x="12712" y="13042"/>
                  </a:lnTo>
                  <a:lnTo>
                    <a:pt x="13766" y="11925"/>
                  </a:lnTo>
                  <a:lnTo>
                    <a:pt x="12407" y="9486"/>
                  </a:lnTo>
                  <a:lnTo>
                    <a:pt x="12585" y="8775"/>
                  </a:lnTo>
                  <a:lnTo>
                    <a:pt x="13538" y="8585"/>
                  </a:lnTo>
                  <a:lnTo>
                    <a:pt x="14345" y="8585"/>
                  </a:lnTo>
                  <a:lnTo>
                    <a:pt x="15204" y="6807"/>
                  </a:lnTo>
                  <a:close/>
                </a:path>
                <a:path w="16509" h="14604">
                  <a:moveTo>
                    <a:pt x="3746" y="0"/>
                  </a:moveTo>
                  <a:lnTo>
                    <a:pt x="3644" y="241"/>
                  </a:lnTo>
                  <a:lnTo>
                    <a:pt x="3517" y="457"/>
                  </a:lnTo>
                  <a:lnTo>
                    <a:pt x="3441" y="685"/>
                  </a:lnTo>
                  <a:lnTo>
                    <a:pt x="3111" y="787"/>
                  </a:lnTo>
                  <a:lnTo>
                    <a:pt x="2793" y="927"/>
                  </a:lnTo>
                  <a:lnTo>
                    <a:pt x="2451" y="1041"/>
                  </a:lnTo>
                  <a:lnTo>
                    <a:pt x="2044" y="1892"/>
                  </a:lnTo>
                  <a:lnTo>
                    <a:pt x="1752" y="2844"/>
                  </a:lnTo>
                  <a:lnTo>
                    <a:pt x="915" y="3530"/>
                  </a:lnTo>
                  <a:lnTo>
                    <a:pt x="248" y="4038"/>
                  </a:lnTo>
                  <a:lnTo>
                    <a:pt x="126" y="4432"/>
                  </a:lnTo>
                  <a:lnTo>
                    <a:pt x="0" y="5524"/>
                  </a:lnTo>
                  <a:lnTo>
                    <a:pt x="406" y="5689"/>
                  </a:lnTo>
                  <a:lnTo>
                    <a:pt x="2539" y="6654"/>
                  </a:lnTo>
                  <a:lnTo>
                    <a:pt x="444" y="8204"/>
                  </a:lnTo>
                  <a:lnTo>
                    <a:pt x="1066" y="9283"/>
                  </a:lnTo>
                  <a:lnTo>
                    <a:pt x="1917" y="8597"/>
                  </a:lnTo>
                  <a:lnTo>
                    <a:pt x="3009" y="8305"/>
                  </a:lnTo>
                  <a:lnTo>
                    <a:pt x="4203" y="6807"/>
                  </a:lnTo>
                  <a:lnTo>
                    <a:pt x="15204" y="6807"/>
                  </a:lnTo>
                  <a:lnTo>
                    <a:pt x="15455" y="6286"/>
                  </a:lnTo>
                  <a:lnTo>
                    <a:pt x="15728" y="5892"/>
                  </a:lnTo>
                  <a:lnTo>
                    <a:pt x="5918" y="5892"/>
                  </a:lnTo>
                  <a:lnTo>
                    <a:pt x="5435" y="5753"/>
                  </a:lnTo>
                  <a:lnTo>
                    <a:pt x="5099" y="4940"/>
                  </a:lnTo>
                  <a:lnTo>
                    <a:pt x="5096" y="4775"/>
                  </a:lnTo>
                  <a:lnTo>
                    <a:pt x="5587" y="4546"/>
                  </a:lnTo>
                  <a:lnTo>
                    <a:pt x="5841" y="4229"/>
                  </a:lnTo>
                  <a:lnTo>
                    <a:pt x="3438" y="2933"/>
                  </a:lnTo>
                  <a:lnTo>
                    <a:pt x="3549" y="2501"/>
                  </a:lnTo>
                  <a:lnTo>
                    <a:pt x="4406" y="304"/>
                  </a:lnTo>
                  <a:lnTo>
                    <a:pt x="3746" y="0"/>
                  </a:lnTo>
                  <a:close/>
                </a:path>
                <a:path w="16509" h="14604">
                  <a:moveTo>
                    <a:pt x="14200" y="8885"/>
                  </a:moveTo>
                  <a:close/>
                </a:path>
                <a:path w="16509" h="14604">
                  <a:moveTo>
                    <a:pt x="14345" y="8585"/>
                  </a:moveTo>
                  <a:lnTo>
                    <a:pt x="13538" y="8585"/>
                  </a:lnTo>
                  <a:lnTo>
                    <a:pt x="14200" y="8885"/>
                  </a:lnTo>
                  <a:lnTo>
                    <a:pt x="14345" y="8585"/>
                  </a:lnTo>
                  <a:close/>
                </a:path>
                <a:path w="16509" h="14604">
                  <a:moveTo>
                    <a:pt x="7569" y="2603"/>
                  </a:moveTo>
                  <a:lnTo>
                    <a:pt x="6739" y="4102"/>
                  </a:lnTo>
                  <a:lnTo>
                    <a:pt x="6621" y="4699"/>
                  </a:lnTo>
                  <a:lnTo>
                    <a:pt x="6756" y="4940"/>
                  </a:lnTo>
                  <a:lnTo>
                    <a:pt x="6857" y="5384"/>
                  </a:lnTo>
                  <a:lnTo>
                    <a:pt x="5918" y="5892"/>
                  </a:lnTo>
                  <a:lnTo>
                    <a:pt x="15728" y="5892"/>
                  </a:lnTo>
                  <a:lnTo>
                    <a:pt x="16141" y="5295"/>
                  </a:lnTo>
                  <a:lnTo>
                    <a:pt x="13144" y="5295"/>
                  </a:lnTo>
                  <a:lnTo>
                    <a:pt x="12586" y="4775"/>
                  </a:lnTo>
                  <a:lnTo>
                    <a:pt x="9817" y="4775"/>
                  </a:lnTo>
                  <a:lnTo>
                    <a:pt x="9808" y="4533"/>
                  </a:lnTo>
                  <a:lnTo>
                    <a:pt x="8699" y="4533"/>
                  </a:lnTo>
                  <a:lnTo>
                    <a:pt x="7569" y="2603"/>
                  </a:lnTo>
                  <a:close/>
                </a:path>
                <a:path w="16509" h="14604">
                  <a:moveTo>
                    <a:pt x="15084" y="2501"/>
                  </a:moveTo>
                  <a:lnTo>
                    <a:pt x="14668" y="2501"/>
                  </a:lnTo>
                  <a:lnTo>
                    <a:pt x="13144" y="5295"/>
                  </a:lnTo>
                  <a:lnTo>
                    <a:pt x="16141" y="5295"/>
                  </a:lnTo>
                  <a:lnTo>
                    <a:pt x="16040" y="4699"/>
                  </a:lnTo>
                  <a:lnTo>
                    <a:pt x="15709" y="4038"/>
                  </a:lnTo>
                  <a:lnTo>
                    <a:pt x="15341" y="2933"/>
                  </a:lnTo>
                  <a:lnTo>
                    <a:pt x="15084" y="2501"/>
                  </a:lnTo>
                  <a:close/>
                </a:path>
                <a:path w="16509" h="14604">
                  <a:moveTo>
                    <a:pt x="11810" y="4051"/>
                  </a:moveTo>
                  <a:lnTo>
                    <a:pt x="10464" y="4229"/>
                  </a:lnTo>
                  <a:lnTo>
                    <a:pt x="9804" y="4432"/>
                  </a:lnTo>
                  <a:lnTo>
                    <a:pt x="9994" y="4699"/>
                  </a:lnTo>
                  <a:lnTo>
                    <a:pt x="9817" y="4775"/>
                  </a:lnTo>
                  <a:lnTo>
                    <a:pt x="12586" y="4775"/>
                  </a:lnTo>
                  <a:lnTo>
                    <a:pt x="11810" y="4051"/>
                  </a:lnTo>
                  <a:close/>
                </a:path>
                <a:path w="16509" h="14604">
                  <a:moveTo>
                    <a:pt x="9804" y="4432"/>
                  </a:moveTo>
                  <a:lnTo>
                    <a:pt x="8699" y="4533"/>
                  </a:lnTo>
                  <a:lnTo>
                    <a:pt x="9808" y="4533"/>
                  </a:lnTo>
                  <a:close/>
                </a:path>
                <a:path w="16509" h="14604">
                  <a:moveTo>
                    <a:pt x="12014" y="1397"/>
                  </a:moveTo>
                  <a:lnTo>
                    <a:pt x="11929" y="2603"/>
                  </a:lnTo>
                  <a:lnTo>
                    <a:pt x="12052" y="3530"/>
                  </a:lnTo>
                  <a:lnTo>
                    <a:pt x="14668" y="2501"/>
                  </a:lnTo>
                  <a:lnTo>
                    <a:pt x="15084" y="2501"/>
                  </a:lnTo>
                  <a:lnTo>
                    <a:pt x="14864" y="2133"/>
                  </a:lnTo>
                  <a:lnTo>
                    <a:pt x="13004" y="2133"/>
                  </a:lnTo>
                  <a:lnTo>
                    <a:pt x="12014" y="1397"/>
                  </a:lnTo>
                  <a:close/>
                </a:path>
                <a:path w="16509" h="14604">
                  <a:moveTo>
                    <a:pt x="14592" y="1676"/>
                  </a:moveTo>
                  <a:lnTo>
                    <a:pt x="13004" y="2133"/>
                  </a:lnTo>
                  <a:lnTo>
                    <a:pt x="14864" y="2133"/>
                  </a:lnTo>
                  <a:lnTo>
                    <a:pt x="14592" y="1676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1" name="object 5061"/>
            <p:cNvSpPr/>
            <p:nvPr/>
          </p:nvSpPr>
          <p:spPr>
            <a:xfrm>
              <a:off x="12235052" y="6892957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4">
                  <a:moveTo>
                    <a:pt x="4000" y="0"/>
                  </a:moveTo>
                  <a:lnTo>
                    <a:pt x="3530" y="571"/>
                  </a:lnTo>
                  <a:lnTo>
                    <a:pt x="2819" y="1498"/>
                  </a:lnTo>
                  <a:lnTo>
                    <a:pt x="1727" y="1803"/>
                  </a:lnTo>
                  <a:lnTo>
                    <a:pt x="876" y="2476"/>
                  </a:lnTo>
                  <a:lnTo>
                    <a:pt x="888" y="3378"/>
                  </a:lnTo>
                  <a:lnTo>
                    <a:pt x="965" y="4279"/>
                  </a:lnTo>
                  <a:lnTo>
                    <a:pt x="1435" y="6057"/>
                  </a:lnTo>
                  <a:lnTo>
                    <a:pt x="977" y="6553"/>
                  </a:lnTo>
                  <a:lnTo>
                    <a:pt x="0" y="6121"/>
                  </a:lnTo>
                  <a:lnTo>
                    <a:pt x="50" y="6692"/>
                  </a:lnTo>
                  <a:lnTo>
                    <a:pt x="177" y="7772"/>
                  </a:lnTo>
                  <a:lnTo>
                    <a:pt x="1130" y="8166"/>
                  </a:lnTo>
                  <a:lnTo>
                    <a:pt x="1816" y="8877"/>
                  </a:lnTo>
                  <a:lnTo>
                    <a:pt x="2400" y="9664"/>
                  </a:lnTo>
                  <a:lnTo>
                    <a:pt x="3467" y="9143"/>
                  </a:lnTo>
                  <a:lnTo>
                    <a:pt x="4140" y="9448"/>
                  </a:lnTo>
                  <a:lnTo>
                    <a:pt x="4419" y="10604"/>
                  </a:lnTo>
                  <a:lnTo>
                    <a:pt x="5384" y="11023"/>
                  </a:lnTo>
                  <a:lnTo>
                    <a:pt x="6337" y="11493"/>
                  </a:lnTo>
                  <a:lnTo>
                    <a:pt x="5791" y="12852"/>
                  </a:lnTo>
                  <a:lnTo>
                    <a:pt x="6642" y="12776"/>
                  </a:lnTo>
                  <a:lnTo>
                    <a:pt x="7492" y="11150"/>
                  </a:lnTo>
                  <a:lnTo>
                    <a:pt x="8686" y="13715"/>
                  </a:lnTo>
                  <a:lnTo>
                    <a:pt x="9944" y="13919"/>
                  </a:lnTo>
                  <a:lnTo>
                    <a:pt x="10782" y="14350"/>
                  </a:lnTo>
                  <a:lnTo>
                    <a:pt x="11087" y="13677"/>
                  </a:lnTo>
                  <a:lnTo>
                    <a:pt x="10680" y="13144"/>
                  </a:lnTo>
                  <a:lnTo>
                    <a:pt x="10794" y="12598"/>
                  </a:lnTo>
                  <a:lnTo>
                    <a:pt x="11036" y="12052"/>
                  </a:lnTo>
                  <a:lnTo>
                    <a:pt x="10134" y="11976"/>
                  </a:lnTo>
                  <a:lnTo>
                    <a:pt x="8496" y="12153"/>
                  </a:lnTo>
                  <a:lnTo>
                    <a:pt x="9474" y="9677"/>
                  </a:lnTo>
                  <a:lnTo>
                    <a:pt x="8077" y="7226"/>
                  </a:lnTo>
                  <a:lnTo>
                    <a:pt x="10883" y="7111"/>
                  </a:lnTo>
                  <a:lnTo>
                    <a:pt x="11582" y="5816"/>
                  </a:lnTo>
                  <a:lnTo>
                    <a:pt x="11493" y="4864"/>
                  </a:lnTo>
                  <a:lnTo>
                    <a:pt x="7950" y="3568"/>
                  </a:lnTo>
                  <a:lnTo>
                    <a:pt x="5664" y="3314"/>
                  </a:lnTo>
                  <a:lnTo>
                    <a:pt x="4940" y="12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2" name="object 5062"/>
            <p:cNvSpPr/>
            <p:nvPr/>
          </p:nvSpPr>
          <p:spPr>
            <a:xfrm>
              <a:off x="12233931" y="687862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5130" y="0"/>
                  </a:moveTo>
                  <a:lnTo>
                    <a:pt x="3784" y="647"/>
                  </a:lnTo>
                  <a:lnTo>
                    <a:pt x="3492" y="1320"/>
                  </a:lnTo>
                  <a:lnTo>
                    <a:pt x="4140" y="1714"/>
                  </a:lnTo>
                  <a:lnTo>
                    <a:pt x="4673" y="2197"/>
                  </a:lnTo>
                  <a:lnTo>
                    <a:pt x="4229" y="3009"/>
                  </a:lnTo>
                  <a:lnTo>
                    <a:pt x="3517" y="4254"/>
                  </a:lnTo>
                  <a:lnTo>
                    <a:pt x="2679" y="5359"/>
                  </a:lnTo>
                  <a:lnTo>
                    <a:pt x="977" y="5003"/>
                  </a:lnTo>
                  <a:lnTo>
                    <a:pt x="317" y="4711"/>
                  </a:lnTo>
                  <a:lnTo>
                    <a:pt x="215" y="4927"/>
                  </a:lnTo>
                  <a:lnTo>
                    <a:pt x="126" y="5168"/>
                  </a:lnTo>
                  <a:lnTo>
                    <a:pt x="0" y="5397"/>
                  </a:lnTo>
                  <a:lnTo>
                    <a:pt x="1930" y="5600"/>
                  </a:lnTo>
                  <a:lnTo>
                    <a:pt x="2184" y="7569"/>
                  </a:lnTo>
                  <a:lnTo>
                    <a:pt x="3378" y="8559"/>
                  </a:lnTo>
                  <a:lnTo>
                    <a:pt x="3721" y="8445"/>
                  </a:lnTo>
                  <a:lnTo>
                    <a:pt x="4038" y="8305"/>
                  </a:lnTo>
                  <a:lnTo>
                    <a:pt x="4368" y="8204"/>
                  </a:lnTo>
                  <a:lnTo>
                    <a:pt x="3848" y="6527"/>
                  </a:lnTo>
                  <a:lnTo>
                    <a:pt x="4127" y="5041"/>
                  </a:lnTo>
                  <a:lnTo>
                    <a:pt x="7340" y="4254"/>
                  </a:lnTo>
                  <a:lnTo>
                    <a:pt x="6769" y="2806"/>
                  </a:lnTo>
                  <a:lnTo>
                    <a:pt x="6565" y="1727"/>
                  </a:lnTo>
                  <a:lnTo>
                    <a:pt x="6261" y="304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3" name="object 5063"/>
            <p:cNvSpPr/>
            <p:nvPr/>
          </p:nvSpPr>
          <p:spPr>
            <a:xfrm>
              <a:off x="12226582" y="688113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4">
                  <a:moveTo>
                    <a:pt x="2794" y="11798"/>
                  </a:moveTo>
                  <a:lnTo>
                    <a:pt x="1739" y="9956"/>
                  </a:lnTo>
                  <a:lnTo>
                    <a:pt x="876" y="10922"/>
                  </a:lnTo>
                  <a:lnTo>
                    <a:pt x="482" y="12103"/>
                  </a:lnTo>
                  <a:lnTo>
                    <a:pt x="0" y="13258"/>
                  </a:lnTo>
                  <a:lnTo>
                    <a:pt x="2705" y="11950"/>
                  </a:lnTo>
                  <a:lnTo>
                    <a:pt x="2794" y="11798"/>
                  </a:lnTo>
                  <a:close/>
                </a:path>
                <a:path w="8890" h="13334">
                  <a:moveTo>
                    <a:pt x="8394" y="838"/>
                  </a:moveTo>
                  <a:lnTo>
                    <a:pt x="8089" y="0"/>
                  </a:lnTo>
                  <a:lnTo>
                    <a:pt x="6502" y="2413"/>
                  </a:lnTo>
                  <a:lnTo>
                    <a:pt x="4495" y="4584"/>
                  </a:lnTo>
                  <a:lnTo>
                    <a:pt x="3492" y="7378"/>
                  </a:lnTo>
                  <a:lnTo>
                    <a:pt x="2794" y="9880"/>
                  </a:lnTo>
                  <a:lnTo>
                    <a:pt x="4749" y="7785"/>
                  </a:lnTo>
                  <a:lnTo>
                    <a:pt x="5753" y="6007"/>
                  </a:lnTo>
                  <a:lnTo>
                    <a:pt x="6743" y="4191"/>
                  </a:lnTo>
                  <a:lnTo>
                    <a:pt x="7340" y="2895"/>
                  </a:lnTo>
                  <a:lnTo>
                    <a:pt x="7658" y="2209"/>
                  </a:lnTo>
                  <a:lnTo>
                    <a:pt x="7950" y="1498"/>
                  </a:lnTo>
                  <a:lnTo>
                    <a:pt x="8394" y="838"/>
                  </a:lnTo>
                  <a:close/>
                </a:path>
              </a:pathLst>
            </a:custGeom>
            <a:solidFill>
              <a:srgbClr val="DA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4" name="object 5064"/>
            <p:cNvSpPr/>
            <p:nvPr/>
          </p:nvSpPr>
          <p:spPr>
            <a:xfrm>
              <a:off x="12237054" y="6858289"/>
              <a:ext cx="12065" cy="21590"/>
            </a:xfrm>
            <a:custGeom>
              <a:avLst/>
              <a:gdLst/>
              <a:ahLst/>
              <a:cxnLst/>
              <a:rect l="l" t="t" r="r" b="b"/>
              <a:pathLst>
                <a:path w="12065" h="21590">
                  <a:moveTo>
                    <a:pt x="9563" y="0"/>
                  </a:moveTo>
                  <a:lnTo>
                    <a:pt x="9207" y="698"/>
                  </a:lnTo>
                  <a:lnTo>
                    <a:pt x="9004" y="1511"/>
                  </a:lnTo>
                  <a:lnTo>
                    <a:pt x="8064" y="1714"/>
                  </a:lnTo>
                  <a:lnTo>
                    <a:pt x="7327" y="2997"/>
                  </a:lnTo>
                  <a:lnTo>
                    <a:pt x="7264" y="5397"/>
                  </a:lnTo>
                  <a:lnTo>
                    <a:pt x="7302" y="7797"/>
                  </a:lnTo>
                  <a:lnTo>
                    <a:pt x="3416" y="10744"/>
                  </a:lnTo>
                  <a:lnTo>
                    <a:pt x="3225" y="12801"/>
                  </a:lnTo>
                  <a:lnTo>
                    <a:pt x="2806" y="14643"/>
                  </a:lnTo>
                  <a:lnTo>
                    <a:pt x="0" y="20688"/>
                  </a:lnTo>
                  <a:lnTo>
                    <a:pt x="698" y="20980"/>
                  </a:lnTo>
                  <a:lnTo>
                    <a:pt x="1930" y="18783"/>
                  </a:lnTo>
                  <a:lnTo>
                    <a:pt x="3302" y="16700"/>
                  </a:lnTo>
                  <a:lnTo>
                    <a:pt x="6210" y="16090"/>
                  </a:lnTo>
                  <a:lnTo>
                    <a:pt x="6311" y="15747"/>
                  </a:lnTo>
                  <a:lnTo>
                    <a:pt x="6413" y="15544"/>
                  </a:lnTo>
                  <a:lnTo>
                    <a:pt x="6413" y="12941"/>
                  </a:lnTo>
                  <a:lnTo>
                    <a:pt x="9232" y="9055"/>
                  </a:lnTo>
                  <a:lnTo>
                    <a:pt x="10147" y="9601"/>
                  </a:lnTo>
                  <a:lnTo>
                    <a:pt x="9359" y="10388"/>
                  </a:lnTo>
                  <a:lnTo>
                    <a:pt x="9918" y="10858"/>
                  </a:lnTo>
                  <a:lnTo>
                    <a:pt x="11658" y="10058"/>
                  </a:lnTo>
                  <a:lnTo>
                    <a:pt x="11899" y="8889"/>
                  </a:lnTo>
                  <a:lnTo>
                    <a:pt x="8229" y="7010"/>
                  </a:lnTo>
                  <a:lnTo>
                    <a:pt x="8216" y="5511"/>
                  </a:lnTo>
                  <a:lnTo>
                    <a:pt x="9677" y="2844"/>
                  </a:lnTo>
                  <a:lnTo>
                    <a:pt x="9423" y="1409"/>
                  </a:lnTo>
                  <a:lnTo>
                    <a:pt x="10223" y="304"/>
                  </a:lnTo>
                  <a:lnTo>
                    <a:pt x="9563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5" name="object 5065"/>
            <p:cNvSpPr/>
            <p:nvPr/>
          </p:nvSpPr>
          <p:spPr>
            <a:xfrm>
              <a:off x="12239318" y="6861277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5080" y="0"/>
                  </a:moveTo>
                  <a:lnTo>
                    <a:pt x="2819" y="3556"/>
                  </a:lnTo>
                  <a:lnTo>
                    <a:pt x="152" y="6946"/>
                  </a:lnTo>
                  <a:lnTo>
                    <a:pt x="0" y="11417"/>
                  </a:lnTo>
                  <a:lnTo>
                    <a:pt x="342" y="11595"/>
                  </a:lnTo>
                  <a:lnTo>
                    <a:pt x="533" y="11658"/>
                  </a:lnTo>
                  <a:lnTo>
                    <a:pt x="965" y="9817"/>
                  </a:lnTo>
                  <a:lnTo>
                    <a:pt x="1143" y="7759"/>
                  </a:lnTo>
                  <a:lnTo>
                    <a:pt x="5041" y="4813"/>
                  </a:lnTo>
                  <a:lnTo>
                    <a:pt x="5003" y="2413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CC2B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6" name="object 5066"/>
            <p:cNvSpPr/>
            <p:nvPr/>
          </p:nvSpPr>
          <p:spPr>
            <a:xfrm>
              <a:off x="12234256" y="687871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209" y="0"/>
                  </a:moveTo>
                  <a:lnTo>
                    <a:pt x="419" y="2413"/>
                  </a:lnTo>
                  <a:lnTo>
                    <a:pt x="736" y="3251"/>
                  </a:lnTo>
                  <a:lnTo>
                    <a:pt x="279" y="3911"/>
                  </a:lnTo>
                  <a:lnTo>
                    <a:pt x="0" y="4622"/>
                  </a:lnTo>
                  <a:lnTo>
                    <a:pt x="215" y="4711"/>
                  </a:lnTo>
                  <a:lnTo>
                    <a:pt x="660" y="4914"/>
                  </a:lnTo>
                  <a:lnTo>
                    <a:pt x="1879" y="2260"/>
                  </a:lnTo>
                  <a:lnTo>
                    <a:pt x="2159" y="1714"/>
                  </a:lnTo>
                  <a:lnTo>
                    <a:pt x="2501" y="1270"/>
                  </a:lnTo>
                  <a:lnTo>
                    <a:pt x="3162" y="1244"/>
                  </a:lnTo>
                  <a:lnTo>
                    <a:pt x="3263" y="1003"/>
                  </a:lnTo>
                  <a:lnTo>
                    <a:pt x="3365" y="800"/>
                  </a:lnTo>
                  <a:lnTo>
                    <a:pt x="3467" y="558"/>
                  </a:lnTo>
                  <a:lnTo>
                    <a:pt x="2413" y="76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7" name="object 5067"/>
            <p:cNvSpPr/>
            <p:nvPr/>
          </p:nvSpPr>
          <p:spPr>
            <a:xfrm>
              <a:off x="12236461" y="687269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857" y="0"/>
                  </a:moveTo>
                  <a:lnTo>
                    <a:pt x="1892" y="2006"/>
                  </a:lnTo>
                  <a:lnTo>
                    <a:pt x="0" y="6007"/>
                  </a:lnTo>
                  <a:lnTo>
                    <a:pt x="393" y="6172"/>
                  </a:lnTo>
                  <a:lnTo>
                    <a:pt x="596" y="6273"/>
                  </a:lnTo>
                  <a:lnTo>
                    <a:pt x="3390" y="241"/>
                  </a:lnTo>
                  <a:lnTo>
                    <a:pt x="3035" y="8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DA31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8" name="object 5068"/>
            <p:cNvSpPr/>
            <p:nvPr/>
          </p:nvSpPr>
          <p:spPr>
            <a:xfrm>
              <a:off x="12215760" y="6924851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09" h="15240">
                  <a:moveTo>
                    <a:pt x="15481" y="0"/>
                  </a:moveTo>
                  <a:lnTo>
                    <a:pt x="13538" y="723"/>
                  </a:lnTo>
                  <a:lnTo>
                    <a:pt x="12992" y="1231"/>
                  </a:lnTo>
                  <a:lnTo>
                    <a:pt x="12344" y="1473"/>
                  </a:lnTo>
                  <a:lnTo>
                    <a:pt x="11595" y="1435"/>
                  </a:lnTo>
                  <a:lnTo>
                    <a:pt x="10795" y="3263"/>
                  </a:lnTo>
                  <a:lnTo>
                    <a:pt x="8801" y="4698"/>
                  </a:lnTo>
                  <a:lnTo>
                    <a:pt x="9766" y="7086"/>
                  </a:lnTo>
                  <a:lnTo>
                    <a:pt x="9652" y="7492"/>
                  </a:lnTo>
                  <a:lnTo>
                    <a:pt x="9956" y="8166"/>
                  </a:lnTo>
                  <a:lnTo>
                    <a:pt x="8737" y="8242"/>
                  </a:lnTo>
                  <a:lnTo>
                    <a:pt x="8559" y="7492"/>
                  </a:lnTo>
                  <a:lnTo>
                    <a:pt x="8153" y="7137"/>
                  </a:lnTo>
                  <a:lnTo>
                    <a:pt x="5308" y="6781"/>
                  </a:lnTo>
                  <a:lnTo>
                    <a:pt x="3098" y="8420"/>
                  </a:lnTo>
                  <a:lnTo>
                    <a:pt x="647" y="9334"/>
                  </a:lnTo>
                  <a:lnTo>
                    <a:pt x="495" y="9817"/>
                  </a:lnTo>
                  <a:lnTo>
                    <a:pt x="952" y="10579"/>
                  </a:lnTo>
                  <a:lnTo>
                    <a:pt x="0" y="10680"/>
                  </a:lnTo>
                  <a:lnTo>
                    <a:pt x="63" y="11341"/>
                  </a:lnTo>
                  <a:lnTo>
                    <a:pt x="508" y="11696"/>
                  </a:lnTo>
                  <a:lnTo>
                    <a:pt x="1054" y="11963"/>
                  </a:lnTo>
                  <a:lnTo>
                    <a:pt x="2019" y="11595"/>
                  </a:lnTo>
                  <a:lnTo>
                    <a:pt x="3302" y="10579"/>
                  </a:lnTo>
                  <a:lnTo>
                    <a:pt x="3848" y="10185"/>
                  </a:lnTo>
                  <a:lnTo>
                    <a:pt x="4394" y="10286"/>
                  </a:lnTo>
                  <a:lnTo>
                    <a:pt x="4953" y="10515"/>
                  </a:lnTo>
                  <a:lnTo>
                    <a:pt x="6896" y="9220"/>
                  </a:lnTo>
                  <a:lnTo>
                    <a:pt x="8267" y="8915"/>
                  </a:lnTo>
                  <a:lnTo>
                    <a:pt x="8216" y="11175"/>
                  </a:lnTo>
                  <a:lnTo>
                    <a:pt x="8737" y="12674"/>
                  </a:lnTo>
                  <a:lnTo>
                    <a:pt x="12065" y="11925"/>
                  </a:lnTo>
                  <a:lnTo>
                    <a:pt x="12547" y="12738"/>
                  </a:lnTo>
                  <a:lnTo>
                    <a:pt x="14643" y="14643"/>
                  </a:lnTo>
                  <a:lnTo>
                    <a:pt x="15633" y="13868"/>
                  </a:lnTo>
                  <a:lnTo>
                    <a:pt x="16408" y="12331"/>
                  </a:lnTo>
                  <a:lnTo>
                    <a:pt x="16484" y="12115"/>
                  </a:lnTo>
                  <a:lnTo>
                    <a:pt x="16459" y="11887"/>
                  </a:lnTo>
                  <a:lnTo>
                    <a:pt x="16344" y="11696"/>
                  </a:lnTo>
                  <a:lnTo>
                    <a:pt x="13982" y="12496"/>
                  </a:lnTo>
                  <a:lnTo>
                    <a:pt x="12458" y="8737"/>
                  </a:lnTo>
                  <a:lnTo>
                    <a:pt x="12750" y="8026"/>
                  </a:lnTo>
                  <a:lnTo>
                    <a:pt x="15709" y="8242"/>
                  </a:lnTo>
                  <a:lnTo>
                    <a:pt x="15163" y="7683"/>
                  </a:lnTo>
                  <a:lnTo>
                    <a:pt x="16344" y="6984"/>
                  </a:lnTo>
                  <a:lnTo>
                    <a:pt x="15557" y="6438"/>
                  </a:lnTo>
                  <a:lnTo>
                    <a:pt x="14452" y="5994"/>
                  </a:lnTo>
                  <a:lnTo>
                    <a:pt x="13042" y="5930"/>
                  </a:lnTo>
                  <a:lnTo>
                    <a:pt x="12700" y="4381"/>
                  </a:lnTo>
                  <a:lnTo>
                    <a:pt x="13296" y="3390"/>
                  </a:lnTo>
                  <a:lnTo>
                    <a:pt x="14401" y="3022"/>
                  </a:lnTo>
                  <a:lnTo>
                    <a:pt x="15240" y="2298"/>
                  </a:lnTo>
                  <a:lnTo>
                    <a:pt x="15544" y="1574"/>
                  </a:lnTo>
                  <a:lnTo>
                    <a:pt x="16040" y="838"/>
                  </a:lnTo>
                  <a:lnTo>
                    <a:pt x="15481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69" name="object 5069"/>
            <p:cNvSpPr/>
            <p:nvPr/>
          </p:nvSpPr>
          <p:spPr>
            <a:xfrm>
              <a:off x="12217132" y="6923902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600" y="0"/>
                  </a:moveTo>
                  <a:lnTo>
                    <a:pt x="0" y="1727"/>
                  </a:lnTo>
                  <a:lnTo>
                    <a:pt x="1612" y="1993"/>
                  </a:lnTo>
                  <a:lnTo>
                    <a:pt x="2679" y="2997"/>
                  </a:lnTo>
                  <a:lnTo>
                    <a:pt x="3619" y="4254"/>
                  </a:lnTo>
                  <a:lnTo>
                    <a:pt x="3949" y="4737"/>
                  </a:lnTo>
                  <a:lnTo>
                    <a:pt x="3911" y="5753"/>
                  </a:lnTo>
                  <a:lnTo>
                    <a:pt x="6845" y="5156"/>
                  </a:lnTo>
                  <a:lnTo>
                    <a:pt x="6146" y="7188"/>
                  </a:lnTo>
                  <a:lnTo>
                    <a:pt x="6769" y="8089"/>
                  </a:lnTo>
                  <a:lnTo>
                    <a:pt x="7315" y="7683"/>
                  </a:lnTo>
                  <a:lnTo>
                    <a:pt x="7861" y="7785"/>
                  </a:lnTo>
                  <a:lnTo>
                    <a:pt x="8407" y="8039"/>
                  </a:lnTo>
                  <a:lnTo>
                    <a:pt x="7416" y="5651"/>
                  </a:lnTo>
                  <a:lnTo>
                    <a:pt x="9423" y="4203"/>
                  </a:lnTo>
                  <a:lnTo>
                    <a:pt x="10210" y="2387"/>
                  </a:lnTo>
                  <a:lnTo>
                    <a:pt x="9550" y="2082"/>
                  </a:lnTo>
                  <a:lnTo>
                    <a:pt x="7899" y="2920"/>
                  </a:lnTo>
                  <a:lnTo>
                    <a:pt x="6502" y="1447"/>
                  </a:lnTo>
                  <a:lnTo>
                    <a:pt x="4914" y="1574"/>
                  </a:lnTo>
                  <a:lnTo>
                    <a:pt x="3263" y="107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E2E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0" name="object 5070"/>
            <p:cNvSpPr/>
            <p:nvPr/>
          </p:nvSpPr>
          <p:spPr>
            <a:xfrm>
              <a:off x="12214623" y="692336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0" y="0"/>
                  </a:moveTo>
                  <a:lnTo>
                    <a:pt x="994" y="5575"/>
                  </a:lnTo>
                  <a:lnTo>
                    <a:pt x="1447" y="7899"/>
                  </a:lnTo>
                  <a:lnTo>
                    <a:pt x="4648" y="7365"/>
                  </a:lnTo>
                  <a:lnTo>
                    <a:pt x="4114" y="5575"/>
                  </a:lnTo>
                  <a:lnTo>
                    <a:pt x="1092" y="4864"/>
                  </a:lnTo>
                  <a:lnTo>
                    <a:pt x="2501" y="2260"/>
                  </a:lnTo>
                  <a:lnTo>
                    <a:pt x="2108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1" name="object 5071"/>
            <p:cNvSpPr/>
            <p:nvPr/>
          </p:nvSpPr>
          <p:spPr>
            <a:xfrm>
              <a:off x="12207718" y="69229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4" y="0"/>
                  </a:moveTo>
                  <a:lnTo>
                    <a:pt x="124" y="1117"/>
                  </a:lnTo>
                  <a:lnTo>
                    <a:pt x="0" y="1828"/>
                  </a:lnTo>
                  <a:lnTo>
                    <a:pt x="533" y="2628"/>
                  </a:lnTo>
                  <a:lnTo>
                    <a:pt x="1193" y="2933"/>
                  </a:lnTo>
                  <a:lnTo>
                    <a:pt x="3086" y="111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2" name="object 5072"/>
            <p:cNvSpPr/>
            <p:nvPr/>
          </p:nvSpPr>
          <p:spPr>
            <a:xfrm>
              <a:off x="12214477" y="693292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14" y="0"/>
                  </a:moveTo>
                  <a:lnTo>
                    <a:pt x="431" y="952"/>
                  </a:lnTo>
                  <a:lnTo>
                    <a:pt x="0" y="1905"/>
                  </a:lnTo>
                  <a:lnTo>
                    <a:pt x="1282" y="2603"/>
                  </a:lnTo>
                  <a:lnTo>
                    <a:pt x="2235" y="2501"/>
                  </a:lnTo>
                  <a:lnTo>
                    <a:pt x="1777" y="1739"/>
                  </a:lnTo>
                  <a:lnTo>
                    <a:pt x="1930" y="1257"/>
                  </a:lnTo>
                  <a:lnTo>
                    <a:pt x="1879" y="609"/>
                  </a:lnTo>
                  <a:lnTo>
                    <a:pt x="1447" y="25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3" name="object 5073"/>
            <p:cNvSpPr/>
            <p:nvPr/>
          </p:nvSpPr>
          <p:spPr>
            <a:xfrm>
              <a:off x="12216010" y="691839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231" y="0"/>
                  </a:moveTo>
                  <a:lnTo>
                    <a:pt x="825" y="888"/>
                  </a:lnTo>
                  <a:lnTo>
                    <a:pt x="393" y="1765"/>
                  </a:lnTo>
                  <a:lnTo>
                    <a:pt x="0" y="2641"/>
                  </a:lnTo>
                  <a:lnTo>
                    <a:pt x="1841" y="1562"/>
                  </a:lnTo>
                  <a:lnTo>
                    <a:pt x="2044" y="1142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92C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4" name="object 5074"/>
            <p:cNvSpPr/>
            <p:nvPr/>
          </p:nvSpPr>
          <p:spPr>
            <a:xfrm>
              <a:off x="12208176" y="69255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" y="0"/>
                  </a:moveTo>
                  <a:lnTo>
                    <a:pt x="25" y="660"/>
                  </a:lnTo>
                  <a:lnTo>
                    <a:pt x="0" y="1016"/>
                  </a:lnTo>
                  <a:lnTo>
                    <a:pt x="253" y="762"/>
                  </a:lnTo>
                  <a:lnTo>
                    <a:pt x="736" y="304"/>
                  </a:lnTo>
                  <a:lnTo>
                    <a:pt x="520" y="203"/>
                  </a:lnTo>
                  <a:lnTo>
                    <a:pt x="292" y="10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5" name="object 5075"/>
            <p:cNvSpPr/>
            <p:nvPr/>
          </p:nvSpPr>
          <p:spPr>
            <a:xfrm>
              <a:off x="12212292" y="69192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89" y="0"/>
                  </a:moveTo>
                  <a:lnTo>
                    <a:pt x="901" y="342"/>
                  </a:lnTo>
                  <a:lnTo>
                    <a:pt x="381" y="254"/>
                  </a:lnTo>
                  <a:lnTo>
                    <a:pt x="0" y="1143"/>
                  </a:lnTo>
                  <a:lnTo>
                    <a:pt x="241" y="1778"/>
                  </a:lnTo>
                  <a:lnTo>
                    <a:pt x="1092" y="2209"/>
                  </a:lnTo>
                  <a:lnTo>
                    <a:pt x="1244" y="1562"/>
                  </a:lnTo>
                  <a:lnTo>
                    <a:pt x="2247" y="1206"/>
                  </a:lnTo>
                  <a:lnTo>
                    <a:pt x="1930" y="508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6" name="object 5076"/>
            <p:cNvSpPr/>
            <p:nvPr/>
          </p:nvSpPr>
          <p:spPr>
            <a:xfrm>
              <a:off x="12223949" y="6940499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4" h="21590">
                  <a:moveTo>
                    <a:pt x="15357" y="8280"/>
                  </a:moveTo>
                  <a:lnTo>
                    <a:pt x="10007" y="8280"/>
                  </a:lnTo>
                  <a:lnTo>
                    <a:pt x="11404" y="9969"/>
                  </a:lnTo>
                  <a:lnTo>
                    <a:pt x="11849" y="12103"/>
                  </a:lnTo>
                  <a:lnTo>
                    <a:pt x="10896" y="14312"/>
                  </a:lnTo>
                  <a:lnTo>
                    <a:pt x="10767" y="14820"/>
                  </a:lnTo>
                  <a:lnTo>
                    <a:pt x="10667" y="15125"/>
                  </a:lnTo>
                  <a:lnTo>
                    <a:pt x="10020" y="16573"/>
                  </a:lnTo>
                  <a:lnTo>
                    <a:pt x="8597" y="17094"/>
                  </a:lnTo>
                  <a:lnTo>
                    <a:pt x="10159" y="19824"/>
                  </a:lnTo>
                  <a:lnTo>
                    <a:pt x="11468" y="20459"/>
                  </a:lnTo>
                  <a:lnTo>
                    <a:pt x="14122" y="21196"/>
                  </a:lnTo>
                  <a:lnTo>
                    <a:pt x="14719" y="20561"/>
                  </a:lnTo>
                  <a:lnTo>
                    <a:pt x="14260" y="17094"/>
                  </a:lnTo>
                  <a:lnTo>
                    <a:pt x="14173" y="16624"/>
                  </a:lnTo>
                  <a:lnTo>
                    <a:pt x="16840" y="16306"/>
                  </a:lnTo>
                  <a:lnTo>
                    <a:pt x="16935" y="14820"/>
                  </a:lnTo>
                  <a:lnTo>
                    <a:pt x="17170" y="14478"/>
                  </a:lnTo>
                  <a:lnTo>
                    <a:pt x="17985" y="14478"/>
                  </a:lnTo>
                  <a:lnTo>
                    <a:pt x="17098" y="13195"/>
                  </a:lnTo>
                  <a:lnTo>
                    <a:pt x="15062" y="13195"/>
                  </a:lnTo>
                  <a:lnTo>
                    <a:pt x="15341" y="10731"/>
                  </a:lnTo>
                  <a:lnTo>
                    <a:pt x="13655" y="9372"/>
                  </a:lnTo>
                  <a:lnTo>
                    <a:pt x="15608" y="8445"/>
                  </a:lnTo>
                  <a:lnTo>
                    <a:pt x="15357" y="8280"/>
                  </a:lnTo>
                  <a:close/>
                </a:path>
                <a:path w="20954" h="21590">
                  <a:moveTo>
                    <a:pt x="19342" y="12611"/>
                  </a:moveTo>
                  <a:lnTo>
                    <a:pt x="18059" y="14566"/>
                  </a:lnTo>
                  <a:lnTo>
                    <a:pt x="18440" y="14605"/>
                  </a:lnTo>
                  <a:lnTo>
                    <a:pt x="19164" y="14820"/>
                  </a:lnTo>
                  <a:lnTo>
                    <a:pt x="19875" y="14922"/>
                  </a:lnTo>
                  <a:lnTo>
                    <a:pt x="20396" y="13271"/>
                  </a:lnTo>
                  <a:lnTo>
                    <a:pt x="19342" y="12611"/>
                  </a:lnTo>
                  <a:close/>
                </a:path>
                <a:path w="20954" h="21590">
                  <a:moveTo>
                    <a:pt x="17985" y="14478"/>
                  </a:moveTo>
                  <a:lnTo>
                    <a:pt x="17170" y="14478"/>
                  </a:lnTo>
                  <a:lnTo>
                    <a:pt x="18045" y="14565"/>
                  </a:lnTo>
                  <a:close/>
                </a:path>
                <a:path w="20954" h="21590">
                  <a:moveTo>
                    <a:pt x="16509" y="12344"/>
                  </a:moveTo>
                  <a:lnTo>
                    <a:pt x="15062" y="13195"/>
                  </a:lnTo>
                  <a:lnTo>
                    <a:pt x="17098" y="13195"/>
                  </a:lnTo>
                  <a:lnTo>
                    <a:pt x="16509" y="12344"/>
                  </a:lnTo>
                  <a:close/>
                </a:path>
                <a:path w="20954" h="21590">
                  <a:moveTo>
                    <a:pt x="5994" y="8978"/>
                  </a:moveTo>
                  <a:lnTo>
                    <a:pt x="1193" y="8978"/>
                  </a:lnTo>
                  <a:lnTo>
                    <a:pt x="4406" y="9906"/>
                  </a:lnTo>
                  <a:lnTo>
                    <a:pt x="5994" y="8978"/>
                  </a:lnTo>
                  <a:close/>
                </a:path>
                <a:path w="20954" h="21590">
                  <a:moveTo>
                    <a:pt x="2324" y="3213"/>
                  </a:moveTo>
                  <a:lnTo>
                    <a:pt x="2178" y="4495"/>
                  </a:lnTo>
                  <a:lnTo>
                    <a:pt x="2083" y="4902"/>
                  </a:lnTo>
                  <a:lnTo>
                    <a:pt x="1257" y="6578"/>
                  </a:lnTo>
                  <a:lnTo>
                    <a:pt x="1361" y="8051"/>
                  </a:lnTo>
                  <a:lnTo>
                    <a:pt x="0" y="8623"/>
                  </a:lnTo>
                  <a:lnTo>
                    <a:pt x="168" y="8978"/>
                  </a:lnTo>
                  <a:lnTo>
                    <a:pt x="507" y="9563"/>
                  </a:lnTo>
                  <a:lnTo>
                    <a:pt x="825" y="9372"/>
                  </a:lnTo>
                  <a:lnTo>
                    <a:pt x="1193" y="8978"/>
                  </a:lnTo>
                  <a:lnTo>
                    <a:pt x="5994" y="8978"/>
                  </a:lnTo>
                  <a:lnTo>
                    <a:pt x="7124" y="8318"/>
                  </a:lnTo>
                  <a:lnTo>
                    <a:pt x="10007" y="8280"/>
                  </a:lnTo>
                  <a:lnTo>
                    <a:pt x="15357" y="8280"/>
                  </a:lnTo>
                  <a:lnTo>
                    <a:pt x="14989" y="8026"/>
                  </a:lnTo>
                  <a:lnTo>
                    <a:pt x="14594" y="7569"/>
                  </a:lnTo>
                  <a:lnTo>
                    <a:pt x="12052" y="7569"/>
                  </a:lnTo>
                  <a:lnTo>
                    <a:pt x="12395" y="6972"/>
                  </a:lnTo>
                  <a:lnTo>
                    <a:pt x="13013" y="6045"/>
                  </a:lnTo>
                  <a:lnTo>
                    <a:pt x="4902" y="6045"/>
                  </a:lnTo>
                  <a:lnTo>
                    <a:pt x="2324" y="3213"/>
                  </a:lnTo>
                  <a:close/>
                </a:path>
                <a:path w="20954" h="21590">
                  <a:moveTo>
                    <a:pt x="14363" y="7302"/>
                  </a:moveTo>
                  <a:lnTo>
                    <a:pt x="12052" y="7569"/>
                  </a:lnTo>
                  <a:lnTo>
                    <a:pt x="14594" y="7569"/>
                  </a:lnTo>
                  <a:lnTo>
                    <a:pt x="14363" y="7302"/>
                  </a:lnTo>
                  <a:close/>
                </a:path>
                <a:path w="20954" h="21590">
                  <a:moveTo>
                    <a:pt x="6807" y="0"/>
                  </a:moveTo>
                  <a:lnTo>
                    <a:pt x="6527" y="114"/>
                  </a:lnTo>
                  <a:lnTo>
                    <a:pt x="6261" y="698"/>
                  </a:lnTo>
                  <a:lnTo>
                    <a:pt x="5803" y="1612"/>
                  </a:lnTo>
                  <a:lnTo>
                    <a:pt x="4711" y="2247"/>
                  </a:lnTo>
                  <a:lnTo>
                    <a:pt x="4940" y="3517"/>
                  </a:lnTo>
                  <a:lnTo>
                    <a:pt x="5194" y="4495"/>
                  </a:lnTo>
                  <a:lnTo>
                    <a:pt x="4902" y="6045"/>
                  </a:lnTo>
                  <a:lnTo>
                    <a:pt x="13013" y="6045"/>
                  </a:lnTo>
                  <a:lnTo>
                    <a:pt x="13258" y="5676"/>
                  </a:lnTo>
                  <a:lnTo>
                    <a:pt x="13140" y="4495"/>
                  </a:lnTo>
                  <a:lnTo>
                    <a:pt x="12967" y="3200"/>
                  </a:lnTo>
                  <a:lnTo>
                    <a:pt x="9423" y="3200"/>
                  </a:lnTo>
                  <a:lnTo>
                    <a:pt x="9654" y="1752"/>
                  </a:lnTo>
                  <a:lnTo>
                    <a:pt x="7772" y="1752"/>
                  </a:lnTo>
                  <a:lnTo>
                    <a:pt x="6807" y="0"/>
                  </a:lnTo>
                  <a:close/>
                </a:path>
                <a:path w="20954" h="21590">
                  <a:moveTo>
                    <a:pt x="12915" y="2819"/>
                  </a:moveTo>
                  <a:lnTo>
                    <a:pt x="9423" y="3200"/>
                  </a:lnTo>
                  <a:lnTo>
                    <a:pt x="12967" y="3200"/>
                  </a:lnTo>
                  <a:lnTo>
                    <a:pt x="12915" y="2819"/>
                  </a:lnTo>
                  <a:close/>
                </a:path>
                <a:path w="20954" h="21590">
                  <a:moveTo>
                    <a:pt x="9893" y="254"/>
                  </a:moveTo>
                  <a:lnTo>
                    <a:pt x="9347" y="317"/>
                  </a:lnTo>
                  <a:lnTo>
                    <a:pt x="8470" y="1600"/>
                  </a:lnTo>
                  <a:lnTo>
                    <a:pt x="7772" y="1752"/>
                  </a:lnTo>
                  <a:lnTo>
                    <a:pt x="9654" y="1752"/>
                  </a:lnTo>
                  <a:lnTo>
                    <a:pt x="9893" y="254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7" name="object 5077"/>
            <p:cNvSpPr/>
            <p:nvPr/>
          </p:nvSpPr>
          <p:spPr>
            <a:xfrm>
              <a:off x="12240678" y="6953868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4">
                  <a:moveTo>
                    <a:pt x="9550" y="0"/>
                  </a:moveTo>
                  <a:lnTo>
                    <a:pt x="8559" y="368"/>
                  </a:lnTo>
                  <a:lnTo>
                    <a:pt x="8305" y="889"/>
                  </a:lnTo>
                  <a:lnTo>
                    <a:pt x="7950" y="1346"/>
                  </a:lnTo>
                  <a:lnTo>
                    <a:pt x="7289" y="1384"/>
                  </a:lnTo>
                  <a:lnTo>
                    <a:pt x="6616" y="1066"/>
                  </a:lnTo>
                  <a:lnTo>
                    <a:pt x="4965" y="177"/>
                  </a:lnTo>
                  <a:lnTo>
                    <a:pt x="4394" y="1587"/>
                  </a:lnTo>
                  <a:lnTo>
                    <a:pt x="2400" y="3492"/>
                  </a:lnTo>
                  <a:lnTo>
                    <a:pt x="2057" y="3263"/>
                  </a:lnTo>
                  <a:lnTo>
                    <a:pt x="1701" y="1231"/>
                  </a:lnTo>
                  <a:lnTo>
                    <a:pt x="457" y="1117"/>
                  </a:lnTo>
                  <a:lnTo>
                    <a:pt x="0" y="1765"/>
                  </a:lnTo>
                  <a:lnTo>
                    <a:pt x="101" y="2933"/>
                  </a:lnTo>
                  <a:lnTo>
                    <a:pt x="749" y="3225"/>
                  </a:lnTo>
                  <a:lnTo>
                    <a:pt x="1143" y="4191"/>
                  </a:lnTo>
                  <a:lnTo>
                    <a:pt x="3086" y="3975"/>
                  </a:lnTo>
                  <a:lnTo>
                    <a:pt x="4445" y="4622"/>
                  </a:lnTo>
                  <a:lnTo>
                    <a:pt x="4838" y="6718"/>
                  </a:lnTo>
                  <a:lnTo>
                    <a:pt x="5791" y="6375"/>
                  </a:lnTo>
                  <a:lnTo>
                    <a:pt x="5867" y="5829"/>
                  </a:lnTo>
                  <a:lnTo>
                    <a:pt x="5537" y="5041"/>
                  </a:lnTo>
                  <a:lnTo>
                    <a:pt x="6769" y="4483"/>
                  </a:lnTo>
                  <a:lnTo>
                    <a:pt x="7099" y="5499"/>
                  </a:lnTo>
                  <a:lnTo>
                    <a:pt x="7747" y="5664"/>
                  </a:lnTo>
                  <a:lnTo>
                    <a:pt x="7950" y="4597"/>
                  </a:lnTo>
                  <a:lnTo>
                    <a:pt x="6908" y="3695"/>
                  </a:lnTo>
                  <a:lnTo>
                    <a:pt x="7353" y="2578"/>
                  </a:lnTo>
                  <a:lnTo>
                    <a:pt x="10134" y="3949"/>
                  </a:lnTo>
                  <a:lnTo>
                    <a:pt x="13360" y="3721"/>
                  </a:lnTo>
                  <a:lnTo>
                    <a:pt x="15951" y="5372"/>
                  </a:lnTo>
                  <a:lnTo>
                    <a:pt x="16243" y="4838"/>
                  </a:lnTo>
                  <a:lnTo>
                    <a:pt x="16598" y="4419"/>
                  </a:lnTo>
                  <a:lnTo>
                    <a:pt x="17246" y="4368"/>
                  </a:lnTo>
                  <a:lnTo>
                    <a:pt x="18491" y="4127"/>
                  </a:lnTo>
                  <a:lnTo>
                    <a:pt x="18796" y="3467"/>
                  </a:lnTo>
                  <a:lnTo>
                    <a:pt x="18161" y="2349"/>
                  </a:lnTo>
                  <a:lnTo>
                    <a:pt x="17056" y="1587"/>
                  </a:lnTo>
                  <a:lnTo>
                    <a:pt x="15417" y="3086"/>
                  </a:lnTo>
                  <a:lnTo>
                    <a:pt x="14516" y="1498"/>
                  </a:lnTo>
                  <a:lnTo>
                    <a:pt x="14058" y="2578"/>
                  </a:lnTo>
                  <a:lnTo>
                    <a:pt x="13487" y="3314"/>
                  </a:lnTo>
                  <a:lnTo>
                    <a:pt x="10617" y="2298"/>
                  </a:lnTo>
                  <a:lnTo>
                    <a:pt x="9944" y="1333"/>
                  </a:lnTo>
                  <a:lnTo>
                    <a:pt x="9550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8" name="object 5078"/>
            <p:cNvSpPr/>
            <p:nvPr/>
          </p:nvSpPr>
          <p:spPr>
            <a:xfrm>
              <a:off x="12242292" y="695883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0388" y="0"/>
                  </a:moveTo>
                  <a:lnTo>
                    <a:pt x="8229" y="711"/>
                  </a:lnTo>
                  <a:lnTo>
                    <a:pt x="6134" y="673"/>
                  </a:lnTo>
                  <a:lnTo>
                    <a:pt x="6096" y="2654"/>
                  </a:lnTo>
                  <a:lnTo>
                    <a:pt x="5041" y="1739"/>
                  </a:lnTo>
                  <a:lnTo>
                    <a:pt x="4178" y="1371"/>
                  </a:lnTo>
                  <a:lnTo>
                    <a:pt x="3225" y="1752"/>
                  </a:lnTo>
                  <a:lnTo>
                    <a:pt x="3200" y="2539"/>
                  </a:lnTo>
                  <a:lnTo>
                    <a:pt x="3327" y="3352"/>
                  </a:lnTo>
                  <a:lnTo>
                    <a:pt x="2933" y="4089"/>
                  </a:lnTo>
                  <a:lnTo>
                    <a:pt x="2374" y="5600"/>
                  </a:lnTo>
                  <a:lnTo>
                    <a:pt x="889" y="4470"/>
                  </a:lnTo>
                  <a:lnTo>
                    <a:pt x="0" y="5092"/>
                  </a:lnTo>
                  <a:lnTo>
                    <a:pt x="2679" y="6400"/>
                  </a:lnTo>
                  <a:lnTo>
                    <a:pt x="3225" y="5511"/>
                  </a:lnTo>
                  <a:lnTo>
                    <a:pt x="3276" y="4267"/>
                  </a:lnTo>
                  <a:lnTo>
                    <a:pt x="4597" y="4051"/>
                  </a:lnTo>
                  <a:lnTo>
                    <a:pt x="5029" y="4140"/>
                  </a:lnTo>
                  <a:lnTo>
                    <a:pt x="5232" y="4254"/>
                  </a:lnTo>
                  <a:lnTo>
                    <a:pt x="6858" y="2920"/>
                  </a:lnTo>
                  <a:lnTo>
                    <a:pt x="8877" y="2971"/>
                  </a:lnTo>
                  <a:lnTo>
                    <a:pt x="10820" y="2857"/>
                  </a:lnTo>
                  <a:lnTo>
                    <a:pt x="10490" y="1498"/>
                  </a:lnTo>
                  <a:lnTo>
                    <a:pt x="11696" y="1549"/>
                  </a:lnTo>
                  <a:lnTo>
                    <a:pt x="12420" y="1155"/>
                  </a:lnTo>
                  <a:close/>
                </a:path>
              </a:pathLst>
            </a:custGeom>
            <a:solidFill>
              <a:srgbClr val="DF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79" name="object 5079"/>
            <p:cNvSpPr/>
            <p:nvPr/>
          </p:nvSpPr>
          <p:spPr>
            <a:xfrm>
              <a:off x="12239946" y="695949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393" y="0"/>
                  </a:moveTo>
                  <a:lnTo>
                    <a:pt x="1219" y="1841"/>
                  </a:lnTo>
                  <a:lnTo>
                    <a:pt x="0" y="3771"/>
                  </a:lnTo>
                  <a:lnTo>
                    <a:pt x="2349" y="4432"/>
                  </a:lnTo>
                  <a:lnTo>
                    <a:pt x="3238" y="3822"/>
                  </a:lnTo>
                  <a:lnTo>
                    <a:pt x="4711" y="4940"/>
                  </a:lnTo>
                  <a:lnTo>
                    <a:pt x="5283" y="3416"/>
                  </a:lnTo>
                  <a:lnTo>
                    <a:pt x="4394" y="1587"/>
                  </a:lnTo>
                  <a:lnTo>
                    <a:pt x="2755" y="88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0" name="object 5080"/>
            <p:cNvSpPr/>
            <p:nvPr/>
          </p:nvSpPr>
          <p:spPr>
            <a:xfrm>
              <a:off x="12241433" y="69570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41" y="647"/>
                  </a:lnTo>
                  <a:lnTo>
                    <a:pt x="380" y="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1" name="object 5081"/>
            <p:cNvSpPr/>
            <p:nvPr/>
          </p:nvSpPr>
          <p:spPr>
            <a:xfrm>
              <a:off x="12219275" y="69418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6845" y="0"/>
                  </a:moveTo>
                  <a:lnTo>
                    <a:pt x="5499" y="1612"/>
                  </a:lnTo>
                  <a:lnTo>
                    <a:pt x="3898" y="3568"/>
                  </a:lnTo>
                  <a:lnTo>
                    <a:pt x="2387" y="2832"/>
                  </a:lnTo>
                  <a:lnTo>
                    <a:pt x="698" y="2057"/>
                  </a:lnTo>
                  <a:lnTo>
                    <a:pt x="0" y="2260"/>
                  </a:lnTo>
                  <a:lnTo>
                    <a:pt x="88" y="2806"/>
                  </a:lnTo>
                  <a:lnTo>
                    <a:pt x="1498" y="4368"/>
                  </a:lnTo>
                  <a:lnTo>
                    <a:pt x="1549" y="5816"/>
                  </a:lnTo>
                  <a:lnTo>
                    <a:pt x="4648" y="8559"/>
                  </a:lnTo>
                  <a:lnTo>
                    <a:pt x="5181" y="8166"/>
                  </a:lnTo>
                  <a:lnTo>
                    <a:pt x="5016" y="7848"/>
                  </a:lnTo>
                  <a:lnTo>
                    <a:pt x="4826" y="7556"/>
                  </a:lnTo>
                  <a:lnTo>
                    <a:pt x="4673" y="7226"/>
                  </a:lnTo>
                  <a:lnTo>
                    <a:pt x="6096" y="6629"/>
                  </a:lnTo>
                  <a:lnTo>
                    <a:pt x="5930" y="5181"/>
                  </a:lnTo>
                  <a:lnTo>
                    <a:pt x="6451" y="4102"/>
                  </a:lnTo>
                  <a:lnTo>
                    <a:pt x="6819" y="3378"/>
                  </a:lnTo>
                  <a:lnTo>
                    <a:pt x="6997" y="1816"/>
                  </a:lnTo>
                  <a:lnTo>
                    <a:pt x="9575" y="4648"/>
                  </a:lnTo>
                  <a:lnTo>
                    <a:pt x="9867" y="3098"/>
                  </a:lnTo>
                  <a:lnTo>
                    <a:pt x="9613" y="2120"/>
                  </a:lnTo>
                  <a:lnTo>
                    <a:pt x="8280" y="142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2" name="object 5082"/>
            <p:cNvSpPr/>
            <p:nvPr/>
          </p:nvSpPr>
          <p:spPr>
            <a:xfrm>
              <a:off x="12222806" y="69500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50" y="0"/>
                  </a:moveTo>
                  <a:lnTo>
                    <a:pt x="1117" y="393"/>
                  </a:lnTo>
                  <a:lnTo>
                    <a:pt x="584" y="292"/>
                  </a:lnTo>
                  <a:lnTo>
                    <a:pt x="0" y="50"/>
                  </a:lnTo>
                  <a:lnTo>
                    <a:pt x="165" y="812"/>
                  </a:lnTo>
                  <a:lnTo>
                    <a:pt x="596" y="1384"/>
                  </a:lnTo>
                  <a:lnTo>
                    <a:pt x="1435" y="1130"/>
                  </a:lnTo>
                  <a:lnTo>
                    <a:pt x="1993" y="965"/>
                  </a:lnTo>
                  <a:lnTo>
                    <a:pt x="1917" y="444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3" name="object 5083"/>
            <p:cNvSpPr/>
            <p:nvPr/>
          </p:nvSpPr>
          <p:spPr>
            <a:xfrm>
              <a:off x="12219556" y="69491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70" y="0"/>
                  </a:moveTo>
                  <a:lnTo>
                    <a:pt x="927" y="114"/>
                  </a:lnTo>
                  <a:lnTo>
                    <a:pt x="596" y="241"/>
                  </a:lnTo>
                  <a:lnTo>
                    <a:pt x="279" y="355"/>
                  </a:lnTo>
                  <a:lnTo>
                    <a:pt x="177" y="571"/>
                  </a:lnTo>
                  <a:lnTo>
                    <a:pt x="0" y="1003"/>
                  </a:lnTo>
                  <a:lnTo>
                    <a:pt x="546" y="1257"/>
                  </a:lnTo>
                  <a:lnTo>
                    <a:pt x="1079" y="1371"/>
                  </a:lnTo>
                  <a:lnTo>
                    <a:pt x="1600" y="965"/>
                  </a:lnTo>
                  <a:lnTo>
                    <a:pt x="1485" y="647"/>
                  </a:lnTo>
                  <a:lnTo>
                    <a:pt x="1371" y="31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4" name="object 5084"/>
            <p:cNvSpPr/>
            <p:nvPr/>
          </p:nvSpPr>
          <p:spPr>
            <a:xfrm>
              <a:off x="12220816" y="69491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42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444" y="762"/>
                  </a:lnTo>
                  <a:lnTo>
                    <a:pt x="558" y="533"/>
                  </a:lnTo>
                  <a:lnTo>
                    <a:pt x="660" y="317"/>
                  </a:lnTo>
                  <a:lnTo>
                    <a:pt x="444" y="215"/>
                  </a:lnTo>
                  <a:lnTo>
                    <a:pt x="21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5" name="object 5085"/>
            <p:cNvSpPr/>
            <p:nvPr/>
          </p:nvSpPr>
          <p:spPr>
            <a:xfrm>
              <a:off x="12244980" y="6962880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904" y="0"/>
                  </a:moveTo>
                  <a:lnTo>
                    <a:pt x="596" y="241"/>
                  </a:lnTo>
                  <a:lnTo>
                    <a:pt x="520" y="1485"/>
                  </a:lnTo>
                  <a:lnTo>
                    <a:pt x="0" y="2362"/>
                  </a:lnTo>
                  <a:lnTo>
                    <a:pt x="101" y="2705"/>
                  </a:lnTo>
                  <a:lnTo>
                    <a:pt x="203" y="3086"/>
                  </a:lnTo>
                  <a:lnTo>
                    <a:pt x="317" y="3441"/>
                  </a:lnTo>
                  <a:lnTo>
                    <a:pt x="444" y="3289"/>
                  </a:lnTo>
                  <a:lnTo>
                    <a:pt x="723" y="2616"/>
                  </a:lnTo>
                  <a:lnTo>
                    <a:pt x="1701" y="431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6" name="object 5086"/>
            <p:cNvSpPr/>
            <p:nvPr/>
          </p:nvSpPr>
          <p:spPr>
            <a:xfrm>
              <a:off x="12240083" y="69649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11" y="0"/>
                  </a:moveTo>
                  <a:lnTo>
                    <a:pt x="0" y="419"/>
                  </a:lnTo>
                  <a:lnTo>
                    <a:pt x="444" y="609"/>
                  </a:lnTo>
                  <a:lnTo>
                    <a:pt x="889" y="787"/>
                  </a:lnTo>
                  <a:lnTo>
                    <a:pt x="1320" y="977"/>
                  </a:lnTo>
                  <a:lnTo>
                    <a:pt x="1155" y="1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0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7" name="object 5087"/>
            <p:cNvSpPr/>
            <p:nvPr/>
          </p:nvSpPr>
          <p:spPr>
            <a:xfrm>
              <a:off x="12245422" y="696419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863" y="0"/>
                  </a:moveTo>
                  <a:lnTo>
                    <a:pt x="279" y="1308"/>
                  </a:lnTo>
                  <a:lnTo>
                    <a:pt x="0" y="1981"/>
                  </a:lnTo>
                  <a:lnTo>
                    <a:pt x="1003" y="2489"/>
                  </a:lnTo>
                  <a:lnTo>
                    <a:pt x="1803" y="3187"/>
                  </a:lnTo>
                  <a:lnTo>
                    <a:pt x="2451" y="4089"/>
                  </a:lnTo>
                  <a:lnTo>
                    <a:pt x="2857" y="4203"/>
                  </a:lnTo>
                  <a:lnTo>
                    <a:pt x="3263" y="4330"/>
                  </a:lnTo>
                  <a:lnTo>
                    <a:pt x="3670" y="4432"/>
                  </a:lnTo>
                  <a:lnTo>
                    <a:pt x="4914" y="3352"/>
                  </a:lnTo>
                  <a:lnTo>
                    <a:pt x="4521" y="1600"/>
                  </a:lnTo>
                  <a:lnTo>
                    <a:pt x="3378" y="1854"/>
                  </a:lnTo>
                  <a:lnTo>
                    <a:pt x="1257" y="2362"/>
                  </a:lnTo>
                  <a:lnTo>
                    <a:pt x="1816" y="355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8" name="object 5088"/>
            <p:cNvSpPr/>
            <p:nvPr/>
          </p:nvSpPr>
          <p:spPr>
            <a:xfrm>
              <a:off x="12219731" y="6933757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4" h="12065">
                  <a:moveTo>
                    <a:pt x="888" y="8851"/>
                  </a:moveTo>
                  <a:lnTo>
                    <a:pt x="253" y="10185"/>
                  </a:lnTo>
                  <a:lnTo>
                    <a:pt x="1943" y="10972"/>
                  </a:lnTo>
                  <a:lnTo>
                    <a:pt x="3441" y="11722"/>
                  </a:lnTo>
                  <a:lnTo>
                    <a:pt x="5263" y="9499"/>
                  </a:lnTo>
                  <a:lnTo>
                    <a:pt x="1562" y="9499"/>
                  </a:lnTo>
                  <a:lnTo>
                    <a:pt x="1549" y="9169"/>
                  </a:lnTo>
                  <a:lnTo>
                    <a:pt x="888" y="8851"/>
                  </a:lnTo>
                  <a:close/>
                </a:path>
                <a:path w="19684" h="12065">
                  <a:moveTo>
                    <a:pt x="19147" y="9575"/>
                  </a:moveTo>
                  <a:lnTo>
                    <a:pt x="17119" y="9575"/>
                  </a:lnTo>
                  <a:lnTo>
                    <a:pt x="17411" y="11633"/>
                  </a:lnTo>
                  <a:lnTo>
                    <a:pt x="18160" y="11671"/>
                  </a:lnTo>
                  <a:lnTo>
                    <a:pt x="18808" y="11430"/>
                  </a:lnTo>
                  <a:lnTo>
                    <a:pt x="19354" y="10922"/>
                  </a:lnTo>
                  <a:lnTo>
                    <a:pt x="18922" y="10248"/>
                  </a:lnTo>
                  <a:lnTo>
                    <a:pt x="19025" y="9753"/>
                  </a:lnTo>
                  <a:lnTo>
                    <a:pt x="19147" y="9575"/>
                  </a:lnTo>
                  <a:close/>
                </a:path>
                <a:path w="19684" h="12065">
                  <a:moveTo>
                    <a:pt x="10128" y="8128"/>
                  </a:moveTo>
                  <a:lnTo>
                    <a:pt x="6388" y="8128"/>
                  </a:lnTo>
                  <a:lnTo>
                    <a:pt x="7810" y="9575"/>
                  </a:lnTo>
                  <a:lnTo>
                    <a:pt x="9143" y="10248"/>
                  </a:lnTo>
                  <a:lnTo>
                    <a:pt x="8940" y="8991"/>
                  </a:lnTo>
                  <a:lnTo>
                    <a:pt x="9920" y="8420"/>
                  </a:lnTo>
                  <a:lnTo>
                    <a:pt x="10128" y="8128"/>
                  </a:lnTo>
                  <a:close/>
                </a:path>
                <a:path w="19684" h="12065">
                  <a:moveTo>
                    <a:pt x="15819" y="6997"/>
                  </a:moveTo>
                  <a:lnTo>
                    <a:pt x="14096" y="6997"/>
                  </a:lnTo>
                  <a:lnTo>
                    <a:pt x="13652" y="9931"/>
                  </a:lnTo>
                  <a:lnTo>
                    <a:pt x="17119" y="9575"/>
                  </a:lnTo>
                  <a:lnTo>
                    <a:pt x="19147" y="9575"/>
                  </a:lnTo>
                  <a:lnTo>
                    <a:pt x="16738" y="9499"/>
                  </a:lnTo>
                  <a:lnTo>
                    <a:pt x="15819" y="6997"/>
                  </a:lnTo>
                  <a:close/>
                </a:path>
                <a:path w="19684" h="12065">
                  <a:moveTo>
                    <a:pt x="368" y="1943"/>
                  </a:moveTo>
                  <a:lnTo>
                    <a:pt x="0" y="1981"/>
                  </a:lnTo>
                  <a:lnTo>
                    <a:pt x="723" y="3924"/>
                  </a:lnTo>
                  <a:lnTo>
                    <a:pt x="1371" y="4597"/>
                  </a:lnTo>
                  <a:lnTo>
                    <a:pt x="2171" y="5194"/>
                  </a:lnTo>
                  <a:lnTo>
                    <a:pt x="3329" y="7048"/>
                  </a:lnTo>
                  <a:lnTo>
                    <a:pt x="3441" y="8636"/>
                  </a:lnTo>
                  <a:lnTo>
                    <a:pt x="1549" y="9169"/>
                  </a:lnTo>
                  <a:lnTo>
                    <a:pt x="1752" y="9436"/>
                  </a:lnTo>
                  <a:lnTo>
                    <a:pt x="1562" y="9499"/>
                  </a:lnTo>
                  <a:lnTo>
                    <a:pt x="5263" y="9499"/>
                  </a:lnTo>
                  <a:lnTo>
                    <a:pt x="6388" y="8128"/>
                  </a:lnTo>
                  <a:lnTo>
                    <a:pt x="10128" y="8128"/>
                  </a:lnTo>
                  <a:lnTo>
                    <a:pt x="10756" y="6870"/>
                  </a:lnTo>
                  <a:lnTo>
                    <a:pt x="11036" y="6743"/>
                  </a:lnTo>
                  <a:lnTo>
                    <a:pt x="15297" y="6743"/>
                  </a:lnTo>
                  <a:lnTo>
                    <a:pt x="14173" y="6527"/>
                  </a:lnTo>
                  <a:lnTo>
                    <a:pt x="14043" y="5740"/>
                  </a:lnTo>
                  <a:lnTo>
                    <a:pt x="10667" y="5740"/>
                  </a:lnTo>
                  <a:lnTo>
                    <a:pt x="8572" y="3835"/>
                  </a:lnTo>
                  <a:lnTo>
                    <a:pt x="4762" y="3771"/>
                  </a:lnTo>
                  <a:lnTo>
                    <a:pt x="4448" y="2844"/>
                  </a:lnTo>
                  <a:lnTo>
                    <a:pt x="1092" y="2844"/>
                  </a:lnTo>
                  <a:lnTo>
                    <a:pt x="368" y="1943"/>
                  </a:lnTo>
                  <a:close/>
                </a:path>
                <a:path w="19684" h="12065">
                  <a:moveTo>
                    <a:pt x="18961" y="8318"/>
                  </a:moveTo>
                  <a:lnTo>
                    <a:pt x="18008" y="8991"/>
                  </a:lnTo>
                  <a:lnTo>
                    <a:pt x="16738" y="9499"/>
                  </a:lnTo>
                  <a:lnTo>
                    <a:pt x="19199" y="9499"/>
                  </a:lnTo>
                  <a:lnTo>
                    <a:pt x="19325" y="9296"/>
                  </a:lnTo>
                  <a:lnTo>
                    <a:pt x="19621" y="8597"/>
                  </a:lnTo>
                  <a:lnTo>
                    <a:pt x="18961" y="8318"/>
                  </a:lnTo>
                  <a:close/>
                </a:path>
                <a:path w="19684" h="12065">
                  <a:moveTo>
                    <a:pt x="15297" y="6743"/>
                  </a:moveTo>
                  <a:lnTo>
                    <a:pt x="11036" y="6743"/>
                  </a:lnTo>
                  <a:lnTo>
                    <a:pt x="11988" y="8483"/>
                  </a:lnTo>
                  <a:lnTo>
                    <a:pt x="12687" y="8343"/>
                  </a:lnTo>
                  <a:lnTo>
                    <a:pt x="13550" y="7048"/>
                  </a:lnTo>
                  <a:lnTo>
                    <a:pt x="14096" y="6997"/>
                  </a:lnTo>
                  <a:lnTo>
                    <a:pt x="15819" y="6997"/>
                  </a:lnTo>
                  <a:lnTo>
                    <a:pt x="15760" y="6832"/>
                  </a:lnTo>
                  <a:lnTo>
                    <a:pt x="15297" y="6743"/>
                  </a:lnTo>
                  <a:close/>
                </a:path>
                <a:path w="19684" h="12065">
                  <a:moveTo>
                    <a:pt x="12445" y="3429"/>
                  </a:moveTo>
                  <a:lnTo>
                    <a:pt x="11658" y="4940"/>
                  </a:lnTo>
                  <a:lnTo>
                    <a:pt x="10667" y="5740"/>
                  </a:lnTo>
                  <a:lnTo>
                    <a:pt x="14043" y="5740"/>
                  </a:lnTo>
                  <a:lnTo>
                    <a:pt x="13944" y="5143"/>
                  </a:lnTo>
                  <a:lnTo>
                    <a:pt x="13550" y="4191"/>
                  </a:lnTo>
                  <a:lnTo>
                    <a:pt x="12445" y="3429"/>
                  </a:lnTo>
                  <a:close/>
                </a:path>
                <a:path w="19684" h="12065">
                  <a:moveTo>
                    <a:pt x="8102" y="3022"/>
                  </a:moveTo>
                  <a:lnTo>
                    <a:pt x="4762" y="3771"/>
                  </a:lnTo>
                  <a:lnTo>
                    <a:pt x="8535" y="3771"/>
                  </a:lnTo>
                  <a:lnTo>
                    <a:pt x="8102" y="3022"/>
                  </a:lnTo>
                  <a:close/>
                </a:path>
                <a:path w="19684" h="12065">
                  <a:moveTo>
                    <a:pt x="4305" y="0"/>
                  </a:moveTo>
                  <a:lnTo>
                    <a:pt x="2920" y="317"/>
                  </a:lnTo>
                  <a:lnTo>
                    <a:pt x="990" y="1600"/>
                  </a:lnTo>
                  <a:lnTo>
                    <a:pt x="1092" y="2844"/>
                  </a:lnTo>
                  <a:lnTo>
                    <a:pt x="4448" y="2844"/>
                  </a:lnTo>
                  <a:lnTo>
                    <a:pt x="4254" y="227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89" name="object 5089"/>
            <p:cNvSpPr/>
            <p:nvPr/>
          </p:nvSpPr>
          <p:spPr>
            <a:xfrm>
              <a:off x="12217121" y="694305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558" y="647"/>
                  </a:moveTo>
                  <a:lnTo>
                    <a:pt x="444" y="304"/>
                  </a:lnTo>
                  <a:lnTo>
                    <a:pt x="304" y="0"/>
                  </a:lnTo>
                  <a:lnTo>
                    <a:pt x="558" y="647"/>
                  </a:lnTo>
                  <a:close/>
                </a:path>
                <a:path w="1270" h="3175">
                  <a:moveTo>
                    <a:pt x="1270" y="2603"/>
                  </a:moveTo>
                  <a:lnTo>
                    <a:pt x="1244" y="2006"/>
                  </a:lnTo>
                  <a:lnTo>
                    <a:pt x="1066" y="1562"/>
                  </a:lnTo>
                  <a:lnTo>
                    <a:pt x="952" y="1231"/>
                  </a:lnTo>
                  <a:lnTo>
                    <a:pt x="723" y="952"/>
                  </a:lnTo>
                  <a:lnTo>
                    <a:pt x="558" y="647"/>
                  </a:lnTo>
                  <a:lnTo>
                    <a:pt x="419" y="965"/>
                  </a:lnTo>
                  <a:lnTo>
                    <a:pt x="266" y="1295"/>
                  </a:lnTo>
                  <a:lnTo>
                    <a:pt x="165" y="1638"/>
                  </a:lnTo>
                  <a:lnTo>
                    <a:pt x="0" y="2108"/>
                  </a:lnTo>
                  <a:lnTo>
                    <a:pt x="25" y="2679"/>
                  </a:lnTo>
                  <a:lnTo>
                    <a:pt x="1270" y="2603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0" name="object 5090"/>
            <p:cNvSpPr/>
            <p:nvPr/>
          </p:nvSpPr>
          <p:spPr>
            <a:xfrm>
              <a:off x="12219219" y="693769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244" y="0"/>
                  </a:moveTo>
                  <a:lnTo>
                    <a:pt x="838" y="876"/>
                  </a:lnTo>
                  <a:lnTo>
                    <a:pt x="406" y="1765"/>
                  </a:lnTo>
                  <a:lnTo>
                    <a:pt x="0" y="2654"/>
                  </a:lnTo>
                  <a:lnTo>
                    <a:pt x="317" y="3505"/>
                  </a:lnTo>
                  <a:lnTo>
                    <a:pt x="1803" y="3619"/>
                  </a:lnTo>
                  <a:lnTo>
                    <a:pt x="1397" y="4914"/>
                  </a:lnTo>
                  <a:lnTo>
                    <a:pt x="2057" y="5232"/>
                  </a:lnTo>
                  <a:lnTo>
                    <a:pt x="3949" y="4698"/>
                  </a:lnTo>
                  <a:lnTo>
                    <a:pt x="4051" y="3454"/>
                  </a:lnTo>
                  <a:lnTo>
                    <a:pt x="3162" y="2031"/>
                  </a:lnTo>
                  <a:lnTo>
                    <a:pt x="2692" y="1257"/>
                  </a:lnTo>
                  <a:lnTo>
                    <a:pt x="1892" y="66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1" name="object 5091"/>
            <p:cNvSpPr/>
            <p:nvPr/>
          </p:nvSpPr>
          <p:spPr>
            <a:xfrm>
              <a:off x="12217785" y="693543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282" y="0"/>
                  </a:moveTo>
                  <a:lnTo>
                    <a:pt x="0" y="1016"/>
                  </a:lnTo>
                  <a:lnTo>
                    <a:pt x="1727" y="1854"/>
                  </a:lnTo>
                  <a:lnTo>
                    <a:pt x="596" y="3759"/>
                  </a:lnTo>
                  <a:lnTo>
                    <a:pt x="1435" y="4914"/>
                  </a:lnTo>
                  <a:lnTo>
                    <a:pt x="1841" y="4025"/>
                  </a:lnTo>
                  <a:lnTo>
                    <a:pt x="2273" y="3149"/>
                  </a:lnTo>
                  <a:lnTo>
                    <a:pt x="2679" y="2260"/>
                  </a:lnTo>
                  <a:lnTo>
                    <a:pt x="2540" y="1917"/>
                  </a:lnTo>
                  <a:lnTo>
                    <a:pt x="2324" y="1270"/>
                  </a:lnTo>
                  <a:lnTo>
                    <a:pt x="1943" y="304"/>
                  </a:lnTo>
                  <a:lnTo>
                    <a:pt x="1524" y="10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2" name="object 5092"/>
            <p:cNvSpPr/>
            <p:nvPr/>
          </p:nvSpPr>
          <p:spPr>
            <a:xfrm>
              <a:off x="12250211" y="696878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507" y="0"/>
                  </a:moveTo>
                  <a:lnTo>
                    <a:pt x="355" y="139"/>
                  </a:lnTo>
                  <a:lnTo>
                    <a:pt x="190" y="254"/>
                  </a:lnTo>
                  <a:lnTo>
                    <a:pt x="0" y="355"/>
                  </a:lnTo>
                  <a:lnTo>
                    <a:pt x="965" y="1371"/>
                  </a:lnTo>
                  <a:lnTo>
                    <a:pt x="2463" y="1295"/>
                  </a:lnTo>
                  <a:lnTo>
                    <a:pt x="3543" y="2133"/>
                  </a:lnTo>
                  <a:lnTo>
                    <a:pt x="3759" y="2222"/>
                  </a:lnTo>
                  <a:lnTo>
                    <a:pt x="3962" y="2336"/>
                  </a:lnTo>
                  <a:lnTo>
                    <a:pt x="4190" y="2438"/>
                  </a:lnTo>
                  <a:lnTo>
                    <a:pt x="4419" y="2387"/>
                  </a:lnTo>
                  <a:lnTo>
                    <a:pt x="4635" y="2400"/>
                  </a:lnTo>
                  <a:lnTo>
                    <a:pt x="4851" y="2489"/>
                  </a:lnTo>
                  <a:lnTo>
                    <a:pt x="5397" y="2057"/>
                  </a:lnTo>
                  <a:lnTo>
                    <a:pt x="6210" y="1905"/>
                  </a:lnTo>
                  <a:lnTo>
                    <a:pt x="6413" y="1092"/>
                  </a:lnTo>
                  <a:lnTo>
                    <a:pt x="6337" y="889"/>
                  </a:lnTo>
                  <a:lnTo>
                    <a:pt x="5943" y="774"/>
                  </a:lnTo>
                  <a:lnTo>
                    <a:pt x="5765" y="698"/>
                  </a:lnTo>
                  <a:lnTo>
                    <a:pt x="5168" y="774"/>
                  </a:lnTo>
                  <a:lnTo>
                    <a:pt x="4864" y="825"/>
                  </a:lnTo>
                  <a:lnTo>
                    <a:pt x="3936" y="622"/>
                  </a:lnTo>
                  <a:lnTo>
                    <a:pt x="3467" y="508"/>
                  </a:lnTo>
                  <a:lnTo>
                    <a:pt x="3136" y="546"/>
                  </a:lnTo>
                  <a:lnTo>
                    <a:pt x="2489" y="647"/>
                  </a:lnTo>
                  <a:lnTo>
                    <a:pt x="1790" y="292"/>
                  </a:lnTo>
                  <a:lnTo>
                    <a:pt x="1600" y="279"/>
                  </a:lnTo>
                  <a:lnTo>
                    <a:pt x="1219" y="127"/>
                  </a:lnTo>
                  <a:lnTo>
                    <a:pt x="965" y="139"/>
                  </a:lnTo>
                  <a:lnTo>
                    <a:pt x="749" y="10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3B7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3" name="object 5093"/>
            <p:cNvSpPr/>
            <p:nvPr/>
          </p:nvSpPr>
          <p:spPr>
            <a:xfrm>
              <a:off x="12251106" y="697088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1587" y="355"/>
                  </a:moveTo>
                  <a:lnTo>
                    <a:pt x="1054" y="63"/>
                  </a:lnTo>
                  <a:lnTo>
                    <a:pt x="533" y="0"/>
                  </a:lnTo>
                  <a:lnTo>
                    <a:pt x="0" y="368"/>
                  </a:lnTo>
                  <a:lnTo>
                    <a:pt x="533" y="622"/>
                  </a:lnTo>
                  <a:lnTo>
                    <a:pt x="1079" y="711"/>
                  </a:lnTo>
                  <a:lnTo>
                    <a:pt x="1587" y="355"/>
                  </a:lnTo>
                  <a:close/>
                </a:path>
                <a:path w="3809" h="1270">
                  <a:moveTo>
                    <a:pt x="3289" y="342"/>
                  </a:moveTo>
                  <a:lnTo>
                    <a:pt x="3073" y="241"/>
                  </a:lnTo>
                  <a:lnTo>
                    <a:pt x="2857" y="127"/>
                  </a:lnTo>
                  <a:lnTo>
                    <a:pt x="2641" y="25"/>
                  </a:lnTo>
                  <a:lnTo>
                    <a:pt x="2501" y="203"/>
                  </a:lnTo>
                  <a:lnTo>
                    <a:pt x="2400" y="406"/>
                  </a:lnTo>
                  <a:lnTo>
                    <a:pt x="2286" y="609"/>
                  </a:lnTo>
                  <a:lnTo>
                    <a:pt x="2628" y="533"/>
                  </a:lnTo>
                  <a:lnTo>
                    <a:pt x="2946" y="431"/>
                  </a:lnTo>
                  <a:lnTo>
                    <a:pt x="3289" y="342"/>
                  </a:lnTo>
                  <a:close/>
                </a:path>
              </a:pathLst>
            </a:custGeom>
            <a:solidFill>
              <a:srgbClr val="91C8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4" name="object 5094"/>
            <p:cNvSpPr/>
            <p:nvPr/>
          </p:nvSpPr>
          <p:spPr>
            <a:xfrm>
              <a:off x="12250701" y="6844593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4" h="9525">
                  <a:moveTo>
                    <a:pt x="3060" y="0"/>
                  </a:moveTo>
                  <a:lnTo>
                    <a:pt x="2504" y="1193"/>
                  </a:lnTo>
                  <a:lnTo>
                    <a:pt x="2540" y="1473"/>
                  </a:lnTo>
                  <a:lnTo>
                    <a:pt x="3420" y="3098"/>
                  </a:lnTo>
                  <a:lnTo>
                    <a:pt x="3483" y="3454"/>
                  </a:lnTo>
                  <a:lnTo>
                    <a:pt x="3251" y="4203"/>
                  </a:lnTo>
                  <a:lnTo>
                    <a:pt x="952" y="6299"/>
                  </a:lnTo>
                  <a:lnTo>
                    <a:pt x="101" y="8191"/>
                  </a:lnTo>
                  <a:lnTo>
                    <a:pt x="0" y="8750"/>
                  </a:lnTo>
                  <a:lnTo>
                    <a:pt x="381" y="9271"/>
                  </a:lnTo>
                  <a:lnTo>
                    <a:pt x="1282" y="7607"/>
                  </a:lnTo>
                  <a:lnTo>
                    <a:pt x="3968" y="7607"/>
                  </a:lnTo>
                  <a:lnTo>
                    <a:pt x="3994" y="6743"/>
                  </a:lnTo>
                  <a:lnTo>
                    <a:pt x="5524" y="5537"/>
                  </a:lnTo>
                  <a:lnTo>
                    <a:pt x="9912" y="5537"/>
                  </a:lnTo>
                  <a:lnTo>
                    <a:pt x="11010" y="5270"/>
                  </a:lnTo>
                  <a:lnTo>
                    <a:pt x="11823" y="3898"/>
                  </a:lnTo>
                  <a:lnTo>
                    <a:pt x="13271" y="3898"/>
                  </a:lnTo>
                  <a:lnTo>
                    <a:pt x="13464" y="3454"/>
                  </a:lnTo>
                  <a:lnTo>
                    <a:pt x="4851" y="3454"/>
                  </a:lnTo>
                  <a:lnTo>
                    <a:pt x="5664" y="304"/>
                  </a:lnTo>
                  <a:lnTo>
                    <a:pt x="3060" y="0"/>
                  </a:lnTo>
                  <a:close/>
                </a:path>
                <a:path w="14604" h="9525">
                  <a:moveTo>
                    <a:pt x="3968" y="7607"/>
                  </a:moveTo>
                  <a:lnTo>
                    <a:pt x="1282" y="7607"/>
                  </a:lnTo>
                  <a:lnTo>
                    <a:pt x="2565" y="7772"/>
                  </a:lnTo>
                  <a:lnTo>
                    <a:pt x="3975" y="8509"/>
                  </a:lnTo>
                  <a:lnTo>
                    <a:pt x="3968" y="7607"/>
                  </a:lnTo>
                  <a:close/>
                </a:path>
                <a:path w="14604" h="9525">
                  <a:moveTo>
                    <a:pt x="9912" y="5537"/>
                  </a:moveTo>
                  <a:lnTo>
                    <a:pt x="5524" y="5537"/>
                  </a:lnTo>
                  <a:lnTo>
                    <a:pt x="8280" y="7988"/>
                  </a:lnTo>
                  <a:lnTo>
                    <a:pt x="8661" y="5816"/>
                  </a:lnTo>
                  <a:lnTo>
                    <a:pt x="9912" y="5537"/>
                  </a:lnTo>
                  <a:close/>
                </a:path>
                <a:path w="14604" h="9525">
                  <a:moveTo>
                    <a:pt x="6223" y="1193"/>
                  </a:moveTo>
                  <a:lnTo>
                    <a:pt x="4851" y="3454"/>
                  </a:lnTo>
                  <a:lnTo>
                    <a:pt x="13464" y="3454"/>
                  </a:lnTo>
                  <a:lnTo>
                    <a:pt x="13568" y="3213"/>
                  </a:lnTo>
                  <a:lnTo>
                    <a:pt x="10414" y="3213"/>
                  </a:lnTo>
                  <a:lnTo>
                    <a:pt x="9067" y="2755"/>
                  </a:lnTo>
                  <a:lnTo>
                    <a:pt x="7632" y="2070"/>
                  </a:lnTo>
                  <a:lnTo>
                    <a:pt x="6223" y="1193"/>
                  </a:lnTo>
                  <a:close/>
                </a:path>
                <a:path w="14604" h="9525">
                  <a:moveTo>
                    <a:pt x="12725" y="1244"/>
                  </a:moveTo>
                  <a:lnTo>
                    <a:pt x="11569" y="3098"/>
                  </a:lnTo>
                  <a:lnTo>
                    <a:pt x="10414" y="3213"/>
                  </a:lnTo>
                  <a:lnTo>
                    <a:pt x="13568" y="3213"/>
                  </a:lnTo>
                  <a:lnTo>
                    <a:pt x="14135" y="1905"/>
                  </a:lnTo>
                  <a:lnTo>
                    <a:pt x="13957" y="1841"/>
                  </a:lnTo>
                  <a:lnTo>
                    <a:pt x="13804" y="1752"/>
                  </a:lnTo>
                  <a:lnTo>
                    <a:pt x="13665" y="1638"/>
                  </a:lnTo>
                  <a:lnTo>
                    <a:pt x="13220" y="1473"/>
                  </a:lnTo>
                  <a:lnTo>
                    <a:pt x="12725" y="1244"/>
                  </a:lnTo>
                  <a:close/>
                </a:path>
              </a:pathLst>
            </a:custGeom>
            <a:solidFill>
              <a:srgbClr val="EE29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5" name="object 5095"/>
            <p:cNvSpPr/>
            <p:nvPr/>
          </p:nvSpPr>
          <p:spPr>
            <a:xfrm>
              <a:off x="12245538" y="68521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009" y="0"/>
                  </a:moveTo>
                  <a:lnTo>
                    <a:pt x="1397" y="3098"/>
                  </a:lnTo>
                  <a:lnTo>
                    <a:pt x="3441" y="3441"/>
                  </a:lnTo>
                  <a:lnTo>
                    <a:pt x="3937" y="4851"/>
                  </a:lnTo>
                  <a:lnTo>
                    <a:pt x="4762" y="4813"/>
                  </a:lnTo>
                  <a:lnTo>
                    <a:pt x="4787" y="5715"/>
                  </a:lnTo>
                  <a:lnTo>
                    <a:pt x="2908" y="6489"/>
                  </a:lnTo>
                  <a:lnTo>
                    <a:pt x="1498" y="5791"/>
                  </a:lnTo>
                  <a:lnTo>
                    <a:pt x="355" y="4165"/>
                  </a:lnTo>
                  <a:lnTo>
                    <a:pt x="0" y="5054"/>
                  </a:lnTo>
                  <a:lnTo>
                    <a:pt x="241" y="5702"/>
                  </a:lnTo>
                  <a:lnTo>
                    <a:pt x="1295" y="6248"/>
                  </a:lnTo>
                  <a:lnTo>
                    <a:pt x="1536" y="6337"/>
                  </a:lnTo>
                  <a:lnTo>
                    <a:pt x="1739" y="6438"/>
                  </a:lnTo>
                  <a:lnTo>
                    <a:pt x="2184" y="7404"/>
                  </a:lnTo>
                  <a:lnTo>
                    <a:pt x="3098" y="8001"/>
                  </a:lnTo>
                  <a:lnTo>
                    <a:pt x="6108" y="9258"/>
                  </a:lnTo>
                  <a:lnTo>
                    <a:pt x="7010" y="7785"/>
                  </a:lnTo>
                  <a:lnTo>
                    <a:pt x="8331" y="6502"/>
                  </a:lnTo>
                  <a:lnTo>
                    <a:pt x="8280" y="4597"/>
                  </a:lnTo>
                  <a:lnTo>
                    <a:pt x="7886" y="4064"/>
                  </a:lnTo>
                  <a:lnTo>
                    <a:pt x="7988" y="3505"/>
                  </a:lnTo>
                  <a:lnTo>
                    <a:pt x="8204" y="2946"/>
                  </a:lnTo>
                  <a:lnTo>
                    <a:pt x="7505" y="2209"/>
                  </a:lnTo>
                  <a:lnTo>
                    <a:pt x="7861" y="1968"/>
                  </a:lnTo>
                  <a:lnTo>
                    <a:pt x="8191" y="2159"/>
                  </a:lnTo>
                  <a:lnTo>
                    <a:pt x="8534" y="2286"/>
                  </a:lnTo>
                  <a:lnTo>
                    <a:pt x="9144" y="952"/>
                  </a:lnTo>
                  <a:lnTo>
                    <a:pt x="7734" y="215"/>
                  </a:lnTo>
                  <a:lnTo>
                    <a:pt x="6451" y="50"/>
                  </a:lnTo>
                  <a:lnTo>
                    <a:pt x="5549" y="1714"/>
                  </a:lnTo>
                  <a:lnTo>
                    <a:pt x="5334" y="1866"/>
                  </a:lnTo>
                  <a:lnTo>
                    <a:pt x="4140" y="2197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6" name="object 5096"/>
            <p:cNvSpPr/>
            <p:nvPr/>
          </p:nvSpPr>
          <p:spPr>
            <a:xfrm>
              <a:off x="12258360" y="684339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1612" y="0"/>
                  </a:moveTo>
                  <a:lnTo>
                    <a:pt x="1523" y="215"/>
                  </a:lnTo>
                  <a:lnTo>
                    <a:pt x="0" y="2184"/>
                  </a:lnTo>
                  <a:lnTo>
                    <a:pt x="1409" y="3949"/>
                  </a:lnTo>
                  <a:lnTo>
                    <a:pt x="2755" y="4406"/>
                  </a:lnTo>
                  <a:lnTo>
                    <a:pt x="3911" y="4292"/>
                  </a:lnTo>
                  <a:lnTo>
                    <a:pt x="5067" y="2438"/>
                  </a:lnTo>
                  <a:lnTo>
                    <a:pt x="5562" y="2666"/>
                  </a:lnTo>
                  <a:lnTo>
                    <a:pt x="6007" y="2832"/>
                  </a:lnTo>
                  <a:lnTo>
                    <a:pt x="6515" y="1993"/>
                  </a:lnTo>
                  <a:lnTo>
                    <a:pt x="7048" y="2501"/>
                  </a:lnTo>
                  <a:lnTo>
                    <a:pt x="7556" y="2793"/>
                  </a:lnTo>
                  <a:lnTo>
                    <a:pt x="7365" y="1650"/>
                  </a:lnTo>
                  <a:lnTo>
                    <a:pt x="6261" y="914"/>
                  </a:lnTo>
                  <a:lnTo>
                    <a:pt x="3809" y="1803"/>
                  </a:lnTo>
                  <a:lnTo>
                    <a:pt x="2959" y="21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7" name="object 5097"/>
            <p:cNvSpPr/>
            <p:nvPr/>
          </p:nvSpPr>
          <p:spPr>
            <a:xfrm>
              <a:off x="12249889" y="684451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854" y="0"/>
                  </a:moveTo>
                  <a:lnTo>
                    <a:pt x="0" y="1930"/>
                  </a:lnTo>
                  <a:lnTo>
                    <a:pt x="825" y="4241"/>
                  </a:lnTo>
                  <a:lnTo>
                    <a:pt x="1384" y="4495"/>
                  </a:lnTo>
                  <a:lnTo>
                    <a:pt x="2679" y="3187"/>
                  </a:lnTo>
                  <a:lnTo>
                    <a:pt x="3403" y="2501"/>
                  </a:lnTo>
                  <a:lnTo>
                    <a:pt x="3263" y="1384"/>
                  </a:lnTo>
                  <a:lnTo>
                    <a:pt x="3467" y="952"/>
                  </a:lnTo>
                  <a:lnTo>
                    <a:pt x="3657" y="495"/>
                  </a:lnTo>
                  <a:lnTo>
                    <a:pt x="3873" y="7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2F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8" name="object 5098"/>
            <p:cNvSpPr/>
            <p:nvPr/>
          </p:nvSpPr>
          <p:spPr>
            <a:xfrm>
              <a:off x="12249910" y="68508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39" y="0"/>
                  </a:moveTo>
                  <a:lnTo>
                    <a:pt x="1397" y="50"/>
                  </a:lnTo>
                  <a:lnTo>
                    <a:pt x="1016" y="38"/>
                  </a:lnTo>
                  <a:lnTo>
                    <a:pt x="723" y="190"/>
                  </a:lnTo>
                  <a:lnTo>
                    <a:pt x="419" y="317"/>
                  </a:lnTo>
                  <a:lnTo>
                    <a:pt x="0" y="635"/>
                  </a:lnTo>
                  <a:lnTo>
                    <a:pt x="25" y="850"/>
                  </a:lnTo>
                  <a:lnTo>
                    <a:pt x="76" y="1536"/>
                  </a:lnTo>
                  <a:lnTo>
                    <a:pt x="736" y="1193"/>
                  </a:lnTo>
                  <a:lnTo>
                    <a:pt x="1130" y="133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099" name="object 5099"/>
            <p:cNvSpPr/>
            <p:nvPr/>
          </p:nvSpPr>
          <p:spPr>
            <a:xfrm>
              <a:off x="12248014" y="68493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62" y="0"/>
                  </a:moveTo>
                  <a:lnTo>
                    <a:pt x="355" y="533"/>
                  </a:lnTo>
                  <a:lnTo>
                    <a:pt x="0" y="673"/>
                  </a:lnTo>
                  <a:lnTo>
                    <a:pt x="317" y="736"/>
                  </a:lnTo>
                  <a:lnTo>
                    <a:pt x="635" y="774"/>
                  </a:lnTo>
                  <a:lnTo>
                    <a:pt x="965" y="825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0" name="object 5100"/>
            <p:cNvSpPr/>
            <p:nvPr/>
          </p:nvSpPr>
          <p:spPr>
            <a:xfrm>
              <a:off x="12254550" y="683695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165" y="482"/>
                  </a:lnTo>
                  <a:lnTo>
                    <a:pt x="0" y="685"/>
                  </a:lnTo>
                  <a:lnTo>
                    <a:pt x="203" y="647"/>
                  </a:lnTo>
                  <a:lnTo>
                    <a:pt x="393" y="635"/>
                  </a:lnTo>
                  <a:lnTo>
                    <a:pt x="596" y="5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19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1" name="object 5101"/>
            <p:cNvSpPr/>
            <p:nvPr/>
          </p:nvSpPr>
          <p:spPr>
            <a:xfrm>
              <a:off x="12266295" y="6840041"/>
              <a:ext cx="22225" cy="23495"/>
            </a:xfrm>
            <a:custGeom>
              <a:avLst/>
              <a:gdLst/>
              <a:ahLst/>
              <a:cxnLst/>
              <a:rect l="l" t="t" r="r" b="b"/>
              <a:pathLst>
                <a:path w="22225" h="23495">
                  <a:moveTo>
                    <a:pt x="21767" y="20370"/>
                  </a:moveTo>
                  <a:lnTo>
                    <a:pt x="19875" y="19570"/>
                  </a:lnTo>
                  <a:lnTo>
                    <a:pt x="20142" y="17983"/>
                  </a:lnTo>
                  <a:lnTo>
                    <a:pt x="19964" y="17868"/>
                  </a:lnTo>
                  <a:lnTo>
                    <a:pt x="19570" y="17703"/>
                  </a:lnTo>
                  <a:lnTo>
                    <a:pt x="19215" y="17449"/>
                  </a:lnTo>
                  <a:lnTo>
                    <a:pt x="19088" y="17170"/>
                  </a:lnTo>
                  <a:lnTo>
                    <a:pt x="19202" y="16675"/>
                  </a:lnTo>
                  <a:lnTo>
                    <a:pt x="18719" y="16383"/>
                  </a:lnTo>
                  <a:lnTo>
                    <a:pt x="18415" y="16192"/>
                  </a:lnTo>
                  <a:lnTo>
                    <a:pt x="17348" y="16383"/>
                  </a:lnTo>
                  <a:lnTo>
                    <a:pt x="16611" y="15633"/>
                  </a:lnTo>
                  <a:lnTo>
                    <a:pt x="17183" y="14655"/>
                  </a:lnTo>
                  <a:lnTo>
                    <a:pt x="18618" y="14605"/>
                  </a:lnTo>
                  <a:lnTo>
                    <a:pt x="18770" y="14084"/>
                  </a:lnTo>
                  <a:lnTo>
                    <a:pt x="18923" y="13576"/>
                  </a:lnTo>
                  <a:lnTo>
                    <a:pt x="18973" y="13436"/>
                  </a:lnTo>
                  <a:lnTo>
                    <a:pt x="18300" y="13131"/>
                  </a:lnTo>
                  <a:lnTo>
                    <a:pt x="17614" y="13233"/>
                  </a:lnTo>
                  <a:lnTo>
                    <a:pt x="16992" y="13576"/>
                  </a:lnTo>
                  <a:lnTo>
                    <a:pt x="16891" y="13246"/>
                  </a:lnTo>
                  <a:lnTo>
                    <a:pt x="16598" y="12293"/>
                  </a:lnTo>
                  <a:lnTo>
                    <a:pt x="16598" y="11950"/>
                  </a:lnTo>
                  <a:lnTo>
                    <a:pt x="17627" y="10756"/>
                  </a:lnTo>
                  <a:lnTo>
                    <a:pt x="15900" y="7772"/>
                  </a:lnTo>
                  <a:lnTo>
                    <a:pt x="15925" y="7493"/>
                  </a:lnTo>
                  <a:lnTo>
                    <a:pt x="16992" y="6032"/>
                  </a:lnTo>
                  <a:lnTo>
                    <a:pt x="21717" y="6883"/>
                  </a:lnTo>
                  <a:lnTo>
                    <a:pt x="21437" y="6032"/>
                  </a:lnTo>
                  <a:lnTo>
                    <a:pt x="21247" y="5422"/>
                  </a:lnTo>
                  <a:lnTo>
                    <a:pt x="20993" y="3835"/>
                  </a:lnTo>
                  <a:lnTo>
                    <a:pt x="20459" y="3124"/>
                  </a:lnTo>
                  <a:lnTo>
                    <a:pt x="20027" y="2781"/>
                  </a:lnTo>
                  <a:lnTo>
                    <a:pt x="19723" y="2540"/>
                  </a:lnTo>
                  <a:lnTo>
                    <a:pt x="19608" y="1638"/>
                  </a:lnTo>
                  <a:lnTo>
                    <a:pt x="18275" y="1638"/>
                  </a:lnTo>
                  <a:lnTo>
                    <a:pt x="17056" y="0"/>
                  </a:lnTo>
                  <a:lnTo>
                    <a:pt x="15646" y="1371"/>
                  </a:lnTo>
                  <a:lnTo>
                    <a:pt x="15862" y="1574"/>
                  </a:lnTo>
                  <a:lnTo>
                    <a:pt x="16357" y="1841"/>
                  </a:lnTo>
                  <a:lnTo>
                    <a:pt x="16243" y="2781"/>
                  </a:lnTo>
                  <a:lnTo>
                    <a:pt x="15570" y="2679"/>
                  </a:lnTo>
                  <a:lnTo>
                    <a:pt x="15024" y="2705"/>
                  </a:lnTo>
                  <a:lnTo>
                    <a:pt x="14605" y="3632"/>
                  </a:lnTo>
                  <a:lnTo>
                    <a:pt x="13601" y="4229"/>
                  </a:lnTo>
                  <a:lnTo>
                    <a:pt x="14097" y="5930"/>
                  </a:lnTo>
                  <a:lnTo>
                    <a:pt x="14198" y="6883"/>
                  </a:lnTo>
                  <a:lnTo>
                    <a:pt x="13855" y="7683"/>
                  </a:lnTo>
                  <a:lnTo>
                    <a:pt x="12573" y="8039"/>
                  </a:lnTo>
                  <a:lnTo>
                    <a:pt x="13728" y="9182"/>
                  </a:lnTo>
                  <a:lnTo>
                    <a:pt x="11061" y="10998"/>
                  </a:lnTo>
                  <a:lnTo>
                    <a:pt x="13296" y="11950"/>
                  </a:lnTo>
                  <a:lnTo>
                    <a:pt x="12522" y="12382"/>
                  </a:lnTo>
                  <a:lnTo>
                    <a:pt x="12001" y="13182"/>
                  </a:lnTo>
                  <a:lnTo>
                    <a:pt x="11557" y="13246"/>
                  </a:lnTo>
                  <a:lnTo>
                    <a:pt x="10464" y="12598"/>
                  </a:lnTo>
                  <a:lnTo>
                    <a:pt x="8851" y="11633"/>
                  </a:lnTo>
                  <a:lnTo>
                    <a:pt x="11214" y="9499"/>
                  </a:lnTo>
                  <a:lnTo>
                    <a:pt x="10985" y="8978"/>
                  </a:lnTo>
                  <a:lnTo>
                    <a:pt x="10248" y="7772"/>
                  </a:lnTo>
                  <a:lnTo>
                    <a:pt x="8572" y="8712"/>
                  </a:lnTo>
                  <a:lnTo>
                    <a:pt x="8572" y="10998"/>
                  </a:lnTo>
                  <a:lnTo>
                    <a:pt x="7975" y="12598"/>
                  </a:lnTo>
                  <a:lnTo>
                    <a:pt x="7747" y="12560"/>
                  </a:lnTo>
                  <a:lnTo>
                    <a:pt x="7747" y="14185"/>
                  </a:lnTo>
                  <a:lnTo>
                    <a:pt x="4826" y="16357"/>
                  </a:lnTo>
                  <a:lnTo>
                    <a:pt x="4927" y="16192"/>
                  </a:lnTo>
                  <a:lnTo>
                    <a:pt x="5016" y="15621"/>
                  </a:lnTo>
                  <a:lnTo>
                    <a:pt x="5016" y="15392"/>
                  </a:lnTo>
                  <a:lnTo>
                    <a:pt x="5029" y="14389"/>
                  </a:lnTo>
                  <a:lnTo>
                    <a:pt x="6223" y="14084"/>
                  </a:lnTo>
                  <a:lnTo>
                    <a:pt x="7747" y="14185"/>
                  </a:lnTo>
                  <a:lnTo>
                    <a:pt x="7747" y="12560"/>
                  </a:lnTo>
                  <a:lnTo>
                    <a:pt x="7569" y="12522"/>
                  </a:lnTo>
                  <a:lnTo>
                    <a:pt x="6032" y="11950"/>
                  </a:lnTo>
                  <a:lnTo>
                    <a:pt x="5168" y="11493"/>
                  </a:lnTo>
                  <a:lnTo>
                    <a:pt x="5511" y="9588"/>
                  </a:lnTo>
                  <a:lnTo>
                    <a:pt x="6375" y="9499"/>
                  </a:lnTo>
                  <a:lnTo>
                    <a:pt x="7315" y="9740"/>
                  </a:lnTo>
                  <a:lnTo>
                    <a:pt x="8077" y="10198"/>
                  </a:lnTo>
                  <a:lnTo>
                    <a:pt x="8470" y="10756"/>
                  </a:lnTo>
                  <a:lnTo>
                    <a:pt x="8572" y="10998"/>
                  </a:lnTo>
                  <a:lnTo>
                    <a:pt x="8572" y="8712"/>
                  </a:lnTo>
                  <a:lnTo>
                    <a:pt x="8077" y="8978"/>
                  </a:lnTo>
                  <a:lnTo>
                    <a:pt x="7124" y="7493"/>
                  </a:lnTo>
                  <a:lnTo>
                    <a:pt x="6261" y="5930"/>
                  </a:lnTo>
                  <a:lnTo>
                    <a:pt x="5702" y="5702"/>
                  </a:lnTo>
                  <a:lnTo>
                    <a:pt x="5143" y="5588"/>
                  </a:lnTo>
                  <a:lnTo>
                    <a:pt x="4673" y="5930"/>
                  </a:lnTo>
                  <a:lnTo>
                    <a:pt x="4813" y="6883"/>
                  </a:lnTo>
                  <a:lnTo>
                    <a:pt x="4902" y="7772"/>
                  </a:lnTo>
                  <a:lnTo>
                    <a:pt x="3365" y="10388"/>
                  </a:lnTo>
                  <a:lnTo>
                    <a:pt x="2654" y="11950"/>
                  </a:lnTo>
                  <a:lnTo>
                    <a:pt x="2603" y="12598"/>
                  </a:lnTo>
                  <a:lnTo>
                    <a:pt x="2857" y="13271"/>
                  </a:lnTo>
                  <a:lnTo>
                    <a:pt x="3327" y="13728"/>
                  </a:lnTo>
                  <a:lnTo>
                    <a:pt x="4305" y="13220"/>
                  </a:lnTo>
                  <a:lnTo>
                    <a:pt x="4546" y="14185"/>
                  </a:lnTo>
                  <a:lnTo>
                    <a:pt x="2730" y="15392"/>
                  </a:lnTo>
                  <a:lnTo>
                    <a:pt x="1765" y="13779"/>
                  </a:lnTo>
                  <a:lnTo>
                    <a:pt x="558" y="13004"/>
                  </a:lnTo>
                  <a:lnTo>
                    <a:pt x="342" y="13436"/>
                  </a:lnTo>
                  <a:lnTo>
                    <a:pt x="266" y="13779"/>
                  </a:lnTo>
                  <a:lnTo>
                    <a:pt x="495" y="14325"/>
                  </a:lnTo>
                  <a:lnTo>
                    <a:pt x="609" y="14655"/>
                  </a:lnTo>
                  <a:lnTo>
                    <a:pt x="0" y="15989"/>
                  </a:lnTo>
                  <a:lnTo>
                    <a:pt x="1625" y="15621"/>
                  </a:lnTo>
                  <a:lnTo>
                    <a:pt x="3009" y="16192"/>
                  </a:lnTo>
                  <a:lnTo>
                    <a:pt x="4305" y="17170"/>
                  </a:lnTo>
                  <a:lnTo>
                    <a:pt x="4483" y="16891"/>
                  </a:lnTo>
                  <a:lnTo>
                    <a:pt x="4610" y="16687"/>
                  </a:lnTo>
                  <a:lnTo>
                    <a:pt x="7924" y="15341"/>
                  </a:lnTo>
                  <a:lnTo>
                    <a:pt x="8394" y="15176"/>
                  </a:lnTo>
                  <a:lnTo>
                    <a:pt x="9563" y="18021"/>
                  </a:lnTo>
                  <a:lnTo>
                    <a:pt x="10528" y="17119"/>
                  </a:lnTo>
                  <a:lnTo>
                    <a:pt x="12255" y="15176"/>
                  </a:lnTo>
                  <a:lnTo>
                    <a:pt x="13398" y="14655"/>
                  </a:lnTo>
                  <a:lnTo>
                    <a:pt x="14478" y="15074"/>
                  </a:lnTo>
                  <a:lnTo>
                    <a:pt x="14439" y="15989"/>
                  </a:lnTo>
                  <a:lnTo>
                    <a:pt x="14338" y="16675"/>
                  </a:lnTo>
                  <a:lnTo>
                    <a:pt x="14211" y="17272"/>
                  </a:lnTo>
                  <a:lnTo>
                    <a:pt x="13119" y="19075"/>
                  </a:lnTo>
                  <a:lnTo>
                    <a:pt x="14592" y="20370"/>
                  </a:lnTo>
                  <a:lnTo>
                    <a:pt x="13627" y="21488"/>
                  </a:lnTo>
                  <a:lnTo>
                    <a:pt x="13398" y="22034"/>
                  </a:lnTo>
                  <a:lnTo>
                    <a:pt x="13017" y="22821"/>
                  </a:lnTo>
                  <a:lnTo>
                    <a:pt x="13817" y="22694"/>
                  </a:lnTo>
                  <a:lnTo>
                    <a:pt x="14693" y="21869"/>
                  </a:lnTo>
                  <a:lnTo>
                    <a:pt x="15341" y="23088"/>
                  </a:lnTo>
                  <a:lnTo>
                    <a:pt x="16002" y="23393"/>
                  </a:lnTo>
                  <a:lnTo>
                    <a:pt x="16865" y="22034"/>
                  </a:lnTo>
                  <a:lnTo>
                    <a:pt x="17995" y="22237"/>
                  </a:lnTo>
                  <a:lnTo>
                    <a:pt x="19164" y="22479"/>
                  </a:lnTo>
                  <a:lnTo>
                    <a:pt x="20459" y="23177"/>
                  </a:lnTo>
                  <a:lnTo>
                    <a:pt x="21424" y="22034"/>
                  </a:lnTo>
                  <a:lnTo>
                    <a:pt x="21526" y="21869"/>
                  </a:lnTo>
                  <a:lnTo>
                    <a:pt x="21767" y="2037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2" name="object 5102"/>
            <p:cNvSpPr/>
            <p:nvPr/>
          </p:nvSpPr>
          <p:spPr>
            <a:xfrm>
              <a:off x="12272559" y="6840232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0" y="3251"/>
                  </a:moveTo>
                  <a:lnTo>
                    <a:pt x="0" y="5740"/>
                  </a:lnTo>
                  <a:lnTo>
                    <a:pt x="1036" y="7556"/>
                  </a:lnTo>
                  <a:lnTo>
                    <a:pt x="1816" y="8788"/>
                  </a:lnTo>
                  <a:lnTo>
                    <a:pt x="3975" y="7556"/>
                  </a:lnTo>
                  <a:lnTo>
                    <a:pt x="4965" y="7213"/>
                  </a:lnTo>
                  <a:lnTo>
                    <a:pt x="5511" y="6845"/>
                  </a:lnTo>
                  <a:lnTo>
                    <a:pt x="6019" y="6007"/>
                  </a:lnTo>
                  <a:lnTo>
                    <a:pt x="7934" y="6007"/>
                  </a:lnTo>
                  <a:lnTo>
                    <a:pt x="7453" y="4356"/>
                  </a:lnTo>
                  <a:lnTo>
                    <a:pt x="3619" y="4356"/>
                  </a:lnTo>
                  <a:lnTo>
                    <a:pt x="2717" y="4102"/>
                  </a:lnTo>
                  <a:lnTo>
                    <a:pt x="2762" y="3263"/>
                  </a:lnTo>
                  <a:lnTo>
                    <a:pt x="0" y="3251"/>
                  </a:lnTo>
                  <a:close/>
                </a:path>
                <a:path w="10159" h="8890">
                  <a:moveTo>
                    <a:pt x="7934" y="6007"/>
                  </a:moveTo>
                  <a:lnTo>
                    <a:pt x="6019" y="6007"/>
                  </a:lnTo>
                  <a:lnTo>
                    <a:pt x="7073" y="6565"/>
                  </a:lnTo>
                  <a:lnTo>
                    <a:pt x="6506" y="7302"/>
                  </a:lnTo>
                  <a:lnTo>
                    <a:pt x="6311" y="7848"/>
                  </a:lnTo>
                  <a:lnTo>
                    <a:pt x="7594" y="7493"/>
                  </a:lnTo>
                  <a:lnTo>
                    <a:pt x="8064" y="6451"/>
                  </a:lnTo>
                  <a:lnTo>
                    <a:pt x="7934" y="6007"/>
                  </a:lnTo>
                  <a:close/>
                </a:path>
                <a:path w="10159" h="8890">
                  <a:moveTo>
                    <a:pt x="5283" y="0"/>
                  </a:moveTo>
                  <a:lnTo>
                    <a:pt x="3898" y="1739"/>
                  </a:lnTo>
                  <a:lnTo>
                    <a:pt x="4426" y="2908"/>
                  </a:lnTo>
                  <a:lnTo>
                    <a:pt x="4513" y="3416"/>
                  </a:lnTo>
                  <a:lnTo>
                    <a:pt x="3619" y="4356"/>
                  </a:lnTo>
                  <a:lnTo>
                    <a:pt x="7453" y="4356"/>
                  </a:lnTo>
                  <a:lnTo>
                    <a:pt x="7353" y="4013"/>
                  </a:lnTo>
                  <a:lnTo>
                    <a:pt x="8331" y="3416"/>
                  </a:lnTo>
                  <a:lnTo>
                    <a:pt x="8681" y="2705"/>
                  </a:lnTo>
                  <a:lnTo>
                    <a:pt x="8722" y="2463"/>
                  </a:lnTo>
                  <a:lnTo>
                    <a:pt x="6172" y="2463"/>
                  </a:lnTo>
                  <a:lnTo>
                    <a:pt x="6108" y="2286"/>
                  </a:lnTo>
                  <a:lnTo>
                    <a:pt x="6464" y="2247"/>
                  </a:lnTo>
                  <a:lnTo>
                    <a:pt x="6917" y="1257"/>
                  </a:lnTo>
                  <a:lnTo>
                    <a:pt x="5880" y="1257"/>
                  </a:lnTo>
                  <a:lnTo>
                    <a:pt x="5283" y="0"/>
                  </a:lnTo>
                  <a:close/>
                </a:path>
                <a:path w="10159" h="8890">
                  <a:moveTo>
                    <a:pt x="2197" y="2705"/>
                  </a:moveTo>
                  <a:lnTo>
                    <a:pt x="2057" y="2908"/>
                  </a:lnTo>
                  <a:lnTo>
                    <a:pt x="1904" y="3263"/>
                  </a:lnTo>
                  <a:lnTo>
                    <a:pt x="2762" y="3263"/>
                  </a:lnTo>
                  <a:lnTo>
                    <a:pt x="2197" y="2705"/>
                  </a:lnTo>
                  <a:close/>
                </a:path>
                <a:path w="10159" h="8890">
                  <a:moveTo>
                    <a:pt x="9980" y="2489"/>
                  </a:moveTo>
                  <a:lnTo>
                    <a:pt x="9309" y="2489"/>
                  </a:lnTo>
                  <a:lnTo>
                    <a:pt x="9969" y="2565"/>
                  </a:lnTo>
                  <a:close/>
                </a:path>
                <a:path w="10159" h="8890">
                  <a:moveTo>
                    <a:pt x="10029" y="2133"/>
                  </a:moveTo>
                  <a:lnTo>
                    <a:pt x="8508" y="2133"/>
                  </a:lnTo>
                  <a:lnTo>
                    <a:pt x="8775" y="2197"/>
                  </a:lnTo>
                  <a:lnTo>
                    <a:pt x="8775" y="2514"/>
                  </a:lnTo>
                  <a:lnTo>
                    <a:pt x="9309" y="2489"/>
                  </a:lnTo>
                  <a:lnTo>
                    <a:pt x="9980" y="2489"/>
                  </a:lnTo>
                  <a:lnTo>
                    <a:pt x="10029" y="2133"/>
                  </a:lnTo>
                  <a:close/>
                </a:path>
                <a:path w="10159" h="8890">
                  <a:moveTo>
                    <a:pt x="7378" y="254"/>
                  </a:moveTo>
                  <a:lnTo>
                    <a:pt x="7226" y="609"/>
                  </a:lnTo>
                  <a:lnTo>
                    <a:pt x="7104" y="965"/>
                  </a:lnTo>
                  <a:lnTo>
                    <a:pt x="7523" y="1651"/>
                  </a:lnTo>
                  <a:lnTo>
                    <a:pt x="7353" y="2108"/>
                  </a:lnTo>
                  <a:lnTo>
                    <a:pt x="6464" y="2247"/>
                  </a:lnTo>
                  <a:lnTo>
                    <a:pt x="6172" y="2463"/>
                  </a:lnTo>
                  <a:lnTo>
                    <a:pt x="8722" y="2463"/>
                  </a:lnTo>
                  <a:lnTo>
                    <a:pt x="8535" y="2286"/>
                  </a:lnTo>
                  <a:lnTo>
                    <a:pt x="8508" y="2133"/>
                  </a:lnTo>
                  <a:lnTo>
                    <a:pt x="10029" y="2133"/>
                  </a:lnTo>
                  <a:lnTo>
                    <a:pt x="10096" y="1651"/>
                  </a:lnTo>
                  <a:lnTo>
                    <a:pt x="9613" y="1397"/>
                  </a:lnTo>
                  <a:lnTo>
                    <a:pt x="9397" y="1155"/>
                  </a:lnTo>
                  <a:lnTo>
                    <a:pt x="8817" y="914"/>
                  </a:lnTo>
                  <a:lnTo>
                    <a:pt x="7378" y="254"/>
                  </a:lnTo>
                  <a:close/>
                </a:path>
                <a:path w="10159" h="8890">
                  <a:moveTo>
                    <a:pt x="6413" y="609"/>
                  </a:moveTo>
                  <a:lnTo>
                    <a:pt x="5880" y="1257"/>
                  </a:lnTo>
                  <a:lnTo>
                    <a:pt x="6917" y="1257"/>
                  </a:lnTo>
                  <a:lnTo>
                    <a:pt x="7073" y="914"/>
                  </a:lnTo>
                  <a:lnTo>
                    <a:pt x="6413" y="609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3" name="object 5103"/>
            <p:cNvSpPr/>
            <p:nvPr/>
          </p:nvSpPr>
          <p:spPr>
            <a:xfrm>
              <a:off x="12279952" y="683744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197" y="0"/>
                  </a:moveTo>
                  <a:lnTo>
                    <a:pt x="1219" y="381"/>
                  </a:lnTo>
                  <a:lnTo>
                    <a:pt x="0" y="3035"/>
                  </a:lnTo>
                  <a:lnTo>
                    <a:pt x="660" y="3340"/>
                  </a:lnTo>
                  <a:lnTo>
                    <a:pt x="2717" y="1981"/>
                  </a:lnTo>
                  <a:lnTo>
                    <a:pt x="4010" y="116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4" name="object 5104"/>
            <p:cNvSpPr/>
            <p:nvPr/>
          </p:nvSpPr>
          <p:spPr>
            <a:xfrm>
              <a:off x="12291934" y="6853168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3213" y="0"/>
                  </a:moveTo>
                  <a:lnTo>
                    <a:pt x="2209" y="317"/>
                  </a:lnTo>
                  <a:lnTo>
                    <a:pt x="1917" y="1041"/>
                  </a:lnTo>
                  <a:lnTo>
                    <a:pt x="2882" y="3263"/>
                  </a:lnTo>
                  <a:lnTo>
                    <a:pt x="2616" y="3644"/>
                  </a:lnTo>
                  <a:lnTo>
                    <a:pt x="50" y="3390"/>
                  </a:lnTo>
                  <a:lnTo>
                    <a:pt x="0" y="5105"/>
                  </a:lnTo>
                  <a:lnTo>
                    <a:pt x="177" y="6489"/>
                  </a:lnTo>
                  <a:lnTo>
                    <a:pt x="622" y="9283"/>
                  </a:lnTo>
                  <a:lnTo>
                    <a:pt x="1130" y="10083"/>
                  </a:lnTo>
                  <a:lnTo>
                    <a:pt x="825" y="10985"/>
                  </a:lnTo>
                  <a:lnTo>
                    <a:pt x="914" y="11811"/>
                  </a:lnTo>
                  <a:lnTo>
                    <a:pt x="647" y="12585"/>
                  </a:lnTo>
                  <a:lnTo>
                    <a:pt x="1397" y="12687"/>
                  </a:lnTo>
                  <a:lnTo>
                    <a:pt x="2425" y="12153"/>
                  </a:lnTo>
                  <a:lnTo>
                    <a:pt x="2628" y="13500"/>
                  </a:lnTo>
                  <a:lnTo>
                    <a:pt x="4216" y="13131"/>
                  </a:lnTo>
                  <a:lnTo>
                    <a:pt x="3898" y="15151"/>
                  </a:lnTo>
                  <a:lnTo>
                    <a:pt x="4978" y="15392"/>
                  </a:lnTo>
                  <a:lnTo>
                    <a:pt x="5257" y="14859"/>
                  </a:lnTo>
                  <a:lnTo>
                    <a:pt x="5600" y="14439"/>
                  </a:lnTo>
                  <a:lnTo>
                    <a:pt x="6248" y="14389"/>
                  </a:lnTo>
                  <a:lnTo>
                    <a:pt x="7848" y="13208"/>
                  </a:lnTo>
                  <a:lnTo>
                    <a:pt x="6997" y="11658"/>
                  </a:lnTo>
                  <a:lnTo>
                    <a:pt x="6108" y="9055"/>
                  </a:lnTo>
                  <a:lnTo>
                    <a:pt x="4953" y="10502"/>
                  </a:lnTo>
                  <a:lnTo>
                    <a:pt x="3797" y="10299"/>
                  </a:lnTo>
                  <a:lnTo>
                    <a:pt x="3657" y="10198"/>
                  </a:lnTo>
                  <a:lnTo>
                    <a:pt x="3708" y="9804"/>
                  </a:lnTo>
                  <a:lnTo>
                    <a:pt x="4699" y="8750"/>
                  </a:lnTo>
                  <a:lnTo>
                    <a:pt x="5727" y="7797"/>
                  </a:lnTo>
                  <a:lnTo>
                    <a:pt x="7416" y="8356"/>
                  </a:lnTo>
                  <a:lnTo>
                    <a:pt x="7569" y="7594"/>
                  </a:lnTo>
                  <a:lnTo>
                    <a:pt x="8229" y="6553"/>
                  </a:lnTo>
                  <a:lnTo>
                    <a:pt x="5511" y="6350"/>
                  </a:lnTo>
                  <a:lnTo>
                    <a:pt x="5676" y="4813"/>
                  </a:lnTo>
                  <a:lnTo>
                    <a:pt x="3619" y="4241"/>
                  </a:lnTo>
                  <a:lnTo>
                    <a:pt x="3429" y="3352"/>
                  </a:lnTo>
                  <a:lnTo>
                    <a:pt x="4876" y="2489"/>
                  </a:lnTo>
                  <a:lnTo>
                    <a:pt x="4572" y="1308"/>
                  </a:lnTo>
                  <a:lnTo>
                    <a:pt x="4533" y="60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5" name="object 5105"/>
            <p:cNvSpPr/>
            <p:nvPr/>
          </p:nvSpPr>
          <p:spPr>
            <a:xfrm>
              <a:off x="12305808" y="6863675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4" h="14604">
                  <a:moveTo>
                    <a:pt x="1257" y="0"/>
                  </a:moveTo>
                  <a:lnTo>
                    <a:pt x="698" y="5194"/>
                  </a:lnTo>
                  <a:lnTo>
                    <a:pt x="965" y="6489"/>
                  </a:lnTo>
                  <a:lnTo>
                    <a:pt x="939" y="6692"/>
                  </a:lnTo>
                  <a:lnTo>
                    <a:pt x="762" y="6921"/>
                  </a:lnTo>
                  <a:lnTo>
                    <a:pt x="1168" y="8801"/>
                  </a:lnTo>
                  <a:lnTo>
                    <a:pt x="1663" y="9042"/>
                  </a:lnTo>
                  <a:lnTo>
                    <a:pt x="2489" y="9283"/>
                  </a:lnTo>
                  <a:lnTo>
                    <a:pt x="1892" y="10629"/>
                  </a:lnTo>
                  <a:lnTo>
                    <a:pt x="1600" y="9766"/>
                  </a:lnTo>
                  <a:lnTo>
                    <a:pt x="1257" y="9613"/>
                  </a:lnTo>
                  <a:lnTo>
                    <a:pt x="215" y="11518"/>
                  </a:lnTo>
                  <a:lnTo>
                    <a:pt x="152" y="11772"/>
                  </a:lnTo>
                  <a:lnTo>
                    <a:pt x="0" y="12230"/>
                  </a:lnTo>
                  <a:lnTo>
                    <a:pt x="1498" y="12928"/>
                  </a:lnTo>
                  <a:lnTo>
                    <a:pt x="3835" y="12090"/>
                  </a:lnTo>
                  <a:lnTo>
                    <a:pt x="4749" y="12877"/>
                  </a:lnTo>
                  <a:lnTo>
                    <a:pt x="5549" y="13982"/>
                  </a:lnTo>
                  <a:lnTo>
                    <a:pt x="5854" y="12293"/>
                  </a:lnTo>
                  <a:lnTo>
                    <a:pt x="5245" y="10248"/>
                  </a:lnTo>
                  <a:lnTo>
                    <a:pt x="7683" y="9270"/>
                  </a:lnTo>
                  <a:lnTo>
                    <a:pt x="6413" y="8801"/>
                  </a:lnTo>
                  <a:lnTo>
                    <a:pt x="4953" y="9143"/>
                  </a:lnTo>
                  <a:lnTo>
                    <a:pt x="4356" y="7772"/>
                  </a:lnTo>
                  <a:lnTo>
                    <a:pt x="3810" y="7035"/>
                  </a:lnTo>
                  <a:lnTo>
                    <a:pt x="889" y="7124"/>
                  </a:lnTo>
                  <a:lnTo>
                    <a:pt x="3517" y="5295"/>
                  </a:lnTo>
                  <a:lnTo>
                    <a:pt x="3098" y="3530"/>
                  </a:lnTo>
                  <a:lnTo>
                    <a:pt x="2997" y="163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6" name="object 5106"/>
            <p:cNvSpPr/>
            <p:nvPr/>
          </p:nvSpPr>
          <p:spPr>
            <a:xfrm>
              <a:off x="12301334" y="686790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63" y="0"/>
                  </a:moveTo>
                  <a:lnTo>
                    <a:pt x="546" y="1727"/>
                  </a:lnTo>
                  <a:lnTo>
                    <a:pt x="241" y="2819"/>
                  </a:lnTo>
                  <a:lnTo>
                    <a:pt x="812" y="3644"/>
                  </a:lnTo>
                  <a:lnTo>
                    <a:pt x="317" y="4381"/>
                  </a:lnTo>
                  <a:lnTo>
                    <a:pt x="0" y="5130"/>
                  </a:lnTo>
                  <a:lnTo>
                    <a:pt x="1562" y="5867"/>
                  </a:lnTo>
                  <a:lnTo>
                    <a:pt x="4686" y="7289"/>
                  </a:lnTo>
                  <a:lnTo>
                    <a:pt x="5041" y="6667"/>
                  </a:lnTo>
                  <a:lnTo>
                    <a:pt x="5384" y="6019"/>
                  </a:lnTo>
                  <a:lnTo>
                    <a:pt x="5740" y="5384"/>
                  </a:lnTo>
                  <a:lnTo>
                    <a:pt x="5664" y="4851"/>
                  </a:lnTo>
                  <a:lnTo>
                    <a:pt x="5651" y="4584"/>
                  </a:lnTo>
                  <a:lnTo>
                    <a:pt x="5511" y="3949"/>
                  </a:lnTo>
                  <a:lnTo>
                    <a:pt x="5359" y="3327"/>
                  </a:lnTo>
                  <a:lnTo>
                    <a:pt x="5245" y="2692"/>
                  </a:lnTo>
                  <a:lnTo>
                    <a:pt x="5067" y="2527"/>
                  </a:lnTo>
                  <a:lnTo>
                    <a:pt x="4940" y="2171"/>
                  </a:lnTo>
                  <a:lnTo>
                    <a:pt x="5067" y="2031"/>
                  </a:lnTo>
                  <a:lnTo>
                    <a:pt x="5359" y="1993"/>
                  </a:lnTo>
                  <a:lnTo>
                    <a:pt x="5245" y="1320"/>
                  </a:lnTo>
                  <a:lnTo>
                    <a:pt x="5168" y="977"/>
                  </a:lnTo>
                  <a:lnTo>
                    <a:pt x="4940" y="927"/>
                  </a:lnTo>
                  <a:lnTo>
                    <a:pt x="4508" y="749"/>
                  </a:lnTo>
                  <a:lnTo>
                    <a:pt x="3937" y="1130"/>
                  </a:lnTo>
                  <a:lnTo>
                    <a:pt x="3594" y="952"/>
                  </a:lnTo>
                  <a:lnTo>
                    <a:pt x="3098" y="825"/>
                  </a:lnTo>
                  <a:lnTo>
                    <a:pt x="2616" y="647"/>
                  </a:lnTo>
                  <a:lnTo>
                    <a:pt x="2413" y="533"/>
                  </a:lnTo>
                  <a:lnTo>
                    <a:pt x="2197" y="4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491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7" name="object 5107"/>
            <p:cNvSpPr/>
            <p:nvPr/>
          </p:nvSpPr>
          <p:spPr>
            <a:xfrm>
              <a:off x="12295590" y="686096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2082" y="0"/>
                  </a:moveTo>
                  <a:lnTo>
                    <a:pt x="1041" y="952"/>
                  </a:lnTo>
                  <a:lnTo>
                    <a:pt x="50" y="2019"/>
                  </a:lnTo>
                  <a:lnTo>
                    <a:pt x="0" y="2400"/>
                  </a:lnTo>
                  <a:lnTo>
                    <a:pt x="139" y="2514"/>
                  </a:lnTo>
                  <a:lnTo>
                    <a:pt x="1282" y="2717"/>
                  </a:lnTo>
                  <a:lnTo>
                    <a:pt x="2451" y="1270"/>
                  </a:lnTo>
                  <a:lnTo>
                    <a:pt x="2933" y="2654"/>
                  </a:lnTo>
                  <a:lnTo>
                    <a:pt x="3327" y="3860"/>
                  </a:lnTo>
                  <a:lnTo>
                    <a:pt x="4191" y="5435"/>
                  </a:lnTo>
                  <a:lnTo>
                    <a:pt x="2590" y="6591"/>
                  </a:lnTo>
                  <a:lnTo>
                    <a:pt x="2527" y="6807"/>
                  </a:lnTo>
                  <a:lnTo>
                    <a:pt x="2349" y="7213"/>
                  </a:lnTo>
                  <a:lnTo>
                    <a:pt x="2946" y="7607"/>
                  </a:lnTo>
                  <a:lnTo>
                    <a:pt x="3276" y="7721"/>
                  </a:lnTo>
                  <a:lnTo>
                    <a:pt x="3581" y="7886"/>
                  </a:lnTo>
                  <a:lnTo>
                    <a:pt x="4000" y="7010"/>
                  </a:lnTo>
                  <a:lnTo>
                    <a:pt x="5486" y="4508"/>
                  </a:lnTo>
                  <a:lnTo>
                    <a:pt x="5842" y="4470"/>
                  </a:lnTo>
                  <a:lnTo>
                    <a:pt x="7734" y="6654"/>
                  </a:lnTo>
                  <a:lnTo>
                    <a:pt x="7797" y="7035"/>
                  </a:lnTo>
                  <a:lnTo>
                    <a:pt x="7937" y="7353"/>
                  </a:lnTo>
                  <a:lnTo>
                    <a:pt x="8369" y="7594"/>
                  </a:lnTo>
                  <a:lnTo>
                    <a:pt x="8585" y="7696"/>
                  </a:lnTo>
                  <a:lnTo>
                    <a:pt x="9194" y="6362"/>
                  </a:lnTo>
                  <a:lnTo>
                    <a:pt x="3771" y="571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EF44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8" name="object 5108"/>
            <p:cNvSpPr/>
            <p:nvPr/>
          </p:nvSpPr>
          <p:spPr>
            <a:xfrm>
              <a:off x="12306595" y="68584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47" y="0"/>
                  </a:moveTo>
                  <a:lnTo>
                    <a:pt x="736" y="2349"/>
                  </a:lnTo>
                  <a:lnTo>
                    <a:pt x="0" y="3187"/>
                  </a:lnTo>
                  <a:lnTo>
                    <a:pt x="304" y="3263"/>
                  </a:lnTo>
                  <a:lnTo>
                    <a:pt x="508" y="3365"/>
                  </a:lnTo>
                  <a:lnTo>
                    <a:pt x="1536" y="3289"/>
                  </a:lnTo>
                  <a:lnTo>
                    <a:pt x="1409" y="1587"/>
                  </a:lnTo>
                  <a:lnTo>
                    <a:pt x="2578" y="2120"/>
                  </a:lnTo>
                  <a:lnTo>
                    <a:pt x="3644" y="2641"/>
                  </a:lnTo>
                  <a:lnTo>
                    <a:pt x="2844" y="3644"/>
                  </a:lnTo>
                  <a:lnTo>
                    <a:pt x="3149" y="5194"/>
                  </a:lnTo>
                  <a:lnTo>
                    <a:pt x="2387" y="6070"/>
                  </a:lnTo>
                  <a:lnTo>
                    <a:pt x="3251" y="6769"/>
                  </a:lnTo>
                  <a:lnTo>
                    <a:pt x="5549" y="5511"/>
                  </a:lnTo>
                  <a:lnTo>
                    <a:pt x="5003" y="2959"/>
                  </a:lnTo>
                  <a:lnTo>
                    <a:pt x="5842" y="1054"/>
                  </a:lnTo>
                  <a:lnTo>
                    <a:pt x="4610" y="711"/>
                  </a:lnTo>
                  <a:lnTo>
                    <a:pt x="3530" y="190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09" name="object 5109"/>
            <p:cNvSpPr/>
            <p:nvPr/>
          </p:nvSpPr>
          <p:spPr>
            <a:xfrm>
              <a:off x="12298771" y="685235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600" y="0"/>
                  </a:moveTo>
                  <a:lnTo>
                    <a:pt x="1282" y="660"/>
                  </a:lnTo>
                  <a:lnTo>
                    <a:pt x="901" y="1104"/>
                  </a:lnTo>
                  <a:lnTo>
                    <a:pt x="292" y="1498"/>
                  </a:lnTo>
                  <a:lnTo>
                    <a:pt x="190" y="2006"/>
                  </a:lnTo>
                  <a:lnTo>
                    <a:pt x="0" y="2755"/>
                  </a:lnTo>
                  <a:lnTo>
                    <a:pt x="368" y="3505"/>
                  </a:lnTo>
                  <a:lnTo>
                    <a:pt x="1295" y="3467"/>
                  </a:lnTo>
                  <a:lnTo>
                    <a:pt x="2146" y="3441"/>
                  </a:lnTo>
                  <a:lnTo>
                    <a:pt x="2641" y="2971"/>
                  </a:lnTo>
                  <a:lnTo>
                    <a:pt x="2336" y="2019"/>
                  </a:lnTo>
                  <a:lnTo>
                    <a:pt x="2095" y="1346"/>
                  </a:lnTo>
                  <a:lnTo>
                    <a:pt x="1841" y="673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0" name="object 5110"/>
            <p:cNvSpPr/>
            <p:nvPr/>
          </p:nvSpPr>
          <p:spPr>
            <a:xfrm>
              <a:off x="12298695" y="684995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79" y="0"/>
                  </a:moveTo>
                  <a:lnTo>
                    <a:pt x="0" y="50"/>
                  </a:lnTo>
                  <a:lnTo>
                    <a:pt x="469" y="1143"/>
                  </a:lnTo>
                  <a:lnTo>
                    <a:pt x="334" y="1778"/>
                  </a:lnTo>
                  <a:lnTo>
                    <a:pt x="698" y="2743"/>
                  </a:lnTo>
                  <a:lnTo>
                    <a:pt x="1358" y="3060"/>
                  </a:lnTo>
                  <a:lnTo>
                    <a:pt x="1676" y="2400"/>
                  </a:lnTo>
                  <a:lnTo>
                    <a:pt x="1765" y="2159"/>
                  </a:lnTo>
                  <a:lnTo>
                    <a:pt x="1961" y="177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1" name="object 5111"/>
            <p:cNvSpPr/>
            <p:nvPr/>
          </p:nvSpPr>
          <p:spPr>
            <a:xfrm>
              <a:off x="12301316" y="685680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54" y="0"/>
                  </a:moveTo>
                  <a:lnTo>
                    <a:pt x="25" y="406"/>
                  </a:lnTo>
                  <a:lnTo>
                    <a:pt x="0" y="1066"/>
                  </a:lnTo>
                  <a:lnTo>
                    <a:pt x="152" y="1409"/>
                  </a:lnTo>
                  <a:lnTo>
                    <a:pt x="228" y="1752"/>
                  </a:lnTo>
                  <a:lnTo>
                    <a:pt x="482" y="1498"/>
                  </a:lnTo>
                  <a:lnTo>
                    <a:pt x="749" y="1257"/>
                  </a:lnTo>
                  <a:lnTo>
                    <a:pt x="965" y="1015"/>
                  </a:lnTo>
                  <a:lnTo>
                    <a:pt x="1104" y="609"/>
                  </a:lnTo>
                  <a:lnTo>
                    <a:pt x="1054" y="2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2" name="object 5112"/>
            <p:cNvSpPr/>
            <p:nvPr/>
          </p:nvSpPr>
          <p:spPr>
            <a:xfrm>
              <a:off x="12315713" y="68686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406" y="419"/>
                  </a:lnTo>
                  <a:lnTo>
                    <a:pt x="215" y="876"/>
                  </a:lnTo>
                  <a:lnTo>
                    <a:pt x="0" y="1308"/>
                  </a:lnTo>
                  <a:lnTo>
                    <a:pt x="431" y="1460"/>
                  </a:lnTo>
                  <a:lnTo>
                    <a:pt x="990" y="1676"/>
                  </a:lnTo>
                  <a:lnTo>
                    <a:pt x="1257" y="1295"/>
                  </a:lnTo>
                  <a:lnTo>
                    <a:pt x="1739" y="622"/>
                  </a:lnTo>
                  <a:lnTo>
                    <a:pt x="1066" y="30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43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3" name="object 5113"/>
            <p:cNvSpPr/>
            <p:nvPr/>
          </p:nvSpPr>
          <p:spPr>
            <a:xfrm>
              <a:off x="12304065" y="686539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765" y="3276"/>
                  </a:moveTo>
                  <a:lnTo>
                    <a:pt x="1447" y="3340"/>
                  </a:lnTo>
                  <a:lnTo>
                    <a:pt x="1155" y="3416"/>
                  </a:lnTo>
                  <a:lnTo>
                    <a:pt x="850" y="3479"/>
                  </a:lnTo>
                  <a:lnTo>
                    <a:pt x="1206" y="3644"/>
                  </a:lnTo>
                  <a:lnTo>
                    <a:pt x="1485" y="3479"/>
                  </a:lnTo>
                  <a:lnTo>
                    <a:pt x="1765" y="3276"/>
                  </a:lnTo>
                  <a:close/>
                </a:path>
                <a:path w="1904" h="3809">
                  <a:moveTo>
                    <a:pt x="1854" y="990"/>
                  </a:moveTo>
                  <a:lnTo>
                    <a:pt x="0" y="0"/>
                  </a:lnTo>
                  <a:lnTo>
                    <a:pt x="241" y="647"/>
                  </a:lnTo>
                  <a:lnTo>
                    <a:pt x="469" y="1295"/>
                  </a:lnTo>
                  <a:lnTo>
                    <a:pt x="711" y="1943"/>
                  </a:lnTo>
                  <a:lnTo>
                    <a:pt x="1854" y="1003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4" name="object 5114"/>
            <p:cNvSpPr/>
            <p:nvPr/>
          </p:nvSpPr>
          <p:spPr>
            <a:xfrm>
              <a:off x="12296457" y="68531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69" y="203"/>
                  </a:moveTo>
                  <a:lnTo>
                    <a:pt x="317" y="0"/>
                  </a:lnTo>
                  <a:lnTo>
                    <a:pt x="215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317" y="673"/>
                  </a:lnTo>
                  <a:lnTo>
                    <a:pt x="469" y="558"/>
                  </a:lnTo>
                  <a:lnTo>
                    <a:pt x="469" y="203"/>
                  </a:lnTo>
                  <a:close/>
                </a:path>
                <a:path w="5715" h="6350">
                  <a:moveTo>
                    <a:pt x="5295" y="5727"/>
                  </a:moveTo>
                  <a:lnTo>
                    <a:pt x="5092" y="5435"/>
                  </a:lnTo>
                  <a:lnTo>
                    <a:pt x="5105" y="5791"/>
                  </a:lnTo>
                  <a:lnTo>
                    <a:pt x="5295" y="5727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5" name="object 5115"/>
            <p:cNvSpPr/>
            <p:nvPr/>
          </p:nvSpPr>
          <p:spPr>
            <a:xfrm>
              <a:off x="12310222" y="6876018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3949" y="0"/>
                  </a:moveTo>
                  <a:lnTo>
                    <a:pt x="2679" y="1371"/>
                  </a:lnTo>
                  <a:lnTo>
                    <a:pt x="1130" y="1638"/>
                  </a:lnTo>
                  <a:lnTo>
                    <a:pt x="1371" y="3746"/>
                  </a:lnTo>
                  <a:lnTo>
                    <a:pt x="63" y="5549"/>
                  </a:lnTo>
                  <a:lnTo>
                    <a:pt x="0" y="7594"/>
                  </a:lnTo>
                  <a:lnTo>
                    <a:pt x="1206" y="8026"/>
                  </a:lnTo>
                  <a:lnTo>
                    <a:pt x="825" y="9702"/>
                  </a:lnTo>
                  <a:lnTo>
                    <a:pt x="2044" y="10147"/>
                  </a:lnTo>
                  <a:lnTo>
                    <a:pt x="2311" y="9626"/>
                  </a:lnTo>
                  <a:lnTo>
                    <a:pt x="2679" y="9182"/>
                  </a:lnTo>
                  <a:lnTo>
                    <a:pt x="3327" y="9143"/>
                  </a:lnTo>
                  <a:lnTo>
                    <a:pt x="3898" y="6172"/>
                  </a:lnTo>
                  <a:lnTo>
                    <a:pt x="3213" y="4305"/>
                  </a:lnTo>
                  <a:lnTo>
                    <a:pt x="4394" y="3975"/>
                  </a:lnTo>
                  <a:lnTo>
                    <a:pt x="5778" y="3797"/>
                  </a:lnTo>
                  <a:lnTo>
                    <a:pt x="6007" y="3378"/>
                  </a:lnTo>
                  <a:lnTo>
                    <a:pt x="6108" y="3136"/>
                  </a:lnTo>
                  <a:lnTo>
                    <a:pt x="6527" y="2171"/>
                  </a:lnTo>
                  <a:lnTo>
                    <a:pt x="6413" y="1295"/>
                  </a:lnTo>
                  <a:lnTo>
                    <a:pt x="5702" y="52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6" name="object 5116"/>
            <p:cNvSpPr/>
            <p:nvPr/>
          </p:nvSpPr>
          <p:spPr>
            <a:xfrm>
              <a:off x="12311040" y="688211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670" y="0"/>
                  </a:moveTo>
                  <a:lnTo>
                    <a:pt x="7708" y="825"/>
                  </a:lnTo>
                  <a:lnTo>
                    <a:pt x="7404" y="1244"/>
                  </a:lnTo>
                  <a:lnTo>
                    <a:pt x="7962" y="3797"/>
                  </a:lnTo>
                  <a:lnTo>
                    <a:pt x="5753" y="2743"/>
                  </a:lnTo>
                  <a:lnTo>
                    <a:pt x="4762" y="3302"/>
                  </a:lnTo>
                  <a:lnTo>
                    <a:pt x="4495" y="4064"/>
                  </a:lnTo>
                  <a:lnTo>
                    <a:pt x="4318" y="4940"/>
                  </a:lnTo>
                  <a:lnTo>
                    <a:pt x="3314" y="5118"/>
                  </a:lnTo>
                  <a:lnTo>
                    <a:pt x="2565" y="6223"/>
                  </a:lnTo>
                  <a:lnTo>
                    <a:pt x="1371" y="5994"/>
                  </a:lnTo>
                  <a:lnTo>
                    <a:pt x="304" y="6108"/>
                  </a:lnTo>
                  <a:lnTo>
                    <a:pt x="101" y="6540"/>
                  </a:lnTo>
                  <a:lnTo>
                    <a:pt x="0" y="6718"/>
                  </a:lnTo>
                  <a:lnTo>
                    <a:pt x="101" y="8458"/>
                  </a:lnTo>
                  <a:lnTo>
                    <a:pt x="1308" y="9525"/>
                  </a:lnTo>
                  <a:lnTo>
                    <a:pt x="2387" y="9855"/>
                  </a:lnTo>
                  <a:lnTo>
                    <a:pt x="3556" y="8242"/>
                  </a:lnTo>
                  <a:lnTo>
                    <a:pt x="4762" y="6502"/>
                  </a:lnTo>
                  <a:lnTo>
                    <a:pt x="5854" y="6159"/>
                  </a:lnTo>
                  <a:lnTo>
                    <a:pt x="5956" y="5575"/>
                  </a:lnTo>
                  <a:lnTo>
                    <a:pt x="5892" y="4889"/>
                  </a:lnTo>
                  <a:lnTo>
                    <a:pt x="8102" y="3962"/>
                  </a:lnTo>
                  <a:lnTo>
                    <a:pt x="8407" y="2463"/>
                  </a:lnTo>
                  <a:lnTo>
                    <a:pt x="9017" y="1168"/>
                  </a:lnTo>
                  <a:lnTo>
                    <a:pt x="8813" y="774"/>
                  </a:lnTo>
                  <a:lnTo>
                    <a:pt x="8610" y="50"/>
                  </a:lnTo>
                  <a:lnTo>
                    <a:pt x="8356" y="25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EF44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7" name="object 5117"/>
            <p:cNvSpPr/>
            <p:nvPr/>
          </p:nvSpPr>
          <p:spPr>
            <a:xfrm>
              <a:off x="12319982" y="687572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1168" y="0"/>
                  </a:moveTo>
                  <a:lnTo>
                    <a:pt x="558" y="1320"/>
                  </a:lnTo>
                  <a:lnTo>
                    <a:pt x="228" y="1993"/>
                  </a:lnTo>
                  <a:lnTo>
                    <a:pt x="800" y="2832"/>
                  </a:lnTo>
                  <a:lnTo>
                    <a:pt x="304" y="3543"/>
                  </a:lnTo>
                  <a:lnTo>
                    <a:pt x="0" y="4292"/>
                  </a:lnTo>
                  <a:lnTo>
                    <a:pt x="901" y="5778"/>
                  </a:lnTo>
                  <a:lnTo>
                    <a:pt x="1371" y="6527"/>
                  </a:lnTo>
                  <a:lnTo>
                    <a:pt x="1600" y="6578"/>
                  </a:lnTo>
                  <a:lnTo>
                    <a:pt x="1816" y="6642"/>
                  </a:lnTo>
                  <a:lnTo>
                    <a:pt x="2019" y="6781"/>
                  </a:lnTo>
                  <a:lnTo>
                    <a:pt x="2082" y="6565"/>
                  </a:lnTo>
                  <a:lnTo>
                    <a:pt x="2209" y="6375"/>
                  </a:lnTo>
                  <a:lnTo>
                    <a:pt x="2400" y="6223"/>
                  </a:lnTo>
                  <a:lnTo>
                    <a:pt x="2832" y="4737"/>
                  </a:lnTo>
                  <a:lnTo>
                    <a:pt x="4203" y="3149"/>
                  </a:lnTo>
                  <a:lnTo>
                    <a:pt x="1981" y="1943"/>
                  </a:lnTo>
                  <a:lnTo>
                    <a:pt x="1777" y="1778"/>
                  </a:lnTo>
                  <a:lnTo>
                    <a:pt x="1676" y="1422"/>
                  </a:lnTo>
                  <a:lnTo>
                    <a:pt x="1828" y="1270"/>
                  </a:lnTo>
                  <a:lnTo>
                    <a:pt x="2120" y="1270"/>
                  </a:lnTo>
                  <a:lnTo>
                    <a:pt x="2247" y="1028"/>
                  </a:lnTo>
                  <a:lnTo>
                    <a:pt x="2349" y="800"/>
                  </a:lnTo>
                  <a:lnTo>
                    <a:pt x="2463" y="58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B24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8" name="object 5118"/>
            <p:cNvSpPr/>
            <p:nvPr/>
          </p:nvSpPr>
          <p:spPr>
            <a:xfrm>
              <a:off x="12316105" y="687973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3187" y="0"/>
                  </a:moveTo>
                  <a:lnTo>
                    <a:pt x="2832" y="1765"/>
                  </a:lnTo>
                  <a:lnTo>
                    <a:pt x="952" y="2146"/>
                  </a:lnTo>
                  <a:lnTo>
                    <a:pt x="0" y="3378"/>
                  </a:lnTo>
                  <a:lnTo>
                    <a:pt x="1549" y="3555"/>
                  </a:lnTo>
                  <a:lnTo>
                    <a:pt x="2336" y="3619"/>
                  </a:lnTo>
                  <a:lnTo>
                    <a:pt x="2654" y="3213"/>
                  </a:lnTo>
                  <a:lnTo>
                    <a:pt x="2616" y="2374"/>
                  </a:lnTo>
                  <a:lnTo>
                    <a:pt x="3543" y="2425"/>
                  </a:lnTo>
                  <a:lnTo>
                    <a:pt x="3746" y="3162"/>
                  </a:lnTo>
                  <a:lnTo>
                    <a:pt x="3962" y="3568"/>
                  </a:lnTo>
                  <a:lnTo>
                    <a:pt x="5245" y="2514"/>
                  </a:lnTo>
                  <a:lnTo>
                    <a:pt x="4330" y="1028"/>
                  </a:lnTo>
                  <a:lnTo>
                    <a:pt x="3886" y="27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19" name="object 5119"/>
            <p:cNvSpPr/>
            <p:nvPr/>
          </p:nvSpPr>
          <p:spPr>
            <a:xfrm>
              <a:off x="12321807" y="688252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901" y="1308"/>
                  </a:moveTo>
                  <a:lnTo>
                    <a:pt x="698" y="863"/>
                  </a:lnTo>
                  <a:lnTo>
                    <a:pt x="558" y="584"/>
                  </a:lnTo>
                  <a:lnTo>
                    <a:pt x="495" y="355"/>
                  </a:lnTo>
                  <a:lnTo>
                    <a:pt x="330" y="190"/>
                  </a:lnTo>
                  <a:lnTo>
                    <a:pt x="190" y="0"/>
                  </a:lnTo>
                  <a:lnTo>
                    <a:pt x="139" y="241"/>
                  </a:lnTo>
                  <a:lnTo>
                    <a:pt x="50" y="444"/>
                  </a:lnTo>
                  <a:lnTo>
                    <a:pt x="25" y="685"/>
                  </a:lnTo>
                  <a:lnTo>
                    <a:pt x="0" y="1041"/>
                  </a:lnTo>
                  <a:lnTo>
                    <a:pt x="76" y="1498"/>
                  </a:lnTo>
                  <a:lnTo>
                    <a:pt x="495" y="1397"/>
                  </a:lnTo>
                  <a:lnTo>
                    <a:pt x="901" y="1308"/>
                  </a:lnTo>
                  <a:close/>
                </a:path>
                <a:path w="4445" h="5079">
                  <a:moveTo>
                    <a:pt x="3835" y="3441"/>
                  </a:moveTo>
                  <a:lnTo>
                    <a:pt x="2578" y="3657"/>
                  </a:lnTo>
                  <a:lnTo>
                    <a:pt x="2717" y="3962"/>
                  </a:lnTo>
                  <a:lnTo>
                    <a:pt x="2870" y="4254"/>
                  </a:lnTo>
                  <a:lnTo>
                    <a:pt x="2984" y="4572"/>
                  </a:lnTo>
                  <a:lnTo>
                    <a:pt x="2946" y="4203"/>
                  </a:lnTo>
                  <a:lnTo>
                    <a:pt x="3835" y="3441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0" name="object 5120"/>
            <p:cNvSpPr/>
            <p:nvPr/>
          </p:nvSpPr>
          <p:spPr>
            <a:xfrm>
              <a:off x="12319609" y="687475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49" y="977"/>
                  </a:moveTo>
                  <a:lnTo>
                    <a:pt x="1308" y="342"/>
                  </a:lnTo>
                  <a:lnTo>
                    <a:pt x="1193" y="0"/>
                  </a:lnTo>
                  <a:lnTo>
                    <a:pt x="850" y="952"/>
                  </a:lnTo>
                  <a:lnTo>
                    <a:pt x="0" y="1816"/>
                  </a:lnTo>
                  <a:lnTo>
                    <a:pt x="609" y="2959"/>
                  </a:lnTo>
                  <a:lnTo>
                    <a:pt x="1549" y="977"/>
                  </a:lnTo>
                  <a:close/>
                </a:path>
                <a:path w="2540" h="3175">
                  <a:moveTo>
                    <a:pt x="2501" y="2247"/>
                  </a:moveTo>
                  <a:lnTo>
                    <a:pt x="2197" y="2247"/>
                  </a:lnTo>
                  <a:lnTo>
                    <a:pt x="2057" y="2400"/>
                  </a:lnTo>
                  <a:lnTo>
                    <a:pt x="2146" y="2755"/>
                  </a:lnTo>
                  <a:lnTo>
                    <a:pt x="2349" y="2933"/>
                  </a:lnTo>
                  <a:lnTo>
                    <a:pt x="2438" y="2705"/>
                  </a:lnTo>
                  <a:lnTo>
                    <a:pt x="2489" y="2489"/>
                  </a:lnTo>
                  <a:lnTo>
                    <a:pt x="2501" y="2247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1" name="object 5121"/>
            <p:cNvSpPr/>
            <p:nvPr/>
          </p:nvSpPr>
          <p:spPr>
            <a:xfrm>
              <a:off x="12311966" y="687874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6966" y="0"/>
                  </a:moveTo>
                  <a:lnTo>
                    <a:pt x="6103" y="152"/>
                  </a:lnTo>
                  <a:lnTo>
                    <a:pt x="4363" y="419"/>
                  </a:lnTo>
                  <a:lnTo>
                    <a:pt x="4045" y="1079"/>
                  </a:lnTo>
                  <a:lnTo>
                    <a:pt x="4414" y="2654"/>
                  </a:lnTo>
                  <a:lnTo>
                    <a:pt x="2324" y="2654"/>
                  </a:lnTo>
                  <a:lnTo>
                    <a:pt x="2153" y="3428"/>
                  </a:lnTo>
                  <a:lnTo>
                    <a:pt x="2915" y="4622"/>
                  </a:lnTo>
                  <a:lnTo>
                    <a:pt x="3410" y="5727"/>
                  </a:lnTo>
                  <a:lnTo>
                    <a:pt x="1594" y="6413"/>
                  </a:lnTo>
                  <a:lnTo>
                    <a:pt x="947" y="6464"/>
                  </a:lnTo>
                  <a:lnTo>
                    <a:pt x="566" y="6883"/>
                  </a:lnTo>
                  <a:lnTo>
                    <a:pt x="275" y="7454"/>
                  </a:lnTo>
                  <a:lnTo>
                    <a:pt x="0" y="8102"/>
                  </a:lnTo>
                  <a:lnTo>
                    <a:pt x="2394" y="8508"/>
                  </a:lnTo>
                  <a:lnTo>
                    <a:pt x="3398" y="8305"/>
                  </a:lnTo>
                  <a:lnTo>
                    <a:pt x="3572" y="7429"/>
                  </a:lnTo>
                  <a:lnTo>
                    <a:pt x="3769" y="6883"/>
                  </a:lnTo>
                  <a:lnTo>
                    <a:pt x="3691" y="6413"/>
                  </a:lnTo>
                  <a:lnTo>
                    <a:pt x="3360" y="5829"/>
                  </a:lnTo>
                  <a:lnTo>
                    <a:pt x="3804" y="5105"/>
                  </a:lnTo>
                  <a:lnTo>
                    <a:pt x="4147" y="4368"/>
                  </a:lnTo>
                  <a:lnTo>
                    <a:pt x="5099" y="3124"/>
                  </a:lnTo>
                  <a:lnTo>
                    <a:pt x="6966" y="2755"/>
                  </a:lnTo>
                  <a:lnTo>
                    <a:pt x="4414" y="2654"/>
                  </a:lnTo>
                  <a:lnTo>
                    <a:pt x="2394" y="2336"/>
                  </a:lnTo>
                  <a:lnTo>
                    <a:pt x="7053" y="2336"/>
                  </a:lnTo>
                  <a:lnTo>
                    <a:pt x="7335" y="977"/>
                  </a:lnTo>
                  <a:lnTo>
                    <a:pt x="7038" y="152"/>
                  </a:lnTo>
                  <a:lnTo>
                    <a:pt x="6966" y="0"/>
                  </a:lnTo>
                  <a:close/>
                </a:path>
              </a:pathLst>
            </a:custGeom>
            <a:solidFill>
              <a:srgbClr val="CB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2" name="object 5122"/>
            <p:cNvSpPr/>
            <p:nvPr/>
          </p:nvSpPr>
          <p:spPr>
            <a:xfrm>
              <a:off x="12318933" y="68777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295" y="0"/>
                  </a:moveTo>
                  <a:lnTo>
                    <a:pt x="850" y="330"/>
                  </a:lnTo>
                  <a:lnTo>
                    <a:pt x="444" y="685"/>
                  </a:lnTo>
                  <a:lnTo>
                    <a:pt x="0" y="1003"/>
                  </a:lnTo>
                  <a:lnTo>
                    <a:pt x="368" y="1993"/>
                  </a:lnTo>
                  <a:lnTo>
                    <a:pt x="1054" y="2298"/>
                  </a:lnTo>
                  <a:lnTo>
                    <a:pt x="1358" y="1549"/>
                  </a:lnTo>
                  <a:lnTo>
                    <a:pt x="1854" y="838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3" name="object 5123"/>
            <p:cNvSpPr/>
            <p:nvPr/>
          </p:nvSpPr>
          <p:spPr>
            <a:xfrm>
              <a:off x="12283622" y="684726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761" y="0"/>
                  </a:moveTo>
                  <a:lnTo>
                    <a:pt x="0" y="1104"/>
                  </a:lnTo>
                  <a:lnTo>
                    <a:pt x="1587" y="3644"/>
                  </a:lnTo>
                  <a:lnTo>
                    <a:pt x="1600" y="4889"/>
                  </a:lnTo>
                  <a:lnTo>
                    <a:pt x="1650" y="6197"/>
                  </a:lnTo>
                  <a:lnTo>
                    <a:pt x="1955" y="6629"/>
                  </a:lnTo>
                  <a:lnTo>
                    <a:pt x="2285" y="7048"/>
                  </a:lnTo>
                  <a:lnTo>
                    <a:pt x="2590" y="7480"/>
                  </a:lnTo>
                  <a:lnTo>
                    <a:pt x="2908" y="7137"/>
                  </a:lnTo>
                  <a:lnTo>
                    <a:pt x="2997" y="6896"/>
                  </a:lnTo>
                  <a:lnTo>
                    <a:pt x="2031" y="1079"/>
                  </a:lnTo>
                  <a:lnTo>
                    <a:pt x="3301" y="1054"/>
                  </a:lnTo>
                  <a:lnTo>
                    <a:pt x="3594" y="1981"/>
                  </a:lnTo>
                  <a:lnTo>
                    <a:pt x="4178" y="2489"/>
                  </a:lnTo>
                  <a:lnTo>
                    <a:pt x="4444" y="1955"/>
                  </a:lnTo>
                  <a:lnTo>
                    <a:pt x="4787" y="1536"/>
                  </a:lnTo>
                  <a:lnTo>
                    <a:pt x="5448" y="1485"/>
                  </a:lnTo>
                  <a:lnTo>
                    <a:pt x="5753" y="812"/>
                  </a:lnTo>
                  <a:lnTo>
                    <a:pt x="5092" y="495"/>
                  </a:lnTo>
                  <a:lnTo>
                    <a:pt x="4102" y="558"/>
                  </a:lnTo>
                  <a:lnTo>
                    <a:pt x="3187" y="241"/>
                  </a:lnTo>
                  <a:lnTo>
                    <a:pt x="2247" y="13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4" name="object 5124"/>
            <p:cNvSpPr/>
            <p:nvPr/>
          </p:nvSpPr>
          <p:spPr>
            <a:xfrm>
              <a:off x="12288479" y="684808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901" y="0"/>
                  </a:moveTo>
                  <a:lnTo>
                    <a:pt x="698" y="431"/>
                  </a:lnTo>
                  <a:lnTo>
                    <a:pt x="571" y="660"/>
                  </a:lnTo>
                  <a:lnTo>
                    <a:pt x="203" y="1549"/>
                  </a:lnTo>
                  <a:lnTo>
                    <a:pt x="0" y="1993"/>
                  </a:lnTo>
                  <a:lnTo>
                    <a:pt x="292" y="3009"/>
                  </a:lnTo>
                  <a:lnTo>
                    <a:pt x="406" y="3314"/>
                  </a:lnTo>
                  <a:lnTo>
                    <a:pt x="546" y="3644"/>
                  </a:lnTo>
                  <a:lnTo>
                    <a:pt x="647" y="3962"/>
                  </a:lnTo>
                  <a:lnTo>
                    <a:pt x="1244" y="4203"/>
                  </a:lnTo>
                  <a:lnTo>
                    <a:pt x="1663" y="4584"/>
                  </a:lnTo>
                  <a:lnTo>
                    <a:pt x="1739" y="5245"/>
                  </a:lnTo>
                  <a:lnTo>
                    <a:pt x="2489" y="5537"/>
                  </a:lnTo>
                  <a:lnTo>
                    <a:pt x="3200" y="6032"/>
                  </a:lnTo>
                  <a:lnTo>
                    <a:pt x="4038" y="5499"/>
                  </a:lnTo>
                  <a:lnTo>
                    <a:pt x="3543" y="4940"/>
                  </a:lnTo>
                  <a:lnTo>
                    <a:pt x="3289" y="4292"/>
                  </a:lnTo>
                  <a:lnTo>
                    <a:pt x="3390" y="3505"/>
                  </a:lnTo>
                  <a:lnTo>
                    <a:pt x="2971" y="2031"/>
                  </a:lnTo>
                  <a:lnTo>
                    <a:pt x="1854" y="106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38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5" name="object 5125"/>
            <p:cNvSpPr/>
            <p:nvPr/>
          </p:nvSpPr>
          <p:spPr>
            <a:xfrm>
              <a:off x="12291851" y="684985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587" y="0"/>
                  </a:moveTo>
                  <a:lnTo>
                    <a:pt x="0" y="1765"/>
                  </a:lnTo>
                  <a:lnTo>
                    <a:pt x="1638" y="3365"/>
                  </a:lnTo>
                  <a:lnTo>
                    <a:pt x="2298" y="3670"/>
                  </a:lnTo>
                  <a:lnTo>
                    <a:pt x="2415" y="3365"/>
                  </a:lnTo>
                  <a:lnTo>
                    <a:pt x="3149" y="168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05C7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6" name="object 5126"/>
            <p:cNvSpPr/>
            <p:nvPr/>
          </p:nvSpPr>
          <p:spPr>
            <a:xfrm>
              <a:off x="12295154" y="68525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79" y="0"/>
                  </a:moveTo>
                  <a:lnTo>
                    <a:pt x="177" y="228"/>
                  </a:lnTo>
                  <a:lnTo>
                    <a:pt x="76" y="431"/>
                  </a:lnTo>
                  <a:lnTo>
                    <a:pt x="0" y="673"/>
                  </a:lnTo>
                  <a:lnTo>
                    <a:pt x="419" y="876"/>
                  </a:lnTo>
                  <a:lnTo>
                    <a:pt x="876" y="1079"/>
                  </a:lnTo>
                  <a:lnTo>
                    <a:pt x="1308" y="1282"/>
                  </a:lnTo>
                  <a:lnTo>
                    <a:pt x="1422" y="1066"/>
                  </a:lnTo>
                  <a:lnTo>
                    <a:pt x="1523" y="838"/>
                  </a:lnTo>
                  <a:lnTo>
                    <a:pt x="1625" y="622"/>
                  </a:lnTo>
                  <a:lnTo>
                    <a:pt x="1168" y="393"/>
                  </a:lnTo>
                  <a:lnTo>
                    <a:pt x="749" y="21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7" name="object 5127"/>
            <p:cNvSpPr/>
            <p:nvPr/>
          </p:nvSpPr>
          <p:spPr>
            <a:xfrm>
              <a:off x="12293601" y="6942036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9893" y="0"/>
                  </a:moveTo>
                  <a:lnTo>
                    <a:pt x="8305" y="685"/>
                  </a:lnTo>
                  <a:lnTo>
                    <a:pt x="7493" y="2273"/>
                  </a:lnTo>
                  <a:lnTo>
                    <a:pt x="6045" y="3098"/>
                  </a:lnTo>
                  <a:lnTo>
                    <a:pt x="5054" y="4292"/>
                  </a:lnTo>
                  <a:lnTo>
                    <a:pt x="3949" y="5422"/>
                  </a:lnTo>
                  <a:lnTo>
                    <a:pt x="2451" y="7797"/>
                  </a:lnTo>
                  <a:lnTo>
                    <a:pt x="1943" y="9004"/>
                  </a:lnTo>
                  <a:lnTo>
                    <a:pt x="596" y="9474"/>
                  </a:lnTo>
                  <a:lnTo>
                    <a:pt x="0" y="10820"/>
                  </a:lnTo>
                  <a:lnTo>
                    <a:pt x="990" y="10477"/>
                  </a:lnTo>
                  <a:lnTo>
                    <a:pt x="2171" y="9677"/>
                  </a:lnTo>
                  <a:lnTo>
                    <a:pt x="3302" y="8648"/>
                  </a:lnTo>
                  <a:lnTo>
                    <a:pt x="4610" y="8127"/>
                  </a:lnTo>
                  <a:lnTo>
                    <a:pt x="6997" y="7124"/>
                  </a:lnTo>
                  <a:lnTo>
                    <a:pt x="8089" y="5384"/>
                  </a:lnTo>
                  <a:lnTo>
                    <a:pt x="8191" y="2920"/>
                  </a:lnTo>
                  <a:lnTo>
                    <a:pt x="9118" y="2997"/>
                  </a:lnTo>
                  <a:lnTo>
                    <a:pt x="9740" y="3797"/>
                  </a:lnTo>
                  <a:lnTo>
                    <a:pt x="10642" y="3581"/>
                  </a:lnTo>
                  <a:lnTo>
                    <a:pt x="11468" y="2857"/>
                  </a:lnTo>
                  <a:lnTo>
                    <a:pt x="12458" y="2527"/>
                  </a:lnTo>
                  <a:lnTo>
                    <a:pt x="13550" y="2489"/>
                  </a:lnTo>
                  <a:lnTo>
                    <a:pt x="13462" y="1943"/>
                  </a:lnTo>
                  <a:lnTo>
                    <a:pt x="13119" y="1549"/>
                  </a:lnTo>
                  <a:lnTo>
                    <a:pt x="11290" y="1676"/>
                  </a:lnTo>
                  <a:lnTo>
                    <a:pt x="10553" y="901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F179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8" name="object 5128"/>
            <p:cNvSpPr/>
            <p:nvPr/>
          </p:nvSpPr>
          <p:spPr>
            <a:xfrm>
              <a:off x="12301799" y="693534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1973" y="6023"/>
                  </a:moveTo>
                  <a:close/>
                </a:path>
                <a:path w="6984" h="6350">
                  <a:moveTo>
                    <a:pt x="4724" y="0"/>
                  </a:moveTo>
                  <a:lnTo>
                    <a:pt x="4241" y="927"/>
                  </a:lnTo>
                  <a:lnTo>
                    <a:pt x="4152" y="2133"/>
                  </a:lnTo>
                  <a:lnTo>
                    <a:pt x="2844" y="2374"/>
                  </a:lnTo>
                  <a:lnTo>
                    <a:pt x="1866" y="2882"/>
                  </a:lnTo>
                  <a:lnTo>
                    <a:pt x="1498" y="4190"/>
                  </a:lnTo>
                  <a:lnTo>
                    <a:pt x="292" y="4406"/>
                  </a:lnTo>
                  <a:lnTo>
                    <a:pt x="0" y="5105"/>
                  </a:lnTo>
                  <a:lnTo>
                    <a:pt x="1973" y="6023"/>
                  </a:lnTo>
                  <a:lnTo>
                    <a:pt x="2959" y="4140"/>
                  </a:lnTo>
                  <a:lnTo>
                    <a:pt x="3898" y="3784"/>
                  </a:lnTo>
                  <a:lnTo>
                    <a:pt x="5295" y="3784"/>
                  </a:lnTo>
                  <a:lnTo>
                    <a:pt x="6464" y="1600"/>
                  </a:lnTo>
                  <a:lnTo>
                    <a:pt x="6375" y="977"/>
                  </a:lnTo>
                  <a:lnTo>
                    <a:pt x="6019" y="584"/>
                  </a:lnTo>
                  <a:lnTo>
                    <a:pt x="5461" y="304"/>
                  </a:lnTo>
                  <a:lnTo>
                    <a:pt x="4965" y="126"/>
                  </a:lnTo>
                  <a:lnTo>
                    <a:pt x="4724" y="0"/>
                  </a:lnTo>
                  <a:close/>
                </a:path>
                <a:path w="6984" h="6350">
                  <a:moveTo>
                    <a:pt x="5295" y="3784"/>
                  </a:moveTo>
                  <a:lnTo>
                    <a:pt x="3898" y="3784"/>
                  </a:lnTo>
                  <a:lnTo>
                    <a:pt x="5105" y="4140"/>
                  </a:lnTo>
                  <a:lnTo>
                    <a:pt x="5295" y="3784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29" name="object 5129"/>
            <p:cNvSpPr/>
            <p:nvPr/>
          </p:nvSpPr>
          <p:spPr>
            <a:xfrm>
              <a:off x="12299544" y="69404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864" y="622"/>
                  </a:moveTo>
                  <a:lnTo>
                    <a:pt x="4622" y="190"/>
                  </a:lnTo>
                  <a:lnTo>
                    <a:pt x="4229" y="939"/>
                  </a:lnTo>
                  <a:lnTo>
                    <a:pt x="3581" y="622"/>
                  </a:lnTo>
                  <a:lnTo>
                    <a:pt x="2908" y="330"/>
                  </a:lnTo>
                  <a:lnTo>
                    <a:pt x="2247" y="0"/>
                  </a:lnTo>
                  <a:lnTo>
                    <a:pt x="1079" y="698"/>
                  </a:lnTo>
                  <a:lnTo>
                    <a:pt x="482" y="1828"/>
                  </a:lnTo>
                  <a:lnTo>
                    <a:pt x="0" y="3022"/>
                  </a:lnTo>
                  <a:lnTo>
                    <a:pt x="406" y="3556"/>
                  </a:lnTo>
                  <a:lnTo>
                    <a:pt x="292" y="4127"/>
                  </a:lnTo>
                  <a:lnTo>
                    <a:pt x="88" y="4699"/>
                  </a:lnTo>
                  <a:lnTo>
                    <a:pt x="1536" y="3873"/>
                  </a:lnTo>
                  <a:lnTo>
                    <a:pt x="2362" y="2273"/>
                  </a:lnTo>
                  <a:lnTo>
                    <a:pt x="3937" y="1587"/>
                  </a:lnTo>
                  <a:lnTo>
                    <a:pt x="4241" y="939"/>
                  </a:lnTo>
                  <a:lnTo>
                    <a:pt x="4787" y="901"/>
                  </a:lnTo>
                  <a:lnTo>
                    <a:pt x="4864" y="622"/>
                  </a:lnTo>
                  <a:close/>
                </a:path>
              </a:pathLst>
            </a:custGeom>
            <a:solidFill>
              <a:srgbClr val="F16C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0" name="object 5130"/>
            <p:cNvSpPr/>
            <p:nvPr/>
          </p:nvSpPr>
          <p:spPr>
            <a:xfrm>
              <a:off x="12303964" y="694452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187" y="0"/>
                  </a:moveTo>
                  <a:lnTo>
                    <a:pt x="2095" y="38"/>
                  </a:lnTo>
                  <a:lnTo>
                    <a:pt x="1104" y="368"/>
                  </a:lnTo>
                  <a:lnTo>
                    <a:pt x="279" y="1092"/>
                  </a:lnTo>
                  <a:lnTo>
                    <a:pt x="241" y="1866"/>
                  </a:lnTo>
                  <a:lnTo>
                    <a:pt x="393" y="2654"/>
                  </a:lnTo>
                  <a:lnTo>
                    <a:pt x="0" y="3390"/>
                  </a:lnTo>
                  <a:lnTo>
                    <a:pt x="584" y="3644"/>
                  </a:lnTo>
                  <a:lnTo>
                    <a:pt x="1130" y="3759"/>
                  </a:lnTo>
                  <a:lnTo>
                    <a:pt x="1676" y="3352"/>
                  </a:lnTo>
                  <a:lnTo>
                    <a:pt x="1777" y="3149"/>
                  </a:lnTo>
                  <a:lnTo>
                    <a:pt x="1854" y="2908"/>
                  </a:lnTo>
                  <a:lnTo>
                    <a:pt x="1981" y="2705"/>
                  </a:lnTo>
                  <a:lnTo>
                    <a:pt x="2374" y="1790"/>
                  </a:lnTo>
                  <a:lnTo>
                    <a:pt x="2793" y="90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1" name="object 5131"/>
            <p:cNvSpPr/>
            <p:nvPr/>
          </p:nvSpPr>
          <p:spPr>
            <a:xfrm>
              <a:off x="12306520" y="6920261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59" h="15875">
                  <a:moveTo>
                    <a:pt x="7886" y="0"/>
                  </a:moveTo>
                  <a:lnTo>
                    <a:pt x="6896" y="2044"/>
                  </a:lnTo>
                  <a:lnTo>
                    <a:pt x="7251" y="3327"/>
                  </a:lnTo>
                  <a:lnTo>
                    <a:pt x="7454" y="4495"/>
                  </a:lnTo>
                  <a:lnTo>
                    <a:pt x="4546" y="3873"/>
                  </a:lnTo>
                  <a:lnTo>
                    <a:pt x="4762" y="4495"/>
                  </a:lnTo>
                  <a:lnTo>
                    <a:pt x="5016" y="5651"/>
                  </a:lnTo>
                  <a:lnTo>
                    <a:pt x="4889" y="6299"/>
                  </a:lnTo>
                  <a:lnTo>
                    <a:pt x="2514" y="9423"/>
                  </a:lnTo>
                  <a:lnTo>
                    <a:pt x="1536" y="12420"/>
                  </a:lnTo>
                  <a:lnTo>
                    <a:pt x="0" y="15087"/>
                  </a:lnTo>
                  <a:lnTo>
                    <a:pt x="749" y="15405"/>
                  </a:lnTo>
                  <a:lnTo>
                    <a:pt x="1562" y="14655"/>
                  </a:lnTo>
                  <a:lnTo>
                    <a:pt x="2540" y="14376"/>
                  </a:lnTo>
                  <a:lnTo>
                    <a:pt x="3644" y="14389"/>
                  </a:lnTo>
                  <a:lnTo>
                    <a:pt x="4457" y="13652"/>
                  </a:lnTo>
                  <a:lnTo>
                    <a:pt x="5207" y="14325"/>
                  </a:lnTo>
                  <a:lnTo>
                    <a:pt x="5969" y="14503"/>
                  </a:lnTo>
                  <a:lnTo>
                    <a:pt x="5486" y="12738"/>
                  </a:lnTo>
                  <a:lnTo>
                    <a:pt x="5511" y="10972"/>
                  </a:lnTo>
                  <a:lnTo>
                    <a:pt x="5384" y="7340"/>
                  </a:lnTo>
                  <a:lnTo>
                    <a:pt x="5461" y="6870"/>
                  </a:lnTo>
                  <a:lnTo>
                    <a:pt x="7759" y="7632"/>
                  </a:lnTo>
                  <a:lnTo>
                    <a:pt x="8445" y="7200"/>
                  </a:lnTo>
                  <a:lnTo>
                    <a:pt x="6743" y="4394"/>
                  </a:lnTo>
                  <a:lnTo>
                    <a:pt x="9232" y="5549"/>
                  </a:lnTo>
                  <a:lnTo>
                    <a:pt x="9639" y="4902"/>
                  </a:lnTo>
                  <a:lnTo>
                    <a:pt x="9169" y="4038"/>
                  </a:lnTo>
                  <a:lnTo>
                    <a:pt x="8115" y="2895"/>
                  </a:lnTo>
                  <a:lnTo>
                    <a:pt x="8851" y="1181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F06A9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2" name="object 5132"/>
            <p:cNvSpPr/>
            <p:nvPr/>
          </p:nvSpPr>
          <p:spPr>
            <a:xfrm>
              <a:off x="12314401" y="691917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1282" y="0"/>
                  </a:moveTo>
                  <a:lnTo>
                    <a:pt x="558" y="38"/>
                  </a:lnTo>
                  <a:lnTo>
                    <a:pt x="203" y="457"/>
                  </a:lnTo>
                  <a:lnTo>
                    <a:pt x="0" y="1092"/>
                  </a:lnTo>
                  <a:lnTo>
                    <a:pt x="965" y="2247"/>
                  </a:lnTo>
                  <a:lnTo>
                    <a:pt x="241" y="3987"/>
                  </a:lnTo>
                  <a:lnTo>
                    <a:pt x="1295" y="5105"/>
                  </a:lnTo>
                  <a:lnTo>
                    <a:pt x="1447" y="5422"/>
                  </a:lnTo>
                  <a:lnTo>
                    <a:pt x="1752" y="5994"/>
                  </a:lnTo>
                  <a:lnTo>
                    <a:pt x="2654" y="6527"/>
                  </a:lnTo>
                  <a:lnTo>
                    <a:pt x="3644" y="6654"/>
                  </a:lnTo>
                  <a:lnTo>
                    <a:pt x="4648" y="6654"/>
                  </a:lnTo>
                  <a:lnTo>
                    <a:pt x="4864" y="6692"/>
                  </a:lnTo>
                  <a:lnTo>
                    <a:pt x="5067" y="6743"/>
                  </a:lnTo>
                  <a:lnTo>
                    <a:pt x="5283" y="6832"/>
                  </a:lnTo>
                  <a:lnTo>
                    <a:pt x="5384" y="6642"/>
                  </a:lnTo>
                  <a:lnTo>
                    <a:pt x="5499" y="6477"/>
                  </a:lnTo>
                  <a:lnTo>
                    <a:pt x="5613" y="6337"/>
                  </a:lnTo>
                  <a:lnTo>
                    <a:pt x="3365" y="3009"/>
                  </a:lnTo>
                  <a:lnTo>
                    <a:pt x="2247" y="1384"/>
                  </a:lnTo>
                  <a:lnTo>
                    <a:pt x="1739" y="1155"/>
                  </a:lnTo>
                  <a:lnTo>
                    <a:pt x="1282" y="850"/>
                  </a:lnTo>
                  <a:lnTo>
                    <a:pt x="1155" y="25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3" name="object 5133"/>
            <p:cNvSpPr/>
            <p:nvPr/>
          </p:nvSpPr>
          <p:spPr>
            <a:xfrm>
              <a:off x="12319063" y="69258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0" y="0"/>
                  </a:moveTo>
                  <a:lnTo>
                    <a:pt x="177" y="863"/>
                  </a:lnTo>
                  <a:lnTo>
                    <a:pt x="647" y="1015"/>
                  </a:lnTo>
                  <a:lnTo>
                    <a:pt x="1358" y="546"/>
                  </a:lnTo>
                  <a:lnTo>
                    <a:pt x="1104" y="419"/>
                  </a:lnTo>
                  <a:lnTo>
                    <a:pt x="863" y="279"/>
                  </a:lnTo>
                  <a:lnTo>
                    <a:pt x="609" y="165"/>
                  </a:lnTo>
                  <a:lnTo>
                    <a:pt x="406" y="76"/>
                  </a:lnTo>
                  <a:lnTo>
                    <a:pt x="2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6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4" name="object 5134"/>
            <p:cNvSpPr/>
            <p:nvPr/>
          </p:nvSpPr>
          <p:spPr>
            <a:xfrm>
              <a:off x="12307266" y="69346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803" y="0"/>
                  </a:moveTo>
                  <a:lnTo>
                    <a:pt x="812" y="279"/>
                  </a:lnTo>
                  <a:lnTo>
                    <a:pt x="0" y="1028"/>
                  </a:lnTo>
                  <a:lnTo>
                    <a:pt x="546" y="1295"/>
                  </a:lnTo>
                  <a:lnTo>
                    <a:pt x="914" y="1701"/>
                  </a:lnTo>
                  <a:lnTo>
                    <a:pt x="1003" y="2311"/>
                  </a:lnTo>
                  <a:lnTo>
                    <a:pt x="1739" y="2628"/>
                  </a:lnTo>
                  <a:lnTo>
                    <a:pt x="2451" y="3124"/>
                  </a:lnTo>
                  <a:lnTo>
                    <a:pt x="3263" y="2578"/>
                  </a:lnTo>
                  <a:lnTo>
                    <a:pt x="2603" y="1803"/>
                  </a:lnTo>
                  <a:lnTo>
                    <a:pt x="2451" y="965"/>
                  </a:lnTo>
                  <a:lnTo>
                    <a:pt x="2895" y="1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5" name="object 5135"/>
            <p:cNvSpPr/>
            <p:nvPr/>
          </p:nvSpPr>
          <p:spPr>
            <a:xfrm>
              <a:off x="12314078" y="69141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775" y="0"/>
                  </a:moveTo>
                  <a:lnTo>
                    <a:pt x="3683" y="685"/>
                  </a:lnTo>
                  <a:lnTo>
                    <a:pt x="4000" y="1206"/>
                  </a:lnTo>
                  <a:lnTo>
                    <a:pt x="4813" y="2006"/>
                  </a:lnTo>
                  <a:lnTo>
                    <a:pt x="5080" y="2908"/>
                  </a:lnTo>
                  <a:lnTo>
                    <a:pt x="4330" y="2781"/>
                  </a:lnTo>
                  <a:lnTo>
                    <a:pt x="3175" y="2628"/>
                  </a:lnTo>
                  <a:lnTo>
                    <a:pt x="2578" y="4127"/>
                  </a:lnTo>
                  <a:lnTo>
                    <a:pt x="1473" y="3467"/>
                  </a:lnTo>
                  <a:lnTo>
                    <a:pt x="1016" y="3352"/>
                  </a:lnTo>
                  <a:lnTo>
                    <a:pt x="381" y="3022"/>
                  </a:lnTo>
                  <a:lnTo>
                    <a:pt x="0" y="4229"/>
                  </a:lnTo>
                  <a:lnTo>
                    <a:pt x="774" y="4051"/>
                  </a:lnTo>
                  <a:lnTo>
                    <a:pt x="1358" y="4305"/>
                  </a:lnTo>
                  <a:lnTo>
                    <a:pt x="1600" y="4356"/>
                  </a:lnTo>
                  <a:lnTo>
                    <a:pt x="1816" y="4432"/>
                  </a:lnTo>
                  <a:lnTo>
                    <a:pt x="3962" y="5524"/>
                  </a:lnTo>
                  <a:lnTo>
                    <a:pt x="4254" y="5410"/>
                  </a:lnTo>
                  <a:lnTo>
                    <a:pt x="4521" y="5257"/>
                  </a:lnTo>
                  <a:lnTo>
                    <a:pt x="4813" y="5118"/>
                  </a:lnTo>
                  <a:lnTo>
                    <a:pt x="5727" y="3009"/>
                  </a:lnTo>
                  <a:lnTo>
                    <a:pt x="5969" y="2324"/>
                  </a:lnTo>
                  <a:lnTo>
                    <a:pt x="6083" y="1625"/>
                  </a:lnTo>
                  <a:lnTo>
                    <a:pt x="5664" y="965"/>
                  </a:lnTo>
                  <a:lnTo>
                    <a:pt x="5308" y="431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F060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6" name="object 5136"/>
            <p:cNvSpPr/>
            <p:nvPr/>
          </p:nvSpPr>
          <p:spPr>
            <a:xfrm>
              <a:off x="12315554" y="69186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342" y="0"/>
                  </a:moveTo>
                  <a:lnTo>
                    <a:pt x="254" y="177"/>
                  </a:lnTo>
                  <a:lnTo>
                    <a:pt x="127" y="546"/>
                  </a:lnTo>
                  <a:lnTo>
                    <a:pt x="0" y="800"/>
                  </a:lnTo>
                  <a:lnTo>
                    <a:pt x="889" y="1193"/>
                  </a:lnTo>
                  <a:lnTo>
                    <a:pt x="1346" y="1384"/>
                  </a:lnTo>
                  <a:lnTo>
                    <a:pt x="1727" y="1282"/>
                  </a:lnTo>
                  <a:lnTo>
                    <a:pt x="2108" y="1193"/>
                  </a:lnTo>
                  <a:lnTo>
                    <a:pt x="2489" y="109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7" name="object 5137"/>
            <p:cNvSpPr/>
            <p:nvPr/>
          </p:nvSpPr>
          <p:spPr>
            <a:xfrm>
              <a:off x="12315563" y="691944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0" y="0"/>
                  </a:moveTo>
                  <a:lnTo>
                    <a:pt x="127" y="596"/>
                  </a:lnTo>
                  <a:lnTo>
                    <a:pt x="571" y="901"/>
                  </a:lnTo>
                  <a:lnTo>
                    <a:pt x="1079" y="1104"/>
                  </a:lnTo>
                  <a:lnTo>
                    <a:pt x="1333" y="558"/>
                  </a:lnTo>
                  <a:lnTo>
                    <a:pt x="889" y="368"/>
                  </a:lnTo>
                  <a:lnTo>
                    <a:pt x="44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8" name="object 5138"/>
            <p:cNvSpPr/>
            <p:nvPr/>
          </p:nvSpPr>
          <p:spPr>
            <a:xfrm>
              <a:off x="12278305" y="682865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825" y="0"/>
                  </a:moveTo>
                  <a:lnTo>
                    <a:pt x="0" y="1358"/>
                  </a:lnTo>
                  <a:lnTo>
                    <a:pt x="114" y="1663"/>
                  </a:lnTo>
                  <a:lnTo>
                    <a:pt x="228" y="2006"/>
                  </a:lnTo>
                  <a:lnTo>
                    <a:pt x="368" y="2311"/>
                  </a:lnTo>
                  <a:lnTo>
                    <a:pt x="1320" y="3403"/>
                  </a:lnTo>
                  <a:lnTo>
                    <a:pt x="1054" y="4508"/>
                  </a:lnTo>
                  <a:lnTo>
                    <a:pt x="457" y="5651"/>
                  </a:lnTo>
                  <a:lnTo>
                    <a:pt x="2209" y="6311"/>
                  </a:lnTo>
                  <a:lnTo>
                    <a:pt x="2578" y="4368"/>
                  </a:lnTo>
                  <a:lnTo>
                    <a:pt x="3708" y="3911"/>
                  </a:lnTo>
                  <a:lnTo>
                    <a:pt x="3670" y="2895"/>
                  </a:lnTo>
                  <a:lnTo>
                    <a:pt x="3429" y="1917"/>
                  </a:lnTo>
                  <a:lnTo>
                    <a:pt x="2705" y="1219"/>
                  </a:lnTo>
                  <a:lnTo>
                    <a:pt x="1828" y="393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39" name="object 5139"/>
            <p:cNvSpPr/>
            <p:nvPr/>
          </p:nvSpPr>
          <p:spPr>
            <a:xfrm>
              <a:off x="12273751" y="682933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041" y="0"/>
                  </a:moveTo>
                  <a:lnTo>
                    <a:pt x="0" y="1803"/>
                  </a:lnTo>
                  <a:lnTo>
                    <a:pt x="1358" y="4063"/>
                  </a:lnTo>
                  <a:lnTo>
                    <a:pt x="2654" y="4559"/>
                  </a:lnTo>
                  <a:lnTo>
                    <a:pt x="2794" y="4394"/>
                  </a:lnTo>
                  <a:lnTo>
                    <a:pt x="2975" y="4063"/>
                  </a:lnTo>
                  <a:lnTo>
                    <a:pt x="2919" y="3784"/>
                  </a:lnTo>
                  <a:lnTo>
                    <a:pt x="1905" y="3784"/>
                  </a:lnTo>
                  <a:lnTo>
                    <a:pt x="2743" y="3060"/>
                  </a:lnTo>
                  <a:lnTo>
                    <a:pt x="4165" y="3060"/>
                  </a:lnTo>
                  <a:lnTo>
                    <a:pt x="3810" y="2019"/>
                  </a:lnTo>
                  <a:lnTo>
                    <a:pt x="3302" y="1701"/>
                  </a:lnTo>
                  <a:lnTo>
                    <a:pt x="2895" y="1320"/>
                  </a:lnTo>
                  <a:lnTo>
                    <a:pt x="2705" y="736"/>
                  </a:lnTo>
                  <a:lnTo>
                    <a:pt x="2159" y="469"/>
                  </a:lnTo>
                  <a:lnTo>
                    <a:pt x="1041" y="0"/>
                  </a:lnTo>
                  <a:close/>
                </a:path>
                <a:path w="4445" h="5079">
                  <a:moveTo>
                    <a:pt x="4165" y="3060"/>
                  </a:moveTo>
                  <a:lnTo>
                    <a:pt x="2743" y="3060"/>
                  </a:lnTo>
                  <a:lnTo>
                    <a:pt x="2951" y="3517"/>
                  </a:lnTo>
                  <a:lnTo>
                    <a:pt x="3009" y="4000"/>
                  </a:lnTo>
                  <a:lnTo>
                    <a:pt x="3695" y="4038"/>
                  </a:lnTo>
                  <a:lnTo>
                    <a:pt x="3898" y="3517"/>
                  </a:lnTo>
                  <a:lnTo>
                    <a:pt x="4165" y="3060"/>
                  </a:lnTo>
                  <a:close/>
                </a:path>
                <a:path w="4445" h="5079">
                  <a:moveTo>
                    <a:pt x="2882" y="3695"/>
                  </a:moveTo>
                  <a:lnTo>
                    <a:pt x="1905" y="3784"/>
                  </a:lnTo>
                  <a:lnTo>
                    <a:pt x="2919" y="3784"/>
                  </a:lnTo>
                  <a:close/>
                </a:path>
              </a:pathLst>
            </a:custGeom>
            <a:solidFill>
              <a:srgbClr val="F38A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0" name="object 5140"/>
            <p:cNvSpPr/>
            <p:nvPr/>
          </p:nvSpPr>
          <p:spPr>
            <a:xfrm>
              <a:off x="12275841" y="683096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832" y="0"/>
                  </a:moveTo>
                  <a:lnTo>
                    <a:pt x="2501" y="673"/>
                  </a:lnTo>
                  <a:lnTo>
                    <a:pt x="2387" y="927"/>
                  </a:lnTo>
                  <a:lnTo>
                    <a:pt x="2082" y="1435"/>
                  </a:lnTo>
                  <a:lnTo>
                    <a:pt x="1803" y="1879"/>
                  </a:lnTo>
                  <a:lnTo>
                    <a:pt x="1600" y="2400"/>
                  </a:lnTo>
                  <a:lnTo>
                    <a:pt x="927" y="2374"/>
                  </a:lnTo>
                  <a:lnTo>
                    <a:pt x="698" y="2768"/>
                  </a:lnTo>
                  <a:lnTo>
                    <a:pt x="571" y="2933"/>
                  </a:lnTo>
                  <a:lnTo>
                    <a:pt x="736" y="3174"/>
                  </a:lnTo>
                  <a:lnTo>
                    <a:pt x="571" y="4267"/>
                  </a:lnTo>
                  <a:lnTo>
                    <a:pt x="0" y="5778"/>
                  </a:lnTo>
                  <a:lnTo>
                    <a:pt x="1295" y="5930"/>
                  </a:lnTo>
                  <a:lnTo>
                    <a:pt x="2501" y="6045"/>
                  </a:lnTo>
                  <a:lnTo>
                    <a:pt x="3136" y="4686"/>
                  </a:lnTo>
                  <a:lnTo>
                    <a:pt x="2920" y="3327"/>
                  </a:lnTo>
                  <a:lnTo>
                    <a:pt x="3517" y="2197"/>
                  </a:lnTo>
                  <a:lnTo>
                    <a:pt x="3797" y="10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F3D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1" name="object 5141"/>
            <p:cNvSpPr/>
            <p:nvPr/>
          </p:nvSpPr>
          <p:spPr>
            <a:xfrm>
              <a:off x="12270636" y="683747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988" y="0"/>
                  </a:moveTo>
                  <a:lnTo>
                    <a:pt x="35" y="355"/>
                  </a:lnTo>
                  <a:lnTo>
                    <a:pt x="0" y="2895"/>
                  </a:lnTo>
                  <a:lnTo>
                    <a:pt x="788" y="3949"/>
                  </a:lnTo>
                  <a:lnTo>
                    <a:pt x="1445" y="4787"/>
                  </a:lnTo>
                  <a:lnTo>
                    <a:pt x="2156" y="5054"/>
                  </a:lnTo>
                  <a:lnTo>
                    <a:pt x="3096" y="4165"/>
                  </a:lnTo>
                  <a:lnTo>
                    <a:pt x="3325" y="3746"/>
                  </a:lnTo>
                  <a:lnTo>
                    <a:pt x="3426" y="3517"/>
                  </a:lnTo>
                  <a:lnTo>
                    <a:pt x="2985" y="2997"/>
                  </a:lnTo>
                  <a:lnTo>
                    <a:pt x="1788" y="2997"/>
                  </a:lnTo>
                  <a:lnTo>
                    <a:pt x="1496" y="2806"/>
                  </a:lnTo>
                  <a:lnTo>
                    <a:pt x="1496" y="2603"/>
                  </a:lnTo>
                  <a:lnTo>
                    <a:pt x="1982" y="2349"/>
                  </a:lnTo>
                  <a:lnTo>
                    <a:pt x="2245" y="1282"/>
                  </a:lnTo>
                  <a:lnTo>
                    <a:pt x="1521" y="698"/>
                  </a:lnTo>
                  <a:lnTo>
                    <a:pt x="988" y="0"/>
                  </a:lnTo>
                  <a:close/>
                </a:path>
                <a:path w="3809" h="5079">
                  <a:moveTo>
                    <a:pt x="2271" y="2419"/>
                  </a:moveTo>
                  <a:lnTo>
                    <a:pt x="1978" y="2895"/>
                  </a:lnTo>
                  <a:lnTo>
                    <a:pt x="1788" y="2997"/>
                  </a:lnTo>
                  <a:lnTo>
                    <a:pt x="2985" y="2997"/>
                  </a:lnTo>
                  <a:lnTo>
                    <a:pt x="2740" y="2654"/>
                  </a:lnTo>
                  <a:lnTo>
                    <a:pt x="2271" y="2419"/>
                  </a:lnTo>
                  <a:close/>
                </a:path>
                <a:path w="3809" h="5079">
                  <a:moveTo>
                    <a:pt x="2385" y="2235"/>
                  </a:moveTo>
                  <a:lnTo>
                    <a:pt x="2097" y="2311"/>
                  </a:lnTo>
                  <a:lnTo>
                    <a:pt x="2271" y="2419"/>
                  </a:lnTo>
                  <a:lnTo>
                    <a:pt x="2385" y="2235"/>
                  </a:lnTo>
                  <a:close/>
                </a:path>
              </a:pathLst>
            </a:custGeom>
            <a:solidFill>
              <a:srgbClr val="EF37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2" name="object 5142"/>
            <p:cNvSpPr/>
            <p:nvPr/>
          </p:nvSpPr>
          <p:spPr>
            <a:xfrm>
              <a:off x="12273721" y="684089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594" y="0"/>
                  </a:moveTo>
                  <a:lnTo>
                    <a:pt x="1968" y="50"/>
                  </a:lnTo>
                  <a:lnTo>
                    <a:pt x="1422" y="457"/>
                  </a:lnTo>
                  <a:lnTo>
                    <a:pt x="876" y="355"/>
                  </a:lnTo>
                  <a:lnTo>
                    <a:pt x="330" y="101"/>
                  </a:lnTo>
                  <a:lnTo>
                    <a:pt x="228" y="317"/>
                  </a:lnTo>
                  <a:lnTo>
                    <a:pt x="0" y="749"/>
                  </a:lnTo>
                  <a:lnTo>
                    <a:pt x="368" y="1168"/>
                  </a:lnTo>
                  <a:lnTo>
                    <a:pt x="685" y="1612"/>
                  </a:lnTo>
                  <a:lnTo>
                    <a:pt x="1028" y="2044"/>
                  </a:lnTo>
                  <a:lnTo>
                    <a:pt x="1600" y="2489"/>
                  </a:lnTo>
                  <a:lnTo>
                    <a:pt x="1549" y="3441"/>
                  </a:lnTo>
                  <a:lnTo>
                    <a:pt x="2463" y="3695"/>
                  </a:lnTo>
                  <a:lnTo>
                    <a:pt x="3467" y="2654"/>
                  </a:lnTo>
                  <a:lnTo>
                    <a:pt x="2743" y="106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3" name="object 5143"/>
            <p:cNvSpPr/>
            <p:nvPr/>
          </p:nvSpPr>
          <p:spPr>
            <a:xfrm>
              <a:off x="12273927" y="683820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9" y="0"/>
                  </a:moveTo>
                  <a:lnTo>
                    <a:pt x="1409" y="152"/>
                  </a:lnTo>
                  <a:lnTo>
                    <a:pt x="1206" y="355"/>
                  </a:lnTo>
                  <a:lnTo>
                    <a:pt x="0" y="1447"/>
                  </a:lnTo>
                  <a:lnTo>
                    <a:pt x="1397" y="1981"/>
                  </a:lnTo>
                  <a:lnTo>
                    <a:pt x="1752" y="2743"/>
                  </a:lnTo>
                  <a:lnTo>
                    <a:pt x="1866" y="2527"/>
                  </a:lnTo>
                  <a:lnTo>
                    <a:pt x="2108" y="1650"/>
                  </a:lnTo>
                  <a:lnTo>
                    <a:pt x="2997" y="95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E38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4" name="object 5144"/>
            <p:cNvSpPr/>
            <p:nvPr/>
          </p:nvSpPr>
          <p:spPr>
            <a:xfrm>
              <a:off x="12278957" y="683779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295" y="2032"/>
                  </a:moveTo>
                  <a:lnTo>
                    <a:pt x="635" y="2082"/>
                  </a:lnTo>
                  <a:lnTo>
                    <a:pt x="279" y="2501"/>
                  </a:lnTo>
                  <a:lnTo>
                    <a:pt x="0" y="3048"/>
                  </a:lnTo>
                  <a:lnTo>
                    <a:pt x="457" y="3251"/>
                  </a:lnTo>
                  <a:lnTo>
                    <a:pt x="660" y="3352"/>
                  </a:lnTo>
                  <a:lnTo>
                    <a:pt x="774" y="3124"/>
                  </a:lnTo>
                  <a:lnTo>
                    <a:pt x="889" y="2908"/>
                  </a:lnTo>
                  <a:lnTo>
                    <a:pt x="990" y="2692"/>
                  </a:lnTo>
                  <a:lnTo>
                    <a:pt x="1092" y="2451"/>
                  </a:lnTo>
                  <a:lnTo>
                    <a:pt x="1193" y="2247"/>
                  </a:lnTo>
                  <a:lnTo>
                    <a:pt x="1295" y="2032"/>
                  </a:lnTo>
                  <a:close/>
                </a:path>
                <a:path w="2540" h="3809">
                  <a:moveTo>
                    <a:pt x="2222" y="38"/>
                  </a:moveTo>
                  <a:lnTo>
                    <a:pt x="1917" y="0"/>
                  </a:lnTo>
                  <a:lnTo>
                    <a:pt x="1739" y="127"/>
                  </a:lnTo>
                  <a:lnTo>
                    <a:pt x="1739" y="381"/>
                  </a:lnTo>
                  <a:lnTo>
                    <a:pt x="1854" y="584"/>
                  </a:lnTo>
                  <a:lnTo>
                    <a:pt x="2006" y="469"/>
                  </a:lnTo>
                  <a:lnTo>
                    <a:pt x="2120" y="254"/>
                  </a:lnTo>
                  <a:lnTo>
                    <a:pt x="2222" y="38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5" name="object 5145"/>
            <p:cNvSpPr/>
            <p:nvPr/>
          </p:nvSpPr>
          <p:spPr>
            <a:xfrm>
              <a:off x="12260504" y="6852081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201" y="9702"/>
                  </a:moveTo>
                  <a:lnTo>
                    <a:pt x="10541" y="9372"/>
                  </a:lnTo>
                  <a:lnTo>
                    <a:pt x="9829" y="7429"/>
                  </a:lnTo>
                  <a:lnTo>
                    <a:pt x="8343" y="6781"/>
                  </a:lnTo>
                  <a:lnTo>
                    <a:pt x="6832" y="6375"/>
                  </a:lnTo>
                  <a:lnTo>
                    <a:pt x="4991" y="7874"/>
                  </a:lnTo>
                  <a:lnTo>
                    <a:pt x="5105" y="9207"/>
                  </a:lnTo>
                  <a:lnTo>
                    <a:pt x="3302" y="7861"/>
                  </a:lnTo>
                  <a:lnTo>
                    <a:pt x="3898" y="7124"/>
                  </a:lnTo>
                  <a:lnTo>
                    <a:pt x="5194" y="5854"/>
                  </a:lnTo>
                  <a:lnTo>
                    <a:pt x="4191" y="4267"/>
                  </a:lnTo>
                  <a:lnTo>
                    <a:pt x="5778" y="3949"/>
                  </a:lnTo>
                  <a:lnTo>
                    <a:pt x="6388" y="2616"/>
                  </a:lnTo>
                  <a:lnTo>
                    <a:pt x="6273" y="2273"/>
                  </a:lnTo>
                  <a:lnTo>
                    <a:pt x="6134" y="1968"/>
                  </a:lnTo>
                  <a:lnTo>
                    <a:pt x="6032" y="1625"/>
                  </a:lnTo>
                  <a:lnTo>
                    <a:pt x="6642" y="304"/>
                  </a:lnTo>
                  <a:lnTo>
                    <a:pt x="5994" y="0"/>
                  </a:lnTo>
                  <a:lnTo>
                    <a:pt x="5638" y="673"/>
                  </a:lnTo>
                  <a:lnTo>
                    <a:pt x="5130" y="2082"/>
                  </a:lnTo>
                  <a:lnTo>
                    <a:pt x="4381" y="3327"/>
                  </a:lnTo>
                  <a:lnTo>
                    <a:pt x="2273" y="4178"/>
                  </a:lnTo>
                  <a:lnTo>
                    <a:pt x="1778" y="4521"/>
                  </a:lnTo>
                  <a:lnTo>
                    <a:pt x="2298" y="7099"/>
                  </a:lnTo>
                  <a:lnTo>
                    <a:pt x="533" y="7924"/>
                  </a:lnTo>
                  <a:lnTo>
                    <a:pt x="0" y="9359"/>
                  </a:lnTo>
                  <a:lnTo>
                    <a:pt x="279" y="10248"/>
                  </a:lnTo>
                  <a:lnTo>
                    <a:pt x="2247" y="10134"/>
                  </a:lnTo>
                  <a:lnTo>
                    <a:pt x="1346" y="11709"/>
                  </a:lnTo>
                  <a:lnTo>
                    <a:pt x="1905" y="14312"/>
                  </a:lnTo>
                  <a:lnTo>
                    <a:pt x="2438" y="14605"/>
                  </a:lnTo>
                  <a:lnTo>
                    <a:pt x="1168" y="17348"/>
                  </a:lnTo>
                  <a:lnTo>
                    <a:pt x="3848" y="15011"/>
                  </a:lnTo>
                  <a:lnTo>
                    <a:pt x="4749" y="15201"/>
                  </a:lnTo>
                  <a:lnTo>
                    <a:pt x="5448" y="15125"/>
                  </a:lnTo>
                  <a:lnTo>
                    <a:pt x="7442" y="13754"/>
                  </a:lnTo>
                  <a:lnTo>
                    <a:pt x="8699" y="11506"/>
                  </a:lnTo>
                  <a:lnTo>
                    <a:pt x="10896" y="10363"/>
                  </a:lnTo>
                  <a:lnTo>
                    <a:pt x="11201" y="9702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6" name="object 5146"/>
            <p:cNvSpPr/>
            <p:nvPr/>
          </p:nvSpPr>
          <p:spPr>
            <a:xfrm>
              <a:off x="12263659" y="684650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181" y="0"/>
                  </a:moveTo>
                  <a:lnTo>
                    <a:pt x="596" y="1333"/>
                  </a:lnTo>
                  <a:lnTo>
                    <a:pt x="317" y="1993"/>
                  </a:lnTo>
                  <a:lnTo>
                    <a:pt x="0" y="3632"/>
                  </a:lnTo>
                  <a:lnTo>
                    <a:pt x="152" y="5054"/>
                  </a:lnTo>
                  <a:lnTo>
                    <a:pt x="1841" y="5905"/>
                  </a:lnTo>
                  <a:lnTo>
                    <a:pt x="2832" y="5600"/>
                  </a:lnTo>
                  <a:lnTo>
                    <a:pt x="4381" y="3606"/>
                  </a:lnTo>
                  <a:lnTo>
                    <a:pt x="3047" y="1993"/>
                  </a:lnTo>
                  <a:lnTo>
                    <a:pt x="2197" y="317"/>
                  </a:lnTo>
                  <a:lnTo>
                    <a:pt x="1523" y="11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1B9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7" name="object 5147"/>
            <p:cNvSpPr/>
            <p:nvPr/>
          </p:nvSpPr>
          <p:spPr>
            <a:xfrm>
              <a:off x="12266846" y="68513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600" y="0"/>
                  </a:moveTo>
                  <a:lnTo>
                    <a:pt x="939" y="50"/>
                  </a:lnTo>
                  <a:lnTo>
                    <a:pt x="596" y="508"/>
                  </a:lnTo>
                  <a:lnTo>
                    <a:pt x="304" y="1041"/>
                  </a:lnTo>
                  <a:lnTo>
                    <a:pt x="203" y="1282"/>
                  </a:lnTo>
                  <a:lnTo>
                    <a:pt x="0" y="1701"/>
                  </a:lnTo>
                  <a:lnTo>
                    <a:pt x="1219" y="2476"/>
                  </a:lnTo>
                  <a:lnTo>
                    <a:pt x="2171" y="4089"/>
                  </a:lnTo>
                  <a:lnTo>
                    <a:pt x="4000" y="2857"/>
                  </a:lnTo>
                  <a:lnTo>
                    <a:pt x="3759" y="1905"/>
                  </a:lnTo>
                  <a:lnTo>
                    <a:pt x="2794" y="2425"/>
                  </a:lnTo>
                  <a:lnTo>
                    <a:pt x="2298" y="1955"/>
                  </a:lnTo>
                  <a:lnTo>
                    <a:pt x="2171" y="1638"/>
                  </a:lnTo>
                  <a:lnTo>
                    <a:pt x="2070" y="1308"/>
                  </a:lnTo>
                  <a:lnTo>
                    <a:pt x="1841" y="673"/>
                  </a:lnTo>
                  <a:lnTo>
                    <a:pt x="1714" y="34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8" name="object 5148"/>
            <p:cNvSpPr/>
            <p:nvPr/>
          </p:nvSpPr>
          <p:spPr>
            <a:xfrm>
              <a:off x="12267679" y="684580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1905" y="800"/>
                  </a:moveTo>
                  <a:lnTo>
                    <a:pt x="1587" y="469"/>
                  </a:lnTo>
                  <a:lnTo>
                    <a:pt x="1143" y="215"/>
                  </a:lnTo>
                  <a:lnTo>
                    <a:pt x="596" y="0"/>
                  </a:lnTo>
                  <a:lnTo>
                    <a:pt x="228" y="228"/>
                  </a:lnTo>
                  <a:lnTo>
                    <a:pt x="101" y="762"/>
                  </a:lnTo>
                  <a:lnTo>
                    <a:pt x="0" y="1270"/>
                  </a:lnTo>
                  <a:lnTo>
                    <a:pt x="228" y="1714"/>
                  </a:lnTo>
                  <a:lnTo>
                    <a:pt x="685" y="1930"/>
                  </a:lnTo>
                  <a:lnTo>
                    <a:pt x="1257" y="2209"/>
                  </a:lnTo>
                  <a:lnTo>
                    <a:pt x="1536" y="1803"/>
                  </a:lnTo>
                  <a:lnTo>
                    <a:pt x="1727" y="1333"/>
                  </a:lnTo>
                  <a:lnTo>
                    <a:pt x="1905" y="800"/>
                  </a:lnTo>
                  <a:close/>
                </a:path>
                <a:path w="2540" h="6984">
                  <a:moveTo>
                    <a:pt x="2019" y="4533"/>
                  </a:moveTo>
                  <a:lnTo>
                    <a:pt x="1358" y="4559"/>
                  </a:lnTo>
                  <a:lnTo>
                    <a:pt x="1028" y="5016"/>
                  </a:lnTo>
                  <a:lnTo>
                    <a:pt x="762" y="5549"/>
                  </a:lnTo>
                  <a:lnTo>
                    <a:pt x="876" y="5892"/>
                  </a:lnTo>
                  <a:lnTo>
                    <a:pt x="1003" y="6197"/>
                  </a:lnTo>
                  <a:lnTo>
                    <a:pt x="1117" y="6540"/>
                  </a:lnTo>
                  <a:lnTo>
                    <a:pt x="1409" y="5867"/>
                  </a:lnTo>
                  <a:lnTo>
                    <a:pt x="1727" y="5194"/>
                  </a:lnTo>
                  <a:lnTo>
                    <a:pt x="2019" y="4533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49" name="object 5149"/>
            <p:cNvSpPr/>
            <p:nvPr/>
          </p:nvSpPr>
          <p:spPr>
            <a:xfrm>
              <a:off x="12264358" y="68453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20" y="0"/>
                  </a:moveTo>
                  <a:lnTo>
                    <a:pt x="0" y="812"/>
                  </a:lnTo>
                  <a:lnTo>
                    <a:pt x="139" y="952"/>
                  </a:lnTo>
                  <a:lnTo>
                    <a:pt x="292" y="1041"/>
                  </a:lnTo>
                  <a:lnTo>
                    <a:pt x="482" y="1104"/>
                  </a:lnTo>
                  <a:lnTo>
                    <a:pt x="825" y="1219"/>
                  </a:lnTo>
                  <a:lnTo>
                    <a:pt x="1143" y="1320"/>
                  </a:lnTo>
                  <a:lnTo>
                    <a:pt x="1498" y="1422"/>
                  </a:lnTo>
                  <a:lnTo>
                    <a:pt x="1498" y="1219"/>
                  </a:lnTo>
                  <a:lnTo>
                    <a:pt x="1574" y="787"/>
                  </a:lnTo>
                  <a:lnTo>
                    <a:pt x="1041" y="50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6A1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0" name="object 5150"/>
            <p:cNvSpPr/>
            <p:nvPr/>
          </p:nvSpPr>
          <p:spPr>
            <a:xfrm>
              <a:off x="12274385" y="682570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171" y="1066"/>
                  </a:moveTo>
                  <a:lnTo>
                    <a:pt x="2032" y="177"/>
                  </a:lnTo>
                  <a:lnTo>
                    <a:pt x="1587" y="0"/>
                  </a:lnTo>
                  <a:lnTo>
                    <a:pt x="838" y="457"/>
                  </a:lnTo>
                  <a:lnTo>
                    <a:pt x="1282" y="673"/>
                  </a:lnTo>
                  <a:lnTo>
                    <a:pt x="1727" y="863"/>
                  </a:lnTo>
                  <a:lnTo>
                    <a:pt x="2171" y="1066"/>
                  </a:lnTo>
                  <a:close/>
                </a:path>
                <a:path w="4445" h="5079">
                  <a:moveTo>
                    <a:pt x="3911" y="4318"/>
                  </a:moveTo>
                  <a:lnTo>
                    <a:pt x="3429" y="3937"/>
                  </a:lnTo>
                  <a:lnTo>
                    <a:pt x="3886" y="2628"/>
                  </a:lnTo>
                  <a:lnTo>
                    <a:pt x="2489" y="3048"/>
                  </a:lnTo>
                  <a:lnTo>
                    <a:pt x="1943" y="3225"/>
                  </a:lnTo>
                  <a:lnTo>
                    <a:pt x="1892" y="2286"/>
                  </a:lnTo>
                  <a:lnTo>
                    <a:pt x="1879" y="1752"/>
                  </a:lnTo>
                  <a:lnTo>
                    <a:pt x="2171" y="1778"/>
                  </a:lnTo>
                  <a:lnTo>
                    <a:pt x="2324" y="1651"/>
                  </a:lnTo>
                  <a:lnTo>
                    <a:pt x="2324" y="1295"/>
                  </a:lnTo>
                  <a:lnTo>
                    <a:pt x="2171" y="1079"/>
                  </a:lnTo>
                  <a:lnTo>
                    <a:pt x="2070" y="1308"/>
                  </a:lnTo>
                  <a:lnTo>
                    <a:pt x="1866" y="1739"/>
                  </a:lnTo>
                  <a:lnTo>
                    <a:pt x="203" y="1473"/>
                  </a:lnTo>
                  <a:lnTo>
                    <a:pt x="0" y="2324"/>
                  </a:lnTo>
                  <a:lnTo>
                    <a:pt x="393" y="3632"/>
                  </a:lnTo>
                  <a:lnTo>
                    <a:pt x="952" y="3886"/>
                  </a:lnTo>
                  <a:lnTo>
                    <a:pt x="1511" y="4114"/>
                  </a:lnTo>
                  <a:lnTo>
                    <a:pt x="2082" y="4368"/>
                  </a:lnTo>
                  <a:lnTo>
                    <a:pt x="2705" y="4546"/>
                  </a:lnTo>
                  <a:lnTo>
                    <a:pt x="3327" y="4737"/>
                  </a:lnTo>
                  <a:lnTo>
                    <a:pt x="3911" y="4318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1" name="object 5151"/>
            <p:cNvSpPr/>
            <p:nvPr/>
          </p:nvSpPr>
          <p:spPr>
            <a:xfrm>
              <a:off x="12258889" y="696635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5943" y="0"/>
                  </a:moveTo>
                  <a:lnTo>
                    <a:pt x="3746" y="330"/>
                  </a:lnTo>
                  <a:lnTo>
                    <a:pt x="1600" y="1993"/>
                  </a:lnTo>
                  <a:lnTo>
                    <a:pt x="1117" y="2387"/>
                  </a:lnTo>
                  <a:lnTo>
                    <a:pt x="571" y="2285"/>
                  </a:lnTo>
                  <a:lnTo>
                    <a:pt x="25" y="2057"/>
                  </a:lnTo>
                  <a:lnTo>
                    <a:pt x="76" y="2743"/>
                  </a:lnTo>
                  <a:lnTo>
                    <a:pt x="571" y="3073"/>
                  </a:lnTo>
                  <a:lnTo>
                    <a:pt x="1079" y="3390"/>
                  </a:lnTo>
                  <a:lnTo>
                    <a:pt x="2921" y="4394"/>
                  </a:lnTo>
                  <a:lnTo>
                    <a:pt x="4787" y="3987"/>
                  </a:lnTo>
                  <a:lnTo>
                    <a:pt x="6629" y="3390"/>
                  </a:lnTo>
                  <a:lnTo>
                    <a:pt x="6934" y="3251"/>
                  </a:lnTo>
                  <a:lnTo>
                    <a:pt x="7531" y="3022"/>
                  </a:lnTo>
                  <a:lnTo>
                    <a:pt x="7632" y="2806"/>
                  </a:lnTo>
                  <a:lnTo>
                    <a:pt x="7747" y="2628"/>
                  </a:lnTo>
                  <a:lnTo>
                    <a:pt x="7886" y="2476"/>
                  </a:lnTo>
                  <a:lnTo>
                    <a:pt x="7988" y="2247"/>
                  </a:lnTo>
                  <a:lnTo>
                    <a:pt x="8115" y="2006"/>
                  </a:lnTo>
                  <a:lnTo>
                    <a:pt x="8216" y="1752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48A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2" name="object 5152"/>
            <p:cNvSpPr/>
            <p:nvPr/>
          </p:nvSpPr>
          <p:spPr>
            <a:xfrm>
              <a:off x="12266413" y="696755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5118" y="0"/>
                  </a:moveTo>
                  <a:lnTo>
                    <a:pt x="3136" y="1155"/>
                  </a:lnTo>
                  <a:lnTo>
                    <a:pt x="1358" y="977"/>
                  </a:lnTo>
                  <a:lnTo>
                    <a:pt x="1104" y="1295"/>
                  </a:lnTo>
                  <a:lnTo>
                    <a:pt x="749" y="1346"/>
                  </a:lnTo>
                  <a:lnTo>
                    <a:pt x="368" y="1282"/>
                  </a:lnTo>
                  <a:lnTo>
                    <a:pt x="215" y="1435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1168" y="2539"/>
                  </a:lnTo>
                  <a:lnTo>
                    <a:pt x="2666" y="2031"/>
                  </a:lnTo>
                  <a:lnTo>
                    <a:pt x="3797" y="2844"/>
                  </a:lnTo>
                  <a:lnTo>
                    <a:pt x="6540" y="1930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925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3" name="object 5153"/>
            <p:cNvSpPr/>
            <p:nvPr/>
          </p:nvSpPr>
          <p:spPr>
            <a:xfrm>
              <a:off x="12303519" y="688558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4565" y="0"/>
                  </a:moveTo>
                  <a:lnTo>
                    <a:pt x="3041" y="203"/>
                  </a:lnTo>
                  <a:lnTo>
                    <a:pt x="1517" y="507"/>
                  </a:lnTo>
                  <a:lnTo>
                    <a:pt x="1186" y="1117"/>
                  </a:lnTo>
                  <a:lnTo>
                    <a:pt x="882" y="2108"/>
                  </a:lnTo>
                  <a:lnTo>
                    <a:pt x="0" y="2971"/>
                  </a:lnTo>
                  <a:lnTo>
                    <a:pt x="615" y="4114"/>
                  </a:lnTo>
                  <a:lnTo>
                    <a:pt x="1542" y="3746"/>
                  </a:lnTo>
                  <a:lnTo>
                    <a:pt x="1923" y="3365"/>
                  </a:lnTo>
                  <a:lnTo>
                    <a:pt x="2215" y="2895"/>
                  </a:lnTo>
                  <a:lnTo>
                    <a:pt x="2986" y="2895"/>
                  </a:lnTo>
                  <a:lnTo>
                    <a:pt x="3269" y="2844"/>
                  </a:lnTo>
                  <a:lnTo>
                    <a:pt x="3533" y="2844"/>
                  </a:lnTo>
                  <a:lnTo>
                    <a:pt x="3866" y="2425"/>
                  </a:lnTo>
                  <a:lnTo>
                    <a:pt x="4844" y="2044"/>
                  </a:lnTo>
                  <a:lnTo>
                    <a:pt x="6262" y="2044"/>
                  </a:lnTo>
                  <a:lnTo>
                    <a:pt x="6533" y="1879"/>
                  </a:lnTo>
                  <a:lnTo>
                    <a:pt x="8167" y="1879"/>
                  </a:lnTo>
                  <a:lnTo>
                    <a:pt x="8372" y="1409"/>
                  </a:lnTo>
                  <a:lnTo>
                    <a:pt x="6724" y="1409"/>
                  </a:lnTo>
                  <a:lnTo>
                    <a:pt x="4565" y="0"/>
                  </a:lnTo>
                  <a:close/>
                </a:path>
                <a:path w="8890" h="4445">
                  <a:moveTo>
                    <a:pt x="8167" y="1879"/>
                  </a:moveTo>
                  <a:lnTo>
                    <a:pt x="6533" y="1879"/>
                  </a:lnTo>
                  <a:lnTo>
                    <a:pt x="6863" y="2971"/>
                  </a:lnTo>
                  <a:lnTo>
                    <a:pt x="7524" y="3263"/>
                  </a:lnTo>
                  <a:lnTo>
                    <a:pt x="8167" y="1879"/>
                  </a:lnTo>
                  <a:close/>
                </a:path>
                <a:path w="8890" h="4445">
                  <a:moveTo>
                    <a:pt x="2986" y="2895"/>
                  </a:moveTo>
                  <a:lnTo>
                    <a:pt x="2215" y="2895"/>
                  </a:lnTo>
                  <a:lnTo>
                    <a:pt x="2876" y="2971"/>
                  </a:lnTo>
                  <a:close/>
                </a:path>
                <a:path w="8890" h="4445">
                  <a:moveTo>
                    <a:pt x="3533" y="2844"/>
                  </a:moveTo>
                  <a:lnTo>
                    <a:pt x="3269" y="2844"/>
                  </a:lnTo>
                  <a:lnTo>
                    <a:pt x="3472" y="2920"/>
                  </a:lnTo>
                  <a:close/>
                </a:path>
                <a:path w="8890" h="4445">
                  <a:moveTo>
                    <a:pt x="6262" y="2044"/>
                  </a:moveTo>
                  <a:lnTo>
                    <a:pt x="4844" y="2044"/>
                  </a:lnTo>
                  <a:lnTo>
                    <a:pt x="5428" y="2552"/>
                  </a:lnTo>
                  <a:lnTo>
                    <a:pt x="6262" y="2044"/>
                  </a:lnTo>
                  <a:close/>
                </a:path>
                <a:path w="8890" h="4445">
                  <a:moveTo>
                    <a:pt x="7613" y="1231"/>
                  </a:moveTo>
                  <a:lnTo>
                    <a:pt x="6724" y="1409"/>
                  </a:lnTo>
                  <a:lnTo>
                    <a:pt x="8372" y="1409"/>
                  </a:lnTo>
                  <a:lnTo>
                    <a:pt x="8433" y="1269"/>
                  </a:lnTo>
                  <a:lnTo>
                    <a:pt x="7613" y="1231"/>
                  </a:lnTo>
                  <a:close/>
                </a:path>
              </a:pathLst>
            </a:custGeom>
            <a:solidFill>
              <a:srgbClr val="CD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4" name="object 5154"/>
            <p:cNvSpPr/>
            <p:nvPr/>
          </p:nvSpPr>
          <p:spPr>
            <a:xfrm>
              <a:off x="12303510" y="689560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155" y="0"/>
                  </a:moveTo>
                  <a:lnTo>
                    <a:pt x="990" y="292"/>
                  </a:lnTo>
                  <a:lnTo>
                    <a:pt x="635" y="825"/>
                  </a:lnTo>
                  <a:lnTo>
                    <a:pt x="228" y="2006"/>
                  </a:lnTo>
                  <a:lnTo>
                    <a:pt x="0" y="2628"/>
                  </a:lnTo>
                  <a:lnTo>
                    <a:pt x="939" y="3936"/>
                  </a:lnTo>
                  <a:lnTo>
                    <a:pt x="1854" y="5257"/>
                  </a:lnTo>
                  <a:lnTo>
                    <a:pt x="2794" y="6591"/>
                  </a:lnTo>
                  <a:lnTo>
                    <a:pt x="3149" y="6108"/>
                  </a:lnTo>
                  <a:lnTo>
                    <a:pt x="3302" y="5880"/>
                  </a:lnTo>
                  <a:lnTo>
                    <a:pt x="3035" y="5333"/>
                  </a:lnTo>
                  <a:lnTo>
                    <a:pt x="2552" y="4825"/>
                  </a:lnTo>
                  <a:lnTo>
                    <a:pt x="2413" y="3492"/>
                  </a:lnTo>
                  <a:lnTo>
                    <a:pt x="330" y="2476"/>
                  </a:lnTo>
                  <a:lnTo>
                    <a:pt x="3403" y="1638"/>
                  </a:lnTo>
                  <a:lnTo>
                    <a:pt x="1905" y="53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5" name="object 5155"/>
            <p:cNvSpPr/>
            <p:nvPr/>
          </p:nvSpPr>
          <p:spPr>
            <a:xfrm>
              <a:off x="12306213" y="688965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44" y="0"/>
                  </a:moveTo>
                  <a:lnTo>
                    <a:pt x="876" y="927"/>
                  </a:lnTo>
                  <a:lnTo>
                    <a:pt x="0" y="1803"/>
                  </a:lnTo>
                  <a:lnTo>
                    <a:pt x="685" y="2946"/>
                  </a:lnTo>
                  <a:lnTo>
                    <a:pt x="1028" y="3898"/>
                  </a:lnTo>
                  <a:lnTo>
                    <a:pt x="1650" y="3657"/>
                  </a:lnTo>
                  <a:lnTo>
                    <a:pt x="2285" y="3454"/>
                  </a:lnTo>
                  <a:lnTo>
                    <a:pt x="2933" y="3213"/>
                  </a:lnTo>
                  <a:lnTo>
                    <a:pt x="3257" y="2552"/>
                  </a:lnTo>
                  <a:lnTo>
                    <a:pt x="571" y="2476"/>
                  </a:lnTo>
                  <a:lnTo>
                    <a:pt x="1930" y="609"/>
                  </a:lnTo>
                  <a:lnTo>
                    <a:pt x="1244" y="0"/>
                  </a:lnTo>
                  <a:close/>
                </a:path>
                <a:path w="3809" h="4445">
                  <a:moveTo>
                    <a:pt x="2628" y="2209"/>
                  </a:moveTo>
                  <a:lnTo>
                    <a:pt x="571" y="2476"/>
                  </a:lnTo>
                  <a:lnTo>
                    <a:pt x="3142" y="2476"/>
                  </a:lnTo>
                  <a:lnTo>
                    <a:pt x="2628" y="2209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6" name="object 5156"/>
            <p:cNvSpPr/>
            <p:nvPr/>
          </p:nvSpPr>
          <p:spPr>
            <a:xfrm>
              <a:off x="12304243" y="688846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133" y="101"/>
                  </a:moveTo>
                  <a:lnTo>
                    <a:pt x="1485" y="0"/>
                  </a:lnTo>
                  <a:lnTo>
                    <a:pt x="1181" y="469"/>
                  </a:lnTo>
                  <a:lnTo>
                    <a:pt x="825" y="863"/>
                  </a:lnTo>
                  <a:lnTo>
                    <a:pt x="76" y="2857"/>
                  </a:lnTo>
                  <a:lnTo>
                    <a:pt x="228" y="2946"/>
                  </a:lnTo>
                  <a:lnTo>
                    <a:pt x="381" y="3086"/>
                  </a:lnTo>
                  <a:lnTo>
                    <a:pt x="533" y="3251"/>
                  </a:lnTo>
                  <a:lnTo>
                    <a:pt x="800" y="3162"/>
                  </a:lnTo>
                  <a:lnTo>
                    <a:pt x="2133" y="101"/>
                  </a:lnTo>
                  <a:close/>
                </a:path>
                <a:path w="5079" h="3809">
                  <a:moveTo>
                    <a:pt x="4673" y="1130"/>
                  </a:moveTo>
                  <a:lnTo>
                    <a:pt x="3619" y="431"/>
                  </a:lnTo>
                  <a:lnTo>
                    <a:pt x="3289" y="584"/>
                  </a:lnTo>
                  <a:lnTo>
                    <a:pt x="3289" y="787"/>
                  </a:lnTo>
                  <a:lnTo>
                    <a:pt x="3263" y="977"/>
                  </a:lnTo>
                  <a:lnTo>
                    <a:pt x="3225" y="1181"/>
                  </a:lnTo>
                  <a:lnTo>
                    <a:pt x="3911" y="1790"/>
                  </a:lnTo>
                  <a:lnTo>
                    <a:pt x="2540" y="3670"/>
                  </a:lnTo>
                  <a:lnTo>
                    <a:pt x="4610" y="3416"/>
                  </a:lnTo>
                  <a:lnTo>
                    <a:pt x="4610" y="2870"/>
                  </a:lnTo>
                  <a:lnTo>
                    <a:pt x="4584" y="2298"/>
                  </a:lnTo>
                  <a:lnTo>
                    <a:pt x="4584" y="1536"/>
                  </a:lnTo>
                  <a:lnTo>
                    <a:pt x="4622" y="1333"/>
                  </a:lnTo>
                  <a:lnTo>
                    <a:pt x="4673" y="1130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7" name="object 5157"/>
            <p:cNvSpPr/>
            <p:nvPr/>
          </p:nvSpPr>
          <p:spPr>
            <a:xfrm>
              <a:off x="12307143" y="689913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23" y="0"/>
                  </a:moveTo>
                  <a:lnTo>
                    <a:pt x="1003" y="558"/>
                  </a:lnTo>
                  <a:lnTo>
                    <a:pt x="0" y="1689"/>
                  </a:lnTo>
                  <a:lnTo>
                    <a:pt x="203" y="1790"/>
                  </a:lnTo>
                  <a:lnTo>
                    <a:pt x="444" y="1892"/>
                  </a:lnTo>
                  <a:lnTo>
                    <a:pt x="660" y="1993"/>
                  </a:lnTo>
                  <a:lnTo>
                    <a:pt x="990" y="1866"/>
                  </a:lnTo>
                  <a:lnTo>
                    <a:pt x="1625" y="1638"/>
                  </a:lnTo>
                  <a:lnTo>
                    <a:pt x="1739" y="1396"/>
                  </a:lnTo>
                  <a:lnTo>
                    <a:pt x="1841" y="1193"/>
                  </a:lnTo>
                  <a:lnTo>
                    <a:pt x="1955" y="952"/>
                  </a:lnTo>
                  <a:lnTo>
                    <a:pt x="1803" y="63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8" name="object 5158"/>
            <p:cNvSpPr/>
            <p:nvPr/>
          </p:nvSpPr>
          <p:spPr>
            <a:xfrm>
              <a:off x="12303633" y="6891616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714" y="850"/>
                  </a:moveTo>
                  <a:lnTo>
                    <a:pt x="1409" y="0"/>
                  </a:lnTo>
                  <a:lnTo>
                    <a:pt x="1155" y="88"/>
                  </a:lnTo>
                  <a:lnTo>
                    <a:pt x="901" y="850"/>
                  </a:lnTo>
                  <a:lnTo>
                    <a:pt x="342" y="1549"/>
                  </a:lnTo>
                  <a:lnTo>
                    <a:pt x="698" y="2438"/>
                  </a:lnTo>
                  <a:lnTo>
                    <a:pt x="469" y="3213"/>
                  </a:lnTo>
                  <a:lnTo>
                    <a:pt x="0" y="3962"/>
                  </a:lnTo>
                  <a:lnTo>
                    <a:pt x="508" y="4813"/>
                  </a:lnTo>
                  <a:lnTo>
                    <a:pt x="698" y="4546"/>
                  </a:lnTo>
                  <a:lnTo>
                    <a:pt x="1041" y="4000"/>
                  </a:lnTo>
                  <a:lnTo>
                    <a:pt x="1143" y="3759"/>
                  </a:lnTo>
                  <a:lnTo>
                    <a:pt x="1257" y="3517"/>
                  </a:lnTo>
                  <a:lnTo>
                    <a:pt x="1358" y="3263"/>
                  </a:lnTo>
                  <a:lnTo>
                    <a:pt x="1460" y="3098"/>
                  </a:lnTo>
                  <a:lnTo>
                    <a:pt x="1549" y="2921"/>
                  </a:lnTo>
                  <a:lnTo>
                    <a:pt x="1612" y="2730"/>
                  </a:lnTo>
                  <a:lnTo>
                    <a:pt x="1422" y="2616"/>
                  </a:lnTo>
                  <a:lnTo>
                    <a:pt x="1054" y="2336"/>
                  </a:lnTo>
                  <a:lnTo>
                    <a:pt x="1346" y="1587"/>
                  </a:lnTo>
                  <a:lnTo>
                    <a:pt x="1714" y="850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59" name="object 5159"/>
            <p:cNvSpPr/>
            <p:nvPr/>
          </p:nvSpPr>
          <p:spPr>
            <a:xfrm>
              <a:off x="12304967" y="68932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69" y="1231"/>
                  </a:moveTo>
                  <a:lnTo>
                    <a:pt x="342" y="1155"/>
                  </a:lnTo>
                  <a:lnTo>
                    <a:pt x="114" y="1422"/>
                  </a:lnTo>
                  <a:lnTo>
                    <a:pt x="0" y="1600"/>
                  </a:lnTo>
                  <a:lnTo>
                    <a:pt x="292" y="1663"/>
                  </a:lnTo>
                  <a:lnTo>
                    <a:pt x="469" y="1574"/>
                  </a:lnTo>
                  <a:lnTo>
                    <a:pt x="469" y="1231"/>
                  </a:lnTo>
                  <a:close/>
                </a:path>
                <a:path w="2540" h="1904">
                  <a:moveTo>
                    <a:pt x="2260" y="266"/>
                  </a:moveTo>
                  <a:lnTo>
                    <a:pt x="2019" y="165"/>
                  </a:lnTo>
                  <a:lnTo>
                    <a:pt x="1854" y="88"/>
                  </a:lnTo>
                  <a:lnTo>
                    <a:pt x="1651" y="0"/>
                  </a:lnTo>
                  <a:lnTo>
                    <a:pt x="1663" y="495"/>
                  </a:lnTo>
                  <a:lnTo>
                    <a:pt x="1892" y="546"/>
                  </a:lnTo>
                  <a:lnTo>
                    <a:pt x="2260" y="266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0" name="object 5160"/>
            <p:cNvSpPr/>
            <p:nvPr/>
          </p:nvSpPr>
          <p:spPr>
            <a:xfrm>
              <a:off x="12306618" y="6888022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596" y="5524"/>
                  </a:moveTo>
                  <a:lnTo>
                    <a:pt x="469" y="5207"/>
                  </a:lnTo>
                  <a:lnTo>
                    <a:pt x="368" y="4914"/>
                  </a:lnTo>
                  <a:lnTo>
                    <a:pt x="292" y="4584"/>
                  </a:lnTo>
                  <a:lnTo>
                    <a:pt x="190" y="4826"/>
                  </a:lnTo>
                  <a:lnTo>
                    <a:pt x="88" y="5029"/>
                  </a:lnTo>
                  <a:lnTo>
                    <a:pt x="0" y="5270"/>
                  </a:lnTo>
                  <a:lnTo>
                    <a:pt x="203" y="5359"/>
                  </a:lnTo>
                  <a:lnTo>
                    <a:pt x="368" y="5435"/>
                  </a:lnTo>
                  <a:lnTo>
                    <a:pt x="596" y="5524"/>
                  </a:lnTo>
                  <a:close/>
                </a:path>
                <a:path w="1904" h="5715">
                  <a:moveTo>
                    <a:pt x="1346" y="342"/>
                  </a:moveTo>
                  <a:lnTo>
                    <a:pt x="1130" y="241"/>
                  </a:lnTo>
                  <a:lnTo>
                    <a:pt x="965" y="114"/>
                  </a:lnTo>
                  <a:lnTo>
                    <a:pt x="762" y="0"/>
                  </a:lnTo>
                  <a:lnTo>
                    <a:pt x="368" y="495"/>
                  </a:lnTo>
                  <a:lnTo>
                    <a:pt x="546" y="685"/>
                  </a:lnTo>
                  <a:lnTo>
                    <a:pt x="723" y="850"/>
                  </a:lnTo>
                  <a:lnTo>
                    <a:pt x="914" y="1016"/>
                  </a:lnTo>
                  <a:lnTo>
                    <a:pt x="1231" y="889"/>
                  </a:lnTo>
                  <a:lnTo>
                    <a:pt x="1231" y="698"/>
                  </a:lnTo>
                  <a:lnTo>
                    <a:pt x="1270" y="508"/>
                  </a:lnTo>
                  <a:lnTo>
                    <a:pt x="1346" y="342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1" name="object 5161"/>
            <p:cNvSpPr/>
            <p:nvPr/>
          </p:nvSpPr>
          <p:spPr>
            <a:xfrm>
              <a:off x="12309763" y="690585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7064" y="7251"/>
                  </a:moveTo>
                  <a:lnTo>
                    <a:pt x="4660" y="7251"/>
                  </a:lnTo>
                  <a:lnTo>
                    <a:pt x="5625" y="7696"/>
                  </a:lnTo>
                  <a:lnTo>
                    <a:pt x="6603" y="8089"/>
                  </a:lnTo>
                  <a:lnTo>
                    <a:pt x="7064" y="7251"/>
                  </a:lnTo>
                  <a:close/>
                </a:path>
                <a:path w="7620" h="8254">
                  <a:moveTo>
                    <a:pt x="1955" y="0"/>
                  </a:moveTo>
                  <a:lnTo>
                    <a:pt x="1701" y="215"/>
                  </a:lnTo>
                  <a:lnTo>
                    <a:pt x="1155" y="609"/>
                  </a:lnTo>
                  <a:lnTo>
                    <a:pt x="1866" y="1790"/>
                  </a:lnTo>
                  <a:lnTo>
                    <a:pt x="850" y="2146"/>
                  </a:lnTo>
                  <a:lnTo>
                    <a:pt x="215" y="2692"/>
                  </a:lnTo>
                  <a:lnTo>
                    <a:pt x="0" y="3225"/>
                  </a:lnTo>
                  <a:lnTo>
                    <a:pt x="22" y="3556"/>
                  </a:lnTo>
                  <a:lnTo>
                    <a:pt x="710" y="4521"/>
                  </a:lnTo>
                  <a:lnTo>
                    <a:pt x="2056" y="5207"/>
                  </a:lnTo>
                  <a:lnTo>
                    <a:pt x="1915" y="6819"/>
                  </a:lnTo>
                  <a:lnTo>
                    <a:pt x="1853" y="7823"/>
                  </a:lnTo>
                  <a:lnTo>
                    <a:pt x="3021" y="7467"/>
                  </a:lnTo>
                  <a:lnTo>
                    <a:pt x="3986" y="7467"/>
                  </a:lnTo>
                  <a:lnTo>
                    <a:pt x="4660" y="7251"/>
                  </a:lnTo>
                  <a:lnTo>
                    <a:pt x="7064" y="7251"/>
                  </a:lnTo>
                  <a:lnTo>
                    <a:pt x="7301" y="6819"/>
                  </a:lnTo>
                  <a:lnTo>
                    <a:pt x="6920" y="5867"/>
                  </a:lnTo>
                  <a:lnTo>
                    <a:pt x="6044" y="5461"/>
                  </a:lnTo>
                  <a:lnTo>
                    <a:pt x="5714" y="4826"/>
                  </a:lnTo>
                  <a:lnTo>
                    <a:pt x="6209" y="3949"/>
                  </a:lnTo>
                  <a:lnTo>
                    <a:pt x="6320" y="3695"/>
                  </a:lnTo>
                  <a:lnTo>
                    <a:pt x="3644" y="3695"/>
                  </a:lnTo>
                  <a:lnTo>
                    <a:pt x="3390" y="3644"/>
                  </a:lnTo>
                  <a:lnTo>
                    <a:pt x="3415" y="3302"/>
                  </a:lnTo>
                  <a:lnTo>
                    <a:pt x="6510" y="3302"/>
                  </a:lnTo>
                  <a:lnTo>
                    <a:pt x="6302" y="2692"/>
                  </a:lnTo>
                  <a:lnTo>
                    <a:pt x="6190" y="2400"/>
                  </a:lnTo>
                  <a:lnTo>
                    <a:pt x="4342" y="2400"/>
                  </a:lnTo>
                  <a:lnTo>
                    <a:pt x="3730" y="2146"/>
                  </a:lnTo>
                  <a:lnTo>
                    <a:pt x="3607" y="1790"/>
                  </a:lnTo>
                  <a:lnTo>
                    <a:pt x="3466" y="1041"/>
                  </a:lnTo>
                  <a:lnTo>
                    <a:pt x="2875" y="609"/>
                  </a:lnTo>
                  <a:lnTo>
                    <a:pt x="1955" y="0"/>
                  </a:lnTo>
                  <a:close/>
                </a:path>
                <a:path w="7620" h="8254">
                  <a:moveTo>
                    <a:pt x="3986" y="7467"/>
                  </a:moveTo>
                  <a:lnTo>
                    <a:pt x="3021" y="7467"/>
                  </a:lnTo>
                  <a:lnTo>
                    <a:pt x="3669" y="7569"/>
                  </a:lnTo>
                  <a:lnTo>
                    <a:pt x="3986" y="7467"/>
                  </a:lnTo>
                  <a:close/>
                </a:path>
                <a:path w="7620" h="8254">
                  <a:moveTo>
                    <a:pt x="6510" y="3302"/>
                  </a:moveTo>
                  <a:lnTo>
                    <a:pt x="3441" y="3302"/>
                  </a:lnTo>
                  <a:lnTo>
                    <a:pt x="3707" y="3340"/>
                  </a:lnTo>
                  <a:lnTo>
                    <a:pt x="3644" y="3695"/>
                  </a:lnTo>
                  <a:lnTo>
                    <a:pt x="6320" y="3695"/>
                  </a:lnTo>
                  <a:lnTo>
                    <a:pt x="6510" y="3302"/>
                  </a:lnTo>
                  <a:close/>
                </a:path>
                <a:path w="7620" h="8254">
                  <a:moveTo>
                    <a:pt x="5447" y="1841"/>
                  </a:moveTo>
                  <a:lnTo>
                    <a:pt x="5346" y="2070"/>
                  </a:lnTo>
                  <a:lnTo>
                    <a:pt x="4342" y="2400"/>
                  </a:lnTo>
                  <a:lnTo>
                    <a:pt x="6190" y="2400"/>
                  </a:lnTo>
                  <a:lnTo>
                    <a:pt x="5447" y="1841"/>
                  </a:lnTo>
                  <a:close/>
                </a:path>
              </a:pathLst>
            </a:custGeom>
            <a:solidFill>
              <a:srgbClr val="F054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2" name="object 5162"/>
            <p:cNvSpPr/>
            <p:nvPr/>
          </p:nvSpPr>
          <p:spPr>
            <a:xfrm>
              <a:off x="12313475" y="690449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650" y="0"/>
                  </a:moveTo>
                  <a:lnTo>
                    <a:pt x="0" y="1155"/>
                  </a:lnTo>
                  <a:lnTo>
                    <a:pt x="1739" y="3187"/>
                  </a:lnTo>
                  <a:lnTo>
                    <a:pt x="1981" y="3340"/>
                  </a:lnTo>
                  <a:lnTo>
                    <a:pt x="2184" y="3492"/>
                  </a:lnTo>
                  <a:lnTo>
                    <a:pt x="2425" y="3632"/>
                  </a:lnTo>
                  <a:lnTo>
                    <a:pt x="2857" y="3035"/>
                  </a:lnTo>
                  <a:lnTo>
                    <a:pt x="4457" y="2654"/>
                  </a:lnTo>
                  <a:lnTo>
                    <a:pt x="2743" y="1638"/>
                  </a:lnTo>
                  <a:lnTo>
                    <a:pt x="2438" y="1447"/>
                  </a:lnTo>
                  <a:lnTo>
                    <a:pt x="2451" y="774"/>
                  </a:lnTo>
                  <a:lnTo>
                    <a:pt x="2324" y="330"/>
                  </a:lnTo>
                  <a:lnTo>
                    <a:pt x="2095" y="203"/>
                  </a:lnTo>
                  <a:lnTo>
                    <a:pt x="1892" y="10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3" name="object 5163"/>
            <p:cNvSpPr/>
            <p:nvPr/>
          </p:nvSpPr>
          <p:spPr>
            <a:xfrm>
              <a:off x="12313238" y="69068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03" y="1092"/>
                  </a:lnTo>
                  <a:lnTo>
                    <a:pt x="863" y="1358"/>
                  </a:lnTo>
                  <a:lnTo>
                    <a:pt x="1854" y="1054"/>
                  </a:lnTo>
                  <a:lnTo>
                    <a:pt x="1244" y="698"/>
                  </a:lnTo>
                  <a:lnTo>
                    <a:pt x="609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8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4" name="object 5164"/>
            <p:cNvSpPr/>
            <p:nvPr/>
          </p:nvSpPr>
          <p:spPr>
            <a:xfrm>
              <a:off x="12302867" y="6898236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647" y="0"/>
                  </a:moveTo>
                  <a:lnTo>
                    <a:pt x="253" y="749"/>
                  </a:lnTo>
                  <a:lnTo>
                    <a:pt x="0" y="3022"/>
                  </a:lnTo>
                  <a:lnTo>
                    <a:pt x="533" y="3327"/>
                  </a:lnTo>
                  <a:lnTo>
                    <a:pt x="1028" y="3695"/>
                  </a:lnTo>
                  <a:lnTo>
                    <a:pt x="2374" y="7124"/>
                  </a:lnTo>
                  <a:lnTo>
                    <a:pt x="4229" y="9207"/>
                  </a:lnTo>
                  <a:lnTo>
                    <a:pt x="7111" y="10312"/>
                  </a:lnTo>
                  <a:lnTo>
                    <a:pt x="7746" y="9766"/>
                  </a:lnTo>
                  <a:lnTo>
                    <a:pt x="8762" y="9398"/>
                  </a:lnTo>
                  <a:lnTo>
                    <a:pt x="8051" y="8229"/>
                  </a:lnTo>
                  <a:lnTo>
                    <a:pt x="6781" y="7467"/>
                  </a:lnTo>
                  <a:lnTo>
                    <a:pt x="5194" y="7277"/>
                  </a:lnTo>
                  <a:lnTo>
                    <a:pt x="4330" y="5880"/>
                  </a:lnTo>
                  <a:lnTo>
                    <a:pt x="3467" y="5473"/>
                  </a:lnTo>
                  <a:lnTo>
                    <a:pt x="3213" y="4813"/>
                  </a:lnTo>
                  <a:lnTo>
                    <a:pt x="3479" y="3911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5" name="object 5165"/>
            <p:cNvSpPr/>
            <p:nvPr/>
          </p:nvSpPr>
          <p:spPr>
            <a:xfrm>
              <a:off x="12306088" y="690214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266" y="0"/>
                  </a:moveTo>
                  <a:lnTo>
                    <a:pt x="0" y="901"/>
                  </a:lnTo>
                  <a:lnTo>
                    <a:pt x="253" y="1562"/>
                  </a:lnTo>
                  <a:lnTo>
                    <a:pt x="1117" y="1981"/>
                  </a:lnTo>
                  <a:lnTo>
                    <a:pt x="1181" y="1155"/>
                  </a:lnTo>
                  <a:lnTo>
                    <a:pt x="965" y="48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6" name="object 5166"/>
            <p:cNvSpPr/>
            <p:nvPr/>
          </p:nvSpPr>
          <p:spPr>
            <a:xfrm>
              <a:off x="12307786" y="690008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965" y="698"/>
                  </a:moveTo>
                  <a:lnTo>
                    <a:pt x="647" y="800"/>
                  </a:lnTo>
                  <a:lnTo>
                    <a:pt x="342" y="927"/>
                  </a:lnTo>
                  <a:lnTo>
                    <a:pt x="0" y="1041"/>
                  </a:lnTo>
                  <a:lnTo>
                    <a:pt x="736" y="2044"/>
                  </a:lnTo>
                  <a:lnTo>
                    <a:pt x="685" y="889"/>
                  </a:lnTo>
                  <a:lnTo>
                    <a:pt x="965" y="698"/>
                  </a:lnTo>
                  <a:close/>
                </a:path>
                <a:path w="3175" h="2540">
                  <a:moveTo>
                    <a:pt x="2616" y="647"/>
                  </a:moveTo>
                  <a:lnTo>
                    <a:pt x="2197" y="431"/>
                  </a:lnTo>
                  <a:lnTo>
                    <a:pt x="1727" y="215"/>
                  </a:lnTo>
                  <a:lnTo>
                    <a:pt x="1308" y="0"/>
                  </a:lnTo>
                  <a:lnTo>
                    <a:pt x="1193" y="241"/>
                  </a:lnTo>
                  <a:lnTo>
                    <a:pt x="1092" y="444"/>
                  </a:lnTo>
                  <a:lnTo>
                    <a:pt x="965" y="685"/>
                  </a:lnTo>
                  <a:lnTo>
                    <a:pt x="1524" y="914"/>
                  </a:lnTo>
                  <a:lnTo>
                    <a:pt x="2095" y="1054"/>
                  </a:lnTo>
                  <a:lnTo>
                    <a:pt x="2616" y="647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7" name="object 5167"/>
            <p:cNvSpPr/>
            <p:nvPr/>
          </p:nvSpPr>
          <p:spPr>
            <a:xfrm>
              <a:off x="12308825" y="68885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49" y="0"/>
                  </a:moveTo>
                  <a:lnTo>
                    <a:pt x="1231" y="596"/>
                  </a:lnTo>
                  <a:lnTo>
                    <a:pt x="800" y="1028"/>
                  </a:lnTo>
                  <a:lnTo>
                    <a:pt x="88" y="1041"/>
                  </a:lnTo>
                  <a:lnTo>
                    <a:pt x="38" y="1244"/>
                  </a:lnTo>
                  <a:lnTo>
                    <a:pt x="0" y="1447"/>
                  </a:lnTo>
                  <a:lnTo>
                    <a:pt x="0" y="1650"/>
                  </a:lnTo>
                  <a:lnTo>
                    <a:pt x="723" y="2108"/>
                  </a:lnTo>
                  <a:lnTo>
                    <a:pt x="1447" y="2476"/>
                  </a:lnTo>
                  <a:lnTo>
                    <a:pt x="2324" y="2006"/>
                  </a:lnTo>
                  <a:lnTo>
                    <a:pt x="2247" y="850"/>
                  </a:lnTo>
                  <a:lnTo>
                    <a:pt x="2222" y="292"/>
                  </a:lnTo>
                  <a:lnTo>
                    <a:pt x="1993" y="190"/>
                  </a:lnTo>
                  <a:lnTo>
                    <a:pt x="1777" y="10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8" name="object 5168"/>
            <p:cNvSpPr/>
            <p:nvPr/>
          </p:nvSpPr>
          <p:spPr>
            <a:xfrm>
              <a:off x="12309480" y="68919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12" y="279"/>
                  </a:lnTo>
                  <a:lnTo>
                    <a:pt x="317" y="254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69" name="object 5169"/>
            <p:cNvSpPr/>
            <p:nvPr/>
          </p:nvSpPr>
          <p:spPr>
            <a:xfrm>
              <a:off x="12313796" y="691267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3263" y="0"/>
                  </a:moveTo>
                  <a:lnTo>
                    <a:pt x="2565" y="1257"/>
                  </a:lnTo>
                  <a:lnTo>
                    <a:pt x="1600" y="889"/>
                  </a:lnTo>
                  <a:lnTo>
                    <a:pt x="622" y="431"/>
                  </a:lnTo>
                  <a:lnTo>
                    <a:pt x="0" y="2197"/>
                  </a:lnTo>
                  <a:lnTo>
                    <a:pt x="2057" y="3289"/>
                  </a:lnTo>
                  <a:lnTo>
                    <a:pt x="1752" y="4991"/>
                  </a:lnTo>
                  <a:lnTo>
                    <a:pt x="2870" y="5651"/>
                  </a:lnTo>
                  <a:lnTo>
                    <a:pt x="3467" y="4152"/>
                  </a:lnTo>
                  <a:lnTo>
                    <a:pt x="4610" y="4305"/>
                  </a:lnTo>
                  <a:lnTo>
                    <a:pt x="5359" y="4432"/>
                  </a:lnTo>
                  <a:lnTo>
                    <a:pt x="5079" y="3517"/>
                  </a:lnTo>
                  <a:lnTo>
                    <a:pt x="4279" y="2705"/>
                  </a:lnTo>
                  <a:lnTo>
                    <a:pt x="3962" y="2209"/>
                  </a:lnTo>
                  <a:lnTo>
                    <a:pt x="5054" y="1511"/>
                  </a:lnTo>
                  <a:lnTo>
                    <a:pt x="5600" y="1943"/>
                  </a:lnTo>
                  <a:lnTo>
                    <a:pt x="5930" y="2489"/>
                  </a:lnTo>
                  <a:lnTo>
                    <a:pt x="6375" y="3149"/>
                  </a:lnTo>
                  <a:lnTo>
                    <a:pt x="6261" y="3848"/>
                  </a:lnTo>
                  <a:lnTo>
                    <a:pt x="6007" y="4533"/>
                  </a:lnTo>
                  <a:lnTo>
                    <a:pt x="7658" y="3937"/>
                  </a:lnTo>
                  <a:lnTo>
                    <a:pt x="7480" y="2857"/>
                  </a:lnTo>
                  <a:lnTo>
                    <a:pt x="5803" y="698"/>
                  </a:lnTo>
                  <a:lnTo>
                    <a:pt x="4571" y="2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0" name="object 5170"/>
            <p:cNvSpPr/>
            <p:nvPr/>
          </p:nvSpPr>
          <p:spPr>
            <a:xfrm>
              <a:off x="12315486" y="690979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95" y="0"/>
                  </a:moveTo>
                  <a:lnTo>
                    <a:pt x="0" y="901"/>
                  </a:lnTo>
                  <a:lnTo>
                    <a:pt x="304" y="1536"/>
                  </a:lnTo>
                  <a:lnTo>
                    <a:pt x="1206" y="1917"/>
                  </a:lnTo>
                  <a:lnTo>
                    <a:pt x="1549" y="1054"/>
                  </a:lnTo>
                  <a:lnTo>
                    <a:pt x="1435" y="36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6A7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1" name="object 5171"/>
            <p:cNvSpPr/>
            <p:nvPr/>
          </p:nvSpPr>
          <p:spPr>
            <a:xfrm>
              <a:off x="12289918" y="6944958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4" h="16509">
                  <a:moveTo>
                    <a:pt x="11861" y="0"/>
                  </a:moveTo>
                  <a:lnTo>
                    <a:pt x="11760" y="2463"/>
                  </a:lnTo>
                  <a:lnTo>
                    <a:pt x="10680" y="4203"/>
                  </a:lnTo>
                  <a:lnTo>
                    <a:pt x="6997" y="5740"/>
                  </a:lnTo>
                  <a:lnTo>
                    <a:pt x="5867" y="6756"/>
                  </a:lnTo>
                  <a:lnTo>
                    <a:pt x="4660" y="7556"/>
                  </a:lnTo>
                  <a:lnTo>
                    <a:pt x="5003" y="8889"/>
                  </a:lnTo>
                  <a:lnTo>
                    <a:pt x="5194" y="10807"/>
                  </a:lnTo>
                  <a:lnTo>
                    <a:pt x="1371" y="11861"/>
                  </a:lnTo>
                  <a:lnTo>
                    <a:pt x="1244" y="14274"/>
                  </a:lnTo>
                  <a:lnTo>
                    <a:pt x="0" y="15925"/>
                  </a:lnTo>
                  <a:lnTo>
                    <a:pt x="2311" y="16154"/>
                  </a:lnTo>
                  <a:lnTo>
                    <a:pt x="2654" y="15443"/>
                  </a:lnTo>
                  <a:lnTo>
                    <a:pt x="2895" y="14604"/>
                  </a:lnTo>
                  <a:lnTo>
                    <a:pt x="3873" y="14465"/>
                  </a:lnTo>
                  <a:lnTo>
                    <a:pt x="5067" y="13195"/>
                  </a:lnTo>
                  <a:lnTo>
                    <a:pt x="5321" y="11518"/>
                  </a:lnTo>
                  <a:lnTo>
                    <a:pt x="6197" y="8166"/>
                  </a:lnTo>
                  <a:lnTo>
                    <a:pt x="6959" y="9004"/>
                  </a:lnTo>
                  <a:lnTo>
                    <a:pt x="7670" y="9740"/>
                  </a:lnTo>
                  <a:lnTo>
                    <a:pt x="8026" y="10718"/>
                  </a:lnTo>
                  <a:lnTo>
                    <a:pt x="9410" y="11341"/>
                  </a:lnTo>
                  <a:lnTo>
                    <a:pt x="10452" y="9169"/>
                  </a:lnTo>
                  <a:lnTo>
                    <a:pt x="11455" y="6972"/>
                  </a:lnTo>
                  <a:lnTo>
                    <a:pt x="12992" y="4203"/>
                  </a:lnTo>
                  <a:lnTo>
                    <a:pt x="13157" y="3276"/>
                  </a:lnTo>
                  <a:lnTo>
                    <a:pt x="14058" y="2959"/>
                  </a:lnTo>
                  <a:lnTo>
                    <a:pt x="14427" y="2222"/>
                  </a:lnTo>
                  <a:lnTo>
                    <a:pt x="14300" y="1447"/>
                  </a:lnTo>
                  <a:lnTo>
                    <a:pt x="14325" y="660"/>
                  </a:lnTo>
                  <a:lnTo>
                    <a:pt x="13423" y="876"/>
                  </a:lnTo>
                  <a:lnTo>
                    <a:pt x="12814" y="76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F389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2" name="object 5172"/>
            <p:cNvSpPr/>
            <p:nvPr/>
          </p:nvSpPr>
          <p:spPr>
            <a:xfrm>
              <a:off x="12302412" y="6952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28" y="0"/>
                  </a:moveTo>
                  <a:lnTo>
                    <a:pt x="0" y="254"/>
                  </a:lnTo>
                  <a:lnTo>
                    <a:pt x="215" y="635"/>
                  </a:lnTo>
                  <a:lnTo>
                    <a:pt x="787" y="1701"/>
                  </a:lnTo>
                  <a:lnTo>
                    <a:pt x="1485" y="1651"/>
                  </a:lnTo>
                  <a:lnTo>
                    <a:pt x="1739" y="1333"/>
                  </a:lnTo>
                  <a:lnTo>
                    <a:pt x="1879" y="1168"/>
                  </a:lnTo>
                  <a:lnTo>
                    <a:pt x="1739" y="482"/>
                  </a:lnTo>
                  <a:lnTo>
                    <a:pt x="1231" y="215"/>
                  </a:lnTo>
                  <a:lnTo>
                    <a:pt x="647" y="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5DB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3" name="object 5173"/>
            <p:cNvSpPr/>
            <p:nvPr/>
          </p:nvSpPr>
          <p:spPr>
            <a:xfrm>
              <a:off x="12293605" y="6953114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2501" y="0"/>
                  </a:moveTo>
                  <a:lnTo>
                    <a:pt x="2070" y="1752"/>
                  </a:lnTo>
                  <a:lnTo>
                    <a:pt x="1638" y="3352"/>
                  </a:lnTo>
                  <a:lnTo>
                    <a:pt x="1384" y="5029"/>
                  </a:lnTo>
                  <a:lnTo>
                    <a:pt x="190" y="6299"/>
                  </a:lnTo>
                  <a:lnTo>
                    <a:pt x="2146" y="7734"/>
                  </a:lnTo>
                  <a:lnTo>
                    <a:pt x="253" y="8953"/>
                  </a:lnTo>
                  <a:lnTo>
                    <a:pt x="0" y="10274"/>
                  </a:lnTo>
                  <a:lnTo>
                    <a:pt x="1396" y="9677"/>
                  </a:lnTo>
                  <a:lnTo>
                    <a:pt x="1803" y="11404"/>
                  </a:lnTo>
                  <a:lnTo>
                    <a:pt x="3022" y="11772"/>
                  </a:lnTo>
                  <a:lnTo>
                    <a:pt x="3390" y="10375"/>
                  </a:lnTo>
                  <a:lnTo>
                    <a:pt x="1600" y="8851"/>
                  </a:lnTo>
                  <a:lnTo>
                    <a:pt x="4279" y="7581"/>
                  </a:lnTo>
                  <a:lnTo>
                    <a:pt x="4343" y="5905"/>
                  </a:lnTo>
                  <a:lnTo>
                    <a:pt x="3644" y="4800"/>
                  </a:lnTo>
                  <a:lnTo>
                    <a:pt x="2933" y="3619"/>
                  </a:lnTo>
                  <a:lnTo>
                    <a:pt x="4457" y="4076"/>
                  </a:lnTo>
                  <a:lnTo>
                    <a:pt x="4724" y="3543"/>
                  </a:lnTo>
                  <a:lnTo>
                    <a:pt x="4483" y="2895"/>
                  </a:lnTo>
                  <a:lnTo>
                    <a:pt x="4343" y="2578"/>
                  </a:lnTo>
                  <a:lnTo>
                    <a:pt x="4127" y="1930"/>
                  </a:lnTo>
                  <a:lnTo>
                    <a:pt x="3987" y="1587"/>
                  </a:lnTo>
                  <a:lnTo>
                    <a:pt x="3276" y="85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4" name="object 5174"/>
            <p:cNvSpPr/>
            <p:nvPr/>
          </p:nvSpPr>
          <p:spPr>
            <a:xfrm>
              <a:off x="12288468" y="696338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130" y="0"/>
                  </a:moveTo>
                  <a:lnTo>
                    <a:pt x="4394" y="25"/>
                  </a:lnTo>
                  <a:lnTo>
                    <a:pt x="3517" y="101"/>
                  </a:lnTo>
                  <a:lnTo>
                    <a:pt x="3314" y="825"/>
                  </a:lnTo>
                  <a:lnTo>
                    <a:pt x="2781" y="2552"/>
                  </a:lnTo>
                  <a:lnTo>
                    <a:pt x="1371" y="3276"/>
                  </a:lnTo>
                  <a:lnTo>
                    <a:pt x="0" y="4102"/>
                  </a:lnTo>
                  <a:lnTo>
                    <a:pt x="38" y="4775"/>
                  </a:lnTo>
                  <a:lnTo>
                    <a:pt x="482" y="5118"/>
                  </a:lnTo>
                  <a:lnTo>
                    <a:pt x="1028" y="5384"/>
                  </a:lnTo>
                  <a:lnTo>
                    <a:pt x="2984" y="4749"/>
                  </a:lnTo>
                  <a:lnTo>
                    <a:pt x="3721" y="2692"/>
                  </a:lnTo>
                  <a:lnTo>
                    <a:pt x="5372" y="1651"/>
                  </a:lnTo>
                  <a:lnTo>
                    <a:pt x="5892" y="1333"/>
                  </a:lnTo>
                  <a:lnTo>
                    <a:pt x="5092" y="596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5" name="object 5175"/>
            <p:cNvSpPr/>
            <p:nvPr/>
          </p:nvSpPr>
          <p:spPr>
            <a:xfrm>
              <a:off x="12289187" y="69687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53"/>
                  </a:lnTo>
                  <a:lnTo>
                    <a:pt x="101" y="520"/>
                  </a:lnTo>
                  <a:lnTo>
                    <a:pt x="0" y="761"/>
                  </a:lnTo>
                  <a:lnTo>
                    <a:pt x="228" y="850"/>
                  </a:lnTo>
                  <a:lnTo>
                    <a:pt x="444" y="939"/>
                  </a:lnTo>
                  <a:lnTo>
                    <a:pt x="647" y="1041"/>
                  </a:lnTo>
                  <a:lnTo>
                    <a:pt x="736" y="736"/>
                  </a:lnTo>
                  <a:lnTo>
                    <a:pt x="939" y="304"/>
                  </a:lnTo>
                  <a:lnTo>
                    <a:pt x="723" y="203"/>
                  </a:lnTo>
                  <a:lnTo>
                    <a:pt x="533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0538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6" name="object 5176"/>
            <p:cNvSpPr/>
            <p:nvPr/>
          </p:nvSpPr>
          <p:spPr>
            <a:xfrm>
              <a:off x="12289828" y="696902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990" y="368"/>
                  </a:moveTo>
                  <a:lnTo>
                    <a:pt x="533" y="152"/>
                  </a:lnTo>
                  <a:lnTo>
                    <a:pt x="292" y="50"/>
                  </a:lnTo>
                  <a:lnTo>
                    <a:pt x="88" y="482"/>
                  </a:lnTo>
                  <a:lnTo>
                    <a:pt x="0" y="685"/>
                  </a:lnTo>
                  <a:lnTo>
                    <a:pt x="330" y="584"/>
                  </a:lnTo>
                  <a:lnTo>
                    <a:pt x="647" y="457"/>
                  </a:lnTo>
                  <a:lnTo>
                    <a:pt x="990" y="368"/>
                  </a:lnTo>
                  <a:close/>
                </a:path>
                <a:path w="2540" h="1270">
                  <a:moveTo>
                    <a:pt x="1981" y="0"/>
                  </a:moveTo>
                  <a:lnTo>
                    <a:pt x="990" y="342"/>
                  </a:lnTo>
                  <a:lnTo>
                    <a:pt x="1333" y="241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7" name="object 5177"/>
            <p:cNvSpPr/>
            <p:nvPr/>
          </p:nvSpPr>
          <p:spPr>
            <a:xfrm>
              <a:off x="12287101" y="696948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95" y="0"/>
                  </a:moveTo>
                  <a:lnTo>
                    <a:pt x="698" y="457"/>
                  </a:lnTo>
                  <a:lnTo>
                    <a:pt x="0" y="673"/>
                  </a:lnTo>
                  <a:lnTo>
                    <a:pt x="2108" y="1549"/>
                  </a:lnTo>
                  <a:lnTo>
                    <a:pt x="2260" y="1422"/>
                  </a:lnTo>
                  <a:lnTo>
                    <a:pt x="2413" y="1130"/>
                  </a:lnTo>
                  <a:lnTo>
                    <a:pt x="2641" y="584"/>
                  </a:lnTo>
                  <a:lnTo>
                    <a:pt x="2743" y="317"/>
                  </a:lnTo>
                  <a:lnTo>
                    <a:pt x="2527" y="215"/>
                  </a:lnTo>
                  <a:lnTo>
                    <a:pt x="2311" y="127"/>
                  </a:lnTo>
                  <a:lnTo>
                    <a:pt x="2095" y="50"/>
                  </a:lnTo>
                  <a:close/>
                </a:path>
              </a:pathLst>
            </a:custGeom>
            <a:solidFill>
              <a:srgbClr val="E5A6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8" name="object 5178"/>
            <p:cNvSpPr/>
            <p:nvPr/>
          </p:nvSpPr>
          <p:spPr>
            <a:xfrm>
              <a:off x="12224214" y="6915565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10777" y="4673"/>
                  </a:moveTo>
                  <a:lnTo>
                    <a:pt x="8471" y="4673"/>
                  </a:lnTo>
                  <a:lnTo>
                    <a:pt x="9627" y="5397"/>
                  </a:lnTo>
                  <a:lnTo>
                    <a:pt x="10440" y="6667"/>
                  </a:lnTo>
                  <a:lnTo>
                    <a:pt x="7240" y="7302"/>
                  </a:lnTo>
                  <a:lnTo>
                    <a:pt x="7133" y="8293"/>
                  </a:lnTo>
                  <a:lnTo>
                    <a:pt x="7059" y="9359"/>
                  </a:lnTo>
                  <a:lnTo>
                    <a:pt x="7582" y="10121"/>
                  </a:lnTo>
                  <a:lnTo>
                    <a:pt x="7087" y="10858"/>
                  </a:lnTo>
                  <a:lnTo>
                    <a:pt x="6782" y="11595"/>
                  </a:lnTo>
                  <a:lnTo>
                    <a:pt x="11431" y="10604"/>
                  </a:lnTo>
                  <a:lnTo>
                    <a:pt x="8738" y="9359"/>
                  </a:lnTo>
                  <a:lnTo>
                    <a:pt x="9995" y="8293"/>
                  </a:lnTo>
                  <a:lnTo>
                    <a:pt x="12595" y="8293"/>
                  </a:lnTo>
                  <a:lnTo>
                    <a:pt x="11850" y="5854"/>
                  </a:lnTo>
                  <a:lnTo>
                    <a:pt x="10777" y="4673"/>
                  </a:lnTo>
                  <a:close/>
                </a:path>
                <a:path w="15240" h="12065">
                  <a:moveTo>
                    <a:pt x="11076" y="3949"/>
                  </a:moveTo>
                  <a:lnTo>
                    <a:pt x="1652" y="3949"/>
                  </a:lnTo>
                  <a:lnTo>
                    <a:pt x="1613" y="4203"/>
                  </a:lnTo>
                  <a:lnTo>
                    <a:pt x="1271" y="4203"/>
                  </a:lnTo>
                  <a:lnTo>
                    <a:pt x="1347" y="5702"/>
                  </a:lnTo>
                  <a:lnTo>
                    <a:pt x="3684" y="5969"/>
                  </a:lnTo>
                  <a:lnTo>
                    <a:pt x="3925" y="7124"/>
                  </a:lnTo>
                  <a:lnTo>
                    <a:pt x="4128" y="9093"/>
                  </a:lnTo>
                  <a:lnTo>
                    <a:pt x="4725" y="9525"/>
                  </a:lnTo>
                  <a:lnTo>
                    <a:pt x="5081" y="10007"/>
                  </a:lnTo>
                  <a:lnTo>
                    <a:pt x="6376" y="9525"/>
                  </a:lnTo>
                  <a:lnTo>
                    <a:pt x="7024" y="9309"/>
                  </a:lnTo>
                  <a:lnTo>
                    <a:pt x="6241" y="8724"/>
                  </a:lnTo>
                  <a:lnTo>
                    <a:pt x="4649" y="8724"/>
                  </a:lnTo>
                  <a:lnTo>
                    <a:pt x="5220" y="6172"/>
                  </a:lnTo>
                  <a:lnTo>
                    <a:pt x="6147" y="5245"/>
                  </a:lnTo>
                  <a:lnTo>
                    <a:pt x="8471" y="4673"/>
                  </a:lnTo>
                  <a:lnTo>
                    <a:pt x="10777" y="4673"/>
                  </a:lnTo>
                  <a:lnTo>
                    <a:pt x="11076" y="3949"/>
                  </a:lnTo>
                  <a:close/>
                </a:path>
                <a:path w="15240" h="12065">
                  <a:moveTo>
                    <a:pt x="6224" y="8712"/>
                  </a:moveTo>
                  <a:lnTo>
                    <a:pt x="4649" y="8724"/>
                  </a:lnTo>
                  <a:lnTo>
                    <a:pt x="6241" y="8724"/>
                  </a:lnTo>
                  <a:close/>
                </a:path>
                <a:path w="15240" h="12065">
                  <a:moveTo>
                    <a:pt x="12595" y="8293"/>
                  </a:moveTo>
                  <a:lnTo>
                    <a:pt x="9995" y="8293"/>
                  </a:lnTo>
                  <a:lnTo>
                    <a:pt x="12650" y="8470"/>
                  </a:lnTo>
                  <a:lnTo>
                    <a:pt x="12595" y="8293"/>
                  </a:lnTo>
                  <a:close/>
                </a:path>
                <a:path w="15240" h="12065">
                  <a:moveTo>
                    <a:pt x="826" y="2247"/>
                  </a:moveTo>
                  <a:lnTo>
                    <a:pt x="48" y="2692"/>
                  </a:lnTo>
                  <a:lnTo>
                    <a:pt x="593" y="3289"/>
                  </a:lnTo>
                  <a:lnTo>
                    <a:pt x="707" y="3949"/>
                  </a:lnTo>
                  <a:lnTo>
                    <a:pt x="1271" y="4203"/>
                  </a:lnTo>
                  <a:lnTo>
                    <a:pt x="1537" y="3949"/>
                  </a:lnTo>
                  <a:lnTo>
                    <a:pt x="11076" y="3949"/>
                  </a:lnTo>
                  <a:lnTo>
                    <a:pt x="11227" y="3670"/>
                  </a:lnTo>
                  <a:lnTo>
                    <a:pt x="11649" y="3390"/>
                  </a:lnTo>
                  <a:lnTo>
                    <a:pt x="9780" y="3390"/>
                  </a:lnTo>
                  <a:lnTo>
                    <a:pt x="6833" y="3289"/>
                  </a:lnTo>
                  <a:lnTo>
                    <a:pt x="6652" y="3111"/>
                  </a:lnTo>
                  <a:lnTo>
                    <a:pt x="3772" y="3111"/>
                  </a:lnTo>
                  <a:lnTo>
                    <a:pt x="3032" y="2857"/>
                  </a:lnTo>
                  <a:lnTo>
                    <a:pt x="2045" y="2857"/>
                  </a:lnTo>
                  <a:lnTo>
                    <a:pt x="1525" y="2692"/>
                  </a:lnTo>
                  <a:lnTo>
                    <a:pt x="826" y="2247"/>
                  </a:lnTo>
                  <a:close/>
                </a:path>
                <a:path w="15240" h="12065">
                  <a:moveTo>
                    <a:pt x="12650" y="1117"/>
                  </a:moveTo>
                  <a:lnTo>
                    <a:pt x="9780" y="3390"/>
                  </a:lnTo>
                  <a:lnTo>
                    <a:pt x="11649" y="3390"/>
                  </a:lnTo>
                  <a:lnTo>
                    <a:pt x="12434" y="2870"/>
                  </a:lnTo>
                  <a:lnTo>
                    <a:pt x="13043" y="2171"/>
                  </a:lnTo>
                  <a:lnTo>
                    <a:pt x="14643" y="2171"/>
                  </a:lnTo>
                  <a:lnTo>
                    <a:pt x="13945" y="1651"/>
                  </a:lnTo>
                  <a:lnTo>
                    <a:pt x="12650" y="1117"/>
                  </a:lnTo>
                  <a:close/>
                </a:path>
                <a:path w="15240" h="12065">
                  <a:moveTo>
                    <a:pt x="9691" y="0"/>
                  </a:moveTo>
                  <a:lnTo>
                    <a:pt x="8294" y="444"/>
                  </a:lnTo>
                  <a:lnTo>
                    <a:pt x="8518" y="1651"/>
                  </a:lnTo>
                  <a:lnTo>
                    <a:pt x="8578" y="2247"/>
                  </a:lnTo>
                  <a:lnTo>
                    <a:pt x="7138" y="3048"/>
                  </a:lnTo>
                  <a:lnTo>
                    <a:pt x="6833" y="3289"/>
                  </a:lnTo>
                  <a:lnTo>
                    <a:pt x="9798" y="3289"/>
                  </a:lnTo>
                  <a:lnTo>
                    <a:pt x="10224" y="965"/>
                  </a:lnTo>
                  <a:lnTo>
                    <a:pt x="9691" y="0"/>
                  </a:lnTo>
                  <a:close/>
                </a:path>
                <a:path w="15240" h="12065">
                  <a:moveTo>
                    <a:pt x="14643" y="2171"/>
                  </a:moveTo>
                  <a:lnTo>
                    <a:pt x="13043" y="2171"/>
                  </a:lnTo>
                  <a:lnTo>
                    <a:pt x="14123" y="3251"/>
                  </a:lnTo>
                  <a:lnTo>
                    <a:pt x="14596" y="2489"/>
                  </a:lnTo>
                  <a:lnTo>
                    <a:pt x="14643" y="2171"/>
                  </a:lnTo>
                  <a:close/>
                </a:path>
                <a:path w="15240" h="12065">
                  <a:moveTo>
                    <a:pt x="6465" y="1701"/>
                  </a:moveTo>
                  <a:lnTo>
                    <a:pt x="5449" y="2095"/>
                  </a:lnTo>
                  <a:lnTo>
                    <a:pt x="5271" y="2489"/>
                  </a:lnTo>
                  <a:lnTo>
                    <a:pt x="4941" y="2590"/>
                  </a:lnTo>
                  <a:lnTo>
                    <a:pt x="4423" y="2590"/>
                  </a:lnTo>
                  <a:lnTo>
                    <a:pt x="3772" y="3111"/>
                  </a:lnTo>
                  <a:lnTo>
                    <a:pt x="6652" y="3111"/>
                  </a:lnTo>
                  <a:lnTo>
                    <a:pt x="6225" y="2692"/>
                  </a:lnTo>
                  <a:lnTo>
                    <a:pt x="4941" y="2590"/>
                  </a:lnTo>
                  <a:lnTo>
                    <a:pt x="4534" y="2501"/>
                  </a:lnTo>
                  <a:lnTo>
                    <a:pt x="6194" y="2501"/>
                  </a:lnTo>
                  <a:lnTo>
                    <a:pt x="6352" y="2095"/>
                  </a:lnTo>
                  <a:lnTo>
                    <a:pt x="6465" y="1701"/>
                  </a:lnTo>
                  <a:close/>
                </a:path>
                <a:path w="15240" h="12065">
                  <a:moveTo>
                    <a:pt x="2883" y="2806"/>
                  </a:moveTo>
                  <a:lnTo>
                    <a:pt x="2045" y="2857"/>
                  </a:lnTo>
                  <a:lnTo>
                    <a:pt x="3032" y="2857"/>
                  </a:lnTo>
                  <a:lnTo>
                    <a:pt x="2883" y="2806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79" name="object 5179"/>
            <p:cNvSpPr/>
            <p:nvPr/>
          </p:nvSpPr>
          <p:spPr>
            <a:xfrm>
              <a:off x="12225537" y="691401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649" y="1790"/>
                  </a:moveTo>
                  <a:lnTo>
                    <a:pt x="2882" y="1790"/>
                  </a:lnTo>
                  <a:lnTo>
                    <a:pt x="2809" y="3301"/>
                  </a:lnTo>
                  <a:lnTo>
                    <a:pt x="3187" y="4038"/>
                  </a:lnTo>
                  <a:lnTo>
                    <a:pt x="5133" y="3251"/>
                  </a:lnTo>
                  <a:lnTo>
                    <a:pt x="5156" y="3009"/>
                  </a:lnTo>
                  <a:lnTo>
                    <a:pt x="5283" y="2806"/>
                  </a:lnTo>
                  <a:lnTo>
                    <a:pt x="5499" y="2654"/>
                  </a:lnTo>
                  <a:lnTo>
                    <a:pt x="5649" y="1790"/>
                  </a:lnTo>
                  <a:close/>
                </a:path>
                <a:path w="6350" h="4445">
                  <a:moveTo>
                    <a:pt x="1744" y="83"/>
                  </a:moveTo>
                  <a:lnTo>
                    <a:pt x="1473" y="342"/>
                  </a:lnTo>
                  <a:lnTo>
                    <a:pt x="1104" y="457"/>
                  </a:lnTo>
                  <a:lnTo>
                    <a:pt x="705" y="457"/>
                  </a:lnTo>
                  <a:lnTo>
                    <a:pt x="190" y="1790"/>
                  </a:lnTo>
                  <a:lnTo>
                    <a:pt x="73" y="2146"/>
                  </a:lnTo>
                  <a:lnTo>
                    <a:pt x="0" y="2527"/>
                  </a:lnTo>
                  <a:lnTo>
                    <a:pt x="176" y="3009"/>
                  </a:lnTo>
                  <a:lnTo>
                    <a:pt x="254" y="3301"/>
                  </a:lnTo>
                  <a:lnTo>
                    <a:pt x="825" y="3835"/>
                  </a:lnTo>
                  <a:lnTo>
                    <a:pt x="1247" y="3301"/>
                  </a:lnTo>
                  <a:lnTo>
                    <a:pt x="889" y="2146"/>
                  </a:lnTo>
                  <a:lnTo>
                    <a:pt x="2882" y="1790"/>
                  </a:lnTo>
                  <a:lnTo>
                    <a:pt x="5649" y="1790"/>
                  </a:lnTo>
                  <a:lnTo>
                    <a:pt x="5700" y="1498"/>
                  </a:lnTo>
                  <a:lnTo>
                    <a:pt x="2590" y="1498"/>
                  </a:lnTo>
                  <a:lnTo>
                    <a:pt x="1967" y="457"/>
                  </a:lnTo>
                  <a:lnTo>
                    <a:pt x="1104" y="457"/>
                  </a:lnTo>
                  <a:lnTo>
                    <a:pt x="732" y="387"/>
                  </a:lnTo>
                  <a:lnTo>
                    <a:pt x="1926" y="387"/>
                  </a:lnTo>
                  <a:lnTo>
                    <a:pt x="1744" y="83"/>
                  </a:lnTo>
                  <a:close/>
                </a:path>
                <a:path w="6350" h="4445">
                  <a:moveTo>
                    <a:pt x="4000" y="0"/>
                  </a:moveTo>
                  <a:lnTo>
                    <a:pt x="2590" y="1498"/>
                  </a:lnTo>
                  <a:lnTo>
                    <a:pt x="5700" y="1498"/>
                  </a:lnTo>
                  <a:lnTo>
                    <a:pt x="5753" y="119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7B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0" name="object 5180"/>
            <p:cNvSpPr/>
            <p:nvPr/>
          </p:nvSpPr>
          <p:spPr>
            <a:xfrm>
              <a:off x="12224203" y="691947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634" y="0"/>
                  </a:moveTo>
                  <a:lnTo>
                    <a:pt x="0" y="1104"/>
                  </a:lnTo>
                  <a:lnTo>
                    <a:pt x="787" y="2184"/>
                  </a:lnTo>
                  <a:lnTo>
                    <a:pt x="711" y="3263"/>
                  </a:lnTo>
                  <a:lnTo>
                    <a:pt x="1777" y="4305"/>
                  </a:lnTo>
                  <a:lnTo>
                    <a:pt x="3555" y="4800"/>
                  </a:lnTo>
                  <a:lnTo>
                    <a:pt x="3149" y="6807"/>
                  </a:lnTo>
                  <a:lnTo>
                    <a:pt x="3898" y="6845"/>
                  </a:lnTo>
                  <a:lnTo>
                    <a:pt x="4546" y="6603"/>
                  </a:lnTo>
                  <a:lnTo>
                    <a:pt x="5092" y="6095"/>
                  </a:lnTo>
                  <a:lnTo>
                    <a:pt x="4737" y="5613"/>
                  </a:lnTo>
                  <a:lnTo>
                    <a:pt x="4140" y="5181"/>
                  </a:lnTo>
                  <a:lnTo>
                    <a:pt x="3936" y="3213"/>
                  </a:lnTo>
                  <a:lnTo>
                    <a:pt x="3695" y="2057"/>
                  </a:lnTo>
                  <a:lnTo>
                    <a:pt x="1879" y="1841"/>
                  </a:lnTo>
                  <a:lnTo>
                    <a:pt x="1358" y="1790"/>
                  </a:lnTo>
                  <a:lnTo>
                    <a:pt x="1295" y="888"/>
                  </a:lnTo>
                  <a:lnTo>
                    <a:pt x="1282" y="29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1" name="object 5181"/>
            <p:cNvSpPr/>
            <p:nvPr/>
          </p:nvSpPr>
          <p:spPr>
            <a:xfrm>
              <a:off x="12222373" y="691260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89" y="3454"/>
                  </a:moveTo>
                  <a:lnTo>
                    <a:pt x="1955" y="3454"/>
                  </a:lnTo>
                  <a:lnTo>
                    <a:pt x="2501" y="3543"/>
                  </a:lnTo>
                  <a:lnTo>
                    <a:pt x="3048" y="3860"/>
                  </a:lnTo>
                  <a:lnTo>
                    <a:pt x="3187" y="3657"/>
                  </a:lnTo>
                  <a:lnTo>
                    <a:pt x="3289" y="3454"/>
                  </a:lnTo>
                  <a:close/>
                </a:path>
                <a:path w="3809" h="4445">
                  <a:moveTo>
                    <a:pt x="457" y="0"/>
                  </a:moveTo>
                  <a:lnTo>
                    <a:pt x="304" y="914"/>
                  </a:lnTo>
                  <a:lnTo>
                    <a:pt x="0" y="1663"/>
                  </a:lnTo>
                  <a:lnTo>
                    <a:pt x="431" y="2197"/>
                  </a:lnTo>
                  <a:lnTo>
                    <a:pt x="304" y="2717"/>
                  </a:lnTo>
                  <a:lnTo>
                    <a:pt x="206" y="3327"/>
                  </a:lnTo>
                  <a:lnTo>
                    <a:pt x="1384" y="3848"/>
                  </a:lnTo>
                  <a:lnTo>
                    <a:pt x="1955" y="3454"/>
                  </a:lnTo>
                  <a:lnTo>
                    <a:pt x="3289" y="3454"/>
                  </a:lnTo>
                  <a:lnTo>
                    <a:pt x="3352" y="3200"/>
                  </a:lnTo>
                  <a:lnTo>
                    <a:pt x="2298" y="2717"/>
                  </a:lnTo>
                  <a:lnTo>
                    <a:pt x="2514" y="2171"/>
                  </a:lnTo>
                  <a:lnTo>
                    <a:pt x="3289" y="1612"/>
                  </a:lnTo>
                  <a:lnTo>
                    <a:pt x="2565" y="1257"/>
                  </a:lnTo>
                  <a:lnTo>
                    <a:pt x="1663" y="1054"/>
                  </a:lnTo>
                  <a:lnTo>
                    <a:pt x="1562" y="1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27B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2" name="object 5182"/>
            <p:cNvSpPr/>
            <p:nvPr/>
          </p:nvSpPr>
          <p:spPr>
            <a:xfrm>
              <a:off x="12224186" y="69227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723" y="0"/>
                  </a:moveTo>
                  <a:lnTo>
                    <a:pt x="12" y="1346"/>
                  </a:lnTo>
                  <a:lnTo>
                    <a:pt x="0" y="2311"/>
                  </a:lnTo>
                  <a:lnTo>
                    <a:pt x="1917" y="2438"/>
                  </a:lnTo>
                  <a:lnTo>
                    <a:pt x="2108" y="2438"/>
                  </a:lnTo>
                  <a:lnTo>
                    <a:pt x="2298" y="2959"/>
                  </a:lnTo>
                  <a:lnTo>
                    <a:pt x="2501" y="3238"/>
                  </a:lnTo>
                  <a:lnTo>
                    <a:pt x="2921" y="3441"/>
                  </a:lnTo>
                  <a:lnTo>
                    <a:pt x="3162" y="3543"/>
                  </a:lnTo>
                  <a:lnTo>
                    <a:pt x="3568" y="1536"/>
                  </a:lnTo>
                  <a:lnTo>
                    <a:pt x="1778" y="104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3" name="object 5183"/>
            <p:cNvSpPr/>
            <p:nvPr/>
          </p:nvSpPr>
          <p:spPr>
            <a:xfrm>
              <a:off x="12226267" y="691579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133" y="0"/>
                  </a:moveTo>
                  <a:lnTo>
                    <a:pt x="927" y="228"/>
                  </a:lnTo>
                  <a:lnTo>
                    <a:pt x="152" y="368"/>
                  </a:lnTo>
                  <a:lnTo>
                    <a:pt x="533" y="1498"/>
                  </a:lnTo>
                  <a:lnTo>
                    <a:pt x="76" y="2044"/>
                  </a:lnTo>
                  <a:lnTo>
                    <a:pt x="50" y="2247"/>
                  </a:lnTo>
                  <a:lnTo>
                    <a:pt x="12" y="2451"/>
                  </a:lnTo>
                  <a:lnTo>
                    <a:pt x="0" y="2616"/>
                  </a:lnTo>
                  <a:lnTo>
                    <a:pt x="825" y="2578"/>
                  </a:lnTo>
                  <a:lnTo>
                    <a:pt x="1714" y="2870"/>
                  </a:lnTo>
                  <a:lnTo>
                    <a:pt x="2463" y="2260"/>
                  </a:lnTo>
                  <a:lnTo>
                    <a:pt x="2349" y="2057"/>
                  </a:lnTo>
                  <a:lnTo>
                    <a:pt x="1968" y="1257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4" name="object 5184"/>
            <p:cNvSpPr/>
            <p:nvPr/>
          </p:nvSpPr>
          <p:spPr>
            <a:xfrm>
              <a:off x="12222108" y="69158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68" y="0"/>
                  </a:moveTo>
                  <a:lnTo>
                    <a:pt x="253" y="215"/>
                  </a:lnTo>
                  <a:lnTo>
                    <a:pt x="114" y="469"/>
                  </a:lnTo>
                  <a:lnTo>
                    <a:pt x="0" y="711"/>
                  </a:lnTo>
                  <a:lnTo>
                    <a:pt x="571" y="927"/>
                  </a:lnTo>
                  <a:lnTo>
                    <a:pt x="1142" y="1054"/>
                  </a:lnTo>
                  <a:lnTo>
                    <a:pt x="1650" y="558"/>
                  </a:lnTo>
                  <a:lnTo>
                    <a:pt x="1244" y="368"/>
                  </a:lnTo>
                  <a:lnTo>
                    <a:pt x="800" y="20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5" name="object 5185"/>
            <p:cNvSpPr/>
            <p:nvPr/>
          </p:nvSpPr>
          <p:spPr>
            <a:xfrm>
              <a:off x="12225396" y="69165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27" y="0"/>
                  </a:moveTo>
                  <a:lnTo>
                    <a:pt x="0" y="342"/>
                  </a:lnTo>
                  <a:lnTo>
                    <a:pt x="50" y="609"/>
                  </a:lnTo>
                  <a:lnTo>
                    <a:pt x="406" y="800"/>
                  </a:lnTo>
                  <a:lnTo>
                    <a:pt x="317" y="533"/>
                  </a:lnTo>
                  <a:lnTo>
                    <a:pt x="215" y="26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6" name="object 5186"/>
            <p:cNvSpPr/>
            <p:nvPr/>
          </p:nvSpPr>
          <p:spPr>
            <a:xfrm>
              <a:off x="12223904" y="691095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0" y="0"/>
                  </a:moveTo>
                  <a:lnTo>
                    <a:pt x="38" y="1663"/>
                  </a:lnTo>
                  <a:lnTo>
                    <a:pt x="139" y="2705"/>
                  </a:lnTo>
                  <a:lnTo>
                    <a:pt x="1041" y="2895"/>
                  </a:lnTo>
                  <a:lnTo>
                    <a:pt x="1752" y="3263"/>
                  </a:lnTo>
                  <a:lnTo>
                    <a:pt x="1955" y="3263"/>
                  </a:lnTo>
                  <a:lnTo>
                    <a:pt x="2184" y="3314"/>
                  </a:lnTo>
                  <a:lnTo>
                    <a:pt x="2358" y="3390"/>
                  </a:lnTo>
                  <a:lnTo>
                    <a:pt x="2552" y="3048"/>
                  </a:lnTo>
                  <a:lnTo>
                    <a:pt x="2730" y="2895"/>
                  </a:lnTo>
                  <a:lnTo>
                    <a:pt x="2628" y="508"/>
                  </a:lnTo>
                  <a:lnTo>
                    <a:pt x="240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6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7" name="object 5187"/>
            <p:cNvSpPr/>
            <p:nvPr/>
          </p:nvSpPr>
          <p:spPr>
            <a:xfrm>
              <a:off x="12222021" y="691426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55" y="0"/>
                  </a:moveTo>
                  <a:lnTo>
                    <a:pt x="101" y="571"/>
                  </a:lnTo>
                  <a:lnTo>
                    <a:pt x="0" y="1130"/>
                  </a:lnTo>
                  <a:lnTo>
                    <a:pt x="457" y="1663"/>
                  </a:lnTo>
                  <a:lnTo>
                    <a:pt x="647" y="1104"/>
                  </a:lnTo>
                  <a:lnTo>
                    <a:pt x="774" y="54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8" name="object 5188"/>
            <p:cNvSpPr/>
            <p:nvPr/>
          </p:nvSpPr>
          <p:spPr>
            <a:xfrm>
              <a:off x="12219088" y="69089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68" y="0"/>
                  </a:moveTo>
                  <a:lnTo>
                    <a:pt x="139" y="165"/>
                  </a:lnTo>
                  <a:lnTo>
                    <a:pt x="0" y="558"/>
                  </a:lnTo>
                  <a:lnTo>
                    <a:pt x="266" y="393"/>
                  </a:lnTo>
                  <a:lnTo>
                    <a:pt x="520" y="203"/>
                  </a:lnTo>
                  <a:lnTo>
                    <a:pt x="800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89" name="object 5189"/>
            <p:cNvSpPr/>
            <p:nvPr/>
          </p:nvSpPr>
          <p:spPr>
            <a:xfrm>
              <a:off x="12232763" y="6900737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460" y="0"/>
                  </a:moveTo>
                  <a:lnTo>
                    <a:pt x="2206" y="38"/>
                  </a:lnTo>
                  <a:lnTo>
                    <a:pt x="2115" y="393"/>
                  </a:lnTo>
                  <a:lnTo>
                    <a:pt x="2079" y="1092"/>
                  </a:lnTo>
                  <a:lnTo>
                    <a:pt x="2469" y="2832"/>
                  </a:lnTo>
                  <a:lnTo>
                    <a:pt x="2471" y="3251"/>
                  </a:lnTo>
                  <a:lnTo>
                    <a:pt x="504" y="4838"/>
                  </a:lnTo>
                  <a:lnTo>
                    <a:pt x="0" y="6946"/>
                  </a:lnTo>
                  <a:lnTo>
                    <a:pt x="682" y="7442"/>
                  </a:lnTo>
                  <a:lnTo>
                    <a:pt x="212" y="8331"/>
                  </a:lnTo>
                  <a:lnTo>
                    <a:pt x="644" y="8928"/>
                  </a:lnTo>
                  <a:lnTo>
                    <a:pt x="1393" y="8953"/>
                  </a:lnTo>
                  <a:lnTo>
                    <a:pt x="2041" y="8724"/>
                  </a:lnTo>
                  <a:lnTo>
                    <a:pt x="2600" y="8204"/>
                  </a:lnTo>
                  <a:lnTo>
                    <a:pt x="2943" y="5054"/>
                  </a:lnTo>
                  <a:lnTo>
                    <a:pt x="6778" y="5029"/>
                  </a:lnTo>
                  <a:lnTo>
                    <a:pt x="7413" y="4775"/>
                  </a:lnTo>
                  <a:lnTo>
                    <a:pt x="8207" y="4775"/>
                  </a:lnTo>
                  <a:lnTo>
                    <a:pt x="8632" y="3695"/>
                  </a:lnTo>
                  <a:lnTo>
                    <a:pt x="7117" y="3009"/>
                  </a:lnTo>
                  <a:lnTo>
                    <a:pt x="6435" y="3009"/>
                  </a:lnTo>
                  <a:lnTo>
                    <a:pt x="6359" y="2844"/>
                  </a:lnTo>
                  <a:lnTo>
                    <a:pt x="6702" y="2832"/>
                  </a:lnTo>
                  <a:lnTo>
                    <a:pt x="6567" y="2235"/>
                  </a:lnTo>
                  <a:lnTo>
                    <a:pt x="4734" y="2235"/>
                  </a:lnTo>
                  <a:lnTo>
                    <a:pt x="4695" y="1892"/>
                  </a:lnTo>
                  <a:lnTo>
                    <a:pt x="4099" y="1092"/>
                  </a:lnTo>
                  <a:lnTo>
                    <a:pt x="3413" y="393"/>
                  </a:lnTo>
                  <a:lnTo>
                    <a:pt x="2460" y="0"/>
                  </a:lnTo>
                  <a:close/>
                </a:path>
                <a:path w="8890" h="9525">
                  <a:moveTo>
                    <a:pt x="6778" y="5029"/>
                  </a:moveTo>
                  <a:lnTo>
                    <a:pt x="6207" y="5029"/>
                  </a:lnTo>
                  <a:lnTo>
                    <a:pt x="6448" y="5130"/>
                  </a:lnTo>
                  <a:lnTo>
                    <a:pt x="6778" y="5029"/>
                  </a:lnTo>
                  <a:close/>
                </a:path>
                <a:path w="8890" h="9525">
                  <a:moveTo>
                    <a:pt x="8207" y="4775"/>
                  </a:moveTo>
                  <a:lnTo>
                    <a:pt x="7413" y="4775"/>
                  </a:lnTo>
                  <a:lnTo>
                    <a:pt x="8086" y="5079"/>
                  </a:lnTo>
                  <a:lnTo>
                    <a:pt x="8207" y="4775"/>
                  </a:lnTo>
                  <a:close/>
                </a:path>
                <a:path w="8890" h="9525">
                  <a:moveTo>
                    <a:pt x="6702" y="2832"/>
                  </a:moveTo>
                  <a:lnTo>
                    <a:pt x="6435" y="3009"/>
                  </a:lnTo>
                  <a:lnTo>
                    <a:pt x="7117" y="3009"/>
                  </a:lnTo>
                  <a:lnTo>
                    <a:pt x="6702" y="2832"/>
                  </a:lnTo>
                  <a:close/>
                </a:path>
                <a:path w="8890" h="9525">
                  <a:moveTo>
                    <a:pt x="5750" y="1358"/>
                  </a:moveTo>
                  <a:lnTo>
                    <a:pt x="4695" y="1892"/>
                  </a:lnTo>
                  <a:lnTo>
                    <a:pt x="4911" y="2184"/>
                  </a:lnTo>
                  <a:lnTo>
                    <a:pt x="4734" y="2235"/>
                  </a:lnTo>
                  <a:lnTo>
                    <a:pt x="6567" y="2235"/>
                  </a:lnTo>
                  <a:lnTo>
                    <a:pt x="6435" y="1650"/>
                  </a:lnTo>
                  <a:lnTo>
                    <a:pt x="5750" y="1358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0" name="object 5190"/>
            <p:cNvSpPr/>
            <p:nvPr/>
          </p:nvSpPr>
          <p:spPr>
            <a:xfrm>
              <a:off x="12230376" y="691133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409" y="0"/>
                  </a:moveTo>
                  <a:lnTo>
                    <a:pt x="317" y="901"/>
                  </a:lnTo>
                  <a:lnTo>
                    <a:pt x="590" y="1473"/>
                  </a:lnTo>
                  <a:lnTo>
                    <a:pt x="692" y="1803"/>
                  </a:lnTo>
                  <a:lnTo>
                    <a:pt x="260" y="2501"/>
                  </a:lnTo>
                  <a:lnTo>
                    <a:pt x="165" y="3365"/>
                  </a:lnTo>
                  <a:lnTo>
                    <a:pt x="914" y="3873"/>
                  </a:lnTo>
                  <a:lnTo>
                    <a:pt x="660" y="5346"/>
                  </a:lnTo>
                  <a:lnTo>
                    <a:pt x="812" y="5626"/>
                  </a:lnTo>
                  <a:lnTo>
                    <a:pt x="622" y="5765"/>
                  </a:lnTo>
                  <a:lnTo>
                    <a:pt x="304" y="5918"/>
                  </a:lnTo>
                  <a:lnTo>
                    <a:pt x="145" y="6464"/>
                  </a:lnTo>
                  <a:lnTo>
                    <a:pt x="0" y="6857"/>
                  </a:lnTo>
                  <a:lnTo>
                    <a:pt x="660" y="7518"/>
                  </a:lnTo>
                  <a:lnTo>
                    <a:pt x="977" y="7264"/>
                  </a:lnTo>
                  <a:lnTo>
                    <a:pt x="2463" y="6464"/>
                  </a:lnTo>
                  <a:lnTo>
                    <a:pt x="2133" y="4673"/>
                  </a:lnTo>
                  <a:lnTo>
                    <a:pt x="3530" y="4229"/>
                  </a:lnTo>
                  <a:lnTo>
                    <a:pt x="3962" y="3352"/>
                  </a:lnTo>
                  <a:lnTo>
                    <a:pt x="4152" y="2908"/>
                  </a:lnTo>
                  <a:lnTo>
                    <a:pt x="3949" y="2819"/>
                  </a:lnTo>
                  <a:lnTo>
                    <a:pt x="3683" y="2755"/>
                  </a:lnTo>
                  <a:lnTo>
                    <a:pt x="3511" y="2679"/>
                  </a:lnTo>
                  <a:lnTo>
                    <a:pt x="2311" y="2679"/>
                  </a:lnTo>
                  <a:lnTo>
                    <a:pt x="2717" y="1473"/>
                  </a:lnTo>
                  <a:lnTo>
                    <a:pt x="4678" y="1473"/>
                  </a:lnTo>
                  <a:lnTo>
                    <a:pt x="4775" y="761"/>
                  </a:lnTo>
                  <a:lnTo>
                    <a:pt x="2921" y="571"/>
                  </a:lnTo>
                  <a:lnTo>
                    <a:pt x="2133" y="368"/>
                  </a:lnTo>
                  <a:lnTo>
                    <a:pt x="1409" y="0"/>
                  </a:lnTo>
                  <a:close/>
                </a:path>
                <a:path w="5079" h="7620">
                  <a:moveTo>
                    <a:pt x="3111" y="2501"/>
                  </a:moveTo>
                  <a:lnTo>
                    <a:pt x="2311" y="2679"/>
                  </a:lnTo>
                  <a:lnTo>
                    <a:pt x="3511" y="2679"/>
                  </a:lnTo>
                  <a:lnTo>
                    <a:pt x="3111" y="2501"/>
                  </a:lnTo>
                  <a:close/>
                </a:path>
                <a:path w="5079" h="7620">
                  <a:moveTo>
                    <a:pt x="4678" y="1473"/>
                  </a:moveTo>
                  <a:lnTo>
                    <a:pt x="2717" y="1473"/>
                  </a:lnTo>
                  <a:lnTo>
                    <a:pt x="3365" y="1803"/>
                  </a:lnTo>
                  <a:lnTo>
                    <a:pt x="4051" y="2019"/>
                  </a:lnTo>
                  <a:lnTo>
                    <a:pt x="4470" y="2247"/>
                  </a:lnTo>
                  <a:lnTo>
                    <a:pt x="4678" y="1473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1" name="object 5191"/>
            <p:cNvSpPr/>
            <p:nvPr/>
          </p:nvSpPr>
          <p:spPr>
            <a:xfrm>
              <a:off x="12231788" y="690893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568" y="0"/>
                  </a:moveTo>
                  <a:lnTo>
                    <a:pt x="3009" y="533"/>
                  </a:lnTo>
                  <a:lnTo>
                    <a:pt x="2362" y="749"/>
                  </a:lnTo>
                  <a:lnTo>
                    <a:pt x="1612" y="723"/>
                  </a:lnTo>
                  <a:lnTo>
                    <a:pt x="0" y="2387"/>
                  </a:lnTo>
                  <a:lnTo>
                    <a:pt x="736" y="2755"/>
                  </a:lnTo>
                  <a:lnTo>
                    <a:pt x="1511" y="2971"/>
                  </a:lnTo>
                  <a:lnTo>
                    <a:pt x="3365" y="3149"/>
                  </a:lnTo>
                  <a:lnTo>
                    <a:pt x="3251" y="3898"/>
                  </a:lnTo>
                  <a:lnTo>
                    <a:pt x="3060" y="4635"/>
                  </a:lnTo>
                  <a:lnTo>
                    <a:pt x="3797" y="5003"/>
                  </a:lnTo>
                  <a:lnTo>
                    <a:pt x="4597" y="4876"/>
                  </a:lnTo>
                  <a:lnTo>
                    <a:pt x="5359" y="4876"/>
                  </a:lnTo>
                  <a:lnTo>
                    <a:pt x="6108" y="4419"/>
                  </a:lnTo>
                  <a:lnTo>
                    <a:pt x="6565" y="4635"/>
                  </a:lnTo>
                  <a:lnTo>
                    <a:pt x="6705" y="5499"/>
                  </a:lnTo>
                  <a:lnTo>
                    <a:pt x="7365" y="5803"/>
                  </a:lnTo>
                  <a:lnTo>
                    <a:pt x="7556" y="5372"/>
                  </a:lnTo>
                  <a:lnTo>
                    <a:pt x="7988" y="4483"/>
                  </a:lnTo>
                  <a:lnTo>
                    <a:pt x="6108" y="4025"/>
                  </a:lnTo>
                  <a:lnTo>
                    <a:pt x="6019" y="2336"/>
                  </a:lnTo>
                  <a:lnTo>
                    <a:pt x="5562" y="927"/>
                  </a:lnTo>
                  <a:lnTo>
                    <a:pt x="5359" y="1371"/>
                  </a:lnTo>
                  <a:lnTo>
                    <a:pt x="5283" y="1600"/>
                  </a:lnTo>
                  <a:lnTo>
                    <a:pt x="5041" y="1841"/>
                  </a:lnTo>
                  <a:lnTo>
                    <a:pt x="4787" y="2298"/>
                  </a:lnTo>
                  <a:lnTo>
                    <a:pt x="3886" y="2171"/>
                  </a:lnTo>
                  <a:lnTo>
                    <a:pt x="3949" y="1523"/>
                  </a:lnTo>
                  <a:lnTo>
                    <a:pt x="3937" y="97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2" name="object 5192"/>
            <p:cNvSpPr/>
            <p:nvPr/>
          </p:nvSpPr>
          <p:spPr>
            <a:xfrm>
              <a:off x="12230816" y="6900633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90">
                  <a:moveTo>
                    <a:pt x="3817" y="0"/>
                  </a:moveTo>
                  <a:lnTo>
                    <a:pt x="3525" y="50"/>
                  </a:lnTo>
                  <a:lnTo>
                    <a:pt x="3296" y="406"/>
                  </a:lnTo>
                  <a:lnTo>
                    <a:pt x="2877" y="1346"/>
                  </a:lnTo>
                  <a:lnTo>
                    <a:pt x="2725" y="2514"/>
                  </a:lnTo>
                  <a:lnTo>
                    <a:pt x="1468" y="2844"/>
                  </a:lnTo>
                  <a:lnTo>
                    <a:pt x="782" y="3987"/>
                  </a:lnTo>
                  <a:lnTo>
                    <a:pt x="452" y="4584"/>
                  </a:lnTo>
                  <a:lnTo>
                    <a:pt x="287" y="5257"/>
                  </a:lnTo>
                  <a:lnTo>
                    <a:pt x="99" y="5613"/>
                  </a:lnTo>
                  <a:lnTo>
                    <a:pt x="0" y="6464"/>
                  </a:lnTo>
                  <a:lnTo>
                    <a:pt x="223" y="8140"/>
                  </a:lnTo>
                  <a:lnTo>
                    <a:pt x="922" y="8432"/>
                  </a:lnTo>
                  <a:lnTo>
                    <a:pt x="1928" y="7061"/>
                  </a:lnTo>
                  <a:lnTo>
                    <a:pt x="769" y="6464"/>
                  </a:lnTo>
                  <a:lnTo>
                    <a:pt x="731" y="5613"/>
                  </a:lnTo>
                  <a:lnTo>
                    <a:pt x="1595" y="4800"/>
                  </a:lnTo>
                  <a:lnTo>
                    <a:pt x="2827" y="3695"/>
                  </a:lnTo>
                  <a:lnTo>
                    <a:pt x="3220" y="2158"/>
                  </a:lnTo>
                  <a:lnTo>
                    <a:pt x="4033" y="584"/>
                  </a:lnTo>
                  <a:lnTo>
                    <a:pt x="4173" y="139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F6D5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3" name="object 5193"/>
            <p:cNvSpPr/>
            <p:nvPr/>
          </p:nvSpPr>
          <p:spPr>
            <a:xfrm>
              <a:off x="12227290" y="691223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403" y="0"/>
                  </a:moveTo>
                  <a:lnTo>
                    <a:pt x="3213" y="279"/>
                  </a:lnTo>
                  <a:lnTo>
                    <a:pt x="3035" y="571"/>
                  </a:lnTo>
                  <a:lnTo>
                    <a:pt x="2844" y="850"/>
                  </a:lnTo>
                  <a:lnTo>
                    <a:pt x="2336" y="1231"/>
                  </a:lnTo>
                  <a:lnTo>
                    <a:pt x="1841" y="1117"/>
                  </a:lnTo>
                  <a:lnTo>
                    <a:pt x="1346" y="850"/>
                  </a:lnTo>
                  <a:lnTo>
                    <a:pt x="1117" y="761"/>
                  </a:lnTo>
                  <a:lnTo>
                    <a:pt x="914" y="673"/>
                  </a:lnTo>
                  <a:lnTo>
                    <a:pt x="711" y="596"/>
                  </a:lnTo>
                  <a:lnTo>
                    <a:pt x="457" y="1003"/>
                  </a:lnTo>
                  <a:lnTo>
                    <a:pt x="215" y="1422"/>
                  </a:lnTo>
                  <a:lnTo>
                    <a:pt x="0" y="1854"/>
                  </a:lnTo>
                  <a:lnTo>
                    <a:pt x="838" y="3276"/>
                  </a:lnTo>
                  <a:lnTo>
                    <a:pt x="2247" y="1777"/>
                  </a:lnTo>
                  <a:lnTo>
                    <a:pt x="3251" y="2463"/>
                  </a:lnTo>
                  <a:lnTo>
                    <a:pt x="3314" y="1650"/>
                  </a:lnTo>
                  <a:lnTo>
                    <a:pt x="3809" y="850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4" name="object 5194"/>
            <p:cNvSpPr/>
            <p:nvPr/>
          </p:nvSpPr>
          <p:spPr>
            <a:xfrm>
              <a:off x="12228630" y="691267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95" y="0"/>
                  </a:moveTo>
                  <a:lnTo>
                    <a:pt x="0" y="406"/>
                  </a:lnTo>
                  <a:lnTo>
                    <a:pt x="495" y="673"/>
                  </a:lnTo>
                  <a:lnTo>
                    <a:pt x="1003" y="774"/>
                  </a:lnTo>
                  <a:lnTo>
                    <a:pt x="1498" y="406"/>
                  </a:lnTo>
                  <a:lnTo>
                    <a:pt x="1003" y="11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3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5" name="object 5195"/>
            <p:cNvSpPr/>
            <p:nvPr/>
          </p:nvSpPr>
          <p:spPr>
            <a:xfrm>
              <a:off x="12226241" y="69138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93" y="0"/>
                  </a:moveTo>
                  <a:lnTo>
                    <a:pt x="228" y="152"/>
                  </a:lnTo>
                  <a:lnTo>
                    <a:pt x="88" y="342"/>
                  </a:lnTo>
                  <a:lnTo>
                    <a:pt x="0" y="533"/>
                  </a:lnTo>
                  <a:lnTo>
                    <a:pt x="406" y="634"/>
                  </a:lnTo>
                  <a:lnTo>
                    <a:pt x="749" y="507"/>
                  </a:lnTo>
                  <a:lnTo>
                    <a:pt x="1054" y="241"/>
                  </a:lnTo>
                  <a:lnTo>
                    <a:pt x="812" y="165"/>
                  </a:lnTo>
                  <a:lnTo>
                    <a:pt x="609" y="8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6" name="object 5196"/>
            <p:cNvSpPr/>
            <p:nvPr/>
          </p:nvSpPr>
          <p:spPr>
            <a:xfrm>
              <a:off x="12232287" y="69010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816" y="0"/>
                  </a:moveTo>
                  <a:lnTo>
                    <a:pt x="711" y="444"/>
                  </a:lnTo>
                  <a:lnTo>
                    <a:pt x="406" y="1485"/>
                  </a:lnTo>
                  <a:lnTo>
                    <a:pt x="0" y="2451"/>
                  </a:lnTo>
                  <a:lnTo>
                    <a:pt x="1244" y="2108"/>
                  </a:lnTo>
                  <a:lnTo>
                    <a:pt x="1397" y="952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7" name="object 5197"/>
            <p:cNvSpPr/>
            <p:nvPr/>
          </p:nvSpPr>
          <p:spPr>
            <a:xfrm>
              <a:off x="12250193" y="688407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5765" y="9067"/>
                  </a:moveTo>
                  <a:lnTo>
                    <a:pt x="5397" y="9105"/>
                  </a:lnTo>
                  <a:lnTo>
                    <a:pt x="4787" y="10452"/>
                  </a:lnTo>
                  <a:lnTo>
                    <a:pt x="4660" y="10667"/>
                  </a:lnTo>
                  <a:lnTo>
                    <a:pt x="4593" y="10871"/>
                  </a:lnTo>
                  <a:lnTo>
                    <a:pt x="4470" y="11112"/>
                  </a:lnTo>
                  <a:lnTo>
                    <a:pt x="5143" y="11417"/>
                  </a:lnTo>
                  <a:lnTo>
                    <a:pt x="6210" y="10871"/>
                  </a:lnTo>
                  <a:lnTo>
                    <a:pt x="8227" y="10871"/>
                  </a:lnTo>
                  <a:lnTo>
                    <a:pt x="7888" y="9994"/>
                  </a:lnTo>
                  <a:lnTo>
                    <a:pt x="6464" y="9994"/>
                  </a:lnTo>
                  <a:lnTo>
                    <a:pt x="5765" y="9067"/>
                  </a:lnTo>
                  <a:close/>
                </a:path>
                <a:path w="10159" h="11429">
                  <a:moveTo>
                    <a:pt x="8227" y="10871"/>
                  </a:moveTo>
                  <a:lnTo>
                    <a:pt x="6210" y="10871"/>
                  </a:lnTo>
                  <a:lnTo>
                    <a:pt x="7302" y="10947"/>
                  </a:lnTo>
                  <a:lnTo>
                    <a:pt x="8407" y="11315"/>
                  </a:lnTo>
                  <a:lnTo>
                    <a:pt x="8227" y="10871"/>
                  </a:lnTo>
                  <a:close/>
                </a:path>
                <a:path w="10159" h="11429">
                  <a:moveTo>
                    <a:pt x="8870" y="8115"/>
                  </a:moveTo>
                  <a:lnTo>
                    <a:pt x="6096" y="8115"/>
                  </a:lnTo>
                  <a:lnTo>
                    <a:pt x="6350" y="8191"/>
                  </a:lnTo>
                  <a:lnTo>
                    <a:pt x="6464" y="9994"/>
                  </a:lnTo>
                  <a:lnTo>
                    <a:pt x="7888" y="9994"/>
                  </a:lnTo>
                  <a:lnTo>
                    <a:pt x="7683" y="9436"/>
                  </a:lnTo>
                  <a:lnTo>
                    <a:pt x="8870" y="8115"/>
                  </a:lnTo>
                  <a:close/>
                </a:path>
                <a:path w="10159" h="11429">
                  <a:moveTo>
                    <a:pt x="9720" y="6565"/>
                  </a:moveTo>
                  <a:lnTo>
                    <a:pt x="5397" y="6565"/>
                  </a:lnTo>
                  <a:lnTo>
                    <a:pt x="5316" y="7200"/>
                  </a:lnTo>
                  <a:lnTo>
                    <a:pt x="5201" y="8762"/>
                  </a:lnTo>
                  <a:lnTo>
                    <a:pt x="5308" y="8902"/>
                  </a:lnTo>
                  <a:lnTo>
                    <a:pt x="5397" y="9105"/>
                  </a:lnTo>
                  <a:lnTo>
                    <a:pt x="5716" y="8458"/>
                  </a:lnTo>
                  <a:lnTo>
                    <a:pt x="6096" y="8115"/>
                  </a:lnTo>
                  <a:lnTo>
                    <a:pt x="8870" y="8115"/>
                  </a:lnTo>
                  <a:lnTo>
                    <a:pt x="9944" y="6921"/>
                  </a:lnTo>
                  <a:lnTo>
                    <a:pt x="9720" y="6565"/>
                  </a:lnTo>
                  <a:close/>
                </a:path>
                <a:path w="10159" h="11429">
                  <a:moveTo>
                    <a:pt x="8445" y="0"/>
                  </a:moveTo>
                  <a:lnTo>
                    <a:pt x="6451" y="419"/>
                  </a:lnTo>
                  <a:lnTo>
                    <a:pt x="5651" y="596"/>
                  </a:lnTo>
                  <a:lnTo>
                    <a:pt x="4800" y="647"/>
                  </a:lnTo>
                  <a:lnTo>
                    <a:pt x="4165" y="1257"/>
                  </a:lnTo>
                  <a:lnTo>
                    <a:pt x="4495" y="1638"/>
                  </a:lnTo>
                  <a:lnTo>
                    <a:pt x="4851" y="2412"/>
                  </a:lnTo>
                  <a:lnTo>
                    <a:pt x="2819" y="2870"/>
                  </a:lnTo>
                  <a:lnTo>
                    <a:pt x="1905" y="4851"/>
                  </a:lnTo>
                  <a:lnTo>
                    <a:pt x="12" y="5003"/>
                  </a:lnTo>
                  <a:lnTo>
                    <a:pt x="368" y="6095"/>
                  </a:lnTo>
                  <a:lnTo>
                    <a:pt x="914" y="7200"/>
                  </a:lnTo>
                  <a:lnTo>
                    <a:pt x="114" y="8343"/>
                  </a:lnTo>
                  <a:lnTo>
                    <a:pt x="2438" y="8547"/>
                  </a:lnTo>
                  <a:lnTo>
                    <a:pt x="3187" y="7988"/>
                  </a:lnTo>
                  <a:lnTo>
                    <a:pt x="3517" y="7670"/>
                  </a:lnTo>
                  <a:lnTo>
                    <a:pt x="4660" y="6718"/>
                  </a:lnTo>
                  <a:lnTo>
                    <a:pt x="5397" y="6565"/>
                  </a:lnTo>
                  <a:lnTo>
                    <a:pt x="9720" y="6565"/>
                  </a:lnTo>
                  <a:lnTo>
                    <a:pt x="9042" y="5486"/>
                  </a:lnTo>
                  <a:lnTo>
                    <a:pt x="7556" y="3289"/>
                  </a:lnTo>
                  <a:lnTo>
                    <a:pt x="7454" y="2717"/>
                  </a:lnTo>
                  <a:lnTo>
                    <a:pt x="8496" y="2451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8" name="object 5198"/>
            <p:cNvSpPr/>
            <p:nvPr/>
          </p:nvSpPr>
          <p:spPr>
            <a:xfrm>
              <a:off x="12237736" y="687383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8433" y="4787"/>
                  </a:moveTo>
                  <a:lnTo>
                    <a:pt x="1308" y="4787"/>
                  </a:lnTo>
                  <a:lnTo>
                    <a:pt x="2451" y="5092"/>
                  </a:lnTo>
                  <a:lnTo>
                    <a:pt x="2959" y="7594"/>
                  </a:lnTo>
                  <a:lnTo>
                    <a:pt x="3543" y="9042"/>
                  </a:lnTo>
                  <a:lnTo>
                    <a:pt x="1536" y="9550"/>
                  </a:lnTo>
                  <a:lnTo>
                    <a:pt x="330" y="9817"/>
                  </a:lnTo>
                  <a:lnTo>
                    <a:pt x="242" y="10287"/>
                  </a:lnTo>
                  <a:lnTo>
                    <a:pt x="133" y="11595"/>
                  </a:lnTo>
                  <a:lnTo>
                    <a:pt x="546" y="12992"/>
                  </a:lnTo>
                  <a:lnTo>
                    <a:pt x="876" y="12331"/>
                  </a:lnTo>
                  <a:lnTo>
                    <a:pt x="1206" y="11595"/>
                  </a:lnTo>
                  <a:lnTo>
                    <a:pt x="1447" y="10756"/>
                  </a:lnTo>
                  <a:lnTo>
                    <a:pt x="2451" y="10629"/>
                  </a:lnTo>
                  <a:lnTo>
                    <a:pt x="3428" y="10287"/>
                  </a:lnTo>
                  <a:lnTo>
                    <a:pt x="4521" y="8356"/>
                  </a:lnTo>
                  <a:lnTo>
                    <a:pt x="8370" y="8356"/>
                  </a:lnTo>
                  <a:lnTo>
                    <a:pt x="8711" y="7797"/>
                  </a:lnTo>
                  <a:lnTo>
                    <a:pt x="8229" y="7315"/>
                  </a:lnTo>
                  <a:lnTo>
                    <a:pt x="8293" y="6743"/>
                  </a:lnTo>
                  <a:lnTo>
                    <a:pt x="8623" y="5981"/>
                  </a:lnTo>
                  <a:lnTo>
                    <a:pt x="8716" y="5435"/>
                  </a:lnTo>
                  <a:lnTo>
                    <a:pt x="8433" y="4787"/>
                  </a:lnTo>
                  <a:close/>
                </a:path>
                <a:path w="9525" h="13334">
                  <a:moveTo>
                    <a:pt x="8370" y="8356"/>
                  </a:moveTo>
                  <a:lnTo>
                    <a:pt x="4521" y="8356"/>
                  </a:lnTo>
                  <a:lnTo>
                    <a:pt x="6286" y="9931"/>
                  </a:lnTo>
                  <a:lnTo>
                    <a:pt x="6730" y="10160"/>
                  </a:lnTo>
                  <a:lnTo>
                    <a:pt x="7023" y="9512"/>
                  </a:lnTo>
                  <a:lnTo>
                    <a:pt x="7454" y="9156"/>
                  </a:lnTo>
                  <a:lnTo>
                    <a:pt x="7886" y="8839"/>
                  </a:lnTo>
                  <a:lnTo>
                    <a:pt x="8293" y="8483"/>
                  </a:lnTo>
                  <a:lnTo>
                    <a:pt x="8370" y="8356"/>
                  </a:lnTo>
                  <a:close/>
                </a:path>
                <a:path w="9525" h="13334">
                  <a:moveTo>
                    <a:pt x="5740" y="0"/>
                  </a:moveTo>
                  <a:lnTo>
                    <a:pt x="5626" y="203"/>
                  </a:lnTo>
                  <a:lnTo>
                    <a:pt x="5524" y="546"/>
                  </a:lnTo>
                  <a:lnTo>
                    <a:pt x="2603" y="1155"/>
                  </a:lnTo>
                  <a:lnTo>
                    <a:pt x="1244" y="3213"/>
                  </a:lnTo>
                  <a:lnTo>
                    <a:pt x="0" y="5435"/>
                  </a:lnTo>
                  <a:lnTo>
                    <a:pt x="1308" y="4787"/>
                  </a:lnTo>
                  <a:lnTo>
                    <a:pt x="8433" y="4787"/>
                  </a:lnTo>
                  <a:lnTo>
                    <a:pt x="8254" y="4381"/>
                  </a:lnTo>
                  <a:lnTo>
                    <a:pt x="8604" y="4000"/>
                  </a:lnTo>
                  <a:lnTo>
                    <a:pt x="6730" y="4000"/>
                  </a:lnTo>
                  <a:lnTo>
                    <a:pt x="5283" y="2857"/>
                  </a:lnTo>
                  <a:lnTo>
                    <a:pt x="6349" y="1244"/>
                  </a:lnTo>
                  <a:lnTo>
                    <a:pt x="5740" y="0"/>
                  </a:lnTo>
                  <a:close/>
                </a:path>
                <a:path w="9525" h="13334">
                  <a:moveTo>
                    <a:pt x="9359" y="2489"/>
                  </a:moveTo>
                  <a:lnTo>
                    <a:pt x="6730" y="4000"/>
                  </a:lnTo>
                  <a:lnTo>
                    <a:pt x="8604" y="4000"/>
                  </a:lnTo>
                  <a:lnTo>
                    <a:pt x="9093" y="3467"/>
                  </a:lnTo>
                  <a:lnTo>
                    <a:pt x="9359" y="2489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199" name="object 5199"/>
            <p:cNvSpPr/>
            <p:nvPr/>
          </p:nvSpPr>
          <p:spPr>
            <a:xfrm>
              <a:off x="12238228" y="688220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1290" y="6438"/>
                  </a:moveTo>
                  <a:lnTo>
                    <a:pt x="8686" y="7467"/>
                  </a:lnTo>
                  <a:lnTo>
                    <a:pt x="8547" y="6540"/>
                  </a:lnTo>
                  <a:lnTo>
                    <a:pt x="8623" y="5041"/>
                  </a:lnTo>
                  <a:lnTo>
                    <a:pt x="8585" y="3632"/>
                  </a:lnTo>
                  <a:lnTo>
                    <a:pt x="6731" y="3187"/>
                  </a:lnTo>
                  <a:lnTo>
                    <a:pt x="6223" y="1790"/>
                  </a:lnTo>
                  <a:lnTo>
                    <a:pt x="5600" y="1422"/>
                  </a:lnTo>
                  <a:lnTo>
                    <a:pt x="4025" y="0"/>
                  </a:lnTo>
                  <a:lnTo>
                    <a:pt x="2933" y="1917"/>
                  </a:lnTo>
                  <a:lnTo>
                    <a:pt x="3937" y="2679"/>
                  </a:lnTo>
                  <a:lnTo>
                    <a:pt x="4978" y="3390"/>
                  </a:lnTo>
                  <a:lnTo>
                    <a:pt x="5524" y="4800"/>
                  </a:lnTo>
                  <a:lnTo>
                    <a:pt x="3771" y="5041"/>
                  </a:lnTo>
                  <a:lnTo>
                    <a:pt x="2374" y="4927"/>
                  </a:lnTo>
                  <a:lnTo>
                    <a:pt x="1041" y="4267"/>
                  </a:lnTo>
                  <a:lnTo>
                    <a:pt x="0" y="6870"/>
                  </a:lnTo>
                  <a:lnTo>
                    <a:pt x="2590" y="8216"/>
                  </a:lnTo>
                  <a:lnTo>
                    <a:pt x="3149" y="8470"/>
                  </a:lnTo>
                  <a:lnTo>
                    <a:pt x="4191" y="6540"/>
                  </a:lnTo>
                  <a:lnTo>
                    <a:pt x="5334" y="8483"/>
                  </a:lnTo>
                  <a:lnTo>
                    <a:pt x="6426" y="8382"/>
                  </a:lnTo>
                  <a:lnTo>
                    <a:pt x="6756" y="8293"/>
                  </a:lnTo>
                  <a:lnTo>
                    <a:pt x="7086" y="8166"/>
                  </a:lnTo>
                  <a:lnTo>
                    <a:pt x="8432" y="7988"/>
                  </a:lnTo>
                  <a:lnTo>
                    <a:pt x="9753" y="9232"/>
                  </a:lnTo>
                  <a:lnTo>
                    <a:pt x="10464" y="7988"/>
                  </a:lnTo>
                  <a:lnTo>
                    <a:pt x="10744" y="7467"/>
                  </a:lnTo>
                  <a:lnTo>
                    <a:pt x="11290" y="6438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0" name="object 5200"/>
            <p:cNvSpPr/>
            <p:nvPr/>
          </p:nvSpPr>
          <p:spPr>
            <a:xfrm>
              <a:off x="12248500" y="689370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1193" y="0"/>
                  </a:moveTo>
                  <a:lnTo>
                    <a:pt x="977" y="444"/>
                  </a:lnTo>
                  <a:lnTo>
                    <a:pt x="787" y="901"/>
                  </a:lnTo>
                  <a:lnTo>
                    <a:pt x="558" y="1333"/>
                  </a:lnTo>
                  <a:lnTo>
                    <a:pt x="1092" y="1447"/>
                  </a:lnTo>
                  <a:lnTo>
                    <a:pt x="1701" y="1104"/>
                  </a:lnTo>
                  <a:lnTo>
                    <a:pt x="2362" y="1841"/>
                  </a:lnTo>
                  <a:lnTo>
                    <a:pt x="977" y="2489"/>
                  </a:lnTo>
                  <a:lnTo>
                    <a:pt x="0" y="3403"/>
                  </a:lnTo>
                  <a:lnTo>
                    <a:pt x="1333" y="4914"/>
                  </a:lnTo>
                  <a:lnTo>
                    <a:pt x="1905" y="4584"/>
                  </a:lnTo>
                  <a:lnTo>
                    <a:pt x="2463" y="4546"/>
                  </a:lnTo>
                  <a:lnTo>
                    <a:pt x="2844" y="5232"/>
                  </a:lnTo>
                  <a:lnTo>
                    <a:pt x="3238" y="5981"/>
                  </a:lnTo>
                  <a:lnTo>
                    <a:pt x="3556" y="6756"/>
                  </a:lnTo>
                  <a:lnTo>
                    <a:pt x="5041" y="7531"/>
                  </a:lnTo>
                  <a:lnTo>
                    <a:pt x="7912" y="8089"/>
                  </a:lnTo>
                  <a:lnTo>
                    <a:pt x="7899" y="7048"/>
                  </a:lnTo>
                  <a:lnTo>
                    <a:pt x="8242" y="5143"/>
                  </a:lnTo>
                  <a:lnTo>
                    <a:pt x="5156" y="5359"/>
                  </a:lnTo>
                  <a:lnTo>
                    <a:pt x="5511" y="3632"/>
                  </a:lnTo>
                  <a:lnTo>
                    <a:pt x="4889" y="2565"/>
                  </a:lnTo>
                  <a:lnTo>
                    <a:pt x="3683" y="1689"/>
                  </a:lnTo>
                  <a:lnTo>
                    <a:pt x="2705" y="444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1" name="object 5201"/>
            <p:cNvSpPr/>
            <p:nvPr/>
          </p:nvSpPr>
          <p:spPr>
            <a:xfrm>
              <a:off x="12244886" y="6894723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3505" y="0"/>
                  </a:moveTo>
                  <a:lnTo>
                    <a:pt x="2540" y="190"/>
                  </a:lnTo>
                  <a:lnTo>
                    <a:pt x="2387" y="901"/>
                  </a:lnTo>
                  <a:lnTo>
                    <a:pt x="3746" y="3340"/>
                  </a:lnTo>
                  <a:lnTo>
                    <a:pt x="2679" y="4457"/>
                  </a:lnTo>
                  <a:lnTo>
                    <a:pt x="1727" y="5651"/>
                  </a:lnTo>
                  <a:lnTo>
                    <a:pt x="2095" y="5892"/>
                  </a:lnTo>
                  <a:lnTo>
                    <a:pt x="2705" y="6349"/>
                  </a:lnTo>
                  <a:lnTo>
                    <a:pt x="0" y="8115"/>
                  </a:lnTo>
                  <a:lnTo>
                    <a:pt x="4394" y="10134"/>
                  </a:lnTo>
                  <a:lnTo>
                    <a:pt x="5003" y="7200"/>
                  </a:lnTo>
                  <a:lnTo>
                    <a:pt x="4647" y="6349"/>
                  </a:lnTo>
                  <a:lnTo>
                    <a:pt x="4686" y="5003"/>
                  </a:lnTo>
                  <a:lnTo>
                    <a:pt x="4940" y="3898"/>
                  </a:lnTo>
                  <a:lnTo>
                    <a:pt x="3606" y="2387"/>
                  </a:lnTo>
                  <a:lnTo>
                    <a:pt x="4584" y="1460"/>
                  </a:lnTo>
                  <a:lnTo>
                    <a:pt x="5994" y="812"/>
                  </a:lnTo>
                  <a:lnTo>
                    <a:pt x="5789" y="596"/>
                  </a:lnTo>
                  <a:lnTo>
                    <a:pt x="3797" y="596"/>
                  </a:lnTo>
                  <a:lnTo>
                    <a:pt x="3556" y="495"/>
                  </a:lnTo>
                  <a:lnTo>
                    <a:pt x="3505" y="0"/>
                  </a:lnTo>
                  <a:close/>
                </a:path>
                <a:path w="6350" h="10159">
                  <a:moveTo>
                    <a:pt x="5308" y="88"/>
                  </a:moveTo>
                  <a:lnTo>
                    <a:pt x="4699" y="431"/>
                  </a:lnTo>
                  <a:lnTo>
                    <a:pt x="4019" y="431"/>
                  </a:lnTo>
                  <a:lnTo>
                    <a:pt x="3797" y="596"/>
                  </a:lnTo>
                  <a:lnTo>
                    <a:pt x="5789" y="596"/>
                  </a:lnTo>
                  <a:lnTo>
                    <a:pt x="5633" y="431"/>
                  </a:lnTo>
                  <a:lnTo>
                    <a:pt x="4699" y="431"/>
                  </a:lnTo>
                  <a:lnTo>
                    <a:pt x="4187" y="307"/>
                  </a:lnTo>
                  <a:lnTo>
                    <a:pt x="5515" y="307"/>
                  </a:lnTo>
                  <a:lnTo>
                    <a:pt x="5308" y="88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2" name="object 5202"/>
            <p:cNvSpPr/>
            <p:nvPr/>
          </p:nvSpPr>
          <p:spPr>
            <a:xfrm>
              <a:off x="12244754" y="688231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5584" y="5499"/>
                  </a:moveTo>
                  <a:lnTo>
                    <a:pt x="4686" y="5499"/>
                  </a:lnTo>
                  <a:lnTo>
                    <a:pt x="5435" y="6756"/>
                  </a:lnTo>
                  <a:lnTo>
                    <a:pt x="5584" y="5499"/>
                  </a:lnTo>
                  <a:close/>
                </a:path>
                <a:path w="6350" h="6984">
                  <a:moveTo>
                    <a:pt x="1282" y="0"/>
                  </a:moveTo>
                  <a:lnTo>
                    <a:pt x="876" y="355"/>
                  </a:lnTo>
                  <a:lnTo>
                    <a:pt x="431" y="685"/>
                  </a:lnTo>
                  <a:lnTo>
                    <a:pt x="0" y="1041"/>
                  </a:lnTo>
                  <a:lnTo>
                    <a:pt x="228" y="1117"/>
                  </a:lnTo>
                  <a:lnTo>
                    <a:pt x="1346" y="1638"/>
                  </a:lnTo>
                  <a:lnTo>
                    <a:pt x="3886" y="2489"/>
                  </a:lnTo>
                  <a:lnTo>
                    <a:pt x="4025" y="3136"/>
                  </a:lnTo>
                  <a:lnTo>
                    <a:pt x="2120" y="5232"/>
                  </a:lnTo>
                  <a:lnTo>
                    <a:pt x="3098" y="5981"/>
                  </a:lnTo>
                  <a:lnTo>
                    <a:pt x="4686" y="5499"/>
                  </a:lnTo>
                  <a:lnTo>
                    <a:pt x="5584" y="5499"/>
                  </a:lnTo>
                  <a:lnTo>
                    <a:pt x="6019" y="181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3" name="object 5203"/>
            <p:cNvSpPr/>
            <p:nvPr/>
          </p:nvSpPr>
          <p:spPr>
            <a:xfrm>
              <a:off x="12243133" y="690006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2806" y="0"/>
                  </a:moveTo>
                  <a:lnTo>
                    <a:pt x="0" y="127"/>
                  </a:lnTo>
                  <a:lnTo>
                    <a:pt x="1397" y="2578"/>
                  </a:lnTo>
                  <a:lnTo>
                    <a:pt x="889" y="3835"/>
                  </a:lnTo>
                  <a:lnTo>
                    <a:pt x="419" y="5041"/>
                  </a:lnTo>
                  <a:lnTo>
                    <a:pt x="2057" y="4876"/>
                  </a:lnTo>
                  <a:lnTo>
                    <a:pt x="2959" y="4940"/>
                  </a:lnTo>
                  <a:lnTo>
                    <a:pt x="3632" y="5232"/>
                  </a:lnTo>
                  <a:lnTo>
                    <a:pt x="4152" y="4838"/>
                  </a:lnTo>
                  <a:lnTo>
                    <a:pt x="4711" y="4940"/>
                  </a:lnTo>
                  <a:lnTo>
                    <a:pt x="5257" y="5181"/>
                  </a:lnTo>
                  <a:lnTo>
                    <a:pt x="5600" y="5283"/>
                  </a:lnTo>
                  <a:lnTo>
                    <a:pt x="5905" y="5397"/>
                  </a:lnTo>
                  <a:lnTo>
                    <a:pt x="6248" y="5499"/>
                  </a:lnTo>
                  <a:lnTo>
                    <a:pt x="6210" y="5270"/>
                  </a:lnTo>
                  <a:lnTo>
                    <a:pt x="6184" y="5029"/>
                  </a:lnTo>
                  <a:lnTo>
                    <a:pt x="6146" y="4787"/>
                  </a:lnTo>
                  <a:lnTo>
                    <a:pt x="4546" y="4038"/>
                  </a:lnTo>
                  <a:lnTo>
                    <a:pt x="1752" y="2781"/>
                  </a:lnTo>
                  <a:lnTo>
                    <a:pt x="3987" y="1320"/>
                  </a:lnTo>
                  <a:lnTo>
                    <a:pt x="3009" y="101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4" name="object 5204"/>
            <p:cNvSpPr/>
            <p:nvPr/>
          </p:nvSpPr>
          <p:spPr>
            <a:xfrm>
              <a:off x="12249694" y="689241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609" y="0"/>
                  </a:moveTo>
                  <a:lnTo>
                    <a:pt x="0" y="1282"/>
                  </a:lnTo>
                  <a:lnTo>
                    <a:pt x="1511" y="1727"/>
                  </a:lnTo>
                  <a:lnTo>
                    <a:pt x="2489" y="2971"/>
                  </a:lnTo>
                  <a:lnTo>
                    <a:pt x="3695" y="3848"/>
                  </a:lnTo>
                  <a:lnTo>
                    <a:pt x="3810" y="3276"/>
                  </a:lnTo>
                  <a:lnTo>
                    <a:pt x="3390" y="2527"/>
                  </a:lnTo>
                  <a:lnTo>
                    <a:pt x="4343" y="2438"/>
                  </a:lnTo>
                  <a:lnTo>
                    <a:pt x="4508" y="2019"/>
                  </a:lnTo>
                  <a:lnTo>
                    <a:pt x="4610" y="1790"/>
                  </a:lnTo>
                  <a:lnTo>
                    <a:pt x="4089" y="1219"/>
                  </a:lnTo>
                  <a:lnTo>
                    <a:pt x="3695" y="520"/>
                  </a:lnTo>
                  <a:lnTo>
                    <a:pt x="2933" y="215"/>
                  </a:lnTo>
                  <a:lnTo>
                    <a:pt x="2146" y="139"/>
                  </a:lnTo>
                  <a:lnTo>
                    <a:pt x="1384" y="7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4A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5" name="object 5205"/>
            <p:cNvSpPr/>
            <p:nvPr/>
          </p:nvSpPr>
          <p:spPr>
            <a:xfrm>
              <a:off x="12239896" y="68903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00" y="0"/>
                  </a:moveTo>
                  <a:lnTo>
                    <a:pt x="533" y="342"/>
                  </a:lnTo>
                  <a:lnTo>
                    <a:pt x="0" y="596"/>
                  </a:lnTo>
                  <a:lnTo>
                    <a:pt x="203" y="1066"/>
                  </a:lnTo>
                  <a:lnTo>
                    <a:pt x="393" y="1549"/>
                  </a:lnTo>
                  <a:lnTo>
                    <a:pt x="888" y="1689"/>
                  </a:lnTo>
                  <a:lnTo>
                    <a:pt x="1333" y="1422"/>
                  </a:lnTo>
                  <a:lnTo>
                    <a:pt x="1828" y="1168"/>
                  </a:lnTo>
                  <a:lnTo>
                    <a:pt x="1727" y="711"/>
                  </a:lnTo>
                  <a:lnTo>
                    <a:pt x="1485" y="304"/>
                  </a:lnTo>
                  <a:lnTo>
                    <a:pt x="1244" y="203"/>
                  </a:lnTo>
                  <a:lnTo>
                    <a:pt x="1041" y="10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6" name="object 5206"/>
            <p:cNvSpPr/>
            <p:nvPr/>
          </p:nvSpPr>
          <p:spPr>
            <a:xfrm>
              <a:off x="12238597" y="688445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87" y="0"/>
                  </a:moveTo>
                  <a:lnTo>
                    <a:pt x="584" y="139"/>
                  </a:lnTo>
                  <a:lnTo>
                    <a:pt x="368" y="965"/>
                  </a:lnTo>
                  <a:lnTo>
                    <a:pt x="0" y="1701"/>
                  </a:lnTo>
                  <a:lnTo>
                    <a:pt x="228" y="1790"/>
                  </a:lnTo>
                  <a:lnTo>
                    <a:pt x="457" y="1892"/>
                  </a:lnTo>
                  <a:lnTo>
                    <a:pt x="673" y="1993"/>
                  </a:lnTo>
                  <a:lnTo>
                    <a:pt x="977" y="1333"/>
                  </a:lnTo>
                  <a:lnTo>
                    <a:pt x="1282" y="66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7" name="object 5207"/>
            <p:cNvSpPr/>
            <p:nvPr/>
          </p:nvSpPr>
          <p:spPr>
            <a:xfrm>
              <a:off x="12248397" y="68947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82"/>
                  </a:lnTo>
                  <a:lnTo>
                    <a:pt x="292" y="584"/>
                  </a:lnTo>
                  <a:lnTo>
                    <a:pt x="685" y="304"/>
                  </a:lnTo>
                  <a:lnTo>
                    <a:pt x="444" y="203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8" name="object 5208"/>
            <p:cNvSpPr/>
            <p:nvPr/>
          </p:nvSpPr>
          <p:spPr>
            <a:xfrm>
              <a:off x="12244657" y="68905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342"/>
                  </a:lnTo>
                  <a:lnTo>
                    <a:pt x="203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09" name="object 5209"/>
            <p:cNvSpPr/>
            <p:nvPr/>
          </p:nvSpPr>
          <p:spPr>
            <a:xfrm>
              <a:off x="12233960" y="690663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3605" y="11620"/>
                  </a:moveTo>
                  <a:lnTo>
                    <a:pt x="7252" y="11620"/>
                  </a:lnTo>
                  <a:lnTo>
                    <a:pt x="7730" y="12420"/>
                  </a:lnTo>
                  <a:lnTo>
                    <a:pt x="7820" y="12776"/>
                  </a:lnTo>
                  <a:lnTo>
                    <a:pt x="7379" y="12966"/>
                  </a:lnTo>
                  <a:lnTo>
                    <a:pt x="6986" y="12979"/>
                  </a:lnTo>
                  <a:lnTo>
                    <a:pt x="7036" y="14630"/>
                  </a:lnTo>
                  <a:lnTo>
                    <a:pt x="7697" y="14947"/>
                  </a:lnTo>
                  <a:lnTo>
                    <a:pt x="10554" y="12776"/>
                  </a:lnTo>
                  <a:lnTo>
                    <a:pt x="13477" y="12776"/>
                  </a:lnTo>
                  <a:lnTo>
                    <a:pt x="13605" y="11620"/>
                  </a:lnTo>
                  <a:close/>
                </a:path>
                <a:path w="15875" h="15240">
                  <a:moveTo>
                    <a:pt x="13477" y="12776"/>
                  </a:moveTo>
                  <a:lnTo>
                    <a:pt x="10554" y="12776"/>
                  </a:lnTo>
                  <a:lnTo>
                    <a:pt x="12637" y="14782"/>
                  </a:lnTo>
                  <a:lnTo>
                    <a:pt x="13477" y="12776"/>
                  </a:lnTo>
                  <a:close/>
                </a:path>
                <a:path w="15875" h="15240">
                  <a:moveTo>
                    <a:pt x="3303" y="11112"/>
                  </a:moveTo>
                  <a:lnTo>
                    <a:pt x="2693" y="11811"/>
                  </a:lnTo>
                  <a:lnTo>
                    <a:pt x="3239" y="12077"/>
                  </a:lnTo>
                  <a:lnTo>
                    <a:pt x="3629" y="12420"/>
                  </a:lnTo>
                  <a:lnTo>
                    <a:pt x="3709" y="13106"/>
                  </a:lnTo>
                  <a:lnTo>
                    <a:pt x="5462" y="12814"/>
                  </a:lnTo>
                  <a:lnTo>
                    <a:pt x="6312" y="12700"/>
                  </a:lnTo>
                  <a:lnTo>
                    <a:pt x="6795" y="12420"/>
                  </a:lnTo>
                  <a:lnTo>
                    <a:pt x="6940" y="12166"/>
                  </a:lnTo>
                  <a:lnTo>
                    <a:pt x="4382" y="12166"/>
                  </a:lnTo>
                  <a:lnTo>
                    <a:pt x="3303" y="11112"/>
                  </a:lnTo>
                  <a:close/>
                </a:path>
                <a:path w="15875" h="15240">
                  <a:moveTo>
                    <a:pt x="890" y="6946"/>
                  </a:moveTo>
                  <a:lnTo>
                    <a:pt x="661" y="7366"/>
                  </a:lnTo>
                  <a:lnTo>
                    <a:pt x="554" y="7670"/>
                  </a:lnTo>
                  <a:lnTo>
                    <a:pt x="23" y="8775"/>
                  </a:lnTo>
                  <a:lnTo>
                    <a:pt x="0" y="9017"/>
                  </a:lnTo>
                  <a:lnTo>
                    <a:pt x="483" y="9880"/>
                  </a:lnTo>
                  <a:lnTo>
                    <a:pt x="39" y="12319"/>
                  </a:lnTo>
                  <a:lnTo>
                    <a:pt x="2452" y="10414"/>
                  </a:lnTo>
                  <a:lnTo>
                    <a:pt x="2909" y="10033"/>
                  </a:lnTo>
                  <a:lnTo>
                    <a:pt x="14135" y="10033"/>
                  </a:lnTo>
                  <a:lnTo>
                    <a:pt x="15182" y="9017"/>
                  </a:lnTo>
                  <a:lnTo>
                    <a:pt x="7900" y="9017"/>
                  </a:lnTo>
                  <a:lnTo>
                    <a:pt x="6605" y="8851"/>
                  </a:lnTo>
                  <a:lnTo>
                    <a:pt x="5195" y="8115"/>
                  </a:lnTo>
                  <a:lnTo>
                    <a:pt x="3465" y="7315"/>
                  </a:lnTo>
                  <a:lnTo>
                    <a:pt x="1613" y="7315"/>
                  </a:lnTo>
                  <a:lnTo>
                    <a:pt x="890" y="6946"/>
                  </a:lnTo>
                  <a:close/>
                </a:path>
                <a:path w="15875" h="15240">
                  <a:moveTo>
                    <a:pt x="14135" y="10033"/>
                  </a:moveTo>
                  <a:lnTo>
                    <a:pt x="2909" y="10033"/>
                  </a:lnTo>
                  <a:lnTo>
                    <a:pt x="4204" y="10579"/>
                  </a:lnTo>
                  <a:lnTo>
                    <a:pt x="5004" y="11176"/>
                  </a:lnTo>
                  <a:lnTo>
                    <a:pt x="4382" y="12166"/>
                  </a:lnTo>
                  <a:lnTo>
                    <a:pt x="6940" y="12166"/>
                  </a:lnTo>
                  <a:lnTo>
                    <a:pt x="7252" y="11620"/>
                  </a:lnTo>
                  <a:lnTo>
                    <a:pt x="13605" y="11620"/>
                  </a:lnTo>
                  <a:lnTo>
                    <a:pt x="13742" y="10414"/>
                  </a:lnTo>
                  <a:lnTo>
                    <a:pt x="14135" y="10033"/>
                  </a:lnTo>
                  <a:close/>
                </a:path>
                <a:path w="15875" h="15240">
                  <a:moveTo>
                    <a:pt x="10440" y="7302"/>
                  </a:moveTo>
                  <a:lnTo>
                    <a:pt x="8802" y="7327"/>
                  </a:lnTo>
                  <a:lnTo>
                    <a:pt x="7900" y="9017"/>
                  </a:lnTo>
                  <a:lnTo>
                    <a:pt x="15182" y="9017"/>
                  </a:lnTo>
                  <a:lnTo>
                    <a:pt x="15431" y="8775"/>
                  </a:lnTo>
                  <a:lnTo>
                    <a:pt x="15063" y="8356"/>
                  </a:lnTo>
                  <a:lnTo>
                    <a:pt x="14745" y="7924"/>
                  </a:lnTo>
                  <a:lnTo>
                    <a:pt x="14530" y="7670"/>
                  </a:lnTo>
                  <a:lnTo>
                    <a:pt x="10694" y="7670"/>
                  </a:lnTo>
                  <a:lnTo>
                    <a:pt x="10478" y="7620"/>
                  </a:lnTo>
                  <a:lnTo>
                    <a:pt x="10440" y="7302"/>
                  </a:lnTo>
                  <a:close/>
                </a:path>
                <a:path w="15875" h="15240">
                  <a:moveTo>
                    <a:pt x="12180" y="0"/>
                  </a:moveTo>
                  <a:lnTo>
                    <a:pt x="11964" y="457"/>
                  </a:lnTo>
                  <a:lnTo>
                    <a:pt x="11888" y="673"/>
                  </a:lnTo>
                  <a:lnTo>
                    <a:pt x="12231" y="1651"/>
                  </a:lnTo>
                  <a:lnTo>
                    <a:pt x="13082" y="2082"/>
                  </a:lnTo>
                  <a:lnTo>
                    <a:pt x="13336" y="2717"/>
                  </a:lnTo>
                  <a:lnTo>
                    <a:pt x="12955" y="3581"/>
                  </a:lnTo>
                  <a:lnTo>
                    <a:pt x="13437" y="5715"/>
                  </a:lnTo>
                  <a:lnTo>
                    <a:pt x="11888" y="6464"/>
                  </a:lnTo>
                  <a:lnTo>
                    <a:pt x="10659" y="7175"/>
                  </a:lnTo>
                  <a:lnTo>
                    <a:pt x="10542" y="7404"/>
                  </a:lnTo>
                  <a:lnTo>
                    <a:pt x="10694" y="7670"/>
                  </a:lnTo>
                  <a:lnTo>
                    <a:pt x="14530" y="7670"/>
                  </a:lnTo>
                  <a:lnTo>
                    <a:pt x="14390" y="7505"/>
                  </a:lnTo>
                  <a:lnTo>
                    <a:pt x="13996" y="7251"/>
                  </a:lnTo>
                  <a:lnTo>
                    <a:pt x="13361" y="6680"/>
                  </a:lnTo>
                  <a:lnTo>
                    <a:pt x="15190" y="5181"/>
                  </a:lnTo>
                  <a:lnTo>
                    <a:pt x="13907" y="3365"/>
                  </a:lnTo>
                  <a:lnTo>
                    <a:pt x="14542" y="1905"/>
                  </a:lnTo>
                  <a:lnTo>
                    <a:pt x="14009" y="1625"/>
                  </a:lnTo>
                  <a:lnTo>
                    <a:pt x="13551" y="1282"/>
                  </a:lnTo>
                  <a:lnTo>
                    <a:pt x="13501" y="622"/>
                  </a:lnTo>
                  <a:lnTo>
                    <a:pt x="12180" y="0"/>
                  </a:lnTo>
                  <a:close/>
                </a:path>
                <a:path w="15875" h="15240">
                  <a:moveTo>
                    <a:pt x="2414" y="7162"/>
                  </a:moveTo>
                  <a:lnTo>
                    <a:pt x="1613" y="7315"/>
                  </a:lnTo>
                  <a:lnTo>
                    <a:pt x="3465" y="7315"/>
                  </a:lnTo>
                  <a:lnTo>
                    <a:pt x="3201" y="7175"/>
                  </a:lnTo>
                  <a:lnTo>
                    <a:pt x="2414" y="7162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0" name="object 5210"/>
            <p:cNvSpPr/>
            <p:nvPr/>
          </p:nvSpPr>
          <p:spPr>
            <a:xfrm>
              <a:off x="12245814" y="6905015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5019" y="8572"/>
                  </a:moveTo>
                  <a:lnTo>
                    <a:pt x="3597" y="8572"/>
                  </a:lnTo>
                  <a:lnTo>
                    <a:pt x="4242" y="8864"/>
                  </a:lnTo>
                  <a:lnTo>
                    <a:pt x="4322" y="9118"/>
                  </a:lnTo>
                  <a:lnTo>
                    <a:pt x="4524" y="10058"/>
                  </a:lnTo>
                  <a:lnTo>
                    <a:pt x="4942" y="11201"/>
                  </a:lnTo>
                  <a:lnTo>
                    <a:pt x="5298" y="12306"/>
                  </a:lnTo>
                  <a:lnTo>
                    <a:pt x="6886" y="11950"/>
                  </a:lnTo>
                  <a:lnTo>
                    <a:pt x="7241" y="11163"/>
                  </a:lnTo>
                  <a:lnTo>
                    <a:pt x="7699" y="10477"/>
                  </a:lnTo>
                  <a:lnTo>
                    <a:pt x="7140" y="9626"/>
                  </a:lnTo>
                  <a:lnTo>
                    <a:pt x="6908" y="9004"/>
                  </a:lnTo>
                  <a:lnTo>
                    <a:pt x="6454" y="8712"/>
                  </a:lnTo>
                  <a:lnTo>
                    <a:pt x="5578" y="8712"/>
                  </a:lnTo>
                  <a:lnTo>
                    <a:pt x="5019" y="8610"/>
                  </a:lnTo>
                  <a:close/>
                </a:path>
                <a:path w="12065" h="12700">
                  <a:moveTo>
                    <a:pt x="8439" y="6705"/>
                  </a:moveTo>
                  <a:lnTo>
                    <a:pt x="7813" y="6705"/>
                  </a:lnTo>
                  <a:lnTo>
                    <a:pt x="9794" y="7772"/>
                  </a:lnTo>
                  <a:lnTo>
                    <a:pt x="9578" y="9271"/>
                  </a:lnTo>
                  <a:lnTo>
                    <a:pt x="10886" y="9220"/>
                  </a:lnTo>
                  <a:lnTo>
                    <a:pt x="11633" y="8521"/>
                  </a:lnTo>
                  <a:lnTo>
                    <a:pt x="11568" y="8280"/>
                  </a:lnTo>
                  <a:lnTo>
                    <a:pt x="11217" y="7607"/>
                  </a:lnTo>
                  <a:lnTo>
                    <a:pt x="8439" y="6705"/>
                  </a:lnTo>
                  <a:close/>
                </a:path>
                <a:path w="12065" h="12700">
                  <a:moveTo>
                    <a:pt x="269" y="0"/>
                  </a:moveTo>
                  <a:lnTo>
                    <a:pt x="73" y="457"/>
                  </a:lnTo>
                  <a:lnTo>
                    <a:pt x="0" y="1181"/>
                  </a:lnTo>
                  <a:lnTo>
                    <a:pt x="320" y="1625"/>
                  </a:lnTo>
                  <a:lnTo>
                    <a:pt x="2200" y="2501"/>
                  </a:lnTo>
                  <a:lnTo>
                    <a:pt x="2631" y="2857"/>
                  </a:lnTo>
                  <a:lnTo>
                    <a:pt x="2682" y="3517"/>
                  </a:lnTo>
                  <a:lnTo>
                    <a:pt x="2047" y="4978"/>
                  </a:lnTo>
                  <a:lnTo>
                    <a:pt x="3330" y="6807"/>
                  </a:lnTo>
                  <a:lnTo>
                    <a:pt x="1526" y="8305"/>
                  </a:lnTo>
                  <a:lnTo>
                    <a:pt x="2156" y="8877"/>
                  </a:lnTo>
                  <a:lnTo>
                    <a:pt x="2530" y="9118"/>
                  </a:lnTo>
                  <a:lnTo>
                    <a:pt x="3597" y="8572"/>
                  </a:lnTo>
                  <a:lnTo>
                    <a:pt x="5019" y="8572"/>
                  </a:lnTo>
                  <a:lnTo>
                    <a:pt x="5121" y="7353"/>
                  </a:lnTo>
                  <a:lnTo>
                    <a:pt x="5527" y="7150"/>
                  </a:lnTo>
                  <a:lnTo>
                    <a:pt x="7833" y="7150"/>
                  </a:lnTo>
                  <a:lnTo>
                    <a:pt x="7813" y="6705"/>
                  </a:lnTo>
                  <a:lnTo>
                    <a:pt x="8439" y="6705"/>
                  </a:lnTo>
                  <a:lnTo>
                    <a:pt x="8435" y="4559"/>
                  </a:lnTo>
                  <a:lnTo>
                    <a:pt x="8014" y="3035"/>
                  </a:lnTo>
                  <a:lnTo>
                    <a:pt x="6899" y="3035"/>
                  </a:lnTo>
                  <a:lnTo>
                    <a:pt x="5895" y="2628"/>
                  </a:lnTo>
                  <a:lnTo>
                    <a:pt x="4727" y="2463"/>
                  </a:lnTo>
                  <a:lnTo>
                    <a:pt x="4438" y="1422"/>
                  </a:lnTo>
                  <a:lnTo>
                    <a:pt x="2073" y="1422"/>
                  </a:lnTo>
                  <a:lnTo>
                    <a:pt x="1501" y="965"/>
                  </a:lnTo>
                  <a:lnTo>
                    <a:pt x="952" y="330"/>
                  </a:lnTo>
                  <a:lnTo>
                    <a:pt x="726" y="177"/>
                  </a:lnTo>
                  <a:lnTo>
                    <a:pt x="269" y="0"/>
                  </a:lnTo>
                  <a:close/>
                </a:path>
                <a:path w="12065" h="12700">
                  <a:moveTo>
                    <a:pt x="6784" y="8521"/>
                  </a:moveTo>
                  <a:lnTo>
                    <a:pt x="6835" y="9004"/>
                  </a:lnTo>
                  <a:lnTo>
                    <a:pt x="6784" y="8521"/>
                  </a:lnTo>
                  <a:close/>
                </a:path>
                <a:path w="12065" h="12700">
                  <a:moveTo>
                    <a:pt x="7833" y="7150"/>
                  </a:moveTo>
                  <a:lnTo>
                    <a:pt x="5527" y="7150"/>
                  </a:lnTo>
                  <a:lnTo>
                    <a:pt x="6581" y="7302"/>
                  </a:lnTo>
                  <a:lnTo>
                    <a:pt x="6754" y="8280"/>
                  </a:lnTo>
                  <a:lnTo>
                    <a:pt x="6827" y="8572"/>
                  </a:lnTo>
                  <a:lnTo>
                    <a:pt x="7000" y="8775"/>
                  </a:lnTo>
                  <a:lnTo>
                    <a:pt x="7445" y="8966"/>
                  </a:lnTo>
                  <a:lnTo>
                    <a:pt x="7764" y="8305"/>
                  </a:lnTo>
                  <a:lnTo>
                    <a:pt x="7833" y="7150"/>
                  </a:lnTo>
                  <a:close/>
                </a:path>
                <a:path w="12065" h="12700">
                  <a:moveTo>
                    <a:pt x="6289" y="8585"/>
                  </a:moveTo>
                  <a:lnTo>
                    <a:pt x="5578" y="8712"/>
                  </a:lnTo>
                  <a:lnTo>
                    <a:pt x="6454" y="8712"/>
                  </a:lnTo>
                  <a:lnTo>
                    <a:pt x="6289" y="8585"/>
                  </a:lnTo>
                  <a:close/>
                </a:path>
                <a:path w="12065" h="12700">
                  <a:moveTo>
                    <a:pt x="7940" y="2768"/>
                  </a:moveTo>
                  <a:lnTo>
                    <a:pt x="6899" y="3035"/>
                  </a:lnTo>
                  <a:lnTo>
                    <a:pt x="8014" y="3035"/>
                  </a:lnTo>
                  <a:lnTo>
                    <a:pt x="7940" y="2768"/>
                  </a:lnTo>
                  <a:close/>
                </a:path>
                <a:path w="12065" h="12700">
                  <a:moveTo>
                    <a:pt x="2581" y="254"/>
                  </a:moveTo>
                  <a:lnTo>
                    <a:pt x="2073" y="1422"/>
                  </a:lnTo>
                  <a:lnTo>
                    <a:pt x="4438" y="1422"/>
                  </a:lnTo>
                  <a:lnTo>
                    <a:pt x="4371" y="1181"/>
                  </a:lnTo>
                  <a:lnTo>
                    <a:pt x="3825" y="774"/>
                  </a:lnTo>
                  <a:lnTo>
                    <a:pt x="3571" y="558"/>
                  </a:lnTo>
                  <a:lnTo>
                    <a:pt x="3228" y="457"/>
                  </a:lnTo>
                  <a:lnTo>
                    <a:pt x="2923" y="330"/>
                  </a:lnTo>
                  <a:lnTo>
                    <a:pt x="2581" y="254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1" name="object 5211"/>
            <p:cNvSpPr/>
            <p:nvPr/>
          </p:nvSpPr>
          <p:spPr>
            <a:xfrm>
              <a:off x="12235396" y="690411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7594" y="3416"/>
                  </a:moveTo>
                  <a:lnTo>
                    <a:pt x="7467" y="3289"/>
                  </a:lnTo>
                  <a:lnTo>
                    <a:pt x="7594" y="3416"/>
                  </a:lnTo>
                  <a:close/>
                </a:path>
                <a:path w="11429" h="11429">
                  <a:moveTo>
                    <a:pt x="7797" y="3606"/>
                  </a:moveTo>
                  <a:lnTo>
                    <a:pt x="7645" y="3441"/>
                  </a:lnTo>
                  <a:lnTo>
                    <a:pt x="7797" y="3606"/>
                  </a:lnTo>
                  <a:close/>
                </a:path>
                <a:path w="11429" h="11429">
                  <a:moveTo>
                    <a:pt x="8051" y="3441"/>
                  </a:moveTo>
                  <a:lnTo>
                    <a:pt x="7797" y="3606"/>
                  </a:lnTo>
                  <a:lnTo>
                    <a:pt x="8051" y="3441"/>
                  </a:lnTo>
                  <a:close/>
                </a:path>
                <a:path w="11429" h="11429">
                  <a:moveTo>
                    <a:pt x="10845" y="5791"/>
                  </a:moveTo>
                  <a:lnTo>
                    <a:pt x="10807" y="4978"/>
                  </a:lnTo>
                  <a:lnTo>
                    <a:pt x="10795" y="4483"/>
                  </a:lnTo>
                  <a:lnTo>
                    <a:pt x="10706" y="3937"/>
                  </a:lnTo>
                  <a:lnTo>
                    <a:pt x="10515" y="3403"/>
                  </a:lnTo>
                  <a:lnTo>
                    <a:pt x="10439" y="3187"/>
                  </a:lnTo>
                  <a:lnTo>
                    <a:pt x="9740" y="2844"/>
                  </a:lnTo>
                  <a:lnTo>
                    <a:pt x="9601" y="2781"/>
                  </a:lnTo>
                  <a:lnTo>
                    <a:pt x="8343" y="2552"/>
                  </a:lnTo>
                  <a:lnTo>
                    <a:pt x="8153" y="2159"/>
                  </a:lnTo>
                  <a:lnTo>
                    <a:pt x="8153" y="3581"/>
                  </a:lnTo>
                  <a:lnTo>
                    <a:pt x="7912" y="3606"/>
                  </a:lnTo>
                  <a:lnTo>
                    <a:pt x="7150" y="4483"/>
                  </a:lnTo>
                  <a:lnTo>
                    <a:pt x="7023" y="4356"/>
                  </a:lnTo>
                  <a:lnTo>
                    <a:pt x="6692" y="4025"/>
                  </a:lnTo>
                  <a:lnTo>
                    <a:pt x="6616" y="3822"/>
                  </a:lnTo>
                  <a:lnTo>
                    <a:pt x="6654" y="2882"/>
                  </a:lnTo>
                  <a:lnTo>
                    <a:pt x="6997" y="2844"/>
                  </a:lnTo>
                  <a:lnTo>
                    <a:pt x="7391" y="3213"/>
                  </a:lnTo>
                  <a:lnTo>
                    <a:pt x="7594" y="3403"/>
                  </a:lnTo>
                  <a:lnTo>
                    <a:pt x="8051" y="3429"/>
                  </a:lnTo>
                  <a:lnTo>
                    <a:pt x="8153" y="3581"/>
                  </a:lnTo>
                  <a:lnTo>
                    <a:pt x="8153" y="2159"/>
                  </a:lnTo>
                  <a:lnTo>
                    <a:pt x="7937" y="1689"/>
                  </a:lnTo>
                  <a:lnTo>
                    <a:pt x="7137" y="0"/>
                  </a:lnTo>
                  <a:lnTo>
                    <a:pt x="6286" y="1625"/>
                  </a:lnTo>
                  <a:lnTo>
                    <a:pt x="5448" y="1689"/>
                  </a:lnTo>
                  <a:lnTo>
                    <a:pt x="5232" y="1587"/>
                  </a:lnTo>
                  <a:lnTo>
                    <a:pt x="4991" y="1524"/>
                  </a:lnTo>
                  <a:lnTo>
                    <a:pt x="4787" y="1397"/>
                  </a:lnTo>
                  <a:lnTo>
                    <a:pt x="4533" y="2044"/>
                  </a:lnTo>
                  <a:lnTo>
                    <a:pt x="4267" y="2425"/>
                  </a:lnTo>
                  <a:lnTo>
                    <a:pt x="4178" y="2844"/>
                  </a:lnTo>
                  <a:lnTo>
                    <a:pt x="4457" y="3581"/>
                  </a:lnTo>
                  <a:lnTo>
                    <a:pt x="4559" y="4356"/>
                  </a:lnTo>
                  <a:lnTo>
                    <a:pt x="3810" y="4140"/>
                  </a:lnTo>
                  <a:lnTo>
                    <a:pt x="3314" y="3937"/>
                  </a:lnTo>
                  <a:lnTo>
                    <a:pt x="3086" y="3822"/>
                  </a:lnTo>
                  <a:lnTo>
                    <a:pt x="2679" y="2755"/>
                  </a:lnTo>
                  <a:lnTo>
                    <a:pt x="3632" y="2425"/>
                  </a:lnTo>
                  <a:lnTo>
                    <a:pt x="3733" y="2044"/>
                  </a:lnTo>
                  <a:lnTo>
                    <a:pt x="3619" y="1676"/>
                  </a:lnTo>
                  <a:lnTo>
                    <a:pt x="304" y="1651"/>
                  </a:lnTo>
                  <a:lnTo>
                    <a:pt x="127" y="3289"/>
                  </a:lnTo>
                  <a:lnTo>
                    <a:pt x="0" y="4978"/>
                  </a:lnTo>
                  <a:lnTo>
                    <a:pt x="241" y="5588"/>
                  </a:lnTo>
                  <a:lnTo>
                    <a:pt x="355" y="5803"/>
                  </a:lnTo>
                  <a:lnTo>
                    <a:pt x="1651" y="6438"/>
                  </a:lnTo>
                  <a:lnTo>
                    <a:pt x="1892" y="5905"/>
                  </a:lnTo>
                  <a:lnTo>
                    <a:pt x="1790" y="5588"/>
                  </a:lnTo>
                  <a:lnTo>
                    <a:pt x="1689" y="5384"/>
                  </a:lnTo>
                  <a:lnTo>
                    <a:pt x="1955" y="5435"/>
                  </a:lnTo>
                  <a:lnTo>
                    <a:pt x="2082" y="6146"/>
                  </a:lnTo>
                  <a:lnTo>
                    <a:pt x="2413" y="7175"/>
                  </a:lnTo>
                  <a:lnTo>
                    <a:pt x="2501" y="8839"/>
                  </a:lnTo>
                  <a:lnTo>
                    <a:pt x="4356" y="9321"/>
                  </a:lnTo>
                  <a:lnTo>
                    <a:pt x="5511" y="11099"/>
                  </a:lnTo>
                  <a:lnTo>
                    <a:pt x="6553" y="9296"/>
                  </a:lnTo>
                  <a:lnTo>
                    <a:pt x="7645" y="9220"/>
                  </a:lnTo>
                  <a:lnTo>
                    <a:pt x="7607" y="7556"/>
                  </a:lnTo>
                  <a:lnTo>
                    <a:pt x="6946" y="7175"/>
                  </a:lnTo>
                  <a:lnTo>
                    <a:pt x="6286" y="6870"/>
                  </a:lnTo>
                  <a:lnTo>
                    <a:pt x="6578" y="5524"/>
                  </a:lnTo>
                  <a:lnTo>
                    <a:pt x="7200" y="5803"/>
                  </a:lnTo>
                  <a:lnTo>
                    <a:pt x="7556" y="5905"/>
                  </a:lnTo>
                  <a:lnTo>
                    <a:pt x="8102" y="6146"/>
                  </a:lnTo>
                  <a:lnTo>
                    <a:pt x="8648" y="6273"/>
                  </a:lnTo>
                  <a:lnTo>
                    <a:pt x="9118" y="5905"/>
                  </a:lnTo>
                  <a:lnTo>
                    <a:pt x="9118" y="5702"/>
                  </a:lnTo>
                  <a:lnTo>
                    <a:pt x="8102" y="5702"/>
                  </a:lnTo>
                  <a:lnTo>
                    <a:pt x="8305" y="5524"/>
                  </a:lnTo>
                  <a:lnTo>
                    <a:pt x="8458" y="5384"/>
                  </a:lnTo>
                  <a:lnTo>
                    <a:pt x="8890" y="4978"/>
                  </a:lnTo>
                  <a:lnTo>
                    <a:pt x="9093" y="5384"/>
                  </a:lnTo>
                  <a:lnTo>
                    <a:pt x="9182" y="5854"/>
                  </a:lnTo>
                  <a:lnTo>
                    <a:pt x="9740" y="5842"/>
                  </a:lnTo>
                  <a:lnTo>
                    <a:pt x="10287" y="5803"/>
                  </a:lnTo>
                  <a:lnTo>
                    <a:pt x="10845" y="5791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2" name="object 5212"/>
            <p:cNvSpPr/>
            <p:nvPr/>
          </p:nvSpPr>
          <p:spPr>
            <a:xfrm>
              <a:off x="12234925" y="687995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501" y="0"/>
                  </a:moveTo>
                  <a:lnTo>
                    <a:pt x="2235" y="533"/>
                  </a:lnTo>
                  <a:lnTo>
                    <a:pt x="1866" y="965"/>
                  </a:lnTo>
                  <a:lnTo>
                    <a:pt x="1219" y="1016"/>
                  </a:lnTo>
                  <a:lnTo>
                    <a:pt x="812" y="1917"/>
                  </a:lnTo>
                  <a:lnTo>
                    <a:pt x="406" y="2781"/>
                  </a:lnTo>
                  <a:lnTo>
                    <a:pt x="0" y="3670"/>
                  </a:lnTo>
                  <a:lnTo>
                    <a:pt x="1676" y="4025"/>
                  </a:lnTo>
                  <a:lnTo>
                    <a:pt x="2514" y="2921"/>
                  </a:lnTo>
                  <a:lnTo>
                    <a:pt x="3683" y="863"/>
                  </a:lnTo>
                  <a:lnTo>
                    <a:pt x="3136" y="38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3" name="object 5213"/>
            <p:cNvSpPr/>
            <p:nvPr/>
          </p:nvSpPr>
          <p:spPr>
            <a:xfrm>
              <a:off x="12243489" y="6858582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9182" y="14630"/>
                  </a:moveTo>
                  <a:lnTo>
                    <a:pt x="8566" y="15112"/>
                  </a:lnTo>
                  <a:lnTo>
                    <a:pt x="7950" y="15646"/>
                  </a:lnTo>
                  <a:lnTo>
                    <a:pt x="8011" y="15786"/>
                  </a:lnTo>
                  <a:lnTo>
                    <a:pt x="8775" y="16992"/>
                  </a:lnTo>
                  <a:lnTo>
                    <a:pt x="10261" y="17564"/>
                  </a:lnTo>
                  <a:lnTo>
                    <a:pt x="10820" y="16243"/>
                  </a:lnTo>
                  <a:lnTo>
                    <a:pt x="9817" y="15519"/>
                  </a:lnTo>
                  <a:lnTo>
                    <a:pt x="9182" y="14630"/>
                  </a:lnTo>
                  <a:close/>
                </a:path>
                <a:path w="11429" h="17779">
                  <a:moveTo>
                    <a:pt x="8744" y="11595"/>
                  </a:moveTo>
                  <a:lnTo>
                    <a:pt x="3263" y="11595"/>
                  </a:lnTo>
                  <a:lnTo>
                    <a:pt x="6184" y="12319"/>
                  </a:lnTo>
                  <a:lnTo>
                    <a:pt x="6268" y="13690"/>
                  </a:lnTo>
                  <a:lnTo>
                    <a:pt x="5880" y="14732"/>
                  </a:lnTo>
                  <a:lnTo>
                    <a:pt x="5562" y="15786"/>
                  </a:lnTo>
                  <a:lnTo>
                    <a:pt x="4000" y="17170"/>
                  </a:lnTo>
                  <a:lnTo>
                    <a:pt x="4572" y="17373"/>
                  </a:lnTo>
                  <a:lnTo>
                    <a:pt x="5156" y="17399"/>
                  </a:lnTo>
                  <a:lnTo>
                    <a:pt x="5702" y="17043"/>
                  </a:lnTo>
                  <a:lnTo>
                    <a:pt x="7232" y="15240"/>
                  </a:lnTo>
                  <a:lnTo>
                    <a:pt x="7297" y="15074"/>
                  </a:lnTo>
                  <a:lnTo>
                    <a:pt x="6905" y="14732"/>
                  </a:lnTo>
                  <a:lnTo>
                    <a:pt x="7632" y="14376"/>
                  </a:lnTo>
                  <a:lnTo>
                    <a:pt x="7835" y="14020"/>
                  </a:lnTo>
                  <a:lnTo>
                    <a:pt x="8877" y="13690"/>
                  </a:lnTo>
                  <a:lnTo>
                    <a:pt x="8077" y="12496"/>
                  </a:lnTo>
                  <a:lnTo>
                    <a:pt x="8775" y="12026"/>
                  </a:lnTo>
                  <a:lnTo>
                    <a:pt x="8744" y="11595"/>
                  </a:lnTo>
                  <a:close/>
                </a:path>
                <a:path w="11429" h="17779">
                  <a:moveTo>
                    <a:pt x="7888" y="15592"/>
                  </a:moveTo>
                  <a:close/>
                </a:path>
                <a:path w="11429" h="17779">
                  <a:moveTo>
                    <a:pt x="7480" y="14947"/>
                  </a:moveTo>
                  <a:lnTo>
                    <a:pt x="7340" y="15112"/>
                  </a:lnTo>
                  <a:lnTo>
                    <a:pt x="7888" y="15592"/>
                  </a:lnTo>
                  <a:lnTo>
                    <a:pt x="7480" y="14947"/>
                  </a:lnTo>
                  <a:close/>
                </a:path>
                <a:path w="11429" h="17779">
                  <a:moveTo>
                    <a:pt x="2819" y="8775"/>
                  </a:moveTo>
                  <a:lnTo>
                    <a:pt x="1371" y="10693"/>
                  </a:lnTo>
                  <a:lnTo>
                    <a:pt x="98" y="12496"/>
                  </a:lnTo>
                  <a:lnTo>
                    <a:pt x="0" y="15240"/>
                  </a:lnTo>
                  <a:lnTo>
                    <a:pt x="355" y="14528"/>
                  </a:lnTo>
                  <a:lnTo>
                    <a:pt x="596" y="13690"/>
                  </a:lnTo>
                  <a:lnTo>
                    <a:pt x="1574" y="13563"/>
                  </a:lnTo>
                  <a:lnTo>
                    <a:pt x="2108" y="12014"/>
                  </a:lnTo>
                  <a:lnTo>
                    <a:pt x="3263" y="11595"/>
                  </a:lnTo>
                  <a:lnTo>
                    <a:pt x="8744" y="11595"/>
                  </a:lnTo>
                  <a:lnTo>
                    <a:pt x="8730" y="10566"/>
                  </a:lnTo>
                  <a:lnTo>
                    <a:pt x="3505" y="10566"/>
                  </a:lnTo>
                  <a:lnTo>
                    <a:pt x="2921" y="10096"/>
                  </a:lnTo>
                  <a:lnTo>
                    <a:pt x="3708" y="9321"/>
                  </a:lnTo>
                  <a:lnTo>
                    <a:pt x="2819" y="8775"/>
                  </a:lnTo>
                  <a:close/>
                </a:path>
                <a:path w="11429" h="17779">
                  <a:moveTo>
                    <a:pt x="3784" y="0"/>
                  </a:moveTo>
                  <a:lnTo>
                    <a:pt x="3084" y="977"/>
                  </a:lnTo>
                  <a:lnTo>
                    <a:pt x="3070" y="1574"/>
                  </a:lnTo>
                  <a:lnTo>
                    <a:pt x="3251" y="2540"/>
                  </a:lnTo>
                  <a:lnTo>
                    <a:pt x="1778" y="5232"/>
                  </a:lnTo>
                  <a:lnTo>
                    <a:pt x="1803" y="6731"/>
                  </a:lnTo>
                  <a:lnTo>
                    <a:pt x="5461" y="8597"/>
                  </a:lnTo>
                  <a:lnTo>
                    <a:pt x="5219" y="9766"/>
                  </a:lnTo>
                  <a:lnTo>
                    <a:pt x="3505" y="10566"/>
                  </a:lnTo>
                  <a:lnTo>
                    <a:pt x="8730" y="10566"/>
                  </a:lnTo>
                  <a:lnTo>
                    <a:pt x="8775" y="9969"/>
                  </a:lnTo>
                  <a:lnTo>
                    <a:pt x="9334" y="9042"/>
                  </a:lnTo>
                  <a:lnTo>
                    <a:pt x="9652" y="8369"/>
                  </a:lnTo>
                  <a:lnTo>
                    <a:pt x="7175" y="7073"/>
                  </a:lnTo>
                  <a:lnTo>
                    <a:pt x="8216" y="4483"/>
                  </a:lnTo>
                  <a:lnTo>
                    <a:pt x="7810" y="3937"/>
                  </a:lnTo>
                  <a:lnTo>
                    <a:pt x="7912" y="3378"/>
                  </a:lnTo>
                  <a:lnTo>
                    <a:pt x="8166" y="2832"/>
                  </a:lnTo>
                  <a:lnTo>
                    <a:pt x="5130" y="1574"/>
                  </a:lnTo>
                  <a:lnTo>
                    <a:pt x="4229" y="977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4" name="object 5214"/>
            <p:cNvSpPr/>
            <p:nvPr/>
          </p:nvSpPr>
          <p:spPr>
            <a:xfrm>
              <a:off x="12236145" y="687995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82" y="0"/>
                  </a:moveTo>
                  <a:lnTo>
                    <a:pt x="609" y="25"/>
                  </a:lnTo>
                  <a:lnTo>
                    <a:pt x="266" y="482"/>
                  </a:lnTo>
                  <a:lnTo>
                    <a:pt x="0" y="1016"/>
                  </a:lnTo>
                  <a:lnTo>
                    <a:pt x="647" y="965"/>
                  </a:lnTo>
                  <a:lnTo>
                    <a:pt x="1016" y="533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5" name="object 5215"/>
            <p:cNvSpPr/>
            <p:nvPr/>
          </p:nvSpPr>
          <p:spPr>
            <a:xfrm>
              <a:off x="12228458" y="6926172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7188" y="0"/>
                  </a:moveTo>
                  <a:lnTo>
                    <a:pt x="5638" y="342"/>
                  </a:lnTo>
                  <a:lnTo>
                    <a:pt x="2540" y="990"/>
                  </a:lnTo>
                  <a:lnTo>
                    <a:pt x="1701" y="1701"/>
                  </a:lnTo>
                  <a:lnTo>
                    <a:pt x="596" y="2082"/>
                  </a:lnTo>
                  <a:lnTo>
                    <a:pt x="0" y="3060"/>
                  </a:lnTo>
                  <a:lnTo>
                    <a:pt x="1155" y="3441"/>
                  </a:lnTo>
                  <a:lnTo>
                    <a:pt x="2628" y="3187"/>
                  </a:lnTo>
                  <a:lnTo>
                    <a:pt x="3289" y="4610"/>
                  </a:lnTo>
                  <a:lnTo>
                    <a:pt x="4445" y="2793"/>
                  </a:lnTo>
                  <a:lnTo>
                    <a:pt x="5994" y="2539"/>
                  </a:lnTo>
                  <a:lnTo>
                    <a:pt x="7835" y="3416"/>
                  </a:lnTo>
                  <a:lnTo>
                    <a:pt x="8636" y="3682"/>
                  </a:lnTo>
                  <a:lnTo>
                    <a:pt x="9347" y="4406"/>
                  </a:lnTo>
                  <a:lnTo>
                    <a:pt x="10274" y="3784"/>
                  </a:lnTo>
                  <a:lnTo>
                    <a:pt x="10007" y="2933"/>
                  </a:lnTo>
                  <a:lnTo>
                    <a:pt x="9207" y="2197"/>
                  </a:lnTo>
                  <a:lnTo>
                    <a:pt x="9677" y="1168"/>
                  </a:lnTo>
                  <a:lnTo>
                    <a:pt x="8902" y="660"/>
                  </a:lnTo>
                  <a:lnTo>
                    <a:pt x="7835" y="800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6" name="object 5216"/>
            <p:cNvSpPr/>
            <p:nvPr/>
          </p:nvSpPr>
          <p:spPr>
            <a:xfrm>
              <a:off x="12228234" y="693286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79" y="0"/>
                  </a:moveTo>
                  <a:lnTo>
                    <a:pt x="0" y="723"/>
                  </a:lnTo>
                  <a:lnTo>
                    <a:pt x="1498" y="4495"/>
                  </a:lnTo>
                  <a:lnTo>
                    <a:pt x="2298" y="4229"/>
                  </a:lnTo>
                  <a:lnTo>
                    <a:pt x="3086" y="3949"/>
                  </a:lnTo>
                  <a:lnTo>
                    <a:pt x="3873" y="3683"/>
                  </a:lnTo>
                  <a:lnTo>
                    <a:pt x="4076" y="3784"/>
                  </a:lnTo>
                  <a:lnTo>
                    <a:pt x="4241" y="3937"/>
                  </a:lnTo>
                  <a:lnTo>
                    <a:pt x="4241" y="3187"/>
                  </a:lnTo>
                  <a:lnTo>
                    <a:pt x="2654" y="2489"/>
                  </a:lnTo>
                  <a:lnTo>
                    <a:pt x="3632" y="1447"/>
                  </a:lnTo>
                  <a:lnTo>
                    <a:pt x="3886" y="533"/>
                  </a:lnTo>
                  <a:lnTo>
                    <a:pt x="3670" y="406"/>
                  </a:lnTo>
                  <a:lnTo>
                    <a:pt x="3454" y="330"/>
                  </a:lnTo>
                  <a:lnTo>
                    <a:pt x="3238" y="24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7" name="object 5217"/>
            <p:cNvSpPr/>
            <p:nvPr/>
          </p:nvSpPr>
          <p:spPr>
            <a:xfrm>
              <a:off x="12230926" y="693025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3390" y="0"/>
                  </a:moveTo>
                  <a:lnTo>
                    <a:pt x="2540" y="190"/>
                  </a:lnTo>
                  <a:lnTo>
                    <a:pt x="1689" y="355"/>
                  </a:lnTo>
                  <a:lnTo>
                    <a:pt x="838" y="507"/>
                  </a:lnTo>
                  <a:lnTo>
                    <a:pt x="546" y="876"/>
                  </a:lnTo>
                  <a:lnTo>
                    <a:pt x="393" y="1041"/>
                  </a:lnTo>
                  <a:lnTo>
                    <a:pt x="1181" y="1587"/>
                  </a:lnTo>
                  <a:lnTo>
                    <a:pt x="0" y="2285"/>
                  </a:lnTo>
                  <a:lnTo>
                    <a:pt x="546" y="2844"/>
                  </a:lnTo>
                  <a:lnTo>
                    <a:pt x="762" y="2933"/>
                  </a:lnTo>
                  <a:lnTo>
                    <a:pt x="977" y="3009"/>
                  </a:lnTo>
                  <a:lnTo>
                    <a:pt x="1193" y="3136"/>
                  </a:lnTo>
                  <a:lnTo>
                    <a:pt x="1841" y="1625"/>
                  </a:lnTo>
                  <a:lnTo>
                    <a:pt x="3302" y="2692"/>
                  </a:lnTo>
                  <a:lnTo>
                    <a:pt x="4152" y="2044"/>
                  </a:lnTo>
                  <a:lnTo>
                    <a:pt x="3657" y="685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E52C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8" name="object 5218"/>
            <p:cNvSpPr/>
            <p:nvPr/>
          </p:nvSpPr>
          <p:spPr>
            <a:xfrm>
              <a:off x="12228465" y="692923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0" y="0"/>
                  </a:moveTo>
                  <a:lnTo>
                    <a:pt x="342" y="1549"/>
                  </a:lnTo>
                  <a:lnTo>
                    <a:pt x="1752" y="1612"/>
                  </a:lnTo>
                  <a:lnTo>
                    <a:pt x="2857" y="2057"/>
                  </a:lnTo>
                  <a:lnTo>
                    <a:pt x="3009" y="1892"/>
                  </a:lnTo>
                  <a:lnTo>
                    <a:pt x="3289" y="1549"/>
                  </a:lnTo>
                  <a:lnTo>
                    <a:pt x="2616" y="114"/>
                  </a:lnTo>
                  <a:lnTo>
                    <a:pt x="1155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19" name="object 5219"/>
            <p:cNvSpPr/>
            <p:nvPr/>
          </p:nvSpPr>
          <p:spPr>
            <a:xfrm>
              <a:off x="12223900" y="69315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0" y="406"/>
                  </a:lnTo>
                  <a:lnTo>
                    <a:pt x="431" y="749"/>
                  </a:lnTo>
                  <a:lnTo>
                    <a:pt x="584" y="1511"/>
                  </a:lnTo>
                  <a:lnTo>
                    <a:pt x="1231" y="1460"/>
                  </a:lnTo>
                  <a:lnTo>
                    <a:pt x="1828" y="1409"/>
                  </a:lnTo>
                  <a:lnTo>
                    <a:pt x="1524" y="749"/>
                  </a:lnTo>
                  <a:lnTo>
                    <a:pt x="1638" y="355"/>
                  </a:lnTo>
                  <a:lnTo>
                    <a:pt x="1092" y="10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0" name="object 5220"/>
            <p:cNvSpPr/>
            <p:nvPr/>
          </p:nvSpPr>
          <p:spPr>
            <a:xfrm>
              <a:off x="12219070" y="693503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33" y="0"/>
                  </a:moveTo>
                  <a:lnTo>
                    <a:pt x="0" y="393"/>
                  </a:lnTo>
                  <a:lnTo>
                    <a:pt x="241" y="495"/>
                  </a:lnTo>
                  <a:lnTo>
                    <a:pt x="444" y="596"/>
                  </a:lnTo>
                  <a:lnTo>
                    <a:pt x="660" y="698"/>
                  </a:lnTo>
                  <a:lnTo>
                    <a:pt x="1041" y="660"/>
                  </a:lnTo>
                  <a:lnTo>
                    <a:pt x="1752" y="1562"/>
                  </a:lnTo>
                  <a:lnTo>
                    <a:pt x="1651" y="330"/>
                  </a:lnTo>
                  <a:lnTo>
                    <a:pt x="1066" y="8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1" name="object 5221"/>
            <p:cNvSpPr/>
            <p:nvPr/>
          </p:nvSpPr>
          <p:spPr>
            <a:xfrm>
              <a:off x="12232108" y="69365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14" y="203"/>
                  </a:lnTo>
                  <a:lnTo>
                    <a:pt x="126" y="419"/>
                  </a:lnTo>
                  <a:lnTo>
                    <a:pt x="63" y="635"/>
                  </a:lnTo>
                  <a:lnTo>
                    <a:pt x="419" y="889"/>
                  </a:lnTo>
                  <a:lnTo>
                    <a:pt x="812" y="1143"/>
                  </a:lnTo>
                  <a:lnTo>
                    <a:pt x="1168" y="1422"/>
                  </a:lnTo>
                  <a:lnTo>
                    <a:pt x="1320" y="1320"/>
                  </a:lnTo>
                  <a:lnTo>
                    <a:pt x="1168" y="825"/>
                  </a:lnTo>
                  <a:lnTo>
                    <a:pt x="876" y="431"/>
                  </a:lnTo>
                  <a:lnTo>
                    <a:pt x="368" y="266"/>
                  </a:lnTo>
                  <a:lnTo>
                    <a:pt x="203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2" name="object 5222"/>
            <p:cNvSpPr/>
            <p:nvPr/>
          </p:nvSpPr>
          <p:spPr>
            <a:xfrm>
              <a:off x="12246298" y="696215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7094" y="0"/>
                  </a:moveTo>
                  <a:lnTo>
                    <a:pt x="15862" y="342"/>
                  </a:lnTo>
                  <a:lnTo>
                    <a:pt x="12344" y="1549"/>
                  </a:lnTo>
                  <a:lnTo>
                    <a:pt x="10058" y="1803"/>
                  </a:lnTo>
                  <a:lnTo>
                    <a:pt x="7823" y="800"/>
                  </a:lnTo>
                  <a:lnTo>
                    <a:pt x="7213" y="1358"/>
                  </a:lnTo>
                  <a:lnTo>
                    <a:pt x="6464" y="1790"/>
                  </a:lnTo>
                  <a:lnTo>
                    <a:pt x="5867" y="4559"/>
                  </a:lnTo>
                  <a:lnTo>
                    <a:pt x="5016" y="4648"/>
                  </a:lnTo>
                  <a:lnTo>
                    <a:pt x="3301" y="2108"/>
                  </a:lnTo>
                  <a:lnTo>
                    <a:pt x="2108" y="1714"/>
                  </a:lnTo>
                  <a:lnTo>
                    <a:pt x="1219" y="952"/>
                  </a:lnTo>
                  <a:lnTo>
                    <a:pt x="812" y="761"/>
                  </a:lnTo>
                  <a:lnTo>
                    <a:pt x="596" y="736"/>
                  </a:lnTo>
                  <a:lnTo>
                    <a:pt x="177" y="1600"/>
                  </a:lnTo>
                  <a:lnTo>
                    <a:pt x="0" y="2044"/>
                  </a:lnTo>
                  <a:lnTo>
                    <a:pt x="927" y="2400"/>
                  </a:lnTo>
                  <a:lnTo>
                    <a:pt x="380" y="4406"/>
                  </a:lnTo>
                  <a:lnTo>
                    <a:pt x="3632" y="3644"/>
                  </a:lnTo>
                  <a:lnTo>
                    <a:pt x="4051" y="5397"/>
                  </a:lnTo>
                  <a:lnTo>
                    <a:pt x="2806" y="6464"/>
                  </a:lnTo>
                  <a:lnTo>
                    <a:pt x="3911" y="6997"/>
                  </a:lnTo>
                  <a:lnTo>
                    <a:pt x="4267" y="6781"/>
                  </a:lnTo>
                  <a:lnTo>
                    <a:pt x="4419" y="6642"/>
                  </a:lnTo>
                  <a:lnTo>
                    <a:pt x="5308" y="5283"/>
                  </a:lnTo>
                  <a:lnTo>
                    <a:pt x="7353" y="4965"/>
                  </a:lnTo>
                  <a:lnTo>
                    <a:pt x="7696" y="2755"/>
                  </a:lnTo>
                  <a:lnTo>
                    <a:pt x="8153" y="2209"/>
                  </a:lnTo>
                  <a:lnTo>
                    <a:pt x="9613" y="4444"/>
                  </a:lnTo>
                  <a:lnTo>
                    <a:pt x="11214" y="1904"/>
                  </a:lnTo>
                  <a:lnTo>
                    <a:pt x="12496" y="2946"/>
                  </a:lnTo>
                  <a:lnTo>
                    <a:pt x="18364" y="838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3" name="object 5223"/>
            <p:cNvSpPr/>
            <p:nvPr/>
          </p:nvSpPr>
          <p:spPr>
            <a:xfrm>
              <a:off x="12238689" y="6929150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29" h="28575">
                  <a:moveTo>
                    <a:pt x="3695" y="25958"/>
                  </a:moveTo>
                  <a:lnTo>
                    <a:pt x="4051" y="27978"/>
                  </a:lnTo>
                  <a:lnTo>
                    <a:pt x="4394" y="28206"/>
                  </a:lnTo>
                  <a:lnTo>
                    <a:pt x="6388" y="26314"/>
                  </a:lnTo>
                  <a:lnTo>
                    <a:pt x="5143" y="26276"/>
                  </a:lnTo>
                  <a:lnTo>
                    <a:pt x="4419" y="26162"/>
                  </a:lnTo>
                  <a:lnTo>
                    <a:pt x="3695" y="25958"/>
                  </a:lnTo>
                  <a:close/>
                </a:path>
                <a:path w="24129" h="28575">
                  <a:moveTo>
                    <a:pt x="6438" y="21602"/>
                  </a:moveTo>
                  <a:lnTo>
                    <a:pt x="4064" y="21882"/>
                  </a:lnTo>
                  <a:lnTo>
                    <a:pt x="4064" y="22771"/>
                  </a:lnTo>
                  <a:lnTo>
                    <a:pt x="4610" y="23952"/>
                  </a:lnTo>
                  <a:lnTo>
                    <a:pt x="5105" y="24282"/>
                  </a:lnTo>
                  <a:lnTo>
                    <a:pt x="5651" y="24612"/>
                  </a:lnTo>
                  <a:lnTo>
                    <a:pt x="5356" y="25514"/>
                  </a:lnTo>
                  <a:lnTo>
                    <a:pt x="5143" y="26276"/>
                  </a:lnTo>
                  <a:lnTo>
                    <a:pt x="6403" y="26276"/>
                  </a:lnTo>
                  <a:lnTo>
                    <a:pt x="6959" y="24904"/>
                  </a:lnTo>
                  <a:lnTo>
                    <a:pt x="10520" y="24904"/>
                  </a:lnTo>
                  <a:lnTo>
                    <a:pt x="10339" y="23952"/>
                  </a:lnTo>
                  <a:lnTo>
                    <a:pt x="10285" y="22517"/>
                  </a:lnTo>
                  <a:lnTo>
                    <a:pt x="8953" y="22517"/>
                  </a:lnTo>
                  <a:lnTo>
                    <a:pt x="8343" y="22364"/>
                  </a:lnTo>
                  <a:lnTo>
                    <a:pt x="7759" y="22148"/>
                  </a:lnTo>
                  <a:lnTo>
                    <a:pt x="6438" y="21602"/>
                  </a:lnTo>
                  <a:close/>
                </a:path>
                <a:path w="24129" h="28575">
                  <a:moveTo>
                    <a:pt x="10337" y="25514"/>
                  </a:moveTo>
                  <a:lnTo>
                    <a:pt x="9004" y="25514"/>
                  </a:lnTo>
                  <a:lnTo>
                    <a:pt x="9232" y="25615"/>
                  </a:lnTo>
                  <a:lnTo>
                    <a:pt x="9283" y="26098"/>
                  </a:lnTo>
                  <a:lnTo>
                    <a:pt x="9944" y="26060"/>
                  </a:lnTo>
                  <a:lnTo>
                    <a:pt x="10287" y="25615"/>
                  </a:lnTo>
                  <a:close/>
                </a:path>
                <a:path w="24129" h="28575">
                  <a:moveTo>
                    <a:pt x="10520" y="24904"/>
                  </a:moveTo>
                  <a:lnTo>
                    <a:pt x="6959" y="24904"/>
                  </a:lnTo>
                  <a:lnTo>
                    <a:pt x="8610" y="25781"/>
                  </a:lnTo>
                  <a:lnTo>
                    <a:pt x="9004" y="25514"/>
                  </a:lnTo>
                  <a:lnTo>
                    <a:pt x="10337" y="25514"/>
                  </a:lnTo>
                  <a:lnTo>
                    <a:pt x="10433" y="25323"/>
                  </a:lnTo>
                  <a:lnTo>
                    <a:pt x="10520" y="24904"/>
                  </a:lnTo>
                  <a:close/>
                </a:path>
                <a:path w="24129" h="28575">
                  <a:moveTo>
                    <a:pt x="13818" y="16954"/>
                  </a:moveTo>
                  <a:lnTo>
                    <a:pt x="8458" y="16954"/>
                  </a:lnTo>
                  <a:lnTo>
                    <a:pt x="10668" y="18300"/>
                  </a:lnTo>
                  <a:lnTo>
                    <a:pt x="9169" y="18326"/>
                  </a:lnTo>
                  <a:lnTo>
                    <a:pt x="7797" y="18465"/>
                  </a:lnTo>
                  <a:lnTo>
                    <a:pt x="9067" y="20307"/>
                  </a:lnTo>
                  <a:lnTo>
                    <a:pt x="9448" y="20828"/>
                  </a:lnTo>
                  <a:lnTo>
                    <a:pt x="9817" y="21272"/>
                  </a:lnTo>
                  <a:lnTo>
                    <a:pt x="8953" y="22517"/>
                  </a:lnTo>
                  <a:lnTo>
                    <a:pt x="10285" y="22517"/>
                  </a:lnTo>
                  <a:lnTo>
                    <a:pt x="10413" y="21602"/>
                  </a:lnTo>
                  <a:lnTo>
                    <a:pt x="12738" y="19100"/>
                  </a:lnTo>
                  <a:lnTo>
                    <a:pt x="14147" y="17170"/>
                  </a:lnTo>
                  <a:lnTo>
                    <a:pt x="13818" y="16954"/>
                  </a:lnTo>
                  <a:close/>
                </a:path>
                <a:path w="24129" h="28575">
                  <a:moveTo>
                    <a:pt x="4102" y="14351"/>
                  </a:moveTo>
                  <a:lnTo>
                    <a:pt x="3035" y="15113"/>
                  </a:lnTo>
                  <a:lnTo>
                    <a:pt x="4140" y="16332"/>
                  </a:lnTo>
                  <a:lnTo>
                    <a:pt x="6235" y="16548"/>
                  </a:lnTo>
                  <a:lnTo>
                    <a:pt x="6350" y="18770"/>
                  </a:lnTo>
                  <a:lnTo>
                    <a:pt x="8458" y="16954"/>
                  </a:lnTo>
                  <a:lnTo>
                    <a:pt x="13818" y="16954"/>
                  </a:lnTo>
                  <a:lnTo>
                    <a:pt x="10584" y="14833"/>
                  </a:lnTo>
                  <a:lnTo>
                    <a:pt x="6413" y="14833"/>
                  </a:lnTo>
                  <a:lnTo>
                    <a:pt x="4102" y="14351"/>
                  </a:lnTo>
                  <a:close/>
                </a:path>
                <a:path w="24129" h="28575">
                  <a:moveTo>
                    <a:pt x="14976" y="10261"/>
                  </a:moveTo>
                  <a:lnTo>
                    <a:pt x="5435" y="10261"/>
                  </a:lnTo>
                  <a:lnTo>
                    <a:pt x="5803" y="10426"/>
                  </a:lnTo>
                  <a:lnTo>
                    <a:pt x="6852" y="11277"/>
                  </a:lnTo>
                  <a:lnTo>
                    <a:pt x="6500" y="11874"/>
                  </a:lnTo>
                  <a:lnTo>
                    <a:pt x="5920" y="12369"/>
                  </a:lnTo>
                  <a:lnTo>
                    <a:pt x="6413" y="14833"/>
                  </a:lnTo>
                  <a:lnTo>
                    <a:pt x="10584" y="14833"/>
                  </a:lnTo>
                  <a:lnTo>
                    <a:pt x="9867" y="14363"/>
                  </a:lnTo>
                  <a:lnTo>
                    <a:pt x="12217" y="13627"/>
                  </a:lnTo>
                  <a:lnTo>
                    <a:pt x="13144" y="12509"/>
                  </a:lnTo>
                  <a:lnTo>
                    <a:pt x="14097" y="12153"/>
                  </a:lnTo>
                  <a:lnTo>
                    <a:pt x="14976" y="10261"/>
                  </a:lnTo>
                  <a:close/>
                </a:path>
                <a:path w="24129" h="28575">
                  <a:moveTo>
                    <a:pt x="18904" y="8826"/>
                  </a:moveTo>
                  <a:lnTo>
                    <a:pt x="16649" y="8826"/>
                  </a:lnTo>
                  <a:lnTo>
                    <a:pt x="14813" y="11112"/>
                  </a:lnTo>
                  <a:lnTo>
                    <a:pt x="14709" y="11353"/>
                  </a:lnTo>
                  <a:lnTo>
                    <a:pt x="15316" y="13004"/>
                  </a:lnTo>
                  <a:lnTo>
                    <a:pt x="17145" y="14351"/>
                  </a:lnTo>
                  <a:lnTo>
                    <a:pt x="17376" y="12369"/>
                  </a:lnTo>
                  <a:lnTo>
                    <a:pt x="17348" y="12179"/>
                  </a:lnTo>
                  <a:lnTo>
                    <a:pt x="17229" y="11798"/>
                  </a:lnTo>
                  <a:lnTo>
                    <a:pt x="17106" y="11277"/>
                  </a:lnTo>
                  <a:lnTo>
                    <a:pt x="17124" y="11112"/>
                  </a:lnTo>
                  <a:lnTo>
                    <a:pt x="17297" y="10960"/>
                  </a:lnTo>
                  <a:lnTo>
                    <a:pt x="18579" y="10960"/>
                  </a:lnTo>
                  <a:lnTo>
                    <a:pt x="18618" y="10668"/>
                  </a:lnTo>
                  <a:lnTo>
                    <a:pt x="19646" y="10655"/>
                  </a:lnTo>
                  <a:lnTo>
                    <a:pt x="19291" y="9550"/>
                  </a:lnTo>
                  <a:lnTo>
                    <a:pt x="18904" y="8826"/>
                  </a:lnTo>
                  <a:close/>
                </a:path>
                <a:path w="24129" h="28575">
                  <a:moveTo>
                    <a:pt x="5871" y="12369"/>
                  </a:moveTo>
                  <a:lnTo>
                    <a:pt x="1765" y="12369"/>
                  </a:lnTo>
                  <a:lnTo>
                    <a:pt x="3695" y="13957"/>
                  </a:lnTo>
                  <a:lnTo>
                    <a:pt x="4749" y="13131"/>
                  </a:lnTo>
                  <a:lnTo>
                    <a:pt x="5892" y="12382"/>
                  </a:lnTo>
                  <a:close/>
                </a:path>
                <a:path w="24129" h="28575">
                  <a:moveTo>
                    <a:pt x="469" y="10972"/>
                  </a:moveTo>
                  <a:lnTo>
                    <a:pt x="91" y="11480"/>
                  </a:lnTo>
                  <a:lnTo>
                    <a:pt x="0" y="12915"/>
                  </a:lnTo>
                  <a:lnTo>
                    <a:pt x="660" y="13220"/>
                  </a:lnTo>
                  <a:lnTo>
                    <a:pt x="1143" y="12814"/>
                  </a:lnTo>
                  <a:lnTo>
                    <a:pt x="1765" y="12369"/>
                  </a:lnTo>
                  <a:lnTo>
                    <a:pt x="5871" y="12369"/>
                  </a:lnTo>
                  <a:lnTo>
                    <a:pt x="5207" y="11976"/>
                  </a:lnTo>
                  <a:lnTo>
                    <a:pt x="5050" y="11823"/>
                  </a:lnTo>
                  <a:lnTo>
                    <a:pt x="3886" y="11823"/>
                  </a:lnTo>
                  <a:lnTo>
                    <a:pt x="3035" y="11798"/>
                  </a:lnTo>
                  <a:lnTo>
                    <a:pt x="469" y="10972"/>
                  </a:lnTo>
                  <a:close/>
                </a:path>
                <a:path w="24129" h="28575">
                  <a:moveTo>
                    <a:pt x="17406" y="12162"/>
                  </a:moveTo>
                  <a:close/>
                </a:path>
                <a:path w="24129" h="28575">
                  <a:moveTo>
                    <a:pt x="17430" y="12007"/>
                  </a:moveTo>
                  <a:lnTo>
                    <a:pt x="17406" y="12162"/>
                  </a:lnTo>
                  <a:lnTo>
                    <a:pt x="17894" y="12026"/>
                  </a:lnTo>
                  <a:lnTo>
                    <a:pt x="17430" y="12007"/>
                  </a:lnTo>
                  <a:close/>
                </a:path>
                <a:path w="24129" h="28575">
                  <a:moveTo>
                    <a:pt x="18579" y="10960"/>
                  </a:moveTo>
                  <a:lnTo>
                    <a:pt x="17297" y="10960"/>
                  </a:lnTo>
                  <a:lnTo>
                    <a:pt x="17513" y="11112"/>
                  </a:lnTo>
                  <a:lnTo>
                    <a:pt x="17556" y="11353"/>
                  </a:lnTo>
                  <a:lnTo>
                    <a:pt x="17449" y="11874"/>
                  </a:lnTo>
                  <a:lnTo>
                    <a:pt x="18440" y="12026"/>
                  </a:lnTo>
                  <a:lnTo>
                    <a:pt x="18579" y="10960"/>
                  </a:lnTo>
                  <a:close/>
                </a:path>
                <a:path w="24129" h="28575">
                  <a:moveTo>
                    <a:pt x="5753" y="7467"/>
                  </a:moveTo>
                  <a:lnTo>
                    <a:pt x="5308" y="8470"/>
                  </a:lnTo>
                  <a:lnTo>
                    <a:pt x="3949" y="8915"/>
                  </a:lnTo>
                  <a:lnTo>
                    <a:pt x="3886" y="11823"/>
                  </a:lnTo>
                  <a:lnTo>
                    <a:pt x="5050" y="11823"/>
                  </a:lnTo>
                  <a:lnTo>
                    <a:pt x="4725" y="11506"/>
                  </a:lnTo>
                  <a:lnTo>
                    <a:pt x="4821" y="11277"/>
                  </a:lnTo>
                  <a:lnTo>
                    <a:pt x="5435" y="10261"/>
                  </a:lnTo>
                  <a:lnTo>
                    <a:pt x="14976" y="10261"/>
                  </a:lnTo>
                  <a:lnTo>
                    <a:pt x="15041" y="10121"/>
                  </a:lnTo>
                  <a:lnTo>
                    <a:pt x="11366" y="10121"/>
                  </a:lnTo>
                  <a:lnTo>
                    <a:pt x="9665" y="8432"/>
                  </a:lnTo>
                  <a:lnTo>
                    <a:pt x="7391" y="8432"/>
                  </a:lnTo>
                  <a:lnTo>
                    <a:pt x="5753" y="7467"/>
                  </a:lnTo>
                  <a:close/>
                </a:path>
                <a:path w="24129" h="28575">
                  <a:moveTo>
                    <a:pt x="8604" y="5473"/>
                  </a:moveTo>
                  <a:lnTo>
                    <a:pt x="10109" y="7912"/>
                  </a:lnTo>
                  <a:lnTo>
                    <a:pt x="12344" y="8356"/>
                  </a:lnTo>
                  <a:lnTo>
                    <a:pt x="12488" y="8826"/>
                  </a:lnTo>
                  <a:lnTo>
                    <a:pt x="12526" y="9067"/>
                  </a:lnTo>
                  <a:lnTo>
                    <a:pt x="12166" y="9918"/>
                  </a:lnTo>
                  <a:lnTo>
                    <a:pt x="11366" y="10121"/>
                  </a:lnTo>
                  <a:lnTo>
                    <a:pt x="15041" y="10121"/>
                  </a:lnTo>
                  <a:lnTo>
                    <a:pt x="15532" y="9067"/>
                  </a:lnTo>
                  <a:lnTo>
                    <a:pt x="16649" y="8826"/>
                  </a:lnTo>
                  <a:lnTo>
                    <a:pt x="18904" y="8826"/>
                  </a:lnTo>
                  <a:lnTo>
                    <a:pt x="18713" y="8470"/>
                  </a:lnTo>
                  <a:lnTo>
                    <a:pt x="18962" y="6680"/>
                  </a:lnTo>
                  <a:lnTo>
                    <a:pt x="12560" y="6680"/>
                  </a:lnTo>
                  <a:lnTo>
                    <a:pt x="11956" y="6057"/>
                  </a:lnTo>
                  <a:lnTo>
                    <a:pt x="10287" y="6057"/>
                  </a:lnTo>
                  <a:lnTo>
                    <a:pt x="8597" y="5511"/>
                  </a:lnTo>
                  <a:close/>
                </a:path>
                <a:path w="24129" h="28575">
                  <a:moveTo>
                    <a:pt x="9499" y="8267"/>
                  </a:moveTo>
                  <a:lnTo>
                    <a:pt x="7391" y="8432"/>
                  </a:lnTo>
                  <a:lnTo>
                    <a:pt x="9665" y="8432"/>
                  </a:lnTo>
                  <a:lnTo>
                    <a:pt x="9499" y="8267"/>
                  </a:lnTo>
                  <a:close/>
                </a:path>
                <a:path w="24129" h="28575">
                  <a:moveTo>
                    <a:pt x="7365" y="1600"/>
                  </a:moveTo>
                  <a:lnTo>
                    <a:pt x="5956" y="3467"/>
                  </a:lnTo>
                  <a:lnTo>
                    <a:pt x="6769" y="3924"/>
                  </a:lnTo>
                  <a:lnTo>
                    <a:pt x="6829" y="4064"/>
                  </a:lnTo>
                  <a:lnTo>
                    <a:pt x="6942" y="4813"/>
                  </a:lnTo>
                  <a:lnTo>
                    <a:pt x="6045" y="6807"/>
                  </a:lnTo>
                  <a:lnTo>
                    <a:pt x="8547" y="5473"/>
                  </a:lnTo>
                  <a:lnTo>
                    <a:pt x="8712" y="4813"/>
                  </a:lnTo>
                  <a:lnTo>
                    <a:pt x="8778" y="4572"/>
                  </a:lnTo>
                  <a:lnTo>
                    <a:pt x="8771" y="3924"/>
                  </a:lnTo>
                  <a:lnTo>
                    <a:pt x="8089" y="3200"/>
                  </a:lnTo>
                  <a:lnTo>
                    <a:pt x="7365" y="1600"/>
                  </a:lnTo>
                  <a:close/>
                </a:path>
                <a:path w="24129" h="28575">
                  <a:moveTo>
                    <a:pt x="23136" y="4876"/>
                  </a:moveTo>
                  <a:lnTo>
                    <a:pt x="19037" y="4876"/>
                  </a:lnTo>
                  <a:lnTo>
                    <a:pt x="19900" y="4965"/>
                  </a:lnTo>
                  <a:lnTo>
                    <a:pt x="21805" y="6705"/>
                  </a:lnTo>
                  <a:lnTo>
                    <a:pt x="22441" y="6057"/>
                  </a:lnTo>
                  <a:lnTo>
                    <a:pt x="23136" y="4876"/>
                  </a:lnTo>
                  <a:close/>
                </a:path>
                <a:path w="24129" h="28575">
                  <a:moveTo>
                    <a:pt x="23548" y="3975"/>
                  </a:moveTo>
                  <a:lnTo>
                    <a:pt x="11887" y="3975"/>
                  </a:lnTo>
                  <a:lnTo>
                    <a:pt x="12954" y="4064"/>
                  </a:lnTo>
                  <a:lnTo>
                    <a:pt x="12543" y="4648"/>
                  </a:lnTo>
                  <a:lnTo>
                    <a:pt x="12441" y="5473"/>
                  </a:lnTo>
                  <a:lnTo>
                    <a:pt x="12560" y="6680"/>
                  </a:lnTo>
                  <a:lnTo>
                    <a:pt x="18962" y="6680"/>
                  </a:lnTo>
                  <a:lnTo>
                    <a:pt x="18986" y="6515"/>
                  </a:lnTo>
                  <a:lnTo>
                    <a:pt x="17449" y="6324"/>
                  </a:lnTo>
                  <a:lnTo>
                    <a:pt x="19037" y="4876"/>
                  </a:lnTo>
                  <a:lnTo>
                    <a:pt x="23136" y="4876"/>
                  </a:lnTo>
                  <a:lnTo>
                    <a:pt x="23548" y="3975"/>
                  </a:lnTo>
                  <a:close/>
                </a:path>
                <a:path w="24129" h="28575">
                  <a:moveTo>
                    <a:pt x="10934" y="5003"/>
                  </a:moveTo>
                  <a:lnTo>
                    <a:pt x="10584" y="5511"/>
                  </a:lnTo>
                  <a:lnTo>
                    <a:pt x="10287" y="6057"/>
                  </a:lnTo>
                  <a:lnTo>
                    <a:pt x="11956" y="6057"/>
                  </a:lnTo>
                  <a:lnTo>
                    <a:pt x="10934" y="5003"/>
                  </a:lnTo>
                  <a:close/>
                </a:path>
                <a:path w="24129" h="28575">
                  <a:moveTo>
                    <a:pt x="14097" y="0"/>
                  </a:moveTo>
                  <a:lnTo>
                    <a:pt x="13017" y="254"/>
                  </a:lnTo>
                  <a:lnTo>
                    <a:pt x="13538" y="1016"/>
                  </a:lnTo>
                  <a:lnTo>
                    <a:pt x="13398" y="1511"/>
                  </a:lnTo>
                  <a:lnTo>
                    <a:pt x="12433" y="1676"/>
                  </a:lnTo>
                  <a:lnTo>
                    <a:pt x="11528" y="2006"/>
                  </a:lnTo>
                  <a:lnTo>
                    <a:pt x="8915" y="4076"/>
                  </a:lnTo>
                  <a:lnTo>
                    <a:pt x="10261" y="4711"/>
                  </a:lnTo>
                  <a:lnTo>
                    <a:pt x="10947" y="5003"/>
                  </a:lnTo>
                  <a:lnTo>
                    <a:pt x="11493" y="4648"/>
                  </a:lnTo>
                  <a:lnTo>
                    <a:pt x="11887" y="3975"/>
                  </a:lnTo>
                  <a:lnTo>
                    <a:pt x="23548" y="3975"/>
                  </a:lnTo>
                  <a:lnTo>
                    <a:pt x="23710" y="3619"/>
                  </a:lnTo>
                  <a:lnTo>
                    <a:pt x="23164" y="3327"/>
                  </a:lnTo>
                  <a:lnTo>
                    <a:pt x="22936" y="3175"/>
                  </a:lnTo>
                  <a:lnTo>
                    <a:pt x="22707" y="3022"/>
                  </a:lnTo>
                  <a:lnTo>
                    <a:pt x="21463" y="2501"/>
                  </a:lnTo>
                  <a:lnTo>
                    <a:pt x="21082" y="2311"/>
                  </a:lnTo>
                  <a:lnTo>
                    <a:pt x="19862" y="2311"/>
                  </a:lnTo>
                  <a:lnTo>
                    <a:pt x="19669" y="2171"/>
                  </a:lnTo>
                  <a:lnTo>
                    <a:pt x="16167" y="2171"/>
                  </a:lnTo>
                  <a:lnTo>
                    <a:pt x="15815" y="2019"/>
                  </a:lnTo>
                  <a:lnTo>
                    <a:pt x="15189" y="901"/>
                  </a:lnTo>
                  <a:lnTo>
                    <a:pt x="14782" y="317"/>
                  </a:lnTo>
                  <a:lnTo>
                    <a:pt x="14097" y="0"/>
                  </a:lnTo>
                  <a:close/>
                </a:path>
                <a:path w="24129" h="28575">
                  <a:moveTo>
                    <a:pt x="20599" y="2006"/>
                  </a:moveTo>
                  <a:lnTo>
                    <a:pt x="20396" y="2019"/>
                  </a:lnTo>
                  <a:lnTo>
                    <a:pt x="20193" y="2082"/>
                  </a:lnTo>
                  <a:lnTo>
                    <a:pt x="19862" y="2311"/>
                  </a:lnTo>
                  <a:lnTo>
                    <a:pt x="21082" y="2311"/>
                  </a:lnTo>
                  <a:lnTo>
                    <a:pt x="20904" y="2222"/>
                  </a:lnTo>
                  <a:lnTo>
                    <a:pt x="20764" y="2070"/>
                  </a:lnTo>
                  <a:lnTo>
                    <a:pt x="20599" y="2006"/>
                  </a:lnTo>
                  <a:close/>
                </a:path>
                <a:path w="24129" h="28575">
                  <a:moveTo>
                    <a:pt x="17348" y="1663"/>
                  </a:moveTo>
                  <a:lnTo>
                    <a:pt x="16167" y="2171"/>
                  </a:lnTo>
                  <a:lnTo>
                    <a:pt x="19669" y="2171"/>
                  </a:lnTo>
                  <a:lnTo>
                    <a:pt x="19316" y="1917"/>
                  </a:lnTo>
                  <a:lnTo>
                    <a:pt x="17348" y="1663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4" name="object 5224"/>
            <p:cNvSpPr/>
            <p:nvPr/>
          </p:nvSpPr>
          <p:spPr>
            <a:xfrm>
              <a:off x="12237565" y="6943960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29">
                  <a:moveTo>
                    <a:pt x="5605" y="8877"/>
                  </a:moveTo>
                  <a:lnTo>
                    <a:pt x="2895" y="8877"/>
                  </a:lnTo>
                  <a:lnTo>
                    <a:pt x="4432" y="11099"/>
                  </a:lnTo>
                  <a:lnTo>
                    <a:pt x="5727" y="9143"/>
                  </a:lnTo>
                  <a:lnTo>
                    <a:pt x="5605" y="8877"/>
                  </a:lnTo>
                  <a:close/>
                </a:path>
                <a:path w="12065" h="11429">
                  <a:moveTo>
                    <a:pt x="10751" y="6235"/>
                  </a:moveTo>
                  <a:lnTo>
                    <a:pt x="2692" y="6235"/>
                  </a:lnTo>
                  <a:lnTo>
                    <a:pt x="3238" y="6286"/>
                  </a:lnTo>
                  <a:lnTo>
                    <a:pt x="3676" y="6781"/>
                  </a:lnTo>
                  <a:lnTo>
                    <a:pt x="3746" y="7251"/>
                  </a:lnTo>
                  <a:lnTo>
                    <a:pt x="2743" y="7391"/>
                  </a:lnTo>
                  <a:lnTo>
                    <a:pt x="3213" y="7442"/>
                  </a:lnTo>
                  <a:lnTo>
                    <a:pt x="2651" y="7442"/>
                  </a:lnTo>
                  <a:lnTo>
                    <a:pt x="1686" y="7975"/>
                  </a:lnTo>
                  <a:lnTo>
                    <a:pt x="1460" y="9728"/>
                  </a:lnTo>
                  <a:lnTo>
                    <a:pt x="2895" y="8877"/>
                  </a:lnTo>
                  <a:lnTo>
                    <a:pt x="5605" y="8877"/>
                  </a:lnTo>
                  <a:lnTo>
                    <a:pt x="5200" y="7988"/>
                  </a:lnTo>
                  <a:lnTo>
                    <a:pt x="5194" y="7086"/>
                  </a:lnTo>
                  <a:lnTo>
                    <a:pt x="7543" y="6781"/>
                  </a:lnTo>
                  <a:lnTo>
                    <a:pt x="10733" y="6781"/>
                  </a:lnTo>
                  <a:lnTo>
                    <a:pt x="10947" y="6476"/>
                  </a:lnTo>
                  <a:lnTo>
                    <a:pt x="10751" y="6235"/>
                  </a:lnTo>
                  <a:close/>
                </a:path>
                <a:path w="12065" h="11429">
                  <a:moveTo>
                    <a:pt x="10733" y="6781"/>
                  </a:moveTo>
                  <a:lnTo>
                    <a:pt x="7543" y="6781"/>
                  </a:lnTo>
                  <a:lnTo>
                    <a:pt x="8890" y="7340"/>
                  </a:lnTo>
                  <a:lnTo>
                    <a:pt x="9474" y="7543"/>
                  </a:lnTo>
                  <a:lnTo>
                    <a:pt x="10083" y="7708"/>
                  </a:lnTo>
                  <a:lnTo>
                    <a:pt x="10733" y="6781"/>
                  </a:lnTo>
                  <a:close/>
                </a:path>
                <a:path w="12065" h="11429">
                  <a:moveTo>
                    <a:pt x="1835" y="6899"/>
                  </a:moveTo>
                  <a:lnTo>
                    <a:pt x="1371" y="7086"/>
                  </a:lnTo>
                  <a:lnTo>
                    <a:pt x="2616" y="7442"/>
                  </a:lnTo>
                  <a:lnTo>
                    <a:pt x="1835" y="6899"/>
                  </a:lnTo>
                  <a:close/>
                </a:path>
                <a:path w="12065" h="11429">
                  <a:moveTo>
                    <a:pt x="3937" y="4254"/>
                  </a:moveTo>
                  <a:lnTo>
                    <a:pt x="1981" y="4978"/>
                  </a:lnTo>
                  <a:lnTo>
                    <a:pt x="0" y="5880"/>
                  </a:lnTo>
                  <a:lnTo>
                    <a:pt x="1835" y="6899"/>
                  </a:lnTo>
                  <a:lnTo>
                    <a:pt x="2109" y="6781"/>
                  </a:lnTo>
                  <a:lnTo>
                    <a:pt x="2692" y="6235"/>
                  </a:lnTo>
                  <a:lnTo>
                    <a:pt x="10751" y="6235"/>
                  </a:lnTo>
                  <a:lnTo>
                    <a:pt x="10477" y="5880"/>
                  </a:lnTo>
                  <a:lnTo>
                    <a:pt x="9682" y="4749"/>
                  </a:lnTo>
                  <a:lnTo>
                    <a:pt x="5740" y="4749"/>
                  </a:lnTo>
                  <a:lnTo>
                    <a:pt x="3937" y="4254"/>
                  </a:lnTo>
                  <a:close/>
                </a:path>
                <a:path w="12065" h="11429">
                  <a:moveTo>
                    <a:pt x="3467" y="0"/>
                  </a:moveTo>
                  <a:lnTo>
                    <a:pt x="3162" y="838"/>
                  </a:lnTo>
                  <a:lnTo>
                    <a:pt x="2374" y="1790"/>
                  </a:lnTo>
                  <a:lnTo>
                    <a:pt x="4737" y="2108"/>
                  </a:lnTo>
                  <a:lnTo>
                    <a:pt x="5118" y="2578"/>
                  </a:lnTo>
                  <a:lnTo>
                    <a:pt x="5232" y="3225"/>
                  </a:lnTo>
                  <a:lnTo>
                    <a:pt x="5740" y="4749"/>
                  </a:lnTo>
                  <a:lnTo>
                    <a:pt x="9682" y="4749"/>
                  </a:lnTo>
                  <a:lnTo>
                    <a:pt x="9120" y="3949"/>
                  </a:lnTo>
                  <a:lnTo>
                    <a:pt x="7480" y="3949"/>
                  </a:lnTo>
                  <a:lnTo>
                    <a:pt x="7366" y="1727"/>
                  </a:lnTo>
                  <a:lnTo>
                    <a:pt x="5270" y="1536"/>
                  </a:lnTo>
                  <a:lnTo>
                    <a:pt x="4140" y="292"/>
                  </a:lnTo>
                  <a:lnTo>
                    <a:pt x="3467" y="0"/>
                  </a:lnTo>
                  <a:close/>
                </a:path>
                <a:path w="12065" h="11429">
                  <a:moveTo>
                    <a:pt x="9588" y="2146"/>
                  </a:moveTo>
                  <a:lnTo>
                    <a:pt x="7480" y="3949"/>
                  </a:lnTo>
                  <a:lnTo>
                    <a:pt x="9120" y="3949"/>
                  </a:lnTo>
                  <a:lnTo>
                    <a:pt x="8915" y="3657"/>
                  </a:lnTo>
                  <a:lnTo>
                    <a:pt x="10312" y="3530"/>
                  </a:lnTo>
                  <a:lnTo>
                    <a:pt x="11785" y="3492"/>
                  </a:lnTo>
                  <a:lnTo>
                    <a:pt x="9588" y="2146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5" name="object 5225"/>
            <p:cNvSpPr/>
            <p:nvPr/>
          </p:nvSpPr>
          <p:spPr>
            <a:xfrm>
              <a:off x="12235993" y="6936777"/>
              <a:ext cx="28575" cy="20955"/>
            </a:xfrm>
            <a:custGeom>
              <a:avLst/>
              <a:gdLst/>
              <a:ahLst/>
              <a:cxnLst/>
              <a:rect l="l" t="t" r="r" b="b"/>
              <a:pathLst>
                <a:path w="28575" h="20954">
                  <a:moveTo>
                    <a:pt x="6794" y="10401"/>
                  </a:moveTo>
                  <a:lnTo>
                    <a:pt x="6718" y="9918"/>
                  </a:lnTo>
                  <a:lnTo>
                    <a:pt x="6692" y="9753"/>
                  </a:lnTo>
                  <a:lnTo>
                    <a:pt x="6311" y="9296"/>
                  </a:lnTo>
                  <a:lnTo>
                    <a:pt x="3924" y="8966"/>
                  </a:lnTo>
                  <a:lnTo>
                    <a:pt x="4178" y="8648"/>
                  </a:lnTo>
                  <a:lnTo>
                    <a:pt x="4711" y="8013"/>
                  </a:lnTo>
                  <a:lnTo>
                    <a:pt x="4838" y="7696"/>
                  </a:lnTo>
                  <a:lnTo>
                    <a:pt x="5041" y="7188"/>
                  </a:lnTo>
                  <a:lnTo>
                    <a:pt x="3352" y="5588"/>
                  </a:lnTo>
                  <a:lnTo>
                    <a:pt x="3048" y="6337"/>
                  </a:lnTo>
                  <a:lnTo>
                    <a:pt x="2527" y="7048"/>
                  </a:lnTo>
                  <a:lnTo>
                    <a:pt x="3098" y="7899"/>
                  </a:lnTo>
                  <a:lnTo>
                    <a:pt x="3365" y="7696"/>
                  </a:lnTo>
                  <a:lnTo>
                    <a:pt x="3441" y="7861"/>
                  </a:lnTo>
                  <a:lnTo>
                    <a:pt x="3098" y="7899"/>
                  </a:lnTo>
                  <a:lnTo>
                    <a:pt x="2527" y="8407"/>
                  </a:lnTo>
                  <a:lnTo>
                    <a:pt x="1892" y="8648"/>
                  </a:lnTo>
                  <a:lnTo>
                    <a:pt x="1143" y="8610"/>
                  </a:lnTo>
                  <a:lnTo>
                    <a:pt x="1206" y="9410"/>
                  </a:lnTo>
                  <a:lnTo>
                    <a:pt x="355" y="10693"/>
                  </a:lnTo>
                  <a:lnTo>
                    <a:pt x="0" y="11290"/>
                  </a:lnTo>
                  <a:lnTo>
                    <a:pt x="2324" y="11036"/>
                  </a:lnTo>
                  <a:lnTo>
                    <a:pt x="2959" y="11785"/>
                  </a:lnTo>
                  <a:lnTo>
                    <a:pt x="3556" y="12153"/>
                  </a:lnTo>
                  <a:lnTo>
                    <a:pt x="5499" y="11442"/>
                  </a:lnTo>
                  <a:lnTo>
                    <a:pt x="5359" y="11036"/>
                  </a:lnTo>
                  <a:lnTo>
                    <a:pt x="4991" y="9918"/>
                  </a:lnTo>
                  <a:lnTo>
                    <a:pt x="6794" y="10401"/>
                  </a:lnTo>
                  <a:close/>
                </a:path>
                <a:path w="28575" h="20954">
                  <a:moveTo>
                    <a:pt x="28067" y="2438"/>
                  </a:moveTo>
                  <a:lnTo>
                    <a:pt x="27571" y="1803"/>
                  </a:lnTo>
                  <a:lnTo>
                    <a:pt x="27520" y="1676"/>
                  </a:lnTo>
                  <a:lnTo>
                    <a:pt x="27203" y="698"/>
                  </a:lnTo>
                  <a:lnTo>
                    <a:pt x="25577" y="1524"/>
                  </a:lnTo>
                  <a:lnTo>
                    <a:pt x="25527" y="1676"/>
                  </a:lnTo>
                  <a:lnTo>
                    <a:pt x="23393" y="0"/>
                  </a:lnTo>
                  <a:lnTo>
                    <a:pt x="23241" y="152"/>
                  </a:lnTo>
                  <a:lnTo>
                    <a:pt x="23075" y="2654"/>
                  </a:lnTo>
                  <a:lnTo>
                    <a:pt x="22923" y="2946"/>
                  </a:lnTo>
                  <a:lnTo>
                    <a:pt x="22339" y="3035"/>
                  </a:lnTo>
                  <a:lnTo>
                    <a:pt x="21920" y="4000"/>
                  </a:lnTo>
                  <a:lnTo>
                    <a:pt x="21475" y="4940"/>
                  </a:lnTo>
                  <a:lnTo>
                    <a:pt x="21336" y="7035"/>
                  </a:lnTo>
                  <a:lnTo>
                    <a:pt x="21018" y="7010"/>
                  </a:lnTo>
                  <a:lnTo>
                    <a:pt x="21018" y="8382"/>
                  </a:lnTo>
                  <a:lnTo>
                    <a:pt x="20916" y="9144"/>
                  </a:lnTo>
                  <a:lnTo>
                    <a:pt x="20828" y="9423"/>
                  </a:lnTo>
                  <a:lnTo>
                    <a:pt x="20332" y="9829"/>
                  </a:lnTo>
                  <a:lnTo>
                    <a:pt x="19773" y="9956"/>
                  </a:lnTo>
                  <a:lnTo>
                    <a:pt x="19329" y="10083"/>
                  </a:lnTo>
                  <a:lnTo>
                    <a:pt x="19392" y="8382"/>
                  </a:lnTo>
                  <a:lnTo>
                    <a:pt x="19646" y="8128"/>
                  </a:lnTo>
                  <a:lnTo>
                    <a:pt x="20383" y="8140"/>
                  </a:lnTo>
                  <a:lnTo>
                    <a:pt x="20751" y="8140"/>
                  </a:lnTo>
                  <a:lnTo>
                    <a:pt x="21018" y="8382"/>
                  </a:lnTo>
                  <a:lnTo>
                    <a:pt x="21018" y="7010"/>
                  </a:lnTo>
                  <a:lnTo>
                    <a:pt x="20574" y="6946"/>
                  </a:lnTo>
                  <a:lnTo>
                    <a:pt x="19837" y="6731"/>
                  </a:lnTo>
                  <a:lnTo>
                    <a:pt x="18973" y="7505"/>
                  </a:lnTo>
                  <a:lnTo>
                    <a:pt x="17995" y="6273"/>
                  </a:lnTo>
                  <a:lnTo>
                    <a:pt x="17132" y="6845"/>
                  </a:lnTo>
                  <a:lnTo>
                    <a:pt x="16878" y="7924"/>
                  </a:lnTo>
                  <a:lnTo>
                    <a:pt x="18199" y="9144"/>
                  </a:lnTo>
                  <a:lnTo>
                    <a:pt x="15468" y="11353"/>
                  </a:lnTo>
                  <a:lnTo>
                    <a:pt x="16154" y="12928"/>
                  </a:lnTo>
                  <a:lnTo>
                    <a:pt x="16522" y="15494"/>
                  </a:lnTo>
                  <a:lnTo>
                    <a:pt x="16802" y="16484"/>
                  </a:lnTo>
                  <a:lnTo>
                    <a:pt x="16230" y="17386"/>
                  </a:lnTo>
                  <a:lnTo>
                    <a:pt x="15354" y="17145"/>
                  </a:lnTo>
                  <a:lnTo>
                    <a:pt x="15430" y="16192"/>
                  </a:lnTo>
                  <a:lnTo>
                    <a:pt x="14846" y="15773"/>
                  </a:lnTo>
                  <a:lnTo>
                    <a:pt x="14236" y="17094"/>
                  </a:lnTo>
                  <a:lnTo>
                    <a:pt x="14630" y="18427"/>
                  </a:lnTo>
                  <a:lnTo>
                    <a:pt x="15303" y="19405"/>
                  </a:lnTo>
                  <a:lnTo>
                    <a:pt x="16738" y="19888"/>
                  </a:lnTo>
                  <a:lnTo>
                    <a:pt x="18173" y="20421"/>
                  </a:lnTo>
                  <a:lnTo>
                    <a:pt x="18732" y="19685"/>
                  </a:lnTo>
                  <a:lnTo>
                    <a:pt x="19202" y="18592"/>
                  </a:lnTo>
                  <a:lnTo>
                    <a:pt x="18567" y="18275"/>
                  </a:lnTo>
                  <a:lnTo>
                    <a:pt x="17995" y="17386"/>
                  </a:lnTo>
                  <a:lnTo>
                    <a:pt x="18161" y="16484"/>
                  </a:lnTo>
                  <a:lnTo>
                    <a:pt x="18148" y="14935"/>
                  </a:lnTo>
                  <a:lnTo>
                    <a:pt x="18338" y="14630"/>
                  </a:lnTo>
                  <a:lnTo>
                    <a:pt x="21031" y="13792"/>
                  </a:lnTo>
                  <a:lnTo>
                    <a:pt x="22898" y="12395"/>
                  </a:lnTo>
                  <a:lnTo>
                    <a:pt x="25247" y="12496"/>
                  </a:lnTo>
                  <a:lnTo>
                    <a:pt x="24879" y="11950"/>
                  </a:lnTo>
                  <a:lnTo>
                    <a:pt x="24993" y="11353"/>
                  </a:lnTo>
                  <a:lnTo>
                    <a:pt x="25171" y="10807"/>
                  </a:lnTo>
                  <a:lnTo>
                    <a:pt x="24752" y="10083"/>
                  </a:lnTo>
                  <a:lnTo>
                    <a:pt x="23622" y="8128"/>
                  </a:lnTo>
                  <a:lnTo>
                    <a:pt x="23266" y="7505"/>
                  </a:lnTo>
                  <a:lnTo>
                    <a:pt x="23329" y="7035"/>
                  </a:lnTo>
                  <a:lnTo>
                    <a:pt x="23876" y="5080"/>
                  </a:lnTo>
                  <a:lnTo>
                    <a:pt x="27343" y="2933"/>
                  </a:lnTo>
                  <a:lnTo>
                    <a:pt x="27647" y="2997"/>
                  </a:lnTo>
                  <a:lnTo>
                    <a:pt x="27800" y="3073"/>
                  </a:lnTo>
                  <a:lnTo>
                    <a:pt x="27863" y="2933"/>
                  </a:lnTo>
                  <a:lnTo>
                    <a:pt x="28016" y="2654"/>
                  </a:lnTo>
                  <a:lnTo>
                    <a:pt x="28067" y="2438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6" name="object 5226"/>
            <p:cNvSpPr/>
            <p:nvPr/>
          </p:nvSpPr>
          <p:spPr>
            <a:xfrm>
              <a:off x="12248562" y="693796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09">
                  <a:moveTo>
                    <a:pt x="2908" y="10217"/>
                  </a:moveTo>
                  <a:lnTo>
                    <a:pt x="1968" y="11264"/>
                  </a:lnTo>
                  <a:lnTo>
                    <a:pt x="533" y="12788"/>
                  </a:lnTo>
                  <a:lnTo>
                    <a:pt x="431" y="14986"/>
                  </a:lnTo>
                  <a:lnTo>
                    <a:pt x="673" y="16256"/>
                  </a:lnTo>
                  <a:lnTo>
                    <a:pt x="1663" y="15900"/>
                  </a:lnTo>
                  <a:lnTo>
                    <a:pt x="2273" y="14566"/>
                  </a:lnTo>
                  <a:lnTo>
                    <a:pt x="2070" y="14287"/>
                  </a:lnTo>
                  <a:lnTo>
                    <a:pt x="2260" y="14211"/>
                  </a:lnTo>
                  <a:lnTo>
                    <a:pt x="3951" y="14211"/>
                  </a:lnTo>
                  <a:lnTo>
                    <a:pt x="3581" y="11734"/>
                  </a:lnTo>
                  <a:lnTo>
                    <a:pt x="2908" y="10217"/>
                  </a:lnTo>
                  <a:close/>
                </a:path>
                <a:path w="7620" h="16509">
                  <a:moveTo>
                    <a:pt x="3951" y="14211"/>
                  </a:moveTo>
                  <a:lnTo>
                    <a:pt x="2260" y="14211"/>
                  </a:lnTo>
                  <a:lnTo>
                    <a:pt x="2273" y="14566"/>
                  </a:lnTo>
                  <a:lnTo>
                    <a:pt x="2857" y="14986"/>
                  </a:lnTo>
                  <a:lnTo>
                    <a:pt x="2793" y="15951"/>
                  </a:lnTo>
                  <a:lnTo>
                    <a:pt x="3657" y="16192"/>
                  </a:lnTo>
                  <a:lnTo>
                    <a:pt x="4229" y="15290"/>
                  </a:lnTo>
                  <a:lnTo>
                    <a:pt x="3951" y="14211"/>
                  </a:lnTo>
                  <a:close/>
                </a:path>
                <a:path w="7620" h="16509">
                  <a:moveTo>
                    <a:pt x="3047" y="10026"/>
                  </a:moveTo>
                  <a:lnTo>
                    <a:pt x="2882" y="10160"/>
                  </a:lnTo>
                  <a:lnTo>
                    <a:pt x="3047" y="10026"/>
                  </a:lnTo>
                  <a:close/>
                </a:path>
                <a:path w="7620" h="16509">
                  <a:moveTo>
                    <a:pt x="6769" y="0"/>
                  </a:moveTo>
                  <a:lnTo>
                    <a:pt x="5651" y="254"/>
                  </a:lnTo>
                  <a:lnTo>
                    <a:pt x="4216" y="3340"/>
                  </a:lnTo>
                  <a:lnTo>
                    <a:pt x="3276" y="3683"/>
                  </a:lnTo>
                  <a:lnTo>
                    <a:pt x="2349" y="4813"/>
                  </a:lnTo>
                  <a:lnTo>
                    <a:pt x="0" y="5549"/>
                  </a:lnTo>
                  <a:lnTo>
                    <a:pt x="4267" y="8356"/>
                  </a:lnTo>
                  <a:lnTo>
                    <a:pt x="3047" y="10026"/>
                  </a:lnTo>
                  <a:lnTo>
                    <a:pt x="5626" y="7937"/>
                  </a:lnTo>
                  <a:lnTo>
                    <a:pt x="4305" y="6718"/>
                  </a:lnTo>
                  <a:lnTo>
                    <a:pt x="4559" y="5638"/>
                  </a:lnTo>
                  <a:lnTo>
                    <a:pt x="5448" y="5054"/>
                  </a:lnTo>
                  <a:lnTo>
                    <a:pt x="6617" y="5054"/>
                  </a:lnTo>
                  <a:lnTo>
                    <a:pt x="5460" y="4191"/>
                  </a:lnTo>
                  <a:lnTo>
                    <a:pt x="4813" y="2463"/>
                  </a:lnTo>
                  <a:lnTo>
                    <a:pt x="6769" y="0"/>
                  </a:lnTo>
                  <a:close/>
                </a:path>
                <a:path w="7620" h="16509">
                  <a:moveTo>
                    <a:pt x="6617" y="5054"/>
                  </a:moveTo>
                  <a:lnTo>
                    <a:pt x="5448" y="5054"/>
                  </a:lnTo>
                  <a:lnTo>
                    <a:pt x="6400" y="6311"/>
                  </a:lnTo>
                  <a:lnTo>
                    <a:pt x="7264" y="5537"/>
                  </a:lnTo>
                  <a:lnTo>
                    <a:pt x="6617" y="5054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7" name="object 5227"/>
            <p:cNvSpPr/>
            <p:nvPr/>
          </p:nvSpPr>
          <p:spPr>
            <a:xfrm>
              <a:off x="12247575" y="6951484"/>
              <a:ext cx="15875" cy="8890"/>
            </a:xfrm>
            <a:custGeom>
              <a:avLst/>
              <a:gdLst/>
              <a:ahLst/>
              <a:cxnLst/>
              <a:rect l="l" t="t" r="r" b="b"/>
              <a:pathLst>
                <a:path w="15875" h="8890">
                  <a:moveTo>
                    <a:pt x="9055" y="7785"/>
                  </a:moveTo>
                  <a:lnTo>
                    <a:pt x="6451" y="6096"/>
                  </a:lnTo>
                  <a:lnTo>
                    <a:pt x="3238" y="6337"/>
                  </a:lnTo>
                  <a:lnTo>
                    <a:pt x="457" y="4953"/>
                  </a:lnTo>
                  <a:lnTo>
                    <a:pt x="0" y="6083"/>
                  </a:lnTo>
                  <a:lnTo>
                    <a:pt x="1054" y="6985"/>
                  </a:lnTo>
                  <a:lnTo>
                    <a:pt x="850" y="8039"/>
                  </a:lnTo>
                  <a:lnTo>
                    <a:pt x="2946" y="8077"/>
                  </a:lnTo>
                  <a:lnTo>
                    <a:pt x="5105" y="7353"/>
                  </a:lnTo>
                  <a:lnTo>
                    <a:pt x="7112" y="8496"/>
                  </a:lnTo>
                  <a:lnTo>
                    <a:pt x="7759" y="8801"/>
                  </a:lnTo>
                  <a:lnTo>
                    <a:pt x="8204" y="8445"/>
                  </a:lnTo>
                  <a:lnTo>
                    <a:pt x="8636" y="8128"/>
                  </a:lnTo>
                  <a:lnTo>
                    <a:pt x="9055" y="7785"/>
                  </a:lnTo>
                  <a:close/>
                </a:path>
                <a:path w="15875" h="8890">
                  <a:moveTo>
                    <a:pt x="15354" y="4051"/>
                  </a:moveTo>
                  <a:lnTo>
                    <a:pt x="13919" y="2654"/>
                  </a:lnTo>
                  <a:lnTo>
                    <a:pt x="14439" y="1358"/>
                  </a:lnTo>
                  <a:lnTo>
                    <a:pt x="13614" y="88"/>
                  </a:lnTo>
                  <a:lnTo>
                    <a:pt x="12700" y="0"/>
                  </a:lnTo>
                  <a:lnTo>
                    <a:pt x="10909" y="1905"/>
                  </a:lnTo>
                  <a:lnTo>
                    <a:pt x="11404" y="2984"/>
                  </a:lnTo>
                  <a:lnTo>
                    <a:pt x="10896" y="3784"/>
                  </a:lnTo>
                  <a:lnTo>
                    <a:pt x="11252" y="4749"/>
                  </a:lnTo>
                  <a:lnTo>
                    <a:pt x="11887" y="5842"/>
                  </a:lnTo>
                  <a:lnTo>
                    <a:pt x="11595" y="6515"/>
                  </a:lnTo>
                  <a:lnTo>
                    <a:pt x="10337" y="6743"/>
                  </a:lnTo>
                  <a:lnTo>
                    <a:pt x="12255" y="7937"/>
                  </a:lnTo>
                  <a:lnTo>
                    <a:pt x="12750" y="7747"/>
                  </a:lnTo>
                  <a:lnTo>
                    <a:pt x="14249" y="5334"/>
                  </a:lnTo>
                  <a:lnTo>
                    <a:pt x="15354" y="4051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8" name="object 5228"/>
            <p:cNvSpPr/>
            <p:nvPr/>
          </p:nvSpPr>
          <p:spPr>
            <a:xfrm>
              <a:off x="12254546" y="695366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47" y="0"/>
                  </a:moveTo>
                  <a:lnTo>
                    <a:pt x="1536" y="508"/>
                  </a:lnTo>
                  <a:lnTo>
                    <a:pt x="393" y="304"/>
                  </a:lnTo>
                  <a:lnTo>
                    <a:pt x="0" y="1371"/>
                  </a:lnTo>
                  <a:lnTo>
                    <a:pt x="228" y="1498"/>
                  </a:lnTo>
                  <a:lnTo>
                    <a:pt x="431" y="1574"/>
                  </a:lnTo>
                  <a:lnTo>
                    <a:pt x="647" y="1701"/>
                  </a:lnTo>
                  <a:lnTo>
                    <a:pt x="1549" y="3302"/>
                  </a:lnTo>
                  <a:lnTo>
                    <a:pt x="3200" y="1803"/>
                  </a:lnTo>
                  <a:lnTo>
                    <a:pt x="4292" y="2565"/>
                  </a:lnTo>
                  <a:lnTo>
                    <a:pt x="3936" y="1600"/>
                  </a:lnTo>
                  <a:lnTo>
                    <a:pt x="3378" y="1066"/>
                  </a:lnTo>
                  <a:lnTo>
                    <a:pt x="2806" y="533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29" name="object 5229"/>
            <p:cNvSpPr/>
            <p:nvPr/>
          </p:nvSpPr>
          <p:spPr>
            <a:xfrm>
              <a:off x="12246191" y="6958228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09">
                  <a:moveTo>
                    <a:pt x="2222" y="1295"/>
                  </a:moveTo>
                  <a:lnTo>
                    <a:pt x="1574" y="1143"/>
                  </a:lnTo>
                  <a:lnTo>
                    <a:pt x="1257" y="139"/>
                  </a:lnTo>
                  <a:lnTo>
                    <a:pt x="533" y="444"/>
                  </a:lnTo>
                  <a:lnTo>
                    <a:pt x="0" y="685"/>
                  </a:lnTo>
                  <a:lnTo>
                    <a:pt x="355" y="1460"/>
                  </a:lnTo>
                  <a:lnTo>
                    <a:pt x="266" y="1993"/>
                  </a:lnTo>
                  <a:lnTo>
                    <a:pt x="1130" y="2349"/>
                  </a:lnTo>
                  <a:lnTo>
                    <a:pt x="2184" y="3251"/>
                  </a:lnTo>
                  <a:lnTo>
                    <a:pt x="2222" y="1295"/>
                  </a:lnTo>
                  <a:close/>
                </a:path>
                <a:path w="12065" h="3809">
                  <a:moveTo>
                    <a:pt x="11734" y="38"/>
                  </a:moveTo>
                  <a:lnTo>
                    <a:pt x="11074" y="50"/>
                  </a:lnTo>
                  <a:lnTo>
                    <a:pt x="10693" y="482"/>
                  </a:lnTo>
                  <a:lnTo>
                    <a:pt x="10426" y="1016"/>
                  </a:lnTo>
                  <a:lnTo>
                    <a:pt x="11112" y="1003"/>
                  </a:lnTo>
                  <a:lnTo>
                    <a:pt x="11442" y="558"/>
                  </a:lnTo>
                  <a:lnTo>
                    <a:pt x="11734" y="38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0" name="object 5230"/>
            <p:cNvSpPr/>
            <p:nvPr/>
          </p:nvSpPr>
          <p:spPr>
            <a:xfrm>
              <a:off x="12247304" y="695466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1" y="0"/>
                  </a:moveTo>
                  <a:lnTo>
                    <a:pt x="0" y="266"/>
                  </a:lnTo>
                  <a:lnTo>
                    <a:pt x="215" y="380"/>
                  </a:lnTo>
                  <a:lnTo>
                    <a:pt x="444" y="482"/>
                  </a:lnTo>
                  <a:lnTo>
                    <a:pt x="660" y="584"/>
                  </a:lnTo>
                  <a:lnTo>
                    <a:pt x="609" y="1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1" name="object 5231"/>
            <p:cNvSpPr/>
            <p:nvPr/>
          </p:nvSpPr>
          <p:spPr>
            <a:xfrm>
              <a:off x="12247516" y="69616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5588" y="0"/>
                  </a:moveTo>
                  <a:lnTo>
                    <a:pt x="3644" y="114"/>
                  </a:lnTo>
                  <a:lnTo>
                    <a:pt x="1651" y="63"/>
                  </a:lnTo>
                  <a:lnTo>
                    <a:pt x="0" y="1397"/>
                  </a:lnTo>
                  <a:lnTo>
                    <a:pt x="889" y="2184"/>
                  </a:lnTo>
                  <a:lnTo>
                    <a:pt x="2070" y="2552"/>
                  </a:lnTo>
                  <a:lnTo>
                    <a:pt x="2768" y="3594"/>
                  </a:lnTo>
                  <a:lnTo>
                    <a:pt x="3810" y="5105"/>
                  </a:lnTo>
                  <a:lnTo>
                    <a:pt x="4648" y="5029"/>
                  </a:lnTo>
                  <a:lnTo>
                    <a:pt x="5257" y="2247"/>
                  </a:lnTo>
                  <a:lnTo>
                    <a:pt x="6007" y="1803"/>
                  </a:lnTo>
                  <a:lnTo>
                    <a:pt x="6604" y="1231"/>
                  </a:lnTo>
                  <a:lnTo>
                    <a:pt x="6261" y="8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2" name="object 5232"/>
            <p:cNvSpPr/>
            <p:nvPr/>
          </p:nvSpPr>
          <p:spPr>
            <a:xfrm>
              <a:off x="12252773" y="695998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930" y="0"/>
                  </a:moveTo>
                  <a:lnTo>
                    <a:pt x="1219" y="406"/>
                  </a:lnTo>
                  <a:lnTo>
                    <a:pt x="0" y="355"/>
                  </a:lnTo>
                  <a:lnTo>
                    <a:pt x="330" y="1714"/>
                  </a:lnTo>
                  <a:lnTo>
                    <a:pt x="673" y="2120"/>
                  </a:lnTo>
                  <a:lnTo>
                    <a:pt x="1015" y="2552"/>
                  </a:lnTo>
                  <a:lnTo>
                    <a:pt x="1346" y="2946"/>
                  </a:lnTo>
                  <a:lnTo>
                    <a:pt x="2463" y="2616"/>
                  </a:lnTo>
                  <a:lnTo>
                    <a:pt x="3581" y="2298"/>
                  </a:lnTo>
                  <a:lnTo>
                    <a:pt x="3975" y="96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9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3" name="object 5233"/>
            <p:cNvSpPr/>
            <p:nvPr/>
          </p:nvSpPr>
          <p:spPr>
            <a:xfrm>
              <a:off x="12233660" y="6934128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8648" y="0"/>
                  </a:moveTo>
                  <a:lnTo>
                    <a:pt x="7670" y="482"/>
                  </a:lnTo>
                  <a:lnTo>
                    <a:pt x="7048" y="1790"/>
                  </a:lnTo>
                  <a:lnTo>
                    <a:pt x="6642" y="2705"/>
                  </a:lnTo>
                  <a:lnTo>
                    <a:pt x="6032" y="3441"/>
                  </a:lnTo>
                  <a:lnTo>
                    <a:pt x="4419" y="4381"/>
                  </a:lnTo>
                  <a:lnTo>
                    <a:pt x="4038" y="3975"/>
                  </a:lnTo>
                  <a:lnTo>
                    <a:pt x="3898" y="3276"/>
                  </a:lnTo>
                  <a:lnTo>
                    <a:pt x="3517" y="3390"/>
                  </a:lnTo>
                  <a:lnTo>
                    <a:pt x="2768" y="3670"/>
                  </a:lnTo>
                  <a:lnTo>
                    <a:pt x="2463" y="4495"/>
                  </a:lnTo>
                  <a:lnTo>
                    <a:pt x="1943" y="5003"/>
                  </a:lnTo>
                  <a:lnTo>
                    <a:pt x="990" y="4584"/>
                  </a:lnTo>
                  <a:lnTo>
                    <a:pt x="342" y="4737"/>
                  </a:lnTo>
                  <a:lnTo>
                    <a:pt x="0" y="4775"/>
                  </a:lnTo>
                  <a:lnTo>
                    <a:pt x="266" y="6172"/>
                  </a:lnTo>
                  <a:lnTo>
                    <a:pt x="1841" y="6451"/>
                  </a:lnTo>
                  <a:lnTo>
                    <a:pt x="2793" y="9131"/>
                  </a:lnTo>
                  <a:lnTo>
                    <a:pt x="4076" y="8623"/>
                  </a:lnTo>
                  <a:lnTo>
                    <a:pt x="5029" y="7937"/>
                  </a:lnTo>
                  <a:lnTo>
                    <a:pt x="4978" y="6692"/>
                  </a:lnTo>
                  <a:lnTo>
                    <a:pt x="5499" y="5994"/>
                  </a:lnTo>
                  <a:lnTo>
                    <a:pt x="6781" y="6388"/>
                  </a:lnTo>
                  <a:lnTo>
                    <a:pt x="8064" y="6819"/>
                  </a:lnTo>
                  <a:lnTo>
                    <a:pt x="8915" y="6845"/>
                  </a:lnTo>
                  <a:lnTo>
                    <a:pt x="8940" y="5143"/>
                  </a:lnTo>
                  <a:lnTo>
                    <a:pt x="8978" y="3936"/>
                  </a:lnTo>
                  <a:lnTo>
                    <a:pt x="10337" y="3492"/>
                  </a:lnTo>
                  <a:lnTo>
                    <a:pt x="10782" y="2489"/>
                  </a:lnTo>
                  <a:lnTo>
                    <a:pt x="10617" y="2285"/>
                  </a:lnTo>
                  <a:lnTo>
                    <a:pt x="10591" y="1904"/>
                  </a:lnTo>
                  <a:lnTo>
                    <a:pt x="10782" y="1803"/>
                  </a:lnTo>
                  <a:lnTo>
                    <a:pt x="11074" y="1828"/>
                  </a:lnTo>
                  <a:lnTo>
                    <a:pt x="11696" y="482"/>
                  </a:lnTo>
                  <a:lnTo>
                    <a:pt x="11036" y="190"/>
                  </a:lnTo>
                  <a:lnTo>
                    <a:pt x="10045" y="520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4" name="object 5234"/>
            <p:cNvSpPr/>
            <p:nvPr/>
          </p:nvSpPr>
          <p:spPr>
            <a:xfrm>
              <a:off x="12233286" y="693785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" y="0"/>
                  </a:moveTo>
                  <a:lnTo>
                    <a:pt x="0" y="101"/>
                  </a:lnTo>
                  <a:lnTo>
                    <a:pt x="126" y="419"/>
                  </a:lnTo>
                  <a:lnTo>
                    <a:pt x="241" y="736"/>
                  </a:lnTo>
                  <a:lnTo>
                    <a:pt x="380" y="1054"/>
                  </a:lnTo>
                  <a:lnTo>
                    <a:pt x="723" y="1003"/>
                  </a:lnTo>
                  <a:lnTo>
                    <a:pt x="1041" y="939"/>
                  </a:lnTo>
                  <a:lnTo>
                    <a:pt x="1384" y="863"/>
                  </a:lnTo>
                  <a:lnTo>
                    <a:pt x="965" y="596"/>
                  </a:lnTo>
                  <a:lnTo>
                    <a:pt x="571" y="29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5" name="object 5235"/>
            <p:cNvSpPr/>
            <p:nvPr/>
          </p:nvSpPr>
          <p:spPr>
            <a:xfrm>
              <a:off x="12221282" y="69429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342"/>
                  </a:lnTo>
                  <a:lnTo>
                    <a:pt x="203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6" name="object 5236"/>
            <p:cNvSpPr/>
            <p:nvPr/>
          </p:nvSpPr>
          <p:spPr>
            <a:xfrm>
              <a:off x="12256540" y="696779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015" y="0"/>
                  </a:moveTo>
                  <a:lnTo>
                    <a:pt x="571" y="1054"/>
                  </a:lnTo>
                  <a:lnTo>
                    <a:pt x="0" y="1892"/>
                  </a:lnTo>
                  <a:lnTo>
                    <a:pt x="88" y="2095"/>
                  </a:lnTo>
                  <a:lnTo>
                    <a:pt x="1193" y="2044"/>
                  </a:lnTo>
                  <a:lnTo>
                    <a:pt x="2324" y="2006"/>
                  </a:lnTo>
                  <a:lnTo>
                    <a:pt x="3428" y="1955"/>
                  </a:lnTo>
                  <a:lnTo>
                    <a:pt x="2920" y="1638"/>
                  </a:lnTo>
                  <a:lnTo>
                    <a:pt x="2425" y="1308"/>
                  </a:lnTo>
                  <a:lnTo>
                    <a:pt x="2349" y="622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7" name="object 5237"/>
            <p:cNvSpPr/>
            <p:nvPr/>
          </p:nvSpPr>
          <p:spPr>
            <a:xfrm>
              <a:off x="12250712" y="6963841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19989" y="3505"/>
                  </a:moveTo>
                  <a:lnTo>
                    <a:pt x="19939" y="1879"/>
                  </a:lnTo>
                  <a:lnTo>
                    <a:pt x="18719" y="1346"/>
                  </a:lnTo>
                  <a:lnTo>
                    <a:pt x="17551" y="774"/>
                  </a:lnTo>
                  <a:lnTo>
                    <a:pt x="15773" y="50"/>
                  </a:lnTo>
                  <a:lnTo>
                    <a:pt x="14744" y="0"/>
                  </a:lnTo>
                  <a:lnTo>
                    <a:pt x="14973" y="2781"/>
                  </a:lnTo>
                  <a:lnTo>
                    <a:pt x="14058" y="1790"/>
                  </a:lnTo>
                  <a:lnTo>
                    <a:pt x="12458" y="838"/>
                  </a:lnTo>
                  <a:lnTo>
                    <a:pt x="11760" y="939"/>
                  </a:lnTo>
                  <a:lnTo>
                    <a:pt x="10058" y="2082"/>
                  </a:lnTo>
                  <a:lnTo>
                    <a:pt x="9055" y="1778"/>
                  </a:lnTo>
                  <a:lnTo>
                    <a:pt x="8064" y="1244"/>
                  </a:lnTo>
                  <a:lnTo>
                    <a:pt x="6794" y="228"/>
                  </a:lnTo>
                  <a:lnTo>
                    <a:pt x="5194" y="2743"/>
                  </a:lnTo>
                  <a:lnTo>
                    <a:pt x="3721" y="520"/>
                  </a:lnTo>
                  <a:lnTo>
                    <a:pt x="3263" y="1054"/>
                  </a:lnTo>
                  <a:lnTo>
                    <a:pt x="2921" y="3276"/>
                  </a:lnTo>
                  <a:lnTo>
                    <a:pt x="876" y="3594"/>
                  </a:lnTo>
                  <a:lnTo>
                    <a:pt x="0" y="4953"/>
                  </a:lnTo>
                  <a:lnTo>
                    <a:pt x="228" y="5054"/>
                  </a:lnTo>
                  <a:lnTo>
                    <a:pt x="469" y="5092"/>
                  </a:lnTo>
                  <a:lnTo>
                    <a:pt x="711" y="5080"/>
                  </a:lnTo>
                  <a:lnTo>
                    <a:pt x="977" y="4838"/>
                  </a:lnTo>
                  <a:lnTo>
                    <a:pt x="1206" y="4826"/>
                  </a:lnTo>
                  <a:lnTo>
                    <a:pt x="1295" y="5245"/>
                  </a:lnTo>
                  <a:lnTo>
                    <a:pt x="1993" y="5588"/>
                  </a:lnTo>
                  <a:lnTo>
                    <a:pt x="2959" y="5448"/>
                  </a:lnTo>
                  <a:lnTo>
                    <a:pt x="4356" y="5778"/>
                  </a:lnTo>
                  <a:lnTo>
                    <a:pt x="5257" y="5638"/>
                  </a:lnTo>
                  <a:lnTo>
                    <a:pt x="5816" y="5842"/>
                  </a:lnTo>
                  <a:lnTo>
                    <a:pt x="6375" y="5003"/>
                  </a:lnTo>
                  <a:lnTo>
                    <a:pt x="6845" y="3937"/>
                  </a:lnTo>
                  <a:lnTo>
                    <a:pt x="8204" y="4584"/>
                  </a:lnTo>
                  <a:lnTo>
                    <a:pt x="8712" y="4152"/>
                  </a:lnTo>
                  <a:lnTo>
                    <a:pt x="9245" y="4279"/>
                  </a:lnTo>
                  <a:lnTo>
                    <a:pt x="9791" y="4521"/>
                  </a:lnTo>
                  <a:lnTo>
                    <a:pt x="11925" y="2844"/>
                  </a:lnTo>
                  <a:lnTo>
                    <a:pt x="14122" y="2501"/>
                  </a:lnTo>
                  <a:lnTo>
                    <a:pt x="16370" y="4279"/>
                  </a:lnTo>
                  <a:lnTo>
                    <a:pt x="17068" y="4673"/>
                  </a:lnTo>
                  <a:lnTo>
                    <a:pt x="17907" y="3937"/>
                  </a:lnTo>
                  <a:lnTo>
                    <a:pt x="18656" y="3022"/>
                  </a:lnTo>
                  <a:lnTo>
                    <a:pt x="19989" y="3505"/>
                  </a:lnTo>
                  <a:close/>
                </a:path>
              </a:pathLst>
            </a:custGeom>
            <a:solidFill>
              <a:srgbClr val="F061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8" name="object 5238"/>
            <p:cNvSpPr/>
            <p:nvPr/>
          </p:nvSpPr>
          <p:spPr>
            <a:xfrm>
              <a:off x="12251446" y="69686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69" y="0"/>
                  </a:moveTo>
                  <a:lnTo>
                    <a:pt x="253" y="12"/>
                  </a:lnTo>
                  <a:lnTo>
                    <a:pt x="0" y="241"/>
                  </a:lnTo>
                  <a:lnTo>
                    <a:pt x="355" y="393"/>
                  </a:lnTo>
                  <a:lnTo>
                    <a:pt x="558" y="40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39" name="object 5239"/>
            <p:cNvSpPr/>
            <p:nvPr/>
          </p:nvSpPr>
          <p:spPr>
            <a:xfrm>
              <a:off x="12253802" y="6848504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6003" y="7505"/>
                  </a:moveTo>
                  <a:lnTo>
                    <a:pt x="2235" y="7505"/>
                  </a:lnTo>
                  <a:lnTo>
                    <a:pt x="2501" y="11518"/>
                  </a:lnTo>
                  <a:lnTo>
                    <a:pt x="1498" y="12230"/>
                  </a:lnTo>
                  <a:lnTo>
                    <a:pt x="1346" y="12357"/>
                  </a:lnTo>
                  <a:lnTo>
                    <a:pt x="1221" y="12954"/>
                  </a:lnTo>
                  <a:lnTo>
                    <a:pt x="1587" y="13512"/>
                  </a:lnTo>
                  <a:lnTo>
                    <a:pt x="1244" y="14198"/>
                  </a:lnTo>
                  <a:lnTo>
                    <a:pt x="1044" y="15074"/>
                  </a:lnTo>
                  <a:lnTo>
                    <a:pt x="1003" y="15671"/>
                  </a:lnTo>
                  <a:lnTo>
                    <a:pt x="1422" y="15798"/>
                  </a:lnTo>
                  <a:lnTo>
                    <a:pt x="1993" y="15913"/>
                  </a:lnTo>
                  <a:lnTo>
                    <a:pt x="2540" y="15074"/>
                  </a:lnTo>
                  <a:lnTo>
                    <a:pt x="3035" y="13957"/>
                  </a:lnTo>
                  <a:lnTo>
                    <a:pt x="3149" y="13754"/>
                  </a:lnTo>
                  <a:lnTo>
                    <a:pt x="3238" y="13512"/>
                  </a:lnTo>
                  <a:lnTo>
                    <a:pt x="3441" y="13068"/>
                  </a:lnTo>
                  <a:lnTo>
                    <a:pt x="4419" y="12712"/>
                  </a:lnTo>
                  <a:lnTo>
                    <a:pt x="5888" y="12712"/>
                  </a:lnTo>
                  <a:lnTo>
                    <a:pt x="6045" y="12661"/>
                  </a:lnTo>
                  <a:lnTo>
                    <a:pt x="6824" y="12661"/>
                  </a:lnTo>
                  <a:lnTo>
                    <a:pt x="7239" y="11518"/>
                  </a:lnTo>
                  <a:lnTo>
                    <a:pt x="9017" y="10668"/>
                  </a:lnTo>
                  <a:lnTo>
                    <a:pt x="8623" y="8801"/>
                  </a:lnTo>
                  <a:lnTo>
                    <a:pt x="8496" y="8102"/>
                  </a:lnTo>
                  <a:lnTo>
                    <a:pt x="8978" y="7759"/>
                  </a:lnTo>
                  <a:lnTo>
                    <a:pt x="9273" y="7632"/>
                  </a:lnTo>
                  <a:lnTo>
                    <a:pt x="6172" y="7632"/>
                  </a:lnTo>
                  <a:lnTo>
                    <a:pt x="6003" y="7505"/>
                  </a:lnTo>
                  <a:close/>
                </a:path>
                <a:path w="12700" h="16509">
                  <a:moveTo>
                    <a:pt x="5888" y="12712"/>
                  </a:moveTo>
                  <a:lnTo>
                    <a:pt x="4419" y="12712"/>
                  </a:lnTo>
                  <a:lnTo>
                    <a:pt x="5067" y="12979"/>
                  </a:lnTo>
                  <a:lnTo>
                    <a:pt x="5888" y="12712"/>
                  </a:lnTo>
                  <a:close/>
                </a:path>
                <a:path w="12700" h="16509">
                  <a:moveTo>
                    <a:pt x="6824" y="12661"/>
                  </a:moveTo>
                  <a:lnTo>
                    <a:pt x="6045" y="12661"/>
                  </a:lnTo>
                  <a:lnTo>
                    <a:pt x="6718" y="12954"/>
                  </a:lnTo>
                  <a:lnTo>
                    <a:pt x="6824" y="12661"/>
                  </a:lnTo>
                  <a:close/>
                </a:path>
                <a:path w="12700" h="16509">
                  <a:moveTo>
                    <a:pt x="5057" y="6654"/>
                  </a:moveTo>
                  <a:lnTo>
                    <a:pt x="990" y="6654"/>
                  </a:lnTo>
                  <a:lnTo>
                    <a:pt x="927" y="6908"/>
                  </a:lnTo>
                  <a:lnTo>
                    <a:pt x="622" y="6908"/>
                  </a:lnTo>
                  <a:lnTo>
                    <a:pt x="0" y="8229"/>
                  </a:lnTo>
                  <a:lnTo>
                    <a:pt x="495" y="9156"/>
                  </a:lnTo>
                  <a:lnTo>
                    <a:pt x="2235" y="7505"/>
                  </a:lnTo>
                  <a:lnTo>
                    <a:pt x="6003" y="7505"/>
                  </a:lnTo>
                  <a:lnTo>
                    <a:pt x="5132" y="6832"/>
                  </a:lnTo>
                  <a:lnTo>
                    <a:pt x="5057" y="6654"/>
                  </a:lnTo>
                  <a:close/>
                </a:path>
                <a:path w="12700" h="16509">
                  <a:moveTo>
                    <a:pt x="12138" y="4826"/>
                  </a:moveTo>
                  <a:lnTo>
                    <a:pt x="5778" y="4826"/>
                  </a:lnTo>
                  <a:lnTo>
                    <a:pt x="6032" y="4914"/>
                  </a:lnTo>
                  <a:lnTo>
                    <a:pt x="7302" y="5270"/>
                  </a:lnTo>
                  <a:lnTo>
                    <a:pt x="6529" y="6108"/>
                  </a:lnTo>
                  <a:lnTo>
                    <a:pt x="6477" y="7378"/>
                  </a:lnTo>
                  <a:lnTo>
                    <a:pt x="6172" y="7632"/>
                  </a:lnTo>
                  <a:lnTo>
                    <a:pt x="9273" y="7632"/>
                  </a:lnTo>
                  <a:lnTo>
                    <a:pt x="11087" y="6908"/>
                  </a:lnTo>
                  <a:lnTo>
                    <a:pt x="11836" y="5664"/>
                  </a:lnTo>
                  <a:lnTo>
                    <a:pt x="12138" y="4826"/>
                  </a:lnTo>
                  <a:close/>
                </a:path>
                <a:path w="12700" h="16509">
                  <a:moveTo>
                    <a:pt x="632" y="6907"/>
                  </a:moveTo>
                  <a:close/>
                </a:path>
                <a:path w="12700" h="16509">
                  <a:moveTo>
                    <a:pt x="723" y="6896"/>
                  </a:moveTo>
                  <a:lnTo>
                    <a:pt x="927" y="6908"/>
                  </a:lnTo>
                  <a:lnTo>
                    <a:pt x="723" y="6896"/>
                  </a:lnTo>
                  <a:close/>
                </a:path>
                <a:path w="12700" h="16509">
                  <a:moveTo>
                    <a:pt x="2425" y="1625"/>
                  </a:moveTo>
                  <a:lnTo>
                    <a:pt x="850" y="2870"/>
                  </a:lnTo>
                  <a:lnTo>
                    <a:pt x="927" y="4699"/>
                  </a:lnTo>
                  <a:lnTo>
                    <a:pt x="1041" y="5168"/>
                  </a:lnTo>
                  <a:lnTo>
                    <a:pt x="876" y="5283"/>
                  </a:lnTo>
                  <a:lnTo>
                    <a:pt x="578" y="5283"/>
                  </a:lnTo>
                  <a:lnTo>
                    <a:pt x="185" y="6108"/>
                  </a:lnTo>
                  <a:lnTo>
                    <a:pt x="63" y="6654"/>
                  </a:lnTo>
                  <a:lnTo>
                    <a:pt x="632" y="6907"/>
                  </a:lnTo>
                  <a:lnTo>
                    <a:pt x="876" y="6654"/>
                  </a:lnTo>
                  <a:lnTo>
                    <a:pt x="5057" y="6654"/>
                  </a:lnTo>
                  <a:lnTo>
                    <a:pt x="4826" y="6108"/>
                  </a:lnTo>
                  <a:lnTo>
                    <a:pt x="5134" y="5283"/>
                  </a:lnTo>
                  <a:lnTo>
                    <a:pt x="584" y="5270"/>
                  </a:lnTo>
                  <a:lnTo>
                    <a:pt x="5139" y="5270"/>
                  </a:lnTo>
                  <a:lnTo>
                    <a:pt x="5219" y="5054"/>
                  </a:lnTo>
                  <a:lnTo>
                    <a:pt x="5778" y="4826"/>
                  </a:lnTo>
                  <a:lnTo>
                    <a:pt x="12138" y="4826"/>
                  </a:lnTo>
                  <a:lnTo>
                    <a:pt x="12344" y="4254"/>
                  </a:lnTo>
                  <a:lnTo>
                    <a:pt x="11986" y="4064"/>
                  </a:lnTo>
                  <a:lnTo>
                    <a:pt x="5181" y="4064"/>
                  </a:lnTo>
                  <a:lnTo>
                    <a:pt x="2425" y="1625"/>
                  </a:lnTo>
                  <a:close/>
                </a:path>
                <a:path w="12700" h="16509">
                  <a:moveTo>
                    <a:pt x="10172" y="0"/>
                  </a:moveTo>
                  <a:lnTo>
                    <a:pt x="8724" y="0"/>
                  </a:lnTo>
                  <a:lnTo>
                    <a:pt x="7899" y="1371"/>
                  </a:lnTo>
                  <a:lnTo>
                    <a:pt x="5549" y="1905"/>
                  </a:lnTo>
                  <a:lnTo>
                    <a:pt x="5181" y="4064"/>
                  </a:lnTo>
                  <a:lnTo>
                    <a:pt x="11986" y="4064"/>
                  </a:lnTo>
                  <a:lnTo>
                    <a:pt x="10020" y="3060"/>
                  </a:lnTo>
                  <a:lnTo>
                    <a:pt x="9897" y="1905"/>
                  </a:lnTo>
                  <a:lnTo>
                    <a:pt x="9915" y="1371"/>
                  </a:lnTo>
                  <a:lnTo>
                    <a:pt x="10172" y="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0" name="object 5240"/>
            <p:cNvSpPr/>
            <p:nvPr/>
          </p:nvSpPr>
          <p:spPr>
            <a:xfrm>
              <a:off x="12250674" y="6853110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390" y="1333"/>
                  </a:moveTo>
                  <a:lnTo>
                    <a:pt x="3060" y="1206"/>
                  </a:lnTo>
                  <a:lnTo>
                    <a:pt x="2717" y="1003"/>
                  </a:lnTo>
                  <a:lnTo>
                    <a:pt x="2374" y="1257"/>
                  </a:lnTo>
                  <a:lnTo>
                    <a:pt x="2616" y="1511"/>
                  </a:lnTo>
                  <a:lnTo>
                    <a:pt x="2832" y="1752"/>
                  </a:lnTo>
                  <a:lnTo>
                    <a:pt x="3073" y="1993"/>
                  </a:lnTo>
                  <a:lnTo>
                    <a:pt x="3175" y="1778"/>
                  </a:lnTo>
                  <a:lnTo>
                    <a:pt x="3289" y="1549"/>
                  </a:lnTo>
                  <a:lnTo>
                    <a:pt x="3390" y="1333"/>
                  </a:lnTo>
                  <a:close/>
                </a:path>
                <a:path w="6350" h="14604">
                  <a:moveTo>
                    <a:pt x="3746" y="2311"/>
                  </a:moveTo>
                  <a:lnTo>
                    <a:pt x="3517" y="2209"/>
                  </a:lnTo>
                  <a:lnTo>
                    <a:pt x="3314" y="2108"/>
                  </a:lnTo>
                  <a:lnTo>
                    <a:pt x="3073" y="1993"/>
                  </a:lnTo>
                  <a:lnTo>
                    <a:pt x="2844" y="2565"/>
                  </a:lnTo>
                  <a:lnTo>
                    <a:pt x="2730" y="3111"/>
                  </a:lnTo>
                  <a:lnTo>
                    <a:pt x="3149" y="3644"/>
                  </a:lnTo>
                  <a:lnTo>
                    <a:pt x="3352" y="3200"/>
                  </a:lnTo>
                  <a:lnTo>
                    <a:pt x="3543" y="2743"/>
                  </a:lnTo>
                  <a:lnTo>
                    <a:pt x="3746" y="2311"/>
                  </a:lnTo>
                  <a:close/>
                </a:path>
                <a:path w="6350" h="14604">
                  <a:moveTo>
                    <a:pt x="4165" y="304"/>
                  </a:moveTo>
                  <a:lnTo>
                    <a:pt x="4064" y="101"/>
                  </a:lnTo>
                  <a:lnTo>
                    <a:pt x="3911" y="215"/>
                  </a:lnTo>
                  <a:lnTo>
                    <a:pt x="3810" y="444"/>
                  </a:lnTo>
                  <a:lnTo>
                    <a:pt x="3708" y="660"/>
                  </a:lnTo>
                  <a:lnTo>
                    <a:pt x="4013" y="698"/>
                  </a:lnTo>
                  <a:lnTo>
                    <a:pt x="4165" y="558"/>
                  </a:lnTo>
                  <a:lnTo>
                    <a:pt x="4165" y="304"/>
                  </a:lnTo>
                  <a:close/>
                </a:path>
                <a:path w="6350" h="14604">
                  <a:moveTo>
                    <a:pt x="6299" y="11912"/>
                  </a:moveTo>
                  <a:lnTo>
                    <a:pt x="6032" y="11315"/>
                  </a:lnTo>
                  <a:lnTo>
                    <a:pt x="5664" y="10464"/>
                  </a:lnTo>
                  <a:lnTo>
                    <a:pt x="5118" y="11315"/>
                  </a:lnTo>
                  <a:lnTo>
                    <a:pt x="4559" y="11188"/>
                  </a:lnTo>
                  <a:lnTo>
                    <a:pt x="4140" y="11061"/>
                  </a:lnTo>
                  <a:lnTo>
                    <a:pt x="4203" y="10287"/>
                  </a:lnTo>
                  <a:lnTo>
                    <a:pt x="4368" y="9588"/>
                  </a:lnTo>
                  <a:lnTo>
                    <a:pt x="4546" y="9220"/>
                  </a:lnTo>
                  <a:lnTo>
                    <a:pt x="4521" y="8610"/>
                  </a:lnTo>
                  <a:lnTo>
                    <a:pt x="4254" y="8204"/>
                  </a:lnTo>
                  <a:lnTo>
                    <a:pt x="3949" y="8636"/>
                  </a:lnTo>
                  <a:lnTo>
                    <a:pt x="3708" y="9220"/>
                  </a:lnTo>
                  <a:lnTo>
                    <a:pt x="2984" y="8839"/>
                  </a:lnTo>
                  <a:lnTo>
                    <a:pt x="2857" y="8636"/>
                  </a:lnTo>
                  <a:lnTo>
                    <a:pt x="3175" y="7797"/>
                  </a:lnTo>
                  <a:lnTo>
                    <a:pt x="3746" y="8064"/>
                  </a:lnTo>
                  <a:lnTo>
                    <a:pt x="4254" y="8204"/>
                  </a:lnTo>
                  <a:lnTo>
                    <a:pt x="4343" y="8064"/>
                  </a:lnTo>
                  <a:lnTo>
                    <a:pt x="4457" y="7797"/>
                  </a:lnTo>
                  <a:lnTo>
                    <a:pt x="4622" y="7620"/>
                  </a:lnTo>
                  <a:lnTo>
                    <a:pt x="5638" y="6908"/>
                  </a:lnTo>
                  <a:lnTo>
                    <a:pt x="5448" y="4546"/>
                  </a:lnTo>
                  <a:lnTo>
                    <a:pt x="5359" y="2895"/>
                  </a:lnTo>
                  <a:lnTo>
                    <a:pt x="3619" y="4546"/>
                  </a:lnTo>
                  <a:lnTo>
                    <a:pt x="3149" y="3644"/>
                  </a:lnTo>
                  <a:lnTo>
                    <a:pt x="3200" y="5549"/>
                  </a:lnTo>
                  <a:lnTo>
                    <a:pt x="1866" y="6819"/>
                  </a:lnTo>
                  <a:lnTo>
                    <a:pt x="990" y="8305"/>
                  </a:lnTo>
                  <a:lnTo>
                    <a:pt x="1206" y="8610"/>
                  </a:lnTo>
                  <a:lnTo>
                    <a:pt x="1282" y="9220"/>
                  </a:lnTo>
                  <a:lnTo>
                    <a:pt x="1041" y="9956"/>
                  </a:lnTo>
                  <a:lnTo>
                    <a:pt x="0" y="12547"/>
                  </a:lnTo>
                  <a:lnTo>
                    <a:pt x="2463" y="13843"/>
                  </a:lnTo>
                  <a:lnTo>
                    <a:pt x="3340" y="12954"/>
                  </a:lnTo>
                  <a:lnTo>
                    <a:pt x="4089" y="13157"/>
                  </a:lnTo>
                  <a:lnTo>
                    <a:pt x="4762" y="14109"/>
                  </a:lnTo>
                  <a:lnTo>
                    <a:pt x="5130" y="12954"/>
                  </a:lnTo>
                  <a:lnTo>
                    <a:pt x="6299" y="11912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1" name="object 5241"/>
            <p:cNvSpPr/>
            <p:nvPr/>
          </p:nvSpPr>
          <p:spPr>
            <a:xfrm>
              <a:off x="12273661" y="6861962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16929" y="2832"/>
                  </a:moveTo>
                  <a:lnTo>
                    <a:pt x="16484" y="1422"/>
                  </a:lnTo>
                  <a:lnTo>
                    <a:pt x="14732" y="1282"/>
                  </a:lnTo>
                  <a:lnTo>
                    <a:pt x="14147" y="0"/>
                  </a:lnTo>
                  <a:lnTo>
                    <a:pt x="13081" y="1244"/>
                  </a:lnTo>
                  <a:lnTo>
                    <a:pt x="11785" y="546"/>
                  </a:lnTo>
                  <a:lnTo>
                    <a:pt x="9486" y="114"/>
                  </a:lnTo>
                  <a:lnTo>
                    <a:pt x="9080" y="723"/>
                  </a:lnTo>
                  <a:lnTo>
                    <a:pt x="8636" y="1473"/>
                  </a:lnTo>
                  <a:lnTo>
                    <a:pt x="7493" y="3187"/>
                  </a:lnTo>
                  <a:lnTo>
                    <a:pt x="5689" y="3987"/>
                  </a:lnTo>
                  <a:lnTo>
                    <a:pt x="2476" y="3543"/>
                  </a:lnTo>
                  <a:lnTo>
                    <a:pt x="2590" y="4419"/>
                  </a:lnTo>
                  <a:lnTo>
                    <a:pt x="1041" y="6388"/>
                  </a:lnTo>
                  <a:lnTo>
                    <a:pt x="1981" y="8064"/>
                  </a:lnTo>
                  <a:lnTo>
                    <a:pt x="1663" y="9575"/>
                  </a:lnTo>
                  <a:lnTo>
                    <a:pt x="1092" y="9982"/>
                  </a:lnTo>
                  <a:lnTo>
                    <a:pt x="546" y="9867"/>
                  </a:lnTo>
                  <a:lnTo>
                    <a:pt x="0" y="9626"/>
                  </a:lnTo>
                  <a:lnTo>
                    <a:pt x="63" y="10287"/>
                  </a:lnTo>
                  <a:lnTo>
                    <a:pt x="482" y="10642"/>
                  </a:lnTo>
                  <a:lnTo>
                    <a:pt x="1028" y="10922"/>
                  </a:lnTo>
                  <a:lnTo>
                    <a:pt x="2171" y="11442"/>
                  </a:lnTo>
                  <a:lnTo>
                    <a:pt x="2641" y="12446"/>
                  </a:lnTo>
                  <a:lnTo>
                    <a:pt x="2374" y="13563"/>
                  </a:lnTo>
                  <a:lnTo>
                    <a:pt x="1892" y="15265"/>
                  </a:lnTo>
                  <a:lnTo>
                    <a:pt x="3543" y="17741"/>
                  </a:lnTo>
                  <a:lnTo>
                    <a:pt x="4635" y="17741"/>
                  </a:lnTo>
                  <a:lnTo>
                    <a:pt x="6070" y="18592"/>
                  </a:lnTo>
                  <a:lnTo>
                    <a:pt x="6477" y="16662"/>
                  </a:lnTo>
                  <a:lnTo>
                    <a:pt x="6273" y="16421"/>
                  </a:lnTo>
                  <a:lnTo>
                    <a:pt x="6426" y="16230"/>
                  </a:lnTo>
                  <a:lnTo>
                    <a:pt x="6718" y="15976"/>
                  </a:lnTo>
                  <a:lnTo>
                    <a:pt x="7035" y="13690"/>
                  </a:lnTo>
                  <a:lnTo>
                    <a:pt x="6692" y="13246"/>
                  </a:lnTo>
                  <a:lnTo>
                    <a:pt x="6197" y="12814"/>
                  </a:lnTo>
                  <a:lnTo>
                    <a:pt x="6832" y="12128"/>
                  </a:lnTo>
                  <a:lnTo>
                    <a:pt x="7340" y="12319"/>
                  </a:lnTo>
                  <a:lnTo>
                    <a:pt x="7645" y="12369"/>
                  </a:lnTo>
                  <a:lnTo>
                    <a:pt x="8636" y="11988"/>
                  </a:lnTo>
                  <a:lnTo>
                    <a:pt x="9944" y="10883"/>
                  </a:lnTo>
                  <a:lnTo>
                    <a:pt x="8763" y="10274"/>
                  </a:lnTo>
                  <a:lnTo>
                    <a:pt x="7531" y="9982"/>
                  </a:lnTo>
                  <a:lnTo>
                    <a:pt x="5372" y="10375"/>
                  </a:lnTo>
                  <a:lnTo>
                    <a:pt x="4838" y="9664"/>
                  </a:lnTo>
                  <a:lnTo>
                    <a:pt x="4660" y="8166"/>
                  </a:lnTo>
                  <a:lnTo>
                    <a:pt x="8001" y="6946"/>
                  </a:lnTo>
                  <a:lnTo>
                    <a:pt x="10642" y="7721"/>
                  </a:lnTo>
                  <a:lnTo>
                    <a:pt x="12522" y="10185"/>
                  </a:lnTo>
                  <a:lnTo>
                    <a:pt x="11874" y="10566"/>
                  </a:lnTo>
                  <a:lnTo>
                    <a:pt x="11531" y="10998"/>
                  </a:lnTo>
                  <a:lnTo>
                    <a:pt x="10248" y="11938"/>
                  </a:lnTo>
                  <a:lnTo>
                    <a:pt x="10922" y="12268"/>
                  </a:lnTo>
                  <a:lnTo>
                    <a:pt x="11684" y="14427"/>
                  </a:lnTo>
                  <a:lnTo>
                    <a:pt x="12331" y="14744"/>
                  </a:lnTo>
                  <a:lnTo>
                    <a:pt x="13741" y="13589"/>
                  </a:lnTo>
                  <a:lnTo>
                    <a:pt x="14185" y="13373"/>
                  </a:lnTo>
                  <a:lnTo>
                    <a:pt x="14566" y="13119"/>
                  </a:lnTo>
                  <a:lnTo>
                    <a:pt x="15519" y="13030"/>
                  </a:lnTo>
                  <a:lnTo>
                    <a:pt x="15074" y="12268"/>
                  </a:lnTo>
                  <a:lnTo>
                    <a:pt x="15189" y="11785"/>
                  </a:lnTo>
                  <a:lnTo>
                    <a:pt x="14528" y="11493"/>
                  </a:lnTo>
                  <a:lnTo>
                    <a:pt x="14046" y="11696"/>
                  </a:lnTo>
                  <a:lnTo>
                    <a:pt x="13335" y="11671"/>
                  </a:lnTo>
                  <a:lnTo>
                    <a:pt x="13677" y="9448"/>
                  </a:lnTo>
                  <a:lnTo>
                    <a:pt x="13728" y="7645"/>
                  </a:lnTo>
                  <a:lnTo>
                    <a:pt x="15087" y="5194"/>
                  </a:lnTo>
                  <a:lnTo>
                    <a:pt x="15697" y="4838"/>
                  </a:lnTo>
                  <a:lnTo>
                    <a:pt x="16624" y="5181"/>
                  </a:lnTo>
                  <a:lnTo>
                    <a:pt x="16929" y="2832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2" name="object 5242"/>
            <p:cNvSpPr/>
            <p:nvPr/>
          </p:nvSpPr>
          <p:spPr>
            <a:xfrm>
              <a:off x="12259981" y="6861215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59" h="20320">
                  <a:moveTo>
                    <a:pt x="11070" y="13055"/>
                  </a:moveTo>
                  <a:lnTo>
                    <a:pt x="7988" y="13055"/>
                  </a:lnTo>
                  <a:lnTo>
                    <a:pt x="9169" y="13855"/>
                  </a:lnTo>
                  <a:lnTo>
                    <a:pt x="10490" y="16205"/>
                  </a:lnTo>
                  <a:lnTo>
                    <a:pt x="10655" y="17145"/>
                  </a:lnTo>
                  <a:lnTo>
                    <a:pt x="10960" y="18034"/>
                  </a:lnTo>
                  <a:lnTo>
                    <a:pt x="13335" y="19913"/>
                  </a:lnTo>
                  <a:lnTo>
                    <a:pt x="13462" y="18884"/>
                  </a:lnTo>
                  <a:lnTo>
                    <a:pt x="12115" y="17843"/>
                  </a:lnTo>
                  <a:lnTo>
                    <a:pt x="14097" y="15252"/>
                  </a:lnTo>
                  <a:lnTo>
                    <a:pt x="12192" y="14897"/>
                  </a:lnTo>
                  <a:lnTo>
                    <a:pt x="11188" y="14058"/>
                  </a:lnTo>
                  <a:lnTo>
                    <a:pt x="10863" y="13665"/>
                  </a:lnTo>
                  <a:lnTo>
                    <a:pt x="10692" y="13398"/>
                  </a:lnTo>
                  <a:lnTo>
                    <a:pt x="11070" y="13055"/>
                  </a:lnTo>
                  <a:close/>
                </a:path>
                <a:path w="22859" h="20320">
                  <a:moveTo>
                    <a:pt x="6477" y="14058"/>
                  </a:moveTo>
                  <a:lnTo>
                    <a:pt x="4864" y="14058"/>
                  </a:lnTo>
                  <a:lnTo>
                    <a:pt x="4940" y="14249"/>
                  </a:lnTo>
                  <a:lnTo>
                    <a:pt x="4597" y="14262"/>
                  </a:lnTo>
                  <a:lnTo>
                    <a:pt x="4292" y="14947"/>
                  </a:lnTo>
                  <a:lnTo>
                    <a:pt x="5613" y="15544"/>
                  </a:lnTo>
                  <a:lnTo>
                    <a:pt x="6248" y="14211"/>
                  </a:lnTo>
                  <a:lnTo>
                    <a:pt x="6477" y="14058"/>
                  </a:lnTo>
                  <a:close/>
                </a:path>
                <a:path w="22859" h="20320">
                  <a:moveTo>
                    <a:pt x="2745" y="12518"/>
                  </a:moveTo>
                  <a:lnTo>
                    <a:pt x="2580" y="12536"/>
                  </a:lnTo>
                  <a:lnTo>
                    <a:pt x="2085" y="12677"/>
                  </a:lnTo>
                  <a:lnTo>
                    <a:pt x="1950" y="13055"/>
                  </a:lnTo>
                  <a:lnTo>
                    <a:pt x="2305" y="13665"/>
                  </a:lnTo>
                  <a:lnTo>
                    <a:pt x="2286" y="14935"/>
                  </a:lnTo>
                  <a:lnTo>
                    <a:pt x="3619" y="14617"/>
                  </a:lnTo>
                  <a:lnTo>
                    <a:pt x="3949" y="14516"/>
                  </a:lnTo>
                  <a:lnTo>
                    <a:pt x="4597" y="14262"/>
                  </a:lnTo>
                  <a:lnTo>
                    <a:pt x="4864" y="14058"/>
                  </a:lnTo>
                  <a:lnTo>
                    <a:pt x="6477" y="14058"/>
                  </a:lnTo>
                  <a:lnTo>
                    <a:pt x="7988" y="13055"/>
                  </a:lnTo>
                  <a:lnTo>
                    <a:pt x="11070" y="13055"/>
                  </a:lnTo>
                  <a:lnTo>
                    <a:pt x="3505" y="13004"/>
                  </a:lnTo>
                  <a:lnTo>
                    <a:pt x="3162" y="12839"/>
                  </a:lnTo>
                  <a:lnTo>
                    <a:pt x="2745" y="12518"/>
                  </a:lnTo>
                  <a:close/>
                </a:path>
                <a:path w="22859" h="20320">
                  <a:moveTo>
                    <a:pt x="14399" y="11506"/>
                  </a:moveTo>
                  <a:lnTo>
                    <a:pt x="2946" y="11506"/>
                  </a:lnTo>
                  <a:lnTo>
                    <a:pt x="3527" y="11988"/>
                  </a:lnTo>
                  <a:lnTo>
                    <a:pt x="3695" y="12344"/>
                  </a:lnTo>
                  <a:lnTo>
                    <a:pt x="3060" y="12484"/>
                  </a:lnTo>
                  <a:lnTo>
                    <a:pt x="3505" y="13004"/>
                  </a:lnTo>
                  <a:lnTo>
                    <a:pt x="11137" y="13004"/>
                  </a:lnTo>
                  <a:lnTo>
                    <a:pt x="11493" y="13398"/>
                  </a:lnTo>
                  <a:lnTo>
                    <a:pt x="12242" y="13741"/>
                  </a:lnTo>
                  <a:lnTo>
                    <a:pt x="12954" y="14211"/>
                  </a:lnTo>
                  <a:lnTo>
                    <a:pt x="13792" y="13665"/>
                  </a:lnTo>
                  <a:lnTo>
                    <a:pt x="13360" y="13335"/>
                  </a:lnTo>
                  <a:lnTo>
                    <a:pt x="12687" y="13055"/>
                  </a:lnTo>
                  <a:lnTo>
                    <a:pt x="13436" y="11988"/>
                  </a:lnTo>
                  <a:lnTo>
                    <a:pt x="14560" y="11988"/>
                  </a:lnTo>
                  <a:lnTo>
                    <a:pt x="14719" y="11658"/>
                  </a:lnTo>
                  <a:lnTo>
                    <a:pt x="14399" y="11506"/>
                  </a:lnTo>
                  <a:close/>
                </a:path>
                <a:path w="22859" h="20320">
                  <a:moveTo>
                    <a:pt x="2258" y="12317"/>
                  </a:moveTo>
                  <a:lnTo>
                    <a:pt x="2006" y="12700"/>
                  </a:lnTo>
                  <a:lnTo>
                    <a:pt x="2717" y="12496"/>
                  </a:lnTo>
                  <a:lnTo>
                    <a:pt x="3060" y="12484"/>
                  </a:lnTo>
                  <a:lnTo>
                    <a:pt x="2258" y="12317"/>
                  </a:lnTo>
                  <a:close/>
                </a:path>
                <a:path w="22859" h="20320">
                  <a:moveTo>
                    <a:pt x="2943" y="12496"/>
                  </a:moveTo>
                  <a:lnTo>
                    <a:pt x="2717" y="12496"/>
                  </a:lnTo>
                  <a:lnTo>
                    <a:pt x="2943" y="12496"/>
                  </a:lnTo>
                  <a:close/>
                </a:path>
                <a:path w="22859" h="20320">
                  <a:moveTo>
                    <a:pt x="14560" y="11988"/>
                  </a:moveTo>
                  <a:lnTo>
                    <a:pt x="13436" y="11988"/>
                  </a:lnTo>
                  <a:lnTo>
                    <a:pt x="13970" y="12192"/>
                  </a:lnTo>
                  <a:lnTo>
                    <a:pt x="14401" y="12319"/>
                  </a:lnTo>
                  <a:lnTo>
                    <a:pt x="14560" y="11988"/>
                  </a:lnTo>
                  <a:close/>
                </a:path>
                <a:path w="22859" h="20320">
                  <a:moveTo>
                    <a:pt x="11380" y="8496"/>
                  </a:moveTo>
                  <a:lnTo>
                    <a:pt x="1892" y="8496"/>
                  </a:lnTo>
                  <a:lnTo>
                    <a:pt x="2095" y="8597"/>
                  </a:lnTo>
                  <a:lnTo>
                    <a:pt x="2120" y="9067"/>
                  </a:lnTo>
                  <a:lnTo>
                    <a:pt x="1168" y="9448"/>
                  </a:lnTo>
                  <a:lnTo>
                    <a:pt x="1397" y="10007"/>
                  </a:lnTo>
                  <a:lnTo>
                    <a:pt x="1408" y="10363"/>
                  </a:lnTo>
                  <a:lnTo>
                    <a:pt x="0" y="11404"/>
                  </a:lnTo>
                  <a:lnTo>
                    <a:pt x="2019" y="12268"/>
                  </a:lnTo>
                  <a:lnTo>
                    <a:pt x="2258" y="12317"/>
                  </a:lnTo>
                  <a:lnTo>
                    <a:pt x="2641" y="11734"/>
                  </a:lnTo>
                  <a:lnTo>
                    <a:pt x="2946" y="11506"/>
                  </a:lnTo>
                  <a:lnTo>
                    <a:pt x="14399" y="11506"/>
                  </a:lnTo>
                  <a:lnTo>
                    <a:pt x="14160" y="11391"/>
                  </a:lnTo>
                  <a:lnTo>
                    <a:pt x="13741" y="11036"/>
                  </a:lnTo>
                  <a:lnTo>
                    <a:pt x="13690" y="10363"/>
                  </a:lnTo>
                  <a:lnTo>
                    <a:pt x="13284" y="10147"/>
                  </a:lnTo>
                  <a:lnTo>
                    <a:pt x="12750" y="10007"/>
                  </a:lnTo>
                  <a:lnTo>
                    <a:pt x="12458" y="9664"/>
                  </a:lnTo>
                  <a:lnTo>
                    <a:pt x="11380" y="8496"/>
                  </a:lnTo>
                  <a:close/>
                </a:path>
                <a:path w="22859" h="20320">
                  <a:moveTo>
                    <a:pt x="2451" y="5194"/>
                  </a:moveTo>
                  <a:lnTo>
                    <a:pt x="1201" y="8013"/>
                  </a:lnTo>
                  <a:lnTo>
                    <a:pt x="1074" y="8597"/>
                  </a:lnTo>
                  <a:lnTo>
                    <a:pt x="1485" y="8788"/>
                  </a:lnTo>
                  <a:lnTo>
                    <a:pt x="1892" y="8496"/>
                  </a:lnTo>
                  <a:lnTo>
                    <a:pt x="11380" y="8496"/>
                  </a:lnTo>
                  <a:lnTo>
                    <a:pt x="11111" y="8204"/>
                  </a:lnTo>
                  <a:lnTo>
                    <a:pt x="1701" y="8204"/>
                  </a:lnTo>
                  <a:lnTo>
                    <a:pt x="2959" y="5461"/>
                  </a:lnTo>
                  <a:lnTo>
                    <a:pt x="2451" y="5194"/>
                  </a:lnTo>
                  <a:close/>
                </a:path>
                <a:path w="22859" h="20320">
                  <a:moveTo>
                    <a:pt x="4368" y="5867"/>
                  </a:moveTo>
                  <a:lnTo>
                    <a:pt x="1701" y="8204"/>
                  </a:lnTo>
                  <a:lnTo>
                    <a:pt x="11111" y="8204"/>
                  </a:lnTo>
                  <a:lnTo>
                    <a:pt x="11170" y="8013"/>
                  </a:lnTo>
                  <a:lnTo>
                    <a:pt x="6515" y="8013"/>
                  </a:lnTo>
                  <a:lnTo>
                    <a:pt x="5740" y="7454"/>
                  </a:lnTo>
                  <a:lnTo>
                    <a:pt x="5995" y="6908"/>
                  </a:lnTo>
                  <a:lnTo>
                    <a:pt x="5979" y="6057"/>
                  </a:lnTo>
                  <a:lnTo>
                    <a:pt x="5295" y="6057"/>
                  </a:lnTo>
                  <a:lnTo>
                    <a:pt x="4368" y="5867"/>
                  </a:lnTo>
                  <a:close/>
                </a:path>
                <a:path w="22859" h="20320">
                  <a:moveTo>
                    <a:pt x="14488" y="6299"/>
                  </a:moveTo>
                  <a:lnTo>
                    <a:pt x="7556" y="6299"/>
                  </a:lnTo>
                  <a:lnTo>
                    <a:pt x="7137" y="7620"/>
                  </a:lnTo>
                  <a:lnTo>
                    <a:pt x="6515" y="8013"/>
                  </a:lnTo>
                  <a:lnTo>
                    <a:pt x="11170" y="8013"/>
                  </a:lnTo>
                  <a:lnTo>
                    <a:pt x="13919" y="6908"/>
                  </a:lnTo>
                  <a:lnTo>
                    <a:pt x="14516" y="6515"/>
                  </a:lnTo>
                  <a:lnTo>
                    <a:pt x="14488" y="6299"/>
                  </a:lnTo>
                  <a:close/>
                </a:path>
                <a:path w="22859" h="20320">
                  <a:moveTo>
                    <a:pt x="11417" y="1219"/>
                  </a:moveTo>
                  <a:lnTo>
                    <a:pt x="9213" y="2400"/>
                  </a:lnTo>
                  <a:lnTo>
                    <a:pt x="7988" y="4635"/>
                  </a:lnTo>
                  <a:lnTo>
                    <a:pt x="5969" y="6007"/>
                  </a:lnTo>
                  <a:lnTo>
                    <a:pt x="6464" y="6400"/>
                  </a:lnTo>
                  <a:lnTo>
                    <a:pt x="7556" y="6299"/>
                  </a:lnTo>
                  <a:lnTo>
                    <a:pt x="14488" y="6299"/>
                  </a:lnTo>
                  <a:lnTo>
                    <a:pt x="14367" y="5346"/>
                  </a:lnTo>
                  <a:lnTo>
                    <a:pt x="14325" y="5156"/>
                  </a:lnTo>
                  <a:lnTo>
                    <a:pt x="14084" y="4546"/>
                  </a:lnTo>
                  <a:lnTo>
                    <a:pt x="16196" y="4546"/>
                  </a:lnTo>
                  <a:lnTo>
                    <a:pt x="16167" y="4292"/>
                  </a:lnTo>
                  <a:lnTo>
                    <a:pt x="20376" y="4292"/>
                  </a:lnTo>
                  <a:lnTo>
                    <a:pt x="21183" y="3937"/>
                  </a:lnTo>
                  <a:lnTo>
                    <a:pt x="21457" y="3517"/>
                  </a:lnTo>
                  <a:lnTo>
                    <a:pt x="15709" y="3517"/>
                  </a:lnTo>
                  <a:lnTo>
                    <a:pt x="13995" y="3302"/>
                  </a:lnTo>
                  <a:lnTo>
                    <a:pt x="10769" y="3213"/>
                  </a:lnTo>
                  <a:lnTo>
                    <a:pt x="12008" y="2209"/>
                  </a:lnTo>
                  <a:lnTo>
                    <a:pt x="12103" y="1549"/>
                  </a:lnTo>
                  <a:lnTo>
                    <a:pt x="11417" y="1219"/>
                  </a:lnTo>
                  <a:close/>
                </a:path>
                <a:path w="22859" h="20320">
                  <a:moveTo>
                    <a:pt x="5969" y="6007"/>
                  </a:moveTo>
                  <a:lnTo>
                    <a:pt x="5295" y="6057"/>
                  </a:lnTo>
                  <a:lnTo>
                    <a:pt x="5979" y="6057"/>
                  </a:lnTo>
                  <a:close/>
                </a:path>
                <a:path w="22859" h="20320">
                  <a:moveTo>
                    <a:pt x="16196" y="4546"/>
                  </a:moveTo>
                  <a:lnTo>
                    <a:pt x="14084" y="4546"/>
                  </a:lnTo>
                  <a:lnTo>
                    <a:pt x="15252" y="4800"/>
                  </a:lnTo>
                  <a:lnTo>
                    <a:pt x="15506" y="5346"/>
                  </a:lnTo>
                  <a:lnTo>
                    <a:pt x="15849" y="5702"/>
                  </a:lnTo>
                  <a:lnTo>
                    <a:pt x="16239" y="5194"/>
                  </a:lnTo>
                  <a:lnTo>
                    <a:pt x="16196" y="4546"/>
                  </a:lnTo>
                  <a:close/>
                </a:path>
                <a:path w="22859" h="20320">
                  <a:moveTo>
                    <a:pt x="20376" y="4292"/>
                  </a:moveTo>
                  <a:lnTo>
                    <a:pt x="16167" y="4292"/>
                  </a:lnTo>
                  <a:lnTo>
                    <a:pt x="19367" y="4737"/>
                  </a:lnTo>
                  <a:lnTo>
                    <a:pt x="20376" y="4292"/>
                  </a:lnTo>
                  <a:close/>
                </a:path>
                <a:path w="22859" h="20320">
                  <a:moveTo>
                    <a:pt x="19265" y="0"/>
                  </a:moveTo>
                  <a:lnTo>
                    <a:pt x="18834" y="1155"/>
                  </a:lnTo>
                  <a:lnTo>
                    <a:pt x="17211" y="1155"/>
                  </a:lnTo>
                  <a:lnTo>
                    <a:pt x="15709" y="3517"/>
                  </a:lnTo>
                  <a:lnTo>
                    <a:pt x="21457" y="3517"/>
                  </a:lnTo>
                  <a:lnTo>
                    <a:pt x="21574" y="3340"/>
                  </a:lnTo>
                  <a:lnTo>
                    <a:pt x="19913" y="3340"/>
                  </a:lnTo>
                  <a:lnTo>
                    <a:pt x="19428" y="1905"/>
                  </a:lnTo>
                  <a:lnTo>
                    <a:pt x="19388" y="1549"/>
                  </a:lnTo>
                  <a:lnTo>
                    <a:pt x="19568" y="1155"/>
                  </a:lnTo>
                  <a:lnTo>
                    <a:pt x="18834" y="1155"/>
                  </a:lnTo>
                  <a:lnTo>
                    <a:pt x="17348" y="939"/>
                  </a:lnTo>
                  <a:lnTo>
                    <a:pt x="19667" y="939"/>
                  </a:lnTo>
                  <a:lnTo>
                    <a:pt x="19951" y="317"/>
                  </a:lnTo>
                  <a:lnTo>
                    <a:pt x="19265" y="0"/>
                  </a:lnTo>
                  <a:close/>
                </a:path>
                <a:path w="22859" h="20320">
                  <a:moveTo>
                    <a:pt x="21653" y="1905"/>
                  </a:moveTo>
                  <a:lnTo>
                    <a:pt x="20815" y="2400"/>
                  </a:lnTo>
                  <a:lnTo>
                    <a:pt x="19913" y="3340"/>
                  </a:lnTo>
                  <a:lnTo>
                    <a:pt x="21574" y="3340"/>
                  </a:lnTo>
                  <a:lnTo>
                    <a:pt x="22189" y="2400"/>
                  </a:lnTo>
                  <a:lnTo>
                    <a:pt x="22258" y="2184"/>
                  </a:lnTo>
                  <a:lnTo>
                    <a:pt x="21653" y="1905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3" name="object 5243"/>
            <p:cNvSpPr/>
            <p:nvPr/>
          </p:nvSpPr>
          <p:spPr>
            <a:xfrm>
              <a:off x="12270389" y="6854116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9817" y="7099"/>
                  </a:moveTo>
                  <a:lnTo>
                    <a:pt x="8864" y="7099"/>
                  </a:lnTo>
                  <a:lnTo>
                    <a:pt x="9105" y="7200"/>
                  </a:lnTo>
                  <a:lnTo>
                    <a:pt x="9309" y="7315"/>
                  </a:lnTo>
                  <a:lnTo>
                    <a:pt x="9550" y="7416"/>
                  </a:lnTo>
                  <a:lnTo>
                    <a:pt x="9817" y="7099"/>
                  </a:lnTo>
                  <a:close/>
                </a:path>
                <a:path w="10795" h="7620">
                  <a:moveTo>
                    <a:pt x="9381" y="4406"/>
                  </a:moveTo>
                  <a:lnTo>
                    <a:pt x="5905" y="4406"/>
                  </a:lnTo>
                  <a:lnTo>
                    <a:pt x="6327" y="4991"/>
                  </a:lnTo>
                  <a:lnTo>
                    <a:pt x="6502" y="5283"/>
                  </a:lnTo>
                  <a:lnTo>
                    <a:pt x="6104" y="5930"/>
                  </a:lnTo>
                  <a:lnTo>
                    <a:pt x="5905" y="6540"/>
                  </a:lnTo>
                  <a:lnTo>
                    <a:pt x="6819" y="7099"/>
                  </a:lnTo>
                  <a:lnTo>
                    <a:pt x="7823" y="7162"/>
                  </a:lnTo>
                  <a:lnTo>
                    <a:pt x="8864" y="7099"/>
                  </a:lnTo>
                  <a:lnTo>
                    <a:pt x="9817" y="7099"/>
                  </a:lnTo>
                  <a:lnTo>
                    <a:pt x="10502" y="6286"/>
                  </a:lnTo>
                  <a:lnTo>
                    <a:pt x="9029" y="4991"/>
                  </a:lnTo>
                  <a:lnTo>
                    <a:pt x="9381" y="4406"/>
                  </a:lnTo>
                  <a:close/>
                </a:path>
                <a:path w="10795" h="7620">
                  <a:moveTo>
                    <a:pt x="4279" y="1092"/>
                  </a:moveTo>
                  <a:lnTo>
                    <a:pt x="529" y="2594"/>
                  </a:lnTo>
                  <a:lnTo>
                    <a:pt x="203" y="3098"/>
                  </a:lnTo>
                  <a:lnTo>
                    <a:pt x="749" y="3352"/>
                  </a:lnTo>
                  <a:lnTo>
                    <a:pt x="1181" y="3708"/>
                  </a:lnTo>
                  <a:lnTo>
                    <a:pt x="1250" y="4406"/>
                  </a:lnTo>
                  <a:lnTo>
                    <a:pt x="1905" y="5283"/>
                  </a:lnTo>
                  <a:lnTo>
                    <a:pt x="2578" y="5943"/>
                  </a:lnTo>
                  <a:lnTo>
                    <a:pt x="3581" y="6286"/>
                  </a:lnTo>
                  <a:lnTo>
                    <a:pt x="4559" y="5930"/>
                  </a:lnTo>
                  <a:lnTo>
                    <a:pt x="3860" y="5194"/>
                  </a:lnTo>
                  <a:lnTo>
                    <a:pt x="4953" y="5194"/>
                  </a:lnTo>
                  <a:lnTo>
                    <a:pt x="5905" y="4406"/>
                  </a:lnTo>
                  <a:lnTo>
                    <a:pt x="9381" y="4406"/>
                  </a:lnTo>
                  <a:lnTo>
                    <a:pt x="9665" y="3936"/>
                  </a:lnTo>
                  <a:lnTo>
                    <a:pt x="5473" y="3936"/>
                  </a:lnTo>
                  <a:lnTo>
                    <a:pt x="4457" y="1460"/>
                  </a:lnTo>
                  <a:lnTo>
                    <a:pt x="4279" y="1092"/>
                  </a:lnTo>
                  <a:close/>
                </a:path>
                <a:path w="10795" h="7620">
                  <a:moveTo>
                    <a:pt x="4953" y="5194"/>
                  </a:moveTo>
                  <a:lnTo>
                    <a:pt x="3860" y="5194"/>
                  </a:lnTo>
                  <a:lnTo>
                    <a:pt x="4876" y="5257"/>
                  </a:lnTo>
                  <a:close/>
                </a:path>
                <a:path w="10795" h="7620">
                  <a:moveTo>
                    <a:pt x="9296" y="584"/>
                  </a:moveTo>
                  <a:lnTo>
                    <a:pt x="8254" y="1003"/>
                  </a:lnTo>
                  <a:lnTo>
                    <a:pt x="6252" y="3200"/>
                  </a:lnTo>
                  <a:lnTo>
                    <a:pt x="5473" y="3936"/>
                  </a:lnTo>
                  <a:lnTo>
                    <a:pt x="9665" y="3936"/>
                  </a:lnTo>
                  <a:lnTo>
                    <a:pt x="10017" y="3352"/>
                  </a:lnTo>
                  <a:lnTo>
                    <a:pt x="10133" y="3098"/>
                  </a:lnTo>
                  <a:lnTo>
                    <a:pt x="10253" y="2594"/>
                  </a:lnTo>
                  <a:lnTo>
                    <a:pt x="10363" y="1981"/>
                  </a:lnTo>
                  <a:lnTo>
                    <a:pt x="10393" y="1003"/>
                  </a:lnTo>
                  <a:lnTo>
                    <a:pt x="9296" y="584"/>
                  </a:lnTo>
                  <a:close/>
                </a:path>
                <a:path w="10795" h="7620">
                  <a:moveTo>
                    <a:pt x="755" y="2245"/>
                  </a:moveTo>
                  <a:lnTo>
                    <a:pt x="0" y="2806"/>
                  </a:lnTo>
                  <a:lnTo>
                    <a:pt x="529" y="2594"/>
                  </a:lnTo>
                  <a:lnTo>
                    <a:pt x="755" y="2245"/>
                  </a:lnTo>
                  <a:close/>
                </a:path>
                <a:path w="10795" h="7620">
                  <a:moveTo>
                    <a:pt x="2120" y="0"/>
                  </a:moveTo>
                  <a:lnTo>
                    <a:pt x="952" y="317"/>
                  </a:lnTo>
                  <a:lnTo>
                    <a:pt x="927" y="1981"/>
                  </a:lnTo>
                  <a:lnTo>
                    <a:pt x="755" y="2245"/>
                  </a:lnTo>
                  <a:lnTo>
                    <a:pt x="3644" y="10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4" name="object 5244"/>
            <p:cNvSpPr/>
            <p:nvPr/>
          </p:nvSpPr>
          <p:spPr>
            <a:xfrm>
              <a:off x="12263826" y="685564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102" y="0"/>
                  </a:moveTo>
                  <a:lnTo>
                    <a:pt x="2463" y="380"/>
                  </a:lnTo>
                  <a:lnTo>
                    <a:pt x="889" y="698"/>
                  </a:lnTo>
                  <a:lnTo>
                    <a:pt x="1866" y="2298"/>
                  </a:lnTo>
                  <a:lnTo>
                    <a:pt x="596" y="3555"/>
                  </a:lnTo>
                  <a:lnTo>
                    <a:pt x="0" y="4292"/>
                  </a:lnTo>
                  <a:lnTo>
                    <a:pt x="1790" y="5638"/>
                  </a:lnTo>
                  <a:lnTo>
                    <a:pt x="1689" y="4305"/>
                  </a:lnTo>
                  <a:lnTo>
                    <a:pt x="3517" y="2806"/>
                  </a:lnTo>
                  <a:lnTo>
                    <a:pt x="5041" y="3213"/>
                  </a:lnTo>
                  <a:lnTo>
                    <a:pt x="6515" y="3886"/>
                  </a:lnTo>
                  <a:lnTo>
                    <a:pt x="6769" y="3327"/>
                  </a:lnTo>
                  <a:lnTo>
                    <a:pt x="7137" y="2895"/>
                  </a:lnTo>
                  <a:lnTo>
                    <a:pt x="7797" y="2844"/>
                  </a:lnTo>
                  <a:lnTo>
                    <a:pt x="7747" y="2184"/>
                  </a:lnTo>
                  <a:lnTo>
                    <a:pt x="7315" y="1828"/>
                  </a:lnTo>
                  <a:lnTo>
                    <a:pt x="6756" y="1562"/>
                  </a:lnTo>
                  <a:lnTo>
                    <a:pt x="5486" y="58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5" name="object 5245"/>
            <p:cNvSpPr/>
            <p:nvPr/>
          </p:nvSpPr>
          <p:spPr>
            <a:xfrm>
              <a:off x="12286166" y="685802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266" y="0"/>
                  </a:moveTo>
                  <a:lnTo>
                    <a:pt x="0" y="1574"/>
                  </a:lnTo>
                  <a:lnTo>
                    <a:pt x="1904" y="2374"/>
                  </a:lnTo>
                  <a:lnTo>
                    <a:pt x="1650" y="3936"/>
                  </a:lnTo>
                  <a:lnTo>
                    <a:pt x="2235" y="5219"/>
                  </a:lnTo>
                  <a:lnTo>
                    <a:pt x="3987" y="5346"/>
                  </a:lnTo>
                  <a:lnTo>
                    <a:pt x="4419" y="6769"/>
                  </a:lnTo>
                  <a:lnTo>
                    <a:pt x="5156" y="7150"/>
                  </a:lnTo>
                  <a:lnTo>
                    <a:pt x="5918" y="7073"/>
                  </a:lnTo>
                  <a:lnTo>
                    <a:pt x="6692" y="6972"/>
                  </a:lnTo>
                  <a:lnTo>
                    <a:pt x="6603" y="6121"/>
                  </a:lnTo>
                  <a:lnTo>
                    <a:pt x="6908" y="5219"/>
                  </a:lnTo>
                  <a:lnTo>
                    <a:pt x="6388" y="4419"/>
                  </a:lnTo>
                  <a:lnTo>
                    <a:pt x="5537" y="5092"/>
                  </a:lnTo>
                  <a:lnTo>
                    <a:pt x="4749" y="5384"/>
                  </a:lnTo>
                  <a:lnTo>
                    <a:pt x="4190" y="4051"/>
                  </a:lnTo>
                  <a:lnTo>
                    <a:pt x="3721" y="2882"/>
                  </a:lnTo>
                  <a:lnTo>
                    <a:pt x="3594" y="1485"/>
                  </a:lnTo>
                  <a:lnTo>
                    <a:pt x="2235" y="850"/>
                  </a:lnTo>
                  <a:lnTo>
                    <a:pt x="1993" y="850"/>
                  </a:lnTo>
                  <a:lnTo>
                    <a:pt x="1765" y="787"/>
                  </a:lnTo>
                  <a:lnTo>
                    <a:pt x="1562" y="634"/>
                  </a:lnTo>
                  <a:lnTo>
                    <a:pt x="698" y="20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4B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6" name="object 5246"/>
            <p:cNvSpPr/>
            <p:nvPr/>
          </p:nvSpPr>
          <p:spPr>
            <a:xfrm>
              <a:off x="12275139" y="684745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387" y="0"/>
                  </a:moveTo>
                  <a:lnTo>
                    <a:pt x="2044" y="114"/>
                  </a:lnTo>
                  <a:lnTo>
                    <a:pt x="1739" y="241"/>
                  </a:lnTo>
                  <a:lnTo>
                    <a:pt x="1396" y="355"/>
                  </a:lnTo>
                  <a:lnTo>
                    <a:pt x="2438" y="2044"/>
                  </a:lnTo>
                  <a:lnTo>
                    <a:pt x="0" y="4216"/>
                  </a:lnTo>
                  <a:lnTo>
                    <a:pt x="2730" y="5842"/>
                  </a:lnTo>
                  <a:lnTo>
                    <a:pt x="3149" y="5765"/>
                  </a:lnTo>
                  <a:lnTo>
                    <a:pt x="3682" y="4965"/>
                  </a:lnTo>
                  <a:lnTo>
                    <a:pt x="4444" y="4546"/>
                  </a:lnTo>
                  <a:lnTo>
                    <a:pt x="2222" y="3594"/>
                  </a:lnTo>
                  <a:lnTo>
                    <a:pt x="4889" y="1765"/>
                  </a:lnTo>
                  <a:lnTo>
                    <a:pt x="3733" y="635"/>
                  </a:lnTo>
                  <a:lnTo>
                    <a:pt x="3289" y="406"/>
                  </a:lnTo>
                  <a:lnTo>
                    <a:pt x="2832" y="21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627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7" name="object 5247"/>
            <p:cNvSpPr/>
            <p:nvPr/>
          </p:nvSpPr>
          <p:spPr>
            <a:xfrm>
              <a:off x="12271472" y="68495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193" y="0"/>
                  </a:moveTo>
                  <a:lnTo>
                    <a:pt x="342" y="88"/>
                  </a:lnTo>
                  <a:lnTo>
                    <a:pt x="190" y="888"/>
                  </a:lnTo>
                  <a:lnTo>
                    <a:pt x="0" y="2006"/>
                  </a:lnTo>
                  <a:lnTo>
                    <a:pt x="939" y="2489"/>
                  </a:lnTo>
                  <a:lnTo>
                    <a:pt x="1866" y="2832"/>
                  </a:lnTo>
                  <a:lnTo>
                    <a:pt x="2400" y="3022"/>
                  </a:lnTo>
                  <a:lnTo>
                    <a:pt x="2806" y="3098"/>
                  </a:lnTo>
                  <a:lnTo>
                    <a:pt x="3035" y="2527"/>
                  </a:lnTo>
                  <a:lnTo>
                    <a:pt x="3416" y="1409"/>
                  </a:lnTo>
                  <a:lnTo>
                    <a:pt x="2908" y="698"/>
                  </a:lnTo>
                  <a:lnTo>
                    <a:pt x="2146" y="24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829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8" name="object 5248"/>
            <p:cNvSpPr/>
            <p:nvPr/>
          </p:nvSpPr>
          <p:spPr>
            <a:xfrm>
              <a:off x="12282914" y="685346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349" y="0"/>
                  </a:moveTo>
                  <a:lnTo>
                    <a:pt x="2006" y="1181"/>
                  </a:lnTo>
                  <a:lnTo>
                    <a:pt x="584" y="1193"/>
                  </a:lnTo>
                  <a:lnTo>
                    <a:pt x="0" y="2197"/>
                  </a:lnTo>
                  <a:lnTo>
                    <a:pt x="736" y="2946"/>
                  </a:lnTo>
                  <a:lnTo>
                    <a:pt x="1790" y="2768"/>
                  </a:lnTo>
                  <a:lnTo>
                    <a:pt x="2590" y="3238"/>
                  </a:lnTo>
                  <a:lnTo>
                    <a:pt x="2832" y="2844"/>
                  </a:lnTo>
                  <a:lnTo>
                    <a:pt x="3035" y="2425"/>
                  </a:lnTo>
                  <a:lnTo>
                    <a:pt x="3276" y="2019"/>
                  </a:lnTo>
                  <a:lnTo>
                    <a:pt x="3276" y="1765"/>
                  </a:lnTo>
                  <a:lnTo>
                    <a:pt x="3289" y="1523"/>
                  </a:lnTo>
                  <a:lnTo>
                    <a:pt x="3289" y="1282"/>
                  </a:lnTo>
                  <a:lnTo>
                    <a:pt x="2984" y="863"/>
                  </a:lnTo>
                  <a:lnTo>
                    <a:pt x="2679" y="43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49" name="object 5249"/>
            <p:cNvSpPr/>
            <p:nvPr/>
          </p:nvSpPr>
          <p:spPr>
            <a:xfrm>
              <a:off x="12285451" y="685547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736" y="0"/>
                  </a:moveTo>
                  <a:lnTo>
                    <a:pt x="495" y="406"/>
                  </a:lnTo>
                  <a:lnTo>
                    <a:pt x="292" y="838"/>
                  </a:lnTo>
                  <a:lnTo>
                    <a:pt x="50" y="1231"/>
                  </a:lnTo>
                  <a:lnTo>
                    <a:pt x="139" y="1587"/>
                  </a:lnTo>
                  <a:lnTo>
                    <a:pt x="292" y="1904"/>
                  </a:lnTo>
                  <a:lnTo>
                    <a:pt x="406" y="2260"/>
                  </a:lnTo>
                  <a:lnTo>
                    <a:pt x="622" y="2336"/>
                  </a:lnTo>
                  <a:lnTo>
                    <a:pt x="825" y="2438"/>
                  </a:lnTo>
                  <a:lnTo>
                    <a:pt x="990" y="2539"/>
                  </a:lnTo>
                  <a:lnTo>
                    <a:pt x="1422" y="2755"/>
                  </a:lnTo>
                  <a:lnTo>
                    <a:pt x="1841" y="2984"/>
                  </a:lnTo>
                  <a:lnTo>
                    <a:pt x="2285" y="3187"/>
                  </a:lnTo>
                  <a:lnTo>
                    <a:pt x="2997" y="1511"/>
                  </a:lnTo>
                  <a:lnTo>
                    <a:pt x="1092" y="114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27B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0" name="object 5250"/>
            <p:cNvSpPr/>
            <p:nvPr/>
          </p:nvSpPr>
          <p:spPr>
            <a:xfrm>
              <a:off x="12279320" y="686189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63" y="0"/>
                  </a:moveTo>
                  <a:lnTo>
                    <a:pt x="800" y="825"/>
                  </a:lnTo>
                  <a:lnTo>
                    <a:pt x="0" y="965"/>
                  </a:lnTo>
                  <a:lnTo>
                    <a:pt x="584" y="2667"/>
                  </a:lnTo>
                  <a:lnTo>
                    <a:pt x="1485" y="1714"/>
                  </a:lnTo>
                  <a:lnTo>
                    <a:pt x="2311" y="123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1" name="object 5251"/>
            <p:cNvSpPr/>
            <p:nvPr/>
          </p:nvSpPr>
          <p:spPr>
            <a:xfrm>
              <a:off x="12285456" y="68444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88" y="63"/>
                  </a:lnTo>
                  <a:lnTo>
                    <a:pt x="0" y="380"/>
                  </a:lnTo>
                  <a:lnTo>
                    <a:pt x="126" y="571"/>
                  </a:lnTo>
                  <a:lnTo>
                    <a:pt x="292" y="469"/>
                  </a:lnTo>
                  <a:lnTo>
                    <a:pt x="380" y="330"/>
                  </a:lnTo>
                  <a:lnTo>
                    <a:pt x="431" y="19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F39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2" name="object 5252"/>
            <p:cNvSpPr/>
            <p:nvPr/>
          </p:nvSpPr>
          <p:spPr>
            <a:xfrm>
              <a:off x="12285377" y="6856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88" y="0"/>
                  </a:moveTo>
                  <a:lnTo>
                    <a:pt x="0" y="444"/>
                  </a:lnTo>
                  <a:lnTo>
                    <a:pt x="139" y="787"/>
                  </a:lnTo>
                  <a:lnTo>
                    <a:pt x="495" y="1041"/>
                  </a:lnTo>
                  <a:lnTo>
                    <a:pt x="355" y="685"/>
                  </a:lnTo>
                  <a:lnTo>
                    <a:pt x="203" y="35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3" name="object 5253"/>
            <p:cNvSpPr/>
            <p:nvPr/>
          </p:nvSpPr>
          <p:spPr>
            <a:xfrm>
              <a:off x="12277522" y="684115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498" y="1320"/>
                  </a:moveTo>
                  <a:lnTo>
                    <a:pt x="1143" y="1358"/>
                  </a:lnTo>
                  <a:lnTo>
                    <a:pt x="1206" y="1536"/>
                  </a:lnTo>
                  <a:lnTo>
                    <a:pt x="1498" y="1320"/>
                  </a:lnTo>
                  <a:close/>
                </a:path>
                <a:path w="3809" h="6984">
                  <a:moveTo>
                    <a:pt x="2108" y="5651"/>
                  </a:moveTo>
                  <a:lnTo>
                    <a:pt x="1701" y="5410"/>
                  </a:lnTo>
                  <a:lnTo>
                    <a:pt x="1054" y="5092"/>
                  </a:lnTo>
                  <a:lnTo>
                    <a:pt x="546" y="5943"/>
                  </a:lnTo>
                  <a:lnTo>
                    <a:pt x="0" y="6299"/>
                  </a:lnTo>
                  <a:lnTo>
                    <a:pt x="444" y="6515"/>
                  </a:lnTo>
                  <a:lnTo>
                    <a:pt x="901" y="6705"/>
                  </a:lnTo>
                  <a:lnTo>
                    <a:pt x="1346" y="6934"/>
                  </a:lnTo>
                  <a:lnTo>
                    <a:pt x="1511" y="6413"/>
                  </a:lnTo>
                  <a:lnTo>
                    <a:pt x="2108" y="5651"/>
                  </a:lnTo>
                  <a:close/>
                </a:path>
                <a:path w="3809" h="6984">
                  <a:moveTo>
                    <a:pt x="2565" y="749"/>
                  </a:moveTo>
                  <a:lnTo>
                    <a:pt x="2108" y="0"/>
                  </a:lnTo>
                  <a:lnTo>
                    <a:pt x="1498" y="1320"/>
                  </a:lnTo>
                  <a:lnTo>
                    <a:pt x="2374" y="1193"/>
                  </a:lnTo>
                  <a:lnTo>
                    <a:pt x="2565" y="749"/>
                  </a:lnTo>
                  <a:close/>
                </a:path>
                <a:path w="3809" h="6984">
                  <a:moveTo>
                    <a:pt x="3810" y="1270"/>
                  </a:moveTo>
                  <a:lnTo>
                    <a:pt x="3530" y="1219"/>
                  </a:lnTo>
                  <a:lnTo>
                    <a:pt x="3810" y="1587"/>
                  </a:lnTo>
                  <a:lnTo>
                    <a:pt x="3810" y="127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4" name="object 5254"/>
            <p:cNvSpPr/>
            <p:nvPr/>
          </p:nvSpPr>
          <p:spPr>
            <a:xfrm>
              <a:off x="12271210" y="6866305"/>
              <a:ext cx="26670" cy="32384"/>
            </a:xfrm>
            <a:custGeom>
              <a:avLst/>
              <a:gdLst/>
              <a:ahLst/>
              <a:cxnLst/>
              <a:rect l="l" t="t" r="r" b="b"/>
              <a:pathLst>
                <a:path w="26670" h="32384">
                  <a:moveTo>
                    <a:pt x="5003" y="30302"/>
                  </a:moveTo>
                  <a:close/>
                </a:path>
                <a:path w="26670" h="32384">
                  <a:moveTo>
                    <a:pt x="25692" y="8547"/>
                  </a:moveTo>
                  <a:lnTo>
                    <a:pt x="20485" y="8547"/>
                  </a:lnTo>
                  <a:lnTo>
                    <a:pt x="18808" y="8547"/>
                  </a:lnTo>
                  <a:lnTo>
                    <a:pt x="19075" y="9093"/>
                  </a:lnTo>
                  <a:lnTo>
                    <a:pt x="19989" y="10439"/>
                  </a:lnTo>
                  <a:lnTo>
                    <a:pt x="20497" y="10896"/>
                  </a:lnTo>
                  <a:lnTo>
                    <a:pt x="19443" y="12128"/>
                  </a:lnTo>
                  <a:lnTo>
                    <a:pt x="19443" y="15392"/>
                  </a:lnTo>
                  <a:lnTo>
                    <a:pt x="19443" y="15595"/>
                  </a:lnTo>
                  <a:lnTo>
                    <a:pt x="18910" y="15798"/>
                  </a:lnTo>
                  <a:lnTo>
                    <a:pt x="18910" y="16205"/>
                  </a:lnTo>
                  <a:lnTo>
                    <a:pt x="18237" y="16586"/>
                  </a:lnTo>
                  <a:lnTo>
                    <a:pt x="18161" y="17703"/>
                  </a:lnTo>
                  <a:lnTo>
                    <a:pt x="18034" y="17945"/>
                  </a:lnTo>
                  <a:lnTo>
                    <a:pt x="16891" y="17513"/>
                  </a:lnTo>
                  <a:lnTo>
                    <a:pt x="16738" y="17221"/>
                  </a:lnTo>
                  <a:lnTo>
                    <a:pt x="16738" y="17094"/>
                  </a:lnTo>
                  <a:lnTo>
                    <a:pt x="17475" y="16700"/>
                  </a:lnTo>
                  <a:lnTo>
                    <a:pt x="17691" y="16586"/>
                  </a:lnTo>
                  <a:lnTo>
                    <a:pt x="18694" y="16065"/>
                  </a:lnTo>
                  <a:lnTo>
                    <a:pt x="18884" y="15963"/>
                  </a:lnTo>
                  <a:lnTo>
                    <a:pt x="18808" y="16090"/>
                  </a:lnTo>
                  <a:lnTo>
                    <a:pt x="18910" y="15798"/>
                  </a:lnTo>
                  <a:lnTo>
                    <a:pt x="18643" y="15900"/>
                  </a:lnTo>
                  <a:lnTo>
                    <a:pt x="18732" y="15671"/>
                  </a:lnTo>
                  <a:lnTo>
                    <a:pt x="18935" y="15392"/>
                  </a:lnTo>
                  <a:lnTo>
                    <a:pt x="19151" y="15214"/>
                  </a:lnTo>
                  <a:lnTo>
                    <a:pt x="19443" y="15392"/>
                  </a:lnTo>
                  <a:lnTo>
                    <a:pt x="19443" y="12128"/>
                  </a:lnTo>
                  <a:lnTo>
                    <a:pt x="18542" y="13182"/>
                  </a:lnTo>
                  <a:lnTo>
                    <a:pt x="18542" y="15951"/>
                  </a:lnTo>
                  <a:lnTo>
                    <a:pt x="16840" y="16586"/>
                  </a:lnTo>
                  <a:lnTo>
                    <a:pt x="17043" y="15849"/>
                  </a:lnTo>
                  <a:lnTo>
                    <a:pt x="17602" y="15671"/>
                  </a:lnTo>
                  <a:lnTo>
                    <a:pt x="18440" y="15976"/>
                  </a:lnTo>
                  <a:lnTo>
                    <a:pt x="18542" y="13182"/>
                  </a:lnTo>
                  <a:lnTo>
                    <a:pt x="18262" y="13500"/>
                  </a:lnTo>
                  <a:lnTo>
                    <a:pt x="17195" y="14820"/>
                  </a:lnTo>
                  <a:lnTo>
                    <a:pt x="15430" y="16700"/>
                  </a:lnTo>
                  <a:lnTo>
                    <a:pt x="14960" y="16065"/>
                  </a:lnTo>
                  <a:lnTo>
                    <a:pt x="14681" y="15786"/>
                  </a:lnTo>
                  <a:lnTo>
                    <a:pt x="14033" y="17094"/>
                  </a:lnTo>
                  <a:lnTo>
                    <a:pt x="13665" y="20891"/>
                  </a:lnTo>
                  <a:lnTo>
                    <a:pt x="13563" y="21310"/>
                  </a:lnTo>
                  <a:lnTo>
                    <a:pt x="12255" y="23253"/>
                  </a:lnTo>
                  <a:lnTo>
                    <a:pt x="9486" y="23837"/>
                  </a:lnTo>
                  <a:lnTo>
                    <a:pt x="8851" y="23012"/>
                  </a:lnTo>
                  <a:lnTo>
                    <a:pt x="8737" y="22860"/>
                  </a:lnTo>
                  <a:lnTo>
                    <a:pt x="11798" y="22148"/>
                  </a:lnTo>
                  <a:lnTo>
                    <a:pt x="9677" y="21043"/>
                  </a:lnTo>
                  <a:lnTo>
                    <a:pt x="10274" y="20345"/>
                  </a:lnTo>
                  <a:lnTo>
                    <a:pt x="10388" y="19367"/>
                  </a:lnTo>
                  <a:lnTo>
                    <a:pt x="10401" y="17868"/>
                  </a:lnTo>
                  <a:lnTo>
                    <a:pt x="9385" y="17818"/>
                  </a:lnTo>
                  <a:lnTo>
                    <a:pt x="8750" y="19367"/>
                  </a:lnTo>
                  <a:lnTo>
                    <a:pt x="7302" y="18465"/>
                  </a:lnTo>
                  <a:lnTo>
                    <a:pt x="7480" y="18300"/>
                  </a:lnTo>
                  <a:lnTo>
                    <a:pt x="8039" y="17805"/>
                  </a:lnTo>
                  <a:lnTo>
                    <a:pt x="9055" y="17487"/>
                  </a:lnTo>
                  <a:lnTo>
                    <a:pt x="9385" y="16586"/>
                  </a:lnTo>
                  <a:lnTo>
                    <a:pt x="9474" y="16370"/>
                  </a:lnTo>
                  <a:lnTo>
                    <a:pt x="9677" y="15900"/>
                  </a:lnTo>
                  <a:lnTo>
                    <a:pt x="9144" y="15011"/>
                  </a:lnTo>
                  <a:lnTo>
                    <a:pt x="9410" y="14605"/>
                  </a:lnTo>
                  <a:lnTo>
                    <a:pt x="9652" y="14249"/>
                  </a:lnTo>
                  <a:lnTo>
                    <a:pt x="10083" y="13398"/>
                  </a:lnTo>
                  <a:lnTo>
                    <a:pt x="10147" y="12890"/>
                  </a:lnTo>
                  <a:lnTo>
                    <a:pt x="9893" y="12636"/>
                  </a:lnTo>
                  <a:lnTo>
                    <a:pt x="8928" y="12319"/>
                  </a:lnTo>
                  <a:lnTo>
                    <a:pt x="8521" y="14249"/>
                  </a:lnTo>
                  <a:lnTo>
                    <a:pt x="7099" y="13398"/>
                  </a:lnTo>
                  <a:lnTo>
                    <a:pt x="5994" y="13398"/>
                  </a:lnTo>
                  <a:lnTo>
                    <a:pt x="5334" y="13957"/>
                  </a:lnTo>
                  <a:lnTo>
                    <a:pt x="4876" y="14516"/>
                  </a:lnTo>
                  <a:lnTo>
                    <a:pt x="6045" y="15049"/>
                  </a:lnTo>
                  <a:lnTo>
                    <a:pt x="6350" y="14808"/>
                  </a:lnTo>
                  <a:lnTo>
                    <a:pt x="6934" y="14605"/>
                  </a:lnTo>
                  <a:lnTo>
                    <a:pt x="7124" y="15900"/>
                  </a:lnTo>
                  <a:lnTo>
                    <a:pt x="6273" y="15595"/>
                  </a:lnTo>
                  <a:lnTo>
                    <a:pt x="5727" y="15709"/>
                  </a:lnTo>
                  <a:lnTo>
                    <a:pt x="4279" y="16370"/>
                  </a:lnTo>
                  <a:lnTo>
                    <a:pt x="3289" y="15201"/>
                  </a:lnTo>
                  <a:lnTo>
                    <a:pt x="2095" y="14820"/>
                  </a:lnTo>
                  <a:lnTo>
                    <a:pt x="2476" y="16370"/>
                  </a:lnTo>
                  <a:lnTo>
                    <a:pt x="2578" y="17487"/>
                  </a:lnTo>
                  <a:lnTo>
                    <a:pt x="1854" y="19164"/>
                  </a:lnTo>
                  <a:lnTo>
                    <a:pt x="76" y="20891"/>
                  </a:lnTo>
                  <a:lnTo>
                    <a:pt x="0" y="21145"/>
                  </a:lnTo>
                  <a:lnTo>
                    <a:pt x="673" y="21450"/>
                  </a:lnTo>
                  <a:lnTo>
                    <a:pt x="1955" y="20535"/>
                  </a:lnTo>
                  <a:lnTo>
                    <a:pt x="3771" y="20345"/>
                  </a:lnTo>
                  <a:lnTo>
                    <a:pt x="4241" y="18300"/>
                  </a:lnTo>
                  <a:lnTo>
                    <a:pt x="4914" y="18961"/>
                  </a:lnTo>
                  <a:lnTo>
                    <a:pt x="5270" y="19240"/>
                  </a:lnTo>
                  <a:lnTo>
                    <a:pt x="6781" y="21145"/>
                  </a:lnTo>
                  <a:lnTo>
                    <a:pt x="6832" y="21450"/>
                  </a:lnTo>
                  <a:lnTo>
                    <a:pt x="6654" y="21755"/>
                  </a:lnTo>
                  <a:lnTo>
                    <a:pt x="4191" y="22288"/>
                  </a:lnTo>
                  <a:lnTo>
                    <a:pt x="4229" y="23012"/>
                  </a:lnTo>
                  <a:lnTo>
                    <a:pt x="4483" y="23901"/>
                  </a:lnTo>
                  <a:lnTo>
                    <a:pt x="6032" y="23012"/>
                  </a:lnTo>
                  <a:lnTo>
                    <a:pt x="6375" y="24206"/>
                  </a:lnTo>
                  <a:lnTo>
                    <a:pt x="5054" y="25908"/>
                  </a:lnTo>
                  <a:lnTo>
                    <a:pt x="4127" y="27203"/>
                  </a:lnTo>
                  <a:lnTo>
                    <a:pt x="4749" y="28549"/>
                  </a:lnTo>
                  <a:lnTo>
                    <a:pt x="4914" y="29870"/>
                  </a:lnTo>
                  <a:lnTo>
                    <a:pt x="5067" y="30010"/>
                  </a:lnTo>
                  <a:lnTo>
                    <a:pt x="5435" y="30213"/>
                  </a:lnTo>
                  <a:lnTo>
                    <a:pt x="5549" y="30568"/>
                  </a:lnTo>
                  <a:lnTo>
                    <a:pt x="5435" y="30759"/>
                  </a:lnTo>
                  <a:lnTo>
                    <a:pt x="5232" y="30746"/>
                  </a:lnTo>
                  <a:lnTo>
                    <a:pt x="5054" y="30391"/>
                  </a:lnTo>
                  <a:lnTo>
                    <a:pt x="4953" y="30187"/>
                  </a:lnTo>
                  <a:lnTo>
                    <a:pt x="3987" y="30010"/>
                  </a:lnTo>
                  <a:lnTo>
                    <a:pt x="2235" y="30289"/>
                  </a:lnTo>
                  <a:lnTo>
                    <a:pt x="3073" y="32004"/>
                  </a:lnTo>
                  <a:lnTo>
                    <a:pt x="5143" y="31000"/>
                  </a:lnTo>
                  <a:lnTo>
                    <a:pt x="6248" y="32143"/>
                  </a:lnTo>
                  <a:lnTo>
                    <a:pt x="6997" y="32169"/>
                  </a:lnTo>
                  <a:lnTo>
                    <a:pt x="7645" y="31940"/>
                  </a:lnTo>
                  <a:lnTo>
                    <a:pt x="8191" y="31419"/>
                  </a:lnTo>
                  <a:lnTo>
                    <a:pt x="8432" y="31000"/>
                  </a:lnTo>
                  <a:lnTo>
                    <a:pt x="8572" y="30759"/>
                  </a:lnTo>
                  <a:lnTo>
                    <a:pt x="8877" y="30111"/>
                  </a:lnTo>
                  <a:lnTo>
                    <a:pt x="10236" y="30391"/>
                  </a:lnTo>
                  <a:lnTo>
                    <a:pt x="10058" y="30746"/>
                  </a:lnTo>
                  <a:lnTo>
                    <a:pt x="9969" y="31419"/>
                  </a:lnTo>
                  <a:lnTo>
                    <a:pt x="10248" y="31559"/>
                  </a:lnTo>
                  <a:lnTo>
                    <a:pt x="10502" y="31661"/>
                  </a:lnTo>
                  <a:lnTo>
                    <a:pt x="11531" y="31559"/>
                  </a:lnTo>
                  <a:lnTo>
                    <a:pt x="11696" y="30568"/>
                  </a:lnTo>
                  <a:lnTo>
                    <a:pt x="12103" y="30111"/>
                  </a:lnTo>
                  <a:lnTo>
                    <a:pt x="13004" y="29095"/>
                  </a:lnTo>
                  <a:lnTo>
                    <a:pt x="13690" y="29349"/>
                  </a:lnTo>
                  <a:lnTo>
                    <a:pt x="14300" y="30162"/>
                  </a:lnTo>
                  <a:lnTo>
                    <a:pt x="15176" y="29654"/>
                  </a:lnTo>
                  <a:lnTo>
                    <a:pt x="16154" y="29806"/>
                  </a:lnTo>
                  <a:lnTo>
                    <a:pt x="17081" y="29692"/>
                  </a:lnTo>
                  <a:lnTo>
                    <a:pt x="17030" y="29095"/>
                  </a:lnTo>
                  <a:lnTo>
                    <a:pt x="16941" y="28155"/>
                  </a:lnTo>
                  <a:lnTo>
                    <a:pt x="17538" y="26593"/>
                  </a:lnTo>
                  <a:lnTo>
                    <a:pt x="16243" y="24739"/>
                  </a:lnTo>
                  <a:lnTo>
                    <a:pt x="17348" y="25158"/>
                  </a:lnTo>
                  <a:lnTo>
                    <a:pt x="17780" y="25349"/>
                  </a:lnTo>
                  <a:lnTo>
                    <a:pt x="18224" y="25514"/>
                  </a:lnTo>
                  <a:lnTo>
                    <a:pt x="18402" y="25095"/>
                  </a:lnTo>
                  <a:lnTo>
                    <a:pt x="18415" y="24739"/>
                  </a:lnTo>
                  <a:lnTo>
                    <a:pt x="18072" y="24206"/>
                  </a:lnTo>
                  <a:lnTo>
                    <a:pt x="18122" y="24066"/>
                  </a:lnTo>
                  <a:lnTo>
                    <a:pt x="18389" y="23837"/>
                  </a:lnTo>
                  <a:lnTo>
                    <a:pt x="18821" y="24206"/>
                  </a:lnTo>
                  <a:lnTo>
                    <a:pt x="19062" y="24790"/>
                  </a:lnTo>
                  <a:lnTo>
                    <a:pt x="19177" y="25107"/>
                  </a:lnTo>
                  <a:lnTo>
                    <a:pt x="18224" y="25514"/>
                  </a:lnTo>
                  <a:lnTo>
                    <a:pt x="18872" y="27470"/>
                  </a:lnTo>
                  <a:lnTo>
                    <a:pt x="20231" y="25717"/>
                  </a:lnTo>
                  <a:lnTo>
                    <a:pt x="21183" y="26085"/>
                  </a:lnTo>
                  <a:lnTo>
                    <a:pt x="21539" y="25717"/>
                  </a:lnTo>
                  <a:lnTo>
                    <a:pt x="21894" y="25349"/>
                  </a:lnTo>
                  <a:lnTo>
                    <a:pt x="22479" y="26263"/>
                  </a:lnTo>
                  <a:lnTo>
                    <a:pt x="22898" y="26289"/>
                  </a:lnTo>
                  <a:lnTo>
                    <a:pt x="23037" y="25349"/>
                  </a:lnTo>
                  <a:lnTo>
                    <a:pt x="23088" y="23761"/>
                  </a:lnTo>
                  <a:lnTo>
                    <a:pt x="22453" y="23406"/>
                  </a:lnTo>
                  <a:lnTo>
                    <a:pt x="21590" y="23406"/>
                  </a:lnTo>
                  <a:lnTo>
                    <a:pt x="20802" y="23342"/>
                  </a:lnTo>
                  <a:lnTo>
                    <a:pt x="21310" y="22288"/>
                  </a:lnTo>
                  <a:lnTo>
                    <a:pt x="21386" y="22136"/>
                  </a:lnTo>
                  <a:lnTo>
                    <a:pt x="20993" y="21996"/>
                  </a:lnTo>
                  <a:lnTo>
                    <a:pt x="20142" y="22288"/>
                  </a:lnTo>
                  <a:lnTo>
                    <a:pt x="20535" y="20408"/>
                  </a:lnTo>
                  <a:lnTo>
                    <a:pt x="21120" y="19240"/>
                  </a:lnTo>
                  <a:lnTo>
                    <a:pt x="22275" y="18491"/>
                  </a:lnTo>
                  <a:lnTo>
                    <a:pt x="21920" y="17945"/>
                  </a:lnTo>
                  <a:lnTo>
                    <a:pt x="20599" y="15900"/>
                  </a:lnTo>
                  <a:lnTo>
                    <a:pt x="21501" y="15214"/>
                  </a:lnTo>
                  <a:lnTo>
                    <a:pt x="23749" y="13690"/>
                  </a:lnTo>
                  <a:lnTo>
                    <a:pt x="23025" y="11099"/>
                  </a:lnTo>
                  <a:lnTo>
                    <a:pt x="23698" y="10896"/>
                  </a:lnTo>
                  <a:lnTo>
                    <a:pt x="24777" y="10668"/>
                  </a:lnTo>
                  <a:lnTo>
                    <a:pt x="25273" y="10185"/>
                  </a:lnTo>
                  <a:lnTo>
                    <a:pt x="25603" y="9512"/>
                  </a:lnTo>
                  <a:lnTo>
                    <a:pt x="25692" y="8547"/>
                  </a:lnTo>
                  <a:close/>
                </a:path>
                <a:path w="26670" h="32384">
                  <a:moveTo>
                    <a:pt x="26619" y="4318"/>
                  </a:moveTo>
                  <a:lnTo>
                    <a:pt x="25323" y="3263"/>
                  </a:lnTo>
                  <a:lnTo>
                    <a:pt x="25704" y="2260"/>
                  </a:lnTo>
                  <a:lnTo>
                    <a:pt x="24625" y="2006"/>
                  </a:lnTo>
                  <a:lnTo>
                    <a:pt x="24930" y="0"/>
                  </a:lnTo>
                  <a:lnTo>
                    <a:pt x="23355" y="355"/>
                  </a:lnTo>
                  <a:lnTo>
                    <a:pt x="22999" y="698"/>
                  </a:lnTo>
                  <a:lnTo>
                    <a:pt x="22275" y="1155"/>
                  </a:lnTo>
                  <a:lnTo>
                    <a:pt x="23279" y="3949"/>
                  </a:lnTo>
                  <a:lnTo>
                    <a:pt x="19291" y="5397"/>
                  </a:lnTo>
                  <a:lnTo>
                    <a:pt x="20751" y="8102"/>
                  </a:lnTo>
                  <a:lnTo>
                    <a:pt x="20612" y="8369"/>
                  </a:lnTo>
                  <a:lnTo>
                    <a:pt x="25717" y="8369"/>
                  </a:lnTo>
                  <a:lnTo>
                    <a:pt x="25730" y="8102"/>
                  </a:lnTo>
                  <a:lnTo>
                    <a:pt x="24053" y="6540"/>
                  </a:lnTo>
                  <a:lnTo>
                    <a:pt x="26619" y="4318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5" name="object 5255"/>
            <p:cNvSpPr/>
            <p:nvPr/>
          </p:nvSpPr>
          <p:spPr>
            <a:xfrm>
              <a:off x="12285888" y="6865329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483" y="0"/>
                  </a:moveTo>
                  <a:lnTo>
                    <a:pt x="7442" y="533"/>
                  </a:lnTo>
                  <a:lnTo>
                    <a:pt x="6692" y="419"/>
                  </a:lnTo>
                  <a:lnTo>
                    <a:pt x="5092" y="2108"/>
                  </a:lnTo>
                  <a:lnTo>
                    <a:pt x="2946" y="6769"/>
                  </a:lnTo>
                  <a:lnTo>
                    <a:pt x="3302" y="7302"/>
                  </a:lnTo>
                  <a:lnTo>
                    <a:pt x="3200" y="7861"/>
                  </a:lnTo>
                  <a:lnTo>
                    <a:pt x="2984" y="8420"/>
                  </a:lnTo>
                  <a:lnTo>
                    <a:pt x="2844" y="8889"/>
                  </a:lnTo>
                  <a:lnTo>
                    <a:pt x="3289" y="9651"/>
                  </a:lnTo>
                  <a:lnTo>
                    <a:pt x="2349" y="9753"/>
                  </a:lnTo>
                  <a:lnTo>
                    <a:pt x="2286" y="12318"/>
                  </a:lnTo>
                  <a:lnTo>
                    <a:pt x="889" y="14452"/>
                  </a:lnTo>
                  <a:lnTo>
                    <a:pt x="0" y="16751"/>
                  </a:lnTo>
                  <a:lnTo>
                    <a:pt x="342" y="17068"/>
                  </a:lnTo>
                  <a:lnTo>
                    <a:pt x="749" y="17691"/>
                  </a:lnTo>
                  <a:lnTo>
                    <a:pt x="2590" y="15709"/>
                  </a:lnTo>
                  <a:lnTo>
                    <a:pt x="3898" y="14096"/>
                  </a:lnTo>
                  <a:lnTo>
                    <a:pt x="5816" y="11861"/>
                  </a:lnTo>
                  <a:lnTo>
                    <a:pt x="5308" y="11417"/>
                  </a:lnTo>
                  <a:lnTo>
                    <a:pt x="4394" y="10058"/>
                  </a:lnTo>
                  <a:lnTo>
                    <a:pt x="4051" y="9347"/>
                  </a:lnTo>
                  <a:lnTo>
                    <a:pt x="5803" y="9512"/>
                  </a:lnTo>
                  <a:lnTo>
                    <a:pt x="6108" y="9118"/>
                  </a:lnTo>
                  <a:lnTo>
                    <a:pt x="4610" y="6388"/>
                  </a:lnTo>
                  <a:lnTo>
                    <a:pt x="8597" y="4940"/>
                  </a:lnTo>
                  <a:lnTo>
                    <a:pt x="7594" y="2146"/>
                  </a:lnTo>
                  <a:lnTo>
                    <a:pt x="8318" y="1663"/>
                  </a:lnTo>
                  <a:lnTo>
                    <a:pt x="8686" y="1346"/>
                  </a:lnTo>
                  <a:lnTo>
                    <a:pt x="8483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6" name="object 5256"/>
            <p:cNvSpPr/>
            <p:nvPr/>
          </p:nvSpPr>
          <p:spPr>
            <a:xfrm>
              <a:off x="12288397" y="685728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612" y="0"/>
                  </a:moveTo>
                  <a:lnTo>
                    <a:pt x="0" y="1600"/>
                  </a:lnTo>
                  <a:lnTo>
                    <a:pt x="1358" y="2235"/>
                  </a:lnTo>
                  <a:lnTo>
                    <a:pt x="1498" y="3606"/>
                  </a:lnTo>
                  <a:lnTo>
                    <a:pt x="1955" y="4787"/>
                  </a:lnTo>
                  <a:lnTo>
                    <a:pt x="2501" y="6134"/>
                  </a:lnTo>
                  <a:lnTo>
                    <a:pt x="3289" y="5842"/>
                  </a:lnTo>
                  <a:lnTo>
                    <a:pt x="4152" y="5156"/>
                  </a:lnTo>
                  <a:lnTo>
                    <a:pt x="3937" y="3759"/>
                  </a:lnTo>
                  <a:lnTo>
                    <a:pt x="3733" y="2362"/>
                  </a:lnTo>
                  <a:lnTo>
                    <a:pt x="3517" y="990"/>
                  </a:lnTo>
                  <a:lnTo>
                    <a:pt x="3136" y="749"/>
                  </a:lnTo>
                  <a:lnTo>
                    <a:pt x="2717" y="546"/>
                  </a:lnTo>
                  <a:lnTo>
                    <a:pt x="2349" y="317"/>
                  </a:lnTo>
                  <a:lnTo>
                    <a:pt x="2095" y="21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277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7" name="object 5257"/>
            <p:cNvSpPr/>
            <p:nvPr/>
          </p:nvSpPr>
          <p:spPr>
            <a:xfrm>
              <a:off x="12291989" y="68538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93" y="0"/>
                  </a:moveTo>
                  <a:lnTo>
                    <a:pt x="800" y="901"/>
                  </a:lnTo>
                  <a:lnTo>
                    <a:pt x="393" y="1765"/>
                  </a:lnTo>
                  <a:lnTo>
                    <a:pt x="0" y="2667"/>
                  </a:lnTo>
                  <a:lnTo>
                    <a:pt x="2552" y="2921"/>
                  </a:lnTo>
                  <a:lnTo>
                    <a:pt x="2844" y="2552"/>
                  </a:lnTo>
                  <a:lnTo>
                    <a:pt x="1854" y="304"/>
                  </a:lnTo>
                  <a:lnTo>
                    <a:pt x="1651" y="177"/>
                  </a:lnTo>
                  <a:lnTo>
                    <a:pt x="1409" y="10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8" name="object 5258"/>
            <p:cNvSpPr/>
            <p:nvPr/>
          </p:nvSpPr>
          <p:spPr>
            <a:xfrm>
              <a:off x="12289893" y="685332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0" y="0"/>
                  </a:moveTo>
                  <a:lnTo>
                    <a:pt x="241" y="152"/>
                  </a:lnTo>
                  <a:lnTo>
                    <a:pt x="101" y="520"/>
                  </a:lnTo>
                  <a:lnTo>
                    <a:pt x="0" y="698"/>
                  </a:lnTo>
                  <a:lnTo>
                    <a:pt x="215" y="800"/>
                  </a:lnTo>
                  <a:lnTo>
                    <a:pt x="660" y="1041"/>
                  </a:lnTo>
                  <a:lnTo>
                    <a:pt x="901" y="1104"/>
                  </a:lnTo>
                  <a:lnTo>
                    <a:pt x="1384" y="1257"/>
                  </a:lnTo>
                  <a:lnTo>
                    <a:pt x="2209" y="2438"/>
                  </a:lnTo>
                  <a:lnTo>
                    <a:pt x="1015" y="3276"/>
                  </a:lnTo>
                  <a:lnTo>
                    <a:pt x="850" y="4292"/>
                  </a:lnTo>
                  <a:lnTo>
                    <a:pt x="1231" y="4495"/>
                  </a:lnTo>
                  <a:lnTo>
                    <a:pt x="2031" y="4952"/>
                  </a:lnTo>
                  <a:lnTo>
                    <a:pt x="2044" y="4356"/>
                  </a:lnTo>
                  <a:lnTo>
                    <a:pt x="2082" y="3797"/>
                  </a:lnTo>
                  <a:lnTo>
                    <a:pt x="2095" y="3238"/>
                  </a:lnTo>
                  <a:lnTo>
                    <a:pt x="2489" y="2336"/>
                  </a:lnTo>
                  <a:lnTo>
                    <a:pt x="2895" y="1473"/>
                  </a:lnTo>
                  <a:lnTo>
                    <a:pt x="3289" y="571"/>
                  </a:lnTo>
                  <a:lnTo>
                    <a:pt x="3060" y="444"/>
                  </a:lnTo>
                  <a:lnTo>
                    <a:pt x="2603" y="253"/>
                  </a:lnTo>
                  <a:lnTo>
                    <a:pt x="1765" y="787"/>
                  </a:lnTo>
                  <a:lnTo>
                    <a:pt x="1054" y="29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59" name="object 5259"/>
            <p:cNvSpPr/>
            <p:nvPr/>
          </p:nvSpPr>
          <p:spPr>
            <a:xfrm>
              <a:off x="12290290" y="68647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" y="0"/>
                  </a:moveTo>
                  <a:lnTo>
                    <a:pt x="0" y="2336"/>
                  </a:lnTo>
                  <a:lnTo>
                    <a:pt x="685" y="2641"/>
                  </a:lnTo>
                  <a:lnTo>
                    <a:pt x="1739" y="1536"/>
                  </a:lnTo>
                  <a:lnTo>
                    <a:pt x="2285" y="952"/>
                  </a:lnTo>
                  <a:lnTo>
                    <a:pt x="2374" y="723"/>
                  </a:lnTo>
                  <a:lnTo>
                    <a:pt x="2451" y="444"/>
                  </a:lnTo>
                  <a:lnTo>
                    <a:pt x="2552" y="190"/>
                  </a:lnTo>
                  <a:lnTo>
                    <a:pt x="1041" y="39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0" name="object 5260"/>
            <p:cNvSpPr/>
            <p:nvPr/>
          </p:nvSpPr>
          <p:spPr>
            <a:xfrm>
              <a:off x="12296913" y="68675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622" y="50"/>
                  </a:lnTo>
                  <a:lnTo>
                    <a:pt x="279" y="482"/>
                  </a:lnTo>
                  <a:lnTo>
                    <a:pt x="0" y="1003"/>
                  </a:lnTo>
                  <a:lnTo>
                    <a:pt x="685" y="774"/>
                  </a:lnTo>
                  <a:lnTo>
                    <a:pt x="1028" y="634"/>
                  </a:lnTo>
                  <a:lnTo>
                    <a:pt x="1193" y="228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1" name="object 5261"/>
            <p:cNvSpPr/>
            <p:nvPr/>
          </p:nvSpPr>
          <p:spPr>
            <a:xfrm>
              <a:off x="12293174" y="685322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17" y="0"/>
                  </a:moveTo>
                  <a:lnTo>
                    <a:pt x="215" y="215"/>
                  </a:lnTo>
                  <a:lnTo>
                    <a:pt x="0" y="647"/>
                  </a:lnTo>
                  <a:lnTo>
                    <a:pt x="228" y="761"/>
                  </a:lnTo>
                  <a:lnTo>
                    <a:pt x="457" y="863"/>
                  </a:lnTo>
                  <a:lnTo>
                    <a:pt x="673" y="977"/>
                  </a:lnTo>
                  <a:lnTo>
                    <a:pt x="876" y="520"/>
                  </a:lnTo>
                  <a:lnTo>
                    <a:pt x="977" y="304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2" name="object 5262"/>
            <p:cNvSpPr/>
            <p:nvPr/>
          </p:nvSpPr>
          <p:spPr>
            <a:xfrm>
              <a:off x="12300313" y="687575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9334" y="0"/>
                  </a:moveTo>
                  <a:lnTo>
                    <a:pt x="7835" y="558"/>
                  </a:lnTo>
                  <a:lnTo>
                    <a:pt x="6985" y="850"/>
                  </a:lnTo>
                  <a:lnTo>
                    <a:pt x="5486" y="152"/>
                  </a:lnTo>
                  <a:lnTo>
                    <a:pt x="5130" y="457"/>
                  </a:lnTo>
                  <a:lnTo>
                    <a:pt x="4953" y="647"/>
                  </a:lnTo>
                  <a:lnTo>
                    <a:pt x="4445" y="2108"/>
                  </a:lnTo>
                  <a:lnTo>
                    <a:pt x="3238" y="2463"/>
                  </a:lnTo>
                  <a:lnTo>
                    <a:pt x="1854" y="2514"/>
                  </a:lnTo>
                  <a:lnTo>
                    <a:pt x="2286" y="4330"/>
                  </a:lnTo>
                  <a:lnTo>
                    <a:pt x="533" y="5143"/>
                  </a:lnTo>
                  <a:lnTo>
                    <a:pt x="0" y="6515"/>
                  </a:lnTo>
                  <a:lnTo>
                    <a:pt x="1308" y="7137"/>
                  </a:lnTo>
                  <a:lnTo>
                    <a:pt x="1790" y="6311"/>
                  </a:lnTo>
                  <a:lnTo>
                    <a:pt x="2387" y="5689"/>
                  </a:lnTo>
                  <a:lnTo>
                    <a:pt x="3746" y="5435"/>
                  </a:lnTo>
                  <a:lnTo>
                    <a:pt x="2654" y="7759"/>
                  </a:lnTo>
                  <a:lnTo>
                    <a:pt x="3302" y="8039"/>
                  </a:lnTo>
                  <a:lnTo>
                    <a:pt x="4610" y="8940"/>
                  </a:lnTo>
                  <a:lnTo>
                    <a:pt x="3086" y="9537"/>
                  </a:lnTo>
                  <a:lnTo>
                    <a:pt x="3060" y="10286"/>
                  </a:lnTo>
                  <a:lnTo>
                    <a:pt x="3505" y="10591"/>
                  </a:lnTo>
                  <a:lnTo>
                    <a:pt x="3962" y="10756"/>
                  </a:lnTo>
                  <a:lnTo>
                    <a:pt x="4394" y="10947"/>
                  </a:lnTo>
                  <a:lnTo>
                    <a:pt x="4737" y="10337"/>
                  </a:lnTo>
                  <a:lnTo>
                    <a:pt x="4991" y="9042"/>
                  </a:lnTo>
                  <a:lnTo>
                    <a:pt x="4864" y="7543"/>
                  </a:lnTo>
                  <a:lnTo>
                    <a:pt x="7899" y="8153"/>
                  </a:lnTo>
                  <a:lnTo>
                    <a:pt x="9004" y="8483"/>
                  </a:lnTo>
                  <a:lnTo>
                    <a:pt x="9893" y="7848"/>
                  </a:lnTo>
                  <a:lnTo>
                    <a:pt x="9956" y="5803"/>
                  </a:lnTo>
                  <a:lnTo>
                    <a:pt x="11277" y="4013"/>
                  </a:lnTo>
                  <a:lnTo>
                    <a:pt x="11049" y="1930"/>
                  </a:lnTo>
                  <a:lnTo>
                    <a:pt x="10248" y="787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3" name="object 5263"/>
            <p:cNvSpPr/>
            <p:nvPr/>
          </p:nvSpPr>
          <p:spPr>
            <a:xfrm>
              <a:off x="12300895" y="687304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434" y="3289"/>
                  </a:moveTo>
                  <a:lnTo>
                    <a:pt x="4036" y="3289"/>
                  </a:lnTo>
                  <a:lnTo>
                    <a:pt x="4379" y="3352"/>
                  </a:lnTo>
                  <a:close/>
                </a:path>
                <a:path w="5715" h="3809">
                  <a:moveTo>
                    <a:pt x="3868" y="1587"/>
                  </a:moveTo>
                  <a:lnTo>
                    <a:pt x="2969" y="1587"/>
                  </a:lnTo>
                  <a:lnTo>
                    <a:pt x="3414" y="3302"/>
                  </a:lnTo>
                  <a:lnTo>
                    <a:pt x="4036" y="3289"/>
                  </a:lnTo>
                  <a:lnTo>
                    <a:pt x="4434" y="3289"/>
                  </a:lnTo>
                  <a:lnTo>
                    <a:pt x="4544" y="3162"/>
                  </a:lnTo>
                  <a:lnTo>
                    <a:pt x="4900" y="2870"/>
                  </a:lnTo>
                  <a:lnTo>
                    <a:pt x="5065" y="2400"/>
                  </a:lnTo>
                  <a:lnTo>
                    <a:pt x="5128" y="2159"/>
                  </a:lnTo>
                  <a:lnTo>
                    <a:pt x="3868" y="1587"/>
                  </a:lnTo>
                  <a:close/>
                </a:path>
                <a:path w="5715" h="3809">
                  <a:moveTo>
                    <a:pt x="442" y="0"/>
                  </a:moveTo>
                  <a:lnTo>
                    <a:pt x="124" y="660"/>
                  </a:lnTo>
                  <a:lnTo>
                    <a:pt x="86" y="1117"/>
                  </a:lnTo>
                  <a:lnTo>
                    <a:pt x="0" y="1271"/>
                  </a:lnTo>
                  <a:lnTo>
                    <a:pt x="175" y="1320"/>
                  </a:lnTo>
                  <a:lnTo>
                    <a:pt x="378" y="1447"/>
                  </a:lnTo>
                  <a:lnTo>
                    <a:pt x="518" y="1612"/>
                  </a:lnTo>
                  <a:lnTo>
                    <a:pt x="1775" y="1587"/>
                  </a:lnTo>
                  <a:lnTo>
                    <a:pt x="3868" y="1587"/>
                  </a:lnTo>
                  <a:lnTo>
                    <a:pt x="1991" y="736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4" name="object 5264"/>
            <p:cNvSpPr/>
            <p:nvPr/>
          </p:nvSpPr>
          <p:spPr>
            <a:xfrm>
              <a:off x="12306985" y="68724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2" y="266"/>
                  </a:lnTo>
                  <a:lnTo>
                    <a:pt x="88" y="800"/>
                  </a:lnTo>
                  <a:lnTo>
                    <a:pt x="406" y="952"/>
                  </a:lnTo>
                  <a:lnTo>
                    <a:pt x="711" y="1803"/>
                  </a:lnTo>
                  <a:lnTo>
                    <a:pt x="1041" y="1066"/>
                  </a:lnTo>
                  <a:lnTo>
                    <a:pt x="1308" y="457"/>
                  </a:lnTo>
                  <a:lnTo>
                    <a:pt x="495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5" name="object 5265"/>
            <p:cNvSpPr/>
            <p:nvPr/>
          </p:nvSpPr>
          <p:spPr>
            <a:xfrm>
              <a:off x="12306271" y="686989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1" y="0"/>
                  </a:moveTo>
                  <a:lnTo>
                    <a:pt x="126" y="38"/>
                  </a:lnTo>
                  <a:lnTo>
                    <a:pt x="0" y="190"/>
                  </a:lnTo>
                  <a:lnTo>
                    <a:pt x="126" y="533"/>
                  </a:lnTo>
                  <a:lnTo>
                    <a:pt x="292" y="698"/>
                  </a:lnTo>
                  <a:lnTo>
                    <a:pt x="482" y="482"/>
                  </a:lnTo>
                  <a:lnTo>
                    <a:pt x="520" y="26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7B6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6" name="object 5266"/>
            <p:cNvSpPr/>
            <p:nvPr/>
          </p:nvSpPr>
          <p:spPr>
            <a:xfrm>
              <a:off x="12299081" y="686544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2344" y="0"/>
                  </a:moveTo>
                  <a:lnTo>
                    <a:pt x="2001" y="38"/>
                  </a:lnTo>
                  <a:lnTo>
                    <a:pt x="496" y="2552"/>
                  </a:lnTo>
                  <a:lnTo>
                    <a:pt x="96" y="3403"/>
                  </a:lnTo>
                  <a:lnTo>
                    <a:pt x="0" y="4190"/>
                  </a:lnTo>
                  <a:lnTo>
                    <a:pt x="248" y="4546"/>
                  </a:lnTo>
                  <a:lnTo>
                    <a:pt x="136" y="5257"/>
                  </a:lnTo>
                  <a:lnTo>
                    <a:pt x="33" y="5689"/>
                  </a:lnTo>
                  <a:lnTo>
                    <a:pt x="556" y="6705"/>
                  </a:lnTo>
                  <a:lnTo>
                    <a:pt x="1277" y="8039"/>
                  </a:lnTo>
                  <a:lnTo>
                    <a:pt x="1493" y="8102"/>
                  </a:lnTo>
                  <a:lnTo>
                    <a:pt x="1696" y="8191"/>
                  </a:lnTo>
                  <a:lnTo>
                    <a:pt x="1938" y="8254"/>
                  </a:lnTo>
                  <a:lnTo>
                    <a:pt x="2255" y="7594"/>
                  </a:lnTo>
                  <a:lnTo>
                    <a:pt x="1379" y="6705"/>
                  </a:lnTo>
                  <a:lnTo>
                    <a:pt x="1544" y="5943"/>
                  </a:lnTo>
                  <a:lnTo>
                    <a:pt x="2484" y="5257"/>
                  </a:lnTo>
                  <a:lnTo>
                    <a:pt x="2695" y="4546"/>
                  </a:lnTo>
                  <a:lnTo>
                    <a:pt x="2575" y="3403"/>
                  </a:lnTo>
                  <a:lnTo>
                    <a:pt x="2306" y="2463"/>
                  </a:lnTo>
                  <a:lnTo>
                    <a:pt x="4307" y="2463"/>
                  </a:lnTo>
                  <a:lnTo>
                    <a:pt x="4249" y="2171"/>
                  </a:lnTo>
                  <a:lnTo>
                    <a:pt x="2344" y="0"/>
                  </a:lnTo>
                  <a:close/>
                </a:path>
                <a:path w="4445" h="8254">
                  <a:moveTo>
                    <a:pt x="4307" y="2463"/>
                  </a:moveTo>
                  <a:lnTo>
                    <a:pt x="2306" y="2463"/>
                  </a:lnTo>
                  <a:lnTo>
                    <a:pt x="4439" y="2895"/>
                  </a:lnTo>
                  <a:lnTo>
                    <a:pt x="4307" y="2463"/>
                  </a:lnTo>
                  <a:close/>
                </a:path>
              </a:pathLst>
            </a:custGeom>
            <a:solidFill>
              <a:srgbClr val="F05B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7" name="object 5267"/>
            <p:cNvSpPr/>
            <p:nvPr/>
          </p:nvSpPr>
          <p:spPr>
            <a:xfrm>
              <a:off x="12300462" y="687070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104" y="0"/>
                  </a:moveTo>
                  <a:lnTo>
                    <a:pt x="152" y="685"/>
                  </a:lnTo>
                  <a:lnTo>
                    <a:pt x="0" y="1447"/>
                  </a:lnTo>
                  <a:lnTo>
                    <a:pt x="863" y="2336"/>
                  </a:lnTo>
                  <a:lnTo>
                    <a:pt x="1193" y="1587"/>
                  </a:lnTo>
                  <a:lnTo>
                    <a:pt x="1689" y="8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8" name="object 5268"/>
            <p:cNvSpPr/>
            <p:nvPr/>
          </p:nvSpPr>
          <p:spPr>
            <a:xfrm>
              <a:off x="12295260" y="6868177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4761" y="7670"/>
                  </a:moveTo>
                  <a:lnTo>
                    <a:pt x="2603" y="7670"/>
                  </a:lnTo>
                  <a:lnTo>
                    <a:pt x="2552" y="7924"/>
                  </a:lnTo>
                  <a:lnTo>
                    <a:pt x="2235" y="7924"/>
                  </a:lnTo>
                  <a:lnTo>
                    <a:pt x="2031" y="9563"/>
                  </a:lnTo>
                  <a:lnTo>
                    <a:pt x="888" y="10109"/>
                  </a:lnTo>
                  <a:lnTo>
                    <a:pt x="2552" y="11023"/>
                  </a:lnTo>
                  <a:lnTo>
                    <a:pt x="3047" y="10515"/>
                  </a:lnTo>
                  <a:lnTo>
                    <a:pt x="4876" y="9144"/>
                  </a:lnTo>
                  <a:lnTo>
                    <a:pt x="4761" y="7670"/>
                  </a:lnTo>
                  <a:close/>
                </a:path>
                <a:path w="5715" h="11429">
                  <a:moveTo>
                    <a:pt x="2679" y="0"/>
                  </a:moveTo>
                  <a:lnTo>
                    <a:pt x="2349" y="139"/>
                  </a:lnTo>
                  <a:lnTo>
                    <a:pt x="1993" y="254"/>
                  </a:lnTo>
                  <a:lnTo>
                    <a:pt x="1663" y="393"/>
                  </a:lnTo>
                  <a:lnTo>
                    <a:pt x="1257" y="1409"/>
                  </a:lnTo>
                  <a:lnTo>
                    <a:pt x="2578" y="2451"/>
                  </a:lnTo>
                  <a:lnTo>
                    <a:pt x="1193" y="3619"/>
                  </a:lnTo>
                  <a:lnTo>
                    <a:pt x="0" y="4660"/>
                  </a:lnTo>
                  <a:lnTo>
                    <a:pt x="1565" y="6121"/>
                  </a:lnTo>
                  <a:lnTo>
                    <a:pt x="1684" y="7696"/>
                  </a:lnTo>
                  <a:lnTo>
                    <a:pt x="2235" y="7924"/>
                  </a:lnTo>
                  <a:lnTo>
                    <a:pt x="2489" y="7696"/>
                  </a:lnTo>
                  <a:lnTo>
                    <a:pt x="4761" y="7670"/>
                  </a:lnTo>
                  <a:lnTo>
                    <a:pt x="4737" y="7366"/>
                  </a:lnTo>
                  <a:lnTo>
                    <a:pt x="5501" y="6248"/>
                  </a:lnTo>
                  <a:lnTo>
                    <a:pt x="5557" y="6121"/>
                  </a:lnTo>
                  <a:lnTo>
                    <a:pt x="5092" y="5308"/>
                  </a:lnTo>
                  <a:lnTo>
                    <a:pt x="4686" y="4521"/>
                  </a:lnTo>
                  <a:lnTo>
                    <a:pt x="4189" y="3619"/>
                  </a:lnTo>
                  <a:lnTo>
                    <a:pt x="3848" y="2946"/>
                  </a:lnTo>
                  <a:lnTo>
                    <a:pt x="3327" y="2451"/>
                  </a:lnTo>
                  <a:lnTo>
                    <a:pt x="3428" y="1892"/>
                  </a:lnTo>
                  <a:lnTo>
                    <a:pt x="3702" y="1308"/>
                  </a:lnTo>
                  <a:lnTo>
                    <a:pt x="3289" y="393"/>
                  </a:lnTo>
                  <a:lnTo>
                    <a:pt x="2882" y="11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A28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69" name="object 5269"/>
            <p:cNvSpPr/>
            <p:nvPr/>
          </p:nvSpPr>
          <p:spPr>
            <a:xfrm>
              <a:off x="12298539" y="686856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52" y="304"/>
                  </a:lnTo>
                  <a:lnTo>
                    <a:pt x="292" y="609"/>
                  </a:lnTo>
                  <a:lnTo>
                    <a:pt x="431" y="939"/>
                  </a:lnTo>
                  <a:lnTo>
                    <a:pt x="533" y="711"/>
                  </a:lnTo>
                  <a:lnTo>
                    <a:pt x="596" y="495"/>
                  </a:lnTo>
                  <a:lnTo>
                    <a:pt x="635" y="292"/>
                  </a:lnTo>
                  <a:lnTo>
                    <a:pt x="317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0" name="object 5270"/>
            <p:cNvSpPr/>
            <p:nvPr/>
          </p:nvSpPr>
          <p:spPr>
            <a:xfrm>
              <a:off x="12305030" y="688329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152" y="0"/>
                  </a:moveTo>
                  <a:lnTo>
                    <a:pt x="279" y="1485"/>
                  </a:lnTo>
                  <a:lnTo>
                    <a:pt x="0" y="2806"/>
                  </a:lnTo>
                  <a:lnTo>
                    <a:pt x="1536" y="2501"/>
                  </a:lnTo>
                  <a:lnTo>
                    <a:pt x="3048" y="2273"/>
                  </a:lnTo>
                  <a:lnTo>
                    <a:pt x="5219" y="3683"/>
                  </a:lnTo>
                  <a:lnTo>
                    <a:pt x="6096" y="3517"/>
                  </a:lnTo>
                  <a:lnTo>
                    <a:pt x="6934" y="3556"/>
                  </a:lnTo>
                  <a:lnTo>
                    <a:pt x="7023" y="3327"/>
                  </a:lnTo>
                  <a:lnTo>
                    <a:pt x="7226" y="2870"/>
                  </a:lnTo>
                  <a:lnTo>
                    <a:pt x="6032" y="2425"/>
                  </a:lnTo>
                  <a:lnTo>
                    <a:pt x="6388" y="749"/>
                  </a:lnTo>
                  <a:lnTo>
                    <a:pt x="5181" y="317"/>
                  </a:lnTo>
                  <a:lnTo>
                    <a:pt x="4279" y="952"/>
                  </a:lnTo>
                  <a:lnTo>
                    <a:pt x="3187" y="62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1" name="object 5271"/>
            <p:cNvSpPr/>
            <p:nvPr/>
          </p:nvSpPr>
          <p:spPr>
            <a:xfrm>
              <a:off x="12313424" y="687981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943" y="4660"/>
                  </a:moveTo>
                  <a:lnTo>
                    <a:pt x="1447" y="3556"/>
                  </a:lnTo>
                  <a:lnTo>
                    <a:pt x="685" y="2362"/>
                  </a:lnTo>
                  <a:lnTo>
                    <a:pt x="127" y="5346"/>
                  </a:lnTo>
                  <a:lnTo>
                    <a:pt x="1943" y="4660"/>
                  </a:lnTo>
                  <a:close/>
                </a:path>
                <a:path w="3175" h="5715">
                  <a:moveTo>
                    <a:pt x="2946" y="1574"/>
                  </a:moveTo>
                  <a:lnTo>
                    <a:pt x="2578" y="0"/>
                  </a:lnTo>
                  <a:lnTo>
                    <a:pt x="1181" y="165"/>
                  </a:lnTo>
                  <a:lnTo>
                    <a:pt x="0" y="520"/>
                  </a:lnTo>
                  <a:lnTo>
                    <a:pt x="685" y="2362"/>
                  </a:lnTo>
                  <a:lnTo>
                    <a:pt x="939" y="1270"/>
                  </a:lnTo>
                  <a:lnTo>
                    <a:pt x="2946" y="1574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2" name="object 5272"/>
            <p:cNvSpPr/>
            <p:nvPr/>
          </p:nvSpPr>
          <p:spPr>
            <a:xfrm>
              <a:off x="12315327" y="688311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87" y="0"/>
                  </a:moveTo>
                  <a:lnTo>
                    <a:pt x="444" y="736"/>
                  </a:lnTo>
                  <a:lnTo>
                    <a:pt x="0" y="1460"/>
                  </a:lnTo>
                  <a:lnTo>
                    <a:pt x="482" y="2311"/>
                  </a:lnTo>
                  <a:lnTo>
                    <a:pt x="1473" y="1752"/>
                  </a:lnTo>
                  <a:lnTo>
                    <a:pt x="3683" y="2794"/>
                  </a:lnTo>
                  <a:lnTo>
                    <a:pt x="3124" y="254"/>
                  </a:lnTo>
                  <a:lnTo>
                    <a:pt x="2336" y="165"/>
                  </a:lnTo>
                  <a:lnTo>
                    <a:pt x="1574" y="8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3" name="object 5273"/>
            <p:cNvSpPr/>
            <p:nvPr/>
          </p:nvSpPr>
          <p:spPr>
            <a:xfrm>
              <a:off x="12311348" y="688683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09" y="0"/>
                  </a:moveTo>
                  <a:lnTo>
                    <a:pt x="406" y="457"/>
                  </a:lnTo>
                  <a:lnTo>
                    <a:pt x="215" y="939"/>
                  </a:lnTo>
                  <a:lnTo>
                    <a:pt x="0" y="1397"/>
                  </a:lnTo>
                  <a:lnTo>
                    <a:pt x="1066" y="1282"/>
                  </a:lnTo>
                  <a:lnTo>
                    <a:pt x="2260" y="1511"/>
                  </a:lnTo>
                  <a:lnTo>
                    <a:pt x="3022" y="393"/>
                  </a:lnTo>
                  <a:lnTo>
                    <a:pt x="2209" y="292"/>
                  </a:lnTo>
                  <a:lnTo>
                    <a:pt x="1409" y="13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4" name="object 5274"/>
            <p:cNvSpPr/>
            <p:nvPr/>
          </p:nvSpPr>
          <p:spPr>
            <a:xfrm>
              <a:off x="12318950" y="68787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355" y="952"/>
                  </a:lnTo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5" name="object 5275"/>
            <p:cNvSpPr/>
            <p:nvPr/>
          </p:nvSpPr>
          <p:spPr>
            <a:xfrm>
              <a:off x="12285663" y="684832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257" y="0"/>
                  </a:moveTo>
                  <a:lnTo>
                    <a:pt x="0" y="25"/>
                  </a:lnTo>
                  <a:lnTo>
                    <a:pt x="635" y="3937"/>
                  </a:lnTo>
                  <a:lnTo>
                    <a:pt x="965" y="5842"/>
                  </a:lnTo>
                  <a:lnTo>
                    <a:pt x="1752" y="5778"/>
                  </a:lnTo>
                  <a:lnTo>
                    <a:pt x="2527" y="5689"/>
                  </a:lnTo>
                  <a:lnTo>
                    <a:pt x="3263" y="6134"/>
                  </a:lnTo>
                  <a:lnTo>
                    <a:pt x="4229" y="5689"/>
                  </a:lnTo>
                  <a:lnTo>
                    <a:pt x="4330" y="5499"/>
                  </a:lnTo>
                  <a:lnTo>
                    <a:pt x="3327" y="5270"/>
                  </a:lnTo>
                  <a:lnTo>
                    <a:pt x="3175" y="4622"/>
                  </a:lnTo>
                  <a:lnTo>
                    <a:pt x="3467" y="3733"/>
                  </a:lnTo>
                  <a:lnTo>
                    <a:pt x="3352" y="3390"/>
                  </a:lnTo>
                  <a:lnTo>
                    <a:pt x="3213" y="3086"/>
                  </a:lnTo>
                  <a:lnTo>
                    <a:pt x="3111" y="2768"/>
                  </a:lnTo>
                  <a:lnTo>
                    <a:pt x="2501" y="2425"/>
                  </a:lnTo>
                  <a:lnTo>
                    <a:pt x="2387" y="2082"/>
                  </a:lnTo>
                  <a:lnTo>
                    <a:pt x="2273" y="1778"/>
                  </a:lnTo>
                  <a:lnTo>
                    <a:pt x="2133" y="1435"/>
                  </a:lnTo>
                  <a:lnTo>
                    <a:pt x="1562" y="92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6" name="object 5276"/>
            <p:cNvSpPr/>
            <p:nvPr/>
          </p:nvSpPr>
          <p:spPr>
            <a:xfrm>
              <a:off x="12286188" y="685401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006" y="0"/>
                  </a:moveTo>
                  <a:lnTo>
                    <a:pt x="1231" y="76"/>
                  </a:lnTo>
                  <a:lnTo>
                    <a:pt x="431" y="139"/>
                  </a:lnTo>
                  <a:lnTo>
                    <a:pt x="342" y="380"/>
                  </a:lnTo>
                  <a:lnTo>
                    <a:pt x="203" y="571"/>
                  </a:lnTo>
                  <a:lnTo>
                    <a:pt x="12" y="736"/>
                  </a:lnTo>
                  <a:lnTo>
                    <a:pt x="12" y="965"/>
                  </a:lnTo>
                  <a:lnTo>
                    <a:pt x="0" y="1219"/>
                  </a:lnTo>
                  <a:lnTo>
                    <a:pt x="0" y="1473"/>
                  </a:lnTo>
                  <a:lnTo>
                    <a:pt x="342" y="2616"/>
                  </a:lnTo>
                  <a:lnTo>
                    <a:pt x="2260" y="2971"/>
                  </a:lnTo>
                  <a:lnTo>
                    <a:pt x="1549" y="4635"/>
                  </a:lnTo>
                  <a:lnTo>
                    <a:pt x="1739" y="4813"/>
                  </a:lnTo>
                  <a:lnTo>
                    <a:pt x="1955" y="4876"/>
                  </a:lnTo>
                  <a:lnTo>
                    <a:pt x="2209" y="4876"/>
                  </a:lnTo>
                  <a:lnTo>
                    <a:pt x="2743" y="4330"/>
                  </a:lnTo>
                  <a:lnTo>
                    <a:pt x="3810" y="3276"/>
                  </a:lnTo>
                  <a:lnTo>
                    <a:pt x="2578" y="2679"/>
                  </a:lnTo>
                  <a:lnTo>
                    <a:pt x="2806" y="1485"/>
                  </a:lnTo>
                  <a:lnTo>
                    <a:pt x="2743" y="43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F498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7" name="object 5277"/>
            <p:cNvSpPr/>
            <p:nvPr/>
          </p:nvSpPr>
          <p:spPr>
            <a:xfrm>
              <a:off x="12287797" y="684875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270" y="0"/>
                  </a:moveTo>
                  <a:lnTo>
                    <a:pt x="622" y="50"/>
                  </a:lnTo>
                  <a:lnTo>
                    <a:pt x="279" y="482"/>
                  </a:lnTo>
                  <a:lnTo>
                    <a:pt x="0" y="1016"/>
                  </a:lnTo>
                  <a:lnTo>
                    <a:pt x="228" y="1130"/>
                  </a:lnTo>
                  <a:lnTo>
                    <a:pt x="431" y="1231"/>
                  </a:lnTo>
                  <a:lnTo>
                    <a:pt x="673" y="1346"/>
                  </a:lnTo>
                  <a:lnTo>
                    <a:pt x="368" y="1993"/>
                  </a:lnTo>
                  <a:lnTo>
                    <a:pt x="965" y="2349"/>
                  </a:lnTo>
                  <a:lnTo>
                    <a:pt x="863" y="1993"/>
                  </a:lnTo>
                  <a:lnTo>
                    <a:pt x="774" y="1651"/>
                  </a:lnTo>
                  <a:lnTo>
                    <a:pt x="685" y="1333"/>
                  </a:lnTo>
                  <a:lnTo>
                    <a:pt x="889" y="889"/>
                  </a:lnTo>
                  <a:lnTo>
                    <a:pt x="1054" y="444"/>
                  </a:lnTo>
                  <a:lnTo>
                    <a:pt x="1270" y="0"/>
                  </a:lnTo>
                  <a:close/>
                </a:path>
                <a:path w="5715" h="5715">
                  <a:moveTo>
                    <a:pt x="2400" y="4559"/>
                  </a:moveTo>
                  <a:lnTo>
                    <a:pt x="2349" y="3898"/>
                  </a:lnTo>
                  <a:lnTo>
                    <a:pt x="1917" y="3543"/>
                  </a:lnTo>
                  <a:lnTo>
                    <a:pt x="1333" y="3302"/>
                  </a:lnTo>
                  <a:lnTo>
                    <a:pt x="1041" y="4191"/>
                  </a:lnTo>
                  <a:lnTo>
                    <a:pt x="1193" y="4838"/>
                  </a:lnTo>
                  <a:lnTo>
                    <a:pt x="2197" y="5067"/>
                  </a:lnTo>
                  <a:lnTo>
                    <a:pt x="2273" y="4902"/>
                  </a:lnTo>
                  <a:lnTo>
                    <a:pt x="2336" y="4737"/>
                  </a:lnTo>
                  <a:lnTo>
                    <a:pt x="2400" y="4559"/>
                  </a:lnTo>
                  <a:close/>
                </a:path>
                <a:path w="5715" h="5715">
                  <a:moveTo>
                    <a:pt x="5689" y="4470"/>
                  </a:moveTo>
                  <a:lnTo>
                    <a:pt x="5130" y="3949"/>
                  </a:lnTo>
                  <a:lnTo>
                    <a:pt x="4610" y="3378"/>
                  </a:lnTo>
                  <a:lnTo>
                    <a:pt x="4064" y="2857"/>
                  </a:lnTo>
                  <a:lnTo>
                    <a:pt x="5156" y="5016"/>
                  </a:lnTo>
                  <a:lnTo>
                    <a:pt x="5372" y="5118"/>
                  </a:lnTo>
                  <a:lnTo>
                    <a:pt x="5486" y="4902"/>
                  </a:lnTo>
                  <a:lnTo>
                    <a:pt x="5689" y="447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8" name="object 5278"/>
            <p:cNvSpPr/>
            <p:nvPr/>
          </p:nvSpPr>
          <p:spPr>
            <a:xfrm>
              <a:off x="12281098" y="6952326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29">
                  <a:moveTo>
                    <a:pt x="11010" y="0"/>
                  </a:moveTo>
                  <a:lnTo>
                    <a:pt x="10198" y="292"/>
                  </a:lnTo>
                  <a:lnTo>
                    <a:pt x="8483" y="1193"/>
                  </a:lnTo>
                  <a:lnTo>
                    <a:pt x="7302" y="2641"/>
                  </a:lnTo>
                  <a:lnTo>
                    <a:pt x="6057" y="4051"/>
                  </a:lnTo>
                  <a:lnTo>
                    <a:pt x="5778" y="4610"/>
                  </a:lnTo>
                  <a:lnTo>
                    <a:pt x="5422" y="5041"/>
                  </a:lnTo>
                  <a:lnTo>
                    <a:pt x="4762" y="5118"/>
                  </a:lnTo>
                  <a:lnTo>
                    <a:pt x="4114" y="6311"/>
                  </a:lnTo>
                  <a:lnTo>
                    <a:pt x="2920" y="6057"/>
                  </a:lnTo>
                  <a:lnTo>
                    <a:pt x="1866" y="6159"/>
                  </a:lnTo>
                  <a:lnTo>
                    <a:pt x="1930" y="7747"/>
                  </a:lnTo>
                  <a:lnTo>
                    <a:pt x="0" y="8724"/>
                  </a:lnTo>
                  <a:lnTo>
                    <a:pt x="622" y="10452"/>
                  </a:lnTo>
                  <a:lnTo>
                    <a:pt x="1752" y="11049"/>
                  </a:lnTo>
                  <a:lnTo>
                    <a:pt x="2806" y="10299"/>
                  </a:lnTo>
                  <a:lnTo>
                    <a:pt x="3911" y="10312"/>
                  </a:lnTo>
                  <a:lnTo>
                    <a:pt x="4851" y="9652"/>
                  </a:lnTo>
                  <a:lnTo>
                    <a:pt x="5816" y="9156"/>
                  </a:lnTo>
                  <a:lnTo>
                    <a:pt x="6997" y="9372"/>
                  </a:lnTo>
                  <a:lnTo>
                    <a:pt x="7823" y="9550"/>
                  </a:lnTo>
                  <a:lnTo>
                    <a:pt x="8407" y="9271"/>
                  </a:lnTo>
                  <a:lnTo>
                    <a:pt x="8813" y="8559"/>
                  </a:lnTo>
                  <a:lnTo>
                    <a:pt x="10058" y="6908"/>
                  </a:lnTo>
                  <a:lnTo>
                    <a:pt x="10198" y="4508"/>
                  </a:lnTo>
                  <a:lnTo>
                    <a:pt x="14020" y="3441"/>
                  </a:lnTo>
                  <a:lnTo>
                    <a:pt x="13817" y="1511"/>
                  </a:lnTo>
                  <a:lnTo>
                    <a:pt x="13474" y="177"/>
                  </a:lnTo>
                  <a:lnTo>
                    <a:pt x="13157" y="304"/>
                  </a:lnTo>
                  <a:lnTo>
                    <a:pt x="12509" y="520"/>
                  </a:lnTo>
                  <a:lnTo>
                    <a:pt x="11696" y="965"/>
                  </a:lnTo>
                  <a:lnTo>
                    <a:pt x="11010" y="0"/>
                  </a:lnTo>
                  <a:close/>
                </a:path>
              </a:pathLst>
            </a:custGeom>
            <a:solidFill>
              <a:srgbClr val="F3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79" name="object 5279"/>
            <p:cNvSpPr/>
            <p:nvPr/>
          </p:nvSpPr>
          <p:spPr>
            <a:xfrm>
              <a:off x="12291547" y="694345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6083" y="749"/>
                  </a:moveTo>
                  <a:lnTo>
                    <a:pt x="5758" y="1333"/>
                  </a:lnTo>
                  <a:lnTo>
                    <a:pt x="5675" y="1689"/>
                  </a:lnTo>
                  <a:lnTo>
                    <a:pt x="5994" y="2895"/>
                  </a:lnTo>
                  <a:lnTo>
                    <a:pt x="3352" y="3644"/>
                  </a:lnTo>
                  <a:lnTo>
                    <a:pt x="2705" y="5232"/>
                  </a:lnTo>
                  <a:lnTo>
                    <a:pt x="1295" y="5803"/>
                  </a:lnTo>
                  <a:lnTo>
                    <a:pt x="0" y="6845"/>
                  </a:lnTo>
                  <a:lnTo>
                    <a:pt x="546" y="7099"/>
                  </a:lnTo>
                  <a:lnTo>
                    <a:pt x="990" y="7454"/>
                  </a:lnTo>
                  <a:lnTo>
                    <a:pt x="1028" y="8127"/>
                  </a:lnTo>
                  <a:lnTo>
                    <a:pt x="2654" y="8051"/>
                  </a:lnTo>
                  <a:lnTo>
                    <a:pt x="4000" y="7594"/>
                  </a:lnTo>
                  <a:lnTo>
                    <a:pt x="4495" y="6388"/>
                  </a:lnTo>
                  <a:lnTo>
                    <a:pt x="5994" y="4000"/>
                  </a:lnTo>
                  <a:lnTo>
                    <a:pt x="7099" y="2882"/>
                  </a:lnTo>
                  <a:lnTo>
                    <a:pt x="8089" y="1689"/>
                  </a:lnTo>
                  <a:lnTo>
                    <a:pt x="8200" y="1384"/>
                  </a:lnTo>
                  <a:lnTo>
                    <a:pt x="6756" y="1384"/>
                  </a:lnTo>
                  <a:lnTo>
                    <a:pt x="6730" y="1041"/>
                  </a:lnTo>
                  <a:lnTo>
                    <a:pt x="6083" y="749"/>
                  </a:lnTo>
                  <a:close/>
                </a:path>
                <a:path w="8890" h="8254">
                  <a:moveTo>
                    <a:pt x="8000" y="0"/>
                  </a:moveTo>
                  <a:lnTo>
                    <a:pt x="7340" y="38"/>
                  </a:lnTo>
                  <a:lnTo>
                    <a:pt x="6894" y="749"/>
                  </a:lnTo>
                  <a:lnTo>
                    <a:pt x="6796" y="1130"/>
                  </a:lnTo>
                  <a:lnTo>
                    <a:pt x="6946" y="1333"/>
                  </a:lnTo>
                  <a:lnTo>
                    <a:pt x="6756" y="1384"/>
                  </a:lnTo>
                  <a:lnTo>
                    <a:pt x="8200" y="1384"/>
                  </a:lnTo>
                  <a:lnTo>
                    <a:pt x="8315" y="1041"/>
                  </a:lnTo>
                  <a:lnTo>
                    <a:pt x="8394" y="520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0" name="object 5280"/>
            <p:cNvSpPr/>
            <p:nvPr/>
          </p:nvSpPr>
          <p:spPr>
            <a:xfrm>
              <a:off x="12291293" y="69515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908" y="0"/>
                  </a:moveTo>
                  <a:lnTo>
                    <a:pt x="2362" y="12"/>
                  </a:lnTo>
                  <a:lnTo>
                    <a:pt x="1270" y="63"/>
                  </a:lnTo>
                  <a:lnTo>
                    <a:pt x="965" y="165"/>
                  </a:lnTo>
                  <a:lnTo>
                    <a:pt x="622" y="292"/>
                  </a:lnTo>
                  <a:lnTo>
                    <a:pt x="304" y="393"/>
                  </a:lnTo>
                  <a:lnTo>
                    <a:pt x="215" y="609"/>
                  </a:lnTo>
                  <a:lnTo>
                    <a:pt x="114" y="838"/>
                  </a:lnTo>
                  <a:lnTo>
                    <a:pt x="0" y="1054"/>
                  </a:lnTo>
                  <a:lnTo>
                    <a:pt x="812" y="812"/>
                  </a:lnTo>
                  <a:lnTo>
                    <a:pt x="1498" y="1765"/>
                  </a:lnTo>
                  <a:lnTo>
                    <a:pt x="2311" y="134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1" name="object 5281"/>
            <p:cNvSpPr/>
            <p:nvPr/>
          </p:nvSpPr>
          <p:spPr>
            <a:xfrm>
              <a:off x="12301536" y="6909282"/>
              <a:ext cx="13335" cy="30480"/>
            </a:xfrm>
            <a:custGeom>
              <a:avLst/>
              <a:gdLst/>
              <a:ahLst/>
              <a:cxnLst/>
              <a:rect l="l" t="t" r="r" b="b"/>
              <a:pathLst>
                <a:path w="13334" h="30479">
                  <a:moveTo>
                    <a:pt x="8153" y="0"/>
                  </a:moveTo>
                  <a:lnTo>
                    <a:pt x="6896" y="990"/>
                  </a:lnTo>
                  <a:lnTo>
                    <a:pt x="7391" y="1562"/>
                  </a:lnTo>
                  <a:lnTo>
                    <a:pt x="7594" y="2235"/>
                  </a:lnTo>
                  <a:lnTo>
                    <a:pt x="7594" y="2984"/>
                  </a:lnTo>
                  <a:lnTo>
                    <a:pt x="7734" y="3289"/>
                  </a:lnTo>
                  <a:lnTo>
                    <a:pt x="7848" y="3619"/>
                  </a:lnTo>
                  <a:lnTo>
                    <a:pt x="7988" y="3936"/>
                  </a:lnTo>
                  <a:lnTo>
                    <a:pt x="8610" y="4267"/>
                  </a:lnTo>
                  <a:lnTo>
                    <a:pt x="9766" y="4749"/>
                  </a:lnTo>
                  <a:lnTo>
                    <a:pt x="9359" y="5308"/>
                  </a:lnTo>
                  <a:lnTo>
                    <a:pt x="8699" y="5905"/>
                  </a:lnTo>
                  <a:lnTo>
                    <a:pt x="9017" y="6870"/>
                  </a:lnTo>
                  <a:lnTo>
                    <a:pt x="8712" y="7543"/>
                  </a:lnTo>
                  <a:lnTo>
                    <a:pt x="8102" y="8750"/>
                  </a:lnTo>
                  <a:lnTo>
                    <a:pt x="8024" y="11163"/>
                  </a:lnTo>
                  <a:lnTo>
                    <a:pt x="8585" y="17068"/>
                  </a:lnTo>
                  <a:lnTo>
                    <a:pt x="6451" y="19443"/>
                  </a:lnTo>
                  <a:lnTo>
                    <a:pt x="6769" y="20446"/>
                  </a:lnTo>
                  <a:lnTo>
                    <a:pt x="5867" y="22440"/>
                  </a:lnTo>
                  <a:lnTo>
                    <a:pt x="5689" y="22885"/>
                  </a:lnTo>
                  <a:lnTo>
                    <a:pt x="5420" y="23393"/>
                  </a:lnTo>
                  <a:lnTo>
                    <a:pt x="5003" y="24307"/>
                  </a:lnTo>
                  <a:lnTo>
                    <a:pt x="4648" y="24739"/>
                  </a:lnTo>
                  <a:lnTo>
                    <a:pt x="3987" y="24790"/>
                  </a:lnTo>
                  <a:lnTo>
                    <a:pt x="3695" y="25450"/>
                  </a:lnTo>
                  <a:lnTo>
                    <a:pt x="3352" y="25565"/>
                  </a:lnTo>
                  <a:lnTo>
                    <a:pt x="3035" y="25704"/>
                  </a:lnTo>
                  <a:lnTo>
                    <a:pt x="2705" y="25806"/>
                  </a:lnTo>
                  <a:lnTo>
                    <a:pt x="2336" y="26542"/>
                  </a:lnTo>
                  <a:lnTo>
                    <a:pt x="2108" y="27393"/>
                  </a:lnTo>
                  <a:lnTo>
                    <a:pt x="1092" y="27508"/>
                  </a:lnTo>
                  <a:lnTo>
                    <a:pt x="681" y="28426"/>
                  </a:lnTo>
                  <a:lnTo>
                    <a:pt x="601" y="28943"/>
                  </a:lnTo>
                  <a:lnTo>
                    <a:pt x="1041" y="29362"/>
                  </a:lnTo>
                  <a:lnTo>
                    <a:pt x="0" y="29959"/>
                  </a:lnTo>
                  <a:lnTo>
                    <a:pt x="546" y="30467"/>
                  </a:lnTo>
                  <a:lnTo>
                    <a:pt x="1752" y="30251"/>
                  </a:lnTo>
                  <a:lnTo>
                    <a:pt x="2133" y="28943"/>
                  </a:lnTo>
                  <a:lnTo>
                    <a:pt x="3111" y="28447"/>
                  </a:lnTo>
                  <a:lnTo>
                    <a:pt x="2946" y="28066"/>
                  </a:lnTo>
                  <a:lnTo>
                    <a:pt x="2438" y="27685"/>
                  </a:lnTo>
                  <a:lnTo>
                    <a:pt x="3251" y="27457"/>
                  </a:lnTo>
                  <a:lnTo>
                    <a:pt x="4466" y="27457"/>
                  </a:lnTo>
                  <a:lnTo>
                    <a:pt x="4495" y="26987"/>
                  </a:lnTo>
                  <a:lnTo>
                    <a:pt x="6515" y="23393"/>
                  </a:lnTo>
                  <a:lnTo>
                    <a:pt x="7505" y="20396"/>
                  </a:lnTo>
                  <a:lnTo>
                    <a:pt x="9867" y="17284"/>
                  </a:lnTo>
                  <a:lnTo>
                    <a:pt x="10007" y="16636"/>
                  </a:lnTo>
                  <a:lnTo>
                    <a:pt x="9753" y="15468"/>
                  </a:lnTo>
                  <a:lnTo>
                    <a:pt x="9512" y="14846"/>
                  </a:lnTo>
                  <a:lnTo>
                    <a:pt x="12337" y="14846"/>
                  </a:lnTo>
                  <a:lnTo>
                    <a:pt x="12200" y="14147"/>
                  </a:lnTo>
                  <a:lnTo>
                    <a:pt x="11887" y="13017"/>
                  </a:lnTo>
                  <a:lnTo>
                    <a:pt x="11366" y="12255"/>
                  </a:lnTo>
                  <a:lnTo>
                    <a:pt x="11404" y="11163"/>
                  </a:lnTo>
                  <a:lnTo>
                    <a:pt x="10020" y="10388"/>
                  </a:lnTo>
                  <a:lnTo>
                    <a:pt x="9766" y="9499"/>
                  </a:lnTo>
                  <a:lnTo>
                    <a:pt x="10109" y="9410"/>
                  </a:lnTo>
                  <a:lnTo>
                    <a:pt x="13017" y="8407"/>
                  </a:lnTo>
                  <a:lnTo>
                    <a:pt x="11188" y="5854"/>
                  </a:lnTo>
                  <a:lnTo>
                    <a:pt x="11793" y="4406"/>
                  </a:lnTo>
                  <a:lnTo>
                    <a:pt x="10083" y="4406"/>
                  </a:lnTo>
                  <a:lnTo>
                    <a:pt x="10287" y="1765"/>
                  </a:lnTo>
                  <a:lnTo>
                    <a:pt x="8940" y="1092"/>
                  </a:lnTo>
                  <a:lnTo>
                    <a:pt x="8153" y="0"/>
                  </a:lnTo>
                  <a:close/>
                </a:path>
                <a:path w="13334" h="30479">
                  <a:moveTo>
                    <a:pt x="3110" y="28445"/>
                  </a:moveTo>
                  <a:close/>
                </a:path>
                <a:path w="13334" h="30479">
                  <a:moveTo>
                    <a:pt x="4466" y="27457"/>
                  </a:moveTo>
                  <a:lnTo>
                    <a:pt x="3251" y="27457"/>
                  </a:lnTo>
                  <a:lnTo>
                    <a:pt x="3110" y="28445"/>
                  </a:lnTo>
                  <a:lnTo>
                    <a:pt x="4419" y="28193"/>
                  </a:lnTo>
                  <a:lnTo>
                    <a:pt x="4466" y="27457"/>
                  </a:lnTo>
                  <a:close/>
                </a:path>
                <a:path w="13334" h="30479">
                  <a:moveTo>
                    <a:pt x="12337" y="14846"/>
                  </a:moveTo>
                  <a:lnTo>
                    <a:pt x="9512" y="14846"/>
                  </a:lnTo>
                  <a:lnTo>
                    <a:pt x="12446" y="15468"/>
                  </a:lnTo>
                  <a:lnTo>
                    <a:pt x="12337" y="14846"/>
                  </a:lnTo>
                  <a:close/>
                </a:path>
                <a:path w="13334" h="30479">
                  <a:moveTo>
                    <a:pt x="11252" y="4038"/>
                  </a:moveTo>
                  <a:lnTo>
                    <a:pt x="10083" y="4406"/>
                  </a:lnTo>
                  <a:lnTo>
                    <a:pt x="11793" y="4406"/>
                  </a:lnTo>
                  <a:lnTo>
                    <a:pt x="11899" y="4152"/>
                  </a:lnTo>
                  <a:lnTo>
                    <a:pt x="11252" y="4038"/>
                  </a:lnTo>
                  <a:close/>
                </a:path>
              </a:pathLst>
            </a:custGeom>
            <a:solidFill>
              <a:srgbClr val="EF4D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2" name="object 5282"/>
            <p:cNvSpPr/>
            <p:nvPr/>
          </p:nvSpPr>
          <p:spPr>
            <a:xfrm>
              <a:off x="12296647" y="693779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2844" y="0"/>
                  </a:moveTo>
                  <a:lnTo>
                    <a:pt x="3289" y="2095"/>
                  </a:lnTo>
                  <a:lnTo>
                    <a:pt x="3378" y="2438"/>
                  </a:lnTo>
                  <a:lnTo>
                    <a:pt x="3098" y="3543"/>
                  </a:lnTo>
                  <a:lnTo>
                    <a:pt x="2197" y="3721"/>
                  </a:lnTo>
                  <a:lnTo>
                    <a:pt x="1231" y="4356"/>
                  </a:lnTo>
                  <a:lnTo>
                    <a:pt x="0" y="4864"/>
                  </a:lnTo>
                  <a:lnTo>
                    <a:pt x="952" y="6388"/>
                  </a:lnTo>
                  <a:lnTo>
                    <a:pt x="1193" y="6515"/>
                  </a:lnTo>
                  <a:lnTo>
                    <a:pt x="1422" y="6591"/>
                  </a:lnTo>
                  <a:lnTo>
                    <a:pt x="1625" y="6692"/>
                  </a:lnTo>
                  <a:lnTo>
                    <a:pt x="1904" y="6159"/>
                  </a:lnTo>
                  <a:lnTo>
                    <a:pt x="2247" y="5702"/>
                  </a:lnTo>
                  <a:lnTo>
                    <a:pt x="2920" y="5664"/>
                  </a:lnTo>
                  <a:lnTo>
                    <a:pt x="3390" y="4457"/>
                  </a:lnTo>
                  <a:lnTo>
                    <a:pt x="3987" y="3352"/>
                  </a:lnTo>
                  <a:lnTo>
                    <a:pt x="5143" y="2654"/>
                  </a:lnTo>
                  <a:lnTo>
                    <a:pt x="5435" y="1955"/>
                  </a:lnTo>
                  <a:lnTo>
                    <a:pt x="4889" y="1447"/>
                  </a:lnTo>
                  <a:lnTo>
                    <a:pt x="5930" y="863"/>
                  </a:lnTo>
                  <a:lnTo>
                    <a:pt x="5384" y="317"/>
                  </a:lnTo>
                  <a:lnTo>
                    <a:pt x="4292" y="40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3" name="object 5283"/>
            <p:cNvSpPr/>
            <p:nvPr/>
          </p:nvSpPr>
          <p:spPr>
            <a:xfrm>
              <a:off x="12311302" y="691309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2985" y="4688"/>
                  </a:moveTo>
                  <a:lnTo>
                    <a:pt x="342" y="5600"/>
                  </a:lnTo>
                  <a:lnTo>
                    <a:pt x="0" y="5689"/>
                  </a:lnTo>
                  <a:lnTo>
                    <a:pt x="254" y="6578"/>
                  </a:lnTo>
                  <a:lnTo>
                    <a:pt x="1638" y="7353"/>
                  </a:lnTo>
                  <a:lnTo>
                    <a:pt x="1600" y="8445"/>
                  </a:lnTo>
                  <a:lnTo>
                    <a:pt x="2120" y="9207"/>
                  </a:lnTo>
                  <a:lnTo>
                    <a:pt x="3098" y="7175"/>
                  </a:lnTo>
                  <a:lnTo>
                    <a:pt x="3289" y="6540"/>
                  </a:lnTo>
                  <a:lnTo>
                    <a:pt x="3670" y="6108"/>
                  </a:lnTo>
                  <a:lnTo>
                    <a:pt x="4381" y="6083"/>
                  </a:lnTo>
                  <a:lnTo>
                    <a:pt x="4597" y="5537"/>
                  </a:lnTo>
                  <a:lnTo>
                    <a:pt x="4368" y="5448"/>
                  </a:lnTo>
                  <a:lnTo>
                    <a:pt x="4127" y="5397"/>
                  </a:lnTo>
                  <a:lnTo>
                    <a:pt x="3988" y="5333"/>
                  </a:lnTo>
                  <a:lnTo>
                    <a:pt x="2768" y="5333"/>
                  </a:lnTo>
                  <a:lnTo>
                    <a:pt x="2985" y="4688"/>
                  </a:lnTo>
                  <a:close/>
                </a:path>
                <a:path w="5079" h="9525">
                  <a:moveTo>
                    <a:pt x="3543" y="5130"/>
                  </a:moveTo>
                  <a:lnTo>
                    <a:pt x="2768" y="5333"/>
                  </a:lnTo>
                  <a:lnTo>
                    <a:pt x="3988" y="5333"/>
                  </a:lnTo>
                  <a:lnTo>
                    <a:pt x="3543" y="5130"/>
                  </a:lnTo>
                  <a:close/>
                </a:path>
                <a:path w="5079" h="9525">
                  <a:moveTo>
                    <a:pt x="3091" y="4374"/>
                  </a:moveTo>
                  <a:lnTo>
                    <a:pt x="2985" y="4688"/>
                  </a:lnTo>
                  <a:lnTo>
                    <a:pt x="3251" y="4597"/>
                  </a:lnTo>
                  <a:lnTo>
                    <a:pt x="3091" y="4374"/>
                  </a:lnTo>
                  <a:close/>
                </a:path>
                <a:path w="5079" h="9525">
                  <a:moveTo>
                    <a:pt x="4319" y="4127"/>
                  </a:moveTo>
                  <a:lnTo>
                    <a:pt x="3175" y="4127"/>
                  </a:lnTo>
                  <a:lnTo>
                    <a:pt x="3797" y="4432"/>
                  </a:lnTo>
                  <a:lnTo>
                    <a:pt x="4241" y="4559"/>
                  </a:lnTo>
                  <a:lnTo>
                    <a:pt x="4319" y="4127"/>
                  </a:lnTo>
                  <a:close/>
                </a:path>
                <a:path w="5079" h="9525">
                  <a:moveTo>
                    <a:pt x="3124" y="0"/>
                  </a:moveTo>
                  <a:lnTo>
                    <a:pt x="2133" y="342"/>
                  </a:lnTo>
                  <a:lnTo>
                    <a:pt x="1422" y="2044"/>
                  </a:lnTo>
                  <a:lnTo>
                    <a:pt x="3091" y="4374"/>
                  </a:lnTo>
                  <a:lnTo>
                    <a:pt x="3175" y="4127"/>
                  </a:lnTo>
                  <a:lnTo>
                    <a:pt x="4319" y="4127"/>
                  </a:lnTo>
                  <a:lnTo>
                    <a:pt x="4546" y="2857"/>
                  </a:lnTo>
                  <a:lnTo>
                    <a:pt x="2489" y="1777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F05B9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4" name="object 5284"/>
            <p:cNvSpPr/>
            <p:nvPr/>
          </p:nvSpPr>
          <p:spPr>
            <a:xfrm>
              <a:off x="12276467" y="68300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841" y="0"/>
                  </a:moveTo>
                  <a:lnTo>
                    <a:pt x="1244" y="431"/>
                  </a:lnTo>
                  <a:lnTo>
                    <a:pt x="634" y="241"/>
                  </a:lnTo>
                  <a:lnTo>
                    <a:pt x="0" y="50"/>
                  </a:lnTo>
                  <a:lnTo>
                    <a:pt x="1892" y="1638"/>
                  </a:lnTo>
                  <a:lnTo>
                    <a:pt x="1993" y="1409"/>
                  </a:lnTo>
                  <a:lnTo>
                    <a:pt x="2095" y="1193"/>
                  </a:lnTo>
                  <a:lnTo>
                    <a:pt x="2197" y="965"/>
                  </a:lnTo>
                  <a:lnTo>
                    <a:pt x="2082" y="647"/>
                  </a:lnTo>
                  <a:lnTo>
                    <a:pt x="1955" y="31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5" name="object 5285"/>
            <p:cNvSpPr/>
            <p:nvPr/>
          </p:nvSpPr>
          <p:spPr>
            <a:xfrm>
              <a:off x="12275667" y="68323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25" y="0"/>
                  </a:moveTo>
                  <a:lnTo>
                    <a:pt x="685" y="139"/>
                  </a:lnTo>
                  <a:lnTo>
                    <a:pt x="0" y="723"/>
                  </a:lnTo>
                  <a:lnTo>
                    <a:pt x="952" y="634"/>
                  </a:lnTo>
                  <a:lnTo>
                    <a:pt x="1092" y="939"/>
                  </a:lnTo>
                  <a:lnTo>
                    <a:pt x="1079" y="58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CB3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6" name="object 5286"/>
            <p:cNvSpPr/>
            <p:nvPr/>
          </p:nvSpPr>
          <p:spPr>
            <a:xfrm>
              <a:off x="12277569" y="68313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55" y="1054"/>
                  </a:lnTo>
                  <a:lnTo>
                    <a:pt x="495" y="800"/>
                  </a:lnTo>
                  <a:lnTo>
                    <a:pt x="647" y="546"/>
                  </a:lnTo>
                  <a:lnTo>
                    <a:pt x="787" y="292"/>
                  </a:lnTo>
                  <a:lnTo>
                    <a:pt x="508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7" name="object 5287"/>
            <p:cNvSpPr/>
            <p:nvPr/>
          </p:nvSpPr>
          <p:spPr>
            <a:xfrm>
              <a:off x="12272134" y="68396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88" y="0"/>
                  </a:moveTo>
                  <a:lnTo>
                    <a:pt x="660" y="76"/>
                  </a:lnTo>
                  <a:lnTo>
                    <a:pt x="457" y="126"/>
                  </a:lnTo>
                  <a:lnTo>
                    <a:pt x="253" y="190"/>
                  </a:lnTo>
                  <a:lnTo>
                    <a:pt x="0" y="393"/>
                  </a:lnTo>
                  <a:lnTo>
                    <a:pt x="0" y="584"/>
                  </a:lnTo>
                  <a:lnTo>
                    <a:pt x="253" y="736"/>
                  </a:lnTo>
                  <a:lnTo>
                    <a:pt x="469" y="673"/>
                  </a:lnTo>
                  <a:lnTo>
                    <a:pt x="647" y="406"/>
                  </a:lnTo>
                  <a:lnTo>
                    <a:pt x="761" y="20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8" name="object 5288"/>
            <p:cNvSpPr/>
            <p:nvPr/>
          </p:nvSpPr>
          <p:spPr>
            <a:xfrm>
              <a:off x="12257990" y="686229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647" y="0"/>
                  </a:moveTo>
                  <a:lnTo>
                    <a:pt x="165" y="215"/>
                  </a:lnTo>
                  <a:lnTo>
                    <a:pt x="0" y="3721"/>
                  </a:lnTo>
                  <a:lnTo>
                    <a:pt x="12" y="4927"/>
                  </a:lnTo>
                  <a:lnTo>
                    <a:pt x="0" y="6121"/>
                  </a:lnTo>
                  <a:lnTo>
                    <a:pt x="165" y="6451"/>
                  </a:lnTo>
                  <a:lnTo>
                    <a:pt x="355" y="6769"/>
                  </a:lnTo>
                  <a:lnTo>
                    <a:pt x="507" y="7111"/>
                  </a:lnTo>
                  <a:lnTo>
                    <a:pt x="1142" y="7823"/>
                  </a:lnTo>
                  <a:lnTo>
                    <a:pt x="1422" y="8178"/>
                  </a:lnTo>
                  <a:lnTo>
                    <a:pt x="2476" y="8026"/>
                  </a:lnTo>
                  <a:lnTo>
                    <a:pt x="2628" y="7835"/>
                  </a:lnTo>
                  <a:lnTo>
                    <a:pt x="2959" y="7467"/>
                  </a:lnTo>
                  <a:lnTo>
                    <a:pt x="4444" y="4114"/>
                  </a:lnTo>
                  <a:lnTo>
                    <a:pt x="4229" y="3225"/>
                  </a:lnTo>
                  <a:lnTo>
                    <a:pt x="3873" y="1485"/>
                  </a:lnTo>
                  <a:lnTo>
                    <a:pt x="3543" y="135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496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89" name="object 5289"/>
            <p:cNvSpPr/>
            <p:nvPr/>
          </p:nvSpPr>
          <p:spPr>
            <a:xfrm>
              <a:off x="12255450" y="686116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4394" y="0"/>
                  </a:moveTo>
                  <a:lnTo>
                    <a:pt x="3429" y="317"/>
                  </a:lnTo>
                  <a:lnTo>
                    <a:pt x="3200" y="215"/>
                  </a:lnTo>
                  <a:lnTo>
                    <a:pt x="2984" y="139"/>
                  </a:lnTo>
                  <a:lnTo>
                    <a:pt x="2781" y="50"/>
                  </a:lnTo>
                  <a:lnTo>
                    <a:pt x="2438" y="165"/>
                  </a:lnTo>
                  <a:lnTo>
                    <a:pt x="2133" y="292"/>
                  </a:lnTo>
                  <a:lnTo>
                    <a:pt x="1790" y="406"/>
                  </a:lnTo>
                  <a:lnTo>
                    <a:pt x="1587" y="850"/>
                  </a:lnTo>
                  <a:lnTo>
                    <a:pt x="1498" y="1092"/>
                  </a:lnTo>
                  <a:lnTo>
                    <a:pt x="1676" y="1346"/>
                  </a:lnTo>
                  <a:lnTo>
                    <a:pt x="1511" y="1511"/>
                  </a:lnTo>
                  <a:lnTo>
                    <a:pt x="1193" y="1752"/>
                  </a:lnTo>
                  <a:lnTo>
                    <a:pt x="977" y="2197"/>
                  </a:lnTo>
                  <a:lnTo>
                    <a:pt x="889" y="2412"/>
                  </a:lnTo>
                  <a:lnTo>
                    <a:pt x="1511" y="3860"/>
                  </a:lnTo>
                  <a:lnTo>
                    <a:pt x="355" y="4851"/>
                  </a:lnTo>
                  <a:lnTo>
                    <a:pt x="0" y="6057"/>
                  </a:lnTo>
                  <a:lnTo>
                    <a:pt x="660" y="6362"/>
                  </a:lnTo>
                  <a:lnTo>
                    <a:pt x="1981" y="7035"/>
                  </a:lnTo>
                  <a:lnTo>
                    <a:pt x="2184" y="7086"/>
                  </a:lnTo>
                  <a:lnTo>
                    <a:pt x="2540" y="7251"/>
                  </a:lnTo>
                  <a:lnTo>
                    <a:pt x="2552" y="6057"/>
                  </a:lnTo>
                  <a:lnTo>
                    <a:pt x="2540" y="4851"/>
                  </a:lnTo>
                  <a:lnTo>
                    <a:pt x="2705" y="1346"/>
                  </a:lnTo>
                  <a:lnTo>
                    <a:pt x="3187" y="1117"/>
                  </a:lnTo>
                  <a:lnTo>
                    <a:pt x="5740" y="2336"/>
                  </a:lnTo>
                  <a:lnTo>
                    <a:pt x="6426" y="2641"/>
                  </a:lnTo>
                  <a:lnTo>
                    <a:pt x="7302" y="1066"/>
                  </a:lnTo>
                  <a:lnTo>
                    <a:pt x="5334" y="1168"/>
                  </a:lnTo>
                  <a:lnTo>
                    <a:pt x="5054" y="292"/>
                  </a:lnTo>
                  <a:lnTo>
                    <a:pt x="4851" y="190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0" name="object 5290"/>
            <p:cNvSpPr/>
            <p:nvPr/>
          </p:nvSpPr>
          <p:spPr>
            <a:xfrm>
              <a:off x="12270341" y="685848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82" y="0"/>
                  </a:moveTo>
                  <a:lnTo>
                    <a:pt x="622" y="50"/>
                  </a:lnTo>
                  <a:lnTo>
                    <a:pt x="253" y="482"/>
                  </a:lnTo>
                  <a:lnTo>
                    <a:pt x="0" y="1041"/>
                  </a:lnTo>
                  <a:lnTo>
                    <a:pt x="126" y="1358"/>
                  </a:lnTo>
                  <a:lnTo>
                    <a:pt x="228" y="1689"/>
                  </a:lnTo>
                  <a:lnTo>
                    <a:pt x="469" y="2336"/>
                  </a:lnTo>
                  <a:lnTo>
                    <a:pt x="723" y="2984"/>
                  </a:lnTo>
                  <a:lnTo>
                    <a:pt x="927" y="3098"/>
                  </a:lnTo>
                  <a:lnTo>
                    <a:pt x="1168" y="3187"/>
                  </a:lnTo>
                  <a:lnTo>
                    <a:pt x="1828" y="3492"/>
                  </a:lnTo>
                  <a:lnTo>
                    <a:pt x="2273" y="3708"/>
                  </a:lnTo>
                  <a:lnTo>
                    <a:pt x="2717" y="3898"/>
                  </a:lnTo>
                  <a:lnTo>
                    <a:pt x="3047" y="3797"/>
                  </a:lnTo>
                  <a:lnTo>
                    <a:pt x="3695" y="3556"/>
                  </a:lnTo>
                  <a:lnTo>
                    <a:pt x="3581" y="3213"/>
                  </a:lnTo>
                  <a:lnTo>
                    <a:pt x="3441" y="2895"/>
                  </a:lnTo>
                  <a:lnTo>
                    <a:pt x="3327" y="2565"/>
                  </a:lnTo>
                  <a:lnTo>
                    <a:pt x="3441" y="2362"/>
                  </a:lnTo>
                  <a:lnTo>
                    <a:pt x="3644" y="1905"/>
                  </a:lnTo>
                  <a:lnTo>
                    <a:pt x="2628" y="1562"/>
                  </a:lnTo>
                  <a:lnTo>
                    <a:pt x="1892" y="85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1" name="object 5291"/>
            <p:cNvSpPr/>
            <p:nvPr/>
          </p:nvSpPr>
          <p:spPr>
            <a:xfrm>
              <a:off x="12263679" y="68652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63" y="101"/>
                  </a:lnTo>
                  <a:lnTo>
                    <a:pt x="0" y="254"/>
                  </a:lnTo>
                  <a:lnTo>
                    <a:pt x="165" y="508"/>
                  </a:lnTo>
                  <a:lnTo>
                    <a:pt x="381" y="393"/>
                  </a:lnTo>
                  <a:lnTo>
                    <a:pt x="457" y="21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A35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2" name="object 5292"/>
            <p:cNvSpPr/>
            <p:nvPr/>
          </p:nvSpPr>
          <p:spPr>
            <a:xfrm>
              <a:off x="12265495" y="6852107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990" y="0"/>
                  </a:moveTo>
                  <a:lnTo>
                    <a:pt x="647" y="101"/>
                  </a:lnTo>
                  <a:lnTo>
                    <a:pt x="342" y="203"/>
                  </a:lnTo>
                  <a:lnTo>
                    <a:pt x="0" y="304"/>
                  </a:lnTo>
                  <a:lnTo>
                    <a:pt x="215" y="444"/>
                  </a:lnTo>
                  <a:lnTo>
                    <a:pt x="419" y="558"/>
                  </a:lnTo>
                  <a:lnTo>
                    <a:pt x="647" y="660"/>
                  </a:lnTo>
                  <a:lnTo>
                    <a:pt x="762" y="444"/>
                  </a:lnTo>
                  <a:lnTo>
                    <a:pt x="889" y="215"/>
                  </a:lnTo>
                  <a:lnTo>
                    <a:pt x="990" y="0"/>
                  </a:lnTo>
                  <a:close/>
                </a:path>
                <a:path w="7620" h="10795">
                  <a:moveTo>
                    <a:pt x="7556" y="10299"/>
                  </a:moveTo>
                  <a:lnTo>
                    <a:pt x="6223" y="9690"/>
                  </a:lnTo>
                  <a:lnTo>
                    <a:pt x="6121" y="9906"/>
                  </a:lnTo>
                  <a:lnTo>
                    <a:pt x="6019" y="10134"/>
                  </a:lnTo>
                  <a:lnTo>
                    <a:pt x="5905" y="10350"/>
                  </a:lnTo>
                  <a:lnTo>
                    <a:pt x="6146" y="10452"/>
                  </a:lnTo>
                  <a:lnTo>
                    <a:pt x="6362" y="10566"/>
                  </a:lnTo>
                  <a:lnTo>
                    <a:pt x="6591" y="10655"/>
                  </a:lnTo>
                  <a:lnTo>
                    <a:pt x="6908" y="10553"/>
                  </a:lnTo>
                  <a:lnTo>
                    <a:pt x="7226" y="10414"/>
                  </a:lnTo>
                  <a:lnTo>
                    <a:pt x="7556" y="10299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3" name="object 5293"/>
            <p:cNvSpPr/>
            <p:nvPr/>
          </p:nvSpPr>
          <p:spPr>
            <a:xfrm>
              <a:off x="12258915" y="69679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33" y="0"/>
                  </a:moveTo>
                  <a:lnTo>
                    <a:pt x="0" y="419"/>
                  </a:lnTo>
                  <a:lnTo>
                    <a:pt x="533" y="647"/>
                  </a:lnTo>
                  <a:lnTo>
                    <a:pt x="1092" y="749"/>
                  </a:lnTo>
                  <a:lnTo>
                    <a:pt x="1587" y="355"/>
                  </a:lnTo>
                  <a:lnTo>
                    <a:pt x="1054" y="11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4" name="object 5294"/>
            <p:cNvSpPr/>
            <p:nvPr/>
          </p:nvSpPr>
          <p:spPr>
            <a:xfrm>
              <a:off x="12266778" y="6966864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09">
                  <a:moveTo>
                    <a:pt x="1003" y="1663"/>
                  </a:moveTo>
                  <a:lnTo>
                    <a:pt x="762" y="1524"/>
                  </a:lnTo>
                  <a:lnTo>
                    <a:pt x="558" y="1397"/>
                  </a:lnTo>
                  <a:lnTo>
                    <a:pt x="317" y="1270"/>
                  </a:lnTo>
                  <a:lnTo>
                    <a:pt x="215" y="1511"/>
                  </a:lnTo>
                  <a:lnTo>
                    <a:pt x="101" y="1752"/>
                  </a:lnTo>
                  <a:lnTo>
                    <a:pt x="0" y="1981"/>
                  </a:lnTo>
                  <a:lnTo>
                    <a:pt x="393" y="2032"/>
                  </a:lnTo>
                  <a:lnTo>
                    <a:pt x="736" y="2006"/>
                  </a:lnTo>
                  <a:lnTo>
                    <a:pt x="1003" y="1663"/>
                  </a:lnTo>
                  <a:close/>
                </a:path>
                <a:path w="12065" h="3809">
                  <a:moveTo>
                    <a:pt x="4622" y="787"/>
                  </a:moveTo>
                  <a:lnTo>
                    <a:pt x="3924" y="495"/>
                  </a:lnTo>
                  <a:lnTo>
                    <a:pt x="2590" y="0"/>
                  </a:lnTo>
                  <a:lnTo>
                    <a:pt x="1841" y="927"/>
                  </a:lnTo>
                  <a:lnTo>
                    <a:pt x="1016" y="1651"/>
                  </a:lnTo>
                  <a:lnTo>
                    <a:pt x="2768" y="1854"/>
                  </a:lnTo>
                  <a:lnTo>
                    <a:pt x="4622" y="787"/>
                  </a:lnTo>
                  <a:close/>
                </a:path>
                <a:path w="12065" h="3809">
                  <a:moveTo>
                    <a:pt x="11912" y="2641"/>
                  </a:moveTo>
                  <a:lnTo>
                    <a:pt x="10274" y="1549"/>
                  </a:lnTo>
                  <a:lnTo>
                    <a:pt x="8509" y="1231"/>
                  </a:lnTo>
                  <a:lnTo>
                    <a:pt x="6578" y="1651"/>
                  </a:lnTo>
                  <a:lnTo>
                    <a:pt x="5270" y="1041"/>
                  </a:lnTo>
                  <a:lnTo>
                    <a:pt x="4902" y="901"/>
                  </a:lnTo>
                  <a:lnTo>
                    <a:pt x="6172" y="2628"/>
                  </a:lnTo>
                  <a:lnTo>
                    <a:pt x="6375" y="2692"/>
                  </a:lnTo>
                  <a:lnTo>
                    <a:pt x="6718" y="2882"/>
                  </a:lnTo>
                  <a:lnTo>
                    <a:pt x="7670" y="3048"/>
                  </a:lnTo>
                  <a:lnTo>
                    <a:pt x="8026" y="2692"/>
                  </a:lnTo>
                  <a:lnTo>
                    <a:pt x="8369" y="2679"/>
                  </a:lnTo>
                  <a:lnTo>
                    <a:pt x="8724" y="2832"/>
                  </a:lnTo>
                  <a:lnTo>
                    <a:pt x="10058" y="3149"/>
                  </a:lnTo>
                  <a:lnTo>
                    <a:pt x="10388" y="3111"/>
                  </a:lnTo>
                  <a:lnTo>
                    <a:pt x="11036" y="3086"/>
                  </a:lnTo>
                  <a:lnTo>
                    <a:pt x="11226" y="3200"/>
                  </a:lnTo>
                  <a:lnTo>
                    <a:pt x="11430" y="3251"/>
                  </a:lnTo>
                  <a:lnTo>
                    <a:pt x="11912" y="2641"/>
                  </a:lnTo>
                  <a:close/>
                </a:path>
              </a:pathLst>
            </a:custGeom>
            <a:solidFill>
              <a:srgbClr val="E856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5" name="object 5295"/>
            <p:cNvSpPr/>
            <p:nvPr/>
          </p:nvSpPr>
          <p:spPr>
            <a:xfrm>
              <a:off x="12273441" y="696967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70" y="0"/>
                  </a:moveTo>
                  <a:lnTo>
                    <a:pt x="1739" y="50"/>
                  </a:lnTo>
                  <a:lnTo>
                    <a:pt x="1422" y="127"/>
                  </a:lnTo>
                  <a:lnTo>
                    <a:pt x="1092" y="177"/>
                  </a:lnTo>
                  <a:lnTo>
                    <a:pt x="774" y="660"/>
                  </a:lnTo>
                  <a:lnTo>
                    <a:pt x="406" y="698"/>
                  </a:lnTo>
                  <a:lnTo>
                    <a:pt x="0" y="647"/>
                  </a:lnTo>
                  <a:lnTo>
                    <a:pt x="1943" y="2882"/>
                  </a:lnTo>
                  <a:lnTo>
                    <a:pt x="4114" y="1803"/>
                  </a:lnTo>
                  <a:lnTo>
                    <a:pt x="6261" y="1079"/>
                  </a:lnTo>
                  <a:lnTo>
                    <a:pt x="5270" y="660"/>
                  </a:lnTo>
                  <a:lnTo>
                    <a:pt x="4787" y="444"/>
                  </a:lnTo>
                  <a:lnTo>
                    <a:pt x="4559" y="393"/>
                  </a:lnTo>
                  <a:lnTo>
                    <a:pt x="4394" y="279"/>
                  </a:lnTo>
                  <a:lnTo>
                    <a:pt x="3721" y="304"/>
                  </a:lnTo>
                  <a:lnTo>
                    <a:pt x="3403" y="342"/>
                  </a:lnTo>
                  <a:lnTo>
                    <a:pt x="2514" y="101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BAB0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6" name="object 5296"/>
            <p:cNvSpPr/>
            <p:nvPr/>
          </p:nvSpPr>
          <p:spPr>
            <a:xfrm>
              <a:off x="12278223" y="696947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419" y="0"/>
                  </a:moveTo>
                  <a:lnTo>
                    <a:pt x="317" y="228"/>
                  </a:lnTo>
                  <a:lnTo>
                    <a:pt x="152" y="431"/>
                  </a:lnTo>
                  <a:lnTo>
                    <a:pt x="0" y="635"/>
                  </a:lnTo>
                  <a:lnTo>
                    <a:pt x="1485" y="1270"/>
                  </a:lnTo>
                  <a:lnTo>
                    <a:pt x="3048" y="1422"/>
                  </a:lnTo>
                  <a:lnTo>
                    <a:pt x="3187" y="990"/>
                  </a:lnTo>
                  <a:lnTo>
                    <a:pt x="3390" y="495"/>
                  </a:lnTo>
                  <a:lnTo>
                    <a:pt x="2400" y="330"/>
                  </a:lnTo>
                  <a:lnTo>
                    <a:pt x="1409" y="17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E9B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7" name="object 5297"/>
            <p:cNvSpPr/>
            <p:nvPr/>
          </p:nvSpPr>
          <p:spPr>
            <a:xfrm>
              <a:off x="12273435" y="69697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" y="0"/>
                  </a:moveTo>
                  <a:lnTo>
                    <a:pt x="38" y="190"/>
                  </a:lnTo>
                  <a:lnTo>
                    <a:pt x="0" y="380"/>
                  </a:lnTo>
                  <a:lnTo>
                    <a:pt x="0" y="584"/>
                  </a:lnTo>
                  <a:lnTo>
                    <a:pt x="406" y="647"/>
                  </a:lnTo>
                  <a:lnTo>
                    <a:pt x="787" y="596"/>
                  </a:lnTo>
                  <a:lnTo>
                    <a:pt x="1016" y="190"/>
                  </a:lnTo>
                  <a:lnTo>
                    <a:pt x="698" y="126"/>
                  </a:lnTo>
                  <a:lnTo>
                    <a:pt x="368" y="5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CC4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8" name="object 5298"/>
            <p:cNvSpPr/>
            <p:nvPr/>
          </p:nvSpPr>
          <p:spPr>
            <a:xfrm>
              <a:off x="12281713" y="696662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2835" y="1003"/>
                  </a:moveTo>
                  <a:lnTo>
                    <a:pt x="1438" y="2362"/>
                  </a:lnTo>
                  <a:lnTo>
                    <a:pt x="1540" y="3263"/>
                  </a:lnTo>
                  <a:lnTo>
                    <a:pt x="2098" y="3517"/>
                  </a:lnTo>
                  <a:lnTo>
                    <a:pt x="2670" y="3810"/>
                  </a:lnTo>
                  <a:lnTo>
                    <a:pt x="3229" y="4064"/>
                  </a:lnTo>
                  <a:lnTo>
                    <a:pt x="4130" y="3200"/>
                  </a:lnTo>
                  <a:lnTo>
                    <a:pt x="5121" y="1854"/>
                  </a:lnTo>
                  <a:lnTo>
                    <a:pt x="7213" y="1854"/>
                  </a:lnTo>
                  <a:lnTo>
                    <a:pt x="6797" y="1524"/>
                  </a:lnTo>
                  <a:lnTo>
                    <a:pt x="6788" y="1270"/>
                  </a:lnTo>
                  <a:lnTo>
                    <a:pt x="4143" y="1270"/>
                  </a:lnTo>
                  <a:lnTo>
                    <a:pt x="2835" y="1003"/>
                  </a:lnTo>
                  <a:close/>
                </a:path>
                <a:path w="8254" h="4445">
                  <a:moveTo>
                    <a:pt x="7213" y="1854"/>
                  </a:moveTo>
                  <a:lnTo>
                    <a:pt x="5121" y="1854"/>
                  </a:lnTo>
                  <a:lnTo>
                    <a:pt x="6289" y="2197"/>
                  </a:lnTo>
                  <a:lnTo>
                    <a:pt x="7483" y="2857"/>
                  </a:lnTo>
                  <a:lnTo>
                    <a:pt x="7702" y="2362"/>
                  </a:lnTo>
                  <a:lnTo>
                    <a:pt x="7686" y="2095"/>
                  </a:lnTo>
                  <a:lnTo>
                    <a:pt x="7213" y="1854"/>
                  </a:lnTo>
                  <a:close/>
                </a:path>
                <a:path w="8254" h="4445">
                  <a:moveTo>
                    <a:pt x="1435" y="2359"/>
                  </a:moveTo>
                  <a:close/>
                </a:path>
                <a:path w="8254" h="4445">
                  <a:moveTo>
                    <a:pt x="181" y="1066"/>
                  </a:moveTo>
                  <a:lnTo>
                    <a:pt x="97" y="1270"/>
                  </a:lnTo>
                  <a:lnTo>
                    <a:pt x="0" y="1854"/>
                  </a:lnTo>
                  <a:lnTo>
                    <a:pt x="587" y="2095"/>
                  </a:lnTo>
                  <a:lnTo>
                    <a:pt x="1333" y="2253"/>
                  </a:lnTo>
                  <a:lnTo>
                    <a:pt x="181" y="1066"/>
                  </a:lnTo>
                  <a:close/>
                </a:path>
                <a:path w="8254" h="4445">
                  <a:moveTo>
                    <a:pt x="5883" y="0"/>
                  </a:moveTo>
                  <a:lnTo>
                    <a:pt x="5184" y="1155"/>
                  </a:lnTo>
                  <a:lnTo>
                    <a:pt x="4143" y="1270"/>
                  </a:lnTo>
                  <a:lnTo>
                    <a:pt x="6788" y="1270"/>
                  </a:lnTo>
                  <a:lnTo>
                    <a:pt x="6772" y="863"/>
                  </a:lnTo>
                  <a:lnTo>
                    <a:pt x="7051" y="203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299" name="object 5299"/>
            <p:cNvSpPr/>
            <p:nvPr/>
          </p:nvSpPr>
          <p:spPr>
            <a:xfrm>
              <a:off x="12282337" y="696979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393" y="0"/>
                  </a:moveTo>
                  <a:lnTo>
                    <a:pt x="0" y="508"/>
                  </a:lnTo>
                  <a:lnTo>
                    <a:pt x="698" y="901"/>
                  </a:lnTo>
                  <a:lnTo>
                    <a:pt x="1219" y="1257"/>
                  </a:lnTo>
                  <a:lnTo>
                    <a:pt x="1689" y="1155"/>
                  </a:lnTo>
                  <a:lnTo>
                    <a:pt x="2146" y="1016"/>
                  </a:lnTo>
                  <a:lnTo>
                    <a:pt x="2603" y="901"/>
                  </a:lnTo>
                  <a:lnTo>
                    <a:pt x="2044" y="635"/>
                  </a:lnTo>
                  <a:lnTo>
                    <a:pt x="1473" y="355"/>
                  </a:lnTo>
                  <a:lnTo>
                    <a:pt x="914" y="88"/>
                  </a:lnTo>
                  <a:lnTo>
                    <a:pt x="749" y="88"/>
                  </a:lnTo>
                  <a:lnTo>
                    <a:pt x="558" y="5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8C2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0" name="object 5300"/>
            <p:cNvSpPr/>
            <p:nvPr/>
          </p:nvSpPr>
          <p:spPr>
            <a:xfrm>
              <a:off x="12281327" y="69699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17" y="0"/>
                  </a:moveTo>
                  <a:lnTo>
                    <a:pt x="190" y="304"/>
                  </a:lnTo>
                  <a:lnTo>
                    <a:pt x="88" y="546"/>
                  </a:lnTo>
                  <a:lnTo>
                    <a:pt x="0" y="787"/>
                  </a:lnTo>
                  <a:lnTo>
                    <a:pt x="203" y="927"/>
                  </a:lnTo>
                  <a:lnTo>
                    <a:pt x="419" y="1054"/>
                  </a:lnTo>
                  <a:lnTo>
                    <a:pt x="622" y="1193"/>
                  </a:lnTo>
                  <a:lnTo>
                    <a:pt x="990" y="1155"/>
                  </a:lnTo>
                  <a:lnTo>
                    <a:pt x="1320" y="1333"/>
                  </a:lnTo>
                  <a:lnTo>
                    <a:pt x="1397" y="1104"/>
                  </a:lnTo>
                  <a:lnTo>
                    <a:pt x="1511" y="927"/>
                  </a:lnTo>
                  <a:lnTo>
                    <a:pt x="1701" y="787"/>
                  </a:lnTo>
                  <a:lnTo>
                    <a:pt x="1003" y="393"/>
                  </a:lnTo>
                  <a:lnTo>
                    <a:pt x="762" y="254"/>
                  </a:lnTo>
                  <a:lnTo>
                    <a:pt x="558" y="12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5BB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1" name="object 5301"/>
            <p:cNvSpPr/>
            <p:nvPr/>
          </p:nvSpPr>
          <p:spPr>
            <a:xfrm>
              <a:off x="12281942" y="69706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98" y="546"/>
                  </a:moveTo>
                  <a:lnTo>
                    <a:pt x="355" y="381"/>
                  </a:lnTo>
                  <a:lnTo>
                    <a:pt x="0" y="406"/>
                  </a:lnTo>
                  <a:lnTo>
                    <a:pt x="152" y="863"/>
                  </a:lnTo>
                  <a:lnTo>
                    <a:pt x="393" y="850"/>
                  </a:lnTo>
                  <a:lnTo>
                    <a:pt x="698" y="546"/>
                  </a:lnTo>
                  <a:close/>
                </a:path>
                <a:path w="1904" h="1270">
                  <a:moveTo>
                    <a:pt x="1600" y="355"/>
                  </a:moveTo>
                  <a:lnTo>
                    <a:pt x="1435" y="241"/>
                  </a:lnTo>
                  <a:lnTo>
                    <a:pt x="1270" y="114"/>
                  </a:lnTo>
                  <a:lnTo>
                    <a:pt x="1079" y="0"/>
                  </a:lnTo>
                  <a:lnTo>
                    <a:pt x="889" y="139"/>
                  </a:lnTo>
                  <a:lnTo>
                    <a:pt x="774" y="317"/>
                  </a:lnTo>
                  <a:lnTo>
                    <a:pt x="723" y="546"/>
                  </a:lnTo>
                  <a:lnTo>
                    <a:pt x="1016" y="482"/>
                  </a:lnTo>
                  <a:lnTo>
                    <a:pt x="1320" y="406"/>
                  </a:lnTo>
                  <a:lnTo>
                    <a:pt x="1600" y="355"/>
                  </a:lnTo>
                  <a:close/>
                </a:path>
              </a:pathLst>
            </a:custGeom>
            <a:solidFill>
              <a:srgbClr val="5E62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2" name="object 5302"/>
            <p:cNvSpPr/>
            <p:nvPr/>
          </p:nvSpPr>
          <p:spPr>
            <a:xfrm>
              <a:off x="12285844" y="69684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990" y="0"/>
                  </a:moveTo>
                  <a:lnTo>
                    <a:pt x="0" y="1346"/>
                  </a:lnTo>
                  <a:lnTo>
                    <a:pt x="838" y="1562"/>
                  </a:lnTo>
                  <a:lnTo>
                    <a:pt x="1257" y="1663"/>
                  </a:lnTo>
                  <a:lnTo>
                    <a:pt x="1955" y="1447"/>
                  </a:lnTo>
                  <a:lnTo>
                    <a:pt x="2654" y="1244"/>
                  </a:lnTo>
                  <a:lnTo>
                    <a:pt x="3352" y="1003"/>
                  </a:lnTo>
                  <a:lnTo>
                    <a:pt x="2159" y="34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060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3" name="object 5303"/>
            <p:cNvSpPr/>
            <p:nvPr/>
          </p:nvSpPr>
          <p:spPr>
            <a:xfrm>
              <a:off x="12297303" y="6886155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6095" y="0"/>
                  </a:moveTo>
                  <a:lnTo>
                    <a:pt x="5143" y="2032"/>
                  </a:lnTo>
                  <a:lnTo>
                    <a:pt x="4419" y="4533"/>
                  </a:lnTo>
                  <a:lnTo>
                    <a:pt x="0" y="5702"/>
                  </a:lnTo>
                  <a:lnTo>
                    <a:pt x="638" y="6794"/>
                  </a:lnTo>
                  <a:lnTo>
                    <a:pt x="761" y="8026"/>
                  </a:lnTo>
                  <a:lnTo>
                    <a:pt x="1447" y="9982"/>
                  </a:lnTo>
                  <a:lnTo>
                    <a:pt x="2425" y="9613"/>
                  </a:lnTo>
                  <a:lnTo>
                    <a:pt x="3505" y="7429"/>
                  </a:lnTo>
                  <a:lnTo>
                    <a:pt x="4152" y="7200"/>
                  </a:lnTo>
                  <a:lnTo>
                    <a:pt x="5174" y="7200"/>
                  </a:lnTo>
                  <a:lnTo>
                    <a:pt x="5118" y="6337"/>
                  </a:lnTo>
                  <a:lnTo>
                    <a:pt x="5308" y="6210"/>
                  </a:lnTo>
                  <a:lnTo>
                    <a:pt x="6024" y="6210"/>
                  </a:lnTo>
                  <a:lnTo>
                    <a:pt x="6299" y="6184"/>
                  </a:lnTo>
                  <a:lnTo>
                    <a:pt x="6654" y="5702"/>
                  </a:lnTo>
                  <a:lnTo>
                    <a:pt x="6959" y="5156"/>
                  </a:lnTo>
                  <a:lnTo>
                    <a:pt x="6533" y="4953"/>
                  </a:lnTo>
                  <a:lnTo>
                    <a:pt x="5740" y="4953"/>
                  </a:lnTo>
                  <a:lnTo>
                    <a:pt x="5664" y="4051"/>
                  </a:lnTo>
                  <a:lnTo>
                    <a:pt x="6413" y="3784"/>
                  </a:lnTo>
                  <a:lnTo>
                    <a:pt x="6819" y="3543"/>
                  </a:lnTo>
                  <a:lnTo>
                    <a:pt x="6210" y="2387"/>
                  </a:lnTo>
                  <a:lnTo>
                    <a:pt x="7099" y="1536"/>
                  </a:lnTo>
                  <a:lnTo>
                    <a:pt x="7404" y="546"/>
                  </a:lnTo>
                  <a:lnTo>
                    <a:pt x="6972" y="355"/>
                  </a:lnTo>
                  <a:lnTo>
                    <a:pt x="6515" y="190"/>
                  </a:lnTo>
                  <a:lnTo>
                    <a:pt x="6095" y="0"/>
                  </a:lnTo>
                  <a:close/>
                </a:path>
                <a:path w="7620" h="10159">
                  <a:moveTo>
                    <a:pt x="4993" y="7552"/>
                  </a:moveTo>
                  <a:close/>
                </a:path>
                <a:path w="7620" h="10159">
                  <a:moveTo>
                    <a:pt x="5174" y="7200"/>
                  </a:moveTo>
                  <a:lnTo>
                    <a:pt x="4152" y="7200"/>
                  </a:lnTo>
                  <a:lnTo>
                    <a:pt x="4993" y="7552"/>
                  </a:lnTo>
                  <a:lnTo>
                    <a:pt x="5174" y="7200"/>
                  </a:lnTo>
                  <a:close/>
                </a:path>
                <a:path w="7620" h="10159">
                  <a:moveTo>
                    <a:pt x="6024" y="6210"/>
                  </a:moveTo>
                  <a:lnTo>
                    <a:pt x="5308" y="6210"/>
                  </a:lnTo>
                  <a:lnTo>
                    <a:pt x="5613" y="6248"/>
                  </a:lnTo>
                  <a:lnTo>
                    <a:pt x="6024" y="6210"/>
                  </a:lnTo>
                  <a:close/>
                </a:path>
                <a:path w="7620" h="10159">
                  <a:moveTo>
                    <a:pt x="6502" y="4940"/>
                  </a:moveTo>
                  <a:lnTo>
                    <a:pt x="5740" y="4953"/>
                  </a:lnTo>
                  <a:lnTo>
                    <a:pt x="6533" y="4953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4" name="object 5304"/>
            <p:cNvSpPr/>
            <p:nvPr/>
          </p:nvSpPr>
          <p:spPr>
            <a:xfrm>
              <a:off x="12307860" y="68874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97" y="0"/>
                  </a:moveTo>
                  <a:lnTo>
                    <a:pt x="1092" y="673"/>
                  </a:lnTo>
                  <a:lnTo>
                    <a:pt x="507" y="165"/>
                  </a:lnTo>
                  <a:lnTo>
                    <a:pt x="368" y="393"/>
                  </a:lnTo>
                  <a:lnTo>
                    <a:pt x="241" y="634"/>
                  </a:lnTo>
                  <a:lnTo>
                    <a:pt x="101" y="888"/>
                  </a:lnTo>
                  <a:lnTo>
                    <a:pt x="25" y="1079"/>
                  </a:lnTo>
                  <a:lnTo>
                    <a:pt x="0" y="1244"/>
                  </a:lnTo>
                  <a:lnTo>
                    <a:pt x="0" y="1435"/>
                  </a:lnTo>
                  <a:lnTo>
                    <a:pt x="1054" y="2133"/>
                  </a:lnTo>
                  <a:lnTo>
                    <a:pt x="1765" y="2120"/>
                  </a:lnTo>
                  <a:lnTo>
                    <a:pt x="2197" y="1689"/>
                  </a:lnTo>
                  <a:lnTo>
                    <a:pt x="2514" y="1092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A25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5" name="object 5305"/>
            <p:cNvSpPr/>
            <p:nvPr/>
          </p:nvSpPr>
          <p:spPr>
            <a:xfrm>
              <a:off x="12302985" y="68893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95" y="0"/>
                  </a:moveTo>
                  <a:lnTo>
                    <a:pt x="1778" y="101"/>
                  </a:lnTo>
                  <a:lnTo>
                    <a:pt x="1460" y="241"/>
                  </a:lnTo>
                  <a:lnTo>
                    <a:pt x="1143" y="355"/>
                  </a:lnTo>
                  <a:lnTo>
                    <a:pt x="749" y="609"/>
                  </a:lnTo>
                  <a:lnTo>
                    <a:pt x="0" y="863"/>
                  </a:lnTo>
                  <a:lnTo>
                    <a:pt x="12" y="1092"/>
                  </a:lnTo>
                  <a:lnTo>
                    <a:pt x="63" y="1765"/>
                  </a:lnTo>
                  <a:lnTo>
                    <a:pt x="812" y="1752"/>
                  </a:lnTo>
                  <a:lnTo>
                    <a:pt x="1346" y="199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6" name="object 5306"/>
            <p:cNvSpPr/>
            <p:nvPr/>
          </p:nvSpPr>
          <p:spPr>
            <a:xfrm>
              <a:off x="12307383" y="68876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77" y="0"/>
                  </a:moveTo>
                  <a:lnTo>
                    <a:pt x="647" y="139"/>
                  </a:lnTo>
                  <a:lnTo>
                    <a:pt x="330" y="279"/>
                  </a:lnTo>
                  <a:lnTo>
                    <a:pt x="0" y="393"/>
                  </a:lnTo>
                  <a:lnTo>
                    <a:pt x="203" y="520"/>
                  </a:lnTo>
                  <a:lnTo>
                    <a:pt x="381" y="634"/>
                  </a:lnTo>
                  <a:lnTo>
                    <a:pt x="584" y="736"/>
                  </a:lnTo>
                  <a:lnTo>
                    <a:pt x="850" y="25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7" name="object 5307"/>
            <p:cNvSpPr/>
            <p:nvPr/>
          </p:nvSpPr>
          <p:spPr>
            <a:xfrm>
              <a:off x="12299116" y="689132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143" y="0"/>
                  </a:moveTo>
                  <a:lnTo>
                    <a:pt x="4838" y="533"/>
                  </a:lnTo>
                  <a:lnTo>
                    <a:pt x="4483" y="1016"/>
                  </a:lnTo>
                  <a:lnTo>
                    <a:pt x="3797" y="1066"/>
                  </a:lnTo>
                  <a:lnTo>
                    <a:pt x="3492" y="1739"/>
                  </a:lnTo>
                  <a:lnTo>
                    <a:pt x="3533" y="2400"/>
                  </a:lnTo>
                  <a:lnTo>
                    <a:pt x="3159" y="2438"/>
                  </a:lnTo>
                  <a:lnTo>
                    <a:pt x="2654" y="2908"/>
                  </a:lnTo>
                  <a:lnTo>
                    <a:pt x="2006" y="3162"/>
                  </a:lnTo>
                  <a:lnTo>
                    <a:pt x="1233" y="3162"/>
                  </a:lnTo>
                  <a:lnTo>
                    <a:pt x="1075" y="3505"/>
                  </a:lnTo>
                  <a:lnTo>
                    <a:pt x="990" y="3898"/>
                  </a:lnTo>
                  <a:lnTo>
                    <a:pt x="1104" y="4356"/>
                  </a:lnTo>
                  <a:lnTo>
                    <a:pt x="914" y="4495"/>
                  </a:lnTo>
                  <a:lnTo>
                    <a:pt x="594" y="4495"/>
                  </a:lnTo>
                  <a:lnTo>
                    <a:pt x="431" y="4902"/>
                  </a:lnTo>
                  <a:lnTo>
                    <a:pt x="203" y="5334"/>
                  </a:lnTo>
                  <a:lnTo>
                    <a:pt x="0" y="5791"/>
                  </a:lnTo>
                  <a:lnTo>
                    <a:pt x="1536" y="5981"/>
                  </a:lnTo>
                  <a:lnTo>
                    <a:pt x="2882" y="6591"/>
                  </a:lnTo>
                  <a:lnTo>
                    <a:pt x="4000" y="7645"/>
                  </a:lnTo>
                  <a:lnTo>
                    <a:pt x="4394" y="6896"/>
                  </a:lnTo>
                  <a:lnTo>
                    <a:pt x="4948" y="5334"/>
                  </a:lnTo>
                  <a:lnTo>
                    <a:pt x="4904" y="4902"/>
                  </a:lnTo>
                  <a:lnTo>
                    <a:pt x="4656" y="4495"/>
                  </a:lnTo>
                  <a:lnTo>
                    <a:pt x="914" y="4495"/>
                  </a:lnTo>
                  <a:lnTo>
                    <a:pt x="609" y="4457"/>
                  </a:lnTo>
                  <a:lnTo>
                    <a:pt x="4632" y="4457"/>
                  </a:lnTo>
                  <a:lnTo>
                    <a:pt x="4737" y="3898"/>
                  </a:lnTo>
                  <a:lnTo>
                    <a:pt x="4991" y="3505"/>
                  </a:lnTo>
                  <a:lnTo>
                    <a:pt x="5096" y="3162"/>
                  </a:lnTo>
                  <a:lnTo>
                    <a:pt x="2006" y="3162"/>
                  </a:lnTo>
                  <a:lnTo>
                    <a:pt x="1257" y="3111"/>
                  </a:lnTo>
                  <a:lnTo>
                    <a:pt x="5111" y="3111"/>
                  </a:lnTo>
                  <a:lnTo>
                    <a:pt x="5110" y="2438"/>
                  </a:lnTo>
                  <a:lnTo>
                    <a:pt x="3479" y="2438"/>
                  </a:lnTo>
                  <a:lnTo>
                    <a:pt x="3198" y="2401"/>
                  </a:lnTo>
                  <a:lnTo>
                    <a:pt x="5094" y="2401"/>
                  </a:lnTo>
                  <a:lnTo>
                    <a:pt x="4939" y="2044"/>
                  </a:lnTo>
                  <a:lnTo>
                    <a:pt x="4936" y="1739"/>
                  </a:lnTo>
                  <a:lnTo>
                    <a:pt x="5435" y="1143"/>
                  </a:lnTo>
                  <a:lnTo>
                    <a:pt x="5676" y="368"/>
                  </a:lnTo>
                  <a:lnTo>
                    <a:pt x="5359" y="88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5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8" name="object 5308"/>
            <p:cNvSpPr/>
            <p:nvPr/>
          </p:nvSpPr>
          <p:spPr>
            <a:xfrm>
              <a:off x="12296736" y="6901270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40">
                  <a:moveTo>
                    <a:pt x="11053" y="12039"/>
                  </a:moveTo>
                  <a:lnTo>
                    <a:pt x="6235" y="12039"/>
                  </a:lnTo>
                  <a:lnTo>
                    <a:pt x="6705" y="14541"/>
                  </a:lnTo>
                  <a:lnTo>
                    <a:pt x="7302" y="14782"/>
                  </a:lnTo>
                  <a:lnTo>
                    <a:pt x="8242" y="14732"/>
                  </a:lnTo>
                  <a:lnTo>
                    <a:pt x="7998" y="12827"/>
                  </a:lnTo>
                  <a:lnTo>
                    <a:pt x="7962" y="12382"/>
                  </a:lnTo>
                  <a:lnTo>
                    <a:pt x="10960" y="12382"/>
                  </a:lnTo>
                  <a:lnTo>
                    <a:pt x="11053" y="12039"/>
                  </a:lnTo>
                  <a:close/>
                </a:path>
                <a:path w="13334" h="15240">
                  <a:moveTo>
                    <a:pt x="635" y="3136"/>
                  </a:moveTo>
                  <a:lnTo>
                    <a:pt x="0" y="5321"/>
                  </a:lnTo>
                  <a:lnTo>
                    <a:pt x="2552" y="7454"/>
                  </a:lnTo>
                  <a:lnTo>
                    <a:pt x="730" y="9702"/>
                  </a:lnTo>
                  <a:lnTo>
                    <a:pt x="750" y="9944"/>
                  </a:lnTo>
                  <a:lnTo>
                    <a:pt x="1181" y="10528"/>
                  </a:lnTo>
                  <a:lnTo>
                    <a:pt x="1702" y="10934"/>
                  </a:lnTo>
                  <a:lnTo>
                    <a:pt x="2260" y="11404"/>
                  </a:lnTo>
                  <a:lnTo>
                    <a:pt x="2561" y="12039"/>
                  </a:lnTo>
                  <a:lnTo>
                    <a:pt x="2628" y="13030"/>
                  </a:lnTo>
                  <a:lnTo>
                    <a:pt x="5562" y="13500"/>
                  </a:lnTo>
                  <a:lnTo>
                    <a:pt x="5854" y="13220"/>
                  </a:lnTo>
                  <a:lnTo>
                    <a:pt x="6235" y="12039"/>
                  </a:lnTo>
                  <a:lnTo>
                    <a:pt x="11053" y="12039"/>
                  </a:lnTo>
                  <a:lnTo>
                    <a:pt x="11368" y="10934"/>
                  </a:lnTo>
                  <a:lnTo>
                    <a:pt x="5080" y="10934"/>
                  </a:lnTo>
                  <a:lnTo>
                    <a:pt x="4102" y="10693"/>
                  </a:lnTo>
                  <a:lnTo>
                    <a:pt x="4254" y="9740"/>
                  </a:lnTo>
                  <a:lnTo>
                    <a:pt x="5332" y="9740"/>
                  </a:lnTo>
                  <a:lnTo>
                    <a:pt x="5459" y="8737"/>
                  </a:lnTo>
                  <a:lnTo>
                    <a:pt x="5588" y="8178"/>
                  </a:lnTo>
                  <a:lnTo>
                    <a:pt x="12731" y="8178"/>
                  </a:lnTo>
                  <a:lnTo>
                    <a:pt x="12954" y="8001"/>
                  </a:lnTo>
                  <a:lnTo>
                    <a:pt x="13246" y="7277"/>
                  </a:lnTo>
                  <a:lnTo>
                    <a:pt x="10375" y="6172"/>
                  </a:lnTo>
                  <a:lnTo>
                    <a:pt x="9172" y="4838"/>
                  </a:lnTo>
                  <a:lnTo>
                    <a:pt x="1206" y="4838"/>
                  </a:lnTo>
                  <a:lnTo>
                    <a:pt x="1326" y="4140"/>
                  </a:lnTo>
                  <a:lnTo>
                    <a:pt x="1200" y="3403"/>
                  </a:lnTo>
                  <a:lnTo>
                    <a:pt x="635" y="3136"/>
                  </a:lnTo>
                  <a:close/>
                </a:path>
                <a:path w="13334" h="15240">
                  <a:moveTo>
                    <a:pt x="10960" y="12382"/>
                  </a:moveTo>
                  <a:lnTo>
                    <a:pt x="7962" y="12382"/>
                  </a:lnTo>
                  <a:lnTo>
                    <a:pt x="10655" y="12827"/>
                  </a:lnTo>
                  <a:lnTo>
                    <a:pt x="10960" y="12382"/>
                  </a:lnTo>
                  <a:close/>
                </a:path>
                <a:path w="13334" h="15240">
                  <a:moveTo>
                    <a:pt x="12731" y="8178"/>
                  </a:moveTo>
                  <a:lnTo>
                    <a:pt x="5588" y="8178"/>
                  </a:lnTo>
                  <a:lnTo>
                    <a:pt x="6344" y="8788"/>
                  </a:lnTo>
                  <a:lnTo>
                    <a:pt x="6794" y="9182"/>
                  </a:lnTo>
                  <a:lnTo>
                    <a:pt x="6869" y="9804"/>
                  </a:lnTo>
                  <a:lnTo>
                    <a:pt x="5740" y="10795"/>
                  </a:lnTo>
                  <a:lnTo>
                    <a:pt x="5080" y="10934"/>
                  </a:lnTo>
                  <a:lnTo>
                    <a:pt x="11368" y="10934"/>
                  </a:lnTo>
                  <a:lnTo>
                    <a:pt x="11555" y="9702"/>
                  </a:lnTo>
                  <a:lnTo>
                    <a:pt x="11696" y="9004"/>
                  </a:lnTo>
                  <a:lnTo>
                    <a:pt x="12731" y="8178"/>
                  </a:lnTo>
                  <a:close/>
                </a:path>
                <a:path w="13334" h="15240">
                  <a:moveTo>
                    <a:pt x="5332" y="9740"/>
                  </a:moveTo>
                  <a:lnTo>
                    <a:pt x="4254" y="9740"/>
                  </a:lnTo>
                  <a:lnTo>
                    <a:pt x="5295" y="10045"/>
                  </a:lnTo>
                  <a:lnTo>
                    <a:pt x="5332" y="9740"/>
                  </a:lnTo>
                  <a:close/>
                </a:path>
                <a:path w="13334" h="15240">
                  <a:moveTo>
                    <a:pt x="6134" y="0"/>
                  </a:moveTo>
                  <a:lnTo>
                    <a:pt x="5092" y="1346"/>
                  </a:lnTo>
                  <a:lnTo>
                    <a:pt x="3632" y="2146"/>
                  </a:lnTo>
                  <a:lnTo>
                    <a:pt x="2286" y="3086"/>
                  </a:lnTo>
                  <a:lnTo>
                    <a:pt x="2254" y="3822"/>
                  </a:lnTo>
                  <a:lnTo>
                    <a:pt x="2590" y="4495"/>
                  </a:lnTo>
                  <a:lnTo>
                    <a:pt x="1206" y="4838"/>
                  </a:lnTo>
                  <a:lnTo>
                    <a:pt x="9172" y="4838"/>
                  </a:lnTo>
                  <a:lnTo>
                    <a:pt x="8668" y="4279"/>
                  </a:lnTo>
                  <a:lnTo>
                    <a:pt x="6184" y="4279"/>
                  </a:lnTo>
                  <a:lnTo>
                    <a:pt x="6235" y="3492"/>
                  </a:lnTo>
                  <a:lnTo>
                    <a:pt x="6477" y="3403"/>
                  </a:lnTo>
                  <a:lnTo>
                    <a:pt x="6642" y="3289"/>
                  </a:lnTo>
                  <a:lnTo>
                    <a:pt x="8181" y="3289"/>
                  </a:lnTo>
                  <a:lnTo>
                    <a:pt x="7150" y="673"/>
                  </a:lnTo>
                  <a:lnTo>
                    <a:pt x="6680" y="292"/>
                  </a:lnTo>
                  <a:lnTo>
                    <a:pt x="6134" y="0"/>
                  </a:lnTo>
                  <a:close/>
                </a:path>
                <a:path w="13334" h="15240">
                  <a:moveTo>
                    <a:pt x="8181" y="3289"/>
                  </a:moveTo>
                  <a:lnTo>
                    <a:pt x="6642" y="3289"/>
                  </a:lnTo>
                  <a:lnTo>
                    <a:pt x="6618" y="3949"/>
                  </a:lnTo>
                  <a:lnTo>
                    <a:pt x="6337" y="4140"/>
                  </a:lnTo>
                  <a:lnTo>
                    <a:pt x="6184" y="4279"/>
                  </a:lnTo>
                  <a:lnTo>
                    <a:pt x="8668" y="4279"/>
                  </a:lnTo>
                  <a:lnTo>
                    <a:pt x="8542" y="4140"/>
                  </a:lnTo>
                  <a:lnTo>
                    <a:pt x="8181" y="3289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09" name="object 5309"/>
            <p:cNvSpPr/>
            <p:nvPr/>
          </p:nvSpPr>
          <p:spPr>
            <a:xfrm>
              <a:off x="12313152" y="69091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55"/>
                  </a:lnTo>
                  <a:lnTo>
                    <a:pt x="254" y="406"/>
                  </a:lnTo>
                  <a:lnTo>
                    <a:pt x="317" y="266"/>
                  </a:lnTo>
                  <a:lnTo>
                    <a:pt x="317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658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0" name="object 5310"/>
            <p:cNvSpPr/>
            <p:nvPr/>
          </p:nvSpPr>
          <p:spPr>
            <a:xfrm>
              <a:off x="12284283" y="6897107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4846" y="0"/>
                  </a:moveTo>
                  <a:lnTo>
                    <a:pt x="14503" y="762"/>
                  </a:lnTo>
                  <a:lnTo>
                    <a:pt x="13842" y="1193"/>
                  </a:lnTo>
                  <a:lnTo>
                    <a:pt x="13233" y="1663"/>
                  </a:lnTo>
                  <a:lnTo>
                    <a:pt x="12103" y="4635"/>
                  </a:lnTo>
                  <a:lnTo>
                    <a:pt x="9245" y="3810"/>
                  </a:lnTo>
                  <a:lnTo>
                    <a:pt x="7061" y="4508"/>
                  </a:lnTo>
                  <a:lnTo>
                    <a:pt x="6476" y="4940"/>
                  </a:lnTo>
                  <a:lnTo>
                    <a:pt x="5232" y="4584"/>
                  </a:lnTo>
                  <a:lnTo>
                    <a:pt x="6057" y="6769"/>
                  </a:lnTo>
                  <a:lnTo>
                    <a:pt x="3809" y="7353"/>
                  </a:lnTo>
                  <a:lnTo>
                    <a:pt x="3149" y="8940"/>
                  </a:lnTo>
                  <a:lnTo>
                    <a:pt x="685" y="7213"/>
                  </a:lnTo>
                  <a:lnTo>
                    <a:pt x="927" y="5207"/>
                  </a:lnTo>
                  <a:lnTo>
                    <a:pt x="1981" y="3060"/>
                  </a:lnTo>
                  <a:lnTo>
                    <a:pt x="1485" y="2692"/>
                  </a:lnTo>
                  <a:lnTo>
                    <a:pt x="431" y="4343"/>
                  </a:lnTo>
                  <a:lnTo>
                    <a:pt x="0" y="6096"/>
                  </a:lnTo>
                  <a:lnTo>
                    <a:pt x="977" y="8991"/>
                  </a:lnTo>
                  <a:lnTo>
                    <a:pt x="3340" y="10883"/>
                  </a:lnTo>
                  <a:lnTo>
                    <a:pt x="3441" y="9893"/>
                  </a:lnTo>
                  <a:lnTo>
                    <a:pt x="5359" y="10198"/>
                  </a:lnTo>
                  <a:lnTo>
                    <a:pt x="4559" y="7747"/>
                  </a:lnTo>
                  <a:lnTo>
                    <a:pt x="5651" y="7505"/>
                  </a:lnTo>
                  <a:lnTo>
                    <a:pt x="7429" y="7747"/>
                  </a:lnTo>
                  <a:lnTo>
                    <a:pt x="7556" y="8534"/>
                  </a:lnTo>
                  <a:lnTo>
                    <a:pt x="7238" y="9448"/>
                  </a:lnTo>
                  <a:lnTo>
                    <a:pt x="8458" y="9093"/>
                  </a:lnTo>
                  <a:lnTo>
                    <a:pt x="9702" y="10210"/>
                  </a:lnTo>
                  <a:lnTo>
                    <a:pt x="10896" y="9550"/>
                  </a:lnTo>
                  <a:lnTo>
                    <a:pt x="10858" y="8458"/>
                  </a:lnTo>
                  <a:lnTo>
                    <a:pt x="9791" y="8458"/>
                  </a:lnTo>
                  <a:lnTo>
                    <a:pt x="9563" y="7658"/>
                  </a:lnTo>
                  <a:lnTo>
                    <a:pt x="11810" y="7569"/>
                  </a:lnTo>
                  <a:lnTo>
                    <a:pt x="13309" y="6019"/>
                  </a:lnTo>
                  <a:lnTo>
                    <a:pt x="13080" y="6985"/>
                  </a:lnTo>
                  <a:lnTo>
                    <a:pt x="13093" y="7302"/>
                  </a:lnTo>
                  <a:lnTo>
                    <a:pt x="13754" y="7620"/>
                  </a:lnTo>
                  <a:lnTo>
                    <a:pt x="14744" y="7251"/>
                  </a:lnTo>
                  <a:lnTo>
                    <a:pt x="16090" y="6299"/>
                  </a:lnTo>
                  <a:lnTo>
                    <a:pt x="17551" y="5511"/>
                  </a:lnTo>
                  <a:lnTo>
                    <a:pt x="18580" y="4152"/>
                  </a:lnTo>
                  <a:lnTo>
                    <a:pt x="18834" y="1866"/>
                  </a:lnTo>
                  <a:lnTo>
                    <a:pt x="17703" y="800"/>
                  </a:lnTo>
                  <a:lnTo>
                    <a:pt x="16357" y="190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1" name="object 5311"/>
            <p:cNvSpPr/>
            <p:nvPr/>
          </p:nvSpPr>
          <p:spPr>
            <a:xfrm>
              <a:off x="12288472" y="695941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5334" y="0"/>
                  </a:moveTo>
                  <a:lnTo>
                    <a:pt x="4330" y="139"/>
                  </a:lnTo>
                  <a:lnTo>
                    <a:pt x="4102" y="990"/>
                  </a:lnTo>
                  <a:lnTo>
                    <a:pt x="3746" y="1714"/>
                  </a:lnTo>
                  <a:lnTo>
                    <a:pt x="3860" y="2057"/>
                  </a:lnTo>
                  <a:lnTo>
                    <a:pt x="3987" y="2362"/>
                  </a:lnTo>
                  <a:lnTo>
                    <a:pt x="4102" y="2692"/>
                  </a:lnTo>
                  <a:lnTo>
                    <a:pt x="203" y="3797"/>
                  </a:lnTo>
                  <a:lnTo>
                    <a:pt x="292" y="7404"/>
                  </a:lnTo>
                  <a:lnTo>
                    <a:pt x="0" y="8064"/>
                  </a:lnTo>
                  <a:lnTo>
                    <a:pt x="1346" y="7239"/>
                  </a:lnTo>
                  <a:lnTo>
                    <a:pt x="2781" y="6515"/>
                  </a:lnTo>
                  <a:lnTo>
                    <a:pt x="3302" y="4800"/>
                  </a:lnTo>
                  <a:lnTo>
                    <a:pt x="3492" y="4089"/>
                  </a:lnTo>
                  <a:lnTo>
                    <a:pt x="4394" y="3987"/>
                  </a:lnTo>
                  <a:lnTo>
                    <a:pt x="5130" y="3962"/>
                  </a:lnTo>
                  <a:lnTo>
                    <a:pt x="5397" y="2654"/>
                  </a:lnTo>
                  <a:lnTo>
                    <a:pt x="7277" y="1422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27B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2" name="object 5312"/>
            <p:cNvSpPr/>
            <p:nvPr/>
          </p:nvSpPr>
          <p:spPr>
            <a:xfrm>
              <a:off x="12285005" y="696087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4902" y="0"/>
                  </a:moveTo>
                  <a:lnTo>
                    <a:pt x="4495" y="711"/>
                  </a:lnTo>
                  <a:lnTo>
                    <a:pt x="3924" y="990"/>
                  </a:lnTo>
                  <a:lnTo>
                    <a:pt x="1917" y="609"/>
                  </a:lnTo>
                  <a:lnTo>
                    <a:pt x="927" y="1104"/>
                  </a:lnTo>
                  <a:lnTo>
                    <a:pt x="0" y="1752"/>
                  </a:lnTo>
                  <a:lnTo>
                    <a:pt x="571" y="2298"/>
                  </a:lnTo>
                  <a:lnTo>
                    <a:pt x="1714" y="1638"/>
                  </a:lnTo>
                  <a:lnTo>
                    <a:pt x="2019" y="2730"/>
                  </a:lnTo>
                  <a:lnTo>
                    <a:pt x="2565" y="3606"/>
                  </a:lnTo>
                  <a:lnTo>
                    <a:pt x="2197" y="4406"/>
                  </a:lnTo>
                  <a:lnTo>
                    <a:pt x="1054" y="5626"/>
                  </a:lnTo>
                  <a:lnTo>
                    <a:pt x="825" y="6261"/>
                  </a:lnTo>
                  <a:lnTo>
                    <a:pt x="850" y="7010"/>
                  </a:lnTo>
                  <a:lnTo>
                    <a:pt x="1905" y="6908"/>
                  </a:lnTo>
                  <a:lnTo>
                    <a:pt x="2603" y="5740"/>
                  </a:lnTo>
                  <a:lnTo>
                    <a:pt x="3759" y="5943"/>
                  </a:lnTo>
                  <a:lnTo>
                    <a:pt x="3644" y="2362"/>
                  </a:lnTo>
                  <a:lnTo>
                    <a:pt x="7569" y="1231"/>
                  </a:lnTo>
                  <a:lnTo>
                    <a:pt x="7454" y="901"/>
                  </a:lnTo>
                  <a:lnTo>
                    <a:pt x="7327" y="596"/>
                  </a:lnTo>
                  <a:lnTo>
                    <a:pt x="7213" y="241"/>
                  </a:lnTo>
                  <a:lnTo>
                    <a:pt x="6426" y="177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3" name="object 5313"/>
            <p:cNvSpPr/>
            <p:nvPr/>
          </p:nvSpPr>
          <p:spPr>
            <a:xfrm>
              <a:off x="12297592" y="69547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54" y="660"/>
                  </a:lnTo>
                  <a:lnTo>
                    <a:pt x="355" y="990"/>
                  </a:lnTo>
                  <a:lnTo>
                    <a:pt x="139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4" name="object 5314"/>
            <p:cNvSpPr/>
            <p:nvPr/>
          </p:nvSpPr>
          <p:spPr>
            <a:xfrm>
              <a:off x="12232953" y="692142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111" y="0"/>
                  </a:moveTo>
                  <a:lnTo>
                    <a:pt x="3911" y="2616"/>
                  </a:lnTo>
                  <a:lnTo>
                    <a:pt x="1257" y="2438"/>
                  </a:lnTo>
                  <a:lnTo>
                    <a:pt x="0" y="3505"/>
                  </a:lnTo>
                  <a:lnTo>
                    <a:pt x="1854" y="4381"/>
                  </a:lnTo>
                  <a:lnTo>
                    <a:pt x="2692" y="4749"/>
                  </a:lnTo>
                  <a:lnTo>
                    <a:pt x="3340" y="5549"/>
                  </a:lnTo>
                  <a:lnTo>
                    <a:pt x="4406" y="5410"/>
                  </a:lnTo>
                  <a:lnTo>
                    <a:pt x="5181" y="5918"/>
                  </a:lnTo>
                  <a:lnTo>
                    <a:pt x="5638" y="5562"/>
                  </a:lnTo>
                  <a:lnTo>
                    <a:pt x="6083" y="5194"/>
                  </a:lnTo>
                  <a:lnTo>
                    <a:pt x="6553" y="4838"/>
                  </a:lnTo>
                  <a:lnTo>
                    <a:pt x="6007" y="4546"/>
                  </a:lnTo>
                  <a:lnTo>
                    <a:pt x="5575" y="4203"/>
                  </a:lnTo>
                  <a:lnTo>
                    <a:pt x="5537" y="3543"/>
                  </a:lnTo>
                  <a:lnTo>
                    <a:pt x="5841" y="2882"/>
                  </a:lnTo>
                  <a:lnTo>
                    <a:pt x="5079" y="2984"/>
                  </a:lnTo>
                  <a:lnTo>
                    <a:pt x="3949" y="3848"/>
                  </a:lnTo>
                  <a:lnTo>
                    <a:pt x="4140" y="2006"/>
                  </a:lnTo>
                  <a:lnTo>
                    <a:pt x="4241" y="1181"/>
                  </a:lnTo>
                  <a:lnTo>
                    <a:pt x="3987" y="393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5" name="object 5315"/>
            <p:cNvSpPr/>
            <p:nvPr/>
          </p:nvSpPr>
          <p:spPr>
            <a:xfrm>
              <a:off x="12228852" y="692023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2451" y="4038"/>
                  </a:moveTo>
                  <a:lnTo>
                    <a:pt x="1587" y="4038"/>
                  </a:lnTo>
                  <a:lnTo>
                    <a:pt x="2387" y="4635"/>
                  </a:lnTo>
                  <a:lnTo>
                    <a:pt x="2451" y="4038"/>
                  </a:lnTo>
                  <a:close/>
                </a:path>
                <a:path w="6350" h="5079">
                  <a:moveTo>
                    <a:pt x="3835" y="0"/>
                  </a:moveTo>
                  <a:lnTo>
                    <a:pt x="1523" y="571"/>
                  </a:lnTo>
                  <a:lnTo>
                    <a:pt x="584" y="1498"/>
                  </a:lnTo>
                  <a:lnTo>
                    <a:pt x="0" y="4051"/>
                  </a:lnTo>
                  <a:lnTo>
                    <a:pt x="2451" y="4038"/>
                  </a:lnTo>
                  <a:lnTo>
                    <a:pt x="2603" y="2628"/>
                  </a:lnTo>
                  <a:lnTo>
                    <a:pt x="5803" y="1993"/>
                  </a:lnTo>
                  <a:lnTo>
                    <a:pt x="4978" y="73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6" name="object 5316"/>
            <p:cNvSpPr/>
            <p:nvPr/>
          </p:nvSpPr>
          <p:spPr>
            <a:xfrm>
              <a:off x="12234929" y="69184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01" y="0"/>
                  </a:moveTo>
                  <a:lnTo>
                    <a:pt x="508" y="800"/>
                  </a:lnTo>
                  <a:lnTo>
                    <a:pt x="0" y="1727"/>
                  </a:lnTo>
                  <a:lnTo>
                    <a:pt x="1143" y="2984"/>
                  </a:lnTo>
                  <a:lnTo>
                    <a:pt x="1447" y="2209"/>
                  </a:lnTo>
                  <a:lnTo>
                    <a:pt x="2146" y="1803"/>
                  </a:lnTo>
                  <a:lnTo>
                    <a:pt x="2743" y="1295"/>
                  </a:lnTo>
                  <a:lnTo>
                    <a:pt x="2692" y="634"/>
                  </a:lnTo>
                  <a:lnTo>
                    <a:pt x="2260" y="2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7" name="object 5317"/>
            <p:cNvSpPr/>
            <p:nvPr/>
          </p:nvSpPr>
          <p:spPr>
            <a:xfrm>
              <a:off x="12225487" y="6919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0" y="266"/>
                  </a:lnTo>
                  <a:lnTo>
                    <a:pt x="342" y="26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8" name="object 5318"/>
            <p:cNvSpPr/>
            <p:nvPr/>
          </p:nvSpPr>
          <p:spPr>
            <a:xfrm>
              <a:off x="12224665" y="691422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612" y="139"/>
                  </a:moveTo>
                  <a:lnTo>
                    <a:pt x="1409" y="50"/>
                  </a:lnTo>
                  <a:lnTo>
                    <a:pt x="1206" y="0"/>
                  </a:lnTo>
                  <a:lnTo>
                    <a:pt x="977" y="0"/>
                  </a:lnTo>
                  <a:lnTo>
                    <a:pt x="215" y="571"/>
                  </a:lnTo>
                  <a:lnTo>
                    <a:pt x="0" y="1104"/>
                  </a:lnTo>
                  <a:lnTo>
                    <a:pt x="1054" y="1587"/>
                  </a:lnTo>
                  <a:lnTo>
                    <a:pt x="1257" y="1104"/>
                  </a:lnTo>
                  <a:lnTo>
                    <a:pt x="1422" y="622"/>
                  </a:lnTo>
                  <a:lnTo>
                    <a:pt x="1612" y="139"/>
                  </a:lnTo>
                  <a:close/>
                </a:path>
                <a:path w="5079" h="4445">
                  <a:moveTo>
                    <a:pt x="5003" y="3441"/>
                  </a:moveTo>
                  <a:lnTo>
                    <a:pt x="4699" y="3581"/>
                  </a:lnTo>
                  <a:lnTo>
                    <a:pt x="4394" y="3708"/>
                  </a:lnTo>
                  <a:lnTo>
                    <a:pt x="4064" y="3835"/>
                  </a:lnTo>
                  <a:lnTo>
                    <a:pt x="4495" y="3937"/>
                  </a:lnTo>
                  <a:lnTo>
                    <a:pt x="4800" y="3810"/>
                  </a:lnTo>
                  <a:lnTo>
                    <a:pt x="5003" y="3441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19" name="object 5319"/>
            <p:cNvSpPr/>
            <p:nvPr/>
          </p:nvSpPr>
          <p:spPr>
            <a:xfrm>
              <a:off x="12230657" y="69166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165" y="152"/>
                  </a:lnTo>
                  <a:lnTo>
                    <a:pt x="38" y="342"/>
                  </a:lnTo>
                  <a:lnTo>
                    <a:pt x="0" y="596"/>
                  </a:lnTo>
                  <a:lnTo>
                    <a:pt x="165" y="495"/>
                  </a:lnTo>
                  <a:lnTo>
                    <a:pt x="355" y="406"/>
                  </a:lnTo>
                  <a:lnTo>
                    <a:pt x="495" y="292"/>
                  </a:lnTo>
                  <a:lnTo>
                    <a:pt x="419" y="101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0" name="object 5320"/>
            <p:cNvSpPr/>
            <p:nvPr/>
          </p:nvSpPr>
          <p:spPr>
            <a:xfrm>
              <a:off x="12231547" y="690143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200" y="0"/>
                  </a:moveTo>
                  <a:lnTo>
                    <a:pt x="2489" y="1358"/>
                  </a:lnTo>
                  <a:lnTo>
                    <a:pt x="2095" y="2895"/>
                  </a:lnTo>
                  <a:lnTo>
                    <a:pt x="863" y="4000"/>
                  </a:lnTo>
                  <a:lnTo>
                    <a:pt x="0" y="4813"/>
                  </a:lnTo>
                  <a:lnTo>
                    <a:pt x="38" y="5664"/>
                  </a:lnTo>
                  <a:lnTo>
                    <a:pt x="1206" y="6261"/>
                  </a:lnTo>
                  <a:lnTo>
                    <a:pt x="1714" y="4140"/>
                  </a:lnTo>
                  <a:lnTo>
                    <a:pt x="3759" y="248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1" name="object 5321"/>
            <p:cNvSpPr/>
            <p:nvPr/>
          </p:nvSpPr>
          <p:spPr>
            <a:xfrm>
              <a:off x="12237453" y="690264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5" y="292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215" y="292"/>
                  </a:lnTo>
                  <a:close/>
                </a:path>
                <a:path w="3175" h="6350">
                  <a:moveTo>
                    <a:pt x="2006" y="927"/>
                  </a:moveTo>
                  <a:lnTo>
                    <a:pt x="1651" y="939"/>
                  </a:lnTo>
                  <a:lnTo>
                    <a:pt x="1714" y="1130"/>
                  </a:lnTo>
                  <a:lnTo>
                    <a:pt x="2006" y="927"/>
                  </a:lnTo>
                  <a:close/>
                </a:path>
                <a:path w="3175" h="6350">
                  <a:moveTo>
                    <a:pt x="2730" y="2882"/>
                  </a:moveTo>
                  <a:lnTo>
                    <a:pt x="2387" y="2997"/>
                  </a:lnTo>
                  <a:lnTo>
                    <a:pt x="2082" y="3124"/>
                  </a:lnTo>
                  <a:lnTo>
                    <a:pt x="1739" y="3238"/>
                  </a:lnTo>
                  <a:lnTo>
                    <a:pt x="1574" y="3898"/>
                  </a:lnTo>
                  <a:lnTo>
                    <a:pt x="609" y="4241"/>
                  </a:lnTo>
                  <a:lnTo>
                    <a:pt x="927" y="5029"/>
                  </a:lnTo>
                  <a:lnTo>
                    <a:pt x="1028" y="5295"/>
                  </a:lnTo>
                  <a:lnTo>
                    <a:pt x="1435" y="5499"/>
                  </a:lnTo>
                  <a:lnTo>
                    <a:pt x="1752" y="5626"/>
                  </a:lnTo>
                  <a:lnTo>
                    <a:pt x="2501" y="5842"/>
                  </a:lnTo>
                  <a:lnTo>
                    <a:pt x="2527" y="5422"/>
                  </a:lnTo>
                  <a:lnTo>
                    <a:pt x="2044" y="4140"/>
                  </a:lnTo>
                  <a:lnTo>
                    <a:pt x="2476" y="3530"/>
                  </a:lnTo>
                  <a:lnTo>
                    <a:pt x="2730" y="2882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2" name="object 5322"/>
            <p:cNvSpPr/>
            <p:nvPr/>
          </p:nvSpPr>
          <p:spPr>
            <a:xfrm>
              <a:off x="12232691" y="691279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06" y="0"/>
                  </a:moveTo>
                  <a:lnTo>
                    <a:pt x="0" y="1219"/>
                  </a:lnTo>
                  <a:lnTo>
                    <a:pt x="787" y="1041"/>
                  </a:lnTo>
                  <a:lnTo>
                    <a:pt x="1155" y="1193"/>
                  </a:lnTo>
                  <a:lnTo>
                    <a:pt x="1384" y="1282"/>
                  </a:lnTo>
                  <a:lnTo>
                    <a:pt x="1625" y="1346"/>
                  </a:lnTo>
                  <a:lnTo>
                    <a:pt x="1841" y="1435"/>
                  </a:lnTo>
                  <a:lnTo>
                    <a:pt x="1943" y="1193"/>
                  </a:lnTo>
                  <a:lnTo>
                    <a:pt x="2057" y="990"/>
                  </a:lnTo>
                  <a:lnTo>
                    <a:pt x="2158" y="774"/>
                  </a:lnTo>
                  <a:lnTo>
                    <a:pt x="1943" y="673"/>
                  </a:lnTo>
                  <a:lnTo>
                    <a:pt x="1727" y="546"/>
                  </a:lnTo>
                  <a:lnTo>
                    <a:pt x="1485" y="482"/>
                  </a:lnTo>
                  <a:lnTo>
                    <a:pt x="1054" y="34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3" name="object 5323"/>
            <p:cNvSpPr/>
            <p:nvPr/>
          </p:nvSpPr>
          <p:spPr>
            <a:xfrm>
              <a:off x="12239162" y="691331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3898" y="0"/>
                  </a:moveTo>
                  <a:lnTo>
                    <a:pt x="2806" y="88"/>
                  </a:lnTo>
                  <a:lnTo>
                    <a:pt x="1752" y="1892"/>
                  </a:lnTo>
                  <a:lnTo>
                    <a:pt x="609" y="101"/>
                  </a:lnTo>
                  <a:lnTo>
                    <a:pt x="190" y="990"/>
                  </a:lnTo>
                  <a:lnTo>
                    <a:pt x="0" y="1435"/>
                  </a:lnTo>
                  <a:lnTo>
                    <a:pt x="1409" y="2159"/>
                  </a:lnTo>
                  <a:lnTo>
                    <a:pt x="2705" y="2336"/>
                  </a:lnTo>
                  <a:lnTo>
                    <a:pt x="3594" y="647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4" name="object 5324"/>
            <p:cNvSpPr/>
            <p:nvPr/>
          </p:nvSpPr>
          <p:spPr>
            <a:xfrm>
              <a:off x="12235662" y="69099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" y="0"/>
                  </a:moveTo>
                  <a:lnTo>
                    <a:pt x="88" y="546"/>
                  </a:lnTo>
                  <a:lnTo>
                    <a:pt x="0" y="1193"/>
                  </a:lnTo>
                  <a:lnTo>
                    <a:pt x="736" y="1295"/>
                  </a:lnTo>
                  <a:lnTo>
                    <a:pt x="914" y="1333"/>
                  </a:lnTo>
                  <a:lnTo>
                    <a:pt x="1155" y="876"/>
                  </a:lnTo>
                  <a:lnTo>
                    <a:pt x="1397" y="634"/>
                  </a:lnTo>
                  <a:lnTo>
                    <a:pt x="952" y="419"/>
                  </a:lnTo>
                  <a:lnTo>
                    <a:pt x="495" y="2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5" name="object 5325"/>
            <p:cNvSpPr/>
            <p:nvPr/>
          </p:nvSpPr>
          <p:spPr>
            <a:xfrm>
              <a:off x="12237159" y="691336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49" y="0"/>
                  </a:moveTo>
                  <a:lnTo>
                    <a:pt x="0" y="457"/>
                  </a:lnTo>
                  <a:lnTo>
                    <a:pt x="419" y="673"/>
                  </a:lnTo>
                  <a:lnTo>
                    <a:pt x="889" y="863"/>
                  </a:lnTo>
                  <a:lnTo>
                    <a:pt x="1320" y="1066"/>
                  </a:lnTo>
                  <a:lnTo>
                    <a:pt x="1193" y="203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6" name="object 5326"/>
            <p:cNvSpPr/>
            <p:nvPr/>
          </p:nvSpPr>
          <p:spPr>
            <a:xfrm>
              <a:off x="12251027" y="6877326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8629" y="6756"/>
                  </a:moveTo>
                  <a:lnTo>
                    <a:pt x="7607" y="6756"/>
                  </a:lnTo>
                  <a:lnTo>
                    <a:pt x="7658" y="9182"/>
                  </a:lnTo>
                  <a:lnTo>
                    <a:pt x="9575" y="8724"/>
                  </a:lnTo>
                  <a:lnTo>
                    <a:pt x="8592" y="7010"/>
                  </a:lnTo>
                  <a:lnTo>
                    <a:pt x="8629" y="6756"/>
                  </a:lnTo>
                  <a:close/>
                </a:path>
                <a:path w="10159" h="9525">
                  <a:moveTo>
                    <a:pt x="8757" y="6553"/>
                  </a:moveTo>
                  <a:lnTo>
                    <a:pt x="2730" y="6553"/>
                  </a:lnTo>
                  <a:lnTo>
                    <a:pt x="3340" y="8013"/>
                  </a:lnTo>
                  <a:lnTo>
                    <a:pt x="3975" y="7404"/>
                  </a:lnTo>
                  <a:lnTo>
                    <a:pt x="4826" y="7353"/>
                  </a:lnTo>
                  <a:lnTo>
                    <a:pt x="5626" y="7175"/>
                  </a:lnTo>
                  <a:lnTo>
                    <a:pt x="7607" y="6794"/>
                  </a:lnTo>
                  <a:lnTo>
                    <a:pt x="8629" y="6756"/>
                  </a:lnTo>
                  <a:lnTo>
                    <a:pt x="8757" y="6553"/>
                  </a:lnTo>
                  <a:close/>
                </a:path>
                <a:path w="10159" h="9525">
                  <a:moveTo>
                    <a:pt x="1028" y="1181"/>
                  </a:moveTo>
                  <a:lnTo>
                    <a:pt x="825" y="1181"/>
                  </a:lnTo>
                  <a:lnTo>
                    <a:pt x="1536" y="4622"/>
                  </a:lnTo>
                  <a:lnTo>
                    <a:pt x="0" y="6261"/>
                  </a:lnTo>
                  <a:lnTo>
                    <a:pt x="1028" y="7010"/>
                  </a:lnTo>
                  <a:lnTo>
                    <a:pt x="2730" y="6553"/>
                  </a:lnTo>
                  <a:lnTo>
                    <a:pt x="8757" y="6553"/>
                  </a:lnTo>
                  <a:lnTo>
                    <a:pt x="9194" y="5854"/>
                  </a:lnTo>
                  <a:lnTo>
                    <a:pt x="7658" y="4305"/>
                  </a:lnTo>
                  <a:lnTo>
                    <a:pt x="7340" y="2578"/>
                  </a:lnTo>
                  <a:lnTo>
                    <a:pt x="7989" y="1358"/>
                  </a:lnTo>
                  <a:lnTo>
                    <a:pt x="6426" y="1346"/>
                  </a:lnTo>
                  <a:lnTo>
                    <a:pt x="1369" y="1308"/>
                  </a:lnTo>
                  <a:lnTo>
                    <a:pt x="1028" y="1181"/>
                  </a:lnTo>
                  <a:close/>
                </a:path>
                <a:path w="10159" h="9525">
                  <a:moveTo>
                    <a:pt x="7035" y="0"/>
                  </a:moveTo>
                  <a:lnTo>
                    <a:pt x="6883" y="330"/>
                  </a:lnTo>
                  <a:lnTo>
                    <a:pt x="6800" y="1308"/>
                  </a:lnTo>
                  <a:lnTo>
                    <a:pt x="7989" y="1358"/>
                  </a:lnTo>
                  <a:lnTo>
                    <a:pt x="8382" y="622"/>
                  </a:lnTo>
                  <a:lnTo>
                    <a:pt x="7035" y="0"/>
                  </a:lnTo>
                  <a:close/>
                </a:path>
                <a:path w="10159" h="9525">
                  <a:moveTo>
                    <a:pt x="3644" y="152"/>
                  </a:moveTo>
                  <a:lnTo>
                    <a:pt x="3378" y="749"/>
                  </a:lnTo>
                  <a:lnTo>
                    <a:pt x="2959" y="1168"/>
                  </a:lnTo>
                  <a:lnTo>
                    <a:pt x="2286" y="1308"/>
                  </a:lnTo>
                  <a:lnTo>
                    <a:pt x="1397" y="1320"/>
                  </a:lnTo>
                  <a:lnTo>
                    <a:pt x="6372" y="1320"/>
                  </a:lnTo>
                  <a:lnTo>
                    <a:pt x="5346" y="1308"/>
                  </a:lnTo>
                  <a:lnTo>
                    <a:pt x="5113" y="977"/>
                  </a:lnTo>
                  <a:lnTo>
                    <a:pt x="5092" y="711"/>
                  </a:lnTo>
                  <a:lnTo>
                    <a:pt x="4597" y="546"/>
                  </a:lnTo>
                  <a:lnTo>
                    <a:pt x="4127" y="330"/>
                  </a:lnTo>
                  <a:lnTo>
                    <a:pt x="3644" y="152"/>
                  </a:lnTo>
                  <a:close/>
                </a:path>
                <a:path w="10159" h="9525">
                  <a:moveTo>
                    <a:pt x="5753" y="1028"/>
                  </a:moveTo>
                  <a:lnTo>
                    <a:pt x="5346" y="1308"/>
                  </a:lnTo>
                  <a:lnTo>
                    <a:pt x="6345" y="1308"/>
                  </a:lnTo>
                  <a:lnTo>
                    <a:pt x="5753" y="1028"/>
                  </a:lnTo>
                  <a:close/>
                </a:path>
              </a:pathLst>
            </a:custGeom>
            <a:solidFill>
              <a:srgbClr val="EE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7" name="object 5327"/>
            <p:cNvSpPr/>
            <p:nvPr/>
          </p:nvSpPr>
          <p:spPr>
            <a:xfrm>
              <a:off x="12246036" y="6878355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2920" y="190"/>
                  </a:moveTo>
                  <a:lnTo>
                    <a:pt x="2114" y="952"/>
                  </a:lnTo>
                  <a:lnTo>
                    <a:pt x="1689" y="1790"/>
                  </a:lnTo>
                  <a:lnTo>
                    <a:pt x="1727" y="2984"/>
                  </a:lnTo>
                  <a:lnTo>
                    <a:pt x="444" y="3200"/>
                  </a:lnTo>
                  <a:lnTo>
                    <a:pt x="0" y="3949"/>
                  </a:lnTo>
                  <a:lnTo>
                    <a:pt x="330" y="4102"/>
                  </a:lnTo>
                  <a:lnTo>
                    <a:pt x="4737" y="5791"/>
                  </a:lnTo>
                  <a:lnTo>
                    <a:pt x="4178" y="10731"/>
                  </a:lnTo>
                  <a:lnTo>
                    <a:pt x="6070" y="10579"/>
                  </a:lnTo>
                  <a:lnTo>
                    <a:pt x="6984" y="8597"/>
                  </a:lnTo>
                  <a:lnTo>
                    <a:pt x="9016" y="8128"/>
                  </a:lnTo>
                  <a:lnTo>
                    <a:pt x="8648" y="7340"/>
                  </a:lnTo>
                  <a:lnTo>
                    <a:pt x="8331" y="6985"/>
                  </a:lnTo>
                  <a:lnTo>
                    <a:pt x="7912" y="5981"/>
                  </a:lnTo>
                  <a:lnTo>
                    <a:pt x="6019" y="5981"/>
                  </a:lnTo>
                  <a:lnTo>
                    <a:pt x="4991" y="5232"/>
                  </a:lnTo>
                  <a:lnTo>
                    <a:pt x="6527" y="3594"/>
                  </a:lnTo>
                  <a:lnTo>
                    <a:pt x="6244" y="2222"/>
                  </a:lnTo>
                  <a:lnTo>
                    <a:pt x="3682" y="2222"/>
                  </a:lnTo>
                  <a:lnTo>
                    <a:pt x="2920" y="190"/>
                  </a:lnTo>
                  <a:close/>
                </a:path>
                <a:path w="9525" h="10795">
                  <a:moveTo>
                    <a:pt x="7721" y="5524"/>
                  </a:moveTo>
                  <a:lnTo>
                    <a:pt x="6019" y="5981"/>
                  </a:lnTo>
                  <a:lnTo>
                    <a:pt x="7912" y="5981"/>
                  </a:lnTo>
                  <a:lnTo>
                    <a:pt x="7721" y="5524"/>
                  </a:lnTo>
                  <a:close/>
                </a:path>
                <a:path w="9525" h="10795">
                  <a:moveTo>
                    <a:pt x="5130" y="0"/>
                  </a:moveTo>
                  <a:lnTo>
                    <a:pt x="4825" y="520"/>
                  </a:lnTo>
                  <a:lnTo>
                    <a:pt x="4470" y="952"/>
                  </a:lnTo>
                  <a:lnTo>
                    <a:pt x="3682" y="2222"/>
                  </a:lnTo>
                  <a:lnTo>
                    <a:pt x="6244" y="2222"/>
                  </a:lnTo>
                  <a:lnTo>
                    <a:pt x="5816" y="152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8" name="object 5328"/>
            <p:cNvSpPr/>
            <p:nvPr/>
          </p:nvSpPr>
          <p:spPr>
            <a:xfrm>
              <a:off x="12257666" y="688179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4559" y="0"/>
                  </a:moveTo>
                  <a:lnTo>
                    <a:pt x="3822" y="88"/>
                  </a:lnTo>
                  <a:lnTo>
                    <a:pt x="3162" y="50"/>
                  </a:lnTo>
                  <a:lnTo>
                    <a:pt x="2552" y="1384"/>
                  </a:lnTo>
                  <a:lnTo>
                    <a:pt x="1892" y="2438"/>
                  </a:lnTo>
                  <a:lnTo>
                    <a:pt x="2921" y="4267"/>
                  </a:lnTo>
                  <a:lnTo>
                    <a:pt x="1016" y="4724"/>
                  </a:lnTo>
                  <a:lnTo>
                    <a:pt x="0" y="5016"/>
                  </a:lnTo>
                  <a:lnTo>
                    <a:pt x="88" y="5575"/>
                  </a:lnTo>
                  <a:lnTo>
                    <a:pt x="1562" y="7772"/>
                  </a:lnTo>
                  <a:lnTo>
                    <a:pt x="2463" y="9220"/>
                  </a:lnTo>
                  <a:lnTo>
                    <a:pt x="203" y="11696"/>
                  </a:lnTo>
                  <a:lnTo>
                    <a:pt x="571" y="12725"/>
                  </a:lnTo>
                  <a:lnTo>
                    <a:pt x="939" y="13601"/>
                  </a:lnTo>
                  <a:lnTo>
                    <a:pt x="1155" y="13715"/>
                  </a:lnTo>
                  <a:lnTo>
                    <a:pt x="1600" y="13881"/>
                  </a:lnTo>
                  <a:lnTo>
                    <a:pt x="1905" y="13246"/>
                  </a:lnTo>
                  <a:lnTo>
                    <a:pt x="2044" y="13042"/>
                  </a:lnTo>
                  <a:lnTo>
                    <a:pt x="2260" y="12585"/>
                  </a:lnTo>
                  <a:lnTo>
                    <a:pt x="2667" y="10591"/>
                  </a:lnTo>
                  <a:lnTo>
                    <a:pt x="4686" y="8928"/>
                  </a:lnTo>
                  <a:lnTo>
                    <a:pt x="3403" y="6642"/>
                  </a:lnTo>
                  <a:lnTo>
                    <a:pt x="1917" y="5245"/>
                  </a:lnTo>
                  <a:lnTo>
                    <a:pt x="3619" y="4229"/>
                  </a:lnTo>
                  <a:lnTo>
                    <a:pt x="4140" y="2387"/>
                  </a:lnTo>
                  <a:lnTo>
                    <a:pt x="5194" y="2679"/>
                  </a:lnTo>
                  <a:lnTo>
                    <a:pt x="5892" y="2920"/>
                  </a:lnTo>
                  <a:lnTo>
                    <a:pt x="6108" y="2489"/>
                  </a:lnTo>
                  <a:lnTo>
                    <a:pt x="6350" y="2082"/>
                  </a:lnTo>
                  <a:lnTo>
                    <a:pt x="6553" y="1676"/>
                  </a:lnTo>
                  <a:lnTo>
                    <a:pt x="5918" y="1536"/>
                  </a:lnTo>
                  <a:lnTo>
                    <a:pt x="5143" y="170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29" name="object 5329"/>
            <p:cNvSpPr/>
            <p:nvPr/>
          </p:nvSpPr>
          <p:spPr>
            <a:xfrm>
              <a:off x="12253385" y="689521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6087" y="3619"/>
                  </a:moveTo>
                  <a:lnTo>
                    <a:pt x="3352" y="3619"/>
                  </a:lnTo>
                  <a:lnTo>
                    <a:pt x="3041" y="5372"/>
                  </a:lnTo>
                  <a:lnTo>
                    <a:pt x="3035" y="6563"/>
                  </a:lnTo>
                  <a:lnTo>
                    <a:pt x="4165" y="6477"/>
                  </a:lnTo>
                  <a:lnTo>
                    <a:pt x="4762" y="6451"/>
                  </a:lnTo>
                  <a:lnTo>
                    <a:pt x="4838" y="5372"/>
                  </a:lnTo>
                  <a:lnTo>
                    <a:pt x="4406" y="4076"/>
                  </a:lnTo>
                  <a:lnTo>
                    <a:pt x="6057" y="3771"/>
                  </a:lnTo>
                  <a:lnTo>
                    <a:pt x="6087" y="3619"/>
                  </a:lnTo>
                  <a:close/>
                </a:path>
                <a:path w="6350" h="6984">
                  <a:moveTo>
                    <a:pt x="0" y="977"/>
                  </a:moveTo>
                  <a:lnTo>
                    <a:pt x="635" y="2120"/>
                  </a:lnTo>
                  <a:lnTo>
                    <a:pt x="292" y="3860"/>
                  </a:lnTo>
                  <a:lnTo>
                    <a:pt x="3352" y="3619"/>
                  </a:lnTo>
                  <a:lnTo>
                    <a:pt x="6087" y="3619"/>
                  </a:lnTo>
                  <a:lnTo>
                    <a:pt x="6197" y="3060"/>
                  </a:lnTo>
                  <a:lnTo>
                    <a:pt x="4668" y="2400"/>
                  </a:lnTo>
                  <a:lnTo>
                    <a:pt x="2590" y="2400"/>
                  </a:lnTo>
                  <a:lnTo>
                    <a:pt x="2168" y="1016"/>
                  </a:lnTo>
                  <a:lnTo>
                    <a:pt x="698" y="1016"/>
                  </a:lnTo>
                  <a:lnTo>
                    <a:pt x="0" y="977"/>
                  </a:lnTo>
                  <a:close/>
                </a:path>
                <a:path w="6350" h="6984">
                  <a:moveTo>
                    <a:pt x="4610" y="2374"/>
                  </a:moveTo>
                  <a:lnTo>
                    <a:pt x="2590" y="2400"/>
                  </a:lnTo>
                  <a:lnTo>
                    <a:pt x="4668" y="2400"/>
                  </a:lnTo>
                  <a:close/>
                </a:path>
                <a:path w="6350" h="6984">
                  <a:moveTo>
                    <a:pt x="1270" y="0"/>
                  </a:moveTo>
                  <a:lnTo>
                    <a:pt x="1003" y="533"/>
                  </a:lnTo>
                  <a:lnTo>
                    <a:pt x="698" y="1016"/>
                  </a:lnTo>
                  <a:lnTo>
                    <a:pt x="2168" y="1016"/>
                  </a:lnTo>
                  <a:lnTo>
                    <a:pt x="1943" y="279"/>
                  </a:lnTo>
                  <a:lnTo>
                    <a:pt x="1511" y="7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0" name="object 5330"/>
            <p:cNvSpPr/>
            <p:nvPr/>
          </p:nvSpPr>
          <p:spPr>
            <a:xfrm>
              <a:off x="12255332" y="689495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066" y="0"/>
                  </a:moveTo>
                  <a:lnTo>
                    <a:pt x="0" y="546"/>
                  </a:lnTo>
                  <a:lnTo>
                    <a:pt x="647" y="2654"/>
                  </a:lnTo>
                  <a:lnTo>
                    <a:pt x="2667" y="2641"/>
                  </a:lnTo>
                  <a:lnTo>
                    <a:pt x="4254" y="3327"/>
                  </a:lnTo>
                  <a:lnTo>
                    <a:pt x="4470" y="2882"/>
                  </a:lnTo>
                  <a:lnTo>
                    <a:pt x="4597" y="2654"/>
                  </a:lnTo>
                  <a:lnTo>
                    <a:pt x="3746" y="2235"/>
                  </a:lnTo>
                  <a:lnTo>
                    <a:pt x="3606" y="1562"/>
                  </a:lnTo>
                  <a:lnTo>
                    <a:pt x="3937" y="736"/>
                  </a:lnTo>
                  <a:lnTo>
                    <a:pt x="3708" y="647"/>
                  </a:lnTo>
                  <a:lnTo>
                    <a:pt x="3263" y="444"/>
                  </a:lnTo>
                  <a:lnTo>
                    <a:pt x="2159" y="6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1" name="object 5331"/>
            <p:cNvSpPr/>
            <p:nvPr/>
          </p:nvSpPr>
          <p:spPr>
            <a:xfrm>
              <a:off x="12252620" y="689064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984" y="0"/>
                  </a:moveTo>
                  <a:lnTo>
                    <a:pt x="2247" y="165"/>
                  </a:lnTo>
                  <a:lnTo>
                    <a:pt x="1092" y="1117"/>
                  </a:lnTo>
                  <a:lnTo>
                    <a:pt x="749" y="1422"/>
                  </a:lnTo>
                  <a:lnTo>
                    <a:pt x="355" y="1689"/>
                  </a:lnTo>
                  <a:lnTo>
                    <a:pt x="0" y="1981"/>
                  </a:lnTo>
                  <a:lnTo>
                    <a:pt x="762" y="2298"/>
                  </a:lnTo>
                  <a:lnTo>
                    <a:pt x="1155" y="2997"/>
                  </a:lnTo>
                  <a:lnTo>
                    <a:pt x="1689" y="3581"/>
                  </a:lnTo>
                  <a:lnTo>
                    <a:pt x="2019" y="3467"/>
                  </a:lnTo>
                  <a:lnTo>
                    <a:pt x="2349" y="3327"/>
                  </a:lnTo>
                  <a:lnTo>
                    <a:pt x="2654" y="3213"/>
                  </a:lnTo>
                  <a:lnTo>
                    <a:pt x="2984" y="2540"/>
                  </a:lnTo>
                  <a:lnTo>
                    <a:pt x="2895" y="2336"/>
                  </a:lnTo>
                  <a:lnTo>
                    <a:pt x="2705" y="2120"/>
                  </a:lnTo>
                  <a:lnTo>
                    <a:pt x="2717" y="189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2" name="object 5332"/>
            <p:cNvSpPr/>
            <p:nvPr/>
          </p:nvSpPr>
          <p:spPr>
            <a:xfrm>
              <a:off x="12255596" y="689255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04" y="0"/>
                  </a:moveTo>
                  <a:lnTo>
                    <a:pt x="203" y="228"/>
                  </a:lnTo>
                  <a:lnTo>
                    <a:pt x="0" y="635"/>
                  </a:lnTo>
                  <a:lnTo>
                    <a:pt x="355" y="596"/>
                  </a:lnTo>
                  <a:lnTo>
                    <a:pt x="1054" y="1524"/>
                  </a:lnTo>
                  <a:lnTo>
                    <a:pt x="965" y="279"/>
                  </a:lnTo>
                  <a:lnTo>
                    <a:pt x="508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3" name="object 5333"/>
            <p:cNvSpPr/>
            <p:nvPr/>
          </p:nvSpPr>
          <p:spPr>
            <a:xfrm>
              <a:off x="12254020" y="68942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79" y="0"/>
                  </a:moveTo>
                  <a:lnTo>
                    <a:pt x="177" y="215"/>
                  </a:lnTo>
                  <a:lnTo>
                    <a:pt x="0" y="647"/>
                  </a:lnTo>
                  <a:lnTo>
                    <a:pt x="622" y="1003"/>
                  </a:lnTo>
                  <a:lnTo>
                    <a:pt x="736" y="749"/>
                  </a:lnTo>
                  <a:lnTo>
                    <a:pt x="838" y="533"/>
                  </a:lnTo>
                  <a:lnTo>
                    <a:pt x="965" y="317"/>
                  </a:lnTo>
                  <a:lnTo>
                    <a:pt x="723" y="215"/>
                  </a:lnTo>
                  <a:lnTo>
                    <a:pt x="533" y="10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4" name="object 5334"/>
            <p:cNvSpPr/>
            <p:nvPr/>
          </p:nvSpPr>
          <p:spPr>
            <a:xfrm>
              <a:off x="12254333" y="68938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52" y="0"/>
                  </a:moveTo>
                  <a:lnTo>
                    <a:pt x="635" y="101"/>
                  </a:lnTo>
                  <a:lnTo>
                    <a:pt x="317" y="241"/>
                  </a:lnTo>
                  <a:lnTo>
                    <a:pt x="0" y="355"/>
                  </a:lnTo>
                  <a:lnTo>
                    <a:pt x="215" y="457"/>
                  </a:lnTo>
                  <a:lnTo>
                    <a:pt x="406" y="571"/>
                  </a:lnTo>
                  <a:lnTo>
                    <a:pt x="647" y="673"/>
                  </a:lnTo>
                  <a:lnTo>
                    <a:pt x="850" y="21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5" name="object 5335"/>
            <p:cNvSpPr/>
            <p:nvPr/>
          </p:nvSpPr>
          <p:spPr>
            <a:xfrm>
              <a:off x="12255895" y="68921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93" y="0"/>
                  </a:moveTo>
                  <a:lnTo>
                    <a:pt x="0" y="355"/>
                  </a:lnTo>
                  <a:lnTo>
                    <a:pt x="215" y="444"/>
                  </a:lnTo>
                  <a:lnTo>
                    <a:pt x="444" y="546"/>
                  </a:lnTo>
                  <a:lnTo>
                    <a:pt x="660" y="647"/>
                  </a:lnTo>
                  <a:lnTo>
                    <a:pt x="647" y="5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6" name="object 5336"/>
            <p:cNvSpPr/>
            <p:nvPr/>
          </p:nvSpPr>
          <p:spPr>
            <a:xfrm>
              <a:off x="12243016" y="687213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2057" y="0"/>
                  </a:moveTo>
                  <a:lnTo>
                    <a:pt x="1054" y="139"/>
                  </a:lnTo>
                  <a:lnTo>
                    <a:pt x="825" y="965"/>
                  </a:lnTo>
                  <a:lnTo>
                    <a:pt x="457" y="1701"/>
                  </a:lnTo>
                  <a:lnTo>
                    <a:pt x="1066" y="2946"/>
                  </a:lnTo>
                  <a:lnTo>
                    <a:pt x="0" y="4559"/>
                  </a:lnTo>
                  <a:lnTo>
                    <a:pt x="1447" y="5702"/>
                  </a:lnTo>
                  <a:lnTo>
                    <a:pt x="2311" y="5207"/>
                  </a:lnTo>
                  <a:lnTo>
                    <a:pt x="3175" y="4686"/>
                  </a:lnTo>
                  <a:lnTo>
                    <a:pt x="4076" y="4165"/>
                  </a:lnTo>
                  <a:lnTo>
                    <a:pt x="4241" y="3987"/>
                  </a:lnTo>
                  <a:lnTo>
                    <a:pt x="4368" y="3810"/>
                  </a:lnTo>
                  <a:lnTo>
                    <a:pt x="4470" y="3606"/>
                  </a:lnTo>
                  <a:lnTo>
                    <a:pt x="5257" y="2933"/>
                  </a:lnTo>
                  <a:lnTo>
                    <a:pt x="6019" y="2235"/>
                  </a:lnTo>
                  <a:lnTo>
                    <a:pt x="6362" y="1168"/>
                  </a:lnTo>
                  <a:lnTo>
                    <a:pt x="5067" y="304"/>
                  </a:lnTo>
                  <a:lnTo>
                    <a:pt x="3505" y="39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7" name="object 5337"/>
            <p:cNvSpPr/>
            <p:nvPr/>
          </p:nvSpPr>
          <p:spPr>
            <a:xfrm>
              <a:off x="12245998" y="687563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200" y="0"/>
                  </a:moveTo>
                  <a:lnTo>
                    <a:pt x="2641" y="368"/>
                  </a:lnTo>
                  <a:lnTo>
                    <a:pt x="2070" y="317"/>
                  </a:lnTo>
                  <a:lnTo>
                    <a:pt x="1485" y="114"/>
                  </a:lnTo>
                  <a:lnTo>
                    <a:pt x="1384" y="317"/>
                  </a:lnTo>
                  <a:lnTo>
                    <a:pt x="1244" y="482"/>
                  </a:lnTo>
                  <a:lnTo>
                    <a:pt x="1104" y="673"/>
                  </a:lnTo>
                  <a:lnTo>
                    <a:pt x="838" y="1676"/>
                  </a:lnTo>
                  <a:lnTo>
                    <a:pt x="0" y="2578"/>
                  </a:lnTo>
                  <a:lnTo>
                    <a:pt x="482" y="3721"/>
                  </a:lnTo>
                  <a:lnTo>
                    <a:pt x="888" y="3314"/>
                  </a:lnTo>
                  <a:lnTo>
                    <a:pt x="876" y="2476"/>
                  </a:lnTo>
                  <a:lnTo>
                    <a:pt x="1752" y="2476"/>
                  </a:lnTo>
                  <a:lnTo>
                    <a:pt x="1943" y="3251"/>
                  </a:lnTo>
                  <a:lnTo>
                    <a:pt x="2146" y="3657"/>
                  </a:lnTo>
                  <a:lnTo>
                    <a:pt x="2946" y="2908"/>
                  </a:lnTo>
                  <a:lnTo>
                    <a:pt x="3721" y="4927"/>
                  </a:lnTo>
                  <a:lnTo>
                    <a:pt x="4521" y="3670"/>
                  </a:lnTo>
                  <a:lnTo>
                    <a:pt x="3378" y="2679"/>
                  </a:lnTo>
                  <a:lnTo>
                    <a:pt x="4279" y="977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F44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8" name="object 5338"/>
            <p:cNvSpPr/>
            <p:nvPr/>
          </p:nvSpPr>
          <p:spPr>
            <a:xfrm>
              <a:off x="12239270" y="688410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905" y="0"/>
                  </a:moveTo>
                  <a:lnTo>
                    <a:pt x="1574" y="114"/>
                  </a:lnTo>
                  <a:lnTo>
                    <a:pt x="1257" y="241"/>
                  </a:lnTo>
                  <a:lnTo>
                    <a:pt x="914" y="355"/>
                  </a:lnTo>
                  <a:lnTo>
                    <a:pt x="0" y="2349"/>
                  </a:lnTo>
                  <a:lnTo>
                    <a:pt x="1320" y="3009"/>
                  </a:lnTo>
                  <a:lnTo>
                    <a:pt x="2717" y="3149"/>
                  </a:lnTo>
                  <a:lnTo>
                    <a:pt x="4483" y="2895"/>
                  </a:lnTo>
                  <a:lnTo>
                    <a:pt x="3949" y="1473"/>
                  </a:lnTo>
                  <a:lnTo>
                    <a:pt x="2882" y="76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E33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39" name="object 5339"/>
            <p:cNvSpPr/>
            <p:nvPr/>
          </p:nvSpPr>
          <p:spPr>
            <a:xfrm>
              <a:off x="12244457" y="68833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04" y="0"/>
                  </a:moveTo>
                  <a:lnTo>
                    <a:pt x="0" y="660"/>
                  </a:lnTo>
                  <a:lnTo>
                    <a:pt x="508" y="2057"/>
                  </a:lnTo>
                  <a:lnTo>
                    <a:pt x="2362" y="2501"/>
                  </a:lnTo>
                  <a:lnTo>
                    <a:pt x="2413" y="4203"/>
                  </a:lnTo>
                  <a:lnTo>
                    <a:pt x="4318" y="2095"/>
                  </a:lnTo>
                  <a:lnTo>
                    <a:pt x="4178" y="1460"/>
                  </a:lnTo>
                  <a:lnTo>
                    <a:pt x="1651" y="609"/>
                  </a:lnTo>
                  <a:lnTo>
                    <a:pt x="1257" y="889"/>
                  </a:lnTo>
                  <a:lnTo>
                    <a:pt x="1016" y="787"/>
                  </a:lnTo>
                  <a:lnTo>
                    <a:pt x="965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0" name="object 5340"/>
            <p:cNvSpPr/>
            <p:nvPr/>
          </p:nvSpPr>
          <p:spPr>
            <a:xfrm>
              <a:off x="12246268" y="687811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485" y="0"/>
                  </a:moveTo>
                  <a:lnTo>
                    <a:pt x="596" y="0"/>
                  </a:lnTo>
                  <a:lnTo>
                    <a:pt x="622" y="825"/>
                  </a:lnTo>
                  <a:lnTo>
                    <a:pt x="215" y="1231"/>
                  </a:lnTo>
                  <a:lnTo>
                    <a:pt x="139" y="1473"/>
                  </a:lnTo>
                  <a:lnTo>
                    <a:pt x="88" y="1676"/>
                  </a:lnTo>
                  <a:lnTo>
                    <a:pt x="0" y="1905"/>
                  </a:lnTo>
                  <a:lnTo>
                    <a:pt x="431" y="2400"/>
                  </a:lnTo>
                  <a:lnTo>
                    <a:pt x="431" y="2933"/>
                  </a:lnTo>
                  <a:lnTo>
                    <a:pt x="177" y="3517"/>
                  </a:lnTo>
                  <a:lnTo>
                    <a:pt x="1498" y="3213"/>
                  </a:lnTo>
                  <a:lnTo>
                    <a:pt x="1473" y="2032"/>
                  </a:lnTo>
                  <a:lnTo>
                    <a:pt x="1879" y="1168"/>
                  </a:lnTo>
                  <a:lnTo>
                    <a:pt x="1676" y="76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6A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1" name="object 5341"/>
            <p:cNvSpPr/>
            <p:nvPr/>
          </p:nvSpPr>
          <p:spPr>
            <a:xfrm>
              <a:off x="12245970" y="688001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92" y="0"/>
                  </a:moveTo>
                  <a:lnTo>
                    <a:pt x="76" y="558"/>
                  </a:lnTo>
                  <a:lnTo>
                    <a:pt x="0" y="1130"/>
                  </a:lnTo>
                  <a:lnTo>
                    <a:pt x="482" y="1612"/>
                  </a:lnTo>
                  <a:lnTo>
                    <a:pt x="736" y="1054"/>
                  </a:lnTo>
                  <a:lnTo>
                    <a:pt x="736" y="50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2" name="object 5342"/>
            <p:cNvSpPr/>
            <p:nvPr/>
          </p:nvSpPr>
          <p:spPr>
            <a:xfrm>
              <a:off x="12240768" y="68886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126" y="76"/>
                  </a:lnTo>
                  <a:lnTo>
                    <a:pt x="0" y="254"/>
                  </a:lnTo>
                  <a:lnTo>
                    <a:pt x="177" y="444"/>
                  </a:lnTo>
                  <a:lnTo>
                    <a:pt x="368" y="279"/>
                  </a:lnTo>
                  <a:lnTo>
                    <a:pt x="368" y="13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3" name="object 5343"/>
            <p:cNvSpPr/>
            <p:nvPr/>
          </p:nvSpPr>
          <p:spPr>
            <a:xfrm>
              <a:off x="12249433" y="689825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36" y="0"/>
                  </a:moveTo>
                  <a:lnTo>
                    <a:pt x="977" y="12"/>
                  </a:lnTo>
                  <a:lnTo>
                    <a:pt x="393" y="368"/>
                  </a:lnTo>
                  <a:lnTo>
                    <a:pt x="139" y="1473"/>
                  </a:lnTo>
                  <a:lnTo>
                    <a:pt x="0" y="2578"/>
                  </a:lnTo>
                  <a:lnTo>
                    <a:pt x="457" y="3670"/>
                  </a:lnTo>
                  <a:lnTo>
                    <a:pt x="761" y="3530"/>
                  </a:lnTo>
                  <a:lnTo>
                    <a:pt x="1104" y="3403"/>
                  </a:lnTo>
                  <a:lnTo>
                    <a:pt x="1447" y="3251"/>
                  </a:lnTo>
                  <a:lnTo>
                    <a:pt x="2108" y="3035"/>
                  </a:lnTo>
                  <a:lnTo>
                    <a:pt x="2781" y="2857"/>
                  </a:lnTo>
                  <a:lnTo>
                    <a:pt x="3441" y="2628"/>
                  </a:lnTo>
                  <a:lnTo>
                    <a:pt x="2628" y="2209"/>
                  </a:lnTo>
                  <a:lnTo>
                    <a:pt x="2298" y="1422"/>
                  </a:lnTo>
                  <a:lnTo>
                    <a:pt x="1904" y="673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F16C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4" name="object 5344"/>
            <p:cNvSpPr/>
            <p:nvPr/>
          </p:nvSpPr>
          <p:spPr>
            <a:xfrm>
              <a:off x="12253527" y="690123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0" y="0"/>
                  </a:moveTo>
                  <a:lnTo>
                    <a:pt x="101" y="292"/>
                  </a:lnTo>
                  <a:lnTo>
                    <a:pt x="228" y="609"/>
                  </a:lnTo>
                  <a:lnTo>
                    <a:pt x="330" y="901"/>
                  </a:lnTo>
                  <a:lnTo>
                    <a:pt x="1574" y="1333"/>
                  </a:lnTo>
                  <a:lnTo>
                    <a:pt x="1650" y="2679"/>
                  </a:lnTo>
                  <a:lnTo>
                    <a:pt x="2438" y="3479"/>
                  </a:lnTo>
                  <a:lnTo>
                    <a:pt x="3276" y="2603"/>
                  </a:lnTo>
                  <a:lnTo>
                    <a:pt x="3136" y="1587"/>
                  </a:lnTo>
                  <a:lnTo>
                    <a:pt x="2844" y="546"/>
                  </a:lnTo>
                  <a:lnTo>
                    <a:pt x="1917" y="355"/>
                  </a:lnTo>
                  <a:lnTo>
                    <a:pt x="977" y="190"/>
                  </a:lnTo>
                  <a:close/>
                </a:path>
              </a:pathLst>
            </a:custGeom>
            <a:solidFill>
              <a:srgbClr val="F5D1E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5" name="object 5345"/>
            <p:cNvSpPr/>
            <p:nvPr/>
          </p:nvSpPr>
          <p:spPr>
            <a:xfrm>
              <a:off x="12250865" y="690089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93" y="0"/>
                  </a:moveTo>
                  <a:lnTo>
                    <a:pt x="0" y="609"/>
                  </a:lnTo>
                  <a:lnTo>
                    <a:pt x="381" y="1054"/>
                  </a:lnTo>
                  <a:lnTo>
                    <a:pt x="723" y="1511"/>
                  </a:lnTo>
                  <a:lnTo>
                    <a:pt x="1079" y="1955"/>
                  </a:lnTo>
                  <a:lnTo>
                    <a:pt x="1600" y="1562"/>
                  </a:lnTo>
                  <a:lnTo>
                    <a:pt x="2133" y="1651"/>
                  </a:lnTo>
                  <a:lnTo>
                    <a:pt x="2679" y="1892"/>
                  </a:lnTo>
                  <a:lnTo>
                    <a:pt x="2984" y="1257"/>
                  </a:lnTo>
                  <a:lnTo>
                    <a:pt x="2882" y="952"/>
                  </a:lnTo>
                  <a:lnTo>
                    <a:pt x="2654" y="342"/>
                  </a:lnTo>
                  <a:lnTo>
                    <a:pt x="2451" y="215"/>
                  </a:lnTo>
                  <a:lnTo>
                    <a:pt x="2222" y="11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6" name="object 5346"/>
            <p:cNvSpPr/>
            <p:nvPr/>
          </p:nvSpPr>
          <p:spPr>
            <a:xfrm>
              <a:off x="12249283" y="690149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600" y="0"/>
                  </a:moveTo>
                  <a:lnTo>
                    <a:pt x="914" y="292"/>
                  </a:lnTo>
                  <a:lnTo>
                    <a:pt x="609" y="431"/>
                  </a:lnTo>
                  <a:lnTo>
                    <a:pt x="393" y="1409"/>
                  </a:lnTo>
                  <a:lnTo>
                    <a:pt x="0" y="3352"/>
                  </a:lnTo>
                  <a:lnTo>
                    <a:pt x="25" y="3594"/>
                  </a:lnTo>
                  <a:lnTo>
                    <a:pt x="101" y="4063"/>
                  </a:lnTo>
                  <a:lnTo>
                    <a:pt x="355" y="4292"/>
                  </a:lnTo>
                  <a:lnTo>
                    <a:pt x="888" y="4698"/>
                  </a:lnTo>
                  <a:lnTo>
                    <a:pt x="2070" y="4546"/>
                  </a:lnTo>
                  <a:lnTo>
                    <a:pt x="3111" y="4737"/>
                  </a:lnTo>
                  <a:lnTo>
                    <a:pt x="3759" y="5892"/>
                  </a:lnTo>
                  <a:lnTo>
                    <a:pt x="3873" y="5676"/>
                  </a:lnTo>
                  <a:lnTo>
                    <a:pt x="4102" y="5245"/>
                  </a:lnTo>
                  <a:lnTo>
                    <a:pt x="4343" y="4686"/>
                  </a:lnTo>
                  <a:lnTo>
                    <a:pt x="4444" y="4140"/>
                  </a:lnTo>
                  <a:lnTo>
                    <a:pt x="4051" y="3606"/>
                  </a:lnTo>
                  <a:lnTo>
                    <a:pt x="2324" y="3632"/>
                  </a:lnTo>
                  <a:lnTo>
                    <a:pt x="2997" y="2184"/>
                  </a:lnTo>
                  <a:lnTo>
                    <a:pt x="2654" y="1346"/>
                  </a:lnTo>
                  <a:lnTo>
                    <a:pt x="2298" y="901"/>
                  </a:lnTo>
                  <a:lnTo>
                    <a:pt x="1955" y="444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1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7" name="object 5347"/>
            <p:cNvSpPr/>
            <p:nvPr/>
          </p:nvSpPr>
          <p:spPr>
            <a:xfrm>
              <a:off x="12245422" y="688364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82"/>
                  </a:lnTo>
                  <a:lnTo>
                    <a:pt x="292" y="584"/>
                  </a:lnTo>
                  <a:lnTo>
                    <a:pt x="685" y="304"/>
                  </a:lnTo>
                  <a:lnTo>
                    <a:pt x="444" y="203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8" name="object 5348"/>
            <p:cNvSpPr/>
            <p:nvPr/>
          </p:nvSpPr>
          <p:spPr>
            <a:xfrm>
              <a:off x="12246753" y="690491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20" y="0"/>
                  </a:moveTo>
                  <a:lnTo>
                    <a:pt x="0" y="393"/>
                  </a:lnTo>
                  <a:lnTo>
                    <a:pt x="558" y="1054"/>
                  </a:lnTo>
                  <a:lnTo>
                    <a:pt x="1117" y="1511"/>
                  </a:lnTo>
                  <a:lnTo>
                    <a:pt x="1651" y="342"/>
                  </a:lnTo>
                  <a:lnTo>
                    <a:pt x="1092" y="8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49" name="object 5349"/>
            <p:cNvSpPr/>
            <p:nvPr/>
          </p:nvSpPr>
          <p:spPr>
            <a:xfrm>
              <a:off x="12253082" y="68948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52" y="0"/>
                  </a:moveTo>
                  <a:lnTo>
                    <a:pt x="0" y="88"/>
                  </a:lnTo>
                  <a:lnTo>
                    <a:pt x="419" y="838"/>
                  </a:lnTo>
                  <a:lnTo>
                    <a:pt x="304" y="1346"/>
                  </a:lnTo>
                  <a:lnTo>
                    <a:pt x="1003" y="1371"/>
                  </a:lnTo>
                  <a:lnTo>
                    <a:pt x="1295" y="888"/>
                  </a:lnTo>
                  <a:lnTo>
                    <a:pt x="1549" y="35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0" name="object 5350"/>
            <p:cNvSpPr/>
            <p:nvPr/>
          </p:nvSpPr>
          <p:spPr>
            <a:xfrm>
              <a:off x="12237251" y="6921181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536" y="3111"/>
                  </a:moveTo>
                  <a:lnTo>
                    <a:pt x="1231" y="3771"/>
                  </a:lnTo>
                  <a:lnTo>
                    <a:pt x="1794" y="4076"/>
                  </a:lnTo>
                  <a:lnTo>
                    <a:pt x="2057" y="4279"/>
                  </a:lnTo>
                  <a:lnTo>
                    <a:pt x="2121" y="5168"/>
                  </a:lnTo>
                  <a:lnTo>
                    <a:pt x="892" y="6159"/>
                  </a:lnTo>
                  <a:lnTo>
                    <a:pt x="431" y="7175"/>
                  </a:lnTo>
                  <a:lnTo>
                    <a:pt x="1206" y="7912"/>
                  </a:lnTo>
                  <a:lnTo>
                    <a:pt x="1473" y="8762"/>
                  </a:lnTo>
                  <a:lnTo>
                    <a:pt x="2628" y="10172"/>
                  </a:lnTo>
                  <a:lnTo>
                    <a:pt x="1295" y="10591"/>
                  </a:lnTo>
                  <a:lnTo>
                    <a:pt x="0" y="12522"/>
                  </a:lnTo>
                  <a:lnTo>
                    <a:pt x="2895" y="13106"/>
                  </a:lnTo>
                  <a:lnTo>
                    <a:pt x="1536" y="15227"/>
                  </a:lnTo>
                  <a:lnTo>
                    <a:pt x="1206" y="15544"/>
                  </a:lnTo>
                  <a:lnTo>
                    <a:pt x="533" y="15824"/>
                  </a:lnTo>
                  <a:lnTo>
                    <a:pt x="393" y="15976"/>
                  </a:lnTo>
                  <a:lnTo>
                    <a:pt x="343" y="16395"/>
                  </a:lnTo>
                  <a:lnTo>
                    <a:pt x="457" y="16916"/>
                  </a:lnTo>
                  <a:lnTo>
                    <a:pt x="825" y="17322"/>
                  </a:lnTo>
                  <a:lnTo>
                    <a:pt x="2438" y="16395"/>
                  </a:lnTo>
                  <a:lnTo>
                    <a:pt x="3047" y="15659"/>
                  </a:lnTo>
                  <a:lnTo>
                    <a:pt x="4076" y="13411"/>
                  </a:lnTo>
                  <a:lnTo>
                    <a:pt x="5054" y="12953"/>
                  </a:lnTo>
                  <a:lnTo>
                    <a:pt x="6709" y="12953"/>
                  </a:lnTo>
                  <a:lnTo>
                    <a:pt x="6756" y="12814"/>
                  </a:lnTo>
                  <a:lnTo>
                    <a:pt x="6375" y="12268"/>
                  </a:lnTo>
                  <a:lnTo>
                    <a:pt x="6489" y="11722"/>
                  </a:lnTo>
                  <a:lnTo>
                    <a:pt x="6669" y="11315"/>
                  </a:lnTo>
                  <a:lnTo>
                    <a:pt x="5829" y="11315"/>
                  </a:lnTo>
                  <a:lnTo>
                    <a:pt x="5600" y="10794"/>
                  </a:lnTo>
                  <a:lnTo>
                    <a:pt x="5648" y="10591"/>
                  </a:lnTo>
                  <a:lnTo>
                    <a:pt x="5803" y="10375"/>
                  </a:lnTo>
                  <a:lnTo>
                    <a:pt x="6502" y="10312"/>
                  </a:lnTo>
                  <a:lnTo>
                    <a:pt x="8239" y="10312"/>
                  </a:lnTo>
                  <a:lnTo>
                    <a:pt x="8801" y="9563"/>
                  </a:lnTo>
                  <a:lnTo>
                    <a:pt x="14357" y="9563"/>
                  </a:lnTo>
                  <a:lnTo>
                    <a:pt x="14833" y="9474"/>
                  </a:lnTo>
                  <a:lnTo>
                    <a:pt x="14973" y="8978"/>
                  </a:lnTo>
                  <a:lnTo>
                    <a:pt x="14452" y="8216"/>
                  </a:lnTo>
                  <a:lnTo>
                    <a:pt x="13042" y="7950"/>
                  </a:lnTo>
                  <a:lnTo>
                    <a:pt x="12718" y="6718"/>
                  </a:lnTo>
                  <a:lnTo>
                    <a:pt x="7404" y="6718"/>
                  </a:lnTo>
                  <a:lnTo>
                    <a:pt x="7035" y="6299"/>
                  </a:lnTo>
                  <a:lnTo>
                    <a:pt x="6918" y="5600"/>
                  </a:lnTo>
                  <a:lnTo>
                    <a:pt x="6840" y="4076"/>
                  </a:lnTo>
                  <a:lnTo>
                    <a:pt x="3184" y="4063"/>
                  </a:lnTo>
                  <a:lnTo>
                    <a:pt x="2184" y="3263"/>
                  </a:lnTo>
                  <a:lnTo>
                    <a:pt x="1536" y="3111"/>
                  </a:lnTo>
                  <a:close/>
                </a:path>
                <a:path w="15240" h="17779">
                  <a:moveTo>
                    <a:pt x="6709" y="12953"/>
                  </a:moveTo>
                  <a:lnTo>
                    <a:pt x="5054" y="12953"/>
                  </a:lnTo>
                  <a:lnTo>
                    <a:pt x="6451" y="13461"/>
                  </a:lnTo>
                  <a:lnTo>
                    <a:pt x="6709" y="12953"/>
                  </a:lnTo>
                  <a:close/>
                </a:path>
                <a:path w="15240" h="17779">
                  <a:moveTo>
                    <a:pt x="14357" y="9563"/>
                  </a:moveTo>
                  <a:lnTo>
                    <a:pt x="8801" y="9563"/>
                  </a:lnTo>
                  <a:lnTo>
                    <a:pt x="9545" y="11184"/>
                  </a:lnTo>
                  <a:lnTo>
                    <a:pt x="10375" y="12052"/>
                  </a:lnTo>
                  <a:lnTo>
                    <a:pt x="12928" y="9994"/>
                  </a:lnTo>
                  <a:lnTo>
                    <a:pt x="13881" y="9651"/>
                  </a:lnTo>
                  <a:lnTo>
                    <a:pt x="14357" y="9563"/>
                  </a:lnTo>
                  <a:close/>
                </a:path>
                <a:path w="15240" h="17779">
                  <a:moveTo>
                    <a:pt x="8239" y="10312"/>
                  </a:moveTo>
                  <a:lnTo>
                    <a:pt x="6502" y="10312"/>
                  </a:lnTo>
                  <a:lnTo>
                    <a:pt x="6628" y="10591"/>
                  </a:lnTo>
                  <a:lnTo>
                    <a:pt x="6727" y="11184"/>
                  </a:lnTo>
                  <a:lnTo>
                    <a:pt x="7391" y="11442"/>
                  </a:lnTo>
                  <a:lnTo>
                    <a:pt x="8239" y="10312"/>
                  </a:lnTo>
                  <a:close/>
                </a:path>
                <a:path w="15240" h="17779">
                  <a:moveTo>
                    <a:pt x="6337" y="11061"/>
                  </a:moveTo>
                  <a:lnTo>
                    <a:pt x="5829" y="11315"/>
                  </a:lnTo>
                  <a:lnTo>
                    <a:pt x="6669" y="11315"/>
                  </a:lnTo>
                  <a:lnTo>
                    <a:pt x="6687" y="11163"/>
                  </a:lnTo>
                  <a:lnTo>
                    <a:pt x="6337" y="11061"/>
                  </a:lnTo>
                  <a:close/>
                </a:path>
                <a:path w="15240" h="17779">
                  <a:moveTo>
                    <a:pt x="8699" y="4279"/>
                  </a:moveTo>
                  <a:lnTo>
                    <a:pt x="8451" y="5118"/>
                  </a:lnTo>
                  <a:lnTo>
                    <a:pt x="8338" y="6095"/>
                  </a:lnTo>
                  <a:lnTo>
                    <a:pt x="8699" y="6603"/>
                  </a:lnTo>
                  <a:lnTo>
                    <a:pt x="7404" y="6718"/>
                  </a:lnTo>
                  <a:lnTo>
                    <a:pt x="12718" y="6718"/>
                  </a:lnTo>
                  <a:lnTo>
                    <a:pt x="12641" y="6159"/>
                  </a:lnTo>
                  <a:lnTo>
                    <a:pt x="11836" y="6159"/>
                  </a:lnTo>
                  <a:lnTo>
                    <a:pt x="11328" y="6095"/>
                  </a:lnTo>
                  <a:lnTo>
                    <a:pt x="11231" y="5600"/>
                  </a:lnTo>
                  <a:lnTo>
                    <a:pt x="9931" y="5600"/>
                  </a:lnTo>
                  <a:lnTo>
                    <a:pt x="8699" y="4279"/>
                  </a:lnTo>
                  <a:close/>
                </a:path>
                <a:path w="15240" h="17779">
                  <a:moveTo>
                    <a:pt x="12572" y="5664"/>
                  </a:moveTo>
                  <a:lnTo>
                    <a:pt x="11836" y="6159"/>
                  </a:lnTo>
                  <a:lnTo>
                    <a:pt x="12641" y="6159"/>
                  </a:lnTo>
                  <a:lnTo>
                    <a:pt x="12572" y="5664"/>
                  </a:lnTo>
                  <a:close/>
                </a:path>
                <a:path w="15240" h="17779">
                  <a:moveTo>
                    <a:pt x="10477" y="4825"/>
                  </a:moveTo>
                  <a:lnTo>
                    <a:pt x="9931" y="5600"/>
                  </a:lnTo>
                  <a:lnTo>
                    <a:pt x="11231" y="5600"/>
                  </a:lnTo>
                  <a:lnTo>
                    <a:pt x="11137" y="5118"/>
                  </a:lnTo>
                  <a:lnTo>
                    <a:pt x="10477" y="4825"/>
                  </a:lnTo>
                  <a:close/>
                </a:path>
                <a:path w="15240" h="17779">
                  <a:moveTo>
                    <a:pt x="4474" y="1663"/>
                  </a:moveTo>
                  <a:lnTo>
                    <a:pt x="3733" y="1663"/>
                  </a:lnTo>
                  <a:lnTo>
                    <a:pt x="3200" y="4076"/>
                  </a:lnTo>
                  <a:lnTo>
                    <a:pt x="6840" y="4076"/>
                  </a:lnTo>
                  <a:lnTo>
                    <a:pt x="6832" y="3949"/>
                  </a:lnTo>
                  <a:lnTo>
                    <a:pt x="5283" y="3263"/>
                  </a:lnTo>
                  <a:lnTo>
                    <a:pt x="4570" y="2171"/>
                  </a:lnTo>
                  <a:lnTo>
                    <a:pt x="4474" y="1663"/>
                  </a:lnTo>
                  <a:close/>
                </a:path>
                <a:path w="15240" h="17779">
                  <a:moveTo>
                    <a:pt x="1485" y="0"/>
                  </a:moveTo>
                  <a:lnTo>
                    <a:pt x="1130" y="1460"/>
                  </a:lnTo>
                  <a:lnTo>
                    <a:pt x="1854" y="2171"/>
                  </a:lnTo>
                  <a:lnTo>
                    <a:pt x="3733" y="1663"/>
                  </a:lnTo>
                  <a:lnTo>
                    <a:pt x="4474" y="1663"/>
                  </a:lnTo>
                  <a:lnTo>
                    <a:pt x="4426" y="774"/>
                  </a:lnTo>
                  <a:lnTo>
                    <a:pt x="3022" y="774"/>
                  </a:lnTo>
                  <a:lnTo>
                    <a:pt x="1485" y="0"/>
                  </a:lnTo>
                  <a:close/>
                </a:path>
                <a:path w="15240" h="17779">
                  <a:moveTo>
                    <a:pt x="3746" y="76"/>
                  </a:moveTo>
                  <a:lnTo>
                    <a:pt x="3022" y="774"/>
                  </a:lnTo>
                  <a:lnTo>
                    <a:pt x="4426" y="774"/>
                  </a:lnTo>
                  <a:lnTo>
                    <a:pt x="4406" y="406"/>
                  </a:lnTo>
                  <a:lnTo>
                    <a:pt x="3746" y="76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1" name="object 5351"/>
            <p:cNvSpPr/>
            <p:nvPr/>
          </p:nvSpPr>
          <p:spPr>
            <a:xfrm>
              <a:off x="12241720" y="691942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8659" y="6616"/>
                  </a:moveTo>
                  <a:lnTo>
                    <a:pt x="7032" y="6616"/>
                  </a:lnTo>
                  <a:lnTo>
                    <a:pt x="6994" y="6883"/>
                  </a:lnTo>
                  <a:lnTo>
                    <a:pt x="6676" y="6883"/>
                  </a:lnTo>
                  <a:lnTo>
                    <a:pt x="6867" y="7848"/>
                  </a:lnTo>
                  <a:lnTo>
                    <a:pt x="7375" y="7924"/>
                  </a:lnTo>
                  <a:lnTo>
                    <a:pt x="8111" y="7429"/>
                  </a:lnTo>
                  <a:lnTo>
                    <a:pt x="8391" y="6934"/>
                  </a:lnTo>
                  <a:lnTo>
                    <a:pt x="8659" y="6616"/>
                  </a:lnTo>
                  <a:close/>
                </a:path>
                <a:path w="10159" h="8254">
                  <a:moveTo>
                    <a:pt x="7371" y="3149"/>
                  </a:moveTo>
                  <a:lnTo>
                    <a:pt x="4733" y="3149"/>
                  </a:lnTo>
                  <a:lnTo>
                    <a:pt x="5315" y="3670"/>
                  </a:lnTo>
                  <a:lnTo>
                    <a:pt x="5389" y="4000"/>
                  </a:lnTo>
                  <a:lnTo>
                    <a:pt x="4962" y="5270"/>
                  </a:lnTo>
                  <a:lnTo>
                    <a:pt x="5521" y="5549"/>
                  </a:lnTo>
                  <a:lnTo>
                    <a:pt x="5965" y="5892"/>
                  </a:lnTo>
                  <a:lnTo>
                    <a:pt x="5998" y="6337"/>
                  </a:lnTo>
                  <a:lnTo>
                    <a:pt x="6099" y="6616"/>
                  </a:lnTo>
                  <a:lnTo>
                    <a:pt x="6676" y="6883"/>
                  </a:lnTo>
                  <a:lnTo>
                    <a:pt x="6930" y="6616"/>
                  </a:lnTo>
                  <a:lnTo>
                    <a:pt x="8659" y="6616"/>
                  </a:lnTo>
                  <a:lnTo>
                    <a:pt x="9293" y="6337"/>
                  </a:lnTo>
                  <a:lnTo>
                    <a:pt x="9470" y="5968"/>
                  </a:lnTo>
                  <a:lnTo>
                    <a:pt x="9530" y="5689"/>
                  </a:lnTo>
                  <a:lnTo>
                    <a:pt x="7222" y="5689"/>
                  </a:lnTo>
                  <a:lnTo>
                    <a:pt x="6245" y="4076"/>
                  </a:lnTo>
                  <a:lnTo>
                    <a:pt x="7146" y="3670"/>
                  </a:lnTo>
                  <a:lnTo>
                    <a:pt x="7540" y="3225"/>
                  </a:lnTo>
                  <a:lnTo>
                    <a:pt x="7371" y="3149"/>
                  </a:lnTo>
                  <a:close/>
                </a:path>
                <a:path w="10159" h="8254">
                  <a:moveTo>
                    <a:pt x="2790" y="0"/>
                  </a:moveTo>
                  <a:lnTo>
                    <a:pt x="0" y="2120"/>
                  </a:lnTo>
                  <a:lnTo>
                    <a:pt x="13" y="3670"/>
                  </a:lnTo>
                  <a:lnTo>
                    <a:pt x="136" y="4000"/>
                  </a:lnTo>
                  <a:lnTo>
                    <a:pt x="796" y="5029"/>
                  </a:lnTo>
                  <a:lnTo>
                    <a:pt x="2346" y="5714"/>
                  </a:lnTo>
                  <a:lnTo>
                    <a:pt x="3641" y="4673"/>
                  </a:lnTo>
                  <a:lnTo>
                    <a:pt x="2606" y="3924"/>
                  </a:lnTo>
                  <a:lnTo>
                    <a:pt x="2546" y="3797"/>
                  </a:lnTo>
                  <a:lnTo>
                    <a:pt x="4733" y="3149"/>
                  </a:lnTo>
                  <a:lnTo>
                    <a:pt x="7371" y="3149"/>
                  </a:lnTo>
                  <a:lnTo>
                    <a:pt x="5991" y="2527"/>
                  </a:lnTo>
                  <a:lnTo>
                    <a:pt x="5546" y="2298"/>
                  </a:lnTo>
                  <a:lnTo>
                    <a:pt x="5089" y="2120"/>
                  </a:lnTo>
                  <a:lnTo>
                    <a:pt x="4873" y="1993"/>
                  </a:lnTo>
                  <a:lnTo>
                    <a:pt x="2790" y="0"/>
                  </a:lnTo>
                  <a:close/>
                </a:path>
                <a:path w="10159" h="8254">
                  <a:moveTo>
                    <a:pt x="8619" y="3924"/>
                  </a:moveTo>
                  <a:lnTo>
                    <a:pt x="7629" y="4419"/>
                  </a:lnTo>
                  <a:lnTo>
                    <a:pt x="7222" y="5689"/>
                  </a:lnTo>
                  <a:lnTo>
                    <a:pt x="9530" y="5689"/>
                  </a:lnTo>
                  <a:lnTo>
                    <a:pt x="9305" y="5016"/>
                  </a:lnTo>
                  <a:lnTo>
                    <a:pt x="9315" y="4673"/>
                  </a:lnTo>
                  <a:lnTo>
                    <a:pt x="9559" y="4165"/>
                  </a:lnTo>
                  <a:lnTo>
                    <a:pt x="9089" y="4000"/>
                  </a:lnTo>
                  <a:lnTo>
                    <a:pt x="8619" y="3924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2" name="object 5352"/>
            <p:cNvSpPr/>
            <p:nvPr/>
          </p:nvSpPr>
          <p:spPr>
            <a:xfrm>
              <a:off x="12246585" y="691506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3759" y="0"/>
                  </a:moveTo>
                  <a:lnTo>
                    <a:pt x="3416" y="114"/>
                  </a:lnTo>
                  <a:lnTo>
                    <a:pt x="3111" y="241"/>
                  </a:lnTo>
                  <a:lnTo>
                    <a:pt x="2768" y="342"/>
                  </a:lnTo>
                  <a:lnTo>
                    <a:pt x="1092" y="1993"/>
                  </a:lnTo>
                  <a:lnTo>
                    <a:pt x="863" y="4318"/>
                  </a:lnTo>
                  <a:lnTo>
                    <a:pt x="0" y="6350"/>
                  </a:lnTo>
                  <a:lnTo>
                    <a:pt x="444" y="6565"/>
                  </a:lnTo>
                  <a:lnTo>
                    <a:pt x="685" y="6667"/>
                  </a:lnTo>
                  <a:lnTo>
                    <a:pt x="1435" y="6197"/>
                  </a:lnTo>
                  <a:lnTo>
                    <a:pt x="1866" y="6400"/>
                  </a:lnTo>
                  <a:lnTo>
                    <a:pt x="2006" y="7289"/>
                  </a:lnTo>
                  <a:lnTo>
                    <a:pt x="2463" y="7467"/>
                  </a:lnTo>
                  <a:lnTo>
                    <a:pt x="2667" y="7581"/>
                  </a:lnTo>
                  <a:lnTo>
                    <a:pt x="3708" y="6337"/>
                  </a:lnTo>
                  <a:lnTo>
                    <a:pt x="2603" y="5130"/>
                  </a:lnTo>
                  <a:lnTo>
                    <a:pt x="2451" y="3848"/>
                  </a:lnTo>
                  <a:lnTo>
                    <a:pt x="3797" y="3886"/>
                  </a:lnTo>
                  <a:lnTo>
                    <a:pt x="4762" y="4241"/>
                  </a:lnTo>
                  <a:lnTo>
                    <a:pt x="5194" y="5435"/>
                  </a:lnTo>
                  <a:lnTo>
                    <a:pt x="5765" y="7086"/>
                  </a:lnTo>
                  <a:lnTo>
                    <a:pt x="6756" y="5753"/>
                  </a:lnTo>
                  <a:lnTo>
                    <a:pt x="7543" y="5803"/>
                  </a:lnTo>
                  <a:lnTo>
                    <a:pt x="7454" y="4914"/>
                  </a:lnTo>
                  <a:lnTo>
                    <a:pt x="6565" y="4191"/>
                  </a:lnTo>
                  <a:lnTo>
                    <a:pt x="7150" y="3200"/>
                  </a:lnTo>
                  <a:lnTo>
                    <a:pt x="6489" y="2882"/>
                  </a:lnTo>
                  <a:lnTo>
                    <a:pt x="6108" y="1892"/>
                  </a:lnTo>
                  <a:lnTo>
                    <a:pt x="4546" y="224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3" name="object 5353"/>
            <p:cNvSpPr/>
            <p:nvPr/>
          </p:nvSpPr>
          <p:spPr>
            <a:xfrm>
              <a:off x="12236083" y="691932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203" y="0"/>
                  </a:moveTo>
                  <a:lnTo>
                    <a:pt x="3340" y="126"/>
                  </a:lnTo>
                  <a:lnTo>
                    <a:pt x="2451" y="279"/>
                  </a:lnTo>
                  <a:lnTo>
                    <a:pt x="1600" y="406"/>
                  </a:lnTo>
                  <a:lnTo>
                    <a:pt x="990" y="927"/>
                  </a:lnTo>
                  <a:lnTo>
                    <a:pt x="292" y="1320"/>
                  </a:lnTo>
                  <a:lnTo>
                    <a:pt x="0" y="2082"/>
                  </a:lnTo>
                  <a:lnTo>
                    <a:pt x="863" y="2476"/>
                  </a:lnTo>
                  <a:lnTo>
                    <a:pt x="1104" y="3263"/>
                  </a:lnTo>
                  <a:lnTo>
                    <a:pt x="1003" y="4102"/>
                  </a:lnTo>
                  <a:lnTo>
                    <a:pt x="825" y="5956"/>
                  </a:lnTo>
                  <a:lnTo>
                    <a:pt x="1943" y="5079"/>
                  </a:lnTo>
                  <a:lnTo>
                    <a:pt x="2705" y="4965"/>
                  </a:lnTo>
                  <a:lnTo>
                    <a:pt x="3352" y="5118"/>
                  </a:lnTo>
                  <a:lnTo>
                    <a:pt x="4368" y="5930"/>
                  </a:lnTo>
                  <a:lnTo>
                    <a:pt x="4546" y="5054"/>
                  </a:lnTo>
                  <a:lnTo>
                    <a:pt x="4902" y="3517"/>
                  </a:lnTo>
                  <a:lnTo>
                    <a:pt x="3022" y="4025"/>
                  </a:lnTo>
                  <a:lnTo>
                    <a:pt x="2298" y="3314"/>
                  </a:lnTo>
                  <a:lnTo>
                    <a:pt x="2654" y="1854"/>
                  </a:lnTo>
                  <a:lnTo>
                    <a:pt x="4190" y="2628"/>
                  </a:lnTo>
                  <a:lnTo>
                    <a:pt x="4914" y="1930"/>
                  </a:lnTo>
                  <a:lnTo>
                    <a:pt x="4864" y="304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4" name="object 5354"/>
            <p:cNvSpPr/>
            <p:nvPr/>
          </p:nvSpPr>
          <p:spPr>
            <a:xfrm>
              <a:off x="12242757" y="690991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3492" y="0"/>
                  </a:moveTo>
                  <a:lnTo>
                    <a:pt x="2921" y="12"/>
                  </a:lnTo>
                  <a:lnTo>
                    <a:pt x="2387" y="50"/>
                  </a:lnTo>
                  <a:lnTo>
                    <a:pt x="1841" y="63"/>
                  </a:lnTo>
                  <a:lnTo>
                    <a:pt x="1308" y="457"/>
                  </a:lnTo>
                  <a:lnTo>
                    <a:pt x="749" y="342"/>
                  </a:lnTo>
                  <a:lnTo>
                    <a:pt x="203" y="114"/>
                  </a:lnTo>
                  <a:lnTo>
                    <a:pt x="304" y="3403"/>
                  </a:lnTo>
                  <a:lnTo>
                    <a:pt x="0" y="4051"/>
                  </a:lnTo>
                  <a:lnTo>
                    <a:pt x="546" y="4038"/>
                  </a:lnTo>
                  <a:lnTo>
                    <a:pt x="1092" y="4038"/>
                  </a:lnTo>
                  <a:lnTo>
                    <a:pt x="1625" y="4013"/>
                  </a:lnTo>
                  <a:lnTo>
                    <a:pt x="3073" y="3187"/>
                  </a:lnTo>
                  <a:lnTo>
                    <a:pt x="4648" y="2438"/>
                  </a:lnTo>
                  <a:lnTo>
                    <a:pt x="4152" y="304"/>
                  </a:lnTo>
                  <a:lnTo>
                    <a:pt x="3924" y="215"/>
                  </a:lnTo>
                  <a:lnTo>
                    <a:pt x="3708" y="114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5" name="object 5355"/>
            <p:cNvSpPr/>
            <p:nvPr/>
          </p:nvSpPr>
          <p:spPr>
            <a:xfrm>
              <a:off x="12248348" y="691357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23" y="1834"/>
                  </a:moveTo>
                  <a:close/>
                </a:path>
                <a:path w="2540" h="1904">
                  <a:moveTo>
                    <a:pt x="1054" y="0"/>
                  </a:moveTo>
                  <a:lnTo>
                    <a:pt x="0" y="546"/>
                  </a:lnTo>
                  <a:lnTo>
                    <a:pt x="1023" y="1834"/>
                  </a:lnTo>
                  <a:lnTo>
                    <a:pt x="1993" y="1485"/>
                  </a:lnTo>
                  <a:lnTo>
                    <a:pt x="1727" y="33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6" name="object 5356"/>
            <p:cNvSpPr/>
            <p:nvPr/>
          </p:nvSpPr>
          <p:spPr>
            <a:xfrm>
              <a:off x="12246191" y="690827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25" y="1104"/>
                  </a:lnTo>
                  <a:lnTo>
                    <a:pt x="63" y="1638"/>
                  </a:lnTo>
                  <a:lnTo>
                    <a:pt x="279" y="1752"/>
                  </a:lnTo>
                  <a:lnTo>
                    <a:pt x="711" y="1955"/>
                  </a:lnTo>
                  <a:lnTo>
                    <a:pt x="1104" y="1079"/>
                  </a:lnTo>
                  <a:lnTo>
                    <a:pt x="85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7" name="object 5357"/>
            <p:cNvSpPr/>
            <p:nvPr/>
          </p:nvSpPr>
          <p:spPr>
            <a:xfrm>
              <a:off x="12240285" y="69182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39" y="0"/>
                  </a:moveTo>
                  <a:lnTo>
                    <a:pt x="457" y="787"/>
                  </a:lnTo>
                  <a:lnTo>
                    <a:pt x="0" y="1054"/>
                  </a:lnTo>
                  <a:lnTo>
                    <a:pt x="215" y="1155"/>
                  </a:lnTo>
                  <a:lnTo>
                    <a:pt x="444" y="1257"/>
                  </a:lnTo>
                  <a:lnTo>
                    <a:pt x="660" y="1358"/>
                  </a:lnTo>
                  <a:lnTo>
                    <a:pt x="1054" y="1346"/>
                  </a:lnTo>
                  <a:lnTo>
                    <a:pt x="1612" y="1104"/>
                  </a:lnTo>
                  <a:lnTo>
                    <a:pt x="1447" y="8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8" name="object 5358"/>
            <p:cNvSpPr/>
            <p:nvPr/>
          </p:nvSpPr>
          <p:spPr>
            <a:xfrm>
              <a:off x="12247456" y="690725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50" y="673"/>
                  </a:lnTo>
                  <a:lnTo>
                    <a:pt x="507" y="1015"/>
                  </a:lnTo>
                  <a:lnTo>
                    <a:pt x="1041" y="1282"/>
                  </a:lnTo>
                  <a:lnTo>
                    <a:pt x="990" y="622"/>
                  </a:lnTo>
                  <a:lnTo>
                    <a:pt x="55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59" name="object 5359"/>
            <p:cNvSpPr/>
            <p:nvPr/>
          </p:nvSpPr>
          <p:spPr>
            <a:xfrm>
              <a:off x="12244391" y="69139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17"/>
                  </a:lnTo>
                  <a:lnTo>
                    <a:pt x="266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0" name="object 5360"/>
            <p:cNvSpPr/>
            <p:nvPr/>
          </p:nvSpPr>
          <p:spPr>
            <a:xfrm>
              <a:off x="12253611" y="6904532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533" y="16332"/>
                  </a:moveTo>
                  <a:lnTo>
                    <a:pt x="635" y="16662"/>
                  </a:lnTo>
                  <a:lnTo>
                    <a:pt x="1028" y="17640"/>
                  </a:lnTo>
                  <a:lnTo>
                    <a:pt x="1244" y="18288"/>
                  </a:lnTo>
                  <a:lnTo>
                    <a:pt x="1904" y="18592"/>
                  </a:lnTo>
                  <a:lnTo>
                    <a:pt x="2882" y="18237"/>
                  </a:lnTo>
                  <a:lnTo>
                    <a:pt x="3615" y="16662"/>
                  </a:lnTo>
                  <a:lnTo>
                    <a:pt x="1930" y="16662"/>
                  </a:lnTo>
                  <a:lnTo>
                    <a:pt x="1282" y="16586"/>
                  </a:lnTo>
                  <a:lnTo>
                    <a:pt x="533" y="16332"/>
                  </a:lnTo>
                  <a:close/>
                </a:path>
                <a:path w="12700" h="19050">
                  <a:moveTo>
                    <a:pt x="0" y="7188"/>
                  </a:moveTo>
                  <a:lnTo>
                    <a:pt x="49" y="8839"/>
                  </a:lnTo>
                  <a:lnTo>
                    <a:pt x="855" y="9664"/>
                  </a:lnTo>
                  <a:lnTo>
                    <a:pt x="939" y="11493"/>
                  </a:lnTo>
                  <a:lnTo>
                    <a:pt x="2882" y="13589"/>
                  </a:lnTo>
                  <a:lnTo>
                    <a:pt x="2743" y="13716"/>
                  </a:lnTo>
                  <a:lnTo>
                    <a:pt x="787" y="14046"/>
                  </a:lnTo>
                  <a:lnTo>
                    <a:pt x="1308" y="14998"/>
                  </a:lnTo>
                  <a:lnTo>
                    <a:pt x="1930" y="16662"/>
                  </a:lnTo>
                  <a:lnTo>
                    <a:pt x="3615" y="16662"/>
                  </a:lnTo>
                  <a:lnTo>
                    <a:pt x="3809" y="16243"/>
                  </a:lnTo>
                  <a:lnTo>
                    <a:pt x="4787" y="15862"/>
                  </a:lnTo>
                  <a:lnTo>
                    <a:pt x="5448" y="15646"/>
                  </a:lnTo>
                  <a:lnTo>
                    <a:pt x="5718" y="15532"/>
                  </a:lnTo>
                  <a:lnTo>
                    <a:pt x="5803" y="14757"/>
                  </a:lnTo>
                  <a:lnTo>
                    <a:pt x="5575" y="14109"/>
                  </a:lnTo>
                  <a:lnTo>
                    <a:pt x="5054" y="13550"/>
                  </a:lnTo>
                  <a:lnTo>
                    <a:pt x="4244" y="13106"/>
                  </a:lnTo>
                  <a:lnTo>
                    <a:pt x="3654" y="12636"/>
                  </a:lnTo>
                  <a:lnTo>
                    <a:pt x="3750" y="12014"/>
                  </a:lnTo>
                  <a:lnTo>
                    <a:pt x="4038" y="10845"/>
                  </a:lnTo>
                  <a:lnTo>
                    <a:pt x="7540" y="10845"/>
                  </a:lnTo>
                  <a:lnTo>
                    <a:pt x="11222" y="10807"/>
                  </a:lnTo>
                  <a:lnTo>
                    <a:pt x="11125" y="10655"/>
                  </a:lnTo>
                  <a:lnTo>
                    <a:pt x="9334" y="10502"/>
                  </a:lnTo>
                  <a:lnTo>
                    <a:pt x="6553" y="10058"/>
                  </a:lnTo>
                  <a:lnTo>
                    <a:pt x="6248" y="9753"/>
                  </a:lnTo>
                  <a:lnTo>
                    <a:pt x="1790" y="9753"/>
                  </a:lnTo>
                  <a:lnTo>
                    <a:pt x="1914" y="8839"/>
                  </a:lnTo>
                  <a:lnTo>
                    <a:pt x="1920" y="8216"/>
                  </a:lnTo>
                  <a:lnTo>
                    <a:pt x="0" y="7188"/>
                  </a:lnTo>
                  <a:close/>
                </a:path>
                <a:path w="12700" h="19050">
                  <a:moveTo>
                    <a:pt x="11222" y="10807"/>
                  </a:moveTo>
                  <a:lnTo>
                    <a:pt x="7581" y="10807"/>
                  </a:lnTo>
                  <a:lnTo>
                    <a:pt x="8597" y="11442"/>
                  </a:lnTo>
                  <a:lnTo>
                    <a:pt x="8407" y="12382"/>
                  </a:lnTo>
                  <a:lnTo>
                    <a:pt x="7089" y="12382"/>
                  </a:lnTo>
                  <a:lnTo>
                    <a:pt x="7492" y="13436"/>
                  </a:lnTo>
                  <a:lnTo>
                    <a:pt x="9042" y="13106"/>
                  </a:lnTo>
                  <a:lnTo>
                    <a:pt x="12280" y="12458"/>
                  </a:lnTo>
                  <a:lnTo>
                    <a:pt x="8407" y="12382"/>
                  </a:lnTo>
                  <a:lnTo>
                    <a:pt x="6997" y="12141"/>
                  </a:lnTo>
                  <a:lnTo>
                    <a:pt x="12077" y="12141"/>
                  </a:lnTo>
                  <a:lnTo>
                    <a:pt x="11222" y="10807"/>
                  </a:lnTo>
                  <a:close/>
                </a:path>
                <a:path w="12700" h="19050">
                  <a:moveTo>
                    <a:pt x="7540" y="10845"/>
                  </a:moveTo>
                  <a:lnTo>
                    <a:pt x="4038" y="10845"/>
                  </a:lnTo>
                  <a:lnTo>
                    <a:pt x="4737" y="11099"/>
                  </a:lnTo>
                  <a:lnTo>
                    <a:pt x="5295" y="11252"/>
                  </a:lnTo>
                  <a:lnTo>
                    <a:pt x="6286" y="12014"/>
                  </a:lnTo>
                  <a:lnTo>
                    <a:pt x="7540" y="10845"/>
                  </a:lnTo>
                  <a:close/>
                </a:path>
                <a:path w="12700" h="19050">
                  <a:moveTo>
                    <a:pt x="3035" y="0"/>
                  </a:moveTo>
                  <a:lnTo>
                    <a:pt x="1803" y="1536"/>
                  </a:lnTo>
                  <a:lnTo>
                    <a:pt x="876" y="2197"/>
                  </a:lnTo>
                  <a:lnTo>
                    <a:pt x="406" y="2501"/>
                  </a:lnTo>
                  <a:lnTo>
                    <a:pt x="330" y="2705"/>
                  </a:lnTo>
                  <a:lnTo>
                    <a:pt x="228" y="2895"/>
                  </a:lnTo>
                  <a:lnTo>
                    <a:pt x="139" y="3251"/>
                  </a:lnTo>
                  <a:lnTo>
                    <a:pt x="634" y="5016"/>
                  </a:lnTo>
                  <a:lnTo>
                    <a:pt x="495" y="7137"/>
                  </a:lnTo>
                  <a:lnTo>
                    <a:pt x="3403" y="8089"/>
                  </a:lnTo>
                  <a:lnTo>
                    <a:pt x="3886" y="8966"/>
                  </a:lnTo>
                  <a:lnTo>
                    <a:pt x="3098" y="9702"/>
                  </a:lnTo>
                  <a:lnTo>
                    <a:pt x="1790" y="9753"/>
                  </a:lnTo>
                  <a:lnTo>
                    <a:pt x="6248" y="9753"/>
                  </a:lnTo>
                  <a:lnTo>
                    <a:pt x="6207" y="9499"/>
                  </a:lnTo>
                  <a:lnTo>
                    <a:pt x="6364" y="8966"/>
                  </a:lnTo>
                  <a:lnTo>
                    <a:pt x="6442" y="8534"/>
                  </a:lnTo>
                  <a:lnTo>
                    <a:pt x="6146" y="8382"/>
                  </a:lnTo>
                  <a:lnTo>
                    <a:pt x="5981" y="8216"/>
                  </a:lnTo>
                  <a:lnTo>
                    <a:pt x="5809" y="8089"/>
                  </a:lnTo>
                  <a:lnTo>
                    <a:pt x="5740" y="7797"/>
                  </a:lnTo>
                  <a:lnTo>
                    <a:pt x="7841" y="7797"/>
                  </a:lnTo>
                  <a:lnTo>
                    <a:pt x="7442" y="6959"/>
                  </a:lnTo>
                  <a:lnTo>
                    <a:pt x="6389" y="3251"/>
                  </a:lnTo>
                  <a:lnTo>
                    <a:pt x="6337" y="2006"/>
                  </a:lnTo>
                  <a:lnTo>
                    <a:pt x="5999" y="1066"/>
                  </a:lnTo>
                  <a:lnTo>
                    <a:pt x="4584" y="1066"/>
                  </a:lnTo>
                  <a:lnTo>
                    <a:pt x="3035" y="0"/>
                  </a:lnTo>
                  <a:close/>
                </a:path>
                <a:path w="12700" h="19050">
                  <a:moveTo>
                    <a:pt x="8106" y="8356"/>
                  </a:moveTo>
                  <a:lnTo>
                    <a:pt x="6502" y="8356"/>
                  </a:lnTo>
                  <a:lnTo>
                    <a:pt x="7200" y="8890"/>
                  </a:lnTo>
                  <a:lnTo>
                    <a:pt x="8534" y="9499"/>
                  </a:lnTo>
                  <a:lnTo>
                    <a:pt x="8851" y="8839"/>
                  </a:lnTo>
                  <a:lnTo>
                    <a:pt x="8191" y="8534"/>
                  </a:lnTo>
                  <a:lnTo>
                    <a:pt x="8106" y="8356"/>
                  </a:lnTo>
                  <a:close/>
                </a:path>
                <a:path w="12700" h="19050">
                  <a:moveTo>
                    <a:pt x="7841" y="7797"/>
                  </a:moveTo>
                  <a:lnTo>
                    <a:pt x="6222" y="7797"/>
                  </a:lnTo>
                  <a:lnTo>
                    <a:pt x="6503" y="8364"/>
                  </a:lnTo>
                  <a:lnTo>
                    <a:pt x="8106" y="8356"/>
                  </a:lnTo>
                  <a:lnTo>
                    <a:pt x="7841" y="7797"/>
                  </a:lnTo>
                  <a:close/>
                </a:path>
                <a:path w="12700" h="19050">
                  <a:moveTo>
                    <a:pt x="5981" y="1016"/>
                  </a:moveTo>
                  <a:lnTo>
                    <a:pt x="4584" y="1066"/>
                  </a:lnTo>
                  <a:lnTo>
                    <a:pt x="5999" y="1066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1" name="object 5361"/>
            <p:cNvSpPr/>
            <p:nvPr/>
          </p:nvSpPr>
          <p:spPr>
            <a:xfrm>
              <a:off x="12252698" y="691329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889" y="0"/>
                  </a:moveTo>
                  <a:lnTo>
                    <a:pt x="787" y="241"/>
                  </a:lnTo>
                  <a:lnTo>
                    <a:pt x="660" y="469"/>
                  </a:lnTo>
                  <a:lnTo>
                    <a:pt x="368" y="1142"/>
                  </a:lnTo>
                  <a:lnTo>
                    <a:pt x="254" y="1371"/>
                  </a:lnTo>
                  <a:lnTo>
                    <a:pt x="812" y="2197"/>
                  </a:lnTo>
                  <a:lnTo>
                    <a:pt x="317" y="2920"/>
                  </a:lnTo>
                  <a:lnTo>
                    <a:pt x="0" y="3670"/>
                  </a:lnTo>
                  <a:lnTo>
                    <a:pt x="114" y="4000"/>
                  </a:lnTo>
                  <a:lnTo>
                    <a:pt x="254" y="4317"/>
                  </a:lnTo>
                  <a:lnTo>
                    <a:pt x="368" y="4648"/>
                  </a:lnTo>
                  <a:lnTo>
                    <a:pt x="596" y="4749"/>
                  </a:lnTo>
                  <a:lnTo>
                    <a:pt x="812" y="4876"/>
                  </a:lnTo>
                  <a:lnTo>
                    <a:pt x="1358" y="5118"/>
                  </a:lnTo>
                  <a:lnTo>
                    <a:pt x="1701" y="5283"/>
                  </a:lnTo>
                  <a:lnTo>
                    <a:pt x="3657" y="4965"/>
                  </a:lnTo>
                  <a:lnTo>
                    <a:pt x="3797" y="4838"/>
                  </a:lnTo>
                  <a:lnTo>
                    <a:pt x="1854" y="2743"/>
                  </a:lnTo>
                  <a:lnTo>
                    <a:pt x="1955" y="10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2" name="object 5362"/>
            <p:cNvSpPr/>
            <p:nvPr/>
          </p:nvSpPr>
          <p:spPr>
            <a:xfrm>
              <a:off x="12250830" y="69121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07" y="0"/>
                  </a:moveTo>
                  <a:lnTo>
                    <a:pt x="0" y="241"/>
                  </a:lnTo>
                  <a:lnTo>
                    <a:pt x="0" y="1460"/>
                  </a:lnTo>
                  <a:lnTo>
                    <a:pt x="558" y="1562"/>
                  </a:lnTo>
                  <a:lnTo>
                    <a:pt x="1282" y="1447"/>
                  </a:lnTo>
                  <a:lnTo>
                    <a:pt x="1828" y="1854"/>
                  </a:lnTo>
                  <a:lnTo>
                    <a:pt x="1790" y="1244"/>
                  </a:lnTo>
                  <a:lnTo>
                    <a:pt x="1689" y="660"/>
                  </a:lnTo>
                  <a:lnTo>
                    <a:pt x="1574" y="15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3" name="object 5363"/>
            <p:cNvSpPr/>
            <p:nvPr/>
          </p:nvSpPr>
          <p:spPr>
            <a:xfrm>
              <a:off x="12250171" y="690605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181" y="0"/>
                  </a:moveTo>
                  <a:lnTo>
                    <a:pt x="0" y="165"/>
                  </a:lnTo>
                  <a:lnTo>
                    <a:pt x="380" y="1435"/>
                  </a:lnTo>
                  <a:lnTo>
                    <a:pt x="1549" y="1600"/>
                  </a:lnTo>
                  <a:lnTo>
                    <a:pt x="2539" y="1993"/>
                  </a:lnTo>
                  <a:lnTo>
                    <a:pt x="2628" y="1765"/>
                  </a:lnTo>
                  <a:lnTo>
                    <a:pt x="2743" y="1549"/>
                  </a:lnTo>
                  <a:lnTo>
                    <a:pt x="2882" y="1333"/>
                  </a:lnTo>
                  <a:lnTo>
                    <a:pt x="2235" y="190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4" name="object 5364"/>
            <p:cNvSpPr/>
            <p:nvPr/>
          </p:nvSpPr>
          <p:spPr>
            <a:xfrm>
              <a:off x="12252598" y="69136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42"/>
                  </a:lnTo>
                  <a:lnTo>
                    <a:pt x="241" y="647"/>
                  </a:lnTo>
                  <a:lnTo>
                    <a:pt x="355" y="990"/>
                  </a:lnTo>
                  <a:lnTo>
                    <a:pt x="469" y="774"/>
                  </a:lnTo>
                  <a:lnTo>
                    <a:pt x="571" y="546"/>
                  </a:lnTo>
                  <a:lnTo>
                    <a:pt x="673" y="330"/>
                  </a:lnTo>
                  <a:lnTo>
                    <a:pt x="21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5" name="object 5365"/>
            <p:cNvSpPr/>
            <p:nvPr/>
          </p:nvSpPr>
          <p:spPr>
            <a:xfrm>
              <a:off x="12252710" y="69073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42" y="0"/>
                  </a:moveTo>
                  <a:lnTo>
                    <a:pt x="203" y="215"/>
                  </a:lnTo>
                  <a:lnTo>
                    <a:pt x="88" y="431"/>
                  </a:lnTo>
                  <a:lnTo>
                    <a:pt x="0" y="660"/>
                  </a:lnTo>
                  <a:lnTo>
                    <a:pt x="355" y="558"/>
                  </a:lnTo>
                  <a:lnTo>
                    <a:pt x="698" y="482"/>
                  </a:lnTo>
                  <a:lnTo>
                    <a:pt x="1041" y="393"/>
                  </a:lnTo>
                  <a:lnTo>
                    <a:pt x="990" y="241"/>
                  </a:lnTo>
                  <a:lnTo>
                    <a:pt x="762" y="165"/>
                  </a:lnTo>
                  <a:lnTo>
                    <a:pt x="558" y="8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6" name="object 5366"/>
            <p:cNvSpPr/>
            <p:nvPr/>
          </p:nvSpPr>
          <p:spPr>
            <a:xfrm>
              <a:off x="12240641" y="690695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95" y="5854"/>
                  </a:moveTo>
                  <a:lnTo>
                    <a:pt x="393" y="5638"/>
                  </a:lnTo>
                  <a:lnTo>
                    <a:pt x="203" y="5588"/>
                  </a:lnTo>
                  <a:lnTo>
                    <a:pt x="0" y="5689"/>
                  </a:lnTo>
                  <a:lnTo>
                    <a:pt x="101" y="5969"/>
                  </a:lnTo>
                  <a:lnTo>
                    <a:pt x="254" y="6045"/>
                  </a:lnTo>
                  <a:lnTo>
                    <a:pt x="495" y="5854"/>
                  </a:lnTo>
                  <a:close/>
                </a:path>
                <a:path w="4445" h="6350">
                  <a:moveTo>
                    <a:pt x="2362" y="4724"/>
                  </a:moveTo>
                  <a:lnTo>
                    <a:pt x="2311" y="3073"/>
                  </a:lnTo>
                  <a:lnTo>
                    <a:pt x="1917" y="2959"/>
                  </a:lnTo>
                  <a:lnTo>
                    <a:pt x="1320" y="2679"/>
                  </a:lnTo>
                  <a:lnTo>
                    <a:pt x="1219" y="3238"/>
                  </a:lnTo>
                  <a:lnTo>
                    <a:pt x="1054" y="4025"/>
                  </a:lnTo>
                  <a:lnTo>
                    <a:pt x="1765" y="4368"/>
                  </a:lnTo>
                  <a:lnTo>
                    <a:pt x="2362" y="4724"/>
                  </a:lnTo>
                  <a:close/>
                </a:path>
                <a:path w="4445" h="6350">
                  <a:moveTo>
                    <a:pt x="2806" y="584"/>
                  </a:moveTo>
                  <a:lnTo>
                    <a:pt x="2108" y="571"/>
                  </a:lnTo>
                  <a:lnTo>
                    <a:pt x="2146" y="317"/>
                  </a:lnTo>
                  <a:lnTo>
                    <a:pt x="1765" y="0"/>
                  </a:lnTo>
                  <a:lnTo>
                    <a:pt x="1409" y="25"/>
                  </a:lnTo>
                  <a:lnTo>
                    <a:pt x="1346" y="457"/>
                  </a:lnTo>
                  <a:lnTo>
                    <a:pt x="1295" y="723"/>
                  </a:lnTo>
                  <a:lnTo>
                    <a:pt x="1409" y="1155"/>
                  </a:lnTo>
                  <a:lnTo>
                    <a:pt x="1905" y="1651"/>
                  </a:lnTo>
                  <a:lnTo>
                    <a:pt x="2184" y="1333"/>
                  </a:lnTo>
                  <a:lnTo>
                    <a:pt x="2400" y="1066"/>
                  </a:lnTo>
                  <a:lnTo>
                    <a:pt x="2806" y="584"/>
                  </a:lnTo>
                  <a:close/>
                </a:path>
                <a:path w="4445" h="6350">
                  <a:moveTo>
                    <a:pt x="3949" y="3022"/>
                  </a:moveTo>
                  <a:lnTo>
                    <a:pt x="3937" y="2667"/>
                  </a:lnTo>
                  <a:lnTo>
                    <a:pt x="3644" y="2120"/>
                  </a:lnTo>
                  <a:lnTo>
                    <a:pt x="2870" y="2857"/>
                  </a:lnTo>
                  <a:lnTo>
                    <a:pt x="3810" y="2730"/>
                  </a:lnTo>
                  <a:lnTo>
                    <a:pt x="3949" y="3022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7" name="object 5367"/>
            <p:cNvSpPr/>
            <p:nvPr/>
          </p:nvSpPr>
          <p:spPr>
            <a:xfrm>
              <a:off x="12237091" y="69095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6" y="355"/>
                  </a:lnTo>
                  <a:lnTo>
                    <a:pt x="266" y="25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8" name="object 5368"/>
            <p:cNvSpPr/>
            <p:nvPr/>
          </p:nvSpPr>
          <p:spPr>
            <a:xfrm>
              <a:off x="12243209" y="69075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03"/>
                  </a:lnTo>
                  <a:lnTo>
                    <a:pt x="355" y="16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69" name="object 5369"/>
            <p:cNvSpPr/>
            <p:nvPr/>
          </p:nvSpPr>
          <p:spPr>
            <a:xfrm>
              <a:off x="12252675" y="6868793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5360" y="8547"/>
                  </a:moveTo>
                  <a:lnTo>
                    <a:pt x="4165" y="8547"/>
                  </a:lnTo>
                  <a:lnTo>
                    <a:pt x="4102" y="9563"/>
                  </a:lnTo>
                  <a:lnTo>
                    <a:pt x="4762" y="9880"/>
                  </a:lnTo>
                  <a:lnTo>
                    <a:pt x="5074" y="9245"/>
                  </a:lnTo>
                  <a:lnTo>
                    <a:pt x="5360" y="8547"/>
                  </a:lnTo>
                  <a:close/>
                </a:path>
                <a:path w="9525" h="10159">
                  <a:moveTo>
                    <a:pt x="4152" y="0"/>
                  </a:moveTo>
                  <a:lnTo>
                    <a:pt x="2755" y="1320"/>
                  </a:lnTo>
                  <a:lnTo>
                    <a:pt x="1917" y="3098"/>
                  </a:lnTo>
                  <a:lnTo>
                    <a:pt x="368" y="3174"/>
                  </a:lnTo>
                  <a:lnTo>
                    <a:pt x="0" y="4419"/>
                  </a:lnTo>
                  <a:lnTo>
                    <a:pt x="622" y="5308"/>
                  </a:lnTo>
                  <a:lnTo>
                    <a:pt x="1638" y="6045"/>
                  </a:lnTo>
                  <a:lnTo>
                    <a:pt x="1066" y="7353"/>
                  </a:lnTo>
                  <a:lnTo>
                    <a:pt x="1612" y="7645"/>
                  </a:lnTo>
                  <a:lnTo>
                    <a:pt x="2070" y="8000"/>
                  </a:lnTo>
                  <a:lnTo>
                    <a:pt x="2058" y="8699"/>
                  </a:lnTo>
                  <a:lnTo>
                    <a:pt x="3441" y="9245"/>
                  </a:lnTo>
                  <a:lnTo>
                    <a:pt x="3604" y="8978"/>
                  </a:lnTo>
                  <a:lnTo>
                    <a:pt x="3746" y="8572"/>
                  </a:lnTo>
                  <a:lnTo>
                    <a:pt x="4165" y="8547"/>
                  </a:lnTo>
                  <a:lnTo>
                    <a:pt x="5360" y="8547"/>
                  </a:lnTo>
                  <a:lnTo>
                    <a:pt x="5549" y="7861"/>
                  </a:lnTo>
                  <a:lnTo>
                    <a:pt x="4711" y="6629"/>
                  </a:lnTo>
                  <a:lnTo>
                    <a:pt x="7158" y="6629"/>
                  </a:lnTo>
                  <a:lnTo>
                    <a:pt x="7594" y="4902"/>
                  </a:lnTo>
                  <a:lnTo>
                    <a:pt x="9030" y="4902"/>
                  </a:lnTo>
                  <a:lnTo>
                    <a:pt x="8864" y="4470"/>
                  </a:lnTo>
                  <a:lnTo>
                    <a:pt x="7302" y="3822"/>
                  </a:lnTo>
                  <a:lnTo>
                    <a:pt x="7800" y="3454"/>
                  </a:lnTo>
                  <a:lnTo>
                    <a:pt x="4660" y="3454"/>
                  </a:lnTo>
                  <a:lnTo>
                    <a:pt x="4152" y="0"/>
                  </a:lnTo>
                  <a:close/>
                </a:path>
                <a:path w="9525" h="10159">
                  <a:moveTo>
                    <a:pt x="7158" y="6629"/>
                  </a:moveTo>
                  <a:lnTo>
                    <a:pt x="4711" y="6629"/>
                  </a:lnTo>
                  <a:lnTo>
                    <a:pt x="6946" y="7467"/>
                  </a:lnTo>
                  <a:lnTo>
                    <a:pt x="7158" y="6629"/>
                  </a:lnTo>
                  <a:close/>
                </a:path>
                <a:path w="9525" h="10159">
                  <a:moveTo>
                    <a:pt x="9030" y="4902"/>
                  </a:moveTo>
                  <a:lnTo>
                    <a:pt x="7594" y="4902"/>
                  </a:lnTo>
                  <a:lnTo>
                    <a:pt x="9245" y="5460"/>
                  </a:lnTo>
                  <a:lnTo>
                    <a:pt x="9030" y="4902"/>
                  </a:lnTo>
                  <a:close/>
                </a:path>
                <a:path w="9525" h="10159">
                  <a:moveTo>
                    <a:pt x="7797" y="1523"/>
                  </a:moveTo>
                  <a:lnTo>
                    <a:pt x="6743" y="1676"/>
                  </a:lnTo>
                  <a:lnTo>
                    <a:pt x="6299" y="2959"/>
                  </a:lnTo>
                  <a:lnTo>
                    <a:pt x="4660" y="3454"/>
                  </a:lnTo>
                  <a:lnTo>
                    <a:pt x="7800" y="3454"/>
                  </a:lnTo>
                  <a:lnTo>
                    <a:pt x="8813" y="2705"/>
                  </a:lnTo>
                  <a:lnTo>
                    <a:pt x="8470" y="1866"/>
                  </a:lnTo>
                  <a:lnTo>
                    <a:pt x="8013" y="1650"/>
                  </a:lnTo>
                  <a:lnTo>
                    <a:pt x="7797" y="1523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0" name="object 5370"/>
            <p:cNvSpPr/>
            <p:nvPr/>
          </p:nvSpPr>
          <p:spPr>
            <a:xfrm>
              <a:off x="12251337" y="686606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2679" y="0"/>
                  </a:moveTo>
                  <a:lnTo>
                    <a:pt x="1790" y="888"/>
                  </a:lnTo>
                  <a:lnTo>
                    <a:pt x="1498" y="1562"/>
                  </a:lnTo>
                  <a:lnTo>
                    <a:pt x="2273" y="2717"/>
                  </a:lnTo>
                  <a:lnTo>
                    <a:pt x="2768" y="3860"/>
                  </a:lnTo>
                  <a:lnTo>
                    <a:pt x="939" y="4546"/>
                  </a:lnTo>
                  <a:lnTo>
                    <a:pt x="241" y="5016"/>
                  </a:lnTo>
                  <a:lnTo>
                    <a:pt x="1028" y="6197"/>
                  </a:lnTo>
                  <a:lnTo>
                    <a:pt x="0" y="6540"/>
                  </a:lnTo>
                  <a:lnTo>
                    <a:pt x="1333" y="7150"/>
                  </a:lnTo>
                  <a:lnTo>
                    <a:pt x="1701" y="5905"/>
                  </a:lnTo>
                  <a:lnTo>
                    <a:pt x="3251" y="5816"/>
                  </a:lnTo>
                  <a:lnTo>
                    <a:pt x="3835" y="4610"/>
                  </a:lnTo>
                  <a:lnTo>
                    <a:pt x="4089" y="4038"/>
                  </a:lnTo>
                  <a:lnTo>
                    <a:pt x="5486" y="2717"/>
                  </a:lnTo>
                  <a:lnTo>
                    <a:pt x="5867" y="5194"/>
                  </a:lnTo>
                  <a:lnTo>
                    <a:pt x="5994" y="6159"/>
                  </a:lnTo>
                  <a:lnTo>
                    <a:pt x="7632" y="5689"/>
                  </a:lnTo>
                  <a:lnTo>
                    <a:pt x="8077" y="4406"/>
                  </a:lnTo>
                  <a:lnTo>
                    <a:pt x="7785" y="4038"/>
                  </a:lnTo>
                  <a:lnTo>
                    <a:pt x="7480" y="3695"/>
                  </a:lnTo>
                  <a:lnTo>
                    <a:pt x="7188" y="3314"/>
                  </a:lnTo>
                  <a:lnTo>
                    <a:pt x="6629" y="3111"/>
                  </a:lnTo>
                  <a:lnTo>
                    <a:pt x="6184" y="2781"/>
                  </a:lnTo>
                  <a:lnTo>
                    <a:pt x="6083" y="2133"/>
                  </a:lnTo>
                  <a:lnTo>
                    <a:pt x="4775" y="1460"/>
                  </a:lnTo>
                  <a:lnTo>
                    <a:pt x="4102" y="1142"/>
                  </a:lnTo>
                  <a:lnTo>
                    <a:pt x="3429" y="203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A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1" name="object 5371"/>
            <p:cNvSpPr/>
            <p:nvPr/>
          </p:nvSpPr>
          <p:spPr>
            <a:xfrm>
              <a:off x="12249195" y="68735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765" y="0"/>
                  </a:moveTo>
                  <a:lnTo>
                    <a:pt x="0" y="2095"/>
                  </a:lnTo>
                  <a:lnTo>
                    <a:pt x="1066" y="3086"/>
                  </a:lnTo>
                  <a:lnTo>
                    <a:pt x="190" y="4787"/>
                  </a:lnTo>
                  <a:lnTo>
                    <a:pt x="1308" y="5778"/>
                  </a:lnTo>
                  <a:lnTo>
                    <a:pt x="1663" y="5333"/>
                  </a:lnTo>
                  <a:lnTo>
                    <a:pt x="1955" y="4813"/>
                  </a:lnTo>
                  <a:lnTo>
                    <a:pt x="2641" y="4978"/>
                  </a:lnTo>
                  <a:lnTo>
                    <a:pt x="2857" y="4978"/>
                  </a:lnTo>
                  <a:lnTo>
                    <a:pt x="3048" y="5029"/>
                  </a:lnTo>
                  <a:lnTo>
                    <a:pt x="3213" y="5130"/>
                  </a:lnTo>
                  <a:lnTo>
                    <a:pt x="3365" y="4978"/>
                  </a:lnTo>
                  <a:lnTo>
                    <a:pt x="3505" y="4813"/>
                  </a:lnTo>
                  <a:lnTo>
                    <a:pt x="3619" y="4660"/>
                  </a:lnTo>
                  <a:lnTo>
                    <a:pt x="3365" y="4292"/>
                  </a:lnTo>
                  <a:lnTo>
                    <a:pt x="2819" y="3848"/>
                  </a:lnTo>
                  <a:lnTo>
                    <a:pt x="2908" y="3543"/>
                  </a:lnTo>
                  <a:lnTo>
                    <a:pt x="3136" y="2679"/>
                  </a:lnTo>
                  <a:lnTo>
                    <a:pt x="3886" y="3200"/>
                  </a:lnTo>
                  <a:lnTo>
                    <a:pt x="4406" y="3187"/>
                  </a:lnTo>
                  <a:lnTo>
                    <a:pt x="4533" y="2806"/>
                  </a:lnTo>
                  <a:lnTo>
                    <a:pt x="4546" y="2603"/>
                  </a:lnTo>
                  <a:lnTo>
                    <a:pt x="3086" y="204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2" name="object 5372"/>
            <p:cNvSpPr/>
            <p:nvPr/>
          </p:nvSpPr>
          <p:spPr>
            <a:xfrm>
              <a:off x="12245073" y="687018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689" y="0"/>
                  </a:moveTo>
                  <a:lnTo>
                    <a:pt x="508" y="406"/>
                  </a:lnTo>
                  <a:lnTo>
                    <a:pt x="0" y="1955"/>
                  </a:lnTo>
                  <a:lnTo>
                    <a:pt x="1447" y="2349"/>
                  </a:lnTo>
                  <a:lnTo>
                    <a:pt x="3009" y="2260"/>
                  </a:lnTo>
                  <a:lnTo>
                    <a:pt x="4305" y="3124"/>
                  </a:lnTo>
                  <a:lnTo>
                    <a:pt x="4762" y="1841"/>
                  </a:lnTo>
                  <a:lnTo>
                    <a:pt x="4610" y="711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B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3" name="object 5373"/>
            <p:cNvSpPr/>
            <p:nvPr/>
          </p:nvSpPr>
          <p:spPr>
            <a:xfrm>
              <a:off x="12252182" y="686762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647" y="0"/>
                  </a:moveTo>
                  <a:lnTo>
                    <a:pt x="88" y="927"/>
                  </a:lnTo>
                  <a:lnTo>
                    <a:pt x="0" y="1930"/>
                  </a:lnTo>
                  <a:lnTo>
                    <a:pt x="88" y="2984"/>
                  </a:lnTo>
                  <a:lnTo>
                    <a:pt x="1904" y="2298"/>
                  </a:lnTo>
                  <a:lnTo>
                    <a:pt x="1409" y="1181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4" name="object 5374"/>
            <p:cNvSpPr/>
            <p:nvPr/>
          </p:nvSpPr>
          <p:spPr>
            <a:xfrm>
              <a:off x="12250321" y="68726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15" y="0"/>
                  </a:moveTo>
                  <a:lnTo>
                    <a:pt x="800" y="342"/>
                  </a:lnTo>
                  <a:lnTo>
                    <a:pt x="0" y="647"/>
                  </a:lnTo>
                  <a:lnTo>
                    <a:pt x="495" y="1054"/>
                  </a:lnTo>
                  <a:lnTo>
                    <a:pt x="1117" y="1625"/>
                  </a:lnTo>
                  <a:lnTo>
                    <a:pt x="1790" y="1041"/>
                  </a:lnTo>
                  <a:lnTo>
                    <a:pt x="2349" y="60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5" name="object 5375"/>
            <p:cNvSpPr/>
            <p:nvPr/>
          </p:nvSpPr>
          <p:spPr>
            <a:xfrm>
              <a:off x="12251313" y="686141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42" y="0"/>
                  </a:moveTo>
                  <a:lnTo>
                    <a:pt x="88" y="558"/>
                  </a:lnTo>
                  <a:lnTo>
                    <a:pt x="0" y="1117"/>
                  </a:lnTo>
                  <a:lnTo>
                    <a:pt x="393" y="1651"/>
                  </a:lnTo>
                  <a:lnTo>
                    <a:pt x="634" y="1092"/>
                  </a:lnTo>
                  <a:lnTo>
                    <a:pt x="749" y="54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6" name="object 5376"/>
            <p:cNvSpPr/>
            <p:nvPr/>
          </p:nvSpPr>
          <p:spPr>
            <a:xfrm>
              <a:off x="12234311" y="692959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981" y="0"/>
                  </a:moveTo>
                  <a:lnTo>
                    <a:pt x="660" y="457"/>
                  </a:lnTo>
                  <a:lnTo>
                    <a:pt x="0" y="660"/>
                  </a:lnTo>
                  <a:lnTo>
                    <a:pt x="266" y="1333"/>
                  </a:lnTo>
                  <a:lnTo>
                    <a:pt x="762" y="2705"/>
                  </a:lnTo>
                  <a:lnTo>
                    <a:pt x="1143" y="3682"/>
                  </a:lnTo>
                  <a:lnTo>
                    <a:pt x="1816" y="4127"/>
                  </a:lnTo>
                  <a:lnTo>
                    <a:pt x="2590" y="4152"/>
                  </a:lnTo>
                  <a:lnTo>
                    <a:pt x="3251" y="4406"/>
                  </a:lnTo>
                  <a:lnTo>
                    <a:pt x="3759" y="4978"/>
                  </a:lnTo>
                  <a:lnTo>
                    <a:pt x="4152" y="5168"/>
                  </a:lnTo>
                  <a:lnTo>
                    <a:pt x="4305" y="5460"/>
                  </a:lnTo>
                  <a:lnTo>
                    <a:pt x="4064" y="5854"/>
                  </a:lnTo>
                  <a:lnTo>
                    <a:pt x="3987" y="6095"/>
                  </a:lnTo>
                  <a:lnTo>
                    <a:pt x="3810" y="6527"/>
                  </a:lnTo>
                  <a:lnTo>
                    <a:pt x="3759" y="6781"/>
                  </a:lnTo>
                  <a:lnTo>
                    <a:pt x="3695" y="7315"/>
                  </a:lnTo>
                  <a:lnTo>
                    <a:pt x="4152" y="7124"/>
                  </a:lnTo>
                  <a:lnTo>
                    <a:pt x="4483" y="6819"/>
                  </a:lnTo>
                  <a:lnTo>
                    <a:pt x="4749" y="6375"/>
                  </a:lnTo>
                  <a:lnTo>
                    <a:pt x="5842" y="4698"/>
                  </a:lnTo>
                  <a:lnTo>
                    <a:pt x="2946" y="4114"/>
                  </a:lnTo>
                  <a:lnTo>
                    <a:pt x="4241" y="2171"/>
                  </a:lnTo>
                  <a:lnTo>
                    <a:pt x="5562" y="1765"/>
                  </a:lnTo>
                  <a:lnTo>
                    <a:pt x="4406" y="355"/>
                  </a:lnTo>
                  <a:lnTo>
                    <a:pt x="3492" y="977"/>
                  </a:lnTo>
                  <a:lnTo>
                    <a:pt x="2781" y="25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F3B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7" name="object 5377"/>
            <p:cNvSpPr/>
            <p:nvPr/>
          </p:nvSpPr>
          <p:spPr>
            <a:xfrm>
              <a:off x="12231764" y="692871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2692" y="0"/>
                  </a:moveTo>
                  <a:lnTo>
                    <a:pt x="1143" y="254"/>
                  </a:lnTo>
                  <a:lnTo>
                    <a:pt x="0" y="2057"/>
                  </a:lnTo>
                  <a:lnTo>
                    <a:pt x="850" y="1905"/>
                  </a:lnTo>
                  <a:lnTo>
                    <a:pt x="1701" y="1739"/>
                  </a:lnTo>
                  <a:lnTo>
                    <a:pt x="2552" y="1549"/>
                  </a:lnTo>
                  <a:lnTo>
                    <a:pt x="3860" y="1117"/>
                  </a:lnTo>
                  <a:lnTo>
                    <a:pt x="4521" y="889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8" name="object 5378"/>
            <p:cNvSpPr/>
            <p:nvPr/>
          </p:nvSpPr>
          <p:spPr>
            <a:xfrm>
              <a:off x="12230998" y="693328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2869" y="1676"/>
                  </a:moveTo>
                  <a:lnTo>
                    <a:pt x="2576" y="2247"/>
                  </a:lnTo>
                  <a:lnTo>
                    <a:pt x="2170" y="2717"/>
                  </a:lnTo>
                  <a:lnTo>
                    <a:pt x="1472" y="2768"/>
                  </a:lnTo>
                  <a:lnTo>
                    <a:pt x="1472" y="3517"/>
                  </a:lnTo>
                  <a:lnTo>
                    <a:pt x="1980" y="3682"/>
                  </a:lnTo>
                  <a:lnTo>
                    <a:pt x="2284" y="4076"/>
                  </a:lnTo>
                  <a:lnTo>
                    <a:pt x="2437" y="4571"/>
                  </a:lnTo>
                  <a:lnTo>
                    <a:pt x="3646" y="5419"/>
                  </a:lnTo>
                  <a:lnTo>
                    <a:pt x="4075" y="4787"/>
                  </a:lnTo>
                  <a:lnTo>
                    <a:pt x="4697" y="4533"/>
                  </a:lnTo>
                  <a:lnTo>
                    <a:pt x="5434" y="4495"/>
                  </a:lnTo>
                  <a:lnTo>
                    <a:pt x="6564" y="4114"/>
                  </a:lnTo>
                  <a:lnTo>
                    <a:pt x="6640" y="3873"/>
                  </a:lnTo>
                  <a:lnTo>
                    <a:pt x="6793" y="3721"/>
                  </a:lnTo>
                  <a:lnTo>
                    <a:pt x="6996" y="3619"/>
                  </a:lnTo>
                  <a:lnTo>
                    <a:pt x="7102" y="2971"/>
                  </a:lnTo>
                  <a:lnTo>
                    <a:pt x="5320" y="2971"/>
                  </a:lnTo>
                  <a:lnTo>
                    <a:pt x="5481" y="2374"/>
                  </a:lnTo>
                  <a:lnTo>
                    <a:pt x="4342" y="2374"/>
                  </a:lnTo>
                  <a:lnTo>
                    <a:pt x="3748" y="2070"/>
                  </a:lnTo>
                  <a:lnTo>
                    <a:pt x="3313" y="1892"/>
                  </a:lnTo>
                  <a:lnTo>
                    <a:pt x="2869" y="1676"/>
                  </a:lnTo>
                  <a:close/>
                </a:path>
                <a:path w="7620" h="5715">
                  <a:moveTo>
                    <a:pt x="7123" y="2844"/>
                  </a:moveTo>
                  <a:lnTo>
                    <a:pt x="5320" y="2971"/>
                  </a:lnTo>
                  <a:lnTo>
                    <a:pt x="7102" y="2971"/>
                  </a:lnTo>
                  <a:lnTo>
                    <a:pt x="7123" y="2844"/>
                  </a:lnTo>
                  <a:close/>
                </a:path>
                <a:path w="7620" h="5715">
                  <a:moveTo>
                    <a:pt x="4443" y="0"/>
                  </a:moveTo>
                  <a:lnTo>
                    <a:pt x="1218" y="38"/>
                  </a:lnTo>
                  <a:lnTo>
                    <a:pt x="875" y="1028"/>
                  </a:lnTo>
                  <a:lnTo>
                    <a:pt x="53" y="1892"/>
                  </a:lnTo>
                  <a:lnTo>
                    <a:pt x="0" y="2120"/>
                  </a:lnTo>
                  <a:lnTo>
                    <a:pt x="1472" y="2768"/>
                  </a:lnTo>
                  <a:lnTo>
                    <a:pt x="1944" y="2070"/>
                  </a:lnTo>
                  <a:lnTo>
                    <a:pt x="2145" y="1168"/>
                  </a:lnTo>
                  <a:lnTo>
                    <a:pt x="3173" y="1015"/>
                  </a:lnTo>
                  <a:lnTo>
                    <a:pt x="5611" y="1015"/>
                  </a:lnTo>
                  <a:lnTo>
                    <a:pt x="5129" y="431"/>
                  </a:lnTo>
                  <a:lnTo>
                    <a:pt x="4443" y="0"/>
                  </a:lnTo>
                  <a:close/>
                </a:path>
                <a:path w="7620" h="5715">
                  <a:moveTo>
                    <a:pt x="5611" y="1015"/>
                  </a:moveTo>
                  <a:lnTo>
                    <a:pt x="3173" y="1015"/>
                  </a:lnTo>
                  <a:lnTo>
                    <a:pt x="4139" y="1485"/>
                  </a:lnTo>
                  <a:lnTo>
                    <a:pt x="4639" y="1676"/>
                  </a:lnTo>
                  <a:lnTo>
                    <a:pt x="4574" y="1892"/>
                  </a:lnTo>
                  <a:lnTo>
                    <a:pt x="4342" y="2374"/>
                  </a:lnTo>
                  <a:lnTo>
                    <a:pt x="5481" y="2374"/>
                  </a:lnTo>
                  <a:lnTo>
                    <a:pt x="5669" y="1676"/>
                  </a:lnTo>
                  <a:lnTo>
                    <a:pt x="5611" y="1015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79" name="object 5379"/>
            <p:cNvSpPr/>
            <p:nvPr/>
          </p:nvSpPr>
          <p:spPr>
            <a:xfrm>
              <a:off x="12232205" y="693187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558" y="0"/>
                  </a:moveTo>
                  <a:lnTo>
                    <a:pt x="0" y="1447"/>
                  </a:lnTo>
                  <a:lnTo>
                    <a:pt x="1066" y="1435"/>
                  </a:lnTo>
                  <a:lnTo>
                    <a:pt x="2159" y="1409"/>
                  </a:lnTo>
                  <a:lnTo>
                    <a:pt x="3238" y="1409"/>
                  </a:lnTo>
                  <a:lnTo>
                    <a:pt x="3136" y="1092"/>
                  </a:lnTo>
                  <a:lnTo>
                    <a:pt x="2997" y="749"/>
                  </a:lnTo>
                  <a:lnTo>
                    <a:pt x="2882" y="431"/>
                  </a:lnTo>
                  <a:lnTo>
                    <a:pt x="2019" y="109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0" name="object 5380"/>
            <p:cNvSpPr/>
            <p:nvPr/>
          </p:nvSpPr>
          <p:spPr>
            <a:xfrm>
              <a:off x="12258789" y="6955528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90" h="11429">
                  <a:moveTo>
                    <a:pt x="21412" y="0"/>
                  </a:moveTo>
                  <a:lnTo>
                    <a:pt x="19786" y="101"/>
                  </a:lnTo>
                  <a:lnTo>
                    <a:pt x="18084" y="622"/>
                  </a:lnTo>
                  <a:lnTo>
                    <a:pt x="16560" y="1257"/>
                  </a:lnTo>
                  <a:lnTo>
                    <a:pt x="13957" y="3809"/>
                  </a:lnTo>
                  <a:lnTo>
                    <a:pt x="12242" y="4559"/>
                  </a:lnTo>
                  <a:lnTo>
                    <a:pt x="10363" y="4660"/>
                  </a:lnTo>
                  <a:lnTo>
                    <a:pt x="9702" y="6946"/>
                  </a:lnTo>
                  <a:lnTo>
                    <a:pt x="8140" y="7746"/>
                  </a:lnTo>
                  <a:lnTo>
                    <a:pt x="5867" y="7454"/>
                  </a:lnTo>
                  <a:lnTo>
                    <a:pt x="0" y="9563"/>
                  </a:lnTo>
                  <a:lnTo>
                    <a:pt x="990" y="10096"/>
                  </a:lnTo>
                  <a:lnTo>
                    <a:pt x="1993" y="10401"/>
                  </a:lnTo>
                  <a:lnTo>
                    <a:pt x="3695" y="9245"/>
                  </a:lnTo>
                  <a:lnTo>
                    <a:pt x="4394" y="9156"/>
                  </a:lnTo>
                  <a:lnTo>
                    <a:pt x="5994" y="10109"/>
                  </a:lnTo>
                  <a:lnTo>
                    <a:pt x="6908" y="11099"/>
                  </a:lnTo>
                  <a:lnTo>
                    <a:pt x="6667" y="8318"/>
                  </a:lnTo>
                  <a:lnTo>
                    <a:pt x="7708" y="8369"/>
                  </a:lnTo>
                  <a:lnTo>
                    <a:pt x="9486" y="9080"/>
                  </a:lnTo>
                  <a:lnTo>
                    <a:pt x="10655" y="9664"/>
                  </a:lnTo>
                  <a:lnTo>
                    <a:pt x="11861" y="10198"/>
                  </a:lnTo>
                  <a:lnTo>
                    <a:pt x="11468" y="7581"/>
                  </a:lnTo>
                  <a:lnTo>
                    <a:pt x="11887" y="6718"/>
                  </a:lnTo>
                  <a:lnTo>
                    <a:pt x="12534" y="6502"/>
                  </a:lnTo>
                  <a:lnTo>
                    <a:pt x="13398" y="6870"/>
                  </a:lnTo>
                  <a:lnTo>
                    <a:pt x="13931" y="4406"/>
                  </a:lnTo>
                  <a:lnTo>
                    <a:pt x="15811" y="3352"/>
                  </a:lnTo>
                  <a:lnTo>
                    <a:pt x="18516" y="2209"/>
                  </a:lnTo>
                  <a:lnTo>
                    <a:pt x="19837" y="1752"/>
                  </a:lnTo>
                  <a:lnTo>
                    <a:pt x="20802" y="1371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1" name="object 5381"/>
            <p:cNvSpPr/>
            <p:nvPr/>
          </p:nvSpPr>
          <p:spPr>
            <a:xfrm>
              <a:off x="12254140" y="6960736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4216" y="0"/>
                  </a:moveTo>
                  <a:lnTo>
                    <a:pt x="2603" y="215"/>
                  </a:lnTo>
                  <a:lnTo>
                    <a:pt x="2222" y="1549"/>
                  </a:lnTo>
                  <a:lnTo>
                    <a:pt x="1092" y="1866"/>
                  </a:lnTo>
                  <a:lnTo>
                    <a:pt x="0" y="2209"/>
                  </a:lnTo>
                  <a:lnTo>
                    <a:pt x="2222" y="3225"/>
                  </a:lnTo>
                  <a:lnTo>
                    <a:pt x="4495" y="2959"/>
                  </a:lnTo>
                  <a:lnTo>
                    <a:pt x="8013" y="1765"/>
                  </a:lnTo>
                  <a:lnTo>
                    <a:pt x="9258" y="1409"/>
                  </a:lnTo>
                  <a:lnTo>
                    <a:pt x="10515" y="2247"/>
                  </a:lnTo>
                  <a:lnTo>
                    <a:pt x="10807" y="1523"/>
                  </a:lnTo>
                  <a:lnTo>
                    <a:pt x="9702" y="1054"/>
                  </a:lnTo>
                  <a:lnTo>
                    <a:pt x="7493" y="63"/>
                  </a:lnTo>
                  <a:lnTo>
                    <a:pt x="5905" y="1777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2" name="object 5382"/>
            <p:cNvSpPr/>
            <p:nvPr/>
          </p:nvSpPr>
          <p:spPr>
            <a:xfrm>
              <a:off x="12251073" y="692076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888" y="10045"/>
                  </a:moveTo>
                  <a:lnTo>
                    <a:pt x="4954" y="10045"/>
                  </a:lnTo>
                  <a:lnTo>
                    <a:pt x="6936" y="10299"/>
                  </a:lnTo>
                  <a:lnTo>
                    <a:pt x="7469" y="10693"/>
                  </a:lnTo>
                  <a:lnTo>
                    <a:pt x="7799" y="10464"/>
                  </a:lnTo>
                  <a:lnTo>
                    <a:pt x="8015" y="10401"/>
                  </a:lnTo>
                  <a:lnTo>
                    <a:pt x="7888" y="10045"/>
                  </a:lnTo>
                  <a:close/>
                </a:path>
                <a:path w="10159" h="10795">
                  <a:moveTo>
                    <a:pt x="3215" y="5016"/>
                  </a:moveTo>
                  <a:lnTo>
                    <a:pt x="1195" y="5689"/>
                  </a:lnTo>
                  <a:lnTo>
                    <a:pt x="1386" y="5892"/>
                  </a:lnTo>
                  <a:lnTo>
                    <a:pt x="2643" y="7315"/>
                  </a:lnTo>
                  <a:lnTo>
                    <a:pt x="2313" y="7848"/>
                  </a:lnTo>
                  <a:lnTo>
                    <a:pt x="1716" y="8382"/>
                  </a:lnTo>
                  <a:lnTo>
                    <a:pt x="2402" y="8699"/>
                  </a:lnTo>
                  <a:lnTo>
                    <a:pt x="2795" y="9283"/>
                  </a:lnTo>
                  <a:lnTo>
                    <a:pt x="3344" y="10299"/>
                  </a:lnTo>
                  <a:lnTo>
                    <a:pt x="3799" y="10553"/>
                  </a:lnTo>
                  <a:lnTo>
                    <a:pt x="4954" y="10045"/>
                  </a:lnTo>
                  <a:lnTo>
                    <a:pt x="7888" y="10045"/>
                  </a:lnTo>
                  <a:lnTo>
                    <a:pt x="7456" y="8839"/>
                  </a:lnTo>
                  <a:lnTo>
                    <a:pt x="8345" y="7899"/>
                  </a:lnTo>
                  <a:lnTo>
                    <a:pt x="9539" y="7099"/>
                  </a:lnTo>
                  <a:lnTo>
                    <a:pt x="9514" y="6959"/>
                  </a:lnTo>
                  <a:lnTo>
                    <a:pt x="9006" y="6299"/>
                  </a:lnTo>
                  <a:lnTo>
                    <a:pt x="9110" y="5600"/>
                  </a:lnTo>
                  <a:lnTo>
                    <a:pt x="3494" y="5600"/>
                  </a:lnTo>
                  <a:lnTo>
                    <a:pt x="3265" y="5499"/>
                  </a:lnTo>
                  <a:lnTo>
                    <a:pt x="3215" y="5016"/>
                  </a:lnTo>
                  <a:close/>
                </a:path>
                <a:path w="10159" h="10795">
                  <a:moveTo>
                    <a:pt x="205" y="2806"/>
                  </a:moveTo>
                  <a:lnTo>
                    <a:pt x="0" y="3251"/>
                  </a:lnTo>
                  <a:lnTo>
                    <a:pt x="18" y="3835"/>
                  </a:lnTo>
                  <a:lnTo>
                    <a:pt x="116" y="4610"/>
                  </a:lnTo>
                  <a:lnTo>
                    <a:pt x="44" y="5041"/>
                  </a:lnTo>
                  <a:lnTo>
                    <a:pt x="700" y="5397"/>
                  </a:lnTo>
                  <a:lnTo>
                    <a:pt x="1104" y="5689"/>
                  </a:lnTo>
                  <a:lnTo>
                    <a:pt x="1360" y="3340"/>
                  </a:lnTo>
                  <a:lnTo>
                    <a:pt x="205" y="2806"/>
                  </a:lnTo>
                  <a:close/>
                </a:path>
                <a:path w="10159" h="10795">
                  <a:moveTo>
                    <a:pt x="6351" y="0"/>
                  </a:moveTo>
                  <a:lnTo>
                    <a:pt x="6021" y="660"/>
                  </a:lnTo>
                  <a:lnTo>
                    <a:pt x="5742" y="1333"/>
                  </a:lnTo>
                  <a:lnTo>
                    <a:pt x="3888" y="5308"/>
                  </a:lnTo>
                  <a:lnTo>
                    <a:pt x="3494" y="5600"/>
                  </a:lnTo>
                  <a:lnTo>
                    <a:pt x="9110" y="5600"/>
                  </a:lnTo>
                  <a:lnTo>
                    <a:pt x="9171" y="5194"/>
                  </a:lnTo>
                  <a:lnTo>
                    <a:pt x="9013" y="5143"/>
                  </a:lnTo>
                  <a:lnTo>
                    <a:pt x="7748" y="5143"/>
                  </a:lnTo>
                  <a:lnTo>
                    <a:pt x="7520" y="5041"/>
                  </a:lnTo>
                  <a:lnTo>
                    <a:pt x="7406" y="4660"/>
                  </a:lnTo>
                  <a:lnTo>
                    <a:pt x="7123" y="3898"/>
                  </a:lnTo>
                  <a:lnTo>
                    <a:pt x="7022" y="3467"/>
                  </a:lnTo>
                  <a:lnTo>
                    <a:pt x="7045" y="3340"/>
                  </a:lnTo>
                  <a:lnTo>
                    <a:pt x="7456" y="3251"/>
                  </a:lnTo>
                  <a:lnTo>
                    <a:pt x="9141" y="3251"/>
                  </a:lnTo>
                  <a:lnTo>
                    <a:pt x="9971" y="2552"/>
                  </a:lnTo>
                  <a:lnTo>
                    <a:pt x="6567" y="1816"/>
                  </a:lnTo>
                  <a:lnTo>
                    <a:pt x="6847" y="609"/>
                  </a:lnTo>
                  <a:lnTo>
                    <a:pt x="6351" y="0"/>
                  </a:lnTo>
                  <a:close/>
                </a:path>
                <a:path w="10159" h="10795">
                  <a:moveTo>
                    <a:pt x="8142" y="4864"/>
                  </a:moveTo>
                  <a:lnTo>
                    <a:pt x="7748" y="5143"/>
                  </a:lnTo>
                  <a:lnTo>
                    <a:pt x="9013" y="5143"/>
                  </a:lnTo>
                  <a:lnTo>
                    <a:pt x="8142" y="4864"/>
                  </a:lnTo>
                  <a:close/>
                </a:path>
                <a:path w="10159" h="10795">
                  <a:moveTo>
                    <a:pt x="9141" y="3251"/>
                  </a:moveTo>
                  <a:lnTo>
                    <a:pt x="7456" y="3251"/>
                  </a:lnTo>
                  <a:lnTo>
                    <a:pt x="7520" y="3467"/>
                  </a:lnTo>
                  <a:lnTo>
                    <a:pt x="7621" y="4457"/>
                  </a:lnTo>
                  <a:lnTo>
                    <a:pt x="7698" y="4660"/>
                  </a:lnTo>
                  <a:lnTo>
                    <a:pt x="8142" y="4864"/>
                  </a:lnTo>
                  <a:lnTo>
                    <a:pt x="8447" y="3835"/>
                  </a:lnTo>
                  <a:lnTo>
                    <a:pt x="9141" y="3251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3" name="object 5383"/>
            <p:cNvSpPr/>
            <p:nvPr/>
          </p:nvSpPr>
          <p:spPr>
            <a:xfrm>
              <a:off x="12256142" y="6933214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1587" y="825"/>
                  </a:moveTo>
                  <a:lnTo>
                    <a:pt x="0" y="2273"/>
                  </a:lnTo>
                  <a:lnTo>
                    <a:pt x="1536" y="2451"/>
                  </a:lnTo>
                  <a:lnTo>
                    <a:pt x="1439" y="3098"/>
                  </a:lnTo>
                  <a:lnTo>
                    <a:pt x="1327" y="4546"/>
                  </a:lnTo>
                  <a:lnTo>
                    <a:pt x="1853" y="5524"/>
                  </a:lnTo>
                  <a:lnTo>
                    <a:pt x="2197" y="6591"/>
                  </a:lnTo>
                  <a:lnTo>
                    <a:pt x="2781" y="6502"/>
                  </a:lnTo>
                  <a:lnTo>
                    <a:pt x="2946" y="6197"/>
                  </a:lnTo>
                  <a:lnTo>
                    <a:pt x="3098" y="3708"/>
                  </a:lnTo>
                  <a:lnTo>
                    <a:pt x="3251" y="3555"/>
                  </a:lnTo>
                  <a:lnTo>
                    <a:pt x="7352" y="3555"/>
                  </a:lnTo>
                  <a:lnTo>
                    <a:pt x="7696" y="3454"/>
                  </a:lnTo>
                  <a:lnTo>
                    <a:pt x="7664" y="2641"/>
                  </a:lnTo>
                  <a:lnTo>
                    <a:pt x="4356" y="2641"/>
                  </a:lnTo>
                  <a:lnTo>
                    <a:pt x="2451" y="901"/>
                  </a:lnTo>
                  <a:lnTo>
                    <a:pt x="1587" y="825"/>
                  </a:lnTo>
                  <a:close/>
                </a:path>
                <a:path w="13334" h="6984">
                  <a:moveTo>
                    <a:pt x="10332" y="4241"/>
                  </a:moveTo>
                  <a:lnTo>
                    <a:pt x="7061" y="4241"/>
                  </a:lnTo>
                  <a:lnTo>
                    <a:pt x="7416" y="5372"/>
                  </a:lnTo>
                  <a:lnTo>
                    <a:pt x="7912" y="5994"/>
                  </a:lnTo>
                  <a:lnTo>
                    <a:pt x="8813" y="5486"/>
                  </a:lnTo>
                  <a:lnTo>
                    <a:pt x="10363" y="4546"/>
                  </a:lnTo>
                  <a:lnTo>
                    <a:pt x="10332" y="4241"/>
                  </a:lnTo>
                  <a:close/>
                </a:path>
                <a:path w="13334" h="6984">
                  <a:moveTo>
                    <a:pt x="7352" y="3555"/>
                  </a:moveTo>
                  <a:lnTo>
                    <a:pt x="3251" y="3555"/>
                  </a:lnTo>
                  <a:lnTo>
                    <a:pt x="4767" y="4775"/>
                  </a:lnTo>
                  <a:lnTo>
                    <a:pt x="5384" y="5232"/>
                  </a:lnTo>
                  <a:lnTo>
                    <a:pt x="5410" y="5079"/>
                  </a:lnTo>
                  <a:lnTo>
                    <a:pt x="6141" y="4724"/>
                  </a:lnTo>
                  <a:lnTo>
                    <a:pt x="7061" y="4241"/>
                  </a:lnTo>
                  <a:lnTo>
                    <a:pt x="10332" y="4241"/>
                  </a:lnTo>
                  <a:lnTo>
                    <a:pt x="10280" y="3733"/>
                  </a:lnTo>
                  <a:lnTo>
                    <a:pt x="7315" y="3733"/>
                  </a:lnTo>
                  <a:lnTo>
                    <a:pt x="7352" y="3555"/>
                  </a:lnTo>
                  <a:close/>
                </a:path>
                <a:path w="13334" h="6984">
                  <a:moveTo>
                    <a:pt x="10604" y="0"/>
                  </a:moveTo>
                  <a:lnTo>
                    <a:pt x="9893" y="444"/>
                  </a:lnTo>
                  <a:lnTo>
                    <a:pt x="9947" y="1803"/>
                  </a:lnTo>
                  <a:lnTo>
                    <a:pt x="10299" y="2755"/>
                  </a:lnTo>
                  <a:lnTo>
                    <a:pt x="8686" y="3098"/>
                  </a:lnTo>
                  <a:lnTo>
                    <a:pt x="7696" y="3454"/>
                  </a:lnTo>
                  <a:lnTo>
                    <a:pt x="7454" y="3708"/>
                  </a:lnTo>
                  <a:lnTo>
                    <a:pt x="7315" y="3733"/>
                  </a:lnTo>
                  <a:lnTo>
                    <a:pt x="10280" y="3733"/>
                  </a:lnTo>
                  <a:lnTo>
                    <a:pt x="10368" y="3098"/>
                  </a:lnTo>
                  <a:lnTo>
                    <a:pt x="10515" y="2692"/>
                  </a:lnTo>
                  <a:lnTo>
                    <a:pt x="12446" y="2590"/>
                  </a:lnTo>
                  <a:lnTo>
                    <a:pt x="12958" y="2273"/>
                  </a:lnTo>
                  <a:lnTo>
                    <a:pt x="12852" y="1142"/>
                  </a:lnTo>
                  <a:lnTo>
                    <a:pt x="11290" y="228"/>
                  </a:lnTo>
                  <a:lnTo>
                    <a:pt x="10604" y="0"/>
                  </a:lnTo>
                  <a:close/>
                </a:path>
                <a:path w="13334" h="6984">
                  <a:moveTo>
                    <a:pt x="5651" y="888"/>
                  </a:moveTo>
                  <a:lnTo>
                    <a:pt x="5041" y="1943"/>
                  </a:lnTo>
                  <a:lnTo>
                    <a:pt x="4356" y="2641"/>
                  </a:lnTo>
                  <a:lnTo>
                    <a:pt x="7664" y="2641"/>
                  </a:lnTo>
                  <a:lnTo>
                    <a:pt x="7632" y="1803"/>
                  </a:lnTo>
                  <a:lnTo>
                    <a:pt x="5651" y="888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4" name="object 5384"/>
            <p:cNvSpPr/>
            <p:nvPr/>
          </p:nvSpPr>
          <p:spPr>
            <a:xfrm>
              <a:off x="12258544" y="692776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3073" y="0"/>
                  </a:moveTo>
                  <a:lnTo>
                    <a:pt x="2057" y="101"/>
                  </a:lnTo>
                  <a:lnTo>
                    <a:pt x="876" y="901"/>
                  </a:lnTo>
                  <a:lnTo>
                    <a:pt x="0" y="1841"/>
                  </a:lnTo>
                  <a:lnTo>
                    <a:pt x="546" y="3403"/>
                  </a:lnTo>
                  <a:lnTo>
                    <a:pt x="749" y="3390"/>
                  </a:lnTo>
                  <a:lnTo>
                    <a:pt x="914" y="3454"/>
                  </a:lnTo>
                  <a:lnTo>
                    <a:pt x="1028" y="3606"/>
                  </a:lnTo>
                  <a:lnTo>
                    <a:pt x="1841" y="3352"/>
                  </a:lnTo>
                  <a:lnTo>
                    <a:pt x="2501" y="3403"/>
                  </a:lnTo>
                  <a:lnTo>
                    <a:pt x="2743" y="4394"/>
                  </a:lnTo>
                  <a:lnTo>
                    <a:pt x="2971" y="4457"/>
                  </a:lnTo>
                  <a:lnTo>
                    <a:pt x="3416" y="4406"/>
                  </a:lnTo>
                  <a:lnTo>
                    <a:pt x="4127" y="4140"/>
                  </a:lnTo>
                  <a:lnTo>
                    <a:pt x="4241" y="3962"/>
                  </a:lnTo>
                  <a:lnTo>
                    <a:pt x="4368" y="3810"/>
                  </a:lnTo>
                  <a:lnTo>
                    <a:pt x="4559" y="3733"/>
                  </a:lnTo>
                  <a:lnTo>
                    <a:pt x="4610" y="3492"/>
                  </a:lnTo>
                  <a:lnTo>
                    <a:pt x="4800" y="3086"/>
                  </a:lnTo>
                  <a:lnTo>
                    <a:pt x="4191" y="2349"/>
                  </a:lnTo>
                  <a:lnTo>
                    <a:pt x="4305" y="1854"/>
                  </a:lnTo>
                  <a:lnTo>
                    <a:pt x="4711" y="1689"/>
                  </a:lnTo>
                  <a:lnTo>
                    <a:pt x="5168" y="2159"/>
                  </a:lnTo>
                  <a:lnTo>
                    <a:pt x="4914" y="2616"/>
                  </a:lnTo>
                  <a:lnTo>
                    <a:pt x="4813" y="3060"/>
                  </a:lnTo>
                  <a:lnTo>
                    <a:pt x="5448" y="3340"/>
                  </a:lnTo>
                  <a:lnTo>
                    <a:pt x="5422" y="3200"/>
                  </a:lnTo>
                  <a:lnTo>
                    <a:pt x="6070" y="2197"/>
                  </a:lnTo>
                  <a:lnTo>
                    <a:pt x="6375" y="1219"/>
                  </a:lnTo>
                  <a:lnTo>
                    <a:pt x="5016" y="546"/>
                  </a:lnTo>
                  <a:lnTo>
                    <a:pt x="4076" y="5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F5A4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5" name="object 5385"/>
            <p:cNvSpPr/>
            <p:nvPr/>
          </p:nvSpPr>
          <p:spPr>
            <a:xfrm>
              <a:off x="12244440" y="693461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2794" y="0"/>
                  </a:moveTo>
                  <a:lnTo>
                    <a:pt x="304" y="1333"/>
                  </a:lnTo>
                  <a:lnTo>
                    <a:pt x="0" y="1993"/>
                  </a:lnTo>
                  <a:lnTo>
                    <a:pt x="1638" y="2984"/>
                  </a:lnTo>
                  <a:lnTo>
                    <a:pt x="3746" y="2794"/>
                  </a:lnTo>
                  <a:lnTo>
                    <a:pt x="5207" y="4254"/>
                  </a:lnTo>
                  <a:lnTo>
                    <a:pt x="5613" y="4648"/>
                  </a:lnTo>
                  <a:lnTo>
                    <a:pt x="6413" y="4457"/>
                  </a:lnTo>
                  <a:lnTo>
                    <a:pt x="6705" y="3797"/>
                  </a:lnTo>
                  <a:lnTo>
                    <a:pt x="6794" y="3556"/>
                  </a:lnTo>
                  <a:lnTo>
                    <a:pt x="6591" y="2895"/>
                  </a:lnTo>
                  <a:lnTo>
                    <a:pt x="4356" y="243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6" name="object 5386"/>
            <p:cNvSpPr/>
            <p:nvPr/>
          </p:nvSpPr>
          <p:spPr>
            <a:xfrm>
              <a:off x="12261803" y="69314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308" y="0"/>
                  </a:moveTo>
                  <a:lnTo>
                    <a:pt x="1104" y="88"/>
                  </a:lnTo>
                  <a:lnTo>
                    <a:pt x="965" y="241"/>
                  </a:lnTo>
                  <a:lnTo>
                    <a:pt x="876" y="406"/>
                  </a:lnTo>
                  <a:lnTo>
                    <a:pt x="800" y="698"/>
                  </a:lnTo>
                  <a:lnTo>
                    <a:pt x="596" y="1282"/>
                  </a:lnTo>
                  <a:lnTo>
                    <a:pt x="0" y="2603"/>
                  </a:lnTo>
                  <a:lnTo>
                    <a:pt x="660" y="2933"/>
                  </a:lnTo>
                  <a:lnTo>
                    <a:pt x="1308" y="3213"/>
                  </a:lnTo>
                  <a:lnTo>
                    <a:pt x="1968" y="3517"/>
                  </a:lnTo>
                  <a:lnTo>
                    <a:pt x="2743" y="3086"/>
                  </a:lnTo>
                  <a:lnTo>
                    <a:pt x="3174" y="3263"/>
                  </a:lnTo>
                  <a:lnTo>
                    <a:pt x="3314" y="4152"/>
                  </a:lnTo>
                  <a:lnTo>
                    <a:pt x="3213" y="4394"/>
                  </a:lnTo>
                  <a:lnTo>
                    <a:pt x="3022" y="4813"/>
                  </a:lnTo>
                  <a:lnTo>
                    <a:pt x="4622" y="4495"/>
                  </a:lnTo>
                  <a:lnTo>
                    <a:pt x="4165" y="3200"/>
                  </a:lnTo>
                  <a:lnTo>
                    <a:pt x="4241" y="2159"/>
                  </a:lnTo>
                  <a:lnTo>
                    <a:pt x="3619" y="1333"/>
                  </a:lnTo>
                  <a:lnTo>
                    <a:pt x="2920" y="596"/>
                  </a:lnTo>
                  <a:lnTo>
                    <a:pt x="1892" y="266"/>
                  </a:lnTo>
                  <a:lnTo>
                    <a:pt x="1676" y="190"/>
                  </a:lnTo>
                  <a:lnTo>
                    <a:pt x="1511" y="8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62B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7" name="object 5387"/>
            <p:cNvSpPr/>
            <p:nvPr/>
          </p:nvSpPr>
          <p:spPr>
            <a:xfrm>
              <a:off x="12249827" y="692575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193" y="0"/>
                  </a:moveTo>
                  <a:lnTo>
                    <a:pt x="622" y="203"/>
                  </a:lnTo>
                  <a:lnTo>
                    <a:pt x="279" y="596"/>
                  </a:lnTo>
                  <a:lnTo>
                    <a:pt x="0" y="1092"/>
                  </a:lnTo>
                  <a:lnTo>
                    <a:pt x="165" y="2286"/>
                  </a:lnTo>
                  <a:lnTo>
                    <a:pt x="469" y="3378"/>
                  </a:lnTo>
                  <a:lnTo>
                    <a:pt x="1879" y="3644"/>
                  </a:lnTo>
                  <a:lnTo>
                    <a:pt x="2247" y="3556"/>
                  </a:lnTo>
                  <a:lnTo>
                    <a:pt x="2603" y="3479"/>
                  </a:lnTo>
                  <a:lnTo>
                    <a:pt x="2959" y="3390"/>
                  </a:lnTo>
                  <a:lnTo>
                    <a:pt x="3555" y="2857"/>
                  </a:lnTo>
                  <a:lnTo>
                    <a:pt x="3898" y="2336"/>
                  </a:lnTo>
                  <a:lnTo>
                    <a:pt x="2616" y="901"/>
                  </a:lnTo>
                  <a:lnTo>
                    <a:pt x="1930" y="40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C6D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8" name="object 5388"/>
            <p:cNvSpPr/>
            <p:nvPr/>
          </p:nvSpPr>
          <p:spPr>
            <a:xfrm>
              <a:off x="12239353" y="694151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092" y="0"/>
                  </a:moveTo>
                  <a:lnTo>
                    <a:pt x="469" y="457"/>
                  </a:lnTo>
                  <a:lnTo>
                    <a:pt x="0" y="850"/>
                  </a:lnTo>
                  <a:lnTo>
                    <a:pt x="1689" y="2451"/>
                  </a:lnTo>
                  <a:lnTo>
                    <a:pt x="1905" y="2552"/>
                  </a:lnTo>
                  <a:lnTo>
                    <a:pt x="2133" y="2641"/>
                  </a:lnTo>
                  <a:lnTo>
                    <a:pt x="2362" y="2743"/>
                  </a:lnTo>
                  <a:lnTo>
                    <a:pt x="3441" y="1968"/>
                  </a:lnTo>
                  <a:lnTo>
                    <a:pt x="5753" y="2489"/>
                  </a:lnTo>
                  <a:lnTo>
                    <a:pt x="5245" y="12"/>
                  </a:lnTo>
                  <a:lnTo>
                    <a:pt x="4089" y="762"/>
                  </a:lnTo>
                  <a:lnTo>
                    <a:pt x="3035" y="1587"/>
                  </a:lnTo>
                  <a:lnTo>
                    <a:pt x="1612" y="44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12A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89" name="object 5389"/>
            <p:cNvSpPr/>
            <p:nvPr/>
          </p:nvSpPr>
          <p:spPr>
            <a:xfrm>
              <a:off x="12255829" y="6939800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2501" y="0"/>
                  </a:moveTo>
                  <a:lnTo>
                    <a:pt x="1485" y="12"/>
                  </a:lnTo>
                  <a:lnTo>
                    <a:pt x="1295" y="1384"/>
                  </a:lnTo>
                  <a:lnTo>
                    <a:pt x="254" y="1384"/>
                  </a:lnTo>
                  <a:lnTo>
                    <a:pt x="165" y="2158"/>
                  </a:lnTo>
                  <a:lnTo>
                    <a:pt x="88" y="2933"/>
                  </a:lnTo>
                  <a:lnTo>
                    <a:pt x="0" y="3695"/>
                  </a:lnTo>
                  <a:lnTo>
                    <a:pt x="736" y="3911"/>
                  </a:lnTo>
                  <a:lnTo>
                    <a:pt x="1498" y="4000"/>
                  </a:lnTo>
                  <a:lnTo>
                    <a:pt x="1562" y="2997"/>
                  </a:lnTo>
                  <a:lnTo>
                    <a:pt x="1651" y="1904"/>
                  </a:lnTo>
                  <a:lnTo>
                    <a:pt x="2082" y="97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0" name="object 5390"/>
            <p:cNvSpPr/>
            <p:nvPr/>
          </p:nvSpPr>
          <p:spPr>
            <a:xfrm>
              <a:off x="12247279" y="69332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42" y="0"/>
                  </a:moveTo>
                  <a:lnTo>
                    <a:pt x="114" y="723"/>
                  </a:lnTo>
                  <a:lnTo>
                    <a:pt x="0" y="1422"/>
                  </a:lnTo>
                  <a:lnTo>
                    <a:pt x="952" y="1727"/>
                  </a:lnTo>
                  <a:lnTo>
                    <a:pt x="1689" y="1968"/>
                  </a:lnTo>
                  <a:lnTo>
                    <a:pt x="1993" y="1409"/>
                  </a:lnTo>
                  <a:lnTo>
                    <a:pt x="2336" y="914"/>
                  </a:lnTo>
                  <a:lnTo>
                    <a:pt x="1663" y="609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1" name="object 5391"/>
            <p:cNvSpPr/>
            <p:nvPr/>
          </p:nvSpPr>
          <p:spPr>
            <a:xfrm>
              <a:off x="12243621" y="69323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55" y="0"/>
                  </a:moveTo>
                  <a:lnTo>
                    <a:pt x="114" y="546"/>
                  </a:lnTo>
                  <a:lnTo>
                    <a:pt x="0" y="1092"/>
                  </a:lnTo>
                  <a:lnTo>
                    <a:pt x="393" y="1650"/>
                  </a:lnTo>
                  <a:lnTo>
                    <a:pt x="825" y="1841"/>
                  </a:lnTo>
                  <a:lnTo>
                    <a:pt x="1066" y="1955"/>
                  </a:lnTo>
                  <a:lnTo>
                    <a:pt x="1295" y="2044"/>
                  </a:lnTo>
                  <a:lnTo>
                    <a:pt x="1498" y="2146"/>
                  </a:lnTo>
                  <a:lnTo>
                    <a:pt x="1739" y="2247"/>
                  </a:lnTo>
                  <a:lnTo>
                    <a:pt x="2120" y="1358"/>
                  </a:lnTo>
                  <a:lnTo>
                    <a:pt x="1854" y="711"/>
                  </a:lnTo>
                  <a:lnTo>
                    <a:pt x="1016" y="266"/>
                  </a:lnTo>
                  <a:lnTo>
                    <a:pt x="774" y="19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F3F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2" name="object 5392"/>
            <p:cNvSpPr/>
            <p:nvPr/>
          </p:nvSpPr>
          <p:spPr>
            <a:xfrm>
              <a:off x="12243396" y="69393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736" y="0"/>
                  </a:moveTo>
                  <a:lnTo>
                    <a:pt x="495" y="393"/>
                  </a:lnTo>
                  <a:lnTo>
                    <a:pt x="0" y="1231"/>
                  </a:lnTo>
                  <a:lnTo>
                    <a:pt x="495" y="1739"/>
                  </a:lnTo>
                  <a:lnTo>
                    <a:pt x="1181" y="2133"/>
                  </a:lnTo>
                  <a:lnTo>
                    <a:pt x="1803" y="1625"/>
                  </a:lnTo>
                  <a:lnTo>
                    <a:pt x="2247" y="1092"/>
                  </a:lnTo>
                  <a:lnTo>
                    <a:pt x="1092" y="177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3" name="object 5393"/>
            <p:cNvSpPr/>
            <p:nvPr/>
          </p:nvSpPr>
          <p:spPr>
            <a:xfrm>
              <a:off x="12249612" y="693311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65" y="0"/>
                  </a:moveTo>
                  <a:lnTo>
                    <a:pt x="558" y="685"/>
                  </a:lnTo>
                  <a:lnTo>
                    <a:pt x="12" y="1041"/>
                  </a:lnTo>
                  <a:lnTo>
                    <a:pt x="1651" y="2730"/>
                  </a:lnTo>
                  <a:lnTo>
                    <a:pt x="1447" y="927"/>
                  </a:lnTo>
                  <a:lnTo>
                    <a:pt x="2019" y="101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4" name="object 5394"/>
            <p:cNvSpPr/>
            <p:nvPr/>
          </p:nvSpPr>
          <p:spPr>
            <a:xfrm>
              <a:off x="12255766" y="69400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03" y="0"/>
                  </a:moveTo>
                  <a:lnTo>
                    <a:pt x="0" y="190"/>
                  </a:lnTo>
                  <a:lnTo>
                    <a:pt x="88" y="698"/>
                  </a:lnTo>
                  <a:lnTo>
                    <a:pt x="203" y="1054"/>
                  </a:lnTo>
                  <a:lnTo>
                    <a:pt x="800" y="1092"/>
                  </a:lnTo>
                  <a:lnTo>
                    <a:pt x="253" y="1231"/>
                  </a:lnTo>
                  <a:lnTo>
                    <a:pt x="444" y="787"/>
                  </a:lnTo>
                  <a:lnTo>
                    <a:pt x="444" y="546"/>
                  </a:lnTo>
                  <a:lnTo>
                    <a:pt x="546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5" name="object 5395"/>
            <p:cNvSpPr/>
            <p:nvPr/>
          </p:nvSpPr>
          <p:spPr>
            <a:xfrm>
              <a:off x="12259581" y="69311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800" y="0"/>
                  </a:moveTo>
                  <a:lnTo>
                    <a:pt x="0" y="253"/>
                  </a:lnTo>
                  <a:lnTo>
                    <a:pt x="571" y="533"/>
                  </a:lnTo>
                  <a:lnTo>
                    <a:pt x="1143" y="787"/>
                  </a:lnTo>
                  <a:lnTo>
                    <a:pt x="1701" y="1041"/>
                  </a:lnTo>
                  <a:lnTo>
                    <a:pt x="1460" y="5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6" name="object 5396"/>
            <p:cNvSpPr/>
            <p:nvPr/>
          </p:nvSpPr>
          <p:spPr>
            <a:xfrm>
              <a:off x="12251839" y="69412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0" y="355"/>
                  </a:lnTo>
                </a:path>
              </a:pathLst>
            </a:custGeom>
            <a:solidFill>
              <a:srgbClr val="EF4D7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7" name="object 5397"/>
            <p:cNvSpPr/>
            <p:nvPr/>
          </p:nvSpPr>
          <p:spPr>
            <a:xfrm>
              <a:off x="12250172" y="693082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0" y="355"/>
                  </a:lnTo>
                </a:path>
              </a:pathLst>
            </a:custGeom>
            <a:solidFill>
              <a:srgbClr val="EF49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8" name="object 5398"/>
            <p:cNvSpPr/>
            <p:nvPr/>
          </p:nvSpPr>
          <p:spPr>
            <a:xfrm>
              <a:off x="12261608" y="69319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79" y="0"/>
                  </a:moveTo>
                  <a:lnTo>
                    <a:pt x="723" y="126"/>
                  </a:lnTo>
                  <a:lnTo>
                    <a:pt x="355" y="266"/>
                  </a:lnTo>
                  <a:lnTo>
                    <a:pt x="0" y="419"/>
                  </a:lnTo>
                  <a:lnTo>
                    <a:pt x="254" y="558"/>
                  </a:lnTo>
                  <a:lnTo>
                    <a:pt x="787" y="863"/>
                  </a:lnTo>
                  <a:lnTo>
                    <a:pt x="990" y="27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399" name="object 5399"/>
            <p:cNvSpPr/>
            <p:nvPr/>
          </p:nvSpPr>
          <p:spPr>
            <a:xfrm>
              <a:off x="12238931" y="69501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46" y="0"/>
                  </a:moveTo>
                  <a:lnTo>
                    <a:pt x="800" y="495"/>
                  </a:lnTo>
                  <a:lnTo>
                    <a:pt x="0" y="850"/>
                  </a:lnTo>
                  <a:lnTo>
                    <a:pt x="711" y="1066"/>
                  </a:lnTo>
                  <a:lnTo>
                    <a:pt x="1257" y="1219"/>
                  </a:lnTo>
                  <a:lnTo>
                    <a:pt x="1841" y="1219"/>
                  </a:lnTo>
                  <a:lnTo>
                    <a:pt x="2400" y="1282"/>
                  </a:lnTo>
                  <a:lnTo>
                    <a:pt x="2387" y="1015"/>
                  </a:lnTo>
                  <a:lnTo>
                    <a:pt x="2451" y="723"/>
                  </a:lnTo>
                  <a:lnTo>
                    <a:pt x="2349" y="596"/>
                  </a:lnTo>
                  <a:lnTo>
                    <a:pt x="1892" y="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0" name="object 5400"/>
            <p:cNvSpPr/>
            <p:nvPr/>
          </p:nvSpPr>
          <p:spPr>
            <a:xfrm>
              <a:off x="12241499" y="69471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95" y="0"/>
                  </a:moveTo>
                  <a:lnTo>
                    <a:pt x="863" y="355"/>
                  </a:lnTo>
                  <a:lnTo>
                    <a:pt x="419" y="698"/>
                  </a:lnTo>
                  <a:lnTo>
                    <a:pt x="0" y="1041"/>
                  </a:lnTo>
                  <a:lnTo>
                    <a:pt x="914" y="1295"/>
                  </a:lnTo>
                  <a:lnTo>
                    <a:pt x="1803" y="1536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1" name="object 5401"/>
            <p:cNvSpPr/>
            <p:nvPr/>
          </p:nvSpPr>
          <p:spPr>
            <a:xfrm>
              <a:off x="12240991" y="69467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507" y="1511"/>
                  </a:lnTo>
                  <a:lnTo>
                    <a:pt x="927" y="1168"/>
                  </a:lnTo>
                  <a:lnTo>
                    <a:pt x="1371" y="825"/>
                  </a:lnTo>
                  <a:lnTo>
                    <a:pt x="180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2" name="object 5402"/>
            <p:cNvSpPr/>
            <p:nvPr/>
          </p:nvSpPr>
          <p:spPr>
            <a:xfrm>
              <a:off x="12239089" y="69444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03"/>
                  </a:lnTo>
                  <a:lnTo>
                    <a:pt x="355" y="16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3" name="object 5403"/>
            <p:cNvSpPr/>
            <p:nvPr/>
          </p:nvSpPr>
          <p:spPr>
            <a:xfrm>
              <a:off x="12254019" y="6949165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5089" y="3568"/>
                  </a:moveTo>
                  <a:lnTo>
                    <a:pt x="3476" y="3568"/>
                  </a:lnTo>
                  <a:lnTo>
                    <a:pt x="3413" y="3835"/>
                  </a:lnTo>
                  <a:lnTo>
                    <a:pt x="3083" y="3835"/>
                  </a:lnTo>
                  <a:lnTo>
                    <a:pt x="2778" y="4483"/>
                  </a:lnTo>
                  <a:lnTo>
                    <a:pt x="4467" y="6108"/>
                  </a:lnTo>
                  <a:lnTo>
                    <a:pt x="4975" y="5283"/>
                  </a:lnTo>
                  <a:lnTo>
                    <a:pt x="4604" y="4483"/>
                  </a:lnTo>
                  <a:lnTo>
                    <a:pt x="4671" y="4013"/>
                  </a:lnTo>
                  <a:lnTo>
                    <a:pt x="4838" y="3835"/>
                  </a:lnTo>
                  <a:lnTo>
                    <a:pt x="3197" y="3822"/>
                  </a:lnTo>
                  <a:lnTo>
                    <a:pt x="4850" y="3822"/>
                  </a:lnTo>
                  <a:lnTo>
                    <a:pt x="5089" y="3568"/>
                  </a:lnTo>
                  <a:close/>
                </a:path>
                <a:path w="14604" h="6350">
                  <a:moveTo>
                    <a:pt x="4886" y="0"/>
                  </a:moveTo>
                  <a:lnTo>
                    <a:pt x="3019" y="1384"/>
                  </a:lnTo>
                  <a:lnTo>
                    <a:pt x="886" y="2032"/>
                  </a:lnTo>
                  <a:lnTo>
                    <a:pt x="314" y="2222"/>
                  </a:lnTo>
                  <a:lnTo>
                    <a:pt x="218" y="2400"/>
                  </a:lnTo>
                  <a:lnTo>
                    <a:pt x="114" y="4318"/>
                  </a:lnTo>
                  <a:lnTo>
                    <a:pt x="0" y="5003"/>
                  </a:lnTo>
                  <a:lnTo>
                    <a:pt x="530" y="5867"/>
                  </a:lnTo>
                  <a:lnTo>
                    <a:pt x="898" y="4813"/>
                  </a:lnTo>
                  <a:lnTo>
                    <a:pt x="2327" y="4813"/>
                  </a:lnTo>
                  <a:lnTo>
                    <a:pt x="2778" y="4483"/>
                  </a:lnTo>
                  <a:lnTo>
                    <a:pt x="2473" y="4318"/>
                  </a:lnTo>
                  <a:lnTo>
                    <a:pt x="2157" y="4216"/>
                  </a:lnTo>
                  <a:lnTo>
                    <a:pt x="2079" y="3771"/>
                  </a:lnTo>
                  <a:lnTo>
                    <a:pt x="3143" y="3771"/>
                  </a:lnTo>
                  <a:lnTo>
                    <a:pt x="3337" y="3568"/>
                  </a:lnTo>
                  <a:lnTo>
                    <a:pt x="5089" y="3568"/>
                  </a:lnTo>
                  <a:lnTo>
                    <a:pt x="6270" y="2311"/>
                  </a:lnTo>
                  <a:lnTo>
                    <a:pt x="14271" y="2311"/>
                  </a:lnTo>
                  <a:lnTo>
                    <a:pt x="14202" y="1549"/>
                  </a:lnTo>
                  <a:lnTo>
                    <a:pt x="10538" y="1549"/>
                  </a:lnTo>
                  <a:lnTo>
                    <a:pt x="9242" y="1003"/>
                  </a:lnTo>
                  <a:lnTo>
                    <a:pt x="8582" y="685"/>
                  </a:lnTo>
                  <a:lnTo>
                    <a:pt x="7896" y="406"/>
                  </a:lnTo>
                  <a:lnTo>
                    <a:pt x="7236" y="101"/>
                  </a:lnTo>
                  <a:lnTo>
                    <a:pt x="4886" y="0"/>
                  </a:lnTo>
                  <a:close/>
                </a:path>
                <a:path w="14604" h="6350">
                  <a:moveTo>
                    <a:pt x="2327" y="4813"/>
                  </a:moveTo>
                  <a:lnTo>
                    <a:pt x="898" y="4813"/>
                  </a:lnTo>
                  <a:lnTo>
                    <a:pt x="2067" y="5003"/>
                  </a:lnTo>
                  <a:lnTo>
                    <a:pt x="2327" y="4813"/>
                  </a:lnTo>
                  <a:close/>
                </a:path>
                <a:path w="14604" h="6350">
                  <a:moveTo>
                    <a:pt x="14206" y="2578"/>
                  </a:moveTo>
                  <a:lnTo>
                    <a:pt x="10271" y="2578"/>
                  </a:lnTo>
                  <a:lnTo>
                    <a:pt x="11592" y="2959"/>
                  </a:lnTo>
                  <a:lnTo>
                    <a:pt x="12277" y="4114"/>
                  </a:lnTo>
                  <a:lnTo>
                    <a:pt x="13128" y="3276"/>
                  </a:lnTo>
                  <a:lnTo>
                    <a:pt x="13916" y="3162"/>
                  </a:lnTo>
                  <a:lnTo>
                    <a:pt x="14206" y="2578"/>
                  </a:lnTo>
                  <a:close/>
                </a:path>
                <a:path w="14604" h="6350">
                  <a:moveTo>
                    <a:pt x="3143" y="3771"/>
                  </a:moveTo>
                  <a:lnTo>
                    <a:pt x="2079" y="3771"/>
                  </a:lnTo>
                  <a:lnTo>
                    <a:pt x="3083" y="3835"/>
                  </a:lnTo>
                  <a:close/>
                </a:path>
                <a:path w="14604" h="6350">
                  <a:moveTo>
                    <a:pt x="14271" y="2311"/>
                  </a:moveTo>
                  <a:lnTo>
                    <a:pt x="6270" y="2311"/>
                  </a:lnTo>
                  <a:lnTo>
                    <a:pt x="7185" y="2400"/>
                  </a:lnTo>
                  <a:lnTo>
                    <a:pt x="7998" y="3670"/>
                  </a:lnTo>
                  <a:lnTo>
                    <a:pt x="9115" y="2882"/>
                  </a:lnTo>
                  <a:lnTo>
                    <a:pt x="10271" y="2578"/>
                  </a:lnTo>
                  <a:lnTo>
                    <a:pt x="14206" y="2578"/>
                  </a:lnTo>
                  <a:lnTo>
                    <a:pt x="14271" y="2311"/>
                  </a:lnTo>
                  <a:close/>
                </a:path>
                <a:path w="14604" h="6350">
                  <a:moveTo>
                    <a:pt x="12773" y="419"/>
                  </a:moveTo>
                  <a:lnTo>
                    <a:pt x="11566" y="508"/>
                  </a:lnTo>
                  <a:lnTo>
                    <a:pt x="10538" y="1549"/>
                  </a:lnTo>
                  <a:lnTo>
                    <a:pt x="14202" y="1549"/>
                  </a:lnTo>
                  <a:lnTo>
                    <a:pt x="14144" y="914"/>
                  </a:lnTo>
                  <a:lnTo>
                    <a:pt x="12773" y="419"/>
                  </a:lnTo>
                  <a:close/>
                </a:path>
              </a:pathLst>
            </a:custGeom>
            <a:solidFill>
              <a:srgbClr val="EE2D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4" name="object 5404"/>
            <p:cNvSpPr/>
            <p:nvPr/>
          </p:nvSpPr>
          <p:spPr>
            <a:xfrm>
              <a:off x="12259222" y="6939710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4127" y="0"/>
                  </a:moveTo>
                  <a:lnTo>
                    <a:pt x="647" y="2146"/>
                  </a:lnTo>
                  <a:lnTo>
                    <a:pt x="0" y="4470"/>
                  </a:lnTo>
                  <a:lnTo>
                    <a:pt x="1943" y="7886"/>
                  </a:lnTo>
                  <a:lnTo>
                    <a:pt x="2793" y="7442"/>
                  </a:lnTo>
                  <a:lnTo>
                    <a:pt x="3708" y="6438"/>
                  </a:lnTo>
                  <a:lnTo>
                    <a:pt x="4406" y="8496"/>
                  </a:lnTo>
                  <a:lnTo>
                    <a:pt x="4673" y="9093"/>
                  </a:lnTo>
                  <a:lnTo>
                    <a:pt x="5194" y="9893"/>
                  </a:lnTo>
                  <a:lnTo>
                    <a:pt x="4343" y="10045"/>
                  </a:lnTo>
                  <a:lnTo>
                    <a:pt x="4038" y="10452"/>
                  </a:lnTo>
                  <a:lnTo>
                    <a:pt x="5333" y="10998"/>
                  </a:lnTo>
                  <a:lnTo>
                    <a:pt x="6375" y="9956"/>
                  </a:lnTo>
                  <a:lnTo>
                    <a:pt x="7556" y="9867"/>
                  </a:lnTo>
                  <a:lnTo>
                    <a:pt x="7696" y="9563"/>
                  </a:lnTo>
                  <a:lnTo>
                    <a:pt x="6883" y="9347"/>
                  </a:lnTo>
                  <a:lnTo>
                    <a:pt x="6095" y="9067"/>
                  </a:lnTo>
                  <a:lnTo>
                    <a:pt x="5892" y="8102"/>
                  </a:lnTo>
                  <a:lnTo>
                    <a:pt x="5803" y="7785"/>
                  </a:lnTo>
                  <a:lnTo>
                    <a:pt x="5727" y="7416"/>
                  </a:lnTo>
                  <a:lnTo>
                    <a:pt x="5638" y="7099"/>
                  </a:lnTo>
                  <a:lnTo>
                    <a:pt x="4940" y="5600"/>
                  </a:lnTo>
                  <a:lnTo>
                    <a:pt x="4800" y="4241"/>
                  </a:lnTo>
                  <a:lnTo>
                    <a:pt x="6426" y="3213"/>
                  </a:lnTo>
                  <a:lnTo>
                    <a:pt x="6540" y="2895"/>
                  </a:lnTo>
                  <a:lnTo>
                    <a:pt x="6629" y="2743"/>
                  </a:lnTo>
                  <a:lnTo>
                    <a:pt x="6476" y="2667"/>
                  </a:lnTo>
                  <a:lnTo>
                    <a:pt x="6286" y="2603"/>
                  </a:lnTo>
                  <a:lnTo>
                    <a:pt x="6108" y="2514"/>
                  </a:lnTo>
                  <a:lnTo>
                    <a:pt x="5753" y="2540"/>
                  </a:lnTo>
                  <a:lnTo>
                    <a:pt x="5384" y="2514"/>
                  </a:lnTo>
                  <a:lnTo>
                    <a:pt x="2946" y="2870"/>
                  </a:lnTo>
                  <a:lnTo>
                    <a:pt x="3708" y="635"/>
                  </a:lnTo>
                  <a:lnTo>
                    <a:pt x="3936" y="31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831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5" name="object 5405"/>
            <p:cNvSpPr/>
            <p:nvPr/>
          </p:nvSpPr>
          <p:spPr>
            <a:xfrm>
              <a:off x="12262112" y="693880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8686" y="0"/>
                  </a:moveTo>
                  <a:lnTo>
                    <a:pt x="7073" y="342"/>
                  </a:lnTo>
                  <a:lnTo>
                    <a:pt x="5194" y="88"/>
                  </a:lnTo>
                  <a:lnTo>
                    <a:pt x="3568" y="1536"/>
                  </a:lnTo>
                  <a:lnTo>
                    <a:pt x="1676" y="1041"/>
                  </a:lnTo>
                  <a:lnTo>
                    <a:pt x="1536" y="965"/>
                  </a:lnTo>
                  <a:lnTo>
                    <a:pt x="1231" y="901"/>
                  </a:lnTo>
                  <a:lnTo>
                    <a:pt x="1041" y="1244"/>
                  </a:lnTo>
                  <a:lnTo>
                    <a:pt x="838" y="1536"/>
                  </a:lnTo>
                  <a:lnTo>
                    <a:pt x="698" y="1866"/>
                  </a:lnTo>
                  <a:lnTo>
                    <a:pt x="0" y="3733"/>
                  </a:lnTo>
                  <a:lnTo>
                    <a:pt x="2489" y="3416"/>
                  </a:lnTo>
                  <a:lnTo>
                    <a:pt x="2870" y="3441"/>
                  </a:lnTo>
                  <a:lnTo>
                    <a:pt x="3225" y="3416"/>
                  </a:lnTo>
                  <a:lnTo>
                    <a:pt x="3428" y="3035"/>
                  </a:lnTo>
                  <a:lnTo>
                    <a:pt x="3771" y="2895"/>
                  </a:lnTo>
                  <a:lnTo>
                    <a:pt x="4216" y="2959"/>
                  </a:lnTo>
                  <a:lnTo>
                    <a:pt x="4432" y="2641"/>
                  </a:lnTo>
                  <a:lnTo>
                    <a:pt x="4724" y="2565"/>
                  </a:lnTo>
                  <a:lnTo>
                    <a:pt x="5092" y="2717"/>
                  </a:lnTo>
                  <a:lnTo>
                    <a:pt x="5841" y="1765"/>
                  </a:lnTo>
                  <a:lnTo>
                    <a:pt x="6248" y="1752"/>
                  </a:lnTo>
                  <a:lnTo>
                    <a:pt x="6680" y="1816"/>
                  </a:lnTo>
                  <a:lnTo>
                    <a:pt x="7277" y="2070"/>
                  </a:lnTo>
                  <a:lnTo>
                    <a:pt x="8445" y="2641"/>
                  </a:lnTo>
                  <a:lnTo>
                    <a:pt x="9486" y="2336"/>
                  </a:lnTo>
                  <a:lnTo>
                    <a:pt x="8737" y="1600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6" name="object 5406"/>
            <p:cNvSpPr/>
            <p:nvPr/>
          </p:nvSpPr>
          <p:spPr>
            <a:xfrm>
              <a:off x="12260873" y="694613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070" y="0"/>
                  </a:moveTo>
                  <a:lnTo>
                    <a:pt x="1142" y="1016"/>
                  </a:lnTo>
                  <a:lnTo>
                    <a:pt x="292" y="1447"/>
                  </a:lnTo>
                  <a:lnTo>
                    <a:pt x="114" y="2019"/>
                  </a:lnTo>
                  <a:lnTo>
                    <a:pt x="0" y="2578"/>
                  </a:lnTo>
                  <a:lnTo>
                    <a:pt x="368" y="3124"/>
                  </a:lnTo>
                  <a:lnTo>
                    <a:pt x="1041" y="3429"/>
                  </a:lnTo>
                  <a:lnTo>
                    <a:pt x="1714" y="3721"/>
                  </a:lnTo>
                  <a:lnTo>
                    <a:pt x="2374" y="4025"/>
                  </a:lnTo>
                  <a:lnTo>
                    <a:pt x="2692" y="3606"/>
                  </a:lnTo>
                  <a:lnTo>
                    <a:pt x="3555" y="3467"/>
                  </a:lnTo>
                  <a:lnTo>
                    <a:pt x="3009" y="2667"/>
                  </a:lnTo>
                  <a:lnTo>
                    <a:pt x="2895" y="2362"/>
                  </a:lnTo>
                  <a:lnTo>
                    <a:pt x="2768" y="2070"/>
                  </a:lnTo>
                  <a:lnTo>
                    <a:pt x="2654" y="1765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D526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7" name="object 5407"/>
            <p:cNvSpPr/>
            <p:nvPr/>
          </p:nvSpPr>
          <p:spPr>
            <a:xfrm>
              <a:off x="12263793" y="693758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3670" y="0"/>
                  </a:moveTo>
                  <a:lnTo>
                    <a:pt x="3390" y="279"/>
                  </a:lnTo>
                  <a:lnTo>
                    <a:pt x="3086" y="304"/>
                  </a:lnTo>
                  <a:lnTo>
                    <a:pt x="2717" y="165"/>
                  </a:lnTo>
                  <a:lnTo>
                    <a:pt x="1092" y="1143"/>
                  </a:lnTo>
                  <a:lnTo>
                    <a:pt x="266" y="1612"/>
                  </a:lnTo>
                  <a:lnTo>
                    <a:pt x="215" y="1841"/>
                  </a:lnTo>
                  <a:lnTo>
                    <a:pt x="0" y="2247"/>
                  </a:lnTo>
                  <a:lnTo>
                    <a:pt x="1866" y="2743"/>
                  </a:lnTo>
                  <a:lnTo>
                    <a:pt x="3517" y="1295"/>
                  </a:lnTo>
                  <a:lnTo>
                    <a:pt x="5384" y="1549"/>
                  </a:lnTo>
                  <a:lnTo>
                    <a:pt x="5689" y="901"/>
                  </a:lnTo>
                  <a:lnTo>
                    <a:pt x="4940" y="457"/>
                  </a:lnTo>
                  <a:lnTo>
                    <a:pt x="4559" y="241"/>
                  </a:lnTo>
                  <a:lnTo>
                    <a:pt x="4368" y="101"/>
                  </a:lnTo>
                  <a:lnTo>
                    <a:pt x="4140" y="152"/>
                  </a:lnTo>
                  <a:lnTo>
                    <a:pt x="3898" y="11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F285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8" name="object 5408"/>
            <p:cNvSpPr/>
            <p:nvPr/>
          </p:nvSpPr>
          <p:spPr>
            <a:xfrm>
              <a:off x="12255262" y="694489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81" y="0"/>
                  </a:moveTo>
                  <a:lnTo>
                    <a:pt x="0" y="381"/>
                  </a:lnTo>
                  <a:lnTo>
                    <a:pt x="25" y="1130"/>
                  </a:lnTo>
                  <a:lnTo>
                    <a:pt x="50" y="1460"/>
                  </a:lnTo>
                  <a:lnTo>
                    <a:pt x="63" y="1955"/>
                  </a:lnTo>
                  <a:lnTo>
                    <a:pt x="1066" y="1701"/>
                  </a:lnTo>
                  <a:lnTo>
                    <a:pt x="1562" y="1295"/>
                  </a:lnTo>
                  <a:lnTo>
                    <a:pt x="1765" y="698"/>
                  </a:lnTo>
                  <a:lnTo>
                    <a:pt x="1752" y="254"/>
                  </a:lnTo>
                  <a:lnTo>
                    <a:pt x="1485" y="12"/>
                  </a:lnTo>
                  <a:lnTo>
                    <a:pt x="1117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09" name="object 5409"/>
            <p:cNvSpPr/>
            <p:nvPr/>
          </p:nvSpPr>
          <p:spPr>
            <a:xfrm>
              <a:off x="12250638" y="69521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63"/>
                  </a:lnTo>
                  <a:lnTo>
                    <a:pt x="203" y="35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0" name="object 5410"/>
            <p:cNvSpPr/>
            <p:nvPr/>
          </p:nvSpPr>
          <p:spPr>
            <a:xfrm>
              <a:off x="12255347" y="6956037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0083" y="0"/>
                  </a:moveTo>
                  <a:lnTo>
                    <a:pt x="10007" y="711"/>
                  </a:lnTo>
                  <a:lnTo>
                    <a:pt x="10033" y="1447"/>
                  </a:lnTo>
                  <a:lnTo>
                    <a:pt x="8902" y="1130"/>
                  </a:lnTo>
                  <a:lnTo>
                    <a:pt x="8115" y="952"/>
                  </a:lnTo>
                  <a:lnTo>
                    <a:pt x="7302" y="901"/>
                  </a:lnTo>
                  <a:lnTo>
                    <a:pt x="6489" y="774"/>
                  </a:lnTo>
                  <a:lnTo>
                    <a:pt x="4991" y="3174"/>
                  </a:lnTo>
                  <a:lnTo>
                    <a:pt x="4495" y="3365"/>
                  </a:lnTo>
                  <a:lnTo>
                    <a:pt x="2590" y="2222"/>
                  </a:lnTo>
                  <a:lnTo>
                    <a:pt x="2311" y="2755"/>
                  </a:lnTo>
                  <a:lnTo>
                    <a:pt x="1955" y="3174"/>
                  </a:lnTo>
                  <a:lnTo>
                    <a:pt x="1295" y="3225"/>
                  </a:lnTo>
                  <a:lnTo>
                    <a:pt x="0" y="4254"/>
                  </a:lnTo>
                  <a:lnTo>
                    <a:pt x="1397" y="4914"/>
                  </a:lnTo>
                  <a:lnTo>
                    <a:pt x="3009" y="4698"/>
                  </a:lnTo>
                  <a:lnTo>
                    <a:pt x="4699" y="6476"/>
                  </a:lnTo>
                  <a:lnTo>
                    <a:pt x="6794" y="4203"/>
                  </a:lnTo>
                  <a:lnTo>
                    <a:pt x="7454" y="3949"/>
                  </a:lnTo>
                  <a:lnTo>
                    <a:pt x="8216" y="3975"/>
                  </a:lnTo>
                  <a:lnTo>
                    <a:pt x="8648" y="3149"/>
                  </a:lnTo>
                  <a:lnTo>
                    <a:pt x="9296" y="2908"/>
                  </a:lnTo>
                  <a:lnTo>
                    <a:pt x="10160" y="3263"/>
                  </a:lnTo>
                  <a:lnTo>
                    <a:pt x="10744" y="2870"/>
                  </a:lnTo>
                  <a:lnTo>
                    <a:pt x="11290" y="3009"/>
                  </a:lnTo>
                  <a:lnTo>
                    <a:pt x="11836" y="3263"/>
                  </a:lnTo>
                  <a:lnTo>
                    <a:pt x="12484" y="3517"/>
                  </a:lnTo>
                  <a:lnTo>
                    <a:pt x="11760" y="1574"/>
                  </a:lnTo>
                  <a:lnTo>
                    <a:pt x="11252" y="1015"/>
                  </a:lnTo>
                  <a:lnTo>
                    <a:pt x="10845" y="304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D6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1" name="object 5411"/>
            <p:cNvSpPr/>
            <p:nvPr/>
          </p:nvSpPr>
          <p:spPr>
            <a:xfrm>
              <a:off x="12261500" y="695174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793" y="0"/>
                  </a:moveTo>
                  <a:lnTo>
                    <a:pt x="1625" y="317"/>
                  </a:lnTo>
                  <a:lnTo>
                    <a:pt x="533" y="1104"/>
                  </a:lnTo>
                  <a:lnTo>
                    <a:pt x="0" y="2400"/>
                  </a:lnTo>
                  <a:lnTo>
                    <a:pt x="1435" y="3784"/>
                  </a:lnTo>
                  <a:lnTo>
                    <a:pt x="330" y="5067"/>
                  </a:lnTo>
                  <a:lnTo>
                    <a:pt x="1142" y="5181"/>
                  </a:lnTo>
                  <a:lnTo>
                    <a:pt x="1968" y="5232"/>
                  </a:lnTo>
                  <a:lnTo>
                    <a:pt x="2768" y="5422"/>
                  </a:lnTo>
                  <a:lnTo>
                    <a:pt x="3873" y="5727"/>
                  </a:lnTo>
                  <a:lnTo>
                    <a:pt x="3848" y="5003"/>
                  </a:lnTo>
                  <a:lnTo>
                    <a:pt x="3924" y="4279"/>
                  </a:lnTo>
                  <a:lnTo>
                    <a:pt x="3276" y="2959"/>
                  </a:lnTo>
                  <a:lnTo>
                    <a:pt x="3479" y="1663"/>
                  </a:lnTo>
                  <a:lnTo>
                    <a:pt x="4127" y="38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2" name="object 5412"/>
            <p:cNvSpPr/>
            <p:nvPr/>
          </p:nvSpPr>
          <p:spPr>
            <a:xfrm>
              <a:off x="12234661" y="69377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65" y="0"/>
                  </a:moveTo>
                  <a:lnTo>
                    <a:pt x="1028" y="38"/>
                  </a:lnTo>
                  <a:lnTo>
                    <a:pt x="419" y="292"/>
                  </a:lnTo>
                  <a:lnTo>
                    <a:pt x="0" y="914"/>
                  </a:lnTo>
                  <a:lnTo>
                    <a:pt x="952" y="1346"/>
                  </a:lnTo>
                  <a:lnTo>
                    <a:pt x="1435" y="838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3" name="object 5413"/>
            <p:cNvSpPr/>
            <p:nvPr/>
          </p:nvSpPr>
          <p:spPr>
            <a:xfrm>
              <a:off x="12243689" y="693400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990" y="317"/>
                  </a:moveTo>
                  <a:lnTo>
                    <a:pt x="749" y="203"/>
                  </a:lnTo>
                  <a:lnTo>
                    <a:pt x="546" y="101"/>
                  </a:lnTo>
                  <a:lnTo>
                    <a:pt x="304" y="0"/>
                  </a:lnTo>
                  <a:lnTo>
                    <a:pt x="228" y="215"/>
                  </a:lnTo>
                  <a:lnTo>
                    <a:pt x="101" y="431"/>
                  </a:lnTo>
                  <a:lnTo>
                    <a:pt x="0" y="660"/>
                  </a:lnTo>
                  <a:lnTo>
                    <a:pt x="342" y="533"/>
                  </a:lnTo>
                  <a:lnTo>
                    <a:pt x="990" y="317"/>
                  </a:lnTo>
                  <a:close/>
                </a:path>
                <a:path w="1270" h="3175">
                  <a:moveTo>
                    <a:pt x="1054" y="1943"/>
                  </a:moveTo>
                  <a:lnTo>
                    <a:pt x="749" y="1917"/>
                  </a:lnTo>
                  <a:lnTo>
                    <a:pt x="558" y="2044"/>
                  </a:lnTo>
                  <a:lnTo>
                    <a:pt x="584" y="2298"/>
                  </a:lnTo>
                  <a:lnTo>
                    <a:pt x="685" y="2501"/>
                  </a:lnTo>
                  <a:lnTo>
                    <a:pt x="952" y="2171"/>
                  </a:lnTo>
                  <a:lnTo>
                    <a:pt x="1054" y="1943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4" name="object 5414"/>
            <p:cNvSpPr/>
            <p:nvPr/>
          </p:nvSpPr>
          <p:spPr>
            <a:xfrm>
              <a:off x="12270653" y="6961690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09" h="7620">
                  <a:moveTo>
                    <a:pt x="6248" y="4495"/>
                  </a:moveTo>
                  <a:lnTo>
                    <a:pt x="5406" y="4838"/>
                  </a:lnTo>
                  <a:lnTo>
                    <a:pt x="5306" y="5613"/>
                  </a:lnTo>
                  <a:lnTo>
                    <a:pt x="6219" y="5994"/>
                  </a:lnTo>
                  <a:lnTo>
                    <a:pt x="7124" y="6400"/>
                  </a:lnTo>
                  <a:lnTo>
                    <a:pt x="8242" y="6502"/>
                  </a:lnTo>
                  <a:lnTo>
                    <a:pt x="9296" y="6743"/>
                  </a:lnTo>
                  <a:lnTo>
                    <a:pt x="9842" y="6959"/>
                  </a:lnTo>
                  <a:lnTo>
                    <a:pt x="10388" y="7086"/>
                  </a:lnTo>
                  <a:lnTo>
                    <a:pt x="10934" y="6718"/>
                  </a:lnTo>
                  <a:lnTo>
                    <a:pt x="11111" y="6299"/>
                  </a:lnTo>
                  <a:lnTo>
                    <a:pt x="10032" y="6299"/>
                  </a:lnTo>
                  <a:lnTo>
                    <a:pt x="9668" y="5664"/>
                  </a:lnTo>
                  <a:lnTo>
                    <a:pt x="9753" y="5422"/>
                  </a:lnTo>
                  <a:lnTo>
                    <a:pt x="10037" y="5092"/>
                  </a:lnTo>
                  <a:lnTo>
                    <a:pt x="6540" y="5092"/>
                  </a:lnTo>
                  <a:lnTo>
                    <a:pt x="6299" y="4991"/>
                  </a:lnTo>
                  <a:lnTo>
                    <a:pt x="6248" y="4495"/>
                  </a:lnTo>
                  <a:close/>
                </a:path>
                <a:path w="16509" h="7620">
                  <a:moveTo>
                    <a:pt x="10718" y="5867"/>
                  </a:moveTo>
                  <a:lnTo>
                    <a:pt x="10032" y="6299"/>
                  </a:lnTo>
                  <a:lnTo>
                    <a:pt x="11111" y="6299"/>
                  </a:lnTo>
                  <a:lnTo>
                    <a:pt x="11239" y="5994"/>
                  </a:lnTo>
                  <a:lnTo>
                    <a:pt x="10718" y="5867"/>
                  </a:lnTo>
                  <a:close/>
                </a:path>
                <a:path w="16509" h="7620">
                  <a:moveTo>
                    <a:pt x="3492" y="0"/>
                  </a:moveTo>
                  <a:lnTo>
                    <a:pt x="2527" y="355"/>
                  </a:lnTo>
                  <a:lnTo>
                    <a:pt x="1817" y="1409"/>
                  </a:lnTo>
                  <a:lnTo>
                    <a:pt x="1739" y="3441"/>
                  </a:lnTo>
                  <a:lnTo>
                    <a:pt x="0" y="4038"/>
                  </a:lnTo>
                  <a:lnTo>
                    <a:pt x="50" y="5664"/>
                  </a:lnTo>
                  <a:lnTo>
                    <a:pt x="1396" y="6210"/>
                  </a:lnTo>
                  <a:lnTo>
                    <a:pt x="1701" y="5638"/>
                  </a:lnTo>
                  <a:lnTo>
                    <a:pt x="2324" y="4305"/>
                  </a:lnTo>
                  <a:lnTo>
                    <a:pt x="2146" y="4102"/>
                  </a:lnTo>
                  <a:lnTo>
                    <a:pt x="2133" y="3721"/>
                  </a:lnTo>
                  <a:lnTo>
                    <a:pt x="2324" y="3619"/>
                  </a:lnTo>
                  <a:lnTo>
                    <a:pt x="2709" y="3606"/>
                  </a:lnTo>
                  <a:lnTo>
                    <a:pt x="3967" y="3136"/>
                  </a:lnTo>
                  <a:lnTo>
                    <a:pt x="4902" y="2755"/>
                  </a:lnTo>
                  <a:lnTo>
                    <a:pt x="15487" y="2755"/>
                  </a:lnTo>
                  <a:lnTo>
                    <a:pt x="16062" y="2209"/>
                  </a:lnTo>
                  <a:lnTo>
                    <a:pt x="6527" y="2209"/>
                  </a:lnTo>
                  <a:lnTo>
                    <a:pt x="5949" y="1600"/>
                  </a:lnTo>
                  <a:lnTo>
                    <a:pt x="5910" y="1409"/>
                  </a:lnTo>
                  <a:lnTo>
                    <a:pt x="6172" y="1206"/>
                  </a:lnTo>
                  <a:lnTo>
                    <a:pt x="6807" y="1206"/>
                  </a:lnTo>
                  <a:lnTo>
                    <a:pt x="6761" y="838"/>
                  </a:lnTo>
                  <a:lnTo>
                    <a:pt x="6337" y="508"/>
                  </a:lnTo>
                  <a:lnTo>
                    <a:pt x="6057" y="368"/>
                  </a:lnTo>
                  <a:lnTo>
                    <a:pt x="4203" y="355"/>
                  </a:lnTo>
                  <a:lnTo>
                    <a:pt x="3492" y="0"/>
                  </a:lnTo>
                  <a:close/>
                </a:path>
                <a:path w="16509" h="7620">
                  <a:moveTo>
                    <a:pt x="10508" y="4546"/>
                  </a:moveTo>
                  <a:lnTo>
                    <a:pt x="7327" y="4546"/>
                  </a:lnTo>
                  <a:lnTo>
                    <a:pt x="7251" y="4838"/>
                  </a:lnTo>
                  <a:lnTo>
                    <a:pt x="6934" y="4838"/>
                  </a:lnTo>
                  <a:lnTo>
                    <a:pt x="6540" y="5092"/>
                  </a:lnTo>
                  <a:lnTo>
                    <a:pt x="10037" y="5092"/>
                  </a:lnTo>
                  <a:lnTo>
                    <a:pt x="10256" y="4838"/>
                  </a:lnTo>
                  <a:lnTo>
                    <a:pt x="7251" y="4838"/>
                  </a:lnTo>
                  <a:lnTo>
                    <a:pt x="7048" y="4813"/>
                  </a:lnTo>
                  <a:lnTo>
                    <a:pt x="10289" y="4800"/>
                  </a:lnTo>
                  <a:lnTo>
                    <a:pt x="10508" y="4546"/>
                  </a:lnTo>
                  <a:close/>
                </a:path>
                <a:path w="16509" h="7620">
                  <a:moveTo>
                    <a:pt x="15487" y="2755"/>
                  </a:moveTo>
                  <a:lnTo>
                    <a:pt x="4902" y="2755"/>
                  </a:lnTo>
                  <a:lnTo>
                    <a:pt x="5774" y="3136"/>
                  </a:lnTo>
                  <a:lnTo>
                    <a:pt x="6248" y="4495"/>
                  </a:lnTo>
                  <a:lnTo>
                    <a:pt x="6921" y="4813"/>
                  </a:lnTo>
                  <a:lnTo>
                    <a:pt x="7188" y="4546"/>
                  </a:lnTo>
                  <a:lnTo>
                    <a:pt x="10508" y="4546"/>
                  </a:lnTo>
                  <a:lnTo>
                    <a:pt x="11722" y="3136"/>
                  </a:lnTo>
                  <a:lnTo>
                    <a:pt x="15086" y="3136"/>
                  </a:lnTo>
                  <a:lnTo>
                    <a:pt x="15487" y="2755"/>
                  </a:lnTo>
                  <a:close/>
                </a:path>
                <a:path w="16509" h="7620">
                  <a:moveTo>
                    <a:pt x="2674" y="3619"/>
                  </a:moveTo>
                  <a:lnTo>
                    <a:pt x="2324" y="3619"/>
                  </a:lnTo>
                  <a:lnTo>
                    <a:pt x="2603" y="3644"/>
                  </a:lnTo>
                  <a:close/>
                </a:path>
                <a:path w="16509" h="7620">
                  <a:moveTo>
                    <a:pt x="15086" y="3136"/>
                  </a:moveTo>
                  <a:lnTo>
                    <a:pt x="11722" y="3136"/>
                  </a:lnTo>
                  <a:lnTo>
                    <a:pt x="14592" y="3606"/>
                  </a:lnTo>
                  <a:lnTo>
                    <a:pt x="15086" y="3136"/>
                  </a:lnTo>
                  <a:close/>
                </a:path>
                <a:path w="16509" h="7620">
                  <a:moveTo>
                    <a:pt x="8000" y="1689"/>
                  </a:moveTo>
                  <a:lnTo>
                    <a:pt x="6527" y="2209"/>
                  </a:lnTo>
                  <a:lnTo>
                    <a:pt x="16062" y="2209"/>
                  </a:lnTo>
                  <a:lnTo>
                    <a:pt x="16382" y="1905"/>
                  </a:lnTo>
                  <a:lnTo>
                    <a:pt x="9651" y="1905"/>
                  </a:lnTo>
                  <a:lnTo>
                    <a:pt x="8000" y="1689"/>
                  </a:lnTo>
                  <a:close/>
                </a:path>
                <a:path w="16509" h="7620">
                  <a:moveTo>
                    <a:pt x="11074" y="1092"/>
                  </a:moveTo>
                  <a:lnTo>
                    <a:pt x="9651" y="1905"/>
                  </a:lnTo>
                  <a:lnTo>
                    <a:pt x="16382" y="1905"/>
                  </a:lnTo>
                  <a:lnTo>
                    <a:pt x="16316" y="1689"/>
                  </a:lnTo>
                  <a:lnTo>
                    <a:pt x="12191" y="1689"/>
                  </a:lnTo>
                  <a:lnTo>
                    <a:pt x="11074" y="1092"/>
                  </a:lnTo>
                  <a:close/>
                </a:path>
                <a:path w="16509" h="7620">
                  <a:moveTo>
                    <a:pt x="13246" y="914"/>
                  </a:moveTo>
                  <a:lnTo>
                    <a:pt x="12191" y="1689"/>
                  </a:lnTo>
                  <a:lnTo>
                    <a:pt x="16316" y="1689"/>
                  </a:lnTo>
                  <a:lnTo>
                    <a:pt x="16257" y="1498"/>
                  </a:lnTo>
                  <a:lnTo>
                    <a:pt x="14922" y="1498"/>
                  </a:lnTo>
                  <a:lnTo>
                    <a:pt x="14350" y="939"/>
                  </a:lnTo>
                  <a:lnTo>
                    <a:pt x="13246" y="914"/>
                  </a:lnTo>
                  <a:close/>
                </a:path>
                <a:path w="16509" h="7620">
                  <a:moveTo>
                    <a:pt x="6807" y="1206"/>
                  </a:moveTo>
                  <a:lnTo>
                    <a:pt x="6172" y="1206"/>
                  </a:lnTo>
                  <a:lnTo>
                    <a:pt x="6489" y="1409"/>
                  </a:lnTo>
                  <a:lnTo>
                    <a:pt x="6819" y="1536"/>
                  </a:lnTo>
                  <a:lnTo>
                    <a:pt x="6807" y="1206"/>
                  </a:lnTo>
                  <a:close/>
                </a:path>
                <a:path w="16509" h="7620">
                  <a:moveTo>
                    <a:pt x="16052" y="838"/>
                  </a:moveTo>
                  <a:lnTo>
                    <a:pt x="14922" y="1498"/>
                  </a:lnTo>
                  <a:lnTo>
                    <a:pt x="16257" y="1498"/>
                  </a:lnTo>
                  <a:lnTo>
                    <a:pt x="16052" y="838"/>
                  </a:lnTo>
                  <a:close/>
                </a:path>
                <a:path w="16509" h="7620">
                  <a:moveTo>
                    <a:pt x="5029" y="215"/>
                  </a:moveTo>
                  <a:lnTo>
                    <a:pt x="4229" y="368"/>
                  </a:lnTo>
                  <a:lnTo>
                    <a:pt x="6057" y="368"/>
                  </a:lnTo>
                  <a:lnTo>
                    <a:pt x="5803" y="241"/>
                  </a:lnTo>
                  <a:lnTo>
                    <a:pt x="5029" y="215"/>
                  </a:lnTo>
                  <a:close/>
                </a:path>
              </a:pathLst>
            </a:custGeom>
            <a:solidFill>
              <a:srgbClr val="F16D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5" name="object 5415"/>
            <p:cNvSpPr/>
            <p:nvPr/>
          </p:nvSpPr>
          <p:spPr>
            <a:xfrm>
              <a:off x="12255873" y="6967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6" y="0"/>
                  </a:moveTo>
                  <a:lnTo>
                    <a:pt x="50" y="0"/>
                  </a:lnTo>
                  <a:lnTo>
                    <a:pt x="0" y="253"/>
                  </a:lnTo>
                  <a:lnTo>
                    <a:pt x="241" y="304"/>
                  </a:lnTo>
                  <a:lnTo>
                    <a:pt x="406" y="6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6" name="object 5416"/>
            <p:cNvSpPr/>
            <p:nvPr/>
          </p:nvSpPr>
          <p:spPr>
            <a:xfrm>
              <a:off x="12258616" y="68533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65" y="0"/>
                  </a:moveTo>
                  <a:lnTo>
                    <a:pt x="406" y="215"/>
                  </a:lnTo>
                  <a:lnTo>
                    <a:pt x="342" y="419"/>
                  </a:lnTo>
                  <a:lnTo>
                    <a:pt x="0" y="1270"/>
                  </a:lnTo>
                  <a:lnTo>
                    <a:pt x="342" y="2019"/>
                  </a:lnTo>
                  <a:lnTo>
                    <a:pt x="1041" y="2540"/>
                  </a:lnTo>
                  <a:lnTo>
                    <a:pt x="1346" y="2806"/>
                  </a:lnTo>
                  <a:lnTo>
                    <a:pt x="1663" y="2540"/>
                  </a:lnTo>
                  <a:lnTo>
                    <a:pt x="1701" y="2006"/>
                  </a:lnTo>
                  <a:lnTo>
                    <a:pt x="1600" y="1409"/>
                  </a:lnTo>
                  <a:lnTo>
                    <a:pt x="2501" y="444"/>
                  </a:lnTo>
                  <a:lnTo>
                    <a:pt x="1219" y="8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7" name="object 5417"/>
            <p:cNvSpPr/>
            <p:nvPr/>
          </p:nvSpPr>
          <p:spPr>
            <a:xfrm>
              <a:off x="12254420" y="685515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55" y="0"/>
                  </a:moveTo>
                  <a:lnTo>
                    <a:pt x="0" y="266"/>
                  </a:lnTo>
                  <a:lnTo>
                    <a:pt x="304" y="266"/>
                  </a:lnTo>
                  <a:lnTo>
                    <a:pt x="355" y="0"/>
                  </a:lnTo>
                  <a:close/>
                </a:path>
                <a:path w="3175" h="8254">
                  <a:moveTo>
                    <a:pt x="2692" y="7366"/>
                  </a:moveTo>
                  <a:lnTo>
                    <a:pt x="2578" y="7200"/>
                  </a:lnTo>
                  <a:lnTo>
                    <a:pt x="2425" y="7315"/>
                  </a:lnTo>
                  <a:lnTo>
                    <a:pt x="2324" y="7543"/>
                  </a:lnTo>
                  <a:lnTo>
                    <a:pt x="2222" y="7759"/>
                  </a:lnTo>
                  <a:lnTo>
                    <a:pt x="2374" y="7645"/>
                  </a:lnTo>
                  <a:lnTo>
                    <a:pt x="2565" y="7518"/>
                  </a:lnTo>
                  <a:lnTo>
                    <a:pt x="2692" y="7366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8" name="object 5418"/>
            <p:cNvSpPr/>
            <p:nvPr/>
          </p:nvSpPr>
          <p:spPr>
            <a:xfrm>
              <a:off x="12253535" y="68609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17" y="0"/>
                  </a:moveTo>
                  <a:lnTo>
                    <a:pt x="38" y="749"/>
                  </a:lnTo>
                  <a:lnTo>
                    <a:pt x="63" y="1003"/>
                  </a:lnTo>
                  <a:lnTo>
                    <a:pt x="850" y="1422"/>
                  </a:lnTo>
                  <a:lnTo>
                    <a:pt x="1092" y="838"/>
                  </a:lnTo>
                  <a:lnTo>
                    <a:pt x="1397" y="406"/>
                  </a:lnTo>
                  <a:lnTo>
                    <a:pt x="889" y="26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19" name="object 5419"/>
            <p:cNvSpPr/>
            <p:nvPr/>
          </p:nvSpPr>
          <p:spPr>
            <a:xfrm>
              <a:off x="12271163" y="6872865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3543" y="0"/>
                  </a:moveTo>
                  <a:lnTo>
                    <a:pt x="3441" y="241"/>
                  </a:lnTo>
                  <a:lnTo>
                    <a:pt x="3314" y="444"/>
                  </a:lnTo>
                  <a:lnTo>
                    <a:pt x="3213" y="673"/>
                  </a:lnTo>
                  <a:lnTo>
                    <a:pt x="3086" y="1142"/>
                  </a:lnTo>
                  <a:lnTo>
                    <a:pt x="3543" y="1892"/>
                  </a:lnTo>
                  <a:lnTo>
                    <a:pt x="2603" y="2019"/>
                  </a:lnTo>
                  <a:lnTo>
                    <a:pt x="1765" y="2565"/>
                  </a:lnTo>
                  <a:lnTo>
                    <a:pt x="1054" y="2082"/>
                  </a:lnTo>
                  <a:lnTo>
                    <a:pt x="304" y="1739"/>
                  </a:lnTo>
                  <a:lnTo>
                    <a:pt x="88" y="2197"/>
                  </a:lnTo>
                  <a:lnTo>
                    <a:pt x="0" y="2425"/>
                  </a:lnTo>
                  <a:lnTo>
                    <a:pt x="1003" y="3238"/>
                  </a:lnTo>
                  <a:lnTo>
                    <a:pt x="2908" y="3594"/>
                  </a:lnTo>
                  <a:lnTo>
                    <a:pt x="1333" y="5689"/>
                  </a:lnTo>
                  <a:lnTo>
                    <a:pt x="939" y="6184"/>
                  </a:lnTo>
                  <a:lnTo>
                    <a:pt x="2286" y="7238"/>
                  </a:lnTo>
                  <a:lnTo>
                    <a:pt x="2146" y="8267"/>
                  </a:lnTo>
                  <a:lnTo>
                    <a:pt x="3340" y="8635"/>
                  </a:lnTo>
                  <a:lnTo>
                    <a:pt x="4330" y="9817"/>
                  </a:lnTo>
                  <a:lnTo>
                    <a:pt x="5765" y="9143"/>
                  </a:lnTo>
                  <a:lnTo>
                    <a:pt x="6096" y="8483"/>
                  </a:lnTo>
                  <a:lnTo>
                    <a:pt x="4914" y="7975"/>
                  </a:lnTo>
                  <a:lnTo>
                    <a:pt x="5384" y="7416"/>
                  </a:lnTo>
                  <a:lnTo>
                    <a:pt x="6045" y="6832"/>
                  </a:lnTo>
                  <a:lnTo>
                    <a:pt x="4394" y="4368"/>
                  </a:lnTo>
                  <a:lnTo>
                    <a:pt x="4864" y="2641"/>
                  </a:lnTo>
                  <a:lnTo>
                    <a:pt x="5143" y="1549"/>
                  </a:lnTo>
                  <a:lnTo>
                    <a:pt x="4660" y="533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0" name="object 5420"/>
            <p:cNvSpPr/>
            <p:nvPr/>
          </p:nvSpPr>
          <p:spPr>
            <a:xfrm>
              <a:off x="12280135" y="6873914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3797" y="0"/>
                  </a:moveTo>
                  <a:lnTo>
                    <a:pt x="3263" y="381"/>
                  </a:lnTo>
                  <a:lnTo>
                    <a:pt x="2705" y="266"/>
                  </a:lnTo>
                  <a:lnTo>
                    <a:pt x="2158" y="25"/>
                  </a:lnTo>
                  <a:lnTo>
                    <a:pt x="1168" y="406"/>
                  </a:lnTo>
                  <a:lnTo>
                    <a:pt x="558" y="1727"/>
                  </a:lnTo>
                  <a:lnTo>
                    <a:pt x="444" y="2501"/>
                  </a:lnTo>
                  <a:lnTo>
                    <a:pt x="253" y="4025"/>
                  </a:lnTo>
                  <a:lnTo>
                    <a:pt x="190" y="4267"/>
                  </a:lnTo>
                  <a:lnTo>
                    <a:pt x="0" y="4711"/>
                  </a:lnTo>
                  <a:lnTo>
                    <a:pt x="647" y="4927"/>
                  </a:lnTo>
                  <a:lnTo>
                    <a:pt x="965" y="5016"/>
                  </a:lnTo>
                  <a:lnTo>
                    <a:pt x="1142" y="3556"/>
                  </a:lnTo>
                  <a:lnTo>
                    <a:pt x="1219" y="1663"/>
                  </a:lnTo>
                  <a:lnTo>
                    <a:pt x="3149" y="1854"/>
                  </a:lnTo>
                  <a:lnTo>
                    <a:pt x="4787" y="1981"/>
                  </a:lnTo>
                  <a:lnTo>
                    <a:pt x="5118" y="3771"/>
                  </a:lnTo>
                  <a:lnTo>
                    <a:pt x="5245" y="5283"/>
                  </a:lnTo>
                  <a:lnTo>
                    <a:pt x="5270" y="5905"/>
                  </a:lnTo>
                  <a:lnTo>
                    <a:pt x="5270" y="6515"/>
                  </a:lnTo>
                  <a:lnTo>
                    <a:pt x="5041" y="8318"/>
                  </a:lnTo>
                  <a:lnTo>
                    <a:pt x="4267" y="8864"/>
                  </a:lnTo>
                  <a:lnTo>
                    <a:pt x="3149" y="8534"/>
                  </a:lnTo>
                  <a:lnTo>
                    <a:pt x="2463" y="8369"/>
                  </a:lnTo>
                  <a:lnTo>
                    <a:pt x="1866" y="7848"/>
                  </a:lnTo>
                  <a:lnTo>
                    <a:pt x="1257" y="7480"/>
                  </a:lnTo>
                  <a:lnTo>
                    <a:pt x="761" y="8305"/>
                  </a:lnTo>
                  <a:lnTo>
                    <a:pt x="457" y="8966"/>
                  </a:lnTo>
                  <a:lnTo>
                    <a:pt x="901" y="9182"/>
                  </a:lnTo>
                  <a:lnTo>
                    <a:pt x="1142" y="9271"/>
                  </a:lnTo>
                  <a:lnTo>
                    <a:pt x="2565" y="8623"/>
                  </a:lnTo>
                  <a:lnTo>
                    <a:pt x="3568" y="9804"/>
                  </a:lnTo>
                  <a:lnTo>
                    <a:pt x="4762" y="10147"/>
                  </a:lnTo>
                  <a:lnTo>
                    <a:pt x="4889" y="9931"/>
                  </a:lnTo>
                  <a:lnTo>
                    <a:pt x="5753" y="8166"/>
                  </a:lnTo>
                  <a:lnTo>
                    <a:pt x="6642" y="5867"/>
                  </a:lnTo>
                  <a:lnTo>
                    <a:pt x="8039" y="3733"/>
                  </a:lnTo>
                  <a:lnTo>
                    <a:pt x="8102" y="1168"/>
                  </a:lnTo>
                  <a:lnTo>
                    <a:pt x="7708" y="1422"/>
                  </a:lnTo>
                  <a:lnTo>
                    <a:pt x="7289" y="1625"/>
                  </a:lnTo>
                  <a:lnTo>
                    <a:pt x="6908" y="1917"/>
                  </a:lnTo>
                  <a:lnTo>
                    <a:pt x="5867" y="2806"/>
                  </a:lnTo>
                  <a:lnTo>
                    <a:pt x="5219" y="2463"/>
                  </a:lnTo>
                  <a:lnTo>
                    <a:pt x="4597" y="622"/>
                  </a:lnTo>
                  <a:lnTo>
                    <a:pt x="4457" y="304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1" name="object 5421"/>
            <p:cNvSpPr/>
            <p:nvPr/>
          </p:nvSpPr>
          <p:spPr>
            <a:xfrm>
              <a:off x="12278333" y="686891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3327" y="0"/>
                  </a:moveTo>
                  <a:lnTo>
                    <a:pt x="1219" y="787"/>
                  </a:lnTo>
                  <a:lnTo>
                    <a:pt x="673" y="965"/>
                  </a:lnTo>
                  <a:lnTo>
                    <a:pt x="0" y="1206"/>
                  </a:lnTo>
                  <a:lnTo>
                    <a:pt x="165" y="2705"/>
                  </a:lnTo>
                  <a:lnTo>
                    <a:pt x="711" y="3416"/>
                  </a:lnTo>
                  <a:lnTo>
                    <a:pt x="1473" y="3289"/>
                  </a:lnTo>
                  <a:lnTo>
                    <a:pt x="2870" y="3009"/>
                  </a:lnTo>
                  <a:lnTo>
                    <a:pt x="4076" y="3301"/>
                  </a:lnTo>
                  <a:lnTo>
                    <a:pt x="5270" y="3911"/>
                  </a:lnTo>
                  <a:lnTo>
                    <a:pt x="5816" y="3606"/>
                  </a:lnTo>
                  <a:lnTo>
                    <a:pt x="6349" y="3809"/>
                  </a:lnTo>
                  <a:lnTo>
                    <a:pt x="6857" y="4051"/>
                  </a:lnTo>
                  <a:lnTo>
                    <a:pt x="7213" y="3606"/>
                  </a:lnTo>
                  <a:lnTo>
                    <a:pt x="7861" y="3213"/>
                  </a:lnTo>
                  <a:lnTo>
                    <a:pt x="7327" y="2539"/>
                  </a:lnTo>
                  <a:lnTo>
                    <a:pt x="5968" y="761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F05F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2" name="object 5422"/>
            <p:cNvSpPr/>
            <p:nvPr/>
          </p:nvSpPr>
          <p:spPr>
            <a:xfrm>
              <a:off x="12271081" y="686576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84" y="0"/>
                  </a:moveTo>
                  <a:lnTo>
                    <a:pt x="3251" y="673"/>
                  </a:lnTo>
                  <a:lnTo>
                    <a:pt x="3416" y="1968"/>
                  </a:lnTo>
                  <a:lnTo>
                    <a:pt x="2819" y="2362"/>
                  </a:lnTo>
                  <a:lnTo>
                    <a:pt x="101" y="3390"/>
                  </a:lnTo>
                  <a:lnTo>
                    <a:pt x="0" y="3644"/>
                  </a:lnTo>
                  <a:lnTo>
                    <a:pt x="1358" y="5118"/>
                  </a:lnTo>
                  <a:lnTo>
                    <a:pt x="1651" y="5461"/>
                  </a:lnTo>
                  <a:lnTo>
                    <a:pt x="2184" y="5600"/>
                  </a:lnTo>
                  <a:lnTo>
                    <a:pt x="2590" y="5816"/>
                  </a:lnTo>
                  <a:lnTo>
                    <a:pt x="3111" y="5422"/>
                  </a:lnTo>
                  <a:lnTo>
                    <a:pt x="3670" y="5537"/>
                  </a:lnTo>
                  <a:lnTo>
                    <a:pt x="4241" y="5765"/>
                  </a:lnTo>
                  <a:lnTo>
                    <a:pt x="4559" y="4254"/>
                  </a:lnTo>
                  <a:lnTo>
                    <a:pt x="3644" y="2590"/>
                  </a:lnTo>
                  <a:lnTo>
                    <a:pt x="4749" y="1155"/>
                  </a:lnTo>
                  <a:lnTo>
                    <a:pt x="4406" y="800"/>
                  </a:lnTo>
                  <a:lnTo>
                    <a:pt x="4152" y="25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3" name="object 5423"/>
            <p:cNvSpPr/>
            <p:nvPr/>
          </p:nvSpPr>
          <p:spPr>
            <a:xfrm>
              <a:off x="12287002" y="686679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349" y="0"/>
                  </a:moveTo>
                  <a:lnTo>
                    <a:pt x="1739" y="355"/>
                  </a:lnTo>
                  <a:lnTo>
                    <a:pt x="1282" y="1219"/>
                  </a:lnTo>
                  <a:lnTo>
                    <a:pt x="381" y="2819"/>
                  </a:lnTo>
                  <a:lnTo>
                    <a:pt x="330" y="4610"/>
                  </a:lnTo>
                  <a:lnTo>
                    <a:pt x="76" y="6362"/>
                  </a:lnTo>
                  <a:lnTo>
                    <a:pt x="0" y="6819"/>
                  </a:lnTo>
                  <a:lnTo>
                    <a:pt x="723" y="6870"/>
                  </a:lnTo>
                  <a:lnTo>
                    <a:pt x="1193" y="6654"/>
                  </a:lnTo>
                  <a:lnTo>
                    <a:pt x="1422" y="6210"/>
                  </a:lnTo>
                  <a:lnTo>
                    <a:pt x="1612" y="5753"/>
                  </a:lnTo>
                  <a:lnTo>
                    <a:pt x="1828" y="5308"/>
                  </a:lnTo>
                  <a:lnTo>
                    <a:pt x="3644" y="1308"/>
                  </a:lnTo>
                  <a:lnTo>
                    <a:pt x="3314" y="34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4" name="object 5424"/>
            <p:cNvSpPr/>
            <p:nvPr/>
          </p:nvSpPr>
          <p:spPr>
            <a:xfrm>
              <a:off x="12279859" y="687252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1447" y="1790"/>
                  </a:moveTo>
                  <a:lnTo>
                    <a:pt x="1143" y="1739"/>
                  </a:lnTo>
                  <a:lnTo>
                    <a:pt x="635" y="1562"/>
                  </a:lnTo>
                  <a:lnTo>
                    <a:pt x="508" y="1689"/>
                  </a:lnTo>
                  <a:lnTo>
                    <a:pt x="0" y="2235"/>
                  </a:lnTo>
                  <a:lnTo>
                    <a:pt x="495" y="2692"/>
                  </a:lnTo>
                  <a:lnTo>
                    <a:pt x="838" y="3124"/>
                  </a:lnTo>
                  <a:lnTo>
                    <a:pt x="1041" y="2679"/>
                  </a:lnTo>
                  <a:lnTo>
                    <a:pt x="1231" y="2222"/>
                  </a:lnTo>
                  <a:lnTo>
                    <a:pt x="1447" y="1790"/>
                  </a:lnTo>
                  <a:close/>
                </a:path>
                <a:path w="5715" h="3175">
                  <a:moveTo>
                    <a:pt x="5321" y="444"/>
                  </a:moveTo>
                  <a:lnTo>
                    <a:pt x="4813" y="203"/>
                  </a:lnTo>
                  <a:lnTo>
                    <a:pt x="4279" y="0"/>
                  </a:lnTo>
                  <a:lnTo>
                    <a:pt x="3733" y="304"/>
                  </a:lnTo>
                  <a:lnTo>
                    <a:pt x="3314" y="685"/>
                  </a:lnTo>
                  <a:lnTo>
                    <a:pt x="2857" y="1054"/>
                  </a:lnTo>
                  <a:lnTo>
                    <a:pt x="2425" y="1435"/>
                  </a:lnTo>
                  <a:lnTo>
                    <a:pt x="2971" y="1651"/>
                  </a:lnTo>
                  <a:lnTo>
                    <a:pt x="3530" y="1778"/>
                  </a:lnTo>
                  <a:lnTo>
                    <a:pt x="4064" y="1384"/>
                  </a:lnTo>
                  <a:lnTo>
                    <a:pt x="4483" y="1054"/>
                  </a:lnTo>
                  <a:lnTo>
                    <a:pt x="4914" y="749"/>
                  </a:lnTo>
                  <a:lnTo>
                    <a:pt x="5321" y="444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5" name="object 5425"/>
            <p:cNvSpPr/>
            <p:nvPr/>
          </p:nvSpPr>
          <p:spPr>
            <a:xfrm>
              <a:off x="12277835" y="68766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76" y="88"/>
                  </a:lnTo>
                  <a:lnTo>
                    <a:pt x="0" y="254"/>
                  </a:lnTo>
                  <a:lnTo>
                    <a:pt x="190" y="495"/>
                  </a:lnTo>
                  <a:lnTo>
                    <a:pt x="406" y="381"/>
                  </a:lnTo>
                  <a:lnTo>
                    <a:pt x="457" y="20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6" name="object 5426"/>
            <p:cNvSpPr/>
            <p:nvPr/>
          </p:nvSpPr>
          <p:spPr>
            <a:xfrm>
              <a:off x="12273663" y="68711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46" y="0"/>
                  </a:moveTo>
                  <a:lnTo>
                    <a:pt x="0" y="406"/>
                  </a:lnTo>
                  <a:lnTo>
                    <a:pt x="558" y="647"/>
                  </a:lnTo>
                  <a:lnTo>
                    <a:pt x="1104" y="749"/>
                  </a:lnTo>
                  <a:lnTo>
                    <a:pt x="1650" y="355"/>
                  </a:lnTo>
                  <a:lnTo>
                    <a:pt x="1092" y="10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7" name="object 5427"/>
            <p:cNvSpPr/>
            <p:nvPr/>
          </p:nvSpPr>
          <p:spPr>
            <a:xfrm>
              <a:off x="12288196" y="687210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34" y="0"/>
                  </a:moveTo>
                  <a:lnTo>
                    <a:pt x="419" y="444"/>
                  </a:lnTo>
                  <a:lnTo>
                    <a:pt x="228" y="901"/>
                  </a:lnTo>
                  <a:lnTo>
                    <a:pt x="0" y="1346"/>
                  </a:lnTo>
                  <a:lnTo>
                    <a:pt x="228" y="1447"/>
                  </a:lnTo>
                  <a:lnTo>
                    <a:pt x="444" y="1549"/>
                  </a:lnTo>
                  <a:lnTo>
                    <a:pt x="673" y="1651"/>
                  </a:lnTo>
                  <a:lnTo>
                    <a:pt x="901" y="1066"/>
                  </a:lnTo>
                  <a:lnTo>
                    <a:pt x="990" y="53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8" name="object 5428"/>
            <p:cNvSpPr/>
            <p:nvPr/>
          </p:nvSpPr>
          <p:spPr>
            <a:xfrm>
              <a:off x="12279922" y="6873963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457" y="3975"/>
                  </a:moveTo>
                  <a:lnTo>
                    <a:pt x="304" y="4114"/>
                  </a:lnTo>
                  <a:lnTo>
                    <a:pt x="152" y="4229"/>
                  </a:lnTo>
                  <a:lnTo>
                    <a:pt x="38" y="4368"/>
                  </a:lnTo>
                  <a:lnTo>
                    <a:pt x="139" y="4559"/>
                  </a:lnTo>
                  <a:lnTo>
                    <a:pt x="304" y="4445"/>
                  </a:lnTo>
                  <a:lnTo>
                    <a:pt x="393" y="4216"/>
                  </a:lnTo>
                  <a:lnTo>
                    <a:pt x="457" y="3975"/>
                  </a:lnTo>
                  <a:close/>
                </a:path>
                <a:path w="2540" h="5079">
                  <a:moveTo>
                    <a:pt x="2374" y="0"/>
                  </a:moveTo>
                  <a:lnTo>
                    <a:pt x="2032" y="101"/>
                  </a:lnTo>
                  <a:lnTo>
                    <a:pt x="1816" y="190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29" name="object 5429"/>
            <p:cNvSpPr/>
            <p:nvPr/>
          </p:nvSpPr>
          <p:spPr>
            <a:xfrm>
              <a:off x="12260834" y="6875840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5">
                  <a:moveTo>
                    <a:pt x="2768" y="0"/>
                  </a:moveTo>
                  <a:lnTo>
                    <a:pt x="2438" y="1308"/>
                  </a:lnTo>
                  <a:lnTo>
                    <a:pt x="203" y="1219"/>
                  </a:lnTo>
                  <a:lnTo>
                    <a:pt x="558" y="3022"/>
                  </a:lnTo>
                  <a:lnTo>
                    <a:pt x="1193" y="4190"/>
                  </a:lnTo>
                  <a:lnTo>
                    <a:pt x="342" y="5041"/>
                  </a:lnTo>
                  <a:lnTo>
                    <a:pt x="0" y="6007"/>
                  </a:lnTo>
                  <a:lnTo>
                    <a:pt x="660" y="6045"/>
                  </a:lnTo>
                  <a:lnTo>
                    <a:pt x="1397" y="5956"/>
                  </a:lnTo>
                  <a:lnTo>
                    <a:pt x="1968" y="7658"/>
                  </a:lnTo>
                  <a:lnTo>
                    <a:pt x="2755" y="7492"/>
                  </a:lnTo>
                  <a:lnTo>
                    <a:pt x="3390" y="7619"/>
                  </a:lnTo>
                  <a:lnTo>
                    <a:pt x="5689" y="7950"/>
                  </a:lnTo>
                  <a:lnTo>
                    <a:pt x="6019" y="10693"/>
                  </a:lnTo>
                  <a:lnTo>
                    <a:pt x="8039" y="11391"/>
                  </a:lnTo>
                  <a:lnTo>
                    <a:pt x="8864" y="10794"/>
                  </a:lnTo>
                  <a:lnTo>
                    <a:pt x="9613" y="11302"/>
                  </a:lnTo>
                  <a:lnTo>
                    <a:pt x="10363" y="11607"/>
                  </a:lnTo>
                  <a:lnTo>
                    <a:pt x="10452" y="11353"/>
                  </a:lnTo>
                  <a:lnTo>
                    <a:pt x="12242" y="9639"/>
                  </a:lnTo>
                  <a:lnTo>
                    <a:pt x="13068" y="7696"/>
                  </a:lnTo>
                  <a:lnTo>
                    <a:pt x="12458" y="5295"/>
                  </a:lnTo>
                  <a:lnTo>
                    <a:pt x="11696" y="4660"/>
                  </a:lnTo>
                  <a:lnTo>
                    <a:pt x="10109" y="3403"/>
                  </a:lnTo>
                  <a:lnTo>
                    <a:pt x="10261" y="7264"/>
                  </a:lnTo>
                  <a:lnTo>
                    <a:pt x="8750" y="6769"/>
                  </a:lnTo>
                  <a:lnTo>
                    <a:pt x="7315" y="8445"/>
                  </a:lnTo>
                  <a:lnTo>
                    <a:pt x="6019" y="6921"/>
                  </a:lnTo>
                  <a:lnTo>
                    <a:pt x="6007" y="5867"/>
                  </a:lnTo>
                  <a:lnTo>
                    <a:pt x="7302" y="6007"/>
                  </a:lnTo>
                  <a:lnTo>
                    <a:pt x="7569" y="5206"/>
                  </a:lnTo>
                  <a:lnTo>
                    <a:pt x="8089" y="3822"/>
                  </a:lnTo>
                  <a:lnTo>
                    <a:pt x="5702" y="4914"/>
                  </a:lnTo>
                  <a:lnTo>
                    <a:pt x="6197" y="3555"/>
                  </a:lnTo>
                  <a:lnTo>
                    <a:pt x="6337" y="3238"/>
                  </a:lnTo>
                  <a:lnTo>
                    <a:pt x="6388" y="2857"/>
                  </a:lnTo>
                  <a:lnTo>
                    <a:pt x="6464" y="2514"/>
                  </a:lnTo>
                  <a:lnTo>
                    <a:pt x="3911" y="1346"/>
                  </a:lnTo>
                  <a:lnTo>
                    <a:pt x="3492" y="990"/>
                  </a:lnTo>
                  <a:lnTo>
                    <a:pt x="3441" y="317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0" name="object 5430"/>
            <p:cNvSpPr/>
            <p:nvPr/>
          </p:nvSpPr>
          <p:spPr>
            <a:xfrm>
              <a:off x="12265967" y="6874267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876" y="7442"/>
                  </a:moveTo>
                  <a:lnTo>
                    <a:pt x="901" y="8496"/>
                  </a:lnTo>
                  <a:lnTo>
                    <a:pt x="2184" y="10020"/>
                  </a:lnTo>
                  <a:lnTo>
                    <a:pt x="3619" y="8343"/>
                  </a:lnTo>
                  <a:lnTo>
                    <a:pt x="5111" y="8343"/>
                  </a:lnTo>
                  <a:lnTo>
                    <a:pt x="5081" y="7581"/>
                  </a:lnTo>
                  <a:lnTo>
                    <a:pt x="2171" y="7581"/>
                  </a:lnTo>
                  <a:lnTo>
                    <a:pt x="876" y="7442"/>
                  </a:lnTo>
                  <a:close/>
                </a:path>
                <a:path w="5715" h="10159">
                  <a:moveTo>
                    <a:pt x="5111" y="8343"/>
                  </a:moveTo>
                  <a:lnTo>
                    <a:pt x="3619" y="8343"/>
                  </a:lnTo>
                  <a:lnTo>
                    <a:pt x="5130" y="8839"/>
                  </a:lnTo>
                  <a:lnTo>
                    <a:pt x="5111" y="8343"/>
                  </a:lnTo>
                  <a:close/>
                </a:path>
                <a:path w="5715" h="10159">
                  <a:moveTo>
                    <a:pt x="4994" y="5397"/>
                  </a:moveTo>
                  <a:lnTo>
                    <a:pt x="2946" y="5397"/>
                  </a:lnTo>
                  <a:lnTo>
                    <a:pt x="2438" y="6781"/>
                  </a:lnTo>
                  <a:lnTo>
                    <a:pt x="2171" y="7581"/>
                  </a:lnTo>
                  <a:lnTo>
                    <a:pt x="5081" y="7581"/>
                  </a:lnTo>
                  <a:lnTo>
                    <a:pt x="4994" y="5397"/>
                  </a:lnTo>
                  <a:close/>
                </a:path>
                <a:path w="5715" h="10159">
                  <a:moveTo>
                    <a:pt x="4635" y="3886"/>
                  </a:moveTo>
                  <a:lnTo>
                    <a:pt x="1625" y="3886"/>
                  </a:lnTo>
                  <a:lnTo>
                    <a:pt x="1689" y="4076"/>
                  </a:lnTo>
                  <a:lnTo>
                    <a:pt x="1333" y="4089"/>
                  </a:lnTo>
                  <a:lnTo>
                    <a:pt x="1128" y="4978"/>
                  </a:lnTo>
                  <a:lnTo>
                    <a:pt x="571" y="6489"/>
                  </a:lnTo>
                  <a:lnTo>
                    <a:pt x="2946" y="5397"/>
                  </a:lnTo>
                  <a:lnTo>
                    <a:pt x="4994" y="5397"/>
                  </a:lnTo>
                  <a:lnTo>
                    <a:pt x="4917" y="4800"/>
                  </a:lnTo>
                  <a:lnTo>
                    <a:pt x="4671" y="4076"/>
                  </a:lnTo>
                  <a:lnTo>
                    <a:pt x="4635" y="3886"/>
                  </a:lnTo>
                  <a:close/>
                </a:path>
                <a:path w="5715" h="10159">
                  <a:moveTo>
                    <a:pt x="1993" y="0"/>
                  </a:moveTo>
                  <a:lnTo>
                    <a:pt x="266" y="1155"/>
                  </a:lnTo>
                  <a:lnTo>
                    <a:pt x="800" y="2006"/>
                  </a:lnTo>
                  <a:lnTo>
                    <a:pt x="304" y="2730"/>
                  </a:lnTo>
                  <a:lnTo>
                    <a:pt x="0" y="3479"/>
                  </a:lnTo>
                  <a:lnTo>
                    <a:pt x="1333" y="4089"/>
                  </a:lnTo>
                  <a:lnTo>
                    <a:pt x="1625" y="3886"/>
                  </a:lnTo>
                  <a:lnTo>
                    <a:pt x="4635" y="3886"/>
                  </a:lnTo>
                  <a:lnTo>
                    <a:pt x="4495" y="3149"/>
                  </a:lnTo>
                  <a:lnTo>
                    <a:pt x="3187" y="80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E2A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1" name="object 5431"/>
            <p:cNvSpPr/>
            <p:nvPr/>
          </p:nvSpPr>
          <p:spPr>
            <a:xfrm>
              <a:off x="12270755" y="685936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4508" y="0"/>
                  </a:moveTo>
                  <a:lnTo>
                    <a:pt x="4191" y="673"/>
                  </a:lnTo>
                  <a:lnTo>
                    <a:pt x="3238" y="1041"/>
                  </a:lnTo>
                  <a:lnTo>
                    <a:pt x="3035" y="1485"/>
                  </a:lnTo>
                  <a:lnTo>
                    <a:pt x="2908" y="1701"/>
                  </a:lnTo>
                  <a:lnTo>
                    <a:pt x="3289" y="2679"/>
                  </a:lnTo>
                  <a:lnTo>
                    <a:pt x="2946" y="2793"/>
                  </a:lnTo>
                  <a:lnTo>
                    <a:pt x="2641" y="2920"/>
                  </a:lnTo>
                  <a:lnTo>
                    <a:pt x="2298" y="3035"/>
                  </a:lnTo>
                  <a:lnTo>
                    <a:pt x="1968" y="3149"/>
                  </a:lnTo>
                  <a:lnTo>
                    <a:pt x="1651" y="3289"/>
                  </a:lnTo>
                  <a:lnTo>
                    <a:pt x="1333" y="3390"/>
                  </a:lnTo>
                  <a:lnTo>
                    <a:pt x="1257" y="4038"/>
                  </a:lnTo>
                  <a:lnTo>
                    <a:pt x="0" y="5079"/>
                  </a:lnTo>
                  <a:lnTo>
                    <a:pt x="3213" y="5168"/>
                  </a:lnTo>
                  <a:lnTo>
                    <a:pt x="4940" y="5384"/>
                  </a:lnTo>
                  <a:lnTo>
                    <a:pt x="6565" y="2781"/>
                  </a:lnTo>
                  <a:lnTo>
                    <a:pt x="8051" y="3022"/>
                  </a:lnTo>
                  <a:lnTo>
                    <a:pt x="8496" y="1866"/>
                  </a:lnTo>
                  <a:lnTo>
                    <a:pt x="7467" y="1930"/>
                  </a:lnTo>
                  <a:lnTo>
                    <a:pt x="6451" y="1866"/>
                  </a:lnTo>
                  <a:lnTo>
                    <a:pt x="5537" y="1282"/>
                  </a:lnTo>
                  <a:lnTo>
                    <a:pt x="4851" y="444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2" name="object 5432"/>
            <p:cNvSpPr/>
            <p:nvPr/>
          </p:nvSpPr>
          <p:spPr>
            <a:xfrm>
              <a:off x="12257398" y="687367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2870" y="0"/>
                  </a:moveTo>
                  <a:lnTo>
                    <a:pt x="2235" y="2590"/>
                  </a:lnTo>
                  <a:lnTo>
                    <a:pt x="0" y="1752"/>
                  </a:lnTo>
                  <a:lnTo>
                    <a:pt x="812" y="2984"/>
                  </a:lnTo>
                  <a:lnTo>
                    <a:pt x="660" y="3644"/>
                  </a:lnTo>
                  <a:lnTo>
                    <a:pt x="1549" y="4076"/>
                  </a:lnTo>
                  <a:lnTo>
                    <a:pt x="4000" y="5194"/>
                  </a:lnTo>
                  <a:lnTo>
                    <a:pt x="3644" y="3390"/>
                  </a:lnTo>
                  <a:lnTo>
                    <a:pt x="5854" y="3454"/>
                  </a:lnTo>
                  <a:lnTo>
                    <a:pt x="6210" y="2158"/>
                  </a:lnTo>
                  <a:lnTo>
                    <a:pt x="4864" y="2476"/>
                  </a:lnTo>
                  <a:lnTo>
                    <a:pt x="4940" y="1282"/>
                  </a:lnTo>
                  <a:lnTo>
                    <a:pt x="4508" y="584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3" name="object 5433"/>
            <p:cNvSpPr/>
            <p:nvPr/>
          </p:nvSpPr>
          <p:spPr>
            <a:xfrm>
              <a:off x="12272677" y="68731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736" y="0"/>
                  </a:moveTo>
                  <a:lnTo>
                    <a:pt x="0" y="1079"/>
                  </a:lnTo>
                  <a:lnTo>
                    <a:pt x="660" y="1346"/>
                  </a:lnTo>
                  <a:lnTo>
                    <a:pt x="1092" y="1689"/>
                  </a:lnTo>
                  <a:lnTo>
                    <a:pt x="2032" y="1574"/>
                  </a:lnTo>
                  <a:lnTo>
                    <a:pt x="1562" y="825"/>
                  </a:lnTo>
                  <a:lnTo>
                    <a:pt x="1701" y="342"/>
                  </a:lnTo>
                  <a:lnTo>
                    <a:pt x="1282" y="20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4" name="object 5434"/>
            <p:cNvSpPr/>
            <p:nvPr/>
          </p:nvSpPr>
          <p:spPr>
            <a:xfrm>
              <a:off x="12265713" y="68671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241" y="0"/>
                  </a:moveTo>
                  <a:lnTo>
                    <a:pt x="381" y="685"/>
                  </a:lnTo>
                  <a:lnTo>
                    <a:pt x="0" y="1460"/>
                  </a:lnTo>
                  <a:lnTo>
                    <a:pt x="787" y="2031"/>
                  </a:lnTo>
                  <a:lnTo>
                    <a:pt x="1397" y="1650"/>
                  </a:lnTo>
                  <a:lnTo>
                    <a:pt x="1485" y="1384"/>
                  </a:lnTo>
                  <a:lnTo>
                    <a:pt x="1828" y="317"/>
                  </a:lnTo>
                  <a:lnTo>
                    <a:pt x="736" y="40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5" name="object 5435"/>
            <p:cNvSpPr/>
            <p:nvPr/>
          </p:nvSpPr>
          <p:spPr>
            <a:xfrm>
              <a:off x="12261978" y="68727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39" y="0"/>
                  </a:moveTo>
                  <a:lnTo>
                    <a:pt x="635" y="215"/>
                  </a:lnTo>
                  <a:lnTo>
                    <a:pt x="431" y="533"/>
                  </a:lnTo>
                  <a:lnTo>
                    <a:pt x="0" y="1181"/>
                  </a:lnTo>
                  <a:lnTo>
                    <a:pt x="736" y="977"/>
                  </a:lnTo>
                  <a:lnTo>
                    <a:pt x="914" y="1130"/>
                  </a:lnTo>
                  <a:lnTo>
                    <a:pt x="1168" y="1320"/>
                  </a:lnTo>
                  <a:lnTo>
                    <a:pt x="1524" y="1473"/>
                  </a:lnTo>
                  <a:lnTo>
                    <a:pt x="1879" y="1066"/>
                  </a:lnTo>
                  <a:lnTo>
                    <a:pt x="1689" y="812"/>
                  </a:lnTo>
                  <a:lnTo>
                    <a:pt x="1536" y="482"/>
                  </a:lnTo>
                  <a:lnTo>
                    <a:pt x="1295" y="26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6" name="object 5436"/>
            <p:cNvSpPr/>
            <p:nvPr/>
          </p:nvSpPr>
          <p:spPr>
            <a:xfrm>
              <a:off x="12265312" y="687543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914" y="0"/>
                  </a:moveTo>
                  <a:lnTo>
                    <a:pt x="711" y="457"/>
                  </a:lnTo>
                  <a:lnTo>
                    <a:pt x="495" y="901"/>
                  </a:lnTo>
                  <a:lnTo>
                    <a:pt x="304" y="1320"/>
                  </a:lnTo>
                  <a:lnTo>
                    <a:pt x="203" y="1562"/>
                  </a:lnTo>
                  <a:lnTo>
                    <a:pt x="101" y="1777"/>
                  </a:lnTo>
                  <a:lnTo>
                    <a:pt x="0" y="2006"/>
                  </a:lnTo>
                  <a:lnTo>
                    <a:pt x="215" y="2108"/>
                  </a:lnTo>
                  <a:lnTo>
                    <a:pt x="419" y="2209"/>
                  </a:lnTo>
                  <a:lnTo>
                    <a:pt x="660" y="2311"/>
                  </a:lnTo>
                  <a:lnTo>
                    <a:pt x="977" y="1562"/>
                  </a:lnTo>
                  <a:lnTo>
                    <a:pt x="1460" y="85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7" name="object 5437"/>
            <p:cNvSpPr/>
            <p:nvPr/>
          </p:nvSpPr>
          <p:spPr>
            <a:xfrm>
              <a:off x="12264265" y="68761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50" y="673"/>
                  </a:lnTo>
                  <a:lnTo>
                    <a:pt x="495" y="1016"/>
                  </a:lnTo>
                  <a:lnTo>
                    <a:pt x="1041" y="1282"/>
                  </a:lnTo>
                  <a:lnTo>
                    <a:pt x="1142" y="1041"/>
                  </a:lnTo>
                  <a:lnTo>
                    <a:pt x="1244" y="838"/>
                  </a:lnTo>
                  <a:lnTo>
                    <a:pt x="1346" y="596"/>
                  </a:lnTo>
                  <a:lnTo>
                    <a:pt x="888" y="393"/>
                  </a:lnTo>
                  <a:lnTo>
                    <a:pt x="444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8" name="object 5438"/>
            <p:cNvSpPr/>
            <p:nvPr/>
          </p:nvSpPr>
          <p:spPr>
            <a:xfrm>
              <a:off x="12260468" y="68697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69" y="0"/>
                  </a:moveTo>
                  <a:lnTo>
                    <a:pt x="317" y="190"/>
                  </a:lnTo>
                  <a:lnTo>
                    <a:pt x="0" y="558"/>
                  </a:lnTo>
                  <a:lnTo>
                    <a:pt x="241" y="673"/>
                  </a:lnTo>
                  <a:lnTo>
                    <a:pt x="444" y="774"/>
                  </a:lnTo>
                  <a:lnTo>
                    <a:pt x="685" y="901"/>
                  </a:lnTo>
                  <a:lnTo>
                    <a:pt x="1003" y="774"/>
                  </a:lnTo>
                  <a:lnTo>
                    <a:pt x="1320" y="660"/>
                  </a:lnTo>
                  <a:lnTo>
                    <a:pt x="1651" y="520"/>
                  </a:lnTo>
                  <a:lnTo>
                    <a:pt x="1003" y="215"/>
                  </a:lnTo>
                  <a:lnTo>
                    <a:pt x="812" y="152"/>
                  </a:lnTo>
                  <a:lnTo>
                    <a:pt x="647" y="7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39" name="object 5439"/>
            <p:cNvSpPr/>
            <p:nvPr/>
          </p:nvSpPr>
          <p:spPr>
            <a:xfrm>
              <a:off x="12270661" y="68742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57" y="0"/>
                  </a:moveTo>
                  <a:lnTo>
                    <a:pt x="0" y="355"/>
                  </a:lnTo>
                  <a:lnTo>
                    <a:pt x="203" y="698"/>
                  </a:lnTo>
                  <a:lnTo>
                    <a:pt x="495" y="1054"/>
                  </a:lnTo>
                  <a:lnTo>
                    <a:pt x="596" y="838"/>
                  </a:lnTo>
                  <a:lnTo>
                    <a:pt x="711" y="609"/>
                  </a:lnTo>
                  <a:lnTo>
                    <a:pt x="812" y="393"/>
                  </a:lnTo>
                  <a:lnTo>
                    <a:pt x="698" y="25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0" name="object 5440"/>
            <p:cNvSpPr/>
            <p:nvPr/>
          </p:nvSpPr>
          <p:spPr>
            <a:xfrm>
              <a:off x="12261545" y="687327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660" y="317"/>
                  </a:moveTo>
                  <a:lnTo>
                    <a:pt x="444" y="215"/>
                  </a:lnTo>
                  <a:lnTo>
                    <a:pt x="241" y="114"/>
                  </a:lnTo>
                  <a:lnTo>
                    <a:pt x="0" y="0"/>
                  </a:lnTo>
                  <a:lnTo>
                    <a:pt x="114" y="342"/>
                  </a:lnTo>
                  <a:lnTo>
                    <a:pt x="254" y="660"/>
                  </a:lnTo>
                  <a:lnTo>
                    <a:pt x="355" y="990"/>
                  </a:lnTo>
                  <a:lnTo>
                    <a:pt x="558" y="533"/>
                  </a:lnTo>
                  <a:lnTo>
                    <a:pt x="660" y="317"/>
                  </a:lnTo>
                  <a:close/>
                </a:path>
                <a:path w="3809" h="3175">
                  <a:moveTo>
                    <a:pt x="3022" y="2222"/>
                  </a:moveTo>
                  <a:lnTo>
                    <a:pt x="2705" y="2324"/>
                  </a:lnTo>
                  <a:lnTo>
                    <a:pt x="2374" y="2463"/>
                  </a:lnTo>
                  <a:lnTo>
                    <a:pt x="2057" y="2578"/>
                  </a:lnTo>
                  <a:lnTo>
                    <a:pt x="2273" y="2679"/>
                  </a:lnTo>
                  <a:lnTo>
                    <a:pt x="2476" y="2781"/>
                  </a:lnTo>
                  <a:lnTo>
                    <a:pt x="2717" y="2895"/>
                  </a:lnTo>
                  <a:lnTo>
                    <a:pt x="2921" y="2438"/>
                  </a:lnTo>
                  <a:lnTo>
                    <a:pt x="3022" y="2222"/>
                  </a:lnTo>
                  <a:close/>
                </a:path>
                <a:path w="3809" h="3175">
                  <a:moveTo>
                    <a:pt x="3378" y="2197"/>
                  </a:moveTo>
                  <a:lnTo>
                    <a:pt x="3314" y="2006"/>
                  </a:lnTo>
                  <a:lnTo>
                    <a:pt x="3022" y="2209"/>
                  </a:lnTo>
                  <a:lnTo>
                    <a:pt x="3378" y="2197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1" name="object 5441"/>
            <p:cNvSpPr/>
            <p:nvPr/>
          </p:nvSpPr>
          <p:spPr>
            <a:xfrm>
              <a:off x="12261465" y="68697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93" y="0"/>
                  </a:moveTo>
                  <a:lnTo>
                    <a:pt x="0" y="292"/>
                  </a:lnTo>
                  <a:lnTo>
                    <a:pt x="647" y="596"/>
                  </a:lnTo>
                  <a:lnTo>
                    <a:pt x="609" y="10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2" name="object 5442"/>
            <p:cNvSpPr/>
            <p:nvPr/>
          </p:nvSpPr>
          <p:spPr>
            <a:xfrm>
              <a:off x="12274245" y="685852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16" y="863"/>
                  </a:moveTo>
                  <a:lnTo>
                    <a:pt x="0" y="787"/>
                  </a:lnTo>
                  <a:lnTo>
                    <a:pt x="698" y="1524"/>
                  </a:lnTo>
                  <a:lnTo>
                    <a:pt x="800" y="1308"/>
                  </a:lnTo>
                  <a:lnTo>
                    <a:pt x="914" y="1079"/>
                  </a:lnTo>
                  <a:lnTo>
                    <a:pt x="1016" y="863"/>
                  </a:lnTo>
                  <a:close/>
                </a:path>
                <a:path w="3175" h="2540">
                  <a:moveTo>
                    <a:pt x="2654" y="863"/>
                  </a:moveTo>
                  <a:lnTo>
                    <a:pt x="2451" y="558"/>
                  </a:lnTo>
                  <a:lnTo>
                    <a:pt x="2057" y="0"/>
                  </a:lnTo>
                  <a:lnTo>
                    <a:pt x="1460" y="495"/>
                  </a:lnTo>
                  <a:lnTo>
                    <a:pt x="1016" y="850"/>
                  </a:lnTo>
                  <a:lnTo>
                    <a:pt x="1371" y="1282"/>
                  </a:lnTo>
                  <a:lnTo>
                    <a:pt x="1701" y="1701"/>
                  </a:lnTo>
                  <a:lnTo>
                    <a:pt x="2057" y="2133"/>
                  </a:lnTo>
                  <a:lnTo>
                    <a:pt x="2184" y="1600"/>
                  </a:lnTo>
                  <a:lnTo>
                    <a:pt x="2654" y="863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3" name="object 5443"/>
            <p:cNvSpPr/>
            <p:nvPr/>
          </p:nvSpPr>
          <p:spPr>
            <a:xfrm>
              <a:off x="12287730" y="6882286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09" h="20320">
                  <a:moveTo>
                    <a:pt x="254" y="16154"/>
                  </a:moveTo>
                  <a:lnTo>
                    <a:pt x="152" y="16370"/>
                  </a:lnTo>
                  <a:lnTo>
                    <a:pt x="0" y="16802"/>
                  </a:lnTo>
                  <a:lnTo>
                    <a:pt x="596" y="17246"/>
                  </a:lnTo>
                  <a:lnTo>
                    <a:pt x="1574" y="17373"/>
                  </a:lnTo>
                  <a:lnTo>
                    <a:pt x="1435" y="18453"/>
                  </a:lnTo>
                  <a:lnTo>
                    <a:pt x="1778" y="19405"/>
                  </a:lnTo>
                  <a:lnTo>
                    <a:pt x="2425" y="19570"/>
                  </a:lnTo>
                  <a:lnTo>
                    <a:pt x="3035" y="19761"/>
                  </a:lnTo>
                  <a:lnTo>
                    <a:pt x="3632" y="19329"/>
                  </a:lnTo>
                  <a:lnTo>
                    <a:pt x="3225" y="19075"/>
                  </a:lnTo>
                  <a:lnTo>
                    <a:pt x="2641" y="18453"/>
                  </a:lnTo>
                  <a:lnTo>
                    <a:pt x="2946" y="18300"/>
                  </a:lnTo>
                  <a:lnTo>
                    <a:pt x="4597" y="17373"/>
                  </a:lnTo>
                  <a:lnTo>
                    <a:pt x="5104" y="16662"/>
                  </a:lnTo>
                  <a:lnTo>
                    <a:pt x="2006" y="16662"/>
                  </a:lnTo>
                  <a:lnTo>
                    <a:pt x="254" y="16154"/>
                  </a:lnTo>
                  <a:close/>
                </a:path>
                <a:path w="16509" h="20320">
                  <a:moveTo>
                    <a:pt x="1625" y="14477"/>
                  </a:moveTo>
                  <a:lnTo>
                    <a:pt x="1333" y="15176"/>
                  </a:lnTo>
                  <a:lnTo>
                    <a:pt x="2006" y="16662"/>
                  </a:lnTo>
                  <a:lnTo>
                    <a:pt x="5104" y="16662"/>
                  </a:lnTo>
                  <a:lnTo>
                    <a:pt x="5448" y="16179"/>
                  </a:lnTo>
                  <a:lnTo>
                    <a:pt x="5151" y="14820"/>
                  </a:lnTo>
                  <a:lnTo>
                    <a:pt x="2679" y="14820"/>
                  </a:lnTo>
                  <a:lnTo>
                    <a:pt x="1625" y="14477"/>
                  </a:lnTo>
                  <a:close/>
                </a:path>
                <a:path w="16509" h="20320">
                  <a:moveTo>
                    <a:pt x="5359" y="9372"/>
                  </a:moveTo>
                  <a:lnTo>
                    <a:pt x="4648" y="10109"/>
                  </a:lnTo>
                  <a:lnTo>
                    <a:pt x="4394" y="11214"/>
                  </a:lnTo>
                  <a:lnTo>
                    <a:pt x="4191" y="12369"/>
                  </a:lnTo>
                  <a:lnTo>
                    <a:pt x="3505" y="14579"/>
                  </a:lnTo>
                  <a:lnTo>
                    <a:pt x="2679" y="14820"/>
                  </a:lnTo>
                  <a:lnTo>
                    <a:pt x="5151" y="14820"/>
                  </a:lnTo>
                  <a:lnTo>
                    <a:pt x="5076" y="14477"/>
                  </a:lnTo>
                  <a:lnTo>
                    <a:pt x="5030" y="14122"/>
                  </a:lnTo>
                  <a:lnTo>
                    <a:pt x="5334" y="13830"/>
                  </a:lnTo>
                  <a:lnTo>
                    <a:pt x="7599" y="13830"/>
                  </a:lnTo>
                  <a:lnTo>
                    <a:pt x="8119" y="12776"/>
                  </a:lnTo>
                  <a:lnTo>
                    <a:pt x="5854" y="12776"/>
                  </a:lnTo>
                  <a:lnTo>
                    <a:pt x="5740" y="12014"/>
                  </a:lnTo>
                  <a:lnTo>
                    <a:pt x="5981" y="12014"/>
                  </a:lnTo>
                  <a:lnTo>
                    <a:pt x="6273" y="11950"/>
                  </a:lnTo>
                  <a:lnTo>
                    <a:pt x="9519" y="11950"/>
                  </a:lnTo>
                  <a:lnTo>
                    <a:pt x="10337" y="11899"/>
                  </a:lnTo>
                  <a:lnTo>
                    <a:pt x="10236" y="10706"/>
                  </a:lnTo>
                  <a:lnTo>
                    <a:pt x="9998" y="10299"/>
                  </a:lnTo>
                  <a:lnTo>
                    <a:pt x="5956" y="10299"/>
                  </a:lnTo>
                  <a:lnTo>
                    <a:pt x="5359" y="9372"/>
                  </a:lnTo>
                  <a:close/>
                </a:path>
                <a:path w="16509" h="20320">
                  <a:moveTo>
                    <a:pt x="7599" y="13830"/>
                  </a:moveTo>
                  <a:lnTo>
                    <a:pt x="5473" y="13830"/>
                  </a:lnTo>
                  <a:lnTo>
                    <a:pt x="7454" y="14122"/>
                  </a:lnTo>
                  <a:lnTo>
                    <a:pt x="7599" y="13830"/>
                  </a:lnTo>
                  <a:close/>
                </a:path>
                <a:path w="16509" h="20320">
                  <a:moveTo>
                    <a:pt x="9519" y="11950"/>
                  </a:moveTo>
                  <a:lnTo>
                    <a:pt x="6273" y="11950"/>
                  </a:lnTo>
                  <a:lnTo>
                    <a:pt x="6400" y="12712"/>
                  </a:lnTo>
                  <a:lnTo>
                    <a:pt x="6119" y="12712"/>
                  </a:lnTo>
                  <a:lnTo>
                    <a:pt x="5854" y="12776"/>
                  </a:lnTo>
                  <a:lnTo>
                    <a:pt x="8119" y="12776"/>
                  </a:lnTo>
                  <a:lnTo>
                    <a:pt x="6172" y="12699"/>
                  </a:lnTo>
                  <a:lnTo>
                    <a:pt x="8157" y="12699"/>
                  </a:lnTo>
                  <a:lnTo>
                    <a:pt x="8496" y="12014"/>
                  </a:lnTo>
                  <a:lnTo>
                    <a:pt x="9519" y="11950"/>
                  </a:lnTo>
                  <a:close/>
                </a:path>
                <a:path w="16509" h="20320">
                  <a:moveTo>
                    <a:pt x="14360" y="7124"/>
                  </a:moveTo>
                  <a:lnTo>
                    <a:pt x="6337" y="7124"/>
                  </a:lnTo>
                  <a:lnTo>
                    <a:pt x="6540" y="7277"/>
                  </a:lnTo>
                  <a:lnTo>
                    <a:pt x="6527" y="9372"/>
                  </a:lnTo>
                  <a:lnTo>
                    <a:pt x="6388" y="10299"/>
                  </a:lnTo>
                  <a:lnTo>
                    <a:pt x="9998" y="10299"/>
                  </a:lnTo>
                  <a:lnTo>
                    <a:pt x="9575" y="9575"/>
                  </a:lnTo>
                  <a:lnTo>
                    <a:pt x="13995" y="8407"/>
                  </a:lnTo>
                  <a:lnTo>
                    <a:pt x="14360" y="7124"/>
                  </a:lnTo>
                  <a:close/>
                </a:path>
                <a:path w="16509" h="20320">
                  <a:moveTo>
                    <a:pt x="12585" y="0"/>
                  </a:moveTo>
                  <a:lnTo>
                    <a:pt x="7137" y="4762"/>
                  </a:lnTo>
                  <a:lnTo>
                    <a:pt x="6794" y="4876"/>
                  </a:lnTo>
                  <a:lnTo>
                    <a:pt x="6489" y="5016"/>
                  </a:lnTo>
                  <a:lnTo>
                    <a:pt x="6146" y="5130"/>
                  </a:lnTo>
                  <a:lnTo>
                    <a:pt x="5842" y="5778"/>
                  </a:lnTo>
                  <a:lnTo>
                    <a:pt x="5524" y="5918"/>
                  </a:lnTo>
                  <a:lnTo>
                    <a:pt x="4876" y="6146"/>
                  </a:lnTo>
                  <a:lnTo>
                    <a:pt x="4292" y="7365"/>
                  </a:lnTo>
                  <a:lnTo>
                    <a:pt x="5080" y="7429"/>
                  </a:lnTo>
                  <a:lnTo>
                    <a:pt x="5943" y="7429"/>
                  </a:lnTo>
                  <a:lnTo>
                    <a:pt x="6337" y="7124"/>
                  </a:lnTo>
                  <a:lnTo>
                    <a:pt x="14360" y="7124"/>
                  </a:lnTo>
                  <a:lnTo>
                    <a:pt x="14706" y="5905"/>
                  </a:lnTo>
                  <a:lnTo>
                    <a:pt x="15671" y="3873"/>
                  </a:lnTo>
                  <a:lnTo>
                    <a:pt x="15087" y="2933"/>
                  </a:lnTo>
                  <a:lnTo>
                    <a:pt x="14452" y="2870"/>
                  </a:lnTo>
                  <a:lnTo>
                    <a:pt x="13931" y="2628"/>
                  </a:lnTo>
                  <a:lnTo>
                    <a:pt x="13055" y="2260"/>
                  </a:lnTo>
                  <a:lnTo>
                    <a:pt x="13792" y="1752"/>
                  </a:lnTo>
                  <a:lnTo>
                    <a:pt x="13983" y="1219"/>
                  </a:lnTo>
                  <a:lnTo>
                    <a:pt x="13893" y="609"/>
                  </a:lnTo>
                  <a:lnTo>
                    <a:pt x="13474" y="380"/>
                  </a:lnTo>
                  <a:lnTo>
                    <a:pt x="12585" y="0"/>
                  </a:lnTo>
                  <a:close/>
                </a:path>
                <a:path w="16509" h="20320">
                  <a:moveTo>
                    <a:pt x="15252" y="1219"/>
                  </a:moveTo>
                  <a:lnTo>
                    <a:pt x="14996" y="1752"/>
                  </a:lnTo>
                  <a:lnTo>
                    <a:pt x="14693" y="2260"/>
                  </a:lnTo>
                  <a:lnTo>
                    <a:pt x="14452" y="2870"/>
                  </a:lnTo>
                  <a:lnTo>
                    <a:pt x="15134" y="2870"/>
                  </a:lnTo>
                  <a:lnTo>
                    <a:pt x="15595" y="2247"/>
                  </a:lnTo>
                  <a:lnTo>
                    <a:pt x="15887" y="1511"/>
                  </a:lnTo>
                  <a:lnTo>
                    <a:pt x="15252" y="1219"/>
                  </a:lnTo>
                  <a:close/>
                </a:path>
              </a:pathLst>
            </a:custGeom>
            <a:solidFill>
              <a:srgbClr val="EE31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4" name="object 5444"/>
            <p:cNvSpPr/>
            <p:nvPr/>
          </p:nvSpPr>
          <p:spPr>
            <a:xfrm>
              <a:off x="12291361" y="6874300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6172" y="10401"/>
                  </a:moveTo>
                  <a:lnTo>
                    <a:pt x="2819" y="10414"/>
                  </a:lnTo>
                  <a:lnTo>
                    <a:pt x="965" y="11239"/>
                  </a:lnTo>
                  <a:lnTo>
                    <a:pt x="368" y="12407"/>
                  </a:lnTo>
                  <a:lnTo>
                    <a:pt x="0" y="14287"/>
                  </a:lnTo>
                  <a:lnTo>
                    <a:pt x="850" y="13995"/>
                  </a:lnTo>
                  <a:lnTo>
                    <a:pt x="1610" y="13995"/>
                  </a:lnTo>
                  <a:lnTo>
                    <a:pt x="2209" y="13766"/>
                  </a:lnTo>
                  <a:lnTo>
                    <a:pt x="2425" y="13335"/>
                  </a:lnTo>
                  <a:lnTo>
                    <a:pt x="2514" y="13106"/>
                  </a:lnTo>
                  <a:lnTo>
                    <a:pt x="2857" y="13004"/>
                  </a:lnTo>
                  <a:lnTo>
                    <a:pt x="3162" y="12865"/>
                  </a:lnTo>
                  <a:lnTo>
                    <a:pt x="3505" y="12750"/>
                  </a:lnTo>
                  <a:lnTo>
                    <a:pt x="6172" y="10401"/>
                  </a:lnTo>
                  <a:close/>
                </a:path>
                <a:path w="11429" h="14604">
                  <a:moveTo>
                    <a:pt x="1610" y="13995"/>
                  </a:moveTo>
                  <a:lnTo>
                    <a:pt x="850" y="13995"/>
                  </a:lnTo>
                  <a:lnTo>
                    <a:pt x="1244" y="14135"/>
                  </a:lnTo>
                  <a:lnTo>
                    <a:pt x="1610" y="13995"/>
                  </a:lnTo>
                  <a:close/>
                </a:path>
                <a:path w="11429" h="14604">
                  <a:moveTo>
                    <a:pt x="2476" y="10049"/>
                  </a:moveTo>
                  <a:lnTo>
                    <a:pt x="2067" y="10401"/>
                  </a:lnTo>
                  <a:lnTo>
                    <a:pt x="2057" y="10566"/>
                  </a:lnTo>
                  <a:lnTo>
                    <a:pt x="2807" y="10401"/>
                  </a:lnTo>
                  <a:lnTo>
                    <a:pt x="2476" y="10049"/>
                  </a:lnTo>
                  <a:close/>
                </a:path>
                <a:path w="11429" h="14604">
                  <a:moveTo>
                    <a:pt x="7038" y="9639"/>
                  </a:moveTo>
                  <a:lnTo>
                    <a:pt x="3098" y="9639"/>
                  </a:lnTo>
                  <a:lnTo>
                    <a:pt x="3164" y="10049"/>
                  </a:lnTo>
                  <a:lnTo>
                    <a:pt x="2820" y="10412"/>
                  </a:lnTo>
                  <a:lnTo>
                    <a:pt x="3124" y="10401"/>
                  </a:lnTo>
                  <a:lnTo>
                    <a:pt x="6172" y="10401"/>
                  </a:lnTo>
                  <a:lnTo>
                    <a:pt x="7038" y="9639"/>
                  </a:lnTo>
                  <a:close/>
                </a:path>
                <a:path w="11429" h="14604">
                  <a:moveTo>
                    <a:pt x="5460" y="1511"/>
                  </a:moveTo>
                  <a:lnTo>
                    <a:pt x="5118" y="2184"/>
                  </a:lnTo>
                  <a:lnTo>
                    <a:pt x="4610" y="2667"/>
                  </a:lnTo>
                  <a:lnTo>
                    <a:pt x="3505" y="2908"/>
                  </a:lnTo>
                  <a:lnTo>
                    <a:pt x="2870" y="3111"/>
                  </a:lnTo>
                  <a:lnTo>
                    <a:pt x="3606" y="5689"/>
                  </a:lnTo>
                  <a:lnTo>
                    <a:pt x="406" y="7848"/>
                  </a:lnTo>
                  <a:lnTo>
                    <a:pt x="2476" y="10049"/>
                  </a:lnTo>
                  <a:lnTo>
                    <a:pt x="3098" y="9639"/>
                  </a:lnTo>
                  <a:lnTo>
                    <a:pt x="7038" y="9639"/>
                  </a:lnTo>
                  <a:lnTo>
                    <a:pt x="8953" y="7988"/>
                  </a:lnTo>
                  <a:lnTo>
                    <a:pt x="9499" y="6604"/>
                  </a:lnTo>
                  <a:lnTo>
                    <a:pt x="11239" y="5791"/>
                  </a:lnTo>
                  <a:lnTo>
                    <a:pt x="11029" y="4902"/>
                  </a:lnTo>
                  <a:lnTo>
                    <a:pt x="6451" y="4902"/>
                  </a:lnTo>
                  <a:lnTo>
                    <a:pt x="4821" y="4013"/>
                  </a:lnTo>
                  <a:lnTo>
                    <a:pt x="5943" y="3441"/>
                  </a:lnTo>
                  <a:lnTo>
                    <a:pt x="6121" y="1803"/>
                  </a:lnTo>
                  <a:lnTo>
                    <a:pt x="5460" y="1511"/>
                  </a:lnTo>
                  <a:close/>
                </a:path>
                <a:path w="11429" h="14604">
                  <a:moveTo>
                    <a:pt x="9499" y="0"/>
                  </a:moveTo>
                  <a:lnTo>
                    <a:pt x="8648" y="1244"/>
                  </a:lnTo>
                  <a:lnTo>
                    <a:pt x="8788" y="3009"/>
                  </a:lnTo>
                  <a:lnTo>
                    <a:pt x="7416" y="4013"/>
                  </a:lnTo>
                  <a:lnTo>
                    <a:pt x="6946" y="4394"/>
                  </a:lnTo>
                  <a:lnTo>
                    <a:pt x="6451" y="4902"/>
                  </a:lnTo>
                  <a:lnTo>
                    <a:pt x="11029" y="4902"/>
                  </a:lnTo>
                  <a:lnTo>
                    <a:pt x="10909" y="4394"/>
                  </a:lnTo>
                  <a:lnTo>
                    <a:pt x="10867" y="2667"/>
                  </a:lnTo>
                  <a:lnTo>
                    <a:pt x="9766" y="1689"/>
                  </a:lnTo>
                  <a:lnTo>
                    <a:pt x="10058" y="355"/>
                  </a:lnTo>
                  <a:lnTo>
                    <a:pt x="9905" y="190"/>
                  </a:lnTo>
                  <a:lnTo>
                    <a:pt x="9702" y="63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5" name="object 5445"/>
            <p:cNvSpPr/>
            <p:nvPr/>
          </p:nvSpPr>
          <p:spPr>
            <a:xfrm>
              <a:off x="12267674" y="6886638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4052" y="1244"/>
                  </a:moveTo>
                  <a:lnTo>
                    <a:pt x="1997" y="1244"/>
                  </a:lnTo>
                  <a:lnTo>
                    <a:pt x="1947" y="1511"/>
                  </a:lnTo>
                  <a:lnTo>
                    <a:pt x="1680" y="1524"/>
                  </a:lnTo>
                  <a:lnTo>
                    <a:pt x="1489" y="1955"/>
                  </a:lnTo>
                  <a:lnTo>
                    <a:pt x="1350" y="2159"/>
                  </a:lnTo>
                  <a:lnTo>
                    <a:pt x="2239" y="4546"/>
                  </a:lnTo>
                  <a:lnTo>
                    <a:pt x="2632" y="5753"/>
                  </a:lnTo>
                  <a:lnTo>
                    <a:pt x="2772" y="6121"/>
                  </a:lnTo>
                  <a:lnTo>
                    <a:pt x="3090" y="8343"/>
                  </a:lnTo>
                  <a:lnTo>
                    <a:pt x="1654" y="9245"/>
                  </a:lnTo>
                  <a:lnTo>
                    <a:pt x="0" y="9817"/>
                  </a:lnTo>
                  <a:lnTo>
                    <a:pt x="346" y="10121"/>
                  </a:lnTo>
                  <a:lnTo>
                    <a:pt x="448" y="10515"/>
                  </a:lnTo>
                  <a:lnTo>
                    <a:pt x="245" y="11366"/>
                  </a:lnTo>
                  <a:lnTo>
                    <a:pt x="384" y="11518"/>
                  </a:lnTo>
                  <a:lnTo>
                    <a:pt x="677" y="12407"/>
                  </a:lnTo>
                  <a:lnTo>
                    <a:pt x="1578" y="12052"/>
                  </a:lnTo>
                  <a:lnTo>
                    <a:pt x="2048" y="9525"/>
                  </a:lnTo>
                  <a:lnTo>
                    <a:pt x="8396" y="9525"/>
                  </a:lnTo>
                  <a:lnTo>
                    <a:pt x="8284" y="8216"/>
                  </a:lnTo>
                  <a:lnTo>
                    <a:pt x="7649" y="6858"/>
                  </a:lnTo>
                  <a:lnTo>
                    <a:pt x="8601" y="5575"/>
                  </a:lnTo>
                  <a:lnTo>
                    <a:pt x="6938" y="4876"/>
                  </a:lnTo>
                  <a:lnTo>
                    <a:pt x="5083" y="4648"/>
                  </a:lnTo>
                  <a:lnTo>
                    <a:pt x="3404" y="2159"/>
                  </a:lnTo>
                  <a:lnTo>
                    <a:pt x="3413" y="1955"/>
                  </a:lnTo>
                  <a:lnTo>
                    <a:pt x="3598" y="1651"/>
                  </a:lnTo>
                  <a:lnTo>
                    <a:pt x="4052" y="1244"/>
                  </a:lnTo>
                  <a:close/>
                </a:path>
                <a:path w="8890" h="12700">
                  <a:moveTo>
                    <a:pt x="8396" y="9525"/>
                  </a:moveTo>
                  <a:lnTo>
                    <a:pt x="2048" y="9525"/>
                  </a:lnTo>
                  <a:lnTo>
                    <a:pt x="3991" y="9893"/>
                  </a:lnTo>
                  <a:lnTo>
                    <a:pt x="5782" y="9956"/>
                  </a:lnTo>
                  <a:lnTo>
                    <a:pt x="8398" y="9550"/>
                  </a:lnTo>
                  <a:close/>
                </a:path>
                <a:path w="8890" h="12700">
                  <a:moveTo>
                    <a:pt x="2035" y="0"/>
                  </a:moveTo>
                  <a:lnTo>
                    <a:pt x="1185" y="571"/>
                  </a:lnTo>
                  <a:lnTo>
                    <a:pt x="1654" y="1460"/>
                  </a:lnTo>
                  <a:lnTo>
                    <a:pt x="1883" y="1244"/>
                  </a:lnTo>
                  <a:lnTo>
                    <a:pt x="4052" y="1244"/>
                  </a:lnTo>
                  <a:lnTo>
                    <a:pt x="4194" y="1117"/>
                  </a:lnTo>
                  <a:lnTo>
                    <a:pt x="2785" y="49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6" name="object 5446"/>
            <p:cNvSpPr/>
            <p:nvPr/>
          </p:nvSpPr>
          <p:spPr>
            <a:xfrm>
              <a:off x="12278221" y="6895395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6732" y="9842"/>
                  </a:moveTo>
                  <a:lnTo>
                    <a:pt x="4546" y="9842"/>
                  </a:lnTo>
                  <a:lnTo>
                    <a:pt x="5702" y="10947"/>
                  </a:lnTo>
                  <a:lnTo>
                    <a:pt x="6324" y="11137"/>
                  </a:lnTo>
                  <a:lnTo>
                    <a:pt x="7035" y="10693"/>
                  </a:lnTo>
                  <a:lnTo>
                    <a:pt x="6732" y="9842"/>
                  </a:lnTo>
                  <a:close/>
                </a:path>
                <a:path w="8254" h="11429">
                  <a:moveTo>
                    <a:pt x="6586" y="9398"/>
                  </a:moveTo>
                  <a:lnTo>
                    <a:pt x="3149" y="9398"/>
                  </a:lnTo>
                  <a:lnTo>
                    <a:pt x="3011" y="9525"/>
                  </a:lnTo>
                  <a:lnTo>
                    <a:pt x="2755" y="10147"/>
                  </a:lnTo>
                  <a:lnTo>
                    <a:pt x="3149" y="10490"/>
                  </a:lnTo>
                  <a:lnTo>
                    <a:pt x="3708" y="10680"/>
                  </a:lnTo>
                  <a:lnTo>
                    <a:pt x="4102" y="10147"/>
                  </a:lnTo>
                  <a:lnTo>
                    <a:pt x="4546" y="9842"/>
                  </a:lnTo>
                  <a:lnTo>
                    <a:pt x="6732" y="9842"/>
                  </a:lnTo>
                  <a:lnTo>
                    <a:pt x="6586" y="9398"/>
                  </a:lnTo>
                  <a:close/>
                </a:path>
                <a:path w="8254" h="11429">
                  <a:moveTo>
                    <a:pt x="990" y="6273"/>
                  </a:moveTo>
                  <a:lnTo>
                    <a:pt x="686" y="7035"/>
                  </a:lnTo>
                  <a:lnTo>
                    <a:pt x="0" y="7734"/>
                  </a:lnTo>
                  <a:lnTo>
                    <a:pt x="635" y="9969"/>
                  </a:lnTo>
                  <a:lnTo>
                    <a:pt x="1498" y="7480"/>
                  </a:lnTo>
                  <a:lnTo>
                    <a:pt x="6136" y="7480"/>
                  </a:lnTo>
                  <a:lnTo>
                    <a:pt x="6179" y="7302"/>
                  </a:lnTo>
                  <a:lnTo>
                    <a:pt x="4343" y="7302"/>
                  </a:lnTo>
                  <a:lnTo>
                    <a:pt x="4102" y="7175"/>
                  </a:lnTo>
                  <a:lnTo>
                    <a:pt x="4061" y="6972"/>
                  </a:lnTo>
                  <a:lnTo>
                    <a:pt x="1905" y="6972"/>
                  </a:lnTo>
                  <a:lnTo>
                    <a:pt x="1689" y="6921"/>
                  </a:lnTo>
                  <a:lnTo>
                    <a:pt x="1651" y="6591"/>
                  </a:lnTo>
                  <a:lnTo>
                    <a:pt x="990" y="6273"/>
                  </a:lnTo>
                  <a:close/>
                </a:path>
                <a:path w="8254" h="11429">
                  <a:moveTo>
                    <a:pt x="2819" y="9358"/>
                  </a:moveTo>
                  <a:lnTo>
                    <a:pt x="2730" y="9525"/>
                  </a:lnTo>
                  <a:lnTo>
                    <a:pt x="3023" y="9436"/>
                  </a:lnTo>
                  <a:lnTo>
                    <a:pt x="2819" y="9358"/>
                  </a:lnTo>
                  <a:close/>
                </a:path>
                <a:path w="8254" h="11429">
                  <a:moveTo>
                    <a:pt x="6372" y="8750"/>
                  </a:moveTo>
                  <a:lnTo>
                    <a:pt x="3302" y="8750"/>
                  </a:lnTo>
                  <a:lnTo>
                    <a:pt x="3476" y="8851"/>
                  </a:lnTo>
                  <a:lnTo>
                    <a:pt x="3594" y="9131"/>
                  </a:lnTo>
                  <a:lnTo>
                    <a:pt x="3076" y="9420"/>
                  </a:lnTo>
                  <a:lnTo>
                    <a:pt x="6586" y="9398"/>
                  </a:lnTo>
                  <a:lnTo>
                    <a:pt x="6372" y="8750"/>
                  </a:lnTo>
                  <a:close/>
                </a:path>
                <a:path w="8254" h="11429">
                  <a:moveTo>
                    <a:pt x="6136" y="7480"/>
                  </a:moveTo>
                  <a:lnTo>
                    <a:pt x="1498" y="7480"/>
                  </a:lnTo>
                  <a:lnTo>
                    <a:pt x="2197" y="9017"/>
                  </a:lnTo>
                  <a:lnTo>
                    <a:pt x="2489" y="9245"/>
                  </a:lnTo>
                  <a:lnTo>
                    <a:pt x="2819" y="9358"/>
                  </a:lnTo>
                  <a:lnTo>
                    <a:pt x="2939" y="9131"/>
                  </a:lnTo>
                  <a:lnTo>
                    <a:pt x="3149" y="8851"/>
                  </a:lnTo>
                  <a:lnTo>
                    <a:pt x="3302" y="8750"/>
                  </a:lnTo>
                  <a:lnTo>
                    <a:pt x="6372" y="8750"/>
                  </a:lnTo>
                  <a:lnTo>
                    <a:pt x="6057" y="7797"/>
                  </a:lnTo>
                  <a:lnTo>
                    <a:pt x="6136" y="7480"/>
                  </a:lnTo>
                  <a:close/>
                </a:path>
                <a:path w="8254" h="11429">
                  <a:moveTo>
                    <a:pt x="6352" y="6604"/>
                  </a:moveTo>
                  <a:lnTo>
                    <a:pt x="4876" y="6604"/>
                  </a:lnTo>
                  <a:lnTo>
                    <a:pt x="5025" y="6743"/>
                  </a:lnTo>
                  <a:lnTo>
                    <a:pt x="4838" y="7188"/>
                  </a:lnTo>
                  <a:lnTo>
                    <a:pt x="4559" y="7226"/>
                  </a:lnTo>
                  <a:lnTo>
                    <a:pt x="4343" y="7302"/>
                  </a:lnTo>
                  <a:lnTo>
                    <a:pt x="6179" y="7302"/>
                  </a:lnTo>
                  <a:lnTo>
                    <a:pt x="6352" y="6604"/>
                  </a:lnTo>
                  <a:close/>
                </a:path>
                <a:path w="8254" h="11429">
                  <a:moveTo>
                    <a:pt x="5994" y="0"/>
                  </a:moveTo>
                  <a:lnTo>
                    <a:pt x="5232" y="889"/>
                  </a:lnTo>
                  <a:lnTo>
                    <a:pt x="4686" y="1485"/>
                  </a:lnTo>
                  <a:lnTo>
                    <a:pt x="4533" y="2476"/>
                  </a:lnTo>
                  <a:lnTo>
                    <a:pt x="3492" y="2578"/>
                  </a:lnTo>
                  <a:lnTo>
                    <a:pt x="3246" y="3134"/>
                  </a:lnTo>
                  <a:lnTo>
                    <a:pt x="3128" y="3340"/>
                  </a:lnTo>
                  <a:lnTo>
                    <a:pt x="2710" y="3949"/>
                  </a:lnTo>
                  <a:lnTo>
                    <a:pt x="3606" y="6083"/>
                  </a:lnTo>
                  <a:lnTo>
                    <a:pt x="2451" y="6184"/>
                  </a:lnTo>
                  <a:lnTo>
                    <a:pt x="1651" y="6591"/>
                  </a:lnTo>
                  <a:lnTo>
                    <a:pt x="1811" y="6743"/>
                  </a:lnTo>
                  <a:lnTo>
                    <a:pt x="1905" y="6972"/>
                  </a:lnTo>
                  <a:lnTo>
                    <a:pt x="4061" y="6972"/>
                  </a:lnTo>
                  <a:lnTo>
                    <a:pt x="4254" y="6743"/>
                  </a:lnTo>
                  <a:lnTo>
                    <a:pt x="4483" y="6604"/>
                  </a:lnTo>
                  <a:lnTo>
                    <a:pt x="6352" y="6604"/>
                  </a:lnTo>
                  <a:lnTo>
                    <a:pt x="6489" y="6045"/>
                  </a:lnTo>
                  <a:lnTo>
                    <a:pt x="7543" y="4419"/>
                  </a:lnTo>
                  <a:lnTo>
                    <a:pt x="7714" y="3937"/>
                  </a:lnTo>
                  <a:lnTo>
                    <a:pt x="7981" y="3340"/>
                  </a:lnTo>
                  <a:lnTo>
                    <a:pt x="6210" y="3340"/>
                  </a:lnTo>
                  <a:lnTo>
                    <a:pt x="5346" y="2844"/>
                  </a:lnTo>
                  <a:lnTo>
                    <a:pt x="5588" y="1841"/>
                  </a:lnTo>
                  <a:lnTo>
                    <a:pt x="6350" y="1841"/>
                  </a:lnTo>
                  <a:lnTo>
                    <a:pt x="7073" y="1790"/>
                  </a:lnTo>
                  <a:lnTo>
                    <a:pt x="7302" y="1079"/>
                  </a:lnTo>
                  <a:lnTo>
                    <a:pt x="6692" y="254"/>
                  </a:lnTo>
                  <a:lnTo>
                    <a:pt x="5994" y="0"/>
                  </a:lnTo>
                  <a:close/>
                </a:path>
                <a:path w="8254" h="11429">
                  <a:moveTo>
                    <a:pt x="7251" y="2476"/>
                  </a:moveTo>
                  <a:lnTo>
                    <a:pt x="6210" y="3340"/>
                  </a:lnTo>
                  <a:lnTo>
                    <a:pt x="7981" y="3340"/>
                  </a:lnTo>
                  <a:lnTo>
                    <a:pt x="8029" y="3098"/>
                  </a:lnTo>
                  <a:lnTo>
                    <a:pt x="7251" y="2476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7" name="object 5447"/>
            <p:cNvSpPr/>
            <p:nvPr/>
          </p:nvSpPr>
          <p:spPr>
            <a:xfrm>
              <a:off x="12271020" y="688460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4419" y="0"/>
                  </a:moveTo>
                  <a:lnTo>
                    <a:pt x="3962" y="2057"/>
                  </a:lnTo>
                  <a:lnTo>
                    <a:pt x="2146" y="2235"/>
                  </a:lnTo>
                  <a:lnTo>
                    <a:pt x="850" y="3149"/>
                  </a:lnTo>
                  <a:lnTo>
                    <a:pt x="254" y="3682"/>
                  </a:lnTo>
                  <a:lnTo>
                    <a:pt x="0" y="4114"/>
                  </a:lnTo>
                  <a:lnTo>
                    <a:pt x="584" y="4952"/>
                  </a:lnTo>
                  <a:lnTo>
                    <a:pt x="1739" y="6667"/>
                  </a:lnTo>
                  <a:lnTo>
                    <a:pt x="3594" y="6934"/>
                  </a:lnTo>
                  <a:lnTo>
                    <a:pt x="5257" y="7632"/>
                  </a:lnTo>
                  <a:lnTo>
                    <a:pt x="5689" y="7048"/>
                  </a:lnTo>
                  <a:lnTo>
                    <a:pt x="6146" y="6489"/>
                  </a:lnTo>
                  <a:lnTo>
                    <a:pt x="6591" y="5892"/>
                  </a:lnTo>
                  <a:lnTo>
                    <a:pt x="6210" y="4737"/>
                  </a:lnTo>
                  <a:lnTo>
                    <a:pt x="4686" y="5613"/>
                  </a:lnTo>
                  <a:lnTo>
                    <a:pt x="4305" y="4356"/>
                  </a:lnTo>
                  <a:lnTo>
                    <a:pt x="4318" y="4000"/>
                  </a:lnTo>
                  <a:lnTo>
                    <a:pt x="6858" y="3467"/>
                  </a:lnTo>
                  <a:lnTo>
                    <a:pt x="7099" y="3009"/>
                  </a:lnTo>
                  <a:lnTo>
                    <a:pt x="5753" y="1333"/>
                  </a:lnTo>
                  <a:lnTo>
                    <a:pt x="5461" y="939"/>
                  </a:lnTo>
                  <a:lnTo>
                    <a:pt x="5067" y="647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8" name="object 5448"/>
            <p:cNvSpPr/>
            <p:nvPr/>
          </p:nvSpPr>
          <p:spPr>
            <a:xfrm>
              <a:off x="12281095" y="687558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266" y="0"/>
                  </a:moveTo>
                  <a:lnTo>
                    <a:pt x="190" y="1904"/>
                  </a:lnTo>
                  <a:lnTo>
                    <a:pt x="0" y="3352"/>
                  </a:lnTo>
                  <a:lnTo>
                    <a:pt x="266" y="3606"/>
                  </a:lnTo>
                  <a:lnTo>
                    <a:pt x="317" y="3898"/>
                  </a:lnTo>
                  <a:lnTo>
                    <a:pt x="165" y="4216"/>
                  </a:lnTo>
                  <a:lnTo>
                    <a:pt x="508" y="4749"/>
                  </a:lnTo>
                  <a:lnTo>
                    <a:pt x="457" y="5270"/>
                  </a:lnTo>
                  <a:lnTo>
                    <a:pt x="304" y="5816"/>
                  </a:lnTo>
                  <a:lnTo>
                    <a:pt x="914" y="6172"/>
                  </a:lnTo>
                  <a:lnTo>
                    <a:pt x="1498" y="6705"/>
                  </a:lnTo>
                  <a:lnTo>
                    <a:pt x="2171" y="6870"/>
                  </a:lnTo>
                  <a:lnTo>
                    <a:pt x="3314" y="7200"/>
                  </a:lnTo>
                  <a:lnTo>
                    <a:pt x="4089" y="6654"/>
                  </a:lnTo>
                  <a:lnTo>
                    <a:pt x="4216" y="5460"/>
                  </a:lnTo>
                  <a:lnTo>
                    <a:pt x="4305" y="4851"/>
                  </a:lnTo>
                  <a:lnTo>
                    <a:pt x="4305" y="4229"/>
                  </a:lnTo>
                  <a:lnTo>
                    <a:pt x="4165" y="2108"/>
                  </a:lnTo>
                  <a:lnTo>
                    <a:pt x="3822" y="317"/>
                  </a:lnTo>
                  <a:lnTo>
                    <a:pt x="2171" y="17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499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49" name="object 5449"/>
            <p:cNvSpPr/>
            <p:nvPr/>
          </p:nvSpPr>
          <p:spPr>
            <a:xfrm>
              <a:off x="12279944" y="688339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295" y="0"/>
                  </a:moveTo>
                  <a:lnTo>
                    <a:pt x="5080" y="444"/>
                  </a:lnTo>
                  <a:lnTo>
                    <a:pt x="4953" y="660"/>
                  </a:lnTo>
                  <a:lnTo>
                    <a:pt x="3886" y="1257"/>
                  </a:lnTo>
                  <a:lnTo>
                    <a:pt x="2781" y="533"/>
                  </a:lnTo>
                  <a:lnTo>
                    <a:pt x="1663" y="787"/>
                  </a:lnTo>
                  <a:lnTo>
                    <a:pt x="1600" y="1866"/>
                  </a:lnTo>
                  <a:lnTo>
                    <a:pt x="1739" y="3035"/>
                  </a:lnTo>
                  <a:lnTo>
                    <a:pt x="939" y="3949"/>
                  </a:lnTo>
                  <a:lnTo>
                    <a:pt x="3060" y="5054"/>
                  </a:lnTo>
                  <a:lnTo>
                    <a:pt x="0" y="5765"/>
                  </a:lnTo>
                  <a:lnTo>
                    <a:pt x="749" y="6743"/>
                  </a:lnTo>
                  <a:lnTo>
                    <a:pt x="3530" y="6159"/>
                  </a:lnTo>
                  <a:lnTo>
                    <a:pt x="4914" y="411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0" name="object 5450"/>
            <p:cNvSpPr/>
            <p:nvPr/>
          </p:nvSpPr>
          <p:spPr>
            <a:xfrm>
              <a:off x="12269249" y="6896163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469" y="0"/>
                  </a:moveTo>
                  <a:lnTo>
                    <a:pt x="0" y="2527"/>
                  </a:lnTo>
                  <a:lnTo>
                    <a:pt x="1270" y="2463"/>
                  </a:lnTo>
                  <a:lnTo>
                    <a:pt x="2565" y="2197"/>
                  </a:lnTo>
                  <a:lnTo>
                    <a:pt x="5257" y="2540"/>
                  </a:lnTo>
                  <a:lnTo>
                    <a:pt x="5422" y="3530"/>
                  </a:lnTo>
                  <a:lnTo>
                    <a:pt x="4660" y="4686"/>
                  </a:lnTo>
                  <a:lnTo>
                    <a:pt x="5321" y="4991"/>
                  </a:lnTo>
                  <a:lnTo>
                    <a:pt x="6299" y="4635"/>
                  </a:lnTo>
                  <a:lnTo>
                    <a:pt x="7112" y="3987"/>
                  </a:lnTo>
                  <a:lnTo>
                    <a:pt x="8115" y="4889"/>
                  </a:lnTo>
                  <a:lnTo>
                    <a:pt x="8915" y="4241"/>
                  </a:lnTo>
                  <a:lnTo>
                    <a:pt x="8674" y="3594"/>
                  </a:lnTo>
                  <a:lnTo>
                    <a:pt x="8445" y="2921"/>
                  </a:lnTo>
                  <a:lnTo>
                    <a:pt x="8204" y="2273"/>
                  </a:lnTo>
                  <a:lnTo>
                    <a:pt x="7112" y="1143"/>
                  </a:lnTo>
                  <a:lnTo>
                    <a:pt x="5041" y="2146"/>
                  </a:lnTo>
                  <a:lnTo>
                    <a:pt x="4203" y="431"/>
                  </a:lnTo>
                  <a:lnTo>
                    <a:pt x="2438" y="3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1" name="object 5451"/>
            <p:cNvSpPr/>
            <p:nvPr/>
          </p:nvSpPr>
          <p:spPr>
            <a:xfrm>
              <a:off x="12287454" y="689104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0"/>
                  </a:moveTo>
                  <a:lnTo>
                    <a:pt x="1295" y="1854"/>
                  </a:lnTo>
                  <a:lnTo>
                    <a:pt x="698" y="3416"/>
                  </a:lnTo>
                  <a:lnTo>
                    <a:pt x="838" y="4952"/>
                  </a:lnTo>
                  <a:lnTo>
                    <a:pt x="1193" y="5219"/>
                  </a:lnTo>
                  <a:lnTo>
                    <a:pt x="1892" y="5714"/>
                  </a:lnTo>
                  <a:lnTo>
                    <a:pt x="2946" y="6070"/>
                  </a:lnTo>
                  <a:lnTo>
                    <a:pt x="3784" y="5829"/>
                  </a:lnTo>
                  <a:lnTo>
                    <a:pt x="4140" y="4711"/>
                  </a:lnTo>
                  <a:lnTo>
                    <a:pt x="4457" y="3606"/>
                  </a:lnTo>
                  <a:lnTo>
                    <a:pt x="4660" y="2463"/>
                  </a:lnTo>
                  <a:lnTo>
                    <a:pt x="4940" y="1346"/>
                  </a:lnTo>
                  <a:lnTo>
                    <a:pt x="3987" y="977"/>
                  </a:lnTo>
                  <a:lnTo>
                    <a:pt x="2628" y="2730"/>
                  </a:lnTo>
                  <a:lnTo>
                    <a:pt x="1981" y="774"/>
                  </a:lnTo>
                  <a:lnTo>
                    <a:pt x="1536" y="609"/>
                  </a:lnTo>
                  <a:lnTo>
                    <a:pt x="1104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2" name="object 5452"/>
            <p:cNvSpPr/>
            <p:nvPr/>
          </p:nvSpPr>
          <p:spPr>
            <a:xfrm>
              <a:off x="12277460" y="68976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619" y="0"/>
                  </a:moveTo>
                  <a:lnTo>
                    <a:pt x="3403" y="406"/>
                  </a:lnTo>
                  <a:lnTo>
                    <a:pt x="3302" y="622"/>
                  </a:lnTo>
                  <a:lnTo>
                    <a:pt x="2870" y="1054"/>
                  </a:lnTo>
                  <a:lnTo>
                    <a:pt x="2603" y="1015"/>
                  </a:lnTo>
                  <a:lnTo>
                    <a:pt x="2590" y="355"/>
                  </a:lnTo>
                  <a:lnTo>
                    <a:pt x="1943" y="50"/>
                  </a:lnTo>
                  <a:lnTo>
                    <a:pt x="1397" y="558"/>
                  </a:lnTo>
                  <a:lnTo>
                    <a:pt x="749" y="800"/>
                  </a:lnTo>
                  <a:lnTo>
                    <a:pt x="0" y="761"/>
                  </a:lnTo>
                  <a:lnTo>
                    <a:pt x="241" y="1409"/>
                  </a:lnTo>
                  <a:lnTo>
                    <a:pt x="457" y="2070"/>
                  </a:lnTo>
                  <a:lnTo>
                    <a:pt x="711" y="2717"/>
                  </a:lnTo>
                  <a:lnTo>
                    <a:pt x="1257" y="2971"/>
                  </a:lnTo>
                  <a:lnTo>
                    <a:pt x="1701" y="3314"/>
                  </a:lnTo>
                  <a:lnTo>
                    <a:pt x="1752" y="3975"/>
                  </a:lnTo>
                  <a:lnTo>
                    <a:pt x="2197" y="4203"/>
                  </a:lnTo>
                  <a:lnTo>
                    <a:pt x="2413" y="4305"/>
                  </a:lnTo>
                  <a:lnTo>
                    <a:pt x="3213" y="3911"/>
                  </a:lnTo>
                  <a:lnTo>
                    <a:pt x="4368" y="3809"/>
                  </a:lnTo>
                  <a:lnTo>
                    <a:pt x="3467" y="1663"/>
                  </a:lnTo>
                  <a:lnTo>
                    <a:pt x="3962" y="965"/>
                  </a:lnTo>
                  <a:lnTo>
                    <a:pt x="4254" y="3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3" name="object 5453"/>
            <p:cNvSpPr/>
            <p:nvPr/>
          </p:nvSpPr>
          <p:spPr>
            <a:xfrm>
              <a:off x="12285295" y="689596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092" y="0"/>
                  </a:moveTo>
                  <a:lnTo>
                    <a:pt x="215" y="508"/>
                  </a:lnTo>
                  <a:lnTo>
                    <a:pt x="88" y="1003"/>
                  </a:lnTo>
                  <a:lnTo>
                    <a:pt x="0" y="1231"/>
                  </a:lnTo>
                  <a:lnTo>
                    <a:pt x="444" y="1498"/>
                  </a:lnTo>
                  <a:lnTo>
                    <a:pt x="1371" y="2006"/>
                  </a:lnTo>
                  <a:lnTo>
                    <a:pt x="1803" y="2159"/>
                  </a:lnTo>
                  <a:lnTo>
                    <a:pt x="2260" y="2336"/>
                  </a:lnTo>
                  <a:lnTo>
                    <a:pt x="2692" y="2489"/>
                  </a:lnTo>
                  <a:lnTo>
                    <a:pt x="4444" y="2984"/>
                  </a:lnTo>
                  <a:lnTo>
                    <a:pt x="3759" y="1498"/>
                  </a:lnTo>
                  <a:lnTo>
                    <a:pt x="4051" y="800"/>
                  </a:lnTo>
                  <a:lnTo>
                    <a:pt x="3352" y="304"/>
                  </a:lnTo>
                  <a:lnTo>
                    <a:pt x="2997" y="38"/>
                  </a:lnTo>
                  <a:lnTo>
                    <a:pt x="2070" y="15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171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4" name="object 5454"/>
            <p:cNvSpPr/>
            <p:nvPr/>
          </p:nvSpPr>
          <p:spPr>
            <a:xfrm>
              <a:off x="12278523" y="68828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82" y="0"/>
                  </a:moveTo>
                  <a:lnTo>
                    <a:pt x="1739" y="927"/>
                  </a:lnTo>
                  <a:lnTo>
                    <a:pt x="736" y="1231"/>
                  </a:lnTo>
                  <a:lnTo>
                    <a:pt x="0" y="1905"/>
                  </a:lnTo>
                  <a:lnTo>
                    <a:pt x="1447" y="2806"/>
                  </a:lnTo>
                  <a:lnTo>
                    <a:pt x="2082" y="1257"/>
                  </a:lnTo>
                  <a:lnTo>
                    <a:pt x="3098" y="1308"/>
                  </a:lnTo>
                  <a:lnTo>
                    <a:pt x="2984" y="965"/>
                  </a:lnTo>
                  <a:lnTo>
                    <a:pt x="2857" y="635"/>
                  </a:lnTo>
                  <a:lnTo>
                    <a:pt x="2743" y="317"/>
                  </a:lnTo>
                  <a:lnTo>
                    <a:pt x="2501" y="21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5" name="object 5455"/>
            <p:cNvSpPr/>
            <p:nvPr/>
          </p:nvSpPr>
          <p:spPr>
            <a:xfrm>
              <a:off x="12287896" y="68819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4" y="0"/>
                  </a:moveTo>
                  <a:lnTo>
                    <a:pt x="368" y="165"/>
                  </a:lnTo>
                  <a:lnTo>
                    <a:pt x="152" y="901"/>
                  </a:lnTo>
                  <a:lnTo>
                    <a:pt x="0" y="1447"/>
                  </a:lnTo>
                  <a:lnTo>
                    <a:pt x="203" y="1854"/>
                  </a:lnTo>
                  <a:lnTo>
                    <a:pt x="698" y="2019"/>
                  </a:lnTo>
                  <a:lnTo>
                    <a:pt x="1346" y="2260"/>
                  </a:lnTo>
                  <a:lnTo>
                    <a:pt x="1600" y="1816"/>
                  </a:lnTo>
                  <a:lnTo>
                    <a:pt x="1511" y="939"/>
                  </a:lnTo>
                  <a:lnTo>
                    <a:pt x="2311" y="495"/>
                  </a:lnTo>
                  <a:lnTo>
                    <a:pt x="1536" y="21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6" name="object 5456"/>
            <p:cNvSpPr/>
            <p:nvPr/>
          </p:nvSpPr>
          <p:spPr>
            <a:xfrm>
              <a:off x="12279409" y="689641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673" y="0"/>
                  </a:moveTo>
                  <a:lnTo>
                    <a:pt x="330" y="736"/>
                  </a:lnTo>
                  <a:lnTo>
                    <a:pt x="0" y="1308"/>
                  </a:lnTo>
                  <a:lnTo>
                    <a:pt x="647" y="1600"/>
                  </a:lnTo>
                  <a:lnTo>
                    <a:pt x="1117" y="1790"/>
                  </a:lnTo>
                  <a:lnTo>
                    <a:pt x="1358" y="1892"/>
                  </a:lnTo>
                  <a:lnTo>
                    <a:pt x="1460" y="1676"/>
                  </a:lnTo>
                  <a:lnTo>
                    <a:pt x="1562" y="1485"/>
                  </a:lnTo>
                  <a:lnTo>
                    <a:pt x="1676" y="1257"/>
                  </a:lnTo>
                  <a:lnTo>
                    <a:pt x="1765" y="850"/>
                  </a:lnTo>
                  <a:lnTo>
                    <a:pt x="2044" y="279"/>
                  </a:lnTo>
                  <a:lnTo>
                    <a:pt x="1473" y="15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7" name="object 5457"/>
            <p:cNvSpPr/>
            <p:nvPr/>
          </p:nvSpPr>
          <p:spPr>
            <a:xfrm>
              <a:off x="12280346" y="687979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914" y="0"/>
                  </a:moveTo>
                  <a:lnTo>
                    <a:pt x="520" y="762"/>
                  </a:lnTo>
                  <a:lnTo>
                    <a:pt x="0" y="1511"/>
                  </a:lnTo>
                  <a:lnTo>
                    <a:pt x="558" y="2413"/>
                  </a:lnTo>
                  <a:lnTo>
                    <a:pt x="711" y="2146"/>
                  </a:lnTo>
                  <a:lnTo>
                    <a:pt x="1054" y="1600"/>
                  </a:lnTo>
                  <a:lnTo>
                    <a:pt x="1206" y="1054"/>
                  </a:lnTo>
                  <a:lnTo>
                    <a:pt x="1257" y="53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8" name="object 5458"/>
            <p:cNvSpPr/>
            <p:nvPr/>
          </p:nvSpPr>
          <p:spPr>
            <a:xfrm>
              <a:off x="12276928" y="68809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219" y="0"/>
                  </a:moveTo>
                  <a:lnTo>
                    <a:pt x="634" y="190"/>
                  </a:lnTo>
                  <a:lnTo>
                    <a:pt x="330" y="431"/>
                  </a:lnTo>
                  <a:lnTo>
                    <a:pt x="126" y="863"/>
                  </a:lnTo>
                  <a:lnTo>
                    <a:pt x="0" y="1092"/>
                  </a:lnTo>
                  <a:lnTo>
                    <a:pt x="546" y="977"/>
                  </a:lnTo>
                  <a:lnTo>
                    <a:pt x="1396" y="1282"/>
                  </a:lnTo>
                  <a:lnTo>
                    <a:pt x="1269" y="31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59" name="object 5459"/>
            <p:cNvSpPr/>
            <p:nvPr/>
          </p:nvSpPr>
          <p:spPr>
            <a:xfrm>
              <a:off x="12276080" y="68961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50" y="228"/>
                  </a:lnTo>
                  <a:lnTo>
                    <a:pt x="114" y="431"/>
                  </a:lnTo>
                  <a:lnTo>
                    <a:pt x="165" y="635"/>
                  </a:lnTo>
                  <a:lnTo>
                    <a:pt x="368" y="876"/>
                  </a:lnTo>
                  <a:lnTo>
                    <a:pt x="558" y="889"/>
                  </a:lnTo>
                  <a:lnTo>
                    <a:pt x="711" y="635"/>
                  </a:lnTo>
                  <a:lnTo>
                    <a:pt x="635" y="419"/>
                  </a:lnTo>
                  <a:lnTo>
                    <a:pt x="381" y="228"/>
                  </a:lnTo>
                  <a:lnTo>
                    <a:pt x="17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0" name="object 5460"/>
            <p:cNvSpPr/>
            <p:nvPr/>
          </p:nvSpPr>
          <p:spPr>
            <a:xfrm>
              <a:off x="12289240" y="68900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44" y="0"/>
                  </a:moveTo>
                  <a:lnTo>
                    <a:pt x="0" y="368"/>
                  </a:lnTo>
                  <a:lnTo>
                    <a:pt x="228" y="736"/>
                  </a:lnTo>
                  <a:lnTo>
                    <a:pt x="457" y="1079"/>
                  </a:lnTo>
                  <a:lnTo>
                    <a:pt x="584" y="838"/>
                  </a:lnTo>
                  <a:lnTo>
                    <a:pt x="685" y="647"/>
                  </a:lnTo>
                  <a:lnTo>
                    <a:pt x="787" y="431"/>
                  </a:lnTo>
                  <a:lnTo>
                    <a:pt x="673" y="292"/>
                  </a:lnTo>
                  <a:lnTo>
                    <a:pt x="571" y="13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1" name="object 5461"/>
            <p:cNvSpPr/>
            <p:nvPr/>
          </p:nvSpPr>
          <p:spPr>
            <a:xfrm>
              <a:off x="12287751" y="6885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55"/>
                  </a:lnTo>
                  <a:lnTo>
                    <a:pt x="254" y="406"/>
                  </a:lnTo>
                  <a:lnTo>
                    <a:pt x="317" y="266"/>
                  </a:lnTo>
                  <a:lnTo>
                    <a:pt x="317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2" name="object 5462"/>
            <p:cNvSpPr/>
            <p:nvPr/>
          </p:nvSpPr>
          <p:spPr>
            <a:xfrm>
              <a:off x="12289775" y="6881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96" y="0"/>
                  </a:moveTo>
                  <a:lnTo>
                    <a:pt x="419" y="101"/>
                  </a:lnTo>
                  <a:lnTo>
                    <a:pt x="228" y="368"/>
                  </a:lnTo>
                  <a:lnTo>
                    <a:pt x="126" y="571"/>
                  </a:lnTo>
                  <a:lnTo>
                    <a:pt x="0" y="749"/>
                  </a:lnTo>
                  <a:lnTo>
                    <a:pt x="228" y="698"/>
                  </a:lnTo>
                  <a:lnTo>
                    <a:pt x="431" y="634"/>
                  </a:lnTo>
                  <a:lnTo>
                    <a:pt x="634" y="584"/>
                  </a:lnTo>
                  <a:lnTo>
                    <a:pt x="888" y="380"/>
                  </a:lnTo>
                  <a:lnTo>
                    <a:pt x="888" y="190"/>
                  </a:lnTo>
                  <a:lnTo>
                    <a:pt x="634" y="38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3" name="object 5463"/>
            <p:cNvSpPr/>
            <p:nvPr/>
          </p:nvSpPr>
          <p:spPr>
            <a:xfrm>
              <a:off x="12286641" y="689114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03" y="2730"/>
                  </a:moveTo>
                  <a:lnTo>
                    <a:pt x="190" y="2387"/>
                  </a:lnTo>
                  <a:lnTo>
                    <a:pt x="0" y="2463"/>
                  </a:lnTo>
                  <a:lnTo>
                    <a:pt x="203" y="2730"/>
                  </a:lnTo>
                  <a:close/>
                </a:path>
                <a:path w="3809" h="3175">
                  <a:moveTo>
                    <a:pt x="406" y="3022"/>
                  </a:moveTo>
                  <a:lnTo>
                    <a:pt x="203" y="2730"/>
                  </a:lnTo>
                  <a:lnTo>
                    <a:pt x="241" y="3086"/>
                  </a:lnTo>
                  <a:lnTo>
                    <a:pt x="406" y="3022"/>
                  </a:lnTo>
                  <a:close/>
                </a:path>
                <a:path w="3809" h="3175">
                  <a:moveTo>
                    <a:pt x="3746" y="266"/>
                  </a:moveTo>
                  <a:lnTo>
                    <a:pt x="3517" y="203"/>
                  </a:lnTo>
                  <a:lnTo>
                    <a:pt x="3314" y="114"/>
                  </a:lnTo>
                  <a:lnTo>
                    <a:pt x="3098" y="0"/>
                  </a:lnTo>
                  <a:lnTo>
                    <a:pt x="2959" y="254"/>
                  </a:lnTo>
                  <a:lnTo>
                    <a:pt x="2857" y="457"/>
                  </a:lnTo>
                  <a:lnTo>
                    <a:pt x="2768" y="673"/>
                  </a:lnTo>
                  <a:lnTo>
                    <a:pt x="3098" y="546"/>
                  </a:lnTo>
                  <a:lnTo>
                    <a:pt x="3416" y="381"/>
                  </a:lnTo>
                  <a:lnTo>
                    <a:pt x="3746" y="266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4" name="object 5464"/>
            <p:cNvSpPr/>
            <p:nvPr/>
          </p:nvSpPr>
          <p:spPr>
            <a:xfrm>
              <a:off x="12289744" y="68905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92" y="0"/>
                  </a:moveTo>
                  <a:lnTo>
                    <a:pt x="190" y="228"/>
                  </a:lnTo>
                  <a:lnTo>
                    <a:pt x="88" y="419"/>
                  </a:lnTo>
                  <a:lnTo>
                    <a:pt x="0" y="634"/>
                  </a:lnTo>
                  <a:lnTo>
                    <a:pt x="215" y="749"/>
                  </a:lnTo>
                  <a:lnTo>
                    <a:pt x="431" y="838"/>
                  </a:lnTo>
                  <a:lnTo>
                    <a:pt x="647" y="901"/>
                  </a:lnTo>
                  <a:lnTo>
                    <a:pt x="533" y="596"/>
                  </a:lnTo>
                  <a:lnTo>
                    <a:pt x="393" y="29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49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5" name="object 5465"/>
            <p:cNvSpPr/>
            <p:nvPr/>
          </p:nvSpPr>
          <p:spPr>
            <a:xfrm>
              <a:off x="12293665" y="68894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3" y="0"/>
                  </a:moveTo>
                  <a:lnTo>
                    <a:pt x="0" y="292"/>
                  </a:lnTo>
                  <a:lnTo>
                    <a:pt x="203" y="406"/>
                  </a:lnTo>
                  <a:lnTo>
                    <a:pt x="634" y="609"/>
                  </a:lnTo>
                  <a:lnTo>
                    <a:pt x="596" y="15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F3E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6" name="object 5466"/>
            <p:cNvSpPr/>
            <p:nvPr/>
          </p:nvSpPr>
          <p:spPr>
            <a:xfrm>
              <a:off x="12290310" y="68671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17"/>
                  </a:lnTo>
                  <a:lnTo>
                    <a:pt x="241" y="647"/>
                  </a:lnTo>
                  <a:lnTo>
                    <a:pt x="355" y="965"/>
                  </a:lnTo>
                  <a:lnTo>
                    <a:pt x="444" y="749"/>
                  </a:lnTo>
                  <a:lnTo>
                    <a:pt x="558" y="533"/>
                  </a:lnTo>
                  <a:lnTo>
                    <a:pt x="660" y="304"/>
                  </a:lnTo>
                  <a:lnTo>
                    <a:pt x="444" y="203"/>
                  </a:lnTo>
                  <a:lnTo>
                    <a:pt x="21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7" name="object 5467"/>
            <p:cNvSpPr/>
            <p:nvPr/>
          </p:nvSpPr>
          <p:spPr>
            <a:xfrm>
              <a:off x="12288766" y="685401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130" y="0"/>
                  </a:moveTo>
                  <a:lnTo>
                    <a:pt x="482" y="279"/>
                  </a:lnTo>
                  <a:lnTo>
                    <a:pt x="165" y="431"/>
                  </a:lnTo>
                  <a:lnTo>
                    <a:pt x="228" y="1485"/>
                  </a:lnTo>
                  <a:lnTo>
                    <a:pt x="0" y="2679"/>
                  </a:lnTo>
                  <a:lnTo>
                    <a:pt x="1231" y="3276"/>
                  </a:lnTo>
                  <a:lnTo>
                    <a:pt x="1485" y="3378"/>
                  </a:lnTo>
                  <a:lnTo>
                    <a:pt x="1727" y="3492"/>
                  </a:lnTo>
                  <a:lnTo>
                    <a:pt x="1968" y="3594"/>
                  </a:lnTo>
                  <a:lnTo>
                    <a:pt x="2133" y="2578"/>
                  </a:lnTo>
                  <a:lnTo>
                    <a:pt x="3352" y="1739"/>
                  </a:lnTo>
                  <a:lnTo>
                    <a:pt x="2514" y="571"/>
                  </a:lnTo>
                  <a:lnTo>
                    <a:pt x="2171" y="800"/>
                  </a:lnTo>
                  <a:lnTo>
                    <a:pt x="1905" y="876"/>
                  </a:lnTo>
                  <a:lnTo>
                    <a:pt x="1803" y="342"/>
                  </a:lnTo>
                  <a:lnTo>
                    <a:pt x="1333" y="11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6AA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8" name="object 5468"/>
            <p:cNvSpPr/>
            <p:nvPr/>
          </p:nvSpPr>
          <p:spPr>
            <a:xfrm>
              <a:off x="12290561" y="685436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01" y="533"/>
                  </a:lnTo>
                  <a:lnTo>
                    <a:pt x="368" y="457"/>
                  </a:lnTo>
                  <a:lnTo>
                    <a:pt x="711" y="215"/>
                  </a:lnTo>
                  <a:lnTo>
                    <a:pt x="469" y="139"/>
                  </a:lnTo>
                  <a:lnTo>
                    <a:pt x="24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F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69" name="object 5469"/>
            <p:cNvSpPr/>
            <p:nvPr/>
          </p:nvSpPr>
          <p:spPr>
            <a:xfrm>
              <a:off x="12301124" y="687462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743" y="0"/>
                  </a:moveTo>
                  <a:lnTo>
                    <a:pt x="1536" y="0"/>
                  </a:lnTo>
                  <a:lnTo>
                    <a:pt x="292" y="38"/>
                  </a:lnTo>
                  <a:lnTo>
                    <a:pt x="0" y="1346"/>
                  </a:lnTo>
                  <a:lnTo>
                    <a:pt x="1130" y="2374"/>
                  </a:lnTo>
                  <a:lnTo>
                    <a:pt x="1041" y="3644"/>
                  </a:lnTo>
                  <a:lnTo>
                    <a:pt x="2425" y="3594"/>
                  </a:lnTo>
                  <a:lnTo>
                    <a:pt x="3632" y="3238"/>
                  </a:lnTo>
                  <a:lnTo>
                    <a:pt x="4152" y="1778"/>
                  </a:lnTo>
                  <a:lnTo>
                    <a:pt x="3810" y="1701"/>
                  </a:lnTo>
                  <a:lnTo>
                    <a:pt x="3187" y="1727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058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0" name="object 5470"/>
            <p:cNvSpPr/>
            <p:nvPr/>
          </p:nvSpPr>
          <p:spPr>
            <a:xfrm>
              <a:off x="12300781" y="688118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89" y="0"/>
                  </a:moveTo>
                  <a:lnTo>
                    <a:pt x="1905" y="266"/>
                  </a:lnTo>
                  <a:lnTo>
                    <a:pt x="1308" y="876"/>
                  </a:lnTo>
                  <a:lnTo>
                    <a:pt x="850" y="1714"/>
                  </a:lnTo>
                  <a:lnTo>
                    <a:pt x="889" y="1930"/>
                  </a:lnTo>
                  <a:lnTo>
                    <a:pt x="990" y="2197"/>
                  </a:lnTo>
                  <a:lnTo>
                    <a:pt x="914" y="2374"/>
                  </a:lnTo>
                  <a:lnTo>
                    <a:pt x="736" y="2832"/>
                  </a:lnTo>
                  <a:lnTo>
                    <a:pt x="0" y="3365"/>
                  </a:lnTo>
                  <a:lnTo>
                    <a:pt x="889" y="3746"/>
                  </a:lnTo>
                  <a:lnTo>
                    <a:pt x="1397" y="3975"/>
                  </a:lnTo>
                  <a:lnTo>
                    <a:pt x="1651" y="3365"/>
                  </a:lnTo>
                  <a:lnTo>
                    <a:pt x="1892" y="2959"/>
                  </a:lnTo>
                  <a:lnTo>
                    <a:pt x="1993" y="2768"/>
                  </a:lnTo>
                  <a:lnTo>
                    <a:pt x="2501" y="1676"/>
                  </a:lnTo>
                  <a:lnTo>
                    <a:pt x="2794" y="1015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1" name="object 5471"/>
            <p:cNvSpPr/>
            <p:nvPr/>
          </p:nvSpPr>
          <p:spPr>
            <a:xfrm>
              <a:off x="12302811" y="68837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00" y="0"/>
                  </a:moveTo>
                  <a:lnTo>
                    <a:pt x="507" y="736"/>
                  </a:lnTo>
                  <a:lnTo>
                    <a:pt x="0" y="1435"/>
                  </a:lnTo>
                  <a:lnTo>
                    <a:pt x="558" y="2247"/>
                  </a:lnTo>
                  <a:lnTo>
                    <a:pt x="584" y="1498"/>
                  </a:lnTo>
                  <a:lnTo>
                    <a:pt x="2108" y="90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053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2" name="object 5472"/>
            <p:cNvSpPr/>
            <p:nvPr/>
          </p:nvSpPr>
          <p:spPr>
            <a:xfrm>
              <a:off x="12300352" y="68734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65" y="292"/>
                  </a:lnTo>
                  <a:lnTo>
                    <a:pt x="342" y="584"/>
                  </a:lnTo>
                  <a:lnTo>
                    <a:pt x="508" y="888"/>
                  </a:lnTo>
                  <a:lnTo>
                    <a:pt x="635" y="685"/>
                  </a:lnTo>
                  <a:lnTo>
                    <a:pt x="685" y="444"/>
                  </a:lnTo>
                  <a:lnTo>
                    <a:pt x="660" y="215"/>
                  </a:lnTo>
                  <a:lnTo>
                    <a:pt x="419" y="152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3" name="object 5473"/>
            <p:cNvSpPr/>
            <p:nvPr/>
          </p:nvSpPr>
          <p:spPr>
            <a:xfrm>
              <a:off x="12298578" y="686947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93" y="0"/>
                  </a:moveTo>
                  <a:lnTo>
                    <a:pt x="101" y="584"/>
                  </a:lnTo>
                  <a:lnTo>
                    <a:pt x="0" y="1142"/>
                  </a:lnTo>
                  <a:lnTo>
                    <a:pt x="533" y="1650"/>
                  </a:lnTo>
                  <a:lnTo>
                    <a:pt x="660" y="1066"/>
                  </a:lnTo>
                  <a:lnTo>
                    <a:pt x="749" y="50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4" name="object 5474"/>
            <p:cNvSpPr/>
            <p:nvPr/>
          </p:nvSpPr>
          <p:spPr>
            <a:xfrm>
              <a:off x="12297494" y="6875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0" y="266"/>
                  </a:lnTo>
                  <a:lnTo>
                    <a:pt x="317" y="26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5" name="object 5475"/>
            <p:cNvSpPr/>
            <p:nvPr/>
          </p:nvSpPr>
          <p:spPr>
            <a:xfrm>
              <a:off x="12287810" y="68497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17"/>
                  </a:lnTo>
                  <a:lnTo>
                    <a:pt x="241" y="622"/>
                  </a:lnTo>
                  <a:lnTo>
                    <a:pt x="355" y="965"/>
                  </a:lnTo>
                  <a:lnTo>
                    <a:pt x="660" y="317"/>
                  </a:lnTo>
                  <a:lnTo>
                    <a:pt x="203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6" name="object 5476"/>
            <p:cNvSpPr/>
            <p:nvPr/>
          </p:nvSpPr>
          <p:spPr>
            <a:xfrm>
              <a:off x="12276462" y="69568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3136" y="0"/>
                  </a:moveTo>
                  <a:lnTo>
                    <a:pt x="2806" y="139"/>
                  </a:lnTo>
                  <a:lnTo>
                    <a:pt x="2489" y="254"/>
                  </a:lnTo>
                  <a:lnTo>
                    <a:pt x="2159" y="393"/>
                  </a:lnTo>
                  <a:lnTo>
                    <a:pt x="2247" y="1625"/>
                  </a:lnTo>
                  <a:lnTo>
                    <a:pt x="1536" y="698"/>
                  </a:lnTo>
                  <a:lnTo>
                    <a:pt x="1168" y="736"/>
                  </a:lnTo>
                  <a:lnTo>
                    <a:pt x="520" y="977"/>
                  </a:lnTo>
                  <a:lnTo>
                    <a:pt x="215" y="1104"/>
                  </a:lnTo>
                  <a:lnTo>
                    <a:pt x="12" y="2400"/>
                  </a:lnTo>
                  <a:lnTo>
                    <a:pt x="952" y="3784"/>
                  </a:lnTo>
                  <a:lnTo>
                    <a:pt x="0" y="5041"/>
                  </a:lnTo>
                  <a:lnTo>
                    <a:pt x="520" y="5308"/>
                  </a:lnTo>
                  <a:lnTo>
                    <a:pt x="990" y="5676"/>
                  </a:lnTo>
                  <a:lnTo>
                    <a:pt x="1016" y="6324"/>
                  </a:lnTo>
                  <a:lnTo>
                    <a:pt x="711" y="6997"/>
                  </a:lnTo>
                  <a:lnTo>
                    <a:pt x="2197" y="6489"/>
                  </a:lnTo>
                  <a:lnTo>
                    <a:pt x="3860" y="6705"/>
                  </a:lnTo>
                  <a:lnTo>
                    <a:pt x="5257" y="5892"/>
                  </a:lnTo>
                  <a:lnTo>
                    <a:pt x="4635" y="4152"/>
                  </a:lnTo>
                  <a:lnTo>
                    <a:pt x="6565" y="3187"/>
                  </a:lnTo>
                  <a:lnTo>
                    <a:pt x="6502" y="1600"/>
                  </a:lnTo>
                  <a:lnTo>
                    <a:pt x="6019" y="1397"/>
                  </a:lnTo>
                  <a:lnTo>
                    <a:pt x="5245" y="1879"/>
                  </a:lnTo>
                  <a:lnTo>
                    <a:pt x="5143" y="952"/>
                  </a:lnTo>
                  <a:lnTo>
                    <a:pt x="3797" y="33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7" name="object 5477"/>
            <p:cNvSpPr/>
            <p:nvPr/>
          </p:nvSpPr>
          <p:spPr>
            <a:xfrm>
              <a:off x="12284053" y="69504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41" y="0"/>
                  </a:moveTo>
                  <a:lnTo>
                    <a:pt x="0" y="1117"/>
                  </a:lnTo>
                  <a:lnTo>
                    <a:pt x="0" y="2019"/>
                  </a:lnTo>
                  <a:lnTo>
                    <a:pt x="241" y="3111"/>
                  </a:lnTo>
                  <a:lnTo>
                    <a:pt x="419" y="4178"/>
                  </a:lnTo>
                  <a:lnTo>
                    <a:pt x="1612" y="4711"/>
                  </a:lnTo>
                  <a:lnTo>
                    <a:pt x="2197" y="4953"/>
                  </a:lnTo>
                  <a:lnTo>
                    <a:pt x="3086" y="4927"/>
                  </a:lnTo>
                  <a:lnTo>
                    <a:pt x="3098" y="5918"/>
                  </a:lnTo>
                  <a:lnTo>
                    <a:pt x="4343" y="4508"/>
                  </a:lnTo>
                  <a:lnTo>
                    <a:pt x="5549" y="3060"/>
                  </a:lnTo>
                  <a:lnTo>
                    <a:pt x="7239" y="2133"/>
                  </a:lnTo>
                  <a:lnTo>
                    <a:pt x="6997" y="1473"/>
                  </a:lnTo>
                  <a:lnTo>
                    <a:pt x="6896" y="1168"/>
                  </a:lnTo>
                  <a:lnTo>
                    <a:pt x="6438" y="965"/>
                  </a:lnTo>
                  <a:lnTo>
                    <a:pt x="6235" y="850"/>
                  </a:lnTo>
                  <a:lnTo>
                    <a:pt x="4610" y="457"/>
                  </a:lnTo>
                  <a:lnTo>
                    <a:pt x="2984" y="127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8" name="object 5478"/>
            <p:cNvSpPr/>
            <p:nvPr/>
          </p:nvSpPr>
          <p:spPr>
            <a:xfrm>
              <a:off x="12281602" y="695248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2451" y="0"/>
                  </a:moveTo>
                  <a:lnTo>
                    <a:pt x="1841" y="1358"/>
                  </a:lnTo>
                  <a:lnTo>
                    <a:pt x="609" y="4013"/>
                  </a:lnTo>
                  <a:lnTo>
                    <a:pt x="762" y="4241"/>
                  </a:lnTo>
                  <a:lnTo>
                    <a:pt x="787" y="4597"/>
                  </a:lnTo>
                  <a:lnTo>
                    <a:pt x="596" y="4711"/>
                  </a:lnTo>
                  <a:lnTo>
                    <a:pt x="292" y="4686"/>
                  </a:lnTo>
                  <a:lnTo>
                    <a:pt x="203" y="4914"/>
                  </a:lnTo>
                  <a:lnTo>
                    <a:pt x="0" y="5359"/>
                  </a:lnTo>
                  <a:lnTo>
                    <a:pt x="101" y="6299"/>
                  </a:lnTo>
                  <a:lnTo>
                    <a:pt x="901" y="5803"/>
                  </a:lnTo>
                  <a:lnTo>
                    <a:pt x="1358" y="6007"/>
                  </a:lnTo>
                  <a:lnTo>
                    <a:pt x="2413" y="5892"/>
                  </a:lnTo>
                  <a:lnTo>
                    <a:pt x="3606" y="6159"/>
                  </a:lnTo>
                  <a:lnTo>
                    <a:pt x="4254" y="4952"/>
                  </a:lnTo>
                  <a:lnTo>
                    <a:pt x="4495" y="4381"/>
                  </a:lnTo>
                  <a:lnTo>
                    <a:pt x="4851" y="3911"/>
                  </a:lnTo>
                  <a:lnTo>
                    <a:pt x="5549" y="3886"/>
                  </a:lnTo>
                  <a:lnTo>
                    <a:pt x="5537" y="2908"/>
                  </a:lnTo>
                  <a:lnTo>
                    <a:pt x="4648" y="2933"/>
                  </a:lnTo>
                  <a:lnTo>
                    <a:pt x="4064" y="2692"/>
                  </a:lnTo>
                  <a:lnTo>
                    <a:pt x="2870" y="2158"/>
                  </a:lnTo>
                  <a:lnTo>
                    <a:pt x="2692" y="1092"/>
                  </a:lnTo>
                  <a:close/>
                </a:path>
              </a:pathLst>
            </a:custGeom>
            <a:solidFill>
              <a:srgbClr val="F058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79" name="object 5479"/>
            <p:cNvSpPr/>
            <p:nvPr/>
          </p:nvSpPr>
          <p:spPr>
            <a:xfrm>
              <a:off x="12285856" y="69563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596" y="38"/>
                  </a:lnTo>
                  <a:lnTo>
                    <a:pt x="241" y="495"/>
                  </a:lnTo>
                  <a:lnTo>
                    <a:pt x="0" y="1066"/>
                  </a:lnTo>
                  <a:lnTo>
                    <a:pt x="660" y="1003"/>
                  </a:lnTo>
                  <a:lnTo>
                    <a:pt x="1015" y="55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0" name="object 5480"/>
            <p:cNvSpPr/>
            <p:nvPr/>
          </p:nvSpPr>
          <p:spPr>
            <a:xfrm>
              <a:off x="12280513" y="694803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316" y="6212"/>
                  </a:moveTo>
                  <a:lnTo>
                    <a:pt x="0" y="6870"/>
                  </a:lnTo>
                  <a:lnTo>
                    <a:pt x="673" y="7746"/>
                  </a:lnTo>
                  <a:lnTo>
                    <a:pt x="1041" y="8166"/>
                  </a:lnTo>
                  <a:lnTo>
                    <a:pt x="1701" y="8458"/>
                  </a:lnTo>
                  <a:lnTo>
                    <a:pt x="2432" y="6870"/>
                  </a:lnTo>
                  <a:lnTo>
                    <a:pt x="2400" y="6667"/>
                  </a:lnTo>
                  <a:lnTo>
                    <a:pt x="316" y="6212"/>
                  </a:lnTo>
                  <a:close/>
                </a:path>
                <a:path w="12700" h="8890">
                  <a:moveTo>
                    <a:pt x="4114" y="1473"/>
                  </a:moveTo>
                  <a:lnTo>
                    <a:pt x="2857" y="1765"/>
                  </a:lnTo>
                  <a:lnTo>
                    <a:pt x="2558" y="2260"/>
                  </a:lnTo>
                  <a:lnTo>
                    <a:pt x="2447" y="6210"/>
                  </a:lnTo>
                  <a:lnTo>
                    <a:pt x="2400" y="6667"/>
                  </a:lnTo>
                  <a:lnTo>
                    <a:pt x="3543" y="4457"/>
                  </a:lnTo>
                  <a:lnTo>
                    <a:pt x="3600" y="3263"/>
                  </a:lnTo>
                  <a:lnTo>
                    <a:pt x="3771" y="2425"/>
                  </a:lnTo>
                  <a:lnTo>
                    <a:pt x="10291" y="2425"/>
                  </a:lnTo>
                  <a:lnTo>
                    <a:pt x="11049" y="2260"/>
                  </a:lnTo>
                  <a:lnTo>
                    <a:pt x="11668" y="1752"/>
                  </a:lnTo>
                  <a:lnTo>
                    <a:pt x="4813" y="1752"/>
                  </a:lnTo>
                  <a:lnTo>
                    <a:pt x="4114" y="1473"/>
                  </a:lnTo>
                  <a:close/>
                </a:path>
                <a:path w="12700" h="8890">
                  <a:moveTo>
                    <a:pt x="10291" y="2425"/>
                  </a:moveTo>
                  <a:lnTo>
                    <a:pt x="3771" y="2425"/>
                  </a:lnTo>
                  <a:lnTo>
                    <a:pt x="6515" y="3695"/>
                  </a:lnTo>
                  <a:lnTo>
                    <a:pt x="8153" y="2870"/>
                  </a:lnTo>
                  <a:lnTo>
                    <a:pt x="9958" y="2870"/>
                  </a:lnTo>
                  <a:lnTo>
                    <a:pt x="10020" y="2743"/>
                  </a:lnTo>
                  <a:lnTo>
                    <a:pt x="10291" y="2425"/>
                  </a:lnTo>
                  <a:close/>
                </a:path>
                <a:path w="12700" h="8890">
                  <a:moveTo>
                    <a:pt x="9958" y="2870"/>
                  </a:moveTo>
                  <a:lnTo>
                    <a:pt x="8153" y="2870"/>
                  </a:lnTo>
                  <a:lnTo>
                    <a:pt x="9766" y="3263"/>
                  </a:lnTo>
                  <a:lnTo>
                    <a:pt x="9958" y="2870"/>
                  </a:lnTo>
                  <a:close/>
                </a:path>
                <a:path w="12700" h="8890">
                  <a:moveTo>
                    <a:pt x="7569" y="673"/>
                  </a:moveTo>
                  <a:lnTo>
                    <a:pt x="6794" y="698"/>
                  </a:lnTo>
                  <a:lnTo>
                    <a:pt x="5448" y="1650"/>
                  </a:lnTo>
                  <a:lnTo>
                    <a:pt x="4813" y="1752"/>
                  </a:lnTo>
                  <a:lnTo>
                    <a:pt x="11668" y="1752"/>
                  </a:lnTo>
                  <a:lnTo>
                    <a:pt x="12319" y="1219"/>
                  </a:lnTo>
                  <a:lnTo>
                    <a:pt x="11884" y="1015"/>
                  </a:lnTo>
                  <a:lnTo>
                    <a:pt x="8369" y="1015"/>
                  </a:lnTo>
                  <a:lnTo>
                    <a:pt x="7569" y="673"/>
                  </a:lnTo>
                  <a:close/>
                </a:path>
                <a:path w="12700" h="8890">
                  <a:moveTo>
                    <a:pt x="9664" y="0"/>
                  </a:moveTo>
                  <a:lnTo>
                    <a:pt x="9385" y="520"/>
                  </a:lnTo>
                  <a:lnTo>
                    <a:pt x="9042" y="990"/>
                  </a:lnTo>
                  <a:lnTo>
                    <a:pt x="8369" y="1015"/>
                  </a:lnTo>
                  <a:lnTo>
                    <a:pt x="11884" y="1015"/>
                  </a:lnTo>
                  <a:lnTo>
                    <a:pt x="9664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1" name="object 5481"/>
            <p:cNvSpPr/>
            <p:nvPr/>
          </p:nvSpPr>
          <p:spPr>
            <a:xfrm>
              <a:off x="12290568" y="694416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7035" y="0"/>
                  </a:moveTo>
                  <a:lnTo>
                    <a:pt x="5956" y="88"/>
                  </a:lnTo>
                  <a:lnTo>
                    <a:pt x="5524" y="1892"/>
                  </a:lnTo>
                  <a:lnTo>
                    <a:pt x="4127" y="1092"/>
                  </a:lnTo>
                  <a:lnTo>
                    <a:pt x="3441" y="787"/>
                  </a:lnTo>
                  <a:lnTo>
                    <a:pt x="3505" y="1689"/>
                  </a:lnTo>
                  <a:lnTo>
                    <a:pt x="3276" y="2565"/>
                  </a:lnTo>
                  <a:lnTo>
                    <a:pt x="1257" y="3035"/>
                  </a:lnTo>
                  <a:lnTo>
                    <a:pt x="1523" y="1587"/>
                  </a:lnTo>
                  <a:lnTo>
                    <a:pt x="838" y="1219"/>
                  </a:lnTo>
                  <a:lnTo>
                    <a:pt x="0" y="2324"/>
                  </a:lnTo>
                  <a:lnTo>
                    <a:pt x="584" y="3416"/>
                  </a:lnTo>
                  <a:lnTo>
                    <a:pt x="939" y="4483"/>
                  </a:lnTo>
                  <a:lnTo>
                    <a:pt x="1371" y="4686"/>
                  </a:lnTo>
                  <a:lnTo>
                    <a:pt x="1828" y="4876"/>
                  </a:lnTo>
                  <a:lnTo>
                    <a:pt x="2260" y="5092"/>
                  </a:lnTo>
                  <a:lnTo>
                    <a:pt x="3682" y="4521"/>
                  </a:lnTo>
                  <a:lnTo>
                    <a:pt x="4330" y="2933"/>
                  </a:lnTo>
                  <a:lnTo>
                    <a:pt x="6959" y="2184"/>
                  </a:lnTo>
                  <a:lnTo>
                    <a:pt x="6629" y="838"/>
                  </a:lnTo>
                  <a:lnTo>
                    <a:pt x="7048" y="38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2" name="object 5482"/>
            <p:cNvSpPr/>
            <p:nvPr/>
          </p:nvSpPr>
          <p:spPr>
            <a:xfrm>
              <a:off x="12290941" y="69502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09" y="0"/>
                  </a:moveTo>
                  <a:lnTo>
                    <a:pt x="406" y="457"/>
                  </a:lnTo>
                  <a:lnTo>
                    <a:pt x="203" y="876"/>
                  </a:lnTo>
                  <a:lnTo>
                    <a:pt x="0" y="1320"/>
                  </a:lnTo>
                  <a:lnTo>
                    <a:pt x="431" y="1524"/>
                  </a:lnTo>
                  <a:lnTo>
                    <a:pt x="647" y="1612"/>
                  </a:lnTo>
                  <a:lnTo>
                    <a:pt x="990" y="1498"/>
                  </a:lnTo>
                  <a:lnTo>
                    <a:pt x="1308" y="1371"/>
                  </a:lnTo>
                  <a:lnTo>
                    <a:pt x="1638" y="1270"/>
                  </a:lnTo>
                  <a:lnTo>
                    <a:pt x="1600" y="609"/>
                  </a:lnTo>
                  <a:lnTo>
                    <a:pt x="1143" y="26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3" name="object 5483"/>
            <p:cNvSpPr/>
            <p:nvPr/>
          </p:nvSpPr>
          <p:spPr>
            <a:xfrm>
              <a:off x="12298274" y="69444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8" y="355"/>
                  </a:lnTo>
                  <a:lnTo>
                    <a:pt x="215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4" name="object 5484"/>
            <p:cNvSpPr/>
            <p:nvPr/>
          </p:nvSpPr>
          <p:spPr>
            <a:xfrm>
              <a:off x="12290941" y="69516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30"/>
                  </a:lnTo>
                  <a:lnTo>
                    <a:pt x="241" y="634"/>
                  </a:lnTo>
                  <a:lnTo>
                    <a:pt x="342" y="939"/>
                  </a:lnTo>
                  <a:lnTo>
                    <a:pt x="457" y="723"/>
                  </a:lnTo>
                  <a:lnTo>
                    <a:pt x="558" y="507"/>
                  </a:lnTo>
                  <a:lnTo>
                    <a:pt x="647" y="292"/>
                  </a:lnTo>
                  <a:lnTo>
                    <a:pt x="431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5" name="object 5485"/>
            <p:cNvSpPr/>
            <p:nvPr/>
          </p:nvSpPr>
          <p:spPr>
            <a:xfrm>
              <a:off x="12293810" y="6916003"/>
              <a:ext cx="16510" cy="26034"/>
            </a:xfrm>
            <a:custGeom>
              <a:avLst/>
              <a:gdLst/>
              <a:ahLst/>
              <a:cxnLst/>
              <a:rect l="l" t="t" r="r" b="b"/>
              <a:pathLst>
                <a:path w="16509" h="26034">
                  <a:moveTo>
                    <a:pt x="11163" y="0"/>
                  </a:moveTo>
                  <a:lnTo>
                    <a:pt x="10363" y="1384"/>
                  </a:lnTo>
                  <a:lnTo>
                    <a:pt x="8483" y="1168"/>
                  </a:lnTo>
                  <a:lnTo>
                    <a:pt x="7594" y="2425"/>
                  </a:lnTo>
                  <a:lnTo>
                    <a:pt x="8940" y="3022"/>
                  </a:lnTo>
                  <a:lnTo>
                    <a:pt x="9931" y="2679"/>
                  </a:lnTo>
                  <a:lnTo>
                    <a:pt x="10312" y="2412"/>
                  </a:lnTo>
                  <a:lnTo>
                    <a:pt x="10528" y="2463"/>
                  </a:lnTo>
                  <a:lnTo>
                    <a:pt x="10591" y="2959"/>
                  </a:lnTo>
                  <a:lnTo>
                    <a:pt x="11937" y="5156"/>
                  </a:lnTo>
                  <a:lnTo>
                    <a:pt x="11163" y="7365"/>
                  </a:lnTo>
                  <a:lnTo>
                    <a:pt x="10693" y="9575"/>
                  </a:lnTo>
                  <a:lnTo>
                    <a:pt x="10680" y="10604"/>
                  </a:lnTo>
                  <a:lnTo>
                    <a:pt x="11163" y="11747"/>
                  </a:lnTo>
                  <a:lnTo>
                    <a:pt x="8635" y="12953"/>
                  </a:lnTo>
                  <a:lnTo>
                    <a:pt x="8140" y="12077"/>
                  </a:lnTo>
                  <a:lnTo>
                    <a:pt x="7569" y="11302"/>
                  </a:lnTo>
                  <a:lnTo>
                    <a:pt x="7048" y="11074"/>
                  </a:lnTo>
                  <a:lnTo>
                    <a:pt x="6578" y="11709"/>
                  </a:lnTo>
                  <a:lnTo>
                    <a:pt x="6616" y="12649"/>
                  </a:lnTo>
                  <a:lnTo>
                    <a:pt x="6375" y="13207"/>
                  </a:lnTo>
                  <a:lnTo>
                    <a:pt x="5295" y="12674"/>
                  </a:lnTo>
                  <a:lnTo>
                    <a:pt x="4419" y="14033"/>
                  </a:lnTo>
                  <a:lnTo>
                    <a:pt x="6591" y="13804"/>
                  </a:lnTo>
                  <a:lnTo>
                    <a:pt x="6388" y="14846"/>
                  </a:lnTo>
                  <a:lnTo>
                    <a:pt x="5448" y="15760"/>
                  </a:lnTo>
                  <a:lnTo>
                    <a:pt x="4063" y="14960"/>
                  </a:lnTo>
                  <a:lnTo>
                    <a:pt x="3086" y="15722"/>
                  </a:lnTo>
                  <a:lnTo>
                    <a:pt x="3746" y="17221"/>
                  </a:lnTo>
                  <a:lnTo>
                    <a:pt x="4724" y="19926"/>
                  </a:lnTo>
                  <a:lnTo>
                    <a:pt x="4267" y="20700"/>
                  </a:lnTo>
                  <a:lnTo>
                    <a:pt x="1625" y="20624"/>
                  </a:lnTo>
                  <a:lnTo>
                    <a:pt x="965" y="20256"/>
                  </a:lnTo>
                  <a:lnTo>
                    <a:pt x="292" y="20053"/>
                  </a:lnTo>
                  <a:lnTo>
                    <a:pt x="0" y="22377"/>
                  </a:lnTo>
                  <a:lnTo>
                    <a:pt x="1168" y="22275"/>
                  </a:lnTo>
                  <a:lnTo>
                    <a:pt x="1816" y="22745"/>
                  </a:lnTo>
                  <a:lnTo>
                    <a:pt x="1714" y="23964"/>
                  </a:lnTo>
                  <a:lnTo>
                    <a:pt x="3340" y="23914"/>
                  </a:lnTo>
                  <a:lnTo>
                    <a:pt x="5029" y="25514"/>
                  </a:lnTo>
                  <a:lnTo>
                    <a:pt x="5943" y="25323"/>
                  </a:lnTo>
                  <a:lnTo>
                    <a:pt x="6197" y="24231"/>
                  </a:lnTo>
                  <a:lnTo>
                    <a:pt x="5676" y="21780"/>
                  </a:lnTo>
                  <a:lnTo>
                    <a:pt x="7124" y="22212"/>
                  </a:lnTo>
                  <a:lnTo>
                    <a:pt x="8216" y="22123"/>
                  </a:lnTo>
                  <a:lnTo>
                    <a:pt x="8826" y="20802"/>
                  </a:lnTo>
                  <a:lnTo>
                    <a:pt x="8369" y="20370"/>
                  </a:lnTo>
                  <a:lnTo>
                    <a:pt x="7099" y="20408"/>
                  </a:lnTo>
                  <a:lnTo>
                    <a:pt x="8280" y="18351"/>
                  </a:lnTo>
                  <a:lnTo>
                    <a:pt x="9296" y="17627"/>
                  </a:lnTo>
                  <a:lnTo>
                    <a:pt x="10426" y="19100"/>
                  </a:lnTo>
                  <a:lnTo>
                    <a:pt x="11417" y="18732"/>
                  </a:lnTo>
                  <a:lnTo>
                    <a:pt x="11976" y="17513"/>
                  </a:lnTo>
                  <a:lnTo>
                    <a:pt x="12331" y="17081"/>
                  </a:lnTo>
                  <a:lnTo>
                    <a:pt x="12992" y="17030"/>
                  </a:lnTo>
                  <a:lnTo>
                    <a:pt x="13614" y="15722"/>
                  </a:lnTo>
                  <a:lnTo>
                    <a:pt x="13271" y="15278"/>
                  </a:lnTo>
                  <a:lnTo>
                    <a:pt x="13373" y="15062"/>
                  </a:lnTo>
                  <a:lnTo>
                    <a:pt x="13919" y="15024"/>
                  </a:lnTo>
                  <a:lnTo>
                    <a:pt x="14516" y="13728"/>
                  </a:lnTo>
                  <a:lnTo>
                    <a:pt x="14338" y="13423"/>
                  </a:lnTo>
                  <a:lnTo>
                    <a:pt x="13169" y="13449"/>
                  </a:lnTo>
                  <a:lnTo>
                    <a:pt x="14173" y="12725"/>
                  </a:lnTo>
                  <a:lnTo>
                    <a:pt x="16294" y="10350"/>
                  </a:lnTo>
                  <a:lnTo>
                    <a:pt x="15633" y="3200"/>
                  </a:lnTo>
                  <a:lnTo>
                    <a:pt x="15836" y="2019"/>
                  </a:lnTo>
                  <a:lnTo>
                    <a:pt x="16433" y="825"/>
                  </a:lnTo>
                  <a:lnTo>
                    <a:pt x="15417" y="850"/>
                  </a:lnTo>
                  <a:lnTo>
                    <a:pt x="15227" y="2209"/>
                  </a:lnTo>
                  <a:lnTo>
                    <a:pt x="14185" y="2209"/>
                  </a:lnTo>
                  <a:lnTo>
                    <a:pt x="13893" y="2679"/>
                  </a:lnTo>
                  <a:lnTo>
                    <a:pt x="13830" y="3479"/>
                  </a:lnTo>
                  <a:lnTo>
                    <a:pt x="12572" y="3581"/>
                  </a:lnTo>
                  <a:lnTo>
                    <a:pt x="12471" y="2819"/>
                  </a:lnTo>
                  <a:lnTo>
                    <a:pt x="12217" y="1968"/>
                  </a:lnTo>
                  <a:lnTo>
                    <a:pt x="12230" y="1625"/>
                  </a:lnTo>
                  <a:lnTo>
                    <a:pt x="12179" y="1282"/>
                  </a:lnTo>
                  <a:lnTo>
                    <a:pt x="11798" y="304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6" name="object 5486"/>
            <p:cNvSpPr/>
            <p:nvPr/>
          </p:nvSpPr>
          <p:spPr>
            <a:xfrm>
              <a:off x="12304707" y="691028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764" y="5626"/>
                  </a:moveTo>
                  <a:lnTo>
                    <a:pt x="1828" y="5626"/>
                  </a:lnTo>
                  <a:lnTo>
                    <a:pt x="2222" y="6730"/>
                  </a:lnTo>
                  <a:lnTo>
                    <a:pt x="1777" y="6946"/>
                  </a:lnTo>
                  <a:lnTo>
                    <a:pt x="1308" y="7010"/>
                  </a:lnTo>
                  <a:lnTo>
                    <a:pt x="1389" y="7924"/>
                  </a:lnTo>
                  <a:lnTo>
                    <a:pt x="1574" y="8547"/>
                  </a:lnTo>
                  <a:lnTo>
                    <a:pt x="1676" y="9309"/>
                  </a:lnTo>
                  <a:lnTo>
                    <a:pt x="2920" y="9207"/>
                  </a:lnTo>
                  <a:lnTo>
                    <a:pt x="3009" y="8407"/>
                  </a:lnTo>
                  <a:lnTo>
                    <a:pt x="3301" y="7924"/>
                  </a:lnTo>
                  <a:lnTo>
                    <a:pt x="3086" y="7658"/>
                  </a:lnTo>
                  <a:lnTo>
                    <a:pt x="3263" y="7581"/>
                  </a:lnTo>
                  <a:lnTo>
                    <a:pt x="4369" y="7581"/>
                  </a:lnTo>
                  <a:lnTo>
                    <a:pt x="4521" y="6565"/>
                  </a:lnTo>
                  <a:lnTo>
                    <a:pt x="5549" y="6553"/>
                  </a:lnTo>
                  <a:lnTo>
                    <a:pt x="5843" y="5905"/>
                  </a:lnTo>
                  <a:lnTo>
                    <a:pt x="3771" y="5905"/>
                  </a:lnTo>
                  <a:lnTo>
                    <a:pt x="3764" y="5626"/>
                  </a:lnTo>
                  <a:close/>
                </a:path>
                <a:path w="6350" h="9525">
                  <a:moveTo>
                    <a:pt x="4369" y="7581"/>
                  </a:moveTo>
                  <a:lnTo>
                    <a:pt x="3263" y="7581"/>
                  </a:lnTo>
                  <a:lnTo>
                    <a:pt x="3301" y="7924"/>
                  </a:lnTo>
                  <a:lnTo>
                    <a:pt x="4317" y="7924"/>
                  </a:lnTo>
                  <a:lnTo>
                    <a:pt x="4369" y="7581"/>
                  </a:lnTo>
                  <a:close/>
                </a:path>
                <a:path w="6350" h="9525">
                  <a:moveTo>
                    <a:pt x="0" y="3365"/>
                  </a:moveTo>
                  <a:lnTo>
                    <a:pt x="54" y="4051"/>
                  </a:lnTo>
                  <a:lnTo>
                    <a:pt x="255" y="5626"/>
                  </a:lnTo>
                  <a:lnTo>
                    <a:pt x="374" y="5765"/>
                  </a:lnTo>
                  <a:lnTo>
                    <a:pt x="914" y="6019"/>
                  </a:lnTo>
                  <a:lnTo>
                    <a:pt x="1333" y="5765"/>
                  </a:lnTo>
                  <a:lnTo>
                    <a:pt x="1828" y="5626"/>
                  </a:lnTo>
                  <a:lnTo>
                    <a:pt x="3764" y="5626"/>
                  </a:lnTo>
                  <a:lnTo>
                    <a:pt x="3721" y="4051"/>
                  </a:lnTo>
                  <a:lnTo>
                    <a:pt x="4246" y="3809"/>
                  </a:lnTo>
                  <a:lnTo>
                    <a:pt x="2705" y="3809"/>
                  </a:lnTo>
                  <a:lnTo>
                    <a:pt x="0" y="3365"/>
                  </a:lnTo>
                  <a:close/>
                </a:path>
                <a:path w="6350" h="9525">
                  <a:moveTo>
                    <a:pt x="4711" y="4813"/>
                  </a:moveTo>
                  <a:lnTo>
                    <a:pt x="4483" y="5803"/>
                  </a:lnTo>
                  <a:lnTo>
                    <a:pt x="3771" y="5905"/>
                  </a:lnTo>
                  <a:lnTo>
                    <a:pt x="5843" y="5905"/>
                  </a:lnTo>
                  <a:lnTo>
                    <a:pt x="5613" y="5232"/>
                  </a:lnTo>
                  <a:lnTo>
                    <a:pt x="5524" y="4902"/>
                  </a:lnTo>
                  <a:lnTo>
                    <a:pt x="4711" y="4813"/>
                  </a:lnTo>
                  <a:close/>
                </a:path>
                <a:path w="6350" h="9525">
                  <a:moveTo>
                    <a:pt x="3721" y="0"/>
                  </a:moveTo>
                  <a:lnTo>
                    <a:pt x="3495" y="1219"/>
                  </a:lnTo>
                  <a:lnTo>
                    <a:pt x="3390" y="1968"/>
                  </a:lnTo>
                  <a:lnTo>
                    <a:pt x="3014" y="3263"/>
                  </a:lnTo>
                  <a:lnTo>
                    <a:pt x="2944" y="3428"/>
                  </a:lnTo>
                  <a:lnTo>
                    <a:pt x="2705" y="3809"/>
                  </a:lnTo>
                  <a:lnTo>
                    <a:pt x="4246" y="3809"/>
                  </a:lnTo>
                  <a:lnTo>
                    <a:pt x="5435" y="3263"/>
                  </a:lnTo>
                  <a:lnTo>
                    <a:pt x="4813" y="2946"/>
                  </a:lnTo>
                  <a:lnTo>
                    <a:pt x="4419" y="1968"/>
                  </a:lnTo>
                  <a:lnTo>
                    <a:pt x="4329" y="927"/>
                  </a:lnTo>
                  <a:lnTo>
                    <a:pt x="4216" y="55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7" name="object 5487"/>
            <p:cNvSpPr/>
            <p:nvPr/>
          </p:nvSpPr>
          <p:spPr>
            <a:xfrm>
              <a:off x="12300928" y="693363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184" y="0"/>
                  </a:moveTo>
                  <a:lnTo>
                    <a:pt x="1168" y="711"/>
                  </a:lnTo>
                  <a:lnTo>
                    <a:pt x="533" y="1816"/>
                  </a:lnTo>
                  <a:lnTo>
                    <a:pt x="0" y="2768"/>
                  </a:lnTo>
                  <a:lnTo>
                    <a:pt x="1257" y="2743"/>
                  </a:lnTo>
                  <a:lnTo>
                    <a:pt x="1701" y="3162"/>
                  </a:lnTo>
                  <a:lnTo>
                    <a:pt x="2717" y="3047"/>
                  </a:lnTo>
                  <a:lnTo>
                    <a:pt x="2959" y="2197"/>
                  </a:lnTo>
                  <a:lnTo>
                    <a:pt x="3314" y="146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8" name="object 5488"/>
            <p:cNvSpPr/>
            <p:nvPr/>
          </p:nvSpPr>
          <p:spPr>
            <a:xfrm>
              <a:off x="12308431" y="691355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14" y="0"/>
                  </a:moveTo>
                  <a:lnTo>
                    <a:pt x="0" y="787"/>
                  </a:lnTo>
                  <a:lnTo>
                    <a:pt x="50" y="2616"/>
                  </a:lnTo>
                  <a:lnTo>
                    <a:pt x="761" y="2514"/>
                  </a:lnTo>
                  <a:lnTo>
                    <a:pt x="977" y="1549"/>
                  </a:lnTo>
                  <a:lnTo>
                    <a:pt x="1903" y="1549"/>
                  </a:lnTo>
                  <a:lnTo>
                    <a:pt x="2463" y="1054"/>
                  </a:lnTo>
                  <a:lnTo>
                    <a:pt x="2870" y="482"/>
                  </a:lnTo>
                  <a:lnTo>
                    <a:pt x="1714" y="0"/>
                  </a:lnTo>
                  <a:close/>
                </a:path>
                <a:path w="3175" h="3175">
                  <a:moveTo>
                    <a:pt x="1903" y="1549"/>
                  </a:moveTo>
                  <a:lnTo>
                    <a:pt x="977" y="1549"/>
                  </a:lnTo>
                  <a:lnTo>
                    <a:pt x="1803" y="1638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89" name="object 5489"/>
            <p:cNvSpPr/>
            <p:nvPr/>
          </p:nvSpPr>
          <p:spPr>
            <a:xfrm>
              <a:off x="12303981" y="69367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12" y="0"/>
                  </a:moveTo>
                  <a:lnTo>
                    <a:pt x="0" y="228"/>
                  </a:lnTo>
                  <a:lnTo>
                    <a:pt x="495" y="635"/>
                  </a:lnTo>
                  <a:lnTo>
                    <a:pt x="673" y="990"/>
                  </a:lnTo>
                  <a:lnTo>
                    <a:pt x="711" y="647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0" name="object 5490"/>
            <p:cNvSpPr/>
            <p:nvPr/>
          </p:nvSpPr>
          <p:spPr>
            <a:xfrm>
              <a:off x="12305513" y="692873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82" y="4305"/>
                  </a:moveTo>
                  <a:lnTo>
                    <a:pt x="622" y="4356"/>
                  </a:lnTo>
                  <a:lnTo>
                    <a:pt x="254" y="4787"/>
                  </a:lnTo>
                  <a:lnTo>
                    <a:pt x="0" y="5346"/>
                  </a:lnTo>
                  <a:lnTo>
                    <a:pt x="673" y="5295"/>
                  </a:lnTo>
                  <a:lnTo>
                    <a:pt x="1003" y="4851"/>
                  </a:lnTo>
                  <a:lnTo>
                    <a:pt x="1282" y="4305"/>
                  </a:lnTo>
                  <a:close/>
                </a:path>
                <a:path w="3175" h="5715">
                  <a:moveTo>
                    <a:pt x="2806" y="1003"/>
                  </a:moveTo>
                  <a:lnTo>
                    <a:pt x="2705" y="660"/>
                  </a:lnTo>
                  <a:lnTo>
                    <a:pt x="2578" y="342"/>
                  </a:lnTo>
                  <a:lnTo>
                    <a:pt x="2463" y="0"/>
                  </a:lnTo>
                  <a:lnTo>
                    <a:pt x="1435" y="711"/>
                  </a:lnTo>
                  <a:lnTo>
                    <a:pt x="2628" y="698"/>
                  </a:lnTo>
                  <a:lnTo>
                    <a:pt x="2806" y="1003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1" name="object 5491"/>
            <p:cNvSpPr/>
            <p:nvPr/>
          </p:nvSpPr>
          <p:spPr>
            <a:xfrm>
              <a:off x="12309130" y="691225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39" y="317"/>
                  </a:lnTo>
                  <a:lnTo>
                    <a:pt x="368" y="965"/>
                  </a:lnTo>
                  <a:lnTo>
                    <a:pt x="139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2" name="object 5492"/>
            <p:cNvSpPr/>
            <p:nvPr/>
          </p:nvSpPr>
          <p:spPr>
            <a:xfrm>
              <a:off x="12307087" y="69310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101" y="38"/>
                  </a:lnTo>
                  <a:lnTo>
                    <a:pt x="0" y="266"/>
                  </a:lnTo>
                  <a:lnTo>
                    <a:pt x="317" y="69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3" name="object 5493"/>
            <p:cNvSpPr/>
            <p:nvPr/>
          </p:nvSpPr>
          <p:spPr>
            <a:xfrm>
              <a:off x="12294687" y="693991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463" y="0"/>
                  </a:moveTo>
                  <a:lnTo>
                    <a:pt x="1511" y="1460"/>
                  </a:lnTo>
                  <a:lnTo>
                    <a:pt x="1422" y="3314"/>
                  </a:lnTo>
                  <a:lnTo>
                    <a:pt x="292" y="4699"/>
                  </a:lnTo>
                  <a:lnTo>
                    <a:pt x="0" y="5346"/>
                  </a:lnTo>
                  <a:lnTo>
                    <a:pt x="1396" y="6146"/>
                  </a:lnTo>
                  <a:lnTo>
                    <a:pt x="1841" y="4343"/>
                  </a:lnTo>
                  <a:lnTo>
                    <a:pt x="2920" y="4254"/>
                  </a:lnTo>
                  <a:lnTo>
                    <a:pt x="1955" y="2743"/>
                  </a:lnTo>
                  <a:lnTo>
                    <a:pt x="3187" y="2235"/>
                  </a:lnTo>
                  <a:lnTo>
                    <a:pt x="4152" y="1600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4" name="object 5494"/>
            <p:cNvSpPr/>
            <p:nvPr/>
          </p:nvSpPr>
          <p:spPr>
            <a:xfrm>
              <a:off x="12257425" y="68681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01" y="647"/>
                  </a:lnTo>
                  <a:lnTo>
                    <a:pt x="533" y="990"/>
                  </a:lnTo>
                  <a:lnTo>
                    <a:pt x="1092" y="1193"/>
                  </a:lnTo>
                  <a:lnTo>
                    <a:pt x="914" y="863"/>
                  </a:lnTo>
                  <a:lnTo>
                    <a:pt x="736" y="546"/>
                  </a:lnTo>
                  <a:lnTo>
                    <a:pt x="558" y="215"/>
                  </a:lnTo>
                  <a:lnTo>
                    <a:pt x="368" y="139"/>
                  </a:lnTo>
                  <a:lnTo>
                    <a:pt x="20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5" name="object 5495"/>
            <p:cNvSpPr/>
            <p:nvPr/>
          </p:nvSpPr>
          <p:spPr>
            <a:xfrm>
              <a:off x="12272350" y="696443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213" y="0"/>
                  </a:moveTo>
                  <a:lnTo>
                    <a:pt x="1905" y="546"/>
                  </a:lnTo>
                  <a:lnTo>
                    <a:pt x="1257" y="762"/>
                  </a:lnTo>
                  <a:lnTo>
                    <a:pt x="914" y="889"/>
                  </a:lnTo>
                  <a:lnTo>
                    <a:pt x="419" y="2006"/>
                  </a:lnTo>
                  <a:lnTo>
                    <a:pt x="0" y="2870"/>
                  </a:lnTo>
                  <a:lnTo>
                    <a:pt x="508" y="3149"/>
                  </a:lnTo>
                  <a:lnTo>
                    <a:pt x="952" y="3454"/>
                  </a:lnTo>
                  <a:lnTo>
                    <a:pt x="1016" y="4089"/>
                  </a:lnTo>
                  <a:lnTo>
                    <a:pt x="2921" y="3644"/>
                  </a:lnTo>
                  <a:lnTo>
                    <a:pt x="4711" y="3962"/>
                  </a:lnTo>
                  <a:lnTo>
                    <a:pt x="6324" y="5054"/>
                  </a:lnTo>
                  <a:lnTo>
                    <a:pt x="7607" y="4000"/>
                  </a:lnTo>
                  <a:lnTo>
                    <a:pt x="6553" y="3746"/>
                  </a:lnTo>
                  <a:lnTo>
                    <a:pt x="5422" y="3644"/>
                  </a:lnTo>
                  <a:lnTo>
                    <a:pt x="3530" y="2819"/>
                  </a:lnTo>
                  <a:lnTo>
                    <a:pt x="3505" y="2159"/>
                  </a:lnTo>
                  <a:lnTo>
                    <a:pt x="4559" y="1752"/>
                  </a:lnTo>
                  <a:lnTo>
                    <a:pt x="4114" y="40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F0679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6" name="object 5496"/>
            <p:cNvSpPr/>
            <p:nvPr/>
          </p:nvSpPr>
          <p:spPr>
            <a:xfrm>
              <a:off x="12272060" y="69673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279" y="0"/>
                  </a:moveTo>
                  <a:lnTo>
                    <a:pt x="203" y="190"/>
                  </a:lnTo>
                  <a:lnTo>
                    <a:pt x="101" y="393"/>
                  </a:lnTo>
                  <a:lnTo>
                    <a:pt x="0" y="584"/>
                  </a:lnTo>
                  <a:lnTo>
                    <a:pt x="444" y="800"/>
                  </a:lnTo>
                  <a:lnTo>
                    <a:pt x="876" y="990"/>
                  </a:lnTo>
                  <a:lnTo>
                    <a:pt x="1308" y="1193"/>
                  </a:lnTo>
                  <a:lnTo>
                    <a:pt x="1244" y="558"/>
                  </a:lnTo>
                  <a:lnTo>
                    <a:pt x="800" y="25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7" name="object 5497"/>
            <p:cNvSpPr/>
            <p:nvPr/>
          </p:nvSpPr>
          <p:spPr>
            <a:xfrm>
              <a:off x="12274524" y="696953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990" y="152"/>
                  </a:moveTo>
                  <a:lnTo>
                    <a:pt x="609" y="0"/>
                  </a:lnTo>
                  <a:lnTo>
                    <a:pt x="292" y="12"/>
                  </a:lnTo>
                  <a:lnTo>
                    <a:pt x="0" y="317"/>
                  </a:lnTo>
                  <a:lnTo>
                    <a:pt x="342" y="266"/>
                  </a:lnTo>
                  <a:lnTo>
                    <a:pt x="647" y="203"/>
                  </a:lnTo>
                  <a:lnTo>
                    <a:pt x="990" y="152"/>
                  </a:lnTo>
                  <a:close/>
                </a:path>
                <a:path w="3175" h="634">
                  <a:moveTo>
                    <a:pt x="2654" y="444"/>
                  </a:moveTo>
                  <a:lnTo>
                    <a:pt x="2311" y="482"/>
                  </a:lnTo>
                  <a:lnTo>
                    <a:pt x="2654" y="444"/>
                  </a:lnTo>
                  <a:close/>
                </a:path>
              </a:pathLst>
            </a:custGeom>
            <a:solidFill>
              <a:srgbClr val="EC61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8" name="object 5498"/>
            <p:cNvSpPr/>
            <p:nvPr/>
          </p:nvSpPr>
          <p:spPr>
            <a:xfrm>
              <a:off x="12278657" y="69684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2933" y="0"/>
                  </a:moveTo>
                  <a:lnTo>
                    <a:pt x="2387" y="355"/>
                  </a:lnTo>
                  <a:lnTo>
                    <a:pt x="1841" y="228"/>
                  </a:lnTo>
                  <a:lnTo>
                    <a:pt x="1295" y="12"/>
                  </a:lnTo>
                  <a:lnTo>
                    <a:pt x="0" y="1066"/>
                  </a:lnTo>
                  <a:lnTo>
                    <a:pt x="965" y="1219"/>
                  </a:lnTo>
                  <a:lnTo>
                    <a:pt x="1955" y="1396"/>
                  </a:lnTo>
                  <a:lnTo>
                    <a:pt x="2959" y="1562"/>
                  </a:lnTo>
                  <a:lnTo>
                    <a:pt x="3340" y="1460"/>
                  </a:lnTo>
                  <a:lnTo>
                    <a:pt x="3708" y="1409"/>
                  </a:lnTo>
                  <a:lnTo>
                    <a:pt x="4063" y="1371"/>
                  </a:lnTo>
                  <a:lnTo>
                    <a:pt x="4241" y="1422"/>
                  </a:lnTo>
                  <a:lnTo>
                    <a:pt x="4432" y="1460"/>
                  </a:lnTo>
                  <a:lnTo>
                    <a:pt x="4597" y="1460"/>
                  </a:lnTo>
                  <a:lnTo>
                    <a:pt x="4483" y="469"/>
                  </a:lnTo>
                  <a:lnTo>
                    <a:pt x="3644" y="304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F0517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499" name="object 5499"/>
            <p:cNvSpPr/>
            <p:nvPr/>
          </p:nvSpPr>
          <p:spPr>
            <a:xfrm>
              <a:off x="12280292" y="696359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6743" y="0"/>
                  </a:moveTo>
                  <a:lnTo>
                    <a:pt x="4952" y="1701"/>
                  </a:lnTo>
                  <a:lnTo>
                    <a:pt x="2082" y="1231"/>
                  </a:lnTo>
                  <a:lnTo>
                    <a:pt x="253" y="3340"/>
                  </a:lnTo>
                  <a:lnTo>
                    <a:pt x="114" y="3517"/>
                  </a:lnTo>
                  <a:lnTo>
                    <a:pt x="0" y="3708"/>
                  </a:lnTo>
                  <a:lnTo>
                    <a:pt x="393" y="4394"/>
                  </a:lnTo>
                  <a:lnTo>
                    <a:pt x="1079" y="3962"/>
                  </a:lnTo>
                  <a:lnTo>
                    <a:pt x="1600" y="4089"/>
                  </a:lnTo>
                  <a:lnTo>
                    <a:pt x="2844" y="5384"/>
                  </a:lnTo>
                  <a:lnTo>
                    <a:pt x="4254" y="4013"/>
                  </a:lnTo>
                  <a:lnTo>
                    <a:pt x="5562" y="4305"/>
                  </a:lnTo>
                  <a:lnTo>
                    <a:pt x="5549" y="3543"/>
                  </a:lnTo>
                  <a:lnTo>
                    <a:pt x="5753" y="2908"/>
                  </a:lnTo>
                  <a:lnTo>
                    <a:pt x="6311" y="2336"/>
                  </a:lnTo>
                  <a:lnTo>
                    <a:pt x="6908" y="1701"/>
                  </a:lnTo>
                  <a:lnTo>
                    <a:pt x="7277" y="901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27C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0" name="object 5500"/>
            <p:cNvSpPr/>
            <p:nvPr/>
          </p:nvSpPr>
          <p:spPr>
            <a:xfrm>
              <a:off x="12281649" y="69697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079" y="0"/>
                  </a:moveTo>
                  <a:lnTo>
                    <a:pt x="723" y="38"/>
                  </a:lnTo>
                  <a:lnTo>
                    <a:pt x="342" y="88"/>
                  </a:lnTo>
                  <a:lnTo>
                    <a:pt x="0" y="114"/>
                  </a:lnTo>
                  <a:lnTo>
                    <a:pt x="228" y="241"/>
                  </a:lnTo>
                  <a:lnTo>
                    <a:pt x="444" y="355"/>
                  </a:lnTo>
                  <a:lnTo>
                    <a:pt x="685" y="49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1" name="object 5501"/>
            <p:cNvSpPr/>
            <p:nvPr/>
          </p:nvSpPr>
          <p:spPr>
            <a:xfrm>
              <a:off x="12290379" y="6894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7696" y="0"/>
                  </a:moveTo>
                  <a:lnTo>
                    <a:pt x="5854" y="114"/>
                  </a:lnTo>
                  <a:lnTo>
                    <a:pt x="4813" y="2235"/>
                  </a:lnTo>
                  <a:lnTo>
                    <a:pt x="2692" y="1917"/>
                  </a:lnTo>
                  <a:lnTo>
                    <a:pt x="2362" y="2247"/>
                  </a:lnTo>
                  <a:lnTo>
                    <a:pt x="2806" y="4292"/>
                  </a:lnTo>
                  <a:lnTo>
                    <a:pt x="1943" y="5486"/>
                  </a:lnTo>
                  <a:lnTo>
                    <a:pt x="0" y="6553"/>
                  </a:lnTo>
                  <a:lnTo>
                    <a:pt x="584" y="7188"/>
                  </a:lnTo>
                  <a:lnTo>
                    <a:pt x="965" y="7442"/>
                  </a:lnTo>
                  <a:lnTo>
                    <a:pt x="3149" y="6743"/>
                  </a:lnTo>
                  <a:lnTo>
                    <a:pt x="6007" y="7543"/>
                  </a:lnTo>
                  <a:lnTo>
                    <a:pt x="7137" y="4597"/>
                  </a:lnTo>
                  <a:lnTo>
                    <a:pt x="6616" y="3517"/>
                  </a:lnTo>
                  <a:lnTo>
                    <a:pt x="6946" y="2895"/>
                  </a:lnTo>
                  <a:lnTo>
                    <a:pt x="8064" y="2603"/>
                  </a:lnTo>
                  <a:lnTo>
                    <a:pt x="8381" y="1943"/>
                  </a:lnTo>
                  <a:lnTo>
                    <a:pt x="7912" y="647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2" name="object 5502"/>
            <p:cNvSpPr/>
            <p:nvPr/>
          </p:nvSpPr>
          <p:spPr>
            <a:xfrm>
              <a:off x="12298439" y="689237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95" y="3403"/>
                  </a:moveTo>
                  <a:lnTo>
                    <a:pt x="952" y="3517"/>
                  </a:lnTo>
                  <a:lnTo>
                    <a:pt x="647" y="3644"/>
                  </a:lnTo>
                  <a:lnTo>
                    <a:pt x="304" y="3759"/>
                  </a:lnTo>
                  <a:lnTo>
                    <a:pt x="203" y="3975"/>
                  </a:lnTo>
                  <a:lnTo>
                    <a:pt x="101" y="4203"/>
                  </a:lnTo>
                  <a:lnTo>
                    <a:pt x="0" y="4419"/>
                  </a:lnTo>
                  <a:lnTo>
                    <a:pt x="317" y="4597"/>
                  </a:lnTo>
                  <a:lnTo>
                    <a:pt x="660" y="4749"/>
                  </a:lnTo>
                  <a:lnTo>
                    <a:pt x="863" y="4292"/>
                  </a:lnTo>
                  <a:lnTo>
                    <a:pt x="1092" y="3860"/>
                  </a:lnTo>
                  <a:lnTo>
                    <a:pt x="1295" y="3403"/>
                  </a:lnTo>
                  <a:close/>
                </a:path>
                <a:path w="5079" h="5079">
                  <a:moveTo>
                    <a:pt x="1765" y="3048"/>
                  </a:moveTo>
                  <a:lnTo>
                    <a:pt x="1651" y="2844"/>
                  </a:lnTo>
                  <a:lnTo>
                    <a:pt x="1511" y="2959"/>
                  </a:lnTo>
                  <a:lnTo>
                    <a:pt x="1397" y="3187"/>
                  </a:lnTo>
                  <a:lnTo>
                    <a:pt x="1295" y="3403"/>
                  </a:lnTo>
                  <a:lnTo>
                    <a:pt x="1600" y="3441"/>
                  </a:lnTo>
                  <a:lnTo>
                    <a:pt x="1765" y="3302"/>
                  </a:lnTo>
                  <a:lnTo>
                    <a:pt x="1765" y="3048"/>
                  </a:lnTo>
                  <a:close/>
                </a:path>
                <a:path w="5079" h="5079">
                  <a:moveTo>
                    <a:pt x="4318" y="990"/>
                  </a:moveTo>
                  <a:lnTo>
                    <a:pt x="4203" y="800"/>
                  </a:lnTo>
                  <a:lnTo>
                    <a:pt x="4064" y="914"/>
                  </a:lnTo>
                  <a:lnTo>
                    <a:pt x="3949" y="1130"/>
                  </a:lnTo>
                  <a:lnTo>
                    <a:pt x="3848" y="1346"/>
                  </a:lnTo>
                  <a:lnTo>
                    <a:pt x="2997" y="990"/>
                  </a:lnTo>
                  <a:lnTo>
                    <a:pt x="2349" y="1206"/>
                  </a:lnTo>
                  <a:lnTo>
                    <a:pt x="1943" y="2057"/>
                  </a:lnTo>
                  <a:lnTo>
                    <a:pt x="2692" y="2108"/>
                  </a:lnTo>
                  <a:lnTo>
                    <a:pt x="3327" y="1854"/>
                  </a:lnTo>
                  <a:lnTo>
                    <a:pt x="3848" y="1358"/>
                  </a:lnTo>
                  <a:lnTo>
                    <a:pt x="4152" y="1384"/>
                  </a:lnTo>
                  <a:lnTo>
                    <a:pt x="4318" y="1257"/>
                  </a:lnTo>
                  <a:lnTo>
                    <a:pt x="4318" y="990"/>
                  </a:lnTo>
                  <a:close/>
                </a:path>
                <a:path w="5079" h="5079">
                  <a:moveTo>
                    <a:pt x="4470" y="38"/>
                  </a:moveTo>
                  <a:lnTo>
                    <a:pt x="4165" y="0"/>
                  </a:lnTo>
                  <a:lnTo>
                    <a:pt x="3975" y="127"/>
                  </a:lnTo>
                  <a:lnTo>
                    <a:pt x="4000" y="381"/>
                  </a:lnTo>
                  <a:lnTo>
                    <a:pt x="4114" y="584"/>
                  </a:lnTo>
                  <a:lnTo>
                    <a:pt x="4470" y="38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3" name="object 5503"/>
            <p:cNvSpPr/>
            <p:nvPr/>
          </p:nvSpPr>
          <p:spPr>
            <a:xfrm>
              <a:off x="12283863" y="6903126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8827" y="12585"/>
                  </a:moveTo>
                  <a:lnTo>
                    <a:pt x="5422" y="12585"/>
                  </a:lnTo>
                  <a:lnTo>
                    <a:pt x="6629" y="12674"/>
                  </a:lnTo>
                  <a:lnTo>
                    <a:pt x="7416" y="12763"/>
                  </a:lnTo>
                  <a:lnTo>
                    <a:pt x="7975" y="14592"/>
                  </a:lnTo>
                  <a:lnTo>
                    <a:pt x="8928" y="12928"/>
                  </a:lnTo>
                  <a:lnTo>
                    <a:pt x="8827" y="12585"/>
                  </a:lnTo>
                  <a:close/>
                </a:path>
                <a:path w="15875" h="14604">
                  <a:moveTo>
                    <a:pt x="14256" y="8826"/>
                  </a:moveTo>
                  <a:lnTo>
                    <a:pt x="10134" y="8826"/>
                  </a:lnTo>
                  <a:lnTo>
                    <a:pt x="9613" y="10248"/>
                  </a:lnTo>
                  <a:lnTo>
                    <a:pt x="10401" y="11899"/>
                  </a:lnTo>
                  <a:lnTo>
                    <a:pt x="8928" y="12928"/>
                  </a:lnTo>
                  <a:lnTo>
                    <a:pt x="10413" y="14414"/>
                  </a:lnTo>
                  <a:lnTo>
                    <a:pt x="13373" y="9474"/>
                  </a:lnTo>
                  <a:lnTo>
                    <a:pt x="15072" y="9474"/>
                  </a:lnTo>
                  <a:lnTo>
                    <a:pt x="14256" y="8826"/>
                  </a:lnTo>
                  <a:close/>
                </a:path>
                <a:path w="15875" h="14604">
                  <a:moveTo>
                    <a:pt x="8433" y="10325"/>
                  </a:moveTo>
                  <a:lnTo>
                    <a:pt x="2679" y="10325"/>
                  </a:lnTo>
                  <a:lnTo>
                    <a:pt x="4000" y="13576"/>
                  </a:lnTo>
                  <a:lnTo>
                    <a:pt x="5422" y="12585"/>
                  </a:lnTo>
                  <a:lnTo>
                    <a:pt x="8827" y="12585"/>
                  </a:lnTo>
                  <a:lnTo>
                    <a:pt x="8403" y="11150"/>
                  </a:lnTo>
                  <a:lnTo>
                    <a:pt x="8433" y="10325"/>
                  </a:lnTo>
                  <a:close/>
                </a:path>
                <a:path w="15875" h="14604">
                  <a:moveTo>
                    <a:pt x="0" y="8915"/>
                  </a:moveTo>
                  <a:lnTo>
                    <a:pt x="177" y="11277"/>
                  </a:lnTo>
                  <a:lnTo>
                    <a:pt x="2379" y="10439"/>
                  </a:lnTo>
                  <a:lnTo>
                    <a:pt x="0" y="8915"/>
                  </a:lnTo>
                  <a:close/>
                </a:path>
                <a:path w="15875" h="14604">
                  <a:moveTo>
                    <a:pt x="15072" y="9474"/>
                  </a:moveTo>
                  <a:lnTo>
                    <a:pt x="13373" y="9474"/>
                  </a:lnTo>
                  <a:lnTo>
                    <a:pt x="15480" y="11150"/>
                  </a:lnTo>
                  <a:lnTo>
                    <a:pt x="15468" y="10248"/>
                  </a:lnTo>
                  <a:lnTo>
                    <a:pt x="15151" y="9537"/>
                  </a:lnTo>
                  <a:close/>
                </a:path>
                <a:path w="15875" h="14604">
                  <a:moveTo>
                    <a:pt x="3695" y="6489"/>
                  </a:moveTo>
                  <a:lnTo>
                    <a:pt x="3675" y="7429"/>
                  </a:lnTo>
                  <a:lnTo>
                    <a:pt x="3551" y="9537"/>
                  </a:lnTo>
                  <a:lnTo>
                    <a:pt x="2419" y="10423"/>
                  </a:lnTo>
                  <a:lnTo>
                    <a:pt x="2679" y="10325"/>
                  </a:lnTo>
                  <a:lnTo>
                    <a:pt x="8433" y="10325"/>
                  </a:lnTo>
                  <a:lnTo>
                    <a:pt x="10134" y="8826"/>
                  </a:lnTo>
                  <a:lnTo>
                    <a:pt x="14256" y="8826"/>
                  </a:lnTo>
                  <a:lnTo>
                    <a:pt x="14046" y="8674"/>
                  </a:lnTo>
                  <a:lnTo>
                    <a:pt x="13808" y="8343"/>
                  </a:lnTo>
                  <a:lnTo>
                    <a:pt x="5448" y="8343"/>
                  </a:lnTo>
                  <a:lnTo>
                    <a:pt x="4794" y="7950"/>
                  </a:lnTo>
                  <a:lnTo>
                    <a:pt x="3695" y="6489"/>
                  </a:lnTo>
                  <a:close/>
                </a:path>
                <a:path w="15875" h="14604">
                  <a:moveTo>
                    <a:pt x="8877" y="3073"/>
                  </a:moveTo>
                  <a:lnTo>
                    <a:pt x="7658" y="3428"/>
                  </a:lnTo>
                  <a:lnTo>
                    <a:pt x="7327" y="4178"/>
                  </a:lnTo>
                  <a:lnTo>
                    <a:pt x="8610" y="5092"/>
                  </a:lnTo>
                  <a:lnTo>
                    <a:pt x="7404" y="5740"/>
                  </a:lnTo>
                  <a:lnTo>
                    <a:pt x="6972" y="6388"/>
                  </a:lnTo>
                  <a:lnTo>
                    <a:pt x="8610" y="7429"/>
                  </a:lnTo>
                  <a:lnTo>
                    <a:pt x="6769" y="7975"/>
                  </a:lnTo>
                  <a:lnTo>
                    <a:pt x="5448" y="8343"/>
                  </a:lnTo>
                  <a:lnTo>
                    <a:pt x="13808" y="8343"/>
                  </a:lnTo>
                  <a:lnTo>
                    <a:pt x="13525" y="7950"/>
                  </a:lnTo>
                  <a:lnTo>
                    <a:pt x="15417" y="5600"/>
                  </a:lnTo>
                  <a:lnTo>
                    <a:pt x="13739" y="4190"/>
                  </a:lnTo>
                  <a:lnTo>
                    <a:pt x="10107" y="4178"/>
                  </a:lnTo>
                  <a:lnTo>
                    <a:pt x="8877" y="3073"/>
                  </a:lnTo>
                  <a:close/>
                </a:path>
                <a:path w="15875" h="14604">
                  <a:moveTo>
                    <a:pt x="13728" y="0"/>
                  </a:moveTo>
                  <a:lnTo>
                    <a:pt x="12230" y="1549"/>
                  </a:lnTo>
                  <a:lnTo>
                    <a:pt x="9982" y="1638"/>
                  </a:lnTo>
                  <a:lnTo>
                    <a:pt x="10210" y="2438"/>
                  </a:lnTo>
                  <a:lnTo>
                    <a:pt x="11277" y="2438"/>
                  </a:lnTo>
                  <a:lnTo>
                    <a:pt x="11315" y="3530"/>
                  </a:lnTo>
                  <a:lnTo>
                    <a:pt x="10121" y="4190"/>
                  </a:lnTo>
                  <a:lnTo>
                    <a:pt x="13739" y="4190"/>
                  </a:lnTo>
                  <a:lnTo>
                    <a:pt x="12953" y="3530"/>
                  </a:lnTo>
                  <a:lnTo>
                    <a:pt x="12992" y="3073"/>
                  </a:lnTo>
                  <a:lnTo>
                    <a:pt x="13409" y="1638"/>
                  </a:lnTo>
                  <a:lnTo>
                    <a:pt x="13500" y="965"/>
                  </a:lnTo>
                  <a:lnTo>
                    <a:pt x="13728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4" name="object 5504"/>
            <p:cNvSpPr/>
            <p:nvPr/>
          </p:nvSpPr>
          <p:spPr>
            <a:xfrm>
              <a:off x="12292963" y="6913305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5285" y="14262"/>
                  </a:moveTo>
                  <a:lnTo>
                    <a:pt x="4795" y="14262"/>
                  </a:lnTo>
                  <a:lnTo>
                    <a:pt x="6142" y="15379"/>
                  </a:lnTo>
                  <a:lnTo>
                    <a:pt x="7234" y="15913"/>
                  </a:lnTo>
                  <a:lnTo>
                    <a:pt x="7440" y="15379"/>
                  </a:lnTo>
                  <a:lnTo>
                    <a:pt x="7418" y="14566"/>
                  </a:lnTo>
                  <a:lnTo>
                    <a:pt x="6345" y="14566"/>
                  </a:lnTo>
                  <a:lnTo>
                    <a:pt x="5354" y="14312"/>
                  </a:lnTo>
                  <a:close/>
                </a:path>
                <a:path w="12065" h="16509">
                  <a:moveTo>
                    <a:pt x="4847" y="11252"/>
                  </a:moveTo>
                  <a:lnTo>
                    <a:pt x="1671" y="11252"/>
                  </a:lnTo>
                  <a:lnTo>
                    <a:pt x="2357" y="11417"/>
                  </a:lnTo>
                  <a:lnTo>
                    <a:pt x="1773" y="12560"/>
                  </a:lnTo>
                  <a:lnTo>
                    <a:pt x="2357" y="14833"/>
                  </a:lnTo>
                  <a:lnTo>
                    <a:pt x="4795" y="14262"/>
                  </a:lnTo>
                  <a:lnTo>
                    <a:pt x="5285" y="14262"/>
                  </a:lnTo>
                  <a:lnTo>
                    <a:pt x="4491" y="13677"/>
                  </a:lnTo>
                  <a:lnTo>
                    <a:pt x="3691" y="12560"/>
                  </a:lnTo>
                  <a:lnTo>
                    <a:pt x="4707" y="11772"/>
                  </a:lnTo>
                  <a:lnTo>
                    <a:pt x="4847" y="11252"/>
                  </a:lnTo>
                  <a:close/>
                </a:path>
                <a:path w="12065" h="16509">
                  <a:moveTo>
                    <a:pt x="7412" y="14414"/>
                  </a:moveTo>
                  <a:lnTo>
                    <a:pt x="6345" y="14566"/>
                  </a:lnTo>
                  <a:lnTo>
                    <a:pt x="7418" y="14566"/>
                  </a:lnTo>
                  <a:lnTo>
                    <a:pt x="7412" y="14414"/>
                  </a:lnTo>
                  <a:close/>
                </a:path>
                <a:path w="12065" h="16509">
                  <a:moveTo>
                    <a:pt x="1189" y="5003"/>
                  </a:moveTo>
                  <a:lnTo>
                    <a:pt x="249" y="5372"/>
                  </a:lnTo>
                  <a:lnTo>
                    <a:pt x="97" y="5715"/>
                  </a:lnTo>
                  <a:lnTo>
                    <a:pt x="0" y="6184"/>
                  </a:lnTo>
                  <a:lnTo>
                    <a:pt x="300" y="7010"/>
                  </a:lnTo>
                  <a:lnTo>
                    <a:pt x="820" y="7823"/>
                  </a:lnTo>
                  <a:lnTo>
                    <a:pt x="706" y="8420"/>
                  </a:lnTo>
                  <a:lnTo>
                    <a:pt x="651" y="8902"/>
                  </a:lnTo>
                  <a:lnTo>
                    <a:pt x="770" y="11264"/>
                  </a:lnTo>
                  <a:lnTo>
                    <a:pt x="1671" y="11252"/>
                  </a:lnTo>
                  <a:lnTo>
                    <a:pt x="4847" y="11252"/>
                  </a:lnTo>
                  <a:lnTo>
                    <a:pt x="4913" y="10718"/>
                  </a:lnTo>
                  <a:lnTo>
                    <a:pt x="4160" y="8902"/>
                  </a:lnTo>
                  <a:lnTo>
                    <a:pt x="6669" y="8902"/>
                  </a:lnTo>
                  <a:lnTo>
                    <a:pt x="6891" y="8420"/>
                  </a:lnTo>
                  <a:lnTo>
                    <a:pt x="6497" y="7353"/>
                  </a:lnTo>
                  <a:lnTo>
                    <a:pt x="2713" y="7353"/>
                  </a:lnTo>
                  <a:lnTo>
                    <a:pt x="1798" y="5270"/>
                  </a:lnTo>
                  <a:lnTo>
                    <a:pt x="1189" y="5003"/>
                  </a:lnTo>
                  <a:close/>
                </a:path>
                <a:path w="12065" h="16509">
                  <a:moveTo>
                    <a:pt x="6669" y="8902"/>
                  </a:moveTo>
                  <a:lnTo>
                    <a:pt x="4160" y="8902"/>
                  </a:lnTo>
                  <a:lnTo>
                    <a:pt x="6446" y="9385"/>
                  </a:lnTo>
                  <a:lnTo>
                    <a:pt x="6669" y="8902"/>
                  </a:lnTo>
                  <a:close/>
                </a:path>
                <a:path w="12065" h="16509">
                  <a:moveTo>
                    <a:pt x="10002" y="0"/>
                  </a:moveTo>
                  <a:lnTo>
                    <a:pt x="9621" y="1181"/>
                  </a:lnTo>
                  <a:lnTo>
                    <a:pt x="9342" y="1460"/>
                  </a:lnTo>
                  <a:lnTo>
                    <a:pt x="9317" y="1981"/>
                  </a:lnTo>
                  <a:lnTo>
                    <a:pt x="9723" y="2730"/>
                  </a:lnTo>
                  <a:lnTo>
                    <a:pt x="7589" y="3200"/>
                  </a:lnTo>
                  <a:lnTo>
                    <a:pt x="6688" y="4127"/>
                  </a:lnTo>
                  <a:lnTo>
                    <a:pt x="5545" y="4711"/>
                  </a:lnTo>
                  <a:lnTo>
                    <a:pt x="4808" y="5803"/>
                  </a:lnTo>
                  <a:lnTo>
                    <a:pt x="2713" y="7353"/>
                  </a:lnTo>
                  <a:lnTo>
                    <a:pt x="6497" y="7353"/>
                  </a:lnTo>
                  <a:lnTo>
                    <a:pt x="6456" y="7010"/>
                  </a:lnTo>
                  <a:lnTo>
                    <a:pt x="6840" y="6184"/>
                  </a:lnTo>
                  <a:lnTo>
                    <a:pt x="8148" y="5715"/>
                  </a:lnTo>
                  <a:lnTo>
                    <a:pt x="8453" y="5118"/>
                  </a:lnTo>
                  <a:lnTo>
                    <a:pt x="9342" y="3873"/>
                  </a:lnTo>
                  <a:lnTo>
                    <a:pt x="11326" y="3873"/>
                  </a:lnTo>
                  <a:lnTo>
                    <a:pt x="11982" y="2730"/>
                  </a:lnTo>
                  <a:lnTo>
                    <a:pt x="11069" y="2730"/>
                  </a:lnTo>
                  <a:lnTo>
                    <a:pt x="10472" y="2514"/>
                  </a:lnTo>
                  <a:lnTo>
                    <a:pt x="10002" y="0"/>
                  </a:lnTo>
                  <a:close/>
                </a:path>
                <a:path w="12065" h="16509">
                  <a:moveTo>
                    <a:pt x="11326" y="3873"/>
                  </a:moveTo>
                  <a:lnTo>
                    <a:pt x="9342" y="3873"/>
                  </a:lnTo>
                  <a:lnTo>
                    <a:pt x="11209" y="4076"/>
                  </a:lnTo>
                  <a:lnTo>
                    <a:pt x="11326" y="3873"/>
                  </a:lnTo>
                  <a:close/>
                </a:path>
                <a:path w="12065" h="16509">
                  <a:moveTo>
                    <a:pt x="11996" y="2705"/>
                  </a:moveTo>
                  <a:lnTo>
                    <a:pt x="11069" y="2730"/>
                  </a:lnTo>
                  <a:lnTo>
                    <a:pt x="11982" y="273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5" name="object 5505"/>
            <p:cNvSpPr/>
            <p:nvPr/>
          </p:nvSpPr>
          <p:spPr>
            <a:xfrm>
              <a:off x="12294760" y="691427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4597" y="0"/>
                  </a:moveTo>
                  <a:lnTo>
                    <a:pt x="2387" y="1117"/>
                  </a:lnTo>
                  <a:lnTo>
                    <a:pt x="1282" y="1651"/>
                  </a:lnTo>
                  <a:lnTo>
                    <a:pt x="0" y="4292"/>
                  </a:lnTo>
                  <a:lnTo>
                    <a:pt x="914" y="6375"/>
                  </a:lnTo>
                  <a:lnTo>
                    <a:pt x="3009" y="4826"/>
                  </a:lnTo>
                  <a:lnTo>
                    <a:pt x="2692" y="4318"/>
                  </a:lnTo>
                  <a:lnTo>
                    <a:pt x="2708" y="3733"/>
                  </a:lnTo>
                  <a:lnTo>
                    <a:pt x="3467" y="3035"/>
                  </a:lnTo>
                  <a:lnTo>
                    <a:pt x="5000" y="3035"/>
                  </a:lnTo>
                  <a:lnTo>
                    <a:pt x="5791" y="2222"/>
                  </a:lnTo>
                  <a:lnTo>
                    <a:pt x="7937" y="1778"/>
                  </a:lnTo>
                  <a:lnTo>
                    <a:pt x="7579" y="1117"/>
                  </a:lnTo>
                  <a:lnTo>
                    <a:pt x="7543" y="495"/>
                  </a:lnTo>
                  <a:lnTo>
                    <a:pt x="4597" y="25"/>
                  </a:lnTo>
                  <a:close/>
                </a:path>
                <a:path w="8254" h="6984">
                  <a:moveTo>
                    <a:pt x="5000" y="3035"/>
                  </a:moveTo>
                  <a:lnTo>
                    <a:pt x="3467" y="3035"/>
                  </a:lnTo>
                  <a:lnTo>
                    <a:pt x="3746" y="3733"/>
                  </a:lnTo>
                  <a:lnTo>
                    <a:pt x="4864" y="3175"/>
                  </a:lnTo>
                  <a:lnTo>
                    <a:pt x="5000" y="3035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6" name="object 5506"/>
            <p:cNvSpPr/>
            <p:nvPr/>
          </p:nvSpPr>
          <p:spPr>
            <a:xfrm>
              <a:off x="12300834" y="690945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85" y="0"/>
                  </a:moveTo>
                  <a:lnTo>
                    <a:pt x="1346" y="609"/>
                  </a:lnTo>
                  <a:lnTo>
                    <a:pt x="1270" y="1104"/>
                  </a:lnTo>
                  <a:lnTo>
                    <a:pt x="1193" y="1866"/>
                  </a:lnTo>
                  <a:lnTo>
                    <a:pt x="165" y="1549"/>
                  </a:lnTo>
                  <a:lnTo>
                    <a:pt x="0" y="2501"/>
                  </a:lnTo>
                  <a:lnTo>
                    <a:pt x="990" y="2755"/>
                  </a:lnTo>
                  <a:lnTo>
                    <a:pt x="1651" y="2616"/>
                  </a:lnTo>
                  <a:lnTo>
                    <a:pt x="2247" y="2095"/>
                  </a:lnTo>
                  <a:lnTo>
                    <a:pt x="2870" y="1511"/>
                  </a:lnTo>
                  <a:lnTo>
                    <a:pt x="2692" y="990"/>
                  </a:lnTo>
                  <a:lnTo>
                    <a:pt x="2184" y="55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F43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7" name="object 5507"/>
            <p:cNvSpPr/>
            <p:nvPr/>
          </p:nvSpPr>
          <p:spPr>
            <a:xfrm>
              <a:off x="12297944" y="69043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79" y="0"/>
                  </a:moveTo>
                  <a:lnTo>
                    <a:pt x="736" y="114"/>
                  </a:lnTo>
                  <a:lnTo>
                    <a:pt x="419" y="241"/>
                  </a:lnTo>
                  <a:lnTo>
                    <a:pt x="88" y="355"/>
                  </a:lnTo>
                  <a:lnTo>
                    <a:pt x="165" y="863"/>
                  </a:lnTo>
                  <a:lnTo>
                    <a:pt x="0" y="1752"/>
                  </a:lnTo>
                  <a:lnTo>
                    <a:pt x="787" y="1549"/>
                  </a:lnTo>
                  <a:lnTo>
                    <a:pt x="1384" y="1409"/>
                  </a:lnTo>
                  <a:lnTo>
                    <a:pt x="965" y="53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8" name="object 5508"/>
            <p:cNvSpPr/>
            <p:nvPr/>
          </p:nvSpPr>
          <p:spPr>
            <a:xfrm>
              <a:off x="12302820" y="690456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58" y="0"/>
                  </a:moveTo>
                  <a:lnTo>
                    <a:pt x="393" y="114"/>
                  </a:lnTo>
                  <a:lnTo>
                    <a:pt x="152" y="203"/>
                  </a:lnTo>
                  <a:lnTo>
                    <a:pt x="76" y="355"/>
                  </a:lnTo>
                  <a:lnTo>
                    <a:pt x="0" y="520"/>
                  </a:lnTo>
                  <a:lnTo>
                    <a:pt x="76" y="761"/>
                  </a:lnTo>
                  <a:lnTo>
                    <a:pt x="101" y="965"/>
                  </a:lnTo>
                  <a:lnTo>
                    <a:pt x="254" y="850"/>
                  </a:lnTo>
                  <a:lnTo>
                    <a:pt x="444" y="723"/>
                  </a:lnTo>
                  <a:lnTo>
                    <a:pt x="609" y="609"/>
                  </a:lnTo>
                  <a:lnTo>
                    <a:pt x="596" y="393"/>
                  </a:lnTo>
                  <a:lnTo>
                    <a:pt x="571" y="20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F48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09" name="object 5509"/>
            <p:cNvSpPr/>
            <p:nvPr/>
          </p:nvSpPr>
          <p:spPr>
            <a:xfrm>
              <a:off x="12284953" y="68994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2451" y="0"/>
                  </a:moveTo>
                  <a:lnTo>
                    <a:pt x="1308" y="685"/>
                  </a:lnTo>
                  <a:lnTo>
                    <a:pt x="254" y="2832"/>
                  </a:lnTo>
                  <a:lnTo>
                    <a:pt x="0" y="4838"/>
                  </a:lnTo>
                  <a:lnTo>
                    <a:pt x="2476" y="6553"/>
                  </a:lnTo>
                  <a:lnTo>
                    <a:pt x="3149" y="4978"/>
                  </a:lnTo>
                  <a:lnTo>
                    <a:pt x="5397" y="4394"/>
                  </a:lnTo>
                  <a:lnTo>
                    <a:pt x="4559" y="2197"/>
                  </a:lnTo>
                  <a:lnTo>
                    <a:pt x="4203" y="1244"/>
                  </a:lnTo>
                  <a:lnTo>
                    <a:pt x="3276" y="838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0" name="object 5510"/>
            <p:cNvSpPr/>
            <p:nvPr/>
          </p:nvSpPr>
          <p:spPr>
            <a:xfrm>
              <a:off x="12281942" y="6904621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5">
                  <a:moveTo>
                    <a:pt x="10515" y="3606"/>
                  </a:moveTo>
                  <a:lnTo>
                    <a:pt x="9245" y="2692"/>
                  </a:lnTo>
                  <a:lnTo>
                    <a:pt x="9575" y="1943"/>
                  </a:lnTo>
                  <a:lnTo>
                    <a:pt x="9893" y="1041"/>
                  </a:lnTo>
                  <a:lnTo>
                    <a:pt x="9753" y="254"/>
                  </a:lnTo>
                  <a:lnTo>
                    <a:pt x="7975" y="0"/>
                  </a:lnTo>
                  <a:lnTo>
                    <a:pt x="6896" y="254"/>
                  </a:lnTo>
                  <a:lnTo>
                    <a:pt x="7696" y="2692"/>
                  </a:lnTo>
                  <a:lnTo>
                    <a:pt x="5765" y="2400"/>
                  </a:lnTo>
                  <a:lnTo>
                    <a:pt x="5664" y="3365"/>
                  </a:lnTo>
                  <a:lnTo>
                    <a:pt x="4902" y="2730"/>
                  </a:lnTo>
                  <a:lnTo>
                    <a:pt x="4102" y="2108"/>
                  </a:lnTo>
                  <a:lnTo>
                    <a:pt x="3314" y="1473"/>
                  </a:lnTo>
                  <a:lnTo>
                    <a:pt x="2603" y="1917"/>
                  </a:lnTo>
                  <a:lnTo>
                    <a:pt x="1981" y="1739"/>
                  </a:lnTo>
                  <a:lnTo>
                    <a:pt x="825" y="622"/>
                  </a:lnTo>
                  <a:lnTo>
                    <a:pt x="381" y="927"/>
                  </a:lnTo>
                  <a:lnTo>
                    <a:pt x="0" y="1460"/>
                  </a:lnTo>
                  <a:lnTo>
                    <a:pt x="50" y="1612"/>
                  </a:lnTo>
                  <a:lnTo>
                    <a:pt x="660" y="1828"/>
                  </a:lnTo>
                  <a:lnTo>
                    <a:pt x="901" y="2336"/>
                  </a:lnTo>
                  <a:lnTo>
                    <a:pt x="1130" y="2882"/>
                  </a:lnTo>
                  <a:lnTo>
                    <a:pt x="1714" y="3175"/>
                  </a:lnTo>
                  <a:lnTo>
                    <a:pt x="2451" y="3822"/>
                  </a:lnTo>
                  <a:lnTo>
                    <a:pt x="1282" y="5118"/>
                  </a:lnTo>
                  <a:lnTo>
                    <a:pt x="2628" y="5613"/>
                  </a:lnTo>
                  <a:lnTo>
                    <a:pt x="3467" y="4660"/>
                  </a:lnTo>
                  <a:lnTo>
                    <a:pt x="4584" y="4038"/>
                  </a:lnTo>
                  <a:lnTo>
                    <a:pt x="5664" y="3378"/>
                  </a:lnTo>
                  <a:lnTo>
                    <a:pt x="5892" y="3492"/>
                  </a:lnTo>
                  <a:lnTo>
                    <a:pt x="6121" y="3594"/>
                  </a:lnTo>
                  <a:lnTo>
                    <a:pt x="6324" y="3695"/>
                  </a:lnTo>
                  <a:lnTo>
                    <a:pt x="6997" y="4000"/>
                  </a:lnTo>
                  <a:lnTo>
                    <a:pt x="7823" y="3556"/>
                  </a:lnTo>
                  <a:lnTo>
                    <a:pt x="8496" y="4559"/>
                  </a:lnTo>
                  <a:lnTo>
                    <a:pt x="9309" y="4254"/>
                  </a:lnTo>
                  <a:lnTo>
                    <a:pt x="10515" y="3606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1" name="object 5511"/>
            <p:cNvSpPr/>
            <p:nvPr/>
          </p:nvSpPr>
          <p:spPr>
            <a:xfrm>
              <a:off x="12285773" y="689847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533" y="0"/>
                  </a:moveTo>
                  <a:lnTo>
                    <a:pt x="152" y="876"/>
                  </a:lnTo>
                  <a:lnTo>
                    <a:pt x="0" y="1333"/>
                  </a:lnTo>
                  <a:lnTo>
                    <a:pt x="139" y="1447"/>
                  </a:lnTo>
                  <a:lnTo>
                    <a:pt x="482" y="1689"/>
                  </a:lnTo>
                  <a:lnTo>
                    <a:pt x="1625" y="1003"/>
                  </a:lnTo>
                  <a:lnTo>
                    <a:pt x="2451" y="1841"/>
                  </a:lnTo>
                  <a:lnTo>
                    <a:pt x="3390" y="2247"/>
                  </a:lnTo>
                  <a:lnTo>
                    <a:pt x="3530" y="1181"/>
                  </a:lnTo>
                  <a:lnTo>
                    <a:pt x="2552" y="1041"/>
                  </a:lnTo>
                  <a:lnTo>
                    <a:pt x="1943" y="622"/>
                  </a:lnTo>
                  <a:lnTo>
                    <a:pt x="1485" y="406"/>
                  </a:lnTo>
                  <a:lnTo>
                    <a:pt x="990" y="20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D6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2" name="object 5512"/>
            <p:cNvSpPr/>
            <p:nvPr/>
          </p:nvSpPr>
          <p:spPr>
            <a:xfrm>
              <a:off x="12296988" y="68967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73" y="0"/>
                  </a:moveTo>
                  <a:lnTo>
                    <a:pt x="342" y="279"/>
                  </a:lnTo>
                  <a:lnTo>
                    <a:pt x="0" y="914"/>
                  </a:lnTo>
                  <a:lnTo>
                    <a:pt x="520" y="1981"/>
                  </a:lnTo>
                  <a:lnTo>
                    <a:pt x="1130" y="1485"/>
                  </a:lnTo>
                  <a:lnTo>
                    <a:pt x="1790" y="1079"/>
                  </a:lnTo>
                  <a:lnTo>
                    <a:pt x="2133" y="317"/>
                  </a:lnTo>
                  <a:lnTo>
                    <a:pt x="1778" y="16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3" name="object 5513"/>
            <p:cNvSpPr/>
            <p:nvPr/>
          </p:nvSpPr>
          <p:spPr>
            <a:xfrm>
              <a:off x="12238474" y="69249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38" y="660"/>
                  </a:lnTo>
                  <a:lnTo>
                    <a:pt x="495" y="1003"/>
                  </a:lnTo>
                  <a:lnTo>
                    <a:pt x="1028" y="1295"/>
                  </a:lnTo>
                  <a:lnTo>
                    <a:pt x="990" y="635"/>
                  </a:lnTo>
                  <a:lnTo>
                    <a:pt x="546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4" name="object 5514"/>
            <p:cNvSpPr/>
            <p:nvPr/>
          </p:nvSpPr>
          <p:spPr>
            <a:xfrm>
              <a:off x="12258363" y="687795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041" y="0"/>
                  </a:moveTo>
                  <a:lnTo>
                    <a:pt x="0" y="1955"/>
                  </a:lnTo>
                  <a:lnTo>
                    <a:pt x="330" y="3670"/>
                  </a:lnTo>
                  <a:lnTo>
                    <a:pt x="1854" y="5219"/>
                  </a:lnTo>
                  <a:lnTo>
                    <a:pt x="2044" y="4775"/>
                  </a:lnTo>
                  <a:lnTo>
                    <a:pt x="2273" y="4330"/>
                  </a:lnTo>
                  <a:lnTo>
                    <a:pt x="2476" y="3898"/>
                  </a:lnTo>
                  <a:lnTo>
                    <a:pt x="1828" y="2730"/>
                  </a:lnTo>
                  <a:lnTo>
                    <a:pt x="2692" y="1879"/>
                  </a:lnTo>
                  <a:lnTo>
                    <a:pt x="3035" y="91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2E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5" name="object 5515"/>
            <p:cNvSpPr/>
            <p:nvPr/>
          </p:nvSpPr>
          <p:spPr>
            <a:xfrm>
              <a:off x="12256117" y="687734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23" y="0"/>
                  </a:moveTo>
                  <a:lnTo>
                    <a:pt x="304" y="25"/>
                  </a:lnTo>
                  <a:lnTo>
                    <a:pt x="177" y="406"/>
                  </a:lnTo>
                  <a:lnTo>
                    <a:pt x="0" y="698"/>
                  </a:lnTo>
                  <a:lnTo>
                    <a:pt x="50" y="1181"/>
                  </a:lnTo>
                  <a:lnTo>
                    <a:pt x="266" y="1308"/>
                  </a:lnTo>
                  <a:lnTo>
                    <a:pt x="660" y="1015"/>
                  </a:lnTo>
                  <a:lnTo>
                    <a:pt x="673" y="673"/>
                  </a:lnTo>
                  <a:lnTo>
                    <a:pt x="711" y="33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6" name="object 5516"/>
            <p:cNvSpPr/>
            <p:nvPr/>
          </p:nvSpPr>
          <p:spPr>
            <a:xfrm>
              <a:off x="12253318" y="68771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98" y="0"/>
                  </a:moveTo>
                  <a:lnTo>
                    <a:pt x="546" y="368"/>
                  </a:lnTo>
                  <a:lnTo>
                    <a:pt x="368" y="723"/>
                  </a:lnTo>
                  <a:lnTo>
                    <a:pt x="215" y="1104"/>
                  </a:lnTo>
                  <a:lnTo>
                    <a:pt x="88" y="1168"/>
                  </a:lnTo>
                  <a:lnTo>
                    <a:pt x="0" y="1460"/>
                  </a:lnTo>
                  <a:lnTo>
                    <a:pt x="660" y="1308"/>
                  </a:lnTo>
                  <a:lnTo>
                    <a:pt x="1066" y="901"/>
                  </a:lnTo>
                  <a:lnTo>
                    <a:pt x="1346" y="304"/>
                  </a:lnTo>
                  <a:lnTo>
                    <a:pt x="939" y="10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7" name="object 5517"/>
            <p:cNvSpPr/>
            <p:nvPr/>
          </p:nvSpPr>
          <p:spPr>
            <a:xfrm>
              <a:off x="12252426" y="687820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93" y="0"/>
                  </a:moveTo>
                  <a:lnTo>
                    <a:pt x="279" y="152"/>
                  </a:lnTo>
                  <a:lnTo>
                    <a:pt x="139" y="304"/>
                  </a:lnTo>
                  <a:lnTo>
                    <a:pt x="0" y="444"/>
                  </a:lnTo>
                  <a:lnTo>
                    <a:pt x="292" y="431"/>
                  </a:lnTo>
                  <a:lnTo>
                    <a:pt x="888" y="431"/>
                  </a:lnTo>
                  <a:lnTo>
                    <a:pt x="901" y="266"/>
                  </a:lnTo>
                  <a:lnTo>
                    <a:pt x="1104" y="63"/>
                  </a:lnTo>
                  <a:lnTo>
                    <a:pt x="863" y="114"/>
                  </a:lnTo>
                  <a:lnTo>
                    <a:pt x="634" y="8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8" name="object 5518"/>
            <p:cNvSpPr/>
            <p:nvPr/>
          </p:nvSpPr>
          <p:spPr>
            <a:xfrm>
              <a:off x="12257426" y="687799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228" y="241"/>
                  </a:lnTo>
                  <a:lnTo>
                    <a:pt x="114" y="444"/>
                  </a:lnTo>
                  <a:lnTo>
                    <a:pt x="0" y="685"/>
                  </a:lnTo>
                  <a:lnTo>
                    <a:pt x="317" y="698"/>
                  </a:lnTo>
                  <a:lnTo>
                    <a:pt x="495" y="584"/>
                  </a:lnTo>
                  <a:lnTo>
                    <a:pt x="495" y="317"/>
                  </a:lnTo>
                  <a:lnTo>
                    <a:pt x="380" y="114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19" name="object 5519"/>
            <p:cNvSpPr/>
            <p:nvPr/>
          </p:nvSpPr>
          <p:spPr>
            <a:xfrm>
              <a:off x="12259924" y="6885508"/>
              <a:ext cx="8255" cy="17780"/>
            </a:xfrm>
            <a:custGeom>
              <a:avLst/>
              <a:gdLst/>
              <a:ahLst/>
              <a:cxnLst/>
              <a:rect l="l" t="t" r="r" b="b"/>
              <a:pathLst>
                <a:path w="8254" h="17779">
                  <a:moveTo>
                    <a:pt x="1244" y="12750"/>
                  </a:moveTo>
                  <a:lnTo>
                    <a:pt x="609" y="12890"/>
                  </a:lnTo>
                  <a:lnTo>
                    <a:pt x="269" y="13487"/>
                  </a:lnTo>
                  <a:lnTo>
                    <a:pt x="121" y="13703"/>
                  </a:lnTo>
                  <a:lnTo>
                    <a:pt x="76" y="15836"/>
                  </a:lnTo>
                  <a:lnTo>
                    <a:pt x="1676" y="16497"/>
                  </a:lnTo>
                  <a:lnTo>
                    <a:pt x="2997" y="17386"/>
                  </a:lnTo>
                  <a:lnTo>
                    <a:pt x="4241" y="17157"/>
                  </a:lnTo>
                  <a:lnTo>
                    <a:pt x="4533" y="15646"/>
                  </a:lnTo>
                  <a:lnTo>
                    <a:pt x="5740" y="15392"/>
                  </a:lnTo>
                  <a:lnTo>
                    <a:pt x="3644" y="15366"/>
                  </a:lnTo>
                  <a:lnTo>
                    <a:pt x="1244" y="12750"/>
                  </a:lnTo>
                  <a:close/>
                </a:path>
                <a:path w="8254" h="17779">
                  <a:moveTo>
                    <a:pt x="6223" y="7797"/>
                  </a:moveTo>
                  <a:lnTo>
                    <a:pt x="3644" y="7797"/>
                  </a:lnTo>
                  <a:lnTo>
                    <a:pt x="4051" y="10185"/>
                  </a:lnTo>
                  <a:lnTo>
                    <a:pt x="5346" y="10261"/>
                  </a:lnTo>
                  <a:lnTo>
                    <a:pt x="5239" y="10947"/>
                  </a:lnTo>
                  <a:lnTo>
                    <a:pt x="5138" y="11429"/>
                  </a:lnTo>
                  <a:lnTo>
                    <a:pt x="3644" y="15366"/>
                  </a:lnTo>
                  <a:lnTo>
                    <a:pt x="5759" y="15366"/>
                  </a:lnTo>
                  <a:lnTo>
                    <a:pt x="6540" y="14300"/>
                  </a:lnTo>
                  <a:lnTo>
                    <a:pt x="6654" y="13881"/>
                  </a:lnTo>
                  <a:lnTo>
                    <a:pt x="6984" y="13715"/>
                  </a:lnTo>
                  <a:lnTo>
                    <a:pt x="7378" y="13703"/>
                  </a:lnTo>
                  <a:lnTo>
                    <a:pt x="7454" y="13487"/>
                  </a:lnTo>
                  <a:lnTo>
                    <a:pt x="7607" y="13347"/>
                  </a:lnTo>
                  <a:lnTo>
                    <a:pt x="7835" y="13309"/>
                  </a:lnTo>
                  <a:lnTo>
                    <a:pt x="8140" y="12649"/>
                  </a:lnTo>
                  <a:lnTo>
                    <a:pt x="7988" y="12496"/>
                  </a:lnTo>
                  <a:lnTo>
                    <a:pt x="8051" y="12141"/>
                  </a:lnTo>
                  <a:lnTo>
                    <a:pt x="7734" y="11798"/>
                  </a:lnTo>
                  <a:lnTo>
                    <a:pt x="7628" y="10947"/>
                  </a:lnTo>
                  <a:lnTo>
                    <a:pt x="6337" y="7988"/>
                  </a:lnTo>
                  <a:lnTo>
                    <a:pt x="6223" y="7797"/>
                  </a:lnTo>
                  <a:close/>
                </a:path>
                <a:path w="8254" h="17779">
                  <a:moveTo>
                    <a:pt x="2535" y="8839"/>
                  </a:moveTo>
                  <a:lnTo>
                    <a:pt x="1638" y="8839"/>
                  </a:lnTo>
                  <a:lnTo>
                    <a:pt x="2400" y="8966"/>
                  </a:lnTo>
                  <a:lnTo>
                    <a:pt x="2535" y="8839"/>
                  </a:lnTo>
                  <a:close/>
                </a:path>
                <a:path w="8254" h="17779">
                  <a:moveTo>
                    <a:pt x="1485" y="0"/>
                  </a:moveTo>
                  <a:lnTo>
                    <a:pt x="1879" y="2146"/>
                  </a:lnTo>
                  <a:lnTo>
                    <a:pt x="1142" y="2933"/>
                  </a:lnTo>
                  <a:lnTo>
                    <a:pt x="2412" y="5206"/>
                  </a:lnTo>
                  <a:lnTo>
                    <a:pt x="406" y="6883"/>
                  </a:lnTo>
                  <a:lnTo>
                    <a:pt x="0" y="8864"/>
                  </a:lnTo>
                  <a:lnTo>
                    <a:pt x="1092" y="8839"/>
                  </a:lnTo>
                  <a:lnTo>
                    <a:pt x="2535" y="8839"/>
                  </a:lnTo>
                  <a:lnTo>
                    <a:pt x="3644" y="7797"/>
                  </a:lnTo>
                  <a:lnTo>
                    <a:pt x="6223" y="7797"/>
                  </a:lnTo>
                  <a:lnTo>
                    <a:pt x="4635" y="5130"/>
                  </a:lnTo>
                  <a:lnTo>
                    <a:pt x="4000" y="1841"/>
                  </a:lnTo>
                  <a:lnTo>
                    <a:pt x="3594" y="88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5DF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0" name="object 5520"/>
            <p:cNvSpPr/>
            <p:nvPr/>
          </p:nvSpPr>
          <p:spPr>
            <a:xfrm>
              <a:off x="12259580" y="688417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2222" y="0"/>
                  </a:moveTo>
                  <a:lnTo>
                    <a:pt x="2082" y="520"/>
                  </a:lnTo>
                  <a:lnTo>
                    <a:pt x="1978" y="1378"/>
                  </a:lnTo>
                  <a:lnTo>
                    <a:pt x="3949" y="2209"/>
                  </a:lnTo>
                  <a:lnTo>
                    <a:pt x="4343" y="3187"/>
                  </a:lnTo>
                  <a:lnTo>
                    <a:pt x="4978" y="6451"/>
                  </a:lnTo>
                  <a:lnTo>
                    <a:pt x="6713" y="9385"/>
                  </a:lnTo>
                  <a:lnTo>
                    <a:pt x="7988" y="12319"/>
                  </a:lnTo>
                  <a:lnTo>
                    <a:pt x="9740" y="11696"/>
                  </a:lnTo>
                  <a:lnTo>
                    <a:pt x="11175" y="10807"/>
                  </a:lnTo>
                  <a:lnTo>
                    <a:pt x="10982" y="9385"/>
                  </a:lnTo>
                  <a:lnTo>
                    <a:pt x="9118" y="9385"/>
                  </a:lnTo>
                  <a:lnTo>
                    <a:pt x="9321" y="7848"/>
                  </a:lnTo>
                  <a:lnTo>
                    <a:pt x="8928" y="6972"/>
                  </a:lnTo>
                  <a:lnTo>
                    <a:pt x="8470" y="6718"/>
                  </a:lnTo>
                  <a:lnTo>
                    <a:pt x="8077" y="6362"/>
                  </a:lnTo>
                  <a:lnTo>
                    <a:pt x="7619" y="4711"/>
                  </a:lnTo>
                  <a:lnTo>
                    <a:pt x="5727" y="3860"/>
                  </a:lnTo>
                  <a:lnTo>
                    <a:pt x="5346" y="1765"/>
                  </a:lnTo>
                  <a:lnTo>
                    <a:pt x="3975" y="520"/>
                  </a:lnTo>
                  <a:lnTo>
                    <a:pt x="2222" y="0"/>
                  </a:lnTo>
                  <a:close/>
                </a:path>
                <a:path w="11429" h="12700">
                  <a:moveTo>
                    <a:pt x="10871" y="8572"/>
                  </a:moveTo>
                  <a:lnTo>
                    <a:pt x="9118" y="9385"/>
                  </a:lnTo>
                  <a:lnTo>
                    <a:pt x="10982" y="9385"/>
                  </a:lnTo>
                  <a:lnTo>
                    <a:pt x="10871" y="8572"/>
                  </a:lnTo>
                  <a:close/>
                </a:path>
                <a:path w="11429" h="12700">
                  <a:moveTo>
                    <a:pt x="1851" y="1378"/>
                  </a:moveTo>
                  <a:lnTo>
                    <a:pt x="1727" y="1841"/>
                  </a:lnTo>
                  <a:lnTo>
                    <a:pt x="0" y="2857"/>
                  </a:lnTo>
                  <a:lnTo>
                    <a:pt x="1485" y="4254"/>
                  </a:lnTo>
                  <a:lnTo>
                    <a:pt x="2222" y="3467"/>
                  </a:lnTo>
                  <a:lnTo>
                    <a:pt x="1851" y="1378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1" name="object 5521"/>
            <p:cNvSpPr/>
            <p:nvPr/>
          </p:nvSpPr>
          <p:spPr>
            <a:xfrm>
              <a:off x="12263562" y="688346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660" y="0"/>
                  </a:moveTo>
                  <a:lnTo>
                    <a:pt x="0" y="1244"/>
                  </a:lnTo>
                  <a:lnTo>
                    <a:pt x="1358" y="2489"/>
                  </a:lnTo>
                  <a:lnTo>
                    <a:pt x="1752" y="4559"/>
                  </a:lnTo>
                  <a:lnTo>
                    <a:pt x="3556" y="5435"/>
                  </a:lnTo>
                  <a:lnTo>
                    <a:pt x="4165" y="5041"/>
                  </a:lnTo>
                  <a:lnTo>
                    <a:pt x="4813" y="5130"/>
                  </a:lnTo>
                  <a:lnTo>
                    <a:pt x="5461" y="5333"/>
                  </a:lnTo>
                  <a:lnTo>
                    <a:pt x="5600" y="5143"/>
                  </a:lnTo>
                  <a:lnTo>
                    <a:pt x="5702" y="4927"/>
                  </a:lnTo>
                  <a:lnTo>
                    <a:pt x="5791" y="4698"/>
                  </a:lnTo>
                  <a:lnTo>
                    <a:pt x="5448" y="4051"/>
                  </a:lnTo>
                  <a:lnTo>
                    <a:pt x="5308" y="3746"/>
                  </a:lnTo>
                  <a:lnTo>
                    <a:pt x="3289" y="3060"/>
                  </a:lnTo>
                  <a:lnTo>
                    <a:pt x="2959" y="33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2" name="object 5522"/>
            <p:cNvSpPr/>
            <p:nvPr/>
          </p:nvSpPr>
          <p:spPr>
            <a:xfrm>
              <a:off x="12259458" y="6894351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2108" y="0"/>
                  </a:moveTo>
                  <a:lnTo>
                    <a:pt x="1562" y="0"/>
                  </a:lnTo>
                  <a:lnTo>
                    <a:pt x="1028" y="12"/>
                  </a:lnTo>
                  <a:lnTo>
                    <a:pt x="469" y="38"/>
                  </a:lnTo>
                  <a:lnTo>
                    <a:pt x="355" y="254"/>
                  </a:lnTo>
                  <a:lnTo>
                    <a:pt x="254" y="482"/>
                  </a:lnTo>
                  <a:lnTo>
                    <a:pt x="114" y="698"/>
                  </a:lnTo>
                  <a:lnTo>
                    <a:pt x="546" y="1511"/>
                  </a:lnTo>
                  <a:lnTo>
                    <a:pt x="673" y="2362"/>
                  </a:lnTo>
                  <a:lnTo>
                    <a:pt x="457" y="3251"/>
                  </a:lnTo>
                  <a:lnTo>
                    <a:pt x="342" y="3467"/>
                  </a:lnTo>
                  <a:lnTo>
                    <a:pt x="254" y="3708"/>
                  </a:lnTo>
                  <a:lnTo>
                    <a:pt x="127" y="3911"/>
                  </a:lnTo>
                  <a:lnTo>
                    <a:pt x="25" y="4406"/>
                  </a:lnTo>
                  <a:lnTo>
                    <a:pt x="0" y="4635"/>
                  </a:lnTo>
                  <a:lnTo>
                    <a:pt x="152" y="4787"/>
                  </a:lnTo>
                  <a:lnTo>
                    <a:pt x="304" y="4902"/>
                  </a:lnTo>
                  <a:lnTo>
                    <a:pt x="469" y="5041"/>
                  </a:lnTo>
                  <a:lnTo>
                    <a:pt x="800" y="4559"/>
                  </a:lnTo>
                  <a:lnTo>
                    <a:pt x="1066" y="4038"/>
                  </a:lnTo>
                  <a:lnTo>
                    <a:pt x="1714" y="3898"/>
                  </a:lnTo>
                  <a:lnTo>
                    <a:pt x="1816" y="3746"/>
                  </a:lnTo>
                  <a:lnTo>
                    <a:pt x="1905" y="3581"/>
                  </a:lnTo>
                  <a:lnTo>
                    <a:pt x="1943" y="3390"/>
                  </a:lnTo>
                  <a:lnTo>
                    <a:pt x="1422" y="2235"/>
                  </a:lnTo>
                  <a:lnTo>
                    <a:pt x="1346" y="109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1AFB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3" name="object 5523"/>
            <p:cNvSpPr/>
            <p:nvPr/>
          </p:nvSpPr>
          <p:spPr>
            <a:xfrm>
              <a:off x="12258929" y="68950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4" y="0"/>
                  </a:moveTo>
                  <a:lnTo>
                    <a:pt x="546" y="203"/>
                  </a:lnTo>
                  <a:lnTo>
                    <a:pt x="444" y="406"/>
                  </a:lnTo>
                  <a:lnTo>
                    <a:pt x="342" y="634"/>
                  </a:lnTo>
                  <a:lnTo>
                    <a:pt x="0" y="1460"/>
                  </a:lnTo>
                  <a:lnTo>
                    <a:pt x="139" y="2120"/>
                  </a:lnTo>
                  <a:lnTo>
                    <a:pt x="990" y="2552"/>
                  </a:lnTo>
                  <a:lnTo>
                    <a:pt x="1206" y="1650"/>
                  </a:lnTo>
                  <a:lnTo>
                    <a:pt x="1079" y="80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DA2F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4" name="object 5524"/>
            <p:cNvSpPr/>
            <p:nvPr/>
          </p:nvSpPr>
          <p:spPr>
            <a:xfrm>
              <a:off x="12257791" y="68989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663" y="0"/>
                  </a:moveTo>
                  <a:lnTo>
                    <a:pt x="0" y="292"/>
                  </a:lnTo>
                  <a:lnTo>
                    <a:pt x="431" y="1587"/>
                  </a:lnTo>
                  <a:lnTo>
                    <a:pt x="380" y="2679"/>
                  </a:lnTo>
                  <a:lnTo>
                    <a:pt x="1257" y="3098"/>
                  </a:lnTo>
                  <a:lnTo>
                    <a:pt x="1701" y="3327"/>
                  </a:lnTo>
                  <a:lnTo>
                    <a:pt x="2730" y="4559"/>
                  </a:lnTo>
                  <a:lnTo>
                    <a:pt x="3251" y="4991"/>
                  </a:lnTo>
                  <a:lnTo>
                    <a:pt x="2781" y="6045"/>
                  </a:lnTo>
                  <a:lnTo>
                    <a:pt x="3733" y="6197"/>
                  </a:lnTo>
                  <a:lnTo>
                    <a:pt x="3492" y="5003"/>
                  </a:lnTo>
                  <a:lnTo>
                    <a:pt x="5803" y="5346"/>
                  </a:lnTo>
                  <a:lnTo>
                    <a:pt x="5143" y="3898"/>
                  </a:lnTo>
                  <a:lnTo>
                    <a:pt x="3809" y="2997"/>
                  </a:lnTo>
                  <a:lnTo>
                    <a:pt x="2209" y="2349"/>
                  </a:lnTo>
                  <a:lnTo>
                    <a:pt x="2146" y="393"/>
                  </a:lnTo>
                  <a:lnTo>
                    <a:pt x="1803" y="139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5" name="object 5525"/>
            <p:cNvSpPr/>
            <p:nvPr/>
          </p:nvSpPr>
          <p:spPr>
            <a:xfrm>
              <a:off x="12255423" y="690166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2730" y="0"/>
                  </a:moveTo>
                  <a:lnTo>
                    <a:pt x="2133" y="38"/>
                  </a:lnTo>
                  <a:lnTo>
                    <a:pt x="1562" y="88"/>
                  </a:lnTo>
                  <a:lnTo>
                    <a:pt x="952" y="114"/>
                  </a:lnTo>
                  <a:lnTo>
                    <a:pt x="1231" y="1142"/>
                  </a:lnTo>
                  <a:lnTo>
                    <a:pt x="1384" y="2184"/>
                  </a:lnTo>
                  <a:lnTo>
                    <a:pt x="533" y="3047"/>
                  </a:lnTo>
                  <a:lnTo>
                    <a:pt x="355" y="3505"/>
                  </a:lnTo>
                  <a:lnTo>
                    <a:pt x="165" y="3949"/>
                  </a:lnTo>
                  <a:lnTo>
                    <a:pt x="0" y="4406"/>
                  </a:lnTo>
                  <a:lnTo>
                    <a:pt x="1219" y="2857"/>
                  </a:lnTo>
                  <a:lnTo>
                    <a:pt x="2768" y="3936"/>
                  </a:lnTo>
                  <a:lnTo>
                    <a:pt x="4165" y="3886"/>
                  </a:lnTo>
                  <a:lnTo>
                    <a:pt x="4267" y="3682"/>
                  </a:lnTo>
                  <a:lnTo>
                    <a:pt x="4470" y="3213"/>
                  </a:lnTo>
                  <a:lnTo>
                    <a:pt x="3759" y="2438"/>
                  </a:lnTo>
                  <a:lnTo>
                    <a:pt x="3619" y="1600"/>
                  </a:lnTo>
                  <a:lnTo>
                    <a:pt x="4064" y="647"/>
                  </a:lnTo>
                  <a:lnTo>
                    <a:pt x="3632" y="431"/>
                  </a:lnTo>
                  <a:lnTo>
                    <a:pt x="3175" y="22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EF3C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6" name="object 5526"/>
            <p:cNvSpPr/>
            <p:nvPr/>
          </p:nvSpPr>
          <p:spPr>
            <a:xfrm>
              <a:off x="12253330" y="690215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520" y="0"/>
                  </a:moveTo>
                  <a:lnTo>
                    <a:pt x="317" y="419"/>
                  </a:lnTo>
                  <a:lnTo>
                    <a:pt x="228" y="622"/>
                  </a:lnTo>
                  <a:lnTo>
                    <a:pt x="825" y="1460"/>
                  </a:lnTo>
                  <a:lnTo>
                    <a:pt x="317" y="2197"/>
                  </a:lnTo>
                  <a:lnTo>
                    <a:pt x="0" y="2946"/>
                  </a:lnTo>
                  <a:lnTo>
                    <a:pt x="393" y="3479"/>
                  </a:lnTo>
                  <a:lnTo>
                    <a:pt x="292" y="4025"/>
                  </a:lnTo>
                  <a:lnTo>
                    <a:pt x="50" y="4571"/>
                  </a:lnTo>
                  <a:lnTo>
                    <a:pt x="685" y="4876"/>
                  </a:lnTo>
                  <a:lnTo>
                    <a:pt x="1142" y="4559"/>
                  </a:lnTo>
                  <a:lnTo>
                    <a:pt x="1625" y="4254"/>
                  </a:lnTo>
                  <a:lnTo>
                    <a:pt x="2082" y="3911"/>
                  </a:lnTo>
                  <a:lnTo>
                    <a:pt x="2273" y="3467"/>
                  </a:lnTo>
                  <a:lnTo>
                    <a:pt x="2438" y="3009"/>
                  </a:lnTo>
                  <a:lnTo>
                    <a:pt x="2628" y="2552"/>
                  </a:lnTo>
                  <a:lnTo>
                    <a:pt x="1841" y="1752"/>
                  </a:lnTo>
                  <a:lnTo>
                    <a:pt x="1752" y="40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2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7" name="object 5527"/>
            <p:cNvSpPr/>
            <p:nvPr/>
          </p:nvSpPr>
          <p:spPr>
            <a:xfrm>
              <a:off x="12251940" y="690243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533" y="0"/>
                  </a:moveTo>
                  <a:lnTo>
                    <a:pt x="0" y="406"/>
                  </a:lnTo>
                  <a:lnTo>
                    <a:pt x="558" y="647"/>
                  </a:lnTo>
                  <a:lnTo>
                    <a:pt x="1104" y="749"/>
                  </a:lnTo>
                  <a:lnTo>
                    <a:pt x="1612" y="380"/>
                  </a:lnTo>
                  <a:lnTo>
                    <a:pt x="1066" y="101"/>
                  </a:lnTo>
                  <a:close/>
                </a:path>
              </a:pathLst>
            </a:custGeom>
            <a:solidFill>
              <a:srgbClr val="E18A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8" name="object 5528"/>
            <p:cNvSpPr/>
            <p:nvPr/>
          </p:nvSpPr>
          <p:spPr>
            <a:xfrm>
              <a:off x="12251614" y="6902818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2400" y="4229"/>
                  </a:moveTo>
                  <a:lnTo>
                    <a:pt x="1968" y="4025"/>
                  </a:lnTo>
                  <a:lnTo>
                    <a:pt x="1765" y="3924"/>
                  </a:lnTo>
                  <a:lnTo>
                    <a:pt x="1663" y="4140"/>
                  </a:lnTo>
                  <a:lnTo>
                    <a:pt x="1549" y="4368"/>
                  </a:lnTo>
                  <a:lnTo>
                    <a:pt x="1447" y="4584"/>
                  </a:lnTo>
                  <a:lnTo>
                    <a:pt x="1651" y="4660"/>
                  </a:lnTo>
                  <a:lnTo>
                    <a:pt x="1866" y="4737"/>
                  </a:lnTo>
                  <a:lnTo>
                    <a:pt x="2070" y="4813"/>
                  </a:lnTo>
                  <a:lnTo>
                    <a:pt x="2209" y="4622"/>
                  </a:lnTo>
                  <a:lnTo>
                    <a:pt x="2311" y="4432"/>
                  </a:lnTo>
                  <a:lnTo>
                    <a:pt x="2400" y="4229"/>
                  </a:lnTo>
                  <a:close/>
                </a:path>
                <a:path w="2540" h="5079">
                  <a:moveTo>
                    <a:pt x="2527" y="812"/>
                  </a:moveTo>
                  <a:lnTo>
                    <a:pt x="1930" y="0"/>
                  </a:lnTo>
                  <a:lnTo>
                    <a:pt x="1422" y="368"/>
                  </a:lnTo>
                  <a:lnTo>
                    <a:pt x="876" y="266"/>
                  </a:lnTo>
                  <a:lnTo>
                    <a:pt x="317" y="38"/>
                  </a:lnTo>
                  <a:lnTo>
                    <a:pt x="647" y="863"/>
                  </a:lnTo>
                  <a:lnTo>
                    <a:pt x="0" y="2311"/>
                  </a:lnTo>
                  <a:lnTo>
                    <a:pt x="1714" y="2298"/>
                  </a:lnTo>
                  <a:lnTo>
                    <a:pt x="2019" y="1549"/>
                  </a:lnTo>
                  <a:lnTo>
                    <a:pt x="2527" y="812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29" name="object 5529"/>
            <p:cNvSpPr/>
            <p:nvPr/>
          </p:nvSpPr>
          <p:spPr>
            <a:xfrm>
              <a:off x="12244076" y="692409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295" y="0"/>
                  </a:moveTo>
                  <a:lnTo>
                    <a:pt x="863" y="317"/>
                  </a:lnTo>
                  <a:lnTo>
                    <a:pt x="444" y="685"/>
                  </a:lnTo>
                  <a:lnTo>
                    <a:pt x="0" y="1016"/>
                  </a:lnTo>
                  <a:lnTo>
                    <a:pt x="50" y="1638"/>
                  </a:lnTo>
                  <a:lnTo>
                    <a:pt x="25" y="2260"/>
                  </a:lnTo>
                  <a:lnTo>
                    <a:pt x="215" y="3365"/>
                  </a:lnTo>
                  <a:lnTo>
                    <a:pt x="571" y="3797"/>
                  </a:lnTo>
                  <a:lnTo>
                    <a:pt x="1892" y="3670"/>
                  </a:lnTo>
                  <a:lnTo>
                    <a:pt x="1397" y="3009"/>
                  </a:lnTo>
                  <a:lnTo>
                    <a:pt x="1511" y="2603"/>
                  </a:lnTo>
                  <a:lnTo>
                    <a:pt x="1892" y="1371"/>
                  </a:lnTo>
                  <a:lnTo>
                    <a:pt x="3111" y="2692"/>
                  </a:lnTo>
                  <a:lnTo>
                    <a:pt x="3657" y="1905"/>
                  </a:lnTo>
                  <a:lnTo>
                    <a:pt x="3606" y="1219"/>
                  </a:lnTo>
                  <a:lnTo>
                    <a:pt x="3162" y="863"/>
                  </a:lnTo>
                  <a:lnTo>
                    <a:pt x="1739" y="19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428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0" name="object 5530"/>
            <p:cNvSpPr/>
            <p:nvPr/>
          </p:nvSpPr>
          <p:spPr>
            <a:xfrm>
              <a:off x="12242827" y="69314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27" y="0"/>
                  </a:moveTo>
                  <a:lnTo>
                    <a:pt x="228" y="63"/>
                  </a:lnTo>
                  <a:lnTo>
                    <a:pt x="0" y="381"/>
                  </a:lnTo>
                  <a:lnTo>
                    <a:pt x="241" y="1016"/>
                  </a:lnTo>
                  <a:lnTo>
                    <a:pt x="774" y="749"/>
                  </a:lnTo>
                  <a:lnTo>
                    <a:pt x="1143" y="863"/>
                  </a:lnTo>
                  <a:lnTo>
                    <a:pt x="1092" y="406"/>
                  </a:lnTo>
                  <a:close/>
                </a:path>
              </a:pathLst>
            </a:custGeom>
            <a:solidFill>
              <a:srgbClr val="EF40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1" name="object 5531"/>
            <p:cNvSpPr/>
            <p:nvPr/>
          </p:nvSpPr>
          <p:spPr>
            <a:xfrm>
              <a:off x="12244172" y="691892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2984" y="4318"/>
                  </a:moveTo>
                  <a:lnTo>
                    <a:pt x="2260" y="3670"/>
                  </a:lnTo>
                  <a:lnTo>
                    <a:pt x="952" y="4064"/>
                  </a:lnTo>
                  <a:lnTo>
                    <a:pt x="0" y="4330"/>
                  </a:lnTo>
                  <a:lnTo>
                    <a:pt x="749" y="4838"/>
                  </a:lnTo>
                  <a:lnTo>
                    <a:pt x="1193" y="5181"/>
                  </a:lnTo>
                  <a:lnTo>
                    <a:pt x="1612" y="5384"/>
                  </a:lnTo>
                  <a:lnTo>
                    <a:pt x="2082" y="5575"/>
                  </a:lnTo>
                  <a:lnTo>
                    <a:pt x="2501" y="5778"/>
                  </a:lnTo>
                  <a:lnTo>
                    <a:pt x="2984" y="4318"/>
                  </a:lnTo>
                  <a:close/>
                </a:path>
                <a:path w="10795" h="7620">
                  <a:moveTo>
                    <a:pt x="4419" y="3429"/>
                  </a:moveTo>
                  <a:lnTo>
                    <a:pt x="4279" y="2540"/>
                  </a:lnTo>
                  <a:lnTo>
                    <a:pt x="3835" y="2362"/>
                  </a:lnTo>
                  <a:lnTo>
                    <a:pt x="3086" y="2819"/>
                  </a:lnTo>
                  <a:lnTo>
                    <a:pt x="3530" y="3035"/>
                  </a:lnTo>
                  <a:lnTo>
                    <a:pt x="3987" y="3225"/>
                  </a:lnTo>
                  <a:lnTo>
                    <a:pt x="4419" y="3429"/>
                  </a:lnTo>
                  <a:close/>
                </a:path>
                <a:path w="10795" h="7620">
                  <a:moveTo>
                    <a:pt x="4572" y="7124"/>
                  </a:moveTo>
                  <a:lnTo>
                    <a:pt x="4216" y="7391"/>
                  </a:lnTo>
                  <a:lnTo>
                    <a:pt x="4533" y="7391"/>
                  </a:lnTo>
                  <a:lnTo>
                    <a:pt x="4572" y="7124"/>
                  </a:lnTo>
                  <a:close/>
                </a:path>
                <a:path w="10795" h="7620">
                  <a:moveTo>
                    <a:pt x="10693" y="3898"/>
                  </a:moveTo>
                  <a:lnTo>
                    <a:pt x="10210" y="2603"/>
                  </a:lnTo>
                  <a:lnTo>
                    <a:pt x="9956" y="1955"/>
                  </a:lnTo>
                  <a:lnTo>
                    <a:pt x="9182" y="1905"/>
                  </a:lnTo>
                  <a:lnTo>
                    <a:pt x="8166" y="3225"/>
                  </a:lnTo>
                  <a:lnTo>
                    <a:pt x="7188" y="393"/>
                  </a:lnTo>
                  <a:lnTo>
                    <a:pt x="6197" y="50"/>
                  </a:lnTo>
                  <a:lnTo>
                    <a:pt x="4851" y="0"/>
                  </a:lnTo>
                  <a:lnTo>
                    <a:pt x="5016" y="1270"/>
                  </a:lnTo>
                  <a:lnTo>
                    <a:pt x="6108" y="2476"/>
                  </a:lnTo>
                  <a:lnTo>
                    <a:pt x="5092" y="3721"/>
                  </a:lnTo>
                  <a:lnTo>
                    <a:pt x="4699" y="4165"/>
                  </a:lnTo>
                  <a:lnTo>
                    <a:pt x="3797" y="4572"/>
                  </a:lnTo>
                  <a:lnTo>
                    <a:pt x="4762" y="6197"/>
                  </a:lnTo>
                  <a:lnTo>
                    <a:pt x="5181" y="4927"/>
                  </a:lnTo>
                  <a:lnTo>
                    <a:pt x="6159" y="4419"/>
                  </a:lnTo>
                  <a:lnTo>
                    <a:pt x="6642" y="4508"/>
                  </a:lnTo>
                  <a:lnTo>
                    <a:pt x="7099" y="4660"/>
                  </a:lnTo>
                  <a:lnTo>
                    <a:pt x="8255" y="5194"/>
                  </a:lnTo>
                  <a:lnTo>
                    <a:pt x="8102" y="7543"/>
                  </a:lnTo>
                  <a:lnTo>
                    <a:pt x="10109" y="6870"/>
                  </a:lnTo>
                  <a:lnTo>
                    <a:pt x="10388" y="5892"/>
                  </a:lnTo>
                  <a:lnTo>
                    <a:pt x="9385" y="4660"/>
                  </a:lnTo>
                  <a:lnTo>
                    <a:pt x="10693" y="3898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2" name="object 5532"/>
            <p:cNvSpPr/>
            <p:nvPr/>
          </p:nvSpPr>
          <p:spPr>
            <a:xfrm>
              <a:off x="12253151" y="6907783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2387" y="13411"/>
                  </a:moveTo>
                  <a:lnTo>
                    <a:pt x="1981" y="12280"/>
                  </a:lnTo>
                  <a:lnTo>
                    <a:pt x="1765" y="11760"/>
                  </a:lnTo>
                  <a:lnTo>
                    <a:pt x="1498" y="11277"/>
                  </a:lnTo>
                  <a:lnTo>
                    <a:pt x="1244" y="10795"/>
                  </a:lnTo>
                  <a:lnTo>
                    <a:pt x="901" y="10629"/>
                  </a:lnTo>
                  <a:lnTo>
                    <a:pt x="584" y="10490"/>
                  </a:lnTo>
                  <a:lnTo>
                    <a:pt x="0" y="11480"/>
                  </a:lnTo>
                  <a:lnTo>
                    <a:pt x="889" y="12204"/>
                  </a:lnTo>
                  <a:lnTo>
                    <a:pt x="990" y="13081"/>
                  </a:lnTo>
                  <a:lnTo>
                    <a:pt x="1739" y="13335"/>
                  </a:lnTo>
                  <a:lnTo>
                    <a:pt x="2387" y="13411"/>
                  </a:lnTo>
                  <a:close/>
                </a:path>
                <a:path w="39370" h="20954">
                  <a:moveTo>
                    <a:pt x="31851" y="11709"/>
                  </a:moveTo>
                  <a:lnTo>
                    <a:pt x="28397" y="11709"/>
                  </a:lnTo>
                  <a:lnTo>
                    <a:pt x="29019" y="12573"/>
                  </a:lnTo>
                  <a:lnTo>
                    <a:pt x="29032" y="12814"/>
                  </a:lnTo>
                  <a:lnTo>
                    <a:pt x="27724" y="13690"/>
                  </a:lnTo>
                  <a:lnTo>
                    <a:pt x="28257" y="14592"/>
                  </a:lnTo>
                  <a:lnTo>
                    <a:pt x="30302" y="14757"/>
                  </a:lnTo>
                  <a:lnTo>
                    <a:pt x="28917" y="12192"/>
                  </a:lnTo>
                  <a:lnTo>
                    <a:pt x="30556" y="12166"/>
                  </a:lnTo>
                  <a:lnTo>
                    <a:pt x="31838" y="11925"/>
                  </a:lnTo>
                  <a:lnTo>
                    <a:pt x="31851" y="11709"/>
                  </a:lnTo>
                  <a:close/>
                </a:path>
                <a:path w="39370" h="20954">
                  <a:moveTo>
                    <a:pt x="39319" y="2768"/>
                  </a:moveTo>
                  <a:lnTo>
                    <a:pt x="37846" y="1841"/>
                  </a:lnTo>
                  <a:lnTo>
                    <a:pt x="37871" y="1460"/>
                  </a:lnTo>
                  <a:lnTo>
                    <a:pt x="38100" y="1092"/>
                  </a:lnTo>
                  <a:lnTo>
                    <a:pt x="37299" y="1371"/>
                  </a:lnTo>
                  <a:lnTo>
                    <a:pt x="37109" y="1104"/>
                  </a:lnTo>
                  <a:lnTo>
                    <a:pt x="36614" y="393"/>
                  </a:lnTo>
                  <a:lnTo>
                    <a:pt x="35712" y="889"/>
                  </a:lnTo>
                  <a:lnTo>
                    <a:pt x="35420" y="1104"/>
                  </a:lnTo>
                  <a:lnTo>
                    <a:pt x="35267" y="1041"/>
                  </a:lnTo>
                  <a:lnTo>
                    <a:pt x="35102" y="508"/>
                  </a:lnTo>
                  <a:lnTo>
                    <a:pt x="34467" y="203"/>
                  </a:lnTo>
                  <a:lnTo>
                    <a:pt x="33388" y="889"/>
                  </a:lnTo>
                  <a:lnTo>
                    <a:pt x="33058" y="1079"/>
                  </a:lnTo>
                  <a:lnTo>
                    <a:pt x="33058" y="5791"/>
                  </a:lnTo>
                  <a:lnTo>
                    <a:pt x="30899" y="6616"/>
                  </a:lnTo>
                  <a:lnTo>
                    <a:pt x="30708" y="4254"/>
                  </a:lnTo>
                  <a:lnTo>
                    <a:pt x="33058" y="5791"/>
                  </a:lnTo>
                  <a:lnTo>
                    <a:pt x="33058" y="1079"/>
                  </a:lnTo>
                  <a:lnTo>
                    <a:pt x="32258" y="1498"/>
                  </a:lnTo>
                  <a:lnTo>
                    <a:pt x="31419" y="2451"/>
                  </a:lnTo>
                  <a:lnTo>
                    <a:pt x="30073" y="1955"/>
                  </a:lnTo>
                  <a:lnTo>
                    <a:pt x="31242" y="647"/>
                  </a:lnTo>
                  <a:lnTo>
                    <a:pt x="30505" y="0"/>
                  </a:lnTo>
                  <a:lnTo>
                    <a:pt x="29768" y="1460"/>
                  </a:lnTo>
                  <a:lnTo>
                    <a:pt x="28994" y="2400"/>
                  </a:lnTo>
                  <a:lnTo>
                    <a:pt x="28994" y="7950"/>
                  </a:lnTo>
                  <a:lnTo>
                    <a:pt x="28879" y="8763"/>
                  </a:lnTo>
                  <a:lnTo>
                    <a:pt x="28778" y="9144"/>
                  </a:lnTo>
                  <a:lnTo>
                    <a:pt x="28651" y="9423"/>
                  </a:lnTo>
                  <a:lnTo>
                    <a:pt x="28041" y="9753"/>
                  </a:lnTo>
                  <a:lnTo>
                    <a:pt x="27660" y="9575"/>
                  </a:lnTo>
                  <a:lnTo>
                    <a:pt x="27647" y="9309"/>
                  </a:lnTo>
                  <a:lnTo>
                    <a:pt x="27762" y="8763"/>
                  </a:lnTo>
                  <a:lnTo>
                    <a:pt x="28016" y="8496"/>
                  </a:lnTo>
                  <a:lnTo>
                    <a:pt x="28155" y="8356"/>
                  </a:lnTo>
                  <a:lnTo>
                    <a:pt x="28994" y="7950"/>
                  </a:lnTo>
                  <a:lnTo>
                    <a:pt x="28994" y="2400"/>
                  </a:lnTo>
                  <a:lnTo>
                    <a:pt x="27914" y="3695"/>
                  </a:lnTo>
                  <a:lnTo>
                    <a:pt x="27292" y="4394"/>
                  </a:lnTo>
                  <a:lnTo>
                    <a:pt x="26568" y="5105"/>
                  </a:lnTo>
                  <a:lnTo>
                    <a:pt x="25019" y="7073"/>
                  </a:lnTo>
                  <a:lnTo>
                    <a:pt x="23063" y="6223"/>
                  </a:lnTo>
                  <a:lnTo>
                    <a:pt x="23063" y="11696"/>
                  </a:lnTo>
                  <a:lnTo>
                    <a:pt x="21742" y="11290"/>
                  </a:lnTo>
                  <a:lnTo>
                    <a:pt x="20421" y="11899"/>
                  </a:lnTo>
                  <a:lnTo>
                    <a:pt x="20167" y="11391"/>
                  </a:lnTo>
                  <a:lnTo>
                    <a:pt x="19672" y="10414"/>
                  </a:lnTo>
                  <a:lnTo>
                    <a:pt x="20891" y="10350"/>
                  </a:lnTo>
                  <a:lnTo>
                    <a:pt x="22453" y="9309"/>
                  </a:lnTo>
                  <a:lnTo>
                    <a:pt x="23063" y="11696"/>
                  </a:lnTo>
                  <a:lnTo>
                    <a:pt x="23063" y="6223"/>
                  </a:lnTo>
                  <a:lnTo>
                    <a:pt x="22821" y="6108"/>
                  </a:lnTo>
                  <a:lnTo>
                    <a:pt x="22542" y="6718"/>
                  </a:lnTo>
                  <a:lnTo>
                    <a:pt x="22428" y="7569"/>
                  </a:lnTo>
                  <a:lnTo>
                    <a:pt x="22898" y="8496"/>
                  </a:lnTo>
                  <a:lnTo>
                    <a:pt x="21056" y="8496"/>
                  </a:lnTo>
                  <a:lnTo>
                    <a:pt x="21209" y="7924"/>
                  </a:lnTo>
                  <a:lnTo>
                    <a:pt x="21120" y="6718"/>
                  </a:lnTo>
                  <a:lnTo>
                    <a:pt x="21056" y="6108"/>
                  </a:lnTo>
                  <a:lnTo>
                    <a:pt x="20929" y="5918"/>
                  </a:lnTo>
                  <a:lnTo>
                    <a:pt x="20840" y="5499"/>
                  </a:lnTo>
                  <a:lnTo>
                    <a:pt x="20993" y="5054"/>
                  </a:lnTo>
                  <a:lnTo>
                    <a:pt x="21107" y="4800"/>
                  </a:lnTo>
                  <a:lnTo>
                    <a:pt x="21793" y="3302"/>
                  </a:lnTo>
                  <a:lnTo>
                    <a:pt x="22047" y="2768"/>
                  </a:lnTo>
                  <a:lnTo>
                    <a:pt x="22567" y="1371"/>
                  </a:lnTo>
                  <a:lnTo>
                    <a:pt x="22593" y="1092"/>
                  </a:lnTo>
                  <a:lnTo>
                    <a:pt x="22453" y="1041"/>
                  </a:lnTo>
                  <a:lnTo>
                    <a:pt x="22250" y="1003"/>
                  </a:lnTo>
                  <a:lnTo>
                    <a:pt x="22009" y="990"/>
                  </a:lnTo>
                  <a:lnTo>
                    <a:pt x="21691" y="1574"/>
                  </a:lnTo>
                  <a:lnTo>
                    <a:pt x="21348" y="1790"/>
                  </a:lnTo>
                  <a:lnTo>
                    <a:pt x="21272" y="2120"/>
                  </a:lnTo>
                  <a:lnTo>
                    <a:pt x="21666" y="3302"/>
                  </a:lnTo>
                  <a:lnTo>
                    <a:pt x="20396" y="2654"/>
                  </a:lnTo>
                  <a:lnTo>
                    <a:pt x="19977" y="2120"/>
                  </a:lnTo>
                  <a:lnTo>
                    <a:pt x="19151" y="1079"/>
                  </a:lnTo>
                  <a:lnTo>
                    <a:pt x="19151" y="8394"/>
                  </a:lnTo>
                  <a:lnTo>
                    <a:pt x="18897" y="9398"/>
                  </a:lnTo>
                  <a:lnTo>
                    <a:pt x="18669" y="10541"/>
                  </a:lnTo>
                  <a:lnTo>
                    <a:pt x="17373" y="10922"/>
                  </a:lnTo>
                  <a:lnTo>
                    <a:pt x="16611" y="11391"/>
                  </a:lnTo>
                  <a:lnTo>
                    <a:pt x="16167" y="11201"/>
                  </a:lnTo>
                  <a:lnTo>
                    <a:pt x="16078" y="10617"/>
                  </a:lnTo>
                  <a:lnTo>
                    <a:pt x="16040" y="10312"/>
                  </a:lnTo>
                  <a:lnTo>
                    <a:pt x="15887" y="10172"/>
                  </a:lnTo>
                  <a:lnTo>
                    <a:pt x="15760" y="10007"/>
                  </a:lnTo>
                  <a:lnTo>
                    <a:pt x="16014" y="9994"/>
                  </a:lnTo>
                  <a:lnTo>
                    <a:pt x="16103" y="10350"/>
                  </a:lnTo>
                  <a:lnTo>
                    <a:pt x="17348" y="10934"/>
                  </a:lnTo>
                  <a:lnTo>
                    <a:pt x="17322" y="9944"/>
                  </a:lnTo>
                  <a:lnTo>
                    <a:pt x="17411" y="8496"/>
                  </a:lnTo>
                  <a:lnTo>
                    <a:pt x="19151" y="8394"/>
                  </a:lnTo>
                  <a:lnTo>
                    <a:pt x="19151" y="1079"/>
                  </a:lnTo>
                  <a:lnTo>
                    <a:pt x="18351" y="50"/>
                  </a:lnTo>
                  <a:lnTo>
                    <a:pt x="18262" y="203"/>
                  </a:lnTo>
                  <a:lnTo>
                    <a:pt x="18148" y="508"/>
                  </a:lnTo>
                  <a:lnTo>
                    <a:pt x="18046" y="711"/>
                  </a:lnTo>
                  <a:lnTo>
                    <a:pt x="17919" y="825"/>
                  </a:lnTo>
                  <a:lnTo>
                    <a:pt x="17919" y="5105"/>
                  </a:lnTo>
                  <a:lnTo>
                    <a:pt x="17691" y="5410"/>
                  </a:lnTo>
                  <a:lnTo>
                    <a:pt x="17411" y="5422"/>
                  </a:lnTo>
                  <a:lnTo>
                    <a:pt x="17208" y="5499"/>
                  </a:lnTo>
                  <a:lnTo>
                    <a:pt x="17081" y="5410"/>
                  </a:lnTo>
                  <a:lnTo>
                    <a:pt x="16954" y="5257"/>
                  </a:lnTo>
                  <a:lnTo>
                    <a:pt x="17018" y="5054"/>
                  </a:lnTo>
                  <a:lnTo>
                    <a:pt x="17259" y="4851"/>
                  </a:lnTo>
                  <a:lnTo>
                    <a:pt x="17411" y="4800"/>
                  </a:lnTo>
                  <a:lnTo>
                    <a:pt x="17805" y="4851"/>
                  </a:lnTo>
                  <a:lnTo>
                    <a:pt x="17919" y="5105"/>
                  </a:lnTo>
                  <a:lnTo>
                    <a:pt x="17919" y="825"/>
                  </a:lnTo>
                  <a:lnTo>
                    <a:pt x="16764" y="1739"/>
                  </a:lnTo>
                  <a:lnTo>
                    <a:pt x="16954" y="1955"/>
                  </a:lnTo>
                  <a:lnTo>
                    <a:pt x="17018" y="2120"/>
                  </a:lnTo>
                  <a:lnTo>
                    <a:pt x="16751" y="2070"/>
                  </a:lnTo>
                  <a:lnTo>
                    <a:pt x="16751" y="1752"/>
                  </a:lnTo>
                  <a:lnTo>
                    <a:pt x="16090" y="1790"/>
                  </a:lnTo>
                  <a:lnTo>
                    <a:pt x="15748" y="2222"/>
                  </a:lnTo>
                  <a:lnTo>
                    <a:pt x="15468" y="2768"/>
                  </a:lnTo>
                  <a:lnTo>
                    <a:pt x="15989" y="3492"/>
                  </a:lnTo>
                  <a:lnTo>
                    <a:pt x="16624" y="4241"/>
                  </a:lnTo>
                  <a:lnTo>
                    <a:pt x="14312" y="4521"/>
                  </a:lnTo>
                  <a:lnTo>
                    <a:pt x="13614" y="4699"/>
                  </a:lnTo>
                  <a:lnTo>
                    <a:pt x="12992" y="4800"/>
                  </a:lnTo>
                  <a:lnTo>
                    <a:pt x="12877" y="5664"/>
                  </a:lnTo>
                  <a:lnTo>
                    <a:pt x="13106" y="6108"/>
                  </a:lnTo>
                  <a:lnTo>
                    <a:pt x="13195" y="6413"/>
                  </a:lnTo>
                  <a:lnTo>
                    <a:pt x="11645" y="6718"/>
                  </a:lnTo>
                  <a:lnTo>
                    <a:pt x="11366" y="5918"/>
                  </a:lnTo>
                  <a:lnTo>
                    <a:pt x="10960" y="5549"/>
                  </a:lnTo>
                  <a:lnTo>
                    <a:pt x="10693" y="6108"/>
                  </a:lnTo>
                  <a:lnTo>
                    <a:pt x="10566" y="6261"/>
                  </a:lnTo>
                  <a:lnTo>
                    <a:pt x="10109" y="6604"/>
                  </a:lnTo>
                  <a:lnTo>
                    <a:pt x="9563" y="6489"/>
                  </a:lnTo>
                  <a:lnTo>
                    <a:pt x="6997" y="5346"/>
                  </a:lnTo>
                  <a:lnTo>
                    <a:pt x="6807" y="5892"/>
                  </a:lnTo>
                  <a:lnTo>
                    <a:pt x="11569" y="7404"/>
                  </a:lnTo>
                  <a:lnTo>
                    <a:pt x="12725" y="9207"/>
                  </a:lnTo>
                  <a:lnTo>
                    <a:pt x="7950" y="10172"/>
                  </a:lnTo>
                  <a:lnTo>
                    <a:pt x="7467" y="8902"/>
                  </a:lnTo>
                  <a:lnTo>
                    <a:pt x="8877" y="9144"/>
                  </a:lnTo>
                  <a:lnTo>
                    <a:pt x="8915" y="8902"/>
                  </a:lnTo>
                  <a:lnTo>
                    <a:pt x="8940" y="8763"/>
                  </a:lnTo>
                  <a:lnTo>
                    <a:pt x="9055" y="8204"/>
                  </a:lnTo>
                  <a:lnTo>
                    <a:pt x="8039" y="7569"/>
                  </a:lnTo>
                  <a:lnTo>
                    <a:pt x="6756" y="8763"/>
                  </a:lnTo>
                  <a:lnTo>
                    <a:pt x="5753" y="8001"/>
                  </a:lnTo>
                  <a:lnTo>
                    <a:pt x="5791" y="9753"/>
                  </a:lnTo>
                  <a:lnTo>
                    <a:pt x="5702" y="9944"/>
                  </a:lnTo>
                  <a:lnTo>
                    <a:pt x="5613" y="10414"/>
                  </a:lnTo>
                  <a:lnTo>
                    <a:pt x="6045" y="10858"/>
                  </a:lnTo>
                  <a:lnTo>
                    <a:pt x="6121" y="11099"/>
                  </a:lnTo>
                  <a:lnTo>
                    <a:pt x="6248" y="12268"/>
                  </a:lnTo>
                  <a:lnTo>
                    <a:pt x="6896" y="12573"/>
                  </a:lnTo>
                  <a:lnTo>
                    <a:pt x="7162" y="12039"/>
                  </a:lnTo>
                  <a:lnTo>
                    <a:pt x="7505" y="11595"/>
                  </a:lnTo>
                  <a:lnTo>
                    <a:pt x="8166" y="11544"/>
                  </a:lnTo>
                  <a:lnTo>
                    <a:pt x="10896" y="10617"/>
                  </a:lnTo>
                  <a:lnTo>
                    <a:pt x="10020" y="12573"/>
                  </a:lnTo>
                  <a:lnTo>
                    <a:pt x="9931" y="12890"/>
                  </a:lnTo>
                  <a:lnTo>
                    <a:pt x="10185" y="14008"/>
                  </a:lnTo>
                  <a:lnTo>
                    <a:pt x="10033" y="14465"/>
                  </a:lnTo>
                  <a:lnTo>
                    <a:pt x="9982" y="15011"/>
                  </a:lnTo>
                  <a:lnTo>
                    <a:pt x="10109" y="15506"/>
                  </a:lnTo>
                  <a:lnTo>
                    <a:pt x="10477" y="16141"/>
                  </a:lnTo>
                  <a:lnTo>
                    <a:pt x="10541" y="16700"/>
                  </a:lnTo>
                  <a:lnTo>
                    <a:pt x="9842" y="16700"/>
                  </a:lnTo>
                  <a:lnTo>
                    <a:pt x="9563" y="16319"/>
                  </a:lnTo>
                  <a:lnTo>
                    <a:pt x="9296" y="16141"/>
                  </a:lnTo>
                  <a:lnTo>
                    <a:pt x="9258" y="17691"/>
                  </a:lnTo>
                  <a:lnTo>
                    <a:pt x="8191" y="18745"/>
                  </a:lnTo>
                  <a:lnTo>
                    <a:pt x="7569" y="19748"/>
                  </a:lnTo>
                  <a:lnTo>
                    <a:pt x="7454" y="20091"/>
                  </a:lnTo>
                  <a:lnTo>
                    <a:pt x="8458" y="19989"/>
                  </a:lnTo>
                  <a:lnTo>
                    <a:pt x="9474" y="20040"/>
                  </a:lnTo>
                  <a:lnTo>
                    <a:pt x="10401" y="20523"/>
                  </a:lnTo>
                  <a:lnTo>
                    <a:pt x="10706" y="19989"/>
                  </a:lnTo>
                  <a:lnTo>
                    <a:pt x="10325" y="19748"/>
                  </a:lnTo>
                  <a:lnTo>
                    <a:pt x="9842" y="19507"/>
                  </a:lnTo>
                  <a:lnTo>
                    <a:pt x="10071" y="18808"/>
                  </a:lnTo>
                  <a:lnTo>
                    <a:pt x="10452" y="18656"/>
                  </a:lnTo>
                  <a:lnTo>
                    <a:pt x="11074" y="19050"/>
                  </a:lnTo>
                  <a:lnTo>
                    <a:pt x="10871" y="19507"/>
                  </a:lnTo>
                  <a:lnTo>
                    <a:pt x="10744" y="19964"/>
                  </a:lnTo>
                  <a:lnTo>
                    <a:pt x="11772" y="19989"/>
                  </a:lnTo>
                  <a:lnTo>
                    <a:pt x="11938" y="18656"/>
                  </a:lnTo>
                  <a:lnTo>
                    <a:pt x="13017" y="18592"/>
                  </a:lnTo>
                  <a:lnTo>
                    <a:pt x="13309" y="17957"/>
                  </a:lnTo>
                  <a:lnTo>
                    <a:pt x="13893" y="16916"/>
                  </a:lnTo>
                  <a:lnTo>
                    <a:pt x="13893" y="16700"/>
                  </a:lnTo>
                  <a:lnTo>
                    <a:pt x="13855" y="15963"/>
                  </a:lnTo>
                  <a:lnTo>
                    <a:pt x="12014" y="14465"/>
                  </a:lnTo>
                  <a:lnTo>
                    <a:pt x="11341" y="13690"/>
                  </a:lnTo>
                  <a:lnTo>
                    <a:pt x="11353" y="13398"/>
                  </a:lnTo>
                  <a:lnTo>
                    <a:pt x="12573" y="11099"/>
                  </a:lnTo>
                  <a:lnTo>
                    <a:pt x="14465" y="12039"/>
                  </a:lnTo>
                  <a:lnTo>
                    <a:pt x="14744" y="12255"/>
                  </a:lnTo>
                  <a:lnTo>
                    <a:pt x="14820" y="12890"/>
                  </a:lnTo>
                  <a:lnTo>
                    <a:pt x="14693" y="13042"/>
                  </a:lnTo>
                  <a:lnTo>
                    <a:pt x="13538" y="13957"/>
                  </a:lnTo>
                  <a:lnTo>
                    <a:pt x="13652" y="14668"/>
                  </a:lnTo>
                  <a:lnTo>
                    <a:pt x="13766" y="14871"/>
                  </a:lnTo>
                  <a:lnTo>
                    <a:pt x="15354" y="15011"/>
                  </a:lnTo>
                  <a:lnTo>
                    <a:pt x="15570" y="15697"/>
                  </a:lnTo>
                  <a:lnTo>
                    <a:pt x="15646" y="16700"/>
                  </a:lnTo>
                  <a:lnTo>
                    <a:pt x="16725" y="18465"/>
                  </a:lnTo>
                  <a:lnTo>
                    <a:pt x="17792" y="17399"/>
                  </a:lnTo>
                  <a:lnTo>
                    <a:pt x="18732" y="16573"/>
                  </a:lnTo>
                  <a:lnTo>
                    <a:pt x="18656" y="15963"/>
                  </a:lnTo>
                  <a:lnTo>
                    <a:pt x="18491" y="15506"/>
                  </a:lnTo>
                  <a:lnTo>
                    <a:pt x="15709" y="14008"/>
                  </a:lnTo>
                  <a:lnTo>
                    <a:pt x="16954" y="13449"/>
                  </a:lnTo>
                  <a:lnTo>
                    <a:pt x="17805" y="12890"/>
                  </a:lnTo>
                  <a:lnTo>
                    <a:pt x="20853" y="12255"/>
                  </a:lnTo>
                  <a:lnTo>
                    <a:pt x="21602" y="13398"/>
                  </a:lnTo>
                  <a:lnTo>
                    <a:pt x="21564" y="13690"/>
                  </a:lnTo>
                  <a:lnTo>
                    <a:pt x="20815" y="15760"/>
                  </a:lnTo>
                  <a:lnTo>
                    <a:pt x="22148" y="16370"/>
                  </a:lnTo>
                  <a:lnTo>
                    <a:pt x="22771" y="15062"/>
                  </a:lnTo>
                  <a:lnTo>
                    <a:pt x="23990" y="15392"/>
                  </a:lnTo>
                  <a:lnTo>
                    <a:pt x="25069" y="15303"/>
                  </a:lnTo>
                  <a:lnTo>
                    <a:pt x="25387" y="15062"/>
                  </a:lnTo>
                  <a:lnTo>
                    <a:pt x="25603" y="14897"/>
                  </a:lnTo>
                  <a:lnTo>
                    <a:pt x="26149" y="15011"/>
                  </a:lnTo>
                  <a:lnTo>
                    <a:pt x="26695" y="15252"/>
                  </a:lnTo>
                  <a:lnTo>
                    <a:pt x="26543" y="14897"/>
                  </a:lnTo>
                  <a:lnTo>
                    <a:pt x="25920" y="13398"/>
                  </a:lnTo>
                  <a:lnTo>
                    <a:pt x="28054" y="13042"/>
                  </a:lnTo>
                  <a:lnTo>
                    <a:pt x="28257" y="12255"/>
                  </a:lnTo>
                  <a:lnTo>
                    <a:pt x="28346" y="11899"/>
                  </a:lnTo>
                  <a:lnTo>
                    <a:pt x="28397" y="11709"/>
                  </a:lnTo>
                  <a:lnTo>
                    <a:pt x="31851" y="11696"/>
                  </a:lnTo>
                  <a:lnTo>
                    <a:pt x="31940" y="10706"/>
                  </a:lnTo>
                  <a:lnTo>
                    <a:pt x="32359" y="9969"/>
                  </a:lnTo>
                  <a:lnTo>
                    <a:pt x="32346" y="9753"/>
                  </a:lnTo>
                  <a:lnTo>
                    <a:pt x="31788" y="9398"/>
                  </a:lnTo>
                  <a:lnTo>
                    <a:pt x="31216" y="9144"/>
                  </a:lnTo>
                  <a:lnTo>
                    <a:pt x="31318" y="8204"/>
                  </a:lnTo>
                  <a:lnTo>
                    <a:pt x="34086" y="8369"/>
                  </a:lnTo>
                  <a:lnTo>
                    <a:pt x="33312" y="9753"/>
                  </a:lnTo>
                  <a:lnTo>
                    <a:pt x="33235" y="10172"/>
                  </a:lnTo>
                  <a:lnTo>
                    <a:pt x="34251" y="10744"/>
                  </a:lnTo>
                  <a:lnTo>
                    <a:pt x="35306" y="9969"/>
                  </a:lnTo>
                  <a:lnTo>
                    <a:pt x="36410" y="10007"/>
                  </a:lnTo>
                  <a:lnTo>
                    <a:pt x="36931" y="8915"/>
                  </a:lnTo>
                  <a:lnTo>
                    <a:pt x="37338" y="8013"/>
                  </a:lnTo>
                  <a:lnTo>
                    <a:pt x="36144" y="7924"/>
                  </a:lnTo>
                  <a:lnTo>
                    <a:pt x="34709" y="8915"/>
                  </a:lnTo>
                  <a:lnTo>
                    <a:pt x="34417" y="8204"/>
                  </a:lnTo>
                  <a:lnTo>
                    <a:pt x="34315" y="7950"/>
                  </a:lnTo>
                  <a:lnTo>
                    <a:pt x="33959" y="7073"/>
                  </a:lnTo>
                  <a:lnTo>
                    <a:pt x="33782" y="6616"/>
                  </a:lnTo>
                  <a:lnTo>
                    <a:pt x="33401" y="5664"/>
                  </a:lnTo>
                  <a:lnTo>
                    <a:pt x="33096" y="5791"/>
                  </a:lnTo>
                  <a:lnTo>
                    <a:pt x="34315" y="4851"/>
                  </a:lnTo>
                  <a:lnTo>
                    <a:pt x="34353" y="4254"/>
                  </a:lnTo>
                  <a:lnTo>
                    <a:pt x="34391" y="2451"/>
                  </a:lnTo>
                  <a:lnTo>
                    <a:pt x="34404" y="1841"/>
                  </a:lnTo>
                  <a:lnTo>
                    <a:pt x="35521" y="3314"/>
                  </a:lnTo>
                  <a:lnTo>
                    <a:pt x="36156" y="3695"/>
                  </a:lnTo>
                  <a:lnTo>
                    <a:pt x="39319" y="2768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3" name="object 5533"/>
            <p:cNvSpPr/>
            <p:nvPr/>
          </p:nvSpPr>
          <p:spPr>
            <a:xfrm>
              <a:off x="12259664" y="690091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038" y="10642"/>
                  </a:moveTo>
                  <a:lnTo>
                    <a:pt x="3403" y="11125"/>
                  </a:lnTo>
                  <a:lnTo>
                    <a:pt x="4445" y="12407"/>
                  </a:lnTo>
                  <a:lnTo>
                    <a:pt x="4851" y="12776"/>
                  </a:lnTo>
                  <a:lnTo>
                    <a:pt x="5130" y="13576"/>
                  </a:lnTo>
                  <a:lnTo>
                    <a:pt x="6756" y="13271"/>
                  </a:lnTo>
                  <a:lnTo>
                    <a:pt x="6248" y="12306"/>
                  </a:lnTo>
                  <a:lnTo>
                    <a:pt x="6400" y="11671"/>
                  </a:lnTo>
                  <a:lnTo>
                    <a:pt x="6910" y="11048"/>
                  </a:lnTo>
                  <a:lnTo>
                    <a:pt x="4813" y="11048"/>
                  </a:lnTo>
                  <a:lnTo>
                    <a:pt x="4038" y="10642"/>
                  </a:lnTo>
                  <a:close/>
                </a:path>
                <a:path w="9525" h="13970">
                  <a:moveTo>
                    <a:pt x="5411" y="6311"/>
                  </a:moveTo>
                  <a:lnTo>
                    <a:pt x="4559" y="6311"/>
                  </a:lnTo>
                  <a:lnTo>
                    <a:pt x="5312" y="7861"/>
                  </a:lnTo>
                  <a:lnTo>
                    <a:pt x="5412" y="10896"/>
                  </a:lnTo>
                  <a:lnTo>
                    <a:pt x="4813" y="11048"/>
                  </a:lnTo>
                  <a:lnTo>
                    <a:pt x="6910" y="11048"/>
                  </a:lnTo>
                  <a:lnTo>
                    <a:pt x="7018" y="10871"/>
                  </a:lnTo>
                  <a:lnTo>
                    <a:pt x="6007" y="9347"/>
                  </a:lnTo>
                  <a:lnTo>
                    <a:pt x="7632" y="9016"/>
                  </a:lnTo>
                  <a:lnTo>
                    <a:pt x="9512" y="7861"/>
                  </a:lnTo>
                  <a:lnTo>
                    <a:pt x="8445" y="6807"/>
                  </a:lnTo>
                  <a:lnTo>
                    <a:pt x="6680" y="6705"/>
                  </a:lnTo>
                  <a:lnTo>
                    <a:pt x="5411" y="6311"/>
                  </a:lnTo>
                  <a:close/>
                </a:path>
                <a:path w="9525" h="13970">
                  <a:moveTo>
                    <a:pt x="7463" y="5551"/>
                  </a:moveTo>
                  <a:lnTo>
                    <a:pt x="7137" y="6451"/>
                  </a:lnTo>
                  <a:lnTo>
                    <a:pt x="6680" y="6705"/>
                  </a:lnTo>
                  <a:lnTo>
                    <a:pt x="8366" y="6705"/>
                  </a:lnTo>
                  <a:lnTo>
                    <a:pt x="7463" y="5551"/>
                  </a:lnTo>
                  <a:close/>
                </a:path>
                <a:path w="9525" h="13970">
                  <a:moveTo>
                    <a:pt x="850" y="2654"/>
                  </a:moveTo>
                  <a:lnTo>
                    <a:pt x="90" y="4267"/>
                  </a:lnTo>
                  <a:lnTo>
                    <a:pt x="0" y="4864"/>
                  </a:lnTo>
                  <a:lnTo>
                    <a:pt x="292" y="5626"/>
                  </a:lnTo>
                  <a:lnTo>
                    <a:pt x="685" y="5892"/>
                  </a:lnTo>
                  <a:lnTo>
                    <a:pt x="1104" y="6413"/>
                  </a:lnTo>
                  <a:lnTo>
                    <a:pt x="4559" y="6311"/>
                  </a:lnTo>
                  <a:lnTo>
                    <a:pt x="5411" y="6311"/>
                  </a:lnTo>
                  <a:lnTo>
                    <a:pt x="5207" y="6248"/>
                  </a:lnTo>
                  <a:lnTo>
                    <a:pt x="5301" y="5511"/>
                  </a:lnTo>
                  <a:lnTo>
                    <a:pt x="5702" y="4406"/>
                  </a:lnTo>
                  <a:lnTo>
                    <a:pt x="5780" y="4267"/>
                  </a:lnTo>
                  <a:lnTo>
                    <a:pt x="1854" y="4267"/>
                  </a:lnTo>
                  <a:lnTo>
                    <a:pt x="901" y="4140"/>
                  </a:lnTo>
                  <a:lnTo>
                    <a:pt x="1384" y="3060"/>
                  </a:lnTo>
                  <a:lnTo>
                    <a:pt x="850" y="2654"/>
                  </a:lnTo>
                  <a:close/>
                </a:path>
                <a:path w="9525" h="13970">
                  <a:moveTo>
                    <a:pt x="7035" y="5003"/>
                  </a:moveTo>
                  <a:lnTo>
                    <a:pt x="7463" y="5551"/>
                  </a:lnTo>
                  <a:lnTo>
                    <a:pt x="7514" y="5411"/>
                  </a:lnTo>
                  <a:lnTo>
                    <a:pt x="7035" y="5003"/>
                  </a:lnTo>
                  <a:close/>
                </a:path>
                <a:path w="9525" h="13970">
                  <a:moveTo>
                    <a:pt x="8873" y="3975"/>
                  </a:moveTo>
                  <a:lnTo>
                    <a:pt x="5943" y="3975"/>
                  </a:lnTo>
                  <a:lnTo>
                    <a:pt x="7049" y="5003"/>
                  </a:lnTo>
                  <a:lnTo>
                    <a:pt x="7556" y="5295"/>
                  </a:lnTo>
                  <a:lnTo>
                    <a:pt x="7632" y="5511"/>
                  </a:lnTo>
                  <a:lnTo>
                    <a:pt x="7835" y="5067"/>
                  </a:lnTo>
                  <a:lnTo>
                    <a:pt x="8653" y="4406"/>
                  </a:lnTo>
                  <a:lnTo>
                    <a:pt x="8779" y="4267"/>
                  </a:lnTo>
                  <a:lnTo>
                    <a:pt x="8873" y="3975"/>
                  </a:lnTo>
                  <a:close/>
                </a:path>
                <a:path w="9525" h="13970">
                  <a:moveTo>
                    <a:pt x="6007" y="0"/>
                  </a:moveTo>
                  <a:lnTo>
                    <a:pt x="4800" y="241"/>
                  </a:lnTo>
                  <a:lnTo>
                    <a:pt x="4495" y="1752"/>
                  </a:lnTo>
                  <a:lnTo>
                    <a:pt x="3263" y="1993"/>
                  </a:lnTo>
                  <a:lnTo>
                    <a:pt x="3937" y="3441"/>
                  </a:lnTo>
                  <a:lnTo>
                    <a:pt x="1687" y="3441"/>
                  </a:lnTo>
                  <a:lnTo>
                    <a:pt x="1854" y="4267"/>
                  </a:lnTo>
                  <a:lnTo>
                    <a:pt x="5780" y="4267"/>
                  </a:lnTo>
                  <a:lnTo>
                    <a:pt x="5943" y="3975"/>
                  </a:lnTo>
                  <a:lnTo>
                    <a:pt x="8873" y="3975"/>
                  </a:lnTo>
                  <a:lnTo>
                    <a:pt x="8949" y="3441"/>
                  </a:lnTo>
                  <a:lnTo>
                    <a:pt x="3937" y="3441"/>
                  </a:lnTo>
                  <a:lnTo>
                    <a:pt x="1612" y="3073"/>
                  </a:lnTo>
                  <a:lnTo>
                    <a:pt x="8364" y="3073"/>
                  </a:lnTo>
                  <a:lnTo>
                    <a:pt x="6832" y="2108"/>
                  </a:lnTo>
                  <a:lnTo>
                    <a:pt x="5943" y="1409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4" name="object 5534"/>
            <p:cNvSpPr/>
            <p:nvPr/>
          </p:nvSpPr>
          <p:spPr>
            <a:xfrm>
              <a:off x="12259914" y="690654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25" y="0"/>
                  </a:moveTo>
                  <a:lnTo>
                    <a:pt x="0" y="914"/>
                  </a:lnTo>
                  <a:lnTo>
                    <a:pt x="1130" y="4953"/>
                  </a:lnTo>
                  <a:lnTo>
                    <a:pt x="1879" y="6515"/>
                  </a:lnTo>
                  <a:lnTo>
                    <a:pt x="2095" y="6083"/>
                  </a:lnTo>
                  <a:lnTo>
                    <a:pt x="2171" y="5854"/>
                  </a:lnTo>
                  <a:lnTo>
                    <a:pt x="2514" y="5740"/>
                  </a:lnTo>
                  <a:lnTo>
                    <a:pt x="2819" y="5613"/>
                  </a:lnTo>
                  <a:lnTo>
                    <a:pt x="3162" y="5499"/>
                  </a:lnTo>
                  <a:lnTo>
                    <a:pt x="3771" y="5003"/>
                  </a:lnTo>
                  <a:lnTo>
                    <a:pt x="4572" y="5410"/>
                  </a:lnTo>
                  <a:lnTo>
                    <a:pt x="5270" y="5245"/>
                  </a:lnTo>
                  <a:lnTo>
                    <a:pt x="5168" y="2489"/>
                  </a:lnTo>
                  <a:lnTo>
                    <a:pt x="4305" y="685"/>
                  </a:lnTo>
                  <a:lnTo>
                    <a:pt x="850" y="800"/>
                  </a:lnTo>
                  <a:lnTo>
                    <a:pt x="431" y="2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5" name="object 5535"/>
            <p:cNvSpPr/>
            <p:nvPr/>
          </p:nvSpPr>
          <p:spPr>
            <a:xfrm>
              <a:off x="12257522" y="691932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870" y="711"/>
                  </a:moveTo>
                  <a:lnTo>
                    <a:pt x="1223" y="965"/>
                  </a:lnTo>
                  <a:lnTo>
                    <a:pt x="684" y="1143"/>
                  </a:lnTo>
                  <a:lnTo>
                    <a:pt x="0" y="1409"/>
                  </a:lnTo>
                  <a:lnTo>
                    <a:pt x="8" y="1574"/>
                  </a:lnTo>
                  <a:lnTo>
                    <a:pt x="410" y="2057"/>
                  </a:lnTo>
                  <a:lnTo>
                    <a:pt x="118" y="3263"/>
                  </a:lnTo>
                  <a:lnTo>
                    <a:pt x="3521" y="4000"/>
                  </a:lnTo>
                  <a:lnTo>
                    <a:pt x="2010" y="5257"/>
                  </a:lnTo>
                  <a:lnTo>
                    <a:pt x="1705" y="6311"/>
                  </a:lnTo>
                  <a:lnTo>
                    <a:pt x="2721" y="6642"/>
                  </a:lnTo>
                  <a:lnTo>
                    <a:pt x="2569" y="7747"/>
                  </a:lnTo>
                  <a:lnTo>
                    <a:pt x="3064" y="8407"/>
                  </a:lnTo>
                  <a:lnTo>
                    <a:pt x="3813" y="7200"/>
                  </a:lnTo>
                  <a:lnTo>
                    <a:pt x="4880" y="6146"/>
                  </a:lnTo>
                  <a:lnTo>
                    <a:pt x="4918" y="4572"/>
                  </a:lnTo>
                  <a:lnTo>
                    <a:pt x="4258" y="3695"/>
                  </a:lnTo>
                  <a:lnTo>
                    <a:pt x="3801" y="2743"/>
                  </a:lnTo>
                  <a:lnTo>
                    <a:pt x="4002" y="1409"/>
                  </a:lnTo>
                  <a:lnTo>
                    <a:pt x="2785" y="1409"/>
                  </a:lnTo>
                  <a:lnTo>
                    <a:pt x="2518" y="1346"/>
                  </a:lnTo>
                  <a:lnTo>
                    <a:pt x="2531" y="1016"/>
                  </a:lnTo>
                  <a:lnTo>
                    <a:pt x="2302" y="939"/>
                  </a:lnTo>
                  <a:lnTo>
                    <a:pt x="1870" y="711"/>
                  </a:lnTo>
                  <a:close/>
                </a:path>
                <a:path w="5079" h="8890">
                  <a:moveTo>
                    <a:pt x="3801" y="0"/>
                  </a:moveTo>
                  <a:lnTo>
                    <a:pt x="3128" y="50"/>
                  </a:lnTo>
                  <a:lnTo>
                    <a:pt x="2785" y="495"/>
                  </a:lnTo>
                  <a:lnTo>
                    <a:pt x="2679" y="711"/>
                  </a:lnTo>
                  <a:lnTo>
                    <a:pt x="2651" y="1143"/>
                  </a:lnTo>
                  <a:lnTo>
                    <a:pt x="2785" y="1409"/>
                  </a:lnTo>
                  <a:lnTo>
                    <a:pt x="4002" y="1409"/>
                  </a:lnTo>
                  <a:lnTo>
                    <a:pt x="3930" y="495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6" name="object 5536"/>
            <p:cNvSpPr/>
            <p:nvPr/>
          </p:nvSpPr>
          <p:spPr>
            <a:xfrm>
              <a:off x="12257223" y="691538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406" y="0"/>
                  </a:moveTo>
                  <a:lnTo>
                    <a:pt x="241" y="800"/>
                  </a:lnTo>
                  <a:lnTo>
                    <a:pt x="0" y="1739"/>
                  </a:lnTo>
                  <a:lnTo>
                    <a:pt x="685" y="2298"/>
                  </a:lnTo>
                  <a:lnTo>
                    <a:pt x="1447" y="2705"/>
                  </a:lnTo>
                  <a:lnTo>
                    <a:pt x="1803" y="1968"/>
                  </a:lnTo>
                  <a:lnTo>
                    <a:pt x="1689" y="1168"/>
                  </a:lnTo>
                  <a:lnTo>
                    <a:pt x="1689" y="393"/>
                  </a:lnTo>
                  <a:lnTo>
                    <a:pt x="1104" y="24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7" name="object 5537"/>
            <p:cNvSpPr/>
            <p:nvPr/>
          </p:nvSpPr>
          <p:spPr>
            <a:xfrm>
              <a:off x="12253557" y="692281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308" y="0"/>
                  </a:moveTo>
                  <a:lnTo>
                    <a:pt x="0" y="761"/>
                  </a:lnTo>
                  <a:lnTo>
                    <a:pt x="1003" y="1993"/>
                  </a:lnTo>
                  <a:lnTo>
                    <a:pt x="723" y="2984"/>
                  </a:lnTo>
                  <a:lnTo>
                    <a:pt x="1168" y="3187"/>
                  </a:lnTo>
                  <a:lnTo>
                    <a:pt x="1409" y="3263"/>
                  </a:lnTo>
                  <a:lnTo>
                    <a:pt x="1612" y="2844"/>
                  </a:lnTo>
                  <a:lnTo>
                    <a:pt x="1803" y="2400"/>
                  </a:lnTo>
                  <a:lnTo>
                    <a:pt x="2019" y="1943"/>
                  </a:lnTo>
                  <a:lnTo>
                    <a:pt x="1625" y="1409"/>
                  </a:lnTo>
                  <a:lnTo>
                    <a:pt x="1714" y="863"/>
                  </a:lnTo>
                  <a:lnTo>
                    <a:pt x="1968" y="31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42B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8" name="object 5538"/>
            <p:cNvSpPr/>
            <p:nvPr/>
          </p:nvSpPr>
          <p:spPr>
            <a:xfrm>
              <a:off x="12255174" y="692277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320" y="0"/>
                  </a:moveTo>
                  <a:lnTo>
                    <a:pt x="0" y="1447"/>
                  </a:lnTo>
                  <a:lnTo>
                    <a:pt x="406" y="1993"/>
                  </a:lnTo>
                  <a:lnTo>
                    <a:pt x="711" y="132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39" name="object 5539"/>
            <p:cNvSpPr/>
            <p:nvPr/>
          </p:nvSpPr>
          <p:spPr>
            <a:xfrm>
              <a:off x="12259306" y="69123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20" y="0"/>
                  </a:moveTo>
                  <a:lnTo>
                    <a:pt x="50" y="0"/>
                  </a:lnTo>
                  <a:lnTo>
                    <a:pt x="0" y="203"/>
                  </a:lnTo>
                  <a:lnTo>
                    <a:pt x="279" y="431"/>
                  </a:lnTo>
                  <a:lnTo>
                    <a:pt x="457" y="584"/>
                  </a:lnTo>
                  <a:lnTo>
                    <a:pt x="647" y="685"/>
                  </a:lnTo>
                  <a:lnTo>
                    <a:pt x="850" y="800"/>
                  </a:lnTo>
                  <a:lnTo>
                    <a:pt x="812" y="558"/>
                  </a:lnTo>
                  <a:lnTo>
                    <a:pt x="660" y="29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0" name="object 5540"/>
            <p:cNvSpPr/>
            <p:nvPr/>
          </p:nvSpPr>
          <p:spPr>
            <a:xfrm>
              <a:off x="12262145" y="69133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17" y="0"/>
                  </a:moveTo>
                  <a:lnTo>
                    <a:pt x="215" y="215"/>
                  </a:lnTo>
                  <a:lnTo>
                    <a:pt x="114" y="444"/>
                  </a:lnTo>
                  <a:lnTo>
                    <a:pt x="0" y="660"/>
                  </a:lnTo>
                  <a:lnTo>
                    <a:pt x="558" y="901"/>
                  </a:lnTo>
                  <a:lnTo>
                    <a:pt x="1104" y="1016"/>
                  </a:lnTo>
                  <a:lnTo>
                    <a:pt x="1651" y="609"/>
                  </a:lnTo>
                  <a:lnTo>
                    <a:pt x="1193" y="406"/>
                  </a:lnTo>
                  <a:lnTo>
                    <a:pt x="762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1" name="object 5541"/>
            <p:cNvSpPr/>
            <p:nvPr/>
          </p:nvSpPr>
          <p:spPr>
            <a:xfrm>
              <a:off x="12261793" y="691238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41"/>
                  </a:lnTo>
                  <a:lnTo>
                    <a:pt x="101" y="444"/>
                  </a:lnTo>
                  <a:lnTo>
                    <a:pt x="0" y="660"/>
                  </a:lnTo>
                  <a:lnTo>
                    <a:pt x="215" y="787"/>
                  </a:lnTo>
                  <a:lnTo>
                    <a:pt x="457" y="889"/>
                  </a:lnTo>
                  <a:lnTo>
                    <a:pt x="660" y="990"/>
                  </a:lnTo>
                  <a:lnTo>
                    <a:pt x="558" y="647"/>
                  </a:lnTo>
                  <a:lnTo>
                    <a:pt x="444" y="3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2" name="object 5542"/>
            <p:cNvSpPr/>
            <p:nvPr/>
          </p:nvSpPr>
          <p:spPr>
            <a:xfrm>
              <a:off x="12253609" y="68761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14" y="0"/>
                  </a:moveTo>
                  <a:lnTo>
                    <a:pt x="101" y="203"/>
                  </a:lnTo>
                  <a:lnTo>
                    <a:pt x="50" y="406"/>
                  </a:lnTo>
                  <a:lnTo>
                    <a:pt x="0" y="596"/>
                  </a:lnTo>
                  <a:lnTo>
                    <a:pt x="152" y="698"/>
                  </a:lnTo>
                  <a:lnTo>
                    <a:pt x="304" y="850"/>
                  </a:lnTo>
                  <a:lnTo>
                    <a:pt x="406" y="1041"/>
                  </a:lnTo>
                  <a:lnTo>
                    <a:pt x="647" y="1143"/>
                  </a:lnTo>
                  <a:lnTo>
                    <a:pt x="1104" y="1358"/>
                  </a:lnTo>
                  <a:lnTo>
                    <a:pt x="1143" y="673"/>
                  </a:lnTo>
                  <a:lnTo>
                    <a:pt x="698" y="29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3" name="object 5543"/>
            <p:cNvSpPr/>
            <p:nvPr/>
          </p:nvSpPr>
          <p:spPr>
            <a:xfrm>
              <a:off x="12252022" y="68762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92" y="0"/>
                  </a:moveTo>
                  <a:lnTo>
                    <a:pt x="88" y="863"/>
                  </a:lnTo>
                  <a:lnTo>
                    <a:pt x="0" y="1168"/>
                  </a:lnTo>
                  <a:lnTo>
                    <a:pt x="546" y="1612"/>
                  </a:lnTo>
                  <a:lnTo>
                    <a:pt x="800" y="2006"/>
                  </a:lnTo>
                  <a:lnTo>
                    <a:pt x="1028" y="2070"/>
                  </a:lnTo>
                  <a:lnTo>
                    <a:pt x="1282" y="2108"/>
                  </a:lnTo>
                  <a:lnTo>
                    <a:pt x="1511" y="2057"/>
                  </a:lnTo>
                  <a:lnTo>
                    <a:pt x="1663" y="1701"/>
                  </a:lnTo>
                  <a:lnTo>
                    <a:pt x="1841" y="1320"/>
                  </a:lnTo>
                  <a:lnTo>
                    <a:pt x="1993" y="965"/>
                  </a:lnTo>
                  <a:lnTo>
                    <a:pt x="1892" y="774"/>
                  </a:lnTo>
                  <a:lnTo>
                    <a:pt x="1739" y="622"/>
                  </a:lnTo>
                  <a:lnTo>
                    <a:pt x="1587" y="520"/>
                  </a:lnTo>
                  <a:lnTo>
                    <a:pt x="1041" y="53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8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4" name="object 5544"/>
            <p:cNvSpPr/>
            <p:nvPr/>
          </p:nvSpPr>
          <p:spPr>
            <a:xfrm>
              <a:off x="12236128" y="69337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660" y="800"/>
                  </a:lnTo>
                  <a:lnTo>
                    <a:pt x="190" y="2539"/>
                  </a:lnTo>
                  <a:lnTo>
                    <a:pt x="1993" y="2412"/>
                  </a:lnTo>
                  <a:lnTo>
                    <a:pt x="2070" y="2184"/>
                  </a:lnTo>
                  <a:lnTo>
                    <a:pt x="2159" y="1955"/>
                  </a:lnTo>
                  <a:lnTo>
                    <a:pt x="2260" y="1739"/>
                  </a:lnTo>
                  <a:lnTo>
                    <a:pt x="2146" y="1447"/>
                  </a:lnTo>
                  <a:lnTo>
                    <a:pt x="2044" y="1142"/>
                  </a:lnTo>
                  <a:lnTo>
                    <a:pt x="1943" y="863"/>
                  </a:lnTo>
                  <a:lnTo>
                    <a:pt x="1435" y="292"/>
                  </a:lnTo>
                  <a:lnTo>
                    <a:pt x="76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A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5" name="object 5545"/>
            <p:cNvSpPr/>
            <p:nvPr/>
          </p:nvSpPr>
          <p:spPr>
            <a:xfrm>
              <a:off x="12238072" y="693458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03" y="584"/>
                  </a:lnTo>
                  <a:lnTo>
                    <a:pt x="317" y="863"/>
                  </a:lnTo>
                  <a:lnTo>
                    <a:pt x="546" y="457"/>
                  </a:lnTo>
                  <a:lnTo>
                    <a:pt x="393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6" name="object 5546"/>
            <p:cNvSpPr/>
            <p:nvPr/>
          </p:nvSpPr>
          <p:spPr>
            <a:xfrm>
              <a:off x="12232464" y="69343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01" y="0"/>
                  </a:moveTo>
                  <a:lnTo>
                    <a:pt x="673" y="152"/>
                  </a:lnTo>
                  <a:lnTo>
                    <a:pt x="469" y="1054"/>
                  </a:lnTo>
                  <a:lnTo>
                    <a:pt x="0" y="1752"/>
                  </a:lnTo>
                  <a:lnTo>
                    <a:pt x="698" y="1701"/>
                  </a:lnTo>
                  <a:lnTo>
                    <a:pt x="1104" y="1244"/>
                  </a:lnTo>
                  <a:lnTo>
                    <a:pt x="1397" y="660"/>
                  </a:lnTo>
                  <a:lnTo>
                    <a:pt x="1498" y="444"/>
                  </a:lnTo>
                  <a:lnTo>
                    <a:pt x="1600" y="24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F9C7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7" name="object 5547"/>
            <p:cNvSpPr/>
            <p:nvPr/>
          </p:nvSpPr>
          <p:spPr>
            <a:xfrm>
              <a:off x="12234532" y="69346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15"/>
                  </a:lnTo>
                  <a:lnTo>
                    <a:pt x="101" y="419"/>
                  </a:lnTo>
                  <a:lnTo>
                    <a:pt x="0" y="660"/>
                  </a:lnTo>
                  <a:lnTo>
                    <a:pt x="342" y="774"/>
                  </a:lnTo>
                  <a:lnTo>
                    <a:pt x="812" y="1028"/>
                  </a:lnTo>
                  <a:lnTo>
                    <a:pt x="965" y="711"/>
                  </a:lnTo>
                  <a:lnTo>
                    <a:pt x="1117" y="355"/>
                  </a:lnTo>
                  <a:lnTo>
                    <a:pt x="609" y="16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B9DC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8" name="object 5548"/>
            <p:cNvSpPr/>
            <p:nvPr/>
          </p:nvSpPr>
          <p:spPr>
            <a:xfrm>
              <a:off x="12233871" y="69342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203" y="241"/>
                  </a:lnTo>
                  <a:lnTo>
                    <a:pt x="0" y="673"/>
                  </a:lnTo>
                  <a:lnTo>
                    <a:pt x="215" y="774"/>
                  </a:lnTo>
                  <a:lnTo>
                    <a:pt x="419" y="889"/>
                  </a:lnTo>
                  <a:lnTo>
                    <a:pt x="660" y="990"/>
                  </a:lnTo>
                  <a:lnTo>
                    <a:pt x="762" y="749"/>
                  </a:lnTo>
                  <a:lnTo>
                    <a:pt x="863" y="546"/>
                  </a:lnTo>
                  <a:lnTo>
                    <a:pt x="965" y="330"/>
                  </a:lnTo>
                  <a:lnTo>
                    <a:pt x="749" y="228"/>
                  </a:lnTo>
                  <a:lnTo>
                    <a:pt x="508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49" name="object 5549"/>
            <p:cNvSpPr/>
            <p:nvPr/>
          </p:nvSpPr>
          <p:spPr>
            <a:xfrm>
              <a:off x="12268414" y="6945988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5245" y="6781"/>
                  </a:moveTo>
                  <a:lnTo>
                    <a:pt x="4165" y="6934"/>
                  </a:lnTo>
                  <a:lnTo>
                    <a:pt x="3949" y="7340"/>
                  </a:lnTo>
                  <a:lnTo>
                    <a:pt x="3864" y="8204"/>
                  </a:lnTo>
                  <a:lnTo>
                    <a:pt x="4038" y="10159"/>
                  </a:lnTo>
                  <a:lnTo>
                    <a:pt x="1066" y="11239"/>
                  </a:lnTo>
                  <a:lnTo>
                    <a:pt x="838" y="12738"/>
                  </a:lnTo>
                  <a:lnTo>
                    <a:pt x="0" y="13842"/>
                  </a:lnTo>
                  <a:lnTo>
                    <a:pt x="749" y="14198"/>
                  </a:lnTo>
                  <a:lnTo>
                    <a:pt x="2603" y="14096"/>
                  </a:lnTo>
                  <a:lnTo>
                    <a:pt x="4343" y="13347"/>
                  </a:lnTo>
                  <a:lnTo>
                    <a:pt x="6934" y="10794"/>
                  </a:lnTo>
                  <a:lnTo>
                    <a:pt x="8458" y="10159"/>
                  </a:lnTo>
                  <a:lnTo>
                    <a:pt x="10159" y="9639"/>
                  </a:lnTo>
                  <a:lnTo>
                    <a:pt x="10591" y="8686"/>
                  </a:lnTo>
                  <a:lnTo>
                    <a:pt x="11341" y="8204"/>
                  </a:lnTo>
                  <a:lnTo>
                    <a:pt x="12399" y="8204"/>
                  </a:lnTo>
                  <a:lnTo>
                    <a:pt x="12209" y="7010"/>
                  </a:lnTo>
                  <a:lnTo>
                    <a:pt x="6464" y="7010"/>
                  </a:lnTo>
                  <a:lnTo>
                    <a:pt x="5245" y="6781"/>
                  </a:lnTo>
                  <a:close/>
                </a:path>
                <a:path w="15240" h="14604">
                  <a:moveTo>
                    <a:pt x="12407" y="8253"/>
                  </a:moveTo>
                  <a:close/>
                </a:path>
                <a:path w="15240" h="14604">
                  <a:moveTo>
                    <a:pt x="12399" y="8204"/>
                  </a:moveTo>
                  <a:lnTo>
                    <a:pt x="11341" y="8204"/>
                  </a:lnTo>
                  <a:lnTo>
                    <a:pt x="12407" y="8253"/>
                  </a:lnTo>
                  <a:close/>
                </a:path>
                <a:path w="15240" h="14604">
                  <a:moveTo>
                    <a:pt x="7137" y="5803"/>
                  </a:moveTo>
                  <a:lnTo>
                    <a:pt x="6464" y="7010"/>
                  </a:lnTo>
                  <a:lnTo>
                    <a:pt x="12209" y="7010"/>
                  </a:lnTo>
                  <a:lnTo>
                    <a:pt x="12176" y="6807"/>
                  </a:lnTo>
                  <a:lnTo>
                    <a:pt x="7607" y="6807"/>
                  </a:lnTo>
                  <a:lnTo>
                    <a:pt x="7492" y="6032"/>
                  </a:lnTo>
                  <a:lnTo>
                    <a:pt x="7137" y="5803"/>
                  </a:lnTo>
                  <a:close/>
                </a:path>
                <a:path w="15240" h="14604">
                  <a:moveTo>
                    <a:pt x="10794" y="596"/>
                  </a:moveTo>
                  <a:lnTo>
                    <a:pt x="9309" y="888"/>
                  </a:lnTo>
                  <a:lnTo>
                    <a:pt x="9664" y="2209"/>
                  </a:lnTo>
                  <a:lnTo>
                    <a:pt x="9982" y="3263"/>
                  </a:lnTo>
                  <a:lnTo>
                    <a:pt x="9664" y="3848"/>
                  </a:lnTo>
                  <a:lnTo>
                    <a:pt x="8686" y="4140"/>
                  </a:lnTo>
                  <a:lnTo>
                    <a:pt x="8039" y="5384"/>
                  </a:lnTo>
                  <a:lnTo>
                    <a:pt x="8508" y="6108"/>
                  </a:lnTo>
                  <a:lnTo>
                    <a:pt x="7607" y="6807"/>
                  </a:lnTo>
                  <a:lnTo>
                    <a:pt x="12176" y="6807"/>
                  </a:lnTo>
                  <a:lnTo>
                    <a:pt x="12052" y="6032"/>
                  </a:lnTo>
                  <a:lnTo>
                    <a:pt x="12055" y="5384"/>
                  </a:lnTo>
                  <a:lnTo>
                    <a:pt x="12242" y="3530"/>
                  </a:lnTo>
                  <a:lnTo>
                    <a:pt x="12969" y="3023"/>
                  </a:lnTo>
                  <a:lnTo>
                    <a:pt x="10794" y="596"/>
                  </a:lnTo>
                  <a:close/>
                </a:path>
                <a:path w="15240" h="14604">
                  <a:moveTo>
                    <a:pt x="13804" y="0"/>
                  </a:moveTo>
                  <a:lnTo>
                    <a:pt x="13093" y="736"/>
                  </a:lnTo>
                  <a:lnTo>
                    <a:pt x="13093" y="2936"/>
                  </a:lnTo>
                  <a:lnTo>
                    <a:pt x="14516" y="1943"/>
                  </a:lnTo>
                  <a:lnTo>
                    <a:pt x="14884" y="1066"/>
                  </a:lnTo>
                  <a:lnTo>
                    <a:pt x="14655" y="406"/>
                  </a:lnTo>
                  <a:lnTo>
                    <a:pt x="13804" y="0"/>
                  </a:lnTo>
                  <a:close/>
                </a:path>
              </a:pathLst>
            </a:custGeom>
            <a:solidFill>
              <a:srgbClr val="EF3C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0" name="object 5550"/>
            <p:cNvSpPr/>
            <p:nvPr/>
          </p:nvSpPr>
          <p:spPr>
            <a:xfrm>
              <a:off x="12270264" y="695799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6413" y="0"/>
                  </a:moveTo>
                  <a:lnTo>
                    <a:pt x="4343" y="876"/>
                  </a:lnTo>
                  <a:lnTo>
                    <a:pt x="2451" y="1943"/>
                  </a:lnTo>
                  <a:lnTo>
                    <a:pt x="1917" y="4394"/>
                  </a:lnTo>
                  <a:lnTo>
                    <a:pt x="1511" y="5270"/>
                  </a:lnTo>
                  <a:lnTo>
                    <a:pt x="889" y="5499"/>
                  </a:lnTo>
                  <a:lnTo>
                    <a:pt x="0" y="5105"/>
                  </a:lnTo>
                  <a:lnTo>
                    <a:pt x="139" y="5981"/>
                  </a:lnTo>
                  <a:lnTo>
                    <a:pt x="254" y="6870"/>
                  </a:lnTo>
                  <a:lnTo>
                    <a:pt x="393" y="7734"/>
                  </a:lnTo>
                  <a:lnTo>
                    <a:pt x="2133" y="7124"/>
                  </a:lnTo>
                  <a:lnTo>
                    <a:pt x="2082" y="5295"/>
                  </a:lnTo>
                  <a:lnTo>
                    <a:pt x="2908" y="4051"/>
                  </a:lnTo>
                  <a:lnTo>
                    <a:pt x="3556" y="3797"/>
                  </a:lnTo>
                  <a:lnTo>
                    <a:pt x="3886" y="3683"/>
                  </a:lnTo>
                  <a:lnTo>
                    <a:pt x="4610" y="4076"/>
                  </a:lnTo>
                  <a:lnTo>
                    <a:pt x="5410" y="3924"/>
                  </a:lnTo>
                  <a:lnTo>
                    <a:pt x="6197" y="3937"/>
                  </a:lnTo>
                  <a:lnTo>
                    <a:pt x="7150" y="2679"/>
                  </a:lnTo>
                  <a:lnTo>
                    <a:pt x="6210" y="1295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1" name="object 5551"/>
            <p:cNvSpPr/>
            <p:nvPr/>
          </p:nvSpPr>
          <p:spPr>
            <a:xfrm>
              <a:off x="12264655" y="695989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911" y="0"/>
                  </a:moveTo>
                  <a:lnTo>
                    <a:pt x="3327" y="1739"/>
                  </a:lnTo>
                  <a:lnTo>
                    <a:pt x="1765" y="1993"/>
                  </a:lnTo>
                  <a:lnTo>
                    <a:pt x="304" y="2374"/>
                  </a:lnTo>
                  <a:lnTo>
                    <a:pt x="0" y="3086"/>
                  </a:lnTo>
                  <a:lnTo>
                    <a:pt x="2260" y="3378"/>
                  </a:lnTo>
                  <a:lnTo>
                    <a:pt x="3848" y="2578"/>
                  </a:lnTo>
                  <a:lnTo>
                    <a:pt x="4508" y="29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2" name="object 5552"/>
            <p:cNvSpPr/>
            <p:nvPr/>
          </p:nvSpPr>
          <p:spPr>
            <a:xfrm>
              <a:off x="12279592" y="695491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14" y="0"/>
                  </a:moveTo>
                  <a:lnTo>
                    <a:pt x="825" y="203"/>
                  </a:lnTo>
                  <a:lnTo>
                    <a:pt x="711" y="406"/>
                  </a:lnTo>
                  <a:lnTo>
                    <a:pt x="609" y="609"/>
                  </a:lnTo>
                  <a:lnTo>
                    <a:pt x="406" y="1079"/>
                  </a:lnTo>
                  <a:lnTo>
                    <a:pt x="190" y="1536"/>
                  </a:lnTo>
                  <a:lnTo>
                    <a:pt x="0" y="1981"/>
                  </a:lnTo>
                  <a:lnTo>
                    <a:pt x="660" y="2298"/>
                  </a:lnTo>
                  <a:lnTo>
                    <a:pt x="1320" y="2603"/>
                  </a:lnTo>
                  <a:lnTo>
                    <a:pt x="2006" y="2933"/>
                  </a:lnTo>
                  <a:lnTo>
                    <a:pt x="2209" y="2463"/>
                  </a:lnTo>
                  <a:lnTo>
                    <a:pt x="2311" y="2247"/>
                  </a:lnTo>
                  <a:lnTo>
                    <a:pt x="1955" y="1295"/>
                  </a:lnTo>
                  <a:lnTo>
                    <a:pt x="1600" y="863"/>
                  </a:lnTo>
                  <a:lnTo>
                    <a:pt x="1269" y="43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3" name="object 5553"/>
            <p:cNvSpPr/>
            <p:nvPr/>
          </p:nvSpPr>
          <p:spPr>
            <a:xfrm>
              <a:off x="12278564" y="69541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93" y="0"/>
                  </a:moveTo>
                  <a:lnTo>
                    <a:pt x="444" y="469"/>
                  </a:lnTo>
                  <a:lnTo>
                    <a:pt x="0" y="1435"/>
                  </a:lnTo>
                  <a:lnTo>
                    <a:pt x="546" y="1397"/>
                  </a:lnTo>
                  <a:lnTo>
                    <a:pt x="1092" y="1371"/>
                  </a:lnTo>
                  <a:lnTo>
                    <a:pt x="1638" y="1333"/>
                  </a:lnTo>
                  <a:lnTo>
                    <a:pt x="1739" y="1130"/>
                  </a:lnTo>
                  <a:lnTo>
                    <a:pt x="1854" y="927"/>
                  </a:lnTo>
                  <a:lnTo>
                    <a:pt x="1955" y="723"/>
                  </a:lnTo>
                  <a:lnTo>
                    <a:pt x="2044" y="495"/>
                  </a:lnTo>
                  <a:lnTo>
                    <a:pt x="2146" y="279"/>
                  </a:lnTo>
                  <a:lnTo>
                    <a:pt x="2273" y="5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4" name="object 5554"/>
            <p:cNvSpPr/>
            <p:nvPr/>
          </p:nvSpPr>
          <p:spPr>
            <a:xfrm>
              <a:off x="12270260" y="69620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54" y="0"/>
                  </a:moveTo>
                  <a:lnTo>
                    <a:pt x="406" y="203"/>
                  </a:lnTo>
                  <a:lnTo>
                    <a:pt x="0" y="1066"/>
                  </a:lnTo>
                  <a:lnTo>
                    <a:pt x="889" y="1435"/>
                  </a:lnTo>
                  <a:lnTo>
                    <a:pt x="1511" y="1219"/>
                  </a:lnTo>
                  <a:lnTo>
                    <a:pt x="1917" y="35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5" name="object 5555"/>
            <p:cNvSpPr/>
            <p:nvPr/>
          </p:nvSpPr>
          <p:spPr>
            <a:xfrm>
              <a:off x="12277642" y="69572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90" y="0"/>
                  </a:moveTo>
                  <a:lnTo>
                    <a:pt x="647" y="114"/>
                  </a:lnTo>
                  <a:lnTo>
                    <a:pt x="342" y="241"/>
                  </a:lnTo>
                  <a:lnTo>
                    <a:pt x="0" y="355"/>
                  </a:lnTo>
                  <a:lnTo>
                    <a:pt x="355" y="317"/>
                  </a:lnTo>
                  <a:lnTo>
                    <a:pt x="1054" y="12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6" name="object 5556"/>
            <p:cNvSpPr/>
            <p:nvPr/>
          </p:nvSpPr>
          <p:spPr>
            <a:xfrm>
              <a:off x="12261642" y="695930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5549" y="0"/>
                  </a:moveTo>
                  <a:lnTo>
                    <a:pt x="5003" y="368"/>
                  </a:lnTo>
                  <a:lnTo>
                    <a:pt x="4432" y="241"/>
                  </a:lnTo>
                  <a:lnTo>
                    <a:pt x="3898" y="0"/>
                  </a:lnTo>
                  <a:lnTo>
                    <a:pt x="3225" y="266"/>
                  </a:lnTo>
                  <a:lnTo>
                    <a:pt x="2959" y="1473"/>
                  </a:lnTo>
                  <a:lnTo>
                    <a:pt x="1930" y="711"/>
                  </a:lnTo>
                  <a:lnTo>
                    <a:pt x="1168" y="673"/>
                  </a:lnTo>
                  <a:lnTo>
                    <a:pt x="507" y="927"/>
                  </a:lnTo>
                  <a:lnTo>
                    <a:pt x="0" y="1498"/>
                  </a:lnTo>
                  <a:lnTo>
                    <a:pt x="1104" y="1968"/>
                  </a:lnTo>
                  <a:lnTo>
                    <a:pt x="2209" y="2476"/>
                  </a:lnTo>
                  <a:lnTo>
                    <a:pt x="3314" y="2959"/>
                  </a:lnTo>
                  <a:lnTo>
                    <a:pt x="4775" y="2590"/>
                  </a:lnTo>
                  <a:lnTo>
                    <a:pt x="6349" y="2324"/>
                  </a:lnTo>
                  <a:lnTo>
                    <a:pt x="6921" y="596"/>
                  </a:lnTo>
                  <a:lnTo>
                    <a:pt x="6769" y="520"/>
                  </a:lnTo>
                  <a:lnTo>
                    <a:pt x="6565" y="444"/>
                  </a:lnTo>
                  <a:lnTo>
                    <a:pt x="6197" y="254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7" name="object 5557"/>
            <p:cNvSpPr/>
            <p:nvPr/>
          </p:nvSpPr>
          <p:spPr>
            <a:xfrm>
              <a:off x="12258053" y="692402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482" y="0"/>
                  </a:moveTo>
                  <a:lnTo>
                    <a:pt x="0" y="101"/>
                  </a:lnTo>
                  <a:lnTo>
                    <a:pt x="101" y="406"/>
                  </a:lnTo>
                  <a:lnTo>
                    <a:pt x="152" y="749"/>
                  </a:lnTo>
                  <a:lnTo>
                    <a:pt x="279" y="1054"/>
                  </a:lnTo>
                  <a:lnTo>
                    <a:pt x="431" y="1409"/>
                  </a:lnTo>
                  <a:lnTo>
                    <a:pt x="571" y="1397"/>
                  </a:lnTo>
                  <a:lnTo>
                    <a:pt x="634" y="698"/>
                  </a:lnTo>
                  <a:lnTo>
                    <a:pt x="584" y="34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8" name="object 5558"/>
            <p:cNvSpPr/>
            <p:nvPr/>
          </p:nvSpPr>
          <p:spPr>
            <a:xfrm>
              <a:off x="12254305" y="69257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95"/>
                  </a:lnTo>
                  <a:lnTo>
                    <a:pt x="266" y="596"/>
                  </a:lnTo>
                  <a:lnTo>
                    <a:pt x="660" y="304"/>
                  </a:lnTo>
                  <a:lnTo>
                    <a:pt x="419" y="203"/>
                  </a:lnTo>
                  <a:lnTo>
                    <a:pt x="21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59" name="object 5559"/>
            <p:cNvSpPr/>
            <p:nvPr/>
          </p:nvSpPr>
          <p:spPr>
            <a:xfrm>
              <a:off x="12258560" y="692532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0" y="482"/>
                  </a:lnTo>
                  <a:lnTo>
                    <a:pt x="266" y="584"/>
                  </a:lnTo>
                  <a:lnTo>
                    <a:pt x="660" y="317"/>
                  </a:lnTo>
                  <a:lnTo>
                    <a:pt x="444" y="215"/>
                  </a:lnTo>
                  <a:lnTo>
                    <a:pt x="21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0" name="object 5560"/>
            <p:cNvSpPr/>
            <p:nvPr/>
          </p:nvSpPr>
          <p:spPr>
            <a:xfrm>
              <a:off x="12263689" y="6924253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7824" y="13728"/>
                  </a:moveTo>
                  <a:lnTo>
                    <a:pt x="6045" y="13728"/>
                  </a:lnTo>
                  <a:lnTo>
                    <a:pt x="6769" y="13919"/>
                  </a:lnTo>
                  <a:lnTo>
                    <a:pt x="8178" y="14338"/>
                  </a:lnTo>
                  <a:lnTo>
                    <a:pt x="7824" y="13728"/>
                  </a:lnTo>
                  <a:close/>
                </a:path>
                <a:path w="11429" h="14604">
                  <a:moveTo>
                    <a:pt x="8414" y="12979"/>
                  </a:moveTo>
                  <a:lnTo>
                    <a:pt x="4318" y="12979"/>
                  </a:lnTo>
                  <a:lnTo>
                    <a:pt x="4483" y="13436"/>
                  </a:lnTo>
                  <a:lnTo>
                    <a:pt x="4648" y="13576"/>
                  </a:lnTo>
                  <a:lnTo>
                    <a:pt x="5041" y="13792"/>
                  </a:lnTo>
                  <a:lnTo>
                    <a:pt x="5727" y="13766"/>
                  </a:lnTo>
                  <a:lnTo>
                    <a:pt x="6045" y="13728"/>
                  </a:lnTo>
                  <a:lnTo>
                    <a:pt x="7824" y="13728"/>
                  </a:lnTo>
                  <a:lnTo>
                    <a:pt x="7543" y="13246"/>
                  </a:lnTo>
                  <a:lnTo>
                    <a:pt x="8414" y="12979"/>
                  </a:lnTo>
                  <a:close/>
                </a:path>
                <a:path w="11429" h="14604">
                  <a:moveTo>
                    <a:pt x="8330" y="8966"/>
                  </a:moveTo>
                  <a:lnTo>
                    <a:pt x="3073" y="8966"/>
                  </a:lnTo>
                  <a:lnTo>
                    <a:pt x="3746" y="9182"/>
                  </a:lnTo>
                  <a:lnTo>
                    <a:pt x="5295" y="10096"/>
                  </a:lnTo>
                  <a:lnTo>
                    <a:pt x="5370" y="10439"/>
                  </a:lnTo>
                  <a:lnTo>
                    <a:pt x="5463" y="11188"/>
                  </a:lnTo>
                  <a:lnTo>
                    <a:pt x="4889" y="11544"/>
                  </a:lnTo>
                  <a:lnTo>
                    <a:pt x="2984" y="11645"/>
                  </a:lnTo>
                  <a:lnTo>
                    <a:pt x="2702" y="12369"/>
                  </a:lnTo>
                  <a:lnTo>
                    <a:pt x="2832" y="13500"/>
                  </a:lnTo>
                  <a:lnTo>
                    <a:pt x="3175" y="13639"/>
                  </a:lnTo>
                  <a:lnTo>
                    <a:pt x="3492" y="13601"/>
                  </a:lnTo>
                  <a:lnTo>
                    <a:pt x="4064" y="13080"/>
                  </a:lnTo>
                  <a:lnTo>
                    <a:pt x="4318" y="12979"/>
                  </a:lnTo>
                  <a:lnTo>
                    <a:pt x="8414" y="12979"/>
                  </a:lnTo>
                  <a:lnTo>
                    <a:pt x="9575" y="12623"/>
                  </a:lnTo>
                  <a:lnTo>
                    <a:pt x="9373" y="12369"/>
                  </a:lnTo>
                  <a:lnTo>
                    <a:pt x="7670" y="12369"/>
                  </a:lnTo>
                  <a:lnTo>
                    <a:pt x="7055" y="11493"/>
                  </a:lnTo>
                  <a:lnTo>
                    <a:pt x="6988" y="11150"/>
                  </a:lnTo>
                  <a:lnTo>
                    <a:pt x="7327" y="10439"/>
                  </a:lnTo>
                  <a:lnTo>
                    <a:pt x="8521" y="10185"/>
                  </a:lnTo>
                  <a:lnTo>
                    <a:pt x="9863" y="10185"/>
                  </a:lnTo>
                  <a:lnTo>
                    <a:pt x="8064" y="9550"/>
                  </a:lnTo>
                  <a:lnTo>
                    <a:pt x="8330" y="8966"/>
                  </a:lnTo>
                  <a:close/>
                </a:path>
                <a:path w="11429" h="14604">
                  <a:moveTo>
                    <a:pt x="8694" y="11518"/>
                  </a:moveTo>
                  <a:lnTo>
                    <a:pt x="8177" y="11874"/>
                  </a:lnTo>
                  <a:lnTo>
                    <a:pt x="7670" y="12369"/>
                  </a:lnTo>
                  <a:lnTo>
                    <a:pt x="9373" y="12369"/>
                  </a:lnTo>
                  <a:lnTo>
                    <a:pt x="8694" y="11518"/>
                  </a:lnTo>
                  <a:close/>
                </a:path>
                <a:path w="11429" h="14604">
                  <a:moveTo>
                    <a:pt x="10772" y="10794"/>
                  </a:moveTo>
                  <a:lnTo>
                    <a:pt x="9194" y="10794"/>
                  </a:lnTo>
                  <a:lnTo>
                    <a:pt x="10350" y="11874"/>
                  </a:lnTo>
                  <a:lnTo>
                    <a:pt x="10772" y="10794"/>
                  </a:lnTo>
                  <a:close/>
                </a:path>
                <a:path w="11429" h="14604">
                  <a:moveTo>
                    <a:pt x="8657" y="11506"/>
                  </a:moveTo>
                  <a:close/>
                </a:path>
                <a:path w="11429" h="14604">
                  <a:moveTo>
                    <a:pt x="8683" y="11505"/>
                  </a:moveTo>
                  <a:close/>
                </a:path>
                <a:path w="11429" h="14604">
                  <a:moveTo>
                    <a:pt x="8674" y="11493"/>
                  </a:moveTo>
                  <a:close/>
                </a:path>
                <a:path w="11429" h="14604">
                  <a:moveTo>
                    <a:pt x="9863" y="10185"/>
                  </a:moveTo>
                  <a:lnTo>
                    <a:pt x="8521" y="10185"/>
                  </a:lnTo>
                  <a:lnTo>
                    <a:pt x="8229" y="11188"/>
                  </a:lnTo>
                  <a:lnTo>
                    <a:pt x="8639" y="11493"/>
                  </a:lnTo>
                  <a:lnTo>
                    <a:pt x="9194" y="10794"/>
                  </a:lnTo>
                  <a:lnTo>
                    <a:pt x="10772" y="10794"/>
                  </a:lnTo>
                  <a:lnTo>
                    <a:pt x="10871" y="10540"/>
                  </a:lnTo>
                  <a:lnTo>
                    <a:pt x="9863" y="10185"/>
                  </a:lnTo>
                  <a:close/>
                </a:path>
                <a:path w="11429" h="14604">
                  <a:moveTo>
                    <a:pt x="292" y="6718"/>
                  </a:moveTo>
                  <a:lnTo>
                    <a:pt x="187" y="7086"/>
                  </a:lnTo>
                  <a:lnTo>
                    <a:pt x="0" y="7518"/>
                  </a:lnTo>
                  <a:lnTo>
                    <a:pt x="1028" y="7835"/>
                  </a:lnTo>
                  <a:lnTo>
                    <a:pt x="1727" y="8572"/>
                  </a:lnTo>
                  <a:lnTo>
                    <a:pt x="2349" y="9397"/>
                  </a:lnTo>
                  <a:lnTo>
                    <a:pt x="3073" y="8966"/>
                  </a:lnTo>
                  <a:lnTo>
                    <a:pt x="8330" y="8966"/>
                  </a:lnTo>
                  <a:lnTo>
                    <a:pt x="8944" y="7619"/>
                  </a:lnTo>
                  <a:lnTo>
                    <a:pt x="1727" y="7619"/>
                  </a:lnTo>
                  <a:lnTo>
                    <a:pt x="1016" y="7086"/>
                  </a:lnTo>
                  <a:lnTo>
                    <a:pt x="292" y="6718"/>
                  </a:lnTo>
                  <a:close/>
                </a:path>
                <a:path w="11429" h="14604">
                  <a:moveTo>
                    <a:pt x="2781" y="1485"/>
                  </a:moveTo>
                  <a:lnTo>
                    <a:pt x="2476" y="2120"/>
                  </a:lnTo>
                  <a:lnTo>
                    <a:pt x="2984" y="2870"/>
                  </a:lnTo>
                  <a:lnTo>
                    <a:pt x="3746" y="3428"/>
                  </a:lnTo>
                  <a:lnTo>
                    <a:pt x="3797" y="4432"/>
                  </a:lnTo>
                  <a:lnTo>
                    <a:pt x="4889" y="6502"/>
                  </a:lnTo>
                  <a:lnTo>
                    <a:pt x="2641" y="7137"/>
                  </a:lnTo>
                  <a:lnTo>
                    <a:pt x="1727" y="7619"/>
                  </a:lnTo>
                  <a:lnTo>
                    <a:pt x="8944" y="7619"/>
                  </a:lnTo>
                  <a:lnTo>
                    <a:pt x="9118" y="7238"/>
                  </a:lnTo>
                  <a:lnTo>
                    <a:pt x="9029" y="4000"/>
                  </a:lnTo>
                  <a:lnTo>
                    <a:pt x="8001" y="2971"/>
                  </a:lnTo>
                  <a:lnTo>
                    <a:pt x="8259" y="2044"/>
                  </a:lnTo>
                  <a:lnTo>
                    <a:pt x="4165" y="2044"/>
                  </a:lnTo>
                  <a:lnTo>
                    <a:pt x="2781" y="1485"/>
                  </a:lnTo>
                  <a:close/>
                </a:path>
                <a:path w="11429" h="14604">
                  <a:moveTo>
                    <a:pt x="5041" y="101"/>
                  </a:moveTo>
                  <a:lnTo>
                    <a:pt x="4165" y="2044"/>
                  </a:lnTo>
                  <a:lnTo>
                    <a:pt x="8259" y="2044"/>
                  </a:lnTo>
                  <a:lnTo>
                    <a:pt x="6184" y="1993"/>
                  </a:lnTo>
                  <a:lnTo>
                    <a:pt x="5041" y="101"/>
                  </a:lnTo>
                  <a:close/>
                </a:path>
                <a:path w="11429" h="14604">
                  <a:moveTo>
                    <a:pt x="8318" y="0"/>
                  </a:moveTo>
                  <a:lnTo>
                    <a:pt x="7251" y="927"/>
                  </a:lnTo>
                  <a:lnTo>
                    <a:pt x="6184" y="1993"/>
                  </a:lnTo>
                  <a:lnTo>
                    <a:pt x="8273" y="1993"/>
                  </a:lnTo>
                  <a:lnTo>
                    <a:pt x="8369" y="1650"/>
                  </a:lnTo>
                  <a:lnTo>
                    <a:pt x="8597" y="1092"/>
                  </a:lnTo>
                  <a:lnTo>
                    <a:pt x="8724" y="53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1" name="object 5561"/>
            <p:cNvSpPr/>
            <p:nvPr/>
          </p:nvSpPr>
          <p:spPr>
            <a:xfrm>
              <a:off x="12263463" y="6935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81" y="1663"/>
                  </a:moveTo>
                  <a:lnTo>
                    <a:pt x="50" y="1663"/>
                  </a:lnTo>
                  <a:lnTo>
                    <a:pt x="0" y="1930"/>
                  </a:lnTo>
                  <a:lnTo>
                    <a:pt x="127" y="1917"/>
                  </a:lnTo>
                  <a:lnTo>
                    <a:pt x="381" y="1663"/>
                  </a:lnTo>
                  <a:close/>
                </a:path>
                <a:path w="1904" h="2540">
                  <a:moveTo>
                    <a:pt x="1663" y="635"/>
                  </a:moveTo>
                  <a:lnTo>
                    <a:pt x="1206" y="431"/>
                  </a:lnTo>
                  <a:lnTo>
                    <a:pt x="762" y="228"/>
                  </a:lnTo>
                  <a:lnTo>
                    <a:pt x="317" y="0"/>
                  </a:lnTo>
                  <a:lnTo>
                    <a:pt x="317" y="558"/>
                  </a:lnTo>
                  <a:lnTo>
                    <a:pt x="355" y="1104"/>
                  </a:lnTo>
                  <a:lnTo>
                    <a:pt x="368" y="1651"/>
                  </a:lnTo>
                  <a:lnTo>
                    <a:pt x="698" y="1549"/>
                  </a:lnTo>
                  <a:lnTo>
                    <a:pt x="1016" y="1409"/>
                  </a:lnTo>
                  <a:lnTo>
                    <a:pt x="1358" y="1295"/>
                  </a:lnTo>
                  <a:lnTo>
                    <a:pt x="1562" y="863"/>
                  </a:lnTo>
                  <a:lnTo>
                    <a:pt x="1663" y="635"/>
                  </a:lnTo>
                  <a:close/>
                </a:path>
              </a:pathLst>
            </a:custGeom>
            <a:solidFill>
              <a:srgbClr val="EE36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2" name="object 5562"/>
            <p:cNvSpPr/>
            <p:nvPr/>
          </p:nvSpPr>
          <p:spPr>
            <a:xfrm>
              <a:off x="12263572" y="692633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523" y="0"/>
                  </a:moveTo>
                  <a:lnTo>
                    <a:pt x="1371" y="1435"/>
                  </a:lnTo>
                  <a:lnTo>
                    <a:pt x="317" y="1409"/>
                  </a:lnTo>
                  <a:lnTo>
                    <a:pt x="0" y="1993"/>
                  </a:lnTo>
                  <a:lnTo>
                    <a:pt x="1358" y="2666"/>
                  </a:lnTo>
                  <a:lnTo>
                    <a:pt x="1054" y="3632"/>
                  </a:lnTo>
                  <a:lnTo>
                    <a:pt x="406" y="4635"/>
                  </a:lnTo>
                  <a:lnTo>
                    <a:pt x="1130" y="5003"/>
                  </a:lnTo>
                  <a:lnTo>
                    <a:pt x="1854" y="5537"/>
                  </a:lnTo>
                  <a:lnTo>
                    <a:pt x="2768" y="5054"/>
                  </a:lnTo>
                  <a:lnTo>
                    <a:pt x="2197" y="3746"/>
                  </a:lnTo>
                  <a:lnTo>
                    <a:pt x="2565" y="2832"/>
                  </a:lnTo>
                  <a:lnTo>
                    <a:pt x="3911" y="2349"/>
                  </a:lnTo>
                  <a:lnTo>
                    <a:pt x="3860" y="1346"/>
                  </a:lnTo>
                  <a:lnTo>
                    <a:pt x="3098" y="787"/>
                  </a:lnTo>
                  <a:lnTo>
                    <a:pt x="2603" y="3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F168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3" name="object 5563"/>
            <p:cNvSpPr/>
            <p:nvPr/>
          </p:nvSpPr>
          <p:spPr>
            <a:xfrm>
              <a:off x="12262724" y="69294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33" y="0"/>
                  </a:moveTo>
                  <a:lnTo>
                    <a:pt x="139" y="88"/>
                  </a:lnTo>
                  <a:lnTo>
                    <a:pt x="0" y="673"/>
                  </a:lnTo>
                  <a:lnTo>
                    <a:pt x="292" y="1041"/>
                  </a:lnTo>
                  <a:lnTo>
                    <a:pt x="622" y="1397"/>
                  </a:lnTo>
                  <a:lnTo>
                    <a:pt x="736" y="965"/>
                  </a:lnTo>
                  <a:lnTo>
                    <a:pt x="990" y="482"/>
                  </a:lnTo>
                  <a:lnTo>
                    <a:pt x="596" y="88"/>
                  </a:lnTo>
                  <a:close/>
                </a:path>
              </a:pathLst>
            </a:custGeom>
            <a:solidFill>
              <a:srgbClr val="F3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4" name="object 5564"/>
            <p:cNvSpPr/>
            <p:nvPr/>
          </p:nvSpPr>
          <p:spPr>
            <a:xfrm>
              <a:off x="12263110" y="69308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41" y="0"/>
                  </a:moveTo>
                  <a:lnTo>
                    <a:pt x="139" y="228"/>
                  </a:lnTo>
                  <a:lnTo>
                    <a:pt x="50" y="444"/>
                  </a:lnTo>
                  <a:lnTo>
                    <a:pt x="0" y="673"/>
                  </a:lnTo>
                  <a:lnTo>
                    <a:pt x="203" y="749"/>
                  </a:lnTo>
                  <a:lnTo>
                    <a:pt x="381" y="850"/>
                  </a:lnTo>
                  <a:lnTo>
                    <a:pt x="584" y="939"/>
                  </a:lnTo>
                  <a:lnTo>
                    <a:pt x="889" y="292"/>
                  </a:lnTo>
                  <a:lnTo>
                    <a:pt x="571" y="1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5" name="object 5565"/>
            <p:cNvSpPr/>
            <p:nvPr/>
          </p:nvSpPr>
          <p:spPr>
            <a:xfrm>
              <a:off x="12263793" y="69345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49" y="0"/>
                  </a:moveTo>
                  <a:lnTo>
                    <a:pt x="0" y="444"/>
                  </a:lnTo>
                  <a:lnTo>
                    <a:pt x="419" y="660"/>
                  </a:lnTo>
                  <a:lnTo>
                    <a:pt x="889" y="876"/>
                  </a:lnTo>
                  <a:lnTo>
                    <a:pt x="1320" y="1079"/>
                  </a:lnTo>
                  <a:lnTo>
                    <a:pt x="1193" y="19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6" name="object 5566"/>
            <p:cNvSpPr/>
            <p:nvPr/>
          </p:nvSpPr>
          <p:spPr>
            <a:xfrm>
              <a:off x="12264769" y="695212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850" y="0"/>
                  </a:moveTo>
                  <a:lnTo>
                    <a:pt x="203" y="1282"/>
                  </a:lnTo>
                  <a:lnTo>
                    <a:pt x="0" y="2565"/>
                  </a:lnTo>
                  <a:lnTo>
                    <a:pt x="647" y="3898"/>
                  </a:lnTo>
                  <a:lnTo>
                    <a:pt x="1409" y="4216"/>
                  </a:lnTo>
                  <a:lnTo>
                    <a:pt x="1841" y="4914"/>
                  </a:lnTo>
                  <a:lnTo>
                    <a:pt x="2349" y="5486"/>
                  </a:lnTo>
                  <a:lnTo>
                    <a:pt x="2959" y="4165"/>
                  </a:lnTo>
                  <a:lnTo>
                    <a:pt x="2984" y="2489"/>
                  </a:lnTo>
                  <a:lnTo>
                    <a:pt x="4635" y="1765"/>
                  </a:lnTo>
                  <a:lnTo>
                    <a:pt x="4546" y="1142"/>
                  </a:lnTo>
                  <a:lnTo>
                    <a:pt x="4508" y="838"/>
                  </a:lnTo>
                  <a:lnTo>
                    <a:pt x="4267" y="736"/>
                  </a:lnTo>
                  <a:lnTo>
                    <a:pt x="4051" y="609"/>
                  </a:lnTo>
                  <a:lnTo>
                    <a:pt x="3848" y="507"/>
                  </a:lnTo>
                  <a:lnTo>
                    <a:pt x="3162" y="203"/>
                  </a:lnTo>
                  <a:lnTo>
                    <a:pt x="2387" y="317"/>
                  </a:lnTo>
                  <a:lnTo>
                    <a:pt x="1536" y="115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F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7" name="object 5567"/>
            <p:cNvSpPr/>
            <p:nvPr/>
          </p:nvSpPr>
          <p:spPr>
            <a:xfrm>
              <a:off x="12268167" y="694934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355" y="0"/>
                  </a:moveTo>
                  <a:lnTo>
                    <a:pt x="241" y="253"/>
                  </a:lnTo>
                  <a:lnTo>
                    <a:pt x="114" y="495"/>
                  </a:lnTo>
                  <a:lnTo>
                    <a:pt x="0" y="736"/>
                  </a:lnTo>
                  <a:lnTo>
                    <a:pt x="38" y="1244"/>
                  </a:lnTo>
                  <a:lnTo>
                    <a:pt x="139" y="2273"/>
                  </a:lnTo>
                  <a:lnTo>
                    <a:pt x="342" y="2400"/>
                  </a:lnTo>
                  <a:lnTo>
                    <a:pt x="546" y="2501"/>
                  </a:lnTo>
                  <a:lnTo>
                    <a:pt x="749" y="2628"/>
                  </a:lnTo>
                  <a:lnTo>
                    <a:pt x="850" y="2425"/>
                  </a:lnTo>
                  <a:lnTo>
                    <a:pt x="952" y="2184"/>
                  </a:lnTo>
                  <a:lnTo>
                    <a:pt x="1054" y="1968"/>
                  </a:lnTo>
                  <a:lnTo>
                    <a:pt x="1016" y="1447"/>
                  </a:lnTo>
                  <a:lnTo>
                    <a:pt x="914" y="393"/>
                  </a:lnTo>
                  <a:lnTo>
                    <a:pt x="736" y="25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94A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8" name="object 5568"/>
            <p:cNvSpPr/>
            <p:nvPr/>
          </p:nvSpPr>
          <p:spPr>
            <a:xfrm>
              <a:off x="12266782" y="69479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298" y="0"/>
                  </a:moveTo>
                  <a:lnTo>
                    <a:pt x="1968" y="139"/>
                  </a:lnTo>
                  <a:lnTo>
                    <a:pt x="1651" y="279"/>
                  </a:lnTo>
                  <a:lnTo>
                    <a:pt x="1320" y="419"/>
                  </a:lnTo>
                  <a:lnTo>
                    <a:pt x="1028" y="533"/>
                  </a:lnTo>
                  <a:lnTo>
                    <a:pt x="698" y="673"/>
                  </a:lnTo>
                  <a:lnTo>
                    <a:pt x="381" y="800"/>
                  </a:lnTo>
                  <a:lnTo>
                    <a:pt x="304" y="990"/>
                  </a:lnTo>
                  <a:lnTo>
                    <a:pt x="228" y="1168"/>
                  </a:lnTo>
                  <a:lnTo>
                    <a:pt x="139" y="1333"/>
                  </a:lnTo>
                  <a:lnTo>
                    <a:pt x="0" y="1638"/>
                  </a:lnTo>
                  <a:lnTo>
                    <a:pt x="444" y="1790"/>
                  </a:lnTo>
                  <a:lnTo>
                    <a:pt x="1384" y="2133"/>
                  </a:lnTo>
                  <a:lnTo>
                    <a:pt x="1498" y="1892"/>
                  </a:lnTo>
                  <a:lnTo>
                    <a:pt x="1625" y="1651"/>
                  </a:lnTo>
                  <a:lnTo>
                    <a:pt x="1739" y="1397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E763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69" name="object 5569"/>
            <p:cNvSpPr/>
            <p:nvPr/>
          </p:nvSpPr>
          <p:spPr>
            <a:xfrm>
              <a:off x="12256085" y="695274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16" y="266"/>
                  </a:moveTo>
                  <a:lnTo>
                    <a:pt x="685" y="228"/>
                  </a:lnTo>
                  <a:lnTo>
                    <a:pt x="0" y="203"/>
                  </a:lnTo>
                  <a:lnTo>
                    <a:pt x="38" y="622"/>
                  </a:lnTo>
                  <a:lnTo>
                    <a:pt x="393" y="749"/>
                  </a:lnTo>
                  <a:lnTo>
                    <a:pt x="698" y="914"/>
                  </a:lnTo>
                  <a:lnTo>
                    <a:pt x="800" y="698"/>
                  </a:lnTo>
                  <a:lnTo>
                    <a:pt x="914" y="482"/>
                  </a:lnTo>
                  <a:lnTo>
                    <a:pt x="1016" y="266"/>
                  </a:lnTo>
                  <a:close/>
                </a:path>
                <a:path w="1904" h="1270">
                  <a:moveTo>
                    <a:pt x="1384" y="0"/>
                  </a:moveTo>
                  <a:lnTo>
                    <a:pt x="1016" y="266"/>
                  </a:lnTo>
                  <a:lnTo>
                    <a:pt x="1333" y="26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0" name="object 5570"/>
            <p:cNvSpPr/>
            <p:nvPr/>
          </p:nvSpPr>
          <p:spPr>
            <a:xfrm>
              <a:off x="12267923" y="6951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80" y="0"/>
                  </a:moveTo>
                  <a:lnTo>
                    <a:pt x="241" y="215"/>
                  </a:lnTo>
                  <a:lnTo>
                    <a:pt x="126" y="469"/>
                  </a:lnTo>
                  <a:lnTo>
                    <a:pt x="0" y="711"/>
                  </a:lnTo>
                  <a:lnTo>
                    <a:pt x="241" y="800"/>
                  </a:lnTo>
                  <a:lnTo>
                    <a:pt x="457" y="914"/>
                  </a:lnTo>
                  <a:lnTo>
                    <a:pt x="685" y="1015"/>
                  </a:lnTo>
                  <a:lnTo>
                    <a:pt x="787" y="800"/>
                  </a:lnTo>
                  <a:lnTo>
                    <a:pt x="888" y="571"/>
                  </a:lnTo>
                  <a:lnTo>
                    <a:pt x="990" y="355"/>
                  </a:lnTo>
                  <a:lnTo>
                    <a:pt x="787" y="241"/>
                  </a:lnTo>
                  <a:lnTo>
                    <a:pt x="584" y="11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1" name="object 5571"/>
            <p:cNvSpPr/>
            <p:nvPr/>
          </p:nvSpPr>
          <p:spPr>
            <a:xfrm>
              <a:off x="12264035" y="69429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600" y="0"/>
                  </a:moveTo>
                  <a:lnTo>
                    <a:pt x="0" y="1003"/>
                  </a:lnTo>
                  <a:lnTo>
                    <a:pt x="127" y="2374"/>
                  </a:lnTo>
                  <a:lnTo>
                    <a:pt x="825" y="3873"/>
                  </a:lnTo>
                  <a:lnTo>
                    <a:pt x="1181" y="3340"/>
                  </a:lnTo>
                  <a:lnTo>
                    <a:pt x="1219" y="2324"/>
                  </a:lnTo>
                  <a:lnTo>
                    <a:pt x="2146" y="2540"/>
                  </a:lnTo>
                  <a:lnTo>
                    <a:pt x="2933" y="2743"/>
                  </a:lnTo>
                  <a:lnTo>
                    <a:pt x="2463" y="3517"/>
                  </a:lnTo>
                  <a:lnTo>
                    <a:pt x="2463" y="5448"/>
                  </a:lnTo>
                  <a:lnTo>
                    <a:pt x="2679" y="5575"/>
                  </a:lnTo>
                  <a:lnTo>
                    <a:pt x="3124" y="5803"/>
                  </a:lnTo>
                  <a:lnTo>
                    <a:pt x="3454" y="5689"/>
                  </a:lnTo>
                  <a:lnTo>
                    <a:pt x="3759" y="5549"/>
                  </a:lnTo>
                  <a:lnTo>
                    <a:pt x="4064" y="5435"/>
                  </a:lnTo>
                  <a:lnTo>
                    <a:pt x="4711" y="5143"/>
                  </a:lnTo>
                  <a:lnTo>
                    <a:pt x="5054" y="5029"/>
                  </a:lnTo>
                  <a:lnTo>
                    <a:pt x="5270" y="4622"/>
                  </a:lnTo>
                  <a:lnTo>
                    <a:pt x="5727" y="3822"/>
                  </a:lnTo>
                  <a:lnTo>
                    <a:pt x="5257" y="3048"/>
                  </a:lnTo>
                  <a:lnTo>
                    <a:pt x="4775" y="2286"/>
                  </a:lnTo>
                  <a:lnTo>
                    <a:pt x="4318" y="1536"/>
                  </a:lnTo>
                  <a:lnTo>
                    <a:pt x="3479" y="2095"/>
                  </a:lnTo>
                  <a:lnTo>
                    <a:pt x="2781" y="1574"/>
                  </a:lnTo>
                  <a:lnTo>
                    <a:pt x="2082" y="1244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2" name="object 5572"/>
            <p:cNvSpPr/>
            <p:nvPr/>
          </p:nvSpPr>
          <p:spPr>
            <a:xfrm>
              <a:off x="12264851" y="694524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06" y="0"/>
                  </a:moveTo>
                  <a:lnTo>
                    <a:pt x="368" y="1028"/>
                  </a:lnTo>
                  <a:lnTo>
                    <a:pt x="0" y="1549"/>
                  </a:lnTo>
                  <a:lnTo>
                    <a:pt x="88" y="1892"/>
                  </a:lnTo>
                  <a:lnTo>
                    <a:pt x="165" y="2235"/>
                  </a:lnTo>
                  <a:lnTo>
                    <a:pt x="266" y="2578"/>
                  </a:lnTo>
                  <a:lnTo>
                    <a:pt x="711" y="2768"/>
                  </a:lnTo>
                  <a:lnTo>
                    <a:pt x="1193" y="2933"/>
                  </a:lnTo>
                  <a:lnTo>
                    <a:pt x="1650" y="3136"/>
                  </a:lnTo>
                  <a:lnTo>
                    <a:pt x="1650" y="1193"/>
                  </a:lnTo>
                  <a:lnTo>
                    <a:pt x="2108" y="43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4A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3" name="object 5573"/>
            <p:cNvSpPr/>
            <p:nvPr/>
          </p:nvSpPr>
          <p:spPr>
            <a:xfrm>
              <a:off x="12265119" y="694782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203" y="952"/>
                  </a:lnTo>
                  <a:lnTo>
                    <a:pt x="990" y="1219"/>
                  </a:lnTo>
                  <a:lnTo>
                    <a:pt x="1790" y="1460"/>
                  </a:lnTo>
                  <a:lnTo>
                    <a:pt x="1879" y="1295"/>
                  </a:lnTo>
                  <a:lnTo>
                    <a:pt x="1968" y="1104"/>
                  </a:lnTo>
                  <a:lnTo>
                    <a:pt x="2044" y="914"/>
                  </a:lnTo>
                  <a:lnTo>
                    <a:pt x="1828" y="812"/>
                  </a:lnTo>
                  <a:lnTo>
                    <a:pt x="1600" y="673"/>
                  </a:lnTo>
                  <a:lnTo>
                    <a:pt x="1384" y="558"/>
                  </a:lnTo>
                  <a:lnTo>
                    <a:pt x="927" y="355"/>
                  </a:lnTo>
                  <a:lnTo>
                    <a:pt x="444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4" name="object 5574"/>
            <p:cNvSpPr/>
            <p:nvPr/>
          </p:nvSpPr>
          <p:spPr>
            <a:xfrm>
              <a:off x="12265638" y="69424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55" y="0"/>
                  </a:moveTo>
                  <a:lnTo>
                    <a:pt x="215" y="25"/>
                  </a:lnTo>
                  <a:lnTo>
                    <a:pt x="139" y="165"/>
                  </a:lnTo>
                  <a:lnTo>
                    <a:pt x="50" y="342"/>
                  </a:lnTo>
                  <a:lnTo>
                    <a:pt x="0" y="507"/>
                  </a:lnTo>
                  <a:lnTo>
                    <a:pt x="165" y="914"/>
                  </a:lnTo>
                  <a:lnTo>
                    <a:pt x="317" y="1346"/>
                  </a:lnTo>
                  <a:lnTo>
                    <a:pt x="469" y="1752"/>
                  </a:lnTo>
                  <a:lnTo>
                    <a:pt x="1257" y="1193"/>
                  </a:lnTo>
                  <a:lnTo>
                    <a:pt x="1663" y="901"/>
                  </a:lnTo>
                  <a:lnTo>
                    <a:pt x="1397" y="698"/>
                  </a:lnTo>
                  <a:lnTo>
                    <a:pt x="1117" y="469"/>
                  </a:lnTo>
                  <a:lnTo>
                    <a:pt x="863" y="266"/>
                  </a:lnTo>
                  <a:lnTo>
                    <a:pt x="698" y="165"/>
                  </a:lnTo>
                  <a:lnTo>
                    <a:pt x="520" y="7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5" name="object 5575"/>
            <p:cNvSpPr/>
            <p:nvPr/>
          </p:nvSpPr>
          <p:spPr>
            <a:xfrm>
              <a:off x="12265330" y="6941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58" y="0"/>
                  </a:moveTo>
                  <a:lnTo>
                    <a:pt x="203" y="126"/>
                  </a:lnTo>
                  <a:lnTo>
                    <a:pt x="0" y="520"/>
                  </a:lnTo>
                  <a:lnTo>
                    <a:pt x="177" y="609"/>
                  </a:lnTo>
                  <a:lnTo>
                    <a:pt x="355" y="673"/>
                  </a:lnTo>
                  <a:lnTo>
                    <a:pt x="533" y="749"/>
                  </a:lnTo>
                  <a:lnTo>
                    <a:pt x="660" y="711"/>
                  </a:lnTo>
                  <a:lnTo>
                    <a:pt x="787" y="495"/>
                  </a:lnTo>
                  <a:lnTo>
                    <a:pt x="990" y="6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7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6" name="object 5576"/>
            <p:cNvSpPr/>
            <p:nvPr/>
          </p:nvSpPr>
          <p:spPr>
            <a:xfrm>
              <a:off x="12270568" y="692911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2311" y="5930"/>
                  </a:moveTo>
                  <a:lnTo>
                    <a:pt x="1788" y="6642"/>
                  </a:lnTo>
                  <a:lnTo>
                    <a:pt x="2705" y="7746"/>
                  </a:lnTo>
                  <a:lnTo>
                    <a:pt x="673" y="8381"/>
                  </a:lnTo>
                  <a:lnTo>
                    <a:pt x="1308" y="9474"/>
                  </a:lnTo>
                  <a:lnTo>
                    <a:pt x="1892" y="11239"/>
                  </a:lnTo>
                  <a:lnTo>
                    <a:pt x="1041" y="12014"/>
                  </a:lnTo>
                  <a:lnTo>
                    <a:pt x="0" y="12318"/>
                  </a:lnTo>
                  <a:lnTo>
                    <a:pt x="2019" y="14033"/>
                  </a:lnTo>
                  <a:lnTo>
                    <a:pt x="2705" y="13931"/>
                  </a:lnTo>
                  <a:lnTo>
                    <a:pt x="4813" y="9817"/>
                  </a:lnTo>
                  <a:lnTo>
                    <a:pt x="5071" y="6997"/>
                  </a:lnTo>
                  <a:lnTo>
                    <a:pt x="3492" y="6997"/>
                  </a:lnTo>
                  <a:lnTo>
                    <a:pt x="2311" y="5930"/>
                  </a:lnTo>
                  <a:close/>
                </a:path>
                <a:path w="17145" h="14604">
                  <a:moveTo>
                    <a:pt x="13486" y="5118"/>
                  </a:moveTo>
                  <a:lnTo>
                    <a:pt x="11849" y="5118"/>
                  </a:lnTo>
                  <a:lnTo>
                    <a:pt x="14643" y="6172"/>
                  </a:lnTo>
                  <a:lnTo>
                    <a:pt x="15288" y="8381"/>
                  </a:lnTo>
                  <a:lnTo>
                    <a:pt x="15291" y="8813"/>
                  </a:lnTo>
                  <a:lnTo>
                    <a:pt x="14922" y="9093"/>
                  </a:lnTo>
                  <a:lnTo>
                    <a:pt x="14401" y="9220"/>
                  </a:lnTo>
                  <a:lnTo>
                    <a:pt x="13474" y="9740"/>
                  </a:lnTo>
                  <a:lnTo>
                    <a:pt x="13411" y="11277"/>
                  </a:lnTo>
                  <a:lnTo>
                    <a:pt x="13969" y="11531"/>
                  </a:lnTo>
                  <a:lnTo>
                    <a:pt x="14693" y="11645"/>
                  </a:lnTo>
                  <a:lnTo>
                    <a:pt x="13995" y="13080"/>
                  </a:lnTo>
                  <a:lnTo>
                    <a:pt x="15151" y="12788"/>
                  </a:lnTo>
                  <a:lnTo>
                    <a:pt x="15878" y="11239"/>
                  </a:lnTo>
                  <a:lnTo>
                    <a:pt x="16841" y="9093"/>
                  </a:lnTo>
                  <a:lnTo>
                    <a:pt x="16911" y="8737"/>
                  </a:lnTo>
                  <a:lnTo>
                    <a:pt x="16255" y="7848"/>
                  </a:lnTo>
                  <a:lnTo>
                    <a:pt x="15899" y="6635"/>
                  </a:lnTo>
                  <a:lnTo>
                    <a:pt x="13817" y="5626"/>
                  </a:lnTo>
                  <a:lnTo>
                    <a:pt x="13486" y="5118"/>
                  </a:lnTo>
                  <a:close/>
                </a:path>
                <a:path w="17145" h="14604">
                  <a:moveTo>
                    <a:pt x="9921" y="6489"/>
                  </a:moveTo>
                  <a:lnTo>
                    <a:pt x="5118" y="6489"/>
                  </a:lnTo>
                  <a:lnTo>
                    <a:pt x="9397" y="7226"/>
                  </a:lnTo>
                  <a:lnTo>
                    <a:pt x="9804" y="6578"/>
                  </a:lnTo>
                  <a:close/>
                </a:path>
                <a:path w="17145" h="14604">
                  <a:moveTo>
                    <a:pt x="2247" y="368"/>
                  </a:moveTo>
                  <a:lnTo>
                    <a:pt x="2222" y="2374"/>
                  </a:lnTo>
                  <a:lnTo>
                    <a:pt x="1168" y="4686"/>
                  </a:lnTo>
                  <a:lnTo>
                    <a:pt x="3831" y="5626"/>
                  </a:lnTo>
                  <a:lnTo>
                    <a:pt x="3882" y="5930"/>
                  </a:lnTo>
                  <a:lnTo>
                    <a:pt x="3492" y="6997"/>
                  </a:lnTo>
                  <a:lnTo>
                    <a:pt x="5071" y="6997"/>
                  </a:lnTo>
                  <a:lnTo>
                    <a:pt x="5118" y="6489"/>
                  </a:lnTo>
                  <a:lnTo>
                    <a:pt x="9921" y="6489"/>
                  </a:lnTo>
                  <a:lnTo>
                    <a:pt x="10407" y="6134"/>
                  </a:lnTo>
                  <a:lnTo>
                    <a:pt x="7454" y="6134"/>
                  </a:lnTo>
                  <a:lnTo>
                    <a:pt x="6959" y="5689"/>
                  </a:lnTo>
                  <a:lnTo>
                    <a:pt x="6400" y="3619"/>
                  </a:lnTo>
                  <a:lnTo>
                    <a:pt x="7168" y="3441"/>
                  </a:lnTo>
                  <a:lnTo>
                    <a:pt x="3657" y="3441"/>
                  </a:lnTo>
                  <a:lnTo>
                    <a:pt x="3911" y="1689"/>
                  </a:lnTo>
                  <a:lnTo>
                    <a:pt x="4025" y="419"/>
                  </a:lnTo>
                  <a:lnTo>
                    <a:pt x="2247" y="368"/>
                  </a:lnTo>
                  <a:close/>
                </a:path>
                <a:path w="17145" h="14604">
                  <a:moveTo>
                    <a:pt x="12843" y="3225"/>
                  </a:moveTo>
                  <a:lnTo>
                    <a:pt x="8750" y="3225"/>
                  </a:lnTo>
                  <a:lnTo>
                    <a:pt x="8496" y="4178"/>
                  </a:lnTo>
                  <a:lnTo>
                    <a:pt x="9194" y="5397"/>
                  </a:lnTo>
                  <a:lnTo>
                    <a:pt x="7861" y="5943"/>
                  </a:lnTo>
                  <a:lnTo>
                    <a:pt x="7454" y="6134"/>
                  </a:lnTo>
                  <a:lnTo>
                    <a:pt x="10407" y="6134"/>
                  </a:lnTo>
                  <a:lnTo>
                    <a:pt x="11849" y="5118"/>
                  </a:lnTo>
                  <a:lnTo>
                    <a:pt x="13486" y="5118"/>
                  </a:lnTo>
                  <a:lnTo>
                    <a:pt x="13296" y="4825"/>
                  </a:lnTo>
                  <a:lnTo>
                    <a:pt x="12843" y="3225"/>
                  </a:lnTo>
                  <a:close/>
                </a:path>
                <a:path w="17145" h="14604">
                  <a:moveTo>
                    <a:pt x="5054" y="2082"/>
                  </a:moveTo>
                  <a:lnTo>
                    <a:pt x="3657" y="3441"/>
                  </a:lnTo>
                  <a:lnTo>
                    <a:pt x="7168" y="3441"/>
                  </a:lnTo>
                  <a:lnTo>
                    <a:pt x="7442" y="3378"/>
                  </a:lnTo>
                  <a:lnTo>
                    <a:pt x="8750" y="3225"/>
                  </a:lnTo>
                  <a:lnTo>
                    <a:pt x="12843" y="3225"/>
                  </a:lnTo>
                  <a:lnTo>
                    <a:pt x="12566" y="2247"/>
                  </a:lnTo>
                  <a:lnTo>
                    <a:pt x="6769" y="2247"/>
                  </a:lnTo>
                  <a:lnTo>
                    <a:pt x="5054" y="2082"/>
                  </a:lnTo>
                  <a:close/>
                </a:path>
                <a:path w="17145" h="14604">
                  <a:moveTo>
                    <a:pt x="8496" y="0"/>
                  </a:moveTo>
                  <a:lnTo>
                    <a:pt x="7658" y="228"/>
                  </a:lnTo>
                  <a:lnTo>
                    <a:pt x="6769" y="2247"/>
                  </a:lnTo>
                  <a:lnTo>
                    <a:pt x="12566" y="2247"/>
                  </a:lnTo>
                  <a:lnTo>
                    <a:pt x="12418" y="1727"/>
                  </a:lnTo>
                  <a:lnTo>
                    <a:pt x="9969" y="1727"/>
                  </a:lnTo>
                  <a:lnTo>
                    <a:pt x="8665" y="228"/>
                  </a:lnTo>
                  <a:lnTo>
                    <a:pt x="8496" y="0"/>
                  </a:lnTo>
                  <a:close/>
                </a:path>
                <a:path w="17145" h="14604">
                  <a:moveTo>
                    <a:pt x="12407" y="1689"/>
                  </a:moveTo>
                  <a:lnTo>
                    <a:pt x="9969" y="1727"/>
                  </a:lnTo>
                  <a:lnTo>
                    <a:pt x="12418" y="1727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7" name="object 5577"/>
            <p:cNvSpPr/>
            <p:nvPr/>
          </p:nvSpPr>
          <p:spPr>
            <a:xfrm>
              <a:off x="12268357" y="6934239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79" h="13334">
                  <a:moveTo>
                    <a:pt x="8447" y="12192"/>
                  </a:moveTo>
                  <a:lnTo>
                    <a:pt x="6063" y="12192"/>
                  </a:lnTo>
                  <a:lnTo>
                    <a:pt x="7511" y="12839"/>
                  </a:lnTo>
                  <a:lnTo>
                    <a:pt x="8070" y="12954"/>
                  </a:lnTo>
                  <a:lnTo>
                    <a:pt x="8616" y="12509"/>
                  </a:lnTo>
                  <a:lnTo>
                    <a:pt x="8447" y="12192"/>
                  </a:lnTo>
                  <a:close/>
                </a:path>
                <a:path w="17779" h="13334">
                  <a:moveTo>
                    <a:pt x="8129" y="11404"/>
                  </a:moveTo>
                  <a:lnTo>
                    <a:pt x="4285" y="11404"/>
                  </a:lnTo>
                  <a:lnTo>
                    <a:pt x="4882" y="12446"/>
                  </a:lnTo>
                  <a:lnTo>
                    <a:pt x="6063" y="12192"/>
                  </a:lnTo>
                  <a:lnTo>
                    <a:pt x="8447" y="12192"/>
                  </a:lnTo>
                  <a:lnTo>
                    <a:pt x="8191" y="11709"/>
                  </a:lnTo>
                  <a:lnTo>
                    <a:pt x="8129" y="11404"/>
                  </a:lnTo>
                  <a:close/>
                </a:path>
                <a:path w="17779" h="13334">
                  <a:moveTo>
                    <a:pt x="450" y="6388"/>
                  </a:moveTo>
                  <a:lnTo>
                    <a:pt x="107" y="6692"/>
                  </a:lnTo>
                  <a:lnTo>
                    <a:pt x="0" y="6896"/>
                  </a:lnTo>
                  <a:lnTo>
                    <a:pt x="285" y="7137"/>
                  </a:lnTo>
                  <a:lnTo>
                    <a:pt x="374" y="7454"/>
                  </a:lnTo>
                  <a:lnTo>
                    <a:pt x="208" y="7861"/>
                  </a:lnTo>
                  <a:lnTo>
                    <a:pt x="450" y="9156"/>
                  </a:lnTo>
                  <a:lnTo>
                    <a:pt x="2367" y="9448"/>
                  </a:lnTo>
                  <a:lnTo>
                    <a:pt x="2101" y="11049"/>
                  </a:lnTo>
                  <a:lnTo>
                    <a:pt x="2228" y="11188"/>
                  </a:lnTo>
                  <a:lnTo>
                    <a:pt x="2533" y="11417"/>
                  </a:lnTo>
                  <a:lnTo>
                    <a:pt x="3358" y="11709"/>
                  </a:lnTo>
                  <a:lnTo>
                    <a:pt x="4285" y="11404"/>
                  </a:lnTo>
                  <a:lnTo>
                    <a:pt x="8129" y="11404"/>
                  </a:lnTo>
                  <a:lnTo>
                    <a:pt x="8705" y="10160"/>
                  </a:lnTo>
                  <a:lnTo>
                    <a:pt x="6814" y="8902"/>
                  </a:lnTo>
                  <a:lnTo>
                    <a:pt x="4222" y="8902"/>
                  </a:lnTo>
                  <a:lnTo>
                    <a:pt x="2202" y="7200"/>
                  </a:lnTo>
                  <a:lnTo>
                    <a:pt x="1034" y="6642"/>
                  </a:lnTo>
                  <a:lnTo>
                    <a:pt x="450" y="6388"/>
                  </a:lnTo>
                  <a:close/>
                </a:path>
                <a:path w="17779" h="13334">
                  <a:moveTo>
                    <a:pt x="7333" y="1384"/>
                  </a:moveTo>
                  <a:lnTo>
                    <a:pt x="7028" y="4699"/>
                  </a:lnTo>
                  <a:lnTo>
                    <a:pt x="4920" y="8801"/>
                  </a:lnTo>
                  <a:lnTo>
                    <a:pt x="4222" y="8902"/>
                  </a:lnTo>
                  <a:lnTo>
                    <a:pt x="6814" y="8902"/>
                  </a:lnTo>
                  <a:lnTo>
                    <a:pt x="6355" y="8597"/>
                  </a:lnTo>
                  <a:lnTo>
                    <a:pt x="7263" y="7454"/>
                  </a:lnTo>
                  <a:lnTo>
                    <a:pt x="7270" y="5918"/>
                  </a:lnTo>
                  <a:lnTo>
                    <a:pt x="9247" y="5918"/>
                  </a:lnTo>
                  <a:lnTo>
                    <a:pt x="9479" y="5664"/>
                  </a:lnTo>
                  <a:lnTo>
                    <a:pt x="9657" y="5245"/>
                  </a:lnTo>
                  <a:lnTo>
                    <a:pt x="9924" y="5118"/>
                  </a:lnTo>
                  <a:lnTo>
                    <a:pt x="10437" y="5118"/>
                  </a:lnTo>
                  <a:lnTo>
                    <a:pt x="10775" y="4699"/>
                  </a:lnTo>
                  <a:lnTo>
                    <a:pt x="10851" y="3568"/>
                  </a:lnTo>
                  <a:lnTo>
                    <a:pt x="11956" y="3517"/>
                  </a:lnTo>
                  <a:lnTo>
                    <a:pt x="12616" y="3149"/>
                  </a:lnTo>
                  <a:lnTo>
                    <a:pt x="12959" y="2984"/>
                  </a:lnTo>
                  <a:lnTo>
                    <a:pt x="14436" y="2108"/>
                  </a:lnTo>
                  <a:lnTo>
                    <a:pt x="11613" y="2108"/>
                  </a:lnTo>
                  <a:lnTo>
                    <a:pt x="7333" y="1384"/>
                  </a:lnTo>
                  <a:close/>
                </a:path>
                <a:path w="17779" h="13334">
                  <a:moveTo>
                    <a:pt x="9247" y="5918"/>
                  </a:moveTo>
                  <a:lnTo>
                    <a:pt x="7270" y="5918"/>
                  </a:lnTo>
                  <a:lnTo>
                    <a:pt x="8362" y="6007"/>
                  </a:lnTo>
                  <a:lnTo>
                    <a:pt x="8933" y="6261"/>
                  </a:lnTo>
                  <a:lnTo>
                    <a:pt x="9247" y="5918"/>
                  </a:lnTo>
                  <a:close/>
                </a:path>
                <a:path w="17779" h="13334">
                  <a:moveTo>
                    <a:pt x="10358" y="5217"/>
                  </a:moveTo>
                  <a:close/>
                </a:path>
                <a:path w="17779" h="13334">
                  <a:moveTo>
                    <a:pt x="10437" y="5118"/>
                  </a:moveTo>
                  <a:lnTo>
                    <a:pt x="9924" y="5118"/>
                  </a:lnTo>
                  <a:lnTo>
                    <a:pt x="10358" y="5217"/>
                  </a:lnTo>
                  <a:close/>
                </a:path>
                <a:path w="17779" h="13334">
                  <a:moveTo>
                    <a:pt x="17035" y="1651"/>
                  </a:moveTo>
                  <a:lnTo>
                    <a:pt x="15207" y="1651"/>
                  </a:lnTo>
                  <a:lnTo>
                    <a:pt x="16617" y="4102"/>
                  </a:lnTo>
                  <a:lnTo>
                    <a:pt x="17125" y="3987"/>
                  </a:lnTo>
                  <a:lnTo>
                    <a:pt x="17607" y="3619"/>
                  </a:lnTo>
                  <a:lnTo>
                    <a:pt x="17035" y="1651"/>
                  </a:lnTo>
                  <a:close/>
                </a:path>
                <a:path w="17779" h="13334">
                  <a:moveTo>
                    <a:pt x="14064" y="0"/>
                  </a:moveTo>
                  <a:lnTo>
                    <a:pt x="12007" y="1460"/>
                  </a:lnTo>
                  <a:lnTo>
                    <a:pt x="11613" y="2108"/>
                  </a:lnTo>
                  <a:lnTo>
                    <a:pt x="14436" y="2108"/>
                  </a:lnTo>
                  <a:lnTo>
                    <a:pt x="15207" y="1651"/>
                  </a:lnTo>
                  <a:lnTo>
                    <a:pt x="17035" y="1651"/>
                  </a:lnTo>
                  <a:lnTo>
                    <a:pt x="16858" y="1041"/>
                  </a:lnTo>
                  <a:lnTo>
                    <a:pt x="14064" y="0"/>
                  </a:lnTo>
                  <a:close/>
                </a:path>
              </a:pathLst>
            </a:custGeom>
            <a:solidFill>
              <a:srgbClr val="EE2C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8" name="object 5578"/>
            <p:cNvSpPr/>
            <p:nvPr/>
          </p:nvSpPr>
          <p:spPr>
            <a:xfrm>
              <a:off x="12266510" y="694094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143" y="0"/>
                  </a:moveTo>
                  <a:lnTo>
                    <a:pt x="698" y="584"/>
                  </a:lnTo>
                  <a:lnTo>
                    <a:pt x="215" y="1346"/>
                  </a:lnTo>
                  <a:lnTo>
                    <a:pt x="0" y="1752"/>
                  </a:lnTo>
                  <a:lnTo>
                    <a:pt x="787" y="2374"/>
                  </a:lnTo>
                  <a:lnTo>
                    <a:pt x="1841" y="3505"/>
                  </a:lnTo>
                  <a:lnTo>
                    <a:pt x="2339" y="4343"/>
                  </a:lnTo>
                  <a:lnTo>
                    <a:pt x="3251" y="5791"/>
                  </a:lnTo>
                  <a:lnTo>
                    <a:pt x="3492" y="5334"/>
                  </a:lnTo>
                  <a:lnTo>
                    <a:pt x="3708" y="4826"/>
                  </a:lnTo>
                  <a:lnTo>
                    <a:pt x="3949" y="4343"/>
                  </a:lnTo>
                  <a:lnTo>
                    <a:pt x="4216" y="2743"/>
                  </a:lnTo>
                  <a:lnTo>
                    <a:pt x="2286" y="2451"/>
                  </a:lnTo>
                  <a:lnTo>
                    <a:pt x="2057" y="1155"/>
                  </a:lnTo>
                  <a:lnTo>
                    <a:pt x="1765" y="876"/>
                  </a:lnTo>
                  <a:lnTo>
                    <a:pt x="1651" y="546"/>
                  </a:lnTo>
                  <a:lnTo>
                    <a:pt x="1791" y="184"/>
                  </a:lnTo>
                  <a:lnTo>
                    <a:pt x="1358" y="7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FC5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79" name="object 5579"/>
            <p:cNvSpPr/>
            <p:nvPr/>
          </p:nvSpPr>
          <p:spPr>
            <a:xfrm>
              <a:off x="12269168" y="693797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304" y="520"/>
                  </a:lnTo>
                  <a:lnTo>
                    <a:pt x="0" y="1168"/>
                  </a:lnTo>
                  <a:lnTo>
                    <a:pt x="1638" y="825"/>
                  </a:lnTo>
                  <a:lnTo>
                    <a:pt x="1689" y="2425"/>
                  </a:lnTo>
                  <a:lnTo>
                    <a:pt x="2438" y="3162"/>
                  </a:lnTo>
                  <a:lnTo>
                    <a:pt x="3289" y="2400"/>
                  </a:lnTo>
                  <a:lnTo>
                    <a:pt x="3022" y="1511"/>
                  </a:lnTo>
                  <a:lnTo>
                    <a:pt x="2705" y="622"/>
                  </a:lnTo>
                  <a:lnTo>
                    <a:pt x="1993" y="419"/>
                  </a:lnTo>
                  <a:lnTo>
                    <a:pt x="1295" y="20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386A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0" name="object 5580"/>
            <p:cNvSpPr/>
            <p:nvPr/>
          </p:nvSpPr>
          <p:spPr>
            <a:xfrm>
              <a:off x="12266007" y="69413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38" y="0"/>
                  </a:moveTo>
                  <a:lnTo>
                    <a:pt x="546" y="76"/>
                  </a:lnTo>
                  <a:lnTo>
                    <a:pt x="304" y="393"/>
                  </a:lnTo>
                  <a:lnTo>
                    <a:pt x="203" y="622"/>
                  </a:lnTo>
                  <a:lnTo>
                    <a:pt x="114" y="838"/>
                  </a:lnTo>
                  <a:lnTo>
                    <a:pt x="0" y="1041"/>
                  </a:lnTo>
                  <a:lnTo>
                    <a:pt x="330" y="1231"/>
                  </a:lnTo>
                  <a:lnTo>
                    <a:pt x="495" y="1333"/>
                  </a:lnTo>
                  <a:lnTo>
                    <a:pt x="736" y="939"/>
                  </a:lnTo>
                  <a:lnTo>
                    <a:pt x="952" y="546"/>
                  </a:lnTo>
                  <a:lnTo>
                    <a:pt x="1193" y="17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F35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1" name="object 5581"/>
            <p:cNvSpPr/>
            <p:nvPr/>
          </p:nvSpPr>
          <p:spPr>
            <a:xfrm>
              <a:off x="12267650" y="69405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11" y="0"/>
                  </a:moveTo>
                  <a:lnTo>
                    <a:pt x="304" y="25"/>
                  </a:lnTo>
                  <a:lnTo>
                    <a:pt x="0" y="393"/>
                  </a:lnTo>
                  <a:lnTo>
                    <a:pt x="215" y="457"/>
                  </a:lnTo>
                  <a:lnTo>
                    <a:pt x="444" y="533"/>
                  </a:lnTo>
                  <a:lnTo>
                    <a:pt x="685" y="584"/>
                  </a:lnTo>
                  <a:lnTo>
                    <a:pt x="812" y="380"/>
                  </a:lnTo>
                  <a:lnTo>
                    <a:pt x="1143" y="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2" name="object 5582"/>
            <p:cNvSpPr/>
            <p:nvPr/>
          </p:nvSpPr>
          <p:spPr>
            <a:xfrm>
              <a:off x="12267468" y="693723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533" y="0"/>
                  </a:moveTo>
                  <a:lnTo>
                    <a:pt x="292" y="101"/>
                  </a:lnTo>
                  <a:lnTo>
                    <a:pt x="0" y="355"/>
                  </a:lnTo>
                  <a:lnTo>
                    <a:pt x="241" y="469"/>
                  </a:lnTo>
                  <a:lnTo>
                    <a:pt x="457" y="507"/>
                  </a:lnTo>
                  <a:lnTo>
                    <a:pt x="698" y="457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3" name="object 5583"/>
            <p:cNvSpPr/>
            <p:nvPr/>
          </p:nvSpPr>
          <p:spPr>
            <a:xfrm>
              <a:off x="12268729" y="69379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015" y="0"/>
                  </a:moveTo>
                  <a:lnTo>
                    <a:pt x="342" y="50"/>
                  </a:lnTo>
                  <a:lnTo>
                    <a:pt x="0" y="63"/>
                  </a:lnTo>
                  <a:lnTo>
                    <a:pt x="749" y="507"/>
                  </a:lnTo>
                  <a:lnTo>
                    <a:pt x="939" y="152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4" name="object 5584"/>
            <p:cNvSpPr/>
            <p:nvPr/>
          </p:nvSpPr>
          <p:spPr>
            <a:xfrm>
              <a:off x="12263565" y="6950951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1917" y="8369"/>
                  </a:moveTo>
                  <a:lnTo>
                    <a:pt x="1054" y="8013"/>
                  </a:lnTo>
                  <a:lnTo>
                    <a:pt x="406" y="8242"/>
                  </a:lnTo>
                  <a:lnTo>
                    <a:pt x="0" y="9080"/>
                  </a:lnTo>
                  <a:lnTo>
                    <a:pt x="1016" y="9842"/>
                  </a:lnTo>
                  <a:lnTo>
                    <a:pt x="1295" y="8636"/>
                  </a:lnTo>
                  <a:lnTo>
                    <a:pt x="1917" y="8369"/>
                  </a:lnTo>
                  <a:close/>
                </a:path>
                <a:path w="9525" h="10159">
                  <a:moveTo>
                    <a:pt x="3619" y="8356"/>
                  </a:moveTo>
                  <a:lnTo>
                    <a:pt x="3060" y="8089"/>
                  </a:lnTo>
                  <a:lnTo>
                    <a:pt x="2514" y="7962"/>
                  </a:lnTo>
                  <a:lnTo>
                    <a:pt x="1968" y="8356"/>
                  </a:lnTo>
                  <a:lnTo>
                    <a:pt x="2514" y="8597"/>
                  </a:lnTo>
                  <a:lnTo>
                    <a:pt x="3060" y="8712"/>
                  </a:lnTo>
                  <a:lnTo>
                    <a:pt x="3619" y="8356"/>
                  </a:lnTo>
                  <a:close/>
                </a:path>
                <a:path w="9525" h="10159">
                  <a:moveTo>
                    <a:pt x="8902" y="5194"/>
                  </a:moveTo>
                  <a:lnTo>
                    <a:pt x="8724" y="3771"/>
                  </a:lnTo>
                  <a:lnTo>
                    <a:pt x="8674" y="2552"/>
                  </a:lnTo>
                  <a:lnTo>
                    <a:pt x="6705" y="2540"/>
                  </a:lnTo>
                  <a:lnTo>
                    <a:pt x="7632" y="1473"/>
                  </a:lnTo>
                  <a:lnTo>
                    <a:pt x="7975" y="622"/>
                  </a:lnTo>
                  <a:lnTo>
                    <a:pt x="7518" y="406"/>
                  </a:lnTo>
                  <a:lnTo>
                    <a:pt x="7073" y="215"/>
                  </a:lnTo>
                  <a:lnTo>
                    <a:pt x="6654" y="0"/>
                  </a:lnTo>
                  <a:lnTo>
                    <a:pt x="6426" y="444"/>
                  </a:lnTo>
                  <a:lnTo>
                    <a:pt x="6223" y="901"/>
                  </a:lnTo>
                  <a:lnTo>
                    <a:pt x="6108" y="1104"/>
                  </a:lnTo>
                  <a:lnTo>
                    <a:pt x="6019" y="1346"/>
                  </a:lnTo>
                  <a:lnTo>
                    <a:pt x="5715" y="2006"/>
                  </a:lnTo>
                  <a:lnTo>
                    <a:pt x="5753" y="2324"/>
                  </a:lnTo>
                  <a:lnTo>
                    <a:pt x="5918" y="2908"/>
                  </a:lnTo>
                  <a:lnTo>
                    <a:pt x="4178" y="3670"/>
                  </a:lnTo>
                  <a:lnTo>
                    <a:pt x="4165" y="5346"/>
                  </a:lnTo>
                  <a:lnTo>
                    <a:pt x="3556" y="6654"/>
                  </a:lnTo>
                  <a:lnTo>
                    <a:pt x="4013" y="7962"/>
                  </a:lnTo>
                  <a:lnTo>
                    <a:pt x="4267" y="8610"/>
                  </a:lnTo>
                  <a:lnTo>
                    <a:pt x="4660" y="8788"/>
                  </a:lnTo>
                  <a:lnTo>
                    <a:pt x="4851" y="8890"/>
                  </a:lnTo>
                  <a:lnTo>
                    <a:pt x="5676" y="7772"/>
                  </a:lnTo>
                  <a:lnTo>
                    <a:pt x="5918" y="6273"/>
                  </a:lnTo>
                  <a:lnTo>
                    <a:pt x="7531" y="5702"/>
                  </a:lnTo>
                  <a:lnTo>
                    <a:pt x="8902" y="5194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5" name="object 5585"/>
            <p:cNvSpPr/>
            <p:nvPr/>
          </p:nvSpPr>
          <p:spPr>
            <a:xfrm>
              <a:off x="12272772" y="696290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495" y="2438"/>
                  </a:moveTo>
                  <a:lnTo>
                    <a:pt x="190" y="2413"/>
                  </a:lnTo>
                  <a:lnTo>
                    <a:pt x="0" y="2540"/>
                  </a:lnTo>
                  <a:lnTo>
                    <a:pt x="25" y="2781"/>
                  </a:lnTo>
                  <a:lnTo>
                    <a:pt x="127" y="2997"/>
                  </a:lnTo>
                  <a:lnTo>
                    <a:pt x="393" y="2667"/>
                  </a:lnTo>
                  <a:lnTo>
                    <a:pt x="495" y="2438"/>
                  </a:lnTo>
                  <a:close/>
                </a:path>
                <a:path w="5715" h="4445">
                  <a:moveTo>
                    <a:pt x="4699" y="317"/>
                  </a:moveTo>
                  <a:lnTo>
                    <a:pt x="4356" y="203"/>
                  </a:lnTo>
                  <a:lnTo>
                    <a:pt x="4038" y="0"/>
                  </a:lnTo>
                  <a:lnTo>
                    <a:pt x="3695" y="266"/>
                  </a:lnTo>
                  <a:lnTo>
                    <a:pt x="4394" y="1003"/>
                  </a:lnTo>
                  <a:lnTo>
                    <a:pt x="4495" y="762"/>
                  </a:lnTo>
                  <a:lnTo>
                    <a:pt x="4597" y="558"/>
                  </a:lnTo>
                  <a:lnTo>
                    <a:pt x="4699" y="317"/>
                  </a:lnTo>
                  <a:close/>
                </a:path>
                <a:path w="5715" h="4445">
                  <a:moveTo>
                    <a:pt x="4813" y="3632"/>
                  </a:moveTo>
                  <a:lnTo>
                    <a:pt x="4572" y="3505"/>
                  </a:lnTo>
                  <a:lnTo>
                    <a:pt x="4368" y="3403"/>
                  </a:lnTo>
                  <a:lnTo>
                    <a:pt x="4127" y="3289"/>
                  </a:lnTo>
                  <a:lnTo>
                    <a:pt x="4178" y="3771"/>
                  </a:lnTo>
                  <a:lnTo>
                    <a:pt x="4419" y="3886"/>
                  </a:lnTo>
                  <a:lnTo>
                    <a:pt x="4813" y="3632"/>
                  </a:lnTo>
                  <a:close/>
                </a:path>
                <a:path w="5715" h="4445">
                  <a:moveTo>
                    <a:pt x="5181" y="3327"/>
                  </a:moveTo>
                  <a:lnTo>
                    <a:pt x="4800" y="3606"/>
                  </a:lnTo>
                  <a:lnTo>
                    <a:pt x="4927" y="3606"/>
                  </a:lnTo>
                  <a:lnTo>
                    <a:pt x="5130" y="3619"/>
                  </a:lnTo>
                  <a:lnTo>
                    <a:pt x="5181" y="3327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6" name="object 5586"/>
            <p:cNvSpPr/>
            <p:nvPr/>
          </p:nvSpPr>
          <p:spPr>
            <a:xfrm>
              <a:off x="12281267" y="688254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435" y="0"/>
                  </a:moveTo>
                  <a:lnTo>
                    <a:pt x="0" y="647"/>
                  </a:lnTo>
                  <a:lnTo>
                    <a:pt x="114" y="965"/>
                  </a:lnTo>
                  <a:lnTo>
                    <a:pt x="241" y="1295"/>
                  </a:lnTo>
                  <a:lnTo>
                    <a:pt x="355" y="1638"/>
                  </a:lnTo>
                  <a:lnTo>
                    <a:pt x="1447" y="1384"/>
                  </a:lnTo>
                  <a:lnTo>
                    <a:pt x="2552" y="2108"/>
                  </a:lnTo>
                  <a:lnTo>
                    <a:pt x="3644" y="1511"/>
                  </a:lnTo>
                  <a:lnTo>
                    <a:pt x="2451" y="115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7" name="object 5587"/>
            <p:cNvSpPr/>
            <p:nvPr/>
          </p:nvSpPr>
          <p:spPr>
            <a:xfrm>
              <a:off x="12260192" y="687887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06" y="0"/>
                  </a:moveTo>
                  <a:lnTo>
                    <a:pt x="863" y="965"/>
                  </a:lnTo>
                  <a:lnTo>
                    <a:pt x="0" y="1816"/>
                  </a:lnTo>
                  <a:lnTo>
                    <a:pt x="647" y="2984"/>
                  </a:lnTo>
                  <a:lnTo>
                    <a:pt x="965" y="2006"/>
                  </a:lnTo>
                  <a:lnTo>
                    <a:pt x="1841" y="114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8" name="object 5588"/>
            <p:cNvSpPr/>
            <p:nvPr/>
          </p:nvSpPr>
          <p:spPr>
            <a:xfrm>
              <a:off x="12267300" y="68781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03"/>
                  </a:lnTo>
                  <a:lnTo>
                    <a:pt x="355" y="19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89" name="object 5589"/>
            <p:cNvSpPr/>
            <p:nvPr/>
          </p:nvSpPr>
          <p:spPr>
            <a:xfrm>
              <a:off x="12293374" y="689423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22" y="0"/>
                  </a:moveTo>
                  <a:lnTo>
                    <a:pt x="330" y="63"/>
                  </a:lnTo>
                  <a:lnTo>
                    <a:pt x="101" y="63"/>
                  </a:lnTo>
                  <a:lnTo>
                    <a:pt x="101" y="279"/>
                  </a:lnTo>
                  <a:lnTo>
                    <a:pt x="0" y="596"/>
                  </a:lnTo>
                  <a:lnTo>
                    <a:pt x="215" y="825"/>
                  </a:lnTo>
                  <a:lnTo>
                    <a:pt x="520" y="749"/>
                  </a:lnTo>
                  <a:lnTo>
                    <a:pt x="761" y="762"/>
                  </a:lnTo>
                  <a:lnTo>
                    <a:pt x="761" y="520"/>
                  </a:lnTo>
                  <a:lnTo>
                    <a:pt x="863" y="228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F436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0" name="object 5590"/>
            <p:cNvSpPr/>
            <p:nvPr/>
          </p:nvSpPr>
          <p:spPr>
            <a:xfrm>
              <a:off x="12286290" y="689798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68" y="0"/>
                  </a:moveTo>
                  <a:lnTo>
                    <a:pt x="114" y="342"/>
                  </a:lnTo>
                  <a:lnTo>
                    <a:pt x="0" y="546"/>
                  </a:lnTo>
                  <a:lnTo>
                    <a:pt x="469" y="711"/>
                  </a:lnTo>
                  <a:lnTo>
                    <a:pt x="965" y="901"/>
                  </a:lnTo>
                  <a:lnTo>
                    <a:pt x="1422" y="1104"/>
                  </a:lnTo>
                  <a:lnTo>
                    <a:pt x="1511" y="863"/>
                  </a:lnTo>
                  <a:lnTo>
                    <a:pt x="1701" y="457"/>
                  </a:lnTo>
                  <a:close/>
                </a:path>
              </a:pathLst>
            </a:custGeom>
            <a:solidFill>
              <a:srgbClr val="F04D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1" name="object 5591"/>
            <p:cNvSpPr/>
            <p:nvPr/>
          </p:nvSpPr>
          <p:spPr>
            <a:xfrm>
              <a:off x="12293346" y="68839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536" y="711"/>
                  </a:moveTo>
                  <a:lnTo>
                    <a:pt x="1282" y="304"/>
                  </a:lnTo>
                  <a:lnTo>
                    <a:pt x="1181" y="152"/>
                  </a:lnTo>
                  <a:lnTo>
                    <a:pt x="1104" y="0"/>
                  </a:lnTo>
                  <a:lnTo>
                    <a:pt x="838" y="177"/>
                  </a:lnTo>
                  <a:lnTo>
                    <a:pt x="546" y="355"/>
                  </a:lnTo>
                  <a:lnTo>
                    <a:pt x="304" y="546"/>
                  </a:lnTo>
                  <a:lnTo>
                    <a:pt x="0" y="825"/>
                  </a:lnTo>
                  <a:lnTo>
                    <a:pt x="482" y="850"/>
                  </a:lnTo>
                  <a:lnTo>
                    <a:pt x="800" y="774"/>
                  </a:lnTo>
                  <a:lnTo>
                    <a:pt x="1143" y="762"/>
                  </a:lnTo>
                  <a:lnTo>
                    <a:pt x="1536" y="711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2" name="object 5592"/>
            <p:cNvSpPr/>
            <p:nvPr/>
          </p:nvSpPr>
          <p:spPr>
            <a:xfrm>
              <a:off x="12265704" y="6898360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2063" y="457"/>
                  </a:moveTo>
                  <a:lnTo>
                    <a:pt x="1822" y="495"/>
                  </a:lnTo>
                  <a:lnTo>
                    <a:pt x="1682" y="635"/>
                  </a:lnTo>
                  <a:lnTo>
                    <a:pt x="1606" y="850"/>
                  </a:lnTo>
                  <a:lnTo>
                    <a:pt x="768" y="1447"/>
                  </a:lnTo>
                  <a:lnTo>
                    <a:pt x="5" y="2489"/>
                  </a:lnTo>
                  <a:lnTo>
                    <a:pt x="0" y="4025"/>
                  </a:lnTo>
                  <a:lnTo>
                    <a:pt x="861" y="4699"/>
                  </a:lnTo>
                  <a:lnTo>
                    <a:pt x="2977" y="6032"/>
                  </a:lnTo>
                  <a:lnTo>
                    <a:pt x="2723" y="6883"/>
                  </a:lnTo>
                  <a:lnTo>
                    <a:pt x="1784" y="7632"/>
                  </a:lnTo>
                  <a:lnTo>
                    <a:pt x="3130" y="8229"/>
                  </a:lnTo>
                  <a:lnTo>
                    <a:pt x="5251" y="6286"/>
                  </a:lnTo>
                  <a:lnTo>
                    <a:pt x="2330" y="4597"/>
                  </a:lnTo>
                  <a:lnTo>
                    <a:pt x="1809" y="4406"/>
                  </a:lnTo>
                  <a:lnTo>
                    <a:pt x="1733" y="4000"/>
                  </a:lnTo>
                  <a:lnTo>
                    <a:pt x="3213" y="4000"/>
                  </a:lnTo>
                  <a:lnTo>
                    <a:pt x="2723" y="2755"/>
                  </a:lnTo>
                  <a:lnTo>
                    <a:pt x="3955" y="1651"/>
                  </a:lnTo>
                  <a:lnTo>
                    <a:pt x="4666" y="1143"/>
                  </a:lnTo>
                  <a:lnTo>
                    <a:pt x="8942" y="1143"/>
                  </a:lnTo>
                  <a:lnTo>
                    <a:pt x="8872" y="685"/>
                  </a:lnTo>
                  <a:lnTo>
                    <a:pt x="2634" y="685"/>
                  </a:lnTo>
                  <a:lnTo>
                    <a:pt x="2063" y="457"/>
                  </a:lnTo>
                  <a:close/>
                </a:path>
                <a:path w="9525" h="8254">
                  <a:moveTo>
                    <a:pt x="3213" y="4000"/>
                  </a:moveTo>
                  <a:lnTo>
                    <a:pt x="1733" y="4000"/>
                  </a:lnTo>
                  <a:lnTo>
                    <a:pt x="3308" y="4241"/>
                  </a:lnTo>
                  <a:lnTo>
                    <a:pt x="3213" y="4000"/>
                  </a:lnTo>
                  <a:close/>
                </a:path>
                <a:path w="9525" h="8254">
                  <a:moveTo>
                    <a:pt x="8942" y="1143"/>
                  </a:moveTo>
                  <a:lnTo>
                    <a:pt x="4666" y="1143"/>
                  </a:lnTo>
                  <a:lnTo>
                    <a:pt x="6470" y="1651"/>
                  </a:lnTo>
                  <a:lnTo>
                    <a:pt x="7333" y="2133"/>
                  </a:lnTo>
                  <a:lnTo>
                    <a:pt x="8210" y="2489"/>
                  </a:lnTo>
                  <a:lnTo>
                    <a:pt x="8896" y="1447"/>
                  </a:lnTo>
                  <a:lnTo>
                    <a:pt x="8942" y="1143"/>
                  </a:lnTo>
                  <a:close/>
                </a:path>
                <a:path w="9525" h="8254">
                  <a:moveTo>
                    <a:pt x="6114" y="0"/>
                  </a:moveTo>
                  <a:lnTo>
                    <a:pt x="4819" y="254"/>
                  </a:lnTo>
                  <a:lnTo>
                    <a:pt x="3504" y="342"/>
                  </a:lnTo>
                  <a:lnTo>
                    <a:pt x="2634" y="685"/>
                  </a:lnTo>
                  <a:lnTo>
                    <a:pt x="8872" y="685"/>
                  </a:lnTo>
                  <a:lnTo>
                    <a:pt x="8819" y="342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3" name="object 5593"/>
            <p:cNvSpPr/>
            <p:nvPr/>
          </p:nvSpPr>
          <p:spPr>
            <a:xfrm>
              <a:off x="12267124" y="68884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09" y="0"/>
                  </a:moveTo>
                  <a:lnTo>
                    <a:pt x="0" y="406"/>
                  </a:lnTo>
                  <a:lnTo>
                    <a:pt x="406" y="698"/>
                  </a:lnTo>
                  <a:lnTo>
                    <a:pt x="507" y="1066"/>
                  </a:lnTo>
                  <a:lnTo>
                    <a:pt x="393" y="1473"/>
                  </a:lnTo>
                  <a:lnTo>
                    <a:pt x="520" y="2057"/>
                  </a:lnTo>
                  <a:lnTo>
                    <a:pt x="914" y="2400"/>
                  </a:lnTo>
                  <a:lnTo>
                    <a:pt x="1396" y="2667"/>
                  </a:lnTo>
                  <a:lnTo>
                    <a:pt x="2400" y="2971"/>
                  </a:lnTo>
                  <a:lnTo>
                    <a:pt x="2451" y="2768"/>
                  </a:lnTo>
                  <a:lnTo>
                    <a:pt x="2552" y="2603"/>
                  </a:lnTo>
                  <a:lnTo>
                    <a:pt x="2705" y="2451"/>
                  </a:lnTo>
                  <a:lnTo>
                    <a:pt x="2552" y="2070"/>
                  </a:lnTo>
                  <a:lnTo>
                    <a:pt x="2412" y="1701"/>
                  </a:lnTo>
                  <a:lnTo>
                    <a:pt x="2260" y="1320"/>
                  </a:lnTo>
                  <a:lnTo>
                    <a:pt x="1955" y="1054"/>
                  </a:lnTo>
                  <a:lnTo>
                    <a:pt x="1803" y="711"/>
                  </a:lnTo>
                  <a:lnTo>
                    <a:pt x="1866" y="304"/>
                  </a:lnTo>
                  <a:lnTo>
                    <a:pt x="1257" y="88"/>
                  </a:lnTo>
                  <a:close/>
                </a:path>
              </a:pathLst>
            </a:custGeom>
            <a:solidFill>
              <a:srgbClr val="EE61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4" name="object 5594"/>
            <p:cNvSpPr/>
            <p:nvPr/>
          </p:nvSpPr>
          <p:spPr>
            <a:xfrm>
              <a:off x="12268499" y="68911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393" y="863"/>
                  </a:lnTo>
                  <a:lnTo>
                    <a:pt x="190" y="2400"/>
                  </a:lnTo>
                  <a:lnTo>
                    <a:pt x="1943" y="1600"/>
                  </a:lnTo>
                  <a:lnTo>
                    <a:pt x="1689" y="863"/>
                  </a:lnTo>
                  <a:lnTo>
                    <a:pt x="1562" y="507"/>
                  </a:lnTo>
                  <a:lnTo>
                    <a:pt x="1384" y="457"/>
                  </a:lnTo>
                  <a:lnTo>
                    <a:pt x="1028" y="317"/>
                  </a:lnTo>
                  <a:lnTo>
                    <a:pt x="685" y="215"/>
                  </a:lnTo>
                  <a:lnTo>
                    <a:pt x="36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A7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5" name="object 5595"/>
            <p:cNvSpPr/>
            <p:nvPr/>
          </p:nvSpPr>
          <p:spPr>
            <a:xfrm>
              <a:off x="12267767" y="68981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04" y="0"/>
                  </a:moveTo>
                  <a:lnTo>
                    <a:pt x="190" y="215"/>
                  </a:lnTo>
                  <a:lnTo>
                    <a:pt x="88" y="419"/>
                  </a:lnTo>
                  <a:lnTo>
                    <a:pt x="0" y="660"/>
                  </a:lnTo>
                  <a:lnTo>
                    <a:pt x="190" y="749"/>
                  </a:lnTo>
                  <a:lnTo>
                    <a:pt x="368" y="812"/>
                  </a:lnTo>
                  <a:lnTo>
                    <a:pt x="584" y="876"/>
                  </a:lnTo>
                  <a:lnTo>
                    <a:pt x="368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6" name="object 5596"/>
            <p:cNvSpPr/>
            <p:nvPr/>
          </p:nvSpPr>
          <p:spPr>
            <a:xfrm>
              <a:off x="12267514" y="689094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609" y="6223"/>
                  </a:moveTo>
                  <a:lnTo>
                    <a:pt x="482" y="5829"/>
                  </a:lnTo>
                  <a:lnTo>
                    <a:pt x="63" y="5524"/>
                  </a:lnTo>
                  <a:lnTo>
                    <a:pt x="0" y="5981"/>
                  </a:lnTo>
                  <a:lnTo>
                    <a:pt x="127" y="6375"/>
                  </a:lnTo>
                  <a:lnTo>
                    <a:pt x="457" y="6692"/>
                  </a:lnTo>
                  <a:lnTo>
                    <a:pt x="609" y="6223"/>
                  </a:lnTo>
                  <a:close/>
                </a:path>
                <a:path w="2540" h="6984">
                  <a:moveTo>
                    <a:pt x="2540" y="723"/>
                  </a:moveTo>
                  <a:lnTo>
                    <a:pt x="2451" y="482"/>
                  </a:lnTo>
                  <a:lnTo>
                    <a:pt x="2374" y="228"/>
                  </a:lnTo>
                  <a:lnTo>
                    <a:pt x="2311" y="0"/>
                  </a:lnTo>
                  <a:lnTo>
                    <a:pt x="2159" y="165"/>
                  </a:lnTo>
                  <a:lnTo>
                    <a:pt x="2057" y="317"/>
                  </a:lnTo>
                  <a:lnTo>
                    <a:pt x="2006" y="533"/>
                  </a:lnTo>
                  <a:lnTo>
                    <a:pt x="2171" y="596"/>
                  </a:lnTo>
                  <a:lnTo>
                    <a:pt x="2362" y="673"/>
                  </a:lnTo>
                  <a:lnTo>
                    <a:pt x="2540" y="723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7" name="object 5597"/>
            <p:cNvSpPr/>
            <p:nvPr/>
          </p:nvSpPr>
          <p:spPr>
            <a:xfrm>
              <a:off x="12268933" y="68887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" y="0"/>
                  </a:moveTo>
                  <a:lnTo>
                    <a:pt x="0" y="406"/>
                  </a:lnTo>
                  <a:lnTo>
                    <a:pt x="152" y="749"/>
                  </a:lnTo>
                  <a:lnTo>
                    <a:pt x="457" y="1015"/>
                  </a:lnTo>
                  <a:lnTo>
                    <a:pt x="203" y="3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8" name="object 5598"/>
            <p:cNvSpPr/>
            <p:nvPr/>
          </p:nvSpPr>
          <p:spPr>
            <a:xfrm>
              <a:off x="12269333" y="68878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55" y="0"/>
                  </a:moveTo>
                  <a:lnTo>
                    <a:pt x="0" y="228"/>
                  </a:lnTo>
                  <a:lnTo>
                    <a:pt x="304" y="279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599" name="object 5599"/>
            <p:cNvSpPr/>
            <p:nvPr/>
          </p:nvSpPr>
          <p:spPr>
            <a:xfrm>
              <a:off x="12273540" y="690015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2819" y="0"/>
                  </a:moveTo>
                  <a:lnTo>
                    <a:pt x="2019" y="609"/>
                  </a:lnTo>
                  <a:lnTo>
                    <a:pt x="2476" y="1308"/>
                  </a:lnTo>
                  <a:lnTo>
                    <a:pt x="3175" y="2209"/>
                  </a:lnTo>
                  <a:lnTo>
                    <a:pt x="2286" y="2806"/>
                  </a:lnTo>
                  <a:lnTo>
                    <a:pt x="0" y="4305"/>
                  </a:lnTo>
                  <a:lnTo>
                    <a:pt x="1663" y="4965"/>
                  </a:lnTo>
                  <a:lnTo>
                    <a:pt x="2755" y="5816"/>
                  </a:lnTo>
                  <a:lnTo>
                    <a:pt x="4102" y="5727"/>
                  </a:lnTo>
                  <a:lnTo>
                    <a:pt x="5308" y="6172"/>
                  </a:lnTo>
                  <a:lnTo>
                    <a:pt x="6477" y="6794"/>
                  </a:lnTo>
                  <a:lnTo>
                    <a:pt x="7226" y="6807"/>
                  </a:lnTo>
                  <a:lnTo>
                    <a:pt x="7874" y="6565"/>
                  </a:lnTo>
                  <a:lnTo>
                    <a:pt x="8445" y="6070"/>
                  </a:lnTo>
                  <a:lnTo>
                    <a:pt x="8382" y="5918"/>
                  </a:lnTo>
                  <a:lnTo>
                    <a:pt x="7823" y="5727"/>
                  </a:lnTo>
                  <a:lnTo>
                    <a:pt x="7429" y="5397"/>
                  </a:lnTo>
                  <a:lnTo>
                    <a:pt x="7416" y="4749"/>
                  </a:lnTo>
                  <a:lnTo>
                    <a:pt x="7175" y="4495"/>
                  </a:lnTo>
                  <a:lnTo>
                    <a:pt x="6870" y="4254"/>
                  </a:lnTo>
                  <a:lnTo>
                    <a:pt x="6172" y="2717"/>
                  </a:lnTo>
                  <a:lnTo>
                    <a:pt x="5308" y="5206"/>
                  </a:lnTo>
                  <a:lnTo>
                    <a:pt x="4673" y="2971"/>
                  </a:lnTo>
                  <a:lnTo>
                    <a:pt x="5372" y="2260"/>
                  </a:lnTo>
                  <a:lnTo>
                    <a:pt x="5664" y="1511"/>
                  </a:lnTo>
                  <a:lnTo>
                    <a:pt x="5613" y="850"/>
                  </a:lnTo>
                  <a:lnTo>
                    <a:pt x="5181" y="495"/>
                  </a:lnTo>
                  <a:lnTo>
                    <a:pt x="4622" y="253"/>
                  </a:lnTo>
                  <a:lnTo>
                    <a:pt x="3848" y="901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0" name="object 5600"/>
            <p:cNvSpPr/>
            <p:nvPr/>
          </p:nvSpPr>
          <p:spPr>
            <a:xfrm>
              <a:off x="12283582" y="689719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01" y="0"/>
                  </a:moveTo>
                  <a:lnTo>
                    <a:pt x="990" y="50"/>
                  </a:lnTo>
                  <a:lnTo>
                    <a:pt x="215" y="50"/>
                  </a:lnTo>
                  <a:lnTo>
                    <a:pt x="0" y="1041"/>
                  </a:lnTo>
                  <a:lnTo>
                    <a:pt x="863" y="1549"/>
                  </a:lnTo>
                  <a:lnTo>
                    <a:pt x="1892" y="685"/>
                  </a:lnTo>
                  <a:lnTo>
                    <a:pt x="2705" y="1333"/>
                  </a:lnTo>
                  <a:lnTo>
                    <a:pt x="2819" y="1130"/>
                  </a:lnTo>
                  <a:lnTo>
                    <a:pt x="2959" y="965"/>
                  </a:lnTo>
                  <a:lnTo>
                    <a:pt x="3073" y="787"/>
                  </a:lnTo>
                  <a:lnTo>
                    <a:pt x="2616" y="520"/>
                  </a:lnTo>
                  <a:lnTo>
                    <a:pt x="2158" y="2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F05D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1" name="object 5601"/>
            <p:cNvSpPr/>
            <p:nvPr/>
          </p:nvSpPr>
          <p:spPr>
            <a:xfrm>
              <a:off x="12280951" y="690200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76" y="2336"/>
                  </a:moveTo>
                  <a:lnTo>
                    <a:pt x="622" y="2184"/>
                  </a:lnTo>
                  <a:lnTo>
                    <a:pt x="406" y="2260"/>
                  </a:lnTo>
                  <a:lnTo>
                    <a:pt x="215" y="2501"/>
                  </a:lnTo>
                  <a:lnTo>
                    <a:pt x="114" y="2705"/>
                  </a:lnTo>
                  <a:lnTo>
                    <a:pt x="0" y="2908"/>
                  </a:lnTo>
                  <a:lnTo>
                    <a:pt x="215" y="2844"/>
                  </a:lnTo>
                  <a:lnTo>
                    <a:pt x="406" y="2794"/>
                  </a:lnTo>
                  <a:lnTo>
                    <a:pt x="609" y="2743"/>
                  </a:lnTo>
                  <a:lnTo>
                    <a:pt x="863" y="2527"/>
                  </a:lnTo>
                  <a:lnTo>
                    <a:pt x="876" y="2336"/>
                  </a:lnTo>
                  <a:close/>
                </a:path>
                <a:path w="2540" h="3175">
                  <a:moveTo>
                    <a:pt x="2349" y="203"/>
                  </a:moveTo>
                  <a:lnTo>
                    <a:pt x="2146" y="0"/>
                  </a:lnTo>
                  <a:lnTo>
                    <a:pt x="1752" y="0"/>
                  </a:lnTo>
                  <a:lnTo>
                    <a:pt x="1612" y="63"/>
                  </a:lnTo>
                  <a:lnTo>
                    <a:pt x="1320" y="381"/>
                  </a:lnTo>
                  <a:lnTo>
                    <a:pt x="1371" y="558"/>
                  </a:lnTo>
                  <a:lnTo>
                    <a:pt x="1612" y="698"/>
                  </a:lnTo>
                  <a:lnTo>
                    <a:pt x="1828" y="609"/>
                  </a:lnTo>
                  <a:lnTo>
                    <a:pt x="2108" y="584"/>
                  </a:lnTo>
                  <a:lnTo>
                    <a:pt x="2209" y="431"/>
                  </a:lnTo>
                  <a:lnTo>
                    <a:pt x="2349" y="203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2" name="object 5602"/>
            <p:cNvSpPr/>
            <p:nvPr/>
          </p:nvSpPr>
          <p:spPr>
            <a:xfrm>
              <a:off x="12279871" y="6901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17"/>
                  </a:lnTo>
                  <a:lnTo>
                    <a:pt x="266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3" name="object 5603"/>
            <p:cNvSpPr/>
            <p:nvPr/>
          </p:nvSpPr>
          <p:spPr>
            <a:xfrm>
              <a:off x="12271508" y="690076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4051" y="0"/>
                  </a:moveTo>
                  <a:lnTo>
                    <a:pt x="3073" y="393"/>
                  </a:lnTo>
                  <a:lnTo>
                    <a:pt x="2400" y="88"/>
                  </a:lnTo>
                  <a:lnTo>
                    <a:pt x="1790" y="558"/>
                  </a:lnTo>
                  <a:lnTo>
                    <a:pt x="825" y="419"/>
                  </a:lnTo>
                  <a:lnTo>
                    <a:pt x="723" y="3492"/>
                  </a:lnTo>
                  <a:lnTo>
                    <a:pt x="253" y="5270"/>
                  </a:lnTo>
                  <a:lnTo>
                    <a:pt x="0" y="7061"/>
                  </a:lnTo>
                  <a:lnTo>
                    <a:pt x="330" y="7493"/>
                  </a:lnTo>
                  <a:lnTo>
                    <a:pt x="673" y="7912"/>
                  </a:lnTo>
                  <a:lnTo>
                    <a:pt x="1003" y="8356"/>
                  </a:lnTo>
                  <a:lnTo>
                    <a:pt x="1396" y="7658"/>
                  </a:lnTo>
                  <a:lnTo>
                    <a:pt x="1600" y="6769"/>
                  </a:lnTo>
                  <a:lnTo>
                    <a:pt x="2590" y="6642"/>
                  </a:lnTo>
                  <a:lnTo>
                    <a:pt x="3327" y="6172"/>
                  </a:lnTo>
                  <a:lnTo>
                    <a:pt x="4787" y="5207"/>
                  </a:lnTo>
                  <a:lnTo>
                    <a:pt x="3695" y="4356"/>
                  </a:lnTo>
                  <a:lnTo>
                    <a:pt x="2031" y="3695"/>
                  </a:lnTo>
                  <a:lnTo>
                    <a:pt x="4330" y="2197"/>
                  </a:lnTo>
                  <a:lnTo>
                    <a:pt x="5194" y="1600"/>
                  </a:lnTo>
                  <a:lnTo>
                    <a:pt x="4508" y="69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4" name="object 5604"/>
            <p:cNvSpPr/>
            <p:nvPr/>
          </p:nvSpPr>
          <p:spPr>
            <a:xfrm>
              <a:off x="12280056" y="6898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2" y="660"/>
                  </a:lnTo>
                  <a:lnTo>
                    <a:pt x="279" y="698"/>
                  </a:lnTo>
                  <a:lnTo>
                    <a:pt x="711" y="292"/>
                  </a:lnTo>
                  <a:lnTo>
                    <a:pt x="469" y="190"/>
                  </a:lnTo>
                  <a:lnTo>
                    <a:pt x="25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34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5" name="object 5605"/>
            <p:cNvSpPr/>
            <p:nvPr/>
          </p:nvSpPr>
          <p:spPr>
            <a:xfrm>
              <a:off x="12290282" y="695029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270" y="0"/>
                  </a:moveTo>
                  <a:lnTo>
                    <a:pt x="609" y="50"/>
                  </a:lnTo>
                  <a:lnTo>
                    <a:pt x="266" y="482"/>
                  </a:lnTo>
                  <a:lnTo>
                    <a:pt x="0" y="1015"/>
                  </a:lnTo>
                  <a:lnTo>
                    <a:pt x="215" y="1130"/>
                  </a:lnTo>
                  <a:lnTo>
                    <a:pt x="444" y="1231"/>
                  </a:lnTo>
                  <a:lnTo>
                    <a:pt x="660" y="133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6" name="object 5606"/>
            <p:cNvSpPr/>
            <p:nvPr/>
          </p:nvSpPr>
          <p:spPr>
            <a:xfrm>
              <a:off x="12281549" y="69562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55" y="952"/>
                  </a:lnTo>
                  <a:lnTo>
                    <a:pt x="647" y="990"/>
                  </a:lnTo>
                  <a:lnTo>
                    <a:pt x="838" y="863"/>
                  </a:lnTo>
                  <a:lnTo>
                    <a:pt x="812" y="596"/>
                  </a:lnTo>
                  <a:lnTo>
                    <a:pt x="711" y="368"/>
                  </a:lnTo>
                  <a:lnTo>
                    <a:pt x="444" y="190"/>
                  </a:lnTo>
                  <a:lnTo>
                    <a:pt x="2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7" name="object 5607"/>
            <p:cNvSpPr/>
            <p:nvPr/>
          </p:nvSpPr>
          <p:spPr>
            <a:xfrm>
              <a:off x="12284625" y="694483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4191" y="0"/>
                  </a:moveTo>
                  <a:lnTo>
                    <a:pt x="3086" y="2044"/>
                  </a:lnTo>
                  <a:lnTo>
                    <a:pt x="1231" y="2019"/>
                  </a:lnTo>
                  <a:lnTo>
                    <a:pt x="927" y="2692"/>
                  </a:lnTo>
                  <a:lnTo>
                    <a:pt x="190" y="4216"/>
                  </a:lnTo>
                  <a:lnTo>
                    <a:pt x="101" y="4457"/>
                  </a:lnTo>
                  <a:lnTo>
                    <a:pt x="0" y="4673"/>
                  </a:lnTo>
                  <a:lnTo>
                    <a:pt x="698" y="4952"/>
                  </a:lnTo>
                  <a:lnTo>
                    <a:pt x="1333" y="4851"/>
                  </a:lnTo>
                  <a:lnTo>
                    <a:pt x="2679" y="3898"/>
                  </a:lnTo>
                  <a:lnTo>
                    <a:pt x="3467" y="3873"/>
                  </a:lnTo>
                  <a:lnTo>
                    <a:pt x="4267" y="4216"/>
                  </a:lnTo>
                  <a:lnTo>
                    <a:pt x="4533" y="3670"/>
                  </a:lnTo>
                  <a:lnTo>
                    <a:pt x="4889" y="3251"/>
                  </a:lnTo>
                  <a:lnTo>
                    <a:pt x="5549" y="3200"/>
                  </a:lnTo>
                  <a:lnTo>
                    <a:pt x="5981" y="3403"/>
                  </a:lnTo>
                  <a:lnTo>
                    <a:pt x="6438" y="3594"/>
                  </a:lnTo>
                  <a:lnTo>
                    <a:pt x="6883" y="3809"/>
                  </a:lnTo>
                  <a:lnTo>
                    <a:pt x="6527" y="2743"/>
                  </a:lnTo>
                  <a:lnTo>
                    <a:pt x="5943" y="1650"/>
                  </a:lnTo>
                  <a:lnTo>
                    <a:pt x="6781" y="546"/>
                  </a:lnTo>
                  <a:lnTo>
                    <a:pt x="6096" y="20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8" name="object 5608"/>
            <p:cNvSpPr/>
            <p:nvPr/>
          </p:nvSpPr>
          <p:spPr>
            <a:xfrm>
              <a:off x="12280435" y="694792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2489" y="0"/>
                  </a:moveTo>
                  <a:lnTo>
                    <a:pt x="228" y="1587"/>
                  </a:lnTo>
                  <a:lnTo>
                    <a:pt x="0" y="3848"/>
                  </a:lnTo>
                  <a:lnTo>
                    <a:pt x="381" y="6324"/>
                  </a:lnTo>
                  <a:lnTo>
                    <a:pt x="2476" y="6781"/>
                  </a:lnTo>
                  <a:lnTo>
                    <a:pt x="2628" y="5295"/>
                  </a:lnTo>
                  <a:lnTo>
                    <a:pt x="2489" y="2628"/>
                  </a:lnTo>
                  <a:lnTo>
                    <a:pt x="2946" y="1892"/>
                  </a:lnTo>
                  <a:lnTo>
                    <a:pt x="4191" y="1587"/>
                  </a:lnTo>
                  <a:lnTo>
                    <a:pt x="4495" y="901"/>
                  </a:lnTo>
                  <a:lnTo>
                    <a:pt x="4279" y="825"/>
                  </a:lnTo>
                  <a:lnTo>
                    <a:pt x="4051" y="723"/>
                  </a:lnTo>
                  <a:lnTo>
                    <a:pt x="3835" y="596"/>
                  </a:lnTo>
                  <a:lnTo>
                    <a:pt x="3390" y="419"/>
                  </a:lnTo>
                  <a:lnTo>
                    <a:pt x="2946" y="2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09" name="object 5609"/>
            <p:cNvSpPr/>
            <p:nvPr/>
          </p:nvSpPr>
          <p:spPr>
            <a:xfrm>
              <a:off x="12288882" y="69480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634" y="50"/>
                  </a:lnTo>
                  <a:lnTo>
                    <a:pt x="266" y="482"/>
                  </a:lnTo>
                  <a:lnTo>
                    <a:pt x="0" y="1041"/>
                  </a:lnTo>
                  <a:lnTo>
                    <a:pt x="660" y="990"/>
                  </a:lnTo>
                  <a:lnTo>
                    <a:pt x="1003" y="53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0" name="object 5610"/>
            <p:cNvSpPr/>
            <p:nvPr/>
          </p:nvSpPr>
          <p:spPr>
            <a:xfrm>
              <a:off x="12286449" y="6922981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2070" y="14554"/>
                  </a:moveTo>
                  <a:lnTo>
                    <a:pt x="1752" y="14693"/>
                  </a:lnTo>
                  <a:lnTo>
                    <a:pt x="1409" y="14808"/>
                  </a:lnTo>
                  <a:lnTo>
                    <a:pt x="1079" y="14947"/>
                  </a:lnTo>
                  <a:lnTo>
                    <a:pt x="718" y="15798"/>
                  </a:lnTo>
                  <a:lnTo>
                    <a:pt x="630" y="16408"/>
                  </a:lnTo>
                  <a:lnTo>
                    <a:pt x="3873" y="19443"/>
                  </a:lnTo>
                  <a:lnTo>
                    <a:pt x="4597" y="20231"/>
                  </a:lnTo>
                  <a:lnTo>
                    <a:pt x="4724" y="21107"/>
                  </a:lnTo>
                  <a:lnTo>
                    <a:pt x="4267" y="22059"/>
                  </a:lnTo>
                  <a:lnTo>
                    <a:pt x="4508" y="22186"/>
                  </a:lnTo>
                  <a:lnTo>
                    <a:pt x="4724" y="22263"/>
                  </a:lnTo>
                  <a:lnTo>
                    <a:pt x="4952" y="22390"/>
                  </a:lnTo>
                  <a:lnTo>
                    <a:pt x="5765" y="21843"/>
                  </a:lnTo>
                  <a:lnTo>
                    <a:pt x="8426" y="21843"/>
                  </a:lnTo>
                  <a:lnTo>
                    <a:pt x="8521" y="21628"/>
                  </a:lnTo>
                  <a:lnTo>
                    <a:pt x="8318" y="21501"/>
                  </a:lnTo>
                  <a:lnTo>
                    <a:pt x="8102" y="21412"/>
                  </a:lnTo>
                  <a:lnTo>
                    <a:pt x="7150" y="20942"/>
                  </a:lnTo>
                  <a:lnTo>
                    <a:pt x="6311" y="20726"/>
                  </a:lnTo>
                  <a:lnTo>
                    <a:pt x="6305" y="19443"/>
                  </a:lnTo>
                  <a:lnTo>
                    <a:pt x="6464" y="19049"/>
                  </a:lnTo>
                  <a:lnTo>
                    <a:pt x="5575" y="19049"/>
                  </a:lnTo>
                  <a:lnTo>
                    <a:pt x="4902" y="18897"/>
                  </a:lnTo>
                  <a:lnTo>
                    <a:pt x="5473" y="17779"/>
                  </a:lnTo>
                  <a:lnTo>
                    <a:pt x="5803" y="16789"/>
                  </a:lnTo>
                  <a:lnTo>
                    <a:pt x="4724" y="16789"/>
                  </a:lnTo>
                  <a:lnTo>
                    <a:pt x="4749" y="16027"/>
                  </a:lnTo>
                  <a:lnTo>
                    <a:pt x="5077" y="15836"/>
                  </a:lnTo>
                  <a:lnTo>
                    <a:pt x="2628" y="15836"/>
                  </a:lnTo>
                  <a:lnTo>
                    <a:pt x="1663" y="15544"/>
                  </a:lnTo>
                  <a:lnTo>
                    <a:pt x="1955" y="15011"/>
                  </a:lnTo>
                  <a:lnTo>
                    <a:pt x="2070" y="14554"/>
                  </a:lnTo>
                  <a:close/>
                </a:path>
                <a:path w="13970" h="22859">
                  <a:moveTo>
                    <a:pt x="8365" y="21983"/>
                  </a:moveTo>
                  <a:lnTo>
                    <a:pt x="7569" y="21983"/>
                  </a:lnTo>
                  <a:lnTo>
                    <a:pt x="8013" y="22186"/>
                  </a:lnTo>
                  <a:lnTo>
                    <a:pt x="8242" y="22263"/>
                  </a:lnTo>
                  <a:lnTo>
                    <a:pt x="8365" y="21983"/>
                  </a:lnTo>
                  <a:close/>
                </a:path>
                <a:path w="13970" h="22859">
                  <a:moveTo>
                    <a:pt x="8426" y="21843"/>
                  </a:moveTo>
                  <a:lnTo>
                    <a:pt x="5765" y="21843"/>
                  </a:lnTo>
                  <a:lnTo>
                    <a:pt x="6692" y="22047"/>
                  </a:lnTo>
                  <a:lnTo>
                    <a:pt x="7569" y="21983"/>
                  </a:lnTo>
                  <a:lnTo>
                    <a:pt x="8365" y="21983"/>
                  </a:lnTo>
                  <a:lnTo>
                    <a:pt x="8426" y="21843"/>
                  </a:lnTo>
                  <a:close/>
                </a:path>
                <a:path w="13970" h="22859">
                  <a:moveTo>
                    <a:pt x="6827" y="15798"/>
                  </a:moveTo>
                  <a:lnTo>
                    <a:pt x="5143" y="15798"/>
                  </a:lnTo>
                  <a:lnTo>
                    <a:pt x="5206" y="16408"/>
                  </a:lnTo>
                  <a:lnTo>
                    <a:pt x="4724" y="16789"/>
                  </a:lnTo>
                  <a:lnTo>
                    <a:pt x="5803" y="16789"/>
                  </a:lnTo>
                  <a:lnTo>
                    <a:pt x="6515" y="16027"/>
                  </a:lnTo>
                  <a:lnTo>
                    <a:pt x="6827" y="15798"/>
                  </a:lnTo>
                  <a:close/>
                </a:path>
                <a:path w="13970" h="22859">
                  <a:moveTo>
                    <a:pt x="1879" y="8013"/>
                  </a:moveTo>
                  <a:lnTo>
                    <a:pt x="0" y="9156"/>
                  </a:lnTo>
                  <a:lnTo>
                    <a:pt x="1054" y="10210"/>
                  </a:lnTo>
                  <a:lnTo>
                    <a:pt x="1968" y="11290"/>
                  </a:lnTo>
                  <a:lnTo>
                    <a:pt x="2654" y="11645"/>
                  </a:lnTo>
                  <a:lnTo>
                    <a:pt x="3619" y="11887"/>
                  </a:lnTo>
                  <a:lnTo>
                    <a:pt x="4076" y="13411"/>
                  </a:lnTo>
                  <a:lnTo>
                    <a:pt x="2942" y="14262"/>
                  </a:lnTo>
                  <a:lnTo>
                    <a:pt x="2829" y="14554"/>
                  </a:lnTo>
                  <a:lnTo>
                    <a:pt x="3352" y="15633"/>
                  </a:lnTo>
                  <a:lnTo>
                    <a:pt x="2997" y="15684"/>
                  </a:lnTo>
                  <a:lnTo>
                    <a:pt x="2628" y="15836"/>
                  </a:lnTo>
                  <a:lnTo>
                    <a:pt x="5077" y="15836"/>
                  </a:lnTo>
                  <a:lnTo>
                    <a:pt x="6827" y="15798"/>
                  </a:lnTo>
                  <a:lnTo>
                    <a:pt x="7365" y="15405"/>
                  </a:lnTo>
                  <a:lnTo>
                    <a:pt x="7498" y="14338"/>
                  </a:lnTo>
                  <a:lnTo>
                    <a:pt x="5549" y="14338"/>
                  </a:lnTo>
                  <a:lnTo>
                    <a:pt x="5372" y="14262"/>
                  </a:lnTo>
                  <a:lnTo>
                    <a:pt x="5473" y="13995"/>
                  </a:lnTo>
                  <a:lnTo>
                    <a:pt x="7545" y="13957"/>
                  </a:lnTo>
                  <a:lnTo>
                    <a:pt x="7556" y="8978"/>
                  </a:lnTo>
                  <a:lnTo>
                    <a:pt x="7904" y="8635"/>
                  </a:lnTo>
                  <a:lnTo>
                    <a:pt x="4444" y="8635"/>
                  </a:lnTo>
                  <a:lnTo>
                    <a:pt x="3073" y="8407"/>
                  </a:lnTo>
                  <a:lnTo>
                    <a:pt x="1879" y="8013"/>
                  </a:lnTo>
                  <a:close/>
                </a:path>
                <a:path w="13970" h="22859">
                  <a:moveTo>
                    <a:pt x="7545" y="13957"/>
                  </a:moveTo>
                  <a:lnTo>
                    <a:pt x="5575" y="13957"/>
                  </a:lnTo>
                  <a:lnTo>
                    <a:pt x="5651" y="14262"/>
                  </a:lnTo>
                  <a:lnTo>
                    <a:pt x="7498" y="14338"/>
                  </a:lnTo>
                  <a:lnTo>
                    <a:pt x="7545" y="13957"/>
                  </a:lnTo>
                  <a:close/>
                </a:path>
                <a:path w="13970" h="22859">
                  <a:moveTo>
                    <a:pt x="13621" y="7988"/>
                  </a:moveTo>
                  <a:lnTo>
                    <a:pt x="11417" y="7988"/>
                  </a:lnTo>
                  <a:lnTo>
                    <a:pt x="12814" y="8762"/>
                  </a:lnTo>
                  <a:lnTo>
                    <a:pt x="13621" y="7988"/>
                  </a:lnTo>
                  <a:close/>
                </a:path>
                <a:path w="13970" h="22859">
                  <a:moveTo>
                    <a:pt x="11270" y="8102"/>
                  </a:moveTo>
                  <a:lnTo>
                    <a:pt x="8445" y="8102"/>
                  </a:lnTo>
                  <a:lnTo>
                    <a:pt x="10452" y="8737"/>
                  </a:lnTo>
                  <a:lnTo>
                    <a:pt x="11270" y="8102"/>
                  </a:lnTo>
                  <a:close/>
                </a:path>
                <a:path w="13970" h="22859">
                  <a:moveTo>
                    <a:pt x="5575" y="0"/>
                  </a:moveTo>
                  <a:lnTo>
                    <a:pt x="4356" y="2832"/>
                  </a:lnTo>
                  <a:lnTo>
                    <a:pt x="3098" y="3784"/>
                  </a:lnTo>
                  <a:lnTo>
                    <a:pt x="4433" y="4584"/>
                  </a:lnTo>
                  <a:lnTo>
                    <a:pt x="5524" y="5638"/>
                  </a:lnTo>
                  <a:lnTo>
                    <a:pt x="4444" y="8635"/>
                  </a:lnTo>
                  <a:lnTo>
                    <a:pt x="7904" y="8635"/>
                  </a:lnTo>
                  <a:lnTo>
                    <a:pt x="8445" y="8102"/>
                  </a:lnTo>
                  <a:lnTo>
                    <a:pt x="11270" y="8102"/>
                  </a:lnTo>
                  <a:lnTo>
                    <a:pt x="11417" y="7988"/>
                  </a:lnTo>
                  <a:lnTo>
                    <a:pt x="13621" y="7988"/>
                  </a:lnTo>
                  <a:lnTo>
                    <a:pt x="13754" y="7861"/>
                  </a:lnTo>
                  <a:lnTo>
                    <a:pt x="13908" y="7061"/>
                  </a:lnTo>
                  <a:lnTo>
                    <a:pt x="11772" y="7061"/>
                  </a:lnTo>
                  <a:lnTo>
                    <a:pt x="12661" y="5702"/>
                  </a:lnTo>
                  <a:lnTo>
                    <a:pt x="12028" y="5181"/>
                  </a:lnTo>
                  <a:lnTo>
                    <a:pt x="8864" y="5181"/>
                  </a:lnTo>
                  <a:lnTo>
                    <a:pt x="8367" y="3136"/>
                  </a:lnTo>
                  <a:lnTo>
                    <a:pt x="7912" y="3136"/>
                  </a:lnTo>
                  <a:lnTo>
                    <a:pt x="6502" y="3086"/>
                  </a:lnTo>
                  <a:lnTo>
                    <a:pt x="5105" y="2209"/>
                  </a:lnTo>
                  <a:lnTo>
                    <a:pt x="5670" y="1600"/>
                  </a:lnTo>
                  <a:lnTo>
                    <a:pt x="5788" y="1409"/>
                  </a:lnTo>
                  <a:lnTo>
                    <a:pt x="6019" y="749"/>
                  </a:lnTo>
                  <a:lnTo>
                    <a:pt x="6146" y="533"/>
                  </a:lnTo>
                  <a:lnTo>
                    <a:pt x="6248" y="304"/>
                  </a:lnTo>
                  <a:lnTo>
                    <a:pt x="5575" y="0"/>
                  </a:lnTo>
                  <a:close/>
                </a:path>
                <a:path w="13970" h="22859">
                  <a:moveTo>
                    <a:pt x="13957" y="6807"/>
                  </a:moveTo>
                  <a:lnTo>
                    <a:pt x="11772" y="7061"/>
                  </a:lnTo>
                  <a:lnTo>
                    <a:pt x="13908" y="7061"/>
                  </a:lnTo>
                  <a:lnTo>
                    <a:pt x="13957" y="6807"/>
                  </a:lnTo>
                  <a:close/>
                </a:path>
                <a:path w="13970" h="22859">
                  <a:moveTo>
                    <a:pt x="11302" y="4584"/>
                  </a:moveTo>
                  <a:lnTo>
                    <a:pt x="8864" y="5181"/>
                  </a:lnTo>
                  <a:lnTo>
                    <a:pt x="12028" y="5181"/>
                  </a:lnTo>
                  <a:lnTo>
                    <a:pt x="11302" y="4584"/>
                  </a:lnTo>
                  <a:close/>
                </a:path>
                <a:path w="13970" h="22859">
                  <a:moveTo>
                    <a:pt x="8305" y="2882"/>
                  </a:moveTo>
                  <a:lnTo>
                    <a:pt x="8051" y="3136"/>
                  </a:lnTo>
                  <a:lnTo>
                    <a:pt x="8367" y="3136"/>
                  </a:lnTo>
                  <a:lnTo>
                    <a:pt x="8305" y="2882"/>
                  </a:lnTo>
                  <a:close/>
                </a:path>
                <a:path w="13970" h="22859">
                  <a:moveTo>
                    <a:pt x="8191" y="1587"/>
                  </a:moveTo>
                  <a:lnTo>
                    <a:pt x="7277" y="1600"/>
                  </a:lnTo>
                  <a:lnTo>
                    <a:pt x="6850" y="2209"/>
                  </a:lnTo>
                  <a:lnTo>
                    <a:pt x="6502" y="3086"/>
                  </a:lnTo>
                  <a:lnTo>
                    <a:pt x="7924" y="3086"/>
                  </a:lnTo>
                  <a:lnTo>
                    <a:pt x="7975" y="2882"/>
                  </a:lnTo>
                  <a:lnTo>
                    <a:pt x="8305" y="2882"/>
                  </a:lnTo>
                  <a:lnTo>
                    <a:pt x="8864" y="1739"/>
                  </a:lnTo>
                  <a:lnTo>
                    <a:pt x="8191" y="1587"/>
                  </a:lnTo>
                  <a:close/>
                </a:path>
                <a:path w="13970" h="22859">
                  <a:moveTo>
                    <a:pt x="8305" y="2882"/>
                  </a:moveTo>
                  <a:lnTo>
                    <a:pt x="7975" y="2882"/>
                  </a:lnTo>
                  <a:lnTo>
                    <a:pt x="8191" y="2895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1" name="object 5611"/>
            <p:cNvSpPr/>
            <p:nvPr/>
          </p:nvSpPr>
          <p:spPr>
            <a:xfrm>
              <a:off x="12291415" y="69448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812" y="0"/>
                  </a:moveTo>
                  <a:lnTo>
                    <a:pt x="0" y="546"/>
                  </a:lnTo>
                  <a:lnTo>
                    <a:pt x="673" y="939"/>
                  </a:lnTo>
                  <a:lnTo>
                    <a:pt x="406" y="2387"/>
                  </a:lnTo>
                  <a:lnTo>
                    <a:pt x="1549" y="2120"/>
                  </a:lnTo>
                  <a:lnTo>
                    <a:pt x="2413" y="1905"/>
                  </a:lnTo>
                  <a:lnTo>
                    <a:pt x="2667" y="1041"/>
                  </a:lnTo>
                  <a:lnTo>
                    <a:pt x="2603" y="139"/>
                  </a:lnTo>
                  <a:lnTo>
                    <a:pt x="1714" y="20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2" name="object 5612"/>
            <p:cNvSpPr/>
            <p:nvPr/>
          </p:nvSpPr>
          <p:spPr>
            <a:xfrm>
              <a:off x="12299364" y="6919023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1752" y="0"/>
                  </a:moveTo>
                  <a:lnTo>
                    <a:pt x="444" y="482"/>
                  </a:lnTo>
                  <a:lnTo>
                    <a:pt x="0" y="1397"/>
                  </a:lnTo>
                  <a:lnTo>
                    <a:pt x="495" y="2705"/>
                  </a:lnTo>
                  <a:lnTo>
                    <a:pt x="723" y="3390"/>
                  </a:lnTo>
                  <a:lnTo>
                    <a:pt x="863" y="3733"/>
                  </a:lnTo>
                  <a:lnTo>
                    <a:pt x="3441" y="4965"/>
                  </a:lnTo>
                  <a:lnTo>
                    <a:pt x="1993" y="6743"/>
                  </a:lnTo>
                  <a:lnTo>
                    <a:pt x="2451" y="7239"/>
                  </a:lnTo>
                  <a:lnTo>
                    <a:pt x="2222" y="7747"/>
                  </a:lnTo>
                  <a:lnTo>
                    <a:pt x="2019" y="8280"/>
                  </a:lnTo>
                  <a:lnTo>
                    <a:pt x="2590" y="9055"/>
                  </a:lnTo>
                  <a:lnTo>
                    <a:pt x="3073" y="9931"/>
                  </a:lnTo>
                  <a:lnTo>
                    <a:pt x="5613" y="8737"/>
                  </a:lnTo>
                  <a:lnTo>
                    <a:pt x="5188" y="7747"/>
                  </a:lnTo>
                  <a:lnTo>
                    <a:pt x="5143" y="6565"/>
                  </a:lnTo>
                  <a:lnTo>
                    <a:pt x="4660" y="5334"/>
                  </a:lnTo>
                  <a:lnTo>
                    <a:pt x="4140" y="4140"/>
                  </a:lnTo>
                  <a:lnTo>
                    <a:pt x="3263" y="1765"/>
                  </a:lnTo>
                  <a:lnTo>
                    <a:pt x="2971" y="55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3" name="object 5613"/>
            <p:cNvSpPr/>
            <p:nvPr/>
          </p:nvSpPr>
          <p:spPr>
            <a:xfrm>
              <a:off x="12293987" y="693108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901" y="0"/>
                  </a:moveTo>
                  <a:lnTo>
                    <a:pt x="12" y="876"/>
                  </a:lnTo>
                  <a:lnTo>
                    <a:pt x="0" y="3543"/>
                  </a:lnTo>
                  <a:lnTo>
                    <a:pt x="76" y="4267"/>
                  </a:lnTo>
                  <a:lnTo>
                    <a:pt x="114" y="4953"/>
                  </a:lnTo>
                  <a:lnTo>
                    <a:pt x="774" y="5181"/>
                  </a:lnTo>
                  <a:lnTo>
                    <a:pt x="1447" y="5537"/>
                  </a:lnTo>
                  <a:lnTo>
                    <a:pt x="4076" y="5600"/>
                  </a:lnTo>
                  <a:lnTo>
                    <a:pt x="4559" y="4838"/>
                  </a:lnTo>
                  <a:lnTo>
                    <a:pt x="3568" y="2133"/>
                  </a:lnTo>
                  <a:lnTo>
                    <a:pt x="3225" y="1384"/>
                  </a:lnTo>
                  <a:lnTo>
                    <a:pt x="2908" y="63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275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4" name="object 5614"/>
            <p:cNvSpPr/>
            <p:nvPr/>
          </p:nvSpPr>
          <p:spPr>
            <a:xfrm>
              <a:off x="12301117" y="691842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304" y="0"/>
                  </a:moveTo>
                  <a:lnTo>
                    <a:pt x="0" y="596"/>
                  </a:lnTo>
                  <a:lnTo>
                    <a:pt x="1219" y="1155"/>
                  </a:lnTo>
                  <a:lnTo>
                    <a:pt x="1511" y="2362"/>
                  </a:lnTo>
                  <a:lnTo>
                    <a:pt x="2476" y="4940"/>
                  </a:lnTo>
                  <a:lnTo>
                    <a:pt x="2908" y="5930"/>
                  </a:lnTo>
                  <a:lnTo>
                    <a:pt x="3390" y="7162"/>
                  </a:lnTo>
                  <a:lnTo>
                    <a:pt x="3860" y="4940"/>
                  </a:lnTo>
                  <a:lnTo>
                    <a:pt x="4635" y="2730"/>
                  </a:lnTo>
                  <a:lnTo>
                    <a:pt x="3328" y="596"/>
                  </a:lnTo>
                  <a:lnTo>
                    <a:pt x="1651" y="596"/>
                  </a:lnTo>
                  <a:lnTo>
                    <a:pt x="304" y="0"/>
                  </a:lnTo>
                  <a:close/>
                </a:path>
                <a:path w="5079" h="7620">
                  <a:moveTo>
                    <a:pt x="2609" y="256"/>
                  </a:moveTo>
                  <a:lnTo>
                    <a:pt x="1651" y="596"/>
                  </a:lnTo>
                  <a:lnTo>
                    <a:pt x="3328" y="596"/>
                  </a:lnTo>
                  <a:lnTo>
                    <a:pt x="2609" y="256"/>
                  </a:lnTo>
                  <a:close/>
                </a:path>
              </a:pathLst>
            </a:custGeom>
            <a:solidFill>
              <a:srgbClr val="F05F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5" name="object 5615"/>
            <p:cNvSpPr/>
            <p:nvPr/>
          </p:nvSpPr>
          <p:spPr>
            <a:xfrm>
              <a:off x="12297125" y="692173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730" y="0"/>
                  </a:moveTo>
                  <a:lnTo>
                    <a:pt x="2273" y="965"/>
                  </a:lnTo>
                  <a:lnTo>
                    <a:pt x="0" y="469"/>
                  </a:lnTo>
                  <a:lnTo>
                    <a:pt x="800" y="2413"/>
                  </a:lnTo>
                  <a:lnTo>
                    <a:pt x="1206" y="2247"/>
                  </a:lnTo>
                  <a:lnTo>
                    <a:pt x="1447" y="2298"/>
                  </a:lnTo>
                  <a:lnTo>
                    <a:pt x="1727" y="3949"/>
                  </a:lnTo>
                  <a:lnTo>
                    <a:pt x="723" y="4432"/>
                  </a:lnTo>
                  <a:lnTo>
                    <a:pt x="317" y="5257"/>
                  </a:lnTo>
                  <a:lnTo>
                    <a:pt x="1206" y="5880"/>
                  </a:lnTo>
                  <a:lnTo>
                    <a:pt x="2171" y="6146"/>
                  </a:lnTo>
                  <a:lnTo>
                    <a:pt x="3263" y="5981"/>
                  </a:lnTo>
                  <a:lnTo>
                    <a:pt x="3568" y="5575"/>
                  </a:lnTo>
                  <a:lnTo>
                    <a:pt x="3746" y="5359"/>
                  </a:lnTo>
                  <a:lnTo>
                    <a:pt x="3467" y="5181"/>
                  </a:lnTo>
                  <a:lnTo>
                    <a:pt x="2324" y="3898"/>
                  </a:lnTo>
                  <a:lnTo>
                    <a:pt x="3378" y="2400"/>
                  </a:lnTo>
                  <a:lnTo>
                    <a:pt x="3111" y="1016"/>
                  </a:lnTo>
                  <a:lnTo>
                    <a:pt x="2832" y="355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F59C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6" name="object 5616"/>
            <p:cNvSpPr/>
            <p:nvPr/>
          </p:nvSpPr>
          <p:spPr>
            <a:xfrm>
              <a:off x="12293267" y="693992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886" y="0"/>
                  </a:moveTo>
                  <a:lnTo>
                    <a:pt x="2235" y="50"/>
                  </a:lnTo>
                  <a:lnTo>
                    <a:pt x="1282" y="190"/>
                  </a:lnTo>
                  <a:lnTo>
                    <a:pt x="711" y="914"/>
                  </a:lnTo>
                  <a:lnTo>
                    <a:pt x="0" y="1422"/>
                  </a:lnTo>
                  <a:lnTo>
                    <a:pt x="1917" y="1841"/>
                  </a:lnTo>
                  <a:lnTo>
                    <a:pt x="1066" y="3263"/>
                  </a:lnTo>
                  <a:lnTo>
                    <a:pt x="1066" y="4356"/>
                  </a:lnTo>
                  <a:lnTo>
                    <a:pt x="1282" y="4470"/>
                  </a:lnTo>
                  <a:lnTo>
                    <a:pt x="1498" y="4571"/>
                  </a:lnTo>
                  <a:lnTo>
                    <a:pt x="1714" y="4698"/>
                  </a:lnTo>
                  <a:lnTo>
                    <a:pt x="2832" y="3301"/>
                  </a:lnTo>
                  <a:lnTo>
                    <a:pt x="2920" y="1460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7" name="object 5617"/>
            <p:cNvSpPr/>
            <p:nvPr/>
          </p:nvSpPr>
          <p:spPr>
            <a:xfrm>
              <a:off x="12291920" y="693826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073" y="0"/>
                  </a:moveTo>
                  <a:lnTo>
                    <a:pt x="1892" y="126"/>
                  </a:lnTo>
                  <a:lnTo>
                    <a:pt x="1041" y="736"/>
                  </a:lnTo>
                  <a:lnTo>
                    <a:pt x="342" y="1473"/>
                  </a:lnTo>
                  <a:lnTo>
                    <a:pt x="0" y="2489"/>
                  </a:lnTo>
                  <a:lnTo>
                    <a:pt x="431" y="2692"/>
                  </a:lnTo>
                  <a:lnTo>
                    <a:pt x="889" y="2882"/>
                  </a:lnTo>
                  <a:lnTo>
                    <a:pt x="1333" y="3086"/>
                  </a:lnTo>
                  <a:lnTo>
                    <a:pt x="2044" y="2578"/>
                  </a:lnTo>
                  <a:lnTo>
                    <a:pt x="2628" y="1841"/>
                  </a:lnTo>
                  <a:lnTo>
                    <a:pt x="3594" y="1701"/>
                  </a:lnTo>
                  <a:lnTo>
                    <a:pt x="3695" y="48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EF45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8" name="object 5618"/>
            <p:cNvSpPr/>
            <p:nvPr/>
          </p:nvSpPr>
          <p:spPr>
            <a:xfrm>
              <a:off x="12300595" y="69257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49" y="0"/>
                  </a:moveTo>
                  <a:lnTo>
                    <a:pt x="495" y="393"/>
                  </a:lnTo>
                  <a:lnTo>
                    <a:pt x="254" y="787"/>
                  </a:lnTo>
                  <a:lnTo>
                    <a:pt x="0" y="1181"/>
                  </a:lnTo>
                  <a:lnTo>
                    <a:pt x="279" y="1333"/>
                  </a:lnTo>
                  <a:lnTo>
                    <a:pt x="431" y="1409"/>
                  </a:lnTo>
                  <a:lnTo>
                    <a:pt x="622" y="1498"/>
                  </a:lnTo>
                  <a:lnTo>
                    <a:pt x="787" y="1549"/>
                  </a:lnTo>
                  <a:lnTo>
                    <a:pt x="1003" y="1016"/>
                  </a:lnTo>
                  <a:lnTo>
                    <a:pt x="1206" y="49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165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19" name="object 5619"/>
            <p:cNvSpPr/>
            <p:nvPr/>
          </p:nvSpPr>
          <p:spPr>
            <a:xfrm>
              <a:off x="12303722" y="691630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85" y="2654"/>
                  </a:moveTo>
                  <a:lnTo>
                    <a:pt x="609" y="2171"/>
                  </a:lnTo>
                  <a:lnTo>
                    <a:pt x="368" y="2095"/>
                  </a:lnTo>
                  <a:lnTo>
                    <a:pt x="25" y="2374"/>
                  </a:lnTo>
                  <a:lnTo>
                    <a:pt x="241" y="2489"/>
                  </a:lnTo>
                  <a:lnTo>
                    <a:pt x="444" y="2578"/>
                  </a:lnTo>
                  <a:lnTo>
                    <a:pt x="685" y="2654"/>
                  </a:lnTo>
                  <a:close/>
                </a:path>
                <a:path w="2540" h="3175">
                  <a:moveTo>
                    <a:pt x="2057" y="419"/>
                  </a:moveTo>
                  <a:lnTo>
                    <a:pt x="1905" y="0"/>
                  </a:lnTo>
                  <a:lnTo>
                    <a:pt x="2057" y="419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0" name="object 5620"/>
            <p:cNvSpPr/>
            <p:nvPr/>
          </p:nvSpPr>
          <p:spPr>
            <a:xfrm>
              <a:off x="12305638" y="69159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01" y="0"/>
                  </a:moveTo>
                  <a:lnTo>
                    <a:pt x="406" y="114"/>
                  </a:lnTo>
                  <a:lnTo>
                    <a:pt x="0" y="368"/>
                  </a:lnTo>
                  <a:lnTo>
                    <a:pt x="114" y="711"/>
                  </a:lnTo>
                  <a:lnTo>
                    <a:pt x="241" y="1028"/>
                  </a:lnTo>
                  <a:lnTo>
                    <a:pt x="355" y="1371"/>
                  </a:lnTo>
                  <a:lnTo>
                    <a:pt x="850" y="1308"/>
                  </a:lnTo>
                  <a:lnTo>
                    <a:pt x="1295" y="1079"/>
                  </a:lnTo>
                  <a:lnTo>
                    <a:pt x="1092" y="53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1" name="object 5621"/>
            <p:cNvSpPr/>
            <p:nvPr/>
          </p:nvSpPr>
          <p:spPr>
            <a:xfrm>
              <a:off x="12307797" y="69178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0" y="76"/>
                  </a:lnTo>
                  <a:lnTo>
                    <a:pt x="203" y="34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2" name="object 5622"/>
            <p:cNvSpPr/>
            <p:nvPr/>
          </p:nvSpPr>
          <p:spPr>
            <a:xfrm>
              <a:off x="12290189" y="69156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5219" y="0"/>
                  </a:moveTo>
                  <a:lnTo>
                    <a:pt x="4140" y="1905"/>
                  </a:lnTo>
                  <a:lnTo>
                    <a:pt x="2616" y="406"/>
                  </a:lnTo>
                  <a:lnTo>
                    <a:pt x="1651" y="2070"/>
                  </a:lnTo>
                  <a:lnTo>
                    <a:pt x="1092" y="241"/>
                  </a:lnTo>
                  <a:lnTo>
                    <a:pt x="304" y="152"/>
                  </a:lnTo>
                  <a:lnTo>
                    <a:pt x="0" y="800"/>
                  </a:lnTo>
                  <a:lnTo>
                    <a:pt x="495" y="1549"/>
                  </a:lnTo>
                  <a:lnTo>
                    <a:pt x="304" y="2692"/>
                  </a:lnTo>
                  <a:lnTo>
                    <a:pt x="1358" y="3086"/>
                  </a:lnTo>
                  <a:lnTo>
                    <a:pt x="1816" y="3289"/>
                  </a:lnTo>
                  <a:lnTo>
                    <a:pt x="2044" y="3365"/>
                  </a:lnTo>
                  <a:lnTo>
                    <a:pt x="3022" y="3035"/>
                  </a:lnTo>
                  <a:lnTo>
                    <a:pt x="3340" y="2908"/>
                  </a:lnTo>
                  <a:lnTo>
                    <a:pt x="3644" y="2768"/>
                  </a:lnTo>
                  <a:lnTo>
                    <a:pt x="3962" y="2654"/>
                  </a:lnTo>
                  <a:lnTo>
                    <a:pt x="4572" y="2933"/>
                  </a:lnTo>
                  <a:lnTo>
                    <a:pt x="5854" y="292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EF42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3" name="object 5623"/>
            <p:cNvSpPr/>
            <p:nvPr/>
          </p:nvSpPr>
          <p:spPr>
            <a:xfrm>
              <a:off x="12295413" y="691259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816" y="0"/>
                  </a:moveTo>
                  <a:lnTo>
                    <a:pt x="0" y="3047"/>
                  </a:lnTo>
                  <a:lnTo>
                    <a:pt x="635" y="3340"/>
                  </a:lnTo>
                  <a:lnTo>
                    <a:pt x="1739" y="2781"/>
                  </a:lnTo>
                  <a:lnTo>
                    <a:pt x="3937" y="168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4" name="object 5624"/>
            <p:cNvSpPr/>
            <p:nvPr/>
          </p:nvSpPr>
          <p:spPr>
            <a:xfrm>
              <a:off x="12292093" y="691195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905" y="0"/>
                  </a:moveTo>
                  <a:lnTo>
                    <a:pt x="0" y="1676"/>
                  </a:lnTo>
                  <a:lnTo>
                    <a:pt x="711" y="4089"/>
                  </a:lnTo>
                  <a:lnTo>
                    <a:pt x="2171" y="3073"/>
                  </a:lnTo>
                  <a:lnTo>
                    <a:pt x="1371" y="14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F43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5" name="object 5625"/>
            <p:cNvSpPr/>
            <p:nvPr/>
          </p:nvSpPr>
          <p:spPr>
            <a:xfrm>
              <a:off x="12291558" y="692293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1778" y="114"/>
                  </a:lnTo>
                  <a:lnTo>
                    <a:pt x="1447" y="241"/>
                  </a:lnTo>
                  <a:lnTo>
                    <a:pt x="1130" y="355"/>
                  </a:lnTo>
                  <a:lnTo>
                    <a:pt x="1028" y="571"/>
                  </a:lnTo>
                  <a:lnTo>
                    <a:pt x="914" y="787"/>
                  </a:lnTo>
                  <a:lnTo>
                    <a:pt x="825" y="1015"/>
                  </a:lnTo>
                  <a:lnTo>
                    <a:pt x="647" y="1549"/>
                  </a:lnTo>
                  <a:lnTo>
                    <a:pt x="0" y="2247"/>
                  </a:lnTo>
                  <a:lnTo>
                    <a:pt x="571" y="2616"/>
                  </a:lnTo>
                  <a:lnTo>
                    <a:pt x="1397" y="3136"/>
                  </a:lnTo>
                  <a:lnTo>
                    <a:pt x="1765" y="2197"/>
                  </a:lnTo>
                  <a:lnTo>
                    <a:pt x="2184" y="1638"/>
                  </a:lnTo>
                  <a:lnTo>
                    <a:pt x="2171" y="1092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6" name="object 5626"/>
            <p:cNvSpPr/>
            <p:nvPr/>
          </p:nvSpPr>
          <p:spPr>
            <a:xfrm>
              <a:off x="12296643" y="692397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89" y="0"/>
                  </a:moveTo>
                  <a:lnTo>
                    <a:pt x="1269" y="165"/>
                  </a:lnTo>
                  <a:lnTo>
                    <a:pt x="1041" y="1104"/>
                  </a:lnTo>
                  <a:lnTo>
                    <a:pt x="0" y="1904"/>
                  </a:lnTo>
                  <a:lnTo>
                    <a:pt x="800" y="3009"/>
                  </a:lnTo>
                  <a:lnTo>
                    <a:pt x="1206" y="2197"/>
                  </a:lnTo>
                  <a:lnTo>
                    <a:pt x="2209" y="1701"/>
                  </a:lnTo>
                  <a:lnTo>
                    <a:pt x="1917" y="5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5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7" name="object 5627"/>
            <p:cNvSpPr/>
            <p:nvPr/>
          </p:nvSpPr>
          <p:spPr>
            <a:xfrm>
              <a:off x="12292027" y="692030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19" y="0"/>
                  </a:moveTo>
                  <a:lnTo>
                    <a:pt x="406" y="1790"/>
                  </a:lnTo>
                  <a:lnTo>
                    <a:pt x="0" y="2667"/>
                  </a:lnTo>
                  <a:lnTo>
                    <a:pt x="444" y="2870"/>
                  </a:lnTo>
                  <a:lnTo>
                    <a:pt x="660" y="2984"/>
                  </a:lnTo>
                  <a:lnTo>
                    <a:pt x="977" y="2870"/>
                  </a:lnTo>
                  <a:lnTo>
                    <a:pt x="1308" y="2743"/>
                  </a:lnTo>
                  <a:lnTo>
                    <a:pt x="1625" y="2628"/>
                  </a:lnTo>
                  <a:lnTo>
                    <a:pt x="1574" y="1739"/>
                  </a:lnTo>
                  <a:lnTo>
                    <a:pt x="1752" y="825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8" name="object 5628"/>
            <p:cNvSpPr/>
            <p:nvPr/>
          </p:nvSpPr>
          <p:spPr>
            <a:xfrm>
              <a:off x="12297427" y="69173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00" y="0"/>
                  </a:moveTo>
                  <a:lnTo>
                    <a:pt x="444" y="342"/>
                  </a:lnTo>
                  <a:lnTo>
                    <a:pt x="0" y="736"/>
                  </a:lnTo>
                  <a:lnTo>
                    <a:pt x="25" y="1282"/>
                  </a:lnTo>
                  <a:lnTo>
                    <a:pt x="342" y="1790"/>
                  </a:lnTo>
                  <a:lnTo>
                    <a:pt x="596" y="1435"/>
                  </a:lnTo>
                  <a:lnTo>
                    <a:pt x="825" y="1054"/>
                  </a:lnTo>
                  <a:lnTo>
                    <a:pt x="1079" y="698"/>
                  </a:lnTo>
                  <a:lnTo>
                    <a:pt x="965" y="40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6BA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29" name="object 5629"/>
            <p:cNvSpPr/>
            <p:nvPr/>
          </p:nvSpPr>
          <p:spPr>
            <a:xfrm>
              <a:off x="12288279" y="6908304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660" y="317"/>
                  </a:moveTo>
                  <a:lnTo>
                    <a:pt x="342" y="152"/>
                  </a:lnTo>
                  <a:lnTo>
                    <a:pt x="0" y="0"/>
                  </a:lnTo>
                  <a:lnTo>
                    <a:pt x="50" y="482"/>
                  </a:lnTo>
                  <a:lnTo>
                    <a:pt x="292" y="584"/>
                  </a:lnTo>
                  <a:lnTo>
                    <a:pt x="660" y="317"/>
                  </a:lnTo>
                  <a:close/>
                </a:path>
                <a:path w="5079" h="11429">
                  <a:moveTo>
                    <a:pt x="4940" y="10375"/>
                  </a:moveTo>
                  <a:lnTo>
                    <a:pt x="3937" y="10731"/>
                  </a:lnTo>
                  <a:lnTo>
                    <a:pt x="4178" y="10820"/>
                  </a:lnTo>
                  <a:lnTo>
                    <a:pt x="4394" y="10922"/>
                  </a:lnTo>
                  <a:lnTo>
                    <a:pt x="4610" y="11036"/>
                  </a:lnTo>
                  <a:lnTo>
                    <a:pt x="4724" y="10807"/>
                  </a:lnTo>
                  <a:lnTo>
                    <a:pt x="4826" y="10591"/>
                  </a:lnTo>
                  <a:lnTo>
                    <a:pt x="4940" y="10375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0" name="object 5630"/>
            <p:cNvSpPr/>
            <p:nvPr/>
          </p:nvSpPr>
          <p:spPr>
            <a:xfrm>
              <a:off x="12277751" y="69062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4229" y="0"/>
                  </a:moveTo>
                  <a:lnTo>
                    <a:pt x="3670" y="495"/>
                  </a:lnTo>
                  <a:lnTo>
                    <a:pt x="3022" y="736"/>
                  </a:lnTo>
                  <a:lnTo>
                    <a:pt x="2273" y="711"/>
                  </a:lnTo>
                  <a:lnTo>
                    <a:pt x="761" y="1612"/>
                  </a:lnTo>
                  <a:lnTo>
                    <a:pt x="0" y="2057"/>
                  </a:lnTo>
                  <a:lnTo>
                    <a:pt x="368" y="3060"/>
                  </a:lnTo>
                  <a:lnTo>
                    <a:pt x="1879" y="2539"/>
                  </a:lnTo>
                  <a:lnTo>
                    <a:pt x="1663" y="3416"/>
                  </a:lnTo>
                  <a:lnTo>
                    <a:pt x="1384" y="4343"/>
                  </a:lnTo>
                  <a:lnTo>
                    <a:pt x="1549" y="5689"/>
                  </a:lnTo>
                  <a:lnTo>
                    <a:pt x="2565" y="5181"/>
                  </a:lnTo>
                  <a:lnTo>
                    <a:pt x="3327" y="5245"/>
                  </a:lnTo>
                  <a:lnTo>
                    <a:pt x="3936" y="4495"/>
                  </a:lnTo>
                  <a:lnTo>
                    <a:pt x="4571" y="3759"/>
                  </a:lnTo>
                  <a:lnTo>
                    <a:pt x="5181" y="3009"/>
                  </a:lnTo>
                  <a:lnTo>
                    <a:pt x="5016" y="2438"/>
                  </a:lnTo>
                  <a:lnTo>
                    <a:pt x="5067" y="1841"/>
                  </a:lnTo>
                  <a:lnTo>
                    <a:pt x="5321" y="1282"/>
                  </a:lnTo>
                  <a:lnTo>
                    <a:pt x="5092" y="736"/>
                  </a:lnTo>
                  <a:lnTo>
                    <a:pt x="4838" y="215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F8C0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1" name="object 5631"/>
            <p:cNvSpPr/>
            <p:nvPr/>
          </p:nvSpPr>
          <p:spPr>
            <a:xfrm>
              <a:off x="12282747" y="690750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30" y="0"/>
                  </a:moveTo>
                  <a:lnTo>
                    <a:pt x="50" y="558"/>
                  </a:lnTo>
                  <a:lnTo>
                    <a:pt x="0" y="1143"/>
                  </a:lnTo>
                  <a:lnTo>
                    <a:pt x="177" y="1739"/>
                  </a:lnTo>
                  <a:lnTo>
                    <a:pt x="431" y="1244"/>
                  </a:lnTo>
                  <a:lnTo>
                    <a:pt x="673" y="762"/>
                  </a:lnTo>
                  <a:lnTo>
                    <a:pt x="914" y="29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2" name="object 5632"/>
            <p:cNvSpPr/>
            <p:nvPr/>
          </p:nvSpPr>
          <p:spPr>
            <a:xfrm>
              <a:off x="12260804" y="689329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768" y="0"/>
                  </a:moveTo>
                  <a:lnTo>
                    <a:pt x="1523" y="1193"/>
                  </a:lnTo>
                  <a:lnTo>
                    <a:pt x="761" y="1054"/>
                  </a:lnTo>
                  <a:lnTo>
                    <a:pt x="0" y="2146"/>
                  </a:lnTo>
                  <a:lnTo>
                    <a:pt x="76" y="3289"/>
                  </a:lnTo>
                  <a:lnTo>
                    <a:pt x="596" y="4444"/>
                  </a:lnTo>
                  <a:lnTo>
                    <a:pt x="914" y="4241"/>
                  </a:lnTo>
                  <a:lnTo>
                    <a:pt x="1320" y="4038"/>
                  </a:lnTo>
                  <a:lnTo>
                    <a:pt x="1549" y="4368"/>
                  </a:lnTo>
                  <a:lnTo>
                    <a:pt x="2425" y="5841"/>
                  </a:lnTo>
                  <a:lnTo>
                    <a:pt x="2908" y="5143"/>
                  </a:lnTo>
                  <a:lnTo>
                    <a:pt x="3454" y="4140"/>
                  </a:lnTo>
                  <a:lnTo>
                    <a:pt x="3581" y="3860"/>
                  </a:lnTo>
                  <a:lnTo>
                    <a:pt x="4000" y="3721"/>
                  </a:lnTo>
                  <a:lnTo>
                    <a:pt x="4305" y="3543"/>
                  </a:lnTo>
                  <a:lnTo>
                    <a:pt x="4470" y="2489"/>
                  </a:lnTo>
                  <a:lnTo>
                    <a:pt x="3174" y="240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F43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3" name="object 5633"/>
            <p:cNvSpPr/>
            <p:nvPr/>
          </p:nvSpPr>
          <p:spPr>
            <a:xfrm>
              <a:off x="12261169" y="689682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36" y="0"/>
                  </a:moveTo>
                  <a:lnTo>
                    <a:pt x="3632" y="203"/>
                  </a:lnTo>
                  <a:lnTo>
                    <a:pt x="3225" y="342"/>
                  </a:lnTo>
                  <a:lnTo>
                    <a:pt x="2539" y="1612"/>
                  </a:lnTo>
                  <a:lnTo>
                    <a:pt x="2057" y="2311"/>
                  </a:lnTo>
                  <a:lnTo>
                    <a:pt x="1181" y="850"/>
                  </a:lnTo>
                  <a:lnTo>
                    <a:pt x="952" y="495"/>
                  </a:lnTo>
                  <a:lnTo>
                    <a:pt x="546" y="711"/>
                  </a:lnTo>
                  <a:lnTo>
                    <a:pt x="228" y="914"/>
                  </a:lnTo>
                  <a:lnTo>
                    <a:pt x="190" y="1092"/>
                  </a:lnTo>
                  <a:lnTo>
                    <a:pt x="0" y="1435"/>
                  </a:lnTo>
                  <a:lnTo>
                    <a:pt x="2400" y="4051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EF3A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4" name="object 5634"/>
            <p:cNvSpPr/>
            <p:nvPr/>
          </p:nvSpPr>
          <p:spPr>
            <a:xfrm>
              <a:off x="12266470" y="68992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38" y="0"/>
                  </a:moveTo>
                  <a:lnTo>
                    <a:pt x="431" y="25"/>
                  </a:lnTo>
                  <a:lnTo>
                    <a:pt x="114" y="177"/>
                  </a:lnTo>
                  <a:lnTo>
                    <a:pt x="0" y="584"/>
                  </a:lnTo>
                  <a:lnTo>
                    <a:pt x="292" y="380"/>
                  </a:lnTo>
                  <a:lnTo>
                    <a:pt x="546" y="19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5" name="object 5635"/>
            <p:cNvSpPr/>
            <p:nvPr/>
          </p:nvSpPr>
          <p:spPr>
            <a:xfrm>
              <a:off x="12267186" y="688891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228" y="711"/>
                  </a:lnTo>
                  <a:lnTo>
                    <a:pt x="330" y="1066"/>
                  </a:lnTo>
                  <a:lnTo>
                    <a:pt x="444" y="660"/>
                  </a:lnTo>
                  <a:lnTo>
                    <a:pt x="342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6" name="object 5636"/>
            <p:cNvSpPr/>
            <p:nvPr/>
          </p:nvSpPr>
          <p:spPr>
            <a:xfrm>
              <a:off x="12259039" y="690232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457" y="0"/>
                  </a:moveTo>
                  <a:lnTo>
                    <a:pt x="0" y="927"/>
                  </a:lnTo>
                  <a:lnTo>
                    <a:pt x="152" y="1777"/>
                  </a:lnTo>
                  <a:lnTo>
                    <a:pt x="863" y="2565"/>
                  </a:lnTo>
                  <a:lnTo>
                    <a:pt x="1066" y="2120"/>
                  </a:lnTo>
                  <a:lnTo>
                    <a:pt x="1257" y="1676"/>
                  </a:lnTo>
                  <a:lnTo>
                    <a:pt x="1473" y="1231"/>
                  </a:lnTo>
                  <a:lnTo>
                    <a:pt x="800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436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7" name="object 5637"/>
            <p:cNvSpPr/>
            <p:nvPr/>
          </p:nvSpPr>
          <p:spPr>
            <a:xfrm>
              <a:off x="12279075" y="6919497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2476" y="0"/>
                  </a:moveTo>
                  <a:lnTo>
                    <a:pt x="2133" y="1320"/>
                  </a:lnTo>
                  <a:lnTo>
                    <a:pt x="0" y="1663"/>
                  </a:lnTo>
                  <a:lnTo>
                    <a:pt x="774" y="3543"/>
                  </a:lnTo>
                  <a:lnTo>
                    <a:pt x="2336" y="4902"/>
                  </a:lnTo>
                  <a:lnTo>
                    <a:pt x="304" y="7112"/>
                  </a:lnTo>
                  <a:lnTo>
                    <a:pt x="1803" y="8547"/>
                  </a:lnTo>
                  <a:lnTo>
                    <a:pt x="3187" y="7874"/>
                  </a:lnTo>
                  <a:lnTo>
                    <a:pt x="2489" y="6350"/>
                  </a:lnTo>
                  <a:lnTo>
                    <a:pt x="3327" y="5524"/>
                  </a:lnTo>
                  <a:lnTo>
                    <a:pt x="4279" y="6070"/>
                  </a:lnTo>
                  <a:lnTo>
                    <a:pt x="5892" y="6146"/>
                  </a:lnTo>
                  <a:lnTo>
                    <a:pt x="6032" y="9791"/>
                  </a:lnTo>
                  <a:lnTo>
                    <a:pt x="7886" y="8343"/>
                  </a:lnTo>
                  <a:lnTo>
                    <a:pt x="8826" y="8890"/>
                  </a:lnTo>
                  <a:lnTo>
                    <a:pt x="9779" y="6858"/>
                  </a:lnTo>
                  <a:lnTo>
                    <a:pt x="10083" y="6350"/>
                  </a:lnTo>
                  <a:lnTo>
                    <a:pt x="10337" y="5765"/>
                  </a:lnTo>
                  <a:lnTo>
                    <a:pt x="11252" y="4610"/>
                  </a:lnTo>
                  <a:lnTo>
                    <a:pt x="10934" y="4241"/>
                  </a:lnTo>
                  <a:lnTo>
                    <a:pt x="10337" y="3898"/>
                  </a:lnTo>
                  <a:lnTo>
                    <a:pt x="9652" y="4343"/>
                  </a:lnTo>
                  <a:lnTo>
                    <a:pt x="8470" y="4445"/>
                  </a:lnTo>
                  <a:lnTo>
                    <a:pt x="7835" y="1905"/>
                  </a:lnTo>
                  <a:lnTo>
                    <a:pt x="5778" y="1701"/>
                  </a:lnTo>
                  <a:lnTo>
                    <a:pt x="4635" y="457"/>
                  </a:lnTo>
                  <a:lnTo>
                    <a:pt x="2997" y="469"/>
                  </a:lnTo>
                  <a:lnTo>
                    <a:pt x="4381" y="3022"/>
                  </a:lnTo>
                  <a:lnTo>
                    <a:pt x="2336" y="2870"/>
                  </a:lnTo>
                  <a:lnTo>
                    <a:pt x="1803" y="1968"/>
                  </a:lnTo>
                  <a:lnTo>
                    <a:pt x="3225" y="101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8" name="object 5638"/>
            <p:cNvSpPr/>
            <p:nvPr/>
          </p:nvSpPr>
          <p:spPr>
            <a:xfrm>
              <a:off x="12283710" y="691759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8278" y="5460"/>
                  </a:moveTo>
                  <a:lnTo>
                    <a:pt x="5664" y="5460"/>
                  </a:lnTo>
                  <a:lnTo>
                    <a:pt x="5702" y="5803"/>
                  </a:lnTo>
                  <a:lnTo>
                    <a:pt x="6299" y="6146"/>
                  </a:lnTo>
                  <a:lnTo>
                    <a:pt x="6616" y="6515"/>
                  </a:lnTo>
                  <a:lnTo>
                    <a:pt x="5702" y="7670"/>
                  </a:lnTo>
                  <a:lnTo>
                    <a:pt x="5448" y="8254"/>
                  </a:lnTo>
                  <a:lnTo>
                    <a:pt x="5143" y="8762"/>
                  </a:lnTo>
                  <a:lnTo>
                    <a:pt x="5842" y="9156"/>
                  </a:lnTo>
                  <a:lnTo>
                    <a:pt x="7099" y="8216"/>
                  </a:lnTo>
                  <a:lnTo>
                    <a:pt x="8278" y="5460"/>
                  </a:lnTo>
                  <a:close/>
                </a:path>
                <a:path w="10159" h="9525">
                  <a:moveTo>
                    <a:pt x="1892" y="0"/>
                  </a:moveTo>
                  <a:lnTo>
                    <a:pt x="1384" y="901"/>
                  </a:lnTo>
                  <a:lnTo>
                    <a:pt x="1270" y="2108"/>
                  </a:lnTo>
                  <a:lnTo>
                    <a:pt x="0" y="2362"/>
                  </a:lnTo>
                  <a:lnTo>
                    <a:pt x="1143" y="3606"/>
                  </a:lnTo>
                  <a:lnTo>
                    <a:pt x="3200" y="3809"/>
                  </a:lnTo>
                  <a:lnTo>
                    <a:pt x="3835" y="6349"/>
                  </a:lnTo>
                  <a:lnTo>
                    <a:pt x="5016" y="6248"/>
                  </a:lnTo>
                  <a:lnTo>
                    <a:pt x="5702" y="5803"/>
                  </a:lnTo>
                  <a:lnTo>
                    <a:pt x="5499" y="5524"/>
                  </a:lnTo>
                  <a:lnTo>
                    <a:pt x="5664" y="5460"/>
                  </a:lnTo>
                  <a:lnTo>
                    <a:pt x="8278" y="5460"/>
                  </a:lnTo>
                  <a:lnTo>
                    <a:pt x="8737" y="4508"/>
                  </a:lnTo>
                  <a:lnTo>
                    <a:pt x="9118" y="3606"/>
                  </a:lnTo>
                  <a:lnTo>
                    <a:pt x="9433" y="2959"/>
                  </a:lnTo>
                  <a:lnTo>
                    <a:pt x="5791" y="2959"/>
                  </a:lnTo>
                  <a:lnTo>
                    <a:pt x="4914" y="1904"/>
                  </a:lnTo>
                  <a:lnTo>
                    <a:pt x="6136" y="1142"/>
                  </a:lnTo>
                  <a:lnTo>
                    <a:pt x="6129" y="927"/>
                  </a:lnTo>
                  <a:lnTo>
                    <a:pt x="3695" y="927"/>
                  </a:lnTo>
                  <a:lnTo>
                    <a:pt x="2565" y="304"/>
                  </a:lnTo>
                  <a:lnTo>
                    <a:pt x="1892" y="0"/>
                  </a:lnTo>
                  <a:close/>
                </a:path>
                <a:path w="10159" h="9525">
                  <a:moveTo>
                    <a:pt x="7848" y="1142"/>
                  </a:moveTo>
                  <a:lnTo>
                    <a:pt x="6487" y="2362"/>
                  </a:lnTo>
                  <a:lnTo>
                    <a:pt x="5791" y="2959"/>
                  </a:lnTo>
                  <a:lnTo>
                    <a:pt x="9433" y="2959"/>
                  </a:lnTo>
                  <a:lnTo>
                    <a:pt x="9550" y="2717"/>
                  </a:lnTo>
                  <a:lnTo>
                    <a:pt x="9194" y="1752"/>
                  </a:lnTo>
                  <a:lnTo>
                    <a:pt x="8750" y="1523"/>
                  </a:lnTo>
                  <a:lnTo>
                    <a:pt x="7848" y="1142"/>
                  </a:lnTo>
                  <a:close/>
                </a:path>
                <a:path w="10159" h="9525">
                  <a:moveTo>
                    <a:pt x="4749" y="165"/>
                  </a:moveTo>
                  <a:lnTo>
                    <a:pt x="3695" y="927"/>
                  </a:lnTo>
                  <a:lnTo>
                    <a:pt x="6129" y="927"/>
                  </a:lnTo>
                  <a:lnTo>
                    <a:pt x="5854" y="203"/>
                  </a:lnTo>
                  <a:lnTo>
                    <a:pt x="4749" y="165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39" name="object 5639"/>
            <p:cNvSpPr/>
            <p:nvPr/>
          </p:nvSpPr>
          <p:spPr>
            <a:xfrm>
              <a:off x="12274135" y="69079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2895" y="0"/>
                  </a:moveTo>
                  <a:lnTo>
                    <a:pt x="2451" y="977"/>
                  </a:lnTo>
                  <a:lnTo>
                    <a:pt x="2222" y="2095"/>
                  </a:lnTo>
                  <a:lnTo>
                    <a:pt x="1054" y="2552"/>
                  </a:lnTo>
                  <a:lnTo>
                    <a:pt x="723" y="3327"/>
                  </a:lnTo>
                  <a:lnTo>
                    <a:pt x="342" y="4102"/>
                  </a:lnTo>
                  <a:lnTo>
                    <a:pt x="0" y="4876"/>
                  </a:lnTo>
                  <a:lnTo>
                    <a:pt x="1231" y="5549"/>
                  </a:lnTo>
                  <a:lnTo>
                    <a:pt x="1841" y="5905"/>
                  </a:lnTo>
                  <a:lnTo>
                    <a:pt x="2946" y="6438"/>
                  </a:lnTo>
                  <a:lnTo>
                    <a:pt x="4038" y="6883"/>
                  </a:lnTo>
                  <a:lnTo>
                    <a:pt x="5626" y="4876"/>
                  </a:lnTo>
                  <a:lnTo>
                    <a:pt x="6299" y="4191"/>
                  </a:lnTo>
                  <a:lnTo>
                    <a:pt x="6946" y="3479"/>
                  </a:lnTo>
                  <a:lnTo>
                    <a:pt x="6184" y="3403"/>
                  </a:lnTo>
                  <a:lnTo>
                    <a:pt x="5156" y="3911"/>
                  </a:lnTo>
                  <a:lnTo>
                    <a:pt x="5003" y="2578"/>
                  </a:lnTo>
                  <a:lnTo>
                    <a:pt x="4457" y="2298"/>
                  </a:lnTo>
                  <a:lnTo>
                    <a:pt x="4038" y="1943"/>
                  </a:lnTo>
                  <a:lnTo>
                    <a:pt x="3987" y="1295"/>
                  </a:lnTo>
                  <a:lnTo>
                    <a:pt x="3848" y="952"/>
                  </a:lnTo>
                  <a:lnTo>
                    <a:pt x="3733" y="635"/>
                  </a:lnTo>
                  <a:lnTo>
                    <a:pt x="3632" y="292"/>
                  </a:lnTo>
                  <a:lnTo>
                    <a:pt x="3378" y="203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EA5C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0" name="object 5640"/>
            <p:cNvSpPr/>
            <p:nvPr/>
          </p:nvSpPr>
          <p:spPr>
            <a:xfrm>
              <a:off x="12268855" y="692004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5143" y="0"/>
                  </a:moveTo>
                  <a:lnTo>
                    <a:pt x="2095" y="622"/>
                  </a:lnTo>
                  <a:lnTo>
                    <a:pt x="1257" y="1181"/>
                  </a:lnTo>
                  <a:lnTo>
                    <a:pt x="0" y="1727"/>
                  </a:lnTo>
                  <a:lnTo>
                    <a:pt x="1041" y="2311"/>
                  </a:lnTo>
                  <a:lnTo>
                    <a:pt x="2794" y="3225"/>
                  </a:lnTo>
                  <a:lnTo>
                    <a:pt x="2908" y="3568"/>
                  </a:lnTo>
                  <a:lnTo>
                    <a:pt x="3035" y="3873"/>
                  </a:lnTo>
                  <a:lnTo>
                    <a:pt x="3149" y="4216"/>
                  </a:lnTo>
                  <a:lnTo>
                    <a:pt x="3543" y="4749"/>
                  </a:lnTo>
                  <a:lnTo>
                    <a:pt x="3441" y="5283"/>
                  </a:lnTo>
                  <a:lnTo>
                    <a:pt x="3200" y="5867"/>
                  </a:lnTo>
                  <a:lnTo>
                    <a:pt x="4102" y="6261"/>
                  </a:lnTo>
                  <a:lnTo>
                    <a:pt x="4533" y="6476"/>
                  </a:lnTo>
                  <a:lnTo>
                    <a:pt x="4864" y="6362"/>
                  </a:lnTo>
                  <a:lnTo>
                    <a:pt x="5168" y="6222"/>
                  </a:lnTo>
                  <a:lnTo>
                    <a:pt x="5511" y="6108"/>
                  </a:lnTo>
                  <a:lnTo>
                    <a:pt x="5105" y="3505"/>
                  </a:lnTo>
                  <a:lnTo>
                    <a:pt x="5943" y="1219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E32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1" name="object 5641"/>
            <p:cNvSpPr/>
            <p:nvPr/>
          </p:nvSpPr>
          <p:spPr>
            <a:xfrm>
              <a:off x="12273789" y="690588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3848" y="0"/>
                  </a:moveTo>
                  <a:lnTo>
                    <a:pt x="2501" y="88"/>
                  </a:lnTo>
                  <a:lnTo>
                    <a:pt x="304" y="1511"/>
                  </a:lnTo>
                  <a:lnTo>
                    <a:pt x="101" y="2095"/>
                  </a:lnTo>
                  <a:lnTo>
                    <a:pt x="0" y="2679"/>
                  </a:lnTo>
                  <a:lnTo>
                    <a:pt x="393" y="3238"/>
                  </a:lnTo>
                  <a:lnTo>
                    <a:pt x="673" y="2908"/>
                  </a:lnTo>
                  <a:lnTo>
                    <a:pt x="990" y="2793"/>
                  </a:lnTo>
                  <a:lnTo>
                    <a:pt x="1384" y="2882"/>
                  </a:lnTo>
                  <a:lnTo>
                    <a:pt x="1600" y="2895"/>
                  </a:lnTo>
                  <a:lnTo>
                    <a:pt x="1828" y="2933"/>
                  </a:lnTo>
                  <a:lnTo>
                    <a:pt x="2044" y="3009"/>
                  </a:lnTo>
                  <a:lnTo>
                    <a:pt x="2298" y="2527"/>
                  </a:lnTo>
                  <a:lnTo>
                    <a:pt x="2679" y="2184"/>
                  </a:lnTo>
                  <a:lnTo>
                    <a:pt x="3238" y="2095"/>
                  </a:lnTo>
                  <a:lnTo>
                    <a:pt x="3492" y="2197"/>
                  </a:lnTo>
                  <a:lnTo>
                    <a:pt x="3708" y="2298"/>
                  </a:lnTo>
                  <a:lnTo>
                    <a:pt x="3975" y="2400"/>
                  </a:lnTo>
                  <a:lnTo>
                    <a:pt x="4724" y="1943"/>
                  </a:lnTo>
                  <a:lnTo>
                    <a:pt x="5486" y="1498"/>
                  </a:lnTo>
                  <a:lnTo>
                    <a:pt x="6235" y="1041"/>
                  </a:lnTo>
                  <a:lnTo>
                    <a:pt x="5054" y="444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27C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2" name="object 5642"/>
            <p:cNvSpPr/>
            <p:nvPr/>
          </p:nvSpPr>
          <p:spPr>
            <a:xfrm>
              <a:off x="12264425" y="692013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596" y="0"/>
                  </a:moveTo>
                  <a:lnTo>
                    <a:pt x="0" y="1244"/>
                  </a:lnTo>
                  <a:lnTo>
                    <a:pt x="761" y="2133"/>
                  </a:lnTo>
                  <a:lnTo>
                    <a:pt x="2654" y="3657"/>
                  </a:lnTo>
                  <a:lnTo>
                    <a:pt x="2603" y="4546"/>
                  </a:lnTo>
                  <a:lnTo>
                    <a:pt x="2044" y="5600"/>
                  </a:lnTo>
                  <a:lnTo>
                    <a:pt x="3428" y="6159"/>
                  </a:lnTo>
                  <a:lnTo>
                    <a:pt x="3848" y="5194"/>
                  </a:lnTo>
                  <a:lnTo>
                    <a:pt x="4305" y="4216"/>
                  </a:lnTo>
                  <a:lnTo>
                    <a:pt x="4305" y="3340"/>
                  </a:lnTo>
                  <a:lnTo>
                    <a:pt x="4089" y="2654"/>
                  </a:lnTo>
                  <a:lnTo>
                    <a:pt x="2489" y="2514"/>
                  </a:lnTo>
                  <a:lnTo>
                    <a:pt x="2285" y="2108"/>
                  </a:lnTo>
                  <a:lnTo>
                    <a:pt x="2260" y="160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3" name="object 5643"/>
            <p:cNvSpPr/>
            <p:nvPr/>
          </p:nvSpPr>
          <p:spPr>
            <a:xfrm>
              <a:off x="12267180" y="690598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17" y="0"/>
                  </a:moveTo>
                  <a:lnTo>
                    <a:pt x="215" y="228"/>
                  </a:lnTo>
                  <a:lnTo>
                    <a:pt x="101" y="431"/>
                  </a:lnTo>
                  <a:lnTo>
                    <a:pt x="0" y="660"/>
                  </a:lnTo>
                  <a:lnTo>
                    <a:pt x="939" y="1714"/>
                  </a:lnTo>
                  <a:lnTo>
                    <a:pt x="2006" y="2794"/>
                  </a:lnTo>
                  <a:lnTo>
                    <a:pt x="101" y="3937"/>
                  </a:lnTo>
                  <a:lnTo>
                    <a:pt x="558" y="4140"/>
                  </a:lnTo>
                  <a:lnTo>
                    <a:pt x="1003" y="4356"/>
                  </a:lnTo>
                  <a:lnTo>
                    <a:pt x="1447" y="4546"/>
                  </a:lnTo>
                  <a:lnTo>
                    <a:pt x="1714" y="4013"/>
                  </a:lnTo>
                  <a:lnTo>
                    <a:pt x="2057" y="3581"/>
                  </a:lnTo>
                  <a:lnTo>
                    <a:pt x="2717" y="3543"/>
                  </a:lnTo>
                  <a:lnTo>
                    <a:pt x="4013" y="2501"/>
                  </a:lnTo>
                  <a:lnTo>
                    <a:pt x="3898" y="2184"/>
                  </a:lnTo>
                  <a:lnTo>
                    <a:pt x="3759" y="1854"/>
                  </a:lnTo>
                  <a:lnTo>
                    <a:pt x="3644" y="1536"/>
                  </a:lnTo>
                  <a:lnTo>
                    <a:pt x="2971" y="1231"/>
                  </a:lnTo>
                  <a:lnTo>
                    <a:pt x="1650" y="596"/>
                  </a:lnTo>
                  <a:lnTo>
                    <a:pt x="1206" y="393"/>
                  </a:lnTo>
                  <a:lnTo>
                    <a:pt x="761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4" name="object 5644"/>
            <p:cNvSpPr/>
            <p:nvPr/>
          </p:nvSpPr>
          <p:spPr>
            <a:xfrm>
              <a:off x="12265671" y="690993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612" y="0"/>
                  </a:moveTo>
                  <a:lnTo>
                    <a:pt x="0" y="317"/>
                  </a:lnTo>
                  <a:lnTo>
                    <a:pt x="1041" y="1866"/>
                  </a:lnTo>
                  <a:lnTo>
                    <a:pt x="406" y="2654"/>
                  </a:lnTo>
                  <a:lnTo>
                    <a:pt x="1104" y="2527"/>
                  </a:lnTo>
                  <a:lnTo>
                    <a:pt x="1803" y="2374"/>
                  </a:lnTo>
                  <a:lnTo>
                    <a:pt x="2514" y="2298"/>
                  </a:lnTo>
                  <a:lnTo>
                    <a:pt x="4102" y="2095"/>
                  </a:lnTo>
                  <a:lnTo>
                    <a:pt x="3454" y="1346"/>
                  </a:lnTo>
                  <a:lnTo>
                    <a:pt x="2959" y="60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5" name="object 5645"/>
            <p:cNvSpPr/>
            <p:nvPr/>
          </p:nvSpPr>
          <p:spPr>
            <a:xfrm>
              <a:off x="12272838" y="69170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768" y="0"/>
                  </a:moveTo>
                  <a:lnTo>
                    <a:pt x="1193" y="1028"/>
                  </a:lnTo>
                  <a:lnTo>
                    <a:pt x="0" y="1092"/>
                  </a:lnTo>
                  <a:lnTo>
                    <a:pt x="749" y="2578"/>
                  </a:lnTo>
                  <a:lnTo>
                    <a:pt x="2057" y="1981"/>
                  </a:lnTo>
                  <a:lnTo>
                    <a:pt x="3365" y="2374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E33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6" name="object 5646"/>
            <p:cNvSpPr/>
            <p:nvPr/>
          </p:nvSpPr>
          <p:spPr>
            <a:xfrm>
              <a:off x="12261318" y="692090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165" y="0"/>
                  </a:moveTo>
                  <a:lnTo>
                    <a:pt x="0" y="1155"/>
                  </a:lnTo>
                  <a:lnTo>
                    <a:pt x="469" y="2108"/>
                  </a:lnTo>
                  <a:lnTo>
                    <a:pt x="1130" y="3009"/>
                  </a:lnTo>
                  <a:lnTo>
                    <a:pt x="1384" y="3200"/>
                  </a:lnTo>
                  <a:lnTo>
                    <a:pt x="1676" y="3581"/>
                  </a:lnTo>
                  <a:lnTo>
                    <a:pt x="2374" y="3581"/>
                  </a:lnTo>
                  <a:lnTo>
                    <a:pt x="2374" y="3111"/>
                  </a:lnTo>
                  <a:lnTo>
                    <a:pt x="2209" y="2844"/>
                  </a:lnTo>
                  <a:lnTo>
                    <a:pt x="1854" y="2197"/>
                  </a:lnTo>
                  <a:lnTo>
                    <a:pt x="1816" y="1549"/>
                  </a:lnTo>
                  <a:lnTo>
                    <a:pt x="2019" y="850"/>
                  </a:lnTo>
                  <a:lnTo>
                    <a:pt x="1409" y="558"/>
                  </a:lnTo>
                  <a:lnTo>
                    <a:pt x="774" y="29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7" name="object 5647"/>
            <p:cNvSpPr/>
            <p:nvPr/>
          </p:nvSpPr>
          <p:spPr>
            <a:xfrm>
              <a:off x="12284322" y="691598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52" y="0"/>
                  </a:moveTo>
                  <a:lnTo>
                    <a:pt x="0" y="914"/>
                  </a:lnTo>
                  <a:lnTo>
                    <a:pt x="685" y="1244"/>
                  </a:lnTo>
                  <a:lnTo>
                    <a:pt x="1282" y="1612"/>
                  </a:lnTo>
                  <a:lnTo>
                    <a:pt x="1968" y="1917"/>
                  </a:lnTo>
                  <a:lnTo>
                    <a:pt x="2920" y="16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F3E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8" name="object 5648"/>
            <p:cNvSpPr/>
            <p:nvPr/>
          </p:nvSpPr>
          <p:spPr>
            <a:xfrm>
              <a:off x="12288622" y="691644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74" y="0"/>
                  </a:moveTo>
                  <a:lnTo>
                    <a:pt x="1358" y="444"/>
                  </a:lnTo>
                  <a:lnTo>
                    <a:pt x="1155" y="901"/>
                  </a:lnTo>
                  <a:lnTo>
                    <a:pt x="939" y="1346"/>
                  </a:lnTo>
                  <a:lnTo>
                    <a:pt x="1295" y="2247"/>
                  </a:lnTo>
                  <a:lnTo>
                    <a:pt x="0" y="3047"/>
                  </a:lnTo>
                  <a:lnTo>
                    <a:pt x="876" y="4102"/>
                  </a:lnTo>
                  <a:lnTo>
                    <a:pt x="1587" y="3492"/>
                  </a:lnTo>
                  <a:lnTo>
                    <a:pt x="2260" y="2882"/>
                  </a:lnTo>
                  <a:lnTo>
                    <a:pt x="2933" y="2285"/>
                  </a:lnTo>
                  <a:lnTo>
                    <a:pt x="1879" y="1892"/>
                  </a:lnTo>
                  <a:lnTo>
                    <a:pt x="2044" y="749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49" name="object 5649"/>
            <p:cNvSpPr/>
            <p:nvPr/>
          </p:nvSpPr>
          <p:spPr>
            <a:xfrm>
              <a:off x="12273968" y="69235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0" y="0"/>
                  </a:moveTo>
                  <a:lnTo>
                    <a:pt x="139" y="863"/>
                  </a:lnTo>
                  <a:lnTo>
                    <a:pt x="393" y="2603"/>
                  </a:lnTo>
                  <a:lnTo>
                    <a:pt x="1168" y="2285"/>
                  </a:lnTo>
                  <a:lnTo>
                    <a:pt x="3556" y="3441"/>
                  </a:lnTo>
                  <a:lnTo>
                    <a:pt x="1993" y="914"/>
                  </a:lnTo>
                  <a:lnTo>
                    <a:pt x="1320" y="609"/>
                  </a:lnTo>
                  <a:lnTo>
                    <a:pt x="889" y="393"/>
                  </a:lnTo>
                  <a:lnTo>
                    <a:pt x="419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0" name="object 5650"/>
            <p:cNvSpPr/>
            <p:nvPr/>
          </p:nvSpPr>
          <p:spPr>
            <a:xfrm>
              <a:off x="12261318" y="691841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717" y="0"/>
                  </a:moveTo>
                  <a:lnTo>
                    <a:pt x="0" y="901"/>
                  </a:lnTo>
                  <a:lnTo>
                    <a:pt x="228" y="1778"/>
                  </a:lnTo>
                  <a:lnTo>
                    <a:pt x="228" y="2032"/>
                  </a:lnTo>
                  <a:lnTo>
                    <a:pt x="215" y="2247"/>
                  </a:lnTo>
                  <a:lnTo>
                    <a:pt x="165" y="2489"/>
                  </a:lnTo>
                  <a:lnTo>
                    <a:pt x="774" y="2781"/>
                  </a:lnTo>
                  <a:lnTo>
                    <a:pt x="1409" y="3048"/>
                  </a:lnTo>
                  <a:lnTo>
                    <a:pt x="2019" y="3340"/>
                  </a:lnTo>
                  <a:lnTo>
                    <a:pt x="1765" y="2184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F273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1" name="object 5651"/>
            <p:cNvSpPr/>
            <p:nvPr/>
          </p:nvSpPr>
          <p:spPr>
            <a:xfrm>
              <a:off x="12265024" y="69188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11" y="0"/>
                  </a:moveTo>
                  <a:lnTo>
                    <a:pt x="0" y="1257"/>
                  </a:lnTo>
                  <a:lnTo>
                    <a:pt x="1104" y="2311"/>
                  </a:lnTo>
                  <a:lnTo>
                    <a:pt x="1663" y="2857"/>
                  </a:lnTo>
                  <a:lnTo>
                    <a:pt x="2501" y="2209"/>
                  </a:lnTo>
                  <a:lnTo>
                    <a:pt x="2933" y="1866"/>
                  </a:lnTo>
                  <a:lnTo>
                    <a:pt x="2806" y="1562"/>
                  </a:lnTo>
                  <a:lnTo>
                    <a:pt x="2692" y="1257"/>
                  </a:lnTo>
                  <a:lnTo>
                    <a:pt x="2590" y="939"/>
                  </a:lnTo>
                  <a:lnTo>
                    <a:pt x="1651" y="45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052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2" name="object 5652"/>
            <p:cNvSpPr/>
            <p:nvPr/>
          </p:nvSpPr>
          <p:spPr>
            <a:xfrm>
              <a:off x="12270461" y="691616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28" y="0"/>
                  </a:moveTo>
                  <a:lnTo>
                    <a:pt x="101" y="101"/>
                  </a:lnTo>
                  <a:lnTo>
                    <a:pt x="0" y="1282"/>
                  </a:lnTo>
                  <a:lnTo>
                    <a:pt x="63" y="2552"/>
                  </a:lnTo>
                  <a:lnTo>
                    <a:pt x="1333" y="2197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3" name="object 5653"/>
            <p:cNvSpPr/>
            <p:nvPr/>
          </p:nvSpPr>
          <p:spPr>
            <a:xfrm>
              <a:off x="12274215" y="69140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01" y="0"/>
                  </a:moveTo>
                  <a:lnTo>
                    <a:pt x="101" y="254"/>
                  </a:lnTo>
                  <a:lnTo>
                    <a:pt x="63" y="495"/>
                  </a:lnTo>
                  <a:lnTo>
                    <a:pt x="139" y="736"/>
                  </a:lnTo>
                  <a:lnTo>
                    <a:pt x="254" y="1282"/>
                  </a:lnTo>
                  <a:lnTo>
                    <a:pt x="0" y="2247"/>
                  </a:lnTo>
                  <a:lnTo>
                    <a:pt x="1841" y="2247"/>
                  </a:lnTo>
                  <a:lnTo>
                    <a:pt x="1270" y="1155"/>
                  </a:lnTo>
                  <a:lnTo>
                    <a:pt x="1447" y="558"/>
                  </a:lnTo>
                  <a:lnTo>
                    <a:pt x="1003" y="368"/>
                  </a:lnTo>
                  <a:lnTo>
                    <a:pt x="546" y="19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4" name="object 5654"/>
            <p:cNvSpPr/>
            <p:nvPr/>
          </p:nvSpPr>
          <p:spPr>
            <a:xfrm>
              <a:off x="12272520" y="69073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74" y="0"/>
                  </a:moveTo>
                  <a:lnTo>
                    <a:pt x="609" y="139"/>
                  </a:lnTo>
                  <a:lnTo>
                    <a:pt x="380" y="1028"/>
                  </a:lnTo>
                  <a:lnTo>
                    <a:pt x="0" y="1727"/>
                  </a:lnTo>
                  <a:lnTo>
                    <a:pt x="330" y="2146"/>
                  </a:lnTo>
                  <a:lnTo>
                    <a:pt x="673" y="2603"/>
                  </a:lnTo>
                  <a:lnTo>
                    <a:pt x="1028" y="3035"/>
                  </a:lnTo>
                  <a:lnTo>
                    <a:pt x="1231" y="2603"/>
                  </a:lnTo>
                  <a:lnTo>
                    <a:pt x="1663" y="1739"/>
                  </a:lnTo>
                  <a:lnTo>
                    <a:pt x="1269" y="1181"/>
                  </a:lnTo>
                  <a:lnTo>
                    <a:pt x="1371" y="596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5" name="object 5655"/>
            <p:cNvSpPr/>
            <p:nvPr/>
          </p:nvSpPr>
          <p:spPr>
            <a:xfrm>
              <a:off x="12280764" y="69157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4" y="0"/>
                  </a:moveTo>
                  <a:lnTo>
                    <a:pt x="546" y="393"/>
                  </a:lnTo>
                  <a:lnTo>
                    <a:pt x="127" y="863"/>
                  </a:lnTo>
                  <a:lnTo>
                    <a:pt x="25" y="1562"/>
                  </a:lnTo>
                  <a:lnTo>
                    <a:pt x="419" y="1790"/>
                  </a:lnTo>
                  <a:lnTo>
                    <a:pt x="1079" y="1447"/>
                  </a:lnTo>
                  <a:lnTo>
                    <a:pt x="1270" y="914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6" name="object 5656"/>
            <p:cNvSpPr/>
            <p:nvPr/>
          </p:nvSpPr>
          <p:spPr>
            <a:xfrm>
              <a:off x="12275297" y="692285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35" y="0"/>
                  </a:moveTo>
                  <a:lnTo>
                    <a:pt x="0" y="1308"/>
                  </a:lnTo>
                  <a:lnTo>
                    <a:pt x="419" y="1511"/>
                  </a:lnTo>
                  <a:lnTo>
                    <a:pt x="660" y="1612"/>
                  </a:lnTo>
                  <a:lnTo>
                    <a:pt x="1397" y="1117"/>
                  </a:lnTo>
                  <a:lnTo>
                    <a:pt x="2540" y="1308"/>
                  </a:lnTo>
                  <a:lnTo>
                    <a:pt x="2933" y="241"/>
                  </a:lnTo>
                  <a:lnTo>
                    <a:pt x="1841" y="30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7" name="object 5657"/>
            <p:cNvSpPr/>
            <p:nvPr/>
          </p:nvSpPr>
          <p:spPr>
            <a:xfrm>
              <a:off x="12262991" y="692644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09" y="0"/>
                  </a:moveTo>
                  <a:lnTo>
                    <a:pt x="241" y="152"/>
                  </a:lnTo>
                  <a:lnTo>
                    <a:pt x="0" y="850"/>
                  </a:lnTo>
                  <a:lnTo>
                    <a:pt x="495" y="1066"/>
                  </a:lnTo>
                  <a:lnTo>
                    <a:pt x="863" y="1320"/>
                  </a:lnTo>
                  <a:lnTo>
                    <a:pt x="1041" y="863"/>
                  </a:lnTo>
                  <a:lnTo>
                    <a:pt x="1257" y="368"/>
                  </a:lnTo>
                  <a:lnTo>
                    <a:pt x="736" y="63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8" name="object 5658"/>
            <p:cNvSpPr/>
            <p:nvPr/>
          </p:nvSpPr>
          <p:spPr>
            <a:xfrm>
              <a:off x="12275199" y="690798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28" y="0"/>
                  </a:moveTo>
                  <a:lnTo>
                    <a:pt x="215" y="2006"/>
                  </a:lnTo>
                  <a:lnTo>
                    <a:pt x="0" y="2552"/>
                  </a:lnTo>
                  <a:lnTo>
                    <a:pt x="1143" y="2095"/>
                  </a:lnTo>
                  <a:lnTo>
                    <a:pt x="1397" y="99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59" name="object 5659"/>
            <p:cNvSpPr/>
            <p:nvPr/>
          </p:nvSpPr>
          <p:spPr>
            <a:xfrm>
              <a:off x="12262097" y="69120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90" y="0"/>
                  </a:moveTo>
                  <a:lnTo>
                    <a:pt x="647" y="114"/>
                  </a:lnTo>
                  <a:lnTo>
                    <a:pt x="342" y="241"/>
                  </a:lnTo>
                  <a:lnTo>
                    <a:pt x="0" y="355"/>
                  </a:lnTo>
                  <a:lnTo>
                    <a:pt x="139" y="698"/>
                  </a:lnTo>
                  <a:lnTo>
                    <a:pt x="254" y="1003"/>
                  </a:lnTo>
                  <a:lnTo>
                    <a:pt x="355" y="1346"/>
                  </a:lnTo>
                  <a:lnTo>
                    <a:pt x="812" y="1523"/>
                  </a:lnTo>
                  <a:lnTo>
                    <a:pt x="1244" y="1752"/>
                  </a:lnTo>
                  <a:lnTo>
                    <a:pt x="1701" y="1955"/>
                  </a:lnTo>
                  <a:lnTo>
                    <a:pt x="1790" y="1739"/>
                  </a:lnTo>
                  <a:lnTo>
                    <a:pt x="1905" y="1498"/>
                  </a:lnTo>
                  <a:lnTo>
                    <a:pt x="2006" y="1295"/>
                  </a:lnTo>
                  <a:lnTo>
                    <a:pt x="1663" y="85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0" name="object 5660"/>
            <p:cNvSpPr/>
            <p:nvPr/>
          </p:nvSpPr>
          <p:spPr>
            <a:xfrm>
              <a:off x="12278215" y="69226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0" y="406"/>
                  </a:lnTo>
                  <a:lnTo>
                    <a:pt x="685" y="1270"/>
                  </a:lnTo>
                  <a:lnTo>
                    <a:pt x="1028" y="1689"/>
                  </a:lnTo>
                  <a:lnTo>
                    <a:pt x="1244" y="1244"/>
                  </a:lnTo>
                  <a:lnTo>
                    <a:pt x="1435" y="800"/>
                  </a:lnTo>
                  <a:lnTo>
                    <a:pt x="1638" y="355"/>
                  </a:lnTo>
                  <a:lnTo>
                    <a:pt x="1092" y="1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1" name="object 5661"/>
            <p:cNvSpPr/>
            <p:nvPr/>
          </p:nvSpPr>
          <p:spPr>
            <a:xfrm>
              <a:off x="12269178" y="690911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990" y="787"/>
                  </a:moveTo>
                  <a:lnTo>
                    <a:pt x="723" y="419"/>
                  </a:lnTo>
                  <a:lnTo>
                    <a:pt x="723" y="736"/>
                  </a:lnTo>
                  <a:lnTo>
                    <a:pt x="990" y="787"/>
                  </a:lnTo>
                  <a:close/>
                </a:path>
                <a:path w="6984" h="10159">
                  <a:moveTo>
                    <a:pt x="1295" y="9588"/>
                  </a:moveTo>
                  <a:lnTo>
                    <a:pt x="901" y="9385"/>
                  </a:lnTo>
                  <a:lnTo>
                    <a:pt x="444" y="9194"/>
                  </a:lnTo>
                  <a:lnTo>
                    <a:pt x="0" y="8978"/>
                  </a:lnTo>
                  <a:lnTo>
                    <a:pt x="152" y="9867"/>
                  </a:lnTo>
                  <a:lnTo>
                    <a:pt x="584" y="10045"/>
                  </a:lnTo>
                  <a:lnTo>
                    <a:pt x="1295" y="9613"/>
                  </a:lnTo>
                  <a:close/>
                </a:path>
                <a:path w="6984" h="10159">
                  <a:moveTo>
                    <a:pt x="1943" y="3721"/>
                  </a:moveTo>
                  <a:lnTo>
                    <a:pt x="1778" y="3505"/>
                  </a:lnTo>
                  <a:lnTo>
                    <a:pt x="1498" y="3467"/>
                  </a:lnTo>
                  <a:lnTo>
                    <a:pt x="1231" y="3505"/>
                  </a:lnTo>
                  <a:lnTo>
                    <a:pt x="927" y="3784"/>
                  </a:lnTo>
                  <a:lnTo>
                    <a:pt x="939" y="3987"/>
                  </a:lnTo>
                  <a:lnTo>
                    <a:pt x="1181" y="4152"/>
                  </a:lnTo>
                  <a:lnTo>
                    <a:pt x="1384" y="4089"/>
                  </a:lnTo>
                  <a:lnTo>
                    <a:pt x="1651" y="4064"/>
                  </a:lnTo>
                  <a:lnTo>
                    <a:pt x="1778" y="3911"/>
                  </a:lnTo>
                  <a:lnTo>
                    <a:pt x="1943" y="3721"/>
                  </a:lnTo>
                  <a:close/>
                </a:path>
                <a:path w="6984" h="10159">
                  <a:moveTo>
                    <a:pt x="5651" y="254"/>
                  </a:moveTo>
                  <a:lnTo>
                    <a:pt x="5422" y="177"/>
                  </a:lnTo>
                  <a:lnTo>
                    <a:pt x="5219" y="101"/>
                  </a:lnTo>
                  <a:lnTo>
                    <a:pt x="5016" y="0"/>
                  </a:lnTo>
                  <a:lnTo>
                    <a:pt x="4572" y="876"/>
                  </a:lnTo>
                  <a:lnTo>
                    <a:pt x="4368" y="1308"/>
                  </a:lnTo>
                  <a:lnTo>
                    <a:pt x="5638" y="1955"/>
                  </a:lnTo>
                  <a:lnTo>
                    <a:pt x="5168" y="546"/>
                  </a:lnTo>
                  <a:lnTo>
                    <a:pt x="5651" y="254"/>
                  </a:lnTo>
                  <a:close/>
                </a:path>
                <a:path w="6984" h="10159">
                  <a:moveTo>
                    <a:pt x="6794" y="4775"/>
                  </a:moveTo>
                  <a:lnTo>
                    <a:pt x="6184" y="4432"/>
                  </a:lnTo>
                  <a:lnTo>
                    <a:pt x="4940" y="3759"/>
                  </a:lnTo>
                  <a:lnTo>
                    <a:pt x="4787" y="4178"/>
                  </a:lnTo>
                  <a:lnTo>
                    <a:pt x="4876" y="4572"/>
                  </a:lnTo>
                  <a:lnTo>
                    <a:pt x="5130" y="4927"/>
                  </a:lnTo>
                  <a:lnTo>
                    <a:pt x="5575" y="5118"/>
                  </a:lnTo>
                  <a:lnTo>
                    <a:pt x="6032" y="5295"/>
                  </a:lnTo>
                  <a:lnTo>
                    <a:pt x="6477" y="5486"/>
                  </a:lnTo>
                  <a:lnTo>
                    <a:pt x="6578" y="5270"/>
                  </a:lnTo>
                  <a:lnTo>
                    <a:pt x="6680" y="5016"/>
                  </a:lnTo>
                  <a:lnTo>
                    <a:pt x="6794" y="4775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2" name="object 5662"/>
            <p:cNvSpPr/>
            <p:nvPr/>
          </p:nvSpPr>
          <p:spPr>
            <a:xfrm>
              <a:off x="12270825" y="69075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342"/>
                  </a:lnTo>
                  <a:lnTo>
                    <a:pt x="254" y="647"/>
                  </a:lnTo>
                  <a:lnTo>
                    <a:pt x="355" y="990"/>
                  </a:lnTo>
                  <a:lnTo>
                    <a:pt x="558" y="533"/>
                  </a:lnTo>
                  <a:lnTo>
                    <a:pt x="685" y="317"/>
                  </a:lnTo>
                  <a:lnTo>
                    <a:pt x="444" y="215"/>
                  </a:lnTo>
                  <a:lnTo>
                    <a:pt x="24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3" name="object 5663"/>
            <p:cNvSpPr/>
            <p:nvPr/>
          </p:nvSpPr>
          <p:spPr>
            <a:xfrm>
              <a:off x="12274201" y="69086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84" y="0"/>
                  </a:moveTo>
                  <a:lnTo>
                    <a:pt x="254" y="101"/>
                  </a:lnTo>
                  <a:lnTo>
                    <a:pt x="0" y="419"/>
                  </a:lnTo>
                  <a:lnTo>
                    <a:pt x="203" y="520"/>
                  </a:lnTo>
                  <a:lnTo>
                    <a:pt x="406" y="609"/>
                  </a:lnTo>
                  <a:lnTo>
                    <a:pt x="635" y="673"/>
                  </a:lnTo>
                  <a:lnTo>
                    <a:pt x="863" y="266"/>
                  </a:lnTo>
                  <a:lnTo>
                    <a:pt x="965" y="6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4" name="object 5664"/>
            <p:cNvSpPr/>
            <p:nvPr/>
          </p:nvSpPr>
          <p:spPr>
            <a:xfrm>
              <a:off x="12267616" y="691981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01" y="317"/>
                  </a:lnTo>
                  <a:lnTo>
                    <a:pt x="215" y="609"/>
                  </a:lnTo>
                  <a:lnTo>
                    <a:pt x="342" y="939"/>
                  </a:lnTo>
                  <a:lnTo>
                    <a:pt x="469" y="533"/>
                  </a:lnTo>
                  <a:lnTo>
                    <a:pt x="317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B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5" name="object 5665"/>
            <p:cNvSpPr/>
            <p:nvPr/>
          </p:nvSpPr>
          <p:spPr>
            <a:xfrm>
              <a:off x="12268899" y="69177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9" y="355"/>
                  </a:lnTo>
                  <a:lnTo>
                    <a:pt x="27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6" name="object 5666"/>
            <p:cNvSpPr/>
            <p:nvPr/>
          </p:nvSpPr>
          <p:spPr>
            <a:xfrm>
              <a:off x="12264869" y="69048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736" y="0"/>
                  </a:moveTo>
                  <a:lnTo>
                    <a:pt x="495" y="444"/>
                  </a:lnTo>
                  <a:lnTo>
                    <a:pt x="330" y="863"/>
                  </a:lnTo>
                  <a:lnTo>
                    <a:pt x="76" y="1587"/>
                  </a:lnTo>
                  <a:lnTo>
                    <a:pt x="0" y="2260"/>
                  </a:lnTo>
                  <a:lnTo>
                    <a:pt x="939" y="2565"/>
                  </a:lnTo>
                  <a:lnTo>
                    <a:pt x="1473" y="2743"/>
                  </a:lnTo>
                  <a:lnTo>
                    <a:pt x="1930" y="2489"/>
                  </a:lnTo>
                  <a:lnTo>
                    <a:pt x="2095" y="2057"/>
                  </a:lnTo>
                  <a:lnTo>
                    <a:pt x="2349" y="1320"/>
                  </a:lnTo>
                  <a:lnTo>
                    <a:pt x="1600" y="888"/>
                  </a:lnTo>
                  <a:lnTo>
                    <a:pt x="1333" y="304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7" name="object 5667"/>
            <p:cNvSpPr/>
            <p:nvPr/>
          </p:nvSpPr>
          <p:spPr>
            <a:xfrm>
              <a:off x="12260040" y="6920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0" y="317"/>
                  </a:lnTo>
                  <a:lnTo>
                    <a:pt x="279" y="36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8" name="object 5668"/>
            <p:cNvSpPr/>
            <p:nvPr/>
          </p:nvSpPr>
          <p:spPr>
            <a:xfrm>
              <a:off x="12269077" y="694563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568" y="0"/>
                  </a:moveTo>
                  <a:lnTo>
                    <a:pt x="2628" y="330"/>
                  </a:lnTo>
                  <a:lnTo>
                    <a:pt x="1816" y="25"/>
                  </a:lnTo>
                  <a:lnTo>
                    <a:pt x="1473" y="787"/>
                  </a:lnTo>
                  <a:lnTo>
                    <a:pt x="1320" y="1155"/>
                  </a:lnTo>
                  <a:lnTo>
                    <a:pt x="0" y="4127"/>
                  </a:lnTo>
                  <a:lnTo>
                    <a:pt x="152" y="5676"/>
                  </a:lnTo>
                  <a:lnTo>
                    <a:pt x="812" y="5994"/>
                  </a:lnTo>
                  <a:lnTo>
                    <a:pt x="914" y="5753"/>
                  </a:lnTo>
                  <a:lnTo>
                    <a:pt x="1130" y="5308"/>
                  </a:lnTo>
                  <a:lnTo>
                    <a:pt x="2171" y="4825"/>
                  </a:lnTo>
                  <a:lnTo>
                    <a:pt x="1981" y="2984"/>
                  </a:lnTo>
                  <a:lnTo>
                    <a:pt x="3568" y="2997"/>
                  </a:lnTo>
                  <a:lnTo>
                    <a:pt x="3670" y="4178"/>
                  </a:lnTo>
                  <a:lnTo>
                    <a:pt x="4165" y="5486"/>
                  </a:lnTo>
                  <a:lnTo>
                    <a:pt x="2463" y="5943"/>
                  </a:lnTo>
                  <a:lnTo>
                    <a:pt x="2120" y="6794"/>
                  </a:lnTo>
                  <a:lnTo>
                    <a:pt x="1181" y="7848"/>
                  </a:lnTo>
                  <a:lnTo>
                    <a:pt x="3162" y="7861"/>
                  </a:lnTo>
                  <a:lnTo>
                    <a:pt x="3301" y="7696"/>
                  </a:lnTo>
                  <a:lnTo>
                    <a:pt x="3517" y="7289"/>
                  </a:lnTo>
                  <a:lnTo>
                    <a:pt x="4902" y="5194"/>
                  </a:lnTo>
                  <a:lnTo>
                    <a:pt x="5867" y="3035"/>
                  </a:lnTo>
                  <a:lnTo>
                    <a:pt x="5956" y="1879"/>
                  </a:lnTo>
                  <a:lnTo>
                    <a:pt x="6057" y="1650"/>
                  </a:lnTo>
                  <a:lnTo>
                    <a:pt x="6134" y="1409"/>
                  </a:lnTo>
                  <a:lnTo>
                    <a:pt x="6222" y="1206"/>
                  </a:lnTo>
                  <a:lnTo>
                    <a:pt x="5333" y="787"/>
                  </a:lnTo>
                  <a:lnTo>
                    <a:pt x="4165" y="1054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D023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69" name="object 5669"/>
            <p:cNvSpPr/>
            <p:nvPr/>
          </p:nvSpPr>
          <p:spPr>
            <a:xfrm>
              <a:off x="12275031" y="694285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3759" y="0"/>
                  </a:moveTo>
                  <a:lnTo>
                    <a:pt x="3162" y="1320"/>
                  </a:lnTo>
                  <a:lnTo>
                    <a:pt x="2552" y="2603"/>
                  </a:lnTo>
                  <a:lnTo>
                    <a:pt x="1955" y="3898"/>
                  </a:lnTo>
                  <a:lnTo>
                    <a:pt x="1384" y="4343"/>
                  </a:lnTo>
                  <a:lnTo>
                    <a:pt x="825" y="4229"/>
                  </a:lnTo>
                  <a:lnTo>
                    <a:pt x="266" y="3987"/>
                  </a:lnTo>
                  <a:lnTo>
                    <a:pt x="177" y="4203"/>
                  </a:lnTo>
                  <a:lnTo>
                    <a:pt x="101" y="4432"/>
                  </a:lnTo>
                  <a:lnTo>
                    <a:pt x="0" y="4648"/>
                  </a:lnTo>
                  <a:lnTo>
                    <a:pt x="1003" y="5283"/>
                  </a:lnTo>
                  <a:lnTo>
                    <a:pt x="2666" y="5397"/>
                  </a:lnTo>
                  <a:lnTo>
                    <a:pt x="2057" y="7277"/>
                  </a:lnTo>
                  <a:lnTo>
                    <a:pt x="3060" y="6984"/>
                  </a:lnTo>
                  <a:lnTo>
                    <a:pt x="3365" y="6426"/>
                  </a:lnTo>
                  <a:lnTo>
                    <a:pt x="2705" y="4025"/>
                  </a:lnTo>
                  <a:lnTo>
                    <a:pt x="4165" y="3733"/>
                  </a:lnTo>
                  <a:lnTo>
                    <a:pt x="6464" y="6299"/>
                  </a:lnTo>
                  <a:lnTo>
                    <a:pt x="6464" y="3873"/>
                  </a:lnTo>
                  <a:lnTo>
                    <a:pt x="7175" y="3136"/>
                  </a:lnTo>
                  <a:lnTo>
                    <a:pt x="7950" y="1841"/>
                  </a:lnTo>
                  <a:lnTo>
                    <a:pt x="7759" y="825"/>
                  </a:lnTo>
                  <a:lnTo>
                    <a:pt x="6273" y="241"/>
                  </a:lnTo>
                  <a:lnTo>
                    <a:pt x="5372" y="723"/>
                  </a:lnTo>
                  <a:lnTo>
                    <a:pt x="4571" y="241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0" name="object 5670"/>
            <p:cNvSpPr/>
            <p:nvPr/>
          </p:nvSpPr>
          <p:spPr>
            <a:xfrm>
              <a:off x="12280867" y="6940645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3670" y="0"/>
                  </a:moveTo>
                  <a:lnTo>
                    <a:pt x="3390" y="1003"/>
                  </a:lnTo>
                  <a:lnTo>
                    <a:pt x="3238" y="2095"/>
                  </a:lnTo>
                  <a:lnTo>
                    <a:pt x="1892" y="2260"/>
                  </a:lnTo>
                  <a:lnTo>
                    <a:pt x="1650" y="2260"/>
                  </a:lnTo>
                  <a:lnTo>
                    <a:pt x="1447" y="2197"/>
                  </a:lnTo>
                  <a:lnTo>
                    <a:pt x="1282" y="2019"/>
                  </a:lnTo>
                  <a:lnTo>
                    <a:pt x="1041" y="1993"/>
                  </a:lnTo>
                  <a:lnTo>
                    <a:pt x="825" y="1917"/>
                  </a:lnTo>
                  <a:lnTo>
                    <a:pt x="647" y="1790"/>
                  </a:lnTo>
                  <a:lnTo>
                    <a:pt x="0" y="2298"/>
                  </a:lnTo>
                  <a:lnTo>
                    <a:pt x="228" y="2349"/>
                  </a:lnTo>
                  <a:lnTo>
                    <a:pt x="431" y="2451"/>
                  </a:lnTo>
                  <a:lnTo>
                    <a:pt x="1930" y="3035"/>
                  </a:lnTo>
                  <a:lnTo>
                    <a:pt x="2120" y="4051"/>
                  </a:lnTo>
                  <a:lnTo>
                    <a:pt x="1346" y="5346"/>
                  </a:lnTo>
                  <a:lnTo>
                    <a:pt x="2197" y="5753"/>
                  </a:lnTo>
                  <a:lnTo>
                    <a:pt x="2425" y="6413"/>
                  </a:lnTo>
                  <a:lnTo>
                    <a:pt x="2070" y="7289"/>
                  </a:lnTo>
                  <a:lnTo>
                    <a:pt x="2946" y="7696"/>
                  </a:lnTo>
                  <a:lnTo>
                    <a:pt x="3390" y="7886"/>
                  </a:lnTo>
                  <a:lnTo>
                    <a:pt x="4038" y="6565"/>
                  </a:lnTo>
                  <a:lnTo>
                    <a:pt x="3200" y="5308"/>
                  </a:lnTo>
                  <a:lnTo>
                    <a:pt x="3340" y="2793"/>
                  </a:lnTo>
                  <a:lnTo>
                    <a:pt x="3848" y="2552"/>
                  </a:lnTo>
                  <a:lnTo>
                    <a:pt x="4889" y="2908"/>
                  </a:lnTo>
                  <a:lnTo>
                    <a:pt x="5079" y="2463"/>
                  </a:lnTo>
                  <a:lnTo>
                    <a:pt x="5283" y="2044"/>
                  </a:lnTo>
                  <a:lnTo>
                    <a:pt x="5486" y="1587"/>
                  </a:lnTo>
                  <a:lnTo>
                    <a:pt x="5270" y="1485"/>
                  </a:lnTo>
                  <a:lnTo>
                    <a:pt x="5041" y="1396"/>
                  </a:lnTo>
                  <a:lnTo>
                    <a:pt x="4851" y="1282"/>
                  </a:lnTo>
                  <a:lnTo>
                    <a:pt x="3682" y="1549"/>
                  </a:lnTo>
                  <a:lnTo>
                    <a:pt x="4381" y="11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EF37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1" name="object 5671"/>
            <p:cNvSpPr/>
            <p:nvPr/>
          </p:nvSpPr>
          <p:spPr>
            <a:xfrm>
              <a:off x="12272585" y="694751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451" y="0"/>
                  </a:moveTo>
                  <a:lnTo>
                    <a:pt x="2362" y="1155"/>
                  </a:lnTo>
                  <a:lnTo>
                    <a:pt x="1371" y="3314"/>
                  </a:lnTo>
                  <a:lnTo>
                    <a:pt x="0" y="5410"/>
                  </a:lnTo>
                  <a:lnTo>
                    <a:pt x="1066" y="5257"/>
                  </a:lnTo>
                  <a:lnTo>
                    <a:pt x="2298" y="5499"/>
                  </a:lnTo>
                  <a:lnTo>
                    <a:pt x="2959" y="4279"/>
                  </a:lnTo>
                  <a:lnTo>
                    <a:pt x="3263" y="4152"/>
                  </a:lnTo>
                  <a:lnTo>
                    <a:pt x="3860" y="3860"/>
                  </a:lnTo>
                  <a:lnTo>
                    <a:pt x="4508" y="2616"/>
                  </a:lnTo>
                  <a:lnTo>
                    <a:pt x="5105" y="749"/>
                  </a:lnTo>
                  <a:lnTo>
                    <a:pt x="3454" y="622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A29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2" name="object 5672"/>
            <p:cNvSpPr/>
            <p:nvPr/>
          </p:nvSpPr>
          <p:spPr>
            <a:xfrm>
              <a:off x="12275543" y="69513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901" y="0"/>
                  </a:moveTo>
                  <a:lnTo>
                    <a:pt x="596" y="152"/>
                  </a:lnTo>
                  <a:lnTo>
                    <a:pt x="304" y="292"/>
                  </a:lnTo>
                  <a:lnTo>
                    <a:pt x="0" y="406"/>
                  </a:lnTo>
                  <a:lnTo>
                    <a:pt x="355" y="634"/>
                  </a:lnTo>
                  <a:lnTo>
                    <a:pt x="495" y="1435"/>
                  </a:lnTo>
                  <a:lnTo>
                    <a:pt x="1092" y="965"/>
                  </a:lnTo>
                  <a:lnTo>
                    <a:pt x="1371" y="736"/>
                  </a:lnTo>
                  <a:lnTo>
                    <a:pt x="1143" y="3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49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3" name="object 5673"/>
            <p:cNvSpPr/>
            <p:nvPr/>
          </p:nvSpPr>
          <p:spPr>
            <a:xfrm>
              <a:off x="12271712" y="6923029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40">
                  <a:moveTo>
                    <a:pt x="16566" y="7785"/>
                  </a:moveTo>
                  <a:lnTo>
                    <a:pt x="11278" y="7785"/>
                  </a:lnTo>
                  <a:lnTo>
                    <a:pt x="12141" y="10909"/>
                  </a:lnTo>
                  <a:lnTo>
                    <a:pt x="12687" y="11709"/>
                  </a:lnTo>
                  <a:lnTo>
                    <a:pt x="14783" y="12738"/>
                  </a:lnTo>
                  <a:lnTo>
                    <a:pt x="15100" y="13944"/>
                  </a:lnTo>
                  <a:lnTo>
                    <a:pt x="15824" y="14897"/>
                  </a:lnTo>
                  <a:lnTo>
                    <a:pt x="16827" y="14516"/>
                  </a:lnTo>
                  <a:lnTo>
                    <a:pt x="17450" y="13398"/>
                  </a:lnTo>
                  <a:lnTo>
                    <a:pt x="16078" y="12357"/>
                  </a:lnTo>
                  <a:lnTo>
                    <a:pt x="16700" y="11239"/>
                  </a:lnTo>
                  <a:lnTo>
                    <a:pt x="15786" y="10185"/>
                  </a:lnTo>
                  <a:lnTo>
                    <a:pt x="14745" y="9105"/>
                  </a:lnTo>
                  <a:lnTo>
                    <a:pt x="16624" y="7962"/>
                  </a:lnTo>
                  <a:lnTo>
                    <a:pt x="16566" y="7785"/>
                  </a:lnTo>
                  <a:close/>
                </a:path>
                <a:path w="17779" h="15240">
                  <a:moveTo>
                    <a:pt x="343" y="2882"/>
                  </a:moveTo>
                  <a:lnTo>
                    <a:pt x="0" y="4203"/>
                  </a:lnTo>
                  <a:lnTo>
                    <a:pt x="1003" y="5245"/>
                  </a:lnTo>
                  <a:lnTo>
                    <a:pt x="1105" y="6451"/>
                  </a:lnTo>
                  <a:lnTo>
                    <a:pt x="2883" y="6502"/>
                  </a:lnTo>
                  <a:lnTo>
                    <a:pt x="2781" y="7785"/>
                  </a:lnTo>
                  <a:lnTo>
                    <a:pt x="2527" y="9550"/>
                  </a:lnTo>
                  <a:lnTo>
                    <a:pt x="3912" y="8166"/>
                  </a:lnTo>
                  <a:lnTo>
                    <a:pt x="5717" y="8166"/>
                  </a:lnTo>
                  <a:lnTo>
                    <a:pt x="6347" y="6731"/>
                  </a:lnTo>
                  <a:lnTo>
                    <a:pt x="6502" y="6311"/>
                  </a:lnTo>
                  <a:lnTo>
                    <a:pt x="7341" y="6096"/>
                  </a:lnTo>
                  <a:lnTo>
                    <a:pt x="13393" y="6096"/>
                  </a:lnTo>
                  <a:lnTo>
                    <a:pt x="13351" y="5003"/>
                  </a:lnTo>
                  <a:lnTo>
                    <a:pt x="9182" y="5003"/>
                  </a:lnTo>
                  <a:lnTo>
                    <a:pt x="8486" y="4343"/>
                  </a:lnTo>
                  <a:lnTo>
                    <a:pt x="1803" y="4343"/>
                  </a:lnTo>
                  <a:lnTo>
                    <a:pt x="1676" y="3492"/>
                  </a:lnTo>
                  <a:lnTo>
                    <a:pt x="1245" y="3263"/>
                  </a:lnTo>
                  <a:lnTo>
                    <a:pt x="787" y="3086"/>
                  </a:lnTo>
                  <a:lnTo>
                    <a:pt x="343" y="2882"/>
                  </a:lnTo>
                  <a:close/>
                </a:path>
                <a:path w="17779" h="15240">
                  <a:moveTo>
                    <a:pt x="5717" y="8166"/>
                  </a:moveTo>
                  <a:lnTo>
                    <a:pt x="3912" y="8166"/>
                  </a:lnTo>
                  <a:lnTo>
                    <a:pt x="5639" y="8343"/>
                  </a:lnTo>
                  <a:lnTo>
                    <a:pt x="5717" y="8166"/>
                  </a:lnTo>
                  <a:close/>
                </a:path>
                <a:path w="17779" h="15240">
                  <a:moveTo>
                    <a:pt x="13393" y="6096"/>
                  </a:moveTo>
                  <a:lnTo>
                    <a:pt x="7341" y="6096"/>
                  </a:lnTo>
                  <a:lnTo>
                    <a:pt x="8826" y="7810"/>
                  </a:lnTo>
                  <a:lnTo>
                    <a:pt x="11278" y="7785"/>
                  </a:lnTo>
                  <a:lnTo>
                    <a:pt x="16566" y="7785"/>
                  </a:lnTo>
                  <a:lnTo>
                    <a:pt x="16294" y="6946"/>
                  </a:lnTo>
                  <a:lnTo>
                    <a:pt x="16383" y="6731"/>
                  </a:lnTo>
                  <a:lnTo>
                    <a:pt x="16446" y="6248"/>
                  </a:lnTo>
                  <a:lnTo>
                    <a:pt x="13398" y="6248"/>
                  </a:lnTo>
                  <a:lnTo>
                    <a:pt x="13393" y="6096"/>
                  </a:lnTo>
                  <a:close/>
                </a:path>
                <a:path w="17779" h="15240">
                  <a:moveTo>
                    <a:pt x="15253" y="4800"/>
                  </a:moveTo>
                  <a:lnTo>
                    <a:pt x="13398" y="6248"/>
                  </a:lnTo>
                  <a:lnTo>
                    <a:pt x="16446" y="6248"/>
                  </a:lnTo>
                  <a:lnTo>
                    <a:pt x="16192" y="5346"/>
                  </a:lnTo>
                  <a:lnTo>
                    <a:pt x="15253" y="4800"/>
                  </a:lnTo>
                  <a:close/>
                </a:path>
                <a:path w="17779" h="15240">
                  <a:moveTo>
                    <a:pt x="10681" y="1993"/>
                  </a:moveTo>
                  <a:lnTo>
                    <a:pt x="9868" y="2794"/>
                  </a:lnTo>
                  <a:lnTo>
                    <a:pt x="10554" y="4343"/>
                  </a:lnTo>
                  <a:lnTo>
                    <a:pt x="9182" y="5003"/>
                  </a:lnTo>
                  <a:lnTo>
                    <a:pt x="13351" y="5003"/>
                  </a:lnTo>
                  <a:lnTo>
                    <a:pt x="13259" y="2603"/>
                  </a:lnTo>
                  <a:lnTo>
                    <a:pt x="11646" y="2540"/>
                  </a:lnTo>
                  <a:lnTo>
                    <a:pt x="10681" y="1993"/>
                  </a:lnTo>
                  <a:close/>
                </a:path>
                <a:path w="17779" h="15240">
                  <a:moveTo>
                    <a:pt x="3442" y="2794"/>
                  </a:moveTo>
                  <a:lnTo>
                    <a:pt x="2654" y="3136"/>
                  </a:lnTo>
                  <a:lnTo>
                    <a:pt x="2537" y="3581"/>
                  </a:lnTo>
                  <a:lnTo>
                    <a:pt x="2883" y="4203"/>
                  </a:lnTo>
                  <a:lnTo>
                    <a:pt x="1803" y="4343"/>
                  </a:lnTo>
                  <a:lnTo>
                    <a:pt x="8486" y="4343"/>
                  </a:lnTo>
                  <a:lnTo>
                    <a:pt x="8071" y="3949"/>
                  </a:lnTo>
                  <a:lnTo>
                    <a:pt x="5804" y="3949"/>
                  </a:lnTo>
                  <a:lnTo>
                    <a:pt x="3442" y="2794"/>
                  </a:lnTo>
                  <a:close/>
                </a:path>
                <a:path w="17779" h="15240">
                  <a:moveTo>
                    <a:pt x="4978" y="952"/>
                  </a:moveTo>
                  <a:lnTo>
                    <a:pt x="4397" y="1333"/>
                  </a:lnTo>
                  <a:lnTo>
                    <a:pt x="4344" y="1600"/>
                  </a:lnTo>
                  <a:lnTo>
                    <a:pt x="5804" y="3949"/>
                  </a:lnTo>
                  <a:lnTo>
                    <a:pt x="8071" y="3949"/>
                  </a:lnTo>
                  <a:lnTo>
                    <a:pt x="7683" y="3581"/>
                  </a:lnTo>
                  <a:lnTo>
                    <a:pt x="9380" y="1714"/>
                  </a:lnTo>
                  <a:lnTo>
                    <a:pt x="7798" y="1714"/>
                  </a:lnTo>
                  <a:lnTo>
                    <a:pt x="7531" y="1651"/>
                  </a:lnTo>
                  <a:lnTo>
                    <a:pt x="7531" y="1333"/>
                  </a:lnTo>
                  <a:lnTo>
                    <a:pt x="7358" y="1117"/>
                  </a:lnTo>
                  <a:lnTo>
                    <a:pt x="6134" y="1117"/>
                  </a:lnTo>
                  <a:lnTo>
                    <a:pt x="4978" y="952"/>
                  </a:lnTo>
                  <a:close/>
                </a:path>
                <a:path w="17779" h="15240">
                  <a:moveTo>
                    <a:pt x="8141" y="0"/>
                  </a:moveTo>
                  <a:lnTo>
                    <a:pt x="7705" y="952"/>
                  </a:lnTo>
                  <a:lnTo>
                    <a:pt x="7640" y="1447"/>
                  </a:lnTo>
                  <a:lnTo>
                    <a:pt x="7785" y="1600"/>
                  </a:lnTo>
                  <a:lnTo>
                    <a:pt x="9380" y="1714"/>
                  </a:lnTo>
                  <a:lnTo>
                    <a:pt x="9622" y="1447"/>
                  </a:lnTo>
                  <a:lnTo>
                    <a:pt x="8141" y="0"/>
                  </a:lnTo>
                  <a:close/>
                </a:path>
                <a:path w="17779" h="15240">
                  <a:moveTo>
                    <a:pt x="6502" y="50"/>
                  </a:moveTo>
                  <a:lnTo>
                    <a:pt x="6134" y="1117"/>
                  </a:lnTo>
                  <a:lnTo>
                    <a:pt x="7358" y="1117"/>
                  </a:lnTo>
                  <a:lnTo>
                    <a:pt x="6502" y="50"/>
                  </a:lnTo>
                  <a:close/>
                </a:path>
              </a:pathLst>
            </a:custGeom>
            <a:solidFill>
              <a:srgbClr val="EE37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4" name="object 5674"/>
            <p:cNvSpPr/>
            <p:nvPr/>
          </p:nvSpPr>
          <p:spPr>
            <a:xfrm>
              <a:off x="12265768" y="69286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14" y="0"/>
                  </a:moveTo>
                  <a:lnTo>
                    <a:pt x="368" y="482"/>
                  </a:lnTo>
                  <a:lnTo>
                    <a:pt x="0" y="1397"/>
                  </a:lnTo>
                  <a:lnTo>
                    <a:pt x="571" y="2705"/>
                  </a:lnTo>
                  <a:lnTo>
                    <a:pt x="2806" y="2082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278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5" name="object 5675"/>
            <p:cNvSpPr/>
            <p:nvPr/>
          </p:nvSpPr>
          <p:spPr>
            <a:xfrm>
              <a:off x="12270604" y="693443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889" y="177"/>
                  </a:lnTo>
                  <a:lnTo>
                    <a:pt x="406" y="279"/>
                  </a:lnTo>
                  <a:lnTo>
                    <a:pt x="0" y="1117"/>
                  </a:lnTo>
                  <a:lnTo>
                    <a:pt x="317" y="1587"/>
                  </a:lnTo>
                  <a:lnTo>
                    <a:pt x="749" y="2184"/>
                  </a:lnTo>
                  <a:lnTo>
                    <a:pt x="1320" y="1650"/>
                  </a:lnTo>
                  <a:lnTo>
                    <a:pt x="1752" y="1320"/>
                  </a:lnTo>
                  <a:lnTo>
                    <a:pt x="1320" y="1015"/>
                  </a:lnTo>
                  <a:close/>
                </a:path>
              </a:pathLst>
            </a:custGeom>
            <a:solidFill>
              <a:srgbClr val="EE30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6" name="object 5676"/>
            <p:cNvSpPr/>
            <p:nvPr/>
          </p:nvSpPr>
          <p:spPr>
            <a:xfrm>
              <a:off x="12268619" y="69519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101" y="457"/>
                  </a:lnTo>
                  <a:lnTo>
                    <a:pt x="0" y="673"/>
                  </a:lnTo>
                  <a:lnTo>
                    <a:pt x="215" y="774"/>
                  </a:lnTo>
                  <a:lnTo>
                    <a:pt x="419" y="888"/>
                  </a:lnTo>
                  <a:lnTo>
                    <a:pt x="660" y="990"/>
                  </a:lnTo>
                  <a:lnTo>
                    <a:pt x="762" y="749"/>
                  </a:lnTo>
                  <a:lnTo>
                    <a:pt x="863" y="546"/>
                  </a:lnTo>
                  <a:lnTo>
                    <a:pt x="965" y="330"/>
                  </a:lnTo>
                  <a:lnTo>
                    <a:pt x="749" y="203"/>
                  </a:lnTo>
                  <a:lnTo>
                    <a:pt x="508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B3D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7" name="object 5677"/>
            <p:cNvSpPr/>
            <p:nvPr/>
          </p:nvSpPr>
          <p:spPr>
            <a:xfrm>
              <a:off x="12268530" y="694674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371" y="4876"/>
                  </a:moveTo>
                  <a:lnTo>
                    <a:pt x="1028" y="4724"/>
                  </a:lnTo>
                  <a:lnTo>
                    <a:pt x="698" y="4572"/>
                  </a:lnTo>
                  <a:lnTo>
                    <a:pt x="584" y="4787"/>
                  </a:lnTo>
                  <a:lnTo>
                    <a:pt x="482" y="5016"/>
                  </a:lnTo>
                  <a:lnTo>
                    <a:pt x="381" y="5232"/>
                  </a:lnTo>
                  <a:lnTo>
                    <a:pt x="596" y="5334"/>
                  </a:lnTo>
                  <a:lnTo>
                    <a:pt x="825" y="5435"/>
                  </a:lnTo>
                  <a:lnTo>
                    <a:pt x="1041" y="5549"/>
                  </a:lnTo>
                  <a:lnTo>
                    <a:pt x="1143" y="5321"/>
                  </a:lnTo>
                  <a:lnTo>
                    <a:pt x="1270" y="5092"/>
                  </a:lnTo>
                  <a:lnTo>
                    <a:pt x="1371" y="4876"/>
                  </a:lnTo>
                  <a:close/>
                </a:path>
                <a:path w="1904" h="5715">
                  <a:moveTo>
                    <a:pt x="1854" y="50"/>
                  </a:moveTo>
                  <a:lnTo>
                    <a:pt x="1638" y="76"/>
                  </a:lnTo>
                  <a:lnTo>
                    <a:pt x="1435" y="63"/>
                  </a:lnTo>
                  <a:lnTo>
                    <a:pt x="1231" y="12"/>
                  </a:lnTo>
                  <a:lnTo>
                    <a:pt x="990" y="419"/>
                  </a:lnTo>
                  <a:lnTo>
                    <a:pt x="787" y="812"/>
                  </a:lnTo>
                  <a:lnTo>
                    <a:pt x="546" y="1219"/>
                  </a:lnTo>
                  <a:lnTo>
                    <a:pt x="0" y="2616"/>
                  </a:lnTo>
                  <a:lnTo>
                    <a:pt x="190" y="2717"/>
                  </a:lnTo>
                  <a:lnTo>
                    <a:pt x="355" y="2857"/>
                  </a:lnTo>
                  <a:lnTo>
                    <a:pt x="546" y="3009"/>
                  </a:lnTo>
                  <a:lnTo>
                    <a:pt x="977" y="2019"/>
                  </a:lnTo>
                  <a:lnTo>
                    <a:pt x="1435" y="1054"/>
                  </a:lnTo>
                  <a:lnTo>
                    <a:pt x="1854" y="5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8" name="object 5678"/>
            <p:cNvSpPr/>
            <p:nvPr/>
          </p:nvSpPr>
          <p:spPr>
            <a:xfrm>
              <a:off x="12267159" y="69483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39" y="0"/>
                  </a:moveTo>
                  <a:lnTo>
                    <a:pt x="330" y="254"/>
                  </a:lnTo>
                  <a:lnTo>
                    <a:pt x="0" y="368"/>
                  </a:lnTo>
                  <a:lnTo>
                    <a:pt x="330" y="25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79" name="object 5679"/>
            <p:cNvSpPr/>
            <p:nvPr/>
          </p:nvSpPr>
          <p:spPr>
            <a:xfrm>
              <a:off x="12266113" y="694331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81" y="0"/>
                  </a:moveTo>
                  <a:lnTo>
                    <a:pt x="393" y="584"/>
                  </a:lnTo>
                  <a:lnTo>
                    <a:pt x="0" y="850"/>
                  </a:lnTo>
                  <a:lnTo>
                    <a:pt x="698" y="1193"/>
                  </a:lnTo>
                  <a:lnTo>
                    <a:pt x="1397" y="1701"/>
                  </a:lnTo>
                  <a:lnTo>
                    <a:pt x="2235" y="114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D88B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0" name="object 5680"/>
            <p:cNvSpPr/>
            <p:nvPr/>
          </p:nvSpPr>
          <p:spPr>
            <a:xfrm>
              <a:off x="12277292" y="693589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6273" y="0"/>
                  </a:moveTo>
                  <a:lnTo>
                    <a:pt x="4025" y="1333"/>
                  </a:lnTo>
                  <a:lnTo>
                    <a:pt x="3784" y="1701"/>
                  </a:lnTo>
                  <a:lnTo>
                    <a:pt x="3441" y="1905"/>
                  </a:lnTo>
                  <a:lnTo>
                    <a:pt x="3005" y="1905"/>
                  </a:lnTo>
                  <a:lnTo>
                    <a:pt x="2679" y="2616"/>
                  </a:lnTo>
                  <a:lnTo>
                    <a:pt x="2489" y="3517"/>
                  </a:lnTo>
                  <a:lnTo>
                    <a:pt x="1422" y="3568"/>
                  </a:lnTo>
                  <a:lnTo>
                    <a:pt x="546" y="4013"/>
                  </a:lnTo>
                  <a:lnTo>
                    <a:pt x="0" y="4610"/>
                  </a:lnTo>
                  <a:lnTo>
                    <a:pt x="241" y="4660"/>
                  </a:lnTo>
                  <a:lnTo>
                    <a:pt x="520" y="5613"/>
                  </a:lnTo>
                  <a:lnTo>
                    <a:pt x="635" y="5816"/>
                  </a:lnTo>
                  <a:lnTo>
                    <a:pt x="850" y="5918"/>
                  </a:lnTo>
                  <a:lnTo>
                    <a:pt x="1917" y="6197"/>
                  </a:lnTo>
                  <a:lnTo>
                    <a:pt x="1676" y="4953"/>
                  </a:lnTo>
                  <a:lnTo>
                    <a:pt x="2273" y="4483"/>
                  </a:lnTo>
                  <a:lnTo>
                    <a:pt x="3465" y="4483"/>
                  </a:lnTo>
                  <a:lnTo>
                    <a:pt x="3672" y="4013"/>
                  </a:lnTo>
                  <a:lnTo>
                    <a:pt x="3683" y="3441"/>
                  </a:lnTo>
                  <a:lnTo>
                    <a:pt x="3987" y="3187"/>
                  </a:lnTo>
                  <a:lnTo>
                    <a:pt x="4876" y="2755"/>
                  </a:lnTo>
                  <a:lnTo>
                    <a:pt x="7129" y="2755"/>
                  </a:lnTo>
                  <a:lnTo>
                    <a:pt x="7353" y="2616"/>
                  </a:lnTo>
                  <a:lnTo>
                    <a:pt x="7683" y="2451"/>
                  </a:lnTo>
                  <a:lnTo>
                    <a:pt x="7369" y="1905"/>
                  </a:lnTo>
                  <a:lnTo>
                    <a:pt x="3010" y="1892"/>
                  </a:lnTo>
                  <a:lnTo>
                    <a:pt x="7362" y="1892"/>
                  </a:lnTo>
                  <a:lnTo>
                    <a:pt x="6273" y="0"/>
                  </a:lnTo>
                  <a:close/>
                </a:path>
                <a:path w="8254" h="6350">
                  <a:moveTo>
                    <a:pt x="3465" y="4483"/>
                  </a:moveTo>
                  <a:lnTo>
                    <a:pt x="2273" y="4483"/>
                  </a:lnTo>
                  <a:lnTo>
                    <a:pt x="3441" y="4546"/>
                  </a:lnTo>
                  <a:close/>
                </a:path>
                <a:path w="8254" h="6350">
                  <a:moveTo>
                    <a:pt x="7129" y="2755"/>
                  </a:moveTo>
                  <a:lnTo>
                    <a:pt x="5803" y="2755"/>
                  </a:lnTo>
                  <a:lnTo>
                    <a:pt x="6743" y="2959"/>
                  </a:lnTo>
                  <a:lnTo>
                    <a:pt x="7129" y="2755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1" name="object 5681"/>
            <p:cNvSpPr/>
            <p:nvPr/>
          </p:nvSpPr>
          <p:spPr>
            <a:xfrm>
              <a:off x="12285721" y="69392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19" y="0"/>
                  </a:moveTo>
                  <a:lnTo>
                    <a:pt x="838" y="876"/>
                  </a:lnTo>
                  <a:lnTo>
                    <a:pt x="406" y="1752"/>
                  </a:lnTo>
                  <a:lnTo>
                    <a:pt x="0" y="2641"/>
                  </a:lnTo>
                  <a:lnTo>
                    <a:pt x="203" y="2755"/>
                  </a:lnTo>
                  <a:lnTo>
                    <a:pt x="406" y="2857"/>
                  </a:lnTo>
                  <a:lnTo>
                    <a:pt x="635" y="2959"/>
                  </a:lnTo>
                  <a:lnTo>
                    <a:pt x="1409" y="3251"/>
                  </a:lnTo>
                  <a:lnTo>
                    <a:pt x="1816" y="3975"/>
                  </a:lnTo>
                  <a:lnTo>
                    <a:pt x="2349" y="4546"/>
                  </a:lnTo>
                  <a:lnTo>
                    <a:pt x="3390" y="4559"/>
                  </a:lnTo>
                  <a:lnTo>
                    <a:pt x="4152" y="4127"/>
                  </a:lnTo>
                  <a:lnTo>
                    <a:pt x="4610" y="3149"/>
                  </a:lnTo>
                  <a:lnTo>
                    <a:pt x="3467" y="2108"/>
                  </a:lnTo>
                  <a:lnTo>
                    <a:pt x="2362" y="105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2" name="object 5682"/>
            <p:cNvSpPr/>
            <p:nvPr/>
          </p:nvSpPr>
          <p:spPr>
            <a:xfrm>
              <a:off x="12281008" y="693864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82" y="0"/>
                  </a:moveTo>
                  <a:lnTo>
                    <a:pt x="1155" y="0"/>
                  </a:lnTo>
                  <a:lnTo>
                    <a:pt x="279" y="431"/>
                  </a:lnTo>
                  <a:lnTo>
                    <a:pt x="177" y="660"/>
                  </a:lnTo>
                  <a:lnTo>
                    <a:pt x="88" y="876"/>
                  </a:lnTo>
                  <a:lnTo>
                    <a:pt x="0" y="1117"/>
                  </a:lnTo>
                  <a:lnTo>
                    <a:pt x="127" y="1460"/>
                  </a:lnTo>
                  <a:lnTo>
                    <a:pt x="228" y="1778"/>
                  </a:lnTo>
                  <a:lnTo>
                    <a:pt x="342" y="2108"/>
                  </a:lnTo>
                  <a:lnTo>
                    <a:pt x="1320" y="2552"/>
                  </a:lnTo>
                  <a:lnTo>
                    <a:pt x="2247" y="3060"/>
                  </a:lnTo>
                  <a:lnTo>
                    <a:pt x="2971" y="1765"/>
                  </a:lnTo>
                  <a:lnTo>
                    <a:pt x="2997" y="723"/>
                  </a:lnTo>
                  <a:lnTo>
                    <a:pt x="3035" y="21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05A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3" name="object 5683"/>
            <p:cNvSpPr/>
            <p:nvPr/>
          </p:nvSpPr>
          <p:spPr>
            <a:xfrm>
              <a:off x="12276958" y="69323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62" y="0"/>
                  </a:moveTo>
                  <a:lnTo>
                    <a:pt x="1054" y="152"/>
                  </a:lnTo>
                  <a:lnTo>
                    <a:pt x="0" y="393"/>
                  </a:lnTo>
                  <a:lnTo>
                    <a:pt x="419" y="1955"/>
                  </a:lnTo>
                  <a:lnTo>
                    <a:pt x="571" y="2489"/>
                  </a:lnTo>
                  <a:lnTo>
                    <a:pt x="1066" y="2908"/>
                  </a:lnTo>
                  <a:lnTo>
                    <a:pt x="1473" y="2717"/>
                  </a:lnTo>
                  <a:lnTo>
                    <a:pt x="2781" y="2184"/>
                  </a:lnTo>
                  <a:lnTo>
                    <a:pt x="2095" y="965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4" name="object 5684"/>
            <p:cNvSpPr/>
            <p:nvPr/>
          </p:nvSpPr>
          <p:spPr>
            <a:xfrm>
              <a:off x="12281029" y="69404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946" y="0"/>
                  </a:moveTo>
                  <a:lnTo>
                    <a:pt x="2235" y="1295"/>
                  </a:lnTo>
                  <a:lnTo>
                    <a:pt x="1295" y="787"/>
                  </a:lnTo>
                  <a:lnTo>
                    <a:pt x="393" y="342"/>
                  </a:lnTo>
                  <a:lnTo>
                    <a:pt x="139" y="914"/>
                  </a:lnTo>
                  <a:lnTo>
                    <a:pt x="0" y="1498"/>
                  </a:lnTo>
                  <a:lnTo>
                    <a:pt x="482" y="2031"/>
                  </a:lnTo>
                  <a:lnTo>
                    <a:pt x="660" y="2158"/>
                  </a:lnTo>
                  <a:lnTo>
                    <a:pt x="888" y="2235"/>
                  </a:lnTo>
                  <a:lnTo>
                    <a:pt x="1130" y="2260"/>
                  </a:lnTo>
                  <a:lnTo>
                    <a:pt x="1447" y="2006"/>
                  </a:lnTo>
                  <a:lnTo>
                    <a:pt x="1663" y="2044"/>
                  </a:lnTo>
                  <a:lnTo>
                    <a:pt x="1739" y="2501"/>
                  </a:lnTo>
                  <a:lnTo>
                    <a:pt x="3086" y="2349"/>
                  </a:lnTo>
                  <a:lnTo>
                    <a:pt x="3238" y="1244"/>
                  </a:lnTo>
                  <a:lnTo>
                    <a:pt x="3505" y="253"/>
                  </a:lnTo>
                  <a:lnTo>
                    <a:pt x="3238" y="11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F27B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5" name="object 5685"/>
            <p:cNvSpPr/>
            <p:nvPr/>
          </p:nvSpPr>
          <p:spPr>
            <a:xfrm>
              <a:off x="12274712" y="694016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927" y="0"/>
                  </a:moveTo>
                  <a:lnTo>
                    <a:pt x="939" y="368"/>
                  </a:lnTo>
                  <a:lnTo>
                    <a:pt x="1028" y="1384"/>
                  </a:lnTo>
                  <a:lnTo>
                    <a:pt x="0" y="2667"/>
                  </a:lnTo>
                  <a:lnTo>
                    <a:pt x="2349" y="4241"/>
                  </a:lnTo>
                  <a:lnTo>
                    <a:pt x="1727" y="5562"/>
                  </a:lnTo>
                  <a:lnTo>
                    <a:pt x="2273" y="6591"/>
                  </a:lnTo>
                  <a:lnTo>
                    <a:pt x="3479" y="4000"/>
                  </a:lnTo>
                  <a:lnTo>
                    <a:pt x="4076" y="2692"/>
                  </a:lnTo>
                  <a:lnTo>
                    <a:pt x="3848" y="2349"/>
                  </a:lnTo>
                  <a:lnTo>
                    <a:pt x="3428" y="1651"/>
                  </a:lnTo>
                  <a:lnTo>
                    <a:pt x="3213" y="1549"/>
                  </a:lnTo>
                  <a:lnTo>
                    <a:pt x="3086" y="1333"/>
                  </a:lnTo>
                  <a:lnTo>
                    <a:pt x="2679" y="1104"/>
                  </a:lnTo>
                  <a:lnTo>
                    <a:pt x="2641" y="762"/>
                  </a:lnTo>
                  <a:lnTo>
                    <a:pt x="2832" y="393"/>
                  </a:lnTo>
                  <a:lnTo>
                    <a:pt x="2578" y="342"/>
                  </a:lnTo>
                  <a:lnTo>
                    <a:pt x="1993" y="8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028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6" name="object 5686"/>
            <p:cNvSpPr/>
            <p:nvPr/>
          </p:nvSpPr>
          <p:spPr>
            <a:xfrm>
              <a:off x="12278706" y="69377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00" y="0"/>
                  </a:moveTo>
                  <a:lnTo>
                    <a:pt x="495" y="50"/>
                  </a:lnTo>
                  <a:lnTo>
                    <a:pt x="469" y="1117"/>
                  </a:lnTo>
                  <a:lnTo>
                    <a:pt x="0" y="1714"/>
                  </a:lnTo>
                  <a:lnTo>
                    <a:pt x="1066" y="1663"/>
                  </a:lnTo>
                  <a:lnTo>
                    <a:pt x="1257" y="74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7" name="object 5687"/>
            <p:cNvSpPr/>
            <p:nvPr/>
          </p:nvSpPr>
          <p:spPr>
            <a:xfrm>
              <a:off x="12269762" y="694529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98" y="0"/>
                  </a:moveTo>
                  <a:lnTo>
                    <a:pt x="457" y="469"/>
                  </a:lnTo>
                  <a:lnTo>
                    <a:pt x="241" y="977"/>
                  </a:lnTo>
                  <a:lnTo>
                    <a:pt x="0" y="1460"/>
                  </a:lnTo>
                  <a:lnTo>
                    <a:pt x="203" y="1511"/>
                  </a:lnTo>
                  <a:lnTo>
                    <a:pt x="406" y="1524"/>
                  </a:lnTo>
                  <a:lnTo>
                    <a:pt x="635" y="1498"/>
                  </a:lnTo>
                  <a:lnTo>
                    <a:pt x="800" y="1117"/>
                  </a:lnTo>
                  <a:lnTo>
                    <a:pt x="965" y="749"/>
                  </a:lnTo>
                  <a:lnTo>
                    <a:pt x="1117" y="368"/>
                  </a:lnTo>
                  <a:lnTo>
                    <a:pt x="838" y="12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8" name="object 5688"/>
            <p:cNvSpPr/>
            <p:nvPr/>
          </p:nvSpPr>
          <p:spPr>
            <a:xfrm>
              <a:off x="12268164" y="69411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52" y="0"/>
                  </a:moveTo>
                  <a:lnTo>
                    <a:pt x="0" y="393"/>
                  </a:lnTo>
                  <a:lnTo>
                    <a:pt x="114" y="711"/>
                  </a:lnTo>
                  <a:lnTo>
                    <a:pt x="406" y="1003"/>
                  </a:lnTo>
                  <a:lnTo>
                    <a:pt x="558" y="596"/>
                  </a:lnTo>
                  <a:lnTo>
                    <a:pt x="495" y="26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89" name="object 5689"/>
            <p:cNvSpPr/>
            <p:nvPr/>
          </p:nvSpPr>
          <p:spPr>
            <a:xfrm>
              <a:off x="12277839" y="693722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889" y="2260"/>
                  </a:moveTo>
                  <a:lnTo>
                    <a:pt x="444" y="2146"/>
                  </a:lnTo>
                  <a:lnTo>
                    <a:pt x="165" y="2286"/>
                  </a:lnTo>
                  <a:lnTo>
                    <a:pt x="0" y="2692"/>
                  </a:lnTo>
                  <a:lnTo>
                    <a:pt x="584" y="2400"/>
                  </a:lnTo>
                  <a:lnTo>
                    <a:pt x="889" y="2260"/>
                  </a:lnTo>
                  <a:close/>
                </a:path>
                <a:path w="3809" h="3175">
                  <a:moveTo>
                    <a:pt x="3479" y="0"/>
                  </a:moveTo>
                  <a:lnTo>
                    <a:pt x="3124" y="190"/>
                  </a:lnTo>
                  <a:lnTo>
                    <a:pt x="2781" y="355"/>
                  </a:lnTo>
                  <a:lnTo>
                    <a:pt x="2438" y="558"/>
                  </a:lnTo>
                  <a:lnTo>
                    <a:pt x="2882" y="571"/>
                  </a:lnTo>
                  <a:lnTo>
                    <a:pt x="3238" y="368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0" name="object 5690"/>
            <p:cNvSpPr/>
            <p:nvPr/>
          </p:nvSpPr>
          <p:spPr>
            <a:xfrm>
              <a:off x="12270208" y="694861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50" y="0"/>
                  </a:moveTo>
                  <a:lnTo>
                    <a:pt x="1041" y="1841"/>
                  </a:lnTo>
                  <a:lnTo>
                    <a:pt x="0" y="2324"/>
                  </a:lnTo>
                  <a:lnTo>
                    <a:pt x="431" y="2552"/>
                  </a:lnTo>
                  <a:lnTo>
                    <a:pt x="889" y="2743"/>
                  </a:lnTo>
                  <a:lnTo>
                    <a:pt x="1333" y="2959"/>
                  </a:lnTo>
                  <a:lnTo>
                    <a:pt x="3035" y="2501"/>
                  </a:lnTo>
                  <a:lnTo>
                    <a:pt x="2540" y="1193"/>
                  </a:lnTo>
                  <a:lnTo>
                    <a:pt x="2438" y="1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329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1" name="object 5691"/>
            <p:cNvSpPr/>
            <p:nvPr/>
          </p:nvSpPr>
          <p:spPr>
            <a:xfrm>
              <a:off x="12267438" y="689950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6477" y="1346"/>
                  </a:moveTo>
                  <a:lnTo>
                    <a:pt x="5588" y="990"/>
                  </a:lnTo>
                  <a:lnTo>
                    <a:pt x="4724" y="520"/>
                  </a:lnTo>
                  <a:lnTo>
                    <a:pt x="2933" y="0"/>
                  </a:lnTo>
                  <a:lnTo>
                    <a:pt x="2222" y="520"/>
                  </a:lnTo>
                  <a:lnTo>
                    <a:pt x="990" y="1625"/>
                  </a:lnTo>
                  <a:lnTo>
                    <a:pt x="1574" y="3098"/>
                  </a:lnTo>
                  <a:lnTo>
                    <a:pt x="0" y="2870"/>
                  </a:lnTo>
                  <a:lnTo>
                    <a:pt x="76" y="3276"/>
                  </a:lnTo>
                  <a:lnTo>
                    <a:pt x="584" y="3454"/>
                  </a:lnTo>
                  <a:lnTo>
                    <a:pt x="3492" y="5143"/>
                  </a:lnTo>
                  <a:lnTo>
                    <a:pt x="1384" y="7086"/>
                  </a:lnTo>
                  <a:lnTo>
                    <a:pt x="4051" y="8331"/>
                  </a:lnTo>
                  <a:lnTo>
                    <a:pt x="4330" y="6540"/>
                  </a:lnTo>
                  <a:lnTo>
                    <a:pt x="4775" y="4749"/>
                  </a:lnTo>
                  <a:lnTo>
                    <a:pt x="4838" y="3098"/>
                  </a:lnTo>
                  <a:lnTo>
                    <a:pt x="4876" y="1689"/>
                  </a:lnTo>
                  <a:lnTo>
                    <a:pt x="5854" y="1803"/>
                  </a:lnTo>
                  <a:lnTo>
                    <a:pt x="6007" y="1689"/>
                  </a:lnTo>
                  <a:lnTo>
                    <a:pt x="6477" y="1346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2" name="object 5692"/>
            <p:cNvSpPr/>
            <p:nvPr/>
          </p:nvSpPr>
          <p:spPr>
            <a:xfrm>
              <a:off x="12285272" y="694243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054" y="0"/>
                  </a:moveTo>
                  <a:lnTo>
                    <a:pt x="4610" y="965"/>
                  </a:lnTo>
                  <a:lnTo>
                    <a:pt x="3848" y="1409"/>
                  </a:lnTo>
                  <a:lnTo>
                    <a:pt x="2794" y="1397"/>
                  </a:lnTo>
                  <a:lnTo>
                    <a:pt x="1943" y="1943"/>
                  </a:lnTo>
                  <a:lnTo>
                    <a:pt x="1219" y="1447"/>
                  </a:lnTo>
                  <a:lnTo>
                    <a:pt x="469" y="1130"/>
                  </a:lnTo>
                  <a:lnTo>
                    <a:pt x="723" y="2235"/>
                  </a:lnTo>
                  <a:lnTo>
                    <a:pt x="0" y="3340"/>
                  </a:lnTo>
                  <a:lnTo>
                    <a:pt x="571" y="4432"/>
                  </a:lnTo>
                  <a:lnTo>
                    <a:pt x="2451" y="4445"/>
                  </a:lnTo>
                  <a:lnTo>
                    <a:pt x="3543" y="2413"/>
                  </a:lnTo>
                  <a:lnTo>
                    <a:pt x="5448" y="2603"/>
                  </a:lnTo>
                  <a:lnTo>
                    <a:pt x="5905" y="1663"/>
                  </a:lnTo>
                  <a:lnTo>
                    <a:pt x="5765" y="787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3" name="object 5693"/>
            <p:cNvSpPr/>
            <p:nvPr/>
          </p:nvSpPr>
          <p:spPr>
            <a:xfrm>
              <a:off x="12284090" y="694319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635" y="0"/>
                  </a:moveTo>
                  <a:lnTo>
                    <a:pt x="114" y="241"/>
                  </a:lnTo>
                  <a:lnTo>
                    <a:pt x="50" y="1460"/>
                  </a:lnTo>
                  <a:lnTo>
                    <a:pt x="0" y="2755"/>
                  </a:lnTo>
                  <a:lnTo>
                    <a:pt x="812" y="4013"/>
                  </a:lnTo>
                  <a:lnTo>
                    <a:pt x="165" y="5346"/>
                  </a:lnTo>
                  <a:lnTo>
                    <a:pt x="825" y="5638"/>
                  </a:lnTo>
                  <a:lnTo>
                    <a:pt x="1155" y="4965"/>
                  </a:lnTo>
                  <a:lnTo>
                    <a:pt x="1765" y="3657"/>
                  </a:lnTo>
                  <a:lnTo>
                    <a:pt x="1181" y="2590"/>
                  </a:lnTo>
                  <a:lnTo>
                    <a:pt x="1917" y="1460"/>
                  </a:lnTo>
                  <a:lnTo>
                    <a:pt x="1663" y="3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4" name="object 5694"/>
            <p:cNvSpPr/>
            <p:nvPr/>
          </p:nvSpPr>
          <p:spPr>
            <a:xfrm>
              <a:off x="12288001" y="692676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549" y="0"/>
                  </a:moveTo>
                  <a:lnTo>
                    <a:pt x="1104" y="825"/>
                  </a:lnTo>
                  <a:lnTo>
                    <a:pt x="622" y="1663"/>
                  </a:lnTo>
                  <a:lnTo>
                    <a:pt x="165" y="2514"/>
                  </a:lnTo>
                  <a:lnTo>
                    <a:pt x="152" y="2768"/>
                  </a:lnTo>
                  <a:lnTo>
                    <a:pt x="101" y="2971"/>
                  </a:lnTo>
                  <a:lnTo>
                    <a:pt x="0" y="3213"/>
                  </a:lnTo>
                  <a:lnTo>
                    <a:pt x="330" y="4229"/>
                  </a:lnTo>
                  <a:lnTo>
                    <a:pt x="1524" y="4622"/>
                  </a:lnTo>
                  <a:lnTo>
                    <a:pt x="2882" y="4851"/>
                  </a:lnTo>
                  <a:lnTo>
                    <a:pt x="3378" y="3454"/>
                  </a:lnTo>
                  <a:lnTo>
                    <a:pt x="3975" y="1854"/>
                  </a:lnTo>
                  <a:lnTo>
                    <a:pt x="2857" y="774"/>
                  </a:lnTo>
                  <a:lnTo>
                    <a:pt x="1549" y="12"/>
                  </a:lnTo>
                  <a:close/>
                </a:path>
              </a:pathLst>
            </a:custGeom>
            <a:solidFill>
              <a:srgbClr val="F28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5" name="object 5695"/>
            <p:cNvSpPr/>
            <p:nvPr/>
          </p:nvSpPr>
          <p:spPr>
            <a:xfrm>
              <a:off x="12287780" y="693426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634" y="0"/>
                  </a:moveTo>
                  <a:lnTo>
                    <a:pt x="0" y="1104"/>
                  </a:lnTo>
                  <a:lnTo>
                    <a:pt x="1384" y="2159"/>
                  </a:lnTo>
                  <a:lnTo>
                    <a:pt x="749" y="3263"/>
                  </a:lnTo>
                  <a:lnTo>
                    <a:pt x="622" y="3733"/>
                  </a:lnTo>
                  <a:lnTo>
                    <a:pt x="330" y="4254"/>
                  </a:lnTo>
                  <a:lnTo>
                    <a:pt x="990" y="4457"/>
                  </a:lnTo>
                  <a:lnTo>
                    <a:pt x="1295" y="4559"/>
                  </a:lnTo>
                  <a:lnTo>
                    <a:pt x="1676" y="4394"/>
                  </a:lnTo>
                  <a:lnTo>
                    <a:pt x="2019" y="4343"/>
                  </a:lnTo>
                  <a:lnTo>
                    <a:pt x="1422" y="3136"/>
                  </a:lnTo>
                  <a:lnTo>
                    <a:pt x="2743" y="2133"/>
                  </a:lnTo>
                  <a:lnTo>
                    <a:pt x="2425" y="1092"/>
                  </a:lnTo>
                  <a:lnTo>
                    <a:pt x="2298" y="596"/>
                  </a:lnTo>
                  <a:lnTo>
                    <a:pt x="1269" y="35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6" name="object 5696"/>
            <p:cNvSpPr/>
            <p:nvPr/>
          </p:nvSpPr>
          <p:spPr>
            <a:xfrm>
              <a:off x="12292632" y="69413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35" y="0"/>
                  </a:moveTo>
                  <a:lnTo>
                    <a:pt x="508" y="241"/>
                  </a:lnTo>
                  <a:lnTo>
                    <a:pt x="406" y="469"/>
                  </a:lnTo>
                  <a:lnTo>
                    <a:pt x="292" y="685"/>
                  </a:lnTo>
                  <a:lnTo>
                    <a:pt x="457" y="889"/>
                  </a:lnTo>
                  <a:lnTo>
                    <a:pt x="495" y="1244"/>
                  </a:lnTo>
                  <a:lnTo>
                    <a:pt x="304" y="1371"/>
                  </a:lnTo>
                  <a:lnTo>
                    <a:pt x="0" y="1346"/>
                  </a:lnTo>
                  <a:lnTo>
                    <a:pt x="114" y="2349"/>
                  </a:lnTo>
                  <a:lnTo>
                    <a:pt x="965" y="2578"/>
                  </a:lnTo>
                  <a:lnTo>
                    <a:pt x="1701" y="2933"/>
                  </a:lnTo>
                  <a:lnTo>
                    <a:pt x="1701" y="1841"/>
                  </a:lnTo>
                  <a:lnTo>
                    <a:pt x="2552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7" name="object 5697"/>
            <p:cNvSpPr/>
            <p:nvPr/>
          </p:nvSpPr>
          <p:spPr>
            <a:xfrm>
              <a:off x="12291047" y="693878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46" y="0"/>
                  </a:moveTo>
                  <a:lnTo>
                    <a:pt x="368" y="126"/>
                  </a:lnTo>
                  <a:lnTo>
                    <a:pt x="152" y="241"/>
                  </a:lnTo>
                  <a:lnTo>
                    <a:pt x="63" y="393"/>
                  </a:lnTo>
                  <a:lnTo>
                    <a:pt x="0" y="558"/>
                  </a:lnTo>
                  <a:lnTo>
                    <a:pt x="101" y="800"/>
                  </a:lnTo>
                  <a:lnTo>
                    <a:pt x="127" y="977"/>
                  </a:lnTo>
                  <a:lnTo>
                    <a:pt x="279" y="863"/>
                  </a:lnTo>
                  <a:lnTo>
                    <a:pt x="457" y="749"/>
                  </a:lnTo>
                  <a:lnTo>
                    <a:pt x="609" y="609"/>
                  </a:lnTo>
                  <a:lnTo>
                    <a:pt x="596" y="406"/>
                  </a:lnTo>
                  <a:lnTo>
                    <a:pt x="558" y="21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8" name="object 5698"/>
            <p:cNvSpPr/>
            <p:nvPr/>
          </p:nvSpPr>
          <p:spPr>
            <a:xfrm>
              <a:off x="12291335" y="694074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584" y="0"/>
                  </a:moveTo>
                  <a:lnTo>
                    <a:pt x="0" y="1130"/>
                  </a:lnTo>
                  <a:lnTo>
                    <a:pt x="685" y="1282"/>
                  </a:lnTo>
                  <a:lnTo>
                    <a:pt x="1587" y="1282"/>
                  </a:lnTo>
                  <a:lnTo>
                    <a:pt x="1701" y="1066"/>
                  </a:lnTo>
                  <a:lnTo>
                    <a:pt x="1803" y="838"/>
                  </a:lnTo>
                  <a:lnTo>
                    <a:pt x="1930" y="596"/>
                  </a:lnTo>
                  <a:lnTo>
                    <a:pt x="1473" y="393"/>
                  </a:lnTo>
                  <a:lnTo>
                    <a:pt x="1028" y="21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699" name="object 5699"/>
            <p:cNvSpPr/>
            <p:nvPr/>
          </p:nvSpPr>
          <p:spPr>
            <a:xfrm>
              <a:off x="12291692" y="6936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30" y="0"/>
                  </a:moveTo>
                  <a:lnTo>
                    <a:pt x="114" y="50"/>
                  </a:lnTo>
                  <a:lnTo>
                    <a:pt x="126" y="304"/>
                  </a:lnTo>
                  <a:lnTo>
                    <a:pt x="292" y="355"/>
                  </a:lnTo>
                  <a:lnTo>
                    <a:pt x="533" y="266"/>
                  </a:lnTo>
                  <a:lnTo>
                    <a:pt x="393" y="88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0" name="object 5700"/>
            <p:cNvSpPr/>
            <p:nvPr/>
          </p:nvSpPr>
          <p:spPr>
            <a:xfrm>
              <a:off x="12292640" y="694203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92" y="0"/>
                  </a:moveTo>
                  <a:lnTo>
                    <a:pt x="190" y="215"/>
                  </a:lnTo>
                  <a:lnTo>
                    <a:pt x="88" y="444"/>
                  </a:lnTo>
                  <a:lnTo>
                    <a:pt x="0" y="660"/>
                  </a:lnTo>
                  <a:lnTo>
                    <a:pt x="304" y="673"/>
                  </a:lnTo>
                  <a:lnTo>
                    <a:pt x="469" y="558"/>
                  </a:lnTo>
                  <a:lnTo>
                    <a:pt x="457" y="304"/>
                  </a:lnTo>
                  <a:lnTo>
                    <a:pt x="355" y="101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1" name="object 5701"/>
            <p:cNvSpPr/>
            <p:nvPr/>
          </p:nvSpPr>
          <p:spPr>
            <a:xfrm>
              <a:off x="12294369" y="6925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50" y="0"/>
                  </a:lnTo>
                  <a:lnTo>
                    <a:pt x="0" y="26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2" name="object 5702"/>
            <p:cNvSpPr/>
            <p:nvPr/>
          </p:nvSpPr>
          <p:spPr>
            <a:xfrm>
              <a:off x="12299458" y="692275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787" y="0"/>
                  </a:moveTo>
                  <a:lnTo>
                    <a:pt x="1041" y="1371"/>
                  </a:lnTo>
                  <a:lnTo>
                    <a:pt x="0" y="2870"/>
                  </a:lnTo>
                  <a:lnTo>
                    <a:pt x="1143" y="4165"/>
                  </a:lnTo>
                  <a:lnTo>
                    <a:pt x="1397" y="3797"/>
                  </a:lnTo>
                  <a:lnTo>
                    <a:pt x="1638" y="3378"/>
                  </a:lnTo>
                  <a:lnTo>
                    <a:pt x="2006" y="2870"/>
                  </a:lnTo>
                  <a:lnTo>
                    <a:pt x="3340" y="12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6BED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3" name="object 5703"/>
            <p:cNvSpPr/>
            <p:nvPr/>
          </p:nvSpPr>
          <p:spPr>
            <a:xfrm>
              <a:off x="12278123" y="69087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11" y="0"/>
                  </a:moveTo>
                  <a:lnTo>
                    <a:pt x="0" y="508"/>
                  </a:lnTo>
                  <a:lnTo>
                    <a:pt x="50" y="1155"/>
                  </a:lnTo>
                  <a:lnTo>
                    <a:pt x="469" y="1511"/>
                  </a:lnTo>
                  <a:lnTo>
                    <a:pt x="1016" y="1790"/>
                  </a:lnTo>
                  <a:lnTo>
                    <a:pt x="1270" y="86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4" name="object 5704"/>
            <p:cNvSpPr/>
            <p:nvPr/>
          </p:nvSpPr>
          <p:spPr>
            <a:xfrm>
              <a:off x="12287900" y="692634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52" y="0"/>
                  </a:moveTo>
                  <a:lnTo>
                    <a:pt x="622" y="685"/>
                  </a:lnTo>
                  <a:lnTo>
                    <a:pt x="0" y="2031"/>
                  </a:lnTo>
                  <a:lnTo>
                    <a:pt x="76" y="2336"/>
                  </a:lnTo>
                  <a:lnTo>
                    <a:pt x="177" y="2628"/>
                  </a:lnTo>
                  <a:lnTo>
                    <a:pt x="266" y="2933"/>
                  </a:lnTo>
                  <a:lnTo>
                    <a:pt x="723" y="2082"/>
                  </a:lnTo>
                  <a:lnTo>
                    <a:pt x="1206" y="1244"/>
                  </a:lnTo>
                  <a:lnTo>
                    <a:pt x="1650" y="41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5" name="object 5705"/>
            <p:cNvSpPr/>
            <p:nvPr/>
          </p:nvSpPr>
          <p:spPr>
            <a:xfrm>
              <a:off x="12289209" y="69230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0" y="63"/>
                  </a:lnTo>
                  <a:lnTo>
                    <a:pt x="203" y="35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6" name="object 5706"/>
            <p:cNvSpPr/>
            <p:nvPr/>
          </p:nvSpPr>
          <p:spPr>
            <a:xfrm>
              <a:off x="12273387" y="69261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90" y="0"/>
                  </a:moveTo>
                  <a:lnTo>
                    <a:pt x="647" y="101"/>
                  </a:lnTo>
                  <a:lnTo>
                    <a:pt x="342" y="241"/>
                  </a:lnTo>
                  <a:lnTo>
                    <a:pt x="0" y="355"/>
                  </a:lnTo>
                  <a:lnTo>
                    <a:pt x="12" y="711"/>
                  </a:lnTo>
                  <a:lnTo>
                    <a:pt x="139" y="1206"/>
                  </a:lnTo>
                  <a:lnTo>
                    <a:pt x="508" y="1155"/>
                  </a:lnTo>
                  <a:lnTo>
                    <a:pt x="1206" y="1066"/>
                  </a:lnTo>
                  <a:lnTo>
                    <a:pt x="838" y="39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7" name="object 5707"/>
            <p:cNvSpPr/>
            <p:nvPr/>
          </p:nvSpPr>
          <p:spPr>
            <a:xfrm>
              <a:off x="12278141" y="694181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419" y="698"/>
                  </a:lnTo>
                  <a:lnTo>
                    <a:pt x="647" y="1041"/>
                  </a:lnTo>
                  <a:lnTo>
                    <a:pt x="1460" y="1282"/>
                  </a:lnTo>
                  <a:lnTo>
                    <a:pt x="2260" y="1752"/>
                  </a:lnTo>
                  <a:lnTo>
                    <a:pt x="3162" y="1282"/>
                  </a:lnTo>
                  <a:lnTo>
                    <a:pt x="2959" y="1168"/>
                  </a:lnTo>
                  <a:lnTo>
                    <a:pt x="2717" y="1117"/>
                  </a:lnTo>
                  <a:lnTo>
                    <a:pt x="2184" y="850"/>
                  </a:lnTo>
                  <a:lnTo>
                    <a:pt x="1638" y="546"/>
                  </a:lnTo>
                  <a:lnTo>
                    <a:pt x="1054" y="266"/>
                  </a:lnTo>
                  <a:lnTo>
                    <a:pt x="711" y="190"/>
                  </a:lnTo>
                  <a:lnTo>
                    <a:pt x="35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8" name="object 5708"/>
            <p:cNvSpPr/>
            <p:nvPr/>
          </p:nvSpPr>
          <p:spPr>
            <a:xfrm>
              <a:off x="12278963" y="69403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96" y="0"/>
                  </a:moveTo>
                  <a:lnTo>
                    <a:pt x="0" y="482"/>
                  </a:lnTo>
                  <a:lnTo>
                    <a:pt x="241" y="1714"/>
                  </a:lnTo>
                  <a:lnTo>
                    <a:pt x="800" y="2006"/>
                  </a:lnTo>
                  <a:lnTo>
                    <a:pt x="1346" y="2298"/>
                  </a:lnTo>
                  <a:lnTo>
                    <a:pt x="1905" y="2578"/>
                  </a:lnTo>
                  <a:lnTo>
                    <a:pt x="2336" y="2222"/>
                  </a:lnTo>
                  <a:lnTo>
                    <a:pt x="2552" y="2070"/>
                  </a:lnTo>
                  <a:lnTo>
                    <a:pt x="2057" y="1523"/>
                  </a:lnTo>
                  <a:lnTo>
                    <a:pt x="2197" y="952"/>
                  </a:lnTo>
                  <a:lnTo>
                    <a:pt x="2451" y="368"/>
                  </a:lnTo>
                  <a:lnTo>
                    <a:pt x="2184" y="279"/>
                  </a:lnTo>
                  <a:lnTo>
                    <a:pt x="1981" y="165"/>
                  </a:lnTo>
                  <a:lnTo>
                    <a:pt x="1778" y="6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7B4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09" name="object 5709"/>
            <p:cNvSpPr/>
            <p:nvPr/>
          </p:nvSpPr>
          <p:spPr>
            <a:xfrm>
              <a:off x="12285756" y="69422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596" y="0"/>
                  </a:moveTo>
                  <a:lnTo>
                    <a:pt x="393" y="444"/>
                  </a:lnTo>
                  <a:lnTo>
                    <a:pt x="203" y="889"/>
                  </a:lnTo>
                  <a:lnTo>
                    <a:pt x="0" y="1333"/>
                  </a:lnTo>
                  <a:lnTo>
                    <a:pt x="749" y="1651"/>
                  </a:lnTo>
                  <a:lnTo>
                    <a:pt x="1460" y="2146"/>
                  </a:lnTo>
                  <a:lnTo>
                    <a:pt x="2311" y="1600"/>
                  </a:lnTo>
                  <a:lnTo>
                    <a:pt x="1790" y="1016"/>
                  </a:lnTo>
                  <a:lnTo>
                    <a:pt x="1384" y="29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0" name="object 5710"/>
            <p:cNvSpPr/>
            <p:nvPr/>
          </p:nvSpPr>
          <p:spPr>
            <a:xfrm>
              <a:off x="12282153" y="69424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0" y="241"/>
                  </a:lnTo>
                  <a:lnTo>
                    <a:pt x="165" y="431"/>
                  </a:lnTo>
                  <a:lnTo>
                    <a:pt x="368" y="495"/>
                  </a:lnTo>
                  <a:lnTo>
                    <a:pt x="609" y="495"/>
                  </a:lnTo>
                  <a:lnTo>
                    <a:pt x="546" y="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494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1" name="object 5711"/>
            <p:cNvSpPr/>
            <p:nvPr/>
          </p:nvSpPr>
          <p:spPr>
            <a:xfrm>
              <a:off x="12287987" y="69299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342" y="1016"/>
                  </a:lnTo>
                  <a:lnTo>
                    <a:pt x="127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2" name="object 5712"/>
            <p:cNvSpPr/>
            <p:nvPr/>
          </p:nvSpPr>
          <p:spPr>
            <a:xfrm>
              <a:off x="12279240" y="69243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17"/>
                  </a:lnTo>
                  <a:lnTo>
                    <a:pt x="292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3" name="object 5713"/>
            <p:cNvSpPr/>
            <p:nvPr/>
          </p:nvSpPr>
          <p:spPr>
            <a:xfrm>
              <a:off x="12277344" y="693907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457" y="2438"/>
                  </a:moveTo>
                  <a:lnTo>
                    <a:pt x="355" y="2120"/>
                  </a:lnTo>
                  <a:lnTo>
                    <a:pt x="279" y="1803"/>
                  </a:lnTo>
                  <a:lnTo>
                    <a:pt x="190" y="1485"/>
                  </a:lnTo>
                  <a:lnTo>
                    <a:pt x="0" y="1854"/>
                  </a:lnTo>
                  <a:lnTo>
                    <a:pt x="38" y="2197"/>
                  </a:lnTo>
                  <a:lnTo>
                    <a:pt x="457" y="2438"/>
                  </a:lnTo>
                  <a:close/>
                </a:path>
                <a:path w="4445" h="2540">
                  <a:moveTo>
                    <a:pt x="3937" y="0"/>
                  </a:moveTo>
                  <a:lnTo>
                    <a:pt x="3784" y="139"/>
                  </a:lnTo>
                  <a:lnTo>
                    <a:pt x="3619" y="254"/>
                  </a:lnTo>
                  <a:lnTo>
                    <a:pt x="3505" y="393"/>
                  </a:lnTo>
                  <a:lnTo>
                    <a:pt x="3606" y="584"/>
                  </a:lnTo>
                  <a:lnTo>
                    <a:pt x="3835" y="241"/>
                  </a:lnTo>
                  <a:lnTo>
                    <a:pt x="3937" y="0"/>
                  </a:lnTo>
                  <a:close/>
                </a:path>
                <a:path w="4445" h="2540">
                  <a:moveTo>
                    <a:pt x="3987" y="1689"/>
                  </a:moveTo>
                  <a:lnTo>
                    <a:pt x="3873" y="1358"/>
                  </a:lnTo>
                  <a:lnTo>
                    <a:pt x="3771" y="1028"/>
                  </a:lnTo>
                  <a:lnTo>
                    <a:pt x="3670" y="711"/>
                  </a:lnTo>
                  <a:lnTo>
                    <a:pt x="3568" y="927"/>
                  </a:lnTo>
                  <a:lnTo>
                    <a:pt x="3467" y="1130"/>
                  </a:lnTo>
                  <a:lnTo>
                    <a:pt x="3378" y="1371"/>
                  </a:lnTo>
                  <a:lnTo>
                    <a:pt x="3581" y="1473"/>
                  </a:lnTo>
                  <a:lnTo>
                    <a:pt x="3784" y="1587"/>
                  </a:lnTo>
                  <a:lnTo>
                    <a:pt x="3987" y="1689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4" name="object 5714"/>
            <p:cNvSpPr/>
            <p:nvPr/>
          </p:nvSpPr>
          <p:spPr>
            <a:xfrm>
              <a:off x="12270709" y="6900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30" y="0"/>
                  </a:moveTo>
                  <a:lnTo>
                    <a:pt x="50" y="101"/>
                  </a:lnTo>
                  <a:lnTo>
                    <a:pt x="0" y="253"/>
                  </a:lnTo>
                  <a:lnTo>
                    <a:pt x="165" y="495"/>
                  </a:lnTo>
                  <a:lnTo>
                    <a:pt x="381" y="393"/>
                  </a:lnTo>
                  <a:lnTo>
                    <a:pt x="431" y="22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5" name="object 5715"/>
            <p:cNvSpPr/>
            <p:nvPr/>
          </p:nvSpPr>
          <p:spPr>
            <a:xfrm>
              <a:off x="11980489" y="6917501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87" y="0"/>
                  </a:moveTo>
                  <a:lnTo>
                    <a:pt x="0" y="228"/>
                  </a:lnTo>
                  <a:lnTo>
                    <a:pt x="304" y="1231"/>
                  </a:lnTo>
                  <a:lnTo>
                    <a:pt x="1092" y="2146"/>
                  </a:lnTo>
                  <a:lnTo>
                    <a:pt x="419" y="3263"/>
                  </a:lnTo>
                  <a:lnTo>
                    <a:pt x="901" y="4546"/>
                  </a:lnTo>
                  <a:lnTo>
                    <a:pt x="1714" y="4800"/>
                  </a:lnTo>
                  <a:lnTo>
                    <a:pt x="1905" y="5283"/>
                  </a:lnTo>
                  <a:lnTo>
                    <a:pt x="1447" y="6007"/>
                  </a:lnTo>
                  <a:lnTo>
                    <a:pt x="1701" y="6642"/>
                  </a:lnTo>
                  <a:lnTo>
                    <a:pt x="2692" y="7327"/>
                  </a:lnTo>
                  <a:lnTo>
                    <a:pt x="2095" y="8585"/>
                  </a:lnTo>
                  <a:lnTo>
                    <a:pt x="2692" y="9410"/>
                  </a:lnTo>
                  <a:lnTo>
                    <a:pt x="2984" y="10045"/>
                  </a:lnTo>
                  <a:lnTo>
                    <a:pt x="4470" y="10807"/>
                  </a:lnTo>
                  <a:lnTo>
                    <a:pt x="4546" y="12433"/>
                  </a:lnTo>
                  <a:lnTo>
                    <a:pt x="6070" y="16078"/>
                  </a:lnTo>
                  <a:lnTo>
                    <a:pt x="7810" y="20840"/>
                  </a:lnTo>
                  <a:lnTo>
                    <a:pt x="9867" y="20078"/>
                  </a:lnTo>
                  <a:lnTo>
                    <a:pt x="10299" y="19088"/>
                  </a:lnTo>
                  <a:lnTo>
                    <a:pt x="9893" y="17843"/>
                  </a:lnTo>
                  <a:lnTo>
                    <a:pt x="9220" y="16687"/>
                  </a:lnTo>
                  <a:lnTo>
                    <a:pt x="9156" y="15151"/>
                  </a:lnTo>
                  <a:lnTo>
                    <a:pt x="11404" y="14592"/>
                  </a:lnTo>
                  <a:lnTo>
                    <a:pt x="13462" y="14147"/>
                  </a:lnTo>
                  <a:lnTo>
                    <a:pt x="14859" y="16598"/>
                  </a:lnTo>
                  <a:lnTo>
                    <a:pt x="15138" y="17284"/>
                  </a:lnTo>
                  <a:lnTo>
                    <a:pt x="15913" y="17335"/>
                  </a:lnTo>
                  <a:lnTo>
                    <a:pt x="16535" y="17551"/>
                  </a:lnTo>
                  <a:lnTo>
                    <a:pt x="16941" y="19138"/>
                  </a:lnTo>
                  <a:lnTo>
                    <a:pt x="18237" y="19278"/>
                  </a:lnTo>
                  <a:lnTo>
                    <a:pt x="17703" y="18097"/>
                  </a:lnTo>
                  <a:lnTo>
                    <a:pt x="17360" y="16891"/>
                  </a:lnTo>
                  <a:lnTo>
                    <a:pt x="17602" y="15557"/>
                  </a:lnTo>
                  <a:lnTo>
                    <a:pt x="16662" y="15138"/>
                  </a:lnTo>
                  <a:lnTo>
                    <a:pt x="16014" y="15049"/>
                  </a:lnTo>
                  <a:lnTo>
                    <a:pt x="15697" y="14592"/>
                  </a:lnTo>
                  <a:lnTo>
                    <a:pt x="15455" y="14033"/>
                  </a:lnTo>
                  <a:lnTo>
                    <a:pt x="13639" y="14389"/>
                  </a:lnTo>
                  <a:lnTo>
                    <a:pt x="14249" y="12903"/>
                  </a:lnTo>
                  <a:lnTo>
                    <a:pt x="13462" y="10845"/>
                  </a:lnTo>
                  <a:lnTo>
                    <a:pt x="12788" y="11099"/>
                  </a:lnTo>
                  <a:lnTo>
                    <a:pt x="12712" y="11645"/>
                  </a:lnTo>
                  <a:lnTo>
                    <a:pt x="12763" y="12293"/>
                  </a:lnTo>
                  <a:lnTo>
                    <a:pt x="11849" y="12357"/>
                  </a:lnTo>
                  <a:lnTo>
                    <a:pt x="11620" y="11887"/>
                  </a:lnTo>
                  <a:lnTo>
                    <a:pt x="11404" y="11633"/>
                  </a:lnTo>
                  <a:lnTo>
                    <a:pt x="9347" y="12395"/>
                  </a:lnTo>
                  <a:lnTo>
                    <a:pt x="9055" y="12407"/>
                  </a:lnTo>
                  <a:lnTo>
                    <a:pt x="8890" y="12280"/>
                  </a:lnTo>
                  <a:lnTo>
                    <a:pt x="8915" y="11912"/>
                  </a:lnTo>
                  <a:lnTo>
                    <a:pt x="9042" y="11811"/>
                  </a:lnTo>
                  <a:lnTo>
                    <a:pt x="8559" y="10350"/>
                  </a:lnTo>
                  <a:lnTo>
                    <a:pt x="7886" y="10591"/>
                  </a:lnTo>
                  <a:lnTo>
                    <a:pt x="7721" y="10909"/>
                  </a:lnTo>
                  <a:lnTo>
                    <a:pt x="7607" y="11226"/>
                  </a:lnTo>
                  <a:lnTo>
                    <a:pt x="7454" y="11506"/>
                  </a:lnTo>
                  <a:lnTo>
                    <a:pt x="7302" y="13195"/>
                  </a:lnTo>
                  <a:lnTo>
                    <a:pt x="7708" y="14312"/>
                  </a:lnTo>
                  <a:lnTo>
                    <a:pt x="7912" y="15087"/>
                  </a:lnTo>
                  <a:lnTo>
                    <a:pt x="7785" y="15328"/>
                  </a:lnTo>
                  <a:lnTo>
                    <a:pt x="7696" y="15748"/>
                  </a:lnTo>
                  <a:lnTo>
                    <a:pt x="6451" y="15290"/>
                  </a:lnTo>
                  <a:lnTo>
                    <a:pt x="5918" y="14655"/>
                  </a:lnTo>
                  <a:lnTo>
                    <a:pt x="6616" y="13385"/>
                  </a:lnTo>
                  <a:lnTo>
                    <a:pt x="6197" y="11709"/>
                  </a:lnTo>
                  <a:lnTo>
                    <a:pt x="4762" y="10287"/>
                  </a:lnTo>
                  <a:lnTo>
                    <a:pt x="5448" y="8356"/>
                  </a:lnTo>
                  <a:lnTo>
                    <a:pt x="5194" y="7734"/>
                  </a:lnTo>
                  <a:lnTo>
                    <a:pt x="3848" y="7137"/>
                  </a:lnTo>
                  <a:lnTo>
                    <a:pt x="3657" y="5892"/>
                  </a:lnTo>
                  <a:lnTo>
                    <a:pt x="3543" y="3810"/>
                  </a:lnTo>
                  <a:lnTo>
                    <a:pt x="3454" y="2984"/>
                  </a:lnTo>
                  <a:lnTo>
                    <a:pt x="3136" y="2184"/>
                  </a:lnTo>
                  <a:lnTo>
                    <a:pt x="1892" y="187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6" name="object 5716"/>
            <p:cNvSpPr/>
            <p:nvPr/>
          </p:nvSpPr>
          <p:spPr>
            <a:xfrm>
              <a:off x="11979069" y="6903329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4905" y="14173"/>
                  </a:moveTo>
                  <a:lnTo>
                    <a:pt x="3000" y="14173"/>
                  </a:lnTo>
                  <a:lnTo>
                    <a:pt x="3305" y="16040"/>
                  </a:lnTo>
                  <a:lnTo>
                    <a:pt x="4550" y="16357"/>
                  </a:lnTo>
                  <a:lnTo>
                    <a:pt x="4905" y="14173"/>
                  </a:lnTo>
                  <a:close/>
                </a:path>
                <a:path w="6984" h="16509">
                  <a:moveTo>
                    <a:pt x="2340" y="0"/>
                  </a:moveTo>
                  <a:lnTo>
                    <a:pt x="1668" y="254"/>
                  </a:lnTo>
                  <a:lnTo>
                    <a:pt x="1921" y="1193"/>
                  </a:lnTo>
                  <a:lnTo>
                    <a:pt x="1692" y="2044"/>
                  </a:lnTo>
                  <a:lnTo>
                    <a:pt x="968" y="2768"/>
                  </a:lnTo>
                  <a:lnTo>
                    <a:pt x="841" y="3111"/>
                  </a:lnTo>
                  <a:lnTo>
                    <a:pt x="702" y="3416"/>
                  </a:lnTo>
                  <a:lnTo>
                    <a:pt x="634" y="3848"/>
                  </a:lnTo>
                  <a:lnTo>
                    <a:pt x="752" y="4292"/>
                  </a:lnTo>
                  <a:lnTo>
                    <a:pt x="790" y="4826"/>
                  </a:lnTo>
                  <a:lnTo>
                    <a:pt x="359" y="5359"/>
                  </a:lnTo>
                  <a:lnTo>
                    <a:pt x="0" y="6299"/>
                  </a:lnTo>
                  <a:lnTo>
                    <a:pt x="270" y="7061"/>
                  </a:lnTo>
                  <a:lnTo>
                    <a:pt x="520" y="7658"/>
                  </a:lnTo>
                  <a:lnTo>
                    <a:pt x="549" y="7924"/>
                  </a:lnTo>
                  <a:lnTo>
                    <a:pt x="83" y="8623"/>
                  </a:lnTo>
                  <a:lnTo>
                    <a:pt x="409" y="9613"/>
                  </a:lnTo>
                  <a:lnTo>
                    <a:pt x="1006" y="10591"/>
                  </a:lnTo>
                  <a:lnTo>
                    <a:pt x="460" y="11709"/>
                  </a:lnTo>
                  <a:lnTo>
                    <a:pt x="651" y="12357"/>
                  </a:lnTo>
                  <a:lnTo>
                    <a:pt x="1413" y="14401"/>
                  </a:lnTo>
                  <a:lnTo>
                    <a:pt x="3000" y="14173"/>
                  </a:lnTo>
                  <a:lnTo>
                    <a:pt x="4905" y="14173"/>
                  </a:lnTo>
                  <a:lnTo>
                    <a:pt x="3500" y="11899"/>
                  </a:lnTo>
                  <a:lnTo>
                    <a:pt x="3533" y="11709"/>
                  </a:lnTo>
                  <a:lnTo>
                    <a:pt x="5197" y="9791"/>
                  </a:lnTo>
                  <a:lnTo>
                    <a:pt x="5147" y="9004"/>
                  </a:lnTo>
                  <a:lnTo>
                    <a:pt x="4410" y="7874"/>
                  </a:lnTo>
                  <a:lnTo>
                    <a:pt x="6222" y="7874"/>
                  </a:lnTo>
                  <a:lnTo>
                    <a:pt x="6747" y="7658"/>
                  </a:lnTo>
                  <a:lnTo>
                    <a:pt x="6621" y="6743"/>
                  </a:lnTo>
                  <a:lnTo>
                    <a:pt x="4562" y="6743"/>
                  </a:lnTo>
                  <a:lnTo>
                    <a:pt x="5020" y="5194"/>
                  </a:lnTo>
                  <a:lnTo>
                    <a:pt x="3369" y="3848"/>
                  </a:lnTo>
                  <a:lnTo>
                    <a:pt x="3699" y="1473"/>
                  </a:lnTo>
                  <a:lnTo>
                    <a:pt x="2340" y="0"/>
                  </a:lnTo>
                  <a:close/>
                </a:path>
                <a:path w="6984" h="16509">
                  <a:moveTo>
                    <a:pt x="6222" y="7874"/>
                  </a:moveTo>
                  <a:lnTo>
                    <a:pt x="4410" y="7874"/>
                  </a:lnTo>
                  <a:lnTo>
                    <a:pt x="6099" y="7924"/>
                  </a:lnTo>
                  <a:close/>
                </a:path>
                <a:path w="6984" h="16509">
                  <a:moveTo>
                    <a:pt x="6594" y="6553"/>
                  </a:moveTo>
                  <a:lnTo>
                    <a:pt x="4562" y="6743"/>
                  </a:lnTo>
                  <a:lnTo>
                    <a:pt x="6621" y="6743"/>
                  </a:lnTo>
                  <a:lnTo>
                    <a:pt x="6594" y="6553"/>
                  </a:lnTo>
                  <a:close/>
                </a:path>
              </a:pathLst>
            </a:custGeom>
            <a:solidFill>
              <a:srgbClr val="F494B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7" name="object 5717"/>
            <p:cNvSpPr/>
            <p:nvPr/>
          </p:nvSpPr>
          <p:spPr>
            <a:xfrm>
              <a:off x="11988002" y="6937579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2362" y="0"/>
                  </a:moveTo>
                  <a:lnTo>
                    <a:pt x="304" y="761"/>
                  </a:lnTo>
                  <a:lnTo>
                    <a:pt x="78" y="1409"/>
                  </a:lnTo>
                  <a:lnTo>
                    <a:pt x="0" y="1955"/>
                  </a:lnTo>
                  <a:lnTo>
                    <a:pt x="152" y="2311"/>
                  </a:lnTo>
                  <a:lnTo>
                    <a:pt x="1295" y="2793"/>
                  </a:lnTo>
                  <a:lnTo>
                    <a:pt x="1422" y="3924"/>
                  </a:lnTo>
                  <a:lnTo>
                    <a:pt x="2057" y="5308"/>
                  </a:lnTo>
                  <a:lnTo>
                    <a:pt x="2120" y="5499"/>
                  </a:lnTo>
                  <a:lnTo>
                    <a:pt x="2794" y="5626"/>
                  </a:lnTo>
                  <a:lnTo>
                    <a:pt x="3124" y="6095"/>
                  </a:lnTo>
                  <a:lnTo>
                    <a:pt x="3360" y="6654"/>
                  </a:lnTo>
                  <a:lnTo>
                    <a:pt x="4000" y="6769"/>
                  </a:lnTo>
                  <a:lnTo>
                    <a:pt x="4343" y="7213"/>
                  </a:lnTo>
                  <a:lnTo>
                    <a:pt x="4504" y="7607"/>
                  </a:lnTo>
                  <a:lnTo>
                    <a:pt x="4631" y="7772"/>
                  </a:lnTo>
                  <a:lnTo>
                    <a:pt x="5207" y="7873"/>
                  </a:lnTo>
                  <a:lnTo>
                    <a:pt x="5549" y="8343"/>
                  </a:lnTo>
                  <a:lnTo>
                    <a:pt x="5801" y="8902"/>
                  </a:lnTo>
                  <a:lnTo>
                    <a:pt x="6667" y="9359"/>
                  </a:lnTo>
                  <a:lnTo>
                    <a:pt x="7899" y="9753"/>
                  </a:lnTo>
                  <a:lnTo>
                    <a:pt x="7988" y="10921"/>
                  </a:lnTo>
                  <a:lnTo>
                    <a:pt x="8420" y="11823"/>
                  </a:lnTo>
                  <a:lnTo>
                    <a:pt x="9067" y="11950"/>
                  </a:lnTo>
                  <a:lnTo>
                    <a:pt x="9410" y="12407"/>
                  </a:lnTo>
                  <a:lnTo>
                    <a:pt x="9652" y="12953"/>
                  </a:lnTo>
                  <a:lnTo>
                    <a:pt x="10287" y="13055"/>
                  </a:lnTo>
                  <a:lnTo>
                    <a:pt x="10591" y="13500"/>
                  </a:lnTo>
                  <a:lnTo>
                    <a:pt x="10769" y="14058"/>
                  </a:lnTo>
                  <a:lnTo>
                    <a:pt x="10909" y="14262"/>
                  </a:lnTo>
                  <a:lnTo>
                    <a:pt x="11112" y="14655"/>
                  </a:lnTo>
                  <a:lnTo>
                    <a:pt x="11760" y="14643"/>
                  </a:lnTo>
                  <a:lnTo>
                    <a:pt x="11468" y="13360"/>
                  </a:lnTo>
                  <a:lnTo>
                    <a:pt x="12001" y="12801"/>
                  </a:lnTo>
                  <a:lnTo>
                    <a:pt x="11366" y="11366"/>
                  </a:lnTo>
                  <a:lnTo>
                    <a:pt x="11010" y="9804"/>
                  </a:lnTo>
                  <a:lnTo>
                    <a:pt x="9291" y="8902"/>
                  </a:lnTo>
                  <a:lnTo>
                    <a:pt x="9234" y="8458"/>
                  </a:lnTo>
                  <a:lnTo>
                    <a:pt x="8039" y="8458"/>
                  </a:lnTo>
                  <a:lnTo>
                    <a:pt x="5092" y="5460"/>
                  </a:lnTo>
                  <a:lnTo>
                    <a:pt x="3746" y="3619"/>
                  </a:lnTo>
                  <a:lnTo>
                    <a:pt x="2959" y="1409"/>
                  </a:lnTo>
                  <a:lnTo>
                    <a:pt x="2362" y="0"/>
                  </a:lnTo>
                  <a:close/>
                </a:path>
                <a:path w="12065" h="15240">
                  <a:moveTo>
                    <a:pt x="8661" y="6248"/>
                  </a:moveTo>
                  <a:lnTo>
                    <a:pt x="8283" y="6769"/>
                  </a:lnTo>
                  <a:lnTo>
                    <a:pt x="8160" y="7213"/>
                  </a:lnTo>
                  <a:lnTo>
                    <a:pt x="8039" y="8458"/>
                  </a:lnTo>
                  <a:lnTo>
                    <a:pt x="9234" y="8458"/>
                  </a:lnTo>
                  <a:lnTo>
                    <a:pt x="9207" y="7607"/>
                  </a:lnTo>
                  <a:lnTo>
                    <a:pt x="8661" y="6248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8" name="object 5718"/>
            <p:cNvSpPr/>
            <p:nvPr/>
          </p:nvSpPr>
          <p:spPr>
            <a:xfrm>
              <a:off x="11983341" y="6891626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4690" y="3378"/>
                  </a:moveTo>
                  <a:lnTo>
                    <a:pt x="1168" y="3378"/>
                  </a:lnTo>
                  <a:lnTo>
                    <a:pt x="1104" y="4102"/>
                  </a:lnTo>
                  <a:lnTo>
                    <a:pt x="761" y="4356"/>
                  </a:lnTo>
                  <a:lnTo>
                    <a:pt x="241" y="5257"/>
                  </a:lnTo>
                  <a:lnTo>
                    <a:pt x="0" y="6794"/>
                  </a:lnTo>
                  <a:lnTo>
                    <a:pt x="800" y="7937"/>
                  </a:lnTo>
                  <a:lnTo>
                    <a:pt x="1511" y="9143"/>
                  </a:lnTo>
                  <a:lnTo>
                    <a:pt x="2793" y="9829"/>
                  </a:lnTo>
                  <a:lnTo>
                    <a:pt x="3213" y="8851"/>
                  </a:lnTo>
                  <a:lnTo>
                    <a:pt x="3657" y="7937"/>
                  </a:lnTo>
                  <a:lnTo>
                    <a:pt x="4690" y="3378"/>
                  </a:lnTo>
                  <a:close/>
                </a:path>
                <a:path w="5715" h="10159">
                  <a:moveTo>
                    <a:pt x="3657" y="1498"/>
                  </a:moveTo>
                  <a:lnTo>
                    <a:pt x="2108" y="1498"/>
                  </a:lnTo>
                  <a:lnTo>
                    <a:pt x="2119" y="1981"/>
                  </a:lnTo>
                  <a:lnTo>
                    <a:pt x="1943" y="2209"/>
                  </a:lnTo>
                  <a:lnTo>
                    <a:pt x="1601" y="2438"/>
                  </a:lnTo>
                  <a:lnTo>
                    <a:pt x="1155" y="3390"/>
                  </a:lnTo>
                  <a:lnTo>
                    <a:pt x="4690" y="3378"/>
                  </a:lnTo>
                  <a:lnTo>
                    <a:pt x="5007" y="1981"/>
                  </a:lnTo>
                  <a:lnTo>
                    <a:pt x="3606" y="1981"/>
                  </a:lnTo>
                  <a:lnTo>
                    <a:pt x="3416" y="1892"/>
                  </a:lnTo>
                  <a:lnTo>
                    <a:pt x="3644" y="1638"/>
                  </a:lnTo>
                  <a:lnTo>
                    <a:pt x="3657" y="1498"/>
                  </a:lnTo>
                  <a:close/>
                </a:path>
                <a:path w="5715" h="10159">
                  <a:moveTo>
                    <a:pt x="5194" y="1155"/>
                  </a:moveTo>
                  <a:lnTo>
                    <a:pt x="3644" y="1638"/>
                  </a:lnTo>
                  <a:lnTo>
                    <a:pt x="3606" y="1981"/>
                  </a:lnTo>
                  <a:lnTo>
                    <a:pt x="5007" y="1981"/>
                  </a:lnTo>
                  <a:lnTo>
                    <a:pt x="5194" y="1155"/>
                  </a:lnTo>
                  <a:close/>
                </a:path>
                <a:path w="5715" h="10159">
                  <a:moveTo>
                    <a:pt x="3797" y="0"/>
                  </a:moveTo>
                  <a:lnTo>
                    <a:pt x="3594" y="126"/>
                  </a:lnTo>
                  <a:lnTo>
                    <a:pt x="3111" y="241"/>
                  </a:lnTo>
                  <a:lnTo>
                    <a:pt x="3009" y="380"/>
                  </a:lnTo>
                  <a:lnTo>
                    <a:pt x="2870" y="457"/>
                  </a:lnTo>
                  <a:lnTo>
                    <a:pt x="2705" y="495"/>
                  </a:lnTo>
                  <a:lnTo>
                    <a:pt x="2070" y="1549"/>
                  </a:lnTo>
                  <a:lnTo>
                    <a:pt x="3657" y="149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176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19" name="object 5719"/>
            <p:cNvSpPr/>
            <p:nvPr/>
          </p:nvSpPr>
          <p:spPr>
            <a:xfrm>
              <a:off x="12108604" y="6892755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40">
                  <a:moveTo>
                    <a:pt x="6746" y="12903"/>
                  </a:moveTo>
                  <a:lnTo>
                    <a:pt x="7658" y="14287"/>
                  </a:lnTo>
                  <a:lnTo>
                    <a:pt x="7616" y="19723"/>
                  </a:lnTo>
                  <a:lnTo>
                    <a:pt x="7645" y="20192"/>
                  </a:lnTo>
                  <a:lnTo>
                    <a:pt x="7315" y="22796"/>
                  </a:lnTo>
                  <a:lnTo>
                    <a:pt x="8686" y="25095"/>
                  </a:lnTo>
                  <a:lnTo>
                    <a:pt x="8534" y="25399"/>
                  </a:lnTo>
                  <a:lnTo>
                    <a:pt x="8267" y="26022"/>
                  </a:lnTo>
                  <a:lnTo>
                    <a:pt x="8115" y="27685"/>
                  </a:lnTo>
                  <a:lnTo>
                    <a:pt x="8890" y="27419"/>
                  </a:lnTo>
                  <a:lnTo>
                    <a:pt x="9613" y="26962"/>
                  </a:lnTo>
                  <a:lnTo>
                    <a:pt x="10659" y="26962"/>
                  </a:lnTo>
                  <a:lnTo>
                    <a:pt x="11290" y="25399"/>
                  </a:lnTo>
                  <a:lnTo>
                    <a:pt x="10905" y="22796"/>
                  </a:lnTo>
                  <a:lnTo>
                    <a:pt x="10502" y="19723"/>
                  </a:lnTo>
                  <a:lnTo>
                    <a:pt x="10348" y="17703"/>
                  </a:lnTo>
                  <a:lnTo>
                    <a:pt x="10248" y="17005"/>
                  </a:lnTo>
                  <a:lnTo>
                    <a:pt x="8864" y="16205"/>
                  </a:lnTo>
                  <a:lnTo>
                    <a:pt x="9118" y="14516"/>
                  </a:lnTo>
                  <a:lnTo>
                    <a:pt x="8343" y="13411"/>
                  </a:lnTo>
                  <a:lnTo>
                    <a:pt x="6746" y="12903"/>
                  </a:lnTo>
                  <a:close/>
                </a:path>
                <a:path w="11429" h="27940">
                  <a:moveTo>
                    <a:pt x="10659" y="26962"/>
                  </a:moveTo>
                  <a:lnTo>
                    <a:pt x="9613" y="26962"/>
                  </a:lnTo>
                  <a:lnTo>
                    <a:pt x="10439" y="27508"/>
                  </a:lnTo>
                  <a:lnTo>
                    <a:pt x="10659" y="26962"/>
                  </a:lnTo>
                  <a:close/>
                </a:path>
                <a:path w="11429" h="27940">
                  <a:moveTo>
                    <a:pt x="6505" y="12538"/>
                  </a:moveTo>
                  <a:lnTo>
                    <a:pt x="6464" y="12814"/>
                  </a:lnTo>
                  <a:lnTo>
                    <a:pt x="6746" y="12903"/>
                  </a:lnTo>
                  <a:lnTo>
                    <a:pt x="6505" y="12538"/>
                  </a:lnTo>
                  <a:close/>
                </a:path>
                <a:path w="11429" h="27940">
                  <a:moveTo>
                    <a:pt x="5464" y="8102"/>
                  </a:moveTo>
                  <a:lnTo>
                    <a:pt x="4267" y="8102"/>
                  </a:lnTo>
                  <a:lnTo>
                    <a:pt x="4495" y="8559"/>
                  </a:lnTo>
                  <a:lnTo>
                    <a:pt x="5816" y="11493"/>
                  </a:lnTo>
                  <a:lnTo>
                    <a:pt x="6505" y="12538"/>
                  </a:lnTo>
                  <a:lnTo>
                    <a:pt x="6743" y="10947"/>
                  </a:lnTo>
                  <a:lnTo>
                    <a:pt x="6045" y="9613"/>
                  </a:lnTo>
                  <a:lnTo>
                    <a:pt x="5464" y="8102"/>
                  </a:lnTo>
                  <a:close/>
                </a:path>
                <a:path w="11429" h="27940">
                  <a:moveTo>
                    <a:pt x="4190" y="4787"/>
                  </a:moveTo>
                  <a:lnTo>
                    <a:pt x="3733" y="4787"/>
                  </a:lnTo>
                  <a:lnTo>
                    <a:pt x="3048" y="6007"/>
                  </a:lnTo>
                  <a:lnTo>
                    <a:pt x="3390" y="6756"/>
                  </a:lnTo>
                  <a:lnTo>
                    <a:pt x="3187" y="7543"/>
                  </a:lnTo>
                  <a:lnTo>
                    <a:pt x="3149" y="8343"/>
                  </a:lnTo>
                  <a:lnTo>
                    <a:pt x="3606" y="8267"/>
                  </a:lnTo>
                  <a:lnTo>
                    <a:pt x="4267" y="8102"/>
                  </a:lnTo>
                  <a:lnTo>
                    <a:pt x="5464" y="8102"/>
                  </a:lnTo>
                  <a:lnTo>
                    <a:pt x="4190" y="4787"/>
                  </a:lnTo>
                  <a:close/>
                </a:path>
                <a:path w="11429" h="27940">
                  <a:moveTo>
                    <a:pt x="2349" y="0"/>
                  </a:moveTo>
                  <a:lnTo>
                    <a:pt x="1689" y="253"/>
                  </a:lnTo>
                  <a:lnTo>
                    <a:pt x="1701" y="914"/>
                  </a:lnTo>
                  <a:lnTo>
                    <a:pt x="1358" y="1638"/>
                  </a:lnTo>
                  <a:lnTo>
                    <a:pt x="2286" y="2641"/>
                  </a:lnTo>
                  <a:lnTo>
                    <a:pt x="2870" y="2959"/>
                  </a:lnTo>
                  <a:lnTo>
                    <a:pt x="0" y="5308"/>
                  </a:lnTo>
                  <a:lnTo>
                    <a:pt x="3733" y="4787"/>
                  </a:lnTo>
                  <a:lnTo>
                    <a:pt x="4190" y="478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0" name="object 5720"/>
            <p:cNvSpPr/>
            <p:nvPr/>
          </p:nvSpPr>
          <p:spPr>
            <a:xfrm>
              <a:off x="12083631" y="6948977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5" h="17779">
                  <a:moveTo>
                    <a:pt x="2155" y="14415"/>
                  </a:moveTo>
                  <a:lnTo>
                    <a:pt x="254" y="15392"/>
                  </a:lnTo>
                  <a:lnTo>
                    <a:pt x="0" y="16967"/>
                  </a:lnTo>
                  <a:lnTo>
                    <a:pt x="838" y="17526"/>
                  </a:lnTo>
                  <a:lnTo>
                    <a:pt x="2006" y="16484"/>
                  </a:lnTo>
                  <a:lnTo>
                    <a:pt x="2155" y="14415"/>
                  </a:lnTo>
                  <a:close/>
                </a:path>
                <a:path w="24765" h="17779">
                  <a:moveTo>
                    <a:pt x="14612" y="8223"/>
                  </a:moveTo>
                  <a:lnTo>
                    <a:pt x="10795" y="9829"/>
                  </a:lnTo>
                  <a:lnTo>
                    <a:pt x="4381" y="13271"/>
                  </a:lnTo>
                  <a:lnTo>
                    <a:pt x="2748" y="14110"/>
                  </a:lnTo>
                  <a:lnTo>
                    <a:pt x="5740" y="15633"/>
                  </a:lnTo>
                  <a:lnTo>
                    <a:pt x="6184" y="14630"/>
                  </a:lnTo>
                  <a:lnTo>
                    <a:pt x="7521" y="14110"/>
                  </a:lnTo>
                  <a:lnTo>
                    <a:pt x="7645" y="13449"/>
                  </a:lnTo>
                  <a:lnTo>
                    <a:pt x="8128" y="13131"/>
                  </a:lnTo>
                  <a:lnTo>
                    <a:pt x="9347" y="12636"/>
                  </a:lnTo>
                  <a:lnTo>
                    <a:pt x="10731" y="12128"/>
                  </a:lnTo>
                  <a:lnTo>
                    <a:pt x="11023" y="11518"/>
                  </a:lnTo>
                  <a:lnTo>
                    <a:pt x="11150" y="11188"/>
                  </a:lnTo>
                  <a:lnTo>
                    <a:pt x="12458" y="10896"/>
                  </a:lnTo>
                  <a:lnTo>
                    <a:pt x="13195" y="9715"/>
                  </a:lnTo>
                  <a:lnTo>
                    <a:pt x="14338" y="9182"/>
                  </a:lnTo>
                  <a:lnTo>
                    <a:pt x="14612" y="8223"/>
                  </a:lnTo>
                  <a:close/>
                </a:path>
                <a:path w="24765" h="17779">
                  <a:moveTo>
                    <a:pt x="2197" y="13830"/>
                  </a:moveTo>
                  <a:lnTo>
                    <a:pt x="2155" y="14415"/>
                  </a:lnTo>
                  <a:lnTo>
                    <a:pt x="2748" y="14110"/>
                  </a:lnTo>
                  <a:lnTo>
                    <a:pt x="2197" y="13830"/>
                  </a:lnTo>
                  <a:close/>
                </a:path>
                <a:path w="24765" h="17779">
                  <a:moveTo>
                    <a:pt x="15340" y="7917"/>
                  </a:moveTo>
                  <a:lnTo>
                    <a:pt x="14693" y="7937"/>
                  </a:lnTo>
                  <a:lnTo>
                    <a:pt x="14612" y="8223"/>
                  </a:lnTo>
                  <a:lnTo>
                    <a:pt x="15340" y="7917"/>
                  </a:lnTo>
                  <a:close/>
                </a:path>
                <a:path w="24765" h="17779">
                  <a:moveTo>
                    <a:pt x="24231" y="0"/>
                  </a:moveTo>
                  <a:lnTo>
                    <a:pt x="18542" y="3683"/>
                  </a:lnTo>
                  <a:lnTo>
                    <a:pt x="15443" y="7874"/>
                  </a:lnTo>
                  <a:lnTo>
                    <a:pt x="15900" y="7899"/>
                  </a:lnTo>
                  <a:lnTo>
                    <a:pt x="16827" y="7442"/>
                  </a:lnTo>
                  <a:lnTo>
                    <a:pt x="16954" y="7150"/>
                  </a:lnTo>
                  <a:lnTo>
                    <a:pt x="17272" y="6527"/>
                  </a:lnTo>
                  <a:lnTo>
                    <a:pt x="17945" y="6248"/>
                  </a:lnTo>
                  <a:lnTo>
                    <a:pt x="18376" y="5334"/>
                  </a:lnTo>
                  <a:lnTo>
                    <a:pt x="18834" y="5168"/>
                  </a:lnTo>
                  <a:lnTo>
                    <a:pt x="19735" y="4775"/>
                  </a:lnTo>
                  <a:lnTo>
                    <a:pt x="19837" y="4127"/>
                  </a:lnTo>
                  <a:lnTo>
                    <a:pt x="20307" y="3822"/>
                  </a:lnTo>
                  <a:lnTo>
                    <a:pt x="20853" y="3581"/>
                  </a:lnTo>
                  <a:lnTo>
                    <a:pt x="21551" y="3314"/>
                  </a:lnTo>
                  <a:lnTo>
                    <a:pt x="21755" y="2336"/>
                  </a:lnTo>
                  <a:lnTo>
                    <a:pt x="22593" y="2146"/>
                  </a:lnTo>
                  <a:lnTo>
                    <a:pt x="24028" y="1587"/>
                  </a:lnTo>
                  <a:lnTo>
                    <a:pt x="24485" y="635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F0F1E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1" name="object 5721"/>
            <p:cNvSpPr/>
            <p:nvPr/>
          </p:nvSpPr>
          <p:spPr>
            <a:xfrm>
              <a:off x="12100497" y="6871459"/>
              <a:ext cx="15240" cy="31115"/>
            </a:xfrm>
            <a:custGeom>
              <a:avLst/>
              <a:gdLst/>
              <a:ahLst/>
              <a:cxnLst/>
              <a:rect l="l" t="t" r="r" b="b"/>
              <a:pathLst>
                <a:path w="15240" h="31115">
                  <a:moveTo>
                    <a:pt x="749" y="0"/>
                  </a:moveTo>
                  <a:lnTo>
                    <a:pt x="114" y="0"/>
                  </a:lnTo>
                  <a:lnTo>
                    <a:pt x="596" y="2540"/>
                  </a:lnTo>
                  <a:lnTo>
                    <a:pt x="6286" y="12242"/>
                  </a:lnTo>
                  <a:lnTo>
                    <a:pt x="8610" y="18491"/>
                  </a:lnTo>
                  <a:lnTo>
                    <a:pt x="10109" y="19558"/>
                  </a:lnTo>
                  <a:lnTo>
                    <a:pt x="10452" y="21297"/>
                  </a:lnTo>
                  <a:lnTo>
                    <a:pt x="14147" y="30924"/>
                  </a:lnTo>
                  <a:lnTo>
                    <a:pt x="14795" y="29248"/>
                  </a:lnTo>
                  <a:lnTo>
                    <a:pt x="13614" y="27952"/>
                  </a:lnTo>
                  <a:lnTo>
                    <a:pt x="12661" y="24803"/>
                  </a:lnTo>
                  <a:lnTo>
                    <a:pt x="11404" y="21450"/>
                  </a:lnTo>
                  <a:lnTo>
                    <a:pt x="10261" y="16954"/>
                  </a:lnTo>
                  <a:lnTo>
                    <a:pt x="7365" y="13284"/>
                  </a:lnTo>
                  <a:lnTo>
                    <a:pt x="5702" y="9042"/>
                  </a:lnTo>
                  <a:lnTo>
                    <a:pt x="4559" y="7658"/>
                  </a:lnTo>
                  <a:lnTo>
                    <a:pt x="3860" y="6045"/>
                  </a:lnTo>
                  <a:lnTo>
                    <a:pt x="3251" y="4394"/>
                  </a:lnTo>
                  <a:lnTo>
                    <a:pt x="2006" y="3378"/>
                  </a:lnTo>
                  <a:lnTo>
                    <a:pt x="1612" y="1879"/>
                  </a:lnTo>
                  <a:lnTo>
                    <a:pt x="1066" y="482"/>
                  </a:lnTo>
                  <a:lnTo>
                    <a:pt x="838" y="393"/>
                  </a:lnTo>
                  <a:lnTo>
                    <a:pt x="723" y="241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2" name="object 5722"/>
            <p:cNvSpPr/>
            <p:nvPr/>
          </p:nvSpPr>
          <p:spPr>
            <a:xfrm>
              <a:off x="12111902" y="6892893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5" h="13334">
                  <a:moveTo>
                    <a:pt x="3341" y="7926"/>
                  </a:moveTo>
                  <a:lnTo>
                    <a:pt x="2743" y="9486"/>
                  </a:lnTo>
                  <a:lnTo>
                    <a:pt x="3441" y="10794"/>
                  </a:lnTo>
                  <a:lnTo>
                    <a:pt x="3175" y="12674"/>
                  </a:lnTo>
                  <a:lnTo>
                    <a:pt x="5041" y="13284"/>
                  </a:lnTo>
                  <a:lnTo>
                    <a:pt x="5232" y="12230"/>
                  </a:lnTo>
                  <a:lnTo>
                    <a:pt x="4889" y="11899"/>
                  </a:lnTo>
                  <a:lnTo>
                    <a:pt x="4787" y="11036"/>
                  </a:lnTo>
                  <a:lnTo>
                    <a:pt x="3341" y="7926"/>
                  </a:lnTo>
                  <a:close/>
                </a:path>
                <a:path w="5715" h="13334">
                  <a:moveTo>
                    <a:pt x="3172" y="7563"/>
                  </a:moveTo>
                  <a:lnTo>
                    <a:pt x="3341" y="7926"/>
                  </a:lnTo>
                  <a:lnTo>
                    <a:pt x="3390" y="7797"/>
                  </a:lnTo>
                  <a:lnTo>
                    <a:pt x="3172" y="7563"/>
                  </a:lnTo>
                  <a:close/>
                </a:path>
                <a:path w="5715" h="13334">
                  <a:moveTo>
                    <a:pt x="0" y="0"/>
                  </a:moveTo>
                  <a:lnTo>
                    <a:pt x="596" y="1689"/>
                  </a:lnTo>
                  <a:lnTo>
                    <a:pt x="1257" y="3378"/>
                  </a:lnTo>
                  <a:lnTo>
                    <a:pt x="2209" y="6527"/>
                  </a:lnTo>
                  <a:lnTo>
                    <a:pt x="3172" y="7563"/>
                  </a:lnTo>
                  <a:lnTo>
                    <a:pt x="3098" y="7404"/>
                  </a:lnTo>
                  <a:lnTo>
                    <a:pt x="231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D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3" name="object 5723"/>
            <p:cNvSpPr/>
            <p:nvPr/>
          </p:nvSpPr>
          <p:spPr>
            <a:xfrm>
              <a:off x="12073332" y="6829665"/>
              <a:ext cx="19685" cy="29845"/>
            </a:xfrm>
            <a:custGeom>
              <a:avLst/>
              <a:gdLst/>
              <a:ahLst/>
              <a:cxnLst/>
              <a:rect l="l" t="t" r="r" b="b"/>
              <a:pathLst>
                <a:path w="19684" h="29845">
                  <a:moveTo>
                    <a:pt x="1070" y="0"/>
                  </a:moveTo>
                  <a:lnTo>
                    <a:pt x="901" y="45"/>
                  </a:lnTo>
                  <a:lnTo>
                    <a:pt x="482" y="108"/>
                  </a:lnTo>
                  <a:lnTo>
                    <a:pt x="0" y="1111"/>
                  </a:lnTo>
                  <a:lnTo>
                    <a:pt x="292" y="2381"/>
                  </a:lnTo>
                  <a:lnTo>
                    <a:pt x="1511" y="3080"/>
                  </a:lnTo>
                  <a:lnTo>
                    <a:pt x="2016" y="4286"/>
                  </a:lnTo>
                  <a:lnTo>
                    <a:pt x="2260" y="4934"/>
                  </a:lnTo>
                  <a:lnTo>
                    <a:pt x="7404" y="12427"/>
                  </a:lnTo>
                  <a:lnTo>
                    <a:pt x="9639" y="13989"/>
                  </a:lnTo>
                  <a:lnTo>
                    <a:pt x="10579" y="16377"/>
                  </a:lnTo>
                  <a:lnTo>
                    <a:pt x="11802" y="19831"/>
                  </a:lnTo>
                  <a:lnTo>
                    <a:pt x="12204" y="20822"/>
                  </a:lnTo>
                  <a:lnTo>
                    <a:pt x="13461" y="21177"/>
                  </a:lnTo>
                  <a:lnTo>
                    <a:pt x="13487" y="22384"/>
                  </a:lnTo>
                  <a:lnTo>
                    <a:pt x="13906" y="23324"/>
                  </a:lnTo>
                  <a:lnTo>
                    <a:pt x="14935" y="23514"/>
                  </a:lnTo>
                  <a:lnTo>
                    <a:pt x="15124" y="24429"/>
                  </a:lnTo>
                  <a:lnTo>
                    <a:pt x="15392" y="25127"/>
                  </a:lnTo>
                  <a:lnTo>
                    <a:pt x="16751" y="25572"/>
                  </a:lnTo>
                  <a:lnTo>
                    <a:pt x="16789" y="26880"/>
                  </a:lnTo>
                  <a:lnTo>
                    <a:pt x="17652" y="28886"/>
                  </a:lnTo>
                  <a:lnTo>
                    <a:pt x="18211" y="29471"/>
                  </a:lnTo>
                  <a:lnTo>
                    <a:pt x="19354" y="29090"/>
                  </a:lnTo>
                  <a:lnTo>
                    <a:pt x="18986" y="28467"/>
                  </a:lnTo>
                  <a:lnTo>
                    <a:pt x="17703" y="28023"/>
                  </a:lnTo>
                  <a:lnTo>
                    <a:pt x="17678" y="26791"/>
                  </a:lnTo>
                  <a:lnTo>
                    <a:pt x="17284" y="25788"/>
                  </a:lnTo>
                  <a:lnTo>
                    <a:pt x="17195" y="25076"/>
                  </a:lnTo>
                  <a:lnTo>
                    <a:pt x="16992" y="24429"/>
                  </a:lnTo>
                  <a:lnTo>
                    <a:pt x="16446" y="23921"/>
                  </a:lnTo>
                  <a:lnTo>
                    <a:pt x="15138" y="23413"/>
                  </a:lnTo>
                  <a:lnTo>
                    <a:pt x="15138" y="22079"/>
                  </a:lnTo>
                  <a:lnTo>
                    <a:pt x="14662" y="20822"/>
                  </a:lnTo>
                  <a:lnTo>
                    <a:pt x="14262" y="19831"/>
                  </a:lnTo>
                  <a:lnTo>
                    <a:pt x="14211" y="19425"/>
                  </a:lnTo>
                  <a:lnTo>
                    <a:pt x="13957" y="19361"/>
                  </a:lnTo>
                  <a:lnTo>
                    <a:pt x="12484" y="18726"/>
                  </a:lnTo>
                  <a:lnTo>
                    <a:pt x="12509" y="17228"/>
                  </a:lnTo>
                  <a:lnTo>
                    <a:pt x="12141" y="16136"/>
                  </a:lnTo>
                  <a:lnTo>
                    <a:pt x="11404" y="16136"/>
                  </a:lnTo>
                  <a:lnTo>
                    <a:pt x="11061" y="15666"/>
                  </a:lnTo>
                  <a:lnTo>
                    <a:pt x="10807" y="15043"/>
                  </a:lnTo>
                  <a:lnTo>
                    <a:pt x="10045" y="12757"/>
                  </a:lnTo>
                  <a:lnTo>
                    <a:pt x="9410" y="11640"/>
                  </a:lnTo>
                  <a:lnTo>
                    <a:pt x="8458" y="11373"/>
                  </a:lnTo>
                  <a:lnTo>
                    <a:pt x="8293" y="10535"/>
                  </a:lnTo>
                  <a:lnTo>
                    <a:pt x="8039" y="9760"/>
                  </a:lnTo>
                  <a:lnTo>
                    <a:pt x="7391" y="8160"/>
                  </a:lnTo>
                  <a:lnTo>
                    <a:pt x="5930" y="7030"/>
                  </a:lnTo>
                  <a:lnTo>
                    <a:pt x="5492" y="5341"/>
                  </a:lnTo>
                  <a:lnTo>
                    <a:pt x="4686" y="5010"/>
                  </a:lnTo>
                  <a:lnTo>
                    <a:pt x="4322" y="4261"/>
                  </a:lnTo>
                  <a:lnTo>
                    <a:pt x="4063" y="3486"/>
                  </a:lnTo>
                  <a:lnTo>
                    <a:pt x="3213" y="3143"/>
                  </a:lnTo>
                  <a:lnTo>
                    <a:pt x="2857" y="2470"/>
                  </a:lnTo>
                  <a:lnTo>
                    <a:pt x="2616" y="1670"/>
                  </a:lnTo>
                  <a:lnTo>
                    <a:pt x="2387" y="1632"/>
                  </a:lnTo>
                  <a:lnTo>
                    <a:pt x="2349" y="1315"/>
                  </a:lnTo>
                  <a:lnTo>
                    <a:pt x="1650" y="1111"/>
                  </a:lnTo>
                  <a:lnTo>
                    <a:pt x="1070" y="0"/>
                  </a:lnTo>
                  <a:close/>
                </a:path>
                <a:path w="19684" h="29845">
                  <a:moveTo>
                    <a:pt x="12117" y="16063"/>
                  </a:moveTo>
                  <a:lnTo>
                    <a:pt x="11404" y="16136"/>
                  </a:lnTo>
                  <a:lnTo>
                    <a:pt x="12141" y="16136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4" name="object 5724"/>
            <p:cNvSpPr/>
            <p:nvPr/>
          </p:nvSpPr>
          <p:spPr>
            <a:xfrm>
              <a:off x="12083373" y="684241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762"/>
                  </a:lnTo>
                  <a:lnTo>
                    <a:pt x="508" y="1549"/>
                  </a:lnTo>
                  <a:lnTo>
                    <a:pt x="762" y="2311"/>
                  </a:lnTo>
                  <a:lnTo>
                    <a:pt x="1066" y="2197"/>
                  </a:lnTo>
                  <a:lnTo>
                    <a:pt x="1397" y="2057"/>
                  </a:lnTo>
                  <a:lnTo>
                    <a:pt x="1092" y="1143"/>
                  </a:lnTo>
                  <a:lnTo>
                    <a:pt x="965" y="685"/>
                  </a:lnTo>
                  <a:lnTo>
                    <a:pt x="736" y="584"/>
                  </a:lnTo>
                  <a:lnTo>
                    <a:pt x="635" y="393"/>
                  </a:lnTo>
                  <a:lnTo>
                    <a:pt x="660" y="152"/>
                  </a:lnTo>
                  <a:lnTo>
                    <a:pt x="444" y="114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5" name="object 5725"/>
            <p:cNvSpPr/>
            <p:nvPr/>
          </p:nvSpPr>
          <p:spPr>
            <a:xfrm>
              <a:off x="12026497" y="68287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5828" y="1706"/>
                  </a:moveTo>
                  <a:lnTo>
                    <a:pt x="5304" y="1892"/>
                  </a:lnTo>
                  <a:lnTo>
                    <a:pt x="4533" y="2209"/>
                  </a:lnTo>
                  <a:lnTo>
                    <a:pt x="4343" y="2451"/>
                  </a:lnTo>
                  <a:lnTo>
                    <a:pt x="4013" y="2514"/>
                  </a:lnTo>
                  <a:lnTo>
                    <a:pt x="3098" y="4394"/>
                  </a:lnTo>
                  <a:lnTo>
                    <a:pt x="749" y="4965"/>
                  </a:lnTo>
                  <a:lnTo>
                    <a:pt x="0" y="7010"/>
                  </a:lnTo>
                  <a:lnTo>
                    <a:pt x="266" y="7569"/>
                  </a:lnTo>
                  <a:lnTo>
                    <a:pt x="584" y="8102"/>
                  </a:lnTo>
                  <a:lnTo>
                    <a:pt x="1270" y="8216"/>
                  </a:lnTo>
                  <a:lnTo>
                    <a:pt x="3733" y="5702"/>
                  </a:lnTo>
                  <a:lnTo>
                    <a:pt x="7099" y="4076"/>
                  </a:lnTo>
                  <a:lnTo>
                    <a:pt x="8101" y="1892"/>
                  </a:lnTo>
                  <a:lnTo>
                    <a:pt x="6083" y="1892"/>
                  </a:lnTo>
                  <a:lnTo>
                    <a:pt x="5828" y="1706"/>
                  </a:lnTo>
                  <a:close/>
                </a:path>
                <a:path w="8890" h="8254">
                  <a:moveTo>
                    <a:pt x="8188" y="1701"/>
                  </a:moveTo>
                  <a:lnTo>
                    <a:pt x="5842" y="1701"/>
                  </a:lnTo>
                  <a:lnTo>
                    <a:pt x="6210" y="1866"/>
                  </a:lnTo>
                  <a:lnTo>
                    <a:pt x="6083" y="1892"/>
                  </a:lnTo>
                  <a:lnTo>
                    <a:pt x="8101" y="1892"/>
                  </a:lnTo>
                  <a:lnTo>
                    <a:pt x="8188" y="1701"/>
                  </a:lnTo>
                  <a:close/>
                </a:path>
                <a:path w="8890" h="8254">
                  <a:moveTo>
                    <a:pt x="8394" y="0"/>
                  </a:moveTo>
                  <a:lnTo>
                    <a:pt x="6794" y="507"/>
                  </a:lnTo>
                  <a:lnTo>
                    <a:pt x="6438" y="711"/>
                  </a:lnTo>
                  <a:lnTo>
                    <a:pt x="5764" y="1054"/>
                  </a:lnTo>
                  <a:lnTo>
                    <a:pt x="5828" y="1706"/>
                  </a:lnTo>
                  <a:lnTo>
                    <a:pt x="8188" y="1701"/>
                  </a:lnTo>
                  <a:lnTo>
                    <a:pt x="8642" y="711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6" name="object 5726"/>
            <p:cNvSpPr/>
            <p:nvPr/>
          </p:nvSpPr>
          <p:spPr>
            <a:xfrm>
              <a:off x="12034647" y="682517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3594" y="0"/>
                  </a:moveTo>
                  <a:lnTo>
                    <a:pt x="2463" y="558"/>
                  </a:lnTo>
                  <a:lnTo>
                    <a:pt x="1930" y="2019"/>
                  </a:lnTo>
                  <a:lnTo>
                    <a:pt x="406" y="1943"/>
                  </a:lnTo>
                  <a:lnTo>
                    <a:pt x="304" y="2171"/>
                  </a:lnTo>
                  <a:lnTo>
                    <a:pt x="63" y="2222"/>
                  </a:lnTo>
                  <a:lnTo>
                    <a:pt x="63" y="2463"/>
                  </a:lnTo>
                  <a:lnTo>
                    <a:pt x="38" y="2692"/>
                  </a:lnTo>
                  <a:lnTo>
                    <a:pt x="0" y="2920"/>
                  </a:lnTo>
                  <a:lnTo>
                    <a:pt x="88" y="3162"/>
                  </a:lnTo>
                  <a:lnTo>
                    <a:pt x="152" y="3365"/>
                  </a:lnTo>
                  <a:lnTo>
                    <a:pt x="495" y="4305"/>
                  </a:lnTo>
                  <a:lnTo>
                    <a:pt x="2463" y="3568"/>
                  </a:lnTo>
                  <a:lnTo>
                    <a:pt x="4406" y="2806"/>
                  </a:lnTo>
                  <a:lnTo>
                    <a:pt x="5511" y="812"/>
                  </a:lnTo>
                  <a:lnTo>
                    <a:pt x="5206" y="165"/>
                  </a:lnTo>
                  <a:lnTo>
                    <a:pt x="4648" y="342"/>
                  </a:lnTo>
                  <a:lnTo>
                    <a:pt x="4102" y="419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7" name="object 5727"/>
            <p:cNvSpPr/>
            <p:nvPr/>
          </p:nvSpPr>
          <p:spPr>
            <a:xfrm>
              <a:off x="12038234" y="68240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863" y="152"/>
                  </a:lnTo>
                  <a:lnTo>
                    <a:pt x="558" y="139"/>
                  </a:lnTo>
                  <a:lnTo>
                    <a:pt x="368" y="457"/>
                  </a:lnTo>
                  <a:lnTo>
                    <a:pt x="190" y="774"/>
                  </a:lnTo>
                  <a:lnTo>
                    <a:pt x="0" y="1092"/>
                  </a:lnTo>
                  <a:lnTo>
                    <a:pt x="508" y="1523"/>
                  </a:lnTo>
                  <a:lnTo>
                    <a:pt x="1054" y="1435"/>
                  </a:lnTo>
                  <a:lnTo>
                    <a:pt x="1638" y="1257"/>
                  </a:lnTo>
                  <a:lnTo>
                    <a:pt x="1384" y="457"/>
                  </a:lnTo>
                  <a:lnTo>
                    <a:pt x="1270" y="304"/>
                  </a:lnTo>
                  <a:lnTo>
                    <a:pt x="1193" y="15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8" name="object 5728"/>
            <p:cNvSpPr/>
            <p:nvPr/>
          </p:nvSpPr>
          <p:spPr>
            <a:xfrm>
              <a:off x="12011634" y="6839314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11455" y="0"/>
                  </a:moveTo>
                  <a:lnTo>
                    <a:pt x="8636" y="2755"/>
                  </a:lnTo>
                  <a:lnTo>
                    <a:pt x="5740" y="5461"/>
                  </a:lnTo>
                  <a:lnTo>
                    <a:pt x="1193" y="10160"/>
                  </a:lnTo>
                  <a:lnTo>
                    <a:pt x="0" y="12369"/>
                  </a:lnTo>
                  <a:lnTo>
                    <a:pt x="546" y="15151"/>
                  </a:lnTo>
                  <a:lnTo>
                    <a:pt x="863" y="15290"/>
                  </a:lnTo>
                  <a:lnTo>
                    <a:pt x="2159" y="14744"/>
                  </a:lnTo>
                  <a:lnTo>
                    <a:pt x="1981" y="14147"/>
                  </a:lnTo>
                  <a:lnTo>
                    <a:pt x="1892" y="13601"/>
                  </a:lnTo>
                  <a:lnTo>
                    <a:pt x="2336" y="13119"/>
                  </a:lnTo>
                  <a:lnTo>
                    <a:pt x="4343" y="10655"/>
                  </a:lnTo>
                  <a:lnTo>
                    <a:pt x="6908" y="8712"/>
                  </a:lnTo>
                  <a:lnTo>
                    <a:pt x="8331" y="5791"/>
                  </a:lnTo>
                  <a:lnTo>
                    <a:pt x="8648" y="5092"/>
                  </a:lnTo>
                  <a:lnTo>
                    <a:pt x="9448" y="4914"/>
                  </a:lnTo>
                  <a:lnTo>
                    <a:pt x="10134" y="4648"/>
                  </a:lnTo>
                  <a:lnTo>
                    <a:pt x="10261" y="4318"/>
                  </a:lnTo>
                  <a:lnTo>
                    <a:pt x="10553" y="3695"/>
                  </a:lnTo>
                  <a:lnTo>
                    <a:pt x="10934" y="2489"/>
                  </a:lnTo>
                  <a:lnTo>
                    <a:pt x="12382" y="1536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29" name="object 5729"/>
            <p:cNvSpPr/>
            <p:nvPr/>
          </p:nvSpPr>
          <p:spPr>
            <a:xfrm>
              <a:off x="12000660" y="686086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5588" y="0"/>
                  </a:moveTo>
                  <a:lnTo>
                    <a:pt x="3416" y="1752"/>
                  </a:lnTo>
                  <a:lnTo>
                    <a:pt x="1206" y="3492"/>
                  </a:lnTo>
                  <a:lnTo>
                    <a:pt x="0" y="6108"/>
                  </a:lnTo>
                  <a:lnTo>
                    <a:pt x="1803" y="6057"/>
                  </a:lnTo>
                  <a:lnTo>
                    <a:pt x="698" y="8001"/>
                  </a:lnTo>
                  <a:lnTo>
                    <a:pt x="1663" y="8547"/>
                  </a:lnTo>
                  <a:lnTo>
                    <a:pt x="3302" y="5740"/>
                  </a:lnTo>
                  <a:lnTo>
                    <a:pt x="3759" y="5257"/>
                  </a:lnTo>
                  <a:lnTo>
                    <a:pt x="4584" y="5854"/>
                  </a:lnTo>
                  <a:lnTo>
                    <a:pt x="5969" y="4991"/>
                  </a:lnTo>
                  <a:lnTo>
                    <a:pt x="6007" y="3467"/>
                  </a:lnTo>
                  <a:lnTo>
                    <a:pt x="6286" y="2070"/>
                  </a:lnTo>
                  <a:lnTo>
                    <a:pt x="6134" y="1892"/>
                  </a:lnTo>
                  <a:lnTo>
                    <a:pt x="6045" y="1676"/>
                  </a:lnTo>
                  <a:lnTo>
                    <a:pt x="6019" y="1460"/>
                  </a:lnTo>
                  <a:lnTo>
                    <a:pt x="5892" y="1320"/>
                  </a:lnTo>
                  <a:lnTo>
                    <a:pt x="5753" y="1206"/>
                  </a:lnTo>
                  <a:lnTo>
                    <a:pt x="5613" y="1066"/>
                  </a:lnTo>
                  <a:lnTo>
                    <a:pt x="5791" y="927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0" name="object 5730"/>
            <p:cNvSpPr/>
            <p:nvPr/>
          </p:nvSpPr>
          <p:spPr>
            <a:xfrm>
              <a:off x="11992366" y="6873977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6184" y="0"/>
                  </a:moveTo>
                  <a:lnTo>
                    <a:pt x="5397" y="50"/>
                  </a:lnTo>
                  <a:lnTo>
                    <a:pt x="5029" y="1371"/>
                  </a:lnTo>
                  <a:lnTo>
                    <a:pt x="4025" y="698"/>
                  </a:lnTo>
                  <a:lnTo>
                    <a:pt x="2146" y="1244"/>
                  </a:lnTo>
                  <a:lnTo>
                    <a:pt x="2539" y="3746"/>
                  </a:lnTo>
                  <a:lnTo>
                    <a:pt x="787" y="4394"/>
                  </a:lnTo>
                  <a:lnTo>
                    <a:pt x="380" y="5359"/>
                  </a:lnTo>
                  <a:lnTo>
                    <a:pt x="444" y="5727"/>
                  </a:lnTo>
                  <a:lnTo>
                    <a:pt x="317" y="6070"/>
                  </a:lnTo>
                  <a:lnTo>
                    <a:pt x="0" y="6324"/>
                  </a:lnTo>
                  <a:lnTo>
                    <a:pt x="76" y="6743"/>
                  </a:lnTo>
                  <a:lnTo>
                    <a:pt x="88" y="6959"/>
                  </a:lnTo>
                  <a:lnTo>
                    <a:pt x="1371" y="7213"/>
                  </a:lnTo>
                  <a:lnTo>
                    <a:pt x="126" y="8242"/>
                  </a:lnTo>
                  <a:lnTo>
                    <a:pt x="838" y="8940"/>
                  </a:lnTo>
                  <a:lnTo>
                    <a:pt x="2019" y="7099"/>
                  </a:lnTo>
                  <a:lnTo>
                    <a:pt x="4000" y="5956"/>
                  </a:lnTo>
                  <a:lnTo>
                    <a:pt x="4838" y="2565"/>
                  </a:lnTo>
                  <a:lnTo>
                    <a:pt x="5676" y="1841"/>
                  </a:lnTo>
                  <a:lnTo>
                    <a:pt x="6692" y="1358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05F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1" name="object 5731"/>
            <p:cNvSpPr/>
            <p:nvPr/>
          </p:nvSpPr>
          <p:spPr>
            <a:xfrm>
              <a:off x="12022190" y="683579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4305" y="0"/>
                  </a:moveTo>
                  <a:lnTo>
                    <a:pt x="2565" y="1003"/>
                  </a:lnTo>
                  <a:lnTo>
                    <a:pt x="2501" y="2158"/>
                  </a:lnTo>
                  <a:lnTo>
                    <a:pt x="1244" y="2527"/>
                  </a:lnTo>
                  <a:lnTo>
                    <a:pt x="901" y="3517"/>
                  </a:lnTo>
                  <a:lnTo>
                    <a:pt x="1816" y="5054"/>
                  </a:lnTo>
                  <a:lnTo>
                    <a:pt x="368" y="6007"/>
                  </a:lnTo>
                  <a:lnTo>
                    <a:pt x="0" y="7213"/>
                  </a:lnTo>
                  <a:lnTo>
                    <a:pt x="736" y="6959"/>
                  </a:lnTo>
                  <a:lnTo>
                    <a:pt x="1612" y="6502"/>
                  </a:lnTo>
                  <a:lnTo>
                    <a:pt x="2844" y="6476"/>
                  </a:lnTo>
                  <a:lnTo>
                    <a:pt x="3187" y="5245"/>
                  </a:lnTo>
                  <a:lnTo>
                    <a:pt x="3187" y="3403"/>
                  </a:lnTo>
                  <a:lnTo>
                    <a:pt x="5194" y="2768"/>
                  </a:lnTo>
                  <a:lnTo>
                    <a:pt x="5588" y="1206"/>
                  </a:lnTo>
                  <a:lnTo>
                    <a:pt x="4889" y="1104"/>
                  </a:lnTo>
                  <a:lnTo>
                    <a:pt x="4584" y="558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2" name="object 5732"/>
            <p:cNvSpPr/>
            <p:nvPr/>
          </p:nvSpPr>
          <p:spPr>
            <a:xfrm>
              <a:off x="11998158" y="686691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4305" y="0"/>
                  </a:moveTo>
                  <a:lnTo>
                    <a:pt x="2501" y="50"/>
                  </a:lnTo>
                  <a:lnTo>
                    <a:pt x="1358" y="1168"/>
                  </a:lnTo>
                  <a:lnTo>
                    <a:pt x="762" y="2666"/>
                  </a:lnTo>
                  <a:lnTo>
                    <a:pt x="0" y="4013"/>
                  </a:lnTo>
                  <a:lnTo>
                    <a:pt x="736" y="4203"/>
                  </a:lnTo>
                  <a:lnTo>
                    <a:pt x="965" y="4660"/>
                  </a:lnTo>
                  <a:lnTo>
                    <a:pt x="596" y="5346"/>
                  </a:lnTo>
                  <a:lnTo>
                    <a:pt x="254" y="5905"/>
                  </a:lnTo>
                  <a:lnTo>
                    <a:pt x="203" y="6451"/>
                  </a:lnTo>
                  <a:lnTo>
                    <a:pt x="393" y="7048"/>
                  </a:lnTo>
                  <a:lnTo>
                    <a:pt x="952" y="6489"/>
                  </a:lnTo>
                  <a:lnTo>
                    <a:pt x="1447" y="5803"/>
                  </a:lnTo>
                  <a:lnTo>
                    <a:pt x="2260" y="5562"/>
                  </a:lnTo>
                  <a:lnTo>
                    <a:pt x="3556" y="4940"/>
                  </a:lnTo>
                  <a:lnTo>
                    <a:pt x="3987" y="3797"/>
                  </a:lnTo>
                  <a:lnTo>
                    <a:pt x="4165" y="2489"/>
                  </a:lnTo>
                  <a:lnTo>
                    <a:pt x="3200" y="19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F060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3" name="object 5733"/>
            <p:cNvSpPr/>
            <p:nvPr/>
          </p:nvSpPr>
          <p:spPr>
            <a:xfrm>
              <a:off x="12009122" y="685445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060" y="0"/>
                  </a:moveTo>
                  <a:lnTo>
                    <a:pt x="2489" y="1638"/>
                  </a:lnTo>
                  <a:lnTo>
                    <a:pt x="635" y="2209"/>
                  </a:lnTo>
                  <a:lnTo>
                    <a:pt x="0" y="3797"/>
                  </a:lnTo>
                  <a:lnTo>
                    <a:pt x="749" y="3848"/>
                  </a:lnTo>
                  <a:lnTo>
                    <a:pt x="952" y="4343"/>
                  </a:lnTo>
                  <a:lnTo>
                    <a:pt x="1143" y="4851"/>
                  </a:lnTo>
                  <a:lnTo>
                    <a:pt x="2946" y="3759"/>
                  </a:lnTo>
                  <a:lnTo>
                    <a:pt x="3594" y="2146"/>
                  </a:lnTo>
                  <a:lnTo>
                    <a:pt x="3365" y="139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4" name="object 5734"/>
            <p:cNvSpPr/>
            <p:nvPr/>
          </p:nvSpPr>
          <p:spPr>
            <a:xfrm>
              <a:off x="11996384" y="687094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765" y="0"/>
                  </a:moveTo>
                  <a:lnTo>
                    <a:pt x="850" y="1066"/>
                  </a:lnTo>
                  <a:lnTo>
                    <a:pt x="355" y="2362"/>
                  </a:lnTo>
                  <a:lnTo>
                    <a:pt x="0" y="3733"/>
                  </a:lnTo>
                  <a:lnTo>
                    <a:pt x="1016" y="4406"/>
                  </a:lnTo>
                  <a:lnTo>
                    <a:pt x="1384" y="3086"/>
                  </a:lnTo>
                  <a:lnTo>
                    <a:pt x="2159" y="3035"/>
                  </a:lnTo>
                  <a:lnTo>
                    <a:pt x="1981" y="2438"/>
                  </a:lnTo>
                  <a:lnTo>
                    <a:pt x="2032" y="1866"/>
                  </a:lnTo>
                  <a:lnTo>
                    <a:pt x="2755" y="647"/>
                  </a:lnTo>
                  <a:lnTo>
                    <a:pt x="2514" y="19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5" name="object 5735"/>
            <p:cNvSpPr/>
            <p:nvPr/>
          </p:nvSpPr>
          <p:spPr>
            <a:xfrm>
              <a:off x="12005961" y="685825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149" y="0"/>
                  </a:moveTo>
                  <a:lnTo>
                    <a:pt x="2019" y="647"/>
                  </a:lnTo>
                  <a:lnTo>
                    <a:pt x="0" y="342"/>
                  </a:lnTo>
                  <a:lnTo>
                    <a:pt x="279" y="2590"/>
                  </a:lnTo>
                  <a:lnTo>
                    <a:pt x="584" y="3492"/>
                  </a:lnTo>
                  <a:lnTo>
                    <a:pt x="622" y="3682"/>
                  </a:lnTo>
                  <a:lnTo>
                    <a:pt x="647" y="3873"/>
                  </a:lnTo>
                  <a:lnTo>
                    <a:pt x="723" y="4051"/>
                  </a:lnTo>
                  <a:lnTo>
                    <a:pt x="749" y="4292"/>
                  </a:lnTo>
                  <a:lnTo>
                    <a:pt x="838" y="4495"/>
                  </a:lnTo>
                  <a:lnTo>
                    <a:pt x="977" y="4660"/>
                  </a:lnTo>
                  <a:lnTo>
                    <a:pt x="1435" y="4508"/>
                  </a:lnTo>
                  <a:lnTo>
                    <a:pt x="2336" y="4152"/>
                  </a:lnTo>
                  <a:lnTo>
                    <a:pt x="2247" y="3924"/>
                  </a:lnTo>
                  <a:lnTo>
                    <a:pt x="2171" y="3695"/>
                  </a:lnTo>
                  <a:lnTo>
                    <a:pt x="2082" y="3479"/>
                  </a:lnTo>
                  <a:lnTo>
                    <a:pt x="1930" y="3340"/>
                  </a:lnTo>
                  <a:lnTo>
                    <a:pt x="1778" y="3225"/>
                  </a:lnTo>
                  <a:lnTo>
                    <a:pt x="1638" y="3086"/>
                  </a:lnTo>
                  <a:lnTo>
                    <a:pt x="1828" y="2793"/>
                  </a:lnTo>
                  <a:lnTo>
                    <a:pt x="1981" y="2438"/>
                  </a:lnTo>
                  <a:lnTo>
                    <a:pt x="2120" y="2146"/>
                  </a:lnTo>
                  <a:lnTo>
                    <a:pt x="2247" y="1828"/>
                  </a:lnTo>
                  <a:lnTo>
                    <a:pt x="2578" y="1244"/>
                  </a:lnTo>
                  <a:lnTo>
                    <a:pt x="2895" y="660"/>
                  </a:lnTo>
                  <a:lnTo>
                    <a:pt x="3225" y="88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6" name="object 5736"/>
            <p:cNvSpPr/>
            <p:nvPr/>
          </p:nvSpPr>
          <p:spPr>
            <a:xfrm>
              <a:off x="11989654" y="693165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4318" y="0"/>
                  </a:moveTo>
                  <a:lnTo>
                    <a:pt x="2235" y="431"/>
                  </a:lnTo>
                  <a:lnTo>
                    <a:pt x="0" y="1003"/>
                  </a:lnTo>
                  <a:lnTo>
                    <a:pt x="72" y="2451"/>
                  </a:lnTo>
                  <a:lnTo>
                    <a:pt x="140" y="2641"/>
                  </a:lnTo>
                  <a:lnTo>
                    <a:pt x="736" y="3695"/>
                  </a:lnTo>
                  <a:lnTo>
                    <a:pt x="1130" y="4940"/>
                  </a:lnTo>
                  <a:lnTo>
                    <a:pt x="1587" y="5524"/>
                  </a:lnTo>
                  <a:lnTo>
                    <a:pt x="2082" y="6095"/>
                  </a:lnTo>
                  <a:lnTo>
                    <a:pt x="2540" y="6705"/>
                  </a:lnTo>
                  <a:lnTo>
                    <a:pt x="3568" y="8902"/>
                  </a:lnTo>
                  <a:lnTo>
                    <a:pt x="6134" y="9855"/>
                  </a:lnTo>
                  <a:lnTo>
                    <a:pt x="7023" y="12179"/>
                  </a:lnTo>
                  <a:lnTo>
                    <a:pt x="7683" y="12255"/>
                  </a:lnTo>
                  <a:lnTo>
                    <a:pt x="8015" y="12788"/>
                  </a:lnTo>
                  <a:lnTo>
                    <a:pt x="8229" y="13284"/>
                  </a:lnTo>
                  <a:lnTo>
                    <a:pt x="9029" y="14846"/>
                  </a:lnTo>
                  <a:lnTo>
                    <a:pt x="11341" y="14046"/>
                  </a:lnTo>
                  <a:lnTo>
                    <a:pt x="12026" y="11874"/>
                  </a:lnTo>
                  <a:lnTo>
                    <a:pt x="14652" y="11874"/>
                  </a:lnTo>
                  <a:lnTo>
                    <a:pt x="14782" y="11442"/>
                  </a:lnTo>
                  <a:lnTo>
                    <a:pt x="14922" y="10375"/>
                  </a:lnTo>
                  <a:lnTo>
                    <a:pt x="14653" y="9550"/>
                  </a:lnTo>
                  <a:lnTo>
                    <a:pt x="11836" y="9550"/>
                  </a:lnTo>
                  <a:lnTo>
                    <a:pt x="12827" y="8394"/>
                  </a:lnTo>
                  <a:lnTo>
                    <a:pt x="13036" y="7746"/>
                  </a:lnTo>
                  <a:lnTo>
                    <a:pt x="7950" y="7746"/>
                  </a:lnTo>
                  <a:lnTo>
                    <a:pt x="7772" y="7632"/>
                  </a:lnTo>
                  <a:lnTo>
                    <a:pt x="5974" y="3149"/>
                  </a:lnTo>
                  <a:lnTo>
                    <a:pt x="5657" y="3136"/>
                  </a:lnTo>
                  <a:lnTo>
                    <a:pt x="5715" y="2451"/>
                  </a:lnTo>
                  <a:lnTo>
                    <a:pt x="4318" y="0"/>
                  </a:lnTo>
                  <a:close/>
                </a:path>
                <a:path w="15240" h="15240">
                  <a:moveTo>
                    <a:pt x="14652" y="11874"/>
                  </a:moveTo>
                  <a:lnTo>
                    <a:pt x="12026" y="11874"/>
                  </a:lnTo>
                  <a:lnTo>
                    <a:pt x="13868" y="13271"/>
                  </a:lnTo>
                  <a:lnTo>
                    <a:pt x="14376" y="12788"/>
                  </a:lnTo>
                  <a:lnTo>
                    <a:pt x="14652" y="11874"/>
                  </a:lnTo>
                  <a:close/>
                </a:path>
                <a:path w="15240" h="15240">
                  <a:moveTo>
                    <a:pt x="14579" y="9321"/>
                  </a:moveTo>
                  <a:lnTo>
                    <a:pt x="14135" y="9486"/>
                  </a:lnTo>
                  <a:lnTo>
                    <a:pt x="13893" y="9550"/>
                  </a:lnTo>
                  <a:lnTo>
                    <a:pt x="14653" y="9550"/>
                  </a:lnTo>
                  <a:lnTo>
                    <a:pt x="14579" y="9321"/>
                  </a:lnTo>
                  <a:close/>
                </a:path>
                <a:path w="15240" h="15240">
                  <a:moveTo>
                    <a:pt x="11912" y="6388"/>
                  </a:moveTo>
                  <a:lnTo>
                    <a:pt x="7950" y="7746"/>
                  </a:lnTo>
                  <a:lnTo>
                    <a:pt x="13036" y="7746"/>
                  </a:lnTo>
                  <a:lnTo>
                    <a:pt x="13119" y="7492"/>
                  </a:lnTo>
                  <a:lnTo>
                    <a:pt x="12839" y="6807"/>
                  </a:lnTo>
                  <a:lnTo>
                    <a:pt x="11912" y="6388"/>
                  </a:lnTo>
                  <a:close/>
                </a:path>
                <a:path w="15240" h="15240">
                  <a:moveTo>
                    <a:pt x="5969" y="3136"/>
                  </a:moveTo>
                  <a:lnTo>
                    <a:pt x="5676" y="3149"/>
                  </a:lnTo>
                  <a:lnTo>
                    <a:pt x="5974" y="3149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7" name="object 5737"/>
            <p:cNvSpPr/>
            <p:nvPr/>
          </p:nvSpPr>
          <p:spPr>
            <a:xfrm>
              <a:off x="11997852" y="6932675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1045" y="3365"/>
                  </a:moveTo>
                  <a:lnTo>
                    <a:pt x="5016" y="3365"/>
                  </a:lnTo>
                  <a:lnTo>
                    <a:pt x="5499" y="5562"/>
                  </a:lnTo>
                  <a:lnTo>
                    <a:pt x="6299" y="6464"/>
                  </a:lnTo>
                  <a:lnTo>
                    <a:pt x="8229" y="5613"/>
                  </a:lnTo>
                  <a:lnTo>
                    <a:pt x="8107" y="4851"/>
                  </a:lnTo>
                  <a:lnTo>
                    <a:pt x="7872" y="3886"/>
                  </a:lnTo>
                  <a:lnTo>
                    <a:pt x="7518" y="3784"/>
                  </a:lnTo>
                  <a:lnTo>
                    <a:pt x="7480" y="3517"/>
                  </a:lnTo>
                  <a:lnTo>
                    <a:pt x="11250" y="3517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11250" y="3517"/>
                  </a:moveTo>
                  <a:lnTo>
                    <a:pt x="7480" y="3517"/>
                  </a:lnTo>
                  <a:lnTo>
                    <a:pt x="7607" y="3543"/>
                  </a:lnTo>
                  <a:lnTo>
                    <a:pt x="7771" y="3746"/>
                  </a:lnTo>
                  <a:lnTo>
                    <a:pt x="8559" y="3860"/>
                  </a:lnTo>
                  <a:lnTo>
                    <a:pt x="9258" y="4064"/>
                  </a:lnTo>
                  <a:lnTo>
                    <a:pt x="10363" y="5892"/>
                  </a:lnTo>
                  <a:lnTo>
                    <a:pt x="11277" y="5702"/>
                  </a:lnTo>
                  <a:lnTo>
                    <a:pt x="12318" y="5257"/>
                  </a:lnTo>
                  <a:lnTo>
                    <a:pt x="12064" y="4559"/>
                  </a:lnTo>
                  <a:lnTo>
                    <a:pt x="11950" y="4343"/>
                  </a:lnTo>
                  <a:lnTo>
                    <a:pt x="11841" y="4064"/>
                  </a:lnTo>
                  <a:lnTo>
                    <a:pt x="11747" y="3886"/>
                  </a:lnTo>
                  <a:lnTo>
                    <a:pt x="11250" y="3517"/>
                  </a:lnTo>
                  <a:close/>
                </a:path>
                <a:path w="12700" h="6984">
                  <a:moveTo>
                    <a:pt x="952" y="393"/>
                  </a:moveTo>
                  <a:lnTo>
                    <a:pt x="253" y="393"/>
                  </a:lnTo>
                  <a:lnTo>
                    <a:pt x="0" y="1701"/>
                  </a:lnTo>
                  <a:lnTo>
                    <a:pt x="355" y="2933"/>
                  </a:lnTo>
                  <a:lnTo>
                    <a:pt x="863" y="4102"/>
                  </a:lnTo>
                  <a:lnTo>
                    <a:pt x="1866" y="4610"/>
                  </a:lnTo>
                  <a:lnTo>
                    <a:pt x="2158" y="3340"/>
                  </a:lnTo>
                  <a:lnTo>
                    <a:pt x="2920" y="3302"/>
                  </a:lnTo>
                  <a:lnTo>
                    <a:pt x="10959" y="3302"/>
                  </a:lnTo>
                  <a:lnTo>
                    <a:pt x="8115" y="1193"/>
                  </a:lnTo>
                  <a:lnTo>
                    <a:pt x="1409" y="1193"/>
                  </a:lnTo>
                  <a:lnTo>
                    <a:pt x="952" y="393"/>
                  </a:lnTo>
                  <a:close/>
                </a:path>
                <a:path w="12700" h="6984">
                  <a:moveTo>
                    <a:pt x="10959" y="3302"/>
                  </a:moveTo>
                  <a:lnTo>
                    <a:pt x="2920" y="3302"/>
                  </a:lnTo>
                  <a:lnTo>
                    <a:pt x="4013" y="3390"/>
                  </a:lnTo>
                  <a:lnTo>
                    <a:pt x="5016" y="3365"/>
                  </a:lnTo>
                  <a:lnTo>
                    <a:pt x="11045" y="3365"/>
                  </a:lnTo>
                  <a:close/>
                </a:path>
                <a:path w="12700" h="6984">
                  <a:moveTo>
                    <a:pt x="4102" y="0"/>
                  </a:moveTo>
                  <a:lnTo>
                    <a:pt x="1409" y="1193"/>
                  </a:lnTo>
                  <a:lnTo>
                    <a:pt x="8115" y="1193"/>
                  </a:lnTo>
                  <a:lnTo>
                    <a:pt x="7772" y="939"/>
                  </a:lnTo>
                  <a:lnTo>
                    <a:pt x="5956" y="495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8" name="object 5738"/>
            <p:cNvSpPr/>
            <p:nvPr/>
          </p:nvSpPr>
          <p:spPr>
            <a:xfrm>
              <a:off x="11982514" y="6913121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1752" y="0"/>
                  </a:moveTo>
                  <a:lnTo>
                    <a:pt x="0" y="2019"/>
                  </a:lnTo>
                  <a:lnTo>
                    <a:pt x="1460" y="4381"/>
                  </a:lnTo>
                  <a:lnTo>
                    <a:pt x="1104" y="6565"/>
                  </a:lnTo>
                  <a:lnTo>
                    <a:pt x="1447" y="7366"/>
                  </a:lnTo>
                  <a:lnTo>
                    <a:pt x="1511" y="8204"/>
                  </a:lnTo>
                  <a:lnTo>
                    <a:pt x="1625" y="10274"/>
                  </a:lnTo>
                  <a:lnTo>
                    <a:pt x="1816" y="11518"/>
                  </a:lnTo>
                  <a:lnTo>
                    <a:pt x="3162" y="12103"/>
                  </a:lnTo>
                  <a:lnTo>
                    <a:pt x="3505" y="11722"/>
                  </a:lnTo>
                  <a:lnTo>
                    <a:pt x="3543" y="11264"/>
                  </a:lnTo>
                  <a:lnTo>
                    <a:pt x="3467" y="10579"/>
                  </a:lnTo>
                  <a:lnTo>
                    <a:pt x="3568" y="10223"/>
                  </a:lnTo>
                  <a:lnTo>
                    <a:pt x="4063" y="10198"/>
                  </a:lnTo>
                  <a:lnTo>
                    <a:pt x="4165" y="10566"/>
                  </a:lnTo>
                  <a:lnTo>
                    <a:pt x="4317" y="10871"/>
                  </a:lnTo>
                  <a:lnTo>
                    <a:pt x="4546" y="10756"/>
                  </a:lnTo>
                  <a:lnTo>
                    <a:pt x="4991" y="10579"/>
                  </a:lnTo>
                  <a:lnTo>
                    <a:pt x="4470" y="9207"/>
                  </a:lnTo>
                  <a:lnTo>
                    <a:pt x="3390" y="7899"/>
                  </a:lnTo>
                  <a:lnTo>
                    <a:pt x="2654" y="6477"/>
                  </a:lnTo>
                  <a:lnTo>
                    <a:pt x="2717" y="3365"/>
                  </a:lnTo>
                  <a:lnTo>
                    <a:pt x="2298" y="2032"/>
                  </a:lnTo>
                  <a:lnTo>
                    <a:pt x="2095" y="72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39" name="object 5739"/>
            <p:cNvSpPr/>
            <p:nvPr/>
          </p:nvSpPr>
          <p:spPr>
            <a:xfrm>
              <a:off x="11995617" y="693478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0"/>
                  </a:moveTo>
                  <a:lnTo>
                    <a:pt x="1803" y="4495"/>
                  </a:lnTo>
                  <a:lnTo>
                    <a:pt x="2006" y="4610"/>
                  </a:lnTo>
                  <a:lnTo>
                    <a:pt x="5943" y="3251"/>
                  </a:lnTo>
                  <a:lnTo>
                    <a:pt x="5435" y="1892"/>
                  </a:lnTo>
                  <a:lnTo>
                    <a:pt x="5156" y="1193"/>
                  </a:lnTo>
                  <a:lnTo>
                    <a:pt x="4394" y="1231"/>
                  </a:lnTo>
                  <a:lnTo>
                    <a:pt x="4102" y="2501"/>
                  </a:lnTo>
                  <a:lnTo>
                    <a:pt x="3098" y="1993"/>
                  </a:lnTo>
                  <a:lnTo>
                    <a:pt x="2489" y="1943"/>
                  </a:lnTo>
                  <a:lnTo>
                    <a:pt x="1816" y="1854"/>
                  </a:lnTo>
                  <a:lnTo>
                    <a:pt x="1397" y="253"/>
                  </a:lnTo>
                  <a:lnTo>
                    <a:pt x="78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0" name="object 5740"/>
            <p:cNvSpPr/>
            <p:nvPr/>
          </p:nvSpPr>
          <p:spPr>
            <a:xfrm>
              <a:off x="11986971" y="692414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485" y="0"/>
                  </a:moveTo>
                  <a:lnTo>
                    <a:pt x="419" y="1168"/>
                  </a:lnTo>
                  <a:lnTo>
                    <a:pt x="266" y="1511"/>
                  </a:lnTo>
                  <a:lnTo>
                    <a:pt x="0" y="2209"/>
                  </a:lnTo>
                  <a:lnTo>
                    <a:pt x="469" y="3505"/>
                  </a:lnTo>
                  <a:lnTo>
                    <a:pt x="1130" y="3302"/>
                  </a:lnTo>
                  <a:lnTo>
                    <a:pt x="1917" y="2298"/>
                  </a:lnTo>
                  <a:lnTo>
                    <a:pt x="1816" y="3467"/>
                  </a:lnTo>
                  <a:lnTo>
                    <a:pt x="2082" y="3708"/>
                  </a:lnTo>
                  <a:lnTo>
                    <a:pt x="2260" y="4152"/>
                  </a:lnTo>
                  <a:lnTo>
                    <a:pt x="2425" y="4622"/>
                  </a:lnTo>
                  <a:lnTo>
                    <a:pt x="2616" y="5067"/>
                  </a:lnTo>
                  <a:lnTo>
                    <a:pt x="3213" y="4584"/>
                  </a:lnTo>
                  <a:lnTo>
                    <a:pt x="3810" y="4076"/>
                  </a:lnTo>
                  <a:lnTo>
                    <a:pt x="4406" y="3606"/>
                  </a:lnTo>
                  <a:lnTo>
                    <a:pt x="4254" y="3149"/>
                  </a:lnTo>
                  <a:lnTo>
                    <a:pt x="4152" y="2921"/>
                  </a:lnTo>
                  <a:lnTo>
                    <a:pt x="2247" y="3365"/>
                  </a:lnTo>
                  <a:lnTo>
                    <a:pt x="2260" y="1727"/>
                  </a:lnTo>
                  <a:lnTo>
                    <a:pt x="1727" y="673"/>
                  </a:lnTo>
                  <a:lnTo>
                    <a:pt x="1562" y="22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1" name="object 5741"/>
            <p:cNvSpPr/>
            <p:nvPr/>
          </p:nvSpPr>
          <p:spPr>
            <a:xfrm>
              <a:off x="11985246" y="692585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673" y="0"/>
                  </a:moveTo>
                  <a:lnTo>
                    <a:pt x="0" y="1930"/>
                  </a:lnTo>
                  <a:lnTo>
                    <a:pt x="1422" y="3352"/>
                  </a:lnTo>
                  <a:lnTo>
                    <a:pt x="1866" y="5029"/>
                  </a:lnTo>
                  <a:lnTo>
                    <a:pt x="2082" y="4978"/>
                  </a:lnTo>
                  <a:lnTo>
                    <a:pt x="2311" y="4902"/>
                  </a:lnTo>
                  <a:lnTo>
                    <a:pt x="2552" y="4838"/>
                  </a:lnTo>
                  <a:lnTo>
                    <a:pt x="2705" y="3149"/>
                  </a:lnTo>
                  <a:lnTo>
                    <a:pt x="2527" y="2705"/>
                  </a:lnTo>
                  <a:lnTo>
                    <a:pt x="2184" y="1790"/>
                  </a:lnTo>
                  <a:lnTo>
                    <a:pt x="2057" y="1358"/>
                  </a:lnTo>
                  <a:lnTo>
                    <a:pt x="1879" y="927"/>
                  </a:lnTo>
                  <a:lnTo>
                    <a:pt x="1714" y="495"/>
                  </a:lnTo>
                  <a:lnTo>
                    <a:pt x="1371" y="330"/>
                  </a:lnTo>
                  <a:lnTo>
                    <a:pt x="1028" y="15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ACAD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2" name="object 5742"/>
            <p:cNvSpPr/>
            <p:nvPr/>
          </p:nvSpPr>
          <p:spPr>
            <a:xfrm>
              <a:off x="11986412" y="69306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84" y="0"/>
                  </a:moveTo>
                  <a:lnTo>
                    <a:pt x="939" y="139"/>
                  </a:lnTo>
                  <a:lnTo>
                    <a:pt x="698" y="190"/>
                  </a:lnTo>
                  <a:lnTo>
                    <a:pt x="0" y="1473"/>
                  </a:lnTo>
                  <a:lnTo>
                    <a:pt x="533" y="2095"/>
                  </a:lnTo>
                  <a:lnTo>
                    <a:pt x="1765" y="2578"/>
                  </a:lnTo>
                  <a:lnTo>
                    <a:pt x="1854" y="2133"/>
                  </a:lnTo>
                  <a:lnTo>
                    <a:pt x="1993" y="1905"/>
                  </a:lnTo>
                  <a:lnTo>
                    <a:pt x="1943" y="1701"/>
                  </a:lnTo>
                  <a:lnTo>
                    <a:pt x="1790" y="1143"/>
                  </a:lnTo>
                  <a:lnTo>
                    <a:pt x="1562" y="5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9A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3" name="object 5743"/>
            <p:cNvSpPr/>
            <p:nvPr/>
          </p:nvSpPr>
          <p:spPr>
            <a:xfrm>
              <a:off x="11985678" y="692330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901" y="0"/>
                  </a:moveTo>
                  <a:lnTo>
                    <a:pt x="469" y="12"/>
                  </a:lnTo>
                  <a:lnTo>
                    <a:pt x="292" y="406"/>
                  </a:lnTo>
                  <a:lnTo>
                    <a:pt x="317" y="584"/>
                  </a:lnTo>
                  <a:lnTo>
                    <a:pt x="368" y="1092"/>
                  </a:lnTo>
                  <a:lnTo>
                    <a:pt x="330" y="1536"/>
                  </a:lnTo>
                  <a:lnTo>
                    <a:pt x="0" y="1930"/>
                  </a:lnTo>
                  <a:lnTo>
                    <a:pt x="88" y="2108"/>
                  </a:lnTo>
                  <a:lnTo>
                    <a:pt x="177" y="2336"/>
                  </a:lnTo>
                  <a:lnTo>
                    <a:pt x="241" y="2552"/>
                  </a:lnTo>
                  <a:lnTo>
                    <a:pt x="596" y="2705"/>
                  </a:lnTo>
                  <a:lnTo>
                    <a:pt x="939" y="2882"/>
                  </a:lnTo>
                  <a:lnTo>
                    <a:pt x="1282" y="3048"/>
                  </a:lnTo>
                  <a:lnTo>
                    <a:pt x="1435" y="2692"/>
                  </a:lnTo>
                  <a:lnTo>
                    <a:pt x="1574" y="2349"/>
                  </a:lnTo>
                  <a:lnTo>
                    <a:pt x="1701" y="1993"/>
                  </a:lnTo>
                  <a:lnTo>
                    <a:pt x="1536" y="1562"/>
                  </a:lnTo>
                  <a:lnTo>
                    <a:pt x="1346" y="1130"/>
                  </a:lnTo>
                  <a:lnTo>
                    <a:pt x="1168" y="685"/>
                  </a:lnTo>
                  <a:lnTo>
                    <a:pt x="990" y="39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5D5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4" name="object 5744"/>
            <p:cNvSpPr/>
            <p:nvPr/>
          </p:nvSpPr>
          <p:spPr>
            <a:xfrm>
              <a:off x="11993446" y="692696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507" y="1384"/>
                  </a:lnTo>
                  <a:lnTo>
                    <a:pt x="787" y="2057"/>
                  </a:lnTo>
                  <a:lnTo>
                    <a:pt x="1295" y="3441"/>
                  </a:lnTo>
                  <a:lnTo>
                    <a:pt x="1612" y="3581"/>
                  </a:lnTo>
                  <a:lnTo>
                    <a:pt x="1930" y="3733"/>
                  </a:lnTo>
                  <a:lnTo>
                    <a:pt x="2247" y="3873"/>
                  </a:lnTo>
                  <a:lnTo>
                    <a:pt x="1892" y="2946"/>
                  </a:lnTo>
                  <a:lnTo>
                    <a:pt x="1562" y="2032"/>
                  </a:lnTo>
                  <a:lnTo>
                    <a:pt x="1206" y="1104"/>
                  </a:lnTo>
                  <a:lnTo>
                    <a:pt x="952" y="558"/>
                  </a:lnTo>
                  <a:lnTo>
                    <a:pt x="6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5" name="object 5745"/>
            <p:cNvSpPr/>
            <p:nvPr/>
          </p:nvSpPr>
          <p:spPr>
            <a:xfrm>
              <a:off x="11990378" y="693659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06" y="0"/>
                  </a:moveTo>
                  <a:lnTo>
                    <a:pt x="266" y="342"/>
                  </a:lnTo>
                  <a:lnTo>
                    <a:pt x="114" y="647"/>
                  </a:lnTo>
                  <a:lnTo>
                    <a:pt x="0" y="990"/>
                  </a:lnTo>
                  <a:lnTo>
                    <a:pt x="190" y="1447"/>
                  </a:lnTo>
                  <a:lnTo>
                    <a:pt x="393" y="1917"/>
                  </a:lnTo>
                  <a:lnTo>
                    <a:pt x="596" y="2400"/>
                  </a:lnTo>
                  <a:lnTo>
                    <a:pt x="990" y="2184"/>
                  </a:lnTo>
                  <a:lnTo>
                    <a:pt x="1409" y="1981"/>
                  </a:lnTo>
                  <a:lnTo>
                    <a:pt x="1816" y="1765"/>
                  </a:lnTo>
                  <a:lnTo>
                    <a:pt x="1358" y="1155"/>
                  </a:lnTo>
                  <a:lnTo>
                    <a:pt x="863" y="58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8A5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6" name="object 5746"/>
            <p:cNvSpPr/>
            <p:nvPr/>
          </p:nvSpPr>
          <p:spPr>
            <a:xfrm>
              <a:off x="11991640" y="69281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73" y="0"/>
                  </a:moveTo>
                  <a:lnTo>
                    <a:pt x="457" y="76"/>
                  </a:lnTo>
                  <a:lnTo>
                    <a:pt x="228" y="165"/>
                  </a:lnTo>
                  <a:lnTo>
                    <a:pt x="0" y="241"/>
                  </a:lnTo>
                  <a:lnTo>
                    <a:pt x="177" y="723"/>
                  </a:lnTo>
                  <a:lnTo>
                    <a:pt x="254" y="965"/>
                  </a:lnTo>
                  <a:lnTo>
                    <a:pt x="482" y="1219"/>
                  </a:lnTo>
                  <a:lnTo>
                    <a:pt x="685" y="1689"/>
                  </a:lnTo>
                  <a:lnTo>
                    <a:pt x="1625" y="1625"/>
                  </a:lnTo>
                  <a:lnTo>
                    <a:pt x="1574" y="977"/>
                  </a:lnTo>
                  <a:lnTo>
                    <a:pt x="1638" y="431"/>
                  </a:lnTo>
                  <a:lnTo>
                    <a:pt x="1308" y="292"/>
                  </a:lnTo>
                  <a:lnTo>
                    <a:pt x="1003" y="139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7" name="object 5747"/>
            <p:cNvSpPr/>
            <p:nvPr/>
          </p:nvSpPr>
          <p:spPr>
            <a:xfrm>
              <a:off x="11989592" y="69277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90" y="0"/>
                  </a:moveTo>
                  <a:lnTo>
                    <a:pt x="1193" y="469"/>
                  </a:lnTo>
                  <a:lnTo>
                    <a:pt x="596" y="977"/>
                  </a:lnTo>
                  <a:lnTo>
                    <a:pt x="0" y="1460"/>
                  </a:lnTo>
                  <a:lnTo>
                    <a:pt x="76" y="1701"/>
                  </a:lnTo>
                  <a:lnTo>
                    <a:pt x="165" y="1917"/>
                  </a:lnTo>
                  <a:lnTo>
                    <a:pt x="254" y="2146"/>
                  </a:lnTo>
                  <a:lnTo>
                    <a:pt x="952" y="1892"/>
                  </a:lnTo>
                  <a:lnTo>
                    <a:pt x="1625" y="1625"/>
                  </a:lnTo>
                  <a:lnTo>
                    <a:pt x="2311" y="1371"/>
                  </a:lnTo>
                  <a:lnTo>
                    <a:pt x="2057" y="660"/>
                  </a:lnTo>
                  <a:lnTo>
                    <a:pt x="1892" y="21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8" name="object 5748"/>
            <p:cNvSpPr/>
            <p:nvPr/>
          </p:nvSpPr>
          <p:spPr>
            <a:xfrm>
              <a:off x="11992749" y="692697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193" y="1384"/>
                  </a:moveTo>
                  <a:lnTo>
                    <a:pt x="1041" y="914"/>
                  </a:lnTo>
                  <a:lnTo>
                    <a:pt x="850" y="457"/>
                  </a:lnTo>
                  <a:lnTo>
                    <a:pt x="685" y="0"/>
                  </a:lnTo>
                  <a:lnTo>
                    <a:pt x="444" y="88"/>
                  </a:lnTo>
                  <a:lnTo>
                    <a:pt x="228" y="190"/>
                  </a:lnTo>
                  <a:lnTo>
                    <a:pt x="0" y="266"/>
                  </a:lnTo>
                  <a:lnTo>
                    <a:pt x="177" y="711"/>
                  </a:lnTo>
                  <a:lnTo>
                    <a:pt x="342" y="1168"/>
                  </a:lnTo>
                  <a:lnTo>
                    <a:pt x="520" y="1638"/>
                  </a:lnTo>
                  <a:lnTo>
                    <a:pt x="749" y="1549"/>
                  </a:lnTo>
                  <a:lnTo>
                    <a:pt x="1193" y="1384"/>
                  </a:lnTo>
                  <a:close/>
                </a:path>
                <a:path w="4445" h="5715">
                  <a:moveTo>
                    <a:pt x="3187" y="4533"/>
                  </a:moveTo>
                  <a:lnTo>
                    <a:pt x="3111" y="4330"/>
                  </a:lnTo>
                  <a:lnTo>
                    <a:pt x="3035" y="4089"/>
                  </a:lnTo>
                  <a:lnTo>
                    <a:pt x="2933" y="3873"/>
                  </a:lnTo>
                  <a:lnTo>
                    <a:pt x="2616" y="3733"/>
                  </a:lnTo>
                  <a:lnTo>
                    <a:pt x="2298" y="3581"/>
                  </a:lnTo>
                  <a:lnTo>
                    <a:pt x="1981" y="3441"/>
                  </a:lnTo>
                  <a:lnTo>
                    <a:pt x="1371" y="4927"/>
                  </a:lnTo>
                  <a:lnTo>
                    <a:pt x="3187" y="4546"/>
                  </a:lnTo>
                  <a:close/>
                </a:path>
                <a:path w="4445" h="5715">
                  <a:moveTo>
                    <a:pt x="4394" y="5676"/>
                  </a:moveTo>
                  <a:lnTo>
                    <a:pt x="4229" y="5219"/>
                  </a:lnTo>
                  <a:lnTo>
                    <a:pt x="4051" y="4737"/>
                  </a:lnTo>
                  <a:lnTo>
                    <a:pt x="3898" y="4279"/>
                  </a:lnTo>
                  <a:lnTo>
                    <a:pt x="3657" y="4381"/>
                  </a:lnTo>
                  <a:lnTo>
                    <a:pt x="3200" y="4559"/>
                  </a:lnTo>
                  <a:lnTo>
                    <a:pt x="3429" y="5130"/>
                  </a:lnTo>
                  <a:lnTo>
                    <a:pt x="3746" y="5588"/>
                  </a:lnTo>
                  <a:lnTo>
                    <a:pt x="4394" y="5676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49" name="object 5749"/>
            <p:cNvSpPr/>
            <p:nvPr/>
          </p:nvSpPr>
          <p:spPr>
            <a:xfrm>
              <a:off x="11987446" y="692745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60" y="0"/>
                  </a:moveTo>
                  <a:lnTo>
                    <a:pt x="228" y="127"/>
                  </a:lnTo>
                  <a:lnTo>
                    <a:pt x="0" y="203"/>
                  </a:lnTo>
                  <a:lnTo>
                    <a:pt x="152" y="660"/>
                  </a:lnTo>
                  <a:lnTo>
                    <a:pt x="330" y="1117"/>
                  </a:lnTo>
                  <a:lnTo>
                    <a:pt x="495" y="1562"/>
                  </a:lnTo>
                  <a:lnTo>
                    <a:pt x="647" y="1257"/>
                  </a:lnTo>
                  <a:lnTo>
                    <a:pt x="787" y="965"/>
                  </a:lnTo>
                  <a:lnTo>
                    <a:pt x="914" y="647"/>
                  </a:lnTo>
                  <a:lnTo>
                    <a:pt x="749" y="21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DC3D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0" name="object 5750"/>
            <p:cNvSpPr/>
            <p:nvPr/>
          </p:nvSpPr>
          <p:spPr>
            <a:xfrm>
              <a:off x="11988095" y="692643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87" y="0"/>
                  </a:moveTo>
                  <a:lnTo>
                    <a:pt x="0" y="1015"/>
                  </a:lnTo>
                  <a:lnTo>
                    <a:pt x="177" y="1447"/>
                  </a:lnTo>
                  <a:lnTo>
                    <a:pt x="279" y="1663"/>
                  </a:lnTo>
                  <a:lnTo>
                    <a:pt x="736" y="1498"/>
                  </a:lnTo>
                  <a:lnTo>
                    <a:pt x="965" y="1409"/>
                  </a:lnTo>
                  <a:lnTo>
                    <a:pt x="685" y="118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1" name="object 5751"/>
            <p:cNvSpPr/>
            <p:nvPr/>
          </p:nvSpPr>
          <p:spPr>
            <a:xfrm>
              <a:off x="11989371" y="692921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25" y="203"/>
                  </a:lnTo>
                  <a:lnTo>
                    <a:pt x="0" y="558"/>
                  </a:lnTo>
                  <a:lnTo>
                    <a:pt x="165" y="698"/>
                  </a:lnTo>
                  <a:lnTo>
                    <a:pt x="469" y="685"/>
                  </a:lnTo>
                  <a:lnTo>
                    <a:pt x="381" y="457"/>
                  </a:lnTo>
                  <a:lnTo>
                    <a:pt x="304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2" name="object 5752"/>
            <p:cNvSpPr/>
            <p:nvPr/>
          </p:nvSpPr>
          <p:spPr>
            <a:xfrm>
              <a:off x="11995139" y="693409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203"/>
                  </a:lnTo>
                  <a:lnTo>
                    <a:pt x="0" y="571"/>
                  </a:lnTo>
                  <a:lnTo>
                    <a:pt x="177" y="698"/>
                  </a:lnTo>
                  <a:lnTo>
                    <a:pt x="482" y="685"/>
                  </a:lnTo>
                  <a:lnTo>
                    <a:pt x="393" y="469"/>
                  </a:lnTo>
                  <a:lnTo>
                    <a:pt x="317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3" name="object 5753"/>
            <p:cNvSpPr/>
            <p:nvPr/>
          </p:nvSpPr>
          <p:spPr>
            <a:xfrm>
              <a:off x="11997147" y="693264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39"/>
                  </a:lnTo>
                  <a:lnTo>
                    <a:pt x="622" y="292"/>
                  </a:lnTo>
                  <a:lnTo>
                    <a:pt x="952" y="431"/>
                  </a:lnTo>
                  <a:lnTo>
                    <a:pt x="647" y="279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EB9F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4" name="object 5754"/>
            <p:cNvSpPr/>
            <p:nvPr/>
          </p:nvSpPr>
          <p:spPr>
            <a:xfrm>
              <a:off x="11984596" y="690978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5185" y="11874"/>
                  </a:moveTo>
                  <a:lnTo>
                    <a:pt x="3746" y="11874"/>
                  </a:lnTo>
                  <a:lnTo>
                    <a:pt x="4559" y="12306"/>
                  </a:lnTo>
                  <a:lnTo>
                    <a:pt x="5283" y="13627"/>
                  </a:lnTo>
                  <a:lnTo>
                    <a:pt x="5854" y="14732"/>
                  </a:lnTo>
                  <a:lnTo>
                    <a:pt x="6756" y="14820"/>
                  </a:lnTo>
                  <a:lnTo>
                    <a:pt x="7962" y="12166"/>
                  </a:lnTo>
                  <a:lnTo>
                    <a:pt x="8234" y="11925"/>
                  </a:lnTo>
                  <a:lnTo>
                    <a:pt x="5232" y="11925"/>
                  </a:lnTo>
                  <a:close/>
                </a:path>
                <a:path w="13970" h="15240">
                  <a:moveTo>
                    <a:pt x="1206" y="1206"/>
                  </a:moveTo>
                  <a:lnTo>
                    <a:pt x="558" y="1473"/>
                  </a:lnTo>
                  <a:lnTo>
                    <a:pt x="514" y="1727"/>
                  </a:lnTo>
                  <a:lnTo>
                    <a:pt x="431" y="3416"/>
                  </a:lnTo>
                  <a:lnTo>
                    <a:pt x="0" y="4064"/>
                  </a:lnTo>
                  <a:lnTo>
                    <a:pt x="215" y="5372"/>
                  </a:lnTo>
                  <a:lnTo>
                    <a:pt x="582" y="6515"/>
                  </a:lnTo>
                  <a:lnTo>
                    <a:pt x="618" y="9931"/>
                  </a:lnTo>
                  <a:lnTo>
                    <a:pt x="1295" y="11226"/>
                  </a:lnTo>
                  <a:lnTo>
                    <a:pt x="2400" y="12547"/>
                  </a:lnTo>
                  <a:lnTo>
                    <a:pt x="3746" y="11874"/>
                  </a:lnTo>
                  <a:lnTo>
                    <a:pt x="5185" y="11874"/>
                  </a:lnTo>
                  <a:lnTo>
                    <a:pt x="4254" y="10858"/>
                  </a:lnTo>
                  <a:lnTo>
                    <a:pt x="3727" y="10452"/>
                  </a:lnTo>
                  <a:lnTo>
                    <a:pt x="2997" y="10452"/>
                  </a:lnTo>
                  <a:lnTo>
                    <a:pt x="2692" y="10414"/>
                  </a:lnTo>
                  <a:lnTo>
                    <a:pt x="3075" y="9969"/>
                  </a:lnTo>
                  <a:lnTo>
                    <a:pt x="2552" y="9969"/>
                  </a:lnTo>
                  <a:lnTo>
                    <a:pt x="2552" y="9652"/>
                  </a:lnTo>
                  <a:lnTo>
                    <a:pt x="2844" y="9448"/>
                  </a:lnTo>
                  <a:lnTo>
                    <a:pt x="3213" y="9423"/>
                  </a:lnTo>
                  <a:lnTo>
                    <a:pt x="5245" y="9423"/>
                  </a:lnTo>
                  <a:lnTo>
                    <a:pt x="5714" y="8051"/>
                  </a:lnTo>
                  <a:lnTo>
                    <a:pt x="6591" y="7048"/>
                  </a:lnTo>
                  <a:lnTo>
                    <a:pt x="5994" y="6515"/>
                  </a:lnTo>
                  <a:lnTo>
                    <a:pt x="5435" y="5905"/>
                  </a:lnTo>
                  <a:lnTo>
                    <a:pt x="3251" y="5105"/>
                  </a:lnTo>
                  <a:lnTo>
                    <a:pt x="4597" y="3860"/>
                  </a:lnTo>
                  <a:lnTo>
                    <a:pt x="4784" y="3416"/>
                  </a:lnTo>
                  <a:lnTo>
                    <a:pt x="2895" y="3416"/>
                  </a:lnTo>
                  <a:lnTo>
                    <a:pt x="2705" y="3327"/>
                  </a:lnTo>
                  <a:lnTo>
                    <a:pt x="2387" y="3276"/>
                  </a:lnTo>
                  <a:lnTo>
                    <a:pt x="2184" y="2527"/>
                  </a:lnTo>
                  <a:lnTo>
                    <a:pt x="2590" y="2311"/>
                  </a:lnTo>
                  <a:lnTo>
                    <a:pt x="3098" y="2209"/>
                  </a:lnTo>
                  <a:lnTo>
                    <a:pt x="3390" y="2171"/>
                  </a:lnTo>
                  <a:lnTo>
                    <a:pt x="5353" y="2171"/>
                  </a:lnTo>
                  <a:lnTo>
                    <a:pt x="5555" y="1727"/>
                  </a:lnTo>
                  <a:lnTo>
                    <a:pt x="2603" y="1727"/>
                  </a:lnTo>
                  <a:lnTo>
                    <a:pt x="1206" y="1206"/>
                  </a:lnTo>
                  <a:close/>
                </a:path>
                <a:path w="13970" h="15240">
                  <a:moveTo>
                    <a:pt x="12439" y="11557"/>
                  </a:moveTo>
                  <a:lnTo>
                    <a:pt x="8648" y="11557"/>
                  </a:lnTo>
                  <a:lnTo>
                    <a:pt x="12458" y="12547"/>
                  </a:lnTo>
                  <a:lnTo>
                    <a:pt x="12439" y="11557"/>
                  </a:lnTo>
                  <a:close/>
                </a:path>
                <a:path w="13970" h="15240">
                  <a:moveTo>
                    <a:pt x="7848" y="5867"/>
                  </a:moveTo>
                  <a:lnTo>
                    <a:pt x="7321" y="6680"/>
                  </a:lnTo>
                  <a:lnTo>
                    <a:pt x="7289" y="7150"/>
                  </a:lnTo>
                  <a:lnTo>
                    <a:pt x="7150" y="7607"/>
                  </a:lnTo>
                  <a:lnTo>
                    <a:pt x="8238" y="9080"/>
                  </a:lnTo>
                  <a:lnTo>
                    <a:pt x="8360" y="9461"/>
                  </a:lnTo>
                  <a:lnTo>
                    <a:pt x="7429" y="10579"/>
                  </a:lnTo>
                  <a:lnTo>
                    <a:pt x="5232" y="11925"/>
                  </a:lnTo>
                  <a:lnTo>
                    <a:pt x="8234" y="11925"/>
                  </a:lnTo>
                  <a:lnTo>
                    <a:pt x="8648" y="11557"/>
                  </a:lnTo>
                  <a:lnTo>
                    <a:pt x="12439" y="11557"/>
                  </a:lnTo>
                  <a:lnTo>
                    <a:pt x="12407" y="9931"/>
                  </a:lnTo>
                  <a:lnTo>
                    <a:pt x="13455" y="9207"/>
                  </a:lnTo>
                  <a:lnTo>
                    <a:pt x="9448" y="9207"/>
                  </a:lnTo>
                  <a:lnTo>
                    <a:pt x="8648" y="6832"/>
                  </a:lnTo>
                  <a:lnTo>
                    <a:pt x="7848" y="5867"/>
                  </a:lnTo>
                  <a:close/>
                </a:path>
                <a:path w="13970" h="15240">
                  <a:moveTo>
                    <a:pt x="3173" y="10023"/>
                  </a:moveTo>
                  <a:lnTo>
                    <a:pt x="2997" y="10452"/>
                  </a:lnTo>
                  <a:lnTo>
                    <a:pt x="3727" y="10452"/>
                  </a:lnTo>
                  <a:lnTo>
                    <a:pt x="3173" y="10023"/>
                  </a:lnTo>
                  <a:close/>
                </a:path>
                <a:path w="13970" h="15240">
                  <a:moveTo>
                    <a:pt x="3765" y="9800"/>
                  </a:moveTo>
                  <a:lnTo>
                    <a:pt x="3196" y="9931"/>
                  </a:lnTo>
                  <a:lnTo>
                    <a:pt x="4013" y="9969"/>
                  </a:lnTo>
                  <a:lnTo>
                    <a:pt x="3765" y="9800"/>
                  </a:lnTo>
                  <a:close/>
                </a:path>
                <a:path w="13970" h="15240">
                  <a:moveTo>
                    <a:pt x="5245" y="9423"/>
                  </a:moveTo>
                  <a:lnTo>
                    <a:pt x="3213" y="9423"/>
                  </a:lnTo>
                  <a:lnTo>
                    <a:pt x="3765" y="9800"/>
                  </a:lnTo>
                  <a:lnTo>
                    <a:pt x="5232" y="9461"/>
                  </a:lnTo>
                  <a:close/>
                </a:path>
                <a:path w="13970" h="15240">
                  <a:moveTo>
                    <a:pt x="11391" y="8597"/>
                  </a:moveTo>
                  <a:lnTo>
                    <a:pt x="9448" y="9207"/>
                  </a:lnTo>
                  <a:lnTo>
                    <a:pt x="13455" y="9207"/>
                  </a:lnTo>
                  <a:lnTo>
                    <a:pt x="13639" y="9080"/>
                  </a:lnTo>
                  <a:lnTo>
                    <a:pt x="13436" y="8978"/>
                  </a:lnTo>
                  <a:lnTo>
                    <a:pt x="13207" y="8813"/>
                  </a:lnTo>
                  <a:lnTo>
                    <a:pt x="11391" y="8597"/>
                  </a:lnTo>
                  <a:close/>
                </a:path>
                <a:path w="13970" h="15240">
                  <a:moveTo>
                    <a:pt x="5353" y="2171"/>
                  </a:moveTo>
                  <a:lnTo>
                    <a:pt x="3390" y="2171"/>
                  </a:lnTo>
                  <a:lnTo>
                    <a:pt x="3454" y="3048"/>
                  </a:lnTo>
                  <a:lnTo>
                    <a:pt x="3292" y="3263"/>
                  </a:lnTo>
                  <a:lnTo>
                    <a:pt x="2895" y="3416"/>
                  </a:lnTo>
                  <a:lnTo>
                    <a:pt x="4784" y="3416"/>
                  </a:lnTo>
                  <a:lnTo>
                    <a:pt x="5029" y="2921"/>
                  </a:lnTo>
                  <a:lnTo>
                    <a:pt x="5353" y="2171"/>
                  </a:lnTo>
                  <a:close/>
                </a:path>
                <a:path w="13970" h="15240">
                  <a:moveTo>
                    <a:pt x="5613" y="0"/>
                  </a:moveTo>
                  <a:lnTo>
                    <a:pt x="3848" y="1371"/>
                  </a:lnTo>
                  <a:lnTo>
                    <a:pt x="2603" y="1727"/>
                  </a:lnTo>
                  <a:lnTo>
                    <a:pt x="5555" y="1727"/>
                  </a:lnTo>
                  <a:lnTo>
                    <a:pt x="5880" y="1016"/>
                  </a:lnTo>
                  <a:lnTo>
                    <a:pt x="5638" y="723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5" name="object 5755"/>
            <p:cNvSpPr/>
            <p:nvPr/>
          </p:nvSpPr>
          <p:spPr>
            <a:xfrm>
              <a:off x="11983634" y="690335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3937" y="0"/>
                  </a:moveTo>
                  <a:lnTo>
                    <a:pt x="3530" y="101"/>
                  </a:lnTo>
                  <a:lnTo>
                    <a:pt x="3289" y="139"/>
                  </a:lnTo>
                  <a:lnTo>
                    <a:pt x="3022" y="914"/>
                  </a:lnTo>
                  <a:lnTo>
                    <a:pt x="2819" y="1701"/>
                  </a:lnTo>
                  <a:lnTo>
                    <a:pt x="2286" y="2959"/>
                  </a:lnTo>
                  <a:lnTo>
                    <a:pt x="2146" y="3670"/>
                  </a:lnTo>
                  <a:lnTo>
                    <a:pt x="1282" y="3263"/>
                  </a:lnTo>
                  <a:lnTo>
                    <a:pt x="1016" y="3898"/>
                  </a:lnTo>
                  <a:lnTo>
                    <a:pt x="736" y="4521"/>
                  </a:lnTo>
                  <a:lnTo>
                    <a:pt x="469" y="5156"/>
                  </a:lnTo>
                  <a:lnTo>
                    <a:pt x="0" y="6705"/>
                  </a:lnTo>
                  <a:lnTo>
                    <a:pt x="2032" y="6515"/>
                  </a:lnTo>
                  <a:lnTo>
                    <a:pt x="2184" y="7645"/>
                  </a:lnTo>
                  <a:lnTo>
                    <a:pt x="3581" y="8166"/>
                  </a:lnTo>
                  <a:lnTo>
                    <a:pt x="4800" y="7810"/>
                  </a:lnTo>
                  <a:lnTo>
                    <a:pt x="5930" y="6946"/>
                  </a:lnTo>
                  <a:lnTo>
                    <a:pt x="6578" y="6413"/>
                  </a:lnTo>
                  <a:lnTo>
                    <a:pt x="6591" y="7150"/>
                  </a:lnTo>
                  <a:lnTo>
                    <a:pt x="6832" y="7454"/>
                  </a:lnTo>
                  <a:lnTo>
                    <a:pt x="7594" y="6654"/>
                  </a:lnTo>
                  <a:lnTo>
                    <a:pt x="8026" y="5702"/>
                  </a:lnTo>
                  <a:lnTo>
                    <a:pt x="8128" y="4610"/>
                  </a:lnTo>
                  <a:lnTo>
                    <a:pt x="7124" y="2755"/>
                  </a:lnTo>
                  <a:lnTo>
                    <a:pt x="4876" y="2019"/>
                  </a:lnTo>
                  <a:lnTo>
                    <a:pt x="3975" y="5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6" name="object 5756"/>
            <p:cNvSpPr/>
            <p:nvPr/>
          </p:nvSpPr>
          <p:spPr>
            <a:xfrm>
              <a:off x="11981234" y="689842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095" y="0"/>
                  </a:moveTo>
                  <a:lnTo>
                    <a:pt x="1181" y="1498"/>
                  </a:lnTo>
                  <a:lnTo>
                    <a:pt x="698" y="2247"/>
                  </a:lnTo>
                  <a:lnTo>
                    <a:pt x="368" y="3238"/>
                  </a:lnTo>
                  <a:lnTo>
                    <a:pt x="0" y="4203"/>
                  </a:lnTo>
                  <a:lnTo>
                    <a:pt x="38" y="4432"/>
                  </a:lnTo>
                  <a:lnTo>
                    <a:pt x="177" y="4902"/>
                  </a:lnTo>
                  <a:lnTo>
                    <a:pt x="1536" y="6388"/>
                  </a:lnTo>
                  <a:lnTo>
                    <a:pt x="1193" y="8737"/>
                  </a:lnTo>
                  <a:lnTo>
                    <a:pt x="2870" y="10083"/>
                  </a:lnTo>
                  <a:lnTo>
                    <a:pt x="3682" y="8191"/>
                  </a:lnTo>
                  <a:lnTo>
                    <a:pt x="3047" y="6235"/>
                  </a:lnTo>
                  <a:lnTo>
                    <a:pt x="4876" y="4838"/>
                  </a:lnTo>
                  <a:lnTo>
                    <a:pt x="4889" y="3022"/>
                  </a:lnTo>
                  <a:lnTo>
                    <a:pt x="3619" y="2336"/>
                  </a:lnTo>
                  <a:lnTo>
                    <a:pt x="2895" y="113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283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7" name="object 5757"/>
            <p:cNvSpPr/>
            <p:nvPr/>
          </p:nvSpPr>
          <p:spPr>
            <a:xfrm>
              <a:off x="11983476" y="691120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736" y="1117"/>
                  </a:lnTo>
                  <a:lnTo>
                    <a:pt x="787" y="1904"/>
                  </a:lnTo>
                  <a:lnTo>
                    <a:pt x="901" y="2158"/>
                  </a:lnTo>
                  <a:lnTo>
                    <a:pt x="1003" y="2400"/>
                  </a:lnTo>
                  <a:lnTo>
                    <a:pt x="1130" y="2641"/>
                  </a:lnTo>
                  <a:lnTo>
                    <a:pt x="1651" y="1841"/>
                  </a:lnTo>
                  <a:lnTo>
                    <a:pt x="1536" y="914"/>
                  </a:lnTo>
                  <a:lnTo>
                    <a:pt x="168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AD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8" name="object 5758"/>
            <p:cNvSpPr/>
            <p:nvPr/>
          </p:nvSpPr>
          <p:spPr>
            <a:xfrm>
              <a:off x="12039615" y="6818482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261" y="0"/>
                  </a:moveTo>
                  <a:lnTo>
                    <a:pt x="9042" y="546"/>
                  </a:lnTo>
                  <a:lnTo>
                    <a:pt x="7696" y="571"/>
                  </a:lnTo>
                  <a:lnTo>
                    <a:pt x="6769" y="2057"/>
                  </a:lnTo>
                  <a:lnTo>
                    <a:pt x="5588" y="4000"/>
                  </a:lnTo>
                  <a:lnTo>
                    <a:pt x="3619" y="5194"/>
                  </a:lnTo>
                  <a:lnTo>
                    <a:pt x="1054" y="4406"/>
                  </a:lnTo>
                  <a:lnTo>
                    <a:pt x="965" y="5105"/>
                  </a:lnTo>
                  <a:lnTo>
                    <a:pt x="469" y="5575"/>
                  </a:lnTo>
                  <a:lnTo>
                    <a:pt x="0" y="6057"/>
                  </a:lnTo>
                  <a:lnTo>
                    <a:pt x="254" y="6857"/>
                  </a:lnTo>
                  <a:lnTo>
                    <a:pt x="546" y="7505"/>
                  </a:lnTo>
                  <a:lnTo>
                    <a:pt x="914" y="7048"/>
                  </a:lnTo>
                  <a:lnTo>
                    <a:pt x="1447" y="6108"/>
                  </a:lnTo>
                  <a:lnTo>
                    <a:pt x="1638" y="6159"/>
                  </a:lnTo>
                  <a:lnTo>
                    <a:pt x="4559" y="7162"/>
                  </a:lnTo>
                  <a:lnTo>
                    <a:pt x="5537" y="4546"/>
                  </a:lnTo>
                  <a:lnTo>
                    <a:pt x="7099" y="3200"/>
                  </a:lnTo>
                  <a:lnTo>
                    <a:pt x="8204" y="2222"/>
                  </a:lnTo>
                  <a:lnTo>
                    <a:pt x="9245" y="1358"/>
                  </a:lnTo>
                  <a:lnTo>
                    <a:pt x="10756" y="1257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59" name="object 5759"/>
            <p:cNvSpPr/>
            <p:nvPr/>
          </p:nvSpPr>
          <p:spPr>
            <a:xfrm>
              <a:off x="12057080" y="681768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5187" y="2298"/>
                  </a:moveTo>
                  <a:lnTo>
                    <a:pt x="3428" y="2298"/>
                  </a:lnTo>
                  <a:lnTo>
                    <a:pt x="4381" y="2641"/>
                  </a:lnTo>
                  <a:lnTo>
                    <a:pt x="4952" y="3886"/>
                  </a:lnTo>
                  <a:lnTo>
                    <a:pt x="6896" y="4699"/>
                  </a:lnTo>
                  <a:lnTo>
                    <a:pt x="7873" y="5041"/>
                  </a:lnTo>
                  <a:lnTo>
                    <a:pt x="9105" y="5435"/>
                  </a:lnTo>
                  <a:lnTo>
                    <a:pt x="9880" y="6235"/>
                  </a:lnTo>
                  <a:lnTo>
                    <a:pt x="10223" y="7442"/>
                  </a:lnTo>
                  <a:lnTo>
                    <a:pt x="12115" y="8369"/>
                  </a:lnTo>
                  <a:lnTo>
                    <a:pt x="11607" y="6972"/>
                  </a:lnTo>
                  <a:lnTo>
                    <a:pt x="11423" y="6235"/>
                  </a:lnTo>
                  <a:lnTo>
                    <a:pt x="11302" y="5626"/>
                  </a:lnTo>
                  <a:lnTo>
                    <a:pt x="10401" y="5473"/>
                  </a:lnTo>
                  <a:lnTo>
                    <a:pt x="10121" y="5041"/>
                  </a:lnTo>
                  <a:lnTo>
                    <a:pt x="9910" y="4432"/>
                  </a:lnTo>
                  <a:lnTo>
                    <a:pt x="9476" y="4419"/>
                  </a:lnTo>
                  <a:lnTo>
                    <a:pt x="9169" y="4254"/>
                  </a:lnTo>
                  <a:lnTo>
                    <a:pt x="9005" y="3975"/>
                  </a:lnTo>
                  <a:lnTo>
                    <a:pt x="8572" y="3975"/>
                  </a:lnTo>
                  <a:lnTo>
                    <a:pt x="8229" y="3797"/>
                  </a:lnTo>
                  <a:lnTo>
                    <a:pt x="8094" y="3543"/>
                  </a:lnTo>
                  <a:lnTo>
                    <a:pt x="7658" y="3543"/>
                  </a:lnTo>
                  <a:lnTo>
                    <a:pt x="7302" y="3390"/>
                  </a:lnTo>
                  <a:lnTo>
                    <a:pt x="7216" y="3238"/>
                  </a:lnTo>
                  <a:lnTo>
                    <a:pt x="6095" y="3238"/>
                  </a:lnTo>
                  <a:lnTo>
                    <a:pt x="5397" y="2743"/>
                  </a:lnTo>
                  <a:lnTo>
                    <a:pt x="5187" y="2298"/>
                  </a:lnTo>
                  <a:close/>
                </a:path>
                <a:path w="12700" h="8890">
                  <a:moveTo>
                    <a:pt x="9905" y="4419"/>
                  </a:moveTo>
                  <a:close/>
                </a:path>
                <a:path w="12700" h="8890">
                  <a:moveTo>
                    <a:pt x="8984" y="3939"/>
                  </a:moveTo>
                  <a:lnTo>
                    <a:pt x="8572" y="3975"/>
                  </a:lnTo>
                  <a:lnTo>
                    <a:pt x="9005" y="3975"/>
                  </a:lnTo>
                  <a:close/>
                </a:path>
                <a:path w="12700" h="8890">
                  <a:moveTo>
                    <a:pt x="8048" y="3456"/>
                  </a:moveTo>
                  <a:lnTo>
                    <a:pt x="7658" y="3543"/>
                  </a:lnTo>
                  <a:lnTo>
                    <a:pt x="8094" y="3543"/>
                  </a:lnTo>
                  <a:close/>
                </a:path>
                <a:path w="12700" h="8890">
                  <a:moveTo>
                    <a:pt x="7102" y="3034"/>
                  </a:moveTo>
                  <a:lnTo>
                    <a:pt x="6095" y="3238"/>
                  </a:lnTo>
                  <a:lnTo>
                    <a:pt x="7216" y="3238"/>
                  </a:lnTo>
                  <a:lnTo>
                    <a:pt x="7102" y="3034"/>
                  </a:lnTo>
                  <a:close/>
                </a:path>
                <a:path w="12700" h="8890">
                  <a:moveTo>
                    <a:pt x="1015" y="0"/>
                  </a:moveTo>
                  <a:lnTo>
                    <a:pt x="482" y="228"/>
                  </a:lnTo>
                  <a:lnTo>
                    <a:pt x="63" y="495"/>
                  </a:lnTo>
                  <a:lnTo>
                    <a:pt x="0" y="1130"/>
                  </a:lnTo>
                  <a:lnTo>
                    <a:pt x="1015" y="1181"/>
                  </a:lnTo>
                  <a:lnTo>
                    <a:pt x="1714" y="1689"/>
                  </a:lnTo>
                  <a:lnTo>
                    <a:pt x="2171" y="2603"/>
                  </a:lnTo>
                  <a:lnTo>
                    <a:pt x="3428" y="2298"/>
                  </a:lnTo>
                  <a:lnTo>
                    <a:pt x="5187" y="2298"/>
                  </a:lnTo>
                  <a:lnTo>
                    <a:pt x="4952" y="1803"/>
                  </a:lnTo>
                  <a:lnTo>
                    <a:pt x="4571" y="1638"/>
                  </a:lnTo>
                  <a:lnTo>
                    <a:pt x="4365" y="1524"/>
                  </a:lnTo>
                  <a:lnTo>
                    <a:pt x="2997" y="1524"/>
                  </a:lnTo>
                  <a:lnTo>
                    <a:pt x="2400" y="1244"/>
                  </a:lnTo>
                  <a:lnTo>
                    <a:pt x="2057" y="406"/>
                  </a:lnTo>
                  <a:lnTo>
                    <a:pt x="1015" y="0"/>
                  </a:lnTo>
                  <a:close/>
                </a:path>
                <a:path w="12700" h="8890">
                  <a:moveTo>
                    <a:pt x="3860" y="1244"/>
                  </a:moveTo>
                  <a:lnTo>
                    <a:pt x="2997" y="1524"/>
                  </a:lnTo>
                  <a:lnTo>
                    <a:pt x="4365" y="1524"/>
                  </a:lnTo>
                  <a:lnTo>
                    <a:pt x="3860" y="1244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0" name="object 5760"/>
            <p:cNvSpPr/>
            <p:nvPr/>
          </p:nvSpPr>
          <p:spPr>
            <a:xfrm>
              <a:off x="12052818" y="681702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4318" y="0"/>
                  </a:moveTo>
                  <a:lnTo>
                    <a:pt x="3175" y="546"/>
                  </a:lnTo>
                  <a:lnTo>
                    <a:pt x="2146" y="177"/>
                  </a:lnTo>
                  <a:lnTo>
                    <a:pt x="1435" y="457"/>
                  </a:lnTo>
                  <a:lnTo>
                    <a:pt x="723" y="762"/>
                  </a:lnTo>
                  <a:lnTo>
                    <a:pt x="0" y="1028"/>
                  </a:lnTo>
                  <a:lnTo>
                    <a:pt x="88" y="1270"/>
                  </a:lnTo>
                  <a:lnTo>
                    <a:pt x="292" y="1727"/>
                  </a:lnTo>
                  <a:lnTo>
                    <a:pt x="1054" y="1460"/>
                  </a:lnTo>
                  <a:lnTo>
                    <a:pt x="1790" y="1003"/>
                  </a:lnTo>
                  <a:lnTo>
                    <a:pt x="2578" y="1701"/>
                  </a:lnTo>
                  <a:lnTo>
                    <a:pt x="3073" y="2057"/>
                  </a:lnTo>
                  <a:lnTo>
                    <a:pt x="3619" y="2019"/>
                  </a:lnTo>
                  <a:lnTo>
                    <a:pt x="4191" y="1905"/>
                  </a:lnTo>
                  <a:lnTo>
                    <a:pt x="4241" y="1778"/>
                  </a:lnTo>
                  <a:lnTo>
                    <a:pt x="4318" y="1155"/>
                  </a:lnTo>
                  <a:lnTo>
                    <a:pt x="4749" y="876"/>
                  </a:lnTo>
                  <a:lnTo>
                    <a:pt x="5283" y="660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1" name="object 5761"/>
            <p:cNvSpPr/>
            <p:nvPr/>
          </p:nvSpPr>
          <p:spPr>
            <a:xfrm>
              <a:off x="12049875" y="68175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406" y="0"/>
                  </a:moveTo>
                  <a:lnTo>
                    <a:pt x="0" y="876"/>
                  </a:lnTo>
                  <a:lnTo>
                    <a:pt x="152" y="1282"/>
                  </a:lnTo>
                  <a:lnTo>
                    <a:pt x="495" y="2133"/>
                  </a:lnTo>
                  <a:lnTo>
                    <a:pt x="1092" y="1676"/>
                  </a:lnTo>
                  <a:lnTo>
                    <a:pt x="1689" y="1181"/>
                  </a:lnTo>
                  <a:lnTo>
                    <a:pt x="2298" y="723"/>
                  </a:lnTo>
                  <a:lnTo>
                    <a:pt x="2209" y="482"/>
                  </a:lnTo>
                  <a:lnTo>
                    <a:pt x="2095" y="266"/>
                  </a:lnTo>
                  <a:lnTo>
                    <a:pt x="1993" y="25"/>
                  </a:lnTo>
                  <a:lnTo>
                    <a:pt x="1282" y="19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229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2" name="object 5762"/>
            <p:cNvSpPr/>
            <p:nvPr/>
          </p:nvSpPr>
          <p:spPr>
            <a:xfrm>
              <a:off x="12062017" y="68195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469" y="927"/>
                  </a:lnTo>
                  <a:lnTo>
                    <a:pt x="1155" y="1435"/>
                  </a:lnTo>
                  <a:lnTo>
                    <a:pt x="2235" y="1193"/>
                  </a:lnTo>
                  <a:lnTo>
                    <a:pt x="1955" y="889"/>
                  </a:lnTo>
                  <a:lnTo>
                    <a:pt x="1701" y="584"/>
                  </a:lnTo>
                  <a:lnTo>
                    <a:pt x="1435" y="254"/>
                  </a:lnTo>
                  <a:lnTo>
                    <a:pt x="48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3" name="object 5763"/>
            <p:cNvSpPr/>
            <p:nvPr/>
          </p:nvSpPr>
          <p:spPr>
            <a:xfrm>
              <a:off x="12051851" y="68166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19" y="0"/>
                  </a:moveTo>
                  <a:lnTo>
                    <a:pt x="1015" y="431"/>
                  </a:lnTo>
                  <a:lnTo>
                    <a:pt x="0" y="939"/>
                  </a:lnTo>
                  <a:lnTo>
                    <a:pt x="114" y="1181"/>
                  </a:lnTo>
                  <a:lnTo>
                    <a:pt x="228" y="1396"/>
                  </a:lnTo>
                  <a:lnTo>
                    <a:pt x="330" y="1638"/>
                  </a:lnTo>
                  <a:lnTo>
                    <a:pt x="647" y="1523"/>
                  </a:lnTo>
                  <a:lnTo>
                    <a:pt x="977" y="1384"/>
                  </a:lnTo>
                  <a:lnTo>
                    <a:pt x="1689" y="1104"/>
                  </a:lnTo>
                  <a:lnTo>
                    <a:pt x="2400" y="800"/>
                  </a:lnTo>
                  <a:lnTo>
                    <a:pt x="3124" y="53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4" name="object 5764"/>
            <p:cNvSpPr/>
            <p:nvPr/>
          </p:nvSpPr>
          <p:spPr>
            <a:xfrm>
              <a:off x="12058167" y="681765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889" y="431"/>
                  </a:moveTo>
                  <a:lnTo>
                    <a:pt x="698" y="63"/>
                  </a:lnTo>
                  <a:lnTo>
                    <a:pt x="393" y="0"/>
                  </a:lnTo>
                  <a:lnTo>
                    <a:pt x="0" y="76"/>
                  </a:lnTo>
                  <a:lnTo>
                    <a:pt x="304" y="190"/>
                  </a:lnTo>
                  <a:lnTo>
                    <a:pt x="584" y="317"/>
                  </a:lnTo>
                  <a:lnTo>
                    <a:pt x="889" y="431"/>
                  </a:lnTo>
                  <a:close/>
                </a:path>
                <a:path w="3175" h="1904">
                  <a:moveTo>
                    <a:pt x="2768" y="1295"/>
                  </a:moveTo>
                  <a:lnTo>
                    <a:pt x="2413" y="457"/>
                  </a:lnTo>
                  <a:lnTo>
                    <a:pt x="1676" y="495"/>
                  </a:lnTo>
                  <a:lnTo>
                    <a:pt x="965" y="457"/>
                  </a:lnTo>
                  <a:lnTo>
                    <a:pt x="1308" y="1295"/>
                  </a:lnTo>
                  <a:lnTo>
                    <a:pt x="1905" y="1562"/>
                  </a:lnTo>
                  <a:lnTo>
                    <a:pt x="2768" y="1295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5" name="object 5765"/>
            <p:cNvSpPr/>
            <p:nvPr/>
          </p:nvSpPr>
          <p:spPr>
            <a:xfrm>
              <a:off x="11997198" y="6939823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685" y="5118"/>
                  </a:moveTo>
                  <a:lnTo>
                    <a:pt x="25" y="5372"/>
                  </a:lnTo>
                  <a:lnTo>
                    <a:pt x="0" y="6603"/>
                  </a:lnTo>
                  <a:lnTo>
                    <a:pt x="1803" y="7569"/>
                  </a:lnTo>
                  <a:lnTo>
                    <a:pt x="2189" y="9131"/>
                  </a:lnTo>
                  <a:lnTo>
                    <a:pt x="2793" y="10553"/>
                  </a:lnTo>
                  <a:lnTo>
                    <a:pt x="3403" y="10909"/>
                  </a:lnTo>
                  <a:lnTo>
                    <a:pt x="4025" y="11226"/>
                  </a:lnTo>
                  <a:lnTo>
                    <a:pt x="4635" y="11582"/>
                  </a:lnTo>
                  <a:lnTo>
                    <a:pt x="6629" y="12966"/>
                  </a:lnTo>
                  <a:lnTo>
                    <a:pt x="8293" y="14668"/>
                  </a:lnTo>
                  <a:lnTo>
                    <a:pt x="9753" y="16598"/>
                  </a:lnTo>
                  <a:lnTo>
                    <a:pt x="10439" y="16357"/>
                  </a:lnTo>
                  <a:lnTo>
                    <a:pt x="12354" y="16357"/>
                  </a:lnTo>
                  <a:lnTo>
                    <a:pt x="13246" y="15366"/>
                  </a:lnTo>
                  <a:lnTo>
                    <a:pt x="13435" y="14033"/>
                  </a:lnTo>
                  <a:lnTo>
                    <a:pt x="11468" y="14033"/>
                  </a:lnTo>
                  <a:lnTo>
                    <a:pt x="10518" y="12966"/>
                  </a:lnTo>
                  <a:lnTo>
                    <a:pt x="10452" y="12014"/>
                  </a:lnTo>
                  <a:lnTo>
                    <a:pt x="12191" y="10769"/>
                  </a:lnTo>
                  <a:lnTo>
                    <a:pt x="10286" y="9728"/>
                  </a:lnTo>
                  <a:lnTo>
                    <a:pt x="10045" y="9626"/>
                  </a:lnTo>
                  <a:lnTo>
                    <a:pt x="11097" y="9118"/>
                  </a:lnTo>
                  <a:lnTo>
                    <a:pt x="11544" y="8877"/>
                  </a:lnTo>
                  <a:lnTo>
                    <a:pt x="9131" y="7708"/>
                  </a:lnTo>
                  <a:lnTo>
                    <a:pt x="9114" y="6680"/>
                  </a:lnTo>
                  <a:lnTo>
                    <a:pt x="1485" y="6680"/>
                  </a:lnTo>
                  <a:lnTo>
                    <a:pt x="685" y="5118"/>
                  </a:lnTo>
                  <a:close/>
                </a:path>
                <a:path w="13970" h="17145">
                  <a:moveTo>
                    <a:pt x="12354" y="16357"/>
                  </a:moveTo>
                  <a:lnTo>
                    <a:pt x="10439" y="16357"/>
                  </a:lnTo>
                  <a:lnTo>
                    <a:pt x="12331" y="16382"/>
                  </a:lnTo>
                  <a:close/>
                </a:path>
                <a:path w="13970" h="17145">
                  <a:moveTo>
                    <a:pt x="12649" y="12712"/>
                  </a:moveTo>
                  <a:lnTo>
                    <a:pt x="11468" y="14033"/>
                  </a:lnTo>
                  <a:lnTo>
                    <a:pt x="13435" y="14033"/>
                  </a:lnTo>
                  <a:lnTo>
                    <a:pt x="13538" y="13309"/>
                  </a:lnTo>
                  <a:lnTo>
                    <a:pt x="12649" y="12712"/>
                  </a:lnTo>
                  <a:close/>
                </a:path>
                <a:path w="13970" h="17145">
                  <a:moveTo>
                    <a:pt x="4483" y="3708"/>
                  </a:moveTo>
                  <a:lnTo>
                    <a:pt x="3797" y="5880"/>
                  </a:lnTo>
                  <a:lnTo>
                    <a:pt x="2552" y="6286"/>
                  </a:lnTo>
                  <a:lnTo>
                    <a:pt x="1485" y="6680"/>
                  </a:lnTo>
                  <a:lnTo>
                    <a:pt x="9114" y="6680"/>
                  </a:lnTo>
                  <a:lnTo>
                    <a:pt x="9057" y="5105"/>
                  </a:lnTo>
                  <a:lnTo>
                    <a:pt x="6324" y="5105"/>
                  </a:lnTo>
                  <a:lnTo>
                    <a:pt x="4483" y="3708"/>
                  </a:lnTo>
                  <a:close/>
                </a:path>
                <a:path w="13970" h="17145">
                  <a:moveTo>
                    <a:pt x="8674" y="0"/>
                  </a:moveTo>
                  <a:lnTo>
                    <a:pt x="7429" y="228"/>
                  </a:lnTo>
                  <a:lnTo>
                    <a:pt x="7150" y="622"/>
                  </a:lnTo>
                  <a:lnTo>
                    <a:pt x="7035" y="1155"/>
                  </a:lnTo>
                  <a:lnTo>
                    <a:pt x="7234" y="1765"/>
                  </a:lnTo>
                  <a:lnTo>
                    <a:pt x="7333" y="2552"/>
                  </a:lnTo>
                  <a:lnTo>
                    <a:pt x="7238" y="3276"/>
                  </a:lnTo>
                  <a:lnTo>
                    <a:pt x="6832" y="4622"/>
                  </a:lnTo>
                  <a:lnTo>
                    <a:pt x="6324" y="5105"/>
                  </a:lnTo>
                  <a:lnTo>
                    <a:pt x="9057" y="5105"/>
                  </a:lnTo>
                  <a:lnTo>
                    <a:pt x="8755" y="3276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6" name="object 5766"/>
            <p:cNvSpPr/>
            <p:nvPr/>
          </p:nvSpPr>
          <p:spPr>
            <a:xfrm>
              <a:off x="11990966" y="693835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219" y="0"/>
                  </a:moveTo>
                  <a:lnTo>
                    <a:pt x="812" y="228"/>
                  </a:lnTo>
                  <a:lnTo>
                    <a:pt x="393" y="419"/>
                  </a:lnTo>
                  <a:lnTo>
                    <a:pt x="0" y="635"/>
                  </a:lnTo>
                  <a:lnTo>
                    <a:pt x="787" y="2844"/>
                  </a:lnTo>
                  <a:lnTo>
                    <a:pt x="2133" y="4686"/>
                  </a:lnTo>
                  <a:lnTo>
                    <a:pt x="5067" y="7683"/>
                  </a:lnTo>
                  <a:lnTo>
                    <a:pt x="5219" y="6121"/>
                  </a:lnTo>
                  <a:lnTo>
                    <a:pt x="5702" y="5473"/>
                  </a:lnTo>
                  <a:lnTo>
                    <a:pt x="4813" y="3149"/>
                  </a:lnTo>
                  <a:lnTo>
                    <a:pt x="2247" y="2222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7" name="object 5767"/>
            <p:cNvSpPr/>
            <p:nvPr/>
          </p:nvSpPr>
          <p:spPr>
            <a:xfrm>
              <a:off x="11999486" y="695037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453" y="3247"/>
                  </a:moveTo>
                  <a:close/>
                </a:path>
                <a:path w="3175" h="3809">
                  <a:moveTo>
                    <a:pt x="2739" y="2882"/>
                  </a:moveTo>
                  <a:lnTo>
                    <a:pt x="1460" y="2882"/>
                  </a:lnTo>
                  <a:lnTo>
                    <a:pt x="2453" y="3247"/>
                  </a:lnTo>
                  <a:lnTo>
                    <a:pt x="2739" y="2882"/>
                  </a:lnTo>
                  <a:close/>
                </a:path>
                <a:path w="3175" h="3809">
                  <a:moveTo>
                    <a:pt x="507" y="0"/>
                  </a:moveTo>
                  <a:lnTo>
                    <a:pt x="0" y="558"/>
                  </a:lnTo>
                  <a:lnTo>
                    <a:pt x="152" y="1193"/>
                  </a:lnTo>
                  <a:lnTo>
                    <a:pt x="266" y="1841"/>
                  </a:lnTo>
                  <a:lnTo>
                    <a:pt x="863" y="2959"/>
                  </a:lnTo>
                  <a:lnTo>
                    <a:pt x="1257" y="2895"/>
                  </a:lnTo>
                  <a:lnTo>
                    <a:pt x="1460" y="2882"/>
                  </a:lnTo>
                  <a:lnTo>
                    <a:pt x="2739" y="2882"/>
                  </a:lnTo>
                  <a:lnTo>
                    <a:pt x="3047" y="2489"/>
                  </a:lnTo>
                  <a:lnTo>
                    <a:pt x="2666" y="1765"/>
                  </a:lnTo>
                  <a:lnTo>
                    <a:pt x="2349" y="104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8" name="object 5768"/>
            <p:cNvSpPr/>
            <p:nvPr/>
          </p:nvSpPr>
          <p:spPr>
            <a:xfrm>
              <a:off x="11996677" y="694383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65" y="444"/>
                  </a:lnTo>
                  <a:lnTo>
                    <a:pt x="546" y="1358"/>
                  </a:lnTo>
                  <a:lnTo>
                    <a:pt x="762" y="1269"/>
                  </a:lnTo>
                  <a:lnTo>
                    <a:pt x="990" y="1193"/>
                  </a:lnTo>
                  <a:lnTo>
                    <a:pt x="1206" y="1104"/>
                  </a:lnTo>
                  <a:lnTo>
                    <a:pt x="965" y="546"/>
                  </a:lnTo>
                  <a:lnTo>
                    <a:pt x="66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7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69" name="object 5769"/>
            <p:cNvSpPr/>
            <p:nvPr/>
          </p:nvSpPr>
          <p:spPr>
            <a:xfrm>
              <a:off x="12088726" y="6854798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4">
                  <a:moveTo>
                    <a:pt x="0" y="0"/>
                  </a:moveTo>
                  <a:lnTo>
                    <a:pt x="787" y="2044"/>
                  </a:lnTo>
                  <a:lnTo>
                    <a:pt x="1054" y="3035"/>
                  </a:lnTo>
                  <a:lnTo>
                    <a:pt x="1854" y="3949"/>
                  </a:lnTo>
                  <a:lnTo>
                    <a:pt x="1143" y="5054"/>
                  </a:lnTo>
                  <a:lnTo>
                    <a:pt x="1739" y="6654"/>
                  </a:lnTo>
                  <a:lnTo>
                    <a:pt x="2260" y="8140"/>
                  </a:lnTo>
                  <a:lnTo>
                    <a:pt x="4013" y="9042"/>
                  </a:lnTo>
                  <a:lnTo>
                    <a:pt x="5219" y="9690"/>
                  </a:lnTo>
                  <a:lnTo>
                    <a:pt x="5664" y="11290"/>
                  </a:lnTo>
                  <a:lnTo>
                    <a:pt x="5651" y="12788"/>
                  </a:lnTo>
                  <a:lnTo>
                    <a:pt x="6311" y="12534"/>
                  </a:lnTo>
                  <a:lnTo>
                    <a:pt x="7035" y="11366"/>
                  </a:lnTo>
                  <a:lnTo>
                    <a:pt x="7848" y="12242"/>
                  </a:lnTo>
                  <a:lnTo>
                    <a:pt x="8636" y="12433"/>
                  </a:lnTo>
                  <a:lnTo>
                    <a:pt x="8102" y="10680"/>
                  </a:lnTo>
                  <a:lnTo>
                    <a:pt x="7048" y="8216"/>
                  </a:lnTo>
                  <a:lnTo>
                    <a:pt x="5905" y="5854"/>
                  </a:lnTo>
                  <a:lnTo>
                    <a:pt x="3949" y="3949"/>
                  </a:lnTo>
                  <a:lnTo>
                    <a:pt x="2819" y="4343"/>
                  </a:lnTo>
                  <a:lnTo>
                    <a:pt x="2260" y="3759"/>
                  </a:lnTo>
                  <a:lnTo>
                    <a:pt x="1397" y="1752"/>
                  </a:lnTo>
                  <a:lnTo>
                    <a:pt x="1358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0" name="object 5770"/>
            <p:cNvSpPr/>
            <p:nvPr/>
          </p:nvSpPr>
          <p:spPr>
            <a:xfrm>
              <a:off x="12096822" y="686546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0" y="0"/>
                  </a:moveTo>
                  <a:lnTo>
                    <a:pt x="342" y="1181"/>
                  </a:lnTo>
                  <a:lnTo>
                    <a:pt x="533" y="1765"/>
                  </a:lnTo>
                  <a:lnTo>
                    <a:pt x="927" y="2997"/>
                  </a:lnTo>
                  <a:lnTo>
                    <a:pt x="1498" y="4127"/>
                  </a:lnTo>
                  <a:lnTo>
                    <a:pt x="2527" y="4952"/>
                  </a:lnTo>
                  <a:lnTo>
                    <a:pt x="2768" y="5499"/>
                  </a:lnTo>
                  <a:lnTo>
                    <a:pt x="3048" y="5956"/>
                  </a:lnTo>
                  <a:lnTo>
                    <a:pt x="3683" y="6083"/>
                  </a:lnTo>
                  <a:lnTo>
                    <a:pt x="2971" y="3721"/>
                  </a:lnTo>
                  <a:lnTo>
                    <a:pt x="1676" y="1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1" name="object 5771"/>
            <p:cNvSpPr/>
            <p:nvPr/>
          </p:nvSpPr>
          <p:spPr>
            <a:xfrm>
              <a:off x="12085441" y="684568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406" y="1206"/>
                  </a:lnTo>
                  <a:lnTo>
                    <a:pt x="368" y="2705"/>
                  </a:lnTo>
                  <a:lnTo>
                    <a:pt x="1854" y="3340"/>
                  </a:lnTo>
                  <a:lnTo>
                    <a:pt x="1409" y="2133"/>
                  </a:lnTo>
                  <a:lnTo>
                    <a:pt x="1206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2" name="object 5772"/>
            <p:cNvSpPr/>
            <p:nvPr/>
          </p:nvSpPr>
          <p:spPr>
            <a:xfrm>
              <a:off x="12088051" y="685070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714" y="2882"/>
                  </a:moveTo>
                  <a:lnTo>
                    <a:pt x="1460" y="1739"/>
                  </a:lnTo>
                  <a:lnTo>
                    <a:pt x="927" y="749"/>
                  </a:lnTo>
                  <a:lnTo>
                    <a:pt x="0" y="0"/>
                  </a:lnTo>
                  <a:lnTo>
                    <a:pt x="419" y="1066"/>
                  </a:lnTo>
                  <a:lnTo>
                    <a:pt x="419" y="2374"/>
                  </a:lnTo>
                  <a:lnTo>
                    <a:pt x="1714" y="2882"/>
                  </a:lnTo>
                  <a:close/>
                </a:path>
                <a:path w="4445" h="7620">
                  <a:moveTo>
                    <a:pt x="4267" y="7429"/>
                  </a:moveTo>
                  <a:lnTo>
                    <a:pt x="3886" y="6413"/>
                  </a:lnTo>
                  <a:lnTo>
                    <a:pt x="3467" y="5435"/>
                  </a:lnTo>
                  <a:lnTo>
                    <a:pt x="2565" y="4762"/>
                  </a:lnTo>
                  <a:lnTo>
                    <a:pt x="2959" y="5740"/>
                  </a:lnTo>
                  <a:lnTo>
                    <a:pt x="2984" y="6985"/>
                  </a:lnTo>
                  <a:lnTo>
                    <a:pt x="4267" y="7429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3" name="object 5773"/>
            <p:cNvSpPr/>
            <p:nvPr/>
          </p:nvSpPr>
          <p:spPr>
            <a:xfrm>
              <a:off x="12084137" y="68444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317" y="139"/>
                  </a:lnTo>
                  <a:lnTo>
                    <a:pt x="0" y="253"/>
                  </a:lnTo>
                  <a:lnTo>
                    <a:pt x="266" y="850"/>
                  </a:lnTo>
                  <a:lnTo>
                    <a:pt x="596" y="1320"/>
                  </a:lnTo>
                  <a:lnTo>
                    <a:pt x="1346" y="1257"/>
                  </a:lnTo>
                  <a:lnTo>
                    <a:pt x="863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4" name="object 5774"/>
            <p:cNvSpPr/>
            <p:nvPr/>
          </p:nvSpPr>
          <p:spPr>
            <a:xfrm>
              <a:off x="12087594" y="68494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52" y="393"/>
                  </a:lnTo>
                  <a:lnTo>
                    <a:pt x="317" y="800"/>
                  </a:lnTo>
                  <a:lnTo>
                    <a:pt x="482" y="1193"/>
                  </a:lnTo>
                  <a:lnTo>
                    <a:pt x="685" y="660"/>
                  </a:lnTo>
                  <a:lnTo>
                    <a:pt x="53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5" name="object 5775"/>
            <p:cNvSpPr/>
            <p:nvPr/>
          </p:nvSpPr>
          <p:spPr>
            <a:xfrm>
              <a:off x="11986967" y="6886439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4">
                  <a:moveTo>
                    <a:pt x="2929" y="6349"/>
                  </a:moveTo>
                  <a:lnTo>
                    <a:pt x="1549" y="6349"/>
                  </a:lnTo>
                  <a:lnTo>
                    <a:pt x="25" y="13119"/>
                  </a:lnTo>
                  <a:lnTo>
                    <a:pt x="2374" y="12611"/>
                  </a:lnTo>
                  <a:lnTo>
                    <a:pt x="4737" y="12369"/>
                  </a:lnTo>
                  <a:lnTo>
                    <a:pt x="9304" y="12369"/>
                  </a:lnTo>
                  <a:lnTo>
                    <a:pt x="9753" y="11760"/>
                  </a:lnTo>
                  <a:lnTo>
                    <a:pt x="8902" y="10058"/>
                  </a:lnTo>
                  <a:lnTo>
                    <a:pt x="8421" y="8978"/>
                  </a:lnTo>
                  <a:lnTo>
                    <a:pt x="5194" y="8978"/>
                  </a:lnTo>
                  <a:lnTo>
                    <a:pt x="4686" y="8407"/>
                  </a:lnTo>
                  <a:lnTo>
                    <a:pt x="4257" y="7645"/>
                  </a:lnTo>
                  <a:lnTo>
                    <a:pt x="4136" y="7505"/>
                  </a:lnTo>
                  <a:lnTo>
                    <a:pt x="2929" y="6349"/>
                  </a:lnTo>
                  <a:close/>
                </a:path>
                <a:path w="17145" h="13334">
                  <a:moveTo>
                    <a:pt x="9304" y="12369"/>
                  </a:moveTo>
                  <a:lnTo>
                    <a:pt x="4737" y="12369"/>
                  </a:lnTo>
                  <a:lnTo>
                    <a:pt x="7124" y="12522"/>
                  </a:lnTo>
                  <a:lnTo>
                    <a:pt x="9080" y="12674"/>
                  </a:lnTo>
                  <a:lnTo>
                    <a:pt x="9304" y="12369"/>
                  </a:lnTo>
                  <a:close/>
                </a:path>
                <a:path w="17145" h="13334">
                  <a:moveTo>
                    <a:pt x="13371" y="7645"/>
                  </a:moveTo>
                  <a:lnTo>
                    <a:pt x="9524" y="7645"/>
                  </a:lnTo>
                  <a:lnTo>
                    <a:pt x="9829" y="7975"/>
                  </a:lnTo>
                  <a:lnTo>
                    <a:pt x="10591" y="9626"/>
                  </a:lnTo>
                  <a:lnTo>
                    <a:pt x="10794" y="10756"/>
                  </a:lnTo>
                  <a:lnTo>
                    <a:pt x="9753" y="11760"/>
                  </a:lnTo>
                  <a:lnTo>
                    <a:pt x="10693" y="12217"/>
                  </a:lnTo>
                  <a:lnTo>
                    <a:pt x="12750" y="11442"/>
                  </a:lnTo>
                  <a:lnTo>
                    <a:pt x="12741" y="8407"/>
                  </a:lnTo>
                  <a:lnTo>
                    <a:pt x="13371" y="7645"/>
                  </a:lnTo>
                  <a:close/>
                </a:path>
                <a:path w="17145" h="13334">
                  <a:moveTo>
                    <a:pt x="7289" y="5460"/>
                  </a:moveTo>
                  <a:lnTo>
                    <a:pt x="7137" y="5460"/>
                  </a:lnTo>
                  <a:lnTo>
                    <a:pt x="6690" y="6896"/>
                  </a:lnTo>
                  <a:lnTo>
                    <a:pt x="6568" y="7150"/>
                  </a:lnTo>
                  <a:lnTo>
                    <a:pt x="6349" y="7505"/>
                  </a:lnTo>
                  <a:lnTo>
                    <a:pt x="5194" y="8978"/>
                  </a:lnTo>
                  <a:lnTo>
                    <a:pt x="8421" y="8978"/>
                  </a:lnTo>
                  <a:lnTo>
                    <a:pt x="8280" y="8661"/>
                  </a:lnTo>
                  <a:lnTo>
                    <a:pt x="8547" y="8242"/>
                  </a:lnTo>
                  <a:lnTo>
                    <a:pt x="9017" y="7975"/>
                  </a:lnTo>
                  <a:lnTo>
                    <a:pt x="9524" y="7645"/>
                  </a:lnTo>
                  <a:lnTo>
                    <a:pt x="13371" y="7645"/>
                  </a:lnTo>
                  <a:lnTo>
                    <a:pt x="13780" y="7150"/>
                  </a:lnTo>
                  <a:lnTo>
                    <a:pt x="7924" y="7150"/>
                  </a:lnTo>
                  <a:lnTo>
                    <a:pt x="7063" y="6413"/>
                  </a:lnTo>
                  <a:lnTo>
                    <a:pt x="7289" y="5460"/>
                  </a:lnTo>
                  <a:close/>
                </a:path>
                <a:path w="17145" h="13334">
                  <a:moveTo>
                    <a:pt x="13948" y="5143"/>
                  </a:moveTo>
                  <a:lnTo>
                    <a:pt x="8191" y="5143"/>
                  </a:lnTo>
                  <a:lnTo>
                    <a:pt x="9436" y="5206"/>
                  </a:lnTo>
                  <a:lnTo>
                    <a:pt x="9153" y="6349"/>
                  </a:lnTo>
                  <a:lnTo>
                    <a:pt x="9042" y="6896"/>
                  </a:lnTo>
                  <a:lnTo>
                    <a:pt x="7924" y="7150"/>
                  </a:lnTo>
                  <a:lnTo>
                    <a:pt x="13780" y="7150"/>
                  </a:lnTo>
                  <a:lnTo>
                    <a:pt x="14456" y="6349"/>
                  </a:lnTo>
                  <a:lnTo>
                    <a:pt x="15713" y="5156"/>
                  </a:lnTo>
                  <a:lnTo>
                    <a:pt x="13948" y="5143"/>
                  </a:lnTo>
                  <a:close/>
                </a:path>
                <a:path w="17145" h="13334">
                  <a:moveTo>
                    <a:pt x="2298" y="419"/>
                  </a:moveTo>
                  <a:lnTo>
                    <a:pt x="1760" y="749"/>
                  </a:lnTo>
                  <a:lnTo>
                    <a:pt x="1681" y="1269"/>
                  </a:lnTo>
                  <a:lnTo>
                    <a:pt x="1549" y="1460"/>
                  </a:lnTo>
                  <a:lnTo>
                    <a:pt x="1231" y="1676"/>
                  </a:lnTo>
                  <a:lnTo>
                    <a:pt x="812" y="2527"/>
                  </a:lnTo>
                  <a:lnTo>
                    <a:pt x="729" y="3263"/>
                  </a:lnTo>
                  <a:lnTo>
                    <a:pt x="434" y="3568"/>
                  </a:lnTo>
                  <a:lnTo>
                    <a:pt x="223" y="4051"/>
                  </a:lnTo>
                  <a:lnTo>
                    <a:pt x="111" y="5803"/>
                  </a:lnTo>
                  <a:lnTo>
                    <a:pt x="0" y="6819"/>
                  </a:lnTo>
                  <a:lnTo>
                    <a:pt x="457" y="6705"/>
                  </a:lnTo>
                  <a:lnTo>
                    <a:pt x="1549" y="6349"/>
                  </a:lnTo>
                  <a:lnTo>
                    <a:pt x="2929" y="6349"/>
                  </a:lnTo>
                  <a:lnTo>
                    <a:pt x="2146" y="5600"/>
                  </a:lnTo>
                  <a:lnTo>
                    <a:pt x="2267" y="4927"/>
                  </a:lnTo>
                  <a:lnTo>
                    <a:pt x="4305" y="3644"/>
                  </a:lnTo>
                  <a:lnTo>
                    <a:pt x="4098" y="2819"/>
                  </a:lnTo>
                  <a:lnTo>
                    <a:pt x="3992" y="2527"/>
                  </a:lnTo>
                  <a:lnTo>
                    <a:pt x="2667" y="1155"/>
                  </a:lnTo>
                  <a:lnTo>
                    <a:pt x="2298" y="419"/>
                  </a:lnTo>
                  <a:close/>
                </a:path>
                <a:path w="17145" h="13334">
                  <a:moveTo>
                    <a:pt x="6438" y="1155"/>
                  </a:moveTo>
                  <a:lnTo>
                    <a:pt x="5841" y="2044"/>
                  </a:lnTo>
                  <a:lnTo>
                    <a:pt x="6634" y="3263"/>
                  </a:lnTo>
                  <a:lnTo>
                    <a:pt x="6749" y="3594"/>
                  </a:lnTo>
                  <a:lnTo>
                    <a:pt x="5245" y="4051"/>
                  </a:lnTo>
                  <a:lnTo>
                    <a:pt x="5524" y="4749"/>
                  </a:lnTo>
                  <a:lnTo>
                    <a:pt x="6489" y="4927"/>
                  </a:lnTo>
                  <a:lnTo>
                    <a:pt x="6680" y="5803"/>
                  </a:lnTo>
                  <a:lnTo>
                    <a:pt x="7137" y="5460"/>
                  </a:lnTo>
                  <a:lnTo>
                    <a:pt x="8191" y="5143"/>
                  </a:lnTo>
                  <a:lnTo>
                    <a:pt x="13948" y="5143"/>
                  </a:lnTo>
                  <a:lnTo>
                    <a:pt x="12852" y="3467"/>
                  </a:lnTo>
                  <a:lnTo>
                    <a:pt x="12429" y="3352"/>
                  </a:lnTo>
                  <a:lnTo>
                    <a:pt x="6984" y="3352"/>
                  </a:lnTo>
                  <a:lnTo>
                    <a:pt x="6540" y="1219"/>
                  </a:lnTo>
                  <a:close/>
                </a:path>
                <a:path w="17145" h="13334">
                  <a:moveTo>
                    <a:pt x="13931" y="0"/>
                  </a:moveTo>
                  <a:lnTo>
                    <a:pt x="13358" y="761"/>
                  </a:lnTo>
                  <a:lnTo>
                    <a:pt x="12578" y="1460"/>
                  </a:lnTo>
                  <a:lnTo>
                    <a:pt x="12578" y="1612"/>
                  </a:lnTo>
                  <a:lnTo>
                    <a:pt x="13487" y="3263"/>
                  </a:lnTo>
                  <a:lnTo>
                    <a:pt x="14973" y="3428"/>
                  </a:lnTo>
                  <a:lnTo>
                    <a:pt x="13957" y="5156"/>
                  </a:lnTo>
                  <a:lnTo>
                    <a:pt x="15727" y="5143"/>
                  </a:lnTo>
                  <a:lnTo>
                    <a:pt x="16382" y="4521"/>
                  </a:lnTo>
                  <a:lnTo>
                    <a:pt x="15998" y="3644"/>
                  </a:lnTo>
                  <a:lnTo>
                    <a:pt x="16104" y="3352"/>
                  </a:lnTo>
                  <a:lnTo>
                    <a:pt x="16852" y="2819"/>
                  </a:lnTo>
                  <a:lnTo>
                    <a:pt x="16917" y="2527"/>
                  </a:lnTo>
                  <a:lnTo>
                    <a:pt x="16802" y="1269"/>
                  </a:lnTo>
                  <a:lnTo>
                    <a:pt x="15646" y="1269"/>
                  </a:lnTo>
                  <a:lnTo>
                    <a:pt x="14630" y="1003"/>
                  </a:lnTo>
                  <a:lnTo>
                    <a:pt x="13931" y="0"/>
                  </a:lnTo>
                  <a:close/>
                </a:path>
                <a:path w="17145" h="13334">
                  <a:moveTo>
                    <a:pt x="9753" y="1511"/>
                  </a:moveTo>
                  <a:lnTo>
                    <a:pt x="9537" y="1612"/>
                  </a:lnTo>
                  <a:lnTo>
                    <a:pt x="9093" y="1777"/>
                  </a:lnTo>
                  <a:lnTo>
                    <a:pt x="7941" y="2603"/>
                  </a:lnTo>
                  <a:lnTo>
                    <a:pt x="6984" y="3352"/>
                  </a:lnTo>
                  <a:lnTo>
                    <a:pt x="12429" y="3352"/>
                  </a:lnTo>
                  <a:lnTo>
                    <a:pt x="10972" y="2959"/>
                  </a:lnTo>
                  <a:lnTo>
                    <a:pt x="9753" y="1511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6" name="object 5776"/>
            <p:cNvSpPr/>
            <p:nvPr/>
          </p:nvSpPr>
          <p:spPr>
            <a:xfrm>
              <a:off x="11986575" y="6898210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8955" y="8674"/>
                  </a:moveTo>
                  <a:lnTo>
                    <a:pt x="7081" y="8674"/>
                  </a:lnTo>
                  <a:lnTo>
                    <a:pt x="8186" y="9398"/>
                  </a:lnTo>
                  <a:lnTo>
                    <a:pt x="8453" y="10083"/>
                  </a:lnTo>
                  <a:lnTo>
                    <a:pt x="9342" y="9601"/>
                  </a:lnTo>
                  <a:lnTo>
                    <a:pt x="8955" y="8674"/>
                  </a:lnTo>
                  <a:close/>
                </a:path>
                <a:path w="12700" h="10159">
                  <a:moveTo>
                    <a:pt x="3663" y="5130"/>
                  </a:moveTo>
                  <a:lnTo>
                    <a:pt x="998" y="5130"/>
                  </a:lnTo>
                  <a:lnTo>
                    <a:pt x="1938" y="7175"/>
                  </a:lnTo>
                  <a:lnTo>
                    <a:pt x="4185" y="7899"/>
                  </a:lnTo>
                  <a:lnTo>
                    <a:pt x="5189" y="9753"/>
                  </a:lnTo>
                  <a:lnTo>
                    <a:pt x="6179" y="9486"/>
                  </a:lnTo>
                  <a:lnTo>
                    <a:pt x="7081" y="8674"/>
                  </a:lnTo>
                  <a:lnTo>
                    <a:pt x="8955" y="8674"/>
                  </a:lnTo>
                  <a:lnTo>
                    <a:pt x="8580" y="7823"/>
                  </a:lnTo>
                  <a:lnTo>
                    <a:pt x="7500" y="7404"/>
                  </a:lnTo>
                  <a:lnTo>
                    <a:pt x="6306" y="7289"/>
                  </a:lnTo>
                  <a:lnTo>
                    <a:pt x="6433" y="5981"/>
                  </a:lnTo>
                  <a:lnTo>
                    <a:pt x="6515" y="5702"/>
                  </a:lnTo>
                  <a:lnTo>
                    <a:pt x="5062" y="5702"/>
                  </a:lnTo>
                  <a:lnTo>
                    <a:pt x="4236" y="5638"/>
                  </a:lnTo>
                  <a:lnTo>
                    <a:pt x="3792" y="5435"/>
                  </a:lnTo>
                  <a:lnTo>
                    <a:pt x="3663" y="5130"/>
                  </a:lnTo>
                  <a:close/>
                </a:path>
                <a:path w="12700" h="10159">
                  <a:moveTo>
                    <a:pt x="7320" y="4432"/>
                  </a:moveTo>
                  <a:lnTo>
                    <a:pt x="3703" y="4432"/>
                  </a:lnTo>
                  <a:lnTo>
                    <a:pt x="3944" y="4521"/>
                  </a:lnTo>
                  <a:lnTo>
                    <a:pt x="4897" y="4787"/>
                  </a:lnTo>
                  <a:lnTo>
                    <a:pt x="5481" y="5486"/>
                  </a:lnTo>
                  <a:lnTo>
                    <a:pt x="5062" y="5702"/>
                  </a:lnTo>
                  <a:lnTo>
                    <a:pt x="6515" y="5702"/>
                  </a:lnTo>
                  <a:lnTo>
                    <a:pt x="6764" y="4851"/>
                  </a:lnTo>
                  <a:lnTo>
                    <a:pt x="6847" y="4699"/>
                  </a:lnTo>
                  <a:lnTo>
                    <a:pt x="7320" y="4432"/>
                  </a:lnTo>
                  <a:close/>
                </a:path>
                <a:path w="12700" h="10159">
                  <a:moveTo>
                    <a:pt x="5113" y="596"/>
                  </a:moveTo>
                  <a:lnTo>
                    <a:pt x="2763" y="838"/>
                  </a:lnTo>
                  <a:lnTo>
                    <a:pt x="414" y="1346"/>
                  </a:lnTo>
                  <a:lnTo>
                    <a:pt x="0" y="2235"/>
                  </a:lnTo>
                  <a:lnTo>
                    <a:pt x="1808" y="3035"/>
                  </a:lnTo>
                  <a:lnTo>
                    <a:pt x="45" y="4305"/>
                  </a:lnTo>
                  <a:lnTo>
                    <a:pt x="350" y="5283"/>
                  </a:lnTo>
                  <a:lnTo>
                    <a:pt x="591" y="5245"/>
                  </a:lnTo>
                  <a:lnTo>
                    <a:pt x="998" y="5130"/>
                  </a:lnTo>
                  <a:lnTo>
                    <a:pt x="3663" y="5130"/>
                  </a:lnTo>
                  <a:lnTo>
                    <a:pt x="3703" y="4432"/>
                  </a:lnTo>
                  <a:lnTo>
                    <a:pt x="7320" y="4432"/>
                  </a:lnTo>
                  <a:lnTo>
                    <a:pt x="8988" y="3492"/>
                  </a:lnTo>
                  <a:lnTo>
                    <a:pt x="2687" y="3492"/>
                  </a:lnTo>
                  <a:lnTo>
                    <a:pt x="2627" y="3073"/>
                  </a:lnTo>
                  <a:lnTo>
                    <a:pt x="6026" y="3035"/>
                  </a:lnTo>
                  <a:lnTo>
                    <a:pt x="4935" y="2895"/>
                  </a:lnTo>
                  <a:lnTo>
                    <a:pt x="9202" y="2235"/>
                  </a:lnTo>
                  <a:lnTo>
                    <a:pt x="12051" y="2235"/>
                  </a:lnTo>
                  <a:lnTo>
                    <a:pt x="11339" y="901"/>
                  </a:lnTo>
                  <a:lnTo>
                    <a:pt x="9456" y="901"/>
                  </a:lnTo>
                  <a:lnTo>
                    <a:pt x="5113" y="596"/>
                  </a:lnTo>
                  <a:close/>
                </a:path>
                <a:path w="12700" h="10159">
                  <a:moveTo>
                    <a:pt x="12051" y="2235"/>
                  </a:moveTo>
                  <a:lnTo>
                    <a:pt x="9202" y="2235"/>
                  </a:lnTo>
                  <a:lnTo>
                    <a:pt x="9460" y="3429"/>
                  </a:lnTo>
                  <a:lnTo>
                    <a:pt x="9586" y="4305"/>
                  </a:lnTo>
                  <a:lnTo>
                    <a:pt x="9659" y="4648"/>
                  </a:lnTo>
                  <a:lnTo>
                    <a:pt x="9900" y="4851"/>
                  </a:lnTo>
                  <a:lnTo>
                    <a:pt x="11606" y="2895"/>
                  </a:lnTo>
                  <a:lnTo>
                    <a:pt x="12085" y="2298"/>
                  </a:lnTo>
                  <a:close/>
                </a:path>
                <a:path w="12700" h="10159">
                  <a:moveTo>
                    <a:pt x="6026" y="3035"/>
                  </a:moveTo>
                  <a:lnTo>
                    <a:pt x="2750" y="3035"/>
                  </a:lnTo>
                  <a:lnTo>
                    <a:pt x="2852" y="3441"/>
                  </a:lnTo>
                  <a:lnTo>
                    <a:pt x="2687" y="3492"/>
                  </a:lnTo>
                  <a:lnTo>
                    <a:pt x="8988" y="3492"/>
                  </a:lnTo>
                  <a:lnTo>
                    <a:pt x="6026" y="3035"/>
                  </a:lnTo>
                  <a:close/>
                </a:path>
                <a:path w="12700" h="10159">
                  <a:moveTo>
                    <a:pt x="10142" y="0"/>
                  </a:moveTo>
                  <a:lnTo>
                    <a:pt x="9456" y="901"/>
                  </a:lnTo>
                  <a:lnTo>
                    <a:pt x="11339" y="901"/>
                  </a:lnTo>
                  <a:lnTo>
                    <a:pt x="11094" y="444"/>
                  </a:lnTo>
                  <a:lnTo>
                    <a:pt x="10142" y="0"/>
                  </a:lnTo>
                  <a:close/>
                </a:path>
              </a:pathLst>
            </a:custGeom>
            <a:solidFill>
              <a:srgbClr val="F174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7" name="object 5777"/>
            <p:cNvSpPr/>
            <p:nvPr/>
          </p:nvSpPr>
          <p:spPr>
            <a:xfrm>
              <a:off x="11984266" y="6893280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2705" y="0"/>
                  </a:moveTo>
                  <a:lnTo>
                    <a:pt x="2489" y="254"/>
                  </a:lnTo>
                  <a:lnTo>
                    <a:pt x="2667" y="342"/>
                  </a:lnTo>
                  <a:lnTo>
                    <a:pt x="2705" y="0"/>
                  </a:lnTo>
                  <a:close/>
                </a:path>
                <a:path w="4445" h="13970">
                  <a:moveTo>
                    <a:pt x="4191" y="8013"/>
                  </a:moveTo>
                  <a:lnTo>
                    <a:pt x="2286" y="7213"/>
                  </a:lnTo>
                  <a:lnTo>
                    <a:pt x="1854" y="8178"/>
                  </a:lnTo>
                  <a:lnTo>
                    <a:pt x="1841" y="9994"/>
                  </a:lnTo>
                  <a:lnTo>
                    <a:pt x="0" y="11379"/>
                  </a:lnTo>
                  <a:lnTo>
                    <a:pt x="635" y="13347"/>
                  </a:lnTo>
                  <a:lnTo>
                    <a:pt x="1498" y="13766"/>
                  </a:lnTo>
                  <a:lnTo>
                    <a:pt x="1651" y="13055"/>
                  </a:lnTo>
                  <a:lnTo>
                    <a:pt x="1854" y="12547"/>
                  </a:lnTo>
                  <a:lnTo>
                    <a:pt x="2171" y="11798"/>
                  </a:lnTo>
                  <a:lnTo>
                    <a:pt x="2387" y="11010"/>
                  </a:lnTo>
                  <a:lnTo>
                    <a:pt x="2641" y="10223"/>
                  </a:lnTo>
                  <a:lnTo>
                    <a:pt x="2349" y="9245"/>
                  </a:lnTo>
                  <a:lnTo>
                    <a:pt x="4191" y="8013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8" name="object 5778"/>
            <p:cNvSpPr/>
            <p:nvPr/>
          </p:nvSpPr>
          <p:spPr>
            <a:xfrm>
              <a:off x="12006427" y="6956410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4">
                  <a:moveTo>
                    <a:pt x="12624" y="5943"/>
                  </a:moveTo>
                  <a:lnTo>
                    <a:pt x="10198" y="5943"/>
                  </a:lnTo>
                  <a:lnTo>
                    <a:pt x="10502" y="6083"/>
                  </a:lnTo>
                  <a:lnTo>
                    <a:pt x="10756" y="6400"/>
                  </a:lnTo>
                  <a:lnTo>
                    <a:pt x="11473" y="6591"/>
                  </a:lnTo>
                  <a:lnTo>
                    <a:pt x="11747" y="6642"/>
                  </a:lnTo>
                  <a:lnTo>
                    <a:pt x="11950" y="6642"/>
                  </a:lnTo>
                  <a:lnTo>
                    <a:pt x="12192" y="6578"/>
                  </a:lnTo>
                  <a:lnTo>
                    <a:pt x="12369" y="6489"/>
                  </a:lnTo>
                  <a:lnTo>
                    <a:pt x="12624" y="5943"/>
                  </a:lnTo>
                  <a:close/>
                </a:path>
                <a:path w="13334" h="6984">
                  <a:moveTo>
                    <a:pt x="9801" y="6003"/>
                  </a:moveTo>
                  <a:close/>
                </a:path>
                <a:path w="13334" h="6984">
                  <a:moveTo>
                    <a:pt x="12701" y="5549"/>
                  </a:moveTo>
                  <a:lnTo>
                    <a:pt x="9194" y="5549"/>
                  </a:lnTo>
                  <a:lnTo>
                    <a:pt x="9525" y="5676"/>
                  </a:lnTo>
                  <a:lnTo>
                    <a:pt x="9801" y="6003"/>
                  </a:lnTo>
                  <a:lnTo>
                    <a:pt x="10198" y="5943"/>
                  </a:lnTo>
                  <a:lnTo>
                    <a:pt x="12624" y="5943"/>
                  </a:lnTo>
                  <a:lnTo>
                    <a:pt x="12738" y="5676"/>
                  </a:lnTo>
                  <a:lnTo>
                    <a:pt x="12701" y="5549"/>
                  </a:lnTo>
                  <a:close/>
                </a:path>
                <a:path w="13334" h="6984">
                  <a:moveTo>
                    <a:pt x="546" y="0"/>
                  </a:moveTo>
                  <a:lnTo>
                    <a:pt x="0" y="800"/>
                  </a:lnTo>
                  <a:lnTo>
                    <a:pt x="355" y="1295"/>
                  </a:lnTo>
                  <a:lnTo>
                    <a:pt x="1079" y="1689"/>
                  </a:lnTo>
                  <a:lnTo>
                    <a:pt x="2019" y="2158"/>
                  </a:lnTo>
                  <a:lnTo>
                    <a:pt x="3073" y="2489"/>
                  </a:lnTo>
                  <a:lnTo>
                    <a:pt x="3454" y="3657"/>
                  </a:lnTo>
                  <a:lnTo>
                    <a:pt x="3759" y="4241"/>
                  </a:lnTo>
                  <a:lnTo>
                    <a:pt x="4711" y="4648"/>
                  </a:lnTo>
                  <a:lnTo>
                    <a:pt x="5626" y="5105"/>
                  </a:lnTo>
                  <a:lnTo>
                    <a:pt x="6705" y="5181"/>
                  </a:lnTo>
                  <a:lnTo>
                    <a:pt x="7658" y="5956"/>
                  </a:lnTo>
                  <a:lnTo>
                    <a:pt x="9194" y="5549"/>
                  </a:lnTo>
                  <a:lnTo>
                    <a:pt x="12701" y="5549"/>
                  </a:lnTo>
                  <a:lnTo>
                    <a:pt x="11808" y="5105"/>
                  </a:lnTo>
                  <a:lnTo>
                    <a:pt x="10007" y="4356"/>
                  </a:lnTo>
                  <a:lnTo>
                    <a:pt x="8597" y="4076"/>
                  </a:lnTo>
                  <a:lnTo>
                    <a:pt x="7315" y="3492"/>
                  </a:lnTo>
                  <a:lnTo>
                    <a:pt x="6197" y="2603"/>
                  </a:lnTo>
                  <a:lnTo>
                    <a:pt x="5168" y="2527"/>
                  </a:lnTo>
                  <a:lnTo>
                    <a:pt x="4457" y="2006"/>
                  </a:lnTo>
                  <a:lnTo>
                    <a:pt x="4013" y="1104"/>
                  </a:lnTo>
                  <a:lnTo>
                    <a:pt x="3479" y="1041"/>
                  </a:lnTo>
                  <a:lnTo>
                    <a:pt x="2425" y="850"/>
                  </a:lnTo>
                  <a:lnTo>
                    <a:pt x="1460" y="44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79" name="object 5779"/>
            <p:cNvSpPr/>
            <p:nvPr/>
          </p:nvSpPr>
          <p:spPr>
            <a:xfrm>
              <a:off x="12015203" y="696197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81" y="838"/>
                  </a:moveTo>
                  <a:lnTo>
                    <a:pt x="1727" y="533"/>
                  </a:lnTo>
                  <a:lnTo>
                    <a:pt x="1409" y="381"/>
                  </a:lnTo>
                  <a:lnTo>
                    <a:pt x="1028" y="444"/>
                  </a:lnTo>
                  <a:lnTo>
                    <a:pt x="749" y="114"/>
                  </a:lnTo>
                  <a:lnTo>
                    <a:pt x="406" y="0"/>
                  </a:lnTo>
                  <a:lnTo>
                    <a:pt x="0" y="101"/>
                  </a:lnTo>
                  <a:lnTo>
                    <a:pt x="355" y="215"/>
                  </a:lnTo>
                  <a:lnTo>
                    <a:pt x="685" y="342"/>
                  </a:lnTo>
                  <a:lnTo>
                    <a:pt x="1028" y="457"/>
                  </a:lnTo>
                  <a:lnTo>
                    <a:pt x="1358" y="584"/>
                  </a:lnTo>
                  <a:lnTo>
                    <a:pt x="1663" y="711"/>
                  </a:lnTo>
                  <a:lnTo>
                    <a:pt x="1981" y="838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0" name="object 5780"/>
            <p:cNvSpPr/>
            <p:nvPr/>
          </p:nvSpPr>
          <p:spPr>
            <a:xfrm>
              <a:off x="12001831" y="695141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0" y="0"/>
                  </a:moveTo>
                  <a:lnTo>
                    <a:pt x="330" y="736"/>
                  </a:lnTo>
                  <a:lnTo>
                    <a:pt x="698" y="1460"/>
                  </a:lnTo>
                  <a:lnTo>
                    <a:pt x="101" y="2222"/>
                  </a:lnTo>
                  <a:lnTo>
                    <a:pt x="215" y="2451"/>
                  </a:lnTo>
                  <a:lnTo>
                    <a:pt x="380" y="2895"/>
                  </a:lnTo>
                  <a:lnTo>
                    <a:pt x="1295" y="3136"/>
                  </a:lnTo>
                  <a:lnTo>
                    <a:pt x="1498" y="3949"/>
                  </a:lnTo>
                  <a:lnTo>
                    <a:pt x="1879" y="4660"/>
                  </a:lnTo>
                  <a:lnTo>
                    <a:pt x="2793" y="5118"/>
                  </a:lnTo>
                  <a:lnTo>
                    <a:pt x="4165" y="6045"/>
                  </a:lnTo>
                  <a:lnTo>
                    <a:pt x="4800" y="7785"/>
                  </a:lnTo>
                  <a:lnTo>
                    <a:pt x="6451" y="8369"/>
                  </a:lnTo>
                  <a:lnTo>
                    <a:pt x="7378" y="8864"/>
                  </a:lnTo>
                  <a:lnTo>
                    <a:pt x="8064" y="8661"/>
                  </a:lnTo>
                  <a:lnTo>
                    <a:pt x="7670" y="7492"/>
                  </a:lnTo>
                  <a:lnTo>
                    <a:pt x="6629" y="7162"/>
                  </a:lnTo>
                  <a:lnTo>
                    <a:pt x="5676" y="6692"/>
                  </a:lnTo>
                  <a:lnTo>
                    <a:pt x="4940" y="6299"/>
                  </a:lnTo>
                  <a:lnTo>
                    <a:pt x="4597" y="5803"/>
                  </a:lnTo>
                  <a:lnTo>
                    <a:pt x="5130" y="5003"/>
                  </a:lnTo>
                  <a:lnTo>
                    <a:pt x="3670" y="3086"/>
                  </a:lnTo>
                  <a:lnTo>
                    <a:pt x="1981" y="1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1" name="object 5781"/>
            <p:cNvSpPr/>
            <p:nvPr/>
          </p:nvSpPr>
          <p:spPr>
            <a:xfrm>
              <a:off x="11989493" y="687533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9575" y="0"/>
                  </a:moveTo>
                  <a:lnTo>
                    <a:pt x="8534" y="482"/>
                  </a:lnTo>
                  <a:lnTo>
                    <a:pt x="7708" y="1206"/>
                  </a:lnTo>
                  <a:lnTo>
                    <a:pt x="6883" y="4597"/>
                  </a:lnTo>
                  <a:lnTo>
                    <a:pt x="4889" y="5740"/>
                  </a:lnTo>
                  <a:lnTo>
                    <a:pt x="3708" y="7581"/>
                  </a:lnTo>
                  <a:lnTo>
                    <a:pt x="2997" y="6883"/>
                  </a:lnTo>
                  <a:lnTo>
                    <a:pt x="4241" y="5880"/>
                  </a:lnTo>
                  <a:lnTo>
                    <a:pt x="2959" y="5600"/>
                  </a:lnTo>
                  <a:lnTo>
                    <a:pt x="2793" y="5702"/>
                  </a:lnTo>
                  <a:lnTo>
                    <a:pt x="2387" y="5892"/>
                  </a:lnTo>
                  <a:lnTo>
                    <a:pt x="2425" y="6286"/>
                  </a:lnTo>
                  <a:lnTo>
                    <a:pt x="2285" y="6604"/>
                  </a:lnTo>
                  <a:lnTo>
                    <a:pt x="1943" y="6832"/>
                  </a:lnTo>
                  <a:lnTo>
                    <a:pt x="1904" y="7454"/>
                  </a:lnTo>
                  <a:lnTo>
                    <a:pt x="990" y="8128"/>
                  </a:lnTo>
                  <a:lnTo>
                    <a:pt x="596" y="9080"/>
                  </a:lnTo>
                  <a:lnTo>
                    <a:pt x="0" y="9944"/>
                  </a:lnTo>
                  <a:lnTo>
                    <a:pt x="38" y="10147"/>
                  </a:lnTo>
                  <a:lnTo>
                    <a:pt x="177" y="10604"/>
                  </a:lnTo>
                  <a:lnTo>
                    <a:pt x="1396" y="11226"/>
                  </a:lnTo>
                  <a:lnTo>
                    <a:pt x="406" y="11696"/>
                  </a:lnTo>
                  <a:lnTo>
                    <a:pt x="88" y="12230"/>
                  </a:lnTo>
                  <a:lnTo>
                    <a:pt x="825" y="12954"/>
                  </a:lnTo>
                  <a:lnTo>
                    <a:pt x="1498" y="13690"/>
                  </a:lnTo>
                  <a:lnTo>
                    <a:pt x="1790" y="14744"/>
                  </a:lnTo>
                  <a:lnTo>
                    <a:pt x="2451" y="14503"/>
                  </a:lnTo>
                  <a:lnTo>
                    <a:pt x="1930" y="12039"/>
                  </a:lnTo>
                  <a:lnTo>
                    <a:pt x="3924" y="12255"/>
                  </a:lnTo>
                  <a:lnTo>
                    <a:pt x="4635" y="11290"/>
                  </a:lnTo>
                  <a:lnTo>
                    <a:pt x="5232" y="10210"/>
                  </a:lnTo>
                  <a:lnTo>
                    <a:pt x="5841" y="9182"/>
                  </a:lnTo>
                  <a:lnTo>
                    <a:pt x="6591" y="6642"/>
                  </a:lnTo>
                  <a:lnTo>
                    <a:pt x="6908" y="6007"/>
                  </a:lnTo>
                  <a:lnTo>
                    <a:pt x="8902" y="2349"/>
                  </a:lnTo>
                  <a:lnTo>
                    <a:pt x="9842" y="698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2" name="object 5782"/>
            <p:cNvSpPr/>
            <p:nvPr/>
          </p:nvSpPr>
          <p:spPr>
            <a:xfrm>
              <a:off x="11989126" y="688593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190" y="215"/>
                  </a:lnTo>
                  <a:lnTo>
                    <a:pt x="0" y="317"/>
                  </a:lnTo>
                  <a:lnTo>
                    <a:pt x="101" y="711"/>
                  </a:lnTo>
                  <a:lnTo>
                    <a:pt x="152" y="939"/>
                  </a:lnTo>
                  <a:lnTo>
                    <a:pt x="241" y="1155"/>
                  </a:lnTo>
                  <a:lnTo>
                    <a:pt x="342" y="1384"/>
                  </a:lnTo>
                  <a:lnTo>
                    <a:pt x="457" y="1612"/>
                  </a:lnTo>
                  <a:lnTo>
                    <a:pt x="787" y="1092"/>
                  </a:lnTo>
                  <a:lnTo>
                    <a:pt x="1752" y="60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3" name="object 5783"/>
            <p:cNvSpPr/>
            <p:nvPr/>
          </p:nvSpPr>
          <p:spPr>
            <a:xfrm>
              <a:off x="12000943" y="69532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203"/>
                  </a:lnTo>
                  <a:lnTo>
                    <a:pt x="241" y="393"/>
                  </a:lnTo>
                  <a:lnTo>
                    <a:pt x="342" y="609"/>
                  </a:lnTo>
                  <a:lnTo>
                    <a:pt x="546" y="546"/>
                  </a:lnTo>
                  <a:lnTo>
                    <a:pt x="787" y="457"/>
                  </a:lnTo>
                  <a:lnTo>
                    <a:pt x="1016" y="368"/>
                  </a:lnTo>
                  <a:lnTo>
                    <a:pt x="660" y="254"/>
                  </a:lnTo>
                  <a:lnTo>
                    <a:pt x="342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4" name="object 5784"/>
            <p:cNvSpPr/>
            <p:nvPr/>
          </p:nvSpPr>
          <p:spPr>
            <a:xfrm>
              <a:off x="12095445" y="6895397"/>
              <a:ext cx="20955" cy="15240"/>
            </a:xfrm>
            <a:custGeom>
              <a:avLst/>
              <a:gdLst/>
              <a:ahLst/>
              <a:cxnLst/>
              <a:rect l="l" t="t" r="r" b="b"/>
              <a:pathLst>
                <a:path w="20954" h="15240">
                  <a:moveTo>
                    <a:pt x="19374" y="9458"/>
                  </a:moveTo>
                  <a:lnTo>
                    <a:pt x="19544" y="12204"/>
                  </a:lnTo>
                  <a:lnTo>
                    <a:pt x="19655" y="13144"/>
                  </a:lnTo>
                  <a:lnTo>
                    <a:pt x="20245" y="14046"/>
                  </a:lnTo>
                  <a:lnTo>
                    <a:pt x="20651" y="15062"/>
                  </a:lnTo>
                  <a:lnTo>
                    <a:pt x="20775" y="12496"/>
                  </a:lnTo>
                  <a:lnTo>
                    <a:pt x="20716" y="11493"/>
                  </a:lnTo>
                  <a:lnTo>
                    <a:pt x="19374" y="9458"/>
                  </a:lnTo>
                  <a:close/>
                </a:path>
                <a:path w="20954" h="15240">
                  <a:moveTo>
                    <a:pt x="14290" y="6108"/>
                  </a:moveTo>
                  <a:lnTo>
                    <a:pt x="7672" y="6108"/>
                  </a:lnTo>
                  <a:lnTo>
                    <a:pt x="8281" y="6388"/>
                  </a:lnTo>
                  <a:lnTo>
                    <a:pt x="8348" y="6604"/>
                  </a:lnTo>
                  <a:lnTo>
                    <a:pt x="7202" y="8407"/>
                  </a:lnTo>
                  <a:lnTo>
                    <a:pt x="9172" y="9410"/>
                  </a:lnTo>
                  <a:lnTo>
                    <a:pt x="9128" y="9855"/>
                  </a:lnTo>
                  <a:lnTo>
                    <a:pt x="8828" y="10883"/>
                  </a:lnTo>
                  <a:lnTo>
                    <a:pt x="9564" y="10998"/>
                  </a:lnTo>
                  <a:lnTo>
                    <a:pt x="9829" y="11493"/>
                  </a:lnTo>
                  <a:lnTo>
                    <a:pt x="10021" y="12204"/>
                  </a:lnTo>
                  <a:lnTo>
                    <a:pt x="10644" y="13144"/>
                  </a:lnTo>
                  <a:lnTo>
                    <a:pt x="11406" y="13093"/>
                  </a:lnTo>
                  <a:lnTo>
                    <a:pt x="11774" y="13042"/>
                  </a:lnTo>
                  <a:lnTo>
                    <a:pt x="12320" y="12496"/>
                  </a:lnTo>
                  <a:lnTo>
                    <a:pt x="12207" y="11493"/>
                  </a:lnTo>
                  <a:lnTo>
                    <a:pt x="12303" y="10807"/>
                  </a:lnTo>
                  <a:lnTo>
                    <a:pt x="12722" y="9918"/>
                  </a:lnTo>
                  <a:lnTo>
                    <a:pt x="13654" y="8305"/>
                  </a:lnTo>
                  <a:lnTo>
                    <a:pt x="18729" y="8305"/>
                  </a:lnTo>
                  <a:lnTo>
                    <a:pt x="18352" y="7467"/>
                  </a:lnTo>
                  <a:lnTo>
                    <a:pt x="14174" y="7467"/>
                  </a:lnTo>
                  <a:lnTo>
                    <a:pt x="14290" y="6108"/>
                  </a:lnTo>
                  <a:close/>
                </a:path>
                <a:path w="20954" h="15240">
                  <a:moveTo>
                    <a:pt x="7074" y="9118"/>
                  </a:moveTo>
                  <a:lnTo>
                    <a:pt x="3062" y="9118"/>
                  </a:lnTo>
                  <a:lnTo>
                    <a:pt x="3659" y="9690"/>
                  </a:lnTo>
                  <a:lnTo>
                    <a:pt x="3913" y="10363"/>
                  </a:lnTo>
                  <a:lnTo>
                    <a:pt x="4865" y="10807"/>
                  </a:lnTo>
                  <a:lnTo>
                    <a:pt x="5145" y="11493"/>
                  </a:lnTo>
                  <a:lnTo>
                    <a:pt x="5970" y="10210"/>
                  </a:lnTo>
                  <a:lnTo>
                    <a:pt x="7074" y="9118"/>
                  </a:lnTo>
                  <a:close/>
                </a:path>
                <a:path w="20954" h="15240">
                  <a:moveTo>
                    <a:pt x="19356" y="9156"/>
                  </a:moveTo>
                  <a:lnTo>
                    <a:pt x="19374" y="9458"/>
                  </a:lnTo>
                  <a:lnTo>
                    <a:pt x="19356" y="9156"/>
                  </a:lnTo>
                  <a:close/>
                </a:path>
                <a:path w="20954" h="15240">
                  <a:moveTo>
                    <a:pt x="18729" y="8305"/>
                  </a:moveTo>
                  <a:lnTo>
                    <a:pt x="13654" y="8305"/>
                  </a:lnTo>
                  <a:lnTo>
                    <a:pt x="16854" y="9410"/>
                  </a:lnTo>
                  <a:lnTo>
                    <a:pt x="19187" y="9173"/>
                  </a:lnTo>
                  <a:lnTo>
                    <a:pt x="18983" y="8864"/>
                  </a:lnTo>
                  <a:lnTo>
                    <a:pt x="18729" y="8305"/>
                  </a:lnTo>
                  <a:close/>
                </a:path>
                <a:path w="20954" h="15240">
                  <a:moveTo>
                    <a:pt x="6343" y="7607"/>
                  </a:moveTo>
                  <a:lnTo>
                    <a:pt x="1068" y="7607"/>
                  </a:lnTo>
                  <a:lnTo>
                    <a:pt x="2071" y="9245"/>
                  </a:lnTo>
                  <a:lnTo>
                    <a:pt x="3062" y="9118"/>
                  </a:lnTo>
                  <a:lnTo>
                    <a:pt x="7074" y="9118"/>
                  </a:lnTo>
                  <a:lnTo>
                    <a:pt x="7010" y="8851"/>
                  </a:lnTo>
                  <a:lnTo>
                    <a:pt x="6343" y="7607"/>
                  </a:lnTo>
                  <a:close/>
                </a:path>
                <a:path w="20954" h="15240">
                  <a:moveTo>
                    <a:pt x="1004" y="6756"/>
                  </a:moveTo>
                  <a:lnTo>
                    <a:pt x="420" y="6997"/>
                  </a:lnTo>
                  <a:lnTo>
                    <a:pt x="0" y="7289"/>
                  </a:lnTo>
                  <a:lnTo>
                    <a:pt x="0" y="8305"/>
                  </a:lnTo>
                  <a:lnTo>
                    <a:pt x="141" y="8661"/>
                  </a:lnTo>
                  <a:lnTo>
                    <a:pt x="598" y="8305"/>
                  </a:lnTo>
                  <a:lnTo>
                    <a:pt x="1068" y="7607"/>
                  </a:lnTo>
                  <a:lnTo>
                    <a:pt x="6343" y="7607"/>
                  </a:lnTo>
                  <a:lnTo>
                    <a:pt x="6129" y="7200"/>
                  </a:lnTo>
                  <a:lnTo>
                    <a:pt x="3100" y="7200"/>
                  </a:lnTo>
                  <a:lnTo>
                    <a:pt x="2503" y="6997"/>
                  </a:lnTo>
                  <a:lnTo>
                    <a:pt x="2071" y="6870"/>
                  </a:lnTo>
                  <a:lnTo>
                    <a:pt x="1004" y="6756"/>
                  </a:lnTo>
                  <a:close/>
                </a:path>
                <a:path w="20954" h="15240">
                  <a:moveTo>
                    <a:pt x="17425" y="5448"/>
                  </a:moveTo>
                  <a:lnTo>
                    <a:pt x="16765" y="5638"/>
                  </a:lnTo>
                  <a:lnTo>
                    <a:pt x="16308" y="5702"/>
                  </a:lnTo>
                  <a:lnTo>
                    <a:pt x="15992" y="6604"/>
                  </a:lnTo>
                  <a:lnTo>
                    <a:pt x="15877" y="6756"/>
                  </a:lnTo>
                  <a:lnTo>
                    <a:pt x="15053" y="7162"/>
                  </a:lnTo>
                  <a:lnTo>
                    <a:pt x="14174" y="7467"/>
                  </a:lnTo>
                  <a:lnTo>
                    <a:pt x="18352" y="7467"/>
                  </a:lnTo>
                  <a:lnTo>
                    <a:pt x="17425" y="5448"/>
                  </a:lnTo>
                  <a:close/>
                </a:path>
                <a:path w="20954" h="15240">
                  <a:moveTo>
                    <a:pt x="5932" y="6807"/>
                  </a:moveTo>
                  <a:lnTo>
                    <a:pt x="3163" y="6807"/>
                  </a:lnTo>
                  <a:lnTo>
                    <a:pt x="3379" y="6845"/>
                  </a:lnTo>
                  <a:lnTo>
                    <a:pt x="3113" y="6896"/>
                  </a:lnTo>
                  <a:lnTo>
                    <a:pt x="3570" y="6959"/>
                  </a:lnTo>
                  <a:lnTo>
                    <a:pt x="3544" y="7150"/>
                  </a:lnTo>
                  <a:lnTo>
                    <a:pt x="3316" y="7162"/>
                  </a:lnTo>
                  <a:lnTo>
                    <a:pt x="3100" y="7200"/>
                  </a:lnTo>
                  <a:lnTo>
                    <a:pt x="6129" y="7200"/>
                  </a:lnTo>
                  <a:lnTo>
                    <a:pt x="5932" y="6807"/>
                  </a:lnTo>
                  <a:close/>
                </a:path>
                <a:path w="20954" h="15240">
                  <a:moveTo>
                    <a:pt x="3043" y="6814"/>
                  </a:moveTo>
                  <a:lnTo>
                    <a:pt x="2528" y="6845"/>
                  </a:lnTo>
                  <a:lnTo>
                    <a:pt x="3113" y="6896"/>
                  </a:lnTo>
                  <a:close/>
                </a:path>
                <a:path w="20954" h="15240">
                  <a:moveTo>
                    <a:pt x="5665" y="939"/>
                  </a:moveTo>
                  <a:lnTo>
                    <a:pt x="5068" y="4914"/>
                  </a:lnTo>
                  <a:lnTo>
                    <a:pt x="3608" y="5054"/>
                  </a:lnTo>
                  <a:lnTo>
                    <a:pt x="2795" y="5295"/>
                  </a:lnTo>
                  <a:lnTo>
                    <a:pt x="2745" y="6464"/>
                  </a:lnTo>
                  <a:lnTo>
                    <a:pt x="3043" y="6814"/>
                  </a:lnTo>
                  <a:lnTo>
                    <a:pt x="5932" y="6807"/>
                  </a:lnTo>
                  <a:lnTo>
                    <a:pt x="5830" y="6604"/>
                  </a:lnTo>
                  <a:lnTo>
                    <a:pt x="6567" y="6235"/>
                  </a:lnTo>
                  <a:lnTo>
                    <a:pt x="7672" y="6108"/>
                  </a:lnTo>
                  <a:lnTo>
                    <a:pt x="14290" y="6108"/>
                  </a:lnTo>
                  <a:lnTo>
                    <a:pt x="14305" y="5054"/>
                  </a:lnTo>
                  <a:lnTo>
                    <a:pt x="14138" y="4965"/>
                  </a:lnTo>
                  <a:lnTo>
                    <a:pt x="8967" y="4965"/>
                  </a:lnTo>
                  <a:lnTo>
                    <a:pt x="8400" y="4394"/>
                  </a:lnTo>
                  <a:lnTo>
                    <a:pt x="6897" y="3492"/>
                  </a:lnTo>
                  <a:lnTo>
                    <a:pt x="5665" y="939"/>
                  </a:lnTo>
                  <a:close/>
                </a:path>
                <a:path w="20954" h="15240">
                  <a:moveTo>
                    <a:pt x="12460" y="0"/>
                  </a:moveTo>
                  <a:lnTo>
                    <a:pt x="12066" y="1066"/>
                  </a:lnTo>
                  <a:lnTo>
                    <a:pt x="8713" y="1612"/>
                  </a:lnTo>
                  <a:lnTo>
                    <a:pt x="9577" y="4394"/>
                  </a:lnTo>
                  <a:lnTo>
                    <a:pt x="8967" y="4965"/>
                  </a:lnTo>
                  <a:lnTo>
                    <a:pt x="14138" y="4965"/>
                  </a:lnTo>
                  <a:lnTo>
                    <a:pt x="10923" y="3263"/>
                  </a:lnTo>
                  <a:lnTo>
                    <a:pt x="13514" y="850"/>
                  </a:lnTo>
                  <a:lnTo>
                    <a:pt x="12460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5" name="object 5785"/>
            <p:cNvSpPr/>
            <p:nvPr/>
          </p:nvSpPr>
          <p:spPr>
            <a:xfrm>
              <a:off x="12095677" y="6886837"/>
              <a:ext cx="17145" cy="16510"/>
            </a:xfrm>
            <a:custGeom>
              <a:avLst/>
              <a:gdLst/>
              <a:ahLst/>
              <a:cxnLst/>
              <a:rect l="l" t="t" r="r" b="b"/>
              <a:pathLst>
                <a:path w="17145" h="16509">
                  <a:moveTo>
                    <a:pt x="15212" y="8559"/>
                  </a:moveTo>
                  <a:lnTo>
                    <a:pt x="12227" y="8559"/>
                  </a:lnTo>
                  <a:lnTo>
                    <a:pt x="13282" y="9410"/>
                  </a:lnTo>
                  <a:lnTo>
                    <a:pt x="10691" y="11823"/>
                  </a:lnTo>
                  <a:lnTo>
                    <a:pt x="14073" y="13614"/>
                  </a:lnTo>
                  <a:lnTo>
                    <a:pt x="14128" y="13855"/>
                  </a:lnTo>
                  <a:lnTo>
                    <a:pt x="13942" y="16027"/>
                  </a:lnTo>
                  <a:lnTo>
                    <a:pt x="14894" y="15697"/>
                  </a:lnTo>
                  <a:lnTo>
                    <a:pt x="15720" y="15278"/>
                  </a:lnTo>
                  <a:lnTo>
                    <a:pt x="16076" y="14262"/>
                  </a:lnTo>
                  <a:lnTo>
                    <a:pt x="14560" y="13614"/>
                  </a:lnTo>
                  <a:lnTo>
                    <a:pt x="14505" y="13474"/>
                  </a:lnTo>
                  <a:lnTo>
                    <a:pt x="15441" y="12712"/>
                  </a:lnTo>
                  <a:lnTo>
                    <a:pt x="16025" y="11823"/>
                  </a:lnTo>
                  <a:lnTo>
                    <a:pt x="16364" y="11226"/>
                  </a:lnTo>
                  <a:lnTo>
                    <a:pt x="12926" y="11226"/>
                  </a:lnTo>
                  <a:lnTo>
                    <a:pt x="15796" y="8877"/>
                  </a:lnTo>
                  <a:lnTo>
                    <a:pt x="15212" y="8559"/>
                  </a:lnTo>
                  <a:close/>
                </a:path>
                <a:path w="17145" h="16509">
                  <a:moveTo>
                    <a:pt x="1115" y="9474"/>
                  </a:moveTo>
                  <a:lnTo>
                    <a:pt x="85" y="10706"/>
                  </a:lnTo>
                  <a:lnTo>
                    <a:pt x="0" y="11226"/>
                  </a:lnTo>
                  <a:lnTo>
                    <a:pt x="416" y="12318"/>
                  </a:lnTo>
                  <a:lnTo>
                    <a:pt x="2563" y="13855"/>
                  </a:lnTo>
                  <a:lnTo>
                    <a:pt x="3376" y="13614"/>
                  </a:lnTo>
                  <a:lnTo>
                    <a:pt x="4836" y="13474"/>
                  </a:lnTo>
                  <a:lnTo>
                    <a:pt x="5279" y="10528"/>
                  </a:lnTo>
                  <a:lnTo>
                    <a:pt x="4957" y="10515"/>
                  </a:lnTo>
                  <a:lnTo>
                    <a:pt x="4803" y="10413"/>
                  </a:lnTo>
                  <a:lnTo>
                    <a:pt x="2812" y="10404"/>
                  </a:lnTo>
                  <a:lnTo>
                    <a:pt x="1115" y="9474"/>
                  </a:lnTo>
                  <a:close/>
                </a:path>
                <a:path w="17145" h="16509">
                  <a:moveTo>
                    <a:pt x="8024" y="0"/>
                  </a:moveTo>
                  <a:lnTo>
                    <a:pt x="7478" y="215"/>
                  </a:lnTo>
                  <a:lnTo>
                    <a:pt x="7732" y="647"/>
                  </a:lnTo>
                  <a:lnTo>
                    <a:pt x="7909" y="876"/>
                  </a:lnTo>
                  <a:lnTo>
                    <a:pt x="10170" y="4419"/>
                  </a:lnTo>
                  <a:lnTo>
                    <a:pt x="7567" y="7010"/>
                  </a:lnTo>
                  <a:lnTo>
                    <a:pt x="6043" y="10058"/>
                  </a:lnTo>
                  <a:lnTo>
                    <a:pt x="5923" y="10515"/>
                  </a:lnTo>
                  <a:lnTo>
                    <a:pt x="6665" y="12052"/>
                  </a:lnTo>
                  <a:lnTo>
                    <a:pt x="8189" y="12966"/>
                  </a:lnTo>
                  <a:lnTo>
                    <a:pt x="8735" y="13525"/>
                  </a:lnTo>
                  <a:lnTo>
                    <a:pt x="9331" y="12966"/>
                  </a:lnTo>
                  <a:lnTo>
                    <a:pt x="8481" y="10172"/>
                  </a:lnTo>
                  <a:lnTo>
                    <a:pt x="11834" y="9626"/>
                  </a:lnTo>
                  <a:lnTo>
                    <a:pt x="12227" y="8559"/>
                  </a:lnTo>
                  <a:lnTo>
                    <a:pt x="15212" y="8559"/>
                  </a:lnTo>
                  <a:lnTo>
                    <a:pt x="14285" y="7543"/>
                  </a:lnTo>
                  <a:lnTo>
                    <a:pt x="14538" y="7010"/>
                  </a:lnTo>
                  <a:lnTo>
                    <a:pt x="14615" y="6159"/>
                  </a:lnTo>
                  <a:lnTo>
                    <a:pt x="14044" y="5029"/>
                  </a:lnTo>
                  <a:lnTo>
                    <a:pt x="12946" y="4305"/>
                  </a:lnTo>
                  <a:lnTo>
                    <a:pt x="11719" y="4305"/>
                  </a:lnTo>
                  <a:lnTo>
                    <a:pt x="10297" y="3619"/>
                  </a:lnTo>
                  <a:lnTo>
                    <a:pt x="9929" y="3174"/>
                  </a:lnTo>
                  <a:lnTo>
                    <a:pt x="9360" y="876"/>
                  </a:lnTo>
                  <a:lnTo>
                    <a:pt x="8024" y="0"/>
                  </a:lnTo>
                  <a:close/>
                </a:path>
                <a:path w="17145" h="16509">
                  <a:moveTo>
                    <a:pt x="16660" y="10706"/>
                  </a:moveTo>
                  <a:lnTo>
                    <a:pt x="12926" y="11226"/>
                  </a:lnTo>
                  <a:lnTo>
                    <a:pt x="16364" y="11226"/>
                  </a:lnTo>
                  <a:lnTo>
                    <a:pt x="16660" y="10706"/>
                  </a:lnTo>
                  <a:close/>
                </a:path>
                <a:path w="17145" h="16509">
                  <a:moveTo>
                    <a:pt x="5433" y="9499"/>
                  </a:moveTo>
                  <a:lnTo>
                    <a:pt x="5279" y="10523"/>
                  </a:lnTo>
                  <a:lnTo>
                    <a:pt x="5814" y="10515"/>
                  </a:lnTo>
                  <a:lnTo>
                    <a:pt x="5703" y="10058"/>
                  </a:lnTo>
                  <a:lnTo>
                    <a:pt x="5433" y="9499"/>
                  </a:lnTo>
                  <a:close/>
                </a:path>
                <a:path w="17145" h="16509">
                  <a:moveTo>
                    <a:pt x="4265" y="10058"/>
                  </a:moveTo>
                  <a:lnTo>
                    <a:pt x="2829" y="10413"/>
                  </a:lnTo>
                  <a:lnTo>
                    <a:pt x="4803" y="10413"/>
                  </a:lnTo>
                  <a:lnTo>
                    <a:pt x="4265" y="10058"/>
                  </a:lnTo>
                  <a:close/>
                </a:path>
                <a:path w="17145" h="16509">
                  <a:moveTo>
                    <a:pt x="12596" y="2971"/>
                  </a:moveTo>
                  <a:lnTo>
                    <a:pt x="12062" y="3365"/>
                  </a:lnTo>
                  <a:lnTo>
                    <a:pt x="11719" y="4305"/>
                  </a:lnTo>
                  <a:lnTo>
                    <a:pt x="12946" y="4305"/>
                  </a:lnTo>
                  <a:lnTo>
                    <a:pt x="12596" y="2971"/>
                  </a:lnTo>
                  <a:close/>
                </a:path>
                <a:path w="17145" h="16509">
                  <a:moveTo>
                    <a:pt x="9345" y="812"/>
                  </a:move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6" name="object 5786"/>
            <p:cNvSpPr/>
            <p:nvPr/>
          </p:nvSpPr>
          <p:spPr>
            <a:xfrm>
              <a:off x="12092750" y="6870421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5" h="22859">
                  <a:moveTo>
                    <a:pt x="8373" y="3632"/>
                  </a:moveTo>
                  <a:lnTo>
                    <a:pt x="5880" y="3632"/>
                  </a:lnTo>
                  <a:lnTo>
                    <a:pt x="6453" y="4825"/>
                  </a:lnTo>
                  <a:lnTo>
                    <a:pt x="6534" y="5092"/>
                  </a:lnTo>
                  <a:lnTo>
                    <a:pt x="6705" y="5981"/>
                  </a:lnTo>
                  <a:lnTo>
                    <a:pt x="10642" y="7619"/>
                  </a:lnTo>
                  <a:lnTo>
                    <a:pt x="12572" y="14312"/>
                  </a:lnTo>
                  <a:lnTo>
                    <a:pt x="12636" y="16040"/>
                  </a:lnTo>
                  <a:lnTo>
                    <a:pt x="14514" y="17132"/>
                  </a:lnTo>
                  <a:lnTo>
                    <a:pt x="15074" y="17437"/>
                  </a:lnTo>
                  <a:lnTo>
                    <a:pt x="15189" y="18618"/>
                  </a:lnTo>
                  <a:lnTo>
                    <a:pt x="15532" y="19392"/>
                  </a:lnTo>
                  <a:lnTo>
                    <a:pt x="15824" y="20688"/>
                  </a:lnTo>
                  <a:lnTo>
                    <a:pt x="16979" y="21462"/>
                  </a:lnTo>
                  <a:lnTo>
                    <a:pt x="17538" y="22580"/>
                  </a:lnTo>
                  <a:lnTo>
                    <a:pt x="18199" y="22326"/>
                  </a:lnTo>
                  <a:lnTo>
                    <a:pt x="17856" y="20599"/>
                  </a:lnTo>
                  <a:lnTo>
                    <a:pt x="16357" y="19519"/>
                  </a:lnTo>
                  <a:lnTo>
                    <a:pt x="14033" y="13284"/>
                  </a:lnTo>
                  <a:lnTo>
                    <a:pt x="8373" y="3632"/>
                  </a:lnTo>
                  <a:close/>
                </a:path>
                <a:path w="18415" h="22859">
                  <a:moveTo>
                    <a:pt x="0" y="927"/>
                  </a:moveTo>
                  <a:lnTo>
                    <a:pt x="304" y="1777"/>
                  </a:lnTo>
                  <a:lnTo>
                    <a:pt x="406" y="2336"/>
                  </a:lnTo>
                  <a:lnTo>
                    <a:pt x="190" y="3149"/>
                  </a:lnTo>
                  <a:lnTo>
                    <a:pt x="1854" y="5092"/>
                  </a:lnTo>
                  <a:lnTo>
                    <a:pt x="1941" y="6845"/>
                  </a:lnTo>
                  <a:lnTo>
                    <a:pt x="2037" y="7924"/>
                  </a:lnTo>
                  <a:lnTo>
                    <a:pt x="3975" y="9626"/>
                  </a:lnTo>
                  <a:lnTo>
                    <a:pt x="5054" y="9944"/>
                  </a:lnTo>
                  <a:lnTo>
                    <a:pt x="5245" y="10845"/>
                  </a:lnTo>
                  <a:lnTo>
                    <a:pt x="5410" y="11772"/>
                  </a:lnTo>
                  <a:lnTo>
                    <a:pt x="5626" y="12115"/>
                  </a:lnTo>
                  <a:lnTo>
                    <a:pt x="5981" y="12788"/>
                  </a:lnTo>
                  <a:lnTo>
                    <a:pt x="7023" y="13068"/>
                  </a:lnTo>
                  <a:lnTo>
                    <a:pt x="7307" y="14312"/>
                  </a:lnTo>
                  <a:lnTo>
                    <a:pt x="7429" y="15074"/>
                  </a:lnTo>
                  <a:lnTo>
                    <a:pt x="8693" y="18082"/>
                  </a:lnTo>
                  <a:lnTo>
                    <a:pt x="9436" y="17830"/>
                  </a:lnTo>
                  <a:lnTo>
                    <a:pt x="9702" y="14643"/>
                  </a:lnTo>
                  <a:lnTo>
                    <a:pt x="8483" y="12115"/>
                  </a:lnTo>
                  <a:lnTo>
                    <a:pt x="4686" y="8775"/>
                  </a:lnTo>
                  <a:lnTo>
                    <a:pt x="5507" y="8432"/>
                  </a:lnTo>
                  <a:lnTo>
                    <a:pt x="4241" y="8432"/>
                  </a:lnTo>
                  <a:lnTo>
                    <a:pt x="3606" y="4825"/>
                  </a:lnTo>
                  <a:lnTo>
                    <a:pt x="5575" y="4825"/>
                  </a:lnTo>
                  <a:lnTo>
                    <a:pt x="5880" y="3632"/>
                  </a:lnTo>
                  <a:lnTo>
                    <a:pt x="8373" y="3632"/>
                  </a:lnTo>
                  <a:lnTo>
                    <a:pt x="8040" y="2336"/>
                  </a:lnTo>
                  <a:lnTo>
                    <a:pt x="4876" y="2336"/>
                  </a:lnTo>
                  <a:lnTo>
                    <a:pt x="4712" y="2235"/>
                  </a:lnTo>
                  <a:lnTo>
                    <a:pt x="2476" y="2235"/>
                  </a:lnTo>
                  <a:lnTo>
                    <a:pt x="1841" y="1638"/>
                  </a:lnTo>
                  <a:lnTo>
                    <a:pt x="0" y="927"/>
                  </a:lnTo>
                  <a:close/>
                </a:path>
                <a:path w="18415" h="22859">
                  <a:moveTo>
                    <a:pt x="6032" y="6845"/>
                  </a:moveTo>
                  <a:lnTo>
                    <a:pt x="4241" y="8432"/>
                  </a:lnTo>
                  <a:lnTo>
                    <a:pt x="5507" y="8432"/>
                  </a:lnTo>
                  <a:lnTo>
                    <a:pt x="5841" y="8293"/>
                  </a:lnTo>
                  <a:lnTo>
                    <a:pt x="7099" y="7924"/>
                  </a:lnTo>
                  <a:lnTo>
                    <a:pt x="6032" y="6845"/>
                  </a:lnTo>
                  <a:close/>
                </a:path>
                <a:path w="18415" h="22859">
                  <a:moveTo>
                    <a:pt x="5575" y="4825"/>
                  </a:moveTo>
                  <a:lnTo>
                    <a:pt x="3606" y="4825"/>
                  </a:lnTo>
                  <a:lnTo>
                    <a:pt x="5549" y="4927"/>
                  </a:lnTo>
                  <a:close/>
                </a:path>
                <a:path w="18415" h="22859">
                  <a:moveTo>
                    <a:pt x="6591" y="0"/>
                  </a:moveTo>
                  <a:lnTo>
                    <a:pt x="5397" y="266"/>
                  </a:lnTo>
                  <a:lnTo>
                    <a:pt x="4876" y="2336"/>
                  </a:lnTo>
                  <a:lnTo>
                    <a:pt x="8040" y="2336"/>
                  </a:lnTo>
                  <a:lnTo>
                    <a:pt x="7746" y="1130"/>
                  </a:lnTo>
                  <a:lnTo>
                    <a:pt x="7137" y="990"/>
                  </a:lnTo>
                  <a:lnTo>
                    <a:pt x="6832" y="533"/>
                  </a:lnTo>
                  <a:lnTo>
                    <a:pt x="6591" y="0"/>
                  </a:lnTo>
                  <a:close/>
                </a:path>
                <a:path w="18415" h="22859">
                  <a:moveTo>
                    <a:pt x="3174" y="1282"/>
                  </a:moveTo>
                  <a:lnTo>
                    <a:pt x="2476" y="2235"/>
                  </a:lnTo>
                  <a:lnTo>
                    <a:pt x="4712" y="2235"/>
                  </a:lnTo>
                  <a:lnTo>
                    <a:pt x="3174" y="1282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7" name="object 5787"/>
            <p:cNvSpPr/>
            <p:nvPr/>
          </p:nvSpPr>
          <p:spPr>
            <a:xfrm>
              <a:off x="12107563" y="6903708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1536" y="0"/>
                  </a:moveTo>
                  <a:lnTo>
                    <a:pt x="635" y="1549"/>
                  </a:lnTo>
                  <a:lnTo>
                    <a:pt x="0" y="2895"/>
                  </a:lnTo>
                  <a:lnTo>
                    <a:pt x="914" y="2489"/>
                  </a:lnTo>
                  <a:lnTo>
                    <a:pt x="1562" y="3060"/>
                  </a:lnTo>
                  <a:lnTo>
                    <a:pt x="850" y="5600"/>
                  </a:lnTo>
                  <a:lnTo>
                    <a:pt x="2260" y="6692"/>
                  </a:lnTo>
                  <a:lnTo>
                    <a:pt x="2755" y="8140"/>
                  </a:lnTo>
                  <a:lnTo>
                    <a:pt x="4114" y="7632"/>
                  </a:lnTo>
                  <a:lnTo>
                    <a:pt x="4546" y="5803"/>
                  </a:lnTo>
                  <a:lnTo>
                    <a:pt x="4038" y="3835"/>
                  </a:lnTo>
                  <a:lnTo>
                    <a:pt x="4851" y="1460"/>
                  </a:lnTo>
                  <a:lnTo>
                    <a:pt x="6540" y="4038"/>
                  </a:lnTo>
                  <a:lnTo>
                    <a:pt x="4495" y="6540"/>
                  </a:lnTo>
                  <a:lnTo>
                    <a:pt x="6019" y="8458"/>
                  </a:lnTo>
                  <a:lnTo>
                    <a:pt x="6337" y="9385"/>
                  </a:lnTo>
                  <a:lnTo>
                    <a:pt x="6045" y="10007"/>
                  </a:lnTo>
                  <a:lnTo>
                    <a:pt x="5168" y="10375"/>
                  </a:lnTo>
                  <a:lnTo>
                    <a:pt x="6883" y="11404"/>
                  </a:lnTo>
                  <a:lnTo>
                    <a:pt x="7010" y="13296"/>
                  </a:lnTo>
                  <a:lnTo>
                    <a:pt x="7683" y="14909"/>
                  </a:lnTo>
                  <a:lnTo>
                    <a:pt x="9715" y="14135"/>
                  </a:lnTo>
                  <a:lnTo>
                    <a:pt x="8356" y="11836"/>
                  </a:lnTo>
                  <a:lnTo>
                    <a:pt x="8686" y="9245"/>
                  </a:lnTo>
                  <a:lnTo>
                    <a:pt x="8534" y="6756"/>
                  </a:lnTo>
                  <a:lnTo>
                    <a:pt x="8140" y="5740"/>
                  </a:lnTo>
                  <a:lnTo>
                    <a:pt x="7467" y="4737"/>
                  </a:lnTo>
                  <a:lnTo>
                    <a:pt x="7238" y="850"/>
                  </a:lnTo>
                  <a:lnTo>
                    <a:pt x="4737" y="1104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8" name="object 5788"/>
            <p:cNvSpPr/>
            <p:nvPr/>
          </p:nvSpPr>
          <p:spPr>
            <a:xfrm>
              <a:off x="12108514" y="691528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3098" y="0"/>
                  </a:moveTo>
                  <a:lnTo>
                    <a:pt x="3048" y="889"/>
                  </a:lnTo>
                  <a:lnTo>
                    <a:pt x="2844" y="1905"/>
                  </a:lnTo>
                  <a:lnTo>
                    <a:pt x="0" y="3606"/>
                  </a:lnTo>
                  <a:lnTo>
                    <a:pt x="1524" y="4673"/>
                  </a:lnTo>
                  <a:lnTo>
                    <a:pt x="2171" y="5854"/>
                  </a:lnTo>
                  <a:lnTo>
                    <a:pt x="3492" y="6045"/>
                  </a:lnTo>
                  <a:lnTo>
                    <a:pt x="4775" y="6756"/>
                  </a:lnTo>
                  <a:lnTo>
                    <a:pt x="6121" y="5943"/>
                  </a:lnTo>
                  <a:lnTo>
                    <a:pt x="6807" y="5664"/>
                  </a:lnTo>
                  <a:lnTo>
                    <a:pt x="6997" y="4749"/>
                  </a:lnTo>
                  <a:lnTo>
                    <a:pt x="7708" y="5257"/>
                  </a:lnTo>
                  <a:lnTo>
                    <a:pt x="8204" y="5168"/>
                  </a:lnTo>
                  <a:lnTo>
                    <a:pt x="8356" y="3505"/>
                  </a:lnTo>
                  <a:lnTo>
                    <a:pt x="7797" y="3708"/>
                  </a:lnTo>
                  <a:lnTo>
                    <a:pt x="7226" y="3771"/>
                  </a:lnTo>
                  <a:lnTo>
                    <a:pt x="6718" y="3340"/>
                  </a:lnTo>
                  <a:lnTo>
                    <a:pt x="6477" y="3606"/>
                  </a:lnTo>
                  <a:lnTo>
                    <a:pt x="6248" y="3898"/>
                  </a:lnTo>
                  <a:lnTo>
                    <a:pt x="5473" y="4559"/>
                  </a:lnTo>
                  <a:lnTo>
                    <a:pt x="5143" y="5448"/>
                  </a:lnTo>
                  <a:lnTo>
                    <a:pt x="3505" y="4559"/>
                  </a:lnTo>
                  <a:lnTo>
                    <a:pt x="3492" y="3937"/>
                  </a:lnTo>
                  <a:lnTo>
                    <a:pt x="3771" y="2057"/>
                  </a:lnTo>
                  <a:lnTo>
                    <a:pt x="4762" y="76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89" name="object 5789"/>
            <p:cNvSpPr/>
            <p:nvPr/>
          </p:nvSpPr>
          <p:spPr>
            <a:xfrm>
              <a:off x="12116431" y="691972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1790" y="0"/>
                  </a:moveTo>
                  <a:lnTo>
                    <a:pt x="1054" y="457"/>
                  </a:lnTo>
                  <a:lnTo>
                    <a:pt x="292" y="711"/>
                  </a:lnTo>
                  <a:lnTo>
                    <a:pt x="419" y="2044"/>
                  </a:lnTo>
                  <a:lnTo>
                    <a:pt x="723" y="3352"/>
                  </a:lnTo>
                  <a:lnTo>
                    <a:pt x="203" y="4660"/>
                  </a:lnTo>
                  <a:lnTo>
                    <a:pt x="88" y="5753"/>
                  </a:lnTo>
                  <a:lnTo>
                    <a:pt x="0" y="6299"/>
                  </a:lnTo>
                  <a:lnTo>
                    <a:pt x="368" y="6451"/>
                  </a:lnTo>
                  <a:lnTo>
                    <a:pt x="749" y="6591"/>
                  </a:lnTo>
                  <a:lnTo>
                    <a:pt x="1117" y="6743"/>
                  </a:lnTo>
                  <a:lnTo>
                    <a:pt x="2070" y="6286"/>
                  </a:lnTo>
                  <a:lnTo>
                    <a:pt x="1892" y="5232"/>
                  </a:lnTo>
                  <a:lnTo>
                    <a:pt x="2298" y="4495"/>
                  </a:lnTo>
                  <a:lnTo>
                    <a:pt x="2603" y="54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0" name="object 5790"/>
            <p:cNvSpPr/>
            <p:nvPr/>
          </p:nvSpPr>
          <p:spPr>
            <a:xfrm>
              <a:off x="12110084" y="68987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562" y="0"/>
                  </a:moveTo>
                  <a:lnTo>
                    <a:pt x="1041" y="800"/>
                  </a:lnTo>
                  <a:lnTo>
                    <a:pt x="0" y="1638"/>
                  </a:lnTo>
                  <a:lnTo>
                    <a:pt x="1650" y="2336"/>
                  </a:lnTo>
                  <a:lnTo>
                    <a:pt x="1701" y="1549"/>
                  </a:lnTo>
                  <a:lnTo>
                    <a:pt x="1904" y="77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E33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1" name="object 5791"/>
            <p:cNvSpPr/>
            <p:nvPr/>
          </p:nvSpPr>
          <p:spPr>
            <a:xfrm>
              <a:off x="12115233" y="691783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44" y="0"/>
                  </a:moveTo>
                  <a:lnTo>
                    <a:pt x="1371" y="266"/>
                  </a:lnTo>
                  <a:lnTo>
                    <a:pt x="685" y="546"/>
                  </a:lnTo>
                  <a:lnTo>
                    <a:pt x="0" y="787"/>
                  </a:lnTo>
                  <a:lnTo>
                    <a:pt x="508" y="1219"/>
                  </a:lnTo>
                  <a:lnTo>
                    <a:pt x="1079" y="1155"/>
                  </a:lnTo>
                  <a:lnTo>
                    <a:pt x="1638" y="952"/>
                  </a:lnTo>
                  <a:lnTo>
                    <a:pt x="1778" y="635"/>
                  </a:lnTo>
                  <a:lnTo>
                    <a:pt x="1905" y="317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2" name="object 5792"/>
            <p:cNvSpPr/>
            <p:nvPr/>
          </p:nvSpPr>
          <p:spPr>
            <a:xfrm>
              <a:off x="12080761" y="6944613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4">
                  <a:moveTo>
                    <a:pt x="30353" y="0"/>
                  </a:moveTo>
                  <a:lnTo>
                    <a:pt x="28054" y="787"/>
                  </a:lnTo>
                  <a:lnTo>
                    <a:pt x="24828" y="1104"/>
                  </a:lnTo>
                  <a:lnTo>
                    <a:pt x="23418" y="3860"/>
                  </a:lnTo>
                  <a:lnTo>
                    <a:pt x="21323" y="5702"/>
                  </a:lnTo>
                  <a:lnTo>
                    <a:pt x="21170" y="6019"/>
                  </a:lnTo>
                  <a:lnTo>
                    <a:pt x="20904" y="6667"/>
                  </a:lnTo>
                  <a:lnTo>
                    <a:pt x="20967" y="6896"/>
                  </a:lnTo>
                  <a:lnTo>
                    <a:pt x="21132" y="7340"/>
                  </a:lnTo>
                  <a:lnTo>
                    <a:pt x="14973" y="9702"/>
                  </a:lnTo>
                  <a:lnTo>
                    <a:pt x="15163" y="10261"/>
                  </a:lnTo>
                  <a:lnTo>
                    <a:pt x="15214" y="10833"/>
                  </a:lnTo>
                  <a:lnTo>
                    <a:pt x="14782" y="11315"/>
                  </a:lnTo>
                  <a:lnTo>
                    <a:pt x="14617" y="11950"/>
                  </a:lnTo>
                  <a:lnTo>
                    <a:pt x="14147" y="12585"/>
                  </a:lnTo>
                  <a:lnTo>
                    <a:pt x="10871" y="12192"/>
                  </a:lnTo>
                  <a:lnTo>
                    <a:pt x="9410" y="14046"/>
                  </a:lnTo>
                  <a:lnTo>
                    <a:pt x="7721" y="15544"/>
                  </a:lnTo>
                  <a:lnTo>
                    <a:pt x="6464" y="16306"/>
                  </a:lnTo>
                  <a:lnTo>
                    <a:pt x="5422" y="17487"/>
                  </a:lnTo>
                  <a:lnTo>
                    <a:pt x="3886" y="17805"/>
                  </a:lnTo>
                  <a:lnTo>
                    <a:pt x="3517" y="19062"/>
                  </a:lnTo>
                  <a:lnTo>
                    <a:pt x="2311" y="19088"/>
                  </a:lnTo>
                  <a:lnTo>
                    <a:pt x="1371" y="19545"/>
                  </a:lnTo>
                  <a:lnTo>
                    <a:pt x="0" y="20066"/>
                  </a:lnTo>
                  <a:lnTo>
                    <a:pt x="266" y="20662"/>
                  </a:lnTo>
                  <a:lnTo>
                    <a:pt x="1066" y="20637"/>
                  </a:lnTo>
                  <a:lnTo>
                    <a:pt x="1714" y="20269"/>
                  </a:lnTo>
                  <a:lnTo>
                    <a:pt x="2324" y="19786"/>
                  </a:lnTo>
                  <a:lnTo>
                    <a:pt x="3124" y="19761"/>
                  </a:lnTo>
                  <a:lnTo>
                    <a:pt x="7251" y="17640"/>
                  </a:lnTo>
                  <a:lnTo>
                    <a:pt x="13665" y="14198"/>
                  </a:lnTo>
                  <a:lnTo>
                    <a:pt x="18313" y="12242"/>
                  </a:lnTo>
                  <a:lnTo>
                    <a:pt x="21412" y="8051"/>
                  </a:lnTo>
                  <a:lnTo>
                    <a:pt x="23304" y="6845"/>
                  </a:lnTo>
                  <a:lnTo>
                    <a:pt x="27101" y="4368"/>
                  </a:lnTo>
                  <a:lnTo>
                    <a:pt x="27901" y="2717"/>
                  </a:lnTo>
                  <a:lnTo>
                    <a:pt x="29756" y="1841"/>
                  </a:lnTo>
                  <a:lnTo>
                    <a:pt x="3035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3" name="object 5793"/>
            <p:cNvSpPr/>
            <p:nvPr/>
          </p:nvSpPr>
          <p:spPr>
            <a:xfrm>
              <a:off x="12084475" y="696281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358" y="0"/>
                  </a:moveTo>
                  <a:lnTo>
                    <a:pt x="1168" y="2641"/>
                  </a:lnTo>
                  <a:lnTo>
                    <a:pt x="0" y="3695"/>
                  </a:lnTo>
                  <a:lnTo>
                    <a:pt x="88" y="3911"/>
                  </a:lnTo>
                  <a:lnTo>
                    <a:pt x="215" y="4102"/>
                  </a:lnTo>
                  <a:lnTo>
                    <a:pt x="406" y="4254"/>
                  </a:lnTo>
                  <a:lnTo>
                    <a:pt x="635" y="4152"/>
                  </a:lnTo>
                  <a:lnTo>
                    <a:pt x="838" y="4127"/>
                  </a:lnTo>
                  <a:lnTo>
                    <a:pt x="1092" y="4127"/>
                  </a:lnTo>
                  <a:lnTo>
                    <a:pt x="1498" y="3898"/>
                  </a:lnTo>
                  <a:lnTo>
                    <a:pt x="1943" y="3683"/>
                  </a:lnTo>
                  <a:lnTo>
                    <a:pt x="2349" y="3441"/>
                  </a:lnTo>
                  <a:lnTo>
                    <a:pt x="1943" y="2032"/>
                  </a:lnTo>
                  <a:lnTo>
                    <a:pt x="2895" y="1612"/>
                  </a:lnTo>
                  <a:lnTo>
                    <a:pt x="3949" y="129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BE9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4" name="object 5794"/>
            <p:cNvSpPr/>
            <p:nvPr/>
          </p:nvSpPr>
          <p:spPr>
            <a:xfrm>
              <a:off x="12081827" y="69643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57" y="0"/>
                  </a:moveTo>
                  <a:lnTo>
                    <a:pt x="1257" y="12"/>
                  </a:lnTo>
                  <a:lnTo>
                    <a:pt x="647" y="507"/>
                  </a:lnTo>
                  <a:lnTo>
                    <a:pt x="0" y="863"/>
                  </a:lnTo>
                  <a:lnTo>
                    <a:pt x="88" y="1028"/>
                  </a:lnTo>
                  <a:lnTo>
                    <a:pt x="152" y="1206"/>
                  </a:lnTo>
                  <a:lnTo>
                    <a:pt x="241" y="1371"/>
                  </a:lnTo>
                  <a:lnTo>
                    <a:pt x="762" y="1447"/>
                  </a:lnTo>
                  <a:lnTo>
                    <a:pt x="1270" y="1498"/>
                  </a:lnTo>
                  <a:lnTo>
                    <a:pt x="1803" y="1562"/>
                  </a:lnTo>
                  <a:lnTo>
                    <a:pt x="1892" y="1054"/>
                  </a:lnTo>
                  <a:lnTo>
                    <a:pt x="1968" y="50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69E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5" name="object 5795"/>
            <p:cNvSpPr/>
            <p:nvPr/>
          </p:nvSpPr>
          <p:spPr>
            <a:xfrm>
              <a:off x="12108599" y="6926033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4">
                  <a:moveTo>
                    <a:pt x="8940" y="444"/>
                  </a:moveTo>
                  <a:lnTo>
                    <a:pt x="7823" y="0"/>
                  </a:lnTo>
                  <a:lnTo>
                    <a:pt x="7175" y="1511"/>
                  </a:lnTo>
                  <a:lnTo>
                    <a:pt x="7289" y="3302"/>
                  </a:lnTo>
                  <a:lnTo>
                    <a:pt x="5638" y="5207"/>
                  </a:lnTo>
                  <a:lnTo>
                    <a:pt x="5511" y="6032"/>
                  </a:lnTo>
                  <a:lnTo>
                    <a:pt x="6235" y="8382"/>
                  </a:lnTo>
                  <a:lnTo>
                    <a:pt x="5575" y="9804"/>
                  </a:lnTo>
                  <a:lnTo>
                    <a:pt x="5067" y="11264"/>
                  </a:lnTo>
                  <a:lnTo>
                    <a:pt x="5308" y="12852"/>
                  </a:lnTo>
                  <a:lnTo>
                    <a:pt x="5168" y="12052"/>
                  </a:lnTo>
                  <a:lnTo>
                    <a:pt x="5054" y="11264"/>
                  </a:lnTo>
                  <a:lnTo>
                    <a:pt x="3962" y="11620"/>
                  </a:lnTo>
                  <a:lnTo>
                    <a:pt x="4025" y="12700"/>
                  </a:lnTo>
                  <a:lnTo>
                    <a:pt x="3695" y="13525"/>
                  </a:lnTo>
                  <a:lnTo>
                    <a:pt x="3454" y="14071"/>
                  </a:lnTo>
                  <a:lnTo>
                    <a:pt x="3454" y="15024"/>
                  </a:lnTo>
                  <a:lnTo>
                    <a:pt x="2374" y="14630"/>
                  </a:lnTo>
                  <a:lnTo>
                    <a:pt x="1943" y="14820"/>
                  </a:lnTo>
                  <a:lnTo>
                    <a:pt x="1739" y="14897"/>
                  </a:lnTo>
                  <a:lnTo>
                    <a:pt x="1422" y="15532"/>
                  </a:lnTo>
                  <a:lnTo>
                    <a:pt x="1270" y="15862"/>
                  </a:lnTo>
                  <a:lnTo>
                    <a:pt x="1701" y="17195"/>
                  </a:lnTo>
                  <a:lnTo>
                    <a:pt x="1270" y="18122"/>
                  </a:lnTo>
                  <a:lnTo>
                    <a:pt x="0" y="18681"/>
                  </a:lnTo>
                  <a:lnTo>
                    <a:pt x="88" y="18897"/>
                  </a:lnTo>
                  <a:lnTo>
                    <a:pt x="203" y="19367"/>
                  </a:lnTo>
                  <a:lnTo>
                    <a:pt x="965" y="19100"/>
                  </a:lnTo>
                  <a:lnTo>
                    <a:pt x="1752" y="18846"/>
                  </a:lnTo>
                  <a:lnTo>
                    <a:pt x="2514" y="18580"/>
                  </a:lnTo>
                  <a:lnTo>
                    <a:pt x="3302" y="17322"/>
                  </a:lnTo>
                  <a:lnTo>
                    <a:pt x="4114" y="16103"/>
                  </a:lnTo>
                  <a:lnTo>
                    <a:pt x="4914" y="14859"/>
                  </a:lnTo>
                  <a:lnTo>
                    <a:pt x="4813" y="14351"/>
                  </a:lnTo>
                  <a:lnTo>
                    <a:pt x="4940" y="13919"/>
                  </a:lnTo>
                  <a:lnTo>
                    <a:pt x="5397" y="13627"/>
                  </a:lnTo>
                  <a:lnTo>
                    <a:pt x="8026" y="9601"/>
                  </a:lnTo>
                  <a:lnTo>
                    <a:pt x="8166" y="4940"/>
                  </a:lnTo>
                  <a:lnTo>
                    <a:pt x="8940" y="444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6" name="object 5796"/>
            <p:cNvSpPr/>
            <p:nvPr/>
          </p:nvSpPr>
          <p:spPr>
            <a:xfrm>
              <a:off x="12113431" y="69396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558" y="0"/>
                  </a:moveTo>
                  <a:lnTo>
                    <a:pt x="114" y="292"/>
                  </a:lnTo>
                  <a:lnTo>
                    <a:pt x="0" y="723"/>
                  </a:lnTo>
                  <a:lnTo>
                    <a:pt x="101" y="1231"/>
                  </a:lnTo>
                  <a:lnTo>
                    <a:pt x="469" y="889"/>
                  </a:lnTo>
                  <a:lnTo>
                    <a:pt x="660" y="52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D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7" name="object 5797"/>
            <p:cNvSpPr/>
            <p:nvPr/>
          </p:nvSpPr>
          <p:spPr>
            <a:xfrm>
              <a:off x="12074896" y="6834592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40" h="27304">
                  <a:moveTo>
                    <a:pt x="698" y="0"/>
                  </a:moveTo>
                  <a:lnTo>
                    <a:pt x="0" y="266"/>
                  </a:lnTo>
                  <a:lnTo>
                    <a:pt x="533" y="1650"/>
                  </a:lnTo>
                  <a:lnTo>
                    <a:pt x="101" y="2603"/>
                  </a:lnTo>
                  <a:lnTo>
                    <a:pt x="368" y="3289"/>
                  </a:lnTo>
                  <a:lnTo>
                    <a:pt x="2590" y="3670"/>
                  </a:lnTo>
                  <a:lnTo>
                    <a:pt x="2527" y="5905"/>
                  </a:lnTo>
                  <a:lnTo>
                    <a:pt x="3873" y="8458"/>
                  </a:lnTo>
                  <a:lnTo>
                    <a:pt x="4191" y="9651"/>
                  </a:lnTo>
                  <a:lnTo>
                    <a:pt x="6426" y="11112"/>
                  </a:lnTo>
                  <a:lnTo>
                    <a:pt x="6527" y="12407"/>
                  </a:lnTo>
                  <a:lnTo>
                    <a:pt x="6781" y="14122"/>
                  </a:lnTo>
                  <a:lnTo>
                    <a:pt x="5473" y="14719"/>
                  </a:lnTo>
                  <a:lnTo>
                    <a:pt x="8445" y="16243"/>
                  </a:lnTo>
                  <a:lnTo>
                    <a:pt x="7124" y="21158"/>
                  </a:lnTo>
                  <a:lnTo>
                    <a:pt x="8966" y="20650"/>
                  </a:lnTo>
                  <a:lnTo>
                    <a:pt x="8636" y="21907"/>
                  </a:lnTo>
                  <a:lnTo>
                    <a:pt x="8597" y="22923"/>
                  </a:lnTo>
                  <a:lnTo>
                    <a:pt x="10134" y="22898"/>
                  </a:lnTo>
                  <a:lnTo>
                    <a:pt x="10020" y="24637"/>
                  </a:lnTo>
                  <a:lnTo>
                    <a:pt x="10998" y="25196"/>
                  </a:lnTo>
                  <a:lnTo>
                    <a:pt x="12395" y="24739"/>
                  </a:lnTo>
                  <a:lnTo>
                    <a:pt x="13169" y="26720"/>
                  </a:lnTo>
                  <a:lnTo>
                    <a:pt x="14516" y="27139"/>
                  </a:lnTo>
                  <a:lnTo>
                    <a:pt x="14490" y="25907"/>
                  </a:lnTo>
                  <a:lnTo>
                    <a:pt x="14973" y="25260"/>
                  </a:lnTo>
                  <a:lnTo>
                    <a:pt x="14693" y="24269"/>
                  </a:lnTo>
                  <a:lnTo>
                    <a:pt x="13893" y="23355"/>
                  </a:lnTo>
                  <a:lnTo>
                    <a:pt x="14617" y="22250"/>
                  </a:lnTo>
                  <a:lnTo>
                    <a:pt x="13830" y="20192"/>
                  </a:lnTo>
                  <a:lnTo>
                    <a:pt x="12865" y="19989"/>
                  </a:lnTo>
                  <a:lnTo>
                    <a:pt x="12674" y="19151"/>
                  </a:lnTo>
                  <a:lnTo>
                    <a:pt x="12344" y="18402"/>
                  </a:lnTo>
                  <a:lnTo>
                    <a:pt x="11087" y="18046"/>
                  </a:lnTo>
                  <a:lnTo>
                    <a:pt x="11074" y="16840"/>
                  </a:lnTo>
                  <a:lnTo>
                    <a:pt x="10642" y="15900"/>
                  </a:lnTo>
                  <a:lnTo>
                    <a:pt x="10096" y="14554"/>
                  </a:lnTo>
                  <a:lnTo>
                    <a:pt x="9867" y="13868"/>
                  </a:lnTo>
                  <a:lnTo>
                    <a:pt x="7797" y="12204"/>
                  </a:lnTo>
                  <a:lnTo>
                    <a:pt x="6731" y="9918"/>
                  </a:lnTo>
                  <a:lnTo>
                    <a:pt x="5842" y="750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8" name="object 5798"/>
            <p:cNvSpPr/>
            <p:nvPr/>
          </p:nvSpPr>
          <p:spPr>
            <a:xfrm>
              <a:off x="12063604" y="6825137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1447" y="5587"/>
                  </a:moveTo>
                  <a:lnTo>
                    <a:pt x="812" y="5714"/>
                  </a:lnTo>
                  <a:lnTo>
                    <a:pt x="0" y="7010"/>
                  </a:lnTo>
                  <a:lnTo>
                    <a:pt x="762" y="7264"/>
                  </a:lnTo>
                  <a:lnTo>
                    <a:pt x="2667" y="9639"/>
                  </a:lnTo>
                  <a:lnTo>
                    <a:pt x="5892" y="7848"/>
                  </a:lnTo>
                  <a:lnTo>
                    <a:pt x="5943" y="7505"/>
                  </a:lnTo>
                  <a:lnTo>
                    <a:pt x="7373" y="7505"/>
                  </a:lnTo>
                  <a:lnTo>
                    <a:pt x="7199" y="7251"/>
                  </a:lnTo>
                  <a:lnTo>
                    <a:pt x="3543" y="7251"/>
                  </a:lnTo>
                  <a:lnTo>
                    <a:pt x="3098" y="5714"/>
                  </a:lnTo>
                  <a:lnTo>
                    <a:pt x="1447" y="5587"/>
                  </a:lnTo>
                  <a:close/>
                </a:path>
                <a:path w="12065" h="10159">
                  <a:moveTo>
                    <a:pt x="7373" y="7505"/>
                  </a:moveTo>
                  <a:lnTo>
                    <a:pt x="5943" y="7505"/>
                  </a:lnTo>
                  <a:lnTo>
                    <a:pt x="6108" y="7581"/>
                  </a:lnTo>
                  <a:lnTo>
                    <a:pt x="5892" y="7848"/>
                  </a:lnTo>
                  <a:lnTo>
                    <a:pt x="6400" y="9207"/>
                  </a:lnTo>
                  <a:lnTo>
                    <a:pt x="7759" y="8699"/>
                  </a:lnTo>
                  <a:lnTo>
                    <a:pt x="7670" y="8483"/>
                  </a:lnTo>
                  <a:lnTo>
                    <a:pt x="7607" y="8242"/>
                  </a:lnTo>
                  <a:lnTo>
                    <a:pt x="7518" y="8013"/>
                  </a:lnTo>
                  <a:lnTo>
                    <a:pt x="7373" y="7505"/>
                  </a:lnTo>
                  <a:close/>
                </a:path>
                <a:path w="12065" h="10159">
                  <a:moveTo>
                    <a:pt x="9777" y="5854"/>
                  </a:moveTo>
                  <a:lnTo>
                    <a:pt x="8166" y="5854"/>
                  </a:lnTo>
                  <a:lnTo>
                    <a:pt x="8909" y="6730"/>
                  </a:lnTo>
                  <a:lnTo>
                    <a:pt x="9580" y="7264"/>
                  </a:lnTo>
                  <a:lnTo>
                    <a:pt x="10109" y="8610"/>
                  </a:lnTo>
                  <a:lnTo>
                    <a:pt x="11049" y="9016"/>
                  </a:lnTo>
                  <a:lnTo>
                    <a:pt x="11747" y="8788"/>
                  </a:lnTo>
                  <a:lnTo>
                    <a:pt x="11226" y="7607"/>
                  </a:lnTo>
                  <a:lnTo>
                    <a:pt x="10020" y="6908"/>
                  </a:lnTo>
                  <a:lnTo>
                    <a:pt x="9777" y="5854"/>
                  </a:lnTo>
                  <a:close/>
                </a:path>
                <a:path w="12065" h="10159">
                  <a:moveTo>
                    <a:pt x="3708" y="0"/>
                  </a:moveTo>
                  <a:lnTo>
                    <a:pt x="3048" y="2412"/>
                  </a:lnTo>
                  <a:lnTo>
                    <a:pt x="5226" y="4305"/>
                  </a:lnTo>
                  <a:lnTo>
                    <a:pt x="5158" y="5054"/>
                  </a:lnTo>
                  <a:lnTo>
                    <a:pt x="4876" y="6832"/>
                  </a:lnTo>
                  <a:lnTo>
                    <a:pt x="3543" y="7251"/>
                  </a:lnTo>
                  <a:lnTo>
                    <a:pt x="7199" y="7251"/>
                  </a:lnTo>
                  <a:lnTo>
                    <a:pt x="6893" y="6832"/>
                  </a:lnTo>
                  <a:lnTo>
                    <a:pt x="6858" y="6705"/>
                  </a:lnTo>
                  <a:lnTo>
                    <a:pt x="8166" y="5854"/>
                  </a:lnTo>
                  <a:lnTo>
                    <a:pt x="9777" y="5854"/>
                  </a:lnTo>
                  <a:lnTo>
                    <a:pt x="9728" y="5638"/>
                  </a:lnTo>
                  <a:lnTo>
                    <a:pt x="9093" y="5499"/>
                  </a:lnTo>
                  <a:lnTo>
                    <a:pt x="8763" y="5054"/>
                  </a:lnTo>
                  <a:lnTo>
                    <a:pt x="8607" y="4660"/>
                  </a:lnTo>
                  <a:lnTo>
                    <a:pt x="6616" y="4660"/>
                  </a:lnTo>
                  <a:lnTo>
                    <a:pt x="6695" y="4508"/>
                  </a:lnTo>
                  <a:lnTo>
                    <a:pt x="6868" y="4343"/>
                  </a:lnTo>
                  <a:lnTo>
                    <a:pt x="6809" y="4051"/>
                  </a:lnTo>
                  <a:lnTo>
                    <a:pt x="6375" y="2946"/>
                  </a:lnTo>
                  <a:lnTo>
                    <a:pt x="6146" y="2260"/>
                  </a:lnTo>
                  <a:lnTo>
                    <a:pt x="5816" y="2260"/>
                  </a:lnTo>
                  <a:lnTo>
                    <a:pt x="5626" y="2133"/>
                  </a:lnTo>
                  <a:lnTo>
                    <a:pt x="5676" y="1765"/>
                  </a:lnTo>
                  <a:lnTo>
                    <a:pt x="5854" y="1562"/>
                  </a:lnTo>
                  <a:lnTo>
                    <a:pt x="5600" y="914"/>
                  </a:lnTo>
                  <a:lnTo>
                    <a:pt x="3708" y="0"/>
                  </a:lnTo>
                  <a:close/>
                </a:path>
                <a:path w="12065" h="10159">
                  <a:moveTo>
                    <a:pt x="7594" y="4051"/>
                  </a:moveTo>
                  <a:lnTo>
                    <a:pt x="6908" y="4305"/>
                  </a:lnTo>
                  <a:lnTo>
                    <a:pt x="6896" y="4635"/>
                  </a:lnTo>
                  <a:lnTo>
                    <a:pt x="6616" y="4660"/>
                  </a:lnTo>
                  <a:lnTo>
                    <a:pt x="8607" y="4660"/>
                  </a:lnTo>
                  <a:lnTo>
                    <a:pt x="8547" y="4508"/>
                  </a:lnTo>
                  <a:lnTo>
                    <a:pt x="7594" y="4051"/>
                  </a:lnTo>
                  <a:close/>
                </a:path>
              </a:pathLst>
            </a:custGeom>
            <a:solidFill>
              <a:srgbClr val="EE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799" name="object 5799"/>
            <p:cNvSpPr/>
            <p:nvPr/>
          </p:nvSpPr>
          <p:spPr>
            <a:xfrm>
              <a:off x="12080751" y="684210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0" y="0"/>
                  </a:moveTo>
                  <a:lnTo>
                    <a:pt x="863" y="2413"/>
                  </a:lnTo>
                  <a:lnTo>
                    <a:pt x="1943" y="4699"/>
                  </a:lnTo>
                  <a:lnTo>
                    <a:pt x="4000" y="6362"/>
                  </a:lnTo>
                  <a:lnTo>
                    <a:pt x="3149" y="3924"/>
                  </a:lnTo>
                  <a:lnTo>
                    <a:pt x="2235" y="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0" name="object 5800"/>
            <p:cNvSpPr/>
            <p:nvPr/>
          </p:nvSpPr>
          <p:spPr>
            <a:xfrm>
              <a:off x="12072138" y="6828396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5" h="26670">
                  <a:moveTo>
                    <a:pt x="1651" y="1371"/>
                  </a:moveTo>
                  <a:lnTo>
                    <a:pt x="1485" y="939"/>
                  </a:lnTo>
                  <a:lnTo>
                    <a:pt x="1282" y="520"/>
                  </a:lnTo>
                  <a:lnTo>
                    <a:pt x="1079" y="76"/>
                  </a:lnTo>
                  <a:lnTo>
                    <a:pt x="876" y="38"/>
                  </a:lnTo>
                  <a:lnTo>
                    <a:pt x="673" y="25"/>
                  </a:lnTo>
                  <a:lnTo>
                    <a:pt x="444" y="0"/>
                  </a:lnTo>
                  <a:lnTo>
                    <a:pt x="0" y="1270"/>
                  </a:lnTo>
                  <a:lnTo>
                    <a:pt x="215" y="1803"/>
                  </a:lnTo>
                  <a:lnTo>
                    <a:pt x="546" y="2247"/>
                  </a:lnTo>
                  <a:lnTo>
                    <a:pt x="1181" y="2387"/>
                  </a:lnTo>
                  <a:lnTo>
                    <a:pt x="1346" y="2044"/>
                  </a:lnTo>
                  <a:lnTo>
                    <a:pt x="1524" y="1701"/>
                  </a:lnTo>
                  <a:lnTo>
                    <a:pt x="1651" y="1371"/>
                  </a:lnTo>
                  <a:close/>
                </a:path>
                <a:path w="17145" h="26670">
                  <a:moveTo>
                    <a:pt x="15100" y="24599"/>
                  </a:moveTo>
                  <a:lnTo>
                    <a:pt x="14668" y="23660"/>
                  </a:lnTo>
                  <a:lnTo>
                    <a:pt x="14655" y="22453"/>
                  </a:lnTo>
                  <a:lnTo>
                    <a:pt x="13385" y="22110"/>
                  </a:lnTo>
                  <a:lnTo>
                    <a:pt x="13817" y="23037"/>
                  </a:lnTo>
                  <a:lnTo>
                    <a:pt x="13843" y="24244"/>
                  </a:lnTo>
                  <a:lnTo>
                    <a:pt x="15100" y="24599"/>
                  </a:lnTo>
                  <a:close/>
                </a:path>
                <a:path w="17145" h="26670">
                  <a:moveTo>
                    <a:pt x="16586" y="26390"/>
                  </a:moveTo>
                  <a:lnTo>
                    <a:pt x="16281" y="25641"/>
                  </a:lnTo>
                  <a:lnTo>
                    <a:pt x="16129" y="24777"/>
                  </a:lnTo>
                  <a:lnTo>
                    <a:pt x="15125" y="24625"/>
                  </a:lnTo>
                  <a:lnTo>
                    <a:pt x="15430" y="25349"/>
                  </a:lnTo>
                  <a:lnTo>
                    <a:pt x="15621" y="26187"/>
                  </a:lnTo>
                  <a:lnTo>
                    <a:pt x="16586" y="2639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1" name="object 5801"/>
            <p:cNvSpPr/>
            <p:nvPr/>
          </p:nvSpPr>
          <p:spPr>
            <a:xfrm>
              <a:off x="12081377" y="68394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54" y="787"/>
                  </a:lnTo>
                  <a:lnTo>
                    <a:pt x="406" y="1612"/>
                  </a:lnTo>
                  <a:lnTo>
                    <a:pt x="1358" y="1892"/>
                  </a:lnTo>
                  <a:lnTo>
                    <a:pt x="1143" y="1066"/>
                  </a:lnTo>
                  <a:lnTo>
                    <a:pt x="90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2" name="object 5802"/>
            <p:cNvSpPr/>
            <p:nvPr/>
          </p:nvSpPr>
          <p:spPr>
            <a:xfrm>
              <a:off x="12073958" y="683391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685" y="254"/>
                  </a:lnTo>
                  <a:lnTo>
                    <a:pt x="469" y="355"/>
                  </a:lnTo>
                  <a:lnTo>
                    <a:pt x="241" y="444"/>
                  </a:lnTo>
                  <a:lnTo>
                    <a:pt x="0" y="520"/>
                  </a:lnTo>
                  <a:lnTo>
                    <a:pt x="330" y="660"/>
                  </a:lnTo>
                  <a:lnTo>
                    <a:pt x="634" y="800"/>
                  </a:lnTo>
                  <a:lnTo>
                    <a:pt x="952" y="952"/>
                  </a:lnTo>
                  <a:lnTo>
                    <a:pt x="1181" y="863"/>
                  </a:lnTo>
                  <a:lnTo>
                    <a:pt x="1422" y="787"/>
                  </a:lnTo>
                  <a:lnTo>
                    <a:pt x="1638" y="685"/>
                  </a:lnTo>
                  <a:lnTo>
                    <a:pt x="1549" y="469"/>
                  </a:lnTo>
                  <a:lnTo>
                    <a:pt x="1473" y="24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3" name="object 5803"/>
            <p:cNvSpPr/>
            <p:nvPr/>
          </p:nvSpPr>
          <p:spPr>
            <a:xfrm>
              <a:off x="12065089" y="68210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905" y="1092"/>
                  </a:moveTo>
                  <a:lnTo>
                    <a:pt x="1803" y="876"/>
                  </a:lnTo>
                  <a:lnTo>
                    <a:pt x="1714" y="673"/>
                  </a:lnTo>
                  <a:lnTo>
                    <a:pt x="1600" y="444"/>
                  </a:lnTo>
                  <a:lnTo>
                    <a:pt x="1397" y="482"/>
                  </a:lnTo>
                  <a:lnTo>
                    <a:pt x="1155" y="533"/>
                  </a:lnTo>
                  <a:lnTo>
                    <a:pt x="965" y="558"/>
                  </a:lnTo>
                  <a:lnTo>
                    <a:pt x="787" y="241"/>
                  </a:lnTo>
                  <a:lnTo>
                    <a:pt x="469" y="0"/>
                  </a:lnTo>
                  <a:lnTo>
                    <a:pt x="0" y="63"/>
                  </a:lnTo>
                  <a:lnTo>
                    <a:pt x="215" y="457"/>
                  </a:lnTo>
                  <a:lnTo>
                    <a:pt x="558" y="647"/>
                  </a:lnTo>
                  <a:lnTo>
                    <a:pt x="965" y="622"/>
                  </a:lnTo>
                  <a:lnTo>
                    <a:pt x="1155" y="927"/>
                  </a:lnTo>
                  <a:lnTo>
                    <a:pt x="1498" y="1092"/>
                  </a:lnTo>
                  <a:lnTo>
                    <a:pt x="1905" y="109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4" name="object 5804"/>
            <p:cNvSpPr/>
            <p:nvPr/>
          </p:nvSpPr>
          <p:spPr>
            <a:xfrm>
              <a:off x="12064146" y="682062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57" y="0"/>
                  </a:moveTo>
                  <a:lnTo>
                    <a:pt x="0" y="50"/>
                  </a:lnTo>
                  <a:lnTo>
                    <a:pt x="241" y="457"/>
                  </a:lnTo>
                  <a:lnTo>
                    <a:pt x="596" y="609"/>
                  </a:lnTo>
                  <a:lnTo>
                    <a:pt x="1054" y="507"/>
                  </a:lnTo>
                  <a:lnTo>
                    <a:pt x="800" y="13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5" name="object 5805"/>
            <p:cNvSpPr/>
            <p:nvPr/>
          </p:nvSpPr>
          <p:spPr>
            <a:xfrm>
              <a:off x="12068701" y="682444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584" y="0"/>
                  </a:moveTo>
                  <a:lnTo>
                    <a:pt x="368" y="50"/>
                  </a:lnTo>
                  <a:lnTo>
                    <a:pt x="190" y="114"/>
                  </a:lnTo>
                  <a:lnTo>
                    <a:pt x="0" y="203"/>
                  </a:lnTo>
                  <a:lnTo>
                    <a:pt x="152" y="685"/>
                  </a:lnTo>
                  <a:lnTo>
                    <a:pt x="317" y="1142"/>
                  </a:lnTo>
                  <a:lnTo>
                    <a:pt x="508" y="1600"/>
                  </a:lnTo>
                  <a:lnTo>
                    <a:pt x="838" y="2489"/>
                  </a:lnTo>
                  <a:lnTo>
                    <a:pt x="939" y="2730"/>
                  </a:lnTo>
                  <a:lnTo>
                    <a:pt x="1016" y="2946"/>
                  </a:lnTo>
                  <a:lnTo>
                    <a:pt x="2019" y="3149"/>
                  </a:lnTo>
                  <a:lnTo>
                    <a:pt x="2184" y="4000"/>
                  </a:lnTo>
                  <a:lnTo>
                    <a:pt x="2489" y="4749"/>
                  </a:lnTo>
                  <a:lnTo>
                    <a:pt x="2819" y="4902"/>
                  </a:lnTo>
                  <a:lnTo>
                    <a:pt x="3111" y="5016"/>
                  </a:lnTo>
                  <a:lnTo>
                    <a:pt x="3441" y="5181"/>
                  </a:lnTo>
                  <a:lnTo>
                    <a:pt x="3898" y="3949"/>
                  </a:lnTo>
                  <a:lnTo>
                    <a:pt x="3149" y="2895"/>
                  </a:lnTo>
                  <a:lnTo>
                    <a:pt x="2895" y="2705"/>
                  </a:lnTo>
                  <a:lnTo>
                    <a:pt x="2400" y="2285"/>
                  </a:lnTo>
                  <a:lnTo>
                    <a:pt x="2387" y="2044"/>
                  </a:lnTo>
                  <a:lnTo>
                    <a:pt x="2260" y="1866"/>
                  </a:lnTo>
                  <a:lnTo>
                    <a:pt x="2057" y="1765"/>
                  </a:lnTo>
                  <a:lnTo>
                    <a:pt x="1358" y="1587"/>
                  </a:lnTo>
                  <a:lnTo>
                    <a:pt x="1104" y="1041"/>
                  </a:lnTo>
                  <a:lnTo>
                    <a:pt x="939" y="431"/>
                  </a:lnTo>
                  <a:lnTo>
                    <a:pt x="939" y="165"/>
                  </a:lnTo>
                  <a:lnTo>
                    <a:pt x="800" y="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9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6" name="object 5806"/>
            <p:cNvSpPr/>
            <p:nvPr/>
          </p:nvSpPr>
          <p:spPr>
            <a:xfrm>
              <a:off x="12069649" y="682487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03" y="0"/>
                  </a:moveTo>
                  <a:lnTo>
                    <a:pt x="0" y="0"/>
                  </a:lnTo>
                  <a:lnTo>
                    <a:pt x="152" y="609"/>
                  </a:lnTo>
                  <a:lnTo>
                    <a:pt x="406" y="1155"/>
                  </a:lnTo>
                  <a:lnTo>
                    <a:pt x="1104" y="1346"/>
                  </a:lnTo>
                  <a:lnTo>
                    <a:pt x="774" y="457"/>
                  </a:lnTo>
                  <a:lnTo>
                    <a:pt x="647" y="12"/>
                  </a:lnTo>
                  <a:lnTo>
                    <a:pt x="419" y="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7" name="object 5807"/>
            <p:cNvSpPr/>
            <p:nvPr/>
          </p:nvSpPr>
          <p:spPr>
            <a:xfrm>
              <a:off x="12066981" y="68219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155" y="1282"/>
                  </a:moveTo>
                  <a:lnTo>
                    <a:pt x="965" y="850"/>
                  </a:lnTo>
                  <a:lnTo>
                    <a:pt x="800" y="419"/>
                  </a:lnTo>
                  <a:lnTo>
                    <a:pt x="622" y="0"/>
                  </a:lnTo>
                  <a:lnTo>
                    <a:pt x="190" y="76"/>
                  </a:lnTo>
                  <a:lnTo>
                    <a:pt x="0" y="114"/>
                  </a:lnTo>
                  <a:lnTo>
                    <a:pt x="190" y="698"/>
                  </a:lnTo>
                  <a:lnTo>
                    <a:pt x="495" y="1168"/>
                  </a:lnTo>
                  <a:lnTo>
                    <a:pt x="1155" y="1282"/>
                  </a:lnTo>
                  <a:close/>
                </a:path>
                <a:path w="2540" h="3175">
                  <a:moveTo>
                    <a:pt x="2286" y="2451"/>
                  </a:moveTo>
                  <a:lnTo>
                    <a:pt x="2171" y="2019"/>
                  </a:lnTo>
                  <a:lnTo>
                    <a:pt x="1892" y="1752"/>
                  </a:lnTo>
                  <a:lnTo>
                    <a:pt x="1435" y="1663"/>
                  </a:lnTo>
                  <a:lnTo>
                    <a:pt x="1536" y="2006"/>
                  </a:lnTo>
                  <a:lnTo>
                    <a:pt x="1625" y="2336"/>
                  </a:lnTo>
                  <a:lnTo>
                    <a:pt x="1701" y="2667"/>
                  </a:lnTo>
                  <a:lnTo>
                    <a:pt x="1905" y="2590"/>
                  </a:lnTo>
                  <a:lnTo>
                    <a:pt x="2082" y="2514"/>
                  </a:lnTo>
                  <a:lnTo>
                    <a:pt x="2286" y="2451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8" name="object 5808"/>
            <p:cNvSpPr/>
            <p:nvPr/>
          </p:nvSpPr>
          <p:spPr>
            <a:xfrm>
              <a:off x="12071102" y="682671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34" y="0"/>
                  </a:moveTo>
                  <a:lnTo>
                    <a:pt x="406" y="38"/>
                  </a:lnTo>
                  <a:lnTo>
                    <a:pt x="215" y="38"/>
                  </a:lnTo>
                  <a:lnTo>
                    <a:pt x="0" y="25"/>
                  </a:lnTo>
                  <a:lnTo>
                    <a:pt x="253" y="241"/>
                  </a:lnTo>
                  <a:lnTo>
                    <a:pt x="495" y="431"/>
                  </a:lnTo>
                  <a:lnTo>
                    <a:pt x="749" y="634"/>
                  </a:lnTo>
                  <a:lnTo>
                    <a:pt x="711" y="431"/>
                  </a:lnTo>
                  <a:lnTo>
                    <a:pt x="685" y="22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09" name="object 5809"/>
            <p:cNvSpPr/>
            <p:nvPr/>
          </p:nvSpPr>
          <p:spPr>
            <a:xfrm>
              <a:off x="12025371" y="6818067"/>
              <a:ext cx="27940" cy="25400"/>
            </a:xfrm>
            <a:custGeom>
              <a:avLst/>
              <a:gdLst/>
              <a:ahLst/>
              <a:cxnLst/>
              <a:rect l="l" t="t" r="r" b="b"/>
              <a:pathLst>
                <a:path w="27940" h="25400">
                  <a:moveTo>
                    <a:pt x="27457" y="0"/>
                  </a:moveTo>
                  <a:lnTo>
                    <a:pt x="26809" y="254"/>
                  </a:lnTo>
                  <a:lnTo>
                    <a:pt x="25006" y="1663"/>
                  </a:lnTo>
                  <a:lnTo>
                    <a:pt x="23494" y="1765"/>
                  </a:lnTo>
                  <a:lnTo>
                    <a:pt x="19773" y="4953"/>
                  </a:lnTo>
                  <a:lnTo>
                    <a:pt x="18795" y="7594"/>
                  </a:lnTo>
                  <a:lnTo>
                    <a:pt x="15697" y="6515"/>
                  </a:lnTo>
                  <a:lnTo>
                    <a:pt x="15151" y="7454"/>
                  </a:lnTo>
                  <a:lnTo>
                    <a:pt x="14795" y="7912"/>
                  </a:lnTo>
                  <a:lnTo>
                    <a:pt x="13677" y="9906"/>
                  </a:lnTo>
                  <a:lnTo>
                    <a:pt x="9766" y="11404"/>
                  </a:lnTo>
                  <a:lnTo>
                    <a:pt x="8216" y="14795"/>
                  </a:lnTo>
                  <a:lnTo>
                    <a:pt x="4851" y="16408"/>
                  </a:lnTo>
                  <a:lnTo>
                    <a:pt x="2400" y="18948"/>
                  </a:lnTo>
                  <a:lnTo>
                    <a:pt x="2006" y="20497"/>
                  </a:lnTo>
                  <a:lnTo>
                    <a:pt x="0" y="21145"/>
                  </a:lnTo>
                  <a:lnTo>
                    <a:pt x="12" y="22961"/>
                  </a:lnTo>
                  <a:lnTo>
                    <a:pt x="952" y="23888"/>
                  </a:lnTo>
                  <a:lnTo>
                    <a:pt x="1663" y="25184"/>
                  </a:lnTo>
                  <a:lnTo>
                    <a:pt x="4063" y="23812"/>
                  </a:lnTo>
                  <a:lnTo>
                    <a:pt x="5118" y="24206"/>
                  </a:lnTo>
                  <a:lnTo>
                    <a:pt x="7327" y="24117"/>
                  </a:lnTo>
                  <a:lnTo>
                    <a:pt x="7111" y="23304"/>
                  </a:lnTo>
                  <a:lnTo>
                    <a:pt x="6362" y="21170"/>
                  </a:lnTo>
                  <a:lnTo>
                    <a:pt x="4876" y="21450"/>
                  </a:lnTo>
                  <a:lnTo>
                    <a:pt x="3975" y="20320"/>
                  </a:lnTo>
                  <a:lnTo>
                    <a:pt x="5664" y="19456"/>
                  </a:lnTo>
                  <a:lnTo>
                    <a:pt x="6718" y="20840"/>
                  </a:lnTo>
                  <a:lnTo>
                    <a:pt x="8521" y="21259"/>
                  </a:lnTo>
                  <a:lnTo>
                    <a:pt x="9156" y="21805"/>
                  </a:lnTo>
                  <a:lnTo>
                    <a:pt x="9956" y="20243"/>
                  </a:lnTo>
                  <a:lnTo>
                    <a:pt x="9182" y="20053"/>
                  </a:lnTo>
                  <a:lnTo>
                    <a:pt x="6057" y="18161"/>
                  </a:lnTo>
                  <a:lnTo>
                    <a:pt x="8496" y="16954"/>
                  </a:lnTo>
                  <a:lnTo>
                    <a:pt x="9016" y="15608"/>
                  </a:lnTo>
                  <a:lnTo>
                    <a:pt x="9855" y="12509"/>
                  </a:lnTo>
                  <a:lnTo>
                    <a:pt x="12522" y="11811"/>
                  </a:lnTo>
                  <a:lnTo>
                    <a:pt x="15112" y="10947"/>
                  </a:lnTo>
                  <a:lnTo>
                    <a:pt x="15697" y="8750"/>
                  </a:lnTo>
                  <a:lnTo>
                    <a:pt x="17818" y="8610"/>
                  </a:lnTo>
                  <a:lnTo>
                    <a:pt x="19405" y="7759"/>
                  </a:lnTo>
                  <a:lnTo>
                    <a:pt x="20472" y="6553"/>
                  </a:lnTo>
                  <a:lnTo>
                    <a:pt x="20866" y="4546"/>
                  </a:lnTo>
                  <a:lnTo>
                    <a:pt x="25374" y="2260"/>
                  </a:lnTo>
                  <a:lnTo>
                    <a:pt x="26504" y="1397"/>
                  </a:lnTo>
                  <a:lnTo>
                    <a:pt x="27749" y="698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0" name="object 5810"/>
            <p:cNvSpPr/>
            <p:nvPr/>
          </p:nvSpPr>
          <p:spPr>
            <a:xfrm>
              <a:off x="12033299" y="68280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33" y="0"/>
                  </a:moveTo>
                  <a:lnTo>
                    <a:pt x="914" y="190"/>
                  </a:lnTo>
                  <a:lnTo>
                    <a:pt x="482" y="380"/>
                  </a:lnTo>
                  <a:lnTo>
                    <a:pt x="63" y="584"/>
                  </a:lnTo>
                  <a:lnTo>
                    <a:pt x="63" y="787"/>
                  </a:lnTo>
                  <a:lnTo>
                    <a:pt x="50" y="990"/>
                  </a:lnTo>
                  <a:lnTo>
                    <a:pt x="0" y="1193"/>
                  </a:lnTo>
                  <a:lnTo>
                    <a:pt x="520" y="1028"/>
                  </a:lnTo>
                  <a:lnTo>
                    <a:pt x="1066" y="876"/>
                  </a:lnTo>
                  <a:lnTo>
                    <a:pt x="1600" y="685"/>
                  </a:lnTo>
                  <a:lnTo>
                    <a:pt x="1511" y="444"/>
                  </a:lnTo>
                  <a:lnTo>
                    <a:pt x="1422" y="228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1" name="object 5811"/>
            <p:cNvSpPr/>
            <p:nvPr/>
          </p:nvSpPr>
          <p:spPr>
            <a:xfrm>
              <a:off x="12032314" y="6830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" y="0"/>
                  </a:moveTo>
                  <a:lnTo>
                    <a:pt x="215" y="177"/>
                  </a:lnTo>
                  <a:lnTo>
                    <a:pt x="393" y="177"/>
                  </a:lnTo>
                  <a:lnTo>
                    <a:pt x="139" y="6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2A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2" name="object 5812"/>
            <p:cNvSpPr/>
            <p:nvPr/>
          </p:nvSpPr>
          <p:spPr>
            <a:xfrm>
              <a:off x="12013787" y="6843953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29">
                  <a:moveTo>
                    <a:pt x="7988" y="0"/>
                  </a:moveTo>
                  <a:lnTo>
                    <a:pt x="7302" y="292"/>
                  </a:lnTo>
                  <a:lnTo>
                    <a:pt x="6489" y="444"/>
                  </a:lnTo>
                  <a:lnTo>
                    <a:pt x="6184" y="1143"/>
                  </a:lnTo>
                  <a:lnTo>
                    <a:pt x="4775" y="4076"/>
                  </a:lnTo>
                  <a:lnTo>
                    <a:pt x="2184" y="6019"/>
                  </a:lnTo>
                  <a:lnTo>
                    <a:pt x="190" y="8483"/>
                  </a:lnTo>
                  <a:lnTo>
                    <a:pt x="393" y="9042"/>
                  </a:lnTo>
                  <a:lnTo>
                    <a:pt x="457" y="9588"/>
                  </a:lnTo>
                  <a:lnTo>
                    <a:pt x="0" y="10083"/>
                  </a:lnTo>
                  <a:lnTo>
                    <a:pt x="292" y="10820"/>
                  </a:lnTo>
                  <a:lnTo>
                    <a:pt x="1638" y="10248"/>
                  </a:lnTo>
                  <a:lnTo>
                    <a:pt x="1828" y="8483"/>
                  </a:lnTo>
                  <a:lnTo>
                    <a:pt x="3492" y="7543"/>
                  </a:lnTo>
                  <a:lnTo>
                    <a:pt x="4025" y="5499"/>
                  </a:lnTo>
                  <a:lnTo>
                    <a:pt x="4978" y="6718"/>
                  </a:lnTo>
                  <a:lnTo>
                    <a:pt x="4127" y="9093"/>
                  </a:lnTo>
                  <a:lnTo>
                    <a:pt x="6438" y="8432"/>
                  </a:lnTo>
                  <a:lnTo>
                    <a:pt x="6603" y="7988"/>
                  </a:lnTo>
                  <a:lnTo>
                    <a:pt x="7048" y="7340"/>
                  </a:lnTo>
                  <a:lnTo>
                    <a:pt x="5029" y="4483"/>
                  </a:lnTo>
                  <a:lnTo>
                    <a:pt x="7035" y="3340"/>
                  </a:lnTo>
                  <a:lnTo>
                    <a:pt x="8750" y="2070"/>
                  </a:lnTo>
                  <a:lnTo>
                    <a:pt x="8089" y="266"/>
                  </a:lnTo>
                  <a:lnTo>
                    <a:pt x="8026" y="25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3" name="object 5813"/>
            <p:cNvSpPr/>
            <p:nvPr/>
          </p:nvSpPr>
          <p:spPr>
            <a:xfrm>
              <a:off x="12007786" y="685243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273" y="2324"/>
                  </a:moveTo>
                  <a:lnTo>
                    <a:pt x="6197" y="2070"/>
                  </a:lnTo>
                  <a:lnTo>
                    <a:pt x="6007" y="1612"/>
                  </a:lnTo>
                  <a:lnTo>
                    <a:pt x="4711" y="2159"/>
                  </a:lnTo>
                  <a:lnTo>
                    <a:pt x="4927" y="4165"/>
                  </a:lnTo>
                  <a:lnTo>
                    <a:pt x="4267" y="5778"/>
                  </a:lnTo>
                  <a:lnTo>
                    <a:pt x="2514" y="6896"/>
                  </a:lnTo>
                  <a:lnTo>
                    <a:pt x="2476" y="7200"/>
                  </a:lnTo>
                  <a:lnTo>
                    <a:pt x="2197" y="7226"/>
                  </a:lnTo>
                  <a:lnTo>
                    <a:pt x="2209" y="7099"/>
                  </a:lnTo>
                  <a:lnTo>
                    <a:pt x="2476" y="6870"/>
                  </a:lnTo>
                  <a:lnTo>
                    <a:pt x="2273" y="6362"/>
                  </a:lnTo>
                  <a:lnTo>
                    <a:pt x="2095" y="5867"/>
                  </a:lnTo>
                  <a:lnTo>
                    <a:pt x="1397" y="5905"/>
                  </a:lnTo>
                  <a:lnTo>
                    <a:pt x="419" y="7645"/>
                  </a:lnTo>
                  <a:lnTo>
                    <a:pt x="0" y="8610"/>
                  </a:lnTo>
                  <a:lnTo>
                    <a:pt x="101" y="8851"/>
                  </a:lnTo>
                  <a:lnTo>
                    <a:pt x="254" y="9296"/>
                  </a:lnTo>
                  <a:lnTo>
                    <a:pt x="342" y="9512"/>
                  </a:lnTo>
                  <a:lnTo>
                    <a:pt x="419" y="9753"/>
                  </a:lnTo>
                  <a:lnTo>
                    <a:pt x="508" y="9969"/>
                  </a:lnTo>
                  <a:lnTo>
                    <a:pt x="1765" y="9728"/>
                  </a:lnTo>
                  <a:lnTo>
                    <a:pt x="2527" y="8369"/>
                  </a:lnTo>
                  <a:lnTo>
                    <a:pt x="3949" y="8648"/>
                  </a:lnTo>
                  <a:lnTo>
                    <a:pt x="4864" y="6578"/>
                  </a:lnTo>
                  <a:lnTo>
                    <a:pt x="6070" y="4648"/>
                  </a:lnTo>
                  <a:lnTo>
                    <a:pt x="6273" y="2324"/>
                  </a:lnTo>
                  <a:close/>
                </a:path>
                <a:path w="6984" h="10159">
                  <a:moveTo>
                    <a:pt x="6451" y="1104"/>
                  </a:moveTo>
                  <a:lnTo>
                    <a:pt x="6388" y="558"/>
                  </a:lnTo>
                  <a:lnTo>
                    <a:pt x="6184" y="0"/>
                  </a:lnTo>
                  <a:lnTo>
                    <a:pt x="5740" y="482"/>
                  </a:lnTo>
                  <a:lnTo>
                    <a:pt x="5829" y="1041"/>
                  </a:lnTo>
                  <a:lnTo>
                    <a:pt x="5994" y="1600"/>
                  </a:lnTo>
                  <a:lnTo>
                    <a:pt x="6451" y="1104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4" name="object 5814"/>
            <p:cNvSpPr/>
            <p:nvPr/>
          </p:nvSpPr>
          <p:spPr>
            <a:xfrm>
              <a:off x="12021784" y="684275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43" y="0"/>
                  </a:moveTo>
                  <a:lnTo>
                    <a:pt x="876" y="88"/>
                  </a:lnTo>
                  <a:lnTo>
                    <a:pt x="406" y="253"/>
                  </a:lnTo>
                  <a:lnTo>
                    <a:pt x="266" y="571"/>
                  </a:lnTo>
                  <a:lnTo>
                    <a:pt x="114" y="888"/>
                  </a:lnTo>
                  <a:lnTo>
                    <a:pt x="0" y="1206"/>
                  </a:lnTo>
                  <a:lnTo>
                    <a:pt x="241" y="1117"/>
                  </a:lnTo>
                  <a:lnTo>
                    <a:pt x="457" y="1041"/>
                  </a:lnTo>
                  <a:lnTo>
                    <a:pt x="673" y="952"/>
                  </a:lnTo>
                  <a:lnTo>
                    <a:pt x="812" y="622"/>
                  </a:lnTo>
                  <a:lnTo>
                    <a:pt x="990" y="3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6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5" name="object 5815"/>
            <p:cNvSpPr/>
            <p:nvPr/>
          </p:nvSpPr>
          <p:spPr>
            <a:xfrm>
              <a:off x="11999742" y="686612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4673" y="0"/>
                  </a:moveTo>
                  <a:lnTo>
                    <a:pt x="4229" y="457"/>
                  </a:lnTo>
                  <a:lnTo>
                    <a:pt x="3428" y="1854"/>
                  </a:lnTo>
                  <a:lnTo>
                    <a:pt x="2578" y="3263"/>
                  </a:lnTo>
                  <a:lnTo>
                    <a:pt x="2400" y="4597"/>
                  </a:lnTo>
                  <a:lnTo>
                    <a:pt x="1955" y="5727"/>
                  </a:lnTo>
                  <a:lnTo>
                    <a:pt x="685" y="6362"/>
                  </a:lnTo>
                  <a:lnTo>
                    <a:pt x="444" y="7226"/>
                  </a:lnTo>
                  <a:lnTo>
                    <a:pt x="241" y="8102"/>
                  </a:lnTo>
                  <a:lnTo>
                    <a:pt x="0" y="8953"/>
                  </a:lnTo>
                  <a:lnTo>
                    <a:pt x="698" y="8712"/>
                  </a:lnTo>
                  <a:lnTo>
                    <a:pt x="1371" y="8420"/>
                  </a:lnTo>
                  <a:lnTo>
                    <a:pt x="1587" y="6375"/>
                  </a:lnTo>
                  <a:lnTo>
                    <a:pt x="3936" y="5524"/>
                  </a:lnTo>
                  <a:lnTo>
                    <a:pt x="4102" y="3454"/>
                  </a:lnTo>
                  <a:lnTo>
                    <a:pt x="4279" y="3149"/>
                  </a:lnTo>
                  <a:lnTo>
                    <a:pt x="4597" y="2476"/>
                  </a:lnTo>
                  <a:lnTo>
                    <a:pt x="4584" y="2095"/>
                  </a:lnTo>
                  <a:lnTo>
                    <a:pt x="4749" y="1777"/>
                  </a:lnTo>
                  <a:lnTo>
                    <a:pt x="5105" y="1612"/>
                  </a:lnTo>
                  <a:lnTo>
                    <a:pt x="5486" y="596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6" name="object 5816"/>
            <p:cNvSpPr/>
            <p:nvPr/>
          </p:nvSpPr>
          <p:spPr>
            <a:xfrm>
              <a:off x="12004899" y="686239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390" y="0"/>
                  </a:moveTo>
                  <a:lnTo>
                    <a:pt x="2489" y="368"/>
                  </a:lnTo>
                  <a:lnTo>
                    <a:pt x="2044" y="533"/>
                  </a:lnTo>
                  <a:lnTo>
                    <a:pt x="1765" y="1930"/>
                  </a:lnTo>
                  <a:lnTo>
                    <a:pt x="1739" y="3441"/>
                  </a:lnTo>
                  <a:lnTo>
                    <a:pt x="342" y="4317"/>
                  </a:lnTo>
                  <a:lnTo>
                    <a:pt x="215" y="4635"/>
                  </a:lnTo>
                  <a:lnTo>
                    <a:pt x="0" y="5283"/>
                  </a:lnTo>
                  <a:lnTo>
                    <a:pt x="609" y="5384"/>
                  </a:lnTo>
                  <a:lnTo>
                    <a:pt x="901" y="5841"/>
                  </a:lnTo>
                  <a:lnTo>
                    <a:pt x="1104" y="6349"/>
                  </a:lnTo>
                  <a:lnTo>
                    <a:pt x="1485" y="5968"/>
                  </a:lnTo>
                  <a:lnTo>
                    <a:pt x="2235" y="5168"/>
                  </a:lnTo>
                  <a:lnTo>
                    <a:pt x="2387" y="4851"/>
                  </a:lnTo>
                  <a:lnTo>
                    <a:pt x="2501" y="4533"/>
                  </a:lnTo>
                  <a:lnTo>
                    <a:pt x="2641" y="4229"/>
                  </a:lnTo>
                  <a:lnTo>
                    <a:pt x="3454" y="25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7" name="object 5817"/>
            <p:cNvSpPr/>
            <p:nvPr/>
          </p:nvSpPr>
          <p:spPr>
            <a:xfrm>
              <a:off x="12006266" y="68617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9" y="0"/>
                  </a:moveTo>
                  <a:lnTo>
                    <a:pt x="88" y="114"/>
                  </a:lnTo>
                  <a:lnTo>
                    <a:pt x="139" y="317"/>
                  </a:lnTo>
                  <a:lnTo>
                    <a:pt x="279" y="431"/>
                  </a:lnTo>
                  <a:lnTo>
                    <a:pt x="419" y="558"/>
                  </a:lnTo>
                  <a:lnTo>
                    <a:pt x="342" y="380"/>
                  </a:lnTo>
                  <a:lnTo>
                    <a:pt x="317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D82A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8" name="object 5818"/>
            <p:cNvSpPr/>
            <p:nvPr/>
          </p:nvSpPr>
          <p:spPr>
            <a:xfrm>
              <a:off x="11998548" y="687248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879" y="0"/>
                  </a:moveTo>
                  <a:lnTo>
                    <a:pt x="1041" y="241"/>
                  </a:lnTo>
                  <a:lnTo>
                    <a:pt x="571" y="914"/>
                  </a:lnTo>
                  <a:lnTo>
                    <a:pt x="0" y="1485"/>
                  </a:lnTo>
                  <a:lnTo>
                    <a:pt x="165" y="1917"/>
                  </a:lnTo>
                  <a:lnTo>
                    <a:pt x="330" y="2400"/>
                  </a:lnTo>
                  <a:lnTo>
                    <a:pt x="520" y="2844"/>
                  </a:lnTo>
                  <a:lnTo>
                    <a:pt x="850" y="2717"/>
                  </a:lnTo>
                  <a:lnTo>
                    <a:pt x="1193" y="2590"/>
                  </a:lnTo>
                  <a:lnTo>
                    <a:pt x="1435" y="1739"/>
                  </a:lnTo>
                  <a:lnTo>
                    <a:pt x="1638" y="86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058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19" name="object 5819"/>
            <p:cNvSpPr/>
            <p:nvPr/>
          </p:nvSpPr>
          <p:spPr>
            <a:xfrm>
              <a:off x="12022048" y="6833662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2163" y="9385"/>
                  </a:moveTo>
                  <a:lnTo>
                    <a:pt x="6096" y="9385"/>
                  </a:lnTo>
                  <a:lnTo>
                    <a:pt x="8001" y="9486"/>
                  </a:lnTo>
                  <a:lnTo>
                    <a:pt x="8470" y="9588"/>
                  </a:lnTo>
                  <a:lnTo>
                    <a:pt x="8535" y="12103"/>
                  </a:lnTo>
                  <a:lnTo>
                    <a:pt x="9207" y="13334"/>
                  </a:lnTo>
                  <a:lnTo>
                    <a:pt x="10591" y="14046"/>
                  </a:lnTo>
                  <a:lnTo>
                    <a:pt x="10795" y="13957"/>
                  </a:lnTo>
                  <a:lnTo>
                    <a:pt x="11023" y="13893"/>
                  </a:lnTo>
                  <a:lnTo>
                    <a:pt x="11264" y="13792"/>
                  </a:lnTo>
                  <a:lnTo>
                    <a:pt x="11506" y="9931"/>
                  </a:lnTo>
                  <a:lnTo>
                    <a:pt x="12163" y="9385"/>
                  </a:lnTo>
                  <a:close/>
                </a:path>
                <a:path w="21590" h="14604">
                  <a:moveTo>
                    <a:pt x="3340" y="7378"/>
                  </a:moveTo>
                  <a:lnTo>
                    <a:pt x="2971" y="8610"/>
                  </a:lnTo>
                  <a:lnTo>
                    <a:pt x="1752" y="8635"/>
                  </a:lnTo>
                  <a:lnTo>
                    <a:pt x="863" y="9093"/>
                  </a:lnTo>
                  <a:lnTo>
                    <a:pt x="126" y="10629"/>
                  </a:lnTo>
                  <a:lnTo>
                    <a:pt x="0" y="10985"/>
                  </a:lnTo>
                  <a:lnTo>
                    <a:pt x="495" y="12357"/>
                  </a:lnTo>
                  <a:lnTo>
                    <a:pt x="1193" y="12103"/>
                  </a:lnTo>
                  <a:lnTo>
                    <a:pt x="1346" y="11798"/>
                  </a:lnTo>
                  <a:lnTo>
                    <a:pt x="1460" y="11480"/>
                  </a:lnTo>
                  <a:lnTo>
                    <a:pt x="2057" y="10210"/>
                  </a:lnTo>
                  <a:lnTo>
                    <a:pt x="2171" y="9359"/>
                  </a:lnTo>
                  <a:lnTo>
                    <a:pt x="4879" y="9359"/>
                  </a:lnTo>
                  <a:lnTo>
                    <a:pt x="4292" y="8280"/>
                  </a:lnTo>
                  <a:lnTo>
                    <a:pt x="3340" y="7378"/>
                  </a:lnTo>
                  <a:close/>
                </a:path>
                <a:path w="21590" h="14604">
                  <a:moveTo>
                    <a:pt x="4879" y="9359"/>
                  </a:moveTo>
                  <a:lnTo>
                    <a:pt x="2171" y="9359"/>
                  </a:lnTo>
                  <a:lnTo>
                    <a:pt x="2768" y="9436"/>
                  </a:lnTo>
                  <a:lnTo>
                    <a:pt x="2841" y="10210"/>
                  </a:lnTo>
                  <a:lnTo>
                    <a:pt x="2997" y="10629"/>
                  </a:lnTo>
                  <a:lnTo>
                    <a:pt x="4622" y="10807"/>
                  </a:lnTo>
                  <a:lnTo>
                    <a:pt x="4920" y="9931"/>
                  </a:lnTo>
                  <a:lnTo>
                    <a:pt x="5003" y="9588"/>
                  </a:lnTo>
                  <a:lnTo>
                    <a:pt x="4879" y="9359"/>
                  </a:lnTo>
                  <a:close/>
                </a:path>
                <a:path w="21590" h="14604">
                  <a:moveTo>
                    <a:pt x="5045" y="9564"/>
                  </a:moveTo>
                  <a:close/>
                </a:path>
                <a:path w="21590" h="14604">
                  <a:moveTo>
                    <a:pt x="7391" y="8229"/>
                  </a:moveTo>
                  <a:lnTo>
                    <a:pt x="5106" y="9530"/>
                  </a:lnTo>
                  <a:lnTo>
                    <a:pt x="6096" y="9385"/>
                  </a:lnTo>
                  <a:lnTo>
                    <a:pt x="12163" y="9385"/>
                  </a:lnTo>
                  <a:lnTo>
                    <a:pt x="13095" y="8610"/>
                  </a:lnTo>
                  <a:lnTo>
                    <a:pt x="8445" y="8610"/>
                  </a:lnTo>
                  <a:lnTo>
                    <a:pt x="7391" y="8229"/>
                  </a:lnTo>
                  <a:close/>
                </a:path>
                <a:path w="21590" h="14604">
                  <a:moveTo>
                    <a:pt x="11371" y="5562"/>
                  </a:moveTo>
                  <a:lnTo>
                    <a:pt x="9690" y="5562"/>
                  </a:lnTo>
                  <a:lnTo>
                    <a:pt x="10109" y="6807"/>
                  </a:lnTo>
                  <a:lnTo>
                    <a:pt x="10439" y="7696"/>
                  </a:lnTo>
                  <a:lnTo>
                    <a:pt x="10668" y="8534"/>
                  </a:lnTo>
                  <a:lnTo>
                    <a:pt x="8445" y="8610"/>
                  </a:lnTo>
                  <a:lnTo>
                    <a:pt x="13095" y="8610"/>
                  </a:lnTo>
                  <a:lnTo>
                    <a:pt x="14363" y="7556"/>
                  </a:lnTo>
                  <a:lnTo>
                    <a:pt x="15382" y="6197"/>
                  </a:lnTo>
                  <a:lnTo>
                    <a:pt x="12471" y="6197"/>
                  </a:lnTo>
                  <a:lnTo>
                    <a:pt x="11849" y="5676"/>
                  </a:lnTo>
                  <a:lnTo>
                    <a:pt x="11371" y="5562"/>
                  </a:lnTo>
                  <a:close/>
                </a:path>
                <a:path w="21590" h="14604">
                  <a:moveTo>
                    <a:pt x="12344" y="12"/>
                  </a:moveTo>
                  <a:lnTo>
                    <a:pt x="11811" y="1358"/>
                  </a:lnTo>
                  <a:lnTo>
                    <a:pt x="9372" y="2578"/>
                  </a:lnTo>
                  <a:lnTo>
                    <a:pt x="12014" y="4140"/>
                  </a:lnTo>
                  <a:lnTo>
                    <a:pt x="12509" y="4457"/>
                  </a:lnTo>
                  <a:lnTo>
                    <a:pt x="13271" y="4648"/>
                  </a:lnTo>
                  <a:lnTo>
                    <a:pt x="12471" y="6197"/>
                  </a:lnTo>
                  <a:lnTo>
                    <a:pt x="15382" y="6197"/>
                  </a:lnTo>
                  <a:lnTo>
                    <a:pt x="16430" y="4800"/>
                  </a:lnTo>
                  <a:lnTo>
                    <a:pt x="16598" y="4711"/>
                  </a:lnTo>
                  <a:lnTo>
                    <a:pt x="18542" y="3962"/>
                  </a:lnTo>
                  <a:lnTo>
                    <a:pt x="18796" y="3505"/>
                  </a:lnTo>
                  <a:lnTo>
                    <a:pt x="21244" y="3505"/>
                  </a:lnTo>
                  <a:lnTo>
                    <a:pt x="21392" y="2260"/>
                  </a:lnTo>
                  <a:lnTo>
                    <a:pt x="15963" y="2260"/>
                  </a:lnTo>
                  <a:lnTo>
                    <a:pt x="14147" y="1714"/>
                  </a:lnTo>
                  <a:lnTo>
                    <a:pt x="12344" y="12"/>
                  </a:lnTo>
                  <a:close/>
                </a:path>
                <a:path w="21590" h="14604">
                  <a:moveTo>
                    <a:pt x="8991" y="3860"/>
                  </a:moveTo>
                  <a:lnTo>
                    <a:pt x="7473" y="4648"/>
                  </a:lnTo>
                  <a:lnTo>
                    <a:pt x="7353" y="4800"/>
                  </a:lnTo>
                  <a:lnTo>
                    <a:pt x="8204" y="5854"/>
                  </a:lnTo>
                  <a:lnTo>
                    <a:pt x="9690" y="5562"/>
                  </a:lnTo>
                  <a:lnTo>
                    <a:pt x="11371" y="5562"/>
                  </a:lnTo>
                  <a:lnTo>
                    <a:pt x="10045" y="5245"/>
                  </a:lnTo>
                  <a:lnTo>
                    <a:pt x="8991" y="3860"/>
                  </a:lnTo>
                  <a:close/>
                </a:path>
                <a:path w="21590" h="14604">
                  <a:moveTo>
                    <a:pt x="21244" y="3505"/>
                  </a:moveTo>
                  <a:lnTo>
                    <a:pt x="18796" y="3505"/>
                  </a:lnTo>
                  <a:lnTo>
                    <a:pt x="19100" y="3530"/>
                  </a:lnTo>
                  <a:lnTo>
                    <a:pt x="19748" y="4711"/>
                  </a:lnTo>
                  <a:lnTo>
                    <a:pt x="20370" y="4800"/>
                  </a:lnTo>
                  <a:lnTo>
                    <a:pt x="21120" y="4559"/>
                  </a:lnTo>
                  <a:lnTo>
                    <a:pt x="21244" y="3505"/>
                  </a:lnTo>
                  <a:close/>
                </a:path>
                <a:path w="21590" h="14604">
                  <a:moveTo>
                    <a:pt x="18605" y="0"/>
                  </a:moveTo>
                  <a:lnTo>
                    <a:pt x="18389" y="101"/>
                  </a:lnTo>
                  <a:lnTo>
                    <a:pt x="18097" y="114"/>
                  </a:lnTo>
                  <a:lnTo>
                    <a:pt x="17906" y="330"/>
                  </a:lnTo>
                  <a:lnTo>
                    <a:pt x="15963" y="2260"/>
                  </a:lnTo>
                  <a:lnTo>
                    <a:pt x="19304" y="2260"/>
                  </a:lnTo>
                  <a:lnTo>
                    <a:pt x="17767" y="1892"/>
                  </a:lnTo>
                  <a:lnTo>
                    <a:pt x="18491" y="330"/>
                  </a:lnTo>
                  <a:lnTo>
                    <a:pt x="18605" y="0"/>
                  </a:lnTo>
                  <a:close/>
                </a:path>
                <a:path w="21590" h="14604">
                  <a:moveTo>
                    <a:pt x="21437" y="1879"/>
                  </a:moveTo>
                  <a:lnTo>
                    <a:pt x="19304" y="2260"/>
                  </a:lnTo>
                  <a:lnTo>
                    <a:pt x="21392" y="2260"/>
                  </a:lnTo>
                  <a:lnTo>
                    <a:pt x="21437" y="1879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0" name="object 5820"/>
            <p:cNvSpPr/>
            <p:nvPr/>
          </p:nvSpPr>
          <p:spPr>
            <a:xfrm>
              <a:off x="12007589" y="68610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0" y="254"/>
                  </a:lnTo>
                  <a:lnTo>
                    <a:pt x="152" y="431"/>
                  </a:lnTo>
                  <a:lnTo>
                    <a:pt x="304" y="546"/>
                  </a:lnTo>
                  <a:lnTo>
                    <a:pt x="457" y="685"/>
                  </a:lnTo>
                  <a:lnTo>
                    <a:pt x="393" y="444"/>
                  </a:lnTo>
                  <a:lnTo>
                    <a:pt x="304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1" name="object 5821"/>
            <p:cNvSpPr/>
            <p:nvPr/>
          </p:nvSpPr>
          <p:spPr>
            <a:xfrm>
              <a:off x="12000785" y="6935975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90">
                  <a:moveTo>
                    <a:pt x="14112" y="16560"/>
                  </a:moveTo>
                  <a:lnTo>
                    <a:pt x="9067" y="16560"/>
                  </a:lnTo>
                  <a:lnTo>
                    <a:pt x="9956" y="17157"/>
                  </a:lnTo>
                  <a:lnTo>
                    <a:pt x="9664" y="19202"/>
                  </a:lnTo>
                  <a:lnTo>
                    <a:pt x="8737" y="20243"/>
                  </a:lnTo>
                  <a:lnTo>
                    <a:pt x="6872" y="20243"/>
                  </a:lnTo>
                  <a:lnTo>
                    <a:pt x="7111" y="20891"/>
                  </a:lnTo>
                  <a:lnTo>
                    <a:pt x="8064" y="21285"/>
                  </a:lnTo>
                  <a:lnTo>
                    <a:pt x="8597" y="21361"/>
                  </a:lnTo>
                  <a:lnTo>
                    <a:pt x="9651" y="21551"/>
                  </a:lnTo>
                  <a:lnTo>
                    <a:pt x="10505" y="20243"/>
                  </a:lnTo>
                  <a:lnTo>
                    <a:pt x="8737" y="20243"/>
                  </a:lnTo>
                  <a:lnTo>
                    <a:pt x="6857" y="20205"/>
                  </a:lnTo>
                  <a:lnTo>
                    <a:pt x="10529" y="20205"/>
                  </a:lnTo>
                  <a:lnTo>
                    <a:pt x="13861" y="20091"/>
                  </a:lnTo>
                  <a:lnTo>
                    <a:pt x="14490" y="19469"/>
                  </a:lnTo>
                  <a:lnTo>
                    <a:pt x="12306" y="18757"/>
                  </a:lnTo>
                  <a:lnTo>
                    <a:pt x="12966" y="17665"/>
                  </a:lnTo>
                  <a:lnTo>
                    <a:pt x="13639" y="16802"/>
                  </a:lnTo>
                  <a:lnTo>
                    <a:pt x="15606" y="16802"/>
                  </a:lnTo>
                  <a:lnTo>
                    <a:pt x="14147" y="16738"/>
                  </a:lnTo>
                  <a:lnTo>
                    <a:pt x="14112" y="16560"/>
                  </a:lnTo>
                  <a:close/>
                </a:path>
                <a:path w="15875" h="21590">
                  <a:moveTo>
                    <a:pt x="13861" y="20091"/>
                  </a:moveTo>
                  <a:lnTo>
                    <a:pt x="10604" y="20091"/>
                  </a:lnTo>
                  <a:lnTo>
                    <a:pt x="12141" y="21043"/>
                  </a:lnTo>
                  <a:lnTo>
                    <a:pt x="13309" y="20637"/>
                  </a:lnTo>
                  <a:lnTo>
                    <a:pt x="13861" y="20091"/>
                  </a:lnTo>
                  <a:close/>
                </a:path>
                <a:path w="15875" h="21590">
                  <a:moveTo>
                    <a:pt x="15606" y="16802"/>
                  </a:moveTo>
                  <a:lnTo>
                    <a:pt x="13639" y="16802"/>
                  </a:lnTo>
                  <a:lnTo>
                    <a:pt x="14947" y="17945"/>
                  </a:lnTo>
                  <a:lnTo>
                    <a:pt x="15606" y="16802"/>
                  </a:lnTo>
                  <a:close/>
                </a:path>
                <a:path w="15875" h="21590">
                  <a:moveTo>
                    <a:pt x="7950" y="12712"/>
                  </a:moveTo>
                  <a:lnTo>
                    <a:pt x="7492" y="12992"/>
                  </a:lnTo>
                  <a:lnTo>
                    <a:pt x="6464" y="13461"/>
                  </a:lnTo>
                  <a:lnTo>
                    <a:pt x="8597" y="14617"/>
                  </a:lnTo>
                  <a:lnTo>
                    <a:pt x="6870" y="15862"/>
                  </a:lnTo>
                  <a:lnTo>
                    <a:pt x="6914" y="16802"/>
                  </a:lnTo>
                  <a:lnTo>
                    <a:pt x="7886" y="17894"/>
                  </a:lnTo>
                  <a:lnTo>
                    <a:pt x="9067" y="16560"/>
                  </a:lnTo>
                  <a:lnTo>
                    <a:pt x="14112" y="16560"/>
                  </a:lnTo>
                  <a:lnTo>
                    <a:pt x="14011" y="16052"/>
                  </a:lnTo>
                  <a:lnTo>
                    <a:pt x="11112" y="16052"/>
                  </a:lnTo>
                  <a:lnTo>
                    <a:pt x="10655" y="15506"/>
                  </a:lnTo>
                  <a:lnTo>
                    <a:pt x="10279" y="14617"/>
                  </a:lnTo>
                  <a:lnTo>
                    <a:pt x="10261" y="13893"/>
                  </a:lnTo>
                  <a:lnTo>
                    <a:pt x="12020" y="13461"/>
                  </a:lnTo>
                  <a:lnTo>
                    <a:pt x="12738" y="13207"/>
                  </a:lnTo>
                  <a:lnTo>
                    <a:pt x="13428" y="12992"/>
                  </a:lnTo>
                  <a:lnTo>
                    <a:pt x="8204" y="12941"/>
                  </a:lnTo>
                  <a:lnTo>
                    <a:pt x="7950" y="12712"/>
                  </a:lnTo>
                  <a:close/>
                </a:path>
                <a:path w="15875" h="21590">
                  <a:moveTo>
                    <a:pt x="15760" y="16535"/>
                  </a:moveTo>
                  <a:lnTo>
                    <a:pt x="14147" y="16738"/>
                  </a:lnTo>
                  <a:lnTo>
                    <a:pt x="15643" y="16738"/>
                  </a:lnTo>
                  <a:lnTo>
                    <a:pt x="15760" y="16535"/>
                  </a:lnTo>
                  <a:close/>
                </a:path>
                <a:path w="15875" h="21590">
                  <a:moveTo>
                    <a:pt x="13563" y="13804"/>
                  </a:moveTo>
                  <a:lnTo>
                    <a:pt x="11112" y="16052"/>
                  </a:lnTo>
                  <a:lnTo>
                    <a:pt x="14011" y="16052"/>
                  </a:lnTo>
                  <a:lnTo>
                    <a:pt x="13563" y="13804"/>
                  </a:lnTo>
                  <a:close/>
                </a:path>
                <a:path w="15875" h="21590">
                  <a:moveTo>
                    <a:pt x="9546" y="3848"/>
                  </a:moveTo>
                  <a:lnTo>
                    <a:pt x="5067" y="3848"/>
                  </a:lnTo>
                  <a:lnTo>
                    <a:pt x="5122" y="4838"/>
                  </a:lnTo>
                  <a:lnTo>
                    <a:pt x="5219" y="5600"/>
                  </a:lnTo>
                  <a:lnTo>
                    <a:pt x="5041" y="6388"/>
                  </a:lnTo>
                  <a:lnTo>
                    <a:pt x="5511" y="9156"/>
                  </a:lnTo>
                  <a:lnTo>
                    <a:pt x="5549" y="11556"/>
                  </a:lnTo>
                  <a:lnTo>
                    <a:pt x="7950" y="12712"/>
                  </a:lnTo>
                  <a:lnTo>
                    <a:pt x="8293" y="12763"/>
                  </a:lnTo>
                  <a:lnTo>
                    <a:pt x="8204" y="12941"/>
                  </a:lnTo>
                  <a:lnTo>
                    <a:pt x="13539" y="12941"/>
                  </a:lnTo>
                  <a:lnTo>
                    <a:pt x="12801" y="12153"/>
                  </a:lnTo>
                  <a:lnTo>
                    <a:pt x="11468" y="11963"/>
                  </a:lnTo>
                  <a:lnTo>
                    <a:pt x="11137" y="10718"/>
                  </a:lnTo>
                  <a:lnTo>
                    <a:pt x="9169" y="8407"/>
                  </a:lnTo>
                  <a:lnTo>
                    <a:pt x="9207" y="7264"/>
                  </a:lnTo>
                  <a:lnTo>
                    <a:pt x="12191" y="5486"/>
                  </a:lnTo>
                  <a:lnTo>
                    <a:pt x="12839" y="4952"/>
                  </a:lnTo>
                  <a:lnTo>
                    <a:pt x="10299" y="4838"/>
                  </a:lnTo>
                  <a:lnTo>
                    <a:pt x="9546" y="3848"/>
                  </a:lnTo>
                  <a:close/>
                </a:path>
                <a:path w="15875" h="21590">
                  <a:moveTo>
                    <a:pt x="0" y="0"/>
                  </a:moveTo>
                  <a:lnTo>
                    <a:pt x="787" y="2057"/>
                  </a:lnTo>
                  <a:lnTo>
                    <a:pt x="1714" y="2501"/>
                  </a:lnTo>
                  <a:lnTo>
                    <a:pt x="1904" y="2959"/>
                  </a:lnTo>
                  <a:lnTo>
                    <a:pt x="2768" y="5245"/>
                  </a:lnTo>
                  <a:lnTo>
                    <a:pt x="3454" y="4991"/>
                  </a:lnTo>
                  <a:lnTo>
                    <a:pt x="3568" y="4470"/>
                  </a:lnTo>
                  <a:lnTo>
                    <a:pt x="3822" y="4089"/>
                  </a:lnTo>
                  <a:lnTo>
                    <a:pt x="5067" y="3848"/>
                  </a:lnTo>
                  <a:lnTo>
                    <a:pt x="9546" y="3848"/>
                  </a:lnTo>
                  <a:lnTo>
                    <a:pt x="9372" y="3619"/>
                  </a:lnTo>
                  <a:lnTo>
                    <a:pt x="10147" y="3352"/>
                  </a:lnTo>
                  <a:lnTo>
                    <a:pt x="10421" y="3162"/>
                  </a:lnTo>
                  <a:lnTo>
                    <a:pt x="3365" y="3162"/>
                  </a:lnTo>
                  <a:lnTo>
                    <a:pt x="2565" y="2260"/>
                  </a:lnTo>
                  <a:lnTo>
                    <a:pt x="2100" y="88"/>
                  </a:lnTo>
                  <a:lnTo>
                    <a:pt x="1066" y="88"/>
                  </a:lnTo>
                  <a:lnTo>
                    <a:pt x="0" y="0"/>
                  </a:lnTo>
                  <a:close/>
                </a:path>
                <a:path w="15875" h="21590">
                  <a:moveTo>
                    <a:pt x="12915" y="1346"/>
                  </a:moveTo>
                  <a:lnTo>
                    <a:pt x="12522" y="1587"/>
                  </a:lnTo>
                  <a:lnTo>
                    <a:pt x="11899" y="2158"/>
                  </a:lnTo>
                  <a:lnTo>
                    <a:pt x="11547" y="2603"/>
                  </a:lnTo>
                  <a:lnTo>
                    <a:pt x="11264" y="2908"/>
                  </a:lnTo>
                  <a:lnTo>
                    <a:pt x="11595" y="3314"/>
                  </a:lnTo>
                  <a:lnTo>
                    <a:pt x="12268" y="3708"/>
                  </a:lnTo>
                  <a:lnTo>
                    <a:pt x="11010" y="4559"/>
                  </a:lnTo>
                  <a:lnTo>
                    <a:pt x="10299" y="4838"/>
                  </a:lnTo>
                  <a:lnTo>
                    <a:pt x="12953" y="4838"/>
                  </a:lnTo>
                  <a:lnTo>
                    <a:pt x="13322" y="4470"/>
                  </a:lnTo>
                  <a:lnTo>
                    <a:pt x="13242" y="3848"/>
                  </a:lnTo>
                  <a:lnTo>
                    <a:pt x="13144" y="3314"/>
                  </a:lnTo>
                  <a:lnTo>
                    <a:pt x="13257" y="1955"/>
                  </a:lnTo>
                  <a:lnTo>
                    <a:pt x="13360" y="1765"/>
                  </a:lnTo>
                  <a:lnTo>
                    <a:pt x="12915" y="1346"/>
                  </a:lnTo>
                  <a:close/>
                </a:path>
                <a:path w="15875" h="21590">
                  <a:moveTo>
                    <a:pt x="4918" y="521"/>
                  </a:moveTo>
                  <a:lnTo>
                    <a:pt x="5140" y="1346"/>
                  </a:lnTo>
                  <a:lnTo>
                    <a:pt x="5295" y="2311"/>
                  </a:lnTo>
                  <a:lnTo>
                    <a:pt x="3365" y="3162"/>
                  </a:lnTo>
                  <a:lnTo>
                    <a:pt x="10421" y="3162"/>
                  </a:lnTo>
                  <a:lnTo>
                    <a:pt x="10461" y="2908"/>
                  </a:lnTo>
                  <a:lnTo>
                    <a:pt x="10119" y="2603"/>
                  </a:lnTo>
                  <a:lnTo>
                    <a:pt x="7416" y="2603"/>
                  </a:lnTo>
                  <a:lnTo>
                    <a:pt x="6337" y="761"/>
                  </a:lnTo>
                  <a:lnTo>
                    <a:pt x="5638" y="571"/>
                  </a:lnTo>
                  <a:lnTo>
                    <a:pt x="4918" y="521"/>
                  </a:lnTo>
                  <a:close/>
                </a:path>
                <a:path w="15875" h="21590">
                  <a:moveTo>
                    <a:pt x="9359" y="1955"/>
                  </a:moveTo>
                  <a:lnTo>
                    <a:pt x="8356" y="2400"/>
                  </a:lnTo>
                  <a:lnTo>
                    <a:pt x="7416" y="2603"/>
                  </a:lnTo>
                  <a:lnTo>
                    <a:pt x="10119" y="2603"/>
                  </a:lnTo>
                  <a:lnTo>
                    <a:pt x="9359" y="1955"/>
                  </a:lnTo>
                  <a:close/>
                </a:path>
                <a:path w="15875" h="21590">
                  <a:moveTo>
                    <a:pt x="2095" y="63"/>
                  </a:moveTo>
                  <a:lnTo>
                    <a:pt x="1066" y="88"/>
                  </a:lnTo>
                  <a:lnTo>
                    <a:pt x="2100" y="88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2" name="object 5822"/>
            <p:cNvSpPr/>
            <p:nvPr/>
          </p:nvSpPr>
          <p:spPr>
            <a:xfrm>
              <a:off x="12001489" y="69391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82" y="0"/>
                  </a:moveTo>
                  <a:lnTo>
                    <a:pt x="990" y="901"/>
                  </a:lnTo>
                  <a:lnTo>
                    <a:pt x="0" y="2057"/>
                  </a:lnTo>
                  <a:lnTo>
                    <a:pt x="2070" y="2057"/>
                  </a:lnTo>
                  <a:lnTo>
                    <a:pt x="1790" y="1384"/>
                  </a:lnTo>
                  <a:lnTo>
                    <a:pt x="1536" y="69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3" name="object 5823"/>
            <p:cNvSpPr/>
            <p:nvPr/>
          </p:nvSpPr>
          <p:spPr>
            <a:xfrm>
              <a:off x="11996657" y="6928728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4" h="8254">
                  <a:moveTo>
                    <a:pt x="2565" y="0"/>
                  </a:moveTo>
                  <a:lnTo>
                    <a:pt x="1930" y="355"/>
                  </a:lnTo>
                  <a:lnTo>
                    <a:pt x="1168" y="1727"/>
                  </a:lnTo>
                  <a:lnTo>
                    <a:pt x="711" y="2247"/>
                  </a:lnTo>
                  <a:lnTo>
                    <a:pt x="0" y="2527"/>
                  </a:lnTo>
                  <a:lnTo>
                    <a:pt x="508" y="3911"/>
                  </a:lnTo>
                  <a:lnTo>
                    <a:pt x="825" y="4038"/>
                  </a:lnTo>
                  <a:lnTo>
                    <a:pt x="1460" y="4343"/>
                  </a:lnTo>
                  <a:lnTo>
                    <a:pt x="2146" y="4343"/>
                  </a:lnTo>
                  <a:lnTo>
                    <a:pt x="2603" y="5143"/>
                  </a:lnTo>
                  <a:lnTo>
                    <a:pt x="5308" y="3949"/>
                  </a:lnTo>
                  <a:lnTo>
                    <a:pt x="7150" y="4444"/>
                  </a:lnTo>
                  <a:lnTo>
                    <a:pt x="8966" y="4889"/>
                  </a:lnTo>
                  <a:lnTo>
                    <a:pt x="12928" y="7835"/>
                  </a:lnTo>
                  <a:lnTo>
                    <a:pt x="13957" y="6108"/>
                  </a:lnTo>
                  <a:lnTo>
                    <a:pt x="14122" y="4648"/>
                  </a:lnTo>
                  <a:lnTo>
                    <a:pt x="11353" y="3301"/>
                  </a:lnTo>
                  <a:lnTo>
                    <a:pt x="11163" y="2755"/>
                  </a:lnTo>
                  <a:lnTo>
                    <a:pt x="11671" y="2133"/>
                  </a:lnTo>
                  <a:lnTo>
                    <a:pt x="11823" y="1993"/>
                  </a:lnTo>
                  <a:lnTo>
                    <a:pt x="12026" y="1854"/>
                  </a:lnTo>
                  <a:lnTo>
                    <a:pt x="12255" y="1790"/>
                  </a:lnTo>
                  <a:lnTo>
                    <a:pt x="12014" y="1130"/>
                  </a:lnTo>
                  <a:lnTo>
                    <a:pt x="10998" y="1358"/>
                  </a:lnTo>
                  <a:lnTo>
                    <a:pt x="9829" y="2552"/>
                  </a:lnTo>
                  <a:lnTo>
                    <a:pt x="9118" y="609"/>
                  </a:lnTo>
                  <a:lnTo>
                    <a:pt x="8915" y="126"/>
                  </a:lnTo>
                  <a:lnTo>
                    <a:pt x="8255" y="203"/>
                  </a:lnTo>
                  <a:lnTo>
                    <a:pt x="6311" y="1092"/>
                  </a:lnTo>
                  <a:lnTo>
                    <a:pt x="4851" y="119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4" name="object 5824"/>
            <p:cNvSpPr/>
            <p:nvPr/>
          </p:nvSpPr>
          <p:spPr>
            <a:xfrm>
              <a:off x="12007823" y="6929500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2286" y="0"/>
                  </a:moveTo>
                  <a:lnTo>
                    <a:pt x="2070" y="12"/>
                  </a:lnTo>
                  <a:lnTo>
                    <a:pt x="1828" y="63"/>
                  </a:lnTo>
                  <a:lnTo>
                    <a:pt x="1612" y="152"/>
                  </a:lnTo>
                  <a:lnTo>
                    <a:pt x="1651" y="355"/>
                  </a:lnTo>
                  <a:lnTo>
                    <a:pt x="1714" y="571"/>
                  </a:lnTo>
                  <a:lnTo>
                    <a:pt x="1803" y="774"/>
                  </a:lnTo>
                  <a:lnTo>
                    <a:pt x="1651" y="1574"/>
                  </a:lnTo>
                  <a:lnTo>
                    <a:pt x="1231" y="1828"/>
                  </a:lnTo>
                  <a:lnTo>
                    <a:pt x="508" y="1358"/>
                  </a:lnTo>
                  <a:lnTo>
                    <a:pt x="0" y="1993"/>
                  </a:lnTo>
                  <a:lnTo>
                    <a:pt x="177" y="2527"/>
                  </a:lnTo>
                  <a:lnTo>
                    <a:pt x="2959" y="3873"/>
                  </a:lnTo>
                  <a:lnTo>
                    <a:pt x="2806" y="5346"/>
                  </a:lnTo>
                  <a:lnTo>
                    <a:pt x="1765" y="7061"/>
                  </a:lnTo>
                  <a:lnTo>
                    <a:pt x="1879" y="7277"/>
                  </a:lnTo>
                  <a:lnTo>
                    <a:pt x="1981" y="7505"/>
                  </a:lnTo>
                  <a:lnTo>
                    <a:pt x="2108" y="7747"/>
                  </a:lnTo>
                  <a:lnTo>
                    <a:pt x="3022" y="8115"/>
                  </a:lnTo>
                  <a:lnTo>
                    <a:pt x="3949" y="6756"/>
                  </a:lnTo>
                  <a:lnTo>
                    <a:pt x="4965" y="5575"/>
                  </a:lnTo>
                  <a:lnTo>
                    <a:pt x="6667" y="5245"/>
                  </a:lnTo>
                  <a:lnTo>
                    <a:pt x="5499" y="4152"/>
                  </a:lnTo>
                  <a:lnTo>
                    <a:pt x="3568" y="4343"/>
                  </a:lnTo>
                  <a:lnTo>
                    <a:pt x="2616" y="2895"/>
                  </a:lnTo>
                  <a:lnTo>
                    <a:pt x="2755" y="1168"/>
                  </a:lnTo>
                  <a:lnTo>
                    <a:pt x="2451" y="393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4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5" name="object 5825"/>
            <p:cNvSpPr/>
            <p:nvPr/>
          </p:nvSpPr>
          <p:spPr>
            <a:xfrm>
              <a:off x="12005335" y="693619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317" y="292"/>
                  </a:moveTo>
                  <a:lnTo>
                    <a:pt x="101" y="25"/>
                  </a:lnTo>
                  <a:lnTo>
                    <a:pt x="12" y="241"/>
                  </a:lnTo>
                  <a:lnTo>
                    <a:pt x="241" y="279"/>
                  </a:lnTo>
                  <a:close/>
                </a:path>
                <a:path w="5715" h="1904">
                  <a:moveTo>
                    <a:pt x="5524" y="1409"/>
                  </a:moveTo>
                  <a:lnTo>
                    <a:pt x="5219" y="1308"/>
                  </a:lnTo>
                  <a:lnTo>
                    <a:pt x="4902" y="1168"/>
                  </a:lnTo>
                  <a:lnTo>
                    <a:pt x="4584" y="1054"/>
                  </a:lnTo>
                  <a:lnTo>
                    <a:pt x="4826" y="1739"/>
                  </a:lnTo>
                  <a:lnTo>
                    <a:pt x="5041" y="1638"/>
                  </a:lnTo>
                  <a:lnTo>
                    <a:pt x="5283" y="1511"/>
                  </a:lnTo>
                  <a:lnTo>
                    <a:pt x="5524" y="1409"/>
                  </a:lnTo>
                  <a:close/>
                </a:path>
              </a:pathLst>
            </a:custGeom>
            <a:solidFill>
              <a:srgbClr val="EA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6" name="object 5826"/>
            <p:cNvSpPr/>
            <p:nvPr/>
          </p:nvSpPr>
          <p:spPr>
            <a:xfrm>
              <a:off x="11986992" y="691887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1239" y="0"/>
                  </a:moveTo>
                  <a:lnTo>
                    <a:pt x="10007" y="850"/>
                  </a:lnTo>
                  <a:lnTo>
                    <a:pt x="10083" y="3454"/>
                  </a:lnTo>
                  <a:lnTo>
                    <a:pt x="6248" y="2451"/>
                  </a:lnTo>
                  <a:lnTo>
                    <a:pt x="5562" y="3086"/>
                  </a:lnTo>
                  <a:lnTo>
                    <a:pt x="4356" y="5740"/>
                  </a:lnTo>
                  <a:lnTo>
                    <a:pt x="3454" y="5651"/>
                  </a:lnTo>
                  <a:lnTo>
                    <a:pt x="2882" y="4521"/>
                  </a:lnTo>
                  <a:lnTo>
                    <a:pt x="2159" y="3213"/>
                  </a:lnTo>
                  <a:lnTo>
                    <a:pt x="1346" y="2794"/>
                  </a:lnTo>
                  <a:lnTo>
                    <a:pt x="0" y="3454"/>
                  </a:lnTo>
                  <a:lnTo>
                    <a:pt x="342" y="4368"/>
                  </a:lnTo>
                  <a:lnTo>
                    <a:pt x="495" y="4838"/>
                  </a:lnTo>
                  <a:lnTo>
                    <a:pt x="1460" y="5257"/>
                  </a:lnTo>
                  <a:lnTo>
                    <a:pt x="1714" y="5943"/>
                  </a:lnTo>
                  <a:lnTo>
                    <a:pt x="2844" y="6350"/>
                  </a:lnTo>
                  <a:lnTo>
                    <a:pt x="3606" y="7150"/>
                  </a:lnTo>
                  <a:lnTo>
                    <a:pt x="4114" y="8191"/>
                  </a:lnTo>
                  <a:lnTo>
                    <a:pt x="4584" y="9309"/>
                  </a:lnTo>
                  <a:lnTo>
                    <a:pt x="4648" y="9537"/>
                  </a:lnTo>
                  <a:lnTo>
                    <a:pt x="5308" y="9296"/>
                  </a:lnTo>
                  <a:lnTo>
                    <a:pt x="6184" y="7416"/>
                  </a:lnTo>
                  <a:lnTo>
                    <a:pt x="6083" y="6972"/>
                  </a:lnTo>
                  <a:lnTo>
                    <a:pt x="6096" y="6070"/>
                  </a:lnTo>
                  <a:lnTo>
                    <a:pt x="8902" y="7404"/>
                  </a:lnTo>
                  <a:lnTo>
                    <a:pt x="10960" y="5410"/>
                  </a:lnTo>
                  <a:lnTo>
                    <a:pt x="13843" y="5194"/>
                  </a:lnTo>
                  <a:lnTo>
                    <a:pt x="11849" y="3721"/>
                  </a:lnTo>
                  <a:lnTo>
                    <a:pt x="13004" y="1295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7" name="object 5827"/>
            <p:cNvSpPr/>
            <p:nvPr/>
          </p:nvSpPr>
          <p:spPr>
            <a:xfrm>
              <a:off x="11986844" y="692372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612" y="431"/>
                  </a:moveTo>
                  <a:lnTo>
                    <a:pt x="1282" y="292"/>
                  </a:lnTo>
                  <a:lnTo>
                    <a:pt x="965" y="152"/>
                  </a:lnTo>
                  <a:lnTo>
                    <a:pt x="647" y="0"/>
                  </a:lnTo>
                  <a:lnTo>
                    <a:pt x="406" y="88"/>
                  </a:lnTo>
                  <a:lnTo>
                    <a:pt x="215" y="165"/>
                  </a:lnTo>
                  <a:lnTo>
                    <a:pt x="0" y="292"/>
                  </a:lnTo>
                  <a:lnTo>
                    <a:pt x="190" y="711"/>
                  </a:lnTo>
                  <a:lnTo>
                    <a:pt x="355" y="1155"/>
                  </a:lnTo>
                  <a:lnTo>
                    <a:pt x="546" y="1600"/>
                  </a:lnTo>
                  <a:lnTo>
                    <a:pt x="901" y="1206"/>
                  </a:lnTo>
                  <a:lnTo>
                    <a:pt x="1244" y="838"/>
                  </a:lnTo>
                  <a:lnTo>
                    <a:pt x="1612" y="431"/>
                  </a:lnTo>
                  <a:close/>
                </a:path>
                <a:path w="4445" h="3809">
                  <a:moveTo>
                    <a:pt x="4267" y="3352"/>
                  </a:moveTo>
                  <a:lnTo>
                    <a:pt x="3746" y="2298"/>
                  </a:lnTo>
                  <a:lnTo>
                    <a:pt x="2971" y="1498"/>
                  </a:lnTo>
                  <a:lnTo>
                    <a:pt x="1854" y="1104"/>
                  </a:lnTo>
                  <a:lnTo>
                    <a:pt x="2374" y="2159"/>
                  </a:lnTo>
                  <a:lnTo>
                    <a:pt x="2349" y="3797"/>
                  </a:lnTo>
                  <a:lnTo>
                    <a:pt x="4267" y="3352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8" name="object 5828"/>
            <p:cNvSpPr/>
            <p:nvPr/>
          </p:nvSpPr>
          <p:spPr>
            <a:xfrm>
              <a:off x="11987868" y="69104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20209" y="18351"/>
                  </a:moveTo>
                  <a:lnTo>
                    <a:pt x="17716" y="18351"/>
                  </a:lnTo>
                  <a:lnTo>
                    <a:pt x="18618" y="20789"/>
                  </a:lnTo>
                  <a:lnTo>
                    <a:pt x="19773" y="19608"/>
                  </a:lnTo>
                  <a:lnTo>
                    <a:pt x="20802" y="19354"/>
                  </a:lnTo>
                  <a:lnTo>
                    <a:pt x="20265" y="18592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3253" y="17437"/>
                  </a:moveTo>
                  <a:lnTo>
                    <a:pt x="7454" y="17437"/>
                  </a:lnTo>
                  <a:lnTo>
                    <a:pt x="7924" y="17487"/>
                  </a:lnTo>
                  <a:lnTo>
                    <a:pt x="8204" y="19151"/>
                  </a:lnTo>
                  <a:lnTo>
                    <a:pt x="8547" y="19951"/>
                  </a:lnTo>
                  <a:lnTo>
                    <a:pt x="8775" y="20751"/>
                  </a:lnTo>
                  <a:lnTo>
                    <a:pt x="9499" y="20472"/>
                  </a:lnTo>
                  <a:lnTo>
                    <a:pt x="9969" y="19951"/>
                  </a:lnTo>
                  <a:lnTo>
                    <a:pt x="10404" y="19151"/>
                  </a:lnTo>
                  <a:lnTo>
                    <a:pt x="10744" y="18592"/>
                  </a:lnTo>
                  <a:lnTo>
                    <a:pt x="11366" y="18237"/>
                  </a:lnTo>
                  <a:lnTo>
                    <a:pt x="20257" y="18237"/>
                  </a:lnTo>
                  <a:lnTo>
                    <a:pt x="15379" y="18211"/>
                  </a:lnTo>
                  <a:lnTo>
                    <a:pt x="13253" y="17437"/>
                  </a:lnTo>
                  <a:close/>
                </a:path>
                <a:path w="20954" h="20954">
                  <a:moveTo>
                    <a:pt x="20257" y="18237"/>
                  </a:moveTo>
                  <a:lnTo>
                    <a:pt x="11366" y="18237"/>
                  </a:lnTo>
                  <a:lnTo>
                    <a:pt x="13627" y="19443"/>
                  </a:lnTo>
                  <a:lnTo>
                    <a:pt x="15128" y="19303"/>
                  </a:lnTo>
                  <a:lnTo>
                    <a:pt x="17056" y="18440"/>
                  </a:lnTo>
                  <a:lnTo>
                    <a:pt x="17716" y="18351"/>
                  </a:lnTo>
                  <a:lnTo>
                    <a:pt x="20209" y="18351"/>
                  </a:lnTo>
                  <a:close/>
                </a:path>
                <a:path w="20954" h="20954">
                  <a:moveTo>
                    <a:pt x="17805" y="14160"/>
                  </a:moveTo>
                  <a:lnTo>
                    <a:pt x="15497" y="17017"/>
                  </a:lnTo>
                  <a:lnTo>
                    <a:pt x="15379" y="18211"/>
                  </a:lnTo>
                  <a:lnTo>
                    <a:pt x="20267" y="18211"/>
                  </a:lnTo>
                  <a:lnTo>
                    <a:pt x="20764" y="17017"/>
                  </a:lnTo>
                  <a:lnTo>
                    <a:pt x="19399" y="16471"/>
                  </a:lnTo>
                  <a:lnTo>
                    <a:pt x="18453" y="16052"/>
                  </a:lnTo>
                  <a:lnTo>
                    <a:pt x="18592" y="14757"/>
                  </a:lnTo>
                  <a:lnTo>
                    <a:pt x="17805" y="14160"/>
                  </a:lnTo>
                  <a:close/>
                </a:path>
                <a:path w="20954" h="20954">
                  <a:moveTo>
                    <a:pt x="5219" y="14465"/>
                  </a:moveTo>
                  <a:lnTo>
                    <a:pt x="5305" y="15798"/>
                  </a:lnTo>
                  <a:lnTo>
                    <a:pt x="5575" y="16471"/>
                  </a:lnTo>
                  <a:lnTo>
                    <a:pt x="6248" y="16573"/>
                  </a:lnTo>
                  <a:lnTo>
                    <a:pt x="6598" y="17195"/>
                  </a:lnTo>
                  <a:lnTo>
                    <a:pt x="6781" y="17589"/>
                  </a:lnTo>
                  <a:lnTo>
                    <a:pt x="7454" y="17437"/>
                  </a:lnTo>
                  <a:lnTo>
                    <a:pt x="13253" y="17437"/>
                  </a:lnTo>
                  <a:lnTo>
                    <a:pt x="12903" y="16611"/>
                  </a:lnTo>
                  <a:lnTo>
                    <a:pt x="13363" y="15798"/>
                  </a:lnTo>
                  <a:lnTo>
                    <a:pt x="8026" y="15798"/>
                  </a:lnTo>
                  <a:lnTo>
                    <a:pt x="5219" y="14465"/>
                  </a:lnTo>
                  <a:close/>
                </a:path>
                <a:path w="20954" h="20954">
                  <a:moveTo>
                    <a:pt x="12486" y="7873"/>
                  </a:moveTo>
                  <a:lnTo>
                    <a:pt x="8115" y="7873"/>
                  </a:lnTo>
                  <a:lnTo>
                    <a:pt x="9728" y="8102"/>
                  </a:lnTo>
                  <a:lnTo>
                    <a:pt x="9956" y="8115"/>
                  </a:lnTo>
                  <a:lnTo>
                    <a:pt x="10159" y="8267"/>
                  </a:lnTo>
                  <a:lnTo>
                    <a:pt x="10363" y="8369"/>
                  </a:lnTo>
                  <a:lnTo>
                    <a:pt x="12128" y="9664"/>
                  </a:lnTo>
                  <a:lnTo>
                    <a:pt x="10972" y="12103"/>
                  </a:lnTo>
                  <a:lnTo>
                    <a:pt x="12966" y="13563"/>
                  </a:lnTo>
                  <a:lnTo>
                    <a:pt x="10071" y="13804"/>
                  </a:lnTo>
                  <a:lnTo>
                    <a:pt x="8026" y="15798"/>
                  </a:lnTo>
                  <a:lnTo>
                    <a:pt x="13363" y="15798"/>
                  </a:lnTo>
                  <a:lnTo>
                    <a:pt x="14292" y="14160"/>
                  </a:lnTo>
                  <a:lnTo>
                    <a:pt x="14335" y="13563"/>
                  </a:lnTo>
                  <a:lnTo>
                    <a:pt x="14008" y="11988"/>
                  </a:lnTo>
                  <a:lnTo>
                    <a:pt x="14160" y="10058"/>
                  </a:lnTo>
                  <a:lnTo>
                    <a:pt x="13906" y="9296"/>
                  </a:lnTo>
                  <a:lnTo>
                    <a:pt x="12877" y="8610"/>
                  </a:lnTo>
                  <a:lnTo>
                    <a:pt x="12486" y="7873"/>
                  </a:lnTo>
                  <a:close/>
                </a:path>
                <a:path w="20954" h="20954">
                  <a:moveTo>
                    <a:pt x="5826" y="5156"/>
                  </a:moveTo>
                  <a:lnTo>
                    <a:pt x="4571" y="5156"/>
                  </a:lnTo>
                  <a:lnTo>
                    <a:pt x="5329" y="6070"/>
                  </a:lnTo>
                  <a:lnTo>
                    <a:pt x="5444" y="6337"/>
                  </a:lnTo>
                  <a:lnTo>
                    <a:pt x="6172" y="8496"/>
                  </a:lnTo>
                  <a:lnTo>
                    <a:pt x="8115" y="7873"/>
                  </a:lnTo>
                  <a:lnTo>
                    <a:pt x="12486" y="7873"/>
                  </a:lnTo>
                  <a:lnTo>
                    <a:pt x="13316" y="6222"/>
                  </a:lnTo>
                  <a:lnTo>
                    <a:pt x="10845" y="6222"/>
                  </a:lnTo>
                  <a:lnTo>
                    <a:pt x="10829" y="5245"/>
                  </a:lnTo>
                  <a:lnTo>
                    <a:pt x="5867" y="5245"/>
                  </a:lnTo>
                  <a:close/>
                </a:path>
                <a:path w="20954" h="20954">
                  <a:moveTo>
                    <a:pt x="2844" y="2857"/>
                  </a:moveTo>
                  <a:lnTo>
                    <a:pt x="1320" y="3162"/>
                  </a:lnTo>
                  <a:lnTo>
                    <a:pt x="0" y="4406"/>
                  </a:lnTo>
                  <a:lnTo>
                    <a:pt x="2137" y="5194"/>
                  </a:lnTo>
                  <a:lnTo>
                    <a:pt x="2788" y="5867"/>
                  </a:lnTo>
                  <a:lnTo>
                    <a:pt x="3314" y="6337"/>
                  </a:lnTo>
                  <a:lnTo>
                    <a:pt x="4000" y="6070"/>
                  </a:lnTo>
                  <a:lnTo>
                    <a:pt x="4571" y="5156"/>
                  </a:lnTo>
                  <a:lnTo>
                    <a:pt x="5826" y="5156"/>
                  </a:lnTo>
                  <a:lnTo>
                    <a:pt x="5530" y="4508"/>
                  </a:lnTo>
                  <a:lnTo>
                    <a:pt x="5647" y="4089"/>
                  </a:lnTo>
                  <a:lnTo>
                    <a:pt x="5816" y="3848"/>
                  </a:lnTo>
                  <a:lnTo>
                    <a:pt x="6308" y="3365"/>
                  </a:lnTo>
                  <a:lnTo>
                    <a:pt x="4711" y="3365"/>
                  </a:lnTo>
                  <a:lnTo>
                    <a:pt x="2844" y="2857"/>
                  </a:lnTo>
                  <a:close/>
                </a:path>
                <a:path w="20954" h="20954">
                  <a:moveTo>
                    <a:pt x="13322" y="3505"/>
                  </a:moveTo>
                  <a:lnTo>
                    <a:pt x="10845" y="6222"/>
                  </a:lnTo>
                  <a:lnTo>
                    <a:pt x="13316" y="6222"/>
                  </a:lnTo>
                  <a:lnTo>
                    <a:pt x="13512" y="5867"/>
                  </a:lnTo>
                  <a:lnTo>
                    <a:pt x="14325" y="5410"/>
                  </a:lnTo>
                  <a:lnTo>
                    <a:pt x="14262" y="4356"/>
                  </a:lnTo>
                  <a:lnTo>
                    <a:pt x="13878" y="3987"/>
                  </a:lnTo>
                  <a:lnTo>
                    <a:pt x="13322" y="3505"/>
                  </a:lnTo>
                  <a:close/>
                </a:path>
                <a:path w="20954" h="20954">
                  <a:moveTo>
                    <a:pt x="10869" y="3187"/>
                  </a:moveTo>
                  <a:lnTo>
                    <a:pt x="6515" y="3187"/>
                  </a:lnTo>
                  <a:lnTo>
                    <a:pt x="6742" y="3365"/>
                  </a:lnTo>
                  <a:lnTo>
                    <a:pt x="6843" y="3505"/>
                  </a:lnTo>
                  <a:lnTo>
                    <a:pt x="7037" y="3987"/>
                  </a:lnTo>
                  <a:lnTo>
                    <a:pt x="7122" y="4356"/>
                  </a:lnTo>
                  <a:lnTo>
                    <a:pt x="7010" y="4724"/>
                  </a:lnTo>
                  <a:lnTo>
                    <a:pt x="6222" y="5194"/>
                  </a:lnTo>
                  <a:lnTo>
                    <a:pt x="5867" y="5245"/>
                  </a:lnTo>
                  <a:lnTo>
                    <a:pt x="10829" y="5245"/>
                  </a:lnTo>
                  <a:lnTo>
                    <a:pt x="10869" y="3187"/>
                  </a:lnTo>
                  <a:close/>
                </a:path>
                <a:path w="20954" h="20954">
                  <a:moveTo>
                    <a:pt x="5206" y="0"/>
                  </a:moveTo>
                  <a:lnTo>
                    <a:pt x="4711" y="3365"/>
                  </a:lnTo>
                  <a:lnTo>
                    <a:pt x="6308" y="3365"/>
                  </a:lnTo>
                  <a:lnTo>
                    <a:pt x="6515" y="3187"/>
                  </a:lnTo>
                  <a:lnTo>
                    <a:pt x="10869" y="3187"/>
                  </a:lnTo>
                  <a:lnTo>
                    <a:pt x="10901" y="2171"/>
                  </a:lnTo>
                  <a:lnTo>
                    <a:pt x="9829" y="2171"/>
                  </a:lnTo>
                  <a:lnTo>
                    <a:pt x="9397" y="1663"/>
                  </a:lnTo>
                  <a:lnTo>
                    <a:pt x="8458" y="1473"/>
                  </a:lnTo>
                  <a:lnTo>
                    <a:pt x="7950" y="698"/>
                  </a:lnTo>
                  <a:lnTo>
                    <a:pt x="7696" y="495"/>
                  </a:lnTo>
                  <a:lnTo>
                    <a:pt x="6527" y="495"/>
                  </a:lnTo>
                  <a:lnTo>
                    <a:pt x="5206" y="0"/>
                  </a:lnTo>
                  <a:close/>
                </a:path>
                <a:path w="20954" h="20954">
                  <a:moveTo>
                    <a:pt x="10909" y="1943"/>
                  </a:moveTo>
                  <a:lnTo>
                    <a:pt x="9829" y="2171"/>
                  </a:lnTo>
                  <a:lnTo>
                    <a:pt x="10901" y="2171"/>
                  </a:lnTo>
                  <a:lnTo>
                    <a:pt x="10909" y="1943"/>
                  </a:lnTo>
                  <a:close/>
                </a:path>
                <a:path w="20954" h="20954">
                  <a:moveTo>
                    <a:pt x="7251" y="139"/>
                  </a:moveTo>
                  <a:lnTo>
                    <a:pt x="6527" y="495"/>
                  </a:lnTo>
                  <a:lnTo>
                    <a:pt x="7696" y="495"/>
                  </a:lnTo>
                  <a:lnTo>
                    <a:pt x="7251" y="139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29" name="object 5829"/>
            <p:cNvSpPr/>
            <p:nvPr/>
          </p:nvSpPr>
          <p:spPr>
            <a:xfrm>
              <a:off x="11994657" y="692791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660" y="0"/>
                  </a:moveTo>
                  <a:lnTo>
                    <a:pt x="0" y="165"/>
                  </a:lnTo>
                  <a:lnTo>
                    <a:pt x="355" y="1079"/>
                  </a:lnTo>
                  <a:lnTo>
                    <a:pt x="685" y="1981"/>
                  </a:lnTo>
                  <a:lnTo>
                    <a:pt x="1295" y="3581"/>
                  </a:lnTo>
                  <a:lnTo>
                    <a:pt x="1536" y="3505"/>
                  </a:lnTo>
                  <a:lnTo>
                    <a:pt x="1993" y="3327"/>
                  </a:lnTo>
                  <a:lnTo>
                    <a:pt x="1752" y="2527"/>
                  </a:lnTo>
                  <a:lnTo>
                    <a:pt x="1409" y="1727"/>
                  </a:lnTo>
                  <a:lnTo>
                    <a:pt x="1270" y="901"/>
                  </a:lnTo>
                  <a:lnTo>
                    <a:pt x="1117" y="5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F8E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0" name="object 5830"/>
            <p:cNvSpPr/>
            <p:nvPr/>
          </p:nvSpPr>
          <p:spPr>
            <a:xfrm>
              <a:off x="11992305" y="692631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965" y="2286"/>
                  </a:moveTo>
                  <a:lnTo>
                    <a:pt x="800" y="1841"/>
                  </a:lnTo>
                  <a:lnTo>
                    <a:pt x="609" y="1371"/>
                  </a:lnTo>
                  <a:lnTo>
                    <a:pt x="444" y="914"/>
                  </a:lnTo>
                  <a:lnTo>
                    <a:pt x="304" y="1219"/>
                  </a:lnTo>
                  <a:lnTo>
                    <a:pt x="0" y="1854"/>
                  </a:lnTo>
                  <a:lnTo>
                    <a:pt x="342" y="2006"/>
                  </a:lnTo>
                  <a:lnTo>
                    <a:pt x="647" y="2159"/>
                  </a:lnTo>
                  <a:lnTo>
                    <a:pt x="965" y="2286"/>
                  </a:lnTo>
                  <a:close/>
                </a:path>
                <a:path w="1270" h="2540">
                  <a:moveTo>
                    <a:pt x="1130" y="660"/>
                  </a:moveTo>
                  <a:lnTo>
                    <a:pt x="1054" y="444"/>
                  </a:lnTo>
                  <a:lnTo>
                    <a:pt x="965" y="215"/>
                  </a:lnTo>
                  <a:lnTo>
                    <a:pt x="863" y="0"/>
                  </a:lnTo>
                  <a:lnTo>
                    <a:pt x="723" y="317"/>
                  </a:lnTo>
                  <a:lnTo>
                    <a:pt x="571" y="609"/>
                  </a:lnTo>
                  <a:lnTo>
                    <a:pt x="457" y="939"/>
                  </a:lnTo>
                  <a:lnTo>
                    <a:pt x="660" y="850"/>
                  </a:lnTo>
                  <a:lnTo>
                    <a:pt x="901" y="749"/>
                  </a:lnTo>
                  <a:lnTo>
                    <a:pt x="1130" y="660"/>
                  </a:lnTo>
                  <a:close/>
                </a:path>
              </a:pathLst>
            </a:custGeom>
            <a:solidFill>
              <a:srgbClr val="EB9E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1" name="object 5831"/>
            <p:cNvSpPr/>
            <p:nvPr/>
          </p:nvSpPr>
          <p:spPr>
            <a:xfrm>
              <a:off x="11989181" y="690688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483" y="0"/>
                  </a:moveTo>
                  <a:lnTo>
                    <a:pt x="3555" y="812"/>
                  </a:lnTo>
                  <a:lnTo>
                    <a:pt x="2590" y="1092"/>
                  </a:lnTo>
                  <a:lnTo>
                    <a:pt x="2489" y="2184"/>
                  </a:lnTo>
                  <a:lnTo>
                    <a:pt x="2044" y="3136"/>
                  </a:lnTo>
                  <a:lnTo>
                    <a:pt x="1295" y="3936"/>
                  </a:lnTo>
                  <a:lnTo>
                    <a:pt x="711" y="5194"/>
                  </a:lnTo>
                  <a:lnTo>
                    <a:pt x="584" y="5511"/>
                  </a:lnTo>
                  <a:lnTo>
                    <a:pt x="0" y="6781"/>
                  </a:lnTo>
                  <a:lnTo>
                    <a:pt x="1511" y="6464"/>
                  </a:lnTo>
                  <a:lnTo>
                    <a:pt x="3403" y="6984"/>
                  </a:lnTo>
                  <a:lnTo>
                    <a:pt x="3898" y="3606"/>
                  </a:lnTo>
                  <a:lnTo>
                    <a:pt x="5232" y="4102"/>
                  </a:lnTo>
                  <a:lnTo>
                    <a:pt x="5943" y="3746"/>
                  </a:lnTo>
                  <a:lnTo>
                    <a:pt x="5994" y="2705"/>
                  </a:lnTo>
                  <a:lnTo>
                    <a:pt x="3340" y="2006"/>
                  </a:lnTo>
                  <a:lnTo>
                    <a:pt x="5587" y="73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2" name="object 5832"/>
            <p:cNvSpPr/>
            <p:nvPr/>
          </p:nvSpPr>
          <p:spPr>
            <a:xfrm>
              <a:off x="11988248" y="691656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619" y="0"/>
                  </a:moveTo>
                  <a:lnTo>
                    <a:pt x="3378" y="76"/>
                  </a:lnTo>
                  <a:lnTo>
                    <a:pt x="3174" y="177"/>
                  </a:lnTo>
                  <a:lnTo>
                    <a:pt x="2933" y="266"/>
                  </a:lnTo>
                  <a:lnTo>
                    <a:pt x="2070" y="1282"/>
                  </a:lnTo>
                  <a:lnTo>
                    <a:pt x="1574" y="2705"/>
                  </a:lnTo>
                  <a:lnTo>
                    <a:pt x="0" y="2933"/>
                  </a:lnTo>
                  <a:lnTo>
                    <a:pt x="596" y="4076"/>
                  </a:lnTo>
                  <a:lnTo>
                    <a:pt x="1574" y="5156"/>
                  </a:lnTo>
                  <a:lnTo>
                    <a:pt x="2781" y="4406"/>
                  </a:lnTo>
                  <a:lnTo>
                    <a:pt x="3771" y="3809"/>
                  </a:lnTo>
                  <a:lnTo>
                    <a:pt x="4787" y="2578"/>
                  </a:lnTo>
                  <a:lnTo>
                    <a:pt x="3682" y="1066"/>
                  </a:lnTo>
                  <a:lnTo>
                    <a:pt x="3492" y="825"/>
                  </a:lnTo>
                  <a:lnTo>
                    <a:pt x="3632" y="36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3" name="object 5833"/>
            <p:cNvSpPr/>
            <p:nvPr/>
          </p:nvSpPr>
          <p:spPr>
            <a:xfrm>
              <a:off x="11986780" y="69119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06" y="0"/>
                  </a:moveTo>
                  <a:lnTo>
                    <a:pt x="914" y="38"/>
                  </a:lnTo>
                  <a:lnTo>
                    <a:pt x="406" y="139"/>
                  </a:lnTo>
                  <a:lnTo>
                    <a:pt x="0" y="355"/>
                  </a:lnTo>
                  <a:lnTo>
                    <a:pt x="165" y="977"/>
                  </a:lnTo>
                  <a:lnTo>
                    <a:pt x="203" y="1104"/>
                  </a:lnTo>
                  <a:lnTo>
                    <a:pt x="520" y="1155"/>
                  </a:lnTo>
                  <a:lnTo>
                    <a:pt x="711" y="1244"/>
                  </a:lnTo>
                  <a:lnTo>
                    <a:pt x="1079" y="1130"/>
                  </a:lnTo>
                  <a:lnTo>
                    <a:pt x="1270" y="876"/>
                  </a:lnTo>
                  <a:lnTo>
                    <a:pt x="1346" y="482"/>
                  </a:lnTo>
                  <a:lnTo>
                    <a:pt x="1371" y="19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4" name="object 5834"/>
            <p:cNvSpPr/>
            <p:nvPr/>
          </p:nvSpPr>
          <p:spPr>
            <a:xfrm>
              <a:off x="11987094" y="691920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711" y="0"/>
                  </a:moveTo>
                  <a:lnTo>
                    <a:pt x="355" y="12"/>
                  </a:lnTo>
                  <a:lnTo>
                    <a:pt x="203" y="139"/>
                  </a:lnTo>
                  <a:lnTo>
                    <a:pt x="63" y="241"/>
                  </a:lnTo>
                  <a:lnTo>
                    <a:pt x="63" y="546"/>
                  </a:lnTo>
                  <a:lnTo>
                    <a:pt x="0" y="749"/>
                  </a:lnTo>
                  <a:lnTo>
                    <a:pt x="203" y="1003"/>
                  </a:lnTo>
                  <a:lnTo>
                    <a:pt x="495" y="1041"/>
                  </a:lnTo>
                  <a:lnTo>
                    <a:pt x="596" y="762"/>
                  </a:lnTo>
                  <a:lnTo>
                    <a:pt x="698" y="546"/>
                  </a:lnTo>
                  <a:lnTo>
                    <a:pt x="1536" y="5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0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5" name="object 5835"/>
            <p:cNvSpPr/>
            <p:nvPr/>
          </p:nvSpPr>
          <p:spPr>
            <a:xfrm>
              <a:off x="11989621" y="691175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1" y="0"/>
                  </a:moveTo>
                  <a:lnTo>
                    <a:pt x="126" y="635"/>
                  </a:lnTo>
                  <a:lnTo>
                    <a:pt x="0" y="95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27F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6" name="object 5836"/>
            <p:cNvSpPr/>
            <p:nvPr/>
          </p:nvSpPr>
          <p:spPr>
            <a:xfrm>
              <a:off x="12057563" y="6821587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5">
                  <a:moveTo>
                    <a:pt x="11414" y="14693"/>
                  </a:moveTo>
                  <a:lnTo>
                    <a:pt x="9042" y="14693"/>
                  </a:lnTo>
                  <a:lnTo>
                    <a:pt x="10198" y="16840"/>
                  </a:lnTo>
                  <a:lnTo>
                    <a:pt x="10210" y="15049"/>
                  </a:lnTo>
                  <a:lnTo>
                    <a:pt x="11414" y="14693"/>
                  </a:lnTo>
                  <a:close/>
                </a:path>
                <a:path w="13334" h="17145">
                  <a:moveTo>
                    <a:pt x="12234" y="13220"/>
                  </a:moveTo>
                  <a:lnTo>
                    <a:pt x="2616" y="13220"/>
                  </a:lnTo>
                  <a:lnTo>
                    <a:pt x="3416" y="13817"/>
                  </a:lnTo>
                  <a:lnTo>
                    <a:pt x="4902" y="14262"/>
                  </a:lnTo>
                  <a:lnTo>
                    <a:pt x="5549" y="15519"/>
                  </a:lnTo>
                  <a:lnTo>
                    <a:pt x="6228" y="16700"/>
                  </a:lnTo>
                  <a:lnTo>
                    <a:pt x="6451" y="16789"/>
                  </a:lnTo>
                  <a:lnTo>
                    <a:pt x="6642" y="16700"/>
                  </a:lnTo>
                  <a:lnTo>
                    <a:pt x="6769" y="16484"/>
                  </a:lnTo>
                  <a:lnTo>
                    <a:pt x="6857" y="16014"/>
                  </a:lnTo>
                  <a:lnTo>
                    <a:pt x="7086" y="15913"/>
                  </a:lnTo>
                  <a:lnTo>
                    <a:pt x="8267" y="15913"/>
                  </a:lnTo>
                  <a:lnTo>
                    <a:pt x="8407" y="15201"/>
                  </a:lnTo>
                  <a:lnTo>
                    <a:pt x="9042" y="14693"/>
                  </a:lnTo>
                  <a:lnTo>
                    <a:pt x="11414" y="14693"/>
                  </a:lnTo>
                  <a:lnTo>
                    <a:pt x="11887" y="14554"/>
                  </a:lnTo>
                  <a:lnTo>
                    <a:pt x="12712" y="13462"/>
                  </a:lnTo>
                  <a:lnTo>
                    <a:pt x="12395" y="13462"/>
                  </a:lnTo>
                  <a:lnTo>
                    <a:pt x="12217" y="13347"/>
                  </a:lnTo>
                  <a:lnTo>
                    <a:pt x="12234" y="13220"/>
                  </a:lnTo>
                  <a:close/>
                </a:path>
                <a:path w="13334" h="17145">
                  <a:moveTo>
                    <a:pt x="8267" y="15913"/>
                  </a:moveTo>
                  <a:lnTo>
                    <a:pt x="7086" y="15913"/>
                  </a:lnTo>
                  <a:lnTo>
                    <a:pt x="7467" y="16243"/>
                  </a:lnTo>
                  <a:lnTo>
                    <a:pt x="8242" y="16040"/>
                  </a:lnTo>
                  <a:lnTo>
                    <a:pt x="8267" y="15913"/>
                  </a:lnTo>
                  <a:close/>
                </a:path>
                <a:path w="13334" h="17145">
                  <a:moveTo>
                    <a:pt x="4457" y="0"/>
                  </a:moveTo>
                  <a:lnTo>
                    <a:pt x="4536" y="368"/>
                  </a:lnTo>
                  <a:lnTo>
                    <a:pt x="4902" y="1612"/>
                  </a:lnTo>
                  <a:lnTo>
                    <a:pt x="6553" y="3340"/>
                  </a:lnTo>
                  <a:lnTo>
                    <a:pt x="3759" y="4318"/>
                  </a:lnTo>
                  <a:lnTo>
                    <a:pt x="4864" y="6997"/>
                  </a:lnTo>
                  <a:lnTo>
                    <a:pt x="2438" y="6997"/>
                  </a:lnTo>
                  <a:lnTo>
                    <a:pt x="1142" y="7645"/>
                  </a:lnTo>
                  <a:lnTo>
                    <a:pt x="647" y="8559"/>
                  </a:lnTo>
                  <a:lnTo>
                    <a:pt x="444" y="8686"/>
                  </a:lnTo>
                  <a:lnTo>
                    <a:pt x="0" y="8902"/>
                  </a:lnTo>
                  <a:lnTo>
                    <a:pt x="498" y="10363"/>
                  </a:lnTo>
                  <a:lnTo>
                    <a:pt x="568" y="11112"/>
                  </a:lnTo>
                  <a:lnTo>
                    <a:pt x="190" y="12153"/>
                  </a:lnTo>
                  <a:lnTo>
                    <a:pt x="152" y="13487"/>
                  </a:lnTo>
                  <a:lnTo>
                    <a:pt x="1104" y="13906"/>
                  </a:lnTo>
                  <a:lnTo>
                    <a:pt x="1866" y="13652"/>
                  </a:lnTo>
                  <a:lnTo>
                    <a:pt x="2616" y="13220"/>
                  </a:lnTo>
                  <a:lnTo>
                    <a:pt x="12234" y="13220"/>
                  </a:lnTo>
                  <a:lnTo>
                    <a:pt x="8712" y="13195"/>
                  </a:lnTo>
                  <a:lnTo>
                    <a:pt x="7211" y="11341"/>
                  </a:lnTo>
                  <a:lnTo>
                    <a:pt x="2539" y="11341"/>
                  </a:lnTo>
                  <a:lnTo>
                    <a:pt x="2412" y="9842"/>
                  </a:lnTo>
                  <a:lnTo>
                    <a:pt x="1917" y="9385"/>
                  </a:lnTo>
                  <a:lnTo>
                    <a:pt x="2451" y="8953"/>
                  </a:lnTo>
                  <a:lnTo>
                    <a:pt x="3009" y="8902"/>
                  </a:lnTo>
                  <a:lnTo>
                    <a:pt x="11162" y="8902"/>
                  </a:lnTo>
                  <a:lnTo>
                    <a:pt x="11315" y="7899"/>
                  </a:lnTo>
                  <a:lnTo>
                    <a:pt x="10284" y="6997"/>
                  </a:lnTo>
                  <a:lnTo>
                    <a:pt x="4864" y="6997"/>
                  </a:lnTo>
                  <a:lnTo>
                    <a:pt x="2539" y="6946"/>
                  </a:lnTo>
                  <a:lnTo>
                    <a:pt x="10226" y="6946"/>
                  </a:lnTo>
                  <a:lnTo>
                    <a:pt x="9093" y="5956"/>
                  </a:lnTo>
                  <a:lnTo>
                    <a:pt x="9753" y="3556"/>
                  </a:lnTo>
                  <a:lnTo>
                    <a:pt x="9397" y="2336"/>
                  </a:lnTo>
                  <a:lnTo>
                    <a:pt x="8610" y="1536"/>
                  </a:lnTo>
                  <a:lnTo>
                    <a:pt x="6400" y="800"/>
                  </a:lnTo>
                  <a:lnTo>
                    <a:pt x="5448" y="368"/>
                  </a:lnTo>
                  <a:lnTo>
                    <a:pt x="4457" y="0"/>
                  </a:lnTo>
                  <a:close/>
                </a:path>
                <a:path w="13334" h="17145">
                  <a:moveTo>
                    <a:pt x="11937" y="11404"/>
                  </a:moveTo>
                  <a:lnTo>
                    <a:pt x="8712" y="13195"/>
                  </a:lnTo>
                  <a:lnTo>
                    <a:pt x="12237" y="13195"/>
                  </a:lnTo>
                  <a:lnTo>
                    <a:pt x="12268" y="12966"/>
                  </a:lnTo>
                  <a:lnTo>
                    <a:pt x="12445" y="12788"/>
                  </a:lnTo>
                  <a:lnTo>
                    <a:pt x="12090" y="11861"/>
                  </a:lnTo>
                  <a:lnTo>
                    <a:pt x="11937" y="11404"/>
                  </a:lnTo>
                  <a:close/>
                </a:path>
                <a:path w="13334" h="17145">
                  <a:moveTo>
                    <a:pt x="11162" y="8902"/>
                  </a:moveTo>
                  <a:lnTo>
                    <a:pt x="3009" y="8902"/>
                  </a:lnTo>
                  <a:lnTo>
                    <a:pt x="3286" y="9271"/>
                  </a:lnTo>
                  <a:lnTo>
                    <a:pt x="3657" y="9639"/>
                  </a:lnTo>
                  <a:lnTo>
                    <a:pt x="4038" y="9969"/>
                  </a:lnTo>
                  <a:lnTo>
                    <a:pt x="4444" y="10363"/>
                  </a:lnTo>
                  <a:lnTo>
                    <a:pt x="3898" y="11112"/>
                  </a:lnTo>
                  <a:lnTo>
                    <a:pt x="3492" y="11341"/>
                  </a:lnTo>
                  <a:lnTo>
                    <a:pt x="7211" y="11341"/>
                  </a:lnTo>
                  <a:lnTo>
                    <a:pt x="6845" y="10858"/>
                  </a:lnTo>
                  <a:lnTo>
                    <a:pt x="6045" y="10566"/>
                  </a:lnTo>
                  <a:lnTo>
                    <a:pt x="6857" y="9271"/>
                  </a:lnTo>
                  <a:lnTo>
                    <a:pt x="7492" y="9144"/>
                  </a:lnTo>
                  <a:lnTo>
                    <a:pt x="11125" y="9144"/>
                  </a:lnTo>
                  <a:lnTo>
                    <a:pt x="11162" y="8902"/>
                  </a:lnTo>
                  <a:close/>
                </a:path>
                <a:path w="13334" h="17145">
                  <a:moveTo>
                    <a:pt x="11125" y="9144"/>
                  </a:moveTo>
                  <a:lnTo>
                    <a:pt x="7492" y="9144"/>
                  </a:lnTo>
                  <a:lnTo>
                    <a:pt x="9143" y="9271"/>
                  </a:lnTo>
                  <a:lnTo>
                    <a:pt x="9588" y="10795"/>
                  </a:lnTo>
                  <a:lnTo>
                    <a:pt x="10934" y="10388"/>
                  </a:lnTo>
                  <a:lnTo>
                    <a:pt x="11125" y="914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7" name="object 5837"/>
            <p:cNvSpPr/>
            <p:nvPr/>
          </p:nvSpPr>
          <p:spPr>
            <a:xfrm>
              <a:off x="12056999" y="681882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5016" y="2768"/>
                  </a:moveTo>
                  <a:lnTo>
                    <a:pt x="4483" y="1524"/>
                  </a:lnTo>
                  <a:lnTo>
                    <a:pt x="3505" y="1168"/>
                  </a:lnTo>
                  <a:lnTo>
                    <a:pt x="2247" y="1485"/>
                  </a:lnTo>
                  <a:lnTo>
                    <a:pt x="1803" y="558"/>
                  </a:lnTo>
                  <a:lnTo>
                    <a:pt x="1104" y="50"/>
                  </a:lnTo>
                  <a:lnTo>
                    <a:pt x="63" y="0"/>
                  </a:lnTo>
                  <a:lnTo>
                    <a:pt x="469" y="1003"/>
                  </a:lnTo>
                  <a:lnTo>
                    <a:pt x="1181" y="1485"/>
                  </a:lnTo>
                  <a:lnTo>
                    <a:pt x="2197" y="1562"/>
                  </a:lnTo>
                  <a:lnTo>
                    <a:pt x="3009" y="2298"/>
                  </a:lnTo>
                  <a:lnTo>
                    <a:pt x="3962" y="2692"/>
                  </a:lnTo>
                  <a:lnTo>
                    <a:pt x="5016" y="2882"/>
                  </a:lnTo>
                  <a:close/>
                </a:path>
              </a:pathLst>
            </a:custGeom>
            <a:solidFill>
              <a:srgbClr val="C725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8" name="object 5838"/>
            <p:cNvSpPr/>
            <p:nvPr/>
          </p:nvSpPr>
          <p:spPr>
            <a:xfrm>
              <a:off x="12045880" y="681872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322" y="3606"/>
                  </a:moveTo>
                  <a:lnTo>
                    <a:pt x="15327" y="3606"/>
                  </a:lnTo>
                  <a:lnTo>
                    <a:pt x="15209" y="4483"/>
                  </a:lnTo>
                  <a:lnTo>
                    <a:pt x="15087" y="6057"/>
                  </a:lnTo>
                  <a:lnTo>
                    <a:pt x="15442" y="7175"/>
                  </a:lnTo>
                  <a:lnTo>
                    <a:pt x="18236" y="6210"/>
                  </a:lnTo>
                  <a:lnTo>
                    <a:pt x="16572" y="4483"/>
                  </a:lnTo>
                  <a:lnTo>
                    <a:pt x="16322" y="3606"/>
                  </a:lnTo>
                  <a:close/>
                </a:path>
                <a:path w="18415" h="7620">
                  <a:moveTo>
                    <a:pt x="3331" y="2395"/>
                  </a:moveTo>
                  <a:lnTo>
                    <a:pt x="367" y="3898"/>
                  </a:lnTo>
                  <a:lnTo>
                    <a:pt x="60" y="5461"/>
                  </a:lnTo>
                  <a:lnTo>
                    <a:pt x="0" y="5918"/>
                  </a:lnTo>
                  <a:lnTo>
                    <a:pt x="926" y="6362"/>
                  </a:lnTo>
                  <a:lnTo>
                    <a:pt x="1045" y="5803"/>
                  </a:lnTo>
                  <a:lnTo>
                    <a:pt x="1180" y="5651"/>
                  </a:lnTo>
                  <a:lnTo>
                    <a:pt x="2283" y="5651"/>
                  </a:lnTo>
                  <a:lnTo>
                    <a:pt x="2122" y="5054"/>
                  </a:lnTo>
                  <a:lnTo>
                    <a:pt x="2335" y="4800"/>
                  </a:lnTo>
                  <a:lnTo>
                    <a:pt x="3209" y="4800"/>
                  </a:lnTo>
                  <a:lnTo>
                    <a:pt x="3299" y="4483"/>
                  </a:lnTo>
                  <a:lnTo>
                    <a:pt x="3331" y="2395"/>
                  </a:lnTo>
                  <a:close/>
                </a:path>
                <a:path w="18415" h="7620">
                  <a:moveTo>
                    <a:pt x="11633" y="1130"/>
                  </a:moveTo>
                  <a:lnTo>
                    <a:pt x="8863" y="1130"/>
                  </a:lnTo>
                  <a:lnTo>
                    <a:pt x="9358" y="1562"/>
                  </a:lnTo>
                  <a:lnTo>
                    <a:pt x="9930" y="2768"/>
                  </a:lnTo>
                  <a:lnTo>
                    <a:pt x="10273" y="3352"/>
                  </a:lnTo>
                  <a:lnTo>
                    <a:pt x="10743" y="4076"/>
                  </a:lnTo>
                  <a:lnTo>
                    <a:pt x="10188" y="4318"/>
                  </a:lnTo>
                  <a:lnTo>
                    <a:pt x="9915" y="4483"/>
                  </a:lnTo>
                  <a:lnTo>
                    <a:pt x="9834" y="4800"/>
                  </a:lnTo>
                  <a:lnTo>
                    <a:pt x="10425" y="5918"/>
                  </a:lnTo>
                  <a:lnTo>
                    <a:pt x="11733" y="6223"/>
                  </a:lnTo>
                  <a:lnTo>
                    <a:pt x="15327" y="3606"/>
                  </a:lnTo>
                  <a:lnTo>
                    <a:pt x="16322" y="3606"/>
                  </a:lnTo>
                  <a:lnTo>
                    <a:pt x="16140" y="2971"/>
                  </a:lnTo>
                  <a:lnTo>
                    <a:pt x="15042" y="2768"/>
                  </a:lnTo>
                  <a:lnTo>
                    <a:pt x="14134" y="2400"/>
                  </a:lnTo>
                  <a:lnTo>
                    <a:pt x="13321" y="1663"/>
                  </a:lnTo>
                  <a:lnTo>
                    <a:pt x="12298" y="1562"/>
                  </a:lnTo>
                  <a:lnTo>
                    <a:pt x="11633" y="1130"/>
                  </a:lnTo>
                  <a:close/>
                </a:path>
                <a:path w="18415" h="7620">
                  <a:moveTo>
                    <a:pt x="2283" y="5651"/>
                  </a:moveTo>
                  <a:lnTo>
                    <a:pt x="1180" y="5651"/>
                  </a:lnTo>
                  <a:lnTo>
                    <a:pt x="1637" y="6057"/>
                  </a:lnTo>
                  <a:lnTo>
                    <a:pt x="2185" y="5854"/>
                  </a:lnTo>
                  <a:lnTo>
                    <a:pt x="2283" y="5651"/>
                  </a:lnTo>
                  <a:close/>
                </a:path>
                <a:path w="18415" h="7620">
                  <a:moveTo>
                    <a:pt x="3209" y="4800"/>
                  </a:moveTo>
                  <a:lnTo>
                    <a:pt x="2335" y="4800"/>
                  </a:lnTo>
                  <a:lnTo>
                    <a:pt x="2996" y="5549"/>
                  </a:lnTo>
                  <a:lnTo>
                    <a:pt x="3209" y="4800"/>
                  </a:lnTo>
                  <a:close/>
                </a:path>
                <a:path w="18415" h="7620">
                  <a:moveTo>
                    <a:pt x="7225" y="50"/>
                  </a:moveTo>
                  <a:lnTo>
                    <a:pt x="5993" y="749"/>
                  </a:lnTo>
                  <a:lnTo>
                    <a:pt x="4875" y="1612"/>
                  </a:lnTo>
                  <a:lnTo>
                    <a:pt x="3510" y="2305"/>
                  </a:lnTo>
                  <a:lnTo>
                    <a:pt x="7974" y="4318"/>
                  </a:lnTo>
                  <a:lnTo>
                    <a:pt x="6869" y="1828"/>
                  </a:lnTo>
                  <a:lnTo>
                    <a:pt x="7733" y="1409"/>
                  </a:lnTo>
                  <a:lnTo>
                    <a:pt x="8292" y="1206"/>
                  </a:lnTo>
                  <a:lnTo>
                    <a:pt x="8863" y="1130"/>
                  </a:lnTo>
                  <a:lnTo>
                    <a:pt x="11633" y="1130"/>
                  </a:lnTo>
                  <a:lnTo>
                    <a:pt x="11332" y="609"/>
                  </a:lnTo>
                  <a:lnTo>
                    <a:pt x="8012" y="609"/>
                  </a:lnTo>
                  <a:lnTo>
                    <a:pt x="7225" y="50"/>
                  </a:lnTo>
                  <a:close/>
                </a:path>
                <a:path w="18415" h="7620">
                  <a:moveTo>
                    <a:pt x="3326" y="2222"/>
                  </a:moveTo>
                  <a:lnTo>
                    <a:pt x="3331" y="2395"/>
                  </a:lnTo>
                  <a:lnTo>
                    <a:pt x="3510" y="2305"/>
                  </a:lnTo>
                  <a:lnTo>
                    <a:pt x="3326" y="2222"/>
                  </a:lnTo>
                  <a:close/>
                </a:path>
                <a:path w="18415" h="7620">
                  <a:moveTo>
                    <a:pt x="9511" y="0"/>
                  </a:moveTo>
                  <a:lnTo>
                    <a:pt x="8761" y="215"/>
                  </a:lnTo>
                  <a:lnTo>
                    <a:pt x="8012" y="609"/>
                  </a:lnTo>
                  <a:lnTo>
                    <a:pt x="11332" y="609"/>
                  </a:lnTo>
                  <a:lnTo>
                    <a:pt x="11204" y="368"/>
                  </a:lnTo>
                  <a:lnTo>
                    <a:pt x="10019" y="368"/>
                  </a:lnTo>
                  <a:lnTo>
                    <a:pt x="9511" y="0"/>
                  </a:lnTo>
                  <a:close/>
                </a:path>
                <a:path w="18415" h="7620">
                  <a:moveTo>
                    <a:pt x="11124" y="215"/>
                  </a:moveTo>
                  <a:lnTo>
                    <a:pt x="10565" y="330"/>
                  </a:lnTo>
                  <a:lnTo>
                    <a:pt x="10019" y="368"/>
                  </a:lnTo>
                  <a:lnTo>
                    <a:pt x="11204" y="368"/>
                  </a:lnTo>
                  <a:lnTo>
                    <a:pt x="11124" y="215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39" name="object 5839"/>
            <p:cNvSpPr/>
            <p:nvPr/>
          </p:nvSpPr>
          <p:spPr>
            <a:xfrm>
              <a:off x="12053131" y="681802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73" y="0"/>
                  </a:moveTo>
                  <a:lnTo>
                    <a:pt x="749" y="457"/>
                  </a:lnTo>
                  <a:lnTo>
                    <a:pt x="0" y="749"/>
                  </a:lnTo>
                  <a:lnTo>
                    <a:pt x="761" y="1308"/>
                  </a:lnTo>
                  <a:lnTo>
                    <a:pt x="1511" y="914"/>
                  </a:lnTo>
                  <a:lnTo>
                    <a:pt x="2260" y="69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D52B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0" name="object 5840"/>
            <p:cNvSpPr/>
            <p:nvPr/>
          </p:nvSpPr>
          <p:spPr>
            <a:xfrm>
              <a:off x="12006956" y="69561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44" y="88"/>
                  </a:lnTo>
                  <a:lnTo>
                    <a:pt x="228" y="165"/>
                  </a:lnTo>
                  <a:lnTo>
                    <a:pt x="0" y="241"/>
                  </a:lnTo>
                  <a:lnTo>
                    <a:pt x="304" y="368"/>
                  </a:lnTo>
                  <a:lnTo>
                    <a:pt x="622" y="533"/>
                  </a:lnTo>
                  <a:lnTo>
                    <a:pt x="939" y="68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49A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1" name="object 5841"/>
            <p:cNvSpPr/>
            <p:nvPr/>
          </p:nvSpPr>
          <p:spPr>
            <a:xfrm>
              <a:off x="12088051" y="6856844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09">
                  <a:moveTo>
                    <a:pt x="2527" y="1917"/>
                  </a:moveTo>
                  <a:lnTo>
                    <a:pt x="1727" y="977"/>
                  </a:lnTo>
                  <a:lnTo>
                    <a:pt x="1460" y="0"/>
                  </a:lnTo>
                  <a:lnTo>
                    <a:pt x="749" y="1104"/>
                  </a:lnTo>
                  <a:lnTo>
                    <a:pt x="1524" y="2019"/>
                  </a:lnTo>
                  <a:lnTo>
                    <a:pt x="1803" y="3009"/>
                  </a:lnTo>
                  <a:lnTo>
                    <a:pt x="2527" y="1917"/>
                  </a:lnTo>
                  <a:close/>
                </a:path>
                <a:path w="11429" h="16509">
                  <a:moveTo>
                    <a:pt x="11290" y="13576"/>
                  </a:moveTo>
                  <a:lnTo>
                    <a:pt x="10909" y="13271"/>
                  </a:lnTo>
                  <a:lnTo>
                    <a:pt x="10261" y="12763"/>
                  </a:lnTo>
                  <a:lnTo>
                    <a:pt x="10007" y="12255"/>
                  </a:lnTo>
                  <a:lnTo>
                    <a:pt x="9690" y="11620"/>
                  </a:lnTo>
                  <a:lnTo>
                    <a:pt x="9512" y="11049"/>
                  </a:lnTo>
                  <a:lnTo>
                    <a:pt x="9296" y="10401"/>
                  </a:lnTo>
                  <a:lnTo>
                    <a:pt x="9067" y="10350"/>
                  </a:lnTo>
                  <a:lnTo>
                    <a:pt x="9067" y="13271"/>
                  </a:lnTo>
                  <a:lnTo>
                    <a:pt x="8940" y="13258"/>
                  </a:lnTo>
                  <a:lnTo>
                    <a:pt x="8788" y="13055"/>
                  </a:lnTo>
                  <a:lnTo>
                    <a:pt x="7734" y="13055"/>
                  </a:lnTo>
                  <a:lnTo>
                    <a:pt x="8001" y="12255"/>
                  </a:lnTo>
                  <a:lnTo>
                    <a:pt x="8382" y="12801"/>
                  </a:lnTo>
                  <a:lnTo>
                    <a:pt x="8712" y="12966"/>
                  </a:lnTo>
                  <a:lnTo>
                    <a:pt x="9042" y="13017"/>
                  </a:lnTo>
                  <a:lnTo>
                    <a:pt x="9067" y="13271"/>
                  </a:lnTo>
                  <a:lnTo>
                    <a:pt x="9067" y="10350"/>
                  </a:lnTo>
                  <a:lnTo>
                    <a:pt x="8509" y="10198"/>
                  </a:lnTo>
                  <a:lnTo>
                    <a:pt x="7696" y="9321"/>
                  </a:lnTo>
                  <a:lnTo>
                    <a:pt x="6985" y="10502"/>
                  </a:lnTo>
                  <a:lnTo>
                    <a:pt x="6896" y="10972"/>
                  </a:lnTo>
                  <a:lnTo>
                    <a:pt x="6680" y="11049"/>
                  </a:lnTo>
                  <a:lnTo>
                    <a:pt x="6311" y="10731"/>
                  </a:lnTo>
                  <a:lnTo>
                    <a:pt x="6337" y="9372"/>
                  </a:lnTo>
                  <a:lnTo>
                    <a:pt x="6248" y="8902"/>
                  </a:lnTo>
                  <a:lnTo>
                    <a:pt x="6019" y="8115"/>
                  </a:lnTo>
                  <a:lnTo>
                    <a:pt x="5892" y="7658"/>
                  </a:lnTo>
                  <a:lnTo>
                    <a:pt x="4191" y="6769"/>
                  </a:lnTo>
                  <a:lnTo>
                    <a:pt x="4191" y="8902"/>
                  </a:lnTo>
                  <a:lnTo>
                    <a:pt x="3543" y="8864"/>
                  </a:lnTo>
                  <a:lnTo>
                    <a:pt x="3479" y="8331"/>
                  </a:lnTo>
                  <a:lnTo>
                    <a:pt x="3708" y="8115"/>
                  </a:lnTo>
                  <a:lnTo>
                    <a:pt x="4102" y="8153"/>
                  </a:lnTo>
                  <a:lnTo>
                    <a:pt x="4191" y="8902"/>
                  </a:lnTo>
                  <a:lnTo>
                    <a:pt x="4191" y="6769"/>
                  </a:lnTo>
                  <a:lnTo>
                    <a:pt x="2933" y="6096"/>
                  </a:lnTo>
                  <a:lnTo>
                    <a:pt x="2501" y="4902"/>
                  </a:lnTo>
                  <a:lnTo>
                    <a:pt x="1803" y="3009"/>
                  </a:lnTo>
                  <a:lnTo>
                    <a:pt x="1333" y="3657"/>
                  </a:lnTo>
                  <a:lnTo>
                    <a:pt x="1346" y="4902"/>
                  </a:lnTo>
                  <a:lnTo>
                    <a:pt x="0" y="4470"/>
                  </a:lnTo>
                  <a:lnTo>
                    <a:pt x="304" y="5969"/>
                  </a:lnTo>
                  <a:lnTo>
                    <a:pt x="1739" y="7226"/>
                  </a:lnTo>
                  <a:lnTo>
                    <a:pt x="800" y="8928"/>
                  </a:lnTo>
                  <a:lnTo>
                    <a:pt x="939" y="9131"/>
                  </a:lnTo>
                  <a:lnTo>
                    <a:pt x="1155" y="9550"/>
                  </a:lnTo>
                  <a:lnTo>
                    <a:pt x="1651" y="9448"/>
                  </a:lnTo>
                  <a:lnTo>
                    <a:pt x="2260" y="9372"/>
                  </a:lnTo>
                  <a:lnTo>
                    <a:pt x="2514" y="11772"/>
                  </a:lnTo>
                  <a:lnTo>
                    <a:pt x="3543" y="13309"/>
                  </a:lnTo>
                  <a:lnTo>
                    <a:pt x="3784" y="14503"/>
                  </a:lnTo>
                  <a:lnTo>
                    <a:pt x="3911" y="15506"/>
                  </a:lnTo>
                  <a:lnTo>
                    <a:pt x="4102" y="15811"/>
                  </a:lnTo>
                  <a:lnTo>
                    <a:pt x="4508" y="16154"/>
                  </a:lnTo>
                  <a:lnTo>
                    <a:pt x="5105" y="15913"/>
                  </a:lnTo>
                  <a:lnTo>
                    <a:pt x="5003" y="15367"/>
                  </a:lnTo>
                  <a:lnTo>
                    <a:pt x="4686" y="14503"/>
                  </a:lnTo>
                  <a:lnTo>
                    <a:pt x="6540" y="15214"/>
                  </a:lnTo>
                  <a:lnTo>
                    <a:pt x="7162" y="15811"/>
                  </a:lnTo>
                  <a:lnTo>
                    <a:pt x="7861" y="14871"/>
                  </a:lnTo>
                  <a:lnTo>
                    <a:pt x="7912" y="14528"/>
                  </a:lnTo>
                  <a:lnTo>
                    <a:pt x="8089" y="14617"/>
                  </a:lnTo>
                  <a:lnTo>
                    <a:pt x="7861" y="14871"/>
                  </a:lnTo>
                  <a:lnTo>
                    <a:pt x="9563" y="15913"/>
                  </a:lnTo>
                  <a:lnTo>
                    <a:pt x="9918" y="14528"/>
                  </a:lnTo>
                  <a:lnTo>
                    <a:pt x="10096" y="13855"/>
                  </a:lnTo>
                  <a:lnTo>
                    <a:pt x="11290" y="13576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2" name="object 5842"/>
            <p:cNvSpPr/>
            <p:nvPr/>
          </p:nvSpPr>
          <p:spPr>
            <a:xfrm>
              <a:off x="12094384" y="68673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60" y="0"/>
                  </a:moveTo>
                  <a:lnTo>
                    <a:pt x="419" y="88"/>
                  </a:lnTo>
                  <a:lnTo>
                    <a:pt x="215" y="165"/>
                  </a:lnTo>
                  <a:lnTo>
                    <a:pt x="0" y="253"/>
                  </a:lnTo>
                  <a:lnTo>
                    <a:pt x="330" y="546"/>
                  </a:lnTo>
                  <a:lnTo>
                    <a:pt x="571" y="48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229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3" name="object 5843"/>
            <p:cNvSpPr/>
            <p:nvPr/>
          </p:nvSpPr>
          <p:spPr>
            <a:xfrm>
              <a:off x="12002933" y="6886394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4" h="11429">
                  <a:moveTo>
                    <a:pt x="13776" y="6667"/>
                  </a:moveTo>
                  <a:lnTo>
                    <a:pt x="5548" y="6667"/>
                  </a:lnTo>
                  <a:lnTo>
                    <a:pt x="6446" y="8115"/>
                  </a:lnTo>
                  <a:lnTo>
                    <a:pt x="7034" y="9118"/>
                  </a:lnTo>
                  <a:lnTo>
                    <a:pt x="7301" y="10490"/>
                  </a:lnTo>
                  <a:lnTo>
                    <a:pt x="8710" y="11010"/>
                  </a:lnTo>
                  <a:lnTo>
                    <a:pt x="9307" y="10401"/>
                  </a:lnTo>
                  <a:lnTo>
                    <a:pt x="8444" y="9258"/>
                  </a:lnTo>
                  <a:lnTo>
                    <a:pt x="9498" y="8801"/>
                  </a:lnTo>
                  <a:lnTo>
                    <a:pt x="11631" y="8801"/>
                  </a:lnTo>
                  <a:lnTo>
                    <a:pt x="11834" y="8115"/>
                  </a:lnTo>
                  <a:lnTo>
                    <a:pt x="11733" y="6769"/>
                  </a:lnTo>
                  <a:lnTo>
                    <a:pt x="13792" y="6769"/>
                  </a:lnTo>
                  <a:close/>
                </a:path>
                <a:path w="14604" h="11429">
                  <a:moveTo>
                    <a:pt x="11631" y="8801"/>
                  </a:moveTo>
                  <a:lnTo>
                    <a:pt x="9498" y="8801"/>
                  </a:lnTo>
                  <a:lnTo>
                    <a:pt x="10158" y="9016"/>
                  </a:lnTo>
                  <a:lnTo>
                    <a:pt x="10196" y="9690"/>
                  </a:lnTo>
                  <a:lnTo>
                    <a:pt x="10450" y="10198"/>
                  </a:lnTo>
                  <a:lnTo>
                    <a:pt x="11494" y="9118"/>
                  </a:lnTo>
                  <a:lnTo>
                    <a:pt x="11631" y="8801"/>
                  </a:lnTo>
                  <a:close/>
                </a:path>
                <a:path w="14604" h="11429">
                  <a:moveTo>
                    <a:pt x="13705" y="2095"/>
                  </a:moveTo>
                  <a:lnTo>
                    <a:pt x="5688" y="2095"/>
                  </a:lnTo>
                  <a:lnTo>
                    <a:pt x="6140" y="3340"/>
                  </a:lnTo>
                  <a:lnTo>
                    <a:pt x="6265" y="4559"/>
                  </a:lnTo>
                  <a:lnTo>
                    <a:pt x="6196" y="5105"/>
                  </a:lnTo>
                  <a:lnTo>
                    <a:pt x="4646" y="5638"/>
                  </a:lnTo>
                  <a:lnTo>
                    <a:pt x="3762" y="5918"/>
                  </a:lnTo>
                  <a:lnTo>
                    <a:pt x="3723" y="6769"/>
                  </a:lnTo>
                  <a:lnTo>
                    <a:pt x="3846" y="7238"/>
                  </a:lnTo>
                  <a:lnTo>
                    <a:pt x="4087" y="7912"/>
                  </a:lnTo>
                  <a:lnTo>
                    <a:pt x="4786" y="7683"/>
                  </a:lnTo>
                  <a:lnTo>
                    <a:pt x="5548" y="6667"/>
                  </a:lnTo>
                  <a:lnTo>
                    <a:pt x="13776" y="6667"/>
                  </a:lnTo>
                  <a:lnTo>
                    <a:pt x="13674" y="6286"/>
                  </a:lnTo>
                  <a:lnTo>
                    <a:pt x="10044" y="6286"/>
                  </a:lnTo>
                  <a:lnTo>
                    <a:pt x="9790" y="3987"/>
                  </a:lnTo>
                  <a:lnTo>
                    <a:pt x="11009" y="3797"/>
                  </a:lnTo>
                  <a:lnTo>
                    <a:pt x="11885" y="3505"/>
                  </a:lnTo>
                  <a:lnTo>
                    <a:pt x="12190" y="3340"/>
                  </a:lnTo>
                  <a:lnTo>
                    <a:pt x="12508" y="3238"/>
                  </a:lnTo>
                  <a:lnTo>
                    <a:pt x="14266" y="3238"/>
                  </a:lnTo>
                  <a:lnTo>
                    <a:pt x="14016" y="2743"/>
                  </a:lnTo>
                  <a:lnTo>
                    <a:pt x="10361" y="2743"/>
                  </a:lnTo>
                  <a:lnTo>
                    <a:pt x="10095" y="2501"/>
                  </a:lnTo>
                  <a:lnTo>
                    <a:pt x="10196" y="2184"/>
                  </a:lnTo>
                  <a:lnTo>
                    <a:pt x="13740" y="2184"/>
                  </a:lnTo>
                  <a:close/>
                </a:path>
                <a:path w="14604" h="11429">
                  <a:moveTo>
                    <a:pt x="13792" y="6769"/>
                  </a:moveTo>
                  <a:lnTo>
                    <a:pt x="11733" y="6769"/>
                  </a:lnTo>
                  <a:lnTo>
                    <a:pt x="13384" y="7556"/>
                  </a:lnTo>
                  <a:lnTo>
                    <a:pt x="13841" y="7086"/>
                  </a:lnTo>
                  <a:lnTo>
                    <a:pt x="13792" y="6769"/>
                  </a:lnTo>
                  <a:close/>
                </a:path>
                <a:path w="14604" h="11429">
                  <a:moveTo>
                    <a:pt x="11898" y="5765"/>
                  </a:moveTo>
                  <a:lnTo>
                    <a:pt x="11136" y="5918"/>
                  </a:lnTo>
                  <a:lnTo>
                    <a:pt x="10044" y="6286"/>
                  </a:lnTo>
                  <a:lnTo>
                    <a:pt x="13674" y="6286"/>
                  </a:lnTo>
                  <a:lnTo>
                    <a:pt x="13562" y="5956"/>
                  </a:lnTo>
                  <a:lnTo>
                    <a:pt x="11898" y="5765"/>
                  </a:lnTo>
                  <a:close/>
                </a:path>
                <a:path w="14604" h="11429">
                  <a:moveTo>
                    <a:pt x="5142" y="0"/>
                  </a:moveTo>
                  <a:lnTo>
                    <a:pt x="3073" y="965"/>
                  </a:lnTo>
                  <a:lnTo>
                    <a:pt x="1090" y="2006"/>
                  </a:lnTo>
                  <a:lnTo>
                    <a:pt x="887" y="2857"/>
                  </a:lnTo>
                  <a:lnTo>
                    <a:pt x="0" y="3505"/>
                  </a:lnTo>
                  <a:lnTo>
                    <a:pt x="44" y="3746"/>
                  </a:lnTo>
                  <a:lnTo>
                    <a:pt x="430" y="4559"/>
                  </a:lnTo>
                  <a:lnTo>
                    <a:pt x="1941" y="3200"/>
                  </a:lnTo>
                  <a:lnTo>
                    <a:pt x="4676" y="3200"/>
                  </a:lnTo>
                  <a:lnTo>
                    <a:pt x="5688" y="2095"/>
                  </a:lnTo>
                  <a:lnTo>
                    <a:pt x="13705" y="2095"/>
                  </a:lnTo>
                  <a:lnTo>
                    <a:pt x="13446" y="1435"/>
                  </a:lnTo>
                  <a:lnTo>
                    <a:pt x="11365" y="1435"/>
                  </a:lnTo>
                  <a:lnTo>
                    <a:pt x="9395" y="952"/>
                  </a:lnTo>
                  <a:lnTo>
                    <a:pt x="7529" y="355"/>
                  </a:lnTo>
                  <a:lnTo>
                    <a:pt x="5142" y="0"/>
                  </a:lnTo>
                  <a:close/>
                </a:path>
                <a:path w="14604" h="11429">
                  <a:moveTo>
                    <a:pt x="4676" y="3200"/>
                  </a:moveTo>
                  <a:lnTo>
                    <a:pt x="1941" y="3200"/>
                  </a:lnTo>
                  <a:lnTo>
                    <a:pt x="4176" y="3746"/>
                  </a:lnTo>
                  <a:lnTo>
                    <a:pt x="4676" y="3200"/>
                  </a:lnTo>
                  <a:close/>
                </a:path>
                <a:path w="14604" h="11429">
                  <a:moveTo>
                    <a:pt x="14266" y="3238"/>
                  </a:moveTo>
                  <a:lnTo>
                    <a:pt x="12508" y="3238"/>
                  </a:lnTo>
                  <a:lnTo>
                    <a:pt x="14298" y="3301"/>
                  </a:lnTo>
                  <a:close/>
                </a:path>
                <a:path w="14604" h="11429">
                  <a:moveTo>
                    <a:pt x="13740" y="2184"/>
                  </a:moveTo>
                  <a:lnTo>
                    <a:pt x="10196" y="2184"/>
                  </a:lnTo>
                  <a:lnTo>
                    <a:pt x="10361" y="2743"/>
                  </a:lnTo>
                  <a:lnTo>
                    <a:pt x="14016" y="2743"/>
                  </a:lnTo>
                  <a:lnTo>
                    <a:pt x="13740" y="2184"/>
                  </a:lnTo>
                  <a:close/>
                </a:path>
                <a:path w="14604" h="11429">
                  <a:moveTo>
                    <a:pt x="13397" y="1308"/>
                  </a:moveTo>
                  <a:lnTo>
                    <a:pt x="11365" y="1435"/>
                  </a:lnTo>
                  <a:lnTo>
                    <a:pt x="13446" y="1435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4" name="object 5844"/>
            <p:cNvSpPr/>
            <p:nvPr/>
          </p:nvSpPr>
          <p:spPr>
            <a:xfrm>
              <a:off x="11998447" y="6890969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4902" y="0"/>
                  </a:moveTo>
                  <a:lnTo>
                    <a:pt x="2920" y="1879"/>
                  </a:lnTo>
                  <a:lnTo>
                    <a:pt x="1219" y="3924"/>
                  </a:lnTo>
                  <a:lnTo>
                    <a:pt x="1282" y="6908"/>
                  </a:lnTo>
                  <a:lnTo>
                    <a:pt x="1790" y="7924"/>
                  </a:lnTo>
                  <a:lnTo>
                    <a:pt x="3022" y="9017"/>
                  </a:lnTo>
                  <a:lnTo>
                    <a:pt x="50" y="10972"/>
                  </a:lnTo>
                  <a:lnTo>
                    <a:pt x="2374" y="12712"/>
                  </a:lnTo>
                  <a:lnTo>
                    <a:pt x="622" y="13449"/>
                  </a:lnTo>
                  <a:lnTo>
                    <a:pt x="241" y="14998"/>
                  </a:lnTo>
                  <a:lnTo>
                    <a:pt x="0" y="16497"/>
                  </a:lnTo>
                  <a:lnTo>
                    <a:pt x="3771" y="14770"/>
                  </a:lnTo>
                  <a:lnTo>
                    <a:pt x="4381" y="15519"/>
                  </a:lnTo>
                  <a:lnTo>
                    <a:pt x="4927" y="16522"/>
                  </a:lnTo>
                  <a:lnTo>
                    <a:pt x="5549" y="15748"/>
                  </a:lnTo>
                  <a:lnTo>
                    <a:pt x="5092" y="14973"/>
                  </a:lnTo>
                  <a:lnTo>
                    <a:pt x="4838" y="14211"/>
                  </a:lnTo>
                  <a:lnTo>
                    <a:pt x="4102" y="13982"/>
                  </a:lnTo>
                  <a:lnTo>
                    <a:pt x="3873" y="13550"/>
                  </a:lnTo>
                  <a:lnTo>
                    <a:pt x="5626" y="10960"/>
                  </a:lnTo>
                  <a:lnTo>
                    <a:pt x="6743" y="8915"/>
                  </a:lnTo>
                  <a:lnTo>
                    <a:pt x="8521" y="7315"/>
                  </a:lnTo>
                  <a:lnTo>
                    <a:pt x="7569" y="6883"/>
                  </a:lnTo>
                  <a:lnTo>
                    <a:pt x="7175" y="5499"/>
                  </a:lnTo>
                  <a:lnTo>
                    <a:pt x="8178" y="4508"/>
                  </a:lnTo>
                  <a:lnTo>
                    <a:pt x="8585" y="3352"/>
                  </a:lnTo>
                  <a:lnTo>
                    <a:pt x="8331" y="2667"/>
                  </a:lnTo>
                  <a:lnTo>
                    <a:pt x="6730" y="3200"/>
                  </a:lnTo>
                  <a:lnTo>
                    <a:pt x="5791" y="4076"/>
                  </a:lnTo>
                  <a:lnTo>
                    <a:pt x="6680" y="6705"/>
                  </a:lnTo>
                  <a:lnTo>
                    <a:pt x="7124" y="7607"/>
                  </a:lnTo>
                  <a:lnTo>
                    <a:pt x="5981" y="8102"/>
                  </a:lnTo>
                  <a:lnTo>
                    <a:pt x="5232" y="8458"/>
                  </a:lnTo>
                  <a:lnTo>
                    <a:pt x="4571" y="8102"/>
                  </a:lnTo>
                  <a:lnTo>
                    <a:pt x="2578" y="6375"/>
                  </a:lnTo>
                  <a:lnTo>
                    <a:pt x="4051" y="3568"/>
                  </a:lnTo>
                  <a:lnTo>
                    <a:pt x="4673" y="1828"/>
                  </a:lnTo>
                  <a:lnTo>
                    <a:pt x="4991" y="50"/>
                  </a:lnTo>
                  <a:close/>
                </a:path>
              </a:pathLst>
            </a:custGeom>
            <a:solidFill>
              <a:srgbClr val="F38DB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5" name="object 5845"/>
            <p:cNvSpPr/>
            <p:nvPr/>
          </p:nvSpPr>
          <p:spPr>
            <a:xfrm>
              <a:off x="11991500" y="6897875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59" h="14604">
                  <a:moveTo>
                    <a:pt x="8229" y="0"/>
                  </a:moveTo>
                  <a:lnTo>
                    <a:pt x="6172" y="787"/>
                  </a:lnTo>
                  <a:lnTo>
                    <a:pt x="7175" y="2641"/>
                  </a:lnTo>
                  <a:lnTo>
                    <a:pt x="6134" y="3898"/>
                  </a:lnTo>
                  <a:lnTo>
                    <a:pt x="4991" y="5194"/>
                  </a:lnTo>
                  <a:lnTo>
                    <a:pt x="4838" y="5041"/>
                  </a:lnTo>
                  <a:lnTo>
                    <a:pt x="4699" y="4965"/>
                  </a:lnTo>
                  <a:lnTo>
                    <a:pt x="4533" y="3746"/>
                  </a:lnTo>
                  <a:lnTo>
                    <a:pt x="4292" y="2565"/>
                  </a:lnTo>
                  <a:lnTo>
                    <a:pt x="0" y="3213"/>
                  </a:lnTo>
                  <a:lnTo>
                    <a:pt x="4178" y="3759"/>
                  </a:lnTo>
                  <a:lnTo>
                    <a:pt x="1879" y="5054"/>
                  </a:lnTo>
                  <a:lnTo>
                    <a:pt x="1498" y="6311"/>
                  </a:lnTo>
                  <a:lnTo>
                    <a:pt x="1384" y="7632"/>
                  </a:lnTo>
                  <a:lnTo>
                    <a:pt x="2578" y="7746"/>
                  </a:lnTo>
                  <a:lnTo>
                    <a:pt x="3644" y="8153"/>
                  </a:lnTo>
                  <a:lnTo>
                    <a:pt x="4178" y="9347"/>
                  </a:lnTo>
                  <a:lnTo>
                    <a:pt x="4419" y="9944"/>
                  </a:lnTo>
                  <a:lnTo>
                    <a:pt x="3975" y="10198"/>
                  </a:lnTo>
                  <a:lnTo>
                    <a:pt x="3530" y="10413"/>
                  </a:lnTo>
                  <a:lnTo>
                    <a:pt x="3784" y="11188"/>
                  </a:lnTo>
                  <a:lnTo>
                    <a:pt x="4229" y="11950"/>
                  </a:lnTo>
                  <a:lnTo>
                    <a:pt x="3619" y="12750"/>
                  </a:lnTo>
                  <a:lnTo>
                    <a:pt x="4318" y="13309"/>
                  </a:lnTo>
                  <a:lnTo>
                    <a:pt x="4826" y="14096"/>
                  </a:lnTo>
                  <a:lnTo>
                    <a:pt x="5765" y="14287"/>
                  </a:lnTo>
                  <a:lnTo>
                    <a:pt x="5575" y="13715"/>
                  </a:lnTo>
                  <a:lnTo>
                    <a:pt x="5499" y="13157"/>
                  </a:lnTo>
                  <a:lnTo>
                    <a:pt x="5930" y="12649"/>
                  </a:lnTo>
                  <a:lnTo>
                    <a:pt x="6629" y="11201"/>
                  </a:lnTo>
                  <a:lnTo>
                    <a:pt x="6946" y="9817"/>
                  </a:lnTo>
                  <a:lnTo>
                    <a:pt x="5600" y="7162"/>
                  </a:lnTo>
                  <a:lnTo>
                    <a:pt x="5715" y="5943"/>
                  </a:lnTo>
                  <a:lnTo>
                    <a:pt x="7569" y="6540"/>
                  </a:lnTo>
                  <a:lnTo>
                    <a:pt x="9321" y="5803"/>
                  </a:lnTo>
                  <a:lnTo>
                    <a:pt x="6997" y="4063"/>
                  </a:lnTo>
                  <a:lnTo>
                    <a:pt x="8432" y="3136"/>
                  </a:lnTo>
                  <a:lnTo>
                    <a:pt x="9969" y="2108"/>
                  </a:lnTo>
                  <a:lnTo>
                    <a:pt x="8737" y="1015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F27CA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6" name="object 5846"/>
            <p:cNvSpPr/>
            <p:nvPr/>
          </p:nvSpPr>
          <p:spPr>
            <a:xfrm>
              <a:off x="11995340" y="687607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3957" y="0"/>
                  </a:moveTo>
                  <a:lnTo>
                    <a:pt x="1054" y="5266"/>
                  </a:lnTo>
                  <a:lnTo>
                    <a:pt x="749" y="5914"/>
                  </a:lnTo>
                  <a:lnTo>
                    <a:pt x="0" y="8428"/>
                  </a:lnTo>
                  <a:lnTo>
                    <a:pt x="901" y="8632"/>
                  </a:lnTo>
                  <a:lnTo>
                    <a:pt x="1078" y="9013"/>
                  </a:lnTo>
                  <a:lnTo>
                    <a:pt x="1136" y="9228"/>
                  </a:lnTo>
                  <a:lnTo>
                    <a:pt x="558" y="10727"/>
                  </a:lnTo>
                  <a:lnTo>
                    <a:pt x="469" y="11426"/>
                  </a:lnTo>
                  <a:lnTo>
                    <a:pt x="711" y="12137"/>
                  </a:lnTo>
                  <a:lnTo>
                    <a:pt x="952" y="12061"/>
                  </a:lnTo>
                  <a:lnTo>
                    <a:pt x="1384" y="11870"/>
                  </a:lnTo>
                  <a:lnTo>
                    <a:pt x="3886" y="10181"/>
                  </a:lnTo>
                  <a:lnTo>
                    <a:pt x="4140" y="9228"/>
                  </a:lnTo>
                  <a:lnTo>
                    <a:pt x="4953" y="9013"/>
                  </a:lnTo>
                  <a:lnTo>
                    <a:pt x="5740" y="8720"/>
                  </a:lnTo>
                  <a:lnTo>
                    <a:pt x="5842" y="8073"/>
                  </a:lnTo>
                  <a:lnTo>
                    <a:pt x="6299" y="7743"/>
                  </a:lnTo>
                  <a:lnTo>
                    <a:pt x="6819" y="7514"/>
                  </a:lnTo>
                  <a:lnTo>
                    <a:pt x="6443" y="7133"/>
                  </a:lnTo>
                  <a:lnTo>
                    <a:pt x="2984" y="7133"/>
                  </a:lnTo>
                  <a:lnTo>
                    <a:pt x="2440" y="6815"/>
                  </a:lnTo>
                  <a:lnTo>
                    <a:pt x="1955" y="6561"/>
                  </a:lnTo>
                  <a:lnTo>
                    <a:pt x="2019" y="6079"/>
                  </a:lnTo>
                  <a:lnTo>
                    <a:pt x="2819" y="4529"/>
                  </a:lnTo>
                  <a:lnTo>
                    <a:pt x="4038" y="2243"/>
                  </a:lnTo>
                  <a:lnTo>
                    <a:pt x="4102" y="1494"/>
                  </a:lnTo>
                  <a:lnTo>
                    <a:pt x="4305" y="732"/>
                  </a:lnTo>
                  <a:lnTo>
                    <a:pt x="3957" y="0"/>
                  </a:lnTo>
                  <a:close/>
                </a:path>
                <a:path w="6984" h="12700">
                  <a:moveTo>
                    <a:pt x="4597" y="5926"/>
                  </a:moveTo>
                  <a:lnTo>
                    <a:pt x="3987" y="6282"/>
                  </a:lnTo>
                  <a:lnTo>
                    <a:pt x="3682" y="6561"/>
                  </a:lnTo>
                  <a:lnTo>
                    <a:pt x="3311" y="6841"/>
                  </a:lnTo>
                  <a:lnTo>
                    <a:pt x="2984" y="7133"/>
                  </a:lnTo>
                  <a:lnTo>
                    <a:pt x="6443" y="7133"/>
                  </a:lnTo>
                  <a:lnTo>
                    <a:pt x="5740" y="6422"/>
                  </a:lnTo>
                  <a:lnTo>
                    <a:pt x="4597" y="5926"/>
                  </a:lnTo>
                  <a:close/>
                </a:path>
              </a:pathLst>
            </a:custGeom>
            <a:solidFill>
              <a:srgbClr val="F38D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7" name="object 5847"/>
            <p:cNvSpPr/>
            <p:nvPr/>
          </p:nvSpPr>
          <p:spPr>
            <a:xfrm>
              <a:off x="12003760" y="68818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987" y="0"/>
                  </a:moveTo>
                  <a:lnTo>
                    <a:pt x="3200" y="126"/>
                  </a:lnTo>
                  <a:lnTo>
                    <a:pt x="2628" y="1993"/>
                  </a:lnTo>
                  <a:lnTo>
                    <a:pt x="2235" y="2374"/>
                  </a:lnTo>
                  <a:lnTo>
                    <a:pt x="1981" y="2743"/>
                  </a:lnTo>
                  <a:lnTo>
                    <a:pt x="1358" y="3822"/>
                  </a:lnTo>
                  <a:lnTo>
                    <a:pt x="1308" y="5245"/>
                  </a:lnTo>
                  <a:lnTo>
                    <a:pt x="0" y="5854"/>
                  </a:lnTo>
                  <a:lnTo>
                    <a:pt x="254" y="6540"/>
                  </a:lnTo>
                  <a:lnTo>
                    <a:pt x="2260" y="5486"/>
                  </a:lnTo>
                  <a:lnTo>
                    <a:pt x="4305" y="4533"/>
                  </a:lnTo>
                  <a:lnTo>
                    <a:pt x="6692" y="4889"/>
                  </a:lnTo>
                  <a:lnTo>
                    <a:pt x="6248" y="3505"/>
                  </a:lnTo>
                  <a:lnTo>
                    <a:pt x="5105" y="2400"/>
                  </a:lnTo>
                  <a:lnTo>
                    <a:pt x="5080" y="838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F27D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8" name="object 5848"/>
            <p:cNvSpPr/>
            <p:nvPr/>
          </p:nvSpPr>
          <p:spPr>
            <a:xfrm>
              <a:off x="12000892" y="688359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282" y="0"/>
                  </a:moveTo>
                  <a:lnTo>
                    <a:pt x="749" y="228"/>
                  </a:lnTo>
                  <a:lnTo>
                    <a:pt x="279" y="571"/>
                  </a:lnTo>
                  <a:lnTo>
                    <a:pt x="190" y="1206"/>
                  </a:lnTo>
                  <a:lnTo>
                    <a:pt x="825" y="1816"/>
                  </a:lnTo>
                  <a:lnTo>
                    <a:pt x="1206" y="2413"/>
                  </a:lnTo>
                  <a:lnTo>
                    <a:pt x="0" y="2832"/>
                  </a:lnTo>
                  <a:lnTo>
                    <a:pt x="698" y="3848"/>
                  </a:lnTo>
                  <a:lnTo>
                    <a:pt x="1727" y="4127"/>
                  </a:lnTo>
                  <a:lnTo>
                    <a:pt x="2882" y="4127"/>
                  </a:lnTo>
                  <a:lnTo>
                    <a:pt x="4178" y="3505"/>
                  </a:lnTo>
                  <a:lnTo>
                    <a:pt x="4229" y="2070"/>
                  </a:lnTo>
                  <a:lnTo>
                    <a:pt x="4838" y="1016"/>
                  </a:lnTo>
                  <a:lnTo>
                    <a:pt x="3441" y="1409"/>
                  </a:lnTo>
                  <a:lnTo>
                    <a:pt x="2438" y="419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49" name="object 5849"/>
            <p:cNvSpPr/>
            <p:nvPr/>
          </p:nvSpPr>
          <p:spPr>
            <a:xfrm>
              <a:off x="11996721" y="688599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657" y="0"/>
                  </a:moveTo>
                  <a:lnTo>
                    <a:pt x="3098" y="88"/>
                  </a:lnTo>
                  <a:lnTo>
                    <a:pt x="2489" y="254"/>
                  </a:lnTo>
                  <a:lnTo>
                    <a:pt x="0" y="1955"/>
                  </a:lnTo>
                  <a:lnTo>
                    <a:pt x="1206" y="3403"/>
                  </a:lnTo>
                  <a:lnTo>
                    <a:pt x="3111" y="3911"/>
                  </a:lnTo>
                  <a:lnTo>
                    <a:pt x="4203" y="5600"/>
                  </a:lnTo>
                  <a:lnTo>
                    <a:pt x="5219" y="3873"/>
                  </a:lnTo>
                  <a:lnTo>
                    <a:pt x="3746" y="3721"/>
                  </a:lnTo>
                  <a:lnTo>
                    <a:pt x="3314" y="2997"/>
                  </a:lnTo>
                  <a:lnTo>
                    <a:pt x="2755" y="1955"/>
                  </a:lnTo>
                  <a:lnTo>
                    <a:pt x="3606" y="1193"/>
                  </a:lnTo>
                  <a:lnTo>
                    <a:pt x="4165" y="44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0" name="object 5850"/>
            <p:cNvSpPr/>
            <p:nvPr/>
          </p:nvSpPr>
          <p:spPr>
            <a:xfrm>
              <a:off x="11993511" y="688450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828" y="0"/>
                  </a:moveTo>
                  <a:lnTo>
                    <a:pt x="1219" y="1054"/>
                  </a:lnTo>
                  <a:lnTo>
                    <a:pt x="622" y="2108"/>
                  </a:lnTo>
                  <a:lnTo>
                    <a:pt x="0" y="3162"/>
                  </a:lnTo>
                  <a:lnTo>
                    <a:pt x="431" y="5295"/>
                  </a:lnTo>
                  <a:lnTo>
                    <a:pt x="1485" y="4483"/>
                  </a:lnTo>
                  <a:lnTo>
                    <a:pt x="2540" y="3708"/>
                  </a:lnTo>
                  <a:lnTo>
                    <a:pt x="2298" y="2997"/>
                  </a:lnTo>
                  <a:lnTo>
                    <a:pt x="2387" y="2298"/>
                  </a:lnTo>
                  <a:lnTo>
                    <a:pt x="2667" y="1600"/>
                  </a:lnTo>
                  <a:lnTo>
                    <a:pt x="2984" y="749"/>
                  </a:lnTo>
                  <a:lnTo>
                    <a:pt x="2730" y="20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1" name="object 5851"/>
            <p:cNvSpPr/>
            <p:nvPr/>
          </p:nvSpPr>
          <p:spPr>
            <a:xfrm>
              <a:off x="11989116" y="689008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159" y="0"/>
                  </a:moveTo>
                  <a:lnTo>
                    <a:pt x="0" y="1358"/>
                  </a:lnTo>
                  <a:lnTo>
                    <a:pt x="0" y="1955"/>
                  </a:lnTo>
                  <a:lnTo>
                    <a:pt x="2070" y="3949"/>
                  </a:lnTo>
                  <a:lnTo>
                    <a:pt x="2387" y="3314"/>
                  </a:lnTo>
                  <a:lnTo>
                    <a:pt x="2946" y="2057"/>
                  </a:lnTo>
                  <a:lnTo>
                    <a:pt x="3098" y="1739"/>
                  </a:lnTo>
                  <a:lnTo>
                    <a:pt x="3238" y="1422"/>
                  </a:lnTo>
                  <a:lnTo>
                    <a:pt x="3365" y="1104"/>
                  </a:lnTo>
                  <a:lnTo>
                    <a:pt x="3289" y="863"/>
                  </a:lnTo>
                  <a:lnTo>
                    <a:pt x="3098" y="406"/>
                  </a:lnTo>
                  <a:lnTo>
                    <a:pt x="2489" y="114"/>
                  </a:lnTo>
                  <a:close/>
                </a:path>
              </a:pathLst>
            </a:custGeom>
            <a:solidFill>
              <a:srgbClr val="F057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2" name="object 5852"/>
            <p:cNvSpPr/>
            <p:nvPr/>
          </p:nvSpPr>
          <p:spPr>
            <a:xfrm>
              <a:off x="11991200" y="689119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70" y="0"/>
                  </a:moveTo>
                  <a:lnTo>
                    <a:pt x="1143" y="330"/>
                  </a:lnTo>
                  <a:lnTo>
                    <a:pt x="1016" y="634"/>
                  </a:lnTo>
                  <a:lnTo>
                    <a:pt x="863" y="952"/>
                  </a:lnTo>
                  <a:lnTo>
                    <a:pt x="304" y="2209"/>
                  </a:lnTo>
                  <a:lnTo>
                    <a:pt x="0" y="2844"/>
                  </a:lnTo>
                  <a:lnTo>
                    <a:pt x="444" y="3657"/>
                  </a:lnTo>
                  <a:lnTo>
                    <a:pt x="965" y="4241"/>
                  </a:lnTo>
                  <a:lnTo>
                    <a:pt x="1765" y="3200"/>
                  </a:lnTo>
                  <a:lnTo>
                    <a:pt x="2108" y="2743"/>
                  </a:lnTo>
                  <a:lnTo>
                    <a:pt x="2755" y="1790"/>
                  </a:lnTo>
                  <a:lnTo>
                    <a:pt x="2451" y="1054"/>
                  </a:lnTo>
                  <a:lnTo>
                    <a:pt x="2260" y="19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171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3" name="object 5853"/>
            <p:cNvSpPr/>
            <p:nvPr/>
          </p:nvSpPr>
          <p:spPr>
            <a:xfrm>
              <a:off x="11995235" y="689409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244" y="0"/>
                  </a:moveTo>
                  <a:lnTo>
                    <a:pt x="698" y="330"/>
                  </a:lnTo>
                  <a:lnTo>
                    <a:pt x="292" y="596"/>
                  </a:lnTo>
                  <a:lnTo>
                    <a:pt x="0" y="1003"/>
                  </a:lnTo>
                  <a:lnTo>
                    <a:pt x="253" y="1549"/>
                  </a:lnTo>
                  <a:lnTo>
                    <a:pt x="634" y="2400"/>
                  </a:lnTo>
                  <a:lnTo>
                    <a:pt x="1079" y="3263"/>
                  </a:lnTo>
                  <a:lnTo>
                    <a:pt x="1485" y="4114"/>
                  </a:lnTo>
                  <a:lnTo>
                    <a:pt x="2539" y="3098"/>
                  </a:lnTo>
                  <a:lnTo>
                    <a:pt x="2324" y="1968"/>
                  </a:lnTo>
                  <a:lnTo>
                    <a:pt x="1790" y="812"/>
                  </a:lnTo>
                  <a:lnTo>
                    <a:pt x="1549" y="31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057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4" name="object 5854"/>
            <p:cNvSpPr/>
            <p:nvPr/>
          </p:nvSpPr>
          <p:spPr>
            <a:xfrm>
              <a:off x="11994005" y="68908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53" y="0"/>
                  </a:moveTo>
                  <a:lnTo>
                    <a:pt x="253" y="1066"/>
                  </a:lnTo>
                  <a:lnTo>
                    <a:pt x="0" y="2006"/>
                  </a:lnTo>
                  <a:lnTo>
                    <a:pt x="317" y="2286"/>
                  </a:lnTo>
                  <a:lnTo>
                    <a:pt x="888" y="2755"/>
                  </a:lnTo>
                  <a:lnTo>
                    <a:pt x="2006" y="2501"/>
                  </a:lnTo>
                  <a:lnTo>
                    <a:pt x="2146" y="1816"/>
                  </a:lnTo>
                  <a:lnTo>
                    <a:pt x="2400" y="812"/>
                  </a:lnTo>
                  <a:lnTo>
                    <a:pt x="1155" y="7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05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5" name="object 5855"/>
            <p:cNvSpPr/>
            <p:nvPr/>
          </p:nvSpPr>
          <p:spPr>
            <a:xfrm>
              <a:off x="11991415" y="688735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292" y="1282"/>
                  </a:lnTo>
                  <a:lnTo>
                    <a:pt x="533" y="2489"/>
                  </a:lnTo>
                  <a:lnTo>
                    <a:pt x="817" y="3131"/>
                  </a:lnTo>
                  <a:lnTo>
                    <a:pt x="2374" y="2654"/>
                  </a:lnTo>
                  <a:lnTo>
                    <a:pt x="1397" y="1130"/>
                  </a:lnTo>
                  <a:lnTo>
                    <a:pt x="1993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6" name="object 5856"/>
            <p:cNvSpPr/>
            <p:nvPr/>
          </p:nvSpPr>
          <p:spPr>
            <a:xfrm>
              <a:off x="11992522" y="690761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235" y="0"/>
                  </a:moveTo>
                  <a:lnTo>
                    <a:pt x="0" y="1282"/>
                  </a:lnTo>
                  <a:lnTo>
                    <a:pt x="2654" y="1981"/>
                  </a:lnTo>
                  <a:lnTo>
                    <a:pt x="2603" y="3022"/>
                  </a:lnTo>
                  <a:lnTo>
                    <a:pt x="3200" y="2222"/>
                  </a:lnTo>
                  <a:lnTo>
                    <a:pt x="2768" y="1447"/>
                  </a:lnTo>
                  <a:lnTo>
                    <a:pt x="2501" y="685"/>
                  </a:lnTo>
                  <a:lnTo>
                    <a:pt x="2336" y="241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7" name="object 5857"/>
            <p:cNvSpPr/>
            <p:nvPr/>
          </p:nvSpPr>
          <p:spPr>
            <a:xfrm>
              <a:off x="11989016" y="690125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8" y="114"/>
                  </a:moveTo>
                  <a:lnTo>
                    <a:pt x="304" y="0"/>
                  </a:lnTo>
                  <a:lnTo>
                    <a:pt x="139" y="50"/>
                  </a:lnTo>
                  <a:lnTo>
                    <a:pt x="88" y="190"/>
                  </a:lnTo>
                  <a:lnTo>
                    <a:pt x="241" y="457"/>
                  </a:lnTo>
                  <a:lnTo>
                    <a:pt x="406" y="406"/>
                  </a:lnTo>
                  <a:lnTo>
                    <a:pt x="508" y="114"/>
                  </a:lnTo>
                  <a:close/>
                </a:path>
                <a:path w="3175" h="3175">
                  <a:moveTo>
                    <a:pt x="3022" y="2438"/>
                  </a:moveTo>
                  <a:lnTo>
                    <a:pt x="2743" y="2057"/>
                  </a:lnTo>
                  <a:lnTo>
                    <a:pt x="2451" y="1739"/>
                  </a:lnTo>
                  <a:lnTo>
                    <a:pt x="1943" y="1600"/>
                  </a:lnTo>
                  <a:lnTo>
                    <a:pt x="1511" y="1473"/>
                  </a:lnTo>
                  <a:lnTo>
                    <a:pt x="1270" y="1397"/>
                  </a:lnTo>
                  <a:lnTo>
                    <a:pt x="1117" y="1600"/>
                  </a:lnTo>
                  <a:lnTo>
                    <a:pt x="1155" y="1905"/>
                  </a:lnTo>
                  <a:lnTo>
                    <a:pt x="1358" y="2387"/>
                  </a:lnTo>
                  <a:lnTo>
                    <a:pt x="1803" y="2590"/>
                  </a:lnTo>
                  <a:lnTo>
                    <a:pt x="2260" y="2616"/>
                  </a:lnTo>
                  <a:lnTo>
                    <a:pt x="2641" y="2654"/>
                  </a:lnTo>
                  <a:lnTo>
                    <a:pt x="3022" y="2438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8" name="object 5858"/>
            <p:cNvSpPr/>
            <p:nvPr/>
          </p:nvSpPr>
          <p:spPr>
            <a:xfrm>
              <a:off x="12010437" y="6948929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10992" y="9359"/>
                  </a:moveTo>
                  <a:lnTo>
                    <a:pt x="5511" y="9359"/>
                  </a:lnTo>
                  <a:lnTo>
                    <a:pt x="7582" y="9613"/>
                  </a:lnTo>
                  <a:lnTo>
                    <a:pt x="10591" y="11087"/>
                  </a:lnTo>
                  <a:lnTo>
                    <a:pt x="10414" y="11480"/>
                  </a:lnTo>
                  <a:lnTo>
                    <a:pt x="9436" y="13957"/>
                  </a:lnTo>
                  <a:lnTo>
                    <a:pt x="12344" y="13957"/>
                  </a:lnTo>
                  <a:lnTo>
                    <a:pt x="12890" y="15430"/>
                  </a:lnTo>
                  <a:lnTo>
                    <a:pt x="13614" y="15481"/>
                  </a:lnTo>
                  <a:lnTo>
                    <a:pt x="14273" y="15760"/>
                  </a:lnTo>
                  <a:lnTo>
                    <a:pt x="14757" y="16294"/>
                  </a:lnTo>
                  <a:lnTo>
                    <a:pt x="15735" y="16738"/>
                  </a:lnTo>
                  <a:lnTo>
                    <a:pt x="17157" y="16154"/>
                  </a:lnTo>
                  <a:lnTo>
                    <a:pt x="16916" y="15760"/>
                  </a:lnTo>
                  <a:lnTo>
                    <a:pt x="16811" y="15544"/>
                  </a:lnTo>
                  <a:lnTo>
                    <a:pt x="15887" y="15138"/>
                  </a:lnTo>
                  <a:lnTo>
                    <a:pt x="15252" y="15049"/>
                  </a:lnTo>
                  <a:lnTo>
                    <a:pt x="14620" y="14236"/>
                  </a:lnTo>
                  <a:lnTo>
                    <a:pt x="13995" y="14236"/>
                  </a:lnTo>
                  <a:lnTo>
                    <a:pt x="12992" y="14058"/>
                  </a:lnTo>
                  <a:lnTo>
                    <a:pt x="12890" y="13157"/>
                  </a:lnTo>
                  <a:lnTo>
                    <a:pt x="12547" y="12445"/>
                  </a:lnTo>
                  <a:lnTo>
                    <a:pt x="11696" y="11988"/>
                  </a:lnTo>
                  <a:lnTo>
                    <a:pt x="10909" y="10096"/>
                  </a:lnTo>
                  <a:lnTo>
                    <a:pt x="10992" y="9359"/>
                  </a:lnTo>
                  <a:close/>
                </a:path>
                <a:path w="17779" h="17145">
                  <a:moveTo>
                    <a:pt x="14541" y="14135"/>
                  </a:moveTo>
                  <a:lnTo>
                    <a:pt x="14185" y="14236"/>
                  </a:lnTo>
                  <a:lnTo>
                    <a:pt x="14620" y="14236"/>
                  </a:lnTo>
                  <a:close/>
                </a:path>
                <a:path w="17779" h="17145">
                  <a:moveTo>
                    <a:pt x="952" y="7137"/>
                  </a:moveTo>
                  <a:lnTo>
                    <a:pt x="0" y="8597"/>
                  </a:lnTo>
                  <a:lnTo>
                    <a:pt x="444" y="9499"/>
                  </a:lnTo>
                  <a:lnTo>
                    <a:pt x="1155" y="10007"/>
                  </a:lnTo>
                  <a:lnTo>
                    <a:pt x="2184" y="10096"/>
                  </a:lnTo>
                  <a:lnTo>
                    <a:pt x="5511" y="9359"/>
                  </a:lnTo>
                  <a:lnTo>
                    <a:pt x="10992" y="9359"/>
                  </a:lnTo>
                  <a:lnTo>
                    <a:pt x="11112" y="8940"/>
                  </a:lnTo>
                  <a:lnTo>
                    <a:pt x="10760" y="8089"/>
                  </a:lnTo>
                  <a:lnTo>
                    <a:pt x="2489" y="8089"/>
                  </a:lnTo>
                  <a:lnTo>
                    <a:pt x="952" y="7137"/>
                  </a:lnTo>
                  <a:close/>
                </a:path>
                <a:path w="17779" h="17145">
                  <a:moveTo>
                    <a:pt x="3987" y="3848"/>
                  </a:moveTo>
                  <a:lnTo>
                    <a:pt x="3314" y="4711"/>
                  </a:lnTo>
                  <a:lnTo>
                    <a:pt x="2654" y="5803"/>
                  </a:lnTo>
                  <a:lnTo>
                    <a:pt x="4838" y="6515"/>
                  </a:lnTo>
                  <a:lnTo>
                    <a:pt x="3657" y="7683"/>
                  </a:lnTo>
                  <a:lnTo>
                    <a:pt x="2489" y="8089"/>
                  </a:lnTo>
                  <a:lnTo>
                    <a:pt x="10760" y="8089"/>
                  </a:lnTo>
                  <a:lnTo>
                    <a:pt x="10687" y="7683"/>
                  </a:lnTo>
                  <a:lnTo>
                    <a:pt x="10768" y="5803"/>
                  </a:lnTo>
                  <a:lnTo>
                    <a:pt x="10604" y="5384"/>
                  </a:lnTo>
                  <a:lnTo>
                    <a:pt x="9652" y="5105"/>
                  </a:lnTo>
                  <a:lnTo>
                    <a:pt x="5295" y="4991"/>
                  </a:lnTo>
                  <a:lnTo>
                    <a:pt x="3987" y="3848"/>
                  </a:lnTo>
                  <a:close/>
                </a:path>
                <a:path w="17779" h="17145">
                  <a:moveTo>
                    <a:pt x="9185" y="3581"/>
                  </a:moveTo>
                  <a:lnTo>
                    <a:pt x="6108" y="3581"/>
                  </a:lnTo>
                  <a:lnTo>
                    <a:pt x="5295" y="4991"/>
                  </a:lnTo>
                  <a:lnTo>
                    <a:pt x="9623" y="4991"/>
                  </a:lnTo>
                  <a:lnTo>
                    <a:pt x="9448" y="4279"/>
                  </a:lnTo>
                  <a:lnTo>
                    <a:pt x="9185" y="3581"/>
                  </a:lnTo>
                  <a:close/>
                </a:path>
                <a:path w="17779" h="17145">
                  <a:moveTo>
                    <a:pt x="4405" y="850"/>
                  </a:moveTo>
                  <a:lnTo>
                    <a:pt x="3911" y="850"/>
                  </a:lnTo>
                  <a:lnTo>
                    <a:pt x="4495" y="3784"/>
                  </a:lnTo>
                  <a:lnTo>
                    <a:pt x="6108" y="3581"/>
                  </a:lnTo>
                  <a:lnTo>
                    <a:pt x="9185" y="3581"/>
                  </a:lnTo>
                  <a:lnTo>
                    <a:pt x="7251" y="2590"/>
                  </a:lnTo>
                  <a:lnTo>
                    <a:pt x="5092" y="2006"/>
                  </a:lnTo>
                  <a:lnTo>
                    <a:pt x="4405" y="850"/>
                  </a:lnTo>
                  <a:close/>
                </a:path>
                <a:path w="17779" h="17145">
                  <a:moveTo>
                    <a:pt x="3898" y="0"/>
                  </a:moveTo>
                  <a:lnTo>
                    <a:pt x="3086" y="253"/>
                  </a:lnTo>
                  <a:lnTo>
                    <a:pt x="2260" y="546"/>
                  </a:lnTo>
                  <a:lnTo>
                    <a:pt x="609" y="939"/>
                  </a:lnTo>
                  <a:lnTo>
                    <a:pt x="520" y="1409"/>
                  </a:lnTo>
                  <a:lnTo>
                    <a:pt x="1003" y="2552"/>
                  </a:lnTo>
                  <a:lnTo>
                    <a:pt x="1460" y="3098"/>
                  </a:lnTo>
                  <a:lnTo>
                    <a:pt x="3911" y="850"/>
                  </a:lnTo>
                  <a:lnTo>
                    <a:pt x="4405" y="850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59" name="object 5859"/>
            <p:cNvSpPr/>
            <p:nvPr/>
          </p:nvSpPr>
          <p:spPr>
            <a:xfrm>
              <a:off x="12012613" y="6958287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3340" y="0"/>
                  </a:moveTo>
                  <a:lnTo>
                    <a:pt x="1054" y="520"/>
                  </a:lnTo>
                  <a:lnTo>
                    <a:pt x="0" y="736"/>
                  </a:lnTo>
                  <a:lnTo>
                    <a:pt x="1117" y="1625"/>
                  </a:lnTo>
                  <a:lnTo>
                    <a:pt x="2413" y="2197"/>
                  </a:lnTo>
                  <a:lnTo>
                    <a:pt x="3835" y="2489"/>
                  </a:lnTo>
                  <a:lnTo>
                    <a:pt x="4114" y="2590"/>
                  </a:lnTo>
                  <a:lnTo>
                    <a:pt x="4737" y="2870"/>
                  </a:lnTo>
                  <a:lnTo>
                    <a:pt x="5384" y="3136"/>
                  </a:lnTo>
                  <a:lnTo>
                    <a:pt x="5702" y="3251"/>
                  </a:lnTo>
                  <a:lnTo>
                    <a:pt x="6604" y="3721"/>
                  </a:lnTo>
                  <a:lnTo>
                    <a:pt x="6858" y="4330"/>
                  </a:lnTo>
                  <a:lnTo>
                    <a:pt x="6896" y="4902"/>
                  </a:lnTo>
                  <a:lnTo>
                    <a:pt x="6451" y="5448"/>
                  </a:lnTo>
                  <a:lnTo>
                    <a:pt x="6896" y="6096"/>
                  </a:lnTo>
                  <a:lnTo>
                    <a:pt x="7518" y="6337"/>
                  </a:lnTo>
                  <a:lnTo>
                    <a:pt x="8293" y="6273"/>
                  </a:lnTo>
                  <a:lnTo>
                    <a:pt x="8890" y="6032"/>
                  </a:lnTo>
                  <a:lnTo>
                    <a:pt x="9499" y="5918"/>
                  </a:lnTo>
                  <a:lnTo>
                    <a:pt x="10058" y="6337"/>
                  </a:lnTo>
                  <a:lnTo>
                    <a:pt x="10706" y="6070"/>
                  </a:lnTo>
                  <a:lnTo>
                    <a:pt x="10160" y="4622"/>
                  </a:lnTo>
                  <a:lnTo>
                    <a:pt x="7251" y="4622"/>
                  </a:lnTo>
                  <a:lnTo>
                    <a:pt x="8407" y="1727"/>
                  </a:lnTo>
                  <a:lnTo>
                    <a:pt x="5384" y="24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0" name="object 5860"/>
            <p:cNvSpPr/>
            <p:nvPr/>
          </p:nvSpPr>
          <p:spPr>
            <a:xfrm>
              <a:off x="12018797" y="696200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11" y="1193"/>
                  </a:moveTo>
                  <a:lnTo>
                    <a:pt x="673" y="609"/>
                  </a:lnTo>
                  <a:lnTo>
                    <a:pt x="406" y="0"/>
                  </a:lnTo>
                  <a:lnTo>
                    <a:pt x="266" y="304"/>
                  </a:lnTo>
                  <a:lnTo>
                    <a:pt x="139" y="596"/>
                  </a:lnTo>
                  <a:lnTo>
                    <a:pt x="0" y="901"/>
                  </a:lnTo>
                  <a:lnTo>
                    <a:pt x="76" y="1155"/>
                  </a:lnTo>
                  <a:lnTo>
                    <a:pt x="190" y="1435"/>
                  </a:lnTo>
                  <a:lnTo>
                    <a:pt x="266" y="1701"/>
                  </a:lnTo>
                  <a:lnTo>
                    <a:pt x="711" y="1193"/>
                  </a:lnTo>
                  <a:close/>
                </a:path>
              </a:pathLst>
            </a:custGeom>
            <a:solidFill>
              <a:srgbClr val="F6A5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1" name="object 5861"/>
            <p:cNvSpPr/>
            <p:nvPr/>
          </p:nvSpPr>
          <p:spPr>
            <a:xfrm>
              <a:off x="11991289" y="68898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444" y="63"/>
                  </a:lnTo>
                  <a:lnTo>
                    <a:pt x="215" y="152"/>
                  </a:lnTo>
                  <a:lnTo>
                    <a:pt x="0" y="241"/>
                  </a:lnTo>
                  <a:lnTo>
                    <a:pt x="304" y="355"/>
                  </a:lnTo>
                  <a:lnTo>
                    <a:pt x="622" y="507"/>
                  </a:lnTo>
                  <a:lnTo>
                    <a:pt x="952" y="660"/>
                  </a:lnTo>
                  <a:lnTo>
                    <a:pt x="850" y="431"/>
                  </a:lnTo>
                  <a:lnTo>
                    <a:pt x="762" y="21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2" name="object 5862"/>
            <p:cNvSpPr/>
            <p:nvPr/>
          </p:nvSpPr>
          <p:spPr>
            <a:xfrm>
              <a:off x="11999064" y="68750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0" y="266"/>
                  </a:lnTo>
                  <a:lnTo>
                    <a:pt x="258" y="931"/>
                  </a:lnTo>
                  <a:lnTo>
                    <a:pt x="368" y="63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27B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3" name="object 5863"/>
            <p:cNvSpPr/>
            <p:nvPr/>
          </p:nvSpPr>
          <p:spPr>
            <a:xfrm>
              <a:off x="12099003" y="6906197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12700" h="15875">
                  <a:moveTo>
                    <a:pt x="9474" y="0"/>
                  </a:moveTo>
                  <a:lnTo>
                    <a:pt x="8559" y="406"/>
                  </a:lnTo>
                  <a:lnTo>
                    <a:pt x="8762" y="1066"/>
                  </a:lnTo>
                  <a:lnTo>
                    <a:pt x="8762" y="1701"/>
                  </a:lnTo>
                  <a:lnTo>
                    <a:pt x="8216" y="2222"/>
                  </a:lnTo>
                  <a:lnTo>
                    <a:pt x="8966" y="3162"/>
                  </a:lnTo>
                  <a:lnTo>
                    <a:pt x="8902" y="4013"/>
                  </a:lnTo>
                  <a:lnTo>
                    <a:pt x="8013" y="4787"/>
                  </a:lnTo>
                  <a:lnTo>
                    <a:pt x="8026" y="4965"/>
                  </a:lnTo>
                  <a:lnTo>
                    <a:pt x="8115" y="5321"/>
                  </a:lnTo>
                  <a:lnTo>
                    <a:pt x="8445" y="5410"/>
                  </a:lnTo>
                  <a:lnTo>
                    <a:pt x="8801" y="5460"/>
                  </a:lnTo>
                  <a:lnTo>
                    <a:pt x="9550" y="5803"/>
                  </a:lnTo>
                  <a:lnTo>
                    <a:pt x="9956" y="6197"/>
                  </a:lnTo>
                  <a:lnTo>
                    <a:pt x="9143" y="7099"/>
                  </a:lnTo>
                  <a:lnTo>
                    <a:pt x="8724" y="6769"/>
                  </a:lnTo>
                  <a:lnTo>
                    <a:pt x="8318" y="6007"/>
                  </a:lnTo>
                  <a:lnTo>
                    <a:pt x="8077" y="5359"/>
                  </a:lnTo>
                  <a:lnTo>
                    <a:pt x="6769" y="5651"/>
                  </a:lnTo>
                  <a:lnTo>
                    <a:pt x="8000" y="7937"/>
                  </a:lnTo>
                  <a:lnTo>
                    <a:pt x="7810" y="8597"/>
                  </a:lnTo>
                  <a:lnTo>
                    <a:pt x="4991" y="10972"/>
                  </a:lnTo>
                  <a:lnTo>
                    <a:pt x="3606" y="10744"/>
                  </a:lnTo>
                  <a:lnTo>
                    <a:pt x="2463" y="11353"/>
                  </a:lnTo>
                  <a:lnTo>
                    <a:pt x="2527" y="12064"/>
                  </a:lnTo>
                  <a:lnTo>
                    <a:pt x="3530" y="12839"/>
                  </a:lnTo>
                  <a:lnTo>
                    <a:pt x="876" y="13741"/>
                  </a:lnTo>
                  <a:lnTo>
                    <a:pt x="0" y="14566"/>
                  </a:lnTo>
                  <a:lnTo>
                    <a:pt x="1714" y="15570"/>
                  </a:lnTo>
                  <a:lnTo>
                    <a:pt x="2920" y="15316"/>
                  </a:lnTo>
                  <a:lnTo>
                    <a:pt x="4216" y="15493"/>
                  </a:lnTo>
                  <a:lnTo>
                    <a:pt x="4902" y="13868"/>
                  </a:lnTo>
                  <a:lnTo>
                    <a:pt x="5295" y="13004"/>
                  </a:lnTo>
                  <a:lnTo>
                    <a:pt x="6515" y="12509"/>
                  </a:lnTo>
                  <a:lnTo>
                    <a:pt x="7378" y="11861"/>
                  </a:lnTo>
                  <a:lnTo>
                    <a:pt x="8102" y="10947"/>
                  </a:lnTo>
                  <a:lnTo>
                    <a:pt x="8420" y="9499"/>
                  </a:lnTo>
                  <a:lnTo>
                    <a:pt x="10896" y="10960"/>
                  </a:lnTo>
                  <a:lnTo>
                    <a:pt x="11468" y="9105"/>
                  </a:lnTo>
                  <a:lnTo>
                    <a:pt x="12611" y="9093"/>
                  </a:lnTo>
                  <a:lnTo>
                    <a:pt x="12064" y="8496"/>
                  </a:lnTo>
                  <a:lnTo>
                    <a:pt x="11302" y="8991"/>
                  </a:lnTo>
                  <a:lnTo>
                    <a:pt x="10693" y="8661"/>
                  </a:lnTo>
                  <a:lnTo>
                    <a:pt x="10794" y="7912"/>
                  </a:lnTo>
                  <a:lnTo>
                    <a:pt x="11404" y="7543"/>
                  </a:lnTo>
                  <a:lnTo>
                    <a:pt x="11810" y="7048"/>
                  </a:lnTo>
                  <a:lnTo>
                    <a:pt x="11607" y="6591"/>
                  </a:lnTo>
                  <a:lnTo>
                    <a:pt x="10744" y="6400"/>
                  </a:lnTo>
                  <a:lnTo>
                    <a:pt x="11315" y="5651"/>
                  </a:lnTo>
                  <a:lnTo>
                    <a:pt x="10820" y="4203"/>
                  </a:lnTo>
                  <a:lnTo>
                    <a:pt x="9410" y="3111"/>
                  </a:lnTo>
                  <a:lnTo>
                    <a:pt x="10121" y="571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4" name="object 5864"/>
            <p:cNvSpPr/>
            <p:nvPr/>
          </p:nvSpPr>
          <p:spPr>
            <a:xfrm>
              <a:off x="12093174" y="690150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222" y="0"/>
                  </a:moveTo>
                  <a:lnTo>
                    <a:pt x="1054" y="647"/>
                  </a:lnTo>
                  <a:lnTo>
                    <a:pt x="0" y="317"/>
                  </a:lnTo>
                  <a:lnTo>
                    <a:pt x="177" y="1612"/>
                  </a:lnTo>
                  <a:lnTo>
                    <a:pt x="406" y="2895"/>
                  </a:lnTo>
                  <a:lnTo>
                    <a:pt x="609" y="4165"/>
                  </a:lnTo>
                  <a:lnTo>
                    <a:pt x="1066" y="5308"/>
                  </a:lnTo>
                  <a:lnTo>
                    <a:pt x="1498" y="6464"/>
                  </a:lnTo>
                  <a:lnTo>
                    <a:pt x="2463" y="7302"/>
                  </a:lnTo>
                  <a:lnTo>
                    <a:pt x="2819" y="7391"/>
                  </a:lnTo>
                  <a:lnTo>
                    <a:pt x="3149" y="7454"/>
                  </a:lnTo>
                  <a:lnTo>
                    <a:pt x="3505" y="7556"/>
                  </a:lnTo>
                  <a:lnTo>
                    <a:pt x="3962" y="7404"/>
                  </a:lnTo>
                  <a:lnTo>
                    <a:pt x="4914" y="7111"/>
                  </a:lnTo>
                  <a:lnTo>
                    <a:pt x="5524" y="7391"/>
                  </a:lnTo>
                  <a:lnTo>
                    <a:pt x="5829" y="7492"/>
                  </a:lnTo>
                  <a:lnTo>
                    <a:pt x="6311" y="7353"/>
                  </a:lnTo>
                  <a:lnTo>
                    <a:pt x="6527" y="7277"/>
                  </a:lnTo>
                  <a:lnTo>
                    <a:pt x="6603" y="6718"/>
                  </a:lnTo>
                  <a:lnTo>
                    <a:pt x="6718" y="5626"/>
                  </a:lnTo>
                  <a:lnTo>
                    <a:pt x="7150" y="4698"/>
                  </a:lnTo>
                  <a:lnTo>
                    <a:pt x="6502" y="4419"/>
                  </a:lnTo>
                  <a:lnTo>
                    <a:pt x="6197" y="4267"/>
                  </a:lnTo>
                  <a:lnTo>
                    <a:pt x="5880" y="4267"/>
                  </a:lnTo>
                  <a:lnTo>
                    <a:pt x="5727" y="4127"/>
                  </a:lnTo>
                  <a:lnTo>
                    <a:pt x="5753" y="3797"/>
                  </a:lnTo>
                  <a:lnTo>
                    <a:pt x="5918" y="3594"/>
                  </a:lnTo>
                  <a:lnTo>
                    <a:pt x="5321" y="3022"/>
                  </a:lnTo>
                  <a:lnTo>
                    <a:pt x="4330" y="3149"/>
                  </a:lnTo>
                  <a:lnTo>
                    <a:pt x="3352" y="1511"/>
                  </a:lnTo>
                  <a:lnTo>
                    <a:pt x="2857" y="2247"/>
                  </a:lnTo>
                  <a:lnTo>
                    <a:pt x="2400" y="2552"/>
                  </a:lnTo>
                  <a:lnTo>
                    <a:pt x="2108" y="2552"/>
                  </a:lnTo>
                  <a:lnTo>
                    <a:pt x="1930" y="2425"/>
                  </a:lnTo>
                  <a:lnTo>
                    <a:pt x="1968" y="2171"/>
                  </a:lnTo>
                  <a:lnTo>
                    <a:pt x="2082" y="1968"/>
                  </a:lnTo>
                  <a:lnTo>
                    <a:pt x="2222" y="1206"/>
                  </a:lnTo>
                  <a:lnTo>
                    <a:pt x="2705" y="901"/>
                  </a:lnTo>
                  <a:lnTo>
                    <a:pt x="3263" y="66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5" name="object 5865"/>
            <p:cNvSpPr/>
            <p:nvPr/>
          </p:nvSpPr>
          <p:spPr>
            <a:xfrm>
              <a:off x="12099715" y="690151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3403" y="0"/>
                  </a:moveTo>
                  <a:lnTo>
                    <a:pt x="2298" y="114"/>
                  </a:lnTo>
                  <a:lnTo>
                    <a:pt x="1562" y="482"/>
                  </a:lnTo>
                  <a:lnTo>
                    <a:pt x="1905" y="1168"/>
                  </a:lnTo>
                  <a:lnTo>
                    <a:pt x="2857" y="2959"/>
                  </a:lnTo>
                  <a:lnTo>
                    <a:pt x="1701" y="4076"/>
                  </a:lnTo>
                  <a:lnTo>
                    <a:pt x="863" y="5372"/>
                  </a:lnTo>
                  <a:lnTo>
                    <a:pt x="635" y="5460"/>
                  </a:lnTo>
                  <a:lnTo>
                    <a:pt x="393" y="5524"/>
                  </a:lnTo>
                  <a:lnTo>
                    <a:pt x="190" y="5613"/>
                  </a:lnTo>
                  <a:lnTo>
                    <a:pt x="114" y="6172"/>
                  </a:lnTo>
                  <a:lnTo>
                    <a:pt x="0" y="7264"/>
                  </a:lnTo>
                  <a:lnTo>
                    <a:pt x="342" y="7404"/>
                  </a:lnTo>
                  <a:lnTo>
                    <a:pt x="647" y="7556"/>
                  </a:lnTo>
                  <a:lnTo>
                    <a:pt x="965" y="7670"/>
                  </a:lnTo>
                  <a:lnTo>
                    <a:pt x="1587" y="7581"/>
                  </a:lnTo>
                  <a:lnTo>
                    <a:pt x="914" y="5930"/>
                  </a:lnTo>
                  <a:lnTo>
                    <a:pt x="2209" y="6616"/>
                  </a:lnTo>
                  <a:lnTo>
                    <a:pt x="2413" y="6502"/>
                  </a:lnTo>
                  <a:lnTo>
                    <a:pt x="2565" y="6349"/>
                  </a:lnTo>
                  <a:lnTo>
                    <a:pt x="2755" y="6210"/>
                  </a:lnTo>
                  <a:lnTo>
                    <a:pt x="2959" y="5219"/>
                  </a:lnTo>
                  <a:lnTo>
                    <a:pt x="3810" y="5054"/>
                  </a:lnTo>
                  <a:lnTo>
                    <a:pt x="4559" y="4762"/>
                  </a:lnTo>
                  <a:lnTo>
                    <a:pt x="4965" y="3327"/>
                  </a:lnTo>
                  <a:lnTo>
                    <a:pt x="2933" y="2298"/>
                  </a:lnTo>
                  <a:lnTo>
                    <a:pt x="3937" y="698"/>
                  </a:lnTo>
                  <a:lnTo>
                    <a:pt x="4165" y="355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6" name="object 5866"/>
            <p:cNvSpPr/>
            <p:nvPr/>
          </p:nvSpPr>
          <p:spPr>
            <a:xfrm>
              <a:off x="12093174" y="689897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269" y="0"/>
                  </a:moveTo>
                  <a:lnTo>
                    <a:pt x="1955" y="1447"/>
                  </a:lnTo>
                  <a:lnTo>
                    <a:pt x="114" y="1778"/>
                  </a:lnTo>
                  <a:lnTo>
                    <a:pt x="0" y="2844"/>
                  </a:lnTo>
                  <a:lnTo>
                    <a:pt x="1054" y="3175"/>
                  </a:lnTo>
                  <a:lnTo>
                    <a:pt x="2222" y="2527"/>
                  </a:lnTo>
                  <a:lnTo>
                    <a:pt x="3263" y="3187"/>
                  </a:lnTo>
                  <a:lnTo>
                    <a:pt x="3797" y="3238"/>
                  </a:lnTo>
                  <a:lnTo>
                    <a:pt x="4330" y="3302"/>
                  </a:lnTo>
                  <a:lnTo>
                    <a:pt x="4902" y="3352"/>
                  </a:lnTo>
                  <a:lnTo>
                    <a:pt x="4965" y="2819"/>
                  </a:lnTo>
                  <a:lnTo>
                    <a:pt x="5016" y="2247"/>
                  </a:lnTo>
                  <a:lnTo>
                    <a:pt x="5054" y="1701"/>
                  </a:lnTo>
                  <a:lnTo>
                    <a:pt x="3619" y="698"/>
                  </a:lnTo>
                  <a:lnTo>
                    <a:pt x="2908" y="177"/>
                  </a:lnTo>
                  <a:lnTo>
                    <a:pt x="2362" y="127"/>
                  </a:lnTo>
                  <a:lnTo>
                    <a:pt x="1816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7" name="object 5867"/>
            <p:cNvSpPr/>
            <p:nvPr/>
          </p:nvSpPr>
          <p:spPr>
            <a:xfrm>
              <a:off x="12101926" y="690759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3543" y="0"/>
                  </a:moveTo>
                  <a:lnTo>
                    <a:pt x="2540" y="38"/>
                  </a:lnTo>
                  <a:lnTo>
                    <a:pt x="1549" y="88"/>
                  </a:lnTo>
                  <a:lnTo>
                    <a:pt x="546" y="127"/>
                  </a:lnTo>
                  <a:lnTo>
                    <a:pt x="355" y="266"/>
                  </a:lnTo>
                  <a:lnTo>
                    <a:pt x="203" y="419"/>
                  </a:lnTo>
                  <a:lnTo>
                    <a:pt x="0" y="533"/>
                  </a:lnTo>
                  <a:lnTo>
                    <a:pt x="101" y="876"/>
                  </a:lnTo>
                  <a:lnTo>
                    <a:pt x="342" y="850"/>
                  </a:lnTo>
                  <a:lnTo>
                    <a:pt x="812" y="901"/>
                  </a:lnTo>
                  <a:lnTo>
                    <a:pt x="1168" y="1028"/>
                  </a:lnTo>
                  <a:lnTo>
                    <a:pt x="1536" y="1143"/>
                  </a:lnTo>
                  <a:lnTo>
                    <a:pt x="1866" y="1270"/>
                  </a:lnTo>
                  <a:lnTo>
                    <a:pt x="2146" y="1422"/>
                  </a:lnTo>
                  <a:lnTo>
                    <a:pt x="2413" y="1549"/>
                  </a:lnTo>
                  <a:lnTo>
                    <a:pt x="2667" y="1689"/>
                  </a:lnTo>
                  <a:lnTo>
                    <a:pt x="3149" y="1549"/>
                  </a:lnTo>
                  <a:lnTo>
                    <a:pt x="3594" y="1397"/>
                  </a:lnTo>
                  <a:lnTo>
                    <a:pt x="4038" y="1270"/>
                  </a:lnTo>
                  <a:lnTo>
                    <a:pt x="4152" y="939"/>
                  </a:lnTo>
                  <a:lnTo>
                    <a:pt x="3949" y="63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8" name="object 5868"/>
            <p:cNvSpPr/>
            <p:nvPr/>
          </p:nvSpPr>
          <p:spPr>
            <a:xfrm>
              <a:off x="12102471" y="69062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03" y="0"/>
                  </a:moveTo>
                  <a:lnTo>
                    <a:pt x="1054" y="292"/>
                  </a:lnTo>
                  <a:lnTo>
                    <a:pt x="203" y="469"/>
                  </a:lnTo>
                  <a:lnTo>
                    <a:pt x="0" y="1447"/>
                  </a:lnTo>
                  <a:lnTo>
                    <a:pt x="1003" y="1422"/>
                  </a:lnTo>
                  <a:lnTo>
                    <a:pt x="1993" y="1371"/>
                  </a:lnTo>
                  <a:lnTo>
                    <a:pt x="2997" y="1333"/>
                  </a:lnTo>
                  <a:lnTo>
                    <a:pt x="2832" y="673"/>
                  </a:lnTo>
                  <a:lnTo>
                    <a:pt x="2552" y="12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69" name="object 5869"/>
            <p:cNvSpPr/>
            <p:nvPr/>
          </p:nvSpPr>
          <p:spPr>
            <a:xfrm>
              <a:off x="12105971" y="69084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57" y="0"/>
                  </a:moveTo>
                  <a:lnTo>
                    <a:pt x="876" y="50"/>
                  </a:lnTo>
                  <a:lnTo>
                    <a:pt x="495" y="88"/>
                  </a:lnTo>
                  <a:lnTo>
                    <a:pt x="114" y="114"/>
                  </a:lnTo>
                  <a:lnTo>
                    <a:pt x="0" y="431"/>
                  </a:lnTo>
                  <a:lnTo>
                    <a:pt x="901" y="863"/>
                  </a:lnTo>
                  <a:lnTo>
                    <a:pt x="825" y="1765"/>
                  </a:lnTo>
                  <a:lnTo>
                    <a:pt x="1041" y="2540"/>
                  </a:lnTo>
                  <a:lnTo>
                    <a:pt x="1917" y="1765"/>
                  </a:lnTo>
                  <a:lnTo>
                    <a:pt x="2006" y="93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383A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0" name="object 5870"/>
            <p:cNvSpPr/>
            <p:nvPr/>
          </p:nvSpPr>
          <p:spPr>
            <a:xfrm>
              <a:off x="12097959" y="690220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47" y="0"/>
                  </a:moveTo>
                  <a:lnTo>
                    <a:pt x="431" y="25"/>
                  </a:lnTo>
                  <a:lnTo>
                    <a:pt x="38" y="38"/>
                  </a:lnTo>
                  <a:lnTo>
                    <a:pt x="0" y="190"/>
                  </a:lnTo>
                  <a:lnTo>
                    <a:pt x="381" y="330"/>
                  </a:lnTo>
                  <a:lnTo>
                    <a:pt x="584" y="393"/>
                  </a:lnTo>
                  <a:lnTo>
                    <a:pt x="800" y="355"/>
                  </a:lnTo>
                  <a:lnTo>
                    <a:pt x="1041" y="342"/>
                  </a:lnTo>
                  <a:lnTo>
                    <a:pt x="1054" y="152"/>
                  </a:lnTo>
                  <a:lnTo>
                    <a:pt x="876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1" name="object 5871"/>
            <p:cNvSpPr/>
            <p:nvPr/>
          </p:nvSpPr>
          <p:spPr>
            <a:xfrm>
              <a:off x="12095111" y="690337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457" y="685"/>
                  </a:moveTo>
                  <a:lnTo>
                    <a:pt x="368" y="444"/>
                  </a:lnTo>
                  <a:lnTo>
                    <a:pt x="292" y="228"/>
                  </a:lnTo>
                  <a:lnTo>
                    <a:pt x="203" y="0"/>
                  </a:lnTo>
                  <a:lnTo>
                    <a:pt x="25" y="190"/>
                  </a:lnTo>
                  <a:lnTo>
                    <a:pt x="25" y="317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57" y="685"/>
                  </a:lnTo>
                  <a:close/>
                </a:path>
                <a:path w="5715" h="3809">
                  <a:moveTo>
                    <a:pt x="4254" y="2400"/>
                  </a:moveTo>
                  <a:lnTo>
                    <a:pt x="4089" y="1955"/>
                  </a:lnTo>
                  <a:lnTo>
                    <a:pt x="3987" y="1714"/>
                  </a:lnTo>
                  <a:lnTo>
                    <a:pt x="3822" y="1917"/>
                  </a:lnTo>
                  <a:lnTo>
                    <a:pt x="3797" y="2260"/>
                  </a:lnTo>
                  <a:lnTo>
                    <a:pt x="3949" y="2400"/>
                  </a:lnTo>
                  <a:lnTo>
                    <a:pt x="4254" y="2400"/>
                  </a:lnTo>
                  <a:close/>
                </a:path>
                <a:path w="5715" h="3809">
                  <a:moveTo>
                    <a:pt x="5461" y="3517"/>
                  </a:moveTo>
                  <a:lnTo>
                    <a:pt x="5372" y="3276"/>
                  </a:lnTo>
                  <a:lnTo>
                    <a:pt x="5270" y="3060"/>
                  </a:lnTo>
                  <a:lnTo>
                    <a:pt x="5194" y="2832"/>
                  </a:lnTo>
                  <a:lnTo>
                    <a:pt x="5054" y="3162"/>
                  </a:lnTo>
                  <a:lnTo>
                    <a:pt x="4775" y="3771"/>
                  </a:lnTo>
                  <a:lnTo>
                    <a:pt x="5003" y="3683"/>
                  </a:lnTo>
                  <a:lnTo>
                    <a:pt x="5219" y="3606"/>
                  </a:lnTo>
                  <a:lnTo>
                    <a:pt x="5461" y="3517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2" name="object 5872"/>
            <p:cNvSpPr/>
            <p:nvPr/>
          </p:nvSpPr>
          <p:spPr>
            <a:xfrm>
              <a:off x="12096349" y="687405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2286" y="0"/>
                  </a:moveTo>
                  <a:lnTo>
                    <a:pt x="1943" y="1295"/>
                  </a:lnTo>
                  <a:lnTo>
                    <a:pt x="0" y="1193"/>
                  </a:lnTo>
                  <a:lnTo>
                    <a:pt x="635" y="4800"/>
                  </a:lnTo>
                  <a:lnTo>
                    <a:pt x="2438" y="3213"/>
                  </a:lnTo>
                  <a:lnTo>
                    <a:pt x="3492" y="4292"/>
                  </a:lnTo>
                  <a:lnTo>
                    <a:pt x="2235" y="4660"/>
                  </a:lnTo>
                  <a:lnTo>
                    <a:pt x="1092" y="5156"/>
                  </a:lnTo>
                  <a:lnTo>
                    <a:pt x="4876" y="8483"/>
                  </a:lnTo>
                  <a:lnTo>
                    <a:pt x="6108" y="11010"/>
                  </a:lnTo>
                  <a:lnTo>
                    <a:pt x="5842" y="14198"/>
                  </a:lnTo>
                  <a:lnTo>
                    <a:pt x="6286" y="15430"/>
                  </a:lnTo>
                  <a:lnTo>
                    <a:pt x="6959" y="16662"/>
                  </a:lnTo>
                  <a:lnTo>
                    <a:pt x="5994" y="17945"/>
                  </a:lnTo>
                  <a:lnTo>
                    <a:pt x="5384" y="19481"/>
                  </a:lnTo>
                  <a:lnTo>
                    <a:pt x="5854" y="21729"/>
                  </a:lnTo>
                  <a:lnTo>
                    <a:pt x="3352" y="22034"/>
                  </a:lnTo>
                  <a:lnTo>
                    <a:pt x="3581" y="22847"/>
                  </a:lnTo>
                  <a:lnTo>
                    <a:pt x="4292" y="23329"/>
                  </a:lnTo>
                  <a:lnTo>
                    <a:pt x="5143" y="23304"/>
                  </a:lnTo>
                  <a:lnTo>
                    <a:pt x="6896" y="19799"/>
                  </a:lnTo>
                  <a:lnTo>
                    <a:pt x="9499" y="17208"/>
                  </a:lnTo>
                  <a:lnTo>
                    <a:pt x="7226" y="13665"/>
                  </a:lnTo>
                  <a:lnTo>
                    <a:pt x="7048" y="13436"/>
                  </a:lnTo>
                  <a:lnTo>
                    <a:pt x="6807" y="13004"/>
                  </a:lnTo>
                  <a:lnTo>
                    <a:pt x="7353" y="12788"/>
                  </a:lnTo>
                  <a:lnTo>
                    <a:pt x="8636" y="13614"/>
                  </a:lnTo>
                  <a:lnTo>
                    <a:pt x="9245" y="15963"/>
                  </a:lnTo>
                  <a:lnTo>
                    <a:pt x="9639" y="16408"/>
                  </a:lnTo>
                  <a:lnTo>
                    <a:pt x="11049" y="17094"/>
                  </a:lnTo>
                  <a:lnTo>
                    <a:pt x="11379" y="16154"/>
                  </a:lnTo>
                  <a:lnTo>
                    <a:pt x="11925" y="15760"/>
                  </a:lnTo>
                  <a:lnTo>
                    <a:pt x="11595" y="14985"/>
                  </a:lnTo>
                  <a:lnTo>
                    <a:pt x="11480" y="13830"/>
                  </a:lnTo>
                  <a:lnTo>
                    <a:pt x="9029" y="12433"/>
                  </a:lnTo>
                  <a:lnTo>
                    <a:pt x="8978" y="10680"/>
                  </a:lnTo>
                  <a:lnTo>
                    <a:pt x="7035" y="3987"/>
                  </a:lnTo>
                  <a:lnTo>
                    <a:pt x="3111" y="2362"/>
                  </a:lnTo>
                  <a:lnTo>
                    <a:pt x="2895" y="129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EE34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3" name="object 5873"/>
            <p:cNvSpPr/>
            <p:nvPr/>
          </p:nvSpPr>
          <p:spPr>
            <a:xfrm>
              <a:off x="12087937" y="688422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4051" y="0"/>
                  </a:moveTo>
                  <a:lnTo>
                    <a:pt x="2120" y="76"/>
                  </a:lnTo>
                  <a:lnTo>
                    <a:pt x="1714" y="2031"/>
                  </a:lnTo>
                  <a:lnTo>
                    <a:pt x="457" y="2920"/>
                  </a:lnTo>
                  <a:lnTo>
                    <a:pt x="812" y="3797"/>
                  </a:lnTo>
                  <a:lnTo>
                    <a:pt x="1041" y="4775"/>
                  </a:lnTo>
                  <a:lnTo>
                    <a:pt x="2514" y="6134"/>
                  </a:lnTo>
                  <a:lnTo>
                    <a:pt x="2590" y="7543"/>
                  </a:lnTo>
                  <a:lnTo>
                    <a:pt x="0" y="8521"/>
                  </a:lnTo>
                  <a:lnTo>
                    <a:pt x="1968" y="10223"/>
                  </a:lnTo>
                  <a:lnTo>
                    <a:pt x="1257" y="11239"/>
                  </a:lnTo>
                  <a:lnTo>
                    <a:pt x="1168" y="12153"/>
                  </a:lnTo>
                  <a:lnTo>
                    <a:pt x="1041" y="13042"/>
                  </a:lnTo>
                  <a:lnTo>
                    <a:pt x="723" y="13919"/>
                  </a:lnTo>
                  <a:lnTo>
                    <a:pt x="444" y="14782"/>
                  </a:lnTo>
                  <a:lnTo>
                    <a:pt x="850" y="15290"/>
                  </a:lnTo>
                  <a:lnTo>
                    <a:pt x="1866" y="14947"/>
                  </a:lnTo>
                  <a:lnTo>
                    <a:pt x="2260" y="14046"/>
                  </a:lnTo>
                  <a:lnTo>
                    <a:pt x="2870" y="14541"/>
                  </a:lnTo>
                  <a:lnTo>
                    <a:pt x="4419" y="15328"/>
                  </a:lnTo>
                  <a:lnTo>
                    <a:pt x="5461" y="15278"/>
                  </a:lnTo>
                  <a:lnTo>
                    <a:pt x="6502" y="14770"/>
                  </a:lnTo>
                  <a:lnTo>
                    <a:pt x="8153" y="14935"/>
                  </a:lnTo>
                  <a:lnTo>
                    <a:pt x="7620" y="13550"/>
                  </a:lnTo>
                  <a:lnTo>
                    <a:pt x="6591" y="12928"/>
                  </a:lnTo>
                  <a:lnTo>
                    <a:pt x="4800" y="12699"/>
                  </a:lnTo>
                  <a:lnTo>
                    <a:pt x="6807" y="10883"/>
                  </a:lnTo>
                  <a:lnTo>
                    <a:pt x="7315" y="10388"/>
                  </a:lnTo>
                  <a:lnTo>
                    <a:pt x="6388" y="8585"/>
                  </a:lnTo>
                  <a:lnTo>
                    <a:pt x="5003" y="5499"/>
                  </a:lnTo>
                  <a:lnTo>
                    <a:pt x="4241" y="3530"/>
                  </a:lnTo>
                  <a:lnTo>
                    <a:pt x="4559" y="1346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4" name="object 5874"/>
            <p:cNvSpPr/>
            <p:nvPr/>
          </p:nvSpPr>
          <p:spPr>
            <a:xfrm>
              <a:off x="12092167" y="6885570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330" y="0"/>
                  </a:moveTo>
                  <a:lnTo>
                    <a:pt x="0" y="2171"/>
                  </a:lnTo>
                  <a:lnTo>
                    <a:pt x="787" y="4152"/>
                  </a:lnTo>
                  <a:lnTo>
                    <a:pt x="2146" y="7239"/>
                  </a:lnTo>
                  <a:lnTo>
                    <a:pt x="3086" y="9042"/>
                  </a:lnTo>
                  <a:lnTo>
                    <a:pt x="2578" y="9537"/>
                  </a:lnTo>
                  <a:lnTo>
                    <a:pt x="558" y="11353"/>
                  </a:lnTo>
                  <a:lnTo>
                    <a:pt x="2349" y="11569"/>
                  </a:lnTo>
                  <a:lnTo>
                    <a:pt x="3390" y="12204"/>
                  </a:lnTo>
                  <a:lnTo>
                    <a:pt x="4610" y="10744"/>
                  </a:lnTo>
                  <a:lnTo>
                    <a:pt x="6337" y="11696"/>
                  </a:lnTo>
                  <a:lnTo>
                    <a:pt x="7759" y="11315"/>
                  </a:lnTo>
                  <a:lnTo>
                    <a:pt x="7531" y="10502"/>
                  </a:lnTo>
                  <a:lnTo>
                    <a:pt x="6400" y="9537"/>
                  </a:lnTo>
                  <a:lnTo>
                    <a:pt x="3797" y="8013"/>
                  </a:lnTo>
                  <a:lnTo>
                    <a:pt x="3746" y="7861"/>
                  </a:lnTo>
                  <a:lnTo>
                    <a:pt x="4927" y="6108"/>
                  </a:lnTo>
                  <a:lnTo>
                    <a:pt x="4686" y="5041"/>
                  </a:lnTo>
                  <a:lnTo>
                    <a:pt x="4330" y="4038"/>
                  </a:lnTo>
                  <a:lnTo>
                    <a:pt x="3340" y="3390"/>
                  </a:lnTo>
                  <a:lnTo>
                    <a:pt x="3848" y="5943"/>
                  </a:lnTo>
                  <a:lnTo>
                    <a:pt x="2057" y="3708"/>
                  </a:lnTo>
                  <a:lnTo>
                    <a:pt x="1181" y="18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5" name="object 5875"/>
            <p:cNvSpPr/>
            <p:nvPr/>
          </p:nvSpPr>
          <p:spPr>
            <a:xfrm>
              <a:off x="12082545" y="6857484"/>
              <a:ext cx="20320" cy="38735"/>
            </a:xfrm>
            <a:custGeom>
              <a:avLst/>
              <a:gdLst/>
              <a:ahLst/>
              <a:cxnLst/>
              <a:rect l="l" t="t" r="r" b="b"/>
              <a:pathLst>
                <a:path w="20320" h="38734">
                  <a:moveTo>
                    <a:pt x="2489" y="0"/>
                  </a:moveTo>
                  <a:lnTo>
                    <a:pt x="952" y="38"/>
                  </a:lnTo>
                  <a:lnTo>
                    <a:pt x="0" y="1981"/>
                  </a:lnTo>
                  <a:lnTo>
                    <a:pt x="634" y="3327"/>
                  </a:lnTo>
                  <a:lnTo>
                    <a:pt x="2641" y="7023"/>
                  </a:lnTo>
                  <a:lnTo>
                    <a:pt x="5041" y="10579"/>
                  </a:lnTo>
                  <a:lnTo>
                    <a:pt x="4949" y="15227"/>
                  </a:lnTo>
                  <a:lnTo>
                    <a:pt x="7302" y="21247"/>
                  </a:lnTo>
                  <a:lnTo>
                    <a:pt x="8902" y="23799"/>
                  </a:lnTo>
                  <a:lnTo>
                    <a:pt x="10312" y="26327"/>
                  </a:lnTo>
                  <a:lnTo>
                    <a:pt x="12153" y="28625"/>
                  </a:lnTo>
                  <a:lnTo>
                    <a:pt x="12953" y="31483"/>
                  </a:lnTo>
                  <a:lnTo>
                    <a:pt x="13944" y="32105"/>
                  </a:lnTo>
                  <a:lnTo>
                    <a:pt x="14300" y="33134"/>
                  </a:lnTo>
                  <a:lnTo>
                    <a:pt x="14541" y="34188"/>
                  </a:lnTo>
                  <a:lnTo>
                    <a:pt x="15328" y="35204"/>
                  </a:lnTo>
                  <a:lnTo>
                    <a:pt x="15633" y="36423"/>
                  </a:lnTo>
                  <a:lnTo>
                    <a:pt x="16027" y="37604"/>
                  </a:lnTo>
                  <a:lnTo>
                    <a:pt x="16395" y="37947"/>
                  </a:lnTo>
                  <a:lnTo>
                    <a:pt x="16817" y="38290"/>
                  </a:lnTo>
                  <a:lnTo>
                    <a:pt x="17144" y="38595"/>
                  </a:lnTo>
                  <a:lnTo>
                    <a:pt x="19659" y="38290"/>
                  </a:lnTo>
                  <a:lnTo>
                    <a:pt x="19176" y="36029"/>
                  </a:lnTo>
                  <a:lnTo>
                    <a:pt x="19799" y="34505"/>
                  </a:lnTo>
                  <a:lnTo>
                    <a:pt x="19138" y="33439"/>
                  </a:lnTo>
                  <a:lnTo>
                    <a:pt x="19132" y="32105"/>
                  </a:lnTo>
                  <a:lnTo>
                    <a:pt x="18886" y="31026"/>
                  </a:lnTo>
                  <a:lnTo>
                    <a:pt x="17691" y="30391"/>
                  </a:lnTo>
                  <a:lnTo>
                    <a:pt x="17284" y="29425"/>
                  </a:lnTo>
                  <a:lnTo>
                    <a:pt x="17741" y="28105"/>
                  </a:lnTo>
                  <a:lnTo>
                    <a:pt x="17627" y="27724"/>
                  </a:lnTo>
                  <a:lnTo>
                    <a:pt x="16827" y="27292"/>
                  </a:lnTo>
                  <a:lnTo>
                    <a:pt x="16459" y="26530"/>
                  </a:lnTo>
                  <a:lnTo>
                    <a:pt x="16192" y="25730"/>
                  </a:lnTo>
                  <a:lnTo>
                    <a:pt x="15608" y="24701"/>
                  </a:lnTo>
                  <a:lnTo>
                    <a:pt x="14846" y="24193"/>
                  </a:lnTo>
                  <a:lnTo>
                    <a:pt x="14401" y="23444"/>
                  </a:lnTo>
                  <a:lnTo>
                    <a:pt x="14185" y="22555"/>
                  </a:lnTo>
                  <a:lnTo>
                    <a:pt x="12191" y="20827"/>
                  </a:lnTo>
                  <a:lnTo>
                    <a:pt x="12052" y="18033"/>
                  </a:lnTo>
                  <a:lnTo>
                    <a:pt x="10401" y="16103"/>
                  </a:lnTo>
                  <a:lnTo>
                    <a:pt x="10007" y="15493"/>
                  </a:lnTo>
                  <a:lnTo>
                    <a:pt x="9639" y="15227"/>
                  </a:lnTo>
                  <a:lnTo>
                    <a:pt x="9436" y="14846"/>
                  </a:lnTo>
                  <a:lnTo>
                    <a:pt x="9410" y="14401"/>
                  </a:lnTo>
                  <a:lnTo>
                    <a:pt x="7835" y="12890"/>
                  </a:lnTo>
                  <a:lnTo>
                    <a:pt x="6680" y="8902"/>
                  </a:lnTo>
                  <a:lnTo>
                    <a:pt x="6311" y="8293"/>
                  </a:lnTo>
                  <a:lnTo>
                    <a:pt x="4635" y="6921"/>
                  </a:lnTo>
                  <a:lnTo>
                    <a:pt x="4292" y="4851"/>
                  </a:lnTo>
                  <a:lnTo>
                    <a:pt x="3657" y="2959"/>
                  </a:lnTo>
                  <a:lnTo>
                    <a:pt x="3543" y="2743"/>
                  </a:lnTo>
                  <a:lnTo>
                    <a:pt x="3352" y="2298"/>
                  </a:lnTo>
                  <a:lnTo>
                    <a:pt x="2374" y="17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5EE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6" name="object 5876"/>
            <p:cNvSpPr/>
            <p:nvPr/>
          </p:nvSpPr>
          <p:spPr>
            <a:xfrm>
              <a:off x="12096712" y="6880059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5">
                  <a:moveTo>
                    <a:pt x="1447" y="2146"/>
                  </a:moveTo>
                  <a:lnTo>
                    <a:pt x="1282" y="1206"/>
                  </a:lnTo>
                  <a:lnTo>
                    <a:pt x="1092" y="330"/>
                  </a:lnTo>
                  <a:lnTo>
                    <a:pt x="0" y="0"/>
                  </a:lnTo>
                  <a:lnTo>
                    <a:pt x="241" y="889"/>
                  </a:lnTo>
                  <a:lnTo>
                    <a:pt x="660" y="1638"/>
                  </a:lnTo>
                  <a:lnTo>
                    <a:pt x="1447" y="2146"/>
                  </a:lnTo>
                  <a:close/>
                </a:path>
                <a:path w="6984" h="12065">
                  <a:moveTo>
                    <a:pt x="3441" y="5156"/>
                  </a:moveTo>
                  <a:lnTo>
                    <a:pt x="3238" y="4292"/>
                  </a:lnTo>
                  <a:lnTo>
                    <a:pt x="3048" y="3441"/>
                  </a:lnTo>
                  <a:lnTo>
                    <a:pt x="2006" y="3162"/>
                  </a:lnTo>
                  <a:lnTo>
                    <a:pt x="2298" y="3962"/>
                  </a:lnTo>
                  <a:lnTo>
                    <a:pt x="2641" y="4724"/>
                  </a:lnTo>
                  <a:lnTo>
                    <a:pt x="3441" y="5156"/>
                  </a:lnTo>
                  <a:close/>
                </a:path>
                <a:path w="6984" h="12065">
                  <a:moveTo>
                    <a:pt x="4724" y="8470"/>
                  </a:moveTo>
                  <a:lnTo>
                    <a:pt x="4356" y="7493"/>
                  </a:lnTo>
                  <a:lnTo>
                    <a:pt x="3962" y="6527"/>
                  </a:lnTo>
                  <a:lnTo>
                    <a:pt x="3594" y="5537"/>
                  </a:lnTo>
                  <a:lnTo>
                    <a:pt x="3111" y="6845"/>
                  </a:lnTo>
                  <a:lnTo>
                    <a:pt x="3517" y="7835"/>
                  </a:lnTo>
                  <a:lnTo>
                    <a:pt x="4724" y="8470"/>
                  </a:lnTo>
                  <a:close/>
                </a:path>
                <a:path w="6984" h="12065">
                  <a:moveTo>
                    <a:pt x="6616" y="10655"/>
                  </a:moveTo>
                  <a:lnTo>
                    <a:pt x="5930" y="9436"/>
                  </a:lnTo>
                  <a:lnTo>
                    <a:pt x="5473" y="8191"/>
                  </a:lnTo>
                  <a:lnTo>
                    <a:pt x="4978" y="8382"/>
                  </a:lnTo>
                  <a:lnTo>
                    <a:pt x="4737" y="8470"/>
                  </a:lnTo>
                  <a:lnTo>
                    <a:pt x="4978" y="9626"/>
                  </a:lnTo>
                  <a:lnTo>
                    <a:pt x="4965" y="10883"/>
                  </a:lnTo>
                  <a:lnTo>
                    <a:pt x="5626" y="11938"/>
                  </a:lnTo>
                  <a:lnTo>
                    <a:pt x="6616" y="10655"/>
                  </a:lnTo>
                  <a:close/>
                </a:path>
              </a:pathLst>
            </a:custGeom>
            <a:solidFill>
              <a:srgbClr val="E134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7" name="object 5877"/>
            <p:cNvSpPr/>
            <p:nvPr/>
          </p:nvSpPr>
          <p:spPr>
            <a:xfrm>
              <a:off x="12092567" y="68727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96" y="0"/>
                  </a:moveTo>
                  <a:lnTo>
                    <a:pt x="292" y="126"/>
                  </a:lnTo>
                  <a:lnTo>
                    <a:pt x="0" y="241"/>
                  </a:lnTo>
                  <a:lnTo>
                    <a:pt x="114" y="444"/>
                  </a:lnTo>
                  <a:lnTo>
                    <a:pt x="241" y="634"/>
                  </a:lnTo>
                  <a:lnTo>
                    <a:pt x="380" y="838"/>
                  </a:lnTo>
                  <a:lnTo>
                    <a:pt x="444" y="571"/>
                  </a:lnTo>
                  <a:lnTo>
                    <a:pt x="533" y="29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8" name="object 5878"/>
            <p:cNvSpPr/>
            <p:nvPr/>
          </p:nvSpPr>
          <p:spPr>
            <a:xfrm>
              <a:off x="12109702" y="691323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1117" y="0"/>
                  </a:moveTo>
                  <a:lnTo>
                    <a:pt x="711" y="495"/>
                  </a:lnTo>
                  <a:lnTo>
                    <a:pt x="101" y="889"/>
                  </a:lnTo>
                  <a:lnTo>
                    <a:pt x="0" y="1638"/>
                  </a:lnTo>
                  <a:lnTo>
                    <a:pt x="609" y="1943"/>
                  </a:lnTo>
                  <a:lnTo>
                    <a:pt x="1371" y="1447"/>
                  </a:lnTo>
                  <a:lnTo>
                    <a:pt x="1917" y="2044"/>
                  </a:lnTo>
                  <a:lnTo>
                    <a:pt x="3581" y="2806"/>
                  </a:lnTo>
                  <a:lnTo>
                    <a:pt x="2603" y="4102"/>
                  </a:lnTo>
                  <a:lnTo>
                    <a:pt x="2285" y="5981"/>
                  </a:lnTo>
                  <a:lnTo>
                    <a:pt x="2311" y="6629"/>
                  </a:lnTo>
                  <a:lnTo>
                    <a:pt x="3060" y="7010"/>
                  </a:lnTo>
                  <a:lnTo>
                    <a:pt x="3936" y="7493"/>
                  </a:lnTo>
                  <a:lnTo>
                    <a:pt x="4305" y="6629"/>
                  </a:lnTo>
                  <a:lnTo>
                    <a:pt x="5067" y="5943"/>
                  </a:lnTo>
                  <a:lnTo>
                    <a:pt x="5283" y="5651"/>
                  </a:lnTo>
                  <a:lnTo>
                    <a:pt x="5537" y="5384"/>
                  </a:lnTo>
                  <a:lnTo>
                    <a:pt x="4876" y="3784"/>
                  </a:lnTo>
                  <a:lnTo>
                    <a:pt x="4737" y="1879"/>
                  </a:lnTo>
                  <a:lnTo>
                    <a:pt x="3022" y="850"/>
                  </a:lnTo>
                  <a:lnTo>
                    <a:pt x="2387" y="55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79" name="object 5879"/>
            <p:cNvSpPr/>
            <p:nvPr/>
          </p:nvSpPr>
          <p:spPr>
            <a:xfrm>
              <a:off x="12111597" y="690518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20">
                  <a:moveTo>
                    <a:pt x="825" y="0"/>
                  </a:moveTo>
                  <a:lnTo>
                    <a:pt x="0" y="2349"/>
                  </a:lnTo>
                  <a:lnTo>
                    <a:pt x="495" y="4343"/>
                  </a:lnTo>
                  <a:lnTo>
                    <a:pt x="88" y="6159"/>
                  </a:lnTo>
                  <a:lnTo>
                    <a:pt x="444" y="7048"/>
                  </a:lnTo>
                  <a:lnTo>
                    <a:pt x="1092" y="7315"/>
                  </a:lnTo>
                  <a:lnTo>
                    <a:pt x="1981" y="6997"/>
                  </a:lnTo>
                  <a:lnTo>
                    <a:pt x="444" y="5067"/>
                  </a:lnTo>
                  <a:lnTo>
                    <a:pt x="2501" y="256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0" name="object 5880"/>
            <p:cNvSpPr/>
            <p:nvPr/>
          </p:nvSpPr>
          <p:spPr>
            <a:xfrm>
              <a:off x="12109743" y="691134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943" y="0"/>
                  </a:moveTo>
                  <a:lnTo>
                    <a:pt x="1485" y="165"/>
                  </a:lnTo>
                  <a:lnTo>
                    <a:pt x="1028" y="342"/>
                  </a:lnTo>
                  <a:lnTo>
                    <a:pt x="584" y="495"/>
                  </a:lnTo>
                  <a:lnTo>
                    <a:pt x="0" y="1244"/>
                  </a:lnTo>
                  <a:lnTo>
                    <a:pt x="863" y="1447"/>
                  </a:lnTo>
                  <a:lnTo>
                    <a:pt x="1079" y="1892"/>
                  </a:lnTo>
                  <a:lnTo>
                    <a:pt x="2349" y="2463"/>
                  </a:lnTo>
                  <a:lnTo>
                    <a:pt x="2997" y="2743"/>
                  </a:lnTo>
                  <a:lnTo>
                    <a:pt x="3860" y="2387"/>
                  </a:lnTo>
                  <a:lnTo>
                    <a:pt x="4152" y="1752"/>
                  </a:lnTo>
                  <a:lnTo>
                    <a:pt x="3835" y="838"/>
                  </a:lnTo>
                  <a:lnTo>
                    <a:pt x="2946" y="1155"/>
                  </a:lnTo>
                  <a:lnTo>
                    <a:pt x="2298" y="88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3F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1" name="object 5881"/>
            <p:cNvSpPr/>
            <p:nvPr/>
          </p:nvSpPr>
          <p:spPr>
            <a:xfrm>
              <a:off x="12098579" y="6918056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5" h="23495">
                  <a:moveTo>
                    <a:pt x="16015" y="15506"/>
                  </a:moveTo>
                  <a:lnTo>
                    <a:pt x="13500" y="15506"/>
                  </a:lnTo>
                  <a:lnTo>
                    <a:pt x="13095" y="17462"/>
                  </a:lnTo>
                  <a:lnTo>
                    <a:pt x="13030" y="19024"/>
                  </a:lnTo>
                  <a:lnTo>
                    <a:pt x="11188" y="20866"/>
                  </a:lnTo>
                  <a:lnTo>
                    <a:pt x="12319" y="21666"/>
                  </a:lnTo>
                  <a:lnTo>
                    <a:pt x="12420" y="22606"/>
                  </a:lnTo>
                  <a:lnTo>
                    <a:pt x="13487" y="22999"/>
                  </a:lnTo>
                  <a:lnTo>
                    <a:pt x="13487" y="22047"/>
                  </a:lnTo>
                  <a:lnTo>
                    <a:pt x="13985" y="20866"/>
                  </a:lnTo>
                  <a:lnTo>
                    <a:pt x="13982" y="19608"/>
                  </a:lnTo>
                  <a:lnTo>
                    <a:pt x="15087" y="19240"/>
                  </a:lnTo>
                  <a:lnTo>
                    <a:pt x="15619" y="17716"/>
                  </a:lnTo>
                  <a:lnTo>
                    <a:pt x="16208" y="16471"/>
                  </a:lnTo>
                  <a:lnTo>
                    <a:pt x="16126" y="15875"/>
                  </a:lnTo>
                  <a:lnTo>
                    <a:pt x="16015" y="15506"/>
                  </a:lnTo>
                  <a:close/>
                </a:path>
                <a:path w="18415" h="23495">
                  <a:moveTo>
                    <a:pt x="7699" y="14566"/>
                  </a:moveTo>
                  <a:lnTo>
                    <a:pt x="2844" y="14566"/>
                  </a:lnTo>
                  <a:lnTo>
                    <a:pt x="4953" y="16357"/>
                  </a:lnTo>
                  <a:lnTo>
                    <a:pt x="7327" y="17462"/>
                  </a:lnTo>
                  <a:lnTo>
                    <a:pt x="7429" y="16802"/>
                  </a:lnTo>
                  <a:lnTo>
                    <a:pt x="7886" y="16471"/>
                  </a:lnTo>
                  <a:lnTo>
                    <a:pt x="8432" y="16256"/>
                  </a:lnTo>
                  <a:lnTo>
                    <a:pt x="8534" y="15265"/>
                  </a:lnTo>
                  <a:lnTo>
                    <a:pt x="8752" y="14592"/>
                  </a:lnTo>
                  <a:lnTo>
                    <a:pt x="7797" y="14592"/>
                  </a:lnTo>
                  <a:close/>
                </a:path>
                <a:path w="18415" h="23495">
                  <a:moveTo>
                    <a:pt x="15759" y="13068"/>
                  </a:moveTo>
                  <a:lnTo>
                    <a:pt x="10375" y="13068"/>
                  </a:lnTo>
                  <a:lnTo>
                    <a:pt x="11645" y="13690"/>
                  </a:lnTo>
                  <a:lnTo>
                    <a:pt x="11595" y="15875"/>
                  </a:lnTo>
                  <a:lnTo>
                    <a:pt x="11747" y="16002"/>
                  </a:lnTo>
                  <a:lnTo>
                    <a:pt x="13500" y="15506"/>
                  </a:lnTo>
                  <a:lnTo>
                    <a:pt x="16015" y="15506"/>
                  </a:lnTo>
                  <a:lnTo>
                    <a:pt x="15644" y="14325"/>
                  </a:lnTo>
                  <a:lnTo>
                    <a:pt x="15759" y="13068"/>
                  </a:lnTo>
                  <a:close/>
                </a:path>
                <a:path w="18415" h="23495">
                  <a:moveTo>
                    <a:pt x="139" y="11811"/>
                  </a:moveTo>
                  <a:lnTo>
                    <a:pt x="504" y="13169"/>
                  </a:lnTo>
                  <a:lnTo>
                    <a:pt x="612" y="13995"/>
                  </a:lnTo>
                  <a:lnTo>
                    <a:pt x="0" y="14719"/>
                  </a:lnTo>
                  <a:lnTo>
                    <a:pt x="2844" y="14566"/>
                  </a:lnTo>
                  <a:lnTo>
                    <a:pt x="7699" y="14566"/>
                  </a:lnTo>
                  <a:lnTo>
                    <a:pt x="4699" y="13792"/>
                  </a:lnTo>
                  <a:lnTo>
                    <a:pt x="5155" y="12611"/>
                  </a:lnTo>
                  <a:lnTo>
                    <a:pt x="3035" y="12611"/>
                  </a:lnTo>
                  <a:lnTo>
                    <a:pt x="2387" y="12446"/>
                  </a:lnTo>
                  <a:lnTo>
                    <a:pt x="139" y="11811"/>
                  </a:lnTo>
                  <a:close/>
                </a:path>
                <a:path w="18415" h="23495">
                  <a:moveTo>
                    <a:pt x="9171" y="9678"/>
                  </a:moveTo>
                  <a:lnTo>
                    <a:pt x="7911" y="14325"/>
                  </a:lnTo>
                  <a:lnTo>
                    <a:pt x="7797" y="14592"/>
                  </a:lnTo>
                  <a:lnTo>
                    <a:pt x="8752" y="14592"/>
                  </a:lnTo>
                  <a:lnTo>
                    <a:pt x="8839" y="14325"/>
                  </a:lnTo>
                  <a:lnTo>
                    <a:pt x="10375" y="13068"/>
                  </a:lnTo>
                  <a:lnTo>
                    <a:pt x="15759" y="13068"/>
                  </a:lnTo>
                  <a:lnTo>
                    <a:pt x="17212" y="11391"/>
                  </a:lnTo>
                  <a:lnTo>
                    <a:pt x="10528" y="11391"/>
                  </a:lnTo>
                  <a:lnTo>
                    <a:pt x="9171" y="9678"/>
                  </a:lnTo>
                  <a:close/>
                </a:path>
                <a:path w="18415" h="23495">
                  <a:moveTo>
                    <a:pt x="7226" y="8864"/>
                  </a:moveTo>
                  <a:lnTo>
                    <a:pt x="5588" y="9017"/>
                  </a:lnTo>
                  <a:lnTo>
                    <a:pt x="4445" y="9944"/>
                  </a:lnTo>
                  <a:lnTo>
                    <a:pt x="3059" y="11557"/>
                  </a:lnTo>
                  <a:lnTo>
                    <a:pt x="3035" y="12611"/>
                  </a:lnTo>
                  <a:lnTo>
                    <a:pt x="5155" y="12611"/>
                  </a:lnTo>
                  <a:lnTo>
                    <a:pt x="5372" y="12052"/>
                  </a:lnTo>
                  <a:lnTo>
                    <a:pt x="8366" y="11569"/>
                  </a:lnTo>
                  <a:lnTo>
                    <a:pt x="8261" y="11150"/>
                  </a:lnTo>
                  <a:lnTo>
                    <a:pt x="7226" y="8864"/>
                  </a:lnTo>
                  <a:close/>
                </a:path>
                <a:path w="18415" h="23495">
                  <a:moveTo>
                    <a:pt x="15379" y="9702"/>
                  </a:moveTo>
                  <a:lnTo>
                    <a:pt x="14744" y="10452"/>
                  </a:lnTo>
                  <a:lnTo>
                    <a:pt x="14020" y="10896"/>
                  </a:lnTo>
                  <a:lnTo>
                    <a:pt x="12014" y="10896"/>
                  </a:lnTo>
                  <a:lnTo>
                    <a:pt x="11328" y="11201"/>
                  </a:lnTo>
                  <a:lnTo>
                    <a:pt x="10528" y="11391"/>
                  </a:lnTo>
                  <a:lnTo>
                    <a:pt x="17212" y="11391"/>
                  </a:lnTo>
                  <a:lnTo>
                    <a:pt x="17296" y="10896"/>
                  </a:lnTo>
                  <a:lnTo>
                    <a:pt x="14020" y="10896"/>
                  </a:lnTo>
                  <a:lnTo>
                    <a:pt x="12128" y="10845"/>
                  </a:lnTo>
                  <a:lnTo>
                    <a:pt x="17293" y="10845"/>
                  </a:lnTo>
                  <a:lnTo>
                    <a:pt x="17265" y="10452"/>
                  </a:lnTo>
                  <a:lnTo>
                    <a:pt x="16052" y="10452"/>
                  </a:lnTo>
                  <a:lnTo>
                    <a:pt x="15765" y="10109"/>
                  </a:lnTo>
                  <a:lnTo>
                    <a:pt x="15379" y="9702"/>
                  </a:lnTo>
                  <a:close/>
                </a:path>
                <a:path w="18415" h="23495">
                  <a:moveTo>
                    <a:pt x="16738" y="2895"/>
                  </a:moveTo>
                  <a:lnTo>
                    <a:pt x="16085" y="3149"/>
                  </a:lnTo>
                  <a:lnTo>
                    <a:pt x="16149" y="3708"/>
                  </a:lnTo>
                  <a:lnTo>
                    <a:pt x="16484" y="5613"/>
                  </a:lnTo>
                  <a:lnTo>
                    <a:pt x="16580" y="7962"/>
                  </a:lnTo>
                  <a:lnTo>
                    <a:pt x="16675" y="8661"/>
                  </a:lnTo>
                  <a:lnTo>
                    <a:pt x="16078" y="9423"/>
                  </a:lnTo>
                  <a:lnTo>
                    <a:pt x="16052" y="10452"/>
                  </a:lnTo>
                  <a:lnTo>
                    <a:pt x="17265" y="10452"/>
                  </a:lnTo>
                  <a:lnTo>
                    <a:pt x="17217" y="9423"/>
                  </a:lnTo>
                  <a:lnTo>
                    <a:pt x="17838" y="7975"/>
                  </a:lnTo>
                  <a:lnTo>
                    <a:pt x="18010" y="6769"/>
                  </a:lnTo>
                  <a:lnTo>
                    <a:pt x="17953" y="6019"/>
                  </a:lnTo>
                  <a:lnTo>
                    <a:pt x="16738" y="2895"/>
                  </a:lnTo>
                  <a:close/>
                </a:path>
                <a:path w="18415" h="23495">
                  <a:moveTo>
                    <a:pt x="11962" y="6769"/>
                  </a:moveTo>
                  <a:lnTo>
                    <a:pt x="9880" y="6769"/>
                  </a:lnTo>
                  <a:lnTo>
                    <a:pt x="9206" y="9533"/>
                  </a:lnTo>
                  <a:lnTo>
                    <a:pt x="12420" y="10147"/>
                  </a:lnTo>
                  <a:lnTo>
                    <a:pt x="11531" y="7454"/>
                  </a:lnTo>
                  <a:lnTo>
                    <a:pt x="11962" y="6769"/>
                  </a:lnTo>
                  <a:close/>
                </a:path>
                <a:path w="18415" h="23495">
                  <a:moveTo>
                    <a:pt x="9029" y="9499"/>
                  </a:moveTo>
                  <a:lnTo>
                    <a:pt x="9171" y="9678"/>
                  </a:lnTo>
                  <a:lnTo>
                    <a:pt x="9206" y="9533"/>
                  </a:lnTo>
                  <a:lnTo>
                    <a:pt x="9029" y="9499"/>
                  </a:lnTo>
                  <a:close/>
                </a:path>
                <a:path w="18415" h="23495">
                  <a:moveTo>
                    <a:pt x="7727" y="7023"/>
                  </a:moveTo>
                  <a:lnTo>
                    <a:pt x="5753" y="7023"/>
                  </a:lnTo>
                  <a:lnTo>
                    <a:pt x="7226" y="8851"/>
                  </a:lnTo>
                  <a:lnTo>
                    <a:pt x="7727" y="7023"/>
                  </a:lnTo>
                  <a:close/>
                </a:path>
                <a:path w="18415" h="23495">
                  <a:moveTo>
                    <a:pt x="3340" y="3454"/>
                  </a:moveTo>
                  <a:lnTo>
                    <a:pt x="2133" y="3708"/>
                  </a:lnTo>
                  <a:lnTo>
                    <a:pt x="2066" y="5346"/>
                  </a:lnTo>
                  <a:lnTo>
                    <a:pt x="1940" y="6019"/>
                  </a:lnTo>
                  <a:lnTo>
                    <a:pt x="1861" y="7023"/>
                  </a:lnTo>
                  <a:lnTo>
                    <a:pt x="2324" y="8343"/>
                  </a:lnTo>
                  <a:lnTo>
                    <a:pt x="4023" y="7962"/>
                  </a:lnTo>
                  <a:lnTo>
                    <a:pt x="5753" y="7023"/>
                  </a:lnTo>
                  <a:lnTo>
                    <a:pt x="7727" y="7023"/>
                  </a:lnTo>
                  <a:lnTo>
                    <a:pt x="7772" y="6858"/>
                  </a:lnTo>
                  <a:lnTo>
                    <a:pt x="9880" y="6769"/>
                  </a:lnTo>
                  <a:lnTo>
                    <a:pt x="11962" y="6769"/>
                  </a:lnTo>
                  <a:lnTo>
                    <a:pt x="12433" y="6019"/>
                  </a:lnTo>
                  <a:lnTo>
                    <a:pt x="11670" y="5346"/>
                  </a:lnTo>
                  <a:lnTo>
                    <a:pt x="10248" y="5346"/>
                  </a:lnTo>
                  <a:lnTo>
                    <a:pt x="9398" y="5143"/>
                  </a:lnTo>
                  <a:lnTo>
                    <a:pt x="8674" y="4368"/>
                  </a:lnTo>
                  <a:lnTo>
                    <a:pt x="7573" y="3619"/>
                  </a:lnTo>
                  <a:lnTo>
                    <a:pt x="4635" y="3619"/>
                  </a:lnTo>
                  <a:lnTo>
                    <a:pt x="3340" y="3454"/>
                  </a:lnTo>
                  <a:close/>
                </a:path>
                <a:path w="18415" h="23495">
                  <a:moveTo>
                    <a:pt x="11239" y="4965"/>
                  </a:moveTo>
                  <a:lnTo>
                    <a:pt x="10248" y="5346"/>
                  </a:lnTo>
                  <a:lnTo>
                    <a:pt x="11670" y="5346"/>
                  </a:lnTo>
                  <a:lnTo>
                    <a:pt x="11239" y="4965"/>
                  </a:lnTo>
                  <a:close/>
                </a:path>
                <a:path w="18415" h="23495">
                  <a:moveTo>
                    <a:pt x="7797" y="0"/>
                  </a:moveTo>
                  <a:lnTo>
                    <a:pt x="6934" y="647"/>
                  </a:lnTo>
                  <a:lnTo>
                    <a:pt x="5702" y="1155"/>
                  </a:lnTo>
                  <a:lnTo>
                    <a:pt x="4635" y="3619"/>
                  </a:lnTo>
                  <a:lnTo>
                    <a:pt x="7573" y="3619"/>
                  </a:lnTo>
                  <a:lnTo>
                    <a:pt x="6902" y="3162"/>
                  </a:lnTo>
                  <a:lnTo>
                    <a:pt x="6743" y="2705"/>
                  </a:lnTo>
                  <a:lnTo>
                    <a:pt x="7620" y="1651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2" name="object 5882"/>
            <p:cNvSpPr/>
            <p:nvPr/>
          </p:nvSpPr>
          <p:spPr>
            <a:xfrm>
              <a:off x="12107612" y="692113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3086" y="0"/>
                  </a:moveTo>
                  <a:lnTo>
                    <a:pt x="3365" y="901"/>
                  </a:lnTo>
                  <a:lnTo>
                    <a:pt x="3098" y="1523"/>
                  </a:lnTo>
                  <a:lnTo>
                    <a:pt x="2209" y="1904"/>
                  </a:lnTo>
                  <a:lnTo>
                    <a:pt x="3403" y="2933"/>
                  </a:lnTo>
                  <a:lnTo>
                    <a:pt x="2489" y="4368"/>
                  </a:lnTo>
                  <a:lnTo>
                    <a:pt x="3390" y="7061"/>
                  </a:lnTo>
                  <a:lnTo>
                    <a:pt x="0" y="6413"/>
                  </a:lnTo>
                  <a:lnTo>
                    <a:pt x="1498" y="8318"/>
                  </a:lnTo>
                  <a:lnTo>
                    <a:pt x="2298" y="8127"/>
                  </a:lnTo>
                  <a:lnTo>
                    <a:pt x="3098" y="7759"/>
                  </a:lnTo>
                  <a:lnTo>
                    <a:pt x="3886" y="7772"/>
                  </a:lnTo>
                  <a:lnTo>
                    <a:pt x="4991" y="7810"/>
                  </a:lnTo>
                  <a:lnTo>
                    <a:pt x="5715" y="7378"/>
                  </a:lnTo>
                  <a:lnTo>
                    <a:pt x="6350" y="6616"/>
                  </a:lnTo>
                  <a:lnTo>
                    <a:pt x="4584" y="4660"/>
                  </a:lnTo>
                  <a:lnTo>
                    <a:pt x="7645" y="3771"/>
                  </a:lnTo>
                  <a:lnTo>
                    <a:pt x="7035" y="76"/>
                  </a:lnTo>
                  <a:lnTo>
                    <a:pt x="5689" y="914"/>
                  </a:lnTo>
                  <a:lnTo>
                    <a:pt x="4394" y="20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3" name="object 5883"/>
            <p:cNvSpPr/>
            <p:nvPr/>
          </p:nvSpPr>
          <p:spPr>
            <a:xfrm>
              <a:off x="12106191" y="691528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422" y="0"/>
                  </a:moveTo>
                  <a:lnTo>
                    <a:pt x="4279" y="12"/>
                  </a:lnTo>
                  <a:lnTo>
                    <a:pt x="3695" y="1879"/>
                  </a:lnTo>
                  <a:lnTo>
                    <a:pt x="1231" y="406"/>
                  </a:lnTo>
                  <a:lnTo>
                    <a:pt x="914" y="1854"/>
                  </a:lnTo>
                  <a:lnTo>
                    <a:pt x="190" y="2781"/>
                  </a:lnTo>
                  <a:lnTo>
                    <a:pt x="76" y="3860"/>
                  </a:lnTo>
                  <a:lnTo>
                    <a:pt x="0" y="4432"/>
                  </a:lnTo>
                  <a:lnTo>
                    <a:pt x="368" y="5308"/>
                  </a:lnTo>
                  <a:lnTo>
                    <a:pt x="698" y="6235"/>
                  </a:lnTo>
                  <a:lnTo>
                    <a:pt x="1066" y="7150"/>
                  </a:lnTo>
                  <a:lnTo>
                    <a:pt x="1790" y="7912"/>
                  </a:lnTo>
                  <a:lnTo>
                    <a:pt x="2628" y="8102"/>
                  </a:lnTo>
                  <a:lnTo>
                    <a:pt x="3632" y="7747"/>
                  </a:lnTo>
                  <a:lnTo>
                    <a:pt x="3530" y="7099"/>
                  </a:lnTo>
                  <a:lnTo>
                    <a:pt x="2565" y="6692"/>
                  </a:lnTo>
                  <a:lnTo>
                    <a:pt x="2920" y="5994"/>
                  </a:lnTo>
                  <a:lnTo>
                    <a:pt x="3200" y="5499"/>
                  </a:lnTo>
                  <a:lnTo>
                    <a:pt x="3949" y="5905"/>
                  </a:lnTo>
                  <a:lnTo>
                    <a:pt x="4495" y="5854"/>
                  </a:lnTo>
                  <a:lnTo>
                    <a:pt x="3848" y="4686"/>
                  </a:lnTo>
                  <a:lnTo>
                    <a:pt x="2324" y="3606"/>
                  </a:lnTo>
                  <a:lnTo>
                    <a:pt x="5168" y="1905"/>
                  </a:lnTo>
                  <a:lnTo>
                    <a:pt x="5384" y="889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4" name="object 5884"/>
            <p:cNvSpPr/>
            <p:nvPr/>
          </p:nvSpPr>
          <p:spPr>
            <a:xfrm>
              <a:off x="12115332" y="6920036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177" y="0"/>
                  </a:moveTo>
                  <a:lnTo>
                    <a:pt x="0" y="914"/>
                  </a:lnTo>
                  <a:lnTo>
                    <a:pt x="419" y="2057"/>
                  </a:lnTo>
                  <a:lnTo>
                    <a:pt x="876" y="3213"/>
                  </a:lnTo>
                  <a:lnTo>
                    <a:pt x="1308" y="4356"/>
                  </a:lnTo>
                  <a:lnTo>
                    <a:pt x="1816" y="3047"/>
                  </a:lnTo>
                  <a:lnTo>
                    <a:pt x="1523" y="1739"/>
                  </a:lnTo>
                  <a:lnTo>
                    <a:pt x="1396" y="419"/>
                  </a:lnTo>
                  <a:lnTo>
                    <a:pt x="901" y="49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42C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5" name="object 5885"/>
            <p:cNvSpPr/>
            <p:nvPr/>
          </p:nvSpPr>
          <p:spPr>
            <a:xfrm>
              <a:off x="12074784" y="694881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4" h="15240">
                  <a:moveTo>
                    <a:pt x="7337" y="10248"/>
                  </a:moveTo>
                  <a:lnTo>
                    <a:pt x="5455" y="10248"/>
                  </a:lnTo>
                  <a:lnTo>
                    <a:pt x="4659" y="11734"/>
                  </a:lnTo>
                  <a:lnTo>
                    <a:pt x="4543" y="12103"/>
                  </a:lnTo>
                  <a:lnTo>
                    <a:pt x="5556" y="14008"/>
                  </a:lnTo>
                  <a:lnTo>
                    <a:pt x="3194" y="14528"/>
                  </a:lnTo>
                  <a:lnTo>
                    <a:pt x="4451" y="15100"/>
                  </a:lnTo>
                  <a:lnTo>
                    <a:pt x="5760" y="14833"/>
                  </a:lnTo>
                  <a:lnTo>
                    <a:pt x="7068" y="14630"/>
                  </a:lnTo>
                  <a:lnTo>
                    <a:pt x="7576" y="13106"/>
                  </a:lnTo>
                  <a:lnTo>
                    <a:pt x="11537" y="13106"/>
                  </a:lnTo>
                  <a:lnTo>
                    <a:pt x="12024" y="12573"/>
                  </a:lnTo>
                  <a:lnTo>
                    <a:pt x="7563" y="12573"/>
                  </a:lnTo>
                  <a:lnTo>
                    <a:pt x="7089" y="12026"/>
                  </a:lnTo>
                  <a:lnTo>
                    <a:pt x="7180" y="10972"/>
                  </a:lnTo>
                  <a:lnTo>
                    <a:pt x="7337" y="10248"/>
                  </a:lnTo>
                  <a:close/>
                </a:path>
                <a:path w="14604" h="15240">
                  <a:moveTo>
                    <a:pt x="11537" y="13106"/>
                  </a:moveTo>
                  <a:lnTo>
                    <a:pt x="7576" y="13106"/>
                  </a:lnTo>
                  <a:lnTo>
                    <a:pt x="9023" y="14147"/>
                  </a:lnTo>
                  <a:lnTo>
                    <a:pt x="9862" y="13601"/>
                  </a:lnTo>
                  <a:lnTo>
                    <a:pt x="11398" y="13258"/>
                  </a:lnTo>
                  <a:lnTo>
                    <a:pt x="11537" y="13106"/>
                  </a:lnTo>
                  <a:close/>
                </a:path>
                <a:path w="14604" h="15240">
                  <a:moveTo>
                    <a:pt x="2153" y="8343"/>
                  </a:moveTo>
                  <a:lnTo>
                    <a:pt x="730" y="8890"/>
                  </a:lnTo>
                  <a:lnTo>
                    <a:pt x="222" y="10972"/>
                  </a:lnTo>
                  <a:lnTo>
                    <a:pt x="102" y="12026"/>
                  </a:lnTo>
                  <a:lnTo>
                    <a:pt x="0" y="12573"/>
                  </a:lnTo>
                  <a:lnTo>
                    <a:pt x="349" y="13296"/>
                  </a:lnTo>
                  <a:lnTo>
                    <a:pt x="1327" y="11544"/>
                  </a:lnTo>
                  <a:lnTo>
                    <a:pt x="3016" y="10972"/>
                  </a:lnTo>
                  <a:lnTo>
                    <a:pt x="5455" y="10248"/>
                  </a:lnTo>
                  <a:lnTo>
                    <a:pt x="7337" y="10248"/>
                  </a:lnTo>
                  <a:lnTo>
                    <a:pt x="7674" y="8699"/>
                  </a:lnTo>
                  <a:lnTo>
                    <a:pt x="4096" y="8699"/>
                  </a:lnTo>
                  <a:lnTo>
                    <a:pt x="2153" y="8343"/>
                  </a:lnTo>
                  <a:close/>
                </a:path>
                <a:path w="14604" h="15240">
                  <a:moveTo>
                    <a:pt x="12579" y="0"/>
                  </a:moveTo>
                  <a:lnTo>
                    <a:pt x="11068" y="1600"/>
                  </a:lnTo>
                  <a:lnTo>
                    <a:pt x="10471" y="3683"/>
                  </a:lnTo>
                  <a:lnTo>
                    <a:pt x="11259" y="5981"/>
                  </a:lnTo>
                  <a:lnTo>
                    <a:pt x="11398" y="6680"/>
                  </a:lnTo>
                  <a:lnTo>
                    <a:pt x="11970" y="8280"/>
                  </a:lnTo>
                  <a:lnTo>
                    <a:pt x="13354" y="8890"/>
                  </a:lnTo>
                  <a:lnTo>
                    <a:pt x="11602" y="11493"/>
                  </a:lnTo>
                  <a:lnTo>
                    <a:pt x="10255" y="12039"/>
                  </a:lnTo>
                  <a:lnTo>
                    <a:pt x="7563" y="12573"/>
                  </a:lnTo>
                  <a:lnTo>
                    <a:pt x="12024" y="12573"/>
                  </a:lnTo>
                  <a:lnTo>
                    <a:pt x="12452" y="12103"/>
                  </a:lnTo>
                  <a:lnTo>
                    <a:pt x="13710" y="11341"/>
                  </a:lnTo>
                  <a:lnTo>
                    <a:pt x="13815" y="10248"/>
                  </a:lnTo>
                  <a:lnTo>
                    <a:pt x="13739" y="8699"/>
                  </a:lnTo>
                  <a:lnTo>
                    <a:pt x="13456" y="7543"/>
                  </a:lnTo>
                  <a:lnTo>
                    <a:pt x="11576" y="4038"/>
                  </a:lnTo>
                  <a:lnTo>
                    <a:pt x="14141" y="4038"/>
                  </a:lnTo>
                  <a:lnTo>
                    <a:pt x="14357" y="2476"/>
                  </a:lnTo>
                  <a:lnTo>
                    <a:pt x="12770" y="1498"/>
                  </a:lnTo>
                  <a:lnTo>
                    <a:pt x="12579" y="0"/>
                  </a:lnTo>
                  <a:close/>
                </a:path>
                <a:path w="14604" h="15240">
                  <a:moveTo>
                    <a:pt x="5201" y="7493"/>
                  </a:moveTo>
                  <a:lnTo>
                    <a:pt x="4528" y="7759"/>
                  </a:lnTo>
                  <a:lnTo>
                    <a:pt x="4096" y="8699"/>
                  </a:lnTo>
                  <a:lnTo>
                    <a:pt x="7674" y="8699"/>
                  </a:lnTo>
                  <a:lnTo>
                    <a:pt x="7765" y="8280"/>
                  </a:lnTo>
                  <a:lnTo>
                    <a:pt x="7770" y="8039"/>
                  </a:lnTo>
                  <a:lnTo>
                    <a:pt x="5201" y="7493"/>
                  </a:lnTo>
                  <a:close/>
                </a:path>
                <a:path w="14604" h="15240">
                  <a:moveTo>
                    <a:pt x="14141" y="4038"/>
                  </a:moveTo>
                  <a:lnTo>
                    <a:pt x="12948" y="4038"/>
                  </a:lnTo>
                  <a:lnTo>
                    <a:pt x="14129" y="4127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6" name="object 5886"/>
            <p:cNvSpPr/>
            <p:nvPr/>
          </p:nvSpPr>
          <p:spPr>
            <a:xfrm>
              <a:off x="12087363" y="6948825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4" h="6984">
                  <a:moveTo>
                    <a:pt x="0" y="0"/>
                  </a:moveTo>
                  <a:lnTo>
                    <a:pt x="203" y="1498"/>
                  </a:lnTo>
                  <a:lnTo>
                    <a:pt x="1778" y="2451"/>
                  </a:lnTo>
                  <a:lnTo>
                    <a:pt x="1562" y="4114"/>
                  </a:lnTo>
                  <a:lnTo>
                    <a:pt x="2463" y="3848"/>
                  </a:lnTo>
                  <a:lnTo>
                    <a:pt x="2565" y="2819"/>
                  </a:lnTo>
                  <a:lnTo>
                    <a:pt x="3302" y="2260"/>
                  </a:lnTo>
                  <a:lnTo>
                    <a:pt x="4699" y="2679"/>
                  </a:lnTo>
                  <a:lnTo>
                    <a:pt x="4521" y="4127"/>
                  </a:lnTo>
                  <a:lnTo>
                    <a:pt x="6057" y="6756"/>
                  </a:lnTo>
                  <a:lnTo>
                    <a:pt x="6299" y="6807"/>
                  </a:lnTo>
                  <a:lnTo>
                    <a:pt x="8369" y="5473"/>
                  </a:lnTo>
                  <a:lnTo>
                    <a:pt x="14554" y="3111"/>
                  </a:lnTo>
                  <a:lnTo>
                    <a:pt x="14452" y="2908"/>
                  </a:lnTo>
                  <a:lnTo>
                    <a:pt x="14300" y="2451"/>
                  </a:lnTo>
                  <a:lnTo>
                    <a:pt x="13703" y="2628"/>
                  </a:lnTo>
                  <a:lnTo>
                    <a:pt x="13157" y="2717"/>
                  </a:lnTo>
                  <a:lnTo>
                    <a:pt x="12661" y="2298"/>
                  </a:lnTo>
                  <a:lnTo>
                    <a:pt x="12560" y="2057"/>
                  </a:lnTo>
                  <a:lnTo>
                    <a:pt x="12496" y="1816"/>
                  </a:lnTo>
                  <a:lnTo>
                    <a:pt x="12395" y="1600"/>
                  </a:lnTo>
                  <a:lnTo>
                    <a:pt x="11023" y="2120"/>
                  </a:lnTo>
                  <a:lnTo>
                    <a:pt x="10795" y="2870"/>
                  </a:lnTo>
                  <a:lnTo>
                    <a:pt x="10350" y="3403"/>
                  </a:lnTo>
                  <a:lnTo>
                    <a:pt x="8978" y="2882"/>
                  </a:lnTo>
                  <a:lnTo>
                    <a:pt x="9080" y="2362"/>
                  </a:lnTo>
                  <a:lnTo>
                    <a:pt x="9372" y="1930"/>
                  </a:lnTo>
                  <a:lnTo>
                    <a:pt x="9080" y="1727"/>
                  </a:lnTo>
                  <a:lnTo>
                    <a:pt x="8750" y="1308"/>
                  </a:lnTo>
                  <a:lnTo>
                    <a:pt x="5473" y="2006"/>
                  </a:lnTo>
                  <a:lnTo>
                    <a:pt x="285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7" name="object 5887"/>
            <p:cNvSpPr/>
            <p:nvPr/>
          </p:nvSpPr>
          <p:spPr>
            <a:xfrm>
              <a:off x="12086361" y="695285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1371" y="0"/>
                  </a:moveTo>
                  <a:lnTo>
                    <a:pt x="0" y="0"/>
                  </a:lnTo>
                  <a:lnTo>
                    <a:pt x="1879" y="3505"/>
                  </a:lnTo>
                  <a:lnTo>
                    <a:pt x="2324" y="5321"/>
                  </a:lnTo>
                  <a:lnTo>
                    <a:pt x="2133" y="7302"/>
                  </a:lnTo>
                  <a:lnTo>
                    <a:pt x="3822" y="5791"/>
                  </a:lnTo>
                  <a:lnTo>
                    <a:pt x="5283" y="3949"/>
                  </a:lnTo>
                  <a:lnTo>
                    <a:pt x="8547" y="4318"/>
                  </a:lnTo>
                  <a:lnTo>
                    <a:pt x="9017" y="3708"/>
                  </a:lnTo>
                  <a:lnTo>
                    <a:pt x="9194" y="3086"/>
                  </a:lnTo>
                  <a:lnTo>
                    <a:pt x="8293" y="3505"/>
                  </a:lnTo>
                  <a:lnTo>
                    <a:pt x="7340" y="3492"/>
                  </a:lnTo>
                  <a:lnTo>
                    <a:pt x="5537" y="3543"/>
                  </a:lnTo>
                  <a:lnTo>
                    <a:pt x="4940" y="3505"/>
                  </a:lnTo>
                  <a:lnTo>
                    <a:pt x="4902" y="2489"/>
                  </a:lnTo>
                  <a:lnTo>
                    <a:pt x="4876" y="965"/>
                  </a:lnTo>
                  <a:lnTo>
                    <a:pt x="3619" y="609"/>
                  </a:lnTo>
                  <a:lnTo>
                    <a:pt x="2552" y="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9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8" name="object 5888"/>
            <p:cNvSpPr/>
            <p:nvPr/>
          </p:nvSpPr>
          <p:spPr>
            <a:xfrm>
              <a:off x="12088916" y="695107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1739" y="0"/>
                  </a:moveTo>
                  <a:lnTo>
                    <a:pt x="1003" y="558"/>
                  </a:lnTo>
                  <a:lnTo>
                    <a:pt x="901" y="1600"/>
                  </a:lnTo>
                  <a:lnTo>
                    <a:pt x="0" y="1854"/>
                  </a:lnTo>
                  <a:lnTo>
                    <a:pt x="1054" y="2387"/>
                  </a:lnTo>
                  <a:lnTo>
                    <a:pt x="2311" y="2743"/>
                  </a:lnTo>
                  <a:lnTo>
                    <a:pt x="2349" y="4254"/>
                  </a:lnTo>
                  <a:lnTo>
                    <a:pt x="2387" y="5283"/>
                  </a:lnTo>
                  <a:lnTo>
                    <a:pt x="2984" y="5308"/>
                  </a:lnTo>
                  <a:lnTo>
                    <a:pt x="3810" y="5295"/>
                  </a:lnTo>
                  <a:lnTo>
                    <a:pt x="4787" y="5257"/>
                  </a:lnTo>
                  <a:lnTo>
                    <a:pt x="5740" y="5283"/>
                  </a:lnTo>
                  <a:lnTo>
                    <a:pt x="6642" y="4851"/>
                  </a:lnTo>
                  <a:lnTo>
                    <a:pt x="7048" y="4356"/>
                  </a:lnTo>
                  <a:lnTo>
                    <a:pt x="6997" y="3797"/>
                  </a:lnTo>
                  <a:lnTo>
                    <a:pt x="6832" y="3213"/>
                  </a:lnTo>
                  <a:lnTo>
                    <a:pt x="4749" y="4546"/>
                  </a:lnTo>
                  <a:lnTo>
                    <a:pt x="4495" y="4495"/>
                  </a:lnTo>
                  <a:lnTo>
                    <a:pt x="2959" y="1866"/>
                  </a:lnTo>
                  <a:lnTo>
                    <a:pt x="3136" y="41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89" name="object 5889"/>
            <p:cNvSpPr/>
            <p:nvPr/>
          </p:nvSpPr>
          <p:spPr>
            <a:xfrm>
              <a:off x="12074785" y="696339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149" y="0"/>
                  </a:moveTo>
                  <a:lnTo>
                    <a:pt x="419" y="1054"/>
                  </a:lnTo>
                  <a:lnTo>
                    <a:pt x="292" y="1397"/>
                  </a:lnTo>
                  <a:lnTo>
                    <a:pt x="0" y="2108"/>
                  </a:lnTo>
                  <a:lnTo>
                    <a:pt x="1358" y="3200"/>
                  </a:lnTo>
                  <a:lnTo>
                    <a:pt x="3937" y="1981"/>
                  </a:lnTo>
                  <a:lnTo>
                    <a:pt x="4152" y="1155"/>
                  </a:lnTo>
                  <a:lnTo>
                    <a:pt x="4610" y="1016"/>
                  </a:lnTo>
                  <a:lnTo>
                    <a:pt x="5283" y="1498"/>
                  </a:lnTo>
                  <a:lnTo>
                    <a:pt x="5511" y="1435"/>
                  </a:lnTo>
                  <a:lnTo>
                    <a:pt x="5969" y="1282"/>
                  </a:lnTo>
                  <a:lnTo>
                    <a:pt x="6438" y="1092"/>
                  </a:lnTo>
                  <a:lnTo>
                    <a:pt x="6908" y="939"/>
                  </a:lnTo>
                  <a:lnTo>
                    <a:pt x="7353" y="749"/>
                  </a:lnTo>
                  <a:lnTo>
                    <a:pt x="7264" y="508"/>
                  </a:lnTo>
                  <a:lnTo>
                    <a:pt x="7061" y="50"/>
                  </a:lnTo>
                  <a:lnTo>
                    <a:pt x="5753" y="254"/>
                  </a:lnTo>
                  <a:lnTo>
                    <a:pt x="4445" y="50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828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0" name="object 5890"/>
            <p:cNvSpPr/>
            <p:nvPr/>
          </p:nvSpPr>
          <p:spPr>
            <a:xfrm>
              <a:off x="12072100" y="6964676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661" y="0"/>
                  </a:moveTo>
                  <a:lnTo>
                    <a:pt x="8204" y="152"/>
                  </a:lnTo>
                  <a:lnTo>
                    <a:pt x="7962" y="215"/>
                  </a:lnTo>
                  <a:lnTo>
                    <a:pt x="6616" y="698"/>
                  </a:lnTo>
                  <a:lnTo>
                    <a:pt x="5321" y="1308"/>
                  </a:lnTo>
                  <a:lnTo>
                    <a:pt x="4051" y="1930"/>
                  </a:lnTo>
                  <a:lnTo>
                    <a:pt x="2679" y="825"/>
                  </a:lnTo>
                  <a:lnTo>
                    <a:pt x="2578" y="660"/>
                  </a:lnTo>
                  <a:lnTo>
                    <a:pt x="1562" y="1104"/>
                  </a:lnTo>
                  <a:lnTo>
                    <a:pt x="711" y="1765"/>
                  </a:lnTo>
                  <a:lnTo>
                    <a:pt x="0" y="2616"/>
                  </a:lnTo>
                  <a:lnTo>
                    <a:pt x="165" y="2730"/>
                  </a:lnTo>
                  <a:lnTo>
                    <a:pt x="482" y="3022"/>
                  </a:lnTo>
                  <a:lnTo>
                    <a:pt x="1231" y="2781"/>
                  </a:lnTo>
                  <a:lnTo>
                    <a:pt x="2006" y="2501"/>
                  </a:lnTo>
                  <a:lnTo>
                    <a:pt x="2819" y="2857"/>
                  </a:lnTo>
                  <a:lnTo>
                    <a:pt x="8928" y="584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D1C2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1" name="object 5891"/>
            <p:cNvSpPr/>
            <p:nvPr/>
          </p:nvSpPr>
          <p:spPr>
            <a:xfrm>
              <a:off x="12081850" y="696190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508" y="0"/>
                  </a:moveTo>
                  <a:lnTo>
                    <a:pt x="0" y="1536"/>
                  </a:lnTo>
                  <a:lnTo>
                    <a:pt x="101" y="1777"/>
                  </a:lnTo>
                  <a:lnTo>
                    <a:pt x="203" y="1993"/>
                  </a:lnTo>
                  <a:lnTo>
                    <a:pt x="292" y="2235"/>
                  </a:lnTo>
                  <a:lnTo>
                    <a:pt x="1231" y="1790"/>
                  </a:lnTo>
                  <a:lnTo>
                    <a:pt x="2438" y="1777"/>
                  </a:lnTo>
                  <a:lnTo>
                    <a:pt x="2794" y="495"/>
                  </a:lnTo>
                  <a:lnTo>
                    <a:pt x="1955" y="106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3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2" name="object 5892"/>
            <p:cNvSpPr/>
            <p:nvPr/>
          </p:nvSpPr>
          <p:spPr>
            <a:xfrm>
              <a:off x="12100457" y="694267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1244" y="939"/>
                  </a:moveTo>
                  <a:lnTo>
                    <a:pt x="660" y="939"/>
                  </a:lnTo>
                  <a:lnTo>
                    <a:pt x="1168" y="2324"/>
                  </a:lnTo>
                  <a:lnTo>
                    <a:pt x="1692" y="2514"/>
                  </a:lnTo>
                  <a:lnTo>
                    <a:pt x="1752" y="3098"/>
                  </a:lnTo>
                  <a:lnTo>
                    <a:pt x="215" y="4572"/>
                  </a:lnTo>
                  <a:lnTo>
                    <a:pt x="85" y="5791"/>
                  </a:lnTo>
                  <a:lnTo>
                    <a:pt x="0" y="7480"/>
                  </a:lnTo>
                  <a:lnTo>
                    <a:pt x="939" y="7924"/>
                  </a:lnTo>
                  <a:lnTo>
                    <a:pt x="1638" y="7632"/>
                  </a:lnTo>
                  <a:lnTo>
                    <a:pt x="3721" y="5791"/>
                  </a:lnTo>
                  <a:lnTo>
                    <a:pt x="4501" y="4279"/>
                  </a:lnTo>
                  <a:lnTo>
                    <a:pt x="3873" y="4279"/>
                  </a:lnTo>
                  <a:lnTo>
                    <a:pt x="3263" y="4191"/>
                  </a:lnTo>
                  <a:lnTo>
                    <a:pt x="2641" y="4127"/>
                  </a:lnTo>
                  <a:lnTo>
                    <a:pt x="2717" y="3530"/>
                  </a:lnTo>
                  <a:lnTo>
                    <a:pt x="3003" y="2882"/>
                  </a:lnTo>
                  <a:lnTo>
                    <a:pt x="3108" y="2717"/>
                  </a:lnTo>
                  <a:lnTo>
                    <a:pt x="3302" y="2514"/>
                  </a:lnTo>
                  <a:lnTo>
                    <a:pt x="3434" y="2324"/>
                  </a:lnTo>
                  <a:lnTo>
                    <a:pt x="3549" y="2095"/>
                  </a:lnTo>
                  <a:lnTo>
                    <a:pt x="3619" y="1892"/>
                  </a:lnTo>
                  <a:lnTo>
                    <a:pt x="3924" y="1270"/>
                  </a:lnTo>
                  <a:lnTo>
                    <a:pt x="3769" y="977"/>
                  </a:lnTo>
                  <a:lnTo>
                    <a:pt x="1803" y="977"/>
                  </a:lnTo>
                  <a:lnTo>
                    <a:pt x="1244" y="939"/>
                  </a:lnTo>
                  <a:close/>
                </a:path>
                <a:path w="8890" h="8254">
                  <a:moveTo>
                    <a:pt x="4749" y="977"/>
                  </a:moveTo>
                  <a:lnTo>
                    <a:pt x="3924" y="1270"/>
                  </a:lnTo>
                  <a:lnTo>
                    <a:pt x="3650" y="1892"/>
                  </a:lnTo>
                  <a:lnTo>
                    <a:pt x="3531" y="2324"/>
                  </a:lnTo>
                  <a:lnTo>
                    <a:pt x="3762" y="3035"/>
                  </a:lnTo>
                  <a:lnTo>
                    <a:pt x="3873" y="4279"/>
                  </a:lnTo>
                  <a:lnTo>
                    <a:pt x="4501" y="4279"/>
                  </a:lnTo>
                  <a:lnTo>
                    <a:pt x="5143" y="3035"/>
                  </a:lnTo>
                  <a:lnTo>
                    <a:pt x="8356" y="2717"/>
                  </a:lnTo>
                  <a:lnTo>
                    <a:pt x="8242" y="2247"/>
                  </a:lnTo>
                  <a:lnTo>
                    <a:pt x="7442" y="2247"/>
                  </a:lnTo>
                  <a:lnTo>
                    <a:pt x="6807" y="2095"/>
                  </a:lnTo>
                  <a:lnTo>
                    <a:pt x="6223" y="1625"/>
                  </a:lnTo>
                  <a:lnTo>
                    <a:pt x="5549" y="1041"/>
                  </a:lnTo>
                  <a:lnTo>
                    <a:pt x="4749" y="977"/>
                  </a:lnTo>
                  <a:close/>
                </a:path>
                <a:path w="8890" h="8254">
                  <a:moveTo>
                    <a:pt x="8153" y="2032"/>
                  </a:moveTo>
                  <a:lnTo>
                    <a:pt x="7442" y="2247"/>
                  </a:lnTo>
                  <a:lnTo>
                    <a:pt x="8242" y="2247"/>
                  </a:lnTo>
                  <a:lnTo>
                    <a:pt x="8153" y="2032"/>
                  </a:lnTo>
                  <a:close/>
                </a:path>
                <a:path w="8890" h="8254">
                  <a:moveTo>
                    <a:pt x="3924" y="1270"/>
                  </a:moveTo>
                  <a:lnTo>
                    <a:pt x="3619" y="1892"/>
                  </a:lnTo>
                  <a:lnTo>
                    <a:pt x="3505" y="2222"/>
                  </a:lnTo>
                  <a:lnTo>
                    <a:pt x="3924" y="1270"/>
                  </a:lnTo>
                  <a:close/>
                </a:path>
                <a:path w="8890" h="8254">
                  <a:moveTo>
                    <a:pt x="3175" y="0"/>
                  </a:moveTo>
                  <a:lnTo>
                    <a:pt x="1803" y="977"/>
                  </a:lnTo>
                  <a:lnTo>
                    <a:pt x="3769" y="977"/>
                  </a:lnTo>
                  <a:lnTo>
                    <a:pt x="3568" y="59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3" name="object 5893"/>
            <p:cNvSpPr/>
            <p:nvPr/>
          </p:nvSpPr>
          <p:spPr>
            <a:xfrm>
              <a:off x="12101396" y="69503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92"/>
                  </a:lnTo>
                  <a:lnTo>
                    <a:pt x="88" y="507"/>
                  </a:lnTo>
                  <a:lnTo>
                    <a:pt x="152" y="723"/>
                  </a:lnTo>
                  <a:lnTo>
                    <a:pt x="215" y="952"/>
                  </a:lnTo>
                  <a:lnTo>
                    <a:pt x="393" y="647"/>
                  </a:lnTo>
                  <a:lnTo>
                    <a:pt x="546" y="33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B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4" name="object 5894"/>
            <p:cNvSpPr/>
            <p:nvPr/>
          </p:nvSpPr>
          <p:spPr>
            <a:xfrm>
              <a:off x="12104396" y="6931130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4559" y="0"/>
                  </a:moveTo>
                  <a:lnTo>
                    <a:pt x="3009" y="1269"/>
                  </a:lnTo>
                  <a:lnTo>
                    <a:pt x="2717" y="2184"/>
                  </a:lnTo>
                  <a:lnTo>
                    <a:pt x="2616" y="3187"/>
                  </a:lnTo>
                  <a:lnTo>
                    <a:pt x="3378" y="5143"/>
                  </a:lnTo>
                  <a:lnTo>
                    <a:pt x="2057" y="5753"/>
                  </a:lnTo>
                  <a:lnTo>
                    <a:pt x="1930" y="6400"/>
                  </a:lnTo>
                  <a:lnTo>
                    <a:pt x="1473" y="6730"/>
                  </a:lnTo>
                  <a:lnTo>
                    <a:pt x="914" y="6972"/>
                  </a:lnTo>
                  <a:lnTo>
                    <a:pt x="977" y="7873"/>
                  </a:lnTo>
                  <a:lnTo>
                    <a:pt x="254" y="8483"/>
                  </a:lnTo>
                  <a:lnTo>
                    <a:pt x="0" y="9232"/>
                  </a:lnTo>
                  <a:lnTo>
                    <a:pt x="1803" y="10388"/>
                  </a:lnTo>
                  <a:lnTo>
                    <a:pt x="1930" y="8991"/>
                  </a:lnTo>
                  <a:lnTo>
                    <a:pt x="2235" y="7442"/>
                  </a:lnTo>
                  <a:lnTo>
                    <a:pt x="5219" y="10045"/>
                  </a:lnTo>
                  <a:lnTo>
                    <a:pt x="5715" y="9893"/>
                  </a:lnTo>
                  <a:lnTo>
                    <a:pt x="5930" y="9791"/>
                  </a:lnTo>
                  <a:lnTo>
                    <a:pt x="6159" y="9728"/>
                  </a:lnTo>
                  <a:lnTo>
                    <a:pt x="6578" y="9537"/>
                  </a:lnTo>
                  <a:lnTo>
                    <a:pt x="6502" y="8585"/>
                  </a:lnTo>
                  <a:lnTo>
                    <a:pt x="5372" y="7797"/>
                  </a:lnTo>
                  <a:lnTo>
                    <a:pt x="6553" y="6603"/>
                  </a:lnTo>
                  <a:lnTo>
                    <a:pt x="7213" y="5968"/>
                  </a:lnTo>
                  <a:lnTo>
                    <a:pt x="7226" y="4648"/>
                  </a:lnTo>
                  <a:lnTo>
                    <a:pt x="7454" y="3619"/>
                  </a:lnTo>
                  <a:lnTo>
                    <a:pt x="7683" y="2438"/>
                  </a:lnTo>
                  <a:lnTo>
                    <a:pt x="5930" y="2920"/>
                  </a:lnTo>
                  <a:lnTo>
                    <a:pt x="5778" y="2819"/>
                  </a:lnTo>
                  <a:lnTo>
                    <a:pt x="5816" y="622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5" name="object 5895"/>
            <p:cNvSpPr/>
            <p:nvPr/>
          </p:nvSpPr>
          <p:spPr>
            <a:xfrm>
              <a:off x="12100770" y="693766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3594" y="0"/>
                  </a:moveTo>
                  <a:lnTo>
                    <a:pt x="1816" y="736"/>
                  </a:lnTo>
                  <a:lnTo>
                    <a:pt x="2793" y="2692"/>
                  </a:lnTo>
                  <a:lnTo>
                    <a:pt x="1892" y="3797"/>
                  </a:lnTo>
                  <a:lnTo>
                    <a:pt x="1498" y="4622"/>
                  </a:lnTo>
                  <a:lnTo>
                    <a:pt x="0" y="4622"/>
                  </a:lnTo>
                  <a:lnTo>
                    <a:pt x="342" y="5943"/>
                  </a:lnTo>
                  <a:lnTo>
                    <a:pt x="914" y="5943"/>
                  </a:lnTo>
                  <a:lnTo>
                    <a:pt x="1485" y="5994"/>
                  </a:lnTo>
                  <a:lnTo>
                    <a:pt x="2031" y="5626"/>
                  </a:lnTo>
                  <a:lnTo>
                    <a:pt x="2857" y="5029"/>
                  </a:lnTo>
                  <a:lnTo>
                    <a:pt x="3263" y="5626"/>
                  </a:lnTo>
                  <a:lnTo>
                    <a:pt x="3606" y="6286"/>
                  </a:lnTo>
                  <a:lnTo>
                    <a:pt x="4432" y="5994"/>
                  </a:lnTo>
                  <a:lnTo>
                    <a:pt x="5232" y="6070"/>
                  </a:lnTo>
                  <a:lnTo>
                    <a:pt x="6489" y="7124"/>
                  </a:lnTo>
                  <a:lnTo>
                    <a:pt x="7111" y="7264"/>
                  </a:lnTo>
                  <a:lnTo>
                    <a:pt x="7835" y="7048"/>
                  </a:lnTo>
                  <a:lnTo>
                    <a:pt x="9131" y="6489"/>
                  </a:lnTo>
                  <a:lnTo>
                    <a:pt x="9537" y="5562"/>
                  </a:lnTo>
                  <a:lnTo>
                    <a:pt x="9131" y="4229"/>
                  </a:lnTo>
                  <a:lnTo>
                    <a:pt x="8851" y="3530"/>
                  </a:lnTo>
                  <a:lnTo>
                    <a:pt x="5854" y="914"/>
                  </a:lnTo>
                  <a:lnTo>
                    <a:pt x="5562" y="2463"/>
                  </a:lnTo>
                  <a:lnTo>
                    <a:pt x="5435" y="3848"/>
                  </a:lnTo>
                  <a:lnTo>
                    <a:pt x="3606" y="2717"/>
                  </a:lnTo>
                  <a:lnTo>
                    <a:pt x="3886" y="1943"/>
                  </a:lnTo>
                  <a:lnTo>
                    <a:pt x="4610" y="1346"/>
                  </a:lnTo>
                  <a:lnTo>
                    <a:pt x="4546" y="431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6" name="object 5896"/>
            <p:cNvSpPr/>
            <p:nvPr/>
          </p:nvSpPr>
          <p:spPr>
            <a:xfrm>
              <a:off x="12109624" y="69409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82" y="101"/>
                  </a:lnTo>
                  <a:lnTo>
                    <a:pt x="228" y="177"/>
                  </a:lnTo>
                  <a:lnTo>
                    <a:pt x="0" y="266"/>
                  </a:lnTo>
                  <a:lnTo>
                    <a:pt x="76" y="507"/>
                  </a:lnTo>
                  <a:lnTo>
                    <a:pt x="177" y="723"/>
                  </a:lnTo>
                  <a:lnTo>
                    <a:pt x="266" y="965"/>
                  </a:lnTo>
                  <a:lnTo>
                    <a:pt x="571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7" name="object 5897"/>
            <p:cNvSpPr/>
            <p:nvPr/>
          </p:nvSpPr>
          <p:spPr>
            <a:xfrm>
              <a:off x="12068845" y="6837772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4" h="20320">
                  <a:moveTo>
                    <a:pt x="8750" y="18288"/>
                  </a:moveTo>
                  <a:lnTo>
                    <a:pt x="8661" y="19202"/>
                  </a:lnTo>
                  <a:lnTo>
                    <a:pt x="10477" y="20104"/>
                  </a:lnTo>
                  <a:lnTo>
                    <a:pt x="11925" y="19507"/>
                  </a:lnTo>
                  <a:lnTo>
                    <a:pt x="12827" y="18402"/>
                  </a:lnTo>
                  <a:lnTo>
                    <a:pt x="9563" y="18402"/>
                  </a:lnTo>
                  <a:lnTo>
                    <a:pt x="8750" y="18288"/>
                  </a:lnTo>
                  <a:close/>
                </a:path>
                <a:path w="14604" h="20320">
                  <a:moveTo>
                    <a:pt x="14341" y="13639"/>
                  </a:moveTo>
                  <a:lnTo>
                    <a:pt x="10845" y="13639"/>
                  </a:lnTo>
                  <a:lnTo>
                    <a:pt x="12217" y="16802"/>
                  </a:lnTo>
                  <a:lnTo>
                    <a:pt x="10159" y="17018"/>
                  </a:lnTo>
                  <a:lnTo>
                    <a:pt x="9563" y="18402"/>
                  </a:lnTo>
                  <a:lnTo>
                    <a:pt x="12827" y="18402"/>
                  </a:lnTo>
                  <a:lnTo>
                    <a:pt x="13169" y="17983"/>
                  </a:lnTo>
                  <a:lnTo>
                    <a:pt x="14341" y="13639"/>
                  </a:lnTo>
                  <a:close/>
                </a:path>
                <a:path w="14604" h="20320">
                  <a:moveTo>
                    <a:pt x="8762" y="13411"/>
                  </a:moveTo>
                  <a:lnTo>
                    <a:pt x="8356" y="13512"/>
                  </a:lnTo>
                  <a:lnTo>
                    <a:pt x="8547" y="14084"/>
                  </a:lnTo>
                  <a:lnTo>
                    <a:pt x="8610" y="14643"/>
                  </a:lnTo>
                  <a:lnTo>
                    <a:pt x="8178" y="15151"/>
                  </a:lnTo>
                  <a:lnTo>
                    <a:pt x="8369" y="15316"/>
                  </a:lnTo>
                  <a:lnTo>
                    <a:pt x="9550" y="15735"/>
                  </a:lnTo>
                  <a:lnTo>
                    <a:pt x="10751" y="13792"/>
                  </a:lnTo>
                  <a:lnTo>
                    <a:pt x="9397" y="13792"/>
                  </a:lnTo>
                  <a:lnTo>
                    <a:pt x="8762" y="13411"/>
                  </a:lnTo>
                  <a:close/>
                </a:path>
                <a:path w="14604" h="20320">
                  <a:moveTo>
                    <a:pt x="6705" y="7061"/>
                  </a:moveTo>
                  <a:lnTo>
                    <a:pt x="5506" y="8915"/>
                  </a:lnTo>
                  <a:lnTo>
                    <a:pt x="5576" y="9436"/>
                  </a:lnTo>
                  <a:lnTo>
                    <a:pt x="5676" y="9893"/>
                  </a:lnTo>
                  <a:lnTo>
                    <a:pt x="7823" y="12141"/>
                  </a:lnTo>
                  <a:lnTo>
                    <a:pt x="8178" y="12217"/>
                  </a:lnTo>
                  <a:lnTo>
                    <a:pt x="8559" y="12242"/>
                  </a:lnTo>
                  <a:lnTo>
                    <a:pt x="9118" y="12547"/>
                  </a:lnTo>
                  <a:lnTo>
                    <a:pt x="9524" y="12903"/>
                  </a:lnTo>
                  <a:lnTo>
                    <a:pt x="9397" y="13792"/>
                  </a:lnTo>
                  <a:lnTo>
                    <a:pt x="10751" y="13792"/>
                  </a:lnTo>
                  <a:lnTo>
                    <a:pt x="10845" y="13639"/>
                  </a:lnTo>
                  <a:lnTo>
                    <a:pt x="14341" y="13639"/>
                  </a:lnTo>
                  <a:lnTo>
                    <a:pt x="14503" y="13055"/>
                  </a:lnTo>
                  <a:lnTo>
                    <a:pt x="11644" y="11607"/>
                  </a:lnTo>
                  <a:lnTo>
                    <a:pt x="10553" y="11607"/>
                  </a:lnTo>
                  <a:lnTo>
                    <a:pt x="10807" y="10807"/>
                  </a:lnTo>
                  <a:lnTo>
                    <a:pt x="12806" y="10807"/>
                  </a:lnTo>
                  <a:lnTo>
                    <a:pt x="12731" y="10299"/>
                  </a:lnTo>
                  <a:lnTo>
                    <a:pt x="8331" y="10299"/>
                  </a:lnTo>
                  <a:lnTo>
                    <a:pt x="7150" y="8915"/>
                  </a:lnTo>
                  <a:lnTo>
                    <a:pt x="6464" y="8191"/>
                  </a:lnTo>
                  <a:lnTo>
                    <a:pt x="6705" y="7061"/>
                  </a:lnTo>
                  <a:close/>
                </a:path>
                <a:path w="14604" h="20320">
                  <a:moveTo>
                    <a:pt x="11518" y="11544"/>
                  </a:moveTo>
                  <a:lnTo>
                    <a:pt x="10553" y="11607"/>
                  </a:lnTo>
                  <a:lnTo>
                    <a:pt x="11644" y="11607"/>
                  </a:lnTo>
                  <a:close/>
                </a:path>
                <a:path w="14604" h="20320">
                  <a:moveTo>
                    <a:pt x="12806" y="10807"/>
                  </a:moveTo>
                  <a:lnTo>
                    <a:pt x="10807" y="10807"/>
                  </a:lnTo>
                  <a:lnTo>
                    <a:pt x="11175" y="11366"/>
                  </a:lnTo>
                  <a:lnTo>
                    <a:pt x="11544" y="11518"/>
                  </a:lnTo>
                  <a:lnTo>
                    <a:pt x="12077" y="11264"/>
                  </a:lnTo>
                  <a:lnTo>
                    <a:pt x="12826" y="10947"/>
                  </a:lnTo>
                  <a:lnTo>
                    <a:pt x="12806" y="10807"/>
                  </a:lnTo>
                  <a:close/>
                </a:path>
                <a:path w="14604" h="20320">
                  <a:moveTo>
                    <a:pt x="10035" y="5702"/>
                  </a:moveTo>
                  <a:lnTo>
                    <a:pt x="6172" y="5702"/>
                  </a:lnTo>
                  <a:lnTo>
                    <a:pt x="8204" y="5791"/>
                  </a:lnTo>
                  <a:lnTo>
                    <a:pt x="9905" y="7848"/>
                  </a:lnTo>
                  <a:lnTo>
                    <a:pt x="8902" y="10083"/>
                  </a:lnTo>
                  <a:lnTo>
                    <a:pt x="8331" y="10299"/>
                  </a:lnTo>
                  <a:lnTo>
                    <a:pt x="12731" y="10299"/>
                  </a:lnTo>
                  <a:lnTo>
                    <a:pt x="12548" y="8915"/>
                  </a:lnTo>
                  <a:lnTo>
                    <a:pt x="12471" y="7937"/>
                  </a:lnTo>
                  <a:lnTo>
                    <a:pt x="10248" y="6464"/>
                  </a:lnTo>
                  <a:lnTo>
                    <a:pt x="10035" y="5702"/>
                  </a:lnTo>
                  <a:close/>
                </a:path>
                <a:path w="14604" h="20320">
                  <a:moveTo>
                    <a:pt x="3709" y="6667"/>
                  </a:moveTo>
                  <a:lnTo>
                    <a:pt x="2946" y="6667"/>
                  </a:lnTo>
                  <a:lnTo>
                    <a:pt x="4152" y="9017"/>
                  </a:lnTo>
                  <a:lnTo>
                    <a:pt x="3709" y="6667"/>
                  </a:lnTo>
                  <a:close/>
                </a:path>
                <a:path w="14604" h="20320">
                  <a:moveTo>
                    <a:pt x="3651" y="6362"/>
                  </a:moveTo>
                  <a:lnTo>
                    <a:pt x="1523" y="6362"/>
                  </a:lnTo>
                  <a:lnTo>
                    <a:pt x="0" y="8039"/>
                  </a:lnTo>
                  <a:lnTo>
                    <a:pt x="1460" y="7454"/>
                  </a:lnTo>
                  <a:lnTo>
                    <a:pt x="2946" y="6667"/>
                  </a:lnTo>
                  <a:lnTo>
                    <a:pt x="3709" y="6667"/>
                  </a:lnTo>
                  <a:lnTo>
                    <a:pt x="3651" y="6362"/>
                  </a:lnTo>
                  <a:close/>
                </a:path>
                <a:path w="14604" h="20320">
                  <a:moveTo>
                    <a:pt x="1514" y="6373"/>
                  </a:moveTo>
                  <a:close/>
                </a:path>
                <a:path w="14604" h="20320">
                  <a:moveTo>
                    <a:pt x="2819" y="0"/>
                  </a:moveTo>
                  <a:lnTo>
                    <a:pt x="927" y="596"/>
                  </a:lnTo>
                  <a:lnTo>
                    <a:pt x="751" y="1104"/>
                  </a:lnTo>
                  <a:lnTo>
                    <a:pt x="734" y="1549"/>
                  </a:lnTo>
                  <a:lnTo>
                    <a:pt x="1193" y="3162"/>
                  </a:lnTo>
                  <a:lnTo>
                    <a:pt x="800" y="3708"/>
                  </a:lnTo>
                  <a:lnTo>
                    <a:pt x="63" y="4064"/>
                  </a:lnTo>
                  <a:lnTo>
                    <a:pt x="126" y="4305"/>
                  </a:lnTo>
                  <a:lnTo>
                    <a:pt x="1514" y="6373"/>
                  </a:lnTo>
                  <a:lnTo>
                    <a:pt x="3651" y="6362"/>
                  </a:lnTo>
                  <a:lnTo>
                    <a:pt x="3555" y="5854"/>
                  </a:lnTo>
                  <a:lnTo>
                    <a:pt x="6172" y="5702"/>
                  </a:lnTo>
                  <a:lnTo>
                    <a:pt x="10035" y="5702"/>
                  </a:lnTo>
                  <a:lnTo>
                    <a:pt x="9918" y="5283"/>
                  </a:lnTo>
                  <a:lnTo>
                    <a:pt x="8572" y="2717"/>
                  </a:lnTo>
                  <a:lnTo>
                    <a:pt x="7010" y="2603"/>
                  </a:lnTo>
                  <a:lnTo>
                    <a:pt x="5753" y="2463"/>
                  </a:lnTo>
                  <a:lnTo>
                    <a:pt x="4622" y="2235"/>
                  </a:lnTo>
                  <a:lnTo>
                    <a:pt x="3530" y="38"/>
                  </a:lnTo>
                  <a:lnTo>
                    <a:pt x="2819" y="0"/>
                  </a:lnTo>
                  <a:close/>
                </a:path>
                <a:path w="14604" h="20320">
                  <a:moveTo>
                    <a:pt x="6413" y="101"/>
                  </a:moveTo>
                  <a:lnTo>
                    <a:pt x="5549" y="1104"/>
                  </a:lnTo>
                  <a:lnTo>
                    <a:pt x="6883" y="1549"/>
                  </a:lnTo>
                  <a:lnTo>
                    <a:pt x="7010" y="2603"/>
                  </a:lnTo>
                  <a:lnTo>
                    <a:pt x="8576" y="2603"/>
                  </a:lnTo>
                  <a:lnTo>
                    <a:pt x="8648" y="495"/>
                  </a:lnTo>
                  <a:lnTo>
                    <a:pt x="6413" y="1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8" name="object 5898"/>
            <p:cNvSpPr/>
            <p:nvPr/>
          </p:nvSpPr>
          <p:spPr>
            <a:xfrm>
              <a:off x="12061848" y="6832629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914" y="8331"/>
                  </a:moveTo>
                  <a:lnTo>
                    <a:pt x="723" y="9829"/>
                  </a:lnTo>
                  <a:lnTo>
                    <a:pt x="0" y="11176"/>
                  </a:lnTo>
                  <a:lnTo>
                    <a:pt x="444" y="11442"/>
                  </a:lnTo>
                  <a:lnTo>
                    <a:pt x="825" y="11531"/>
                  </a:lnTo>
                  <a:lnTo>
                    <a:pt x="1206" y="10477"/>
                  </a:lnTo>
                  <a:lnTo>
                    <a:pt x="2362" y="9829"/>
                  </a:lnTo>
                  <a:lnTo>
                    <a:pt x="5412" y="9829"/>
                  </a:lnTo>
                  <a:lnTo>
                    <a:pt x="5715" y="9359"/>
                  </a:lnTo>
                  <a:lnTo>
                    <a:pt x="7061" y="9207"/>
                  </a:lnTo>
                  <a:lnTo>
                    <a:pt x="7429" y="9029"/>
                  </a:lnTo>
                  <a:lnTo>
                    <a:pt x="3505" y="9029"/>
                  </a:lnTo>
                  <a:lnTo>
                    <a:pt x="2895" y="8851"/>
                  </a:lnTo>
                  <a:lnTo>
                    <a:pt x="914" y="8331"/>
                  </a:lnTo>
                  <a:close/>
                </a:path>
                <a:path w="14604" h="12065">
                  <a:moveTo>
                    <a:pt x="5412" y="9829"/>
                  </a:moveTo>
                  <a:lnTo>
                    <a:pt x="2362" y="9829"/>
                  </a:lnTo>
                  <a:lnTo>
                    <a:pt x="3048" y="10109"/>
                  </a:lnTo>
                  <a:lnTo>
                    <a:pt x="4749" y="10858"/>
                  </a:lnTo>
                  <a:lnTo>
                    <a:pt x="5412" y="9829"/>
                  </a:lnTo>
                  <a:close/>
                </a:path>
                <a:path w="14604" h="12065">
                  <a:moveTo>
                    <a:pt x="4749" y="3644"/>
                  </a:moveTo>
                  <a:lnTo>
                    <a:pt x="4114" y="4178"/>
                  </a:lnTo>
                  <a:lnTo>
                    <a:pt x="3949" y="4991"/>
                  </a:lnTo>
                  <a:lnTo>
                    <a:pt x="3223" y="5181"/>
                  </a:lnTo>
                  <a:lnTo>
                    <a:pt x="3543" y="5511"/>
                  </a:lnTo>
                  <a:lnTo>
                    <a:pt x="4368" y="6134"/>
                  </a:lnTo>
                  <a:lnTo>
                    <a:pt x="5473" y="6311"/>
                  </a:lnTo>
                  <a:lnTo>
                    <a:pt x="4826" y="8483"/>
                  </a:lnTo>
                  <a:lnTo>
                    <a:pt x="3505" y="9029"/>
                  </a:lnTo>
                  <a:lnTo>
                    <a:pt x="7429" y="9029"/>
                  </a:lnTo>
                  <a:lnTo>
                    <a:pt x="7797" y="8851"/>
                  </a:lnTo>
                  <a:lnTo>
                    <a:pt x="8191" y="8305"/>
                  </a:lnTo>
                  <a:lnTo>
                    <a:pt x="7732" y="6692"/>
                  </a:lnTo>
                  <a:lnTo>
                    <a:pt x="7789" y="6134"/>
                  </a:lnTo>
                  <a:lnTo>
                    <a:pt x="7907" y="5791"/>
                  </a:lnTo>
                  <a:lnTo>
                    <a:pt x="5918" y="5791"/>
                  </a:lnTo>
                  <a:lnTo>
                    <a:pt x="4749" y="3644"/>
                  </a:lnTo>
                  <a:close/>
                </a:path>
                <a:path w="14604" h="12065">
                  <a:moveTo>
                    <a:pt x="13372" y="5143"/>
                  </a:moveTo>
                  <a:lnTo>
                    <a:pt x="9817" y="5143"/>
                  </a:lnTo>
                  <a:lnTo>
                    <a:pt x="10528" y="5181"/>
                  </a:lnTo>
                  <a:lnTo>
                    <a:pt x="11620" y="7378"/>
                  </a:lnTo>
                  <a:lnTo>
                    <a:pt x="12750" y="7607"/>
                  </a:lnTo>
                  <a:lnTo>
                    <a:pt x="14008" y="7747"/>
                  </a:lnTo>
                  <a:lnTo>
                    <a:pt x="13881" y="6692"/>
                  </a:lnTo>
                  <a:lnTo>
                    <a:pt x="12547" y="6248"/>
                  </a:lnTo>
                  <a:lnTo>
                    <a:pt x="13411" y="5245"/>
                  </a:lnTo>
                  <a:close/>
                </a:path>
                <a:path w="14604" h="12065">
                  <a:moveTo>
                    <a:pt x="10655" y="0"/>
                  </a:moveTo>
                  <a:lnTo>
                    <a:pt x="10198" y="190"/>
                  </a:lnTo>
                  <a:lnTo>
                    <a:pt x="9271" y="533"/>
                  </a:lnTo>
                  <a:lnTo>
                    <a:pt x="9448" y="1028"/>
                  </a:lnTo>
                  <a:lnTo>
                    <a:pt x="9448" y="1879"/>
                  </a:lnTo>
                  <a:lnTo>
                    <a:pt x="8966" y="2184"/>
                  </a:lnTo>
                  <a:lnTo>
                    <a:pt x="8420" y="2413"/>
                  </a:lnTo>
                  <a:lnTo>
                    <a:pt x="7594" y="3505"/>
                  </a:lnTo>
                  <a:lnTo>
                    <a:pt x="5930" y="4013"/>
                  </a:lnTo>
                  <a:lnTo>
                    <a:pt x="5918" y="5791"/>
                  </a:lnTo>
                  <a:lnTo>
                    <a:pt x="7907" y="5791"/>
                  </a:lnTo>
                  <a:lnTo>
                    <a:pt x="9817" y="5143"/>
                  </a:lnTo>
                  <a:lnTo>
                    <a:pt x="13372" y="5143"/>
                  </a:lnTo>
                  <a:lnTo>
                    <a:pt x="12877" y="3860"/>
                  </a:lnTo>
                  <a:lnTo>
                    <a:pt x="12674" y="3835"/>
                  </a:lnTo>
                  <a:lnTo>
                    <a:pt x="12280" y="3746"/>
                  </a:lnTo>
                  <a:lnTo>
                    <a:pt x="12611" y="3162"/>
                  </a:lnTo>
                  <a:lnTo>
                    <a:pt x="13415" y="3162"/>
                  </a:lnTo>
                  <a:lnTo>
                    <a:pt x="13055" y="2235"/>
                  </a:lnTo>
                  <a:lnTo>
                    <a:pt x="12750" y="2082"/>
                  </a:lnTo>
                  <a:lnTo>
                    <a:pt x="12420" y="1955"/>
                  </a:lnTo>
                  <a:lnTo>
                    <a:pt x="12115" y="1803"/>
                  </a:lnTo>
                  <a:lnTo>
                    <a:pt x="11861" y="1130"/>
                  </a:lnTo>
                  <a:lnTo>
                    <a:pt x="11201" y="1028"/>
                  </a:lnTo>
                  <a:lnTo>
                    <a:pt x="10875" y="533"/>
                  </a:lnTo>
                  <a:lnTo>
                    <a:pt x="10655" y="0"/>
                  </a:lnTo>
                  <a:close/>
                </a:path>
                <a:path w="14604" h="12065">
                  <a:moveTo>
                    <a:pt x="13415" y="3162"/>
                  </a:moveTo>
                  <a:lnTo>
                    <a:pt x="12611" y="3162"/>
                  </a:lnTo>
                  <a:lnTo>
                    <a:pt x="12692" y="3505"/>
                  </a:lnTo>
                  <a:lnTo>
                    <a:pt x="12797" y="3746"/>
                  </a:lnTo>
                  <a:lnTo>
                    <a:pt x="13471" y="3644"/>
                  </a:lnTo>
                  <a:lnTo>
                    <a:pt x="13415" y="3162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899" name="object 5899"/>
            <p:cNvSpPr/>
            <p:nvPr/>
          </p:nvSpPr>
          <p:spPr>
            <a:xfrm>
              <a:off x="12081169" y="685523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92" y="0"/>
                  </a:moveTo>
                  <a:lnTo>
                    <a:pt x="850" y="520"/>
                  </a:lnTo>
                  <a:lnTo>
                    <a:pt x="1181" y="1397"/>
                  </a:lnTo>
                  <a:lnTo>
                    <a:pt x="876" y="2032"/>
                  </a:lnTo>
                  <a:lnTo>
                    <a:pt x="0" y="2425"/>
                  </a:lnTo>
                  <a:lnTo>
                    <a:pt x="304" y="3136"/>
                  </a:lnTo>
                  <a:lnTo>
                    <a:pt x="457" y="3975"/>
                  </a:lnTo>
                  <a:lnTo>
                    <a:pt x="1371" y="4229"/>
                  </a:lnTo>
                  <a:lnTo>
                    <a:pt x="1689" y="3581"/>
                  </a:lnTo>
                  <a:lnTo>
                    <a:pt x="1993" y="2933"/>
                  </a:lnTo>
                  <a:lnTo>
                    <a:pt x="2336" y="2286"/>
                  </a:lnTo>
                  <a:lnTo>
                    <a:pt x="2374" y="1244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D629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0" name="object 5900"/>
            <p:cNvSpPr/>
            <p:nvPr/>
          </p:nvSpPr>
          <p:spPr>
            <a:xfrm>
              <a:off x="12085886" y="68593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96" y="0"/>
                  </a:moveTo>
                  <a:lnTo>
                    <a:pt x="0" y="457"/>
                  </a:lnTo>
                  <a:lnTo>
                    <a:pt x="114" y="673"/>
                  </a:lnTo>
                  <a:lnTo>
                    <a:pt x="215" y="901"/>
                  </a:lnTo>
                  <a:lnTo>
                    <a:pt x="330" y="1117"/>
                  </a:lnTo>
                  <a:lnTo>
                    <a:pt x="939" y="1422"/>
                  </a:lnTo>
                  <a:lnTo>
                    <a:pt x="1549" y="1701"/>
                  </a:lnTo>
                  <a:lnTo>
                    <a:pt x="2171" y="2006"/>
                  </a:lnTo>
                  <a:lnTo>
                    <a:pt x="1816" y="965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DA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1" name="object 5901"/>
            <p:cNvSpPr/>
            <p:nvPr/>
          </p:nvSpPr>
          <p:spPr>
            <a:xfrm>
              <a:off x="12074719" y="68362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3"/>
                  </a:lnTo>
                  <a:lnTo>
                    <a:pt x="101" y="495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31" y="634"/>
                  </a:lnTo>
                  <a:lnTo>
                    <a:pt x="584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2" name="object 5902"/>
            <p:cNvSpPr/>
            <p:nvPr/>
          </p:nvSpPr>
          <p:spPr>
            <a:xfrm>
              <a:off x="12070416" y="683098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346" y="0"/>
                  </a:moveTo>
                  <a:lnTo>
                    <a:pt x="431" y="596"/>
                  </a:lnTo>
                  <a:lnTo>
                    <a:pt x="0" y="863"/>
                  </a:lnTo>
                  <a:lnTo>
                    <a:pt x="546" y="1638"/>
                  </a:lnTo>
                  <a:lnTo>
                    <a:pt x="698" y="2159"/>
                  </a:lnTo>
                  <a:lnTo>
                    <a:pt x="1168" y="2006"/>
                  </a:lnTo>
                  <a:lnTo>
                    <a:pt x="1625" y="1841"/>
                  </a:lnTo>
                  <a:lnTo>
                    <a:pt x="2082" y="1651"/>
                  </a:lnTo>
                  <a:lnTo>
                    <a:pt x="2425" y="1511"/>
                  </a:lnTo>
                  <a:lnTo>
                    <a:pt x="2768" y="1397"/>
                  </a:lnTo>
                  <a:lnTo>
                    <a:pt x="2070" y="8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3" name="object 5903"/>
            <p:cNvSpPr/>
            <p:nvPr/>
          </p:nvSpPr>
          <p:spPr>
            <a:xfrm>
              <a:off x="12069739" y="68273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54" y="685"/>
                  </a:lnTo>
                  <a:lnTo>
                    <a:pt x="508" y="1358"/>
                  </a:lnTo>
                  <a:lnTo>
                    <a:pt x="787" y="2044"/>
                  </a:lnTo>
                  <a:lnTo>
                    <a:pt x="1219" y="1866"/>
                  </a:lnTo>
                  <a:lnTo>
                    <a:pt x="1447" y="1790"/>
                  </a:lnTo>
                  <a:lnTo>
                    <a:pt x="1143" y="1054"/>
                  </a:lnTo>
                  <a:lnTo>
                    <a:pt x="99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4" name="object 5904"/>
            <p:cNvSpPr/>
            <p:nvPr/>
          </p:nvSpPr>
          <p:spPr>
            <a:xfrm>
              <a:off x="12072499" y="68323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85" y="0"/>
                  </a:moveTo>
                  <a:lnTo>
                    <a:pt x="342" y="114"/>
                  </a:lnTo>
                  <a:lnTo>
                    <a:pt x="0" y="254"/>
                  </a:lnTo>
                  <a:lnTo>
                    <a:pt x="241" y="812"/>
                  </a:lnTo>
                  <a:lnTo>
                    <a:pt x="546" y="1270"/>
                  </a:lnTo>
                  <a:lnTo>
                    <a:pt x="1206" y="1358"/>
                  </a:lnTo>
                  <a:lnTo>
                    <a:pt x="1041" y="901"/>
                  </a:lnTo>
                  <a:lnTo>
                    <a:pt x="863" y="45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5" name="object 5905"/>
            <p:cNvSpPr/>
            <p:nvPr/>
          </p:nvSpPr>
          <p:spPr>
            <a:xfrm>
              <a:off x="12069484" y="682945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15" y="3276"/>
                  </a:moveTo>
                  <a:lnTo>
                    <a:pt x="50" y="3200"/>
                  </a:lnTo>
                  <a:lnTo>
                    <a:pt x="0" y="3543"/>
                  </a:lnTo>
                  <a:lnTo>
                    <a:pt x="215" y="3276"/>
                  </a:lnTo>
                  <a:close/>
                </a:path>
                <a:path w="5715" h="5715">
                  <a:moveTo>
                    <a:pt x="1028" y="0"/>
                  </a:moveTo>
                  <a:lnTo>
                    <a:pt x="736" y="254"/>
                  </a:lnTo>
                  <a:lnTo>
                    <a:pt x="965" y="342"/>
                  </a:lnTo>
                  <a:lnTo>
                    <a:pt x="1028" y="0"/>
                  </a:lnTo>
                  <a:close/>
                </a:path>
                <a:path w="5715" h="5715">
                  <a:moveTo>
                    <a:pt x="1879" y="4394"/>
                  </a:moveTo>
                  <a:lnTo>
                    <a:pt x="1435" y="4584"/>
                  </a:lnTo>
                  <a:lnTo>
                    <a:pt x="977" y="4749"/>
                  </a:lnTo>
                  <a:lnTo>
                    <a:pt x="520" y="4902"/>
                  </a:lnTo>
                  <a:lnTo>
                    <a:pt x="596" y="5156"/>
                  </a:lnTo>
                  <a:lnTo>
                    <a:pt x="698" y="5384"/>
                  </a:lnTo>
                  <a:lnTo>
                    <a:pt x="787" y="5600"/>
                  </a:lnTo>
                  <a:lnTo>
                    <a:pt x="1333" y="5384"/>
                  </a:lnTo>
                  <a:lnTo>
                    <a:pt x="1790" y="5054"/>
                  </a:lnTo>
                  <a:lnTo>
                    <a:pt x="1879" y="4394"/>
                  </a:lnTo>
                  <a:close/>
                </a:path>
                <a:path w="5715" h="5715">
                  <a:moveTo>
                    <a:pt x="5156" y="4724"/>
                  </a:moveTo>
                  <a:lnTo>
                    <a:pt x="4838" y="4597"/>
                  </a:lnTo>
                  <a:lnTo>
                    <a:pt x="4533" y="4445"/>
                  </a:lnTo>
                  <a:lnTo>
                    <a:pt x="4216" y="4305"/>
                  </a:lnTo>
                  <a:lnTo>
                    <a:pt x="4470" y="4991"/>
                  </a:lnTo>
                  <a:lnTo>
                    <a:pt x="4711" y="4902"/>
                  </a:lnTo>
                  <a:lnTo>
                    <a:pt x="4927" y="4826"/>
                  </a:lnTo>
                  <a:lnTo>
                    <a:pt x="5156" y="4724"/>
                  </a:lnTo>
                  <a:close/>
                </a:path>
              </a:pathLst>
            </a:custGeom>
            <a:solidFill>
              <a:srgbClr val="EE2C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6" name="object 5906"/>
            <p:cNvSpPr/>
            <p:nvPr/>
          </p:nvSpPr>
          <p:spPr>
            <a:xfrm>
              <a:off x="12069242" y="6826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203"/>
                  </a:lnTo>
                  <a:lnTo>
                    <a:pt x="0" y="558"/>
                  </a:lnTo>
                  <a:lnTo>
                    <a:pt x="177" y="698"/>
                  </a:lnTo>
                  <a:lnTo>
                    <a:pt x="482" y="698"/>
                  </a:lnTo>
                  <a:lnTo>
                    <a:pt x="406" y="457"/>
                  </a:lnTo>
                  <a:lnTo>
                    <a:pt x="304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2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7" name="object 5907"/>
            <p:cNvSpPr/>
            <p:nvPr/>
          </p:nvSpPr>
          <p:spPr>
            <a:xfrm>
              <a:off x="12039816" y="6824621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90" h="13970">
                  <a:moveTo>
                    <a:pt x="5691" y="10909"/>
                  </a:moveTo>
                  <a:lnTo>
                    <a:pt x="3670" y="10909"/>
                  </a:lnTo>
                  <a:lnTo>
                    <a:pt x="3352" y="13601"/>
                  </a:lnTo>
                  <a:lnTo>
                    <a:pt x="4686" y="13766"/>
                  </a:lnTo>
                  <a:lnTo>
                    <a:pt x="6032" y="12204"/>
                  </a:lnTo>
                  <a:lnTo>
                    <a:pt x="7457" y="12204"/>
                  </a:lnTo>
                  <a:lnTo>
                    <a:pt x="5691" y="10909"/>
                  </a:lnTo>
                  <a:close/>
                </a:path>
                <a:path w="8890" h="13970">
                  <a:moveTo>
                    <a:pt x="7457" y="12204"/>
                  </a:moveTo>
                  <a:lnTo>
                    <a:pt x="6032" y="12204"/>
                  </a:lnTo>
                  <a:lnTo>
                    <a:pt x="7315" y="13690"/>
                  </a:lnTo>
                  <a:lnTo>
                    <a:pt x="8686" y="13144"/>
                  </a:lnTo>
                  <a:lnTo>
                    <a:pt x="7457" y="12204"/>
                  </a:lnTo>
                  <a:close/>
                </a:path>
                <a:path w="8890" h="13970">
                  <a:moveTo>
                    <a:pt x="6032" y="0"/>
                  </a:moveTo>
                  <a:lnTo>
                    <a:pt x="4978" y="1206"/>
                  </a:lnTo>
                  <a:lnTo>
                    <a:pt x="4292" y="3302"/>
                  </a:lnTo>
                  <a:lnTo>
                    <a:pt x="2654" y="4089"/>
                  </a:lnTo>
                  <a:lnTo>
                    <a:pt x="673" y="4406"/>
                  </a:lnTo>
                  <a:lnTo>
                    <a:pt x="723" y="5956"/>
                  </a:lnTo>
                  <a:lnTo>
                    <a:pt x="2324" y="7442"/>
                  </a:lnTo>
                  <a:lnTo>
                    <a:pt x="838" y="9042"/>
                  </a:lnTo>
                  <a:lnTo>
                    <a:pt x="723" y="9359"/>
                  </a:lnTo>
                  <a:lnTo>
                    <a:pt x="0" y="10947"/>
                  </a:lnTo>
                  <a:lnTo>
                    <a:pt x="1536" y="11303"/>
                  </a:lnTo>
                  <a:lnTo>
                    <a:pt x="3670" y="10909"/>
                  </a:lnTo>
                  <a:lnTo>
                    <a:pt x="5691" y="10909"/>
                  </a:lnTo>
                  <a:lnTo>
                    <a:pt x="5448" y="10731"/>
                  </a:lnTo>
                  <a:lnTo>
                    <a:pt x="7391" y="9715"/>
                  </a:lnTo>
                  <a:lnTo>
                    <a:pt x="8280" y="9283"/>
                  </a:lnTo>
                  <a:lnTo>
                    <a:pt x="8521" y="8597"/>
                  </a:lnTo>
                  <a:lnTo>
                    <a:pt x="7200" y="5054"/>
                  </a:lnTo>
                  <a:lnTo>
                    <a:pt x="6591" y="3543"/>
                  </a:lnTo>
                  <a:lnTo>
                    <a:pt x="5816" y="2057"/>
                  </a:lnTo>
                  <a:lnTo>
                    <a:pt x="6997" y="4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8" name="object 5908"/>
            <p:cNvSpPr/>
            <p:nvPr/>
          </p:nvSpPr>
          <p:spPr>
            <a:xfrm>
              <a:off x="12034393" y="682584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7747" y="6223"/>
                  </a:moveTo>
                  <a:lnTo>
                    <a:pt x="6146" y="4737"/>
                  </a:lnTo>
                  <a:lnTo>
                    <a:pt x="6083" y="3187"/>
                  </a:lnTo>
                  <a:lnTo>
                    <a:pt x="3517" y="4038"/>
                  </a:lnTo>
                  <a:lnTo>
                    <a:pt x="825" y="4737"/>
                  </a:lnTo>
                  <a:lnTo>
                    <a:pt x="0" y="7835"/>
                  </a:lnTo>
                  <a:lnTo>
                    <a:pt x="1790" y="9537"/>
                  </a:lnTo>
                  <a:lnTo>
                    <a:pt x="3619" y="10083"/>
                  </a:lnTo>
                  <a:lnTo>
                    <a:pt x="5600" y="8102"/>
                  </a:lnTo>
                  <a:lnTo>
                    <a:pt x="5740" y="7937"/>
                  </a:lnTo>
                  <a:lnTo>
                    <a:pt x="6032" y="7924"/>
                  </a:lnTo>
                  <a:lnTo>
                    <a:pt x="6273" y="7823"/>
                  </a:lnTo>
                  <a:lnTo>
                    <a:pt x="7747" y="6223"/>
                  </a:lnTo>
                  <a:close/>
                </a:path>
                <a:path w="10795" h="10159">
                  <a:moveTo>
                    <a:pt x="10388" y="0"/>
                  </a:moveTo>
                  <a:lnTo>
                    <a:pt x="8788" y="850"/>
                  </a:lnTo>
                  <a:lnTo>
                    <a:pt x="6654" y="990"/>
                  </a:lnTo>
                  <a:lnTo>
                    <a:pt x="6083" y="3187"/>
                  </a:lnTo>
                  <a:lnTo>
                    <a:pt x="8077" y="2882"/>
                  </a:lnTo>
                  <a:lnTo>
                    <a:pt x="9728" y="2095"/>
                  </a:lnTo>
                  <a:lnTo>
                    <a:pt x="10388" y="0"/>
                  </a:lnTo>
                  <a:close/>
                </a:path>
              </a:pathLst>
            </a:custGeom>
            <a:solidFill>
              <a:srgbClr val="EE32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09" name="object 5909"/>
            <p:cNvSpPr/>
            <p:nvPr/>
          </p:nvSpPr>
          <p:spPr>
            <a:xfrm>
              <a:off x="12010886" y="6846351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20">
                  <a:moveTo>
                    <a:pt x="7507" y="15735"/>
                  </a:moveTo>
                  <a:lnTo>
                    <a:pt x="4889" y="15735"/>
                  </a:lnTo>
                  <a:lnTo>
                    <a:pt x="4279" y="18186"/>
                  </a:lnTo>
                  <a:lnTo>
                    <a:pt x="5956" y="19913"/>
                  </a:lnTo>
                  <a:lnTo>
                    <a:pt x="6553" y="19215"/>
                  </a:lnTo>
                  <a:lnTo>
                    <a:pt x="9130" y="19215"/>
                  </a:lnTo>
                  <a:lnTo>
                    <a:pt x="7056" y="17589"/>
                  </a:lnTo>
                  <a:lnTo>
                    <a:pt x="7089" y="17094"/>
                  </a:lnTo>
                  <a:lnTo>
                    <a:pt x="7507" y="15735"/>
                  </a:lnTo>
                  <a:close/>
                </a:path>
                <a:path w="22225" h="20320">
                  <a:moveTo>
                    <a:pt x="9130" y="19215"/>
                  </a:moveTo>
                  <a:lnTo>
                    <a:pt x="6553" y="19215"/>
                  </a:lnTo>
                  <a:lnTo>
                    <a:pt x="9486" y="19494"/>
                  </a:lnTo>
                  <a:lnTo>
                    <a:pt x="9130" y="19215"/>
                  </a:lnTo>
                  <a:close/>
                </a:path>
                <a:path w="22225" h="20320">
                  <a:moveTo>
                    <a:pt x="4533" y="7874"/>
                  </a:moveTo>
                  <a:lnTo>
                    <a:pt x="3162" y="8420"/>
                  </a:lnTo>
                  <a:lnTo>
                    <a:pt x="3077" y="9525"/>
                  </a:lnTo>
                  <a:lnTo>
                    <a:pt x="2952" y="10782"/>
                  </a:lnTo>
                  <a:lnTo>
                    <a:pt x="1752" y="12674"/>
                  </a:lnTo>
                  <a:lnTo>
                    <a:pt x="850" y="14732"/>
                  </a:lnTo>
                  <a:lnTo>
                    <a:pt x="751" y="15748"/>
                  </a:lnTo>
                  <a:lnTo>
                    <a:pt x="558" y="16141"/>
                  </a:lnTo>
                  <a:lnTo>
                    <a:pt x="0" y="16675"/>
                  </a:lnTo>
                  <a:lnTo>
                    <a:pt x="533" y="18021"/>
                  </a:lnTo>
                  <a:lnTo>
                    <a:pt x="838" y="18580"/>
                  </a:lnTo>
                  <a:lnTo>
                    <a:pt x="1206" y="19177"/>
                  </a:lnTo>
                  <a:lnTo>
                    <a:pt x="2539" y="17233"/>
                  </a:lnTo>
                  <a:lnTo>
                    <a:pt x="3606" y="16598"/>
                  </a:lnTo>
                  <a:lnTo>
                    <a:pt x="4889" y="15735"/>
                  </a:lnTo>
                  <a:lnTo>
                    <a:pt x="7507" y="15735"/>
                  </a:lnTo>
                  <a:lnTo>
                    <a:pt x="7759" y="13893"/>
                  </a:lnTo>
                  <a:lnTo>
                    <a:pt x="7943" y="13741"/>
                  </a:lnTo>
                  <a:lnTo>
                    <a:pt x="6705" y="13741"/>
                  </a:lnTo>
                  <a:lnTo>
                    <a:pt x="4586" y="12369"/>
                  </a:lnTo>
                  <a:lnTo>
                    <a:pt x="4545" y="12192"/>
                  </a:lnTo>
                  <a:lnTo>
                    <a:pt x="5176" y="10020"/>
                  </a:lnTo>
                  <a:lnTo>
                    <a:pt x="5123" y="9525"/>
                  </a:lnTo>
                  <a:lnTo>
                    <a:pt x="4533" y="7874"/>
                  </a:lnTo>
                  <a:close/>
                </a:path>
                <a:path w="22225" h="20320">
                  <a:moveTo>
                    <a:pt x="12097" y="17437"/>
                  </a:moveTo>
                  <a:lnTo>
                    <a:pt x="10490" y="17437"/>
                  </a:lnTo>
                  <a:lnTo>
                    <a:pt x="11366" y="17691"/>
                  </a:lnTo>
                  <a:lnTo>
                    <a:pt x="12141" y="17538"/>
                  </a:lnTo>
                  <a:close/>
                </a:path>
                <a:path w="22225" h="20320">
                  <a:moveTo>
                    <a:pt x="14480" y="12369"/>
                  </a:moveTo>
                  <a:lnTo>
                    <a:pt x="9601" y="12369"/>
                  </a:lnTo>
                  <a:lnTo>
                    <a:pt x="9804" y="17589"/>
                  </a:lnTo>
                  <a:lnTo>
                    <a:pt x="10045" y="17576"/>
                  </a:lnTo>
                  <a:lnTo>
                    <a:pt x="10490" y="17437"/>
                  </a:lnTo>
                  <a:lnTo>
                    <a:pt x="12097" y="17437"/>
                  </a:lnTo>
                  <a:lnTo>
                    <a:pt x="11607" y="16192"/>
                  </a:lnTo>
                  <a:lnTo>
                    <a:pt x="10540" y="15138"/>
                  </a:lnTo>
                  <a:lnTo>
                    <a:pt x="12458" y="14300"/>
                  </a:lnTo>
                  <a:lnTo>
                    <a:pt x="14480" y="12369"/>
                  </a:lnTo>
                  <a:close/>
                </a:path>
                <a:path w="22225" h="20320">
                  <a:moveTo>
                    <a:pt x="8902" y="8699"/>
                  </a:moveTo>
                  <a:lnTo>
                    <a:pt x="6629" y="9588"/>
                  </a:lnTo>
                  <a:lnTo>
                    <a:pt x="7200" y="10464"/>
                  </a:lnTo>
                  <a:lnTo>
                    <a:pt x="7313" y="10782"/>
                  </a:lnTo>
                  <a:lnTo>
                    <a:pt x="7125" y="11480"/>
                  </a:lnTo>
                  <a:lnTo>
                    <a:pt x="7031" y="12319"/>
                  </a:lnTo>
                  <a:lnTo>
                    <a:pt x="7645" y="13119"/>
                  </a:lnTo>
                  <a:lnTo>
                    <a:pt x="6705" y="13741"/>
                  </a:lnTo>
                  <a:lnTo>
                    <a:pt x="7943" y="13741"/>
                  </a:lnTo>
                  <a:lnTo>
                    <a:pt x="9601" y="12369"/>
                  </a:lnTo>
                  <a:lnTo>
                    <a:pt x="14480" y="12369"/>
                  </a:lnTo>
                  <a:lnTo>
                    <a:pt x="15443" y="11480"/>
                  </a:lnTo>
                  <a:lnTo>
                    <a:pt x="17449" y="10782"/>
                  </a:lnTo>
                  <a:lnTo>
                    <a:pt x="17421" y="10566"/>
                  </a:lnTo>
                  <a:lnTo>
                    <a:pt x="9702" y="10566"/>
                  </a:lnTo>
                  <a:lnTo>
                    <a:pt x="8759" y="10401"/>
                  </a:lnTo>
                  <a:lnTo>
                    <a:pt x="8902" y="8699"/>
                  </a:lnTo>
                  <a:close/>
                </a:path>
                <a:path w="22225" h="20320">
                  <a:moveTo>
                    <a:pt x="15049" y="7175"/>
                  </a:moveTo>
                  <a:lnTo>
                    <a:pt x="9791" y="7175"/>
                  </a:lnTo>
                  <a:lnTo>
                    <a:pt x="9710" y="7924"/>
                  </a:lnTo>
                  <a:lnTo>
                    <a:pt x="9585" y="9588"/>
                  </a:lnTo>
                  <a:lnTo>
                    <a:pt x="10198" y="10401"/>
                  </a:lnTo>
                  <a:lnTo>
                    <a:pt x="9905" y="10464"/>
                  </a:lnTo>
                  <a:lnTo>
                    <a:pt x="9702" y="10566"/>
                  </a:lnTo>
                  <a:lnTo>
                    <a:pt x="17421" y="10566"/>
                  </a:lnTo>
                  <a:lnTo>
                    <a:pt x="17348" y="10020"/>
                  </a:lnTo>
                  <a:lnTo>
                    <a:pt x="16751" y="8915"/>
                  </a:lnTo>
                  <a:lnTo>
                    <a:pt x="19494" y="8915"/>
                  </a:lnTo>
                  <a:lnTo>
                    <a:pt x="19456" y="7988"/>
                  </a:lnTo>
                  <a:lnTo>
                    <a:pt x="15430" y="7988"/>
                  </a:lnTo>
                  <a:lnTo>
                    <a:pt x="15252" y="7924"/>
                  </a:lnTo>
                  <a:lnTo>
                    <a:pt x="15481" y="7670"/>
                  </a:lnTo>
                  <a:lnTo>
                    <a:pt x="15049" y="7175"/>
                  </a:lnTo>
                  <a:close/>
                </a:path>
                <a:path w="22225" h="20320">
                  <a:moveTo>
                    <a:pt x="8999" y="7620"/>
                  </a:moveTo>
                  <a:lnTo>
                    <a:pt x="5803" y="7620"/>
                  </a:lnTo>
                  <a:lnTo>
                    <a:pt x="6781" y="8864"/>
                  </a:lnTo>
                  <a:lnTo>
                    <a:pt x="8999" y="7620"/>
                  </a:lnTo>
                  <a:close/>
                </a:path>
                <a:path w="22225" h="20320">
                  <a:moveTo>
                    <a:pt x="21569" y="5918"/>
                  </a:moveTo>
                  <a:lnTo>
                    <a:pt x="15582" y="5918"/>
                  </a:lnTo>
                  <a:lnTo>
                    <a:pt x="15664" y="7175"/>
                  </a:lnTo>
                  <a:lnTo>
                    <a:pt x="15582" y="7327"/>
                  </a:lnTo>
                  <a:lnTo>
                    <a:pt x="15496" y="7620"/>
                  </a:lnTo>
                  <a:lnTo>
                    <a:pt x="15430" y="7988"/>
                  </a:lnTo>
                  <a:lnTo>
                    <a:pt x="19456" y="7988"/>
                  </a:lnTo>
                  <a:lnTo>
                    <a:pt x="19430" y="7378"/>
                  </a:lnTo>
                  <a:lnTo>
                    <a:pt x="21539" y="6934"/>
                  </a:lnTo>
                  <a:lnTo>
                    <a:pt x="21709" y="6324"/>
                  </a:lnTo>
                  <a:lnTo>
                    <a:pt x="21657" y="5981"/>
                  </a:lnTo>
                  <a:close/>
                </a:path>
                <a:path w="22225" h="20320">
                  <a:moveTo>
                    <a:pt x="6908" y="3098"/>
                  </a:moveTo>
                  <a:lnTo>
                    <a:pt x="6400" y="5143"/>
                  </a:lnTo>
                  <a:lnTo>
                    <a:pt x="4734" y="6070"/>
                  </a:lnTo>
                  <a:lnTo>
                    <a:pt x="4651" y="6692"/>
                  </a:lnTo>
                  <a:lnTo>
                    <a:pt x="4533" y="7874"/>
                  </a:lnTo>
                  <a:lnTo>
                    <a:pt x="5803" y="7620"/>
                  </a:lnTo>
                  <a:lnTo>
                    <a:pt x="8999" y="7620"/>
                  </a:lnTo>
                  <a:lnTo>
                    <a:pt x="9791" y="7175"/>
                  </a:lnTo>
                  <a:lnTo>
                    <a:pt x="15049" y="7175"/>
                  </a:lnTo>
                  <a:lnTo>
                    <a:pt x="14917" y="7023"/>
                  </a:lnTo>
                  <a:lnTo>
                    <a:pt x="12153" y="7023"/>
                  </a:lnTo>
                  <a:lnTo>
                    <a:pt x="11684" y="6692"/>
                  </a:lnTo>
                  <a:lnTo>
                    <a:pt x="7035" y="6692"/>
                  </a:lnTo>
                  <a:lnTo>
                    <a:pt x="7886" y="4330"/>
                  </a:lnTo>
                  <a:lnTo>
                    <a:pt x="6908" y="3098"/>
                  </a:lnTo>
                  <a:close/>
                </a:path>
                <a:path w="22225" h="20320">
                  <a:moveTo>
                    <a:pt x="14967" y="6883"/>
                  </a:moveTo>
                  <a:lnTo>
                    <a:pt x="14795" y="6883"/>
                  </a:lnTo>
                  <a:lnTo>
                    <a:pt x="15481" y="7670"/>
                  </a:lnTo>
                  <a:lnTo>
                    <a:pt x="14967" y="6883"/>
                  </a:lnTo>
                  <a:close/>
                </a:path>
                <a:path w="22225" h="20320">
                  <a:moveTo>
                    <a:pt x="14947" y="0"/>
                  </a:moveTo>
                  <a:lnTo>
                    <a:pt x="14236" y="825"/>
                  </a:lnTo>
                  <a:lnTo>
                    <a:pt x="14757" y="2451"/>
                  </a:lnTo>
                  <a:lnTo>
                    <a:pt x="12052" y="2641"/>
                  </a:lnTo>
                  <a:lnTo>
                    <a:pt x="11506" y="3771"/>
                  </a:lnTo>
                  <a:lnTo>
                    <a:pt x="12153" y="7023"/>
                  </a:lnTo>
                  <a:lnTo>
                    <a:pt x="14917" y="7023"/>
                  </a:lnTo>
                  <a:lnTo>
                    <a:pt x="14795" y="6883"/>
                  </a:lnTo>
                  <a:lnTo>
                    <a:pt x="14967" y="6883"/>
                  </a:lnTo>
                  <a:lnTo>
                    <a:pt x="14843" y="6692"/>
                  </a:lnTo>
                  <a:lnTo>
                    <a:pt x="14757" y="6070"/>
                  </a:lnTo>
                  <a:lnTo>
                    <a:pt x="15151" y="5981"/>
                  </a:lnTo>
                  <a:lnTo>
                    <a:pt x="15582" y="5918"/>
                  </a:lnTo>
                  <a:lnTo>
                    <a:pt x="21569" y="5918"/>
                  </a:lnTo>
                  <a:lnTo>
                    <a:pt x="20454" y="5130"/>
                  </a:lnTo>
                  <a:lnTo>
                    <a:pt x="18059" y="5130"/>
                  </a:lnTo>
                  <a:lnTo>
                    <a:pt x="16294" y="4965"/>
                  </a:lnTo>
                  <a:lnTo>
                    <a:pt x="15836" y="4445"/>
                  </a:lnTo>
                  <a:lnTo>
                    <a:pt x="17094" y="1574"/>
                  </a:lnTo>
                  <a:lnTo>
                    <a:pt x="16929" y="1092"/>
                  </a:lnTo>
                  <a:lnTo>
                    <a:pt x="16814" y="850"/>
                  </a:lnTo>
                  <a:lnTo>
                    <a:pt x="16065" y="850"/>
                  </a:lnTo>
                  <a:lnTo>
                    <a:pt x="15443" y="571"/>
                  </a:lnTo>
                  <a:lnTo>
                    <a:pt x="14947" y="0"/>
                  </a:lnTo>
                  <a:close/>
                </a:path>
                <a:path w="22225" h="20320">
                  <a:moveTo>
                    <a:pt x="10185" y="5638"/>
                  </a:moveTo>
                  <a:lnTo>
                    <a:pt x="9347" y="6032"/>
                  </a:lnTo>
                  <a:lnTo>
                    <a:pt x="7035" y="6692"/>
                  </a:lnTo>
                  <a:lnTo>
                    <a:pt x="11684" y="6692"/>
                  </a:lnTo>
                  <a:lnTo>
                    <a:pt x="10185" y="5638"/>
                  </a:lnTo>
                  <a:close/>
                </a:path>
                <a:path w="22225" h="20320">
                  <a:moveTo>
                    <a:pt x="20040" y="368"/>
                  </a:moveTo>
                  <a:lnTo>
                    <a:pt x="18465" y="1028"/>
                  </a:lnTo>
                  <a:lnTo>
                    <a:pt x="18033" y="1981"/>
                  </a:lnTo>
                  <a:lnTo>
                    <a:pt x="17348" y="2235"/>
                  </a:lnTo>
                  <a:lnTo>
                    <a:pt x="17647" y="2641"/>
                  </a:lnTo>
                  <a:lnTo>
                    <a:pt x="17771" y="2768"/>
                  </a:lnTo>
                  <a:lnTo>
                    <a:pt x="18262" y="3136"/>
                  </a:lnTo>
                  <a:lnTo>
                    <a:pt x="18475" y="4445"/>
                  </a:lnTo>
                  <a:lnTo>
                    <a:pt x="18059" y="5130"/>
                  </a:lnTo>
                  <a:lnTo>
                    <a:pt x="20454" y="5130"/>
                  </a:lnTo>
                  <a:lnTo>
                    <a:pt x="20441" y="4965"/>
                  </a:lnTo>
                  <a:lnTo>
                    <a:pt x="20802" y="3949"/>
                  </a:lnTo>
                  <a:lnTo>
                    <a:pt x="20878" y="3251"/>
                  </a:lnTo>
                  <a:lnTo>
                    <a:pt x="20586" y="3251"/>
                  </a:lnTo>
                  <a:lnTo>
                    <a:pt x="20426" y="3136"/>
                  </a:lnTo>
                  <a:lnTo>
                    <a:pt x="20548" y="2679"/>
                  </a:lnTo>
                  <a:lnTo>
                    <a:pt x="19761" y="2247"/>
                  </a:lnTo>
                  <a:lnTo>
                    <a:pt x="20040" y="368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0" name="object 5910"/>
            <p:cNvSpPr/>
            <p:nvPr/>
          </p:nvSpPr>
          <p:spPr>
            <a:xfrm>
              <a:off x="12018810" y="6843712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3644" y="0"/>
                  </a:moveTo>
                  <a:lnTo>
                    <a:pt x="3429" y="88"/>
                  </a:lnTo>
                  <a:lnTo>
                    <a:pt x="3213" y="165"/>
                  </a:lnTo>
                  <a:lnTo>
                    <a:pt x="2997" y="266"/>
                  </a:lnTo>
                  <a:lnTo>
                    <a:pt x="3060" y="495"/>
                  </a:lnTo>
                  <a:lnTo>
                    <a:pt x="3149" y="711"/>
                  </a:lnTo>
                  <a:lnTo>
                    <a:pt x="3238" y="939"/>
                  </a:lnTo>
                  <a:lnTo>
                    <a:pt x="3352" y="609"/>
                  </a:lnTo>
                  <a:lnTo>
                    <a:pt x="3505" y="317"/>
                  </a:lnTo>
                  <a:lnTo>
                    <a:pt x="3644" y="0"/>
                  </a:lnTo>
                  <a:close/>
                </a:path>
                <a:path w="7620" h="10159">
                  <a:moveTo>
                    <a:pt x="7010" y="2641"/>
                  </a:moveTo>
                  <a:lnTo>
                    <a:pt x="6261" y="1943"/>
                  </a:lnTo>
                  <a:lnTo>
                    <a:pt x="5168" y="2781"/>
                  </a:lnTo>
                  <a:lnTo>
                    <a:pt x="4419" y="2057"/>
                  </a:lnTo>
                  <a:lnTo>
                    <a:pt x="3721" y="2298"/>
                  </a:lnTo>
                  <a:lnTo>
                    <a:pt x="2006" y="3594"/>
                  </a:lnTo>
                  <a:lnTo>
                    <a:pt x="0" y="4724"/>
                  </a:lnTo>
                  <a:lnTo>
                    <a:pt x="2019" y="7581"/>
                  </a:lnTo>
                  <a:lnTo>
                    <a:pt x="1574" y="8229"/>
                  </a:lnTo>
                  <a:lnTo>
                    <a:pt x="1409" y="8674"/>
                  </a:lnTo>
                  <a:lnTo>
                    <a:pt x="2247" y="8280"/>
                  </a:lnTo>
                  <a:lnTo>
                    <a:pt x="4216" y="9652"/>
                  </a:lnTo>
                  <a:lnTo>
                    <a:pt x="3568" y="6426"/>
                  </a:lnTo>
                  <a:lnTo>
                    <a:pt x="4114" y="5283"/>
                  </a:lnTo>
                  <a:lnTo>
                    <a:pt x="5054" y="5207"/>
                  </a:lnTo>
                  <a:lnTo>
                    <a:pt x="6819" y="5105"/>
                  </a:lnTo>
                  <a:lnTo>
                    <a:pt x="6299" y="3454"/>
                  </a:lnTo>
                  <a:lnTo>
                    <a:pt x="7010" y="2641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1" name="object 5911"/>
            <p:cNvSpPr/>
            <p:nvPr/>
          </p:nvSpPr>
          <p:spPr>
            <a:xfrm>
              <a:off x="12007251" y="686081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7837" y="9715"/>
                  </a:moveTo>
                  <a:lnTo>
                    <a:pt x="5271" y="9715"/>
                  </a:lnTo>
                  <a:lnTo>
                    <a:pt x="6452" y="11188"/>
                  </a:lnTo>
                  <a:lnTo>
                    <a:pt x="7976" y="11557"/>
                  </a:lnTo>
                  <a:lnTo>
                    <a:pt x="7814" y="10109"/>
                  </a:lnTo>
                  <a:lnTo>
                    <a:pt x="7837" y="9715"/>
                  </a:lnTo>
                  <a:close/>
                </a:path>
                <a:path w="10159" h="12065">
                  <a:moveTo>
                    <a:pt x="7117" y="7162"/>
                  </a:moveTo>
                  <a:lnTo>
                    <a:pt x="4509" y="7162"/>
                  </a:lnTo>
                  <a:lnTo>
                    <a:pt x="4775" y="8356"/>
                  </a:lnTo>
                  <a:lnTo>
                    <a:pt x="2654" y="8813"/>
                  </a:lnTo>
                  <a:lnTo>
                    <a:pt x="3505" y="10109"/>
                  </a:lnTo>
                  <a:lnTo>
                    <a:pt x="5271" y="9715"/>
                  </a:lnTo>
                  <a:lnTo>
                    <a:pt x="7837" y="9715"/>
                  </a:lnTo>
                  <a:lnTo>
                    <a:pt x="8535" y="7848"/>
                  </a:lnTo>
                  <a:lnTo>
                    <a:pt x="7117" y="7162"/>
                  </a:lnTo>
                  <a:close/>
                </a:path>
                <a:path w="10159" h="12065">
                  <a:moveTo>
                    <a:pt x="3074" y="0"/>
                  </a:moveTo>
                  <a:lnTo>
                    <a:pt x="2312" y="1346"/>
                  </a:lnTo>
                  <a:lnTo>
                    <a:pt x="1105" y="1612"/>
                  </a:lnTo>
                  <a:lnTo>
                    <a:pt x="280" y="5803"/>
                  </a:lnTo>
                  <a:lnTo>
                    <a:pt x="62" y="6337"/>
                  </a:lnTo>
                  <a:lnTo>
                    <a:pt x="0" y="7162"/>
                  </a:lnTo>
                  <a:lnTo>
                    <a:pt x="635" y="9486"/>
                  </a:lnTo>
                  <a:lnTo>
                    <a:pt x="1613" y="8102"/>
                  </a:lnTo>
                  <a:lnTo>
                    <a:pt x="2820" y="7353"/>
                  </a:lnTo>
                  <a:lnTo>
                    <a:pt x="4509" y="7162"/>
                  </a:lnTo>
                  <a:lnTo>
                    <a:pt x="7117" y="7162"/>
                  </a:lnTo>
                  <a:lnTo>
                    <a:pt x="6172" y="6705"/>
                  </a:lnTo>
                  <a:lnTo>
                    <a:pt x="7455" y="6337"/>
                  </a:lnTo>
                  <a:lnTo>
                    <a:pt x="9122" y="6337"/>
                  </a:lnTo>
                  <a:lnTo>
                    <a:pt x="9601" y="5422"/>
                  </a:lnTo>
                  <a:lnTo>
                    <a:pt x="8883" y="4699"/>
                  </a:lnTo>
                  <a:lnTo>
                    <a:pt x="4852" y="4699"/>
                  </a:lnTo>
                  <a:lnTo>
                    <a:pt x="4343" y="3873"/>
                  </a:lnTo>
                  <a:lnTo>
                    <a:pt x="3162" y="3873"/>
                  </a:lnTo>
                  <a:lnTo>
                    <a:pt x="2921" y="3454"/>
                  </a:lnTo>
                  <a:lnTo>
                    <a:pt x="2477" y="2755"/>
                  </a:lnTo>
                  <a:lnTo>
                    <a:pt x="4483" y="266"/>
                  </a:lnTo>
                  <a:lnTo>
                    <a:pt x="3074" y="0"/>
                  </a:lnTo>
                  <a:close/>
                </a:path>
                <a:path w="10159" h="12065">
                  <a:moveTo>
                    <a:pt x="9122" y="6337"/>
                  </a:moveTo>
                  <a:lnTo>
                    <a:pt x="7455" y="6337"/>
                  </a:lnTo>
                  <a:lnTo>
                    <a:pt x="8903" y="6756"/>
                  </a:lnTo>
                  <a:lnTo>
                    <a:pt x="9122" y="6337"/>
                  </a:lnTo>
                  <a:close/>
                </a:path>
                <a:path w="10159" h="12065">
                  <a:moveTo>
                    <a:pt x="8522" y="1257"/>
                  </a:moveTo>
                  <a:lnTo>
                    <a:pt x="7142" y="2209"/>
                  </a:lnTo>
                  <a:lnTo>
                    <a:pt x="6172" y="2768"/>
                  </a:lnTo>
                  <a:lnTo>
                    <a:pt x="4852" y="4699"/>
                  </a:lnTo>
                  <a:lnTo>
                    <a:pt x="8883" y="4699"/>
                  </a:lnTo>
                  <a:lnTo>
                    <a:pt x="7912" y="3721"/>
                  </a:lnTo>
                  <a:lnTo>
                    <a:pt x="8522" y="1257"/>
                  </a:lnTo>
                  <a:close/>
                </a:path>
                <a:path w="10159" h="12065">
                  <a:moveTo>
                    <a:pt x="4166" y="3556"/>
                  </a:moveTo>
                  <a:lnTo>
                    <a:pt x="3734" y="3670"/>
                  </a:lnTo>
                  <a:lnTo>
                    <a:pt x="3162" y="3873"/>
                  </a:lnTo>
                  <a:lnTo>
                    <a:pt x="4343" y="3873"/>
                  </a:lnTo>
                  <a:lnTo>
                    <a:pt x="4166" y="3556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2" name="object 5912"/>
            <p:cNvSpPr/>
            <p:nvPr/>
          </p:nvSpPr>
          <p:spPr>
            <a:xfrm>
              <a:off x="12009973" y="68593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28"/>
                  </a:lnTo>
                  <a:lnTo>
                    <a:pt x="0" y="368"/>
                  </a:lnTo>
                  <a:lnTo>
                    <a:pt x="266" y="330"/>
                  </a:lnTo>
                  <a:lnTo>
                    <a:pt x="317" y="114"/>
                  </a:lnTo>
                  <a:close/>
                </a:path>
              </a:pathLst>
            </a:custGeom>
            <a:solidFill>
              <a:srgbClr val="CB27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3" name="object 5913"/>
            <p:cNvSpPr/>
            <p:nvPr/>
          </p:nvSpPr>
          <p:spPr>
            <a:xfrm>
              <a:off x="11999381" y="687444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7370" y="5041"/>
                  </a:moveTo>
                  <a:lnTo>
                    <a:pt x="3606" y="5041"/>
                  </a:lnTo>
                  <a:lnTo>
                    <a:pt x="2895" y="6845"/>
                  </a:lnTo>
                  <a:lnTo>
                    <a:pt x="2197" y="7404"/>
                  </a:lnTo>
                  <a:lnTo>
                    <a:pt x="1701" y="8051"/>
                  </a:lnTo>
                  <a:lnTo>
                    <a:pt x="2793" y="9143"/>
                  </a:lnTo>
                  <a:lnTo>
                    <a:pt x="3949" y="9563"/>
                  </a:lnTo>
                  <a:lnTo>
                    <a:pt x="4953" y="10553"/>
                  </a:lnTo>
                  <a:lnTo>
                    <a:pt x="6350" y="10159"/>
                  </a:lnTo>
                  <a:lnTo>
                    <a:pt x="6616" y="9791"/>
                  </a:lnTo>
                  <a:lnTo>
                    <a:pt x="6997" y="9410"/>
                  </a:lnTo>
                  <a:lnTo>
                    <a:pt x="7569" y="7543"/>
                  </a:lnTo>
                  <a:lnTo>
                    <a:pt x="8356" y="7416"/>
                  </a:lnTo>
                  <a:lnTo>
                    <a:pt x="9531" y="7416"/>
                  </a:lnTo>
                  <a:lnTo>
                    <a:pt x="9588" y="6845"/>
                  </a:lnTo>
                  <a:lnTo>
                    <a:pt x="7467" y="5765"/>
                  </a:lnTo>
                  <a:lnTo>
                    <a:pt x="7370" y="5041"/>
                  </a:lnTo>
                  <a:close/>
                </a:path>
                <a:path w="10159" h="10795">
                  <a:moveTo>
                    <a:pt x="9531" y="7416"/>
                  </a:moveTo>
                  <a:lnTo>
                    <a:pt x="8356" y="7416"/>
                  </a:lnTo>
                  <a:lnTo>
                    <a:pt x="9461" y="8254"/>
                  </a:lnTo>
                  <a:lnTo>
                    <a:pt x="9531" y="7416"/>
                  </a:lnTo>
                  <a:close/>
                </a:path>
                <a:path w="10159" h="10795">
                  <a:moveTo>
                    <a:pt x="2908" y="0"/>
                  </a:moveTo>
                  <a:lnTo>
                    <a:pt x="1739" y="101"/>
                  </a:lnTo>
                  <a:lnTo>
                    <a:pt x="1054" y="393"/>
                  </a:lnTo>
                  <a:lnTo>
                    <a:pt x="1224" y="1574"/>
                  </a:lnTo>
                  <a:lnTo>
                    <a:pt x="1638" y="3111"/>
                  </a:lnTo>
                  <a:lnTo>
                    <a:pt x="0" y="3873"/>
                  </a:lnTo>
                  <a:lnTo>
                    <a:pt x="139" y="4876"/>
                  </a:lnTo>
                  <a:lnTo>
                    <a:pt x="368" y="6921"/>
                  </a:lnTo>
                  <a:lnTo>
                    <a:pt x="850" y="6743"/>
                  </a:lnTo>
                  <a:lnTo>
                    <a:pt x="1739" y="6349"/>
                  </a:lnTo>
                  <a:lnTo>
                    <a:pt x="1790" y="6007"/>
                  </a:lnTo>
                  <a:lnTo>
                    <a:pt x="990" y="5168"/>
                  </a:lnTo>
                  <a:lnTo>
                    <a:pt x="3284" y="5168"/>
                  </a:lnTo>
                  <a:lnTo>
                    <a:pt x="3606" y="5041"/>
                  </a:lnTo>
                  <a:lnTo>
                    <a:pt x="7370" y="5041"/>
                  </a:lnTo>
                  <a:lnTo>
                    <a:pt x="7264" y="4254"/>
                  </a:lnTo>
                  <a:lnTo>
                    <a:pt x="6969" y="3492"/>
                  </a:lnTo>
                  <a:lnTo>
                    <a:pt x="4889" y="3492"/>
                  </a:lnTo>
                  <a:lnTo>
                    <a:pt x="4064" y="3263"/>
                  </a:lnTo>
                  <a:lnTo>
                    <a:pt x="4559" y="2349"/>
                  </a:lnTo>
                  <a:lnTo>
                    <a:pt x="4869" y="2027"/>
                  </a:lnTo>
                  <a:lnTo>
                    <a:pt x="4782" y="1714"/>
                  </a:lnTo>
                  <a:lnTo>
                    <a:pt x="4699" y="1574"/>
                  </a:lnTo>
                  <a:lnTo>
                    <a:pt x="4546" y="1409"/>
                  </a:lnTo>
                  <a:lnTo>
                    <a:pt x="3517" y="1155"/>
                  </a:lnTo>
                  <a:lnTo>
                    <a:pt x="2908" y="0"/>
                  </a:lnTo>
                  <a:close/>
                </a:path>
                <a:path w="10159" h="10795">
                  <a:moveTo>
                    <a:pt x="3284" y="5168"/>
                  </a:moveTo>
                  <a:lnTo>
                    <a:pt x="990" y="5168"/>
                  </a:lnTo>
                  <a:lnTo>
                    <a:pt x="2235" y="5473"/>
                  </a:lnTo>
                  <a:lnTo>
                    <a:pt x="2768" y="5372"/>
                  </a:lnTo>
                  <a:lnTo>
                    <a:pt x="3284" y="5168"/>
                  </a:lnTo>
                  <a:close/>
                </a:path>
                <a:path w="10159" h="10795">
                  <a:moveTo>
                    <a:pt x="5549" y="1803"/>
                  </a:moveTo>
                  <a:lnTo>
                    <a:pt x="5308" y="1816"/>
                  </a:lnTo>
                  <a:lnTo>
                    <a:pt x="4886" y="1997"/>
                  </a:lnTo>
                  <a:lnTo>
                    <a:pt x="4889" y="3492"/>
                  </a:lnTo>
                  <a:lnTo>
                    <a:pt x="6969" y="3492"/>
                  </a:lnTo>
                  <a:lnTo>
                    <a:pt x="6743" y="2908"/>
                  </a:lnTo>
                  <a:lnTo>
                    <a:pt x="5549" y="1803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4" name="object 5914"/>
            <p:cNvSpPr/>
            <p:nvPr/>
          </p:nvSpPr>
          <p:spPr>
            <a:xfrm>
              <a:off x="12001112" y="686957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2743" y="0"/>
                  </a:moveTo>
                  <a:lnTo>
                    <a:pt x="2565" y="2082"/>
                  </a:lnTo>
                  <a:lnTo>
                    <a:pt x="215" y="2933"/>
                  </a:lnTo>
                  <a:lnTo>
                    <a:pt x="0" y="4978"/>
                  </a:lnTo>
                  <a:lnTo>
                    <a:pt x="1168" y="4876"/>
                  </a:lnTo>
                  <a:lnTo>
                    <a:pt x="1778" y="6019"/>
                  </a:lnTo>
                  <a:lnTo>
                    <a:pt x="2806" y="6286"/>
                  </a:lnTo>
                  <a:lnTo>
                    <a:pt x="2451" y="4775"/>
                  </a:lnTo>
                  <a:lnTo>
                    <a:pt x="1219" y="3098"/>
                  </a:lnTo>
                  <a:lnTo>
                    <a:pt x="3517" y="2044"/>
                  </a:lnTo>
                  <a:lnTo>
                    <a:pt x="3454" y="1828"/>
                  </a:lnTo>
                  <a:lnTo>
                    <a:pt x="3416" y="1600"/>
                  </a:lnTo>
                  <a:lnTo>
                    <a:pt x="3416" y="1346"/>
                  </a:lnTo>
                  <a:lnTo>
                    <a:pt x="3340" y="1104"/>
                  </a:lnTo>
                  <a:lnTo>
                    <a:pt x="3225" y="888"/>
                  </a:lnTo>
                  <a:lnTo>
                    <a:pt x="3162" y="647"/>
                  </a:lnTo>
                  <a:lnTo>
                    <a:pt x="2870" y="22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5" name="object 5915"/>
            <p:cNvSpPr/>
            <p:nvPr/>
          </p:nvSpPr>
          <p:spPr>
            <a:xfrm>
              <a:off x="12003862" y="68676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41" y="0"/>
                  </a:moveTo>
                  <a:lnTo>
                    <a:pt x="812" y="342"/>
                  </a:lnTo>
                  <a:lnTo>
                    <a:pt x="660" y="634"/>
                  </a:lnTo>
                  <a:lnTo>
                    <a:pt x="317" y="1244"/>
                  </a:lnTo>
                  <a:lnTo>
                    <a:pt x="152" y="1574"/>
                  </a:lnTo>
                  <a:lnTo>
                    <a:pt x="0" y="1892"/>
                  </a:lnTo>
                  <a:lnTo>
                    <a:pt x="114" y="2120"/>
                  </a:lnTo>
                  <a:lnTo>
                    <a:pt x="406" y="2539"/>
                  </a:lnTo>
                  <a:lnTo>
                    <a:pt x="838" y="2374"/>
                  </a:lnTo>
                  <a:lnTo>
                    <a:pt x="1270" y="2222"/>
                  </a:lnTo>
                  <a:lnTo>
                    <a:pt x="1714" y="2057"/>
                  </a:lnTo>
                  <a:lnTo>
                    <a:pt x="1854" y="1739"/>
                  </a:lnTo>
                  <a:lnTo>
                    <a:pt x="2006" y="1435"/>
                  </a:lnTo>
                  <a:lnTo>
                    <a:pt x="2159" y="1079"/>
                  </a:lnTo>
                  <a:lnTo>
                    <a:pt x="1943" y="571"/>
                  </a:lnTo>
                  <a:lnTo>
                    <a:pt x="1651" y="8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E27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6" name="object 5916"/>
            <p:cNvSpPr/>
            <p:nvPr/>
          </p:nvSpPr>
          <p:spPr>
            <a:xfrm>
              <a:off x="11999301" y="6874832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1143" y="0"/>
                  </a:moveTo>
                  <a:lnTo>
                    <a:pt x="444" y="253"/>
                  </a:lnTo>
                  <a:lnTo>
                    <a:pt x="292" y="558"/>
                  </a:lnTo>
                  <a:lnTo>
                    <a:pt x="0" y="1231"/>
                  </a:lnTo>
                  <a:lnTo>
                    <a:pt x="342" y="1981"/>
                  </a:lnTo>
                  <a:lnTo>
                    <a:pt x="139" y="2743"/>
                  </a:lnTo>
                  <a:lnTo>
                    <a:pt x="88" y="3492"/>
                  </a:lnTo>
                  <a:lnTo>
                    <a:pt x="1701" y="2717"/>
                  </a:lnTo>
                  <a:lnTo>
                    <a:pt x="1333" y="133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7" name="object 5917"/>
            <p:cNvSpPr/>
            <p:nvPr/>
          </p:nvSpPr>
          <p:spPr>
            <a:xfrm>
              <a:off x="12004343" y="68677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07" y="0"/>
                  </a:moveTo>
                  <a:lnTo>
                    <a:pt x="152" y="190"/>
                  </a:lnTo>
                  <a:lnTo>
                    <a:pt x="0" y="482"/>
                  </a:lnTo>
                  <a:lnTo>
                    <a:pt x="12" y="889"/>
                  </a:lnTo>
                  <a:lnTo>
                    <a:pt x="165" y="584"/>
                  </a:lnTo>
                  <a:lnTo>
                    <a:pt x="342" y="30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8" name="object 5918"/>
            <p:cNvSpPr/>
            <p:nvPr/>
          </p:nvSpPr>
          <p:spPr>
            <a:xfrm>
              <a:off x="12005997" y="68675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130" y="0"/>
                  </a:moveTo>
                  <a:lnTo>
                    <a:pt x="774" y="393"/>
                  </a:lnTo>
                  <a:lnTo>
                    <a:pt x="381" y="800"/>
                  </a:lnTo>
                  <a:lnTo>
                    <a:pt x="25" y="1193"/>
                  </a:lnTo>
                  <a:lnTo>
                    <a:pt x="279" y="2209"/>
                  </a:lnTo>
                  <a:lnTo>
                    <a:pt x="1079" y="3111"/>
                  </a:lnTo>
                  <a:lnTo>
                    <a:pt x="381" y="4216"/>
                  </a:lnTo>
                  <a:lnTo>
                    <a:pt x="1574" y="5334"/>
                  </a:lnTo>
                  <a:lnTo>
                    <a:pt x="2438" y="5537"/>
                  </a:lnTo>
                  <a:lnTo>
                    <a:pt x="3289" y="5753"/>
                  </a:lnTo>
                  <a:lnTo>
                    <a:pt x="4165" y="5956"/>
                  </a:lnTo>
                  <a:lnTo>
                    <a:pt x="3784" y="4953"/>
                  </a:lnTo>
                  <a:lnTo>
                    <a:pt x="3987" y="4089"/>
                  </a:lnTo>
                  <a:lnTo>
                    <a:pt x="4749" y="3352"/>
                  </a:lnTo>
                  <a:lnTo>
                    <a:pt x="3898" y="2057"/>
                  </a:lnTo>
                  <a:lnTo>
                    <a:pt x="6032" y="1612"/>
                  </a:lnTo>
                  <a:lnTo>
                    <a:pt x="5740" y="406"/>
                  </a:lnTo>
                  <a:lnTo>
                    <a:pt x="4076" y="596"/>
                  </a:lnTo>
                  <a:lnTo>
                    <a:pt x="2870" y="1346"/>
                  </a:lnTo>
                  <a:lnTo>
                    <a:pt x="1892" y="2717"/>
                  </a:lnTo>
                  <a:lnTo>
                    <a:pt x="1574" y="1587"/>
                  </a:lnTo>
                  <a:lnTo>
                    <a:pt x="1371" y="80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19" name="object 5919"/>
            <p:cNvSpPr/>
            <p:nvPr/>
          </p:nvSpPr>
          <p:spPr>
            <a:xfrm>
              <a:off x="12033312" y="683844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5207" y="0"/>
                  </a:moveTo>
                  <a:lnTo>
                    <a:pt x="3111" y="2793"/>
                  </a:lnTo>
                  <a:lnTo>
                    <a:pt x="254" y="5143"/>
                  </a:lnTo>
                  <a:lnTo>
                    <a:pt x="0" y="9004"/>
                  </a:lnTo>
                  <a:lnTo>
                    <a:pt x="1752" y="7467"/>
                  </a:lnTo>
                  <a:lnTo>
                    <a:pt x="3187" y="9309"/>
                  </a:lnTo>
                  <a:lnTo>
                    <a:pt x="3708" y="7886"/>
                  </a:lnTo>
                  <a:lnTo>
                    <a:pt x="4902" y="6997"/>
                  </a:lnTo>
                  <a:lnTo>
                    <a:pt x="5943" y="5968"/>
                  </a:lnTo>
                  <a:lnTo>
                    <a:pt x="6159" y="5867"/>
                  </a:lnTo>
                  <a:lnTo>
                    <a:pt x="6400" y="5803"/>
                  </a:lnTo>
                  <a:lnTo>
                    <a:pt x="6616" y="5714"/>
                  </a:lnTo>
                  <a:lnTo>
                    <a:pt x="5168" y="4635"/>
                  </a:lnTo>
                  <a:lnTo>
                    <a:pt x="6134" y="3505"/>
                  </a:lnTo>
                  <a:lnTo>
                    <a:pt x="7569" y="787"/>
                  </a:lnTo>
                  <a:lnTo>
                    <a:pt x="6299" y="469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0" name="object 5920"/>
            <p:cNvSpPr/>
            <p:nvPr/>
          </p:nvSpPr>
          <p:spPr>
            <a:xfrm>
              <a:off x="12038482" y="6837616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4">
                  <a:moveTo>
                    <a:pt x="2108" y="0"/>
                  </a:moveTo>
                  <a:lnTo>
                    <a:pt x="38" y="825"/>
                  </a:lnTo>
                  <a:lnTo>
                    <a:pt x="1117" y="1295"/>
                  </a:lnTo>
                  <a:lnTo>
                    <a:pt x="2413" y="1600"/>
                  </a:lnTo>
                  <a:lnTo>
                    <a:pt x="1498" y="3352"/>
                  </a:lnTo>
                  <a:lnTo>
                    <a:pt x="965" y="4330"/>
                  </a:lnTo>
                  <a:lnTo>
                    <a:pt x="0" y="5473"/>
                  </a:lnTo>
                  <a:lnTo>
                    <a:pt x="1447" y="6540"/>
                  </a:lnTo>
                  <a:lnTo>
                    <a:pt x="2413" y="6680"/>
                  </a:lnTo>
                  <a:lnTo>
                    <a:pt x="3352" y="6438"/>
                  </a:lnTo>
                  <a:lnTo>
                    <a:pt x="5791" y="6349"/>
                  </a:lnTo>
                  <a:lnTo>
                    <a:pt x="6464" y="7531"/>
                  </a:lnTo>
                  <a:lnTo>
                    <a:pt x="4711" y="9931"/>
                  </a:lnTo>
                  <a:lnTo>
                    <a:pt x="4483" y="12484"/>
                  </a:lnTo>
                  <a:lnTo>
                    <a:pt x="5181" y="12230"/>
                  </a:lnTo>
                  <a:lnTo>
                    <a:pt x="5854" y="12382"/>
                  </a:lnTo>
                  <a:lnTo>
                    <a:pt x="6451" y="12750"/>
                  </a:lnTo>
                  <a:lnTo>
                    <a:pt x="7010" y="11252"/>
                  </a:lnTo>
                  <a:lnTo>
                    <a:pt x="6007" y="9905"/>
                  </a:lnTo>
                  <a:lnTo>
                    <a:pt x="8039" y="6896"/>
                  </a:lnTo>
                  <a:lnTo>
                    <a:pt x="6985" y="5245"/>
                  </a:lnTo>
                  <a:lnTo>
                    <a:pt x="2197" y="5740"/>
                  </a:lnTo>
                  <a:lnTo>
                    <a:pt x="2794" y="4305"/>
                  </a:lnTo>
                  <a:lnTo>
                    <a:pt x="3149" y="2743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1" name="object 5921"/>
            <p:cNvSpPr/>
            <p:nvPr/>
          </p:nvSpPr>
          <p:spPr>
            <a:xfrm>
              <a:off x="12025816" y="684305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311" y="0"/>
                  </a:moveTo>
                  <a:lnTo>
                    <a:pt x="1295" y="152"/>
                  </a:lnTo>
                  <a:lnTo>
                    <a:pt x="850" y="1422"/>
                  </a:lnTo>
                  <a:lnTo>
                    <a:pt x="1181" y="2324"/>
                  </a:lnTo>
                  <a:lnTo>
                    <a:pt x="863" y="2959"/>
                  </a:lnTo>
                  <a:lnTo>
                    <a:pt x="0" y="3302"/>
                  </a:lnTo>
                  <a:lnTo>
                    <a:pt x="508" y="3860"/>
                  </a:lnTo>
                  <a:lnTo>
                    <a:pt x="1143" y="4152"/>
                  </a:lnTo>
                  <a:lnTo>
                    <a:pt x="1892" y="4165"/>
                  </a:lnTo>
                  <a:lnTo>
                    <a:pt x="2133" y="2451"/>
                  </a:lnTo>
                  <a:lnTo>
                    <a:pt x="4000" y="2628"/>
                  </a:lnTo>
                  <a:lnTo>
                    <a:pt x="3441" y="3683"/>
                  </a:lnTo>
                  <a:lnTo>
                    <a:pt x="3543" y="4330"/>
                  </a:lnTo>
                  <a:lnTo>
                    <a:pt x="5092" y="3670"/>
                  </a:lnTo>
                  <a:lnTo>
                    <a:pt x="4838" y="5549"/>
                  </a:lnTo>
                  <a:lnTo>
                    <a:pt x="5689" y="5880"/>
                  </a:lnTo>
                  <a:lnTo>
                    <a:pt x="7061" y="5334"/>
                  </a:lnTo>
                  <a:lnTo>
                    <a:pt x="6807" y="4660"/>
                  </a:lnTo>
                  <a:lnTo>
                    <a:pt x="5435" y="3949"/>
                  </a:lnTo>
                  <a:lnTo>
                    <a:pt x="4749" y="2679"/>
                  </a:lnTo>
                  <a:lnTo>
                    <a:pt x="4711" y="1257"/>
                  </a:lnTo>
                  <a:lnTo>
                    <a:pt x="4699" y="203"/>
                  </a:lnTo>
                  <a:lnTo>
                    <a:pt x="4241" y="101"/>
                  </a:lnTo>
                  <a:lnTo>
                    <a:pt x="3454" y="5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2" name="object 5922"/>
            <p:cNvSpPr/>
            <p:nvPr/>
          </p:nvSpPr>
          <p:spPr>
            <a:xfrm>
              <a:off x="12023238" y="684428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1803" y="0"/>
                  </a:moveTo>
                  <a:lnTo>
                    <a:pt x="1346" y="190"/>
                  </a:lnTo>
                  <a:lnTo>
                    <a:pt x="901" y="355"/>
                  </a:lnTo>
                  <a:lnTo>
                    <a:pt x="431" y="546"/>
                  </a:lnTo>
                  <a:lnTo>
                    <a:pt x="279" y="850"/>
                  </a:lnTo>
                  <a:lnTo>
                    <a:pt x="152" y="1181"/>
                  </a:lnTo>
                  <a:lnTo>
                    <a:pt x="0" y="1485"/>
                  </a:lnTo>
                  <a:lnTo>
                    <a:pt x="749" y="2197"/>
                  </a:lnTo>
                  <a:lnTo>
                    <a:pt x="1841" y="1358"/>
                  </a:lnTo>
                  <a:lnTo>
                    <a:pt x="2578" y="2057"/>
                  </a:lnTo>
                  <a:lnTo>
                    <a:pt x="3454" y="1727"/>
                  </a:lnTo>
                  <a:lnTo>
                    <a:pt x="3759" y="1092"/>
                  </a:lnTo>
                  <a:lnTo>
                    <a:pt x="3441" y="190"/>
                  </a:lnTo>
                  <a:lnTo>
                    <a:pt x="2895" y="126"/>
                  </a:lnTo>
                  <a:lnTo>
                    <a:pt x="2349" y="7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3" name="object 5923"/>
            <p:cNvSpPr/>
            <p:nvPr/>
          </p:nvSpPr>
          <p:spPr>
            <a:xfrm>
              <a:off x="12040584" y="683718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558" y="0"/>
                  </a:moveTo>
                  <a:lnTo>
                    <a:pt x="253" y="0"/>
                  </a:lnTo>
                  <a:lnTo>
                    <a:pt x="0" y="444"/>
                  </a:lnTo>
                  <a:lnTo>
                    <a:pt x="355" y="1371"/>
                  </a:lnTo>
                  <a:lnTo>
                    <a:pt x="1041" y="3187"/>
                  </a:lnTo>
                  <a:lnTo>
                    <a:pt x="1625" y="2527"/>
                  </a:lnTo>
                  <a:lnTo>
                    <a:pt x="2400" y="1993"/>
                  </a:lnTo>
                  <a:lnTo>
                    <a:pt x="2590" y="1041"/>
                  </a:lnTo>
                  <a:lnTo>
                    <a:pt x="1841" y="1295"/>
                  </a:lnTo>
                  <a:lnTo>
                    <a:pt x="1206" y="1193"/>
                  </a:lnTo>
                  <a:lnTo>
                    <a:pt x="787" y="43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4" name="object 5924"/>
            <p:cNvSpPr/>
            <p:nvPr/>
          </p:nvSpPr>
          <p:spPr>
            <a:xfrm>
              <a:off x="12032627" y="684744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73" y="0"/>
                  </a:moveTo>
                  <a:lnTo>
                    <a:pt x="457" y="101"/>
                  </a:lnTo>
                  <a:lnTo>
                    <a:pt x="0" y="266"/>
                  </a:lnTo>
                  <a:lnTo>
                    <a:pt x="88" y="507"/>
                  </a:lnTo>
                  <a:lnTo>
                    <a:pt x="165" y="736"/>
                  </a:lnTo>
                  <a:lnTo>
                    <a:pt x="253" y="952"/>
                  </a:lnTo>
                  <a:lnTo>
                    <a:pt x="342" y="1193"/>
                  </a:lnTo>
                  <a:lnTo>
                    <a:pt x="444" y="1409"/>
                  </a:lnTo>
                  <a:lnTo>
                    <a:pt x="507" y="1650"/>
                  </a:lnTo>
                  <a:lnTo>
                    <a:pt x="838" y="1790"/>
                  </a:lnTo>
                  <a:lnTo>
                    <a:pt x="1155" y="1904"/>
                  </a:lnTo>
                  <a:lnTo>
                    <a:pt x="1460" y="2019"/>
                  </a:lnTo>
                  <a:lnTo>
                    <a:pt x="761" y="38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5" name="object 5925"/>
            <p:cNvSpPr/>
            <p:nvPr/>
          </p:nvSpPr>
          <p:spPr>
            <a:xfrm>
              <a:off x="12023666" y="684360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431" y="279"/>
                  </a:lnTo>
                  <a:lnTo>
                    <a:pt x="292" y="584"/>
                  </a:lnTo>
                  <a:lnTo>
                    <a:pt x="152" y="901"/>
                  </a:lnTo>
                  <a:lnTo>
                    <a:pt x="0" y="1219"/>
                  </a:lnTo>
                  <a:lnTo>
                    <a:pt x="469" y="1041"/>
                  </a:lnTo>
                  <a:lnTo>
                    <a:pt x="927" y="876"/>
                  </a:lnTo>
                  <a:lnTo>
                    <a:pt x="1384" y="685"/>
                  </a:lnTo>
                  <a:lnTo>
                    <a:pt x="1282" y="469"/>
                  </a:lnTo>
                  <a:lnTo>
                    <a:pt x="1193" y="24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6" name="object 5926"/>
            <p:cNvSpPr/>
            <p:nvPr/>
          </p:nvSpPr>
          <p:spPr>
            <a:xfrm>
              <a:off x="12024099" y="68430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39" y="0"/>
                  </a:moveTo>
                  <a:lnTo>
                    <a:pt x="50" y="419"/>
                  </a:lnTo>
                  <a:lnTo>
                    <a:pt x="0" y="850"/>
                  </a:lnTo>
                  <a:lnTo>
                    <a:pt x="228" y="774"/>
                  </a:lnTo>
                  <a:lnTo>
                    <a:pt x="444" y="673"/>
                  </a:lnTo>
                  <a:lnTo>
                    <a:pt x="685" y="584"/>
                  </a:lnTo>
                  <a:lnTo>
                    <a:pt x="698" y="393"/>
                  </a:lnTo>
                  <a:lnTo>
                    <a:pt x="723" y="7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E34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7" name="object 5927"/>
            <p:cNvSpPr/>
            <p:nvPr/>
          </p:nvSpPr>
          <p:spPr>
            <a:xfrm>
              <a:off x="12010153" y="693407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6350" y="0"/>
                  </a:moveTo>
                  <a:lnTo>
                    <a:pt x="5105" y="279"/>
                  </a:lnTo>
                  <a:lnTo>
                    <a:pt x="4597" y="546"/>
                  </a:lnTo>
                  <a:lnTo>
                    <a:pt x="4343" y="660"/>
                  </a:lnTo>
                  <a:lnTo>
                    <a:pt x="2641" y="1003"/>
                  </a:lnTo>
                  <a:lnTo>
                    <a:pt x="1612" y="2184"/>
                  </a:lnTo>
                  <a:lnTo>
                    <a:pt x="698" y="3530"/>
                  </a:lnTo>
                  <a:lnTo>
                    <a:pt x="457" y="3632"/>
                  </a:lnTo>
                  <a:lnTo>
                    <a:pt x="241" y="3746"/>
                  </a:lnTo>
                  <a:lnTo>
                    <a:pt x="0" y="3848"/>
                  </a:lnTo>
                  <a:lnTo>
                    <a:pt x="1219" y="4914"/>
                  </a:lnTo>
                  <a:lnTo>
                    <a:pt x="1447" y="4902"/>
                  </a:lnTo>
                  <a:lnTo>
                    <a:pt x="1892" y="4813"/>
                  </a:lnTo>
                  <a:lnTo>
                    <a:pt x="2235" y="4444"/>
                  </a:lnTo>
                  <a:lnTo>
                    <a:pt x="2514" y="4063"/>
                  </a:lnTo>
                  <a:lnTo>
                    <a:pt x="3162" y="3492"/>
                  </a:lnTo>
                  <a:lnTo>
                    <a:pt x="3556" y="3238"/>
                  </a:lnTo>
                  <a:lnTo>
                    <a:pt x="3987" y="3657"/>
                  </a:lnTo>
                  <a:lnTo>
                    <a:pt x="3733" y="4165"/>
                  </a:lnTo>
                  <a:lnTo>
                    <a:pt x="3695" y="4851"/>
                  </a:lnTo>
                  <a:lnTo>
                    <a:pt x="3784" y="5206"/>
                  </a:lnTo>
                  <a:lnTo>
                    <a:pt x="3810" y="5562"/>
                  </a:lnTo>
                  <a:lnTo>
                    <a:pt x="4038" y="5486"/>
                  </a:lnTo>
                  <a:lnTo>
                    <a:pt x="4508" y="5295"/>
                  </a:lnTo>
                  <a:lnTo>
                    <a:pt x="4635" y="4749"/>
                  </a:lnTo>
                  <a:lnTo>
                    <a:pt x="5003" y="4394"/>
                  </a:lnTo>
                  <a:lnTo>
                    <a:pt x="6807" y="4635"/>
                  </a:lnTo>
                  <a:lnTo>
                    <a:pt x="7594" y="3936"/>
                  </a:lnTo>
                  <a:lnTo>
                    <a:pt x="8318" y="3060"/>
                  </a:lnTo>
                  <a:lnTo>
                    <a:pt x="8242" y="2832"/>
                  </a:lnTo>
                  <a:lnTo>
                    <a:pt x="8153" y="2628"/>
                  </a:lnTo>
                  <a:lnTo>
                    <a:pt x="8089" y="2387"/>
                  </a:lnTo>
                  <a:lnTo>
                    <a:pt x="7518" y="2311"/>
                  </a:lnTo>
                  <a:lnTo>
                    <a:pt x="7493" y="2044"/>
                  </a:lnTo>
                  <a:lnTo>
                    <a:pt x="7747" y="1600"/>
                  </a:lnTo>
                  <a:lnTo>
                    <a:pt x="7251" y="43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8" name="object 5928"/>
            <p:cNvSpPr/>
            <p:nvPr/>
          </p:nvSpPr>
          <p:spPr>
            <a:xfrm>
              <a:off x="12009960" y="694034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254" y="0"/>
                  </a:moveTo>
                  <a:lnTo>
                    <a:pt x="3657" y="596"/>
                  </a:lnTo>
                  <a:lnTo>
                    <a:pt x="3009" y="1104"/>
                  </a:lnTo>
                  <a:lnTo>
                    <a:pt x="2218" y="1600"/>
                  </a:lnTo>
                  <a:lnTo>
                    <a:pt x="25" y="2908"/>
                  </a:lnTo>
                  <a:lnTo>
                    <a:pt x="0" y="4025"/>
                  </a:lnTo>
                  <a:lnTo>
                    <a:pt x="1955" y="6362"/>
                  </a:lnTo>
                  <a:lnTo>
                    <a:pt x="2641" y="6095"/>
                  </a:lnTo>
                  <a:lnTo>
                    <a:pt x="4444" y="4825"/>
                  </a:lnTo>
                  <a:lnTo>
                    <a:pt x="2197" y="3695"/>
                  </a:lnTo>
                  <a:lnTo>
                    <a:pt x="3568" y="3225"/>
                  </a:lnTo>
                  <a:lnTo>
                    <a:pt x="5956" y="2463"/>
                  </a:lnTo>
                  <a:lnTo>
                    <a:pt x="5816" y="2019"/>
                  </a:lnTo>
                  <a:lnTo>
                    <a:pt x="5714" y="1803"/>
                  </a:lnTo>
                  <a:lnTo>
                    <a:pt x="4749" y="1600"/>
                  </a:lnTo>
                  <a:lnTo>
                    <a:pt x="4559" y="749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ECAE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29" name="object 5929"/>
            <p:cNvSpPr/>
            <p:nvPr/>
          </p:nvSpPr>
          <p:spPr>
            <a:xfrm>
              <a:off x="12011916" y="694634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343" y="0"/>
                  </a:moveTo>
                  <a:lnTo>
                    <a:pt x="1257" y="939"/>
                  </a:lnTo>
                  <a:lnTo>
                    <a:pt x="685" y="88"/>
                  </a:lnTo>
                  <a:lnTo>
                    <a:pt x="444" y="190"/>
                  </a:lnTo>
                  <a:lnTo>
                    <a:pt x="0" y="355"/>
                  </a:lnTo>
                  <a:lnTo>
                    <a:pt x="355" y="1587"/>
                  </a:lnTo>
                  <a:lnTo>
                    <a:pt x="1663" y="1790"/>
                  </a:lnTo>
                  <a:lnTo>
                    <a:pt x="2413" y="259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ECAFC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0" name="object 5930"/>
            <p:cNvSpPr/>
            <p:nvPr/>
          </p:nvSpPr>
          <p:spPr>
            <a:xfrm>
              <a:off x="12010179" y="693889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66" y="0"/>
                  </a:moveTo>
                  <a:lnTo>
                    <a:pt x="1625" y="25"/>
                  </a:lnTo>
                  <a:lnTo>
                    <a:pt x="1422" y="76"/>
                  </a:lnTo>
                  <a:lnTo>
                    <a:pt x="1206" y="114"/>
                  </a:lnTo>
                  <a:lnTo>
                    <a:pt x="762" y="431"/>
                  </a:lnTo>
                  <a:lnTo>
                    <a:pt x="0" y="711"/>
                  </a:lnTo>
                  <a:lnTo>
                    <a:pt x="508" y="1397"/>
                  </a:lnTo>
                  <a:lnTo>
                    <a:pt x="901" y="1905"/>
                  </a:lnTo>
                  <a:lnTo>
                    <a:pt x="1612" y="1651"/>
                  </a:lnTo>
                  <a:lnTo>
                    <a:pt x="2095" y="1320"/>
                  </a:lnTo>
                  <a:lnTo>
                    <a:pt x="2895" y="800"/>
                  </a:lnTo>
                  <a:lnTo>
                    <a:pt x="2209" y="40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4DEE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1" name="object 5931"/>
            <p:cNvSpPr/>
            <p:nvPr/>
          </p:nvSpPr>
          <p:spPr>
            <a:xfrm>
              <a:off x="12013958" y="693938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674" y="0"/>
                  </a:moveTo>
                  <a:lnTo>
                    <a:pt x="0" y="262"/>
                  </a:lnTo>
                  <a:lnTo>
                    <a:pt x="253" y="960"/>
                  </a:lnTo>
                  <a:lnTo>
                    <a:pt x="571" y="1710"/>
                  </a:lnTo>
                  <a:lnTo>
                    <a:pt x="749" y="2548"/>
                  </a:lnTo>
                  <a:lnTo>
                    <a:pt x="1714" y="276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2" name="object 5932"/>
            <p:cNvSpPr/>
            <p:nvPr/>
          </p:nvSpPr>
          <p:spPr>
            <a:xfrm>
              <a:off x="12008740" y="69486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4" y="215"/>
                  </a:lnTo>
                  <a:lnTo>
                    <a:pt x="34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D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3" name="object 5933"/>
            <p:cNvSpPr/>
            <p:nvPr/>
          </p:nvSpPr>
          <p:spPr>
            <a:xfrm>
              <a:off x="12008324" y="69302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1054" y="88"/>
                  </a:lnTo>
                  <a:lnTo>
                    <a:pt x="812" y="152"/>
                  </a:lnTo>
                  <a:lnTo>
                    <a:pt x="584" y="241"/>
                  </a:lnTo>
                  <a:lnTo>
                    <a:pt x="355" y="317"/>
                  </a:lnTo>
                  <a:lnTo>
                    <a:pt x="165" y="444"/>
                  </a:lnTo>
                  <a:lnTo>
                    <a:pt x="0" y="584"/>
                  </a:lnTo>
                  <a:lnTo>
                    <a:pt x="736" y="1054"/>
                  </a:lnTo>
                  <a:lnTo>
                    <a:pt x="1142" y="80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3DA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4" name="object 5934"/>
            <p:cNvSpPr/>
            <p:nvPr/>
          </p:nvSpPr>
          <p:spPr>
            <a:xfrm>
              <a:off x="12008655" y="692964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74" y="0"/>
                  </a:moveTo>
                  <a:lnTo>
                    <a:pt x="520" y="76"/>
                  </a:lnTo>
                  <a:lnTo>
                    <a:pt x="254" y="126"/>
                  </a:lnTo>
                  <a:lnTo>
                    <a:pt x="0" y="177"/>
                  </a:lnTo>
                  <a:lnTo>
                    <a:pt x="101" y="431"/>
                  </a:lnTo>
                  <a:lnTo>
                    <a:pt x="177" y="647"/>
                  </a:lnTo>
                  <a:lnTo>
                    <a:pt x="254" y="876"/>
                  </a:lnTo>
                  <a:lnTo>
                    <a:pt x="482" y="787"/>
                  </a:lnTo>
                  <a:lnTo>
                    <a:pt x="723" y="723"/>
                  </a:lnTo>
                  <a:lnTo>
                    <a:pt x="965" y="634"/>
                  </a:lnTo>
                  <a:lnTo>
                    <a:pt x="876" y="431"/>
                  </a:lnTo>
                  <a:lnTo>
                    <a:pt x="812" y="22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5" name="object 5935"/>
            <p:cNvSpPr/>
            <p:nvPr/>
          </p:nvSpPr>
          <p:spPr>
            <a:xfrm>
              <a:off x="12000751" y="691913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9207" y="0"/>
                  </a:moveTo>
                  <a:lnTo>
                    <a:pt x="6654" y="965"/>
                  </a:lnTo>
                  <a:lnTo>
                    <a:pt x="6286" y="279"/>
                  </a:lnTo>
                  <a:lnTo>
                    <a:pt x="5372" y="762"/>
                  </a:lnTo>
                  <a:lnTo>
                    <a:pt x="4356" y="825"/>
                  </a:lnTo>
                  <a:lnTo>
                    <a:pt x="3378" y="762"/>
                  </a:lnTo>
                  <a:lnTo>
                    <a:pt x="3124" y="1600"/>
                  </a:lnTo>
                  <a:lnTo>
                    <a:pt x="2641" y="1701"/>
                  </a:lnTo>
                  <a:lnTo>
                    <a:pt x="1955" y="1206"/>
                  </a:lnTo>
                  <a:lnTo>
                    <a:pt x="1498" y="1358"/>
                  </a:lnTo>
                  <a:lnTo>
                    <a:pt x="1257" y="1422"/>
                  </a:lnTo>
                  <a:lnTo>
                    <a:pt x="1130" y="3352"/>
                  </a:lnTo>
                  <a:lnTo>
                    <a:pt x="1536" y="5308"/>
                  </a:lnTo>
                  <a:lnTo>
                    <a:pt x="495" y="7150"/>
                  </a:lnTo>
                  <a:lnTo>
                    <a:pt x="0" y="7975"/>
                  </a:lnTo>
                  <a:lnTo>
                    <a:pt x="380" y="8801"/>
                  </a:lnTo>
                  <a:lnTo>
                    <a:pt x="2501" y="9575"/>
                  </a:lnTo>
                  <a:lnTo>
                    <a:pt x="2476" y="8559"/>
                  </a:lnTo>
                  <a:lnTo>
                    <a:pt x="2857" y="8051"/>
                  </a:lnTo>
                  <a:lnTo>
                    <a:pt x="4902" y="5524"/>
                  </a:lnTo>
                  <a:lnTo>
                    <a:pt x="5702" y="6121"/>
                  </a:lnTo>
                  <a:lnTo>
                    <a:pt x="5549" y="7416"/>
                  </a:lnTo>
                  <a:lnTo>
                    <a:pt x="6578" y="7861"/>
                  </a:lnTo>
                  <a:lnTo>
                    <a:pt x="7886" y="8382"/>
                  </a:lnTo>
                  <a:lnTo>
                    <a:pt x="7289" y="9817"/>
                  </a:lnTo>
                  <a:lnTo>
                    <a:pt x="7899" y="10680"/>
                  </a:lnTo>
                  <a:lnTo>
                    <a:pt x="8686" y="10515"/>
                  </a:lnTo>
                  <a:lnTo>
                    <a:pt x="8902" y="10426"/>
                  </a:lnTo>
                  <a:lnTo>
                    <a:pt x="9131" y="10375"/>
                  </a:lnTo>
                  <a:lnTo>
                    <a:pt x="9372" y="10375"/>
                  </a:lnTo>
                  <a:lnTo>
                    <a:pt x="9283" y="10121"/>
                  </a:lnTo>
                  <a:lnTo>
                    <a:pt x="9880" y="8382"/>
                  </a:lnTo>
                  <a:lnTo>
                    <a:pt x="9982" y="6616"/>
                  </a:lnTo>
                  <a:lnTo>
                    <a:pt x="10350" y="3022"/>
                  </a:lnTo>
                  <a:lnTo>
                    <a:pt x="10325" y="2514"/>
                  </a:lnTo>
                  <a:lnTo>
                    <a:pt x="8483" y="3009"/>
                  </a:lnTo>
                  <a:lnTo>
                    <a:pt x="7975" y="3124"/>
                  </a:lnTo>
                  <a:lnTo>
                    <a:pt x="7327" y="2654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F17AB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6" name="object 5936"/>
            <p:cNvSpPr/>
            <p:nvPr/>
          </p:nvSpPr>
          <p:spPr>
            <a:xfrm>
              <a:off x="12010444" y="693173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657" y="0"/>
                  </a:moveTo>
                  <a:lnTo>
                    <a:pt x="2882" y="266"/>
                  </a:lnTo>
                  <a:lnTo>
                    <a:pt x="2133" y="711"/>
                  </a:lnTo>
                  <a:lnTo>
                    <a:pt x="1333" y="114"/>
                  </a:lnTo>
                  <a:lnTo>
                    <a:pt x="0" y="660"/>
                  </a:lnTo>
                  <a:lnTo>
                    <a:pt x="952" y="2108"/>
                  </a:lnTo>
                  <a:lnTo>
                    <a:pt x="2870" y="1917"/>
                  </a:lnTo>
                  <a:lnTo>
                    <a:pt x="4051" y="2984"/>
                  </a:lnTo>
                  <a:lnTo>
                    <a:pt x="4305" y="2882"/>
                  </a:lnTo>
                  <a:lnTo>
                    <a:pt x="4559" y="2755"/>
                  </a:lnTo>
                  <a:lnTo>
                    <a:pt x="4813" y="2616"/>
                  </a:lnTo>
                  <a:lnTo>
                    <a:pt x="4419" y="1752"/>
                  </a:lnTo>
                  <a:lnTo>
                    <a:pt x="4025" y="86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4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7" name="object 5937"/>
            <p:cNvSpPr/>
            <p:nvPr/>
          </p:nvSpPr>
          <p:spPr>
            <a:xfrm>
              <a:off x="12010437" y="692928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4" y="0"/>
                  </a:moveTo>
                  <a:lnTo>
                    <a:pt x="1358" y="520"/>
                  </a:lnTo>
                  <a:lnTo>
                    <a:pt x="914" y="1168"/>
                  </a:lnTo>
                  <a:lnTo>
                    <a:pt x="139" y="1396"/>
                  </a:lnTo>
                  <a:lnTo>
                    <a:pt x="88" y="1955"/>
                  </a:lnTo>
                  <a:lnTo>
                    <a:pt x="50" y="2539"/>
                  </a:lnTo>
                  <a:lnTo>
                    <a:pt x="0" y="3098"/>
                  </a:lnTo>
                  <a:lnTo>
                    <a:pt x="1346" y="2552"/>
                  </a:lnTo>
                  <a:lnTo>
                    <a:pt x="2082" y="1816"/>
                  </a:lnTo>
                  <a:lnTo>
                    <a:pt x="2298" y="990"/>
                  </a:lnTo>
                  <a:lnTo>
                    <a:pt x="1930" y="12"/>
                  </a:lnTo>
                  <a:close/>
                </a:path>
              </a:pathLst>
            </a:custGeom>
            <a:solidFill>
              <a:srgbClr val="F5D7E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8" name="object 5938"/>
            <p:cNvSpPr/>
            <p:nvPr/>
          </p:nvSpPr>
          <p:spPr>
            <a:xfrm>
              <a:off x="12010037" y="69285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62" y="0"/>
                  </a:moveTo>
                  <a:lnTo>
                    <a:pt x="762" y="596"/>
                  </a:lnTo>
                  <a:lnTo>
                    <a:pt x="0" y="723"/>
                  </a:lnTo>
                  <a:lnTo>
                    <a:pt x="76" y="977"/>
                  </a:lnTo>
                  <a:lnTo>
                    <a:pt x="228" y="1371"/>
                  </a:lnTo>
                  <a:lnTo>
                    <a:pt x="546" y="2159"/>
                  </a:lnTo>
                  <a:lnTo>
                    <a:pt x="1308" y="1930"/>
                  </a:lnTo>
                  <a:lnTo>
                    <a:pt x="1765" y="1295"/>
                  </a:lnTo>
                  <a:lnTo>
                    <a:pt x="2311" y="762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39" name="object 5939"/>
            <p:cNvSpPr/>
            <p:nvPr/>
          </p:nvSpPr>
          <p:spPr>
            <a:xfrm>
              <a:off x="11997091" y="690380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4">
                  <a:moveTo>
                    <a:pt x="101" y="0"/>
                  </a:moveTo>
                  <a:lnTo>
                    <a:pt x="0" y="1231"/>
                  </a:lnTo>
                  <a:lnTo>
                    <a:pt x="1358" y="3886"/>
                  </a:lnTo>
                  <a:lnTo>
                    <a:pt x="1041" y="5270"/>
                  </a:lnTo>
                  <a:lnTo>
                    <a:pt x="342" y="6718"/>
                  </a:lnTo>
                  <a:lnTo>
                    <a:pt x="736" y="6972"/>
                  </a:lnTo>
                  <a:lnTo>
                    <a:pt x="1447" y="7213"/>
                  </a:lnTo>
                  <a:lnTo>
                    <a:pt x="1460" y="8166"/>
                  </a:lnTo>
                  <a:lnTo>
                    <a:pt x="647" y="8077"/>
                  </a:lnTo>
                  <a:lnTo>
                    <a:pt x="177" y="8356"/>
                  </a:lnTo>
                  <a:lnTo>
                    <a:pt x="609" y="8864"/>
                  </a:lnTo>
                  <a:lnTo>
                    <a:pt x="1689" y="8623"/>
                  </a:lnTo>
                  <a:lnTo>
                    <a:pt x="1600" y="11417"/>
                  </a:lnTo>
                  <a:lnTo>
                    <a:pt x="1612" y="12915"/>
                  </a:lnTo>
                  <a:lnTo>
                    <a:pt x="4102" y="10185"/>
                  </a:lnTo>
                  <a:lnTo>
                    <a:pt x="4762" y="10769"/>
                  </a:lnTo>
                  <a:lnTo>
                    <a:pt x="5194" y="11201"/>
                  </a:lnTo>
                  <a:lnTo>
                    <a:pt x="5727" y="10502"/>
                  </a:lnTo>
                  <a:lnTo>
                    <a:pt x="5600" y="9309"/>
                  </a:lnTo>
                  <a:lnTo>
                    <a:pt x="6705" y="9004"/>
                  </a:lnTo>
                  <a:lnTo>
                    <a:pt x="5499" y="8064"/>
                  </a:lnTo>
                  <a:lnTo>
                    <a:pt x="4927" y="6756"/>
                  </a:lnTo>
                  <a:lnTo>
                    <a:pt x="4343" y="4013"/>
                  </a:lnTo>
                  <a:lnTo>
                    <a:pt x="5080" y="3568"/>
                  </a:lnTo>
                  <a:lnTo>
                    <a:pt x="6286" y="3683"/>
                  </a:lnTo>
                  <a:lnTo>
                    <a:pt x="5727" y="2679"/>
                  </a:lnTo>
                  <a:lnTo>
                    <a:pt x="5130" y="1930"/>
                  </a:lnTo>
                  <a:lnTo>
                    <a:pt x="1358" y="3657"/>
                  </a:lnTo>
                  <a:lnTo>
                    <a:pt x="1600" y="2133"/>
                  </a:lnTo>
                  <a:lnTo>
                    <a:pt x="1981" y="60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288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0" name="object 5940"/>
            <p:cNvSpPr/>
            <p:nvPr/>
          </p:nvSpPr>
          <p:spPr>
            <a:xfrm>
              <a:off x="12000308" y="691280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3492" y="0"/>
                  </a:moveTo>
                  <a:lnTo>
                    <a:pt x="2374" y="330"/>
                  </a:lnTo>
                  <a:lnTo>
                    <a:pt x="2514" y="1498"/>
                  </a:lnTo>
                  <a:lnTo>
                    <a:pt x="1981" y="2197"/>
                  </a:lnTo>
                  <a:lnTo>
                    <a:pt x="1879" y="3111"/>
                  </a:lnTo>
                  <a:lnTo>
                    <a:pt x="1066" y="3556"/>
                  </a:lnTo>
                  <a:lnTo>
                    <a:pt x="673" y="4292"/>
                  </a:lnTo>
                  <a:lnTo>
                    <a:pt x="0" y="5486"/>
                  </a:lnTo>
                  <a:lnTo>
                    <a:pt x="431" y="6299"/>
                  </a:lnTo>
                  <a:lnTo>
                    <a:pt x="1473" y="6985"/>
                  </a:lnTo>
                  <a:lnTo>
                    <a:pt x="2870" y="6680"/>
                  </a:lnTo>
                  <a:lnTo>
                    <a:pt x="5333" y="3543"/>
                  </a:lnTo>
                  <a:lnTo>
                    <a:pt x="6591" y="1981"/>
                  </a:lnTo>
                  <a:lnTo>
                    <a:pt x="6527" y="1790"/>
                  </a:lnTo>
                  <a:lnTo>
                    <a:pt x="6375" y="1409"/>
                  </a:lnTo>
                  <a:lnTo>
                    <a:pt x="5626" y="1155"/>
                  </a:lnTo>
                  <a:lnTo>
                    <a:pt x="5232" y="1054"/>
                  </a:lnTo>
                  <a:lnTo>
                    <a:pt x="4978" y="889"/>
                  </a:lnTo>
                  <a:lnTo>
                    <a:pt x="4698" y="736"/>
                  </a:lnTo>
                  <a:lnTo>
                    <a:pt x="4444" y="558"/>
                  </a:lnTo>
                  <a:lnTo>
                    <a:pt x="4127" y="39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5E4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1" name="object 5941"/>
            <p:cNvSpPr/>
            <p:nvPr/>
          </p:nvSpPr>
          <p:spPr>
            <a:xfrm>
              <a:off x="11993328" y="691368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054" y="0"/>
                  </a:moveTo>
                  <a:lnTo>
                    <a:pt x="685" y="317"/>
                  </a:lnTo>
                  <a:lnTo>
                    <a:pt x="355" y="660"/>
                  </a:lnTo>
                  <a:lnTo>
                    <a:pt x="88" y="1054"/>
                  </a:lnTo>
                  <a:lnTo>
                    <a:pt x="406" y="2057"/>
                  </a:lnTo>
                  <a:lnTo>
                    <a:pt x="762" y="2006"/>
                  </a:lnTo>
                  <a:lnTo>
                    <a:pt x="1066" y="1816"/>
                  </a:lnTo>
                  <a:lnTo>
                    <a:pt x="1549" y="1536"/>
                  </a:lnTo>
                  <a:lnTo>
                    <a:pt x="1689" y="1079"/>
                  </a:lnTo>
                  <a:lnTo>
                    <a:pt x="1485" y="584"/>
                  </a:lnTo>
                  <a:lnTo>
                    <a:pt x="1346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284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2" name="object 5942"/>
            <p:cNvSpPr/>
            <p:nvPr/>
          </p:nvSpPr>
          <p:spPr>
            <a:xfrm>
              <a:off x="12001774" y="69194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7" y="0"/>
                  </a:moveTo>
                  <a:lnTo>
                    <a:pt x="939" y="101"/>
                  </a:lnTo>
                  <a:lnTo>
                    <a:pt x="457" y="215"/>
                  </a:lnTo>
                  <a:lnTo>
                    <a:pt x="0" y="317"/>
                  </a:lnTo>
                  <a:lnTo>
                    <a:pt x="88" y="571"/>
                  </a:lnTo>
                  <a:lnTo>
                    <a:pt x="165" y="825"/>
                  </a:lnTo>
                  <a:lnTo>
                    <a:pt x="254" y="1079"/>
                  </a:lnTo>
                  <a:lnTo>
                    <a:pt x="469" y="1016"/>
                  </a:lnTo>
                  <a:lnTo>
                    <a:pt x="711" y="927"/>
                  </a:lnTo>
                  <a:lnTo>
                    <a:pt x="952" y="863"/>
                  </a:lnTo>
                  <a:lnTo>
                    <a:pt x="1193" y="749"/>
                  </a:lnTo>
                  <a:lnTo>
                    <a:pt x="1447" y="635"/>
                  </a:lnTo>
                  <a:lnTo>
                    <a:pt x="1714" y="52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87D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3" name="object 5943"/>
            <p:cNvSpPr/>
            <p:nvPr/>
          </p:nvSpPr>
          <p:spPr>
            <a:xfrm>
              <a:off x="12047020" y="682948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10309" y="6032"/>
                  </a:moveTo>
                  <a:lnTo>
                    <a:pt x="6324" y="6032"/>
                  </a:lnTo>
                  <a:lnTo>
                    <a:pt x="6908" y="6248"/>
                  </a:lnTo>
                  <a:lnTo>
                    <a:pt x="8242" y="7645"/>
                  </a:lnTo>
                  <a:lnTo>
                    <a:pt x="6807" y="8064"/>
                  </a:lnTo>
                  <a:lnTo>
                    <a:pt x="6388" y="8801"/>
                  </a:lnTo>
                  <a:lnTo>
                    <a:pt x="6896" y="9245"/>
                  </a:lnTo>
                  <a:lnTo>
                    <a:pt x="7477" y="9156"/>
                  </a:lnTo>
                  <a:lnTo>
                    <a:pt x="8000" y="8966"/>
                  </a:lnTo>
                  <a:lnTo>
                    <a:pt x="9131" y="7759"/>
                  </a:lnTo>
                  <a:lnTo>
                    <a:pt x="9334" y="6807"/>
                  </a:lnTo>
                  <a:lnTo>
                    <a:pt x="10118" y="6248"/>
                  </a:lnTo>
                  <a:lnTo>
                    <a:pt x="10309" y="6032"/>
                  </a:lnTo>
                  <a:close/>
                </a:path>
                <a:path w="11429" h="9525">
                  <a:moveTo>
                    <a:pt x="10693" y="5270"/>
                  </a:moveTo>
                  <a:lnTo>
                    <a:pt x="1435" y="5270"/>
                  </a:lnTo>
                  <a:lnTo>
                    <a:pt x="1500" y="6248"/>
                  </a:lnTo>
                  <a:lnTo>
                    <a:pt x="1930" y="7353"/>
                  </a:lnTo>
                  <a:lnTo>
                    <a:pt x="2590" y="7429"/>
                  </a:lnTo>
                  <a:lnTo>
                    <a:pt x="2895" y="7912"/>
                  </a:lnTo>
                  <a:lnTo>
                    <a:pt x="3124" y="8470"/>
                  </a:lnTo>
                  <a:lnTo>
                    <a:pt x="3594" y="9156"/>
                  </a:lnTo>
                  <a:lnTo>
                    <a:pt x="4279" y="7950"/>
                  </a:lnTo>
                  <a:lnTo>
                    <a:pt x="6172" y="7950"/>
                  </a:lnTo>
                  <a:lnTo>
                    <a:pt x="6078" y="7645"/>
                  </a:lnTo>
                  <a:lnTo>
                    <a:pt x="5283" y="6921"/>
                  </a:lnTo>
                  <a:lnTo>
                    <a:pt x="6324" y="6032"/>
                  </a:lnTo>
                  <a:lnTo>
                    <a:pt x="10309" y="6032"/>
                  </a:lnTo>
                  <a:lnTo>
                    <a:pt x="10680" y="5613"/>
                  </a:lnTo>
                  <a:lnTo>
                    <a:pt x="10693" y="5270"/>
                  </a:lnTo>
                  <a:close/>
                </a:path>
                <a:path w="11429" h="9525">
                  <a:moveTo>
                    <a:pt x="6172" y="7950"/>
                  </a:moveTo>
                  <a:lnTo>
                    <a:pt x="4279" y="7950"/>
                  </a:lnTo>
                  <a:lnTo>
                    <a:pt x="4775" y="8648"/>
                  </a:lnTo>
                  <a:lnTo>
                    <a:pt x="5841" y="8762"/>
                  </a:lnTo>
                  <a:lnTo>
                    <a:pt x="6388" y="8801"/>
                  </a:lnTo>
                  <a:lnTo>
                    <a:pt x="6248" y="8458"/>
                  </a:lnTo>
                  <a:lnTo>
                    <a:pt x="6172" y="7950"/>
                  </a:lnTo>
                  <a:close/>
                </a:path>
                <a:path w="11429" h="9525">
                  <a:moveTo>
                    <a:pt x="660" y="0"/>
                  </a:moveTo>
                  <a:lnTo>
                    <a:pt x="0" y="203"/>
                  </a:lnTo>
                  <a:lnTo>
                    <a:pt x="1308" y="3746"/>
                  </a:lnTo>
                  <a:lnTo>
                    <a:pt x="1079" y="4419"/>
                  </a:lnTo>
                  <a:lnTo>
                    <a:pt x="190" y="4864"/>
                  </a:lnTo>
                  <a:lnTo>
                    <a:pt x="1130" y="5295"/>
                  </a:lnTo>
                  <a:lnTo>
                    <a:pt x="1435" y="5270"/>
                  </a:lnTo>
                  <a:lnTo>
                    <a:pt x="10693" y="5270"/>
                  </a:lnTo>
                  <a:lnTo>
                    <a:pt x="10715" y="4698"/>
                  </a:lnTo>
                  <a:lnTo>
                    <a:pt x="4000" y="4698"/>
                  </a:lnTo>
                  <a:lnTo>
                    <a:pt x="3454" y="3301"/>
                  </a:lnTo>
                  <a:lnTo>
                    <a:pt x="3664" y="2476"/>
                  </a:lnTo>
                  <a:lnTo>
                    <a:pt x="1993" y="2476"/>
                  </a:lnTo>
                  <a:lnTo>
                    <a:pt x="1777" y="546"/>
                  </a:lnTo>
                  <a:lnTo>
                    <a:pt x="660" y="0"/>
                  </a:lnTo>
                  <a:close/>
                </a:path>
                <a:path w="11429" h="9525">
                  <a:moveTo>
                    <a:pt x="7492" y="1308"/>
                  </a:moveTo>
                  <a:lnTo>
                    <a:pt x="7048" y="1460"/>
                  </a:lnTo>
                  <a:lnTo>
                    <a:pt x="6159" y="1714"/>
                  </a:lnTo>
                  <a:lnTo>
                    <a:pt x="6033" y="2476"/>
                  </a:lnTo>
                  <a:lnTo>
                    <a:pt x="6156" y="3301"/>
                  </a:lnTo>
                  <a:lnTo>
                    <a:pt x="6527" y="4597"/>
                  </a:lnTo>
                  <a:lnTo>
                    <a:pt x="4000" y="4698"/>
                  </a:lnTo>
                  <a:lnTo>
                    <a:pt x="10715" y="4698"/>
                  </a:lnTo>
                  <a:lnTo>
                    <a:pt x="10731" y="4267"/>
                  </a:lnTo>
                  <a:lnTo>
                    <a:pt x="11188" y="2971"/>
                  </a:lnTo>
                  <a:lnTo>
                    <a:pt x="11059" y="2578"/>
                  </a:lnTo>
                  <a:lnTo>
                    <a:pt x="8242" y="2578"/>
                  </a:lnTo>
                  <a:lnTo>
                    <a:pt x="7870" y="2031"/>
                  </a:lnTo>
                  <a:lnTo>
                    <a:pt x="7492" y="1308"/>
                  </a:lnTo>
                  <a:close/>
                </a:path>
                <a:path w="11429" h="9525">
                  <a:moveTo>
                    <a:pt x="9626" y="1600"/>
                  </a:moveTo>
                  <a:lnTo>
                    <a:pt x="8993" y="2031"/>
                  </a:lnTo>
                  <a:lnTo>
                    <a:pt x="8242" y="2578"/>
                  </a:lnTo>
                  <a:lnTo>
                    <a:pt x="11059" y="2578"/>
                  </a:lnTo>
                  <a:lnTo>
                    <a:pt x="10761" y="1663"/>
                  </a:lnTo>
                  <a:lnTo>
                    <a:pt x="10073" y="1650"/>
                  </a:lnTo>
                  <a:lnTo>
                    <a:pt x="9626" y="1600"/>
                  </a:lnTo>
                  <a:close/>
                </a:path>
                <a:path w="11429" h="9525">
                  <a:moveTo>
                    <a:pt x="3797" y="1955"/>
                  </a:moveTo>
                  <a:lnTo>
                    <a:pt x="1993" y="2476"/>
                  </a:lnTo>
                  <a:lnTo>
                    <a:pt x="3664" y="2476"/>
                  </a:lnTo>
                  <a:lnTo>
                    <a:pt x="3797" y="1955"/>
                  </a:lnTo>
                  <a:close/>
                </a:path>
                <a:path w="11429" h="9525">
                  <a:moveTo>
                    <a:pt x="10756" y="1650"/>
                  </a:moveTo>
                  <a:lnTo>
                    <a:pt x="10185" y="1663"/>
                  </a:lnTo>
                  <a:lnTo>
                    <a:pt x="10761" y="1663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4" name="object 5944"/>
            <p:cNvSpPr/>
            <p:nvPr/>
          </p:nvSpPr>
          <p:spPr>
            <a:xfrm>
              <a:off x="12057381" y="68354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40">
                  <a:moveTo>
                    <a:pt x="3590" y="0"/>
                  </a:moveTo>
                  <a:lnTo>
                    <a:pt x="3479" y="1689"/>
                  </a:lnTo>
                  <a:lnTo>
                    <a:pt x="3336" y="2565"/>
                  </a:lnTo>
                  <a:lnTo>
                    <a:pt x="5407" y="3047"/>
                  </a:lnTo>
                  <a:lnTo>
                    <a:pt x="3119" y="5714"/>
                  </a:lnTo>
                  <a:lnTo>
                    <a:pt x="2854" y="8077"/>
                  </a:lnTo>
                  <a:lnTo>
                    <a:pt x="441" y="8280"/>
                  </a:lnTo>
                  <a:lnTo>
                    <a:pt x="91" y="9448"/>
                  </a:lnTo>
                  <a:lnTo>
                    <a:pt x="0" y="9982"/>
                  </a:lnTo>
                  <a:lnTo>
                    <a:pt x="606" y="11290"/>
                  </a:lnTo>
                  <a:lnTo>
                    <a:pt x="1317" y="12674"/>
                  </a:lnTo>
                  <a:lnTo>
                    <a:pt x="1990" y="12750"/>
                  </a:lnTo>
                  <a:lnTo>
                    <a:pt x="2282" y="13220"/>
                  </a:lnTo>
                  <a:lnTo>
                    <a:pt x="2511" y="13766"/>
                  </a:lnTo>
                  <a:lnTo>
                    <a:pt x="3184" y="13868"/>
                  </a:lnTo>
                  <a:lnTo>
                    <a:pt x="3502" y="14363"/>
                  </a:lnTo>
                  <a:lnTo>
                    <a:pt x="3717" y="14897"/>
                  </a:lnTo>
                  <a:lnTo>
                    <a:pt x="3946" y="14820"/>
                  </a:lnTo>
                  <a:lnTo>
                    <a:pt x="4391" y="14630"/>
                  </a:lnTo>
                  <a:lnTo>
                    <a:pt x="2994" y="12547"/>
                  </a:lnTo>
                  <a:lnTo>
                    <a:pt x="4416" y="11036"/>
                  </a:lnTo>
                  <a:lnTo>
                    <a:pt x="4814" y="10413"/>
                  </a:lnTo>
                  <a:lnTo>
                    <a:pt x="2244" y="10413"/>
                  </a:lnTo>
                  <a:lnTo>
                    <a:pt x="1990" y="9982"/>
                  </a:lnTo>
                  <a:lnTo>
                    <a:pt x="1698" y="8940"/>
                  </a:lnTo>
                  <a:lnTo>
                    <a:pt x="2054" y="8648"/>
                  </a:lnTo>
                  <a:lnTo>
                    <a:pt x="2498" y="8432"/>
                  </a:lnTo>
                  <a:lnTo>
                    <a:pt x="3057" y="8242"/>
                  </a:lnTo>
                  <a:lnTo>
                    <a:pt x="4531" y="8242"/>
                  </a:lnTo>
                  <a:lnTo>
                    <a:pt x="5191" y="7035"/>
                  </a:lnTo>
                  <a:lnTo>
                    <a:pt x="5368" y="5537"/>
                  </a:lnTo>
                  <a:lnTo>
                    <a:pt x="9346" y="5537"/>
                  </a:lnTo>
                  <a:lnTo>
                    <a:pt x="9940" y="3543"/>
                  </a:lnTo>
                  <a:lnTo>
                    <a:pt x="8836" y="3340"/>
                  </a:lnTo>
                  <a:lnTo>
                    <a:pt x="8329" y="2971"/>
                  </a:lnTo>
                  <a:lnTo>
                    <a:pt x="6435" y="2971"/>
                  </a:lnTo>
                  <a:lnTo>
                    <a:pt x="5599" y="1473"/>
                  </a:lnTo>
                  <a:lnTo>
                    <a:pt x="5064" y="444"/>
                  </a:lnTo>
                  <a:lnTo>
                    <a:pt x="3590" y="0"/>
                  </a:lnTo>
                  <a:close/>
                </a:path>
                <a:path w="10159" h="15240">
                  <a:moveTo>
                    <a:pt x="4531" y="8242"/>
                  </a:moveTo>
                  <a:lnTo>
                    <a:pt x="3057" y="8242"/>
                  </a:lnTo>
                  <a:lnTo>
                    <a:pt x="3438" y="8521"/>
                  </a:lnTo>
                  <a:lnTo>
                    <a:pt x="3565" y="9537"/>
                  </a:lnTo>
                  <a:lnTo>
                    <a:pt x="3311" y="9982"/>
                  </a:lnTo>
                  <a:lnTo>
                    <a:pt x="2244" y="10413"/>
                  </a:lnTo>
                  <a:lnTo>
                    <a:pt x="4814" y="10413"/>
                  </a:lnTo>
                  <a:lnTo>
                    <a:pt x="5375" y="9537"/>
                  </a:lnTo>
                  <a:lnTo>
                    <a:pt x="5292" y="8750"/>
                  </a:lnTo>
                  <a:lnTo>
                    <a:pt x="4911" y="8674"/>
                  </a:lnTo>
                  <a:lnTo>
                    <a:pt x="4534" y="8432"/>
                  </a:lnTo>
                  <a:lnTo>
                    <a:pt x="4531" y="8242"/>
                  </a:lnTo>
                  <a:close/>
                </a:path>
                <a:path w="10159" h="15240">
                  <a:moveTo>
                    <a:pt x="9346" y="5537"/>
                  </a:moveTo>
                  <a:lnTo>
                    <a:pt x="5368" y="5537"/>
                  </a:lnTo>
                  <a:lnTo>
                    <a:pt x="7959" y="6235"/>
                  </a:lnTo>
                  <a:lnTo>
                    <a:pt x="9260" y="5727"/>
                  </a:lnTo>
                  <a:lnTo>
                    <a:pt x="9346" y="5537"/>
                  </a:lnTo>
                  <a:close/>
                </a:path>
                <a:path w="10159" h="15240">
                  <a:moveTo>
                    <a:pt x="7654" y="2400"/>
                  </a:moveTo>
                  <a:lnTo>
                    <a:pt x="6956" y="2666"/>
                  </a:lnTo>
                  <a:lnTo>
                    <a:pt x="6816" y="2882"/>
                  </a:lnTo>
                  <a:lnTo>
                    <a:pt x="6638" y="2971"/>
                  </a:lnTo>
                  <a:lnTo>
                    <a:pt x="8329" y="2971"/>
                  </a:lnTo>
                  <a:lnTo>
                    <a:pt x="7931" y="2666"/>
                  </a:lnTo>
                  <a:lnTo>
                    <a:pt x="7654" y="2400"/>
                  </a:lnTo>
                  <a:close/>
                </a:path>
              </a:pathLst>
            </a:custGeom>
            <a:solidFill>
              <a:srgbClr val="EE2F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5" name="object 5945"/>
            <p:cNvSpPr/>
            <p:nvPr/>
          </p:nvSpPr>
          <p:spPr>
            <a:xfrm>
              <a:off x="12054195" y="683481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5981" y="0"/>
                  </a:moveTo>
                  <a:lnTo>
                    <a:pt x="5232" y="431"/>
                  </a:lnTo>
                  <a:lnTo>
                    <a:pt x="4470" y="685"/>
                  </a:lnTo>
                  <a:lnTo>
                    <a:pt x="4292" y="1892"/>
                  </a:lnTo>
                  <a:lnTo>
                    <a:pt x="4394" y="3111"/>
                  </a:lnTo>
                  <a:lnTo>
                    <a:pt x="2730" y="5054"/>
                  </a:lnTo>
                  <a:lnTo>
                    <a:pt x="1981" y="5245"/>
                  </a:lnTo>
                  <a:lnTo>
                    <a:pt x="1117" y="4330"/>
                  </a:lnTo>
                  <a:lnTo>
                    <a:pt x="736" y="4711"/>
                  </a:lnTo>
                  <a:lnTo>
                    <a:pt x="0" y="5537"/>
                  </a:lnTo>
                  <a:lnTo>
                    <a:pt x="126" y="5740"/>
                  </a:lnTo>
                  <a:lnTo>
                    <a:pt x="241" y="6108"/>
                  </a:lnTo>
                  <a:lnTo>
                    <a:pt x="393" y="6108"/>
                  </a:lnTo>
                  <a:lnTo>
                    <a:pt x="2171" y="6235"/>
                  </a:lnTo>
                  <a:lnTo>
                    <a:pt x="2146" y="7404"/>
                  </a:lnTo>
                  <a:lnTo>
                    <a:pt x="1993" y="8699"/>
                  </a:lnTo>
                  <a:lnTo>
                    <a:pt x="2552" y="8509"/>
                  </a:lnTo>
                  <a:lnTo>
                    <a:pt x="3098" y="8432"/>
                  </a:lnTo>
                  <a:lnTo>
                    <a:pt x="3619" y="8877"/>
                  </a:lnTo>
                  <a:lnTo>
                    <a:pt x="6045" y="8686"/>
                  </a:lnTo>
                  <a:lnTo>
                    <a:pt x="6299" y="6311"/>
                  </a:lnTo>
                  <a:lnTo>
                    <a:pt x="8585" y="3644"/>
                  </a:lnTo>
                  <a:lnTo>
                    <a:pt x="6502" y="3149"/>
                  </a:lnTo>
                  <a:lnTo>
                    <a:pt x="6769" y="1600"/>
                  </a:lnTo>
                  <a:lnTo>
                    <a:pt x="6743" y="1092"/>
                  </a:lnTo>
                  <a:lnTo>
                    <a:pt x="6781" y="59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6" name="object 5946"/>
            <p:cNvSpPr/>
            <p:nvPr/>
          </p:nvSpPr>
          <p:spPr>
            <a:xfrm>
              <a:off x="12053550" y="68223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7658" y="0"/>
                  </a:moveTo>
                  <a:lnTo>
                    <a:pt x="4064" y="2628"/>
                  </a:lnTo>
                  <a:lnTo>
                    <a:pt x="2755" y="2324"/>
                  </a:lnTo>
                  <a:lnTo>
                    <a:pt x="2057" y="990"/>
                  </a:lnTo>
                  <a:lnTo>
                    <a:pt x="444" y="1587"/>
                  </a:lnTo>
                  <a:lnTo>
                    <a:pt x="0" y="1777"/>
                  </a:lnTo>
                  <a:lnTo>
                    <a:pt x="76" y="2006"/>
                  </a:lnTo>
                  <a:lnTo>
                    <a:pt x="266" y="2451"/>
                  </a:lnTo>
                  <a:lnTo>
                    <a:pt x="1917" y="2298"/>
                  </a:lnTo>
                  <a:lnTo>
                    <a:pt x="2095" y="3149"/>
                  </a:lnTo>
                  <a:lnTo>
                    <a:pt x="1600" y="4444"/>
                  </a:lnTo>
                  <a:lnTo>
                    <a:pt x="2197" y="5689"/>
                  </a:lnTo>
                  <a:lnTo>
                    <a:pt x="2476" y="6324"/>
                  </a:lnTo>
                  <a:lnTo>
                    <a:pt x="3403" y="6591"/>
                  </a:lnTo>
                  <a:lnTo>
                    <a:pt x="3213" y="7785"/>
                  </a:lnTo>
                  <a:lnTo>
                    <a:pt x="4013" y="8178"/>
                  </a:lnTo>
                  <a:lnTo>
                    <a:pt x="4241" y="8077"/>
                  </a:lnTo>
                  <a:lnTo>
                    <a:pt x="4648" y="7823"/>
                  </a:lnTo>
                  <a:lnTo>
                    <a:pt x="5156" y="6921"/>
                  </a:lnTo>
                  <a:lnTo>
                    <a:pt x="6553" y="6222"/>
                  </a:lnTo>
                  <a:lnTo>
                    <a:pt x="8864" y="6273"/>
                  </a:lnTo>
                  <a:lnTo>
                    <a:pt x="7772" y="3581"/>
                  </a:lnTo>
                  <a:lnTo>
                    <a:pt x="7366" y="2247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7" name="object 5947"/>
            <p:cNvSpPr/>
            <p:nvPr/>
          </p:nvSpPr>
          <p:spPr>
            <a:xfrm>
              <a:off x="12054503" y="68286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36" y="0"/>
                  </a:moveTo>
                  <a:lnTo>
                    <a:pt x="0" y="2146"/>
                  </a:lnTo>
                  <a:lnTo>
                    <a:pt x="355" y="2832"/>
                  </a:lnTo>
                  <a:lnTo>
                    <a:pt x="749" y="3416"/>
                  </a:lnTo>
                  <a:lnTo>
                    <a:pt x="1600" y="2806"/>
                  </a:lnTo>
                  <a:lnTo>
                    <a:pt x="2133" y="2438"/>
                  </a:lnTo>
                  <a:lnTo>
                    <a:pt x="2692" y="2489"/>
                  </a:lnTo>
                  <a:lnTo>
                    <a:pt x="3289" y="2489"/>
                  </a:lnTo>
                  <a:lnTo>
                    <a:pt x="3225" y="2260"/>
                  </a:lnTo>
                  <a:lnTo>
                    <a:pt x="3136" y="2057"/>
                  </a:lnTo>
                  <a:lnTo>
                    <a:pt x="3073" y="1841"/>
                  </a:lnTo>
                  <a:lnTo>
                    <a:pt x="2273" y="1460"/>
                  </a:lnTo>
                  <a:lnTo>
                    <a:pt x="2451" y="266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8" name="object 5948"/>
            <p:cNvSpPr/>
            <p:nvPr/>
          </p:nvSpPr>
          <p:spPr>
            <a:xfrm>
              <a:off x="12059480" y="68304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092" y="0"/>
                  </a:moveTo>
                  <a:lnTo>
                    <a:pt x="533" y="50"/>
                  </a:lnTo>
                  <a:lnTo>
                    <a:pt x="0" y="482"/>
                  </a:lnTo>
                  <a:lnTo>
                    <a:pt x="495" y="939"/>
                  </a:lnTo>
                  <a:lnTo>
                    <a:pt x="546" y="1854"/>
                  </a:lnTo>
                  <a:lnTo>
                    <a:pt x="622" y="2438"/>
                  </a:lnTo>
                  <a:lnTo>
                    <a:pt x="1574" y="2438"/>
                  </a:lnTo>
                  <a:lnTo>
                    <a:pt x="1981" y="2209"/>
                  </a:lnTo>
                  <a:lnTo>
                    <a:pt x="2171" y="1955"/>
                  </a:lnTo>
                  <a:lnTo>
                    <a:pt x="2527" y="1460"/>
                  </a:lnTo>
                  <a:lnTo>
                    <a:pt x="2120" y="1066"/>
                  </a:lnTo>
                  <a:lnTo>
                    <a:pt x="1739" y="736"/>
                  </a:lnTo>
                  <a:lnTo>
                    <a:pt x="1397" y="40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2F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49" name="object 5949"/>
            <p:cNvSpPr/>
            <p:nvPr/>
          </p:nvSpPr>
          <p:spPr>
            <a:xfrm>
              <a:off x="12064327" y="683436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85" y="3467"/>
                  </a:moveTo>
                  <a:lnTo>
                    <a:pt x="330" y="3149"/>
                  </a:lnTo>
                  <a:lnTo>
                    <a:pt x="88" y="3251"/>
                  </a:lnTo>
                  <a:lnTo>
                    <a:pt x="0" y="3721"/>
                  </a:lnTo>
                  <a:lnTo>
                    <a:pt x="241" y="3632"/>
                  </a:lnTo>
                  <a:lnTo>
                    <a:pt x="469" y="3556"/>
                  </a:lnTo>
                  <a:lnTo>
                    <a:pt x="685" y="3467"/>
                  </a:lnTo>
                  <a:close/>
                </a:path>
                <a:path w="6350" h="3809">
                  <a:moveTo>
                    <a:pt x="5943" y="685"/>
                  </a:moveTo>
                  <a:lnTo>
                    <a:pt x="5867" y="444"/>
                  </a:lnTo>
                  <a:lnTo>
                    <a:pt x="5765" y="241"/>
                  </a:lnTo>
                  <a:lnTo>
                    <a:pt x="5676" y="0"/>
                  </a:lnTo>
                  <a:lnTo>
                    <a:pt x="5511" y="203"/>
                  </a:lnTo>
                  <a:lnTo>
                    <a:pt x="5461" y="558"/>
                  </a:lnTo>
                  <a:lnTo>
                    <a:pt x="5626" y="685"/>
                  </a:lnTo>
                  <a:lnTo>
                    <a:pt x="5943" y="685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0" name="object 5950"/>
            <p:cNvSpPr/>
            <p:nvPr/>
          </p:nvSpPr>
          <p:spPr>
            <a:xfrm>
              <a:off x="12057704" y="683506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" y="0"/>
                  </a:moveTo>
                  <a:lnTo>
                    <a:pt x="317" y="190"/>
                  </a:lnTo>
                  <a:lnTo>
                    <a:pt x="622" y="342"/>
                  </a:lnTo>
                  <a:lnTo>
                    <a:pt x="927" y="457"/>
                  </a:lnTo>
                  <a:lnTo>
                    <a:pt x="647" y="304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1" name="object 5951"/>
            <p:cNvSpPr/>
            <p:nvPr/>
          </p:nvSpPr>
          <p:spPr>
            <a:xfrm>
              <a:off x="12058203" y="68292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14"/>
                  </a:moveTo>
                  <a:lnTo>
                    <a:pt x="342" y="317"/>
                  </a:lnTo>
                  <a:lnTo>
                    <a:pt x="495" y="0"/>
                  </a:lnTo>
                  <a:lnTo>
                    <a:pt x="342" y="317"/>
                  </a:lnTo>
                  <a:lnTo>
                    <a:pt x="0" y="914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2" name="object 5952"/>
            <p:cNvSpPr/>
            <p:nvPr/>
          </p:nvSpPr>
          <p:spPr>
            <a:xfrm>
              <a:off x="12045625" y="6820122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7988" y="0"/>
                  </a:moveTo>
                  <a:lnTo>
                    <a:pt x="7124" y="431"/>
                  </a:lnTo>
                  <a:lnTo>
                    <a:pt x="8229" y="2920"/>
                  </a:lnTo>
                  <a:lnTo>
                    <a:pt x="3581" y="825"/>
                  </a:lnTo>
                  <a:lnTo>
                    <a:pt x="3644" y="2781"/>
                  </a:lnTo>
                  <a:lnTo>
                    <a:pt x="3251" y="4152"/>
                  </a:lnTo>
                  <a:lnTo>
                    <a:pt x="3238" y="5143"/>
                  </a:lnTo>
                  <a:lnTo>
                    <a:pt x="2197" y="5638"/>
                  </a:lnTo>
                  <a:lnTo>
                    <a:pt x="2095" y="5003"/>
                  </a:lnTo>
                  <a:lnTo>
                    <a:pt x="1892" y="4648"/>
                  </a:lnTo>
                  <a:lnTo>
                    <a:pt x="1435" y="4241"/>
                  </a:lnTo>
                  <a:lnTo>
                    <a:pt x="1244" y="4470"/>
                  </a:lnTo>
                  <a:lnTo>
                    <a:pt x="1181" y="4952"/>
                  </a:lnTo>
                  <a:lnTo>
                    <a:pt x="0" y="6553"/>
                  </a:lnTo>
                  <a:lnTo>
                    <a:pt x="787" y="8039"/>
                  </a:lnTo>
                  <a:lnTo>
                    <a:pt x="1396" y="9550"/>
                  </a:lnTo>
                  <a:lnTo>
                    <a:pt x="2070" y="9347"/>
                  </a:lnTo>
                  <a:lnTo>
                    <a:pt x="5219" y="5651"/>
                  </a:lnTo>
                  <a:lnTo>
                    <a:pt x="5968" y="7073"/>
                  </a:lnTo>
                  <a:lnTo>
                    <a:pt x="6476" y="6730"/>
                  </a:lnTo>
                  <a:lnTo>
                    <a:pt x="6095" y="5397"/>
                  </a:lnTo>
                  <a:lnTo>
                    <a:pt x="7480" y="5905"/>
                  </a:lnTo>
                  <a:lnTo>
                    <a:pt x="8000" y="6121"/>
                  </a:lnTo>
                  <a:lnTo>
                    <a:pt x="8191" y="4648"/>
                  </a:lnTo>
                  <a:lnTo>
                    <a:pt x="7873" y="4648"/>
                  </a:lnTo>
                  <a:lnTo>
                    <a:pt x="7696" y="4521"/>
                  </a:lnTo>
                  <a:lnTo>
                    <a:pt x="7746" y="4152"/>
                  </a:lnTo>
                  <a:lnTo>
                    <a:pt x="7924" y="3975"/>
                  </a:lnTo>
                  <a:lnTo>
                    <a:pt x="8127" y="3086"/>
                  </a:lnTo>
                  <a:lnTo>
                    <a:pt x="8572" y="2920"/>
                  </a:lnTo>
                  <a:lnTo>
                    <a:pt x="9296" y="3441"/>
                  </a:lnTo>
                  <a:lnTo>
                    <a:pt x="9982" y="3187"/>
                  </a:lnTo>
                  <a:lnTo>
                    <a:pt x="10452" y="2895"/>
                  </a:lnTo>
                  <a:lnTo>
                    <a:pt x="10998" y="2679"/>
                  </a:lnTo>
                  <a:lnTo>
                    <a:pt x="10185" y="1384"/>
                  </a:lnTo>
                  <a:lnTo>
                    <a:pt x="9918" y="749"/>
                  </a:lnTo>
                  <a:lnTo>
                    <a:pt x="9626" y="152"/>
                  </a:lnTo>
                  <a:lnTo>
                    <a:pt x="9042" y="380"/>
                  </a:lnTo>
                  <a:lnTo>
                    <a:pt x="8496" y="469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3" name="object 5953"/>
            <p:cNvSpPr/>
            <p:nvPr/>
          </p:nvSpPr>
          <p:spPr>
            <a:xfrm>
              <a:off x="12047532" y="682427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58" y="0"/>
                  </a:moveTo>
                  <a:lnTo>
                    <a:pt x="1142" y="88"/>
                  </a:lnTo>
                  <a:lnTo>
                    <a:pt x="914" y="165"/>
                  </a:lnTo>
                  <a:lnTo>
                    <a:pt x="673" y="254"/>
                  </a:lnTo>
                  <a:lnTo>
                    <a:pt x="317" y="368"/>
                  </a:lnTo>
                  <a:lnTo>
                    <a:pt x="0" y="495"/>
                  </a:lnTo>
                  <a:lnTo>
                    <a:pt x="203" y="863"/>
                  </a:lnTo>
                  <a:lnTo>
                    <a:pt x="304" y="1485"/>
                  </a:lnTo>
                  <a:lnTo>
                    <a:pt x="876" y="1206"/>
                  </a:lnTo>
                  <a:lnTo>
                    <a:pt x="1320" y="1003"/>
                  </a:lnTo>
                  <a:lnTo>
                    <a:pt x="1346" y="457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F46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4" name="object 5954"/>
            <p:cNvSpPr/>
            <p:nvPr/>
          </p:nvSpPr>
          <p:spPr>
            <a:xfrm>
              <a:off x="12047938" y="68235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92" y="0"/>
                  </a:moveTo>
                  <a:lnTo>
                    <a:pt x="0" y="330"/>
                  </a:lnTo>
                  <a:lnTo>
                    <a:pt x="165" y="660"/>
                  </a:lnTo>
                  <a:lnTo>
                    <a:pt x="266" y="1015"/>
                  </a:lnTo>
                  <a:lnTo>
                    <a:pt x="508" y="927"/>
                  </a:lnTo>
                  <a:lnTo>
                    <a:pt x="736" y="850"/>
                  </a:lnTo>
                  <a:lnTo>
                    <a:pt x="952" y="761"/>
                  </a:lnTo>
                  <a:lnTo>
                    <a:pt x="736" y="507"/>
                  </a:lnTo>
                  <a:lnTo>
                    <a:pt x="520" y="26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5" name="object 5955"/>
            <p:cNvSpPr/>
            <p:nvPr/>
          </p:nvSpPr>
          <p:spPr>
            <a:xfrm>
              <a:off x="12053604" y="68198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43" y="0"/>
                  </a:moveTo>
                  <a:lnTo>
                    <a:pt x="584" y="76"/>
                  </a:lnTo>
                  <a:lnTo>
                    <a:pt x="0" y="279"/>
                  </a:lnTo>
                  <a:lnTo>
                    <a:pt x="533" y="736"/>
                  </a:lnTo>
                  <a:lnTo>
                    <a:pt x="1079" y="647"/>
                  </a:lnTo>
                  <a:lnTo>
                    <a:pt x="1638" y="43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F4C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6" name="object 5956"/>
            <p:cNvSpPr/>
            <p:nvPr/>
          </p:nvSpPr>
          <p:spPr>
            <a:xfrm>
              <a:off x="12086216" y="686044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5">
                  <a:moveTo>
                    <a:pt x="0" y="0"/>
                  </a:moveTo>
                  <a:lnTo>
                    <a:pt x="635" y="1892"/>
                  </a:lnTo>
                  <a:lnTo>
                    <a:pt x="965" y="3949"/>
                  </a:lnTo>
                  <a:lnTo>
                    <a:pt x="2641" y="5308"/>
                  </a:lnTo>
                  <a:lnTo>
                    <a:pt x="3568" y="3632"/>
                  </a:lnTo>
                  <a:lnTo>
                    <a:pt x="2146" y="2362"/>
                  </a:lnTo>
                  <a:lnTo>
                    <a:pt x="1841" y="889"/>
                  </a:lnTo>
                  <a:lnTo>
                    <a:pt x="1219" y="584"/>
                  </a:lnTo>
                  <a:lnTo>
                    <a:pt x="60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7" name="object 5957"/>
            <p:cNvSpPr/>
            <p:nvPr/>
          </p:nvSpPr>
          <p:spPr>
            <a:xfrm>
              <a:off x="12089225" y="686622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092" y="0"/>
                  </a:moveTo>
                  <a:lnTo>
                    <a:pt x="482" y="63"/>
                  </a:lnTo>
                  <a:lnTo>
                    <a:pt x="0" y="165"/>
                  </a:lnTo>
                  <a:lnTo>
                    <a:pt x="584" y="2158"/>
                  </a:lnTo>
                  <a:lnTo>
                    <a:pt x="1155" y="4152"/>
                  </a:lnTo>
                  <a:lnTo>
                    <a:pt x="2743" y="5664"/>
                  </a:lnTo>
                  <a:lnTo>
                    <a:pt x="2387" y="3911"/>
                  </a:lnTo>
                  <a:lnTo>
                    <a:pt x="1358" y="240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228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8" name="object 5958"/>
            <p:cNvSpPr/>
            <p:nvPr/>
          </p:nvSpPr>
          <p:spPr>
            <a:xfrm>
              <a:off x="12091539" y="68649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28" y="0"/>
                  </a:moveTo>
                  <a:lnTo>
                    <a:pt x="0" y="215"/>
                  </a:lnTo>
                  <a:lnTo>
                    <a:pt x="63" y="508"/>
                  </a:lnTo>
                  <a:lnTo>
                    <a:pt x="63" y="749"/>
                  </a:lnTo>
                  <a:lnTo>
                    <a:pt x="279" y="749"/>
                  </a:lnTo>
                  <a:lnTo>
                    <a:pt x="482" y="762"/>
                  </a:lnTo>
                  <a:lnTo>
                    <a:pt x="711" y="787"/>
                  </a:lnTo>
                  <a:lnTo>
                    <a:pt x="723" y="558"/>
                  </a:lnTo>
                  <a:lnTo>
                    <a:pt x="825" y="266"/>
                  </a:lnTo>
                  <a:lnTo>
                    <a:pt x="723" y="1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928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59" name="object 5959"/>
            <p:cNvSpPr/>
            <p:nvPr/>
          </p:nvSpPr>
          <p:spPr>
            <a:xfrm>
              <a:off x="12095772" y="686909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368" y="2362"/>
                  </a:moveTo>
                  <a:lnTo>
                    <a:pt x="203" y="2273"/>
                  </a:lnTo>
                  <a:lnTo>
                    <a:pt x="152" y="2616"/>
                  </a:lnTo>
                  <a:lnTo>
                    <a:pt x="368" y="2362"/>
                  </a:lnTo>
                  <a:close/>
                </a:path>
                <a:path w="1904" h="3175">
                  <a:moveTo>
                    <a:pt x="990" y="711"/>
                  </a:moveTo>
                  <a:lnTo>
                    <a:pt x="647" y="546"/>
                  </a:lnTo>
                  <a:lnTo>
                    <a:pt x="279" y="0"/>
                  </a:lnTo>
                  <a:lnTo>
                    <a:pt x="0" y="800"/>
                  </a:lnTo>
                  <a:lnTo>
                    <a:pt x="342" y="762"/>
                  </a:lnTo>
                  <a:lnTo>
                    <a:pt x="660" y="749"/>
                  </a:lnTo>
                  <a:lnTo>
                    <a:pt x="990" y="711"/>
                  </a:lnTo>
                  <a:close/>
                </a:path>
                <a:path w="1904" h="3175">
                  <a:moveTo>
                    <a:pt x="1346" y="1016"/>
                  </a:moveTo>
                  <a:lnTo>
                    <a:pt x="1333" y="762"/>
                  </a:lnTo>
                  <a:lnTo>
                    <a:pt x="990" y="711"/>
                  </a:lnTo>
                  <a:lnTo>
                    <a:pt x="1231" y="1003"/>
                  </a:lnTo>
                  <a:close/>
                </a:path>
              </a:pathLst>
            </a:custGeom>
            <a:solidFill>
              <a:srgbClr val="EA2A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0" name="object 5960"/>
            <p:cNvSpPr/>
            <p:nvPr/>
          </p:nvSpPr>
          <p:spPr>
            <a:xfrm>
              <a:off x="12001025" y="6888479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7594" y="0"/>
                  </a:moveTo>
                  <a:lnTo>
                    <a:pt x="6095" y="1663"/>
                  </a:lnTo>
                  <a:lnTo>
                    <a:pt x="3860" y="1117"/>
                  </a:lnTo>
                  <a:lnTo>
                    <a:pt x="2412" y="2540"/>
                  </a:lnTo>
                  <a:lnTo>
                    <a:pt x="2095" y="4318"/>
                  </a:lnTo>
                  <a:lnTo>
                    <a:pt x="1473" y="6057"/>
                  </a:lnTo>
                  <a:lnTo>
                    <a:pt x="622" y="7645"/>
                  </a:lnTo>
                  <a:lnTo>
                    <a:pt x="0" y="8864"/>
                  </a:lnTo>
                  <a:lnTo>
                    <a:pt x="1993" y="10591"/>
                  </a:lnTo>
                  <a:lnTo>
                    <a:pt x="2654" y="10947"/>
                  </a:lnTo>
                  <a:lnTo>
                    <a:pt x="3403" y="10591"/>
                  </a:lnTo>
                  <a:lnTo>
                    <a:pt x="4546" y="10096"/>
                  </a:lnTo>
                  <a:lnTo>
                    <a:pt x="4102" y="9194"/>
                  </a:lnTo>
                  <a:lnTo>
                    <a:pt x="3848" y="8407"/>
                  </a:lnTo>
                  <a:lnTo>
                    <a:pt x="3213" y="6565"/>
                  </a:lnTo>
                  <a:lnTo>
                    <a:pt x="4152" y="5689"/>
                  </a:lnTo>
                  <a:lnTo>
                    <a:pt x="5753" y="5156"/>
                  </a:lnTo>
                  <a:lnTo>
                    <a:pt x="5549" y="4394"/>
                  </a:lnTo>
                  <a:lnTo>
                    <a:pt x="5587" y="3860"/>
                  </a:lnTo>
                  <a:lnTo>
                    <a:pt x="8115" y="3022"/>
                  </a:lnTo>
                  <a:lnTo>
                    <a:pt x="8254" y="1841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09B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1" name="object 5961"/>
            <p:cNvSpPr/>
            <p:nvPr/>
          </p:nvSpPr>
          <p:spPr>
            <a:xfrm>
              <a:off x="12015433" y="688343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3581" y="0"/>
                  </a:moveTo>
                  <a:lnTo>
                    <a:pt x="3378" y="76"/>
                  </a:lnTo>
                  <a:lnTo>
                    <a:pt x="2781" y="558"/>
                  </a:lnTo>
                  <a:lnTo>
                    <a:pt x="2806" y="1168"/>
                  </a:lnTo>
                  <a:lnTo>
                    <a:pt x="3136" y="2133"/>
                  </a:lnTo>
                  <a:lnTo>
                    <a:pt x="3937" y="3060"/>
                  </a:lnTo>
                  <a:lnTo>
                    <a:pt x="3175" y="4165"/>
                  </a:lnTo>
                  <a:lnTo>
                    <a:pt x="3340" y="4622"/>
                  </a:lnTo>
                  <a:lnTo>
                    <a:pt x="3390" y="4864"/>
                  </a:lnTo>
                  <a:lnTo>
                    <a:pt x="3340" y="5334"/>
                  </a:lnTo>
                  <a:lnTo>
                    <a:pt x="3124" y="5397"/>
                  </a:lnTo>
                  <a:lnTo>
                    <a:pt x="2755" y="5080"/>
                  </a:lnTo>
                  <a:lnTo>
                    <a:pt x="1536" y="4521"/>
                  </a:lnTo>
                  <a:lnTo>
                    <a:pt x="901" y="4267"/>
                  </a:lnTo>
                  <a:lnTo>
                    <a:pt x="1257" y="5207"/>
                  </a:lnTo>
                  <a:lnTo>
                    <a:pt x="1803" y="6261"/>
                  </a:lnTo>
                  <a:lnTo>
                    <a:pt x="0" y="6197"/>
                  </a:lnTo>
                  <a:lnTo>
                    <a:pt x="698" y="8013"/>
                  </a:lnTo>
                  <a:lnTo>
                    <a:pt x="1079" y="8915"/>
                  </a:lnTo>
                  <a:lnTo>
                    <a:pt x="1244" y="9474"/>
                  </a:lnTo>
                  <a:lnTo>
                    <a:pt x="1333" y="10033"/>
                  </a:lnTo>
                  <a:lnTo>
                    <a:pt x="889" y="10515"/>
                  </a:lnTo>
                  <a:lnTo>
                    <a:pt x="2349" y="12319"/>
                  </a:lnTo>
                  <a:lnTo>
                    <a:pt x="2628" y="13004"/>
                  </a:lnTo>
                  <a:lnTo>
                    <a:pt x="2933" y="12496"/>
                  </a:lnTo>
                  <a:lnTo>
                    <a:pt x="3429" y="12014"/>
                  </a:lnTo>
                  <a:lnTo>
                    <a:pt x="3683" y="10718"/>
                  </a:lnTo>
                  <a:lnTo>
                    <a:pt x="5829" y="9829"/>
                  </a:lnTo>
                  <a:lnTo>
                    <a:pt x="2832" y="8775"/>
                  </a:lnTo>
                  <a:lnTo>
                    <a:pt x="4394" y="7772"/>
                  </a:lnTo>
                  <a:lnTo>
                    <a:pt x="5181" y="7327"/>
                  </a:lnTo>
                  <a:lnTo>
                    <a:pt x="4902" y="6578"/>
                  </a:lnTo>
                  <a:lnTo>
                    <a:pt x="4635" y="6616"/>
                  </a:lnTo>
                  <a:lnTo>
                    <a:pt x="4457" y="6515"/>
                  </a:lnTo>
                  <a:lnTo>
                    <a:pt x="4495" y="6172"/>
                  </a:lnTo>
                  <a:lnTo>
                    <a:pt x="4622" y="6083"/>
                  </a:lnTo>
                  <a:lnTo>
                    <a:pt x="5092" y="5803"/>
                  </a:lnTo>
                  <a:lnTo>
                    <a:pt x="5283" y="5664"/>
                  </a:lnTo>
                  <a:lnTo>
                    <a:pt x="5041" y="4902"/>
                  </a:lnTo>
                  <a:lnTo>
                    <a:pt x="4737" y="4127"/>
                  </a:lnTo>
                  <a:lnTo>
                    <a:pt x="5080" y="3314"/>
                  </a:lnTo>
                  <a:lnTo>
                    <a:pt x="4724" y="2260"/>
                  </a:lnTo>
                  <a:lnTo>
                    <a:pt x="3975" y="165"/>
                  </a:lnTo>
                  <a:lnTo>
                    <a:pt x="3784" y="25"/>
                  </a:lnTo>
                  <a:close/>
                </a:path>
              </a:pathLst>
            </a:custGeom>
            <a:solidFill>
              <a:srgbClr val="F4B4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2" name="object 5962"/>
            <p:cNvSpPr/>
            <p:nvPr/>
          </p:nvSpPr>
          <p:spPr>
            <a:xfrm>
              <a:off x="12006939" y="689306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1549" y="0"/>
                  </a:moveTo>
                  <a:lnTo>
                    <a:pt x="787" y="1003"/>
                  </a:lnTo>
                  <a:lnTo>
                    <a:pt x="0" y="3136"/>
                  </a:lnTo>
                  <a:lnTo>
                    <a:pt x="1943" y="4216"/>
                  </a:lnTo>
                  <a:lnTo>
                    <a:pt x="2590" y="5816"/>
                  </a:lnTo>
                  <a:lnTo>
                    <a:pt x="4152" y="7086"/>
                  </a:lnTo>
                  <a:lnTo>
                    <a:pt x="2298" y="8991"/>
                  </a:lnTo>
                  <a:lnTo>
                    <a:pt x="2387" y="9245"/>
                  </a:lnTo>
                  <a:lnTo>
                    <a:pt x="4330" y="8318"/>
                  </a:lnTo>
                  <a:lnTo>
                    <a:pt x="5905" y="7404"/>
                  </a:lnTo>
                  <a:lnTo>
                    <a:pt x="6325" y="4343"/>
                  </a:lnTo>
                  <a:lnTo>
                    <a:pt x="4699" y="4343"/>
                  </a:lnTo>
                  <a:lnTo>
                    <a:pt x="3289" y="3810"/>
                  </a:lnTo>
                  <a:lnTo>
                    <a:pt x="3063" y="2603"/>
                  </a:lnTo>
                  <a:lnTo>
                    <a:pt x="2973" y="2349"/>
                  </a:lnTo>
                  <a:lnTo>
                    <a:pt x="1549" y="0"/>
                  </a:lnTo>
                  <a:close/>
                </a:path>
                <a:path w="6984" h="9525">
                  <a:moveTo>
                    <a:pt x="5486" y="2120"/>
                  </a:moveTo>
                  <a:lnTo>
                    <a:pt x="4445" y="2603"/>
                  </a:lnTo>
                  <a:lnTo>
                    <a:pt x="5161" y="3517"/>
                  </a:lnTo>
                  <a:lnTo>
                    <a:pt x="5232" y="3810"/>
                  </a:lnTo>
                  <a:lnTo>
                    <a:pt x="4699" y="4343"/>
                  </a:lnTo>
                  <a:lnTo>
                    <a:pt x="6325" y="4343"/>
                  </a:lnTo>
                  <a:lnTo>
                    <a:pt x="6438" y="3517"/>
                  </a:lnTo>
                  <a:lnTo>
                    <a:pt x="6248" y="3136"/>
                  </a:lnTo>
                  <a:lnTo>
                    <a:pt x="6146" y="2349"/>
                  </a:lnTo>
                  <a:lnTo>
                    <a:pt x="5486" y="212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3" name="object 5963"/>
            <p:cNvSpPr/>
            <p:nvPr/>
          </p:nvSpPr>
          <p:spPr>
            <a:xfrm>
              <a:off x="12012847" y="689545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1651" y="0"/>
                  </a:moveTo>
                  <a:lnTo>
                    <a:pt x="520" y="1130"/>
                  </a:lnTo>
                  <a:lnTo>
                    <a:pt x="0" y="5016"/>
                  </a:lnTo>
                  <a:lnTo>
                    <a:pt x="254" y="5257"/>
                  </a:lnTo>
                  <a:lnTo>
                    <a:pt x="762" y="5676"/>
                  </a:lnTo>
                  <a:lnTo>
                    <a:pt x="2070" y="5016"/>
                  </a:lnTo>
                  <a:lnTo>
                    <a:pt x="3695" y="4953"/>
                  </a:lnTo>
                  <a:lnTo>
                    <a:pt x="4635" y="3619"/>
                  </a:lnTo>
                  <a:lnTo>
                    <a:pt x="4610" y="2806"/>
                  </a:lnTo>
                  <a:lnTo>
                    <a:pt x="4889" y="2120"/>
                  </a:lnTo>
                  <a:lnTo>
                    <a:pt x="5628" y="1714"/>
                  </a:lnTo>
                  <a:lnTo>
                    <a:pt x="5515" y="1524"/>
                  </a:lnTo>
                  <a:lnTo>
                    <a:pt x="3441" y="1524"/>
                  </a:lnTo>
                  <a:lnTo>
                    <a:pt x="3563" y="419"/>
                  </a:lnTo>
                  <a:lnTo>
                    <a:pt x="2184" y="419"/>
                  </a:lnTo>
                  <a:lnTo>
                    <a:pt x="1651" y="0"/>
                  </a:lnTo>
                  <a:close/>
                </a:path>
                <a:path w="5715" h="5715">
                  <a:moveTo>
                    <a:pt x="5628" y="1714"/>
                  </a:moveTo>
                  <a:close/>
                </a:path>
                <a:path w="5715" h="5715">
                  <a:moveTo>
                    <a:pt x="4940" y="317"/>
                  </a:moveTo>
                  <a:lnTo>
                    <a:pt x="4470" y="469"/>
                  </a:lnTo>
                  <a:lnTo>
                    <a:pt x="4254" y="571"/>
                  </a:lnTo>
                  <a:lnTo>
                    <a:pt x="3441" y="1524"/>
                  </a:lnTo>
                  <a:lnTo>
                    <a:pt x="5515" y="1524"/>
                  </a:lnTo>
                  <a:lnTo>
                    <a:pt x="5207" y="1003"/>
                  </a:lnTo>
                  <a:lnTo>
                    <a:pt x="4940" y="317"/>
                  </a:lnTo>
                  <a:close/>
                </a:path>
                <a:path w="5715" h="5715">
                  <a:moveTo>
                    <a:pt x="3293" y="155"/>
                  </a:moveTo>
                  <a:lnTo>
                    <a:pt x="2743" y="355"/>
                  </a:lnTo>
                  <a:lnTo>
                    <a:pt x="2184" y="419"/>
                  </a:lnTo>
                  <a:lnTo>
                    <a:pt x="3563" y="419"/>
                  </a:lnTo>
                  <a:lnTo>
                    <a:pt x="3293" y="155"/>
                  </a:lnTo>
                  <a:close/>
                </a:path>
              </a:pathLst>
            </a:custGeom>
            <a:solidFill>
              <a:srgbClr val="F6A9C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4" name="object 5964"/>
            <p:cNvSpPr/>
            <p:nvPr/>
          </p:nvSpPr>
          <p:spPr>
            <a:xfrm>
              <a:off x="12008865" y="688256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76" y="0"/>
                  </a:moveTo>
                  <a:lnTo>
                    <a:pt x="0" y="1701"/>
                  </a:lnTo>
                  <a:lnTo>
                    <a:pt x="1143" y="2806"/>
                  </a:lnTo>
                  <a:lnTo>
                    <a:pt x="1587" y="4191"/>
                  </a:lnTo>
                  <a:lnTo>
                    <a:pt x="3492" y="4800"/>
                  </a:lnTo>
                  <a:lnTo>
                    <a:pt x="5448" y="5245"/>
                  </a:lnTo>
                  <a:lnTo>
                    <a:pt x="7480" y="5143"/>
                  </a:lnTo>
                  <a:lnTo>
                    <a:pt x="7203" y="4445"/>
                  </a:lnTo>
                  <a:lnTo>
                    <a:pt x="6883" y="4406"/>
                  </a:lnTo>
                  <a:lnTo>
                    <a:pt x="6832" y="4152"/>
                  </a:lnTo>
                  <a:lnTo>
                    <a:pt x="7835" y="4152"/>
                  </a:lnTo>
                  <a:lnTo>
                    <a:pt x="7855" y="3924"/>
                  </a:lnTo>
                  <a:lnTo>
                    <a:pt x="3289" y="3924"/>
                  </a:lnTo>
                  <a:lnTo>
                    <a:pt x="1701" y="1422"/>
                  </a:lnTo>
                  <a:lnTo>
                    <a:pt x="1143" y="406"/>
                  </a:lnTo>
                  <a:lnTo>
                    <a:pt x="76" y="0"/>
                  </a:lnTo>
                  <a:close/>
                </a:path>
                <a:path w="8254" h="5715">
                  <a:moveTo>
                    <a:pt x="7188" y="4406"/>
                  </a:moveTo>
                  <a:close/>
                </a:path>
                <a:path w="8254" h="5715">
                  <a:moveTo>
                    <a:pt x="7261" y="4406"/>
                  </a:moveTo>
                  <a:close/>
                </a:path>
                <a:path w="8254" h="5715">
                  <a:moveTo>
                    <a:pt x="7835" y="4152"/>
                  </a:moveTo>
                  <a:lnTo>
                    <a:pt x="6832" y="4152"/>
                  </a:lnTo>
                  <a:lnTo>
                    <a:pt x="7141" y="4406"/>
                  </a:lnTo>
                  <a:lnTo>
                    <a:pt x="7835" y="4152"/>
                  </a:lnTo>
                  <a:close/>
                </a:path>
                <a:path w="8254" h="5715">
                  <a:moveTo>
                    <a:pt x="5638" y="2692"/>
                  </a:moveTo>
                  <a:lnTo>
                    <a:pt x="4343" y="3695"/>
                  </a:lnTo>
                  <a:lnTo>
                    <a:pt x="3289" y="3924"/>
                  </a:lnTo>
                  <a:lnTo>
                    <a:pt x="7855" y="3924"/>
                  </a:lnTo>
                  <a:lnTo>
                    <a:pt x="7916" y="3200"/>
                  </a:lnTo>
                  <a:lnTo>
                    <a:pt x="6477" y="3200"/>
                  </a:lnTo>
                  <a:lnTo>
                    <a:pt x="5638" y="2692"/>
                  </a:lnTo>
                  <a:close/>
                </a:path>
                <a:path w="8254" h="5715">
                  <a:moveTo>
                    <a:pt x="7975" y="2501"/>
                  </a:moveTo>
                  <a:lnTo>
                    <a:pt x="7226" y="2908"/>
                  </a:lnTo>
                  <a:lnTo>
                    <a:pt x="6477" y="3200"/>
                  </a:lnTo>
                  <a:lnTo>
                    <a:pt x="7916" y="3200"/>
                  </a:lnTo>
                  <a:lnTo>
                    <a:pt x="7975" y="2501"/>
                  </a:lnTo>
                  <a:close/>
                </a:path>
              </a:pathLst>
            </a:custGeom>
            <a:solidFill>
              <a:srgbClr val="F060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5" name="object 5965"/>
            <p:cNvSpPr/>
            <p:nvPr/>
          </p:nvSpPr>
          <p:spPr>
            <a:xfrm>
              <a:off x="12005618" y="689406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108" y="0"/>
                  </a:moveTo>
                  <a:lnTo>
                    <a:pt x="1409" y="253"/>
                  </a:lnTo>
                  <a:lnTo>
                    <a:pt x="1016" y="1409"/>
                  </a:lnTo>
                  <a:lnTo>
                    <a:pt x="0" y="2400"/>
                  </a:lnTo>
                  <a:lnTo>
                    <a:pt x="393" y="3797"/>
                  </a:lnTo>
                  <a:lnTo>
                    <a:pt x="711" y="3911"/>
                  </a:lnTo>
                  <a:lnTo>
                    <a:pt x="1346" y="4216"/>
                  </a:lnTo>
                  <a:lnTo>
                    <a:pt x="3225" y="5067"/>
                  </a:lnTo>
                  <a:lnTo>
                    <a:pt x="3467" y="4991"/>
                  </a:lnTo>
                  <a:lnTo>
                    <a:pt x="3911" y="4813"/>
                  </a:lnTo>
                  <a:lnTo>
                    <a:pt x="3263" y="3213"/>
                  </a:lnTo>
                  <a:lnTo>
                    <a:pt x="1320" y="2133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27B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6" name="object 5966"/>
            <p:cNvSpPr/>
            <p:nvPr/>
          </p:nvSpPr>
          <p:spPr>
            <a:xfrm>
              <a:off x="12012733" y="68898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95" y="0"/>
                  </a:moveTo>
                  <a:lnTo>
                    <a:pt x="1206" y="304"/>
                  </a:lnTo>
                  <a:lnTo>
                    <a:pt x="0" y="495"/>
                  </a:lnTo>
                  <a:lnTo>
                    <a:pt x="254" y="2781"/>
                  </a:lnTo>
                  <a:lnTo>
                    <a:pt x="1320" y="2438"/>
                  </a:lnTo>
                  <a:lnTo>
                    <a:pt x="2108" y="2285"/>
                  </a:lnTo>
                  <a:lnTo>
                    <a:pt x="1778" y="1536"/>
                  </a:lnTo>
                  <a:lnTo>
                    <a:pt x="1955" y="774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7" name="object 5967"/>
            <p:cNvSpPr/>
            <p:nvPr/>
          </p:nvSpPr>
          <p:spPr>
            <a:xfrm>
              <a:off x="12014511" y="68896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27" y="0"/>
                  </a:moveTo>
                  <a:lnTo>
                    <a:pt x="622" y="88"/>
                  </a:lnTo>
                  <a:lnTo>
                    <a:pt x="317" y="253"/>
                  </a:lnTo>
                  <a:lnTo>
                    <a:pt x="177" y="1028"/>
                  </a:lnTo>
                  <a:lnTo>
                    <a:pt x="0" y="1790"/>
                  </a:lnTo>
                  <a:lnTo>
                    <a:pt x="330" y="2539"/>
                  </a:lnTo>
                  <a:lnTo>
                    <a:pt x="876" y="2603"/>
                  </a:lnTo>
                  <a:lnTo>
                    <a:pt x="1435" y="2679"/>
                  </a:lnTo>
                  <a:lnTo>
                    <a:pt x="1993" y="2730"/>
                  </a:lnTo>
                  <a:lnTo>
                    <a:pt x="1625" y="1803"/>
                  </a:lnTo>
                  <a:lnTo>
                    <a:pt x="1282" y="90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5D8E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8" name="object 5968"/>
            <p:cNvSpPr/>
            <p:nvPr/>
          </p:nvSpPr>
          <p:spPr>
            <a:xfrm>
              <a:off x="12014493" y="68931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5" y="0"/>
                  </a:moveTo>
                  <a:lnTo>
                    <a:pt x="266" y="1346"/>
                  </a:lnTo>
                  <a:lnTo>
                    <a:pt x="0" y="2286"/>
                  </a:lnTo>
                  <a:lnTo>
                    <a:pt x="469" y="2095"/>
                  </a:lnTo>
                  <a:lnTo>
                    <a:pt x="939" y="1930"/>
                  </a:lnTo>
                  <a:lnTo>
                    <a:pt x="1384" y="1739"/>
                  </a:lnTo>
                  <a:lnTo>
                    <a:pt x="1714" y="1130"/>
                  </a:lnTo>
                  <a:lnTo>
                    <a:pt x="1866" y="825"/>
                  </a:lnTo>
                  <a:close/>
                </a:path>
              </a:pathLst>
            </a:custGeom>
            <a:solidFill>
              <a:srgbClr val="F27B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69" name="object 5969"/>
            <p:cNvSpPr/>
            <p:nvPr/>
          </p:nvSpPr>
          <p:spPr>
            <a:xfrm>
              <a:off x="12013029" y="68885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38" y="215"/>
                  </a:lnTo>
                  <a:lnTo>
                    <a:pt x="88" y="406"/>
                  </a:lnTo>
                  <a:lnTo>
                    <a:pt x="266" y="558"/>
                  </a:lnTo>
                  <a:lnTo>
                    <a:pt x="304" y="431"/>
                  </a:lnTo>
                  <a:lnTo>
                    <a:pt x="355" y="228"/>
                  </a:lnTo>
                  <a:lnTo>
                    <a:pt x="203" y="63"/>
                  </a:lnTo>
                  <a:close/>
                </a:path>
              </a:pathLst>
            </a:custGeom>
            <a:solidFill>
              <a:srgbClr val="F6ADC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0" name="object 5970"/>
            <p:cNvSpPr/>
            <p:nvPr/>
          </p:nvSpPr>
          <p:spPr>
            <a:xfrm>
              <a:off x="12002326" y="689829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635" y="0"/>
                  </a:moveTo>
                  <a:lnTo>
                    <a:pt x="2870" y="1600"/>
                  </a:lnTo>
                  <a:lnTo>
                    <a:pt x="1739" y="3644"/>
                  </a:lnTo>
                  <a:lnTo>
                    <a:pt x="0" y="6210"/>
                  </a:lnTo>
                  <a:lnTo>
                    <a:pt x="228" y="6667"/>
                  </a:lnTo>
                  <a:lnTo>
                    <a:pt x="952" y="6883"/>
                  </a:lnTo>
                  <a:lnTo>
                    <a:pt x="2222" y="5461"/>
                  </a:lnTo>
                  <a:lnTo>
                    <a:pt x="4089" y="5588"/>
                  </a:lnTo>
                  <a:lnTo>
                    <a:pt x="5702" y="5067"/>
                  </a:lnTo>
                  <a:lnTo>
                    <a:pt x="5880" y="4762"/>
                  </a:lnTo>
                  <a:lnTo>
                    <a:pt x="6197" y="4152"/>
                  </a:lnTo>
                  <a:lnTo>
                    <a:pt x="5791" y="3517"/>
                  </a:lnTo>
                  <a:lnTo>
                    <a:pt x="4241" y="3035"/>
                  </a:lnTo>
                  <a:lnTo>
                    <a:pt x="6337" y="1981"/>
                  </a:lnTo>
                  <a:lnTo>
                    <a:pt x="6375" y="1295"/>
                  </a:lnTo>
                  <a:lnTo>
                    <a:pt x="6527" y="850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F286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1" name="object 5971"/>
            <p:cNvSpPr/>
            <p:nvPr/>
          </p:nvSpPr>
          <p:spPr>
            <a:xfrm>
              <a:off x="12001445" y="690337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591" y="0"/>
                  </a:moveTo>
                  <a:lnTo>
                    <a:pt x="4978" y="508"/>
                  </a:lnTo>
                  <a:lnTo>
                    <a:pt x="3098" y="393"/>
                  </a:lnTo>
                  <a:lnTo>
                    <a:pt x="1841" y="1803"/>
                  </a:lnTo>
                  <a:lnTo>
                    <a:pt x="2095" y="2565"/>
                  </a:lnTo>
                  <a:lnTo>
                    <a:pt x="2552" y="3340"/>
                  </a:lnTo>
                  <a:lnTo>
                    <a:pt x="1930" y="4140"/>
                  </a:lnTo>
                  <a:lnTo>
                    <a:pt x="736" y="4013"/>
                  </a:lnTo>
                  <a:lnTo>
                    <a:pt x="0" y="4445"/>
                  </a:lnTo>
                  <a:lnTo>
                    <a:pt x="558" y="7188"/>
                  </a:lnTo>
                  <a:lnTo>
                    <a:pt x="1142" y="8509"/>
                  </a:lnTo>
                  <a:lnTo>
                    <a:pt x="2349" y="9436"/>
                  </a:lnTo>
                  <a:lnTo>
                    <a:pt x="2679" y="9613"/>
                  </a:lnTo>
                  <a:lnTo>
                    <a:pt x="2984" y="9817"/>
                  </a:lnTo>
                  <a:lnTo>
                    <a:pt x="3301" y="9994"/>
                  </a:lnTo>
                  <a:lnTo>
                    <a:pt x="3035" y="9283"/>
                  </a:lnTo>
                  <a:lnTo>
                    <a:pt x="2793" y="8547"/>
                  </a:lnTo>
                  <a:lnTo>
                    <a:pt x="2539" y="7835"/>
                  </a:lnTo>
                  <a:lnTo>
                    <a:pt x="927" y="7112"/>
                  </a:lnTo>
                  <a:lnTo>
                    <a:pt x="1181" y="6070"/>
                  </a:lnTo>
                  <a:lnTo>
                    <a:pt x="2108" y="5016"/>
                  </a:lnTo>
                  <a:lnTo>
                    <a:pt x="2997" y="4038"/>
                  </a:lnTo>
                  <a:lnTo>
                    <a:pt x="4279" y="3644"/>
                  </a:lnTo>
                  <a:lnTo>
                    <a:pt x="5587" y="3517"/>
                  </a:lnTo>
                  <a:lnTo>
                    <a:pt x="6032" y="2603"/>
                  </a:lnTo>
                  <a:lnTo>
                    <a:pt x="5740" y="1701"/>
                  </a:lnTo>
                  <a:lnTo>
                    <a:pt x="5905" y="1041"/>
                  </a:lnTo>
                  <a:lnTo>
                    <a:pt x="6883" y="736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F27A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2" name="object 5972"/>
            <p:cNvSpPr/>
            <p:nvPr/>
          </p:nvSpPr>
          <p:spPr>
            <a:xfrm>
              <a:off x="11997003" y="69105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31" y="0"/>
                  </a:moveTo>
                  <a:lnTo>
                    <a:pt x="0" y="508"/>
                  </a:lnTo>
                  <a:lnTo>
                    <a:pt x="76" y="1054"/>
                  </a:lnTo>
                  <a:lnTo>
                    <a:pt x="266" y="1638"/>
                  </a:lnTo>
                  <a:lnTo>
                    <a:pt x="736" y="1358"/>
                  </a:lnTo>
                  <a:lnTo>
                    <a:pt x="1549" y="1447"/>
                  </a:lnTo>
                  <a:lnTo>
                    <a:pt x="1549" y="736"/>
                  </a:lnTo>
                  <a:lnTo>
                    <a:pt x="1536" y="495"/>
                  </a:lnTo>
                  <a:lnTo>
                    <a:pt x="825" y="25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280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3" name="object 5973"/>
            <p:cNvSpPr/>
            <p:nvPr/>
          </p:nvSpPr>
          <p:spPr>
            <a:xfrm>
              <a:off x="11997297" y="687832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082" y="0"/>
                  </a:moveTo>
                  <a:lnTo>
                    <a:pt x="1485" y="1143"/>
                  </a:lnTo>
                  <a:lnTo>
                    <a:pt x="876" y="2286"/>
                  </a:lnTo>
                  <a:lnTo>
                    <a:pt x="292" y="3403"/>
                  </a:lnTo>
                  <a:lnTo>
                    <a:pt x="76" y="3848"/>
                  </a:lnTo>
                  <a:lnTo>
                    <a:pt x="0" y="4305"/>
                  </a:lnTo>
                  <a:lnTo>
                    <a:pt x="520" y="4610"/>
                  </a:lnTo>
                  <a:lnTo>
                    <a:pt x="1028" y="4889"/>
                  </a:lnTo>
                  <a:lnTo>
                    <a:pt x="1752" y="4267"/>
                  </a:lnTo>
                  <a:lnTo>
                    <a:pt x="2031" y="4038"/>
                  </a:lnTo>
                  <a:lnTo>
                    <a:pt x="2336" y="3886"/>
                  </a:lnTo>
                  <a:lnTo>
                    <a:pt x="2628" y="3683"/>
                  </a:lnTo>
                  <a:lnTo>
                    <a:pt x="2527" y="3238"/>
                  </a:lnTo>
                  <a:lnTo>
                    <a:pt x="2451" y="3048"/>
                  </a:lnTo>
                  <a:lnTo>
                    <a:pt x="2349" y="2032"/>
                  </a:lnTo>
                  <a:lnTo>
                    <a:pt x="2222" y="1016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4" name="object 5974"/>
            <p:cNvSpPr/>
            <p:nvPr/>
          </p:nvSpPr>
          <p:spPr>
            <a:xfrm>
              <a:off x="11999764" y="687949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225" y="0"/>
                  </a:moveTo>
                  <a:lnTo>
                    <a:pt x="2400" y="317"/>
                  </a:lnTo>
                  <a:lnTo>
                    <a:pt x="1854" y="419"/>
                  </a:lnTo>
                  <a:lnTo>
                    <a:pt x="1701" y="736"/>
                  </a:lnTo>
                  <a:lnTo>
                    <a:pt x="1524" y="1016"/>
                  </a:lnTo>
                  <a:lnTo>
                    <a:pt x="1358" y="1333"/>
                  </a:lnTo>
                  <a:lnTo>
                    <a:pt x="914" y="1498"/>
                  </a:lnTo>
                  <a:lnTo>
                    <a:pt x="469" y="1689"/>
                  </a:lnTo>
                  <a:lnTo>
                    <a:pt x="0" y="1866"/>
                  </a:lnTo>
                  <a:lnTo>
                    <a:pt x="63" y="2070"/>
                  </a:lnTo>
                  <a:lnTo>
                    <a:pt x="165" y="2501"/>
                  </a:lnTo>
                  <a:lnTo>
                    <a:pt x="1308" y="2997"/>
                  </a:lnTo>
                  <a:lnTo>
                    <a:pt x="1816" y="2349"/>
                  </a:lnTo>
                  <a:lnTo>
                    <a:pt x="2514" y="1790"/>
                  </a:lnTo>
                  <a:lnTo>
                    <a:pt x="2806" y="104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F280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5" name="object 5975"/>
            <p:cNvSpPr/>
            <p:nvPr/>
          </p:nvSpPr>
          <p:spPr>
            <a:xfrm>
              <a:off x="11999202" y="688478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879" y="0"/>
                  </a:moveTo>
                  <a:lnTo>
                    <a:pt x="1092" y="304"/>
                  </a:lnTo>
                  <a:lnTo>
                    <a:pt x="279" y="533"/>
                  </a:lnTo>
                  <a:lnTo>
                    <a:pt x="0" y="1460"/>
                  </a:lnTo>
                  <a:lnTo>
                    <a:pt x="609" y="1295"/>
                  </a:lnTo>
                  <a:lnTo>
                    <a:pt x="1181" y="1206"/>
                  </a:lnTo>
                  <a:lnTo>
                    <a:pt x="1689" y="1650"/>
                  </a:lnTo>
                  <a:lnTo>
                    <a:pt x="2895" y="1219"/>
                  </a:lnTo>
                  <a:lnTo>
                    <a:pt x="2501" y="609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0669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6" name="object 5976"/>
            <p:cNvSpPr/>
            <p:nvPr/>
          </p:nvSpPr>
          <p:spPr>
            <a:xfrm>
              <a:off x="12012158" y="6942814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369" y="3543"/>
                  </a:moveTo>
                  <a:lnTo>
                    <a:pt x="4102" y="3543"/>
                  </a:lnTo>
                  <a:lnTo>
                    <a:pt x="2334" y="5892"/>
                  </a:lnTo>
                  <a:lnTo>
                    <a:pt x="2291" y="6311"/>
                  </a:lnTo>
                  <a:lnTo>
                    <a:pt x="3365" y="8140"/>
                  </a:lnTo>
                  <a:lnTo>
                    <a:pt x="5524" y="8712"/>
                  </a:lnTo>
                  <a:lnTo>
                    <a:pt x="7429" y="9613"/>
                  </a:lnTo>
                  <a:lnTo>
                    <a:pt x="8115" y="9385"/>
                  </a:lnTo>
                  <a:lnTo>
                    <a:pt x="8801" y="9105"/>
                  </a:lnTo>
                  <a:lnTo>
                    <a:pt x="9474" y="8864"/>
                  </a:lnTo>
                  <a:lnTo>
                    <a:pt x="8461" y="6311"/>
                  </a:lnTo>
                  <a:lnTo>
                    <a:pt x="5765" y="6311"/>
                  </a:lnTo>
                  <a:lnTo>
                    <a:pt x="4927" y="6197"/>
                  </a:lnTo>
                  <a:lnTo>
                    <a:pt x="4825" y="5892"/>
                  </a:lnTo>
                  <a:lnTo>
                    <a:pt x="4902" y="5041"/>
                  </a:lnTo>
                  <a:lnTo>
                    <a:pt x="5422" y="4813"/>
                  </a:lnTo>
                  <a:lnTo>
                    <a:pt x="6451" y="4648"/>
                  </a:lnTo>
                  <a:lnTo>
                    <a:pt x="7853" y="4648"/>
                  </a:lnTo>
                  <a:lnTo>
                    <a:pt x="7746" y="4356"/>
                  </a:lnTo>
                  <a:lnTo>
                    <a:pt x="7369" y="3543"/>
                  </a:lnTo>
                  <a:close/>
                </a:path>
                <a:path w="9525" h="10159">
                  <a:moveTo>
                    <a:pt x="7853" y="4648"/>
                  </a:moveTo>
                  <a:lnTo>
                    <a:pt x="6451" y="4648"/>
                  </a:lnTo>
                  <a:lnTo>
                    <a:pt x="6569" y="5041"/>
                  </a:lnTo>
                  <a:lnTo>
                    <a:pt x="5765" y="6311"/>
                  </a:lnTo>
                  <a:lnTo>
                    <a:pt x="8461" y="6311"/>
                  </a:lnTo>
                  <a:lnTo>
                    <a:pt x="7853" y="4648"/>
                  </a:lnTo>
                  <a:close/>
                </a:path>
                <a:path w="9525" h="10159">
                  <a:moveTo>
                    <a:pt x="3759" y="0"/>
                  </a:moveTo>
                  <a:lnTo>
                    <a:pt x="0" y="1206"/>
                  </a:lnTo>
                  <a:lnTo>
                    <a:pt x="2247" y="2362"/>
                  </a:lnTo>
                  <a:lnTo>
                    <a:pt x="444" y="3619"/>
                  </a:lnTo>
                  <a:lnTo>
                    <a:pt x="1015" y="4483"/>
                  </a:lnTo>
                  <a:lnTo>
                    <a:pt x="4102" y="3543"/>
                  </a:lnTo>
                  <a:lnTo>
                    <a:pt x="7369" y="3543"/>
                  </a:lnTo>
                  <a:lnTo>
                    <a:pt x="6413" y="1485"/>
                  </a:lnTo>
                  <a:lnTo>
                    <a:pt x="6299" y="546"/>
                  </a:lnTo>
                  <a:lnTo>
                    <a:pt x="6007" y="419"/>
                  </a:lnTo>
                  <a:lnTo>
                    <a:pt x="4279" y="419"/>
                  </a:lnTo>
                  <a:lnTo>
                    <a:pt x="3759" y="0"/>
                  </a:lnTo>
                  <a:close/>
                </a:path>
                <a:path w="9525" h="10159">
                  <a:moveTo>
                    <a:pt x="5422" y="165"/>
                  </a:moveTo>
                  <a:lnTo>
                    <a:pt x="4851" y="368"/>
                  </a:lnTo>
                  <a:lnTo>
                    <a:pt x="4279" y="419"/>
                  </a:lnTo>
                  <a:lnTo>
                    <a:pt x="6007" y="419"/>
                  </a:lnTo>
                  <a:lnTo>
                    <a:pt x="5422" y="165"/>
                  </a:lnTo>
                  <a:close/>
                </a:path>
              </a:pathLst>
            </a:custGeom>
            <a:solidFill>
              <a:srgbClr val="EEA2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7" name="object 5977"/>
            <p:cNvSpPr/>
            <p:nvPr/>
          </p:nvSpPr>
          <p:spPr>
            <a:xfrm>
              <a:off x="12021072" y="6952078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1511" y="0"/>
                  </a:moveTo>
                  <a:lnTo>
                    <a:pt x="850" y="279"/>
                  </a:lnTo>
                  <a:lnTo>
                    <a:pt x="711" y="1168"/>
                  </a:lnTo>
                  <a:lnTo>
                    <a:pt x="812" y="2120"/>
                  </a:lnTo>
                  <a:lnTo>
                    <a:pt x="215" y="2870"/>
                  </a:lnTo>
                  <a:lnTo>
                    <a:pt x="0" y="3873"/>
                  </a:lnTo>
                  <a:lnTo>
                    <a:pt x="76" y="4838"/>
                  </a:lnTo>
                  <a:lnTo>
                    <a:pt x="482" y="5778"/>
                  </a:lnTo>
                  <a:lnTo>
                    <a:pt x="203" y="6794"/>
                  </a:lnTo>
                  <a:lnTo>
                    <a:pt x="1054" y="8839"/>
                  </a:lnTo>
                  <a:lnTo>
                    <a:pt x="1612" y="9143"/>
                  </a:lnTo>
                  <a:lnTo>
                    <a:pt x="1917" y="9283"/>
                  </a:lnTo>
                  <a:lnTo>
                    <a:pt x="2870" y="9486"/>
                  </a:lnTo>
                  <a:lnTo>
                    <a:pt x="3047" y="10350"/>
                  </a:lnTo>
                  <a:lnTo>
                    <a:pt x="3365" y="11087"/>
                  </a:lnTo>
                  <a:lnTo>
                    <a:pt x="3555" y="11087"/>
                  </a:lnTo>
                  <a:lnTo>
                    <a:pt x="3911" y="10985"/>
                  </a:lnTo>
                  <a:lnTo>
                    <a:pt x="4673" y="10883"/>
                  </a:lnTo>
                  <a:lnTo>
                    <a:pt x="5003" y="11379"/>
                  </a:lnTo>
                  <a:lnTo>
                    <a:pt x="5232" y="11988"/>
                  </a:lnTo>
                  <a:lnTo>
                    <a:pt x="5562" y="12103"/>
                  </a:lnTo>
                  <a:lnTo>
                    <a:pt x="5867" y="12268"/>
                  </a:lnTo>
                  <a:lnTo>
                    <a:pt x="6197" y="12395"/>
                  </a:lnTo>
                  <a:lnTo>
                    <a:pt x="7150" y="12826"/>
                  </a:lnTo>
                  <a:lnTo>
                    <a:pt x="7467" y="12966"/>
                  </a:lnTo>
                  <a:lnTo>
                    <a:pt x="8102" y="13233"/>
                  </a:lnTo>
                  <a:lnTo>
                    <a:pt x="9461" y="12738"/>
                  </a:lnTo>
                  <a:lnTo>
                    <a:pt x="7569" y="11950"/>
                  </a:lnTo>
                  <a:lnTo>
                    <a:pt x="6972" y="9842"/>
                  </a:lnTo>
                  <a:lnTo>
                    <a:pt x="4902" y="8343"/>
                  </a:lnTo>
                  <a:lnTo>
                    <a:pt x="5753" y="7670"/>
                  </a:lnTo>
                  <a:lnTo>
                    <a:pt x="5753" y="7073"/>
                  </a:lnTo>
                  <a:lnTo>
                    <a:pt x="4381" y="6349"/>
                  </a:lnTo>
                  <a:lnTo>
                    <a:pt x="3860" y="8077"/>
                  </a:lnTo>
                  <a:lnTo>
                    <a:pt x="2628" y="8331"/>
                  </a:lnTo>
                  <a:lnTo>
                    <a:pt x="2362" y="6921"/>
                  </a:lnTo>
                  <a:lnTo>
                    <a:pt x="4254" y="5537"/>
                  </a:lnTo>
                  <a:lnTo>
                    <a:pt x="1676" y="4076"/>
                  </a:lnTo>
                  <a:lnTo>
                    <a:pt x="1727" y="2387"/>
                  </a:lnTo>
                  <a:lnTo>
                    <a:pt x="2501" y="1346"/>
                  </a:lnTo>
                  <a:lnTo>
                    <a:pt x="3314" y="203"/>
                  </a:lnTo>
                  <a:lnTo>
                    <a:pt x="1727" y="54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8" name="object 5978"/>
            <p:cNvSpPr/>
            <p:nvPr/>
          </p:nvSpPr>
          <p:spPr>
            <a:xfrm>
              <a:off x="12026167" y="696489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2057" y="0"/>
                  </a:moveTo>
                  <a:lnTo>
                    <a:pt x="1828" y="63"/>
                  </a:lnTo>
                  <a:lnTo>
                    <a:pt x="1625" y="139"/>
                  </a:lnTo>
                  <a:lnTo>
                    <a:pt x="1422" y="203"/>
                  </a:lnTo>
                  <a:lnTo>
                    <a:pt x="952" y="381"/>
                  </a:lnTo>
                  <a:lnTo>
                    <a:pt x="469" y="584"/>
                  </a:lnTo>
                  <a:lnTo>
                    <a:pt x="0" y="762"/>
                  </a:lnTo>
                  <a:lnTo>
                    <a:pt x="965" y="1663"/>
                  </a:lnTo>
                  <a:lnTo>
                    <a:pt x="1460" y="2095"/>
                  </a:lnTo>
                  <a:lnTo>
                    <a:pt x="2374" y="1981"/>
                  </a:lnTo>
                  <a:lnTo>
                    <a:pt x="3276" y="1854"/>
                  </a:lnTo>
                  <a:lnTo>
                    <a:pt x="4216" y="1739"/>
                  </a:lnTo>
                  <a:lnTo>
                    <a:pt x="4127" y="1460"/>
                  </a:lnTo>
                  <a:lnTo>
                    <a:pt x="4025" y="1181"/>
                  </a:lnTo>
                  <a:lnTo>
                    <a:pt x="3949" y="927"/>
                  </a:lnTo>
                  <a:lnTo>
                    <a:pt x="3009" y="406"/>
                  </a:lnTo>
                  <a:lnTo>
                    <a:pt x="2679" y="29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79" name="object 5979"/>
            <p:cNvSpPr/>
            <p:nvPr/>
          </p:nvSpPr>
          <p:spPr>
            <a:xfrm>
              <a:off x="12019594" y="695113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16" y="0"/>
                  </a:moveTo>
                  <a:lnTo>
                    <a:pt x="2959" y="190"/>
                  </a:lnTo>
                  <a:lnTo>
                    <a:pt x="2514" y="355"/>
                  </a:lnTo>
                  <a:lnTo>
                    <a:pt x="2044" y="546"/>
                  </a:lnTo>
                  <a:lnTo>
                    <a:pt x="1358" y="787"/>
                  </a:lnTo>
                  <a:lnTo>
                    <a:pt x="685" y="1054"/>
                  </a:lnTo>
                  <a:lnTo>
                    <a:pt x="0" y="1308"/>
                  </a:lnTo>
                  <a:lnTo>
                    <a:pt x="292" y="2057"/>
                  </a:lnTo>
                  <a:lnTo>
                    <a:pt x="507" y="2895"/>
                  </a:lnTo>
                  <a:lnTo>
                    <a:pt x="1447" y="3162"/>
                  </a:lnTo>
                  <a:lnTo>
                    <a:pt x="1168" y="2247"/>
                  </a:lnTo>
                  <a:lnTo>
                    <a:pt x="1396" y="1587"/>
                  </a:lnTo>
                  <a:lnTo>
                    <a:pt x="2336" y="1219"/>
                  </a:lnTo>
                  <a:lnTo>
                    <a:pt x="2552" y="1117"/>
                  </a:lnTo>
                  <a:lnTo>
                    <a:pt x="2997" y="952"/>
                  </a:lnTo>
                  <a:lnTo>
                    <a:pt x="3301" y="317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F287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0" name="object 5980"/>
            <p:cNvSpPr/>
            <p:nvPr/>
          </p:nvSpPr>
          <p:spPr>
            <a:xfrm>
              <a:off x="12020750" y="6952358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1181" y="0"/>
                  </a:moveTo>
                  <a:lnTo>
                    <a:pt x="241" y="355"/>
                  </a:lnTo>
                  <a:lnTo>
                    <a:pt x="0" y="1028"/>
                  </a:lnTo>
                  <a:lnTo>
                    <a:pt x="292" y="1943"/>
                  </a:lnTo>
                  <a:lnTo>
                    <a:pt x="546" y="2590"/>
                  </a:lnTo>
                  <a:lnTo>
                    <a:pt x="1143" y="1828"/>
                  </a:lnTo>
                  <a:lnTo>
                    <a:pt x="1028" y="88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1" name="object 5981"/>
            <p:cNvSpPr/>
            <p:nvPr/>
          </p:nvSpPr>
          <p:spPr>
            <a:xfrm>
              <a:off x="12022684" y="696436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634" y="0"/>
                  </a:moveTo>
                  <a:lnTo>
                    <a:pt x="419" y="101"/>
                  </a:lnTo>
                  <a:lnTo>
                    <a:pt x="203" y="177"/>
                  </a:lnTo>
                  <a:lnTo>
                    <a:pt x="0" y="266"/>
                  </a:lnTo>
                  <a:lnTo>
                    <a:pt x="685" y="1066"/>
                  </a:lnTo>
                  <a:lnTo>
                    <a:pt x="1523" y="1257"/>
                  </a:lnTo>
                  <a:lnTo>
                    <a:pt x="2514" y="863"/>
                  </a:lnTo>
                  <a:lnTo>
                    <a:pt x="2019" y="317"/>
                  </a:lnTo>
                  <a:lnTo>
                    <a:pt x="1371" y="5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CC2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2" name="object 5982"/>
            <p:cNvSpPr/>
            <p:nvPr/>
          </p:nvSpPr>
          <p:spPr>
            <a:xfrm>
              <a:off x="12022989" y="696137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1447" y="1790"/>
                  </a:moveTo>
                  <a:lnTo>
                    <a:pt x="1117" y="1054"/>
                  </a:lnTo>
                  <a:lnTo>
                    <a:pt x="965" y="203"/>
                  </a:lnTo>
                  <a:lnTo>
                    <a:pt x="0" y="0"/>
                  </a:lnTo>
                  <a:lnTo>
                    <a:pt x="342" y="711"/>
                  </a:lnTo>
                  <a:lnTo>
                    <a:pt x="419" y="1638"/>
                  </a:lnTo>
                  <a:lnTo>
                    <a:pt x="1447" y="1790"/>
                  </a:lnTo>
                  <a:close/>
                </a:path>
                <a:path w="5715" h="3809">
                  <a:moveTo>
                    <a:pt x="3314" y="2692"/>
                  </a:moveTo>
                  <a:lnTo>
                    <a:pt x="3086" y="2082"/>
                  </a:lnTo>
                  <a:lnTo>
                    <a:pt x="2755" y="1587"/>
                  </a:lnTo>
                  <a:lnTo>
                    <a:pt x="1993" y="1689"/>
                  </a:lnTo>
                  <a:lnTo>
                    <a:pt x="2705" y="2603"/>
                  </a:lnTo>
                  <a:lnTo>
                    <a:pt x="3314" y="2692"/>
                  </a:lnTo>
                  <a:close/>
                </a:path>
                <a:path w="5715" h="3809">
                  <a:moveTo>
                    <a:pt x="5232" y="3543"/>
                  </a:moveTo>
                  <a:lnTo>
                    <a:pt x="4889" y="3390"/>
                  </a:lnTo>
                  <a:lnTo>
                    <a:pt x="4584" y="3251"/>
                  </a:lnTo>
                  <a:lnTo>
                    <a:pt x="4267" y="3124"/>
                  </a:lnTo>
                  <a:lnTo>
                    <a:pt x="4368" y="3327"/>
                  </a:lnTo>
                  <a:lnTo>
                    <a:pt x="4597" y="3733"/>
                  </a:lnTo>
                  <a:lnTo>
                    <a:pt x="4800" y="3657"/>
                  </a:lnTo>
                  <a:lnTo>
                    <a:pt x="5016" y="3594"/>
                  </a:lnTo>
                  <a:lnTo>
                    <a:pt x="5232" y="3543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3" name="object 5983"/>
            <p:cNvSpPr/>
            <p:nvPr/>
          </p:nvSpPr>
          <p:spPr>
            <a:xfrm>
              <a:off x="12027510" y="69688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03" y="0"/>
                  </a:moveTo>
                  <a:lnTo>
                    <a:pt x="495" y="101"/>
                  </a:lnTo>
                  <a:lnTo>
                    <a:pt x="0" y="292"/>
                  </a:lnTo>
                  <a:lnTo>
                    <a:pt x="469" y="685"/>
                  </a:lnTo>
                  <a:lnTo>
                    <a:pt x="990" y="634"/>
                  </a:lnTo>
                  <a:lnTo>
                    <a:pt x="1485" y="30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6AD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4" name="object 5984"/>
            <p:cNvSpPr/>
            <p:nvPr/>
          </p:nvSpPr>
          <p:spPr>
            <a:xfrm>
              <a:off x="12029754" y="69688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38"/>
                  </a:lnTo>
                  <a:lnTo>
                    <a:pt x="241" y="63"/>
                  </a:lnTo>
                  <a:lnTo>
                    <a:pt x="0" y="63"/>
                  </a:lnTo>
                  <a:lnTo>
                    <a:pt x="38" y="215"/>
                  </a:lnTo>
                  <a:lnTo>
                    <a:pt x="114" y="444"/>
                  </a:lnTo>
                  <a:lnTo>
                    <a:pt x="203" y="685"/>
                  </a:lnTo>
                  <a:lnTo>
                    <a:pt x="304" y="90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45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5" name="object 5985"/>
            <p:cNvSpPr/>
            <p:nvPr/>
          </p:nvSpPr>
          <p:spPr>
            <a:xfrm>
              <a:off x="12096230" y="691685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5699" y="1714"/>
                  </a:moveTo>
                  <a:lnTo>
                    <a:pt x="2222" y="1714"/>
                  </a:lnTo>
                  <a:lnTo>
                    <a:pt x="3073" y="2298"/>
                  </a:lnTo>
                  <a:lnTo>
                    <a:pt x="2285" y="2857"/>
                  </a:lnTo>
                  <a:lnTo>
                    <a:pt x="2324" y="3365"/>
                  </a:lnTo>
                  <a:lnTo>
                    <a:pt x="2870" y="4546"/>
                  </a:lnTo>
                  <a:lnTo>
                    <a:pt x="2019" y="5549"/>
                  </a:lnTo>
                  <a:lnTo>
                    <a:pt x="1993" y="6654"/>
                  </a:lnTo>
                  <a:lnTo>
                    <a:pt x="2603" y="8026"/>
                  </a:lnTo>
                  <a:lnTo>
                    <a:pt x="2578" y="9004"/>
                  </a:lnTo>
                  <a:lnTo>
                    <a:pt x="428" y="9004"/>
                  </a:lnTo>
                  <a:lnTo>
                    <a:pt x="282" y="9347"/>
                  </a:lnTo>
                  <a:lnTo>
                    <a:pt x="166" y="9550"/>
                  </a:lnTo>
                  <a:lnTo>
                    <a:pt x="0" y="9753"/>
                  </a:lnTo>
                  <a:lnTo>
                    <a:pt x="1600" y="10680"/>
                  </a:lnTo>
                  <a:lnTo>
                    <a:pt x="3098" y="9347"/>
                  </a:lnTo>
                  <a:lnTo>
                    <a:pt x="4602" y="9347"/>
                  </a:lnTo>
                  <a:lnTo>
                    <a:pt x="4482" y="9004"/>
                  </a:lnTo>
                  <a:lnTo>
                    <a:pt x="2578" y="9004"/>
                  </a:lnTo>
                  <a:lnTo>
                    <a:pt x="444" y="8966"/>
                  </a:lnTo>
                  <a:lnTo>
                    <a:pt x="4469" y="8966"/>
                  </a:lnTo>
                  <a:lnTo>
                    <a:pt x="4140" y="8026"/>
                  </a:lnTo>
                  <a:lnTo>
                    <a:pt x="4396" y="6654"/>
                  </a:lnTo>
                  <a:lnTo>
                    <a:pt x="4483" y="4914"/>
                  </a:lnTo>
                  <a:lnTo>
                    <a:pt x="2768" y="3911"/>
                  </a:lnTo>
                  <a:lnTo>
                    <a:pt x="3644" y="3098"/>
                  </a:lnTo>
                  <a:lnTo>
                    <a:pt x="6299" y="2197"/>
                  </a:lnTo>
                  <a:lnTo>
                    <a:pt x="5699" y="1714"/>
                  </a:lnTo>
                  <a:close/>
                </a:path>
                <a:path w="6350" h="10795">
                  <a:moveTo>
                    <a:pt x="4602" y="9347"/>
                  </a:moveTo>
                  <a:lnTo>
                    <a:pt x="3098" y="9347"/>
                  </a:lnTo>
                  <a:lnTo>
                    <a:pt x="4673" y="9550"/>
                  </a:lnTo>
                  <a:lnTo>
                    <a:pt x="4602" y="9347"/>
                  </a:lnTo>
                  <a:close/>
                </a:path>
                <a:path w="6350" h="10795">
                  <a:moveTo>
                    <a:pt x="3073" y="0"/>
                  </a:moveTo>
                  <a:lnTo>
                    <a:pt x="2501" y="63"/>
                  </a:lnTo>
                  <a:lnTo>
                    <a:pt x="1828" y="380"/>
                  </a:lnTo>
                  <a:lnTo>
                    <a:pt x="1879" y="1015"/>
                  </a:lnTo>
                  <a:lnTo>
                    <a:pt x="1498" y="1168"/>
                  </a:lnTo>
                  <a:lnTo>
                    <a:pt x="927" y="1663"/>
                  </a:lnTo>
                  <a:lnTo>
                    <a:pt x="952" y="2247"/>
                  </a:lnTo>
                  <a:lnTo>
                    <a:pt x="1498" y="2108"/>
                  </a:lnTo>
                  <a:lnTo>
                    <a:pt x="2222" y="1714"/>
                  </a:lnTo>
                  <a:lnTo>
                    <a:pt x="5699" y="1714"/>
                  </a:lnTo>
                  <a:lnTo>
                    <a:pt x="5321" y="1409"/>
                  </a:lnTo>
                  <a:lnTo>
                    <a:pt x="5267" y="977"/>
                  </a:lnTo>
                  <a:lnTo>
                    <a:pt x="4089" y="977"/>
                  </a:lnTo>
                  <a:lnTo>
                    <a:pt x="3532" y="380"/>
                  </a:lnTo>
                  <a:lnTo>
                    <a:pt x="3073" y="0"/>
                  </a:lnTo>
                  <a:close/>
                </a:path>
                <a:path w="6350" h="10795">
                  <a:moveTo>
                    <a:pt x="5234" y="714"/>
                  </a:moveTo>
                  <a:lnTo>
                    <a:pt x="4648" y="901"/>
                  </a:lnTo>
                  <a:lnTo>
                    <a:pt x="4089" y="977"/>
                  </a:lnTo>
                  <a:lnTo>
                    <a:pt x="5267" y="977"/>
                  </a:lnTo>
                  <a:lnTo>
                    <a:pt x="5234" y="714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6" name="object 5986"/>
            <p:cNvSpPr/>
            <p:nvPr/>
          </p:nvSpPr>
          <p:spPr>
            <a:xfrm>
              <a:off x="12099924" y="691180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52" y="0"/>
                  </a:moveTo>
                  <a:lnTo>
                    <a:pt x="0" y="1676"/>
                  </a:lnTo>
                  <a:lnTo>
                    <a:pt x="1130" y="1739"/>
                  </a:lnTo>
                  <a:lnTo>
                    <a:pt x="1206" y="2628"/>
                  </a:lnTo>
                  <a:lnTo>
                    <a:pt x="1435" y="3403"/>
                  </a:lnTo>
                  <a:lnTo>
                    <a:pt x="1636" y="3949"/>
                  </a:lnTo>
                  <a:lnTo>
                    <a:pt x="1727" y="4572"/>
                  </a:lnTo>
                  <a:lnTo>
                    <a:pt x="1257" y="5029"/>
                  </a:lnTo>
                  <a:lnTo>
                    <a:pt x="1542" y="5737"/>
                  </a:lnTo>
                  <a:lnTo>
                    <a:pt x="2679" y="5143"/>
                  </a:lnTo>
                  <a:lnTo>
                    <a:pt x="4348" y="5143"/>
                  </a:lnTo>
                  <a:lnTo>
                    <a:pt x="5765" y="3949"/>
                  </a:lnTo>
                  <a:lnTo>
                    <a:pt x="2882" y="3949"/>
                  </a:lnTo>
                  <a:lnTo>
                    <a:pt x="1498" y="3022"/>
                  </a:lnTo>
                  <a:lnTo>
                    <a:pt x="2438" y="1193"/>
                  </a:lnTo>
                  <a:lnTo>
                    <a:pt x="1130" y="431"/>
                  </a:lnTo>
                  <a:lnTo>
                    <a:pt x="152" y="0"/>
                  </a:lnTo>
                  <a:close/>
                </a:path>
                <a:path w="7620" h="6350">
                  <a:moveTo>
                    <a:pt x="4348" y="5143"/>
                  </a:moveTo>
                  <a:lnTo>
                    <a:pt x="2679" y="5143"/>
                  </a:lnTo>
                  <a:lnTo>
                    <a:pt x="4076" y="5372"/>
                  </a:lnTo>
                  <a:lnTo>
                    <a:pt x="4348" y="5143"/>
                  </a:lnTo>
                  <a:close/>
                </a:path>
                <a:path w="7620" h="6350">
                  <a:moveTo>
                    <a:pt x="4381" y="76"/>
                  </a:moveTo>
                  <a:lnTo>
                    <a:pt x="3733" y="1981"/>
                  </a:lnTo>
                  <a:lnTo>
                    <a:pt x="3265" y="3022"/>
                  </a:lnTo>
                  <a:lnTo>
                    <a:pt x="2882" y="3949"/>
                  </a:lnTo>
                  <a:lnTo>
                    <a:pt x="5765" y="3949"/>
                  </a:lnTo>
                  <a:lnTo>
                    <a:pt x="6865" y="3022"/>
                  </a:lnTo>
                  <a:lnTo>
                    <a:pt x="7061" y="2336"/>
                  </a:lnTo>
                  <a:lnTo>
                    <a:pt x="5956" y="254"/>
                  </a:lnTo>
                  <a:lnTo>
                    <a:pt x="5143" y="254"/>
                  </a:lnTo>
                  <a:lnTo>
                    <a:pt x="4381" y="76"/>
                  </a:lnTo>
                  <a:close/>
                </a:path>
                <a:path w="7620" h="6350">
                  <a:moveTo>
                    <a:pt x="5842" y="38"/>
                  </a:moveTo>
                  <a:lnTo>
                    <a:pt x="5829" y="177"/>
                  </a:lnTo>
                  <a:lnTo>
                    <a:pt x="5143" y="254"/>
                  </a:lnTo>
                  <a:lnTo>
                    <a:pt x="5956" y="254"/>
                  </a:lnTo>
                  <a:lnTo>
                    <a:pt x="5842" y="3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7" name="object 5987"/>
            <p:cNvSpPr/>
            <p:nvPr/>
          </p:nvSpPr>
          <p:spPr>
            <a:xfrm>
              <a:off x="12104086" y="69088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24" y="1244"/>
                  </a:moveTo>
                  <a:lnTo>
                    <a:pt x="546" y="1244"/>
                  </a:lnTo>
                  <a:lnTo>
                    <a:pt x="812" y="1447"/>
                  </a:lnTo>
                  <a:lnTo>
                    <a:pt x="889" y="1841"/>
                  </a:lnTo>
                  <a:lnTo>
                    <a:pt x="1663" y="3111"/>
                  </a:lnTo>
                  <a:lnTo>
                    <a:pt x="1676" y="2984"/>
                  </a:lnTo>
                  <a:lnTo>
                    <a:pt x="2984" y="2692"/>
                  </a:lnTo>
                  <a:lnTo>
                    <a:pt x="2858" y="1841"/>
                  </a:lnTo>
                  <a:lnTo>
                    <a:pt x="2746" y="1447"/>
                  </a:lnTo>
                  <a:lnTo>
                    <a:pt x="2724" y="1244"/>
                  </a:lnTo>
                  <a:close/>
                </a:path>
                <a:path w="3175" h="3175">
                  <a:moveTo>
                    <a:pt x="1879" y="0"/>
                  </a:moveTo>
                  <a:lnTo>
                    <a:pt x="0" y="596"/>
                  </a:lnTo>
                  <a:lnTo>
                    <a:pt x="167" y="1256"/>
                  </a:lnTo>
                  <a:lnTo>
                    <a:pt x="546" y="1244"/>
                  </a:lnTo>
                  <a:lnTo>
                    <a:pt x="2724" y="1244"/>
                  </a:lnTo>
                  <a:lnTo>
                    <a:pt x="2781" y="43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59F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8" name="object 5988"/>
            <p:cNvSpPr/>
            <p:nvPr/>
          </p:nvSpPr>
          <p:spPr>
            <a:xfrm>
              <a:off x="12107074" y="69115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38" y="0"/>
                  </a:moveTo>
                  <a:lnTo>
                    <a:pt x="139" y="355"/>
                  </a:lnTo>
                  <a:lnTo>
                    <a:pt x="254" y="685"/>
                  </a:lnTo>
                  <a:lnTo>
                    <a:pt x="406" y="1003"/>
                  </a:lnTo>
                  <a:lnTo>
                    <a:pt x="647" y="1447"/>
                  </a:lnTo>
                  <a:lnTo>
                    <a:pt x="1079" y="1765"/>
                  </a:lnTo>
                  <a:lnTo>
                    <a:pt x="1473" y="1333"/>
                  </a:lnTo>
                  <a:lnTo>
                    <a:pt x="1879" y="863"/>
                  </a:lnTo>
                  <a:lnTo>
                    <a:pt x="1473" y="482"/>
                  </a:lnTo>
                  <a:lnTo>
                    <a:pt x="1041" y="266"/>
                  </a:lnTo>
                  <a:lnTo>
                    <a:pt x="723" y="139"/>
                  </a:lnTo>
                  <a:lnTo>
                    <a:pt x="381" y="88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89" name="object 5989"/>
            <p:cNvSpPr/>
            <p:nvPr/>
          </p:nvSpPr>
          <p:spPr>
            <a:xfrm>
              <a:off x="12090694" y="690555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679" y="0"/>
                  </a:moveTo>
                  <a:lnTo>
                    <a:pt x="2438" y="0"/>
                  </a:lnTo>
                  <a:lnTo>
                    <a:pt x="2552" y="673"/>
                  </a:lnTo>
                  <a:lnTo>
                    <a:pt x="2882" y="1396"/>
                  </a:lnTo>
                  <a:lnTo>
                    <a:pt x="2743" y="2019"/>
                  </a:lnTo>
                  <a:lnTo>
                    <a:pt x="2438" y="3555"/>
                  </a:lnTo>
                  <a:lnTo>
                    <a:pt x="1701" y="3797"/>
                  </a:lnTo>
                  <a:lnTo>
                    <a:pt x="787" y="2349"/>
                  </a:lnTo>
                  <a:lnTo>
                    <a:pt x="76" y="2806"/>
                  </a:lnTo>
                  <a:lnTo>
                    <a:pt x="457" y="3721"/>
                  </a:lnTo>
                  <a:lnTo>
                    <a:pt x="0" y="4279"/>
                  </a:lnTo>
                  <a:lnTo>
                    <a:pt x="520" y="4864"/>
                  </a:lnTo>
                  <a:lnTo>
                    <a:pt x="1485" y="6057"/>
                  </a:lnTo>
                  <a:lnTo>
                    <a:pt x="1841" y="6375"/>
                  </a:lnTo>
                  <a:lnTo>
                    <a:pt x="2171" y="6718"/>
                  </a:lnTo>
                  <a:lnTo>
                    <a:pt x="2527" y="7048"/>
                  </a:lnTo>
                  <a:lnTo>
                    <a:pt x="3022" y="7924"/>
                  </a:lnTo>
                  <a:lnTo>
                    <a:pt x="3543" y="7670"/>
                  </a:lnTo>
                  <a:lnTo>
                    <a:pt x="4051" y="7569"/>
                  </a:lnTo>
                  <a:lnTo>
                    <a:pt x="4521" y="8051"/>
                  </a:lnTo>
                  <a:lnTo>
                    <a:pt x="4940" y="7873"/>
                  </a:lnTo>
                  <a:lnTo>
                    <a:pt x="5181" y="7810"/>
                  </a:lnTo>
                  <a:lnTo>
                    <a:pt x="4851" y="6451"/>
                  </a:lnTo>
                  <a:lnTo>
                    <a:pt x="5842" y="5168"/>
                  </a:lnTo>
                  <a:lnTo>
                    <a:pt x="5397" y="3809"/>
                  </a:lnTo>
                  <a:lnTo>
                    <a:pt x="5092" y="3416"/>
                  </a:lnTo>
                  <a:lnTo>
                    <a:pt x="4940" y="3251"/>
                  </a:lnTo>
                  <a:lnTo>
                    <a:pt x="3975" y="2412"/>
                  </a:lnTo>
                  <a:lnTo>
                    <a:pt x="3543" y="1257"/>
                  </a:lnTo>
                  <a:lnTo>
                    <a:pt x="3086" y="114"/>
                  </a:lnTo>
                  <a:lnTo>
                    <a:pt x="2882" y="25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0" name="object 5990"/>
            <p:cNvSpPr/>
            <p:nvPr/>
          </p:nvSpPr>
          <p:spPr>
            <a:xfrm>
              <a:off x="12095591" y="690861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890" y="6055"/>
                  </a:moveTo>
                  <a:close/>
                </a:path>
                <a:path w="6984" h="6350">
                  <a:moveTo>
                    <a:pt x="2491" y="0"/>
                  </a:moveTo>
                  <a:lnTo>
                    <a:pt x="1082" y="444"/>
                  </a:lnTo>
                  <a:lnTo>
                    <a:pt x="497" y="749"/>
                  </a:lnTo>
                  <a:lnTo>
                    <a:pt x="942" y="2108"/>
                  </a:lnTo>
                  <a:lnTo>
                    <a:pt x="98" y="3187"/>
                  </a:lnTo>
                  <a:lnTo>
                    <a:pt x="0" y="3632"/>
                  </a:lnTo>
                  <a:lnTo>
                    <a:pt x="282" y="4749"/>
                  </a:lnTo>
                  <a:lnTo>
                    <a:pt x="890" y="6055"/>
                  </a:lnTo>
                  <a:lnTo>
                    <a:pt x="1120" y="6007"/>
                  </a:lnTo>
                  <a:lnTo>
                    <a:pt x="1552" y="5867"/>
                  </a:lnTo>
                  <a:lnTo>
                    <a:pt x="1814" y="3632"/>
                  </a:lnTo>
                  <a:lnTo>
                    <a:pt x="1933" y="3390"/>
                  </a:lnTo>
                  <a:lnTo>
                    <a:pt x="2072" y="3251"/>
                  </a:lnTo>
                  <a:lnTo>
                    <a:pt x="4485" y="3187"/>
                  </a:lnTo>
                  <a:lnTo>
                    <a:pt x="6134" y="3187"/>
                  </a:lnTo>
                  <a:lnTo>
                    <a:pt x="6416" y="2184"/>
                  </a:lnTo>
                  <a:lnTo>
                    <a:pt x="6035" y="1257"/>
                  </a:lnTo>
                  <a:lnTo>
                    <a:pt x="5082" y="584"/>
                  </a:lnTo>
                  <a:lnTo>
                    <a:pt x="4634" y="380"/>
                  </a:lnTo>
                  <a:lnTo>
                    <a:pt x="3431" y="380"/>
                  </a:lnTo>
                  <a:lnTo>
                    <a:pt x="2491" y="0"/>
                  </a:lnTo>
                  <a:close/>
                </a:path>
                <a:path w="6984" h="6350">
                  <a:moveTo>
                    <a:pt x="6134" y="3187"/>
                  </a:moveTo>
                  <a:lnTo>
                    <a:pt x="4485" y="3187"/>
                  </a:lnTo>
                  <a:lnTo>
                    <a:pt x="5450" y="3632"/>
                  </a:lnTo>
                  <a:lnTo>
                    <a:pt x="6098" y="3314"/>
                  </a:lnTo>
                  <a:lnTo>
                    <a:pt x="6134" y="3187"/>
                  </a:lnTo>
                  <a:close/>
                </a:path>
                <a:path w="6984" h="6350">
                  <a:moveTo>
                    <a:pt x="4130" y="152"/>
                  </a:moveTo>
                  <a:lnTo>
                    <a:pt x="3888" y="215"/>
                  </a:lnTo>
                  <a:lnTo>
                    <a:pt x="3431" y="380"/>
                  </a:lnTo>
                  <a:lnTo>
                    <a:pt x="4634" y="380"/>
                  </a:lnTo>
                  <a:lnTo>
                    <a:pt x="4130" y="152"/>
                  </a:lnTo>
                  <a:close/>
                </a:path>
              </a:pathLst>
            </a:custGeom>
            <a:solidFill>
              <a:srgbClr val="EF45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1" name="object 5991"/>
            <p:cNvSpPr/>
            <p:nvPr/>
          </p:nvSpPr>
          <p:spPr>
            <a:xfrm>
              <a:off x="12089499" y="6898271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5626" y="2159"/>
                  </a:moveTo>
                  <a:lnTo>
                    <a:pt x="4940" y="711"/>
                  </a:lnTo>
                  <a:lnTo>
                    <a:pt x="3898" y="1219"/>
                  </a:lnTo>
                  <a:lnTo>
                    <a:pt x="2870" y="1295"/>
                  </a:lnTo>
                  <a:lnTo>
                    <a:pt x="1320" y="495"/>
                  </a:lnTo>
                  <a:lnTo>
                    <a:pt x="698" y="0"/>
                  </a:lnTo>
                  <a:lnTo>
                    <a:pt x="317" y="901"/>
                  </a:lnTo>
                  <a:lnTo>
                    <a:pt x="0" y="2540"/>
                  </a:lnTo>
                  <a:lnTo>
                    <a:pt x="266" y="2590"/>
                  </a:lnTo>
                  <a:lnTo>
                    <a:pt x="622" y="2463"/>
                  </a:lnTo>
                  <a:lnTo>
                    <a:pt x="901" y="2552"/>
                  </a:lnTo>
                  <a:lnTo>
                    <a:pt x="1092" y="2908"/>
                  </a:lnTo>
                  <a:lnTo>
                    <a:pt x="2184" y="3416"/>
                  </a:lnTo>
                  <a:lnTo>
                    <a:pt x="2425" y="4470"/>
                  </a:lnTo>
                  <a:lnTo>
                    <a:pt x="2743" y="5486"/>
                  </a:lnTo>
                  <a:lnTo>
                    <a:pt x="3048" y="6070"/>
                  </a:lnTo>
                  <a:lnTo>
                    <a:pt x="3632" y="7289"/>
                  </a:lnTo>
                  <a:lnTo>
                    <a:pt x="3873" y="7289"/>
                  </a:lnTo>
                  <a:lnTo>
                    <a:pt x="4076" y="7315"/>
                  </a:lnTo>
                  <a:lnTo>
                    <a:pt x="4279" y="7404"/>
                  </a:lnTo>
                  <a:lnTo>
                    <a:pt x="3670" y="3556"/>
                  </a:lnTo>
                  <a:lnTo>
                    <a:pt x="3797" y="2489"/>
                  </a:lnTo>
                  <a:lnTo>
                    <a:pt x="5626" y="2159"/>
                  </a:lnTo>
                  <a:close/>
                </a:path>
                <a:path w="7620" h="11429">
                  <a:moveTo>
                    <a:pt x="7175" y="10795"/>
                  </a:moveTo>
                  <a:lnTo>
                    <a:pt x="6819" y="10693"/>
                  </a:lnTo>
                  <a:lnTo>
                    <a:pt x="6489" y="10604"/>
                  </a:lnTo>
                  <a:lnTo>
                    <a:pt x="6134" y="10528"/>
                  </a:lnTo>
                  <a:lnTo>
                    <a:pt x="6286" y="10706"/>
                  </a:lnTo>
                  <a:lnTo>
                    <a:pt x="6438" y="10896"/>
                  </a:lnTo>
                  <a:lnTo>
                    <a:pt x="6591" y="11099"/>
                  </a:lnTo>
                  <a:lnTo>
                    <a:pt x="6794" y="10998"/>
                  </a:lnTo>
                  <a:lnTo>
                    <a:pt x="6972" y="10896"/>
                  </a:lnTo>
                  <a:lnTo>
                    <a:pt x="7175" y="10795"/>
                  </a:lnTo>
                  <a:close/>
                </a:path>
              </a:pathLst>
            </a:custGeom>
            <a:solidFill>
              <a:srgbClr val="EF38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2" name="object 5992"/>
            <p:cNvSpPr/>
            <p:nvPr/>
          </p:nvSpPr>
          <p:spPr>
            <a:xfrm>
              <a:off x="12100637" y="690745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908" y="3505"/>
                  </a:moveTo>
                  <a:lnTo>
                    <a:pt x="1562" y="2209"/>
                  </a:lnTo>
                  <a:lnTo>
                    <a:pt x="1397" y="1041"/>
                  </a:lnTo>
                  <a:lnTo>
                    <a:pt x="1295" y="685"/>
                  </a:lnTo>
                  <a:lnTo>
                    <a:pt x="0" y="0"/>
                  </a:lnTo>
                  <a:lnTo>
                    <a:pt x="660" y="1651"/>
                  </a:lnTo>
                  <a:lnTo>
                    <a:pt x="38" y="1752"/>
                  </a:lnTo>
                  <a:lnTo>
                    <a:pt x="990" y="2438"/>
                  </a:lnTo>
                  <a:lnTo>
                    <a:pt x="1371" y="3352"/>
                  </a:lnTo>
                  <a:lnTo>
                    <a:pt x="1054" y="4495"/>
                  </a:lnTo>
                  <a:lnTo>
                    <a:pt x="2908" y="3505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3" name="object 5993"/>
            <p:cNvSpPr/>
            <p:nvPr/>
          </p:nvSpPr>
          <p:spPr>
            <a:xfrm>
              <a:off x="12101044" y="690844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206" y="0"/>
                  </a:moveTo>
                  <a:lnTo>
                    <a:pt x="1101" y="825"/>
                  </a:lnTo>
                  <a:lnTo>
                    <a:pt x="1155" y="1206"/>
                  </a:lnTo>
                  <a:lnTo>
                    <a:pt x="2501" y="2501"/>
                  </a:lnTo>
                  <a:lnTo>
                    <a:pt x="566" y="3530"/>
                  </a:lnTo>
                  <a:lnTo>
                    <a:pt x="0" y="3797"/>
                  </a:lnTo>
                  <a:lnTo>
                    <a:pt x="1308" y="4546"/>
                  </a:lnTo>
                  <a:lnTo>
                    <a:pt x="368" y="6375"/>
                  </a:lnTo>
                  <a:lnTo>
                    <a:pt x="1752" y="7327"/>
                  </a:lnTo>
                  <a:lnTo>
                    <a:pt x="2603" y="5334"/>
                  </a:lnTo>
                  <a:lnTo>
                    <a:pt x="3251" y="3429"/>
                  </a:lnTo>
                  <a:lnTo>
                    <a:pt x="4637" y="3429"/>
                  </a:lnTo>
                  <a:lnTo>
                    <a:pt x="3937" y="2273"/>
                  </a:lnTo>
                  <a:lnTo>
                    <a:pt x="3695" y="2057"/>
                  </a:lnTo>
                  <a:lnTo>
                    <a:pt x="3217" y="1727"/>
                  </a:lnTo>
                  <a:lnTo>
                    <a:pt x="2197" y="1651"/>
                  </a:lnTo>
                  <a:lnTo>
                    <a:pt x="1993" y="825"/>
                  </a:lnTo>
                  <a:lnTo>
                    <a:pt x="1701" y="76"/>
                  </a:lnTo>
                  <a:lnTo>
                    <a:pt x="1460" y="25"/>
                  </a:lnTo>
                  <a:lnTo>
                    <a:pt x="1206" y="0"/>
                  </a:lnTo>
                  <a:close/>
                </a:path>
                <a:path w="5079" h="7620">
                  <a:moveTo>
                    <a:pt x="4637" y="3429"/>
                  </a:moveTo>
                  <a:lnTo>
                    <a:pt x="3251" y="3429"/>
                  </a:lnTo>
                  <a:lnTo>
                    <a:pt x="4013" y="3606"/>
                  </a:lnTo>
                  <a:lnTo>
                    <a:pt x="4699" y="3530"/>
                  </a:lnTo>
                  <a:close/>
                </a:path>
                <a:path w="5079" h="7620">
                  <a:moveTo>
                    <a:pt x="3162" y="1689"/>
                  </a:move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4" name="object 5994"/>
            <p:cNvSpPr/>
            <p:nvPr/>
          </p:nvSpPr>
          <p:spPr>
            <a:xfrm>
              <a:off x="12102733" y="69085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304" y="749"/>
                  </a:lnTo>
                  <a:lnTo>
                    <a:pt x="495" y="1587"/>
                  </a:lnTo>
                  <a:lnTo>
                    <a:pt x="1536" y="1650"/>
                  </a:lnTo>
                  <a:lnTo>
                    <a:pt x="1473" y="1409"/>
                  </a:lnTo>
                  <a:lnTo>
                    <a:pt x="1396" y="1193"/>
                  </a:lnTo>
                  <a:lnTo>
                    <a:pt x="1346" y="952"/>
                  </a:lnTo>
                  <a:lnTo>
                    <a:pt x="1142" y="812"/>
                  </a:lnTo>
                  <a:lnTo>
                    <a:pt x="1041" y="609"/>
                  </a:lnTo>
                  <a:lnTo>
                    <a:pt x="1079" y="355"/>
                  </a:lnTo>
                  <a:lnTo>
                    <a:pt x="723" y="241"/>
                  </a:lnTo>
                  <a:lnTo>
                    <a:pt x="38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5" name="object 5995"/>
            <p:cNvSpPr/>
            <p:nvPr/>
          </p:nvSpPr>
          <p:spPr>
            <a:xfrm>
              <a:off x="12103759" y="690886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" y="0"/>
                  </a:moveTo>
                  <a:lnTo>
                    <a:pt x="0" y="254"/>
                  </a:lnTo>
                  <a:lnTo>
                    <a:pt x="114" y="457"/>
                  </a:lnTo>
                  <a:lnTo>
                    <a:pt x="330" y="596"/>
                  </a:lnTo>
                  <a:lnTo>
                    <a:pt x="520" y="533"/>
                  </a:lnTo>
                  <a:lnTo>
                    <a:pt x="685" y="482"/>
                  </a:lnTo>
                  <a:lnTo>
                    <a:pt x="838" y="431"/>
                  </a:lnTo>
                  <a:lnTo>
                    <a:pt x="584" y="279"/>
                  </a:lnTo>
                  <a:lnTo>
                    <a:pt x="317" y="15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B1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6" name="object 5996"/>
            <p:cNvSpPr/>
            <p:nvPr/>
          </p:nvSpPr>
          <p:spPr>
            <a:xfrm>
              <a:off x="12074438" y="688602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09" h="13970">
                  <a:moveTo>
                    <a:pt x="10543" y="7848"/>
                  </a:moveTo>
                  <a:lnTo>
                    <a:pt x="2359" y="7848"/>
                  </a:lnTo>
                  <a:lnTo>
                    <a:pt x="3311" y="8102"/>
                  </a:lnTo>
                  <a:lnTo>
                    <a:pt x="3438" y="8813"/>
                  </a:lnTo>
                  <a:lnTo>
                    <a:pt x="1902" y="11150"/>
                  </a:lnTo>
                  <a:lnTo>
                    <a:pt x="2892" y="12344"/>
                  </a:lnTo>
                  <a:lnTo>
                    <a:pt x="3743" y="13601"/>
                  </a:lnTo>
                  <a:lnTo>
                    <a:pt x="4442" y="13347"/>
                  </a:lnTo>
                  <a:lnTo>
                    <a:pt x="3845" y="12001"/>
                  </a:lnTo>
                  <a:lnTo>
                    <a:pt x="3972" y="11061"/>
                  </a:lnTo>
                  <a:lnTo>
                    <a:pt x="5648" y="10604"/>
                  </a:lnTo>
                  <a:lnTo>
                    <a:pt x="7604" y="10020"/>
                  </a:lnTo>
                  <a:lnTo>
                    <a:pt x="9915" y="9944"/>
                  </a:lnTo>
                  <a:lnTo>
                    <a:pt x="10543" y="7848"/>
                  </a:lnTo>
                  <a:close/>
                </a:path>
                <a:path w="16509" h="13970">
                  <a:moveTo>
                    <a:pt x="13541" y="6743"/>
                  </a:moveTo>
                  <a:lnTo>
                    <a:pt x="11808" y="6743"/>
                  </a:lnTo>
                  <a:lnTo>
                    <a:pt x="12874" y="8318"/>
                  </a:lnTo>
                  <a:lnTo>
                    <a:pt x="13967" y="8686"/>
                  </a:lnTo>
                  <a:lnTo>
                    <a:pt x="14754" y="9436"/>
                  </a:lnTo>
                  <a:lnTo>
                    <a:pt x="15272" y="8686"/>
                  </a:lnTo>
                  <a:lnTo>
                    <a:pt x="15362" y="8318"/>
                  </a:lnTo>
                  <a:lnTo>
                    <a:pt x="13541" y="6743"/>
                  </a:lnTo>
                  <a:close/>
                </a:path>
                <a:path w="16509" h="13970">
                  <a:moveTo>
                    <a:pt x="1813" y="863"/>
                  </a:moveTo>
                  <a:lnTo>
                    <a:pt x="962" y="2095"/>
                  </a:lnTo>
                  <a:lnTo>
                    <a:pt x="517" y="3149"/>
                  </a:lnTo>
                  <a:lnTo>
                    <a:pt x="118" y="3848"/>
                  </a:lnTo>
                  <a:lnTo>
                    <a:pt x="0" y="4368"/>
                  </a:lnTo>
                  <a:lnTo>
                    <a:pt x="619" y="5397"/>
                  </a:lnTo>
                  <a:lnTo>
                    <a:pt x="809" y="5842"/>
                  </a:lnTo>
                  <a:lnTo>
                    <a:pt x="962" y="6299"/>
                  </a:lnTo>
                  <a:lnTo>
                    <a:pt x="1576" y="7848"/>
                  </a:lnTo>
                  <a:lnTo>
                    <a:pt x="1660" y="8102"/>
                  </a:lnTo>
                  <a:lnTo>
                    <a:pt x="2143" y="7912"/>
                  </a:lnTo>
                  <a:lnTo>
                    <a:pt x="2359" y="7848"/>
                  </a:lnTo>
                  <a:lnTo>
                    <a:pt x="10543" y="7848"/>
                  </a:lnTo>
                  <a:lnTo>
                    <a:pt x="10855" y="6807"/>
                  </a:lnTo>
                  <a:lnTo>
                    <a:pt x="11808" y="6743"/>
                  </a:lnTo>
                  <a:lnTo>
                    <a:pt x="13541" y="6743"/>
                  </a:lnTo>
                  <a:lnTo>
                    <a:pt x="16088" y="5740"/>
                  </a:lnTo>
                  <a:lnTo>
                    <a:pt x="10144" y="5702"/>
                  </a:lnTo>
                  <a:lnTo>
                    <a:pt x="9255" y="5118"/>
                  </a:lnTo>
                  <a:lnTo>
                    <a:pt x="9369" y="4686"/>
                  </a:lnTo>
                  <a:lnTo>
                    <a:pt x="2994" y="4597"/>
                  </a:lnTo>
                  <a:lnTo>
                    <a:pt x="1660" y="1701"/>
                  </a:lnTo>
                  <a:lnTo>
                    <a:pt x="4445" y="1701"/>
                  </a:lnTo>
                  <a:lnTo>
                    <a:pt x="4489" y="1460"/>
                  </a:lnTo>
                  <a:lnTo>
                    <a:pt x="3349" y="1460"/>
                  </a:lnTo>
                  <a:lnTo>
                    <a:pt x="1813" y="863"/>
                  </a:lnTo>
                  <a:close/>
                </a:path>
                <a:path w="16509" h="13970">
                  <a:moveTo>
                    <a:pt x="12747" y="0"/>
                  </a:moveTo>
                  <a:lnTo>
                    <a:pt x="12506" y="63"/>
                  </a:lnTo>
                  <a:lnTo>
                    <a:pt x="12062" y="241"/>
                  </a:lnTo>
                  <a:lnTo>
                    <a:pt x="12900" y="2895"/>
                  </a:lnTo>
                  <a:lnTo>
                    <a:pt x="10517" y="3962"/>
                  </a:lnTo>
                  <a:lnTo>
                    <a:pt x="10435" y="4152"/>
                  </a:lnTo>
                  <a:lnTo>
                    <a:pt x="10601" y="4368"/>
                  </a:lnTo>
                  <a:lnTo>
                    <a:pt x="10999" y="4597"/>
                  </a:lnTo>
                  <a:lnTo>
                    <a:pt x="10665" y="5600"/>
                  </a:lnTo>
                  <a:lnTo>
                    <a:pt x="10144" y="5702"/>
                  </a:lnTo>
                  <a:lnTo>
                    <a:pt x="16085" y="5702"/>
                  </a:lnTo>
                  <a:lnTo>
                    <a:pt x="15983" y="4292"/>
                  </a:lnTo>
                  <a:lnTo>
                    <a:pt x="15262" y="3644"/>
                  </a:lnTo>
                  <a:lnTo>
                    <a:pt x="14538" y="2959"/>
                  </a:lnTo>
                  <a:lnTo>
                    <a:pt x="14310" y="1993"/>
                  </a:lnTo>
                  <a:lnTo>
                    <a:pt x="13954" y="1104"/>
                  </a:lnTo>
                  <a:lnTo>
                    <a:pt x="13001" y="673"/>
                  </a:lnTo>
                  <a:lnTo>
                    <a:pt x="12747" y="0"/>
                  </a:lnTo>
                  <a:close/>
                </a:path>
                <a:path w="16509" h="13970">
                  <a:moveTo>
                    <a:pt x="4404" y="3454"/>
                  </a:moveTo>
                  <a:lnTo>
                    <a:pt x="2994" y="4597"/>
                  </a:lnTo>
                  <a:lnTo>
                    <a:pt x="9435" y="4597"/>
                  </a:lnTo>
                  <a:lnTo>
                    <a:pt x="9661" y="4292"/>
                  </a:lnTo>
                  <a:lnTo>
                    <a:pt x="6347" y="4292"/>
                  </a:lnTo>
                  <a:lnTo>
                    <a:pt x="6397" y="3962"/>
                  </a:lnTo>
                  <a:lnTo>
                    <a:pt x="6055" y="3848"/>
                  </a:lnTo>
                  <a:lnTo>
                    <a:pt x="5750" y="3708"/>
                  </a:lnTo>
                  <a:lnTo>
                    <a:pt x="4404" y="3454"/>
                  </a:lnTo>
                  <a:close/>
                </a:path>
                <a:path w="16509" h="13970">
                  <a:moveTo>
                    <a:pt x="6397" y="3962"/>
                  </a:moveTo>
                  <a:lnTo>
                    <a:pt x="6347" y="4292"/>
                  </a:lnTo>
                  <a:lnTo>
                    <a:pt x="9661" y="4292"/>
                  </a:lnTo>
                  <a:lnTo>
                    <a:pt x="9597" y="4152"/>
                  </a:lnTo>
                  <a:lnTo>
                    <a:pt x="7464" y="4152"/>
                  </a:lnTo>
                  <a:lnTo>
                    <a:pt x="6397" y="3962"/>
                  </a:lnTo>
                  <a:close/>
                </a:path>
                <a:path w="16509" h="13970">
                  <a:moveTo>
                    <a:pt x="8747" y="2298"/>
                  </a:moveTo>
                  <a:lnTo>
                    <a:pt x="7464" y="4152"/>
                  </a:lnTo>
                  <a:lnTo>
                    <a:pt x="9597" y="4152"/>
                  </a:lnTo>
                  <a:lnTo>
                    <a:pt x="8747" y="2298"/>
                  </a:lnTo>
                  <a:close/>
                </a:path>
                <a:path w="16509" h="13970">
                  <a:moveTo>
                    <a:pt x="4445" y="1701"/>
                  </a:moveTo>
                  <a:lnTo>
                    <a:pt x="1660" y="1701"/>
                  </a:lnTo>
                  <a:lnTo>
                    <a:pt x="4200" y="2895"/>
                  </a:lnTo>
                  <a:lnTo>
                    <a:pt x="4445" y="1701"/>
                  </a:lnTo>
                  <a:close/>
                </a:path>
                <a:path w="16509" h="13970">
                  <a:moveTo>
                    <a:pt x="4404" y="787"/>
                  </a:moveTo>
                  <a:lnTo>
                    <a:pt x="3349" y="1460"/>
                  </a:lnTo>
                  <a:lnTo>
                    <a:pt x="4489" y="1460"/>
                  </a:lnTo>
                  <a:lnTo>
                    <a:pt x="4404" y="787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7" name="object 5997"/>
            <p:cNvSpPr/>
            <p:nvPr/>
          </p:nvSpPr>
          <p:spPr>
            <a:xfrm>
              <a:off x="12078198" y="6892767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8051" y="0"/>
                  </a:moveTo>
                  <a:lnTo>
                    <a:pt x="7099" y="63"/>
                  </a:lnTo>
                  <a:lnTo>
                    <a:pt x="6146" y="3200"/>
                  </a:lnTo>
                  <a:lnTo>
                    <a:pt x="3848" y="3301"/>
                  </a:lnTo>
                  <a:lnTo>
                    <a:pt x="228" y="4317"/>
                  </a:lnTo>
                  <a:lnTo>
                    <a:pt x="88" y="5257"/>
                  </a:lnTo>
                  <a:lnTo>
                    <a:pt x="685" y="6603"/>
                  </a:lnTo>
                  <a:lnTo>
                    <a:pt x="3479" y="6921"/>
                  </a:lnTo>
                  <a:lnTo>
                    <a:pt x="1892" y="9270"/>
                  </a:lnTo>
                  <a:lnTo>
                    <a:pt x="2324" y="10566"/>
                  </a:lnTo>
                  <a:lnTo>
                    <a:pt x="2679" y="11798"/>
                  </a:lnTo>
                  <a:lnTo>
                    <a:pt x="1079" y="11506"/>
                  </a:lnTo>
                  <a:lnTo>
                    <a:pt x="190" y="11506"/>
                  </a:lnTo>
                  <a:lnTo>
                    <a:pt x="380" y="12090"/>
                  </a:lnTo>
                  <a:lnTo>
                    <a:pt x="431" y="12636"/>
                  </a:lnTo>
                  <a:lnTo>
                    <a:pt x="0" y="13157"/>
                  </a:lnTo>
                  <a:lnTo>
                    <a:pt x="101" y="13360"/>
                  </a:lnTo>
                  <a:lnTo>
                    <a:pt x="279" y="13842"/>
                  </a:lnTo>
                  <a:lnTo>
                    <a:pt x="1130" y="13461"/>
                  </a:lnTo>
                  <a:lnTo>
                    <a:pt x="2425" y="13347"/>
                  </a:lnTo>
                  <a:lnTo>
                    <a:pt x="3784" y="10871"/>
                  </a:lnTo>
                  <a:lnTo>
                    <a:pt x="4521" y="12560"/>
                  </a:lnTo>
                  <a:lnTo>
                    <a:pt x="5333" y="12699"/>
                  </a:lnTo>
                  <a:lnTo>
                    <a:pt x="4889" y="11290"/>
                  </a:lnTo>
                  <a:lnTo>
                    <a:pt x="6883" y="10540"/>
                  </a:lnTo>
                  <a:lnTo>
                    <a:pt x="7238" y="9410"/>
                  </a:lnTo>
                  <a:lnTo>
                    <a:pt x="7937" y="9143"/>
                  </a:lnTo>
                  <a:lnTo>
                    <a:pt x="8940" y="9766"/>
                  </a:lnTo>
                  <a:lnTo>
                    <a:pt x="9588" y="9016"/>
                  </a:lnTo>
                  <a:lnTo>
                    <a:pt x="10337" y="8369"/>
                  </a:lnTo>
                  <a:lnTo>
                    <a:pt x="11302" y="8039"/>
                  </a:lnTo>
                  <a:lnTo>
                    <a:pt x="11620" y="6400"/>
                  </a:lnTo>
                  <a:lnTo>
                    <a:pt x="10591" y="6743"/>
                  </a:lnTo>
                  <a:lnTo>
                    <a:pt x="10185" y="6248"/>
                  </a:lnTo>
                  <a:lnTo>
                    <a:pt x="10782" y="4495"/>
                  </a:lnTo>
                  <a:lnTo>
                    <a:pt x="10921" y="3606"/>
                  </a:lnTo>
                  <a:lnTo>
                    <a:pt x="10985" y="2705"/>
                  </a:lnTo>
                  <a:lnTo>
                    <a:pt x="10223" y="1955"/>
                  </a:lnTo>
                  <a:lnTo>
                    <a:pt x="9118" y="1587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8" name="object 5998"/>
            <p:cNvSpPr/>
            <p:nvPr/>
          </p:nvSpPr>
          <p:spPr>
            <a:xfrm>
              <a:off x="12084735" y="687847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2552" y="0"/>
                  </a:moveTo>
                  <a:lnTo>
                    <a:pt x="1397" y="215"/>
                  </a:lnTo>
                  <a:lnTo>
                    <a:pt x="1003" y="1625"/>
                  </a:lnTo>
                  <a:lnTo>
                    <a:pt x="673" y="2679"/>
                  </a:lnTo>
                  <a:lnTo>
                    <a:pt x="0" y="4076"/>
                  </a:lnTo>
                  <a:lnTo>
                    <a:pt x="1968" y="4724"/>
                  </a:lnTo>
                  <a:lnTo>
                    <a:pt x="3175" y="5105"/>
                  </a:lnTo>
                  <a:lnTo>
                    <a:pt x="3327" y="6604"/>
                  </a:lnTo>
                  <a:lnTo>
                    <a:pt x="2705" y="8229"/>
                  </a:lnTo>
                  <a:lnTo>
                    <a:pt x="3657" y="8661"/>
                  </a:lnTo>
                  <a:lnTo>
                    <a:pt x="4914" y="7772"/>
                  </a:lnTo>
                  <a:lnTo>
                    <a:pt x="5321" y="5816"/>
                  </a:lnTo>
                  <a:lnTo>
                    <a:pt x="7251" y="5753"/>
                  </a:lnTo>
                  <a:lnTo>
                    <a:pt x="6997" y="5029"/>
                  </a:lnTo>
                  <a:lnTo>
                    <a:pt x="6299" y="5295"/>
                  </a:lnTo>
                  <a:lnTo>
                    <a:pt x="4597" y="5511"/>
                  </a:lnTo>
                  <a:lnTo>
                    <a:pt x="3822" y="4368"/>
                  </a:lnTo>
                  <a:lnTo>
                    <a:pt x="2819" y="2209"/>
                  </a:lnTo>
                  <a:lnTo>
                    <a:pt x="3378" y="1778"/>
                  </a:lnTo>
                  <a:lnTo>
                    <a:pt x="4051" y="1447"/>
                  </a:lnTo>
                  <a:lnTo>
                    <a:pt x="3810" y="749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5999" name="object 5999"/>
            <p:cNvSpPr/>
            <p:nvPr/>
          </p:nvSpPr>
          <p:spPr>
            <a:xfrm>
              <a:off x="12091060" y="688127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4953" y="10236"/>
                  </a:moveTo>
                  <a:lnTo>
                    <a:pt x="4432" y="7683"/>
                  </a:lnTo>
                  <a:lnTo>
                    <a:pt x="3632" y="4813"/>
                  </a:lnTo>
                  <a:lnTo>
                    <a:pt x="1803" y="2540"/>
                  </a:lnTo>
                  <a:lnTo>
                    <a:pt x="381" y="0"/>
                  </a:lnTo>
                  <a:lnTo>
                    <a:pt x="0" y="800"/>
                  </a:lnTo>
                  <a:lnTo>
                    <a:pt x="419" y="1511"/>
                  </a:lnTo>
                  <a:lnTo>
                    <a:pt x="914" y="2946"/>
                  </a:lnTo>
                  <a:lnTo>
                    <a:pt x="1270" y="3848"/>
                  </a:lnTo>
                  <a:lnTo>
                    <a:pt x="1422" y="4292"/>
                  </a:lnTo>
                  <a:lnTo>
                    <a:pt x="2273" y="6146"/>
                  </a:lnTo>
                  <a:lnTo>
                    <a:pt x="3162" y="8001"/>
                  </a:lnTo>
                  <a:lnTo>
                    <a:pt x="4953" y="10236"/>
                  </a:lnTo>
                  <a:close/>
                </a:path>
                <a:path w="7620" h="13970">
                  <a:moveTo>
                    <a:pt x="7505" y="13817"/>
                  </a:moveTo>
                  <a:lnTo>
                    <a:pt x="7112" y="12636"/>
                  </a:lnTo>
                  <a:lnTo>
                    <a:pt x="6807" y="11417"/>
                  </a:lnTo>
                  <a:lnTo>
                    <a:pt x="6019" y="10401"/>
                  </a:lnTo>
                  <a:lnTo>
                    <a:pt x="4838" y="12166"/>
                  </a:lnTo>
                  <a:lnTo>
                    <a:pt x="4914" y="12306"/>
                  </a:lnTo>
                  <a:lnTo>
                    <a:pt x="7505" y="13817"/>
                  </a:lnTo>
                  <a:close/>
                </a:path>
              </a:pathLst>
            </a:custGeom>
            <a:solidFill>
              <a:srgbClr val="DA292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0" name="object 6000"/>
            <p:cNvSpPr/>
            <p:nvPr/>
          </p:nvSpPr>
          <p:spPr>
            <a:xfrm>
              <a:off x="12078219" y="6857658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2959" y="0"/>
                  </a:moveTo>
                  <a:lnTo>
                    <a:pt x="2260" y="253"/>
                  </a:lnTo>
                  <a:lnTo>
                    <a:pt x="2997" y="1435"/>
                  </a:lnTo>
                  <a:lnTo>
                    <a:pt x="2616" y="2832"/>
                  </a:lnTo>
                  <a:lnTo>
                    <a:pt x="3898" y="5587"/>
                  </a:lnTo>
                  <a:lnTo>
                    <a:pt x="3771" y="7099"/>
                  </a:lnTo>
                  <a:lnTo>
                    <a:pt x="0" y="8712"/>
                  </a:lnTo>
                  <a:lnTo>
                    <a:pt x="152" y="9867"/>
                  </a:lnTo>
                  <a:lnTo>
                    <a:pt x="1816" y="10807"/>
                  </a:lnTo>
                  <a:lnTo>
                    <a:pt x="2412" y="10363"/>
                  </a:lnTo>
                  <a:lnTo>
                    <a:pt x="1701" y="9550"/>
                  </a:lnTo>
                  <a:lnTo>
                    <a:pt x="2616" y="9055"/>
                  </a:lnTo>
                  <a:lnTo>
                    <a:pt x="3949" y="11087"/>
                  </a:lnTo>
                  <a:lnTo>
                    <a:pt x="5168" y="13131"/>
                  </a:lnTo>
                  <a:lnTo>
                    <a:pt x="4965" y="15735"/>
                  </a:lnTo>
                  <a:lnTo>
                    <a:pt x="5092" y="15938"/>
                  </a:lnTo>
                  <a:lnTo>
                    <a:pt x="5168" y="16294"/>
                  </a:lnTo>
                  <a:lnTo>
                    <a:pt x="8026" y="17106"/>
                  </a:lnTo>
                  <a:lnTo>
                    <a:pt x="9245" y="19265"/>
                  </a:lnTo>
                  <a:lnTo>
                    <a:pt x="10325" y="21564"/>
                  </a:lnTo>
                  <a:lnTo>
                    <a:pt x="11023" y="21297"/>
                  </a:lnTo>
                  <a:lnTo>
                    <a:pt x="8661" y="15100"/>
                  </a:lnTo>
                  <a:lnTo>
                    <a:pt x="8356" y="13195"/>
                  </a:lnTo>
                  <a:lnTo>
                    <a:pt x="8318" y="11150"/>
                  </a:lnTo>
                  <a:lnTo>
                    <a:pt x="4660" y="7937"/>
                  </a:lnTo>
                  <a:lnTo>
                    <a:pt x="4851" y="5549"/>
                  </a:lnTo>
                  <a:lnTo>
                    <a:pt x="4952" y="3149"/>
                  </a:lnTo>
                  <a:lnTo>
                    <a:pt x="4546" y="2247"/>
                  </a:lnTo>
                  <a:lnTo>
                    <a:pt x="4317" y="1803"/>
                  </a:lnTo>
                  <a:lnTo>
                    <a:pt x="3403" y="1549"/>
                  </a:lnTo>
                  <a:lnTo>
                    <a:pt x="3263" y="711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1" name="object 6001"/>
            <p:cNvSpPr/>
            <p:nvPr/>
          </p:nvSpPr>
          <p:spPr>
            <a:xfrm>
              <a:off x="12082880" y="6860802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79" h="12065">
                  <a:moveTo>
                    <a:pt x="292" y="0"/>
                  </a:moveTo>
                  <a:lnTo>
                    <a:pt x="190" y="2400"/>
                  </a:lnTo>
                  <a:lnTo>
                    <a:pt x="0" y="4787"/>
                  </a:lnTo>
                  <a:lnTo>
                    <a:pt x="2120" y="6642"/>
                  </a:lnTo>
                  <a:lnTo>
                    <a:pt x="3657" y="8013"/>
                  </a:lnTo>
                  <a:lnTo>
                    <a:pt x="3695" y="10058"/>
                  </a:lnTo>
                  <a:lnTo>
                    <a:pt x="4000" y="11950"/>
                  </a:lnTo>
                  <a:lnTo>
                    <a:pt x="4546" y="11747"/>
                  </a:lnTo>
                  <a:lnTo>
                    <a:pt x="4711" y="7264"/>
                  </a:lnTo>
                  <a:lnTo>
                    <a:pt x="2298" y="370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C2B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2" name="object 6002"/>
            <p:cNvSpPr/>
            <p:nvPr/>
          </p:nvSpPr>
          <p:spPr>
            <a:xfrm>
              <a:off x="12088543" y="687873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308" y="0"/>
                  </a:moveTo>
                  <a:lnTo>
                    <a:pt x="1104" y="76"/>
                  </a:lnTo>
                  <a:lnTo>
                    <a:pt x="901" y="126"/>
                  </a:lnTo>
                  <a:lnTo>
                    <a:pt x="698" y="215"/>
                  </a:lnTo>
                  <a:lnTo>
                    <a:pt x="457" y="292"/>
                  </a:lnTo>
                  <a:lnTo>
                    <a:pt x="241" y="393"/>
                  </a:lnTo>
                  <a:lnTo>
                    <a:pt x="0" y="482"/>
                  </a:lnTo>
                  <a:lnTo>
                    <a:pt x="254" y="1181"/>
                  </a:lnTo>
                  <a:lnTo>
                    <a:pt x="914" y="1269"/>
                  </a:lnTo>
                  <a:lnTo>
                    <a:pt x="1219" y="1727"/>
                  </a:lnTo>
                  <a:lnTo>
                    <a:pt x="1460" y="2273"/>
                  </a:lnTo>
                  <a:lnTo>
                    <a:pt x="2159" y="4114"/>
                  </a:lnTo>
                  <a:lnTo>
                    <a:pt x="2489" y="5029"/>
                  </a:lnTo>
                  <a:lnTo>
                    <a:pt x="3187" y="4775"/>
                  </a:lnTo>
                  <a:lnTo>
                    <a:pt x="2946" y="4063"/>
                  </a:lnTo>
                  <a:lnTo>
                    <a:pt x="2514" y="3340"/>
                  </a:lnTo>
                  <a:lnTo>
                    <a:pt x="2908" y="253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3" name="object 6003"/>
            <p:cNvSpPr/>
            <p:nvPr/>
          </p:nvSpPr>
          <p:spPr>
            <a:xfrm>
              <a:off x="12086872" y="687255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4">
                  <a:moveTo>
                    <a:pt x="546" y="0"/>
                  </a:moveTo>
                  <a:lnTo>
                    <a:pt x="0" y="190"/>
                  </a:lnTo>
                  <a:lnTo>
                    <a:pt x="1574" y="4343"/>
                  </a:lnTo>
                  <a:lnTo>
                    <a:pt x="2374" y="6400"/>
                  </a:lnTo>
                  <a:lnTo>
                    <a:pt x="2984" y="6184"/>
                  </a:lnTo>
                  <a:lnTo>
                    <a:pt x="1371" y="20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DA31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4" name="object 6004"/>
            <p:cNvSpPr/>
            <p:nvPr/>
          </p:nvSpPr>
          <p:spPr>
            <a:xfrm>
              <a:off x="12089912" y="6925148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40">
                  <a:moveTo>
                    <a:pt x="1854" y="0"/>
                  </a:moveTo>
                  <a:lnTo>
                    <a:pt x="1244" y="787"/>
                  </a:lnTo>
                  <a:lnTo>
                    <a:pt x="1689" y="1536"/>
                  </a:lnTo>
                  <a:lnTo>
                    <a:pt x="1955" y="2298"/>
                  </a:lnTo>
                  <a:lnTo>
                    <a:pt x="2730" y="3060"/>
                  </a:lnTo>
                  <a:lnTo>
                    <a:pt x="3797" y="3543"/>
                  </a:lnTo>
                  <a:lnTo>
                    <a:pt x="4330" y="4559"/>
                  </a:lnTo>
                  <a:lnTo>
                    <a:pt x="3873" y="6083"/>
                  </a:lnTo>
                  <a:lnTo>
                    <a:pt x="2476" y="6045"/>
                  </a:lnTo>
                  <a:lnTo>
                    <a:pt x="1295" y="6413"/>
                  </a:lnTo>
                  <a:lnTo>
                    <a:pt x="495" y="6908"/>
                  </a:lnTo>
                  <a:lnTo>
                    <a:pt x="1638" y="7696"/>
                  </a:lnTo>
                  <a:lnTo>
                    <a:pt x="1041" y="8204"/>
                  </a:lnTo>
                  <a:lnTo>
                    <a:pt x="4000" y="8191"/>
                  </a:lnTo>
                  <a:lnTo>
                    <a:pt x="4229" y="8915"/>
                  </a:lnTo>
                  <a:lnTo>
                    <a:pt x="2451" y="12560"/>
                  </a:lnTo>
                  <a:lnTo>
                    <a:pt x="152" y="11595"/>
                  </a:lnTo>
                  <a:lnTo>
                    <a:pt x="38" y="11798"/>
                  </a:lnTo>
                  <a:lnTo>
                    <a:pt x="0" y="12001"/>
                  </a:lnTo>
                  <a:lnTo>
                    <a:pt x="50" y="12204"/>
                  </a:lnTo>
                  <a:lnTo>
                    <a:pt x="723" y="13792"/>
                  </a:lnTo>
                  <a:lnTo>
                    <a:pt x="1651" y="14681"/>
                  </a:lnTo>
                  <a:lnTo>
                    <a:pt x="3886" y="12903"/>
                  </a:lnTo>
                  <a:lnTo>
                    <a:pt x="4419" y="12115"/>
                  </a:lnTo>
                  <a:lnTo>
                    <a:pt x="7683" y="13131"/>
                  </a:lnTo>
                  <a:lnTo>
                    <a:pt x="8305" y="11645"/>
                  </a:lnTo>
                  <a:lnTo>
                    <a:pt x="8394" y="9397"/>
                  </a:lnTo>
                  <a:lnTo>
                    <a:pt x="9753" y="9804"/>
                  </a:lnTo>
                  <a:lnTo>
                    <a:pt x="11620" y="11239"/>
                  </a:lnTo>
                  <a:lnTo>
                    <a:pt x="12179" y="11036"/>
                  </a:lnTo>
                  <a:lnTo>
                    <a:pt x="12738" y="10960"/>
                  </a:lnTo>
                  <a:lnTo>
                    <a:pt x="14452" y="12509"/>
                  </a:lnTo>
                  <a:lnTo>
                    <a:pt x="15405" y="12941"/>
                  </a:lnTo>
                  <a:lnTo>
                    <a:pt x="15951" y="12712"/>
                  </a:lnTo>
                  <a:lnTo>
                    <a:pt x="16421" y="12395"/>
                  </a:lnTo>
                  <a:lnTo>
                    <a:pt x="16535" y="11747"/>
                  </a:lnTo>
                  <a:lnTo>
                    <a:pt x="15595" y="11582"/>
                  </a:lnTo>
                  <a:lnTo>
                    <a:pt x="16103" y="10845"/>
                  </a:lnTo>
                  <a:lnTo>
                    <a:pt x="15989" y="10363"/>
                  </a:lnTo>
                  <a:lnTo>
                    <a:pt x="13627" y="9258"/>
                  </a:lnTo>
                  <a:lnTo>
                    <a:pt x="11506" y="7480"/>
                  </a:lnTo>
                  <a:lnTo>
                    <a:pt x="8674" y="7645"/>
                  </a:lnTo>
                  <a:lnTo>
                    <a:pt x="8229" y="7950"/>
                  </a:lnTo>
                  <a:lnTo>
                    <a:pt x="8001" y="8699"/>
                  </a:lnTo>
                  <a:lnTo>
                    <a:pt x="6794" y="8508"/>
                  </a:lnTo>
                  <a:lnTo>
                    <a:pt x="7124" y="7861"/>
                  </a:lnTo>
                  <a:lnTo>
                    <a:pt x="7035" y="7480"/>
                  </a:lnTo>
                  <a:lnTo>
                    <a:pt x="8191" y="5156"/>
                  </a:lnTo>
                  <a:lnTo>
                    <a:pt x="6299" y="3594"/>
                  </a:lnTo>
                  <a:lnTo>
                    <a:pt x="5638" y="1701"/>
                  </a:lnTo>
                  <a:lnTo>
                    <a:pt x="4889" y="1689"/>
                  </a:lnTo>
                  <a:lnTo>
                    <a:pt x="4267" y="1409"/>
                  </a:lnTo>
                  <a:lnTo>
                    <a:pt x="3746" y="83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5" name="object 6005"/>
            <p:cNvSpPr/>
            <p:nvPr/>
          </p:nvSpPr>
          <p:spPr>
            <a:xfrm>
              <a:off x="12095558" y="692510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8788" y="0"/>
                  </a:moveTo>
                  <a:lnTo>
                    <a:pt x="7035" y="927"/>
                  </a:lnTo>
                  <a:lnTo>
                    <a:pt x="5334" y="1308"/>
                  </a:lnTo>
                  <a:lnTo>
                    <a:pt x="3784" y="1079"/>
                  </a:lnTo>
                  <a:lnTo>
                    <a:pt x="2286" y="2425"/>
                  </a:lnTo>
                  <a:lnTo>
                    <a:pt x="685" y="1485"/>
                  </a:lnTo>
                  <a:lnTo>
                    <a:pt x="0" y="1752"/>
                  </a:lnTo>
                  <a:lnTo>
                    <a:pt x="660" y="3619"/>
                  </a:lnTo>
                  <a:lnTo>
                    <a:pt x="2540" y="5206"/>
                  </a:lnTo>
                  <a:lnTo>
                    <a:pt x="1397" y="7518"/>
                  </a:lnTo>
                  <a:lnTo>
                    <a:pt x="1955" y="7315"/>
                  </a:lnTo>
                  <a:lnTo>
                    <a:pt x="2527" y="7251"/>
                  </a:lnTo>
                  <a:lnTo>
                    <a:pt x="3035" y="7683"/>
                  </a:lnTo>
                  <a:lnTo>
                    <a:pt x="3733" y="6832"/>
                  </a:lnTo>
                  <a:lnTo>
                    <a:pt x="3162" y="4762"/>
                  </a:lnTo>
                  <a:lnTo>
                    <a:pt x="6045" y="5575"/>
                  </a:lnTo>
                  <a:lnTo>
                    <a:pt x="6057" y="4521"/>
                  </a:lnTo>
                  <a:lnTo>
                    <a:pt x="6451" y="4102"/>
                  </a:lnTo>
                  <a:lnTo>
                    <a:pt x="7454" y="2908"/>
                  </a:lnTo>
                  <a:lnTo>
                    <a:pt x="8610" y="1968"/>
                  </a:lnTo>
                  <a:lnTo>
                    <a:pt x="10248" y="1816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EE2E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6" name="object 6006"/>
            <p:cNvSpPr/>
            <p:nvPr/>
          </p:nvSpPr>
          <p:spPr>
            <a:xfrm>
              <a:off x="12103299" y="692482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156" y="0"/>
                  </a:moveTo>
                  <a:lnTo>
                    <a:pt x="3048" y="88"/>
                  </a:lnTo>
                  <a:lnTo>
                    <a:pt x="2501" y="2082"/>
                  </a:lnTo>
                  <a:lnTo>
                    <a:pt x="3721" y="4787"/>
                  </a:lnTo>
                  <a:lnTo>
                    <a:pt x="660" y="5283"/>
                  </a:lnTo>
                  <a:lnTo>
                    <a:pt x="0" y="7023"/>
                  </a:lnTo>
                  <a:lnTo>
                    <a:pt x="3086" y="7823"/>
                  </a:lnTo>
                  <a:lnTo>
                    <a:pt x="4292" y="354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7" name="object 6007"/>
            <p:cNvSpPr/>
            <p:nvPr/>
          </p:nvSpPr>
          <p:spPr>
            <a:xfrm>
              <a:off x="12112196" y="69249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60" y="0"/>
                  </a:moveTo>
                  <a:lnTo>
                    <a:pt x="0" y="888"/>
                  </a:lnTo>
                  <a:lnTo>
                    <a:pt x="1765" y="2844"/>
                  </a:lnTo>
                  <a:lnTo>
                    <a:pt x="2463" y="2578"/>
                  </a:lnTo>
                  <a:lnTo>
                    <a:pt x="3035" y="1803"/>
                  </a:lnTo>
                  <a:lnTo>
                    <a:pt x="2921" y="88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8" name="object 6008"/>
            <p:cNvSpPr/>
            <p:nvPr/>
          </p:nvSpPr>
          <p:spPr>
            <a:xfrm>
              <a:off x="12105508" y="69343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98" y="0"/>
                  </a:moveTo>
                  <a:lnTo>
                    <a:pt x="952" y="203"/>
                  </a:lnTo>
                  <a:lnTo>
                    <a:pt x="495" y="520"/>
                  </a:lnTo>
                  <a:lnTo>
                    <a:pt x="393" y="1181"/>
                  </a:lnTo>
                  <a:lnTo>
                    <a:pt x="507" y="1663"/>
                  </a:lnTo>
                  <a:lnTo>
                    <a:pt x="0" y="2400"/>
                  </a:lnTo>
                  <a:lnTo>
                    <a:pt x="939" y="2565"/>
                  </a:lnTo>
                  <a:lnTo>
                    <a:pt x="2260" y="1955"/>
                  </a:lnTo>
                  <a:lnTo>
                    <a:pt x="1904" y="96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09" name="object 6009"/>
            <p:cNvSpPr/>
            <p:nvPr/>
          </p:nvSpPr>
          <p:spPr>
            <a:xfrm>
              <a:off x="12105311" y="691970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89" y="0"/>
                  </a:moveTo>
                  <a:lnTo>
                    <a:pt x="0" y="1054"/>
                  </a:lnTo>
                  <a:lnTo>
                    <a:pt x="152" y="1498"/>
                  </a:lnTo>
                  <a:lnTo>
                    <a:pt x="1943" y="2717"/>
                  </a:lnTo>
                  <a:lnTo>
                    <a:pt x="1587" y="1803"/>
                  </a:lnTo>
                  <a:lnTo>
                    <a:pt x="1244" y="90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92C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0" name="object 6010"/>
            <p:cNvSpPr/>
            <p:nvPr/>
          </p:nvSpPr>
          <p:spPr>
            <a:xfrm>
              <a:off x="12113962" y="69274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101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241" y="520"/>
                  </a:lnTo>
                  <a:lnTo>
                    <a:pt x="685" y="1015"/>
                  </a:lnTo>
                  <a:lnTo>
                    <a:pt x="698" y="67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1" name="object 6011"/>
            <p:cNvSpPr/>
            <p:nvPr/>
          </p:nvSpPr>
          <p:spPr>
            <a:xfrm>
              <a:off x="12108756" y="69207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34" y="0"/>
                  </a:moveTo>
                  <a:lnTo>
                    <a:pt x="355" y="495"/>
                  </a:lnTo>
                  <a:lnTo>
                    <a:pt x="0" y="1193"/>
                  </a:lnTo>
                  <a:lnTo>
                    <a:pt x="965" y="1600"/>
                  </a:lnTo>
                  <a:lnTo>
                    <a:pt x="1066" y="2247"/>
                  </a:lnTo>
                  <a:lnTo>
                    <a:pt x="1955" y="1892"/>
                  </a:lnTo>
                  <a:lnTo>
                    <a:pt x="2222" y="1244"/>
                  </a:lnTo>
                  <a:lnTo>
                    <a:pt x="1930" y="355"/>
                  </a:lnTo>
                  <a:lnTo>
                    <a:pt x="1384" y="40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2" name="object 6012"/>
            <p:cNvSpPr/>
            <p:nvPr/>
          </p:nvSpPr>
          <p:spPr>
            <a:xfrm>
              <a:off x="12076648" y="694077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0019" y="16065"/>
                  </a:moveTo>
                  <a:lnTo>
                    <a:pt x="5956" y="16065"/>
                  </a:lnTo>
                  <a:lnTo>
                    <a:pt x="5902" y="16319"/>
                  </a:lnTo>
                  <a:lnTo>
                    <a:pt x="5217" y="19532"/>
                  </a:lnTo>
                  <a:lnTo>
                    <a:pt x="5246" y="20078"/>
                  </a:lnTo>
                  <a:lnTo>
                    <a:pt x="5689" y="20612"/>
                  </a:lnTo>
                  <a:lnTo>
                    <a:pt x="6959" y="20345"/>
                  </a:lnTo>
                  <a:lnTo>
                    <a:pt x="8394" y="20078"/>
                  </a:lnTo>
                  <a:lnTo>
                    <a:pt x="9740" y="19532"/>
                  </a:lnTo>
                  <a:lnTo>
                    <a:pt x="10604" y="18224"/>
                  </a:lnTo>
                  <a:lnTo>
                    <a:pt x="11493" y="16929"/>
                  </a:lnTo>
                  <a:lnTo>
                    <a:pt x="10109" y="16319"/>
                  </a:lnTo>
                  <a:lnTo>
                    <a:pt x="10019" y="16065"/>
                  </a:lnTo>
                  <a:close/>
                </a:path>
                <a:path w="20954" h="20954">
                  <a:moveTo>
                    <a:pt x="5954" y="16072"/>
                  </a:moveTo>
                  <a:close/>
                </a:path>
                <a:path w="20954" h="20954">
                  <a:moveTo>
                    <a:pt x="9304" y="13728"/>
                  </a:moveTo>
                  <a:lnTo>
                    <a:pt x="3111" y="13728"/>
                  </a:lnTo>
                  <a:lnTo>
                    <a:pt x="3505" y="14389"/>
                  </a:lnTo>
                  <a:lnTo>
                    <a:pt x="3340" y="15532"/>
                  </a:lnTo>
                  <a:lnTo>
                    <a:pt x="5956" y="16065"/>
                  </a:lnTo>
                  <a:lnTo>
                    <a:pt x="10019" y="16065"/>
                  </a:lnTo>
                  <a:lnTo>
                    <a:pt x="9537" y="14693"/>
                  </a:lnTo>
                  <a:lnTo>
                    <a:pt x="9362" y="13893"/>
                  </a:lnTo>
                  <a:lnTo>
                    <a:pt x="9304" y="13728"/>
                  </a:lnTo>
                  <a:close/>
                </a:path>
                <a:path w="20954" h="20954">
                  <a:moveTo>
                    <a:pt x="1092" y="11684"/>
                  </a:moveTo>
                  <a:lnTo>
                    <a:pt x="0" y="12280"/>
                  </a:lnTo>
                  <a:lnTo>
                    <a:pt x="406" y="13970"/>
                  </a:lnTo>
                  <a:lnTo>
                    <a:pt x="1130" y="13893"/>
                  </a:lnTo>
                  <a:lnTo>
                    <a:pt x="1879" y="13766"/>
                  </a:lnTo>
                  <a:lnTo>
                    <a:pt x="2700" y="13741"/>
                  </a:lnTo>
                  <a:lnTo>
                    <a:pt x="2240" y="13728"/>
                  </a:lnTo>
                  <a:lnTo>
                    <a:pt x="1092" y="11684"/>
                  </a:lnTo>
                  <a:close/>
                </a:path>
                <a:path w="20954" h="20954">
                  <a:moveTo>
                    <a:pt x="3936" y="11620"/>
                  </a:moveTo>
                  <a:lnTo>
                    <a:pt x="2247" y="13741"/>
                  </a:lnTo>
                  <a:lnTo>
                    <a:pt x="3111" y="13728"/>
                  </a:lnTo>
                  <a:lnTo>
                    <a:pt x="9304" y="13728"/>
                  </a:lnTo>
                  <a:lnTo>
                    <a:pt x="8897" y="12573"/>
                  </a:lnTo>
                  <a:lnTo>
                    <a:pt x="5308" y="12573"/>
                  </a:lnTo>
                  <a:lnTo>
                    <a:pt x="3936" y="11620"/>
                  </a:lnTo>
                  <a:close/>
                </a:path>
                <a:path w="20954" h="20954">
                  <a:moveTo>
                    <a:pt x="6413" y="6743"/>
                  </a:moveTo>
                  <a:lnTo>
                    <a:pt x="5740" y="7467"/>
                  </a:lnTo>
                  <a:lnTo>
                    <a:pt x="5130" y="7785"/>
                  </a:lnTo>
                  <a:lnTo>
                    <a:pt x="7010" y="8826"/>
                  </a:lnTo>
                  <a:lnTo>
                    <a:pt x="5407" y="9982"/>
                  </a:lnTo>
                  <a:lnTo>
                    <a:pt x="5308" y="12573"/>
                  </a:lnTo>
                  <a:lnTo>
                    <a:pt x="8897" y="12573"/>
                  </a:lnTo>
                  <a:lnTo>
                    <a:pt x="8597" y="11722"/>
                  </a:lnTo>
                  <a:lnTo>
                    <a:pt x="9194" y="9626"/>
                  </a:lnTo>
                  <a:lnTo>
                    <a:pt x="10706" y="8039"/>
                  </a:lnTo>
                  <a:lnTo>
                    <a:pt x="19366" y="8039"/>
                  </a:lnTo>
                  <a:lnTo>
                    <a:pt x="19515" y="7188"/>
                  </a:lnTo>
                  <a:lnTo>
                    <a:pt x="8737" y="7188"/>
                  </a:lnTo>
                  <a:lnTo>
                    <a:pt x="6413" y="6743"/>
                  </a:lnTo>
                  <a:close/>
                </a:path>
                <a:path w="20954" h="20954">
                  <a:moveTo>
                    <a:pt x="19366" y="8039"/>
                  </a:moveTo>
                  <a:lnTo>
                    <a:pt x="10706" y="8039"/>
                  </a:lnTo>
                  <a:lnTo>
                    <a:pt x="13576" y="8280"/>
                  </a:lnTo>
                  <a:lnTo>
                    <a:pt x="16192" y="10045"/>
                  </a:lnTo>
                  <a:lnTo>
                    <a:pt x="19227" y="9423"/>
                  </a:lnTo>
                  <a:lnTo>
                    <a:pt x="19456" y="9347"/>
                  </a:lnTo>
                  <a:lnTo>
                    <a:pt x="20508" y="9347"/>
                  </a:lnTo>
                  <a:lnTo>
                    <a:pt x="20675" y="9093"/>
                  </a:lnTo>
                  <a:lnTo>
                    <a:pt x="19303" y="8394"/>
                  </a:lnTo>
                  <a:lnTo>
                    <a:pt x="19366" y="8039"/>
                  </a:lnTo>
                  <a:close/>
                </a:path>
                <a:path w="20954" h="20954">
                  <a:moveTo>
                    <a:pt x="20508" y="9347"/>
                  </a:moveTo>
                  <a:lnTo>
                    <a:pt x="19456" y="9347"/>
                  </a:lnTo>
                  <a:lnTo>
                    <a:pt x="19799" y="9779"/>
                  </a:lnTo>
                  <a:lnTo>
                    <a:pt x="20091" y="9982"/>
                  </a:lnTo>
                  <a:lnTo>
                    <a:pt x="20508" y="9347"/>
                  </a:lnTo>
                  <a:close/>
                </a:path>
                <a:path w="20954" h="20954">
                  <a:moveTo>
                    <a:pt x="8204" y="2387"/>
                  </a:moveTo>
                  <a:lnTo>
                    <a:pt x="7759" y="4432"/>
                  </a:lnTo>
                  <a:lnTo>
                    <a:pt x="7698" y="5092"/>
                  </a:lnTo>
                  <a:lnTo>
                    <a:pt x="7658" y="5232"/>
                  </a:lnTo>
                  <a:lnTo>
                    <a:pt x="8619" y="6946"/>
                  </a:lnTo>
                  <a:lnTo>
                    <a:pt x="8737" y="7188"/>
                  </a:lnTo>
                  <a:lnTo>
                    <a:pt x="19515" y="7188"/>
                  </a:lnTo>
                  <a:lnTo>
                    <a:pt x="19404" y="6565"/>
                  </a:lnTo>
                  <a:lnTo>
                    <a:pt x="19234" y="6146"/>
                  </a:lnTo>
                  <a:lnTo>
                    <a:pt x="15976" y="6146"/>
                  </a:lnTo>
                  <a:lnTo>
                    <a:pt x="15847" y="5232"/>
                  </a:lnTo>
                  <a:lnTo>
                    <a:pt x="15831" y="4432"/>
                  </a:lnTo>
                  <a:lnTo>
                    <a:pt x="16154" y="3530"/>
                  </a:lnTo>
                  <a:lnTo>
                    <a:pt x="16286" y="2997"/>
                  </a:lnTo>
                  <a:lnTo>
                    <a:pt x="11645" y="2997"/>
                  </a:lnTo>
                  <a:lnTo>
                    <a:pt x="8204" y="2387"/>
                  </a:lnTo>
                  <a:close/>
                </a:path>
                <a:path w="20954" h="20954">
                  <a:moveTo>
                    <a:pt x="18732" y="3530"/>
                  </a:moveTo>
                  <a:lnTo>
                    <a:pt x="15976" y="6146"/>
                  </a:lnTo>
                  <a:lnTo>
                    <a:pt x="19234" y="6146"/>
                  </a:lnTo>
                  <a:lnTo>
                    <a:pt x="18865" y="5232"/>
                  </a:lnTo>
                  <a:lnTo>
                    <a:pt x="18776" y="4432"/>
                  </a:lnTo>
                  <a:lnTo>
                    <a:pt x="18732" y="3530"/>
                  </a:lnTo>
                  <a:close/>
                </a:path>
                <a:path w="20954" h="20954">
                  <a:moveTo>
                    <a:pt x="11404" y="38"/>
                  </a:moveTo>
                  <a:lnTo>
                    <a:pt x="11645" y="2997"/>
                  </a:lnTo>
                  <a:lnTo>
                    <a:pt x="16286" y="2997"/>
                  </a:lnTo>
                  <a:lnTo>
                    <a:pt x="16433" y="2400"/>
                  </a:lnTo>
                  <a:lnTo>
                    <a:pt x="15399" y="1676"/>
                  </a:lnTo>
                  <a:lnTo>
                    <a:pt x="13398" y="1676"/>
                  </a:lnTo>
                  <a:lnTo>
                    <a:pt x="12712" y="1473"/>
                  </a:lnTo>
                  <a:lnTo>
                    <a:pt x="12179" y="520"/>
                  </a:lnTo>
                  <a:lnTo>
                    <a:pt x="11950" y="165"/>
                  </a:lnTo>
                  <a:lnTo>
                    <a:pt x="11404" y="38"/>
                  </a:lnTo>
                  <a:close/>
                </a:path>
                <a:path w="20954" h="20954">
                  <a:moveTo>
                    <a:pt x="14490" y="0"/>
                  </a:moveTo>
                  <a:lnTo>
                    <a:pt x="13398" y="1676"/>
                  </a:lnTo>
                  <a:lnTo>
                    <a:pt x="15399" y="1676"/>
                  </a:lnTo>
                  <a:lnTo>
                    <a:pt x="14757" y="139"/>
                  </a:lnTo>
                  <a:lnTo>
                    <a:pt x="14490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3" name="object 6013"/>
            <p:cNvSpPr/>
            <p:nvPr/>
          </p:nvSpPr>
          <p:spPr>
            <a:xfrm>
              <a:off x="12061309" y="6952744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9461" y="0"/>
                  </a:moveTo>
                  <a:lnTo>
                    <a:pt x="8978" y="1282"/>
                  </a:lnTo>
                  <a:lnTo>
                    <a:pt x="8242" y="2197"/>
                  </a:lnTo>
                  <a:lnTo>
                    <a:pt x="5295" y="2997"/>
                  </a:lnTo>
                  <a:lnTo>
                    <a:pt x="4800" y="2235"/>
                  </a:lnTo>
                  <a:lnTo>
                    <a:pt x="4394" y="1130"/>
                  </a:lnTo>
                  <a:lnTo>
                    <a:pt x="3378" y="2654"/>
                  </a:lnTo>
                  <a:lnTo>
                    <a:pt x="1854" y="1041"/>
                  </a:lnTo>
                  <a:lnTo>
                    <a:pt x="698" y="1739"/>
                  </a:lnTo>
                  <a:lnTo>
                    <a:pt x="0" y="2794"/>
                  </a:lnTo>
                  <a:lnTo>
                    <a:pt x="254" y="3479"/>
                  </a:lnTo>
                  <a:lnTo>
                    <a:pt x="1473" y="3784"/>
                  </a:lnTo>
                  <a:lnTo>
                    <a:pt x="2120" y="3886"/>
                  </a:lnTo>
                  <a:lnTo>
                    <a:pt x="2451" y="4343"/>
                  </a:lnTo>
                  <a:lnTo>
                    <a:pt x="2692" y="4889"/>
                  </a:lnTo>
                  <a:lnTo>
                    <a:pt x="5410" y="3429"/>
                  </a:lnTo>
                  <a:lnTo>
                    <a:pt x="8597" y="3886"/>
                  </a:lnTo>
                  <a:lnTo>
                    <a:pt x="11468" y="2730"/>
                  </a:lnTo>
                  <a:lnTo>
                    <a:pt x="11849" y="3873"/>
                  </a:lnTo>
                  <a:lnTo>
                    <a:pt x="10718" y="4699"/>
                  </a:lnTo>
                  <a:lnTo>
                    <a:pt x="10858" y="5740"/>
                  </a:lnTo>
                  <a:lnTo>
                    <a:pt x="11506" y="5651"/>
                  </a:lnTo>
                  <a:lnTo>
                    <a:pt x="11912" y="4673"/>
                  </a:lnTo>
                  <a:lnTo>
                    <a:pt x="13119" y="5295"/>
                  </a:lnTo>
                  <a:lnTo>
                    <a:pt x="12700" y="6057"/>
                  </a:lnTo>
                  <a:lnTo>
                    <a:pt x="12750" y="6604"/>
                  </a:lnTo>
                  <a:lnTo>
                    <a:pt x="13703" y="7035"/>
                  </a:lnTo>
                  <a:lnTo>
                    <a:pt x="14211" y="4978"/>
                  </a:lnTo>
                  <a:lnTo>
                    <a:pt x="15621" y="4406"/>
                  </a:lnTo>
                  <a:lnTo>
                    <a:pt x="17564" y="4775"/>
                  </a:lnTo>
                  <a:lnTo>
                    <a:pt x="18008" y="3835"/>
                  </a:lnTo>
                  <a:lnTo>
                    <a:pt x="18669" y="3556"/>
                  </a:lnTo>
                  <a:lnTo>
                    <a:pt x="18859" y="2425"/>
                  </a:lnTo>
                  <a:lnTo>
                    <a:pt x="18453" y="1752"/>
                  </a:lnTo>
                  <a:lnTo>
                    <a:pt x="17208" y="1790"/>
                  </a:lnTo>
                  <a:lnTo>
                    <a:pt x="16700" y="3771"/>
                  </a:lnTo>
                  <a:lnTo>
                    <a:pt x="16344" y="3987"/>
                  </a:lnTo>
                  <a:lnTo>
                    <a:pt x="14503" y="1955"/>
                  </a:lnTo>
                  <a:lnTo>
                    <a:pt x="14020" y="495"/>
                  </a:lnTo>
                  <a:lnTo>
                    <a:pt x="12306" y="1282"/>
                  </a:lnTo>
                  <a:lnTo>
                    <a:pt x="11620" y="1524"/>
                  </a:lnTo>
                  <a:lnTo>
                    <a:pt x="10960" y="1435"/>
                  </a:lnTo>
                  <a:lnTo>
                    <a:pt x="10642" y="977"/>
                  </a:lnTo>
                  <a:lnTo>
                    <a:pt x="10414" y="431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4" name="object 6014"/>
            <p:cNvSpPr/>
            <p:nvPr/>
          </p:nvSpPr>
          <p:spPr>
            <a:xfrm>
              <a:off x="12065882" y="6957528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095" y="0"/>
                  </a:moveTo>
                  <a:lnTo>
                    <a:pt x="0" y="1003"/>
                  </a:lnTo>
                  <a:lnTo>
                    <a:pt x="673" y="1435"/>
                  </a:lnTo>
                  <a:lnTo>
                    <a:pt x="1866" y="1473"/>
                  </a:lnTo>
                  <a:lnTo>
                    <a:pt x="1460" y="2806"/>
                  </a:lnTo>
                  <a:lnTo>
                    <a:pt x="3390" y="3060"/>
                  </a:lnTo>
                  <a:lnTo>
                    <a:pt x="5372" y="3162"/>
                  </a:lnTo>
                  <a:lnTo>
                    <a:pt x="6921" y="4610"/>
                  </a:lnTo>
                  <a:lnTo>
                    <a:pt x="7137" y="4508"/>
                  </a:lnTo>
                  <a:lnTo>
                    <a:pt x="7353" y="4457"/>
                  </a:lnTo>
                  <a:lnTo>
                    <a:pt x="7569" y="4432"/>
                  </a:lnTo>
                  <a:lnTo>
                    <a:pt x="8864" y="4762"/>
                  </a:lnTo>
                  <a:lnTo>
                    <a:pt x="8864" y="6007"/>
                  </a:lnTo>
                  <a:lnTo>
                    <a:pt x="9321" y="6921"/>
                  </a:lnTo>
                  <a:lnTo>
                    <a:pt x="12052" y="5867"/>
                  </a:lnTo>
                  <a:lnTo>
                    <a:pt x="11252" y="5118"/>
                  </a:lnTo>
                  <a:lnTo>
                    <a:pt x="9690" y="6159"/>
                  </a:lnTo>
                  <a:lnTo>
                    <a:pt x="9245" y="4584"/>
                  </a:lnTo>
                  <a:lnTo>
                    <a:pt x="8889" y="3822"/>
                  </a:lnTo>
                  <a:lnTo>
                    <a:pt x="9067" y="3022"/>
                  </a:lnTo>
                  <a:lnTo>
                    <a:pt x="9118" y="2235"/>
                  </a:lnTo>
                  <a:lnTo>
                    <a:pt x="8813" y="2082"/>
                  </a:lnTo>
                  <a:lnTo>
                    <a:pt x="8496" y="1968"/>
                  </a:lnTo>
                  <a:lnTo>
                    <a:pt x="8166" y="1816"/>
                  </a:lnTo>
                  <a:lnTo>
                    <a:pt x="7302" y="2082"/>
                  </a:lnTo>
                  <a:lnTo>
                    <a:pt x="6159" y="2920"/>
                  </a:lnTo>
                  <a:lnTo>
                    <a:pt x="6286" y="965"/>
                  </a:lnTo>
                  <a:lnTo>
                    <a:pt x="4190" y="863"/>
                  </a:lnTo>
                  <a:close/>
                </a:path>
              </a:pathLst>
            </a:custGeom>
            <a:solidFill>
              <a:srgbClr val="DF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5" name="object 6015"/>
            <p:cNvSpPr/>
            <p:nvPr/>
          </p:nvSpPr>
          <p:spPr>
            <a:xfrm>
              <a:off x="12075124" y="695906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5105" y="0"/>
                  </a:moveTo>
                  <a:lnTo>
                    <a:pt x="2679" y="711"/>
                  </a:lnTo>
                  <a:lnTo>
                    <a:pt x="1003" y="1282"/>
                  </a:lnTo>
                  <a:lnTo>
                    <a:pt x="0" y="3060"/>
                  </a:lnTo>
                  <a:lnTo>
                    <a:pt x="444" y="4622"/>
                  </a:lnTo>
                  <a:lnTo>
                    <a:pt x="2006" y="3581"/>
                  </a:lnTo>
                  <a:lnTo>
                    <a:pt x="2844" y="4267"/>
                  </a:lnTo>
                  <a:lnTo>
                    <a:pt x="5232" y="3771"/>
                  </a:lnTo>
                  <a:lnTo>
                    <a:pt x="4152" y="1777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6" name="object 6016"/>
            <p:cNvSpPr/>
            <p:nvPr/>
          </p:nvSpPr>
          <p:spPr>
            <a:xfrm>
              <a:off x="12078867" y="69565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44" y="0"/>
                  </a:moveTo>
                  <a:lnTo>
                    <a:pt x="0" y="939"/>
                  </a:lnTo>
                  <a:lnTo>
                    <a:pt x="304" y="33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7" name="object 6017"/>
            <p:cNvSpPr/>
            <p:nvPr/>
          </p:nvSpPr>
          <p:spPr>
            <a:xfrm>
              <a:off x="12092408" y="6942493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59" h="8890">
                  <a:moveTo>
                    <a:pt x="3276" y="0"/>
                  </a:moveTo>
                  <a:lnTo>
                    <a:pt x="1727" y="1333"/>
                  </a:lnTo>
                  <a:lnTo>
                    <a:pt x="368" y="1917"/>
                  </a:lnTo>
                  <a:lnTo>
                    <a:pt x="0" y="2908"/>
                  </a:lnTo>
                  <a:lnTo>
                    <a:pt x="215" y="4432"/>
                  </a:lnTo>
                  <a:lnTo>
                    <a:pt x="2971" y="1816"/>
                  </a:lnTo>
                  <a:lnTo>
                    <a:pt x="3048" y="3378"/>
                  </a:lnTo>
                  <a:lnTo>
                    <a:pt x="3797" y="5232"/>
                  </a:lnTo>
                  <a:lnTo>
                    <a:pt x="3543" y="6680"/>
                  </a:lnTo>
                  <a:lnTo>
                    <a:pt x="4914" y="7378"/>
                  </a:lnTo>
                  <a:lnTo>
                    <a:pt x="4330" y="8267"/>
                  </a:lnTo>
                  <a:lnTo>
                    <a:pt x="4838" y="8699"/>
                  </a:lnTo>
                  <a:lnTo>
                    <a:pt x="5384" y="8623"/>
                  </a:lnTo>
                  <a:lnTo>
                    <a:pt x="5981" y="8458"/>
                  </a:lnTo>
                  <a:lnTo>
                    <a:pt x="6426" y="8267"/>
                  </a:lnTo>
                  <a:lnTo>
                    <a:pt x="6883" y="8102"/>
                  </a:lnTo>
                  <a:lnTo>
                    <a:pt x="7340" y="7912"/>
                  </a:lnTo>
                  <a:lnTo>
                    <a:pt x="8039" y="7670"/>
                  </a:lnTo>
                  <a:lnTo>
                    <a:pt x="8128" y="6184"/>
                  </a:lnTo>
                  <a:lnTo>
                    <a:pt x="8267" y="4762"/>
                  </a:lnTo>
                  <a:lnTo>
                    <a:pt x="9791" y="3302"/>
                  </a:lnTo>
                  <a:lnTo>
                    <a:pt x="9918" y="2768"/>
                  </a:lnTo>
                  <a:lnTo>
                    <a:pt x="9220" y="2501"/>
                  </a:lnTo>
                  <a:lnTo>
                    <a:pt x="5943" y="3771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8" name="object 6018"/>
            <p:cNvSpPr/>
            <p:nvPr/>
          </p:nvSpPr>
          <p:spPr>
            <a:xfrm>
              <a:off x="12096345" y="69507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393" y="0"/>
                  </a:moveTo>
                  <a:lnTo>
                    <a:pt x="101" y="406"/>
                  </a:lnTo>
                  <a:lnTo>
                    <a:pt x="0" y="939"/>
                  </a:lnTo>
                  <a:lnTo>
                    <a:pt x="533" y="1117"/>
                  </a:lnTo>
                  <a:lnTo>
                    <a:pt x="1358" y="1447"/>
                  </a:lnTo>
                  <a:lnTo>
                    <a:pt x="1803" y="914"/>
                  </a:lnTo>
                  <a:lnTo>
                    <a:pt x="2044" y="165"/>
                  </a:lnTo>
                  <a:lnTo>
                    <a:pt x="1447" y="355"/>
                  </a:lnTo>
                  <a:lnTo>
                    <a:pt x="901" y="40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19" name="object 6019"/>
            <p:cNvSpPr/>
            <p:nvPr/>
          </p:nvSpPr>
          <p:spPr>
            <a:xfrm>
              <a:off x="12100036" y="69501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06" y="0"/>
                  </a:moveTo>
                  <a:lnTo>
                    <a:pt x="266" y="317"/>
                  </a:lnTo>
                  <a:lnTo>
                    <a:pt x="139" y="634"/>
                  </a:lnTo>
                  <a:lnTo>
                    <a:pt x="0" y="939"/>
                  </a:lnTo>
                  <a:lnTo>
                    <a:pt x="469" y="1384"/>
                  </a:lnTo>
                  <a:lnTo>
                    <a:pt x="1015" y="1295"/>
                  </a:lnTo>
                  <a:lnTo>
                    <a:pt x="1574" y="1092"/>
                  </a:lnTo>
                  <a:lnTo>
                    <a:pt x="1511" y="863"/>
                  </a:lnTo>
                  <a:lnTo>
                    <a:pt x="1447" y="647"/>
                  </a:lnTo>
                  <a:lnTo>
                    <a:pt x="1358" y="431"/>
                  </a:lnTo>
                  <a:lnTo>
                    <a:pt x="1028" y="279"/>
                  </a:lnTo>
                  <a:lnTo>
                    <a:pt x="723" y="12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0" name="object 6020"/>
            <p:cNvSpPr/>
            <p:nvPr/>
          </p:nvSpPr>
          <p:spPr>
            <a:xfrm>
              <a:off x="12099748" y="69501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4"/>
                  </a:lnTo>
                  <a:lnTo>
                    <a:pt x="101" y="482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06" y="635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1" name="object 6021"/>
            <p:cNvSpPr/>
            <p:nvPr/>
          </p:nvSpPr>
          <p:spPr>
            <a:xfrm>
              <a:off x="12073463" y="696196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0" y="0"/>
                  </a:moveTo>
                  <a:lnTo>
                    <a:pt x="165" y="444"/>
                  </a:lnTo>
                  <a:lnTo>
                    <a:pt x="342" y="901"/>
                  </a:lnTo>
                  <a:lnTo>
                    <a:pt x="749" y="2006"/>
                  </a:lnTo>
                  <a:lnTo>
                    <a:pt x="990" y="2692"/>
                  </a:lnTo>
                  <a:lnTo>
                    <a:pt x="1219" y="3365"/>
                  </a:lnTo>
                  <a:lnTo>
                    <a:pt x="1320" y="3543"/>
                  </a:lnTo>
                  <a:lnTo>
                    <a:pt x="1460" y="3187"/>
                  </a:lnTo>
                  <a:lnTo>
                    <a:pt x="1752" y="2489"/>
                  </a:lnTo>
                  <a:lnTo>
                    <a:pt x="1270" y="1562"/>
                  </a:lnTo>
                  <a:lnTo>
                    <a:pt x="1295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2" name="object 6022"/>
            <p:cNvSpPr/>
            <p:nvPr/>
          </p:nvSpPr>
          <p:spPr>
            <a:xfrm>
              <a:off x="12078717" y="696440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85" y="0"/>
                  </a:moveTo>
                  <a:lnTo>
                    <a:pt x="215" y="139"/>
                  </a:lnTo>
                  <a:lnTo>
                    <a:pt x="0" y="965"/>
                  </a:lnTo>
                  <a:lnTo>
                    <a:pt x="444" y="800"/>
                  </a:lnTo>
                  <a:lnTo>
                    <a:pt x="901" y="635"/>
                  </a:lnTo>
                  <a:lnTo>
                    <a:pt x="1346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027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3" name="object 6023"/>
            <p:cNvSpPr/>
            <p:nvPr/>
          </p:nvSpPr>
          <p:spPr>
            <a:xfrm>
              <a:off x="12069686" y="696331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4292" y="0"/>
                  </a:moveTo>
                  <a:lnTo>
                    <a:pt x="3301" y="304"/>
                  </a:lnTo>
                  <a:lnTo>
                    <a:pt x="3733" y="2336"/>
                  </a:lnTo>
                  <a:lnTo>
                    <a:pt x="507" y="1333"/>
                  </a:lnTo>
                  <a:lnTo>
                    <a:pt x="0" y="3060"/>
                  </a:lnTo>
                  <a:lnTo>
                    <a:pt x="1155" y="4216"/>
                  </a:lnTo>
                  <a:lnTo>
                    <a:pt x="2412" y="3962"/>
                  </a:lnTo>
                  <a:lnTo>
                    <a:pt x="3136" y="3136"/>
                  </a:lnTo>
                  <a:lnTo>
                    <a:pt x="3962" y="2463"/>
                  </a:lnTo>
                  <a:lnTo>
                    <a:pt x="5003" y="2032"/>
                  </a:lnTo>
                  <a:lnTo>
                    <a:pt x="4749" y="1346"/>
                  </a:lnTo>
                  <a:lnTo>
                    <a:pt x="4533" y="660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4" name="object 6024"/>
            <p:cNvSpPr/>
            <p:nvPr/>
          </p:nvSpPr>
          <p:spPr>
            <a:xfrm>
              <a:off x="12082516" y="6934552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20" h="12065">
                  <a:moveTo>
                    <a:pt x="16049" y="7937"/>
                  </a:moveTo>
                  <a:lnTo>
                    <a:pt x="13154" y="7937"/>
                  </a:lnTo>
                  <a:lnTo>
                    <a:pt x="15846" y="11722"/>
                  </a:lnTo>
                  <a:lnTo>
                    <a:pt x="19110" y="10439"/>
                  </a:lnTo>
                  <a:lnTo>
                    <a:pt x="18821" y="9652"/>
                  </a:lnTo>
                  <a:lnTo>
                    <a:pt x="17865" y="9652"/>
                  </a:lnTo>
                  <a:lnTo>
                    <a:pt x="17675" y="9575"/>
                  </a:lnTo>
                  <a:lnTo>
                    <a:pt x="17916" y="9334"/>
                  </a:lnTo>
                  <a:lnTo>
                    <a:pt x="16049" y="8674"/>
                  </a:lnTo>
                  <a:lnTo>
                    <a:pt x="16049" y="7937"/>
                  </a:lnTo>
                  <a:close/>
                </a:path>
                <a:path w="20320" h="12065">
                  <a:moveTo>
                    <a:pt x="606" y="7226"/>
                  </a:moveTo>
                  <a:lnTo>
                    <a:pt x="126" y="7404"/>
                  </a:lnTo>
                  <a:lnTo>
                    <a:pt x="0" y="7696"/>
                  </a:lnTo>
                  <a:lnTo>
                    <a:pt x="200" y="8242"/>
                  </a:lnTo>
                  <a:lnTo>
                    <a:pt x="619" y="9004"/>
                  </a:lnTo>
                  <a:lnTo>
                    <a:pt x="192" y="9575"/>
                  </a:lnTo>
                  <a:lnTo>
                    <a:pt x="68" y="9855"/>
                  </a:lnTo>
                  <a:lnTo>
                    <a:pt x="517" y="10350"/>
                  </a:lnTo>
                  <a:lnTo>
                    <a:pt x="1152" y="10642"/>
                  </a:lnTo>
                  <a:lnTo>
                    <a:pt x="1902" y="10655"/>
                  </a:lnTo>
                  <a:lnTo>
                    <a:pt x="2346" y="8623"/>
                  </a:lnTo>
                  <a:lnTo>
                    <a:pt x="5728" y="8623"/>
                  </a:lnTo>
                  <a:lnTo>
                    <a:pt x="2752" y="8585"/>
                  </a:lnTo>
                  <a:lnTo>
                    <a:pt x="1508" y="7975"/>
                  </a:lnTo>
                  <a:lnTo>
                    <a:pt x="606" y="7226"/>
                  </a:lnTo>
                  <a:close/>
                </a:path>
                <a:path w="20320" h="12065">
                  <a:moveTo>
                    <a:pt x="16897" y="6235"/>
                  </a:moveTo>
                  <a:lnTo>
                    <a:pt x="8620" y="6235"/>
                  </a:lnTo>
                  <a:lnTo>
                    <a:pt x="8879" y="6388"/>
                  </a:lnTo>
                  <a:lnTo>
                    <a:pt x="9536" y="7899"/>
                  </a:lnTo>
                  <a:lnTo>
                    <a:pt x="10490" y="8585"/>
                  </a:lnTo>
                  <a:lnTo>
                    <a:pt x="10467" y="9004"/>
                  </a:lnTo>
                  <a:lnTo>
                    <a:pt x="10245" y="9855"/>
                  </a:lnTo>
                  <a:lnTo>
                    <a:pt x="11617" y="9283"/>
                  </a:lnTo>
                  <a:lnTo>
                    <a:pt x="13154" y="7937"/>
                  </a:lnTo>
                  <a:lnTo>
                    <a:pt x="16049" y="7937"/>
                  </a:lnTo>
                  <a:lnTo>
                    <a:pt x="16049" y="7404"/>
                  </a:lnTo>
                  <a:lnTo>
                    <a:pt x="16897" y="6235"/>
                  </a:lnTo>
                  <a:close/>
                </a:path>
                <a:path w="20320" h="12065">
                  <a:moveTo>
                    <a:pt x="18602" y="9055"/>
                  </a:moveTo>
                  <a:lnTo>
                    <a:pt x="17916" y="9334"/>
                  </a:lnTo>
                  <a:lnTo>
                    <a:pt x="17865" y="9652"/>
                  </a:lnTo>
                  <a:lnTo>
                    <a:pt x="18821" y="9652"/>
                  </a:lnTo>
                  <a:lnTo>
                    <a:pt x="18602" y="9055"/>
                  </a:lnTo>
                  <a:close/>
                </a:path>
                <a:path w="20320" h="12065">
                  <a:moveTo>
                    <a:pt x="5728" y="8623"/>
                  </a:moveTo>
                  <a:lnTo>
                    <a:pt x="2346" y="8623"/>
                  </a:lnTo>
                  <a:lnTo>
                    <a:pt x="5775" y="9232"/>
                  </a:lnTo>
                  <a:lnTo>
                    <a:pt x="5728" y="8623"/>
                  </a:lnTo>
                  <a:close/>
                </a:path>
                <a:path w="20320" h="12065">
                  <a:moveTo>
                    <a:pt x="7451" y="2806"/>
                  </a:moveTo>
                  <a:lnTo>
                    <a:pt x="6270" y="3505"/>
                  </a:lnTo>
                  <a:lnTo>
                    <a:pt x="5869" y="4394"/>
                  </a:lnTo>
                  <a:lnTo>
                    <a:pt x="5496" y="5803"/>
                  </a:lnTo>
                  <a:lnTo>
                    <a:pt x="3895" y="5981"/>
                  </a:lnTo>
                  <a:lnTo>
                    <a:pt x="2752" y="8585"/>
                  </a:lnTo>
                  <a:lnTo>
                    <a:pt x="5725" y="8585"/>
                  </a:lnTo>
                  <a:lnTo>
                    <a:pt x="5546" y="6273"/>
                  </a:lnTo>
                  <a:lnTo>
                    <a:pt x="8595" y="6273"/>
                  </a:lnTo>
                  <a:lnTo>
                    <a:pt x="16897" y="6235"/>
                  </a:lnTo>
                  <a:lnTo>
                    <a:pt x="17561" y="5321"/>
                  </a:lnTo>
                  <a:lnTo>
                    <a:pt x="9052" y="5257"/>
                  </a:lnTo>
                  <a:lnTo>
                    <a:pt x="8112" y="4394"/>
                  </a:lnTo>
                  <a:lnTo>
                    <a:pt x="7451" y="2806"/>
                  </a:lnTo>
                  <a:close/>
                </a:path>
                <a:path w="20320" h="12065">
                  <a:moveTo>
                    <a:pt x="8595" y="6273"/>
                  </a:moveTo>
                  <a:lnTo>
                    <a:pt x="5546" y="6273"/>
                  </a:lnTo>
                  <a:lnTo>
                    <a:pt x="6080" y="6388"/>
                  </a:lnTo>
                  <a:lnTo>
                    <a:pt x="6855" y="7696"/>
                  </a:lnTo>
                  <a:lnTo>
                    <a:pt x="7528" y="7899"/>
                  </a:lnTo>
                  <a:lnTo>
                    <a:pt x="8595" y="6273"/>
                  </a:lnTo>
                  <a:close/>
                </a:path>
                <a:path w="20320" h="12065">
                  <a:moveTo>
                    <a:pt x="11808" y="2730"/>
                  </a:moveTo>
                  <a:lnTo>
                    <a:pt x="11242" y="3530"/>
                  </a:lnTo>
                  <a:lnTo>
                    <a:pt x="9052" y="5257"/>
                  </a:lnTo>
                  <a:lnTo>
                    <a:pt x="17660" y="5257"/>
                  </a:lnTo>
                  <a:lnTo>
                    <a:pt x="18399" y="4787"/>
                  </a:lnTo>
                  <a:lnTo>
                    <a:pt x="19097" y="4152"/>
                  </a:lnTo>
                  <a:lnTo>
                    <a:pt x="19309" y="3721"/>
                  </a:lnTo>
                  <a:lnTo>
                    <a:pt x="15097" y="3721"/>
                  </a:lnTo>
                  <a:lnTo>
                    <a:pt x="12531" y="2971"/>
                  </a:lnTo>
                  <a:lnTo>
                    <a:pt x="11808" y="2730"/>
                  </a:lnTo>
                  <a:close/>
                </a:path>
                <a:path w="20320" h="12065">
                  <a:moveTo>
                    <a:pt x="15808" y="0"/>
                  </a:moveTo>
                  <a:lnTo>
                    <a:pt x="15696" y="2273"/>
                  </a:lnTo>
                  <a:lnTo>
                    <a:pt x="15097" y="3721"/>
                  </a:lnTo>
                  <a:lnTo>
                    <a:pt x="19309" y="3721"/>
                  </a:lnTo>
                  <a:lnTo>
                    <a:pt x="19590" y="3048"/>
                  </a:lnTo>
                  <a:lnTo>
                    <a:pt x="18805" y="3048"/>
                  </a:lnTo>
                  <a:lnTo>
                    <a:pt x="19008" y="1828"/>
                  </a:lnTo>
                  <a:lnTo>
                    <a:pt x="17154" y="393"/>
                  </a:lnTo>
                  <a:lnTo>
                    <a:pt x="15808" y="0"/>
                  </a:lnTo>
                  <a:close/>
                </a:path>
                <a:path w="20320" h="12065">
                  <a:moveTo>
                    <a:pt x="19580" y="2222"/>
                  </a:moveTo>
                  <a:lnTo>
                    <a:pt x="18805" y="3048"/>
                  </a:lnTo>
                  <a:lnTo>
                    <a:pt x="19590" y="3048"/>
                  </a:lnTo>
                  <a:lnTo>
                    <a:pt x="19961" y="2273"/>
                  </a:lnTo>
                  <a:lnTo>
                    <a:pt x="19580" y="2222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5" name="object 6025"/>
            <p:cNvSpPr/>
            <p:nvPr/>
          </p:nvSpPr>
          <p:spPr>
            <a:xfrm>
              <a:off x="12103092" y="694489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863" y="0"/>
                  </a:moveTo>
                  <a:lnTo>
                    <a:pt x="660" y="304"/>
                  </a:lnTo>
                  <a:lnTo>
                    <a:pt x="419" y="558"/>
                  </a:lnTo>
                  <a:lnTo>
                    <a:pt x="279" y="889"/>
                  </a:lnTo>
                  <a:lnTo>
                    <a:pt x="76" y="1308"/>
                  </a:lnTo>
                  <a:lnTo>
                    <a:pt x="0" y="1905"/>
                  </a:lnTo>
                  <a:lnTo>
                    <a:pt x="1231" y="2057"/>
                  </a:lnTo>
                  <a:lnTo>
                    <a:pt x="1308" y="1511"/>
                  </a:lnTo>
                  <a:lnTo>
                    <a:pt x="1181" y="1016"/>
                  </a:lnTo>
                  <a:lnTo>
                    <a:pt x="1104" y="660"/>
                  </a:lnTo>
                  <a:lnTo>
                    <a:pt x="965" y="355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6" name="object 6026"/>
            <p:cNvSpPr/>
            <p:nvPr/>
          </p:nvSpPr>
          <p:spPr>
            <a:xfrm>
              <a:off x="12098573" y="693870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035" y="0"/>
                  </a:moveTo>
                  <a:lnTo>
                    <a:pt x="2336" y="635"/>
                  </a:lnTo>
                  <a:lnTo>
                    <a:pt x="1498" y="1155"/>
                  </a:lnTo>
                  <a:lnTo>
                    <a:pt x="977" y="1905"/>
                  </a:lnTo>
                  <a:lnTo>
                    <a:pt x="0" y="3251"/>
                  </a:lnTo>
                  <a:lnTo>
                    <a:pt x="0" y="4508"/>
                  </a:lnTo>
                  <a:lnTo>
                    <a:pt x="1854" y="5168"/>
                  </a:lnTo>
                  <a:lnTo>
                    <a:pt x="2095" y="5092"/>
                  </a:lnTo>
                  <a:lnTo>
                    <a:pt x="2298" y="4991"/>
                  </a:lnTo>
                  <a:lnTo>
                    <a:pt x="2540" y="4902"/>
                  </a:lnTo>
                  <a:lnTo>
                    <a:pt x="2197" y="3568"/>
                  </a:lnTo>
                  <a:lnTo>
                    <a:pt x="3695" y="3568"/>
                  </a:lnTo>
                  <a:lnTo>
                    <a:pt x="4089" y="2755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7" name="object 6027"/>
            <p:cNvSpPr/>
            <p:nvPr/>
          </p:nvSpPr>
          <p:spPr>
            <a:xfrm>
              <a:off x="12101602" y="693657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768" y="1092"/>
                  </a:moveTo>
                  <a:lnTo>
                    <a:pt x="2349" y="736"/>
                  </a:lnTo>
                  <a:lnTo>
                    <a:pt x="1955" y="355"/>
                  </a:lnTo>
                  <a:lnTo>
                    <a:pt x="1549" y="0"/>
                  </a:lnTo>
                  <a:lnTo>
                    <a:pt x="1320" y="88"/>
                  </a:lnTo>
                  <a:lnTo>
                    <a:pt x="1092" y="165"/>
                  </a:lnTo>
                  <a:lnTo>
                    <a:pt x="863" y="254"/>
                  </a:lnTo>
                  <a:lnTo>
                    <a:pt x="711" y="558"/>
                  </a:lnTo>
                  <a:lnTo>
                    <a:pt x="596" y="889"/>
                  </a:lnTo>
                  <a:lnTo>
                    <a:pt x="444" y="1193"/>
                  </a:lnTo>
                  <a:lnTo>
                    <a:pt x="304" y="1511"/>
                  </a:lnTo>
                  <a:lnTo>
                    <a:pt x="152" y="1816"/>
                  </a:lnTo>
                  <a:lnTo>
                    <a:pt x="0" y="2146"/>
                  </a:lnTo>
                  <a:lnTo>
                    <a:pt x="355" y="3060"/>
                  </a:lnTo>
                  <a:lnTo>
                    <a:pt x="1054" y="4902"/>
                  </a:lnTo>
                  <a:lnTo>
                    <a:pt x="1968" y="3797"/>
                  </a:lnTo>
                  <a:lnTo>
                    <a:pt x="990" y="1816"/>
                  </a:lnTo>
                  <a:lnTo>
                    <a:pt x="2768" y="1092"/>
                  </a:lnTo>
                  <a:close/>
                </a:path>
              </a:pathLst>
            </a:custGeom>
            <a:solidFill>
              <a:srgbClr val="EE36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8" name="object 6028"/>
            <p:cNvSpPr/>
            <p:nvPr/>
          </p:nvSpPr>
          <p:spPr>
            <a:xfrm>
              <a:off x="12063234" y="696758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5981" y="0"/>
                  </a:moveTo>
                  <a:lnTo>
                    <a:pt x="5740" y="76"/>
                  </a:lnTo>
                  <a:lnTo>
                    <a:pt x="5499" y="101"/>
                  </a:lnTo>
                  <a:lnTo>
                    <a:pt x="5270" y="63"/>
                  </a:lnTo>
                  <a:lnTo>
                    <a:pt x="5079" y="152"/>
                  </a:lnTo>
                  <a:lnTo>
                    <a:pt x="4889" y="190"/>
                  </a:lnTo>
                  <a:lnTo>
                    <a:pt x="4686" y="203"/>
                  </a:lnTo>
                  <a:lnTo>
                    <a:pt x="4203" y="393"/>
                  </a:lnTo>
                  <a:lnTo>
                    <a:pt x="3975" y="495"/>
                  </a:lnTo>
                  <a:lnTo>
                    <a:pt x="3644" y="419"/>
                  </a:lnTo>
                  <a:lnTo>
                    <a:pt x="2997" y="292"/>
                  </a:lnTo>
                  <a:lnTo>
                    <a:pt x="2044" y="419"/>
                  </a:lnTo>
                  <a:lnTo>
                    <a:pt x="1574" y="495"/>
                  </a:lnTo>
                  <a:lnTo>
                    <a:pt x="1282" y="419"/>
                  </a:lnTo>
                  <a:lnTo>
                    <a:pt x="990" y="393"/>
                  </a:lnTo>
                  <a:lnTo>
                    <a:pt x="685" y="317"/>
                  </a:lnTo>
                  <a:lnTo>
                    <a:pt x="126" y="457"/>
                  </a:lnTo>
                  <a:lnTo>
                    <a:pt x="0" y="660"/>
                  </a:lnTo>
                  <a:lnTo>
                    <a:pt x="152" y="1498"/>
                  </a:lnTo>
                  <a:lnTo>
                    <a:pt x="952" y="1701"/>
                  </a:lnTo>
                  <a:lnTo>
                    <a:pt x="1485" y="2158"/>
                  </a:lnTo>
                  <a:lnTo>
                    <a:pt x="1701" y="2095"/>
                  </a:lnTo>
                  <a:lnTo>
                    <a:pt x="1904" y="2095"/>
                  </a:lnTo>
                  <a:lnTo>
                    <a:pt x="2133" y="2158"/>
                  </a:lnTo>
                  <a:lnTo>
                    <a:pt x="2374" y="2070"/>
                  </a:lnTo>
                  <a:lnTo>
                    <a:pt x="2590" y="1968"/>
                  </a:lnTo>
                  <a:lnTo>
                    <a:pt x="2806" y="1892"/>
                  </a:lnTo>
                  <a:lnTo>
                    <a:pt x="3936" y="1142"/>
                  </a:lnTo>
                  <a:lnTo>
                    <a:pt x="5422" y="1308"/>
                  </a:lnTo>
                  <a:lnTo>
                    <a:pt x="6476" y="393"/>
                  </a:lnTo>
                  <a:lnTo>
                    <a:pt x="6286" y="292"/>
                  </a:lnTo>
                  <a:lnTo>
                    <a:pt x="6121" y="15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F3B7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29" name="object 6029"/>
            <p:cNvSpPr/>
            <p:nvPr/>
          </p:nvSpPr>
          <p:spPr>
            <a:xfrm>
              <a:off x="12065368" y="696948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990" y="622"/>
                  </a:moveTo>
                  <a:lnTo>
                    <a:pt x="889" y="406"/>
                  </a:lnTo>
                  <a:lnTo>
                    <a:pt x="800" y="203"/>
                  </a:lnTo>
                  <a:lnTo>
                    <a:pt x="685" y="0"/>
                  </a:lnTo>
                  <a:lnTo>
                    <a:pt x="457" y="76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342" y="381"/>
                  </a:lnTo>
                  <a:lnTo>
                    <a:pt x="647" y="508"/>
                  </a:lnTo>
                  <a:lnTo>
                    <a:pt x="990" y="622"/>
                  </a:lnTo>
                  <a:close/>
                </a:path>
                <a:path w="3809" h="1270">
                  <a:moveTo>
                    <a:pt x="3276" y="546"/>
                  </a:moveTo>
                  <a:lnTo>
                    <a:pt x="2755" y="114"/>
                  </a:lnTo>
                  <a:lnTo>
                    <a:pt x="2235" y="165"/>
                  </a:lnTo>
                  <a:lnTo>
                    <a:pt x="1689" y="406"/>
                  </a:lnTo>
                  <a:lnTo>
                    <a:pt x="2184" y="812"/>
                  </a:lnTo>
                  <a:lnTo>
                    <a:pt x="2730" y="762"/>
                  </a:lnTo>
                  <a:lnTo>
                    <a:pt x="3276" y="546"/>
                  </a:lnTo>
                  <a:close/>
                </a:path>
              </a:pathLst>
            </a:custGeom>
            <a:solidFill>
              <a:srgbClr val="91C8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0" name="object 6030"/>
            <p:cNvSpPr/>
            <p:nvPr/>
          </p:nvSpPr>
          <p:spPr>
            <a:xfrm>
              <a:off x="12063918" y="6843467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13239" y="7721"/>
                  </a:moveTo>
                  <a:lnTo>
                    <a:pt x="12341" y="7721"/>
                  </a:lnTo>
                  <a:lnTo>
                    <a:pt x="13090" y="9448"/>
                  </a:lnTo>
                  <a:lnTo>
                    <a:pt x="13534" y="8953"/>
                  </a:lnTo>
                  <a:lnTo>
                    <a:pt x="13471" y="8382"/>
                  </a:lnTo>
                  <a:lnTo>
                    <a:pt x="13239" y="7721"/>
                  </a:lnTo>
                  <a:close/>
                </a:path>
                <a:path w="13970" h="9525">
                  <a:moveTo>
                    <a:pt x="11741" y="5372"/>
                  </a:moveTo>
                  <a:lnTo>
                    <a:pt x="8238" y="5372"/>
                  </a:lnTo>
                  <a:lnTo>
                    <a:pt x="9712" y="6731"/>
                  </a:lnTo>
                  <a:lnTo>
                    <a:pt x="9572" y="8432"/>
                  </a:lnTo>
                  <a:lnTo>
                    <a:pt x="11032" y="7797"/>
                  </a:lnTo>
                  <a:lnTo>
                    <a:pt x="12341" y="7721"/>
                  </a:lnTo>
                  <a:lnTo>
                    <a:pt x="13239" y="7721"/>
                  </a:lnTo>
                  <a:lnTo>
                    <a:pt x="12760" y="6438"/>
                  </a:lnTo>
                  <a:lnTo>
                    <a:pt x="11741" y="5372"/>
                  </a:lnTo>
                  <a:close/>
                </a:path>
                <a:path w="13970" h="9525">
                  <a:moveTo>
                    <a:pt x="1368" y="571"/>
                  </a:moveTo>
                  <a:lnTo>
                    <a:pt x="415" y="889"/>
                  </a:lnTo>
                  <a:lnTo>
                    <a:pt x="276" y="1003"/>
                  </a:lnTo>
                  <a:lnTo>
                    <a:pt x="110" y="1092"/>
                  </a:lnTo>
                  <a:lnTo>
                    <a:pt x="0" y="1371"/>
                  </a:lnTo>
                  <a:lnTo>
                    <a:pt x="631" y="3187"/>
                  </a:lnTo>
                  <a:lnTo>
                    <a:pt x="2079" y="3289"/>
                  </a:lnTo>
                  <a:lnTo>
                    <a:pt x="2790" y="4724"/>
                  </a:lnTo>
                  <a:lnTo>
                    <a:pt x="5114" y="5435"/>
                  </a:lnTo>
                  <a:lnTo>
                    <a:pt x="5317" y="7594"/>
                  </a:lnTo>
                  <a:lnTo>
                    <a:pt x="8238" y="5372"/>
                  </a:lnTo>
                  <a:lnTo>
                    <a:pt x="11741" y="5372"/>
                  </a:lnTo>
                  <a:lnTo>
                    <a:pt x="10613" y="4191"/>
                  </a:lnTo>
                  <a:lnTo>
                    <a:pt x="10422" y="3340"/>
                  </a:lnTo>
                  <a:lnTo>
                    <a:pt x="9077" y="3340"/>
                  </a:lnTo>
                  <a:lnTo>
                    <a:pt x="8746" y="2692"/>
                  </a:lnTo>
                  <a:lnTo>
                    <a:pt x="3527" y="2692"/>
                  </a:lnTo>
                  <a:lnTo>
                    <a:pt x="2384" y="2489"/>
                  </a:lnTo>
                  <a:lnTo>
                    <a:pt x="1368" y="571"/>
                  </a:lnTo>
                  <a:close/>
                </a:path>
                <a:path w="13970" h="9525">
                  <a:moveTo>
                    <a:pt x="11109" y="0"/>
                  </a:moveTo>
                  <a:lnTo>
                    <a:pt x="8480" y="152"/>
                  </a:lnTo>
                  <a:lnTo>
                    <a:pt x="9077" y="3340"/>
                  </a:lnTo>
                  <a:lnTo>
                    <a:pt x="10422" y="3340"/>
                  </a:lnTo>
                  <a:lnTo>
                    <a:pt x="10475" y="3187"/>
                  </a:lnTo>
                  <a:lnTo>
                    <a:pt x="11629" y="1371"/>
                  </a:lnTo>
                  <a:lnTo>
                    <a:pt x="11109" y="0"/>
                  </a:lnTo>
                  <a:close/>
                </a:path>
                <a:path w="13970" h="9525">
                  <a:moveTo>
                    <a:pt x="7870" y="977"/>
                  </a:moveTo>
                  <a:lnTo>
                    <a:pt x="6384" y="1752"/>
                  </a:lnTo>
                  <a:lnTo>
                    <a:pt x="4924" y="2336"/>
                  </a:lnTo>
                  <a:lnTo>
                    <a:pt x="3527" y="2692"/>
                  </a:lnTo>
                  <a:lnTo>
                    <a:pt x="8746" y="2692"/>
                  </a:lnTo>
                  <a:lnTo>
                    <a:pt x="7870" y="977"/>
                  </a:lnTo>
                  <a:close/>
                </a:path>
              </a:pathLst>
            </a:custGeom>
            <a:solidFill>
              <a:srgbClr val="EE29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1" name="object 6031"/>
            <p:cNvSpPr/>
            <p:nvPr/>
          </p:nvSpPr>
          <p:spPr>
            <a:xfrm>
              <a:off x="12073497" y="6851194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2755" y="0"/>
                  </a:moveTo>
                  <a:lnTo>
                    <a:pt x="1460" y="76"/>
                  </a:lnTo>
                  <a:lnTo>
                    <a:pt x="0" y="711"/>
                  </a:lnTo>
                  <a:lnTo>
                    <a:pt x="355" y="1625"/>
                  </a:lnTo>
                  <a:lnTo>
                    <a:pt x="419" y="1854"/>
                  </a:lnTo>
                  <a:lnTo>
                    <a:pt x="533" y="2070"/>
                  </a:lnTo>
                  <a:lnTo>
                    <a:pt x="863" y="1993"/>
                  </a:lnTo>
                  <a:lnTo>
                    <a:pt x="1193" y="1803"/>
                  </a:lnTo>
                  <a:lnTo>
                    <a:pt x="1536" y="2095"/>
                  </a:lnTo>
                  <a:lnTo>
                    <a:pt x="787" y="2768"/>
                  </a:lnTo>
                  <a:lnTo>
                    <a:pt x="990" y="3327"/>
                  </a:lnTo>
                  <a:lnTo>
                    <a:pt x="1054" y="3898"/>
                  </a:lnTo>
                  <a:lnTo>
                    <a:pt x="609" y="4406"/>
                  </a:lnTo>
                  <a:lnTo>
                    <a:pt x="406" y="6311"/>
                  </a:lnTo>
                  <a:lnTo>
                    <a:pt x="1638" y="7670"/>
                  </a:lnTo>
                  <a:lnTo>
                    <a:pt x="2438" y="9220"/>
                  </a:lnTo>
                  <a:lnTo>
                    <a:pt x="5537" y="8153"/>
                  </a:lnTo>
                  <a:lnTo>
                    <a:pt x="6489" y="7645"/>
                  </a:lnTo>
                  <a:lnTo>
                    <a:pt x="6985" y="6718"/>
                  </a:lnTo>
                  <a:lnTo>
                    <a:pt x="7683" y="6464"/>
                  </a:lnTo>
                  <a:lnTo>
                    <a:pt x="8547" y="6070"/>
                  </a:lnTo>
                  <a:lnTo>
                    <a:pt x="8851" y="5448"/>
                  </a:lnTo>
                  <a:lnTo>
                    <a:pt x="8534" y="4559"/>
                  </a:lnTo>
                  <a:lnTo>
                    <a:pt x="7289" y="6070"/>
                  </a:lnTo>
                  <a:lnTo>
                    <a:pt x="5842" y="6692"/>
                  </a:lnTo>
                  <a:lnTo>
                    <a:pt x="4000" y="5778"/>
                  </a:lnTo>
                  <a:lnTo>
                    <a:pt x="4089" y="4864"/>
                  </a:lnTo>
                  <a:lnTo>
                    <a:pt x="4902" y="4978"/>
                  </a:lnTo>
                  <a:lnTo>
                    <a:pt x="5499" y="3606"/>
                  </a:lnTo>
                  <a:lnTo>
                    <a:pt x="7556" y="3378"/>
                  </a:lnTo>
                  <a:lnTo>
                    <a:pt x="6184" y="215"/>
                  </a:lnTo>
                  <a:lnTo>
                    <a:pt x="4889" y="2311"/>
                  </a:lnTo>
                  <a:lnTo>
                    <a:pt x="3733" y="1879"/>
                  </a:lnTo>
                  <a:lnTo>
                    <a:pt x="3517" y="1727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2" name="object 6032"/>
            <p:cNvSpPr/>
            <p:nvPr/>
          </p:nvSpPr>
          <p:spPr>
            <a:xfrm>
              <a:off x="12062683" y="68418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6223" y="0"/>
                  </a:moveTo>
                  <a:lnTo>
                    <a:pt x="4876" y="139"/>
                  </a:lnTo>
                  <a:lnTo>
                    <a:pt x="3911" y="1638"/>
                  </a:lnTo>
                  <a:lnTo>
                    <a:pt x="1524" y="596"/>
                  </a:lnTo>
                  <a:lnTo>
                    <a:pt x="368" y="1244"/>
                  </a:lnTo>
                  <a:lnTo>
                    <a:pt x="0" y="2298"/>
                  </a:lnTo>
                  <a:lnTo>
                    <a:pt x="647" y="2108"/>
                  </a:lnTo>
                  <a:lnTo>
                    <a:pt x="1206" y="1638"/>
                  </a:lnTo>
                  <a:lnTo>
                    <a:pt x="1651" y="2501"/>
                  </a:lnTo>
                  <a:lnTo>
                    <a:pt x="2095" y="2362"/>
                  </a:lnTo>
                  <a:lnTo>
                    <a:pt x="2603" y="2184"/>
                  </a:lnTo>
                  <a:lnTo>
                    <a:pt x="2895" y="2705"/>
                  </a:lnTo>
                  <a:lnTo>
                    <a:pt x="3619" y="4102"/>
                  </a:lnTo>
                  <a:lnTo>
                    <a:pt x="4762" y="4305"/>
                  </a:lnTo>
                  <a:lnTo>
                    <a:pt x="6159" y="3949"/>
                  </a:lnTo>
                  <a:lnTo>
                    <a:pt x="7696" y="2286"/>
                  </a:lnTo>
                  <a:lnTo>
                    <a:pt x="6299" y="215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3" name="object 6033"/>
            <p:cNvSpPr/>
            <p:nvPr/>
          </p:nvSpPr>
          <p:spPr>
            <a:xfrm>
              <a:off x="12075034" y="684348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152" y="444"/>
                  </a:lnTo>
                  <a:lnTo>
                    <a:pt x="342" y="914"/>
                  </a:lnTo>
                  <a:lnTo>
                    <a:pt x="507" y="1358"/>
                  </a:lnTo>
                  <a:lnTo>
                    <a:pt x="266" y="2463"/>
                  </a:lnTo>
                  <a:lnTo>
                    <a:pt x="952" y="3200"/>
                  </a:lnTo>
                  <a:lnTo>
                    <a:pt x="1574" y="3924"/>
                  </a:lnTo>
                  <a:lnTo>
                    <a:pt x="2158" y="4571"/>
                  </a:lnTo>
                  <a:lnTo>
                    <a:pt x="2717" y="4368"/>
                  </a:lnTo>
                  <a:lnTo>
                    <a:pt x="3708" y="2146"/>
                  </a:lnTo>
                  <a:lnTo>
                    <a:pt x="2019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F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4" name="object 6034"/>
            <p:cNvSpPr/>
            <p:nvPr/>
          </p:nvSpPr>
          <p:spPr>
            <a:xfrm>
              <a:off x="12076672" y="68499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77" y="469"/>
                  </a:lnTo>
                  <a:lnTo>
                    <a:pt x="342" y="927"/>
                  </a:lnTo>
                  <a:lnTo>
                    <a:pt x="533" y="1384"/>
                  </a:lnTo>
                  <a:lnTo>
                    <a:pt x="927" y="1282"/>
                  </a:lnTo>
                  <a:lnTo>
                    <a:pt x="1574" y="1651"/>
                  </a:lnTo>
                  <a:lnTo>
                    <a:pt x="1651" y="990"/>
                  </a:lnTo>
                  <a:lnTo>
                    <a:pt x="1689" y="774"/>
                  </a:lnTo>
                  <a:lnTo>
                    <a:pt x="1295" y="419"/>
                  </a:lnTo>
                  <a:lnTo>
                    <a:pt x="1028" y="279"/>
                  </a:lnTo>
                  <a:lnTo>
                    <a:pt x="736" y="101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5" name="object 6035"/>
            <p:cNvSpPr/>
            <p:nvPr/>
          </p:nvSpPr>
          <p:spPr>
            <a:xfrm>
              <a:off x="12079398" y="68485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54" y="0"/>
                  </a:moveTo>
                  <a:lnTo>
                    <a:pt x="0" y="800"/>
                  </a:lnTo>
                  <a:lnTo>
                    <a:pt x="317" y="787"/>
                  </a:lnTo>
                  <a:lnTo>
                    <a:pt x="635" y="749"/>
                  </a:lnTo>
                  <a:lnTo>
                    <a:pt x="965" y="736"/>
                  </a:lnTo>
                  <a:lnTo>
                    <a:pt x="622" y="571"/>
                  </a:lnTo>
                  <a:close/>
                </a:path>
              </a:pathLst>
            </a:custGeom>
            <a:solidFill>
              <a:srgbClr val="EE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6" name="object 6036"/>
            <p:cNvSpPr/>
            <p:nvPr/>
          </p:nvSpPr>
          <p:spPr>
            <a:xfrm>
              <a:off x="12074131" y="683579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30" y="0"/>
                  </a:moveTo>
                  <a:lnTo>
                    <a:pt x="0" y="584"/>
                  </a:lnTo>
                  <a:lnTo>
                    <a:pt x="203" y="609"/>
                  </a:lnTo>
                  <a:lnTo>
                    <a:pt x="393" y="660"/>
                  </a:lnTo>
                  <a:lnTo>
                    <a:pt x="596" y="698"/>
                  </a:lnTo>
                  <a:lnTo>
                    <a:pt x="444" y="48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19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7" name="object 6037"/>
            <p:cNvSpPr/>
            <p:nvPr/>
          </p:nvSpPr>
          <p:spPr>
            <a:xfrm>
              <a:off x="12039676" y="6836841"/>
              <a:ext cx="22225" cy="23495"/>
            </a:xfrm>
            <a:custGeom>
              <a:avLst/>
              <a:gdLst/>
              <a:ahLst/>
              <a:cxnLst/>
              <a:rect l="l" t="t" r="r" b="b"/>
              <a:pathLst>
                <a:path w="22225" h="23495">
                  <a:moveTo>
                    <a:pt x="8724" y="19304"/>
                  </a:moveTo>
                  <a:lnTo>
                    <a:pt x="7810" y="17551"/>
                  </a:lnTo>
                  <a:lnTo>
                    <a:pt x="7721" y="17145"/>
                  </a:lnTo>
                  <a:lnTo>
                    <a:pt x="7620" y="16332"/>
                  </a:lnTo>
                  <a:lnTo>
                    <a:pt x="4699" y="16332"/>
                  </a:lnTo>
                  <a:lnTo>
                    <a:pt x="3098" y="16332"/>
                  </a:lnTo>
                  <a:lnTo>
                    <a:pt x="2806" y="16484"/>
                  </a:lnTo>
                  <a:lnTo>
                    <a:pt x="2806" y="17145"/>
                  </a:lnTo>
                  <a:lnTo>
                    <a:pt x="2374" y="17462"/>
                  </a:lnTo>
                  <a:lnTo>
                    <a:pt x="1981" y="17614"/>
                  </a:lnTo>
                  <a:lnTo>
                    <a:pt x="1803" y="17741"/>
                  </a:lnTo>
                  <a:lnTo>
                    <a:pt x="1955" y="19304"/>
                  </a:lnTo>
                  <a:lnTo>
                    <a:pt x="0" y="19964"/>
                  </a:lnTo>
                  <a:lnTo>
                    <a:pt x="127" y="21551"/>
                  </a:lnTo>
                  <a:lnTo>
                    <a:pt x="1104" y="22860"/>
                  </a:lnTo>
                  <a:lnTo>
                    <a:pt x="2463" y="22263"/>
                  </a:lnTo>
                  <a:lnTo>
                    <a:pt x="3619" y="22110"/>
                  </a:lnTo>
                  <a:lnTo>
                    <a:pt x="4775" y="21996"/>
                  </a:lnTo>
                  <a:lnTo>
                    <a:pt x="5549" y="23406"/>
                  </a:lnTo>
                  <a:lnTo>
                    <a:pt x="6223" y="23152"/>
                  </a:lnTo>
                  <a:lnTo>
                    <a:pt x="6946" y="21996"/>
                  </a:lnTo>
                  <a:lnTo>
                    <a:pt x="7759" y="22860"/>
                  </a:lnTo>
                  <a:lnTo>
                    <a:pt x="8547" y="23050"/>
                  </a:lnTo>
                  <a:lnTo>
                    <a:pt x="8140" y="21983"/>
                  </a:lnTo>
                  <a:lnTo>
                    <a:pt x="8026" y="21666"/>
                  </a:lnTo>
                  <a:lnTo>
                    <a:pt x="7162" y="20497"/>
                  </a:lnTo>
                  <a:lnTo>
                    <a:pt x="8724" y="19304"/>
                  </a:lnTo>
                  <a:close/>
                </a:path>
                <a:path w="22225" h="23495">
                  <a:moveTo>
                    <a:pt x="22047" y="17157"/>
                  </a:moveTo>
                  <a:lnTo>
                    <a:pt x="21856" y="16662"/>
                  </a:lnTo>
                  <a:lnTo>
                    <a:pt x="21742" y="16383"/>
                  </a:lnTo>
                  <a:lnTo>
                    <a:pt x="21615" y="16065"/>
                  </a:lnTo>
                  <a:lnTo>
                    <a:pt x="21704" y="15367"/>
                  </a:lnTo>
                  <a:lnTo>
                    <a:pt x="21844" y="15036"/>
                  </a:lnTo>
                  <a:lnTo>
                    <a:pt x="21793" y="14452"/>
                  </a:lnTo>
                  <a:lnTo>
                    <a:pt x="21678" y="14160"/>
                  </a:lnTo>
                  <a:lnTo>
                    <a:pt x="20485" y="14808"/>
                  </a:lnTo>
                  <a:lnTo>
                    <a:pt x="19329" y="16383"/>
                  </a:lnTo>
                  <a:lnTo>
                    <a:pt x="17627" y="15036"/>
                  </a:lnTo>
                  <a:lnTo>
                    <a:pt x="17691" y="14808"/>
                  </a:lnTo>
                  <a:lnTo>
                    <a:pt x="17907" y="14097"/>
                  </a:lnTo>
                  <a:lnTo>
                    <a:pt x="18872" y="14668"/>
                  </a:lnTo>
                  <a:lnTo>
                    <a:pt x="19367" y="14249"/>
                  </a:lnTo>
                  <a:lnTo>
                    <a:pt x="19431" y="14097"/>
                  </a:lnTo>
                  <a:lnTo>
                    <a:pt x="19646" y="13601"/>
                  </a:lnTo>
                  <a:lnTo>
                    <a:pt x="19735" y="13208"/>
                  </a:lnTo>
                  <a:lnTo>
                    <a:pt x="19024" y="11252"/>
                  </a:lnTo>
                  <a:lnTo>
                    <a:pt x="18503" y="10248"/>
                  </a:lnTo>
                  <a:lnTo>
                    <a:pt x="18173" y="9588"/>
                  </a:lnTo>
                  <a:lnTo>
                    <a:pt x="17653" y="8483"/>
                  </a:lnTo>
                  <a:lnTo>
                    <a:pt x="18148" y="6858"/>
                  </a:lnTo>
                  <a:lnTo>
                    <a:pt x="17627" y="6413"/>
                  </a:lnTo>
                  <a:lnTo>
                    <a:pt x="17170" y="6489"/>
                  </a:lnTo>
                  <a:lnTo>
                    <a:pt x="17170" y="12319"/>
                  </a:lnTo>
                  <a:lnTo>
                    <a:pt x="16217" y="12738"/>
                  </a:lnTo>
                  <a:lnTo>
                    <a:pt x="14719" y="13157"/>
                  </a:lnTo>
                  <a:lnTo>
                    <a:pt x="14300" y="13208"/>
                  </a:lnTo>
                  <a:lnTo>
                    <a:pt x="13931" y="11938"/>
                  </a:lnTo>
                  <a:lnTo>
                    <a:pt x="13855" y="11404"/>
                  </a:lnTo>
                  <a:lnTo>
                    <a:pt x="14363" y="10807"/>
                  </a:lnTo>
                  <a:lnTo>
                    <a:pt x="15163" y="10401"/>
                  </a:lnTo>
                  <a:lnTo>
                    <a:pt x="16129" y="10248"/>
                  </a:lnTo>
                  <a:lnTo>
                    <a:pt x="16979" y="10388"/>
                  </a:lnTo>
                  <a:lnTo>
                    <a:pt x="17170" y="12319"/>
                  </a:lnTo>
                  <a:lnTo>
                    <a:pt x="17170" y="6489"/>
                  </a:lnTo>
                  <a:lnTo>
                    <a:pt x="17018" y="6515"/>
                  </a:lnTo>
                  <a:lnTo>
                    <a:pt x="16510" y="6667"/>
                  </a:lnTo>
                  <a:lnTo>
                    <a:pt x="15290" y="8483"/>
                  </a:lnTo>
                  <a:lnTo>
                    <a:pt x="14465" y="9588"/>
                  </a:lnTo>
                  <a:lnTo>
                    <a:pt x="12382" y="8242"/>
                  </a:lnTo>
                  <a:lnTo>
                    <a:pt x="11252" y="9855"/>
                  </a:lnTo>
                  <a:lnTo>
                    <a:pt x="13385" y="12052"/>
                  </a:lnTo>
                  <a:lnTo>
                    <a:pt x="13449" y="12192"/>
                  </a:lnTo>
                  <a:lnTo>
                    <a:pt x="10680" y="13601"/>
                  </a:lnTo>
                  <a:lnTo>
                    <a:pt x="10452" y="13550"/>
                  </a:lnTo>
                  <a:lnTo>
                    <a:pt x="10274" y="13512"/>
                  </a:lnTo>
                  <a:lnTo>
                    <a:pt x="9817" y="12738"/>
                  </a:lnTo>
                  <a:lnTo>
                    <a:pt x="9702" y="12611"/>
                  </a:lnTo>
                  <a:lnTo>
                    <a:pt x="9067" y="12192"/>
                  </a:lnTo>
                  <a:lnTo>
                    <a:pt x="11328" y="11404"/>
                  </a:lnTo>
                  <a:lnTo>
                    <a:pt x="8801" y="9385"/>
                  </a:lnTo>
                  <a:lnTo>
                    <a:pt x="10058" y="8343"/>
                  </a:lnTo>
                  <a:lnTo>
                    <a:pt x="8801" y="7899"/>
                  </a:lnTo>
                  <a:lnTo>
                    <a:pt x="8432" y="6858"/>
                  </a:lnTo>
                  <a:lnTo>
                    <a:pt x="8699" y="6032"/>
                  </a:lnTo>
                  <a:lnTo>
                    <a:pt x="9271" y="4457"/>
                  </a:lnTo>
                  <a:lnTo>
                    <a:pt x="8356" y="3784"/>
                  </a:lnTo>
                  <a:lnTo>
                    <a:pt x="7975" y="2844"/>
                  </a:lnTo>
                  <a:lnTo>
                    <a:pt x="7797" y="2819"/>
                  </a:lnTo>
                  <a:lnTo>
                    <a:pt x="7454" y="2768"/>
                  </a:lnTo>
                  <a:lnTo>
                    <a:pt x="6769" y="2819"/>
                  </a:lnTo>
                  <a:lnTo>
                    <a:pt x="6718" y="1892"/>
                  </a:lnTo>
                  <a:lnTo>
                    <a:pt x="7200" y="1663"/>
                  </a:lnTo>
                  <a:lnTo>
                    <a:pt x="7366" y="1549"/>
                  </a:lnTo>
                  <a:lnTo>
                    <a:pt x="7378" y="1397"/>
                  </a:lnTo>
                  <a:lnTo>
                    <a:pt x="6172" y="0"/>
                  </a:lnTo>
                  <a:lnTo>
                    <a:pt x="4826" y="1549"/>
                  </a:lnTo>
                  <a:lnTo>
                    <a:pt x="3479" y="1397"/>
                  </a:lnTo>
                  <a:lnTo>
                    <a:pt x="3314" y="2336"/>
                  </a:lnTo>
                  <a:lnTo>
                    <a:pt x="2527" y="2882"/>
                  </a:lnTo>
                  <a:lnTo>
                    <a:pt x="1955" y="3543"/>
                  </a:lnTo>
                  <a:lnTo>
                    <a:pt x="1600" y="5092"/>
                  </a:lnTo>
                  <a:lnTo>
                    <a:pt x="1003" y="6515"/>
                  </a:lnTo>
                  <a:lnTo>
                    <a:pt x="5778" y="6032"/>
                  </a:lnTo>
                  <a:lnTo>
                    <a:pt x="6832" y="7696"/>
                  </a:lnTo>
                  <a:lnTo>
                    <a:pt x="4813" y="10706"/>
                  </a:lnTo>
                  <a:lnTo>
                    <a:pt x="5727" y="11938"/>
                  </a:lnTo>
                  <a:lnTo>
                    <a:pt x="5715" y="12319"/>
                  </a:lnTo>
                  <a:lnTo>
                    <a:pt x="5257" y="13550"/>
                  </a:lnTo>
                  <a:lnTo>
                    <a:pt x="4660" y="13157"/>
                  </a:lnTo>
                  <a:lnTo>
                    <a:pt x="3975" y="13004"/>
                  </a:lnTo>
                  <a:lnTo>
                    <a:pt x="3416" y="13208"/>
                  </a:lnTo>
                  <a:lnTo>
                    <a:pt x="3327" y="13512"/>
                  </a:lnTo>
                  <a:lnTo>
                    <a:pt x="3530" y="14452"/>
                  </a:lnTo>
                  <a:lnTo>
                    <a:pt x="4965" y="14566"/>
                  </a:lnTo>
                  <a:lnTo>
                    <a:pt x="5270" y="15214"/>
                  </a:lnTo>
                  <a:lnTo>
                    <a:pt x="5346" y="15748"/>
                  </a:lnTo>
                  <a:lnTo>
                    <a:pt x="4991" y="16065"/>
                  </a:lnTo>
                  <a:lnTo>
                    <a:pt x="7620" y="16065"/>
                  </a:lnTo>
                  <a:lnTo>
                    <a:pt x="7620" y="15214"/>
                  </a:lnTo>
                  <a:lnTo>
                    <a:pt x="8763" y="14897"/>
                  </a:lnTo>
                  <a:lnTo>
                    <a:pt x="9779" y="15367"/>
                  </a:lnTo>
                  <a:lnTo>
                    <a:pt x="11518" y="17614"/>
                  </a:lnTo>
                  <a:lnTo>
                    <a:pt x="12357" y="18503"/>
                  </a:lnTo>
                  <a:lnTo>
                    <a:pt x="13716" y="15748"/>
                  </a:lnTo>
                  <a:lnTo>
                    <a:pt x="17348" y="17513"/>
                  </a:lnTo>
                  <a:lnTo>
                    <a:pt x="17145" y="17145"/>
                  </a:lnTo>
                  <a:lnTo>
                    <a:pt x="15519" y="15748"/>
                  </a:lnTo>
                  <a:lnTo>
                    <a:pt x="14528" y="14897"/>
                  </a:lnTo>
                  <a:lnTo>
                    <a:pt x="15951" y="14808"/>
                  </a:lnTo>
                  <a:lnTo>
                    <a:pt x="17081" y="15214"/>
                  </a:lnTo>
                  <a:lnTo>
                    <a:pt x="17018" y="16916"/>
                  </a:lnTo>
                  <a:lnTo>
                    <a:pt x="17145" y="17145"/>
                  </a:lnTo>
                  <a:lnTo>
                    <a:pt x="17310" y="17437"/>
                  </a:lnTo>
                  <a:lnTo>
                    <a:pt x="17653" y="18046"/>
                  </a:lnTo>
                  <a:lnTo>
                    <a:pt x="18072" y="17767"/>
                  </a:lnTo>
                  <a:lnTo>
                    <a:pt x="18999" y="17145"/>
                  </a:lnTo>
                  <a:lnTo>
                    <a:pt x="20421" y="16662"/>
                  </a:lnTo>
                  <a:lnTo>
                    <a:pt x="22047" y="17157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8" name="object 6038"/>
            <p:cNvSpPr/>
            <p:nvPr/>
          </p:nvSpPr>
          <p:spPr>
            <a:xfrm>
              <a:off x="12046398" y="6837424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9808" y="5943"/>
                  </a:moveTo>
                  <a:lnTo>
                    <a:pt x="3733" y="5943"/>
                  </a:lnTo>
                  <a:lnTo>
                    <a:pt x="4191" y="6807"/>
                  </a:lnTo>
                  <a:lnTo>
                    <a:pt x="4724" y="7213"/>
                  </a:lnTo>
                  <a:lnTo>
                    <a:pt x="5041" y="7378"/>
                  </a:lnTo>
                  <a:lnTo>
                    <a:pt x="5676" y="7645"/>
                  </a:lnTo>
                  <a:lnTo>
                    <a:pt x="7747" y="8991"/>
                  </a:lnTo>
                  <a:lnTo>
                    <a:pt x="9031" y="7213"/>
                  </a:lnTo>
                  <a:lnTo>
                    <a:pt x="9689" y="6235"/>
                  </a:lnTo>
                  <a:lnTo>
                    <a:pt x="9808" y="5943"/>
                  </a:lnTo>
                  <a:close/>
                </a:path>
                <a:path w="10159" h="9525">
                  <a:moveTo>
                    <a:pt x="3326" y="7742"/>
                  </a:moveTo>
                  <a:close/>
                </a:path>
                <a:path w="10159" h="9525">
                  <a:moveTo>
                    <a:pt x="2682" y="1892"/>
                  </a:moveTo>
                  <a:lnTo>
                    <a:pt x="1549" y="1892"/>
                  </a:lnTo>
                  <a:lnTo>
                    <a:pt x="1374" y="2146"/>
                  </a:lnTo>
                  <a:lnTo>
                    <a:pt x="1312" y="2387"/>
                  </a:lnTo>
                  <a:lnTo>
                    <a:pt x="1625" y="3187"/>
                  </a:lnTo>
                  <a:lnTo>
                    <a:pt x="2552" y="3860"/>
                  </a:lnTo>
                  <a:lnTo>
                    <a:pt x="1795" y="5943"/>
                  </a:lnTo>
                  <a:lnTo>
                    <a:pt x="1754" y="6413"/>
                  </a:lnTo>
                  <a:lnTo>
                    <a:pt x="2082" y="7302"/>
                  </a:lnTo>
                  <a:lnTo>
                    <a:pt x="3326" y="7742"/>
                  </a:lnTo>
                  <a:lnTo>
                    <a:pt x="3187" y="7213"/>
                  </a:lnTo>
                  <a:lnTo>
                    <a:pt x="2654" y="6413"/>
                  </a:lnTo>
                  <a:lnTo>
                    <a:pt x="3086" y="6210"/>
                  </a:lnTo>
                  <a:lnTo>
                    <a:pt x="3733" y="5943"/>
                  </a:lnTo>
                  <a:lnTo>
                    <a:pt x="9808" y="5943"/>
                  </a:lnTo>
                  <a:lnTo>
                    <a:pt x="9944" y="4800"/>
                  </a:lnTo>
                  <a:lnTo>
                    <a:pt x="9947" y="4457"/>
                  </a:lnTo>
                  <a:lnTo>
                    <a:pt x="6248" y="4457"/>
                  </a:lnTo>
                  <a:lnTo>
                    <a:pt x="5460" y="3505"/>
                  </a:lnTo>
                  <a:lnTo>
                    <a:pt x="5561" y="2933"/>
                  </a:lnTo>
                  <a:lnTo>
                    <a:pt x="5856" y="2387"/>
                  </a:lnTo>
                  <a:lnTo>
                    <a:pt x="3835" y="2387"/>
                  </a:lnTo>
                  <a:lnTo>
                    <a:pt x="3581" y="2158"/>
                  </a:lnTo>
                  <a:lnTo>
                    <a:pt x="2705" y="1955"/>
                  </a:lnTo>
                  <a:close/>
                </a:path>
                <a:path w="10159" h="9525">
                  <a:moveTo>
                    <a:pt x="7797" y="2933"/>
                  </a:moveTo>
                  <a:lnTo>
                    <a:pt x="7200" y="3301"/>
                  </a:lnTo>
                  <a:lnTo>
                    <a:pt x="7188" y="4279"/>
                  </a:lnTo>
                  <a:lnTo>
                    <a:pt x="6248" y="4457"/>
                  </a:lnTo>
                  <a:lnTo>
                    <a:pt x="9947" y="4457"/>
                  </a:lnTo>
                  <a:lnTo>
                    <a:pt x="9956" y="3632"/>
                  </a:lnTo>
                  <a:lnTo>
                    <a:pt x="8039" y="3505"/>
                  </a:lnTo>
                  <a:lnTo>
                    <a:pt x="7937" y="3136"/>
                  </a:lnTo>
                  <a:lnTo>
                    <a:pt x="7797" y="2933"/>
                  </a:lnTo>
                  <a:close/>
                </a:path>
                <a:path w="10159" h="9525">
                  <a:moveTo>
                    <a:pt x="3733" y="533"/>
                  </a:moveTo>
                  <a:lnTo>
                    <a:pt x="3048" y="787"/>
                  </a:lnTo>
                  <a:lnTo>
                    <a:pt x="3581" y="2158"/>
                  </a:lnTo>
                  <a:lnTo>
                    <a:pt x="3752" y="2184"/>
                  </a:lnTo>
                  <a:lnTo>
                    <a:pt x="3835" y="2387"/>
                  </a:lnTo>
                  <a:lnTo>
                    <a:pt x="5856" y="2387"/>
                  </a:lnTo>
                  <a:lnTo>
                    <a:pt x="6159" y="1828"/>
                  </a:lnTo>
                  <a:lnTo>
                    <a:pt x="5731" y="1206"/>
                  </a:lnTo>
                  <a:lnTo>
                    <a:pt x="4229" y="1206"/>
                  </a:lnTo>
                  <a:lnTo>
                    <a:pt x="3733" y="533"/>
                  </a:lnTo>
                  <a:close/>
                </a:path>
                <a:path w="10159" h="9525">
                  <a:moveTo>
                    <a:pt x="1273" y="2184"/>
                  </a:moveTo>
                  <a:lnTo>
                    <a:pt x="736" y="2184"/>
                  </a:lnTo>
                  <a:lnTo>
                    <a:pt x="1257" y="2247"/>
                  </a:lnTo>
                  <a:close/>
                </a:path>
                <a:path w="10159" h="9525">
                  <a:moveTo>
                    <a:pt x="2794" y="88"/>
                  </a:moveTo>
                  <a:lnTo>
                    <a:pt x="736" y="888"/>
                  </a:lnTo>
                  <a:lnTo>
                    <a:pt x="482" y="1079"/>
                  </a:lnTo>
                  <a:lnTo>
                    <a:pt x="0" y="1295"/>
                  </a:lnTo>
                  <a:lnTo>
                    <a:pt x="50" y="2235"/>
                  </a:lnTo>
                  <a:lnTo>
                    <a:pt x="736" y="2184"/>
                  </a:lnTo>
                  <a:lnTo>
                    <a:pt x="1273" y="2184"/>
                  </a:lnTo>
                  <a:lnTo>
                    <a:pt x="1308" y="1930"/>
                  </a:lnTo>
                  <a:lnTo>
                    <a:pt x="1549" y="1892"/>
                  </a:lnTo>
                  <a:lnTo>
                    <a:pt x="2682" y="1892"/>
                  </a:lnTo>
                  <a:lnTo>
                    <a:pt x="2549" y="1485"/>
                  </a:lnTo>
                  <a:lnTo>
                    <a:pt x="2975" y="888"/>
                  </a:lnTo>
                  <a:lnTo>
                    <a:pt x="2979" y="533"/>
                  </a:lnTo>
                  <a:lnTo>
                    <a:pt x="2794" y="88"/>
                  </a:lnTo>
                  <a:close/>
                </a:path>
                <a:path w="10159" h="9525">
                  <a:moveTo>
                    <a:pt x="4902" y="0"/>
                  </a:moveTo>
                  <a:lnTo>
                    <a:pt x="4229" y="1206"/>
                  </a:lnTo>
                  <a:lnTo>
                    <a:pt x="5731" y="120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39" name="object 6039"/>
            <p:cNvSpPr/>
            <p:nvPr/>
          </p:nvSpPr>
          <p:spPr>
            <a:xfrm>
              <a:off x="12045279" y="683434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930" y="0"/>
                  </a:moveTo>
                  <a:lnTo>
                    <a:pt x="0" y="1003"/>
                  </a:lnTo>
                  <a:lnTo>
                    <a:pt x="1269" y="1955"/>
                  </a:lnTo>
                  <a:lnTo>
                    <a:pt x="1930" y="2425"/>
                  </a:lnTo>
                  <a:lnTo>
                    <a:pt x="3225" y="3428"/>
                  </a:lnTo>
                  <a:lnTo>
                    <a:pt x="3467" y="3352"/>
                  </a:lnTo>
                  <a:lnTo>
                    <a:pt x="3911" y="3162"/>
                  </a:lnTo>
                  <a:lnTo>
                    <a:pt x="3314" y="1562"/>
                  </a:lnTo>
                  <a:lnTo>
                    <a:pt x="3124" y="1117"/>
                  </a:lnTo>
                  <a:lnTo>
                    <a:pt x="3047" y="876"/>
                  </a:lnTo>
                  <a:lnTo>
                    <a:pt x="2857" y="444"/>
                  </a:lnTo>
                  <a:lnTo>
                    <a:pt x="2565" y="27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0" name="object 6040"/>
            <p:cNvSpPr/>
            <p:nvPr/>
          </p:nvSpPr>
          <p:spPr>
            <a:xfrm>
              <a:off x="12027567" y="684909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40">
                  <a:moveTo>
                    <a:pt x="5562" y="0"/>
                  </a:moveTo>
                  <a:lnTo>
                    <a:pt x="4660" y="355"/>
                  </a:lnTo>
                  <a:lnTo>
                    <a:pt x="4203" y="508"/>
                  </a:lnTo>
                  <a:lnTo>
                    <a:pt x="4114" y="1206"/>
                  </a:lnTo>
                  <a:lnTo>
                    <a:pt x="3721" y="2349"/>
                  </a:lnTo>
                  <a:lnTo>
                    <a:pt x="5105" y="3314"/>
                  </a:lnTo>
                  <a:lnTo>
                    <a:pt x="4851" y="4191"/>
                  </a:lnTo>
                  <a:lnTo>
                    <a:pt x="2755" y="4635"/>
                  </a:lnTo>
                  <a:lnTo>
                    <a:pt x="2819" y="6159"/>
                  </a:lnTo>
                  <a:lnTo>
                    <a:pt x="76" y="6159"/>
                  </a:lnTo>
                  <a:lnTo>
                    <a:pt x="673" y="7264"/>
                  </a:lnTo>
                  <a:lnTo>
                    <a:pt x="774" y="8051"/>
                  </a:lnTo>
                  <a:lnTo>
                    <a:pt x="2476" y="7581"/>
                  </a:lnTo>
                  <a:lnTo>
                    <a:pt x="3467" y="8610"/>
                  </a:lnTo>
                  <a:lnTo>
                    <a:pt x="4368" y="9740"/>
                  </a:lnTo>
                  <a:lnTo>
                    <a:pt x="4381" y="10147"/>
                  </a:lnTo>
                  <a:lnTo>
                    <a:pt x="4254" y="10248"/>
                  </a:lnTo>
                  <a:lnTo>
                    <a:pt x="3073" y="10350"/>
                  </a:lnTo>
                  <a:lnTo>
                    <a:pt x="2019" y="8851"/>
                  </a:lnTo>
                  <a:lnTo>
                    <a:pt x="952" y="11353"/>
                  </a:lnTo>
                  <a:lnTo>
                    <a:pt x="0" y="12852"/>
                  </a:lnTo>
                  <a:lnTo>
                    <a:pt x="1523" y="14109"/>
                  </a:lnTo>
                  <a:lnTo>
                    <a:pt x="2171" y="14211"/>
                  </a:lnTo>
                  <a:lnTo>
                    <a:pt x="2463" y="14681"/>
                  </a:lnTo>
                  <a:lnTo>
                    <a:pt x="2705" y="15240"/>
                  </a:lnTo>
                  <a:lnTo>
                    <a:pt x="3809" y="15062"/>
                  </a:lnTo>
                  <a:lnTo>
                    <a:pt x="3632" y="13042"/>
                  </a:lnTo>
                  <a:lnTo>
                    <a:pt x="5181" y="13500"/>
                  </a:lnTo>
                  <a:lnTo>
                    <a:pt x="5460" y="12166"/>
                  </a:lnTo>
                  <a:lnTo>
                    <a:pt x="6476" y="12788"/>
                  </a:lnTo>
                  <a:lnTo>
                    <a:pt x="7251" y="12738"/>
                  </a:lnTo>
                  <a:lnTo>
                    <a:pt x="7010" y="11950"/>
                  </a:lnTo>
                  <a:lnTo>
                    <a:pt x="7150" y="11099"/>
                  </a:lnTo>
                  <a:lnTo>
                    <a:pt x="6921" y="10198"/>
                  </a:lnTo>
                  <a:lnTo>
                    <a:pt x="7480" y="9448"/>
                  </a:lnTo>
                  <a:lnTo>
                    <a:pt x="7810" y="8064"/>
                  </a:lnTo>
                  <a:lnTo>
                    <a:pt x="8420" y="5308"/>
                  </a:lnTo>
                  <a:lnTo>
                    <a:pt x="8470" y="3606"/>
                  </a:lnTo>
                  <a:lnTo>
                    <a:pt x="5905" y="3682"/>
                  </a:lnTo>
                  <a:lnTo>
                    <a:pt x="5651" y="3289"/>
                  </a:lnTo>
                  <a:lnTo>
                    <a:pt x="6769" y="1104"/>
                  </a:lnTo>
                  <a:lnTo>
                    <a:pt x="6527" y="368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1" name="object 6041"/>
            <p:cNvSpPr/>
            <p:nvPr/>
          </p:nvSpPr>
          <p:spPr>
            <a:xfrm>
              <a:off x="12013433" y="685871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7073" y="0"/>
                  </a:moveTo>
                  <a:lnTo>
                    <a:pt x="5206" y="1536"/>
                  </a:lnTo>
                  <a:lnTo>
                    <a:pt x="4978" y="3390"/>
                  </a:lnTo>
                  <a:lnTo>
                    <a:pt x="4406" y="5143"/>
                  </a:lnTo>
                  <a:lnTo>
                    <a:pt x="6934" y="7137"/>
                  </a:lnTo>
                  <a:lnTo>
                    <a:pt x="4000" y="6845"/>
                  </a:lnTo>
                  <a:lnTo>
                    <a:pt x="3428" y="7543"/>
                  </a:lnTo>
                  <a:lnTo>
                    <a:pt x="2730" y="8864"/>
                  </a:lnTo>
                  <a:lnTo>
                    <a:pt x="1282" y="8420"/>
                  </a:lnTo>
                  <a:lnTo>
                    <a:pt x="0" y="8801"/>
                  </a:lnTo>
                  <a:lnTo>
                    <a:pt x="2349" y="9944"/>
                  </a:lnTo>
                  <a:lnTo>
                    <a:pt x="1600" y="11950"/>
                  </a:lnTo>
                  <a:lnTo>
                    <a:pt x="1790" y="13652"/>
                  </a:lnTo>
                  <a:lnTo>
                    <a:pt x="2654" y="12598"/>
                  </a:lnTo>
                  <a:lnTo>
                    <a:pt x="3606" y="11887"/>
                  </a:lnTo>
                  <a:lnTo>
                    <a:pt x="5892" y="12890"/>
                  </a:lnTo>
                  <a:lnTo>
                    <a:pt x="7442" y="12306"/>
                  </a:lnTo>
                  <a:lnTo>
                    <a:pt x="7277" y="11569"/>
                  </a:lnTo>
                  <a:lnTo>
                    <a:pt x="6375" y="9588"/>
                  </a:lnTo>
                  <a:lnTo>
                    <a:pt x="6045" y="9715"/>
                  </a:lnTo>
                  <a:lnTo>
                    <a:pt x="5689" y="10553"/>
                  </a:lnTo>
                  <a:lnTo>
                    <a:pt x="5156" y="9169"/>
                  </a:lnTo>
                  <a:lnTo>
                    <a:pt x="5994" y="9004"/>
                  </a:lnTo>
                  <a:lnTo>
                    <a:pt x="6502" y="8801"/>
                  </a:lnTo>
                  <a:lnTo>
                    <a:pt x="7073" y="6934"/>
                  </a:lnTo>
                  <a:lnTo>
                    <a:pt x="6896" y="6718"/>
                  </a:lnTo>
                  <a:lnTo>
                    <a:pt x="6883" y="6489"/>
                  </a:lnTo>
                  <a:lnTo>
                    <a:pt x="7086" y="5905"/>
                  </a:lnTo>
                  <a:lnTo>
                    <a:pt x="7150" y="5562"/>
                  </a:lnTo>
                  <a:lnTo>
                    <a:pt x="7251" y="521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2" name="object 6042"/>
            <p:cNvSpPr/>
            <p:nvPr/>
          </p:nvSpPr>
          <p:spPr>
            <a:xfrm>
              <a:off x="12019880" y="686336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1502" y="419"/>
                  </a:moveTo>
                  <a:lnTo>
                    <a:pt x="1057" y="558"/>
                  </a:lnTo>
                  <a:lnTo>
                    <a:pt x="816" y="584"/>
                  </a:lnTo>
                  <a:lnTo>
                    <a:pt x="524" y="1600"/>
                  </a:lnTo>
                  <a:lnTo>
                    <a:pt x="828" y="1663"/>
                  </a:lnTo>
                  <a:lnTo>
                    <a:pt x="955" y="1803"/>
                  </a:lnTo>
                  <a:lnTo>
                    <a:pt x="803" y="2146"/>
                  </a:lnTo>
                  <a:lnTo>
                    <a:pt x="613" y="2298"/>
                  </a:lnTo>
                  <a:lnTo>
                    <a:pt x="422" y="2908"/>
                  </a:lnTo>
                  <a:lnTo>
                    <a:pt x="249" y="3568"/>
                  </a:lnTo>
                  <a:lnTo>
                    <a:pt x="66" y="4152"/>
                  </a:lnTo>
                  <a:lnTo>
                    <a:pt x="0" y="5118"/>
                  </a:lnTo>
                  <a:lnTo>
                    <a:pt x="828" y="6934"/>
                  </a:lnTo>
                  <a:lnTo>
                    <a:pt x="2454" y="6337"/>
                  </a:lnTo>
                  <a:lnTo>
                    <a:pt x="5634" y="5118"/>
                  </a:lnTo>
                  <a:lnTo>
                    <a:pt x="5606" y="4940"/>
                  </a:lnTo>
                  <a:lnTo>
                    <a:pt x="5400" y="4343"/>
                  </a:lnTo>
                  <a:lnTo>
                    <a:pt x="4956" y="3568"/>
                  </a:lnTo>
                  <a:lnTo>
                    <a:pt x="5470" y="2908"/>
                  </a:lnTo>
                  <a:lnTo>
                    <a:pt x="5385" y="1600"/>
                  </a:lnTo>
                  <a:lnTo>
                    <a:pt x="5658" y="838"/>
                  </a:lnTo>
                  <a:lnTo>
                    <a:pt x="2010" y="838"/>
                  </a:lnTo>
                  <a:lnTo>
                    <a:pt x="1502" y="419"/>
                  </a:lnTo>
                  <a:close/>
                </a:path>
                <a:path w="6350" h="6984">
                  <a:moveTo>
                    <a:pt x="5959" y="0"/>
                  </a:moveTo>
                  <a:lnTo>
                    <a:pt x="3813" y="253"/>
                  </a:lnTo>
                  <a:lnTo>
                    <a:pt x="3153" y="520"/>
                  </a:lnTo>
                  <a:lnTo>
                    <a:pt x="2378" y="685"/>
                  </a:lnTo>
                  <a:lnTo>
                    <a:pt x="2010" y="838"/>
                  </a:lnTo>
                  <a:lnTo>
                    <a:pt x="5658" y="838"/>
                  </a:lnTo>
                  <a:lnTo>
                    <a:pt x="5959" y="0"/>
                  </a:lnTo>
                  <a:close/>
                </a:path>
              </a:pathLst>
            </a:custGeom>
            <a:solidFill>
              <a:srgbClr val="F491B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3" name="object 6043"/>
            <p:cNvSpPr/>
            <p:nvPr/>
          </p:nvSpPr>
          <p:spPr>
            <a:xfrm>
              <a:off x="12022505" y="685667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7543" y="0"/>
                  </a:moveTo>
                  <a:lnTo>
                    <a:pt x="0" y="5880"/>
                  </a:lnTo>
                  <a:lnTo>
                    <a:pt x="152" y="6324"/>
                  </a:lnTo>
                  <a:lnTo>
                    <a:pt x="520" y="7226"/>
                  </a:lnTo>
                  <a:lnTo>
                    <a:pt x="1181" y="6934"/>
                  </a:lnTo>
                  <a:lnTo>
                    <a:pt x="1346" y="6616"/>
                  </a:lnTo>
                  <a:lnTo>
                    <a:pt x="1447" y="6235"/>
                  </a:lnTo>
                  <a:lnTo>
                    <a:pt x="1676" y="5994"/>
                  </a:lnTo>
                  <a:lnTo>
                    <a:pt x="3479" y="4216"/>
                  </a:lnTo>
                  <a:lnTo>
                    <a:pt x="3822" y="4279"/>
                  </a:lnTo>
                  <a:lnTo>
                    <a:pt x="5130" y="6870"/>
                  </a:lnTo>
                  <a:lnTo>
                    <a:pt x="5295" y="7327"/>
                  </a:lnTo>
                  <a:lnTo>
                    <a:pt x="5486" y="7772"/>
                  </a:lnTo>
                  <a:lnTo>
                    <a:pt x="5816" y="7632"/>
                  </a:lnTo>
                  <a:lnTo>
                    <a:pt x="6146" y="7531"/>
                  </a:lnTo>
                  <a:lnTo>
                    <a:pt x="6769" y="7188"/>
                  </a:lnTo>
                  <a:lnTo>
                    <a:pt x="6692" y="6972"/>
                  </a:lnTo>
                  <a:lnTo>
                    <a:pt x="6578" y="6540"/>
                  </a:lnTo>
                  <a:lnTo>
                    <a:pt x="5067" y="5270"/>
                  </a:lnTo>
                  <a:lnTo>
                    <a:pt x="6019" y="3771"/>
                  </a:lnTo>
                  <a:lnTo>
                    <a:pt x="7086" y="1269"/>
                  </a:lnTo>
                  <a:lnTo>
                    <a:pt x="8140" y="2781"/>
                  </a:lnTo>
                  <a:lnTo>
                    <a:pt x="9321" y="2666"/>
                  </a:lnTo>
                  <a:lnTo>
                    <a:pt x="9423" y="2171"/>
                  </a:lnTo>
                  <a:lnTo>
                    <a:pt x="8534" y="1028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EF44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4" name="object 6044"/>
            <p:cNvSpPr/>
            <p:nvPr/>
          </p:nvSpPr>
          <p:spPr>
            <a:xfrm>
              <a:off x="12015386" y="685351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295" y="0"/>
                  </a:moveTo>
                  <a:lnTo>
                    <a:pt x="3937" y="787"/>
                  </a:lnTo>
                  <a:lnTo>
                    <a:pt x="2286" y="1701"/>
                  </a:lnTo>
                  <a:lnTo>
                    <a:pt x="1295" y="444"/>
                  </a:lnTo>
                  <a:lnTo>
                    <a:pt x="38" y="698"/>
                  </a:lnTo>
                  <a:lnTo>
                    <a:pt x="736" y="2654"/>
                  </a:lnTo>
                  <a:lnTo>
                    <a:pt x="0" y="5156"/>
                  </a:lnTo>
                  <a:lnTo>
                    <a:pt x="2222" y="6591"/>
                  </a:lnTo>
                  <a:lnTo>
                    <a:pt x="3149" y="5956"/>
                  </a:lnTo>
                  <a:lnTo>
                    <a:pt x="2438" y="5016"/>
                  </a:lnTo>
                  <a:lnTo>
                    <a:pt x="2628" y="4254"/>
                  </a:lnTo>
                  <a:lnTo>
                    <a:pt x="2832" y="3505"/>
                  </a:lnTo>
                  <a:lnTo>
                    <a:pt x="2120" y="2438"/>
                  </a:lnTo>
                  <a:lnTo>
                    <a:pt x="3225" y="1993"/>
                  </a:lnTo>
                  <a:lnTo>
                    <a:pt x="4406" y="1549"/>
                  </a:lnTo>
                  <a:lnTo>
                    <a:pt x="4178" y="3213"/>
                  </a:lnTo>
                  <a:lnTo>
                    <a:pt x="5029" y="3352"/>
                  </a:lnTo>
                  <a:lnTo>
                    <a:pt x="5207" y="3390"/>
                  </a:lnTo>
                  <a:lnTo>
                    <a:pt x="5397" y="3289"/>
                  </a:lnTo>
                  <a:lnTo>
                    <a:pt x="5702" y="3238"/>
                  </a:lnTo>
                  <a:lnTo>
                    <a:pt x="5041" y="2362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5" name="object 6045"/>
            <p:cNvSpPr/>
            <p:nvPr/>
          </p:nvSpPr>
          <p:spPr>
            <a:xfrm>
              <a:off x="12026705" y="684791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257" y="0"/>
                  </a:moveTo>
                  <a:lnTo>
                    <a:pt x="990" y="647"/>
                  </a:lnTo>
                  <a:lnTo>
                    <a:pt x="685" y="1308"/>
                  </a:lnTo>
                  <a:lnTo>
                    <a:pt x="406" y="1968"/>
                  </a:lnTo>
                  <a:lnTo>
                    <a:pt x="0" y="2895"/>
                  </a:lnTo>
                  <a:lnTo>
                    <a:pt x="482" y="3378"/>
                  </a:lnTo>
                  <a:lnTo>
                    <a:pt x="2247" y="3568"/>
                  </a:lnTo>
                  <a:lnTo>
                    <a:pt x="2654" y="2857"/>
                  </a:lnTo>
                  <a:lnTo>
                    <a:pt x="2552" y="2095"/>
                  </a:lnTo>
                  <a:lnTo>
                    <a:pt x="2451" y="1574"/>
                  </a:lnTo>
                  <a:lnTo>
                    <a:pt x="1892" y="1142"/>
                  </a:lnTo>
                  <a:lnTo>
                    <a:pt x="1536" y="66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6" name="object 6046"/>
            <p:cNvSpPr/>
            <p:nvPr/>
          </p:nvSpPr>
          <p:spPr>
            <a:xfrm>
              <a:off x="12027709" y="684549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8" y="0"/>
                  </a:moveTo>
                  <a:lnTo>
                    <a:pt x="101" y="990"/>
                  </a:lnTo>
                  <a:lnTo>
                    <a:pt x="0" y="1727"/>
                  </a:lnTo>
                  <a:lnTo>
                    <a:pt x="101" y="1968"/>
                  </a:lnTo>
                  <a:lnTo>
                    <a:pt x="177" y="2184"/>
                  </a:lnTo>
                  <a:lnTo>
                    <a:pt x="254" y="2425"/>
                  </a:lnTo>
                  <a:lnTo>
                    <a:pt x="342" y="2641"/>
                  </a:lnTo>
                  <a:lnTo>
                    <a:pt x="444" y="2870"/>
                  </a:lnTo>
                  <a:lnTo>
                    <a:pt x="533" y="3086"/>
                  </a:lnTo>
                  <a:lnTo>
                    <a:pt x="1219" y="2832"/>
                  </a:lnTo>
                  <a:lnTo>
                    <a:pt x="1371" y="2527"/>
                  </a:lnTo>
                  <a:lnTo>
                    <a:pt x="1498" y="2197"/>
                  </a:lnTo>
                  <a:lnTo>
                    <a:pt x="1638" y="1892"/>
                  </a:lnTo>
                  <a:lnTo>
                    <a:pt x="1549" y="1244"/>
                  </a:lnTo>
                  <a:lnTo>
                    <a:pt x="2120" y="190"/>
                  </a:lnTo>
                  <a:lnTo>
                    <a:pt x="1079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7" name="object 6047"/>
            <p:cNvSpPr/>
            <p:nvPr/>
          </p:nvSpPr>
          <p:spPr>
            <a:xfrm>
              <a:off x="12025580" y="68522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89" y="0"/>
                  </a:moveTo>
                  <a:lnTo>
                    <a:pt x="457" y="63"/>
                  </a:lnTo>
                  <a:lnTo>
                    <a:pt x="63" y="152"/>
                  </a:lnTo>
                  <a:lnTo>
                    <a:pt x="0" y="546"/>
                  </a:lnTo>
                  <a:lnTo>
                    <a:pt x="101" y="965"/>
                  </a:lnTo>
                  <a:lnTo>
                    <a:pt x="304" y="1206"/>
                  </a:lnTo>
                  <a:lnTo>
                    <a:pt x="546" y="1460"/>
                  </a:lnTo>
                  <a:lnTo>
                    <a:pt x="787" y="1752"/>
                  </a:lnTo>
                  <a:lnTo>
                    <a:pt x="889" y="1409"/>
                  </a:lnTo>
                  <a:lnTo>
                    <a:pt x="1066" y="1079"/>
                  </a:lnTo>
                  <a:lnTo>
                    <a:pt x="1066" y="749"/>
                  </a:lnTo>
                  <a:lnTo>
                    <a:pt x="1092" y="406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8" name="object 6048"/>
            <p:cNvSpPr/>
            <p:nvPr/>
          </p:nvSpPr>
          <p:spPr>
            <a:xfrm>
              <a:off x="12009727" y="68630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55" y="0"/>
                  </a:moveTo>
                  <a:lnTo>
                    <a:pt x="685" y="292"/>
                  </a:lnTo>
                  <a:lnTo>
                    <a:pt x="0" y="546"/>
                  </a:lnTo>
                  <a:lnTo>
                    <a:pt x="444" y="1244"/>
                  </a:lnTo>
                  <a:lnTo>
                    <a:pt x="685" y="1663"/>
                  </a:lnTo>
                  <a:lnTo>
                    <a:pt x="1257" y="1460"/>
                  </a:lnTo>
                  <a:lnTo>
                    <a:pt x="1689" y="1346"/>
                  </a:lnTo>
                  <a:lnTo>
                    <a:pt x="1498" y="901"/>
                  </a:lnTo>
                  <a:lnTo>
                    <a:pt x="1333" y="44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F43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49" name="object 6049"/>
            <p:cNvSpPr/>
            <p:nvPr/>
          </p:nvSpPr>
          <p:spPr>
            <a:xfrm>
              <a:off x="12021363" y="686065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889" y="3390"/>
                  </a:moveTo>
                  <a:lnTo>
                    <a:pt x="584" y="3302"/>
                  </a:lnTo>
                  <a:lnTo>
                    <a:pt x="292" y="3225"/>
                  </a:lnTo>
                  <a:lnTo>
                    <a:pt x="0" y="3136"/>
                  </a:lnTo>
                  <a:lnTo>
                    <a:pt x="254" y="3352"/>
                  </a:lnTo>
                  <a:lnTo>
                    <a:pt x="533" y="3543"/>
                  </a:lnTo>
                  <a:lnTo>
                    <a:pt x="889" y="3390"/>
                  </a:lnTo>
                  <a:close/>
                </a:path>
                <a:path w="2540" h="3809">
                  <a:moveTo>
                    <a:pt x="1981" y="0"/>
                  </a:moveTo>
                  <a:lnTo>
                    <a:pt x="50" y="850"/>
                  </a:lnTo>
                  <a:lnTo>
                    <a:pt x="1130" y="1892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0" name="object 6050"/>
            <p:cNvSpPr/>
            <p:nvPr/>
          </p:nvSpPr>
          <p:spPr>
            <a:xfrm>
              <a:off x="12026138" y="684893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215" y="5092"/>
                  </a:moveTo>
                  <a:lnTo>
                    <a:pt x="0" y="5346"/>
                  </a:lnTo>
                  <a:lnTo>
                    <a:pt x="165" y="5435"/>
                  </a:lnTo>
                  <a:lnTo>
                    <a:pt x="215" y="5092"/>
                  </a:lnTo>
                  <a:close/>
                </a:path>
                <a:path w="5715" h="5715">
                  <a:moveTo>
                    <a:pt x="5626" y="685"/>
                  </a:moveTo>
                  <a:lnTo>
                    <a:pt x="5537" y="444"/>
                  </a:lnTo>
                  <a:lnTo>
                    <a:pt x="5461" y="228"/>
                  </a:lnTo>
                  <a:lnTo>
                    <a:pt x="5346" y="0"/>
                  </a:lnTo>
                  <a:lnTo>
                    <a:pt x="5194" y="190"/>
                  </a:lnTo>
                  <a:lnTo>
                    <a:pt x="5181" y="317"/>
                  </a:lnTo>
                  <a:lnTo>
                    <a:pt x="5168" y="546"/>
                  </a:lnTo>
                  <a:lnTo>
                    <a:pt x="5321" y="685"/>
                  </a:lnTo>
                  <a:lnTo>
                    <a:pt x="5626" y="685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1" name="object 6051"/>
            <p:cNvSpPr/>
            <p:nvPr/>
          </p:nvSpPr>
          <p:spPr>
            <a:xfrm>
              <a:off x="12009798" y="687053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2743" y="0"/>
                  </a:moveTo>
                  <a:lnTo>
                    <a:pt x="952" y="393"/>
                  </a:lnTo>
                  <a:lnTo>
                    <a:pt x="190" y="1130"/>
                  </a:lnTo>
                  <a:lnTo>
                    <a:pt x="0" y="1981"/>
                  </a:lnTo>
                  <a:lnTo>
                    <a:pt x="355" y="2984"/>
                  </a:lnTo>
                  <a:lnTo>
                    <a:pt x="520" y="3429"/>
                  </a:lnTo>
                  <a:lnTo>
                    <a:pt x="622" y="3644"/>
                  </a:lnTo>
                  <a:lnTo>
                    <a:pt x="2006" y="3924"/>
                  </a:lnTo>
                  <a:lnTo>
                    <a:pt x="3149" y="4368"/>
                  </a:lnTo>
                  <a:lnTo>
                    <a:pt x="2349" y="6146"/>
                  </a:lnTo>
                  <a:lnTo>
                    <a:pt x="2705" y="9144"/>
                  </a:lnTo>
                  <a:lnTo>
                    <a:pt x="3352" y="9245"/>
                  </a:lnTo>
                  <a:lnTo>
                    <a:pt x="3670" y="9728"/>
                  </a:lnTo>
                  <a:lnTo>
                    <a:pt x="3924" y="10248"/>
                  </a:lnTo>
                  <a:lnTo>
                    <a:pt x="5143" y="9893"/>
                  </a:lnTo>
                  <a:lnTo>
                    <a:pt x="4914" y="8191"/>
                  </a:lnTo>
                  <a:lnTo>
                    <a:pt x="6146" y="7848"/>
                  </a:lnTo>
                  <a:lnTo>
                    <a:pt x="6223" y="5816"/>
                  </a:lnTo>
                  <a:lnTo>
                    <a:pt x="5016" y="3924"/>
                  </a:lnTo>
                  <a:lnTo>
                    <a:pt x="5422" y="1841"/>
                  </a:lnTo>
                  <a:lnTo>
                    <a:pt x="3898" y="147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2" name="object 6052"/>
            <p:cNvSpPr/>
            <p:nvPr/>
          </p:nvSpPr>
          <p:spPr>
            <a:xfrm>
              <a:off x="12006126" y="687626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495" y="0"/>
                  </a:moveTo>
                  <a:lnTo>
                    <a:pt x="241" y="723"/>
                  </a:lnTo>
                  <a:lnTo>
                    <a:pt x="0" y="1092"/>
                  </a:lnTo>
                  <a:lnTo>
                    <a:pt x="520" y="2438"/>
                  </a:lnTo>
                  <a:lnTo>
                    <a:pt x="736" y="3949"/>
                  </a:lnTo>
                  <a:lnTo>
                    <a:pt x="2882" y="5041"/>
                  </a:lnTo>
                  <a:lnTo>
                    <a:pt x="2768" y="5727"/>
                  </a:lnTo>
                  <a:lnTo>
                    <a:pt x="2819" y="6299"/>
                  </a:lnTo>
                  <a:lnTo>
                    <a:pt x="3873" y="6705"/>
                  </a:lnTo>
                  <a:lnTo>
                    <a:pt x="4444" y="7708"/>
                  </a:lnTo>
                  <a:lnTo>
                    <a:pt x="4952" y="8547"/>
                  </a:lnTo>
                  <a:lnTo>
                    <a:pt x="6019" y="10223"/>
                  </a:lnTo>
                  <a:lnTo>
                    <a:pt x="7086" y="9994"/>
                  </a:lnTo>
                  <a:lnTo>
                    <a:pt x="8381" y="8991"/>
                  </a:lnTo>
                  <a:lnTo>
                    <a:pt x="8623" y="7277"/>
                  </a:lnTo>
                  <a:lnTo>
                    <a:pt x="8521" y="7086"/>
                  </a:lnTo>
                  <a:lnTo>
                    <a:pt x="8343" y="6642"/>
                  </a:lnTo>
                  <a:lnTo>
                    <a:pt x="7289" y="6476"/>
                  </a:lnTo>
                  <a:lnTo>
                    <a:pt x="6083" y="6591"/>
                  </a:lnTo>
                  <a:lnTo>
                    <a:pt x="5397" y="5448"/>
                  </a:lnTo>
                  <a:lnTo>
                    <a:pt x="4432" y="5181"/>
                  </a:lnTo>
                  <a:lnTo>
                    <a:pt x="4317" y="4330"/>
                  </a:lnTo>
                  <a:lnTo>
                    <a:pt x="4089" y="3530"/>
                  </a:lnTo>
                  <a:lnTo>
                    <a:pt x="3149" y="2908"/>
                  </a:lnTo>
                  <a:lnTo>
                    <a:pt x="876" y="3784"/>
                  </a:lnTo>
                  <a:lnTo>
                    <a:pt x="1625" y="1295"/>
                  </a:lnTo>
                  <a:lnTo>
                    <a:pt x="1333" y="838"/>
                  </a:lnTo>
                  <a:lnTo>
                    <a:pt x="1435" y="38"/>
                  </a:lnTo>
                  <a:lnTo>
                    <a:pt x="736" y="2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F44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3" name="object 6053"/>
            <p:cNvSpPr/>
            <p:nvPr/>
          </p:nvSpPr>
          <p:spPr>
            <a:xfrm>
              <a:off x="12002350" y="686974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225" y="0"/>
                  </a:moveTo>
                  <a:lnTo>
                    <a:pt x="1917" y="482"/>
                  </a:lnTo>
                  <a:lnTo>
                    <a:pt x="2108" y="939"/>
                  </a:lnTo>
                  <a:lnTo>
                    <a:pt x="2184" y="1181"/>
                  </a:lnTo>
                  <a:lnTo>
                    <a:pt x="2476" y="1231"/>
                  </a:lnTo>
                  <a:lnTo>
                    <a:pt x="2501" y="1727"/>
                  </a:lnTo>
                  <a:lnTo>
                    <a:pt x="2362" y="1790"/>
                  </a:lnTo>
                  <a:lnTo>
                    <a:pt x="0" y="2946"/>
                  </a:lnTo>
                  <a:lnTo>
                    <a:pt x="1219" y="4597"/>
                  </a:lnTo>
                  <a:lnTo>
                    <a:pt x="1562" y="6121"/>
                  </a:lnTo>
                  <a:lnTo>
                    <a:pt x="1727" y="6286"/>
                  </a:lnTo>
                  <a:lnTo>
                    <a:pt x="1854" y="6477"/>
                  </a:lnTo>
                  <a:lnTo>
                    <a:pt x="1916" y="6687"/>
                  </a:lnTo>
                  <a:lnTo>
                    <a:pt x="2120" y="6591"/>
                  </a:lnTo>
                  <a:lnTo>
                    <a:pt x="2349" y="6515"/>
                  </a:lnTo>
                  <a:lnTo>
                    <a:pt x="2578" y="6515"/>
                  </a:lnTo>
                  <a:lnTo>
                    <a:pt x="3073" y="5791"/>
                  </a:lnTo>
                  <a:lnTo>
                    <a:pt x="3606" y="5080"/>
                  </a:lnTo>
                  <a:lnTo>
                    <a:pt x="4102" y="4368"/>
                  </a:lnTo>
                  <a:lnTo>
                    <a:pt x="3835" y="3594"/>
                  </a:lnTo>
                  <a:lnTo>
                    <a:pt x="3403" y="2844"/>
                  </a:lnTo>
                  <a:lnTo>
                    <a:pt x="4025" y="207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B24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4" name="object 6054"/>
            <p:cNvSpPr/>
            <p:nvPr/>
          </p:nvSpPr>
          <p:spPr>
            <a:xfrm>
              <a:off x="12004932" y="687384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235" y="0"/>
                  </a:moveTo>
                  <a:lnTo>
                    <a:pt x="1511" y="254"/>
                  </a:lnTo>
                  <a:lnTo>
                    <a:pt x="1016" y="965"/>
                  </a:lnTo>
                  <a:lnTo>
                    <a:pt x="495" y="1689"/>
                  </a:lnTo>
                  <a:lnTo>
                    <a:pt x="0" y="2400"/>
                  </a:lnTo>
                  <a:lnTo>
                    <a:pt x="393" y="2755"/>
                  </a:lnTo>
                  <a:lnTo>
                    <a:pt x="800" y="3149"/>
                  </a:lnTo>
                  <a:lnTo>
                    <a:pt x="1193" y="3505"/>
                  </a:lnTo>
                  <a:lnTo>
                    <a:pt x="1447" y="3136"/>
                  </a:lnTo>
                  <a:lnTo>
                    <a:pt x="1701" y="2413"/>
                  </a:lnTo>
                  <a:lnTo>
                    <a:pt x="1917" y="2438"/>
                  </a:lnTo>
                  <a:lnTo>
                    <a:pt x="2616" y="2451"/>
                  </a:lnTo>
                  <a:lnTo>
                    <a:pt x="2514" y="3263"/>
                  </a:lnTo>
                  <a:lnTo>
                    <a:pt x="2806" y="3708"/>
                  </a:lnTo>
                  <a:lnTo>
                    <a:pt x="5156" y="3606"/>
                  </a:lnTo>
                  <a:lnTo>
                    <a:pt x="4305" y="2311"/>
                  </a:lnTo>
                  <a:lnTo>
                    <a:pt x="2451" y="181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2E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5" name="object 6055"/>
            <p:cNvSpPr/>
            <p:nvPr/>
          </p:nvSpPr>
          <p:spPr>
            <a:xfrm>
              <a:off x="12000357" y="687646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44" y="3454"/>
                  </a:moveTo>
                  <a:lnTo>
                    <a:pt x="0" y="3149"/>
                  </a:lnTo>
                  <a:lnTo>
                    <a:pt x="812" y="3987"/>
                  </a:lnTo>
                  <a:lnTo>
                    <a:pt x="762" y="4356"/>
                  </a:lnTo>
                  <a:lnTo>
                    <a:pt x="914" y="4051"/>
                  </a:lnTo>
                  <a:lnTo>
                    <a:pt x="1092" y="3759"/>
                  </a:lnTo>
                  <a:lnTo>
                    <a:pt x="1244" y="3454"/>
                  </a:lnTo>
                  <a:close/>
                </a:path>
                <a:path w="4445" h="4445">
                  <a:moveTo>
                    <a:pt x="4000" y="444"/>
                  </a:moveTo>
                  <a:lnTo>
                    <a:pt x="3937" y="228"/>
                  </a:lnTo>
                  <a:lnTo>
                    <a:pt x="3886" y="0"/>
                  </a:lnTo>
                  <a:lnTo>
                    <a:pt x="3746" y="177"/>
                  </a:lnTo>
                  <a:lnTo>
                    <a:pt x="3556" y="342"/>
                  </a:lnTo>
                  <a:lnTo>
                    <a:pt x="3479" y="533"/>
                  </a:lnTo>
                  <a:lnTo>
                    <a:pt x="3302" y="825"/>
                  </a:lnTo>
                  <a:lnTo>
                    <a:pt x="3086" y="1244"/>
                  </a:lnTo>
                  <a:lnTo>
                    <a:pt x="3505" y="1371"/>
                  </a:lnTo>
                  <a:lnTo>
                    <a:pt x="3898" y="1485"/>
                  </a:lnTo>
                  <a:lnTo>
                    <a:pt x="4000" y="1041"/>
                  </a:lnTo>
                  <a:lnTo>
                    <a:pt x="4000" y="444"/>
                  </a:lnTo>
                  <a:close/>
                </a:path>
              </a:pathLst>
            </a:custGeom>
            <a:solidFill>
              <a:srgbClr val="F064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6" name="object 6056"/>
            <p:cNvSpPr/>
            <p:nvPr/>
          </p:nvSpPr>
          <p:spPr>
            <a:xfrm>
              <a:off x="12004522" y="68687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31" y="2336"/>
                  </a:moveTo>
                  <a:lnTo>
                    <a:pt x="304" y="2184"/>
                  </a:lnTo>
                  <a:lnTo>
                    <a:pt x="0" y="2133"/>
                  </a:lnTo>
                  <a:lnTo>
                    <a:pt x="0" y="2387"/>
                  </a:lnTo>
                  <a:lnTo>
                    <a:pt x="38" y="2616"/>
                  </a:lnTo>
                  <a:lnTo>
                    <a:pt x="101" y="2832"/>
                  </a:lnTo>
                  <a:lnTo>
                    <a:pt x="317" y="2679"/>
                  </a:lnTo>
                  <a:lnTo>
                    <a:pt x="431" y="2336"/>
                  </a:lnTo>
                  <a:close/>
                </a:path>
                <a:path w="3175" h="3175">
                  <a:moveTo>
                    <a:pt x="2552" y="1892"/>
                  </a:moveTo>
                  <a:lnTo>
                    <a:pt x="1752" y="990"/>
                  </a:lnTo>
                  <a:lnTo>
                    <a:pt x="1473" y="0"/>
                  </a:lnTo>
                  <a:lnTo>
                    <a:pt x="1346" y="330"/>
                  </a:lnTo>
                  <a:lnTo>
                    <a:pt x="1193" y="635"/>
                  </a:lnTo>
                  <a:lnTo>
                    <a:pt x="1054" y="952"/>
                  </a:lnTo>
                  <a:lnTo>
                    <a:pt x="1854" y="2997"/>
                  </a:lnTo>
                  <a:lnTo>
                    <a:pt x="2552" y="1892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7" name="object 6057"/>
            <p:cNvSpPr/>
            <p:nvPr/>
          </p:nvSpPr>
          <p:spPr>
            <a:xfrm>
              <a:off x="12007139" y="687289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3595" y="6000"/>
                  </a:moveTo>
                  <a:lnTo>
                    <a:pt x="3153" y="6794"/>
                  </a:lnTo>
                  <a:lnTo>
                    <a:pt x="3209" y="7353"/>
                  </a:lnTo>
                  <a:lnTo>
                    <a:pt x="3301" y="7696"/>
                  </a:lnTo>
                  <a:lnTo>
                    <a:pt x="3403" y="8547"/>
                  </a:lnTo>
                  <a:lnTo>
                    <a:pt x="4394" y="8813"/>
                  </a:lnTo>
                  <a:lnTo>
                    <a:pt x="5206" y="8724"/>
                  </a:lnTo>
                  <a:lnTo>
                    <a:pt x="6032" y="8661"/>
                  </a:lnTo>
                  <a:lnTo>
                    <a:pt x="6823" y="8573"/>
                  </a:lnTo>
                  <a:lnTo>
                    <a:pt x="6654" y="8140"/>
                  </a:lnTo>
                  <a:lnTo>
                    <a:pt x="6591" y="7899"/>
                  </a:lnTo>
                  <a:lnTo>
                    <a:pt x="6337" y="7353"/>
                  </a:lnTo>
                  <a:lnTo>
                    <a:pt x="6007" y="6896"/>
                  </a:lnTo>
                  <a:lnTo>
                    <a:pt x="5359" y="6794"/>
                  </a:lnTo>
                  <a:lnTo>
                    <a:pt x="3595" y="6000"/>
                  </a:lnTo>
                  <a:close/>
                </a:path>
                <a:path w="6984" h="8890">
                  <a:moveTo>
                    <a:pt x="3146" y="952"/>
                  </a:moveTo>
                  <a:lnTo>
                    <a:pt x="12" y="952"/>
                  </a:lnTo>
                  <a:lnTo>
                    <a:pt x="241" y="2768"/>
                  </a:lnTo>
                  <a:lnTo>
                    <a:pt x="2095" y="3263"/>
                  </a:lnTo>
                  <a:lnTo>
                    <a:pt x="2946" y="4559"/>
                  </a:lnTo>
                  <a:lnTo>
                    <a:pt x="3238" y="5321"/>
                  </a:lnTo>
                  <a:lnTo>
                    <a:pt x="3586" y="5984"/>
                  </a:lnTo>
                  <a:lnTo>
                    <a:pt x="4140" y="4902"/>
                  </a:lnTo>
                  <a:lnTo>
                    <a:pt x="5003" y="3771"/>
                  </a:lnTo>
                  <a:lnTo>
                    <a:pt x="4843" y="2844"/>
                  </a:lnTo>
                  <a:lnTo>
                    <a:pt x="2806" y="2844"/>
                  </a:lnTo>
                  <a:lnTo>
                    <a:pt x="3289" y="1295"/>
                  </a:lnTo>
                  <a:lnTo>
                    <a:pt x="3146" y="952"/>
                  </a:lnTo>
                  <a:close/>
                </a:path>
                <a:path w="6984" h="8890">
                  <a:moveTo>
                    <a:pt x="4813" y="2666"/>
                  </a:moveTo>
                  <a:lnTo>
                    <a:pt x="2806" y="2844"/>
                  </a:lnTo>
                  <a:lnTo>
                    <a:pt x="4843" y="2844"/>
                  </a:lnTo>
                  <a:lnTo>
                    <a:pt x="4813" y="2666"/>
                  </a:lnTo>
                  <a:close/>
                </a:path>
                <a:path w="6984" h="8890">
                  <a:moveTo>
                    <a:pt x="444" y="0"/>
                  </a:moveTo>
                  <a:lnTo>
                    <a:pt x="0" y="965"/>
                  </a:lnTo>
                  <a:lnTo>
                    <a:pt x="3146" y="952"/>
                  </a:lnTo>
                  <a:lnTo>
                    <a:pt x="3009" y="62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B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8" name="object 6058"/>
            <p:cNvSpPr/>
            <p:nvPr/>
          </p:nvSpPr>
          <p:spPr>
            <a:xfrm>
              <a:off x="12005750" y="68718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22" y="0"/>
                  </a:moveTo>
                  <a:lnTo>
                    <a:pt x="0" y="787"/>
                  </a:lnTo>
                  <a:lnTo>
                    <a:pt x="444" y="1536"/>
                  </a:lnTo>
                  <a:lnTo>
                    <a:pt x="698" y="2298"/>
                  </a:lnTo>
                  <a:lnTo>
                    <a:pt x="1663" y="1447"/>
                  </a:lnTo>
                  <a:lnTo>
                    <a:pt x="1803" y="1130"/>
                  </a:lnTo>
                  <a:close/>
                </a:path>
              </a:pathLst>
            </a:custGeom>
            <a:solidFill>
              <a:srgbClr val="D5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59" name="object 6059"/>
            <p:cNvSpPr/>
            <p:nvPr/>
          </p:nvSpPr>
          <p:spPr>
            <a:xfrm>
              <a:off x="12039244" y="684396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5" h="7620">
                  <a:moveTo>
                    <a:pt x="5029" y="0"/>
                  </a:moveTo>
                  <a:lnTo>
                    <a:pt x="2590" y="88"/>
                  </a:lnTo>
                  <a:lnTo>
                    <a:pt x="1650" y="330"/>
                  </a:lnTo>
                  <a:lnTo>
                    <a:pt x="685" y="190"/>
                  </a:lnTo>
                  <a:lnTo>
                    <a:pt x="469" y="279"/>
                  </a:lnTo>
                  <a:lnTo>
                    <a:pt x="241" y="355"/>
                  </a:lnTo>
                  <a:lnTo>
                    <a:pt x="0" y="457"/>
                  </a:lnTo>
                  <a:lnTo>
                    <a:pt x="177" y="927"/>
                  </a:lnTo>
                  <a:lnTo>
                    <a:pt x="279" y="1142"/>
                  </a:lnTo>
                  <a:lnTo>
                    <a:pt x="927" y="1244"/>
                  </a:lnTo>
                  <a:lnTo>
                    <a:pt x="1231" y="1701"/>
                  </a:lnTo>
                  <a:lnTo>
                    <a:pt x="1447" y="2247"/>
                  </a:lnTo>
                  <a:lnTo>
                    <a:pt x="2070" y="1777"/>
                  </a:lnTo>
                  <a:lnTo>
                    <a:pt x="2438" y="888"/>
                  </a:lnTo>
                  <a:lnTo>
                    <a:pt x="3695" y="990"/>
                  </a:lnTo>
                  <a:lnTo>
                    <a:pt x="3225" y="2946"/>
                  </a:lnTo>
                  <a:lnTo>
                    <a:pt x="2755" y="4838"/>
                  </a:lnTo>
                  <a:lnTo>
                    <a:pt x="2324" y="6730"/>
                  </a:lnTo>
                  <a:lnTo>
                    <a:pt x="2400" y="6946"/>
                  </a:lnTo>
                  <a:lnTo>
                    <a:pt x="2501" y="7150"/>
                  </a:lnTo>
                  <a:lnTo>
                    <a:pt x="2679" y="7327"/>
                  </a:lnTo>
                  <a:lnTo>
                    <a:pt x="3035" y="6934"/>
                  </a:lnTo>
                  <a:lnTo>
                    <a:pt x="3721" y="6134"/>
                  </a:lnTo>
                  <a:lnTo>
                    <a:pt x="3848" y="4825"/>
                  </a:lnTo>
                  <a:lnTo>
                    <a:pt x="3949" y="3581"/>
                  </a:lnTo>
                  <a:lnTo>
                    <a:pt x="4825" y="2400"/>
                  </a:lnTo>
                  <a:lnTo>
                    <a:pt x="5702" y="1181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0" name="object 6060"/>
            <p:cNvSpPr/>
            <p:nvPr/>
          </p:nvSpPr>
          <p:spPr>
            <a:xfrm>
              <a:off x="12035717" y="6844423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530" y="0"/>
                  </a:moveTo>
                  <a:lnTo>
                    <a:pt x="2489" y="1015"/>
                  </a:lnTo>
                  <a:lnTo>
                    <a:pt x="1295" y="1892"/>
                  </a:lnTo>
                  <a:lnTo>
                    <a:pt x="787" y="3314"/>
                  </a:lnTo>
                  <a:lnTo>
                    <a:pt x="850" y="4102"/>
                  </a:lnTo>
                  <a:lnTo>
                    <a:pt x="533" y="4737"/>
                  </a:lnTo>
                  <a:lnTo>
                    <a:pt x="0" y="5283"/>
                  </a:lnTo>
                  <a:lnTo>
                    <a:pt x="812" y="5854"/>
                  </a:lnTo>
                  <a:lnTo>
                    <a:pt x="1549" y="5410"/>
                  </a:lnTo>
                  <a:lnTo>
                    <a:pt x="2324" y="5181"/>
                  </a:lnTo>
                  <a:lnTo>
                    <a:pt x="2463" y="4508"/>
                  </a:lnTo>
                  <a:lnTo>
                    <a:pt x="2895" y="4165"/>
                  </a:lnTo>
                  <a:lnTo>
                    <a:pt x="3492" y="3987"/>
                  </a:lnTo>
                  <a:lnTo>
                    <a:pt x="3924" y="3047"/>
                  </a:lnTo>
                  <a:lnTo>
                    <a:pt x="4038" y="2705"/>
                  </a:lnTo>
                  <a:lnTo>
                    <a:pt x="4165" y="2400"/>
                  </a:lnTo>
                  <a:lnTo>
                    <a:pt x="4279" y="2057"/>
                  </a:lnTo>
                  <a:lnTo>
                    <a:pt x="3937" y="1142"/>
                  </a:lnTo>
                  <a:lnTo>
                    <a:pt x="3797" y="685"/>
                  </a:lnTo>
                  <a:lnTo>
                    <a:pt x="3695" y="45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F38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1" name="object 6061"/>
            <p:cNvSpPr/>
            <p:nvPr/>
          </p:nvSpPr>
          <p:spPr>
            <a:xfrm>
              <a:off x="12033394" y="684592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663" y="0"/>
                  </a:moveTo>
                  <a:lnTo>
                    <a:pt x="0" y="1562"/>
                  </a:lnTo>
                  <a:lnTo>
                    <a:pt x="698" y="3594"/>
                  </a:lnTo>
                  <a:lnTo>
                    <a:pt x="1384" y="3340"/>
                  </a:lnTo>
                  <a:lnTo>
                    <a:pt x="3136" y="184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5C7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2" name="object 6062"/>
            <p:cNvSpPr/>
            <p:nvPr/>
          </p:nvSpPr>
          <p:spPr>
            <a:xfrm>
              <a:off x="12031487" y="684840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65"/>
                  </a:lnTo>
                  <a:lnTo>
                    <a:pt x="482" y="342"/>
                  </a:lnTo>
                  <a:lnTo>
                    <a:pt x="0" y="520"/>
                  </a:lnTo>
                  <a:lnTo>
                    <a:pt x="114" y="749"/>
                  </a:lnTo>
                  <a:lnTo>
                    <a:pt x="190" y="965"/>
                  </a:lnTo>
                  <a:lnTo>
                    <a:pt x="279" y="1206"/>
                  </a:lnTo>
                  <a:lnTo>
                    <a:pt x="736" y="1041"/>
                  </a:lnTo>
                  <a:lnTo>
                    <a:pt x="1193" y="850"/>
                  </a:lnTo>
                  <a:lnTo>
                    <a:pt x="1638" y="698"/>
                  </a:lnTo>
                  <a:lnTo>
                    <a:pt x="1574" y="45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F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3" name="object 6063"/>
            <p:cNvSpPr/>
            <p:nvPr/>
          </p:nvSpPr>
          <p:spPr>
            <a:xfrm>
              <a:off x="12014645" y="6937137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5">
                  <a:moveTo>
                    <a:pt x="3848" y="0"/>
                  </a:moveTo>
                  <a:lnTo>
                    <a:pt x="3111" y="876"/>
                  </a:lnTo>
                  <a:lnTo>
                    <a:pt x="2324" y="1574"/>
                  </a:lnTo>
                  <a:lnTo>
                    <a:pt x="507" y="1333"/>
                  </a:lnTo>
                  <a:lnTo>
                    <a:pt x="152" y="1689"/>
                  </a:lnTo>
                  <a:lnTo>
                    <a:pt x="0" y="2235"/>
                  </a:lnTo>
                  <a:lnTo>
                    <a:pt x="1079" y="2336"/>
                  </a:lnTo>
                  <a:lnTo>
                    <a:pt x="2031" y="2768"/>
                  </a:lnTo>
                  <a:lnTo>
                    <a:pt x="2832" y="3530"/>
                  </a:lnTo>
                  <a:lnTo>
                    <a:pt x="3708" y="3822"/>
                  </a:lnTo>
                  <a:lnTo>
                    <a:pt x="4368" y="3047"/>
                  </a:lnTo>
                  <a:lnTo>
                    <a:pt x="5321" y="3035"/>
                  </a:lnTo>
                  <a:lnTo>
                    <a:pt x="5270" y="5499"/>
                  </a:lnTo>
                  <a:lnTo>
                    <a:pt x="6210" y="7327"/>
                  </a:lnTo>
                  <a:lnTo>
                    <a:pt x="9778" y="9118"/>
                  </a:lnTo>
                  <a:lnTo>
                    <a:pt x="10845" y="10198"/>
                  </a:lnTo>
                  <a:lnTo>
                    <a:pt x="11976" y="11087"/>
                  </a:lnTo>
                  <a:lnTo>
                    <a:pt x="12306" y="11201"/>
                  </a:lnTo>
                  <a:lnTo>
                    <a:pt x="12611" y="11366"/>
                  </a:lnTo>
                  <a:lnTo>
                    <a:pt x="12928" y="11493"/>
                  </a:lnTo>
                  <a:lnTo>
                    <a:pt x="12420" y="10121"/>
                  </a:lnTo>
                  <a:lnTo>
                    <a:pt x="11112" y="9550"/>
                  </a:lnTo>
                  <a:lnTo>
                    <a:pt x="10718" y="8331"/>
                  </a:lnTo>
                  <a:lnTo>
                    <a:pt x="9397" y="5829"/>
                  </a:lnTo>
                  <a:lnTo>
                    <a:pt x="8356" y="4648"/>
                  </a:lnTo>
                  <a:lnTo>
                    <a:pt x="7454" y="3378"/>
                  </a:lnTo>
                  <a:lnTo>
                    <a:pt x="6070" y="2438"/>
                  </a:lnTo>
                  <a:lnTo>
                    <a:pt x="5359" y="78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179A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4" name="object 6064"/>
            <p:cNvSpPr/>
            <p:nvPr/>
          </p:nvSpPr>
          <p:spPr>
            <a:xfrm>
              <a:off x="12014102" y="693026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151" y="6193"/>
                  </a:moveTo>
                  <a:close/>
                </a:path>
                <a:path w="6350" h="6350">
                  <a:moveTo>
                    <a:pt x="4627" y="3822"/>
                  </a:moveTo>
                  <a:lnTo>
                    <a:pt x="2400" y="3822"/>
                  </a:lnTo>
                  <a:lnTo>
                    <a:pt x="3302" y="4241"/>
                  </a:lnTo>
                  <a:lnTo>
                    <a:pt x="3797" y="5422"/>
                  </a:lnTo>
                  <a:lnTo>
                    <a:pt x="4151" y="6193"/>
                  </a:lnTo>
                  <a:lnTo>
                    <a:pt x="6172" y="5422"/>
                  </a:lnTo>
                  <a:lnTo>
                    <a:pt x="6108" y="5181"/>
                  </a:lnTo>
                  <a:lnTo>
                    <a:pt x="6019" y="4952"/>
                  </a:lnTo>
                  <a:lnTo>
                    <a:pt x="5956" y="4698"/>
                  </a:lnTo>
                  <a:lnTo>
                    <a:pt x="4749" y="4406"/>
                  </a:lnTo>
                  <a:lnTo>
                    <a:pt x="4627" y="3822"/>
                  </a:lnTo>
                  <a:close/>
                </a:path>
                <a:path w="6350" h="6350">
                  <a:moveTo>
                    <a:pt x="1841" y="0"/>
                  </a:moveTo>
                  <a:lnTo>
                    <a:pt x="1054" y="253"/>
                  </a:lnTo>
                  <a:lnTo>
                    <a:pt x="508" y="482"/>
                  </a:lnTo>
                  <a:lnTo>
                    <a:pt x="101" y="876"/>
                  </a:lnTo>
                  <a:lnTo>
                    <a:pt x="0" y="1473"/>
                  </a:lnTo>
                  <a:lnTo>
                    <a:pt x="1155" y="4089"/>
                  </a:lnTo>
                  <a:lnTo>
                    <a:pt x="2400" y="3822"/>
                  </a:lnTo>
                  <a:lnTo>
                    <a:pt x="4627" y="3822"/>
                  </a:lnTo>
                  <a:lnTo>
                    <a:pt x="4470" y="3073"/>
                  </a:lnTo>
                  <a:lnTo>
                    <a:pt x="3543" y="2489"/>
                  </a:lnTo>
                  <a:lnTo>
                    <a:pt x="2247" y="2146"/>
                  </a:lnTo>
                  <a:lnTo>
                    <a:pt x="2225" y="87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5" name="object 6065"/>
            <p:cNvSpPr/>
            <p:nvPr/>
          </p:nvSpPr>
          <p:spPr>
            <a:xfrm>
              <a:off x="12017642" y="69356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584" y="787"/>
                  </a:moveTo>
                  <a:lnTo>
                    <a:pt x="495" y="533"/>
                  </a:lnTo>
                  <a:lnTo>
                    <a:pt x="368" y="266"/>
                  </a:lnTo>
                  <a:lnTo>
                    <a:pt x="254" y="0"/>
                  </a:lnTo>
                  <a:lnTo>
                    <a:pt x="0" y="431"/>
                  </a:lnTo>
                  <a:lnTo>
                    <a:pt x="38" y="711"/>
                  </a:lnTo>
                  <a:lnTo>
                    <a:pt x="584" y="787"/>
                  </a:lnTo>
                  <a:close/>
                </a:path>
                <a:path w="5079" h="5079">
                  <a:moveTo>
                    <a:pt x="4648" y="3175"/>
                  </a:moveTo>
                  <a:lnTo>
                    <a:pt x="4254" y="1930"/>
                  </a:lnTo>
                  <a:lnTo>
                    <a:pt x="3746" y="787"/>
                  </a:lnTo>
                  <a:lnTo>
                    <a:pt x="2628" y="0"/>
                  </a:lnTo>
                  <a:lnTo>
                    <a:pt x="1943" y="279"/>
                  </a:lnTo>
                  <a:lnTo>
                    <a:pt x="609" y="787"/>
                  </a:lnTo>
                  <a:lnTo>
                    <a:pt x="838" y="1473"/>
                  </a:lnTo>
                  <a:lnTo>
                    <a:pt x="2349" y="2247"/>
                  </a:lnTo>
                  <a:lnTo>
                    <a:pt x="3073" y="3898"/>
                  </a:lnTo>
                  <a:lnTo>
                    <a:pt x="4470" y="4838"/>
                  </a:lnTo>
                  <a:lnTo>
                    <a:pt x="4292" y="4254"/>
                  </a:lnTo>
                  <a:lnTo>
                    <a:pt x="4203" y="3683"/>
                  </a:lnTo>
                  <a:lnTo>
                    <a:pt x="4648" y="3175"/>
                  </a:lnTo>
                  <a:close/>
                </a:path>
              </a:pathLst>
            </a:custGeom>
            <a:solidFill>
              <a:srgbClr val="F16C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6" name="object 6066"/>
            <p:cNvSpPr/>
            <p:nvPr/>
          </p:nvSpPr>
          <p:spPr>
            <a:xfrm>
              <a:off x="12014643" y="693937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355" y="914"/>
                  </a:lnTo>
                  <a:lnTo>
                    <a:pt x="1117" y="2997"/>
                  </a:lnTo>
                  <a:lnTo>
                    <a:pt x="1206" y="3213"/>
                  </a:lnTo>
                  <a:lnTo>
                    <a:pt x="1282" y="3441"/>
                  </a:lnTo>
                  <a:lnTo>
                    <a:pt x="1790" y="3886"/>
                  </a:lnTo>
                  <a:lnTo>
                    <a:pt x="2362" y="3810"/>
                  </a:lnTo>
                  <a:lnTo>
                    <a:pt x="2946" y="3606"/>
                  </a:lnTo>
                  <a:lnTo>
                    <a:pt x="2603" y="2844"/>
                  </a:lnTo>
                  <a:lnTo>
                    <a:pt x="2806" y="2057"/>
                  </a:lnTo>
                  <a:lnTo>
                    <a:pt x="2844" y="1295"/>
                  </a:lnTo>
                  <a:lnTo>
                    <a:pt x="2044" y="533"/>
                  </a:lnTo>
                  <a:lnTo>
                    <a:pt x="109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0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7" name="object 6067"/>
            <p:cNvSpPr/>
            <p:nvPr/>
          </p:nvSpPr>
          <p:spPr>
            <a:xfrm>
              <a:off x="12007048" y="6914653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2108" y="0"/>
                  </a:moveTo>
                  <a:lnTo>
                    <a:pt x="1054" y="1092"/>
                  </a:lnTo>
                  <a:lnTo>
                    <a:pt x="1676" y="2870"/>
                  </a:lnTo>
                  <a:lnTo>
                    <a:pt x="533" y="3924"/>
                  </a:lnTo>
                  <a:lnTo>
                    <a:pt x="25" y="4762"/>
                  </a:lnTo>
                  <a:lnTo>
                    <a:pt x="355" y="5448"/>
                  </a:lnTo>
                  <a:lnTo>
                    <a:pt x="2908" y="4470"/>
                  </a:lnTo>
                  <a:lnTo>
                    <a:pt x="1384" y="6654"/>
                  </a:lnTo>
                  <a:lnTo>
                    <a:pt x="1028" y="7124"/>
                  </a:lnTo>
                  <a:lnTo>
                    <a:pt x="1676" y="7607"/>
                  </a:lnTo>
                  <a:lnTo>
                    <a:pt x="4025" y="6997"/>
                  </a:lnTo>
                  <a:lnTo>
                    <a:pt x="4051" y="7492"/>
                  </a:lnTo>
                  <a:lnTo>
                    <a:pt x="3683" y="11074"/>
                  </a:lnTo>
                  <a:lnTo>
                    <a:pt x="3581" y="12865"/>
                  </a:lnTo>
                  <a:lnTo>
                    <a:pt x="2984" y="14592"/>
                  </a:lnTo>
                  <a:lnTo>
                    <a:pt x="3746" y="14465"/>
                  </a:lnTo>
                  <a:lnTo>
                    <a:pt x="4546" y="13855"/>
                  </a:lnTo>
                  <a:lnTo>
                    <a:pt x="5308" y="14643"/>
                  </a:lnTo>
                  <a:lnTo>
                    <a:pt x="6400" y="14706"/>
                  </a:lnTo>
                  <a:lnTo>
                    <a:pt x="7353" y="15062"/>
                  </a:lnTo>
                  <a:lnTo>
                    <a:pt x="8102" y="15874"/>
                  </a:lnTo>
                  <a:lnTo>
                    <a:pt x="8890" y="15608"/>
                  </a:lnTo>
                  <a:lnTo>
                    <a:pt x="7556" y="12814"/>
                  </a:lnTo>
                  <a:lnTo>
                    <a:pt x="6781" y="9766"/>
                  </a:lnTo>
                  <a:lnTo>
                    <a:pt x="4635" y="6502"/>
                  </a:lnTo>
                  <a:lnTo>
                    <a:pt x="4546" y="5854"/>
                  </a:lnTo>
                  <a:lnTo>
                    <a:pt x="4889" y="4673"/>
                  </a:lnTo>
                  <a:lnTo>
                    <a:pt x="5156" y="4076"/>
                  </a:lnTo>
                  <a:lnTo>
                    <a:pt x="2197" y="4521"/>
                  </a:lnTo>
                  <a:lnTo>
                    <a:pt x="2489" y="3352"/>
                  </a:lnTo>
                  <a:lnTo>
                    <a:pt x="2933" y="21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06A9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8" name="object 6068"/>
            <p:cNvSpPr/>
            <p:nvPr/>
          </p:nvSpPr>
          <p:spPr>
            <a:xfrm>
              <a:off x="12003160" y="69134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00" y="0"/>
                  </a:moveTo>
                  <a:lnTo>
                    <a:pt x="4902" y="266"/>
                  </a:lnTo>
                  <a:lnTo>
                    <a:pt x="4711" y="850"/>
                  </a:lnTo>
                  <a:lnTo>
                    <a:pt x="4254" y="1117"/>
                  </a:lnTo>
                  <a:lnTo>
                    <a:pt x="3733" y="1308"/>
                  </a:lnTo>
                  <a:lnTo>
                    <a:pt x="0" y="5981"/>
                  </a:lnTo>
                  <a:lnTo>
                    <a:pt x="101" y="6159"/>
                  </a:lnTo>
                  <a:lnTo>
                    <a:pt x="330" y="6502"/>
                  </a:lnTo>
                  <a:lnTo>
                    <a:pt x="736" y="6426"/>
                  </a:lnTo>
                  <a:lnTo>
                    <a:pt x="952" y="6413"/>
                  </a:lnTo>
                  <a:lnTo>
                    <a:pt x="1955" y="6477"/>
                  </a:lnTo>
                  <a:lnTo>
                    <a:pt x="2946" y="6413"/>
                  </a:lnTo>
                  <a:lnTo>
                    <a:pt x="3898" y="5930"/>
                  </a:lnTo>
                  <a:lnTo>
                    <a:pt x="4406" y="5080"/>
                  </a:lnTo>
                  <a:lnTo>
                    <a:pt x="5562" y="4051"/>
                  </a:lnTo>
                  <a:lnTo>
                    <a:pt x="4940" y="2260"/>
                  </a:lnTo>
                  <a:lnTo>
                    <a:pt x="5994" y="1168"/>
                  </a:lnTo>
                  <a:lnTo>
                    <a:pt x="5829" y="533"/>
                  </a:lnTo>
                  <a:lnTo>
                    <a:pt x="5499" y="76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F0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69" name="object 6069"/>
            <p:cNvSpPr/>
            <p:nvPr/>
          </p:nvSpPr>
          <p:spPr>
            <a:xfrm>
              <a:off x="12002724" y="69198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96" y="0"/>
                  </a:moveTo>
                  <a:lnTo>
                    <a:pt x="253" y="342"/>
                  </a:lnTo>
                  <a:lnTo>
                    <a:pt x="0" y="457"/>
                  </a:lnTo>
                  <a:lnTo>
                    <a:pt x="660" y="952"/>
                  </a:lnTo>
                  <a:lnTo>
                    <a:pt x="1130" y="83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D566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0" name="object 6070"/>
            <p:cNvSpPr/>
            <p:nvPr/>
          </p:nvSpPr>
          <p:spPr>
            <a:xfrm>
              <a:off x="12011780" y="69292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939" y="990"/>
                  </a:lnTo>
                  <a:lnTo>
                    <a:pt x="736" y="1803"/>
                  </a:lnTo>
                  <a:lnTo>
                    <a:pt x="0" y="2539"/>
                  </a:lnTo>
                  <a:lnTo>
                    <a:pt x="800" y="3149"/>
                  </a:lnTo>
                  <a:lnTo>
                    <a:pt x="1549" y="2705"/>
                  </a:lnTo>
                  <a:lnTo>
                    <a:pt x="2324" y="2438"/>
                  </a:lnTo>
                  <a:lnTo>
                    <a:pt x="2425" y="1816"/>
                  </a:lnTo>
                  <a:lnTo>
                    <a:pt x="2832" y="1447"/>
                  </a:lnTo>
                  <a:lnTo>
                    <a:pt x="3378" y="1231"/>
                  </a:lnTo>
                  <a:lnTo>
                    <a:pt x="2628" y="406"/>
                  </a:lnTo>
                  <a:lnTo>
                    <a:pt x="1651" y="6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6AF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1" name="object 6071"/>
            <p:cNvSpPr/>
            <p:nvPr/>
          </p:nvSpPr>
          <p:spPr>
            <a:xfrm>
              <a:off x="12003695" y="690826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1422" y="0"/>
                  </a:moveTo>
                  <a:lnTo>
                    <a:pt x="888" y="406"/>
                  </a:lnTo>
                  <a:lnTo>
                    <a:pt x="0" y="1536"/>
                  </a:lnTo>
                  <a:lnTo>
                    <a:pt x="63" y="2222"/>
                  </a:lnTo>
                  <a:lnTo>
                    <a:pt x="292" y="2946"/>
                  </a:lnTo>
                  <a:lnTo>
                    <a:pt x="546" y="3657"/>
                  </a:lnTo>
                  <a:lnTo>
                    <a:pt x="787" y="4394"/>
                  </a:lnTo>
                  <a:lnTo>
                    <a:pt x="1054" y="5105"/>
                  </a:lnTo>
                  <a:lnTo>
                    <a:pt x="1854" y="5587"/>
                  </a:lnTo>
                  <a:lnTo>
                    <a:pt x="3340" y="4952"/>
                  </a:lnTo>
                  <a:lnTo>
                    <a:pt x="4089" y="4648"/>
                  </a:lnTo>
                  <a:lnTo>
                    <a:pt x="4546" y="4546"/>
                  </a:lnTo>
                  <a:lnTo>
                    <a:pt x="5143" y="4317"/>
                  </a:lnTo>
                  <a:lnTo>
                    <a:pt x="5905" y="4571"/>
                  </a:lnTo>
                  <a:lnTo>
                    <a:pt x="5613" y="3340"/>
                  </a:lnTo>
                  <a:lnTo>
                    <a:pt x="4952" y="3594"/>
                  </a:lnTo>
                  <a:lnTo>
                    <a:pt x="4495" y="3695"/>
                  </a:lnTo>
                  <a:lnTo>
                    <a:pt x="3340" y="4292"/>
                  </a:lnTo>
                  <a:lnTo>
                    <a:pt x="2844" y="2755"/>
                  </a:lnTo>
                  <a:lnTo>
                    <a:pt x="939" y="2870"/>
                  </a:lnTo>
                  <a:lnTo>
                    <a:pt x="1269" y="2006"/>
                  </a:lnTo>
                  <a:lnTo>
                    <a:pt x="1752" y="1587"/>
                  </a:lnTo>
                  <a:lnTo>
                    <a:pt x="2120" y="1244"/>
                  </a:lnTo>
                  <a:lnTo>
                    <a:pt x="2489" y="78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F060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2" name="object 6072"/>
            <p:cNvSpPr/>
            <p:nvPr/>
          </p:nvSpPr>
          <p:spPr>
            <a:xfrm>
              <a:off x="12005549" y="691290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235" y="0"/>
                  </a:moveTo>
                  <a:lnTo>
                    <a:pt x="0" y="952"/>
                  </a:lnTo>
                  <a:lnTo>
                    <a:pt x="368" y="1066"/>
                  </a:lnTo>
                  <a:lnTo>
                    <a:pt x="1117" y="1308"/>
                  </a:lnTo>
                  <a:lnTo>
                    <a:pt x="1600" y="1155"/>
                  </a:lnTo>
                  <a:lnTo>
                    <a:pt x="2501" y="850"/>
                  </a:lnTo>
                  <a:lnTo>
                    <a:pt x="2413" y="584"/>
                  </a:lnTo>
                  <a:lnTo>
                    <a:pt x="2362" y="36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3" name="object 6073"/>
            <p:cNvSpPr/>
            <p:nvPr/>
          </p:nvSpPr>
          <p:spPr>
            <a:xfrm>
              <a:off x="12006679" y="69137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14" y="139"/>
                  </a:lnTo>
                  <a:lnTo>
                    <a:pt x="457" y="292"/>
                  </a:lnTo>
                  <a:lnTo>
                    <a:pt x="0" y="457"/>
                  </a:lnTo>
                  <a:lnTo>
                    <a:pt x="88" y="647"/>
                  </a:lnTo>
                  <a:lnTo>
                    <a:pt x="152" y="812"/>
                  </a:lnTo>
                  <a:lnTo>
                    <a:pt x="215" y="1015"/>
                  </a:lnTo>
                  <a:lnTo>
                    <a:pt x="749" y="825"/>
                  </a:lnTo>
                  <a:lnTo>
                    <a:pt x="1193" y="57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1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4" name="object 6074"/>
            <p:cNvSpPr/>
            <p:nvPr/>
          </p:nvSpPr>
          <p:spPr>
            <a:xfrm>
              <a:off x="12047696" y="682576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149" y="0"/>
                  </a:moveTo>
                  <a:lnTo>
                    <a:pt x="0" y="3708"/>
                  </a:lnTo>
                  <a:lnTo>
                    <a:pt x="1092" y="4254"/>
                  </a:lnTo>
                  <a:lnTo>
                    <a:pt x="1320" y="6197"/>
                  </a:lnTo>
                  <a:lnTo>
                    <a:pt x="3136" y="5664"/>
                  </a:lnTo>
                  <a:lnTo>
                    <a:pt x="2616" y="4508"/>
                  </a:lnTo>
                  <a:lnTo>
                    <a:pt x="2413" y="3365"/>
                  </a:lnTo>
                  <a:lnTo>
                    <a:pt x="3454" y="2362"/>
                  </a:lnTo>
                  <a:lnTo>
                    <a:pt x="3594" y="2044"/>
                  </a:lnTo>
                  <a:lnTo>
                    <a:pt x="3898" y="140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5" name="object 6075"/>
            <p:cNvSpPr/>
            <p:nvPr/>
          </p:nvSpPr>
          <p:spPr>
            <a:xfrm>
              <a:off x="12051785" y="682677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57" y="3556"/>
                  </a:moveTo>
                  <a:lnTo>
                    <a:pt x="1155" y="4013"/>
                  </a:lnTo>
                  <a:lnTo>
                    <a:pt x="1270" y="4254"/>
                  </a:lnTo>
                  <a:lnTo>
                    <a:pt x="1397" y="4419"/>
                  </a:lnTo>
                  <a:lnTo>
                    <a:pt x="1841" y="4305"/>
                  </a:lnTo>
                  <a:lnTo>
                    <a:pt x="2717" y="4013"/>
                  </a:lnTo>
                  <a:lnTo>
                    <a:pt x="2954" y="3683"/>
                  </a:lnTo>
                  <a:lnTo>
                    <a:pt x="2209" y="3683"/>
                  </a:lnTo>
                  <a:lnTo>
                    <a:pt x="1257" y="3556"/>
                  </a:lnTo>
                  <a:close/>
                </a:path>
                <a:path w="4445" h="4445">
                  <a:moveTo>
                    <a:pt x="3352" y="0"/>
                  </a:moveTo>
                  <a:lnTo>
                    <a:pt x="2768" y="177"/>
                  </a:lnTo>
                  <a:lnTo>
                    <a:pt x="1638" y="584"/>
                  </a:lnTo>
                  <a:lnTo>
                    <a:pt x="1397" y="1168"/>
                  </a:lnTo>
                  <a:lnTo>
                    <a:pt x="965" y="1524"/>
                  </a:lnTo>
                  <a:lnTo>
                    <a:pt x="419" y="1816"/>
                  </a:lnTo>
                  <a:lnTo>
                    <a:pt x="292" y="2159"/>
                  </a:lnTo>
                  <a:lnTo>
                    <a:pt x="0" y="2819"/>
                  </a:lnTo>
                  <a:lnTo>
                    <a:pt x="254" y="3302"/>
                  </a:lnTo>
                  <a:lnTo>
                    <a:pt x="406" y="3822"/>
                  </a:lnTo>
                  <a:lnTo>
                    <a:pt x="1092" y="3822"/>
                  </a:lnTo>
                  <a:lnTo>
                    <a:pt x="1214" y="3302"/>
                  </a:lnTo>
                  <a:lnTo>
                    <a:pt x="1422" y="2921"/>
                  </a:lnTo>
                  <a:lnTo>
                    <a:pt x="3499" y="2921"/>
                  </a:lnTo>
                  <a:lnTo>
                    <a:pt x="4254" y="1866"/>
                  </a:lnTo>
                  <a:lnTo>
                    <a:pt x="3352" y="0"/>
                  </a:lnTo>
                  <a:close/>
                </a:path>
                <a:path w="4445" h="4445">
                  <a:moveTo>
                    <a:pt x="3499" y="2921"/>
                  </a:moveTo>
                  <a:lnTo>
                    <a:pt x="1422" y="2921"/>
                  </a:lnTo>
                  <a:lnTo>
                    <a:pt x="2209" y="3683"/>
                  </a:lnTo>
                  <a:lnTo>
                    <a:pt x="2954" y="3683"/>
                  </a:lnTo>
                  <a:lnTo>
                    <a:pt x="3499" y="2921"/>
                  </a:lnTo>
                  <a:close/>
                </a:path>
              </a:pathLst>
            </a:custGeom>
            <a:solidFill>
              <a:srgbClr val="F38AB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6" name="object 6076"/>
            <p:cNvSpPr/>
            <p:nvPr/>
          </p:nvSpPr>
          <p:spPr>
            <a:xfrm>
              <a:off x="12050095" y="682813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54" y="0"/>
                  </a:moveTo>
                  <a:lnTo>
                    <a:pt x="0" y="1016"/>
                  </a:lnTo>
                  <a:lnTo>
                    <a:pt x="228" y="2146"/>
                  </a:lnTo>
                  <a:lnTo>
                    <a:pt x="723" y="3302"/>
                  </a:lnTo>
                  <a:lnTo>
                    <a:pt x="393" y="4648"/>
                  </a:lnTo>
                  <a:lnTo>
                    <a:pt x="927" y="6057"/>
                  </a:lnTo>
                  <a:lnTo>
                    <a:pt x="3454" y="5956"/>
                  </a:lnTo>
                  <a:lnTo>
                    <a:pt x="2997" y="4394"/>
                  </a:lnTo>
                  <a:lnTo>
                    <a:pt x="2908" y="3378"/>
                  </a:lnTo>
                  <a:lnTo>
                    <a:pt x="3035" y="3175"/>
                  </a:lnTo>
                  <a:lnTo>
                    <a:pt x="2971" y="2895"/>
                  </a:lnTo>
                  <a:lnTo>
                    <a:pt x="2857" y="2692"/>
                  </a:lnTo>
                  <a:lnTo>
                    <a:pt x="2781" y="2476"/>
                  </a:lnTo>
                  <a:lnTo>
                    <a:pt x="2095" y="2476"/>
                  </a:lnTo>
                  <a:lnTo>
                    <a:pt x="1943" y="1943"/>
                  </a:lnTo>
                  <a:lnTo>
                    <a:pt x="1689" y="1460"/>
                  </a:lnTo>
                  <a:lnTo>
                    <a:pt x="1549" y="1206"/>
                  </a:lnTo>
                  <a:lnTo>
                    <a:pt x="1435" y="95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F3D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7" name="object 6077"/>
            <p:cNvSpPr/>
            <p:nvPr/>
          </p:nvSpPr>
          <p:spPr>
            <a:xfrm>
              <a:off x="12055024" y="683509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230" y="2346"/>
                  </a:moveTo>
                  <a:lnTo>
                    <a:pt x="774" y="2540"/>
                  </a:lnTo>
                  <a:lnTo>
                    <a:pt x="0" y="3352"/>
                  </a:lnTo>
                  <a:lnTo>
                    <a:pt x="114" y="3594"/>
                  </a:lnTo>
                  <a:lnTo>
                    <a:pt x="279" y="4038"/>
                  </a:lnTo>
                  <a:lnTo>
                    <a:pt x="1143" y="4965"/>
                  </a:lnTo>
                  <a:lnTo>
                    <a:pt x="1892" y="4762"/>
                  </a:lnTo>
                  <a:lnTo>
                    <a:pt x="3491" y="2946"/>
                  </a:lnTo>
                  <a:lnTo>
                    <a:pt x="1651" y="2946"/>
                  </a:lnTo>
                  <a:lnTo>
                    <a:pt x="1489" y="2781"/>
                  </a:lnTo>
                  <a:lnTo>
                    <a:pt x="1342" y="2565"/>
                  </a:lnTo>
                  <a:lnTo>
                    <a:pt x="1230" y="2346"/>
                  </a:lnTo>
                  <a:close/>
                </a:path>
                <a:path w="3809" h="5079">
                  <a:moveTo>
                    <a:pt x="2679" y="0"/>
                  </a:moveTo>
                  <a:lnTo>
                    <a:pt x="2095" y="660"/>
                  </a:lnTo>
                  <a:lnTo>
                    <a:pt x="1333" y="1193"/>
                  </a:lnTo>
                  <a:lnTo>
                    <a:pt x="1448" y="2146"/>
                  </a:lnTo>
                  <a:lnTo>
                    <a:pt x="1621" y="2346"/>
                  </a:lnTo>
                  <a:lnTo>
                    <a:pt x="1939" y="2540"/>
                  </a:lnTo>
                  <a:lnTo>
                    <a:pt x="1879" y="2832"/>
                  </a:lnTo>
                  <a:lnTo>
                    <a:pt x="1651" y="2946"/>
                  </a:lnTo>
                  <a:lnTo>
                    <a:pt x="3491" y="2946"/>
                  </a:lnTo>
                  <a:lnTo>
                    <a:pt x="3590" y="660"/>
                  </a:lnTo>
                  <a:lnTo>
                    <a:pt x="3619" y="431"/>
                  </a:lnTo>
                  <a:lnTo>
                    <a:pt x="2679" y="0"/>
                  </a:lnTo>
                  <a:close/>
                </a:path>
                <a:path w="3809" h="5079">
                  <a:moveTo>
                    <a:pt x="1130" y="2146"/>
                  </a:moveTo>
                  <a:lnTo>
                    <a:pt x="1230" y="2346"/>
                  </a:lnTo>
                  <a:lnTo>
                    <a:pt x="1426" y="2247"/>
                  </a:lnTo>
                  <a:lnTo>
                    <a:pt x="1130" y="2146"/>
                  </a:lnTo>
                  <a:close/>
                </a:path>
                <a:path w="3809" h="5079">
                  <a:moveTo>
                    <a:pt x="1504" y="2274"/>
                  </a:moveTo>
                  <a:close/>
                </a:path>
              </a:pathLst>
            </a:custGeom>
            <a:solidFill>
              <a:srgbClr val="EF37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8" name="object 6078"/>
            <p:cNvSpPr/>
            <p:nvPr/>
          </p:nvSpPr>
          <p:spPr>
            <a:xfrm>
              <a:off x="12051736" y="683811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50" y="0"/>
                  </a:moveTo>
                  <a:lnTo>
                    <a:pt x="825" y="1142"/>
                  </a:lnTo>
                  <a:lnTo>
                    <a:pt x="0" y="2679"/>
                  </a:lnTo>
                  <a:lnTo>
                    <a:pt x="901" y="3759"/>
                  </a:lnTo>
                  <a:lnTo>
                    <a:pt x="1841" y="3581"/>
                  </a:lnTo>
                  <a:lnTo>
                    <a:pt x="1854" y="2628"/>
                  </a:lnTo>
                  <a:lnTo>
                    <a:pt x="2451" y="2235"/>
                  </a:lnTo>
                  <a:lnTo>
                    <a:pt x="2832" y="1828"/>
                  </a:lnTo>
                  <a:lnTo>
                    <a:pt x="3187" y="1409"/>
                  </a:lnTo>
                  <a:lnTo>
                    <a:pt x="3581" y="1028"/>
                  </a:lnTo>
                  <a:lnTo>
                    <a:pt x="3289" y="342"/>
                  </a:lnTo>
                  <a:lnTo>
                    <a:pt x="2730" y="546"/>
                  </a:lnTo>
                  <a:lnTo>
                    <a:pt x="2184" y="609"/>
                  </a:lnTo>
                  <a:lnTo>
                    <a:pt x="1676" y="177"/>
                  </a:lnTo>
                  <a:lnTo>
                    <a:pt x="1130" y="126"/>
                  </a:lnTo>
                  <a:lnTo>
                    <a:pt x="596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79" name="object 6079"/>
            <p:cNvSpPr/>
            <p:nvPr/>
          </p:nvSpPr>
          <p:spPr>
            <a:xfrm>
              <a:off x="12052307" y="68355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41" y="0"/>
                  </a:moveTo>
                  <a:lnTo>
                    <a:pt x="888" y="114"/>
                  </a:lnTo>
                  <a:lnTo>
                    <a:pt x="0" y="889"/>
                  </a:lnTo>
                  <a:lnTo>
                    <a:pt x="838" y="1651"/>
                  </a:lnTo>
                  <a:lnTo>
                    <a:pt x="965" y="2400"/>
                  </a:lnTo>
                  <a:lnTo>
                    <a:pt x="1003" y="2540"/>
                  </a:lnTo>
                  <a:lnTo>
                    <a:pt x="1104" y="2755"/>
                  </a:lnTo>
                  <a:lnTo>
                    <a:pt x="1511" y="2019"/>
                  </a:lnTo>
                  <a:lnTo>
                    <a:pt x="2946" y="1600"/>
                  </a:lnTo>
                  <a:lnTo>
                    <a:pt x="1816" y="406"/>
                  </a:lnTo>
                  <a:lnTo>
                    <a:pt x="1612" y="203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38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0" name="object 6080"/>
            <p:cNvSpPr/>
            <p:nvPr/>
          </p:nvSpPr>
          <p:spPr>
            <a:xfrm>
              <a:off x="12048122" y="683477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495" y="139"/>
                  </a:moveTo>
                  <a:lnTo>
                    <a:pt x="330" y="0"/>
                  </a:lnTo>
                  <a:lnTo>
                    <a:pt x="0" y="12"/>
                  </a:lnTo>
                  <a:lnTo>
                    <a:pt x="114" y="241"/>
                  </a:lnTo>
                  <a:lnTo>
                    <a:pt x="190" y="457"/>
                  </a:lnTo>
                  <a:lnTo>
                    <a:pt x="279" y="698"/>
                  </a:lnTo>
                  <a:lnTo>
                    <a:pt x="469" y="495"/>
                  </a:lnTo>
                  <a:lnTo>
                    <a:pt x="495" y="139"/>
                  </a:lnTo>
                  <a:close/>
                </a:path>
                <a:path w="2540" h="3809">
                  <a:moveTo>
                    <a:pt x="2019" y="3187"/>
                  </a:moveTo>
                  <a:lnTo>
                    <a:pt x="1803" y="2628"/>
                  </a:lnTo>
                  <a:lnTo>
                    <a:pt x="1473" y="2159"/>
                  </a:lnTo>
                  <a:lnTo>
                    <a:pt x="812" y="2057"/>
                  </a:lnTo>
                  <a:lnTo>
                    <a:pt x="901" y="2298"/>
                  </a:lnTo>
                  <a:lnTo>
                    <a:pt x="977" y="2527"/>
                  </a:lnTo>
                  <a:lnTo>
                    <a:pt x="1066" y="2743"/>
                  </a:lnTo>
                  <a:lnTo>
                    <a:pt x="1155" y="2984"/>
                  </a:lnTo>
                  <a:lnTo>
                    <a:pt x="1257" y="3200"/>
                  </a:lnTo>
                  <a:lnTo>
                    <a:pt x="1333" y="3441"/>
                  </a:lnTo>
                  <a:lnTo>
                    <a:pt x="1562" y="3352"/>
                  </a:lnTo>
                  <a:lnTo>
                    <a:pt x="1803" y="3276"/>
                  </a:lnTo>
                  <a:lnTo>
                    <a:pt x="2019" y="3187"/>
                  </a:lnTo>
                  <a:close/>
                </a:path>
              </a:pathLst>
            </a:custGeom>
            <a:solidFill>
              <a:srgbClr val="EE33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1" name="object 6081"/>
            <p:cNvSpPr/>
            <p:nvPr/>
          </p:nvSpPr>
          <p:spPr>
            <a:xfrm>
              <a:off x="12055881" y="6850036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188" y="9791"/>
                  </a:moveTo>
                  <a:lnTo>
                    <a:pt x="10782" y="8331"/>
                  </a:lnTo>
                  <a:lnTo>
                    <a:pt x="9080" y="7353"/>
                  </a:lnTo>
                  <a:lnTo>
                    <a:pt x="9753" y="4826"/>
                  </a:lnTo>
                  <a:lnTo>
                    <a:pt x="9296" y="4445"/>
                  </a:lnTo>
                  <a:lnTo>
                    <a:pt x="7277" y="3441"/>
                  </a:lnTo>
                  <a:lnTo>
                    <a:pt x="6604" y="2146"/>
                  </a:lnTo>
                  <a:lnTo>
                    <a:pt x="6197" y="698"/>
                  </a:lnTo>
                  <a:lnTo>
                    <a:pt x="5892" y="0"/>
                  </a:lnTo>
                  <a:lnTo>
                    <a:pt x="5232" y="279"/>
                  </a:lnTo>
                  <a:lnTo>
                    <a:pt x="5740" y="1638"/>
                  </a:lnTo>
                  <a:lnTo>
                    <a:pt x="5308" y="2590"/>
                  </a:lnTo>
                  <a:lnTo>
                    <a:pt x="5842" y="3975"/>
                  </a:lnTo>
                  <a:lnTo>
                    <a:pt x="7391" y="4394"/>
                  </a:lnTo>
                  <a:lnTo>
                    <a:pt x="6273" y="5930"/>
                  </a:lnTo>
                  <a:lnTo>
                    <a:pt x="7454" y="7277"/>
                  </a:lnTo>
                  <a:lnTo>
                    <a:pt x="8001" y="8039"/>
                  </a:lnTo>
                  <a:lnTo>
                    <a:pt x="6108" y="9245"/>
                  </a:lnTo>
                  <a:lnTo>
                    <a:pt x="6324" y="7937"/>
                  </a:lnTo>
                  <a:lnTo>
                    <a:pt x="4597" y="6299"/>
                  </a:lnTo>
                  <a:lnTo>
                    <a:pt x="3048" y="6629"/>
                  </a:lnTo>
                  <a:lnTo>
                    <a:pt x="1536" y="7150"/>
                  </a:lnTo>
                  <a:lnTo>
                    <a:pt x="1244" y="7785"/>
                  </a:lnTo>
                  <a:lnTo>
                    <a:pt x="1130" y="8102"/>
                  </a:lnTo>
                  <a:lnTo>
                    <a:pt x="685" y="9055"/>
                  </a:lnTo>
                  <a:lnTo>
                    <a:pt x="0" y="9321"/>
                  </a:lnTo>
                  <a:lnTo>
                    <a:pt x="254" y="9994"/>
                  </a:lnTo>
                  <a:lnTo>
                    <a:pt x="2387" y="11290"/>
                  </a:lnTo>
                  <a:lnTo>
                    <a:pt x="3454" y="13627"/>
                  </a:lnTo>
                  <a:lnTo>
                    <a:pt x="5346" y="15151"/>
                  </a:lnTo>
                  <a:lnTo>
                    <a:pt x="6045" y="15278"/>
                  </a:lnTo>
                  <a:lnTo>
                    <a:pt x="6959" y="15138"/>
                  </a:lnTo>
                  <a:lnTo>
                    <a:pt x="9474" y="17640"/>
                  </a:lnTo>
                  <a:lnTo>
                    <a:pt x="8394" y="14833"/>
                  </a:lnTo>
                  <a:lnTo>
                    <a:pt x="8928" y="14579"/>
                  </a:lnTo>
                  <a:lnTo>
                    <a:pt x="9690" y="12001"/>
                  </a:lnTo>
                  <a:lnTo>
                    <a:pt x="8902" y="10401"/>
                  </a:lnTo>
                  <a:lnTo>
                    <a:pt x="10858" y="10629"/>
                  </a:lnTo>
                  <a:lnTo>
                    <a:pt x="11188" y="9791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2" name="object 6082"/>
            <p:cNvSpPr/>
            <p:nvPr/>
          </p:nvSpPr>
          <p:spPr>
            <a:xfrm>
              <a:off x="12060382" y="684460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3454" y="0"/>
                  </a:moveTo>
                  <a:lnTo>
                    <a:pt x="2413" y="253"/>
                  </a:lnTo>
                  <a:lnTo>
                    <a:pt x="1422" y="1841"/>
                  </a:lnTo>
                  <a:lnTo>
                    <a:pt x="0" y="3352"/>
                  </a:lnTo>
                  <a:lnTo>
                    <a:pt x="1409" y="5448"/>
                  </a:lnTo>
                  <a:lnTo>
                    <a:pt x="1714" y="5587"/>
                  </a:lnTo>
                  <a:lnTo>
                    <a:pt x="2044" y="5702"/>
                  </a:lnTo>
                  <a:lnTo>
                    <a:pt x="2362" y="5841"/>
                  </a:lnTo>
                  <a:lnTo>
                    <a:pt x="4102" y="5105"/>
                  </a:lnTo>
                  <a:lnTo>
                    <a:pt x="4368" y="3695"/>
                  </a:lnTo>
                  <a:lnTo>
                    <a:pt x="4165" y="204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1B9C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3" name="object 6083"/>
            <p:cNvSpPr/>
            <p:nvPr/>
          </p:nvSpPr>
          <p:spPr>
            <a:xfrm>
              <a:off x="12057301" y="684919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603" y="0"/>
                  </a:moveTo>
                  <a:lnTo>
                    <a:pt x="2451" y="304"/>
                  </a:lnTo>
                  <a:lnTo>
                    <a:pt x="2158" y="952"/>
                  </a:lnTo>
                  <a:lnTo>
                    <a:pt x="2044" y="1257"/>
                  </a:lnTo>
                  <a:lnTo>
                    <a:pt x="1892" y="1562"/>
                  </a:lnTo>
                  <a:lnTo>
                    <a:pt x="1752" y="1879"/>
                  </a:lnTo>
                  <a:lnTo>
                    <a:pt x="1257" y="2311"/>
                  </a:lnTo>
                  <a:lnTo>
                    <a:pt x="279" y="1727"/>
                  </a:lnTo>
                  <a:lnTo>
                    <a:pt x="0" y="2679"/>
                  </a:lnTo>
                  <a:lnTo>
                    <a:pt x="1714" y="4013"/>
                  </a:lnTo>
                  <a:lnTo>
                    <a:pt x="2781" y="2476"/>
                  </a:lnTo>
                  <a:lnTo>
                    <a:pt x="4063" y="1803"/>
                  </a:lnTo>
                  <a:lnTo>
                    <a:pt x="3809" y="1117"/>
                  </a:lnTo>
                  <a:lnTo>
                    <a:pt x="3568" y="571"/>
                  </a:lnTo>
                  <a:lnTo>
                    <a:pt x="3263" y="76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4" name="object 6084"/>
            <p:cNvSpPr/>
            <p:nvPr/>
          </p:nvSpPr>
          <p:spPr>
            <a:xfrm>
              <a:off x="12058701" y="684366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1193" y="5524"/>
                  </a:moveTo>
                  <a:lnTo>
                    <a:pt x="952" y="4978"/>
                  </a:lnTo>
                  <a:lnTo>
                    <a:pt x="660" y="4508"/>
                  </a:lnTo>
                  <a:lnTo>
                    <a:pt x="0" y="4432"/>
                  </a:lnTo>
                  <a:lnTo>
                    <a:pt x="241" y="5118"/>
                  </a:lnTo>
                  <a:lnTo>
                    <a:pt x="508" y="5791"/>
                  </a:lnTo>
                  <a:lnTo>
                    <a:pt x="762" y="6489"/>
                  </a:lnTo>
                  <a:lnTo>
                    <a:pt x="901" y="6159"/>
                  </a:lnTo>
                  <a:lnTo>
                    <a:pt x="1041" y="5842"/>
                  </a:lnTo>
                  <a:lnTo>
                    <a:pt x="1193" y="5524"/>
                  </a:lnTo>
                  <a:close/>
                </a:path>
                <a:path w="2540" h="6984">
                  <a:moveTo>
                    <a:pt x="2235" y="1295"/>
                  </a:moveTo>
                  <a:lnTo>
                    <a:pt x="2108" y="279"/>
                  </a:lnTo>
                  <a:lnTo>
                    <a:pt x="1727" y="0"/>
                  </a:lnTo>
                  <a:lnTo>
                    <a:pt x="1168" y="190"/>
                  </a:lnTo>
                  <a:lnTo>
                    <a:pt x="723" y="406"/>
                  </a:lnTo>
                  <a:lnTo>
                    <a:pt x="368" y="698"/>
                  </a:lnTo>
                  <a:lnTo>
                    <a:pt x="660" y="1739"/>
                  </a:lnTo>
                  <a:lnTo>
                    <a:pt x="914" y="2171"/>
                  </a:lnTo>
                  <a:lnTo>
                    <a:pt x="1524" y="1930"/>
                  </a:lnTo>
                  <a:lnTo>
                    <a:pt x="1981" y="1739"/>
                  </a:lnTo>
                  <a:lnTo>
                    <a:pt x="2235" y="1295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5" name="object 6085"/>
            <p:cNvSpPr/>
            <p:nvPr/>
          </p:nvSpPr>
          <p:spPr>
            <a:xfrm>
              <a:off x="12062782" y="68435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04" y="0"/>
                  </a:moveTo>
                  <a:lnTo>
                    <a:pt x="546" y="457"/>
                  </a:lnTo>
                  <a:lnTo>
                    <a:pt x="0" y="711"/>
                  </a:lnTo>
                  <a:lnTo>
                    <a:pt x="12" y="914"/>
                  </a:lnTo>
                  <a:lnTo>
                    <a:pt x="12" y="1358"/>
                  </a:lnTo>
                  <a:lnTo>
                    <a:pt x="368" y="1269"/>
                  </a:lnTo>
                  <a:lnTo>
                    <a:pt x="698" y="1193"/>
                  </a:lnTo>
                  <a:lnTo>
                    <a:pt x="1054" y="1104"/>
                  </a:lnTo>
                  <a:lnTo>
                    <a:pt x="1244" y="1054"/>
                  </a:lnTo>
                  <a:lnTo>
                    <a:pt x="1409" y="965"/>
                  </a:lnTo>
                  <a:lnTo>
                    <a:pt x="1549" y="8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6A1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6" name="object 6086"/>
            <p:cNvSpPr/>
            <p:nvPr/>
          </p:nvSpPr>
          <p:spPr>
            <a:xfrm>
              <a:off x="12051576" y="682303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222" y="1739"/>
                  </a:moveTo>
                  <a:lnTo>
                    <a:pt x="2133" y="1498"/>
                  </a:lnTo>
                  <a:lnTo>
                    <a:pt x="2044" y="1295"/>
                  </a:lnTo>
                  <a:lnTo>
                    <a:pt x="1955" y="1054"/>
                  </a:lnTo>
                  <a:lnTo>
                    <a:pt x="1803" y="1244"/>
                  </a:lnTo>
                  <a:lnTo>
                    <a:pt x="1790" y="1371"/>
                  </a:lnTo>
                  <a:lnTo>
                    <a:pt x="1752" y="1600"/>
                  </a:lnTo>
                  <a:lnTo>
                    <a:pt x="1905" y="1739"/>
                  </a:lnTo>
                  <a:lnTo>
                    <a:pt x="2222" y="1739"/>
                  </a:lnTo>
                  <a:close/>
                </a:path>
                <a:path w="4445" h="5079">
                  <a:moveTo>
                    <a:pt x="3352" y="520"/>
                  </a:moveTo>
                  <a:lnTo>
                    <a:pt x="2616" y="0"/>
                  </a:lnTo>
                  <a:lnTo>
                    <a:pt x="2171" y="165"/>
                  </a:lnTo>
                  <a:lnTo>
                    <a:pt x="1968" y="1054"/>
                  </a:lnTo>
                  <a:lnTo>
                    <a:pt x="2413" y="863"/>
                  </a:lnTo>
                  <a:lnTo>
                    <a:pt x="2882" y="698"/>
                  </a:lnTo>
                  <a:lnTo>
                    <a:pt x="3352" y="520"/>
                  </a:lnTo>
                  <a:close/>
                </a:path>
                <a:path w="4445" h="5079">
                  <a:moveTo>
                    <a:pt x="4051" y="2438"/>
                  </a:moveTo>
                  <a:lnTo>
                    <a:pt x="3898" y="1587"/>
                  </a:lnTo>
                  <a:lnTo>
                    <a:pt x="2235" y="1739"/>
                  </a:lnTo>
                  <a:lnTo>
                    <a:pt x="2044" y="3200"/>
                  </a:lnTo>
                  <a:lnTo>
                    <a:pt x="152" y="2489"/>
                  </a:lnTo>
                  <a:lnTo>
                    <a:pt x="508" y="3822"/>
                  </a:lnTo>
                  <a:lnTo>
                    <a:pt x="0" y="4140"/>
                  </a:lnTo>
                  <a:lnTo>
                    <a:pt x="558" y="4635"/>
                  </a:lnTo>
                  <a:lnTo>
                    <a:pt x="1816" y="4330"/>
                  </a:lnTo>
                  <a:lnTo>
                    <a:pt x="3556" y="3733"/>
                  </a:lnTo>
                  <a:lnTo>
                    <a:pt x="4051" y="2438"/>
                  </a:lnTo>
                  <a:close/>
                </a:path>
              </a:pathLst>
            </a:custGeom>
            <a:solidFill>
              <a:srgbClr val="EF39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7" name="object 6087"/>
            <p:cNvSpPr/>
            <p:nvPr/>
          </p:nvSpPr>
          <p:spPr>
            <a:xfrm>
              <a:off x="12052932" y="696415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2387" y="0"/>
                  </a:moveTo>
                  <a:lnTo>
                    <a:pt x="0" y="1600"/>
                  </a:lnTo>
                  <a:lnTo>
                    <a:pt x="254" y="2324"/>
                  </a:lnTo>
                  <a:lnTo>
                    <a:pt x="393" y="2489"/>
                  </a:lnTo>
                  <a:lnTo>
                    <a:pt x="508" y="2679"/>
                  </a:lnTo>
                  <a:lnTo>
                    <a:pt x="584" y="2882"/>
                  </a:lnTo>
                  <a:lnTo>
                    <a:pt x="1447" y="3340"/>
                  </a:lnTo>
                  <a:lnTo>
                    <a:pt x="3251" y="4051"/>
                  </a:lnTo>
                  <a:lnTo>
                    <a:pt x="5067" y="4584"/>
                  </a:lnTo>
                  <a:lnTo>
                    <a:pt x="6997" y="3733"/>
                  </a:lnTo>
                  <a:lnTo>
                    <a:pt x="8051" y="3149"/>
                  </a:lnTo>
                  <a:lnTo>
                    <a:pt x="8153" y="2489"/>
                  </a:lnTo>
                  <a:lnTo>
                    <a:pt x="7581" y="2667"/>
                  </a:lnTo>
                  <a:lnTo>
                    <a:pt x="7035" y="2730"/>
                  </a:lnTo>
                  <a:lnTo>
                    <a:pt x="6553" y="2286"/>
                  </a:lnTo>
                  <a:lnTo>
                    <a:pt x="4533" y="49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48A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8" name="object 6088"/>
            <p:cNvSpPr/>
            <p:nvPr/>
          </p:nvSpPr>
          <p:spPr>
            <a:xfrm>
              <a:off x="12046993" y="696485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549" y="0"/>
                  </a:moveTo>
                  <a:lnTo>
                    <a:pt x="0" y="1841"/>
                  </a:lnTo>
                  <a:lnTo>
                    <a:pt x="889" y="2197"/>
                  </a:lnTo>
                  <a:lnTo>
                    <a:pt x="1778" y="2578"/>
                  </a:lnTo>
                  <a:lnTo>
                    <a:pt x="2679" y="2933"/>
                  </a:lnTo>
                  <a:lnTo>
                    <a:pt x="3848" y="2222"/>
                  </a:lnTo>
                  <a:lnTo>
                    <a:pt x="5295" y="2832"/>
                  </a:lnTo>
                  <a:lnTo>
                    <a:pt x="6527" y="2184"/>
                  </a:lnTo>
                  <a:lnTo>
                    <a:pt x="6464" y="1981"/>
                  </a:lnTo>
                  <a:lnTo>
                    <a:pt x="6337" y="1790"/>
                  </a:lnTo>
                  <a:lnTo>
                    <a:pt x="6197" y="1625"/>
                  </a:lnTo>
                  <a:lnTo>
                    <a:pt x="5816" y="1676"/>
                  </a:lnTo>
                  <a:lnTo>
                    <a:pt x="5448" y="1587"/>
                  </a:lnTo>
                  <a:lnTo>
                    <a:pt x="5219" y="1244"/>
                  </a:lnTo>
                  <a:lnTo>
                    <a:pt x="3467" y="132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925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89" name="object 6089"/>
            <p:cNvSpPr/>
            <p:nvPr/>
          </p:nvSpPr>
          <p:spPr>
            <a:xfrm>
              <a:off x="12013954" y="6880495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8086" y="3048"/>
                  </a:moveTo>
                  <a:lnTo>
                    <a:pt x="6096" y="3048"/>
                  </a:lnTo>
                  <a:lnTo>
                    <a:pt x="6350" y="3543"/>
                  </a:lnTo>
                  <a:lnTo>
                    <a:pt x="6692" y="3962"/>
                  </a:lnTo>
                  <a:lnTo>
                    <a:pt x="7607" y="4394"/>
                  </a:lnTo>
                  <a:lnTo>
                    <a:pt x="8305" y="3302"/>
                  </a:lnTo>
                  <a:lnTo>
                    <a:pt x="8086" y="3048"/>
                  </a:lnTo>
                  <a:close/>
                </a:path>
                <a:path w="8890" h="4445">
                  <a:moveTo>
                    <a:pt x="7987" y="2933"/>
                  </a:moveTo>
                  <a:lnTo>
                    <a:pt x="5054" y="2933"/>
                  </a:lnTo>
                  <a:lnTo>
                    <a:pt x="5257" y="2959"/>
                  </a:lnTo>
                  <a:lnTo>
                    <a:pt x="5435" y="3098"/>
                  </a:lnTo>
                  <a:lnTo>
                    <a:pt x="6096" y="3048"/>
                  </a:lnTo>
                  <a:lnTo>
                    <a:pt x="8086" y="3048"/>
                  </a:lnTo>
                  <a:close/>
                </a:path>
                <a:path w="8890" h="4445">
                  <a:moveTo>
                    <a:pt x="0" y="990"/>
                  </a:moveTo>
                  <a:lnTo>
                    <a:pt x="547" y="2501"/>
                  </a:lnTo>
                  <a:lnTo>
                    <a:pt x="787" y="3048"/>
                  </a:lnTo>
                  <a:lnTo>
                    <a:pt x="1155" y="2933"/>
                  </a:lnTo>
                  <a:lnTo>
                    <a:pt x="1473" y="2806"/>
                  </a:lnTo>
                  <a:lnTo>
                    <a:pt x="1841" y="1752"/>
                  </a:lnTo>
                  <a:lnTo>
                    <a:pt x="7346" y="1752"/>
                  </a:lnTo>
                  <a:lnTo>
                    <a:pt x="7251" y="1358"/>
                  </a:lnTo>
                  <a:lnTo>
                    <a:pt x="1701" y="1257"/>
                  </a:lnTo>
                  <a:lnTo>
                    <a:pt x="838" y="1041"/>
                  </a:lnTo>
                  <a:lnTo>
                    <a:pt x="0" y="990"/>
                  </a:lnTo>
                  <a:close/>
                </a:path>
                <a:path w="8890" h="4445">
                  <a:moveTo>
                    <a:pt x="7407" y="2006"/>
                  </a:moveTo>
                  <a:lnTo>
                    <a:pt x="3530" y="2006"/>
                  </a:lnTo>
                  <a:lnTo>
                    <a:pt x="4491" y="2501"/>
                  </a:lnTo>
                  <a:lnTo>
                    <a:pt x="4838" y="3009"/>
                  </a:lnTo>
                  <a:lnTo>
                    <a:pt x="5054" y="2933"/>
                  </a:lnTo>
                  <a:lnTo>
                    <a:pt x="7987" y="2933"/>
                  </a:lnTo>
                  <a:lnTo>
                    <a:pt x="7486" y="2336"/>
                  </a:lnTo>
                  <a:lnTo>
                    <a:pt x="7407" y="2006"/>
                  </a:lnTo>
                  <a:close/>
                </a:path>
                <a:path w="8890" h="4445">
                  <a:moveTo>
                    <a:pt x="7346" y="1752"/>
                  </a:moveTo>
                  <a:lnTo>
                    <a:pt x="1841" y="1752"/>
                  </a:lnTo>
                  <a:lnTo>
                    <a:pt x="2933" y="2501"/>
                  </a:lnTo>
                  <a:lnTo>
                    <a:pt x="3530" y="2006"/>
                  </a:lnTo>
                  <a:lnTo>
                    <a:pt x="7407" y="2006"/>
                  </a:lnTo>
                  <a:lnTo>
                    <a:pt x="7346" y="1752"/>
                  </a:lnTo>
                  <a:close/>
                </a:path>
                <a:path w="8890" h="4445">
                  <a:moveTo>
                    <a:pt x="3975" y="0"/>
                  </a:moveTo>
                  <a:lnTo>
                    <a:pt x="1701" y="1257"/>
                  </a:lnTo>
                  <a:lnTo>
                    <a:pt x="7200" y="1257"/>
                  </a:lnTo>
                  <a:lnTo>
                    <a:pt x="6972" y="711"/>
                  </a:lnTo>
                  <a:lnTo>
                    <a:pt x="5448" y="330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D24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0" name="object 6090"/>
            <p:cNvSpPr/>
            <p:nvPr/>
          </p:nvSpPr>
          <p:spPr>
            <a:xfrm>
              <a:off x="12018055" y="689075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552" y="0"/>
                  </a:moveTo>
                  <a:lnTo>
                    <a:pt x="1765" y="444"/>
                  </a:lnTo>
                  <a:lnTo>
                    <a:pt x="203" y="1473"/>
                  </a:lnTo>
                  <a:lnTo>
                    <a:pt x="749" y="1650"/>
                  </a:lnTo>
                  <a:lnTo>
                    <a:pt x="3200" y="2527"/>
                  </a:lnTo>
                  <a:lnTo>
                    <a:pt x="1054" y="3390"/>
                  </a:lnTo>
                  <a:lnTo>
                    <a:pt x="914" y="4140"/>
                  </a:lnTo>
                  <a:lnTo>
                    <a:pt x="800" y="4686"/>
                  </a:lnTo>
                  <a:lnTo>
                    <a:pt x="304" y="5181"/>
                  </a:lnTo>
                  <a:lnTo>
                    <a:pt x="0" y="5689"/>
                  </a:lnTo>
                  <a:lnTo>
                    <a:pt x="444" y="6438"/>
                  </a:lnTo>
                  <a:lnTo>
                    <a:pt x="1485" y="5194"/>
                  </a:lnTo>
                  <a:lnTo>
                    <a:pt x="2489" y="3936"/>
                  </a:lnTo>
                  <a:lnTo>
                    <a:pt x="3530" y="2679"/>
                  </a:lnTo>
                  <a:lnTo>
                    <a:pt x="3352" y="2070"/>
                  </a:lnTo>
                  <a:lnTo>
                    <a:pt x="3187" y="1447"/>
                  </a:lnTo>
                  <a:lnTo>
                    <a:pt x="3009" y="850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1" name="object 6091"/>
            <p:cNvSpPr/>
            <p:nvPr/>
          </p:nvSpPr>
          <p:spPr>
            <a:xfrm>
              <a:off x="12016116" y="688460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577" y="2108"/>
                  </a:moveTo>
                  <a:lnTo>
                    <a:pt x="2" y="2362"/>
                  </a:lnTo>
                  <a:lnTo>
                    <a:pt x="0" y="2539"/>
                  </a:lnTo>
                  <a:lnTo>
                    <a:pt x="221" y="3098"/>
                  </a:lnTo>
                  <a:lnTo>
                    <a:pt x="2075" y="3911"/>
                  </a:lnTo>
                  <a:lnTo>
                    <a:pt x="2367" y="3301"/>
                  </a:lnTo>
                  <a:lnTo>
                    <a:pt x="2482" y="2997"/>
                  </a:lnTo>
                  <a:lnTo>
                    <a:pt x="2802" y="2539"/>
                  </a:lnTo>
                  <a:lnTo>
                    <a:pt x="2634" y="2539"/>
                  </a:lnTo>
                  <a:lnTo>
                    <a:pt x="577" y="2108"/>
                  </a:lnTo>
                  <a:close/>
                </a:path>
                <a:path w="3809" h="4445">
                  <a:moveTo>
                    <a:pt x="2126" y="0"/>
                  </a:moveTo>
                  <a:lnTo>
                    <a:pt x="1389" y="558"/>
                  </a:lnTo>
                  <a:lnTo>
                    <a:pt x="2634" y="2539"/>
                  </a:lnTo>
                  <a:lnTo>
                    <a:pt x="2802" y="2539"/>
                  </a:lnTo>
                  <a:lnTo>
                    <a:pt x="3256" y="1892"/>
                  </a:lnTo>
                  <a:lnTo>
                    <a:pt x="2456" y="965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2" name="object 6092"/>
            <p:cNvSpPr/>
            <p:nvPr/>
          </p:nvSpPr>
          <p:spPr>
            <a:xfrm>
              <a:off x="12016689" y="688355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044" y="3581"/>
                  </a:moveTo>
                  <a:lnTo>
                    <a:pt x="812" y="1612"/>
                  </a:lnTo>
                  <a:lnTo>
                    <a:pt x="1549" y="1066"/>
                  </a:lnTo>
                  <a:lnTo>
                    <a:pt x="1511" y="850"/>
                  </a:lnTo>
                  <a:lnTo>
                    <a:pt x="1511" y="457"/>
                  </a:lnTo>
                  <a:lnTo>
                    <a:pt x="1193" y="279"/>
                  </a:lnTo>
                  <a:lnTo>
                    <a:pt x="838" y="508"/>
                  </a:lnTo>
                  <a:lnTo>
                    <a:pt x="482" y="711"/>
                  </a:lnTo>
                  <a:lnTo>
                    <a:pt x="101" y="901"/>
                  </a:lnTo>
                  <a:lnTo>
                    <a:pt x="139" y="1117"/>
                  </a:lnTo>
                  <a:lnTo>
                    <a:pt x="152" y="1320"/>
                  </a:lnTo>
                  <a:lnTo>
                    <a:pt x="101" y="2082"/>
                  </a:lnTo>
                  <a:lnTo>
                    <a:pt x="0" y="3175"/>
                  </a:lnTo>
                  <a:lnTo>
                    <a:pt x="2044" y="3581"/>
                  </a:lnTo>
                  <a:close/>
                </a:path>
                <a:path w="5079" h="3809">
                  <a:moveTo>
                    <a:pt x="4622" y="2959"/>
                  </a:moveTo>
                  <a:lnTo>
                    <a:pt x="4368" y="2286"/>
                  </a:lnTo>
                  <a:lnTo>
                    <a:pt x="4165" y="1600"/>
                  </a:lnTo>
                  <a:lnTo>
                    <a:pt x="3949" y="914"/>
                  </a:lnTo>
                  <a:lnTo>
                    <a:pt x="3619" y="495"/>
                  </a:lnTo>
                  <a:lnTo>
                    <a:pt x="3352" y="0"/>
                  </a:lnTo>
                  <a:lnTo>
                    <a:pt x="2705" y="50"/>
                  </a:lnTo>
                  <a:lnTo>
                    <a:pt x="3073" y="1104"/>
                  </a:lnTo>
                  <a:lnTo>
                    <a:pt x="3454" y="2146"/>
                  </a:lnTo>
                  <a:lnTo>
                    <a:pt x="3810" y="3213"/>
                  </a:lnTo>
                  <a:lnTo>
                    <a:pt x="4089" y="3289"/>
                  </a:lnTo>
                  <a:lnTo>
                    <a:pt x="4241" y="3149"/>
                  </a:lnTo>
                  <a:lnTo>
                    <a:pt x="4419" y="3035"/>
                  </a:lnTo>
                  <a:lnTo>
                    <a:pt x="4622" y="2959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3" name="object 6093"/>
            <p:cNvSpPr/>
            <p:nvPr/>
          </p:nvSpPr>
          <p:spPr>
            <a:xfrm>
              <a:off x="12015872" y="68939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495" y="0"/>
                  </a:moveTo>
                  <a:lnTo>
                    <a:pt x="342" y="304"/>
                  </a:lnTo>
                  <a:lnTo>
                    <a:pt x="165" y="609"/>
                  </a:lnTo>
                  <a:lnTo>
                    <a:pt x="0" y="914"/>
                  </a:lnTo>
                  <a:lnTo>
                    <a:pt x="101" y="1155"/>
                  </a:lnTo>
                  <a:lnTo>
                    <a:pt x="203" y="1371"/>
                  </a:lnTo>
                  <a:lnTo>
                    <a:pt x="292" y="1612"/>
                  </a:lnTo>
                  <a:lnTo>
                    <a:pt x="584" y="1752"/>
                  </a:lnTo>
                  <a:lnTo>
                    <a:pt x="914" y="1904"/>
                  </a:lnTo>
                  <a:lnTo>
                    <a:pt x="1219" y="2031"/>
                  </a:lnTo>
                  <a:lnTo>
                    <a:pt x="1447" y="1955"/>
                  </a:lnTo>
                  <a:lnTo>
                    <a:pt x="1689" y="1866"/>
                  </a:lnTo>
                  <a:lnTo>
                    <a:pt x="1905" y="1777"/>
                  </a:lnTo>
                  <a:lnTo>
                    <a:pt x="1435" y="1181"/>
                  </a:lnTo>
                  <a:lnTo>
                    <a:pt x="965" y="57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4" name="object 6094"/>
            <p:cNvSpPr/>
            <p:nvPr/>
          </p:nvSpPr>
          <p:spPr>
            <a:xfrm>
              <a:off x="12020106" y="6886752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524" y="4064"/>
                  </a:moveTo>
                  <a:lnTo>
                    <a:pt x="1117" y="3263"/>
                  </a:lnTo>
                  <a:lnTo>
                    <a:pt x="952" y="2463"/>
                  </a:lnTo>
                  <a:lnTo>
                    <a:pt x="1358" y="1612"/>
                  </a:lnTo>
                  <a:lnTo>
                    <a:pt x="863" y="863"/>
                  </a:lnTo>
                  <a:lnTo>
                    <a:pt x="660" y="88"/>
                  </a:lnTo>
                  <a:lnTo>
                    <a:pt x="393" y="0"/>
                  </a:lnTo>
                  <a:lnTo>
                    <a:pt x="50" y="812"/>
                  </a:lnTo>
                  <a:lnTo>
                    <a:pt x="355" y="1587"/>
                  </a:lnTo>
                  <a:lnTo>
                    <a:pt x="596" y="2349"/>
                  </a:lnTo>
                  <a:lnTo>
                    <a:pt x="215" y="2603"/>
                  </a:lnTo>
                  <a:lnTo>
                    <a:pt x="0" y="2705"/>
                  </a:lnTo>
                  <a:lnTo>
                    <a:pt x="152" y="3098"/>
                  </a:lnTo>
                  <a:lnTo>
                    <a:pt x="228" y="3263"/>
                  </a:lnTo>
                  <a:lnTo>
                    <a:pt x="406" y="3771"/>
                  </a:lnTo>
                  <a:lnTo>
                    <a:pt x="635" y="4305"/>
                  </a:lnTo>
                  <a:lnTo>
                    <a:pt x="800" y="4572"/>
                  </a:lnTo>
                  <a:lnTo>
                    <a:pt x="965" y="4864"/>
                  </a:lnTo>
                  <a:lnTo>
                    <a:pt x="1524" y="4064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5" name="object 6095"/>
            <p:cNvSpPr/>
            <p:nvPr/>
          </p:nvSpPr>
          <p:spPr>
            <a:xfrm>
              <a:off x="12018188" y="68883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635" y="0"/>
                  </a:moveTo>
                  <a:lnTo>
                    <a:pt x="431" y="63"/>
                  </a:lnTo>
                  <a:lnTo>
                    <a:pt x="241" y="139"/>
                  </a:lnTo>
                  <a:lnTo>
                    <a:pt x="25" y="203"/>
                  </a:lnTo>
                  <a:lnTo>
                    <a:pt x="342" y="533"/>
                  </a:lnTo>
                  <a:lnTo>
                    <a:pt x="571" y="482"/>
                  </a:lnTo>
                  <a:lnTo>
                    <a:pt x="635" y="0"/>
                  </a:lnTo>
                  <a:close/>
                </a:path>
                <a:path w="2540" h="1904">
                  <a:moveTo>
                    <a:pt x="2159" y="1714"/>
                  </a:moveTo>
                  <a:lnTo>
                    <a:pt x="2070" y="1524"/>
                  </a:lnTo>
                  <a:lnTo>
                    <a:pt x="2006" y="1358"/>
                  </a:lnTo>
                  <a:lnTo>
                    <a:pt x="1917" y="1155"/>
                  </a:lnTo>
                  <a:lnTo>
                    <a:pt x="1727" y="1320"/>
                  </a:lnTo>
                  <a:lnTo>
                    <a:pt x="1701" y="1651"/>
                  </a:lnTo>
                  <a:lnTo>
                    <a:pt x="1866" y="1752"/>
                  </a:lnTo>
                  <a:lnTo>
                    <a:pt x="2159" y="1714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6" name="object 6096"/>
            <p:cNvSpPr/>
            <p:nvPr/>
          </p:nvSpPr>
          <p:spPr>
            <a:xfrm>
              <a:off x="12017832" y="688298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70" h="5715">
                  <a:moveTo>
                    <a:pt x="952" y="533"/>
                  </a:moveTo>
                  <a:lnTo>
                    <a:pt x="850" y="355"/>
                  </a:lnTo>
                  <a:lnTo>
                    <a:pt x="736" y="190"/>
                  </a:lnTo>
                  <a:lnTo>
                    <a:pt x="596" y="0"/>
                  </a:lnTo>
                  <a:lnTo>
                    <a:pt x="406" y="101"/>
                  </a:lnTo>
                  <a:lnTo>
                    <a:pt x="203" y="203"/>
                  </a:lnTo>
                  <a:lnTo>
                    <a:pt x="0" y="292"/>
                  </a:lnTo>
                  <a:lnTo>
                    <a:pt x="50" y="482"/>
                  </a:lnTo>
                  <a:lnTo>
                    <a:pt x="88" y="660"/>
                  </a:lnTo>
                  <a:lnTo>
                    <a:pt x="63" y="850"/>
                  </a:lnTo>
                  <a:lnTo>
                    <a:pt x="381" y="1016"/>
                  </a:lnTo>
                  <a:lnTo>
                    <a:pt x="584" y="850"/>
                  </a:lnTo>
                  <a:lnTo>
                    <a:pt x="762" y="685"/>
                  </a:lnTo>
                  <a:lnTo>
                    <a:pt x="952" y="533"/>
                  </a:lnTo>
                  <a:close/>
                </a:path>
                <a:path w="1270" h="5715">
                  <a:moveTo>
                    <a:pt x="990" y="5321"/>
                  </a:moveTo>
                  <a:lnTo>
                    <a:pt x="927" y="5080"/>
                  </a:lnTo>
                  <a:lnTo>
                    <a:pt x="838" y="4864"/>
                  </a:lnTo>
                  <a:lnTo>
                    <a:pt x="749" y="4622"/>
                  </a:lnTo>
                  <a:lnTo>
                    <a:pt x="635" y="4927"/>
                  </a:lnTo>
                  <a:lnTo>
                    <a:pt x="508" y="5219"/>
                  </a:lnTo>
                  <a:lnTo>
                    <a:pt x="381" y="5524"/>
                  </a:lnTo>
                  <a:lnTo>
                    <a:pt x="596" y="5461"/>
                  </a:lnTo>
                  <a:lnTo>
                    <a:pt x="787" y="5384"/>
                  </a:lnTo>
                  <a:lnTo>
                    <a:pt x="990" y="5321"/>
                  </a:lnTo>
                  <a:close/>
                </a:path>
              </a:pathLst>
            </a:custGeom>
            <a:solidFill>
              <a:srgbClr val="F38E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7" name="object 6097"/>
            <p:cNvSpPr/>
            <p:nvPr/>
          </p:nvSpPr>
          <p:spPr>
            <a:xfrm>
              <a:off x="12007029" y="690047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5359" y="7366"/>
                  </a:moveTo>
                  <a:lnTo>
                    <a:pt x="4229" y="7366"/>
                  </a:lnTo>
                  <a:lnTo>
                    <a:pt x="5359" y="7810"/>
                  </a:lnTo>
                  <a:lnTo>
                    <a:pt x="5359" y="7366"/>
                  </a:lnTo>
                  <a:close/>
                </a:path>
                <a:path w="7620" h="8254">
                  <a:moveTo>
                    <a:pt x="2209" y="1574"/>
                  </a:moveTo>
                  <a:lnTo>
                    <a:pt x="1491" y="1981"/>
                  </a:lnTo>
                  <a:lnTo>
                    <a:pt x="1044" y="2806"/>
                  </a:lnTo>
                  <a:lnTo>
                    <a:pt x="1092" y="3149"/>
                  </a:lnTo>
                  <a:lnTo>
                    <a:pt x="1701" y="4559"/>
                  </a:lnTo>
                  <a:lnTo>
                    <a:pt x="1358" y="5156"/>
                  </a:lnTo>
                  <a:lnTo>
                    <a:pt x="444" y="5499"/>
                  </a:lnTo>
                  <a:lnTo>
                    <a:pt x="0" y="6413"/>
                  </a:lnTo>
                  <a:lnTo>
                    <a:pt x="609" y="7721"/>
                  </a:lnTo>
                  <a:lnTo>
                    <a:pt x="1600" y="7416"/>
                  </a:lnTo>
                  <a:lnTo>
                    <a:pt x="2603" y="7023"/>
                  </a:lnTo>
                  <a:lnTo>
                    <a:pt x="5359" y="7023"/>
                  </a:lnTo>
                  <a:lnTo>
                    <a:pt x="5377" y="5156"/>
                  </a:lnTo>
                  <a:lnTo>
                    <a:pt x="6743" y="4584"/>
                  </a:lnTo>
                  <a:lnTo>
                    <a:pt x="7594" y="3556"/>
                  </a:lnTo>
                  <a:lnTo>
                    <a:pt x="3860" y="3556"/>
                  </a:lnTo>
                  <a:lnTo>
                    <a:pt x="3835" y="3200"/>
                  </a:lnTo>
                  <a:lnTo>
                    <a:pt x="4102" y="3162"/>
                  </a:lnTo>
                  <a:lnTo>
                    <a:pt x="7467" y="3162"/>
                  </a:lnTo>
                  <a:lnTo>
                    <a:pt x="7353" y="2806"/>
                  </a:lnTo>
                  <a:lnTo>
                    <a:pt x="6729" y="2209"/>
                  </a:lnTo>
                  <a:lnTo>
                    <a:pt x="3276" y="2209"/>
                  </a:lnTo>
                  <a:lnTo>
                    <a:pt x="2298" y="1816"/>
                  </a:lnTo>
                  <a:lnTo>
                    <a:pt x="2209" y="1574"/>
                  </a:lnTo>
                  <a:close/>
                </a:path>
                <a:path w="7620" h="8254">
                  <a:moveTo>
                    <a:pt x="5359" y="7023"/>
                  </a:moveTo>
                  <a:lnTo>
                    <a:pt x="2603" y="7023"/>
                  </a:lnTo>
                  <a:lnTo>
                    <a:pt x="3581" y="7429"/>
                  </a:lnTo>
                  <a:lnTo>
                    <a:pt x="4229" y="7366"/>
                  </a:lnTo>
                  <a:lnTo>
                    <a:pt x="5359" y="7366"/>
                  </a:lnTo>
                  <a:lnTo>
                    <a:pt x="5359" y="7023"/>
                  </a:lnTo>
                  <a:close/>
                </a:path>
                <a:path w="7620" h="8254">
                  <a:moveTo>
                    <a:pt x="7467" y="3162"/>
                  </a:moveTo>
                  <a:lnTo>
                    <a:pt x="4102" y="3162"/>
                  </a:lnTo>
                  <a:lnTo>
                    <a:pt x="4140" y="3517"/>
                  </a:lnTo>
                  <a:lnTo>
                    <a:pt x="3860" y="3556"/>
                  </a:lnTo>
                  <a:lnTo>
                    <a:pt x="7594" y="3556"/>
                  </a:lnTo>
                  <a:lnTo>
                    <a:pt x="7467" y="3162"/>
                  </a:lnTo>
                  <a:close/>
                </a:path>
                <a:path w="7620" h="8254">
                  <a:moveTo>
                    <a:pt x="5829" y="0"/>
                  </a:moveTo>
                  <a:lnTo>
                    <a:pt x="4241" y="914"/>
                  </a:lnTo>
                  <a:lnTo>
                    <a:pt x="3949" y="1981"/>
                  </a:lnTo>
                  <a:lnTo>
                    <a:pt x="3276" y="2209"/>
                  </a:lnTo>
                  <a:lnTo>
                    <a:pt x="6729" y="2209"/>
                  </a:lnTo>
                  <a:lnTo>
                    <a:pt x="5791" y="1765"/>
                  </a:lnTo>
                  <a:lnTo>
                    <a:pt x="6591" y="660"/>
                  </a:lnTo>
                  <a:lnTo>
                    <a:pt x="6337" y="431"/>
                  </a:lnTo>
                  <a:lnTo>
                    <a:pt x="6057" y="22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F054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8" name="object 6098"/>
            <p:cNvSpPr/>
            <p:nvPr/>
          </p:nvSpPr>
          <p:spPr>
            <a:xfrm>
              <a:off x="12006559" y="689888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984" y="0"/>
                  </a:moveTo>
                  <a:lnTo>
                    <a:pt x="2743" y="76"/>
                  </a:lnTo>
                  <a:lnTo>
                    <a:pt x="2298" y="253"/>
                  </a:lnTo>
                  <a:lnTo>
                    <a:pt x="2133" y="698"/>
                  </a:lnTo>
                  <a:lnTo>
                    <a:pt x="2095" y="1396"/>
                  </a:lnTo>
                  <a:lnTo>
                    <a:pt x="1778" y="1523"/>
                  </a:lnTo>
                  <a:lnTo>
                    <a:pt x="0" y="2425"/>
                  </a:lnTo>
                  <a:lnTo>
                    <a:pt x="1574" y="2920"/>
                  </a:lnTo>
                  <a:lnTo>
                    <a:pt x="1968" y="3555"/>
                  </a:lnTo>
                  <a:lnTo>
                    <a:pt x="2679" y="3162"/>
                  </a:lnTo>
                  <a:lnTo>
                    <a:pt x="4533" y="126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099" name="object 6099"/>
            <p:cNvSpPr/>
            <p:nvPr/>
          </p:nvSpPr>
          <p:spPr>
            <a:xfrm>
              <a:off x="12009324" y="69013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43" y="0"/>
                  </a:moveTo>
                  <a:lnTo>
                    <a:pt x="1295" y="317"/>
                  </a:lnTo>
                  <a:lnTo>
                    <a:pt x="647" y="609"/>
                  </a:lnTo>
                  <a:lnTo>
                    <a:pt x="0" y="914"/>
                  </a:lnTo>
                  <a:lnTo>
                    <a:pt x="977" y="1295"/>
                  </a:lnTo>
                  <a:lnTo>
                    <a:pt x="1651" y="106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48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0" name="object 6100"/>
            <p:cNvSpPr/>
            <p:nvPr/>
          </p:nvSpPr>
          <p:spPr>
            <a:xfrm>
              <a:off x="12012805" y="689343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8775" y="0"/>
                  </a:moveTo>
                  <a:lnTo>
                    <a:pt x="7734" y="1244"/>
                  </a:lnTo>
                  <a:lnTo>
                    <a:pt x="6731" y="2501"/>
                  </a:lnTo>
                  <a:lnTo>
                    <a:pt x="5689" y="3759"/>
                  </a:lnTo>
                  <a:lnTo>
                    <a:pt x="5854" y="4610"/>
                  </a:lnTo>
                  <a:lnTo>
                    <a:pt x="5549" y="5283"/>
                  </a:lnTo>
                  <a:lnTo>
                    <a:pt x="4686" y="5638"/>
                  </a:lnTo>
                  <a:lnTo>
                    <a:pt x="3733" y="6959"/>
                  </a:lnTo>
                  <a:lnTo>
                    <a:pt x="2120" y="7035"/>
                  </a:lnTo>
                  <a:lnTo>
                    <a:pt x="800" y="7696"/>
                  </a:lnTo>
                  <a:lnTo>
                    <a:pt x="0" y="8801"/>
                  </a:lnTo>
                  <a:lnTo>
                    <a:pt x="990" y="9258"/>
                  </a:lnTo>
                  <a:lnTo>
                    <a:pt x="1587" y="9842"/>
                  </a:lnTo>
                  <a:lnTo>
                    <a:pt x="4533" y="8928"/>
                  </a:lnTo>
                  <a:lnTo>
                    <a:pt x="6540" y="6985"/>
                  </a:lnTo>
                  <a:lnTo>
                    <a:pt x="7848" y="4254"/>
                  </a:lnTo>
                  <a:lnTo>
                    <a:pt x="8140" y="3683"/>
                  </a:lnTo>
                  <a:lnTo>
                    <a:pt x="8636" y="3340"/>
                  </a:lnTo>
                  <a:lnTo>
                    <a:pt x="9194" y="3098"/>
                  </a:lnTo>
                  <a:lnTo>
                    <a:pt x="9105" y="774"/>
                  </a:lnTo>
                  <a:lnTo>
                    <a:pt x="9004" y="508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EE31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1" name="object 6101"/>
            <p:cNvSpPr/>
            <p:nvPr/>
          </p:nvSpPr>
          <p:spPr>
            <a:xfrm>
              <a:off x="12017462" y="68971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003" y="0"/>
                  </a:moveTo>
                  <a:lnTo>
                    <a:pt x="266" y="406"/>
                  </a:lnTo>
                  <a:lnTo>
                    <a:pt x="0" y="1092"/>
                  </a:lnTo>
                  <a:lnTo>
                    <a:pt x="12" y="1904"/>
                  </a:lnTo>
                  <a:lnTo>
                    <a:pt x="901" y="1562"/>
                  </a:lnTo>
                  <a:lnTo>
                    <a:pt x="1206" y="901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5A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2" name="object 6102"/>
            <p:cNvSpPr/>
            <p:nvPr/>
          </p:nvSpPr>
          <p:spPr>
            <a:xfrm>
              <a:off x="12014505" y="689490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651" y="698"/>
                  </a:moveTo>
                  <a:lnTo>
                    <a:pt x="1562" y="457"/>
                  </a:lnTo>
                  <a:lnTo>
                    <a:pt x="1460" y="241"/>
                  </a:lnTo>
                  <a:lnTo>
                    <a:pt x="1358" y="0"/>
                  </a:lnTo>
                  <a:lnTo>
                    <a:pt x="914" y="190"/>
                  </a:lnTo>
                  <a:lnTo>
                    <a:pt x="457" y="355"/>
                  </a:lnTo>
                  <a:lnTo>
                    <a:pt x="0" y="546"/>
                  </a:lnTo>
                  <a:lnTo>
                    <a:pt x="508" y="990"/>
                  </a:lnTo>
                  <a:lnTo>
                    <a:pt x="1066" y="901"/>
                  </a:lnTo>
                  <a:lnTo>
                    <a:pt x="1625" y="711"/>
                  </a:lnTo>
                  <a:close/>
                </a:path>
                <a:path w="3175" h="2540">
                  <a:moveTo>
                    <a:pt x="2590" y="1130"/>
                  </a:moveTo>
                  <a:lnTo>
                    <a:pt x="2273" y="990"/>
                  </a:lnTo>
                  <a:lnTo>
                    <a:pt x="1943" y="838"/>
                  </a:lnTo>
                  <a:lnTo>
                    <a:pt x="1625" y="711"/>
                  </a:lnTo>
                  <a:lnTo>
                    <a:pt x="1917" y="914"/>
                  </a:lnTo>
                  <a:lnTo>
                    <a:pt x="1778" y="2082"/>
                  </a:lnTo>
                  <a:lnTo>
                    <a:pt x="2590" y="1130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3" name="object 6103"/>
            <p:cNvSpPr/>
            <p:nvPr/>
          </p:nvSpPr>
          <p:spPr>
            <a:xfrm>
              <a:off x="12014505" y="68833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4" y="0"/>
                  </a:moveTo>
                  <a:lnTo>
                    <a:pt x="685" y="63"/>
                  </a:lnTo>
                  <a:lnTo>
                    <a:pt x="482" y="152"/>
                  </a:lnTo>
                  <a:lnTo>
                    <a:pt x="241" y="215"/>
                  </a:lnTo>
                  <a:lnTo>
                    <a:pt x="152" y="800"/>
                  </a:lnTo>
                  <a:lnTo>
                    <a:pt x="88" y="1371"/>
                  </a:lnTo>
                  <a:lnTo>
                    <a:pt x="0" y="1930"/>
                  </a:lnTo>
                  <a:lnTo>
                    <a:pt x="838" y="2451"/>
                  </a:lnTo>
                  <a:lnTo>
                    <a:pt x="1587" y="2158"/>
                  </a:lnTo>
                  <a:lnTo>
                    <a:pt x="2336" y="1752"/>
                  </a:lnTo>
                  <a:lnTo>
                    <a:pt x="2349" y="1523"/>
                  </a:lnTo>
                  <a:lnTo>
                    <a:pt x="2336" y="1333"/>
                  </a:lnTo>
                  <a:lnTo>
                    <a:pt x="2298" y="1117"/>
                  </a:lnTo>
                  <a:lnTo>
                    <a:pt x="1587" y="1054"/>
                  </a:lnTo>
                  <a:lnTo>
                    <a:pt x="1193" y="60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4" name="object 6104"/>
            <p:cNvSpPr/>
            <p:nvPr/>
          </p:nvSpPr>
          <p:spPr>
            <a:xfrm>
              <a:off x="12015699" y="68867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41"/>
                  </a:lnTo>
                  <a:lnTo>
                    <a:pt x="355" y="253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F38C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5" name="object 6105"/>
            <p:cNvSpPr/>
            <p:nvPr/>
          </p:nvSpPr>
          <p:spPr>
            <a:xfrm>
              <a:off x="12002380" y="690688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648" y="0"/>
                  </a:moveTo>
                  <a:lnTo>
                    <a:pt x="0" y="3606"/>
                  </a:lnTo>
                  <a:lnTo>
                    <a:pt x="1600" y="4330"/>
                  </a:lnTo>
                  <a:lnTo>
                    <a:pt x="1396" y="3606"/>
                  </a:lnTo>
                  <a:lnTo>
                    <a:pt x="1333" y="2908"/>
                  </a:lnTo>
                  <a:lnTo>
                    <a:pt x="2197" y="1765"/>
                  </a:lnTo>
                  <a:lnTo>
                    <a:pt x="2755" y="1384"/>
                  </a:lnTo>
                  <a:lnTo>
                    <a:pt x="3340" y="1803"/>
                  </a:lnTo>
                  <a:lnTo>
                    <a:pt x="3797" y="2159"/>
                  </a:lnTo>
                  <a:lnTo>
                    <a:pt x="3454" y="2616"/>
                  </a:lnTo>
                  <a:lnTo>
                    <a:pt x="2590" y="3390"/>
                  </a:lnTo>
                  <a:lnTo>
                    <a:pt x="2247" y="4254"/>
                  </a:lnTo>
                  <a:lnTo>
                    <a:pt x="4165" y="4140"/>
                  </a:lnTo>
                  <a:lnTo>
                    <a:pt x="4648" y="5664"/>
                  </a:lnTo>
                  <a:lnTo>
                    <a:pt x="5803" y="5067"/>
                  </a:lnTo>
                  <a:lnTo>
                    <a:pt x="5638" y="3365"/>
                  </a:lnTo>
                  <a:lnTo>
                    <a:pt x="7785" y="2438"/>
                  </a:lnTo>
                  <a:lnTo>
                    <a:pt x="7251" y="609"/>
                  </a:lnTo>
                  <a:lnTo>
                    <a:pt x="6248" y="1003"/>
                  </a:lnTo>
                  <a:lnTo>
                    <a:pt x="5257" y="130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069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6" name="object 6106"/>
            <p:cNvSpPr/>
            <p:nvPr/>
          </p:nvSpPr>
          <p:spPr>
            <a:xfrm>
              <a:off x="12007183" y="69040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177" y="317"/>
                  </a:lnTo>
                  <a:lnTo>
                    <a:pt x="0" y="990"/>
                  </a:lnTo>
                  <a:lnTo>
                    <a:pt x="292" y="1866"/>
                  </a:lnTo>
                  <a:lnTo>
                    <a:pt x="1206" y="1536"/>
                  </a:lnTo>
                  <a:lnTo>
                    <a:pt x="1549" y="939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6A7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7" name="object 6107"/>
            <p:cNvSpPr/>
            <p:nvPr/>
          </p:nvSpPr>
          <p:spPr>
            <a:xfrm>
              <a:off x="12017241" y="6940173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5">
                  <a:moveTo>
                    <a:pt x="2743" y="0"/>
                  </a:moveTo>
                  <a:lnTo>
                    <a:pt x="1778" y="12"/>
                  </a:lnTo>
                  <a:lnTo>
                    <a:pt x="1104" y="774"/>
                  </a:lnTo>
                  <a:lnTo>
                    <a:pt x="241" y="495"/>
                  </a:lnTo>
                  <a:lnTo>
                    <a:pt x="203" y="1257"/>
                  </a:lnTo>
                  <a:lnTo>
                    <a:pt x="0" y="2044"/>
                  </a:lnTo>
                  <a:lnTo>
                    <a:pt x="342" y="2806"/>
                  </a:lnTo>
                  <a:lnTo>
                    <a:pt x="1206" y="3174"/>
                  </a:lnTo>
                  <a:lnTo>
                    <a:pt x="1333" y="4114"/>
                  </a:lnTo>
                  <a:lnTo>
                    <a:pt x="2654" y="6997"/>
                  </a:lnTo>
                  <a:lnTo>
                    <a:pt x="3492" y="9258"/>
                  </a:lnTo>
                  <a:lnTo>
                    <a:pt x="4394" y="11506"/>
                  </a:lnTo>
                  <a:lnTo>
                    <a:pt x="5778" y="10960"/>
                  </a:lnTo>
                  <a:lnTo>
                    <a:pt x="6210" y="10020"/>
                  </a:lnTo>
                  <a:lnTo>
                    <a:pt x="6997" y="9347"/>
                  </a:lnTo>
                  <a:lnTo>
                    <a:pt x="7810" y="8547"/>
                  </a:lnTo>
                  <a:lnTo>
                    <a:pt x="8445" y="11963"/>
                  </a:lnTo>
                  <a:lnTo>
                    <a:pt x="8559" y="13639"/>
                  </a:lnTo>
                  <a:lnTo>
                    <a:pt x="9677" y="15011"/>
                  </a:lnTo>
                  <a:lnTo>
                    <a:pt x="10642" y="15214"/>
                  </a:lnTo>
                  <a:lnTo>
                    <a:pt x="10807" y="16052"/>
                  </a:lnTo>
                  <a:lnTo>
                    <a:pt x="11137" y="16802"/>
                  </a:lnTo>
                  <a:lnTo>
                    <a:pt x="13449" y="16738"/>
                  </a:lnTo>
                  <a:lnTo>
                    <a:pt x="12306" y="15011"/>
                  </a:lnTo>
                  <a:lnTo>
                    <a:pt x="12357" y="12598"/>
                  </a:lnTo>
                  <a:lnTo>
                    <a:pt x="8597" y="11264"/>
                  </a:lnTo>
                  <a:lnTo>
                    <a:pt x="8953" y="9347"/>
                  </a:lnTo>
                  <a:lnTo>
                    <a:pt x="9385" y="8051"/>
                  </a:lnTo>
                  <a:lnTo>
                    <a:pt x="8242" y="7162"/>
                  </a:lnTo>
                  <a:lnTo>
                    <a:pt x="7188" y="6070"/>
                  </a:lnTo>
                  <a:lnTo>
                    <a:pt x="3606" y="4292"/>
                  </a:lnTo>
                  <a:lnTo>
                    <a:pt x="2679" y="246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389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8" name="object 6108"/>
            <p:cNvSpPr/>
            <p:nvPr/>
          </p:nvSpPr>
          <p:spPr>
            <a:xfrm>
              <a:off x="12016870" y="69474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39" y="0"/>
                  </a:moveTo>
                  <a:lnTo>
                    <a:pt x="1295" y="63"/>
                  </a:lnTo>
                  <a:lnTo>
                    <a:pt x="711" y="165"/>
                  </a:lnTo>
                  <a:lnTo>
                    <a:pt x="190" y="393"/>
                  </a:lnTo>
                  <a:lnTo>
                    <a:pt x="0" y="1054"/>
                  </a:lnTo>
                  <a:lnTo>
                    <a:pt x="114" y="1244"/>
                  </a:lnTo>
                  <a:lnTo>
                    <a:pt x="215" y="1549"/>
                  </a:lnTo>
                  <a:lnTo>
                    <a:pt x="355" y="1562"/>
                  </a:lnTo>
                  <a:lnTo>
                    <a:pt x="1054" y="1663"/>
                  </a:lnTo>
                  <a:lnTo>
                    <a:pt x="1397" y="1117"/>
                  </a:lnTo>
                  <a:lnTo>
                    <a:pt x="1701" y="660"/>
                  </a:lnTo>
                  <a:lnTo>
                    <a:pt x="1917" y="292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5DBE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09" name="object 6109"/>
            <p:cNvSpPr/>
            <p:nvPr/>
          </p:nvSpPr>
          <p:spPr>
            <a:xfrm>
              <a:off x="12022589" y="6948709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5">
                  <a:moveTo>
                    <a:pt x="2476" y="0"/>
                  </a:moveTo>
                  <a:lnTo>
                    <a:pt x="1650" y="800"/>
                  </a:lnTo>
                  <a:lnTo>
                    <a:pt x="863" y="1485"/>
                  </a:lnTo>
                  <a:lnTo>
                    <a:pt x="304" y="2743"/>
                  </a:lnTo>
                  <a:lnTo>
                    <a:pt x="0" y="3378"/>
                  </a:lnTo>
                  <a:lnTo>
                    <a:pt x="215" y="3924"/>
                  </a:lnTo>
                  <a:lnTo>
                    <a:pt x="1803" y="3581"/>
                  </a:lnTo>
                  <a:lnTo>
                    <a:pt x="215" y="5753"/>
                  </a:lnTo>
                  <a:lnTo>
                    <a:pt x="165" y="7442"/>
                  </a:lnTo>
                  <a:lnTo>
                    <a:pt x="2717" y="8902"/>
                  </a:lnTo>
                  <a:lnTo>
                    <a:pt x="850" y="10286"/>
                  </a:lnTo>
                  <a:lnTo>
                    <a:pt x="1117" y="11696"/>
                  </a:lnTo>
                  <a:lnTo>
                    <a:pt x="2349" y="11442"/>
                  </a:lnTo>
                  <a:lnTo>
                    <a:pt x="2870" y="9702"/>
                  </a:lnTo>
                  <a:lnTo>
                    <a:pt x="4229" y="10426"/>
                  </a:lnTo>
                  <a:lnTo>
                    <a:pt x="4063" y="9093"/>
                  </a:lnTo>
                  <a:lnTo>
                    <a:pt x="2298" y="7746"/>
                  </a:lnTo>
                  <a:lnTo>
                    <a:pt x="4317" y="6476"/>
                  </a:lnTo>
                  <a:lnTo>
                    <a:pt x="3225" y="5092"/>
                  </a:lnTo>
                  <a:lnTo>
                    <a:pt x="3098" y="3428"/>
                  </a:lnTo>
                  <a:lnTo>
                    <a:pt x="2781" y="180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173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0" name="object 6110"/>
            <p:cNvSpPr/>
            <p:nvPr/>
          </p:nvSpPr>
          <p:spPr>
            <a:xfrm>
              <a:off x="12025952" y="695914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876" y="0"/>
                  </a:moveTo>
                  <a:lnTo>
                    <a:pt x="876" y="596"/>
                  </a:lnTo>
                  <a:lnTo>
                    <a:pt x="0" y="1269"/>
                  </a:lnTo>
                  <a:lnTo>
                    <a:pt x="2095" y="2768"/>
                  </a:lnTo>
                  <a:lnTo>
                    <a:pt x="2692" y="4876"/>
                  </a:lnTo>
                  <a:lnTo>
                    <a:pt x="4584" y="5664"/>
                  </a:lnTo>
                  <a:lnTo>
                    <a:pt x="5143" y="5422"/>
                  </a:lnTo>
                  <a:lnTo>
                    <a:pt x="5626" y="5118"/>
                  </a:lnTo>
                  <a:lnTo>
                    <a:pt x="5689" y="4457"/>
                  </a:lnTo>
                  <a:lnTo>
                    <a:pt x="4394" y="3517"/>
                  </a:lnTo>
                  <a:lnTo>
                    <a:pt x="3035" y="2717"/>
                  </a:lnTo>
                  <a:lnTo>
                    <a:pt x="2641" y="952"/>
                  </a:lnTo>
                  <a:lnTo>
                    <a:pt x="2489" y="228"/>
                  </a:lnTo>
                  <a:lnTo>
                    <a:pt x="1600" y="63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1" name="object 6111"/>
            <p:cNvSpPr/>
            <p:nvPr/>
          </p:nvSpPr>
          <p:spPr>
            <a:xfrm>
              <a:off x="12029887" y="69647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0" y="266"/>
                  </a:lnTo>
                  <a:lnTo>
                    <a:pt x="254" y="914"/>
                  </a:lnTo>
                  <a:lnTo>
                    <a:pt x="444" y="927"/>
                  </a:lnTo>
                  <a:lnTo>
                    <a:pt x="685" y="863"/>
                  </a:lnTo>
                  <a:lnTo>
                    <a:pt x="901" y="774"/>
                  </a:lnTo>
                  <a:lnTo>
                    <a:pt x="812" y="533"/>
                  </a:lnTo>
                  <a:lnTo>
                    <a:pt x="749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0538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2" name="object 6112"/>
            <p:cNvSpPr/>
            <p:nvPr/>
          </p:nvSpPr>
          <p:spPr>
            <a:xfrm>
              <a:off x="12029177" y="69650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88"/>
                  </a:lnTo>
                  <a:lnTo>
                    <a:pt x="0" y="254"/>
                  </a:lnTo>
                  <a:lnTo>
                    <a:pt x="330" y="368"/>
                  </a:lnTo>
                  <a:lnTo>
                    <a:pt x="965" y="64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7AA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3" name="object 6113"/>
            <p:cNvSpPr/>
            <p:nvPr/>
          </p:nvSpPr>
          <p:spPr>
            <a:xfrm>
              <a:off x="12030119" y="69655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60" y="0"/>
                  </a:moveTo>
                  <a:lnTo>
                    <a:pt x="444" y="114"/>
                  </a:lnTo>
                  <a:lnTo>
                    <a:pt x="215" y="177"/>
                  </a:lnTo>
                  <a:lnTo>
                    <a:pt x="0" y="266"/>
                  </a:lnTo>
                  <a:lnTo>
                    <a:pt x="88" y="533"/>
                  </a:lnTo>
                  <a:lnTo>
                    <a:pt x="190" y="812"/>
                  </a:lnTo>
                  <a:lnTo>
                    <a:pt x="266" y="1104"/>
                  </a:lnTo>
                  <a:lnTo>
                    <a:pt x="317" y="1269"/>
                  </a:lnTo>
                  <a:lnTo>
                    <a:pt x="406" y="1409"/>
                  </a:lnTo>
                  <a:lnTo>
                    <a:pt x="533" y="1523"/>
                  </a:lnTo>
                  <a:lnTo>
                    <a:pt x="1257" y="1308"/>
                  </a:lnTo>
                  <a:lnTo>
                    <a:pt x="2705" y="812"/>
                  </a:lnTo>
                  <a:lnTo>
                    <a:pt x="2019" y="558"/>
                  </a:lnTo>
                  <a:lnTo>
                    <a:pt x="1346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5A6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4" name="object 6114"/>
            <p:cNvSpPr/>
            <p:nvPr/>
          </p:nvSpPr>
          <p:spPr>
            <a:xfrm>
              <a:off x="12084572" y="691568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7162" y="8242"/>
                  </a:moveTo>
                  <a:lnTo>
                    <a:pt x="4305" y="8242"/>
                  </a:lnTo>
                  <a:lnTo>
                    <a:pt x="5499" y="9397"/>
                  </a:lnTo>
                  <a:lnTo>
                    <a:pt x="2705" y="10464"/>
                  </a:lnTo>
                  <a:lnTo>
                    <a:pt x="7302" y="11760"/>
                  </a:lnTo>
                  <a:lnTo>
                    <a:pt x="7035" y="10998"/>
                  </a:lnTo>
                  <a:lnTo>
                    <a:pt x="6591" y="10248"/>
                  </a:lnTo>
                  <a:lnTo>
                    <a:pt x="7200" y="9461"/>
                  </a:lnTo>
                  <a:lnTo>
                    <a:pt x="7162" y="8242"/>
                  </a:lnTo>
                  <a:close/>
                </a:path>
                <a:path w="15240" h="12065">
                  <a:moveTo>
                    <a:pt x="8039" y="8940"/>
                  </a:moveTo>
                  <a:lnTo>
                    <a:pt x="7200" y="9461"/>
                  </a:lnTo>
                  <a:lnTo>
                    <a:pt x="9093" y="10299"/>
                  </a:lnTo>
                  <a:lnTo>
                    <a:pt x="9461" y="9880"/>
                  </a:lnTo>
                  <a:lnTo>
                    <a:pt x="10096" y="9461"/>
                  </a:lnTo>
                  <a:lnTo>
                    <a:pt x="10166" y="9080"/>
                  </a:lnTo>
                  <a:lnTo>
                    <a:pt x="9626" y="9080"/>
                  </a:lnTo>
                  <a:lnTo>
                    <a:pt x="8039" y="8940"/>
                  </a:lnTo>
                  <a:close/>
                </a:path>
                <a:path w="15240" h="12065">
                  <a:moveTo>
                    <a:pt x="12985" y="4749"/>
                  </a:moveTo>
                  <a:lnTo>
                    <a:pt x="6096" y="4749"/>
                  </a:lnTo>
                  <a:lnTo>
                    <a:pt x="7391" y="5156"/>
                  </a:lnTo>
                  <a:lnTo>
                    <a:pt x="8356" y="5486"/>
                  </a:lnTo>
                  <a:lnTo>
                    <a:pt x="9176" y="6388"/>
                  </a:lnTo>
                  <a:lnTo>
                    <a:pt x="9264" y="6591"/>
                  </a:lnTo>
                  <a:lnTo>
                    <a:pt x="9626" y="9080"/>
                  </a:lnTo>
                  <a:lnTo>
                    <a:pt x="10166" y="9080"/>
                  </a:lnTo>
                  <a:lnTo>
                    <a:pt x="10478" y="7442"/>
                  </a:lnTo>
                  <a:lnTo>
                    <a:pt x="10795" y="6388"/>
                  </a:lnTo>
                  <a:lnTo>
                    <a:pt x="13106" y="6286"/>
                  </a:lnTo>
                  <a:lnTo>
                    <a:pt x="13296" y="4800"/>
                  </a:lnTo>
                  <a:lnTo>
                    <a:pt x="12992" y="4787"/>
                  </a:lnTo>
                  <a:close/>
                </a:path>
                <a:path w="15240" h="12065">
                  <a:moveTo>
                    <a:pt x="3282" y="1917"/>
                  </a:moveTo>
                  <a:lnTo>
                    <a:pt x="1689" y="1917"/>
                  </a:lnTo>
                  <a:lnTo>
                    <a:pt x="2286" y="2692"/>
                  </a:lnTo>
                  <a:lnTo>
                    <a:pt x="3403" y="3555"/>
                  </a:lnTo>
                  <a:lnTo>
                    <a:pt x="3848" y="4533"/>
                  </a:lnTo>
                  <a:lnTo>
                    <a:pt x="2628" y="5689"/>
                  </a:lnTo>
                  <a:lnTo>
                    <a:pt x="1651" y="8254"/>
                  </a:lnTo>
                  <a:lnTo>
                    <a:pt x="7162" y="8242"/>
                  </a:lnTo>
                  <a:lnTo>
                    <a:pt x="7137" y="7442"/>
                  </a:lnTo>
                  <a:lnTo>
                    <a:pt x="3962" y="6591"/>
                  </a:lnTo>
                  <a:lnTo>
                    <a:pt x="4902" y="5397"/>
                  </a:lnTo>
                  <a:lnTo>
                    <a:pt x="6096" y="4749"/>
                  </a:lnTo>
                  <a:lnTo>
                    <a:pt x="12985" y="4749"/>
                  </a:lnTo>
                  <a:lnTo>
                    <a:pt x="12941" y="4495"/>
                  </a:lnTo>
                  <a:lnTo>
                    <a:pt x="13979" y="4495"/>
                  </a:lnTo>
                  <a:lnTo>
                    <a:pt x="13944" y="4013"/>
                  </a:lnTo>
                  <a:lnTo>
                    <a:pt x="14642" y="3517"/>
                  </a:lnTo>
                  <a:lnTo>
                    <a:pt x="10896" y="3517"/>
                  </a:lnTo>
                  <a:lnTo>
                    <a:pt x="7835" y="3492"/>
                  </a:lnTo>
                  <a:lnTo>
                    <a:pt x="7697" y="3365"/>
                  </a:lnTo>
                  <a:lnTo>
                    <a:pt x="4864" y="3365"/>
                  </a:lnTo>
                  <a:lnTo>
                    <a:pt x="3282" y="1917"/>
                  </a:lnTo>
                  <a:close/>
                </a:path>
                <a:path w="15240" h="12065">
                  <a:moveTo>
                    <a:pt x="13979" y="4495"/>
                  </a:moveTo>
                  <a:lnTo>
                    <a:pt x="12941" y="4495"/>
                  </a:lnTo>
                  <a:lnTo>
                    <a:pt x="13296" y="4800"/>
                  </a:lnTo>
                  <a:lnTo>
                    <a:pt x="13982" y="4533"/>
                  </a:lnTo>
                  <a:close/>
                </a:path>
                <a:path w="15240" h="12065">
                  <a:moveTo>
                    <a:pt x="11798" y="3289"/>
                  </a:moveTo>
                  <a:lnTo>
                    <a:pt x="10896" y="3517"/>
                  </a:lnTo>
                  <a:lnTo>
                    <a:pt x="14642" y="3517"/>
                  </a:lnTo>
                  <a:lnTo>
                    <a:pt x="12611" y="3403"/>
                  </a:lnTo>
                  <a:lnTo>
                    <a:pt x="11798" y="3289"/>
                  </a:lnTo>
                  <a:close/>
                </a:path>
                <a:path w="15240" h="12065">
                  <a:moveTo>
                    <a:pt x="8305" y="1917"/>
                  </a:moveTo>
                  <a:lnTo>
                    <a:pt x="8487" y="2908"/>
                  </a:lnTo>
                  <a:lnTo>
                    <a:pt x="7835" y="3492"/>
                  </a:lnTo>
                  <a:lnTo>
                    <a:pt x="10869" y="3492"/>
                  </a:lnTo>
                  <a:lnTo>
                    <a:pt x="10240" y="2908"/>
                  </a:lnTo>
                  <a:lnTo>
                    <a:pt x="9753" y="2908"/>
                  </a:lnTo>
                  <a:lnTo>
                    <a:pt x="9448" y="2793"/>
                  </a:lnTo>
                  <a:lnTo>
                    <a:pt x="9283" y="2387"/>
                  </a:lnTo>
                  <a:lnTo>
                    <a:pt x="8305" y="1917"/>
                  </a:lnTo>
                  <a:close/>
                </a:path>
                <a:path w="15240" h="12065">
                  <a:moveTo>
                    <a:pt x="13881" y="2857"/>
                  </a:moveTo>
                  <a:lnTo>
                    <a:pt x="13157" y="3263"/>
                  </a:lnTo>
                  <a:lnTo>
                    <a:pt x="12611" y="3403"/>
                  </a:lnTo>
                  <a:lnTo>
                    <a:pt x="14659" y="3403"/>
                  </a:lnTo>
                  <a:lnTo>
                    <a:pt x="13881" y="2857"/>
                  </a:lnTo>
                  <a:close/>
                </a:path>
                <a:path w="15240" h="12065">
                  <a:moveTo>
                    <a:pt x="5194" y="0"/>
                  </a:moveTo>
                  <a:lnTo>
                    <a:pt x="4613" y="888"/>
                  </a:lnTo>
                  <a:lnTo>
                    <a:pt x="4644" y="1346"/>
                  </a:lnTo>
                  <a:lnTo>
                    <a:pt x="4864" y="3365"/>
                  </a:lnTo>
                  <a:lnTo>
                    <a:pt x="7697" y="3365"/>
                  </a:lnTo>
                  <a:lnTo>
                    <a:pt x="7531" y="3213"/>
                  </a:lnTo>
                  <a:lnTo>
                    <a:pt x="6209" y="2362"/>
                  </a:lnTo>
                  <a:lnTo>
                    <a:pt x="6211" y="1892"/>
                  </a:lnTo>
                  <a:lnTo>
                    <a:pt x="6553" y="546"/>
                  </a:lnTo>
                  <a:lnTo>
                    <a:pt x="5194" y="0"/>
                  </a:lnTo>
                  <a:close/>
                </a:path>
                <a:path w="15240" h="12065">
                  <a:moveTo>
                    <a:pt x="2159" y="888"/>
                  </a:moveTo>
                  <a:lnTo>
                    <a:pt x="838" y="1346"/>
                  </a:lnTo>
                  <a:lnTo>
                    <a:pt x="0" y="1892"/>
                  </a:lnTo>
                  <a:lnTo>
                    <a:pt x="546" y="2908"/>
                  </a:lnTo>
                  <a:lnTo>
                    <a:pt x="1689" y="1917"/>
                  </a:lnTo>
                  <a:lnTo>
                    <a:pt x="3282" y="1917"/>
                  </a:lnTo>
                  <a:lnTo>
                    <a:pt x="2159" y="888"/>
                  </a:lnTo>
                  <a:close/>
                </a:path>
                <a:path w="15240" h="12065">
                  <a:moveTo>
                    <a:pt x="10185" y="2857"/>
                  </a:moveTo>
                  <a:lnTo>
                    <a:pt x="9753" y="2908"/>
                  </a:lnTo>
                  <a:lnTo>
                    <a:pt x="10240" y="2908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5" name="object 6115"/>
            <p:cNvSpPr/>
            <p:nvPr/>
          </p:nvSpPr>
          <p:spPr>
            <a:xfrm>
              <a:off x="12092412" y="691446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1828" y="0"/>
                  </a:moveTo>
                  <a:lnTo>
                    <a:pt x="0" y="1054"/>
                  </a:lnTo>
                  <a:lnTo>
                    <a:pt x="139" y="2552"/>
                  </a:lnTo>
                  <a:lnTo>
                    <a:pt x="355" y="2692"/>
                  </a:lnTo>
                  <a:lnTo>
                    <a:pt x="496" y="3162"/>
                  </a:lnTo>
                  <a:lnTo>
                    <a:pt x="1435" y="3606"/>
                  </a:lnTo>
                  <a:lnTo>
                    <a:pt x="2286" y="4038"/>
                  </a:lnTo>
                  <a:lnTo>
                    <a:pt x="2827" y="3289"/>
                  </a:lnTo>
                  <a:lnTo>
                    <a:pt x="2832" y="1841"/>
                  </a:lnTo>
                  <a:lnTo>
                    <a:pt x="5437" y="1841"/>
                  </a:lnTo>
                  <a:lnTo>
                    <a:pt x="5355" y="1574"/>
                  </a:lnTo>
                  <a:lnTo>
                    <a:pt x="3136" y="1574"/>
                  </a:lnTo>
                  <a:lnTo>
                    <a:pt x="1828" y="0"/>
                  </a:lnTo>
                  <a:close/>
                </a:path>
                <a:path w="5715" h="4445">
                  <a:moveTo>
                    <a:pt x="5437" y="1841"/>
                  </a:moveTo>
                  <a:lnTo>
                    <a:pt x="2832" y="1841"/>
                  </a:lnTo>
                  <a:lnTo>
                    <a:pt x="4000" y="2158"/>
                  </a:lnTo>
                  <a:lnTo>
                    <a:pt x="4787" y="2349"/>
                  </a:lnTo>
                  <a:lnTo>
                    <a:pt x="4563" y="2908"/>
                  </a:lnTo>
                  <a:lnTo>
                    <a:pt x="4446" y="3606"/>
                  </a:lnTo>
                  <a:lnTo>
                    <a:pt x="4737" y="4038"/>
                  </a:lnTo>
                  <a:lnTo>
                    <a:pt x="5271" y="3606"/>
                  </a:lnTo>
                  <a:lnTo>
                    <a:pt x="5367" y="3454"/>
                  </a:lnTo>
                  <a:lnTo>
                    <a:pt x="5638" y="2768"/>
                  </a:lnTo>
                  <a:lnTo>
                    <a:pt x="5524" y="2158"/>
                  </a:lnTo>
                  <a:lnTo>
                    <a:pt x="5437" y="1841"/>
                  </a:lnTo>
                  <a:close/>
                </a:path>
                <a:path w="5715" h="4445">
                  <a:moveTo>
                    <a:pt x="4066" y="231"/>
                  </a:moveTo>
                  <a:lnTo>
                    <a:pt x="3136" y="1574"/>
                  </a:lnTo>
                  <a:lnTo>
                    <a:pt x="5355" y="1574"/>
                  </a:lnTo>
                  <a:lnTo>
                    <a:pt x="5072" y="647"/>
                  </a:lnTo>
                  <a:lnTo>
                    <a:pt x="4673" y="647"/>
                  </a:lnTo>
                  <a:lnTo>
                    <a:pt x="4343" y="520"/>
                  </a:lnTo>
                  <a:lnTo>
                    <a:pt x="4066" y="231"/>
                  </a:lnTo>
                  <a:close/>
                </a:path>
                <a:path w="5715" h="4445">
                  <a:moveTo>
                    <a:pt x="5051" y="578"/>
                  </a:moveTo>
                  <a:lnTo>
                    <a:pt x="4673" y="647"/>
                  </a:lnTo>
                  <a:lnTo>
                    <a:pt x="5072" y="647"/>
                  </a:lnTo>
                  <a:close/>
                </a:path>
                <a:path w="5715" h="4445">
                  <a:moveTo>
                    <a:pt x="4076" y="215"/>
                  </a:moveTo>
                  <a:close/>
                </a:path>
              </a:pathLst>
            </a:custGeom>
            <a:solidFill>
              <a:srgbClr val="F7B1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6" name="object 6116"/>
            <p:cNvSpPr/>
            <p:nvPr/>
          </p:nvSpPr>
          <p:spPr>
            <a:xfrm>
              <a:off x="12093665" y="692022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4889" y="0"/>
                  </a:moveTo>
                  <a:lnTo>
                    <a:pt x="4648" y="101"/>
                  </a:lnTo>
                  <a:lnTo>
                    <a:pt x="4203" y="266"/>
                  </a:lnTo>
                  <a:lnTo>
                    <a:pt x="4140" y="863"/>
                  </a:lnTo>
                  <a:lnTo>
                    <a:pt x="4013" y="1752"/>
                  </a:lnTo>
                  <a:lnTo>
                    <a:pt x="3517" y="1765"/>
                  </a:lnTo>
                  <a:lnTo>
                    <a:pt x="1701" y="1854"/>
                  </a:lnTo>
                  <a:lnTo>
                    <a:pt x="1358" y="2997"/>
                  </a:lnTo>
                  <a:lnTo>
                    <a:pt x="1003" y="4927"/>
                  </a:lnTo>
                  <a:lnTo>
                    <a:pt x="368" y="5346"/>
                  </a:lnTo>
                  <a:lnTo>
                    <a:pt x="0" y="5765"/>
                  </a:lnTo>
                  <a:lnTo>
                    <a:pt x="508" y="6324"/>
                  </a:lnTo>
                  <a:lnTo>
                    <a:pt x="1143" y="6616"/>
                  </a:lnTo>
                  <a:lnTo>
                    <a:pt x="1892" y="6629"/>
                  </a:lnTo>
                  <a:lnTo>
                    <a:pt x="1612" y="4597"/>
                  </a:lnTo>
                  <a:lnTo>
                    <a:pt x="3441" y="4216"/>
                  </a:lnTo>
                  <a:lnTo>
                    <a:pt x="4559" y="3276"/>
                  </a:lnTo>
                  <a:lnTo>
                    <a:pt x="4597" y="2171"/>
                  </a:lnTo>
                  <a:lnTo>
                    <a:pt x="5435" y="115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7" name="object 6117"/>
            <p:cNvSpPr/>
            <p:nvPr/>
          </p:nvSpPr>
          <p:spPr>
            <a:xfrm>
              <a:off x="12097915" y="691345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3234" y="3378"/>
                  </a:moveTo>
                  <a:lnTo>
                    <a:pt x="1371" y="3378"/>
                  </a:lnTo>
                  <a:lnTo>
                    <a:pt x="1917" y="3835"/>
                  </a:lnTo>
                  <a:lnTo>
                    <a:pt x="3234" y="3378"/>
                  </a:lnTo>
                  <a:close/>
                </a:path>
                <a:path w="3809" h="4445">
                  <a:moveTo>
                    <a:pt x="2019" y="0"/>
                  </a:moveTo>
                  <a:lnTo>
                    <a:pt x="1841" y="1028"/>
                  </a:lnTo>
                  <a:lnTo>
                    <a:pt x="939" y="1168"/>
                  </a:lnTo>
                  <a:lnTo>
                    <a:pt x="190" y="1473"/>
                  </a:lnTo>
                  <a:lnTo>
                    <a:pt x="914" y="2082"/>
                  </a:lnTo>
                  <a:lnTo>
                    <a:pt x="1092" y="2641"/>
                  </a:lnTo>
                  <a:lnTo>
                    <a:pt x="0" y="3048"/>
                  </a:lnTo>
                  <a:lnTo>
                    <a:pt x="50" y="3289"/>
                  </a:lnTo>
                  <a:lnTo>
                    <a:pt x="139" y="3517"/>
                  </a:lnTo>
                  <a:lnTo>
                    <a:pt x="253" y="3733"/>
                  </a:lnTo>
                  <a:lnTo>
                    <a:pt x="812" y="3441"/>
                  </a:lnTo>
                  <a:lnTo>
                    <a:pt x="1371" y="3378"/>
                  </a:lnTo>
                  <a:lnTo>
                    <a:pt x="3234" y="3378"/>
                  </a:lnTo>
                  <a:lnTo>
                    <a:pt x="3049" y="2641"/>
                  </a:lnTo>
                  <a:lnTo>
                    <a:pt x="2997" y="2247"/>
                  </a:lnTo>
                  <a:lnTo>
                    <a:pt x="3441" y="1752"/>
                  </a:lnTo>
                  <a:lnTo>
                    <a:pt x="3213" y="977"/>
                  </a:lnTo>
                  <a:lnTo>
                    <a:pt x="3136" y="7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27B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8" name="object 6118"/>
            <p:cNvSpPr/>
            <p:nvPr/>
          </p:nvSpPr>
          <p:spPr>
            <a:xfrm>
              <a:off x="12095266" y="692350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946" y="0"/>
                  </a:moveTo>
                  <a:lnTo>
                    <a:pt x="1841" y="939"/>
                  </a:lnTo>
                  <a:lnTo>
                    <a:pt x="0" y="1308"/>
                  </a:lnTo>
                  <a:lnTo>
                    <a:pt x="292" y="3352"/>
                  </a:lnTo>
                  <a:lnTo>
                    <a:pt x="749" y="3187"/>
                  </a:lnTo>
                  <a:lnTo>
                    <a:pt x="977" y="3098"/>
                  </a:lnTo>
                  <a:lnTo>
                    <a:pt x="1193" y="2819"/>
                  </a:lnTo>
                  <a:lnTo>
                    <a:pt x="1397" y="2311"/>
                  </a:lnTo>
                  <a:lnTo>
                    <a:pt x="1612" y="2311"/>
                  </a:lnTo>
                  <a:lnTo>
                    <a:pt x="3530" y="2349"/>
                  </a:lnTo>
                  <a:lnTo>
                    <a:pt x="3556" y="1371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19" name="object 6119"/>
            <p:cNvSpPr/>
            <p:nvPr/>
          </p:nvSpPr>
          <p:spPr>
            <a:xfrm>
              <a:off x="12094761" y="69163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69" y="0"/>
                  </a:moveTo>
                  <a:lnTo>
                    <a:pt x="584" y="1257"/>
                  </a:lnTo>
                  <a:lnTo>
                    <a:pt x="203" y="1930"/>
                  </a:lnTo>
                  <a:lnTo>
                    <a:pt x="63" y="2133"/>
                  </a:lnTo>
                  <a:lnTo>
                    <a:pt x="711" y="2895"/>
                  </a:lnTo>
                  <a:lnTo>
                    <a:pt x="1612" y="2654"/>
                  </a:lnTo>
                  <a:lnTo>
                    <a:pt x="2438" y="2781"/>
                  </a:lnTo>
                  <a:lnTo>
                    <a:pt x="2438" y="2590"/>
                  </a:lnTo>
                  <a:lnTo>
                    <a:pt x="2413" y="2387"/>
                  </a:lnTo>
                  <a:lnTo>
                    <a:pt x="2400" y="2197"/>
                  </a:lnTo>
                  <a:lnTo>
                    <a:pt x="1993" y="1612"/>
                  </a:lnTo>
                  <a:lnTo>
                    <a:pt x="2451" y="495"/>
                  </a:lnTo>
                  <a:lnTo>
                    <a:pt x="1663" y="33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0" name="object 6120"/>
            <p:cNvSpPr/>
            <p:nvPr/>
          </p:nvSpPr>
          <p:spPr>
            <a:xfrm>
              <a:off x="12099832" y="69168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08" y="0"/>
                  </a:moveTo>
                  <a:lnTo>
                    <a:pt x="889" y="139"/>
                  </a:lnTo>
                  <a:lnTo>
                    <a:pt x="431" y="304"/>
                  </a:lnTo>
                  <a:lnTo>
                    <a:pt x="0" y="457"/>
                  </a:lnTo>
                  <a:lnTo>
                    <a:pt x="469" y="990"/>
                  </a:lnTo>
                  <a:lnTo>
                    <a:pt x="1054" y="901"/>
                  </a:lnTo>
                  <a:lnTo>
                    <a:pt x="1651" y="723"/>
                  </a:lnTo>
                  <a:lnTo>
                    <a:pt x="1536" y="469"/>
                  </a:lnTo>
                  <a:lnTo>
                    <a:pt x="1435" y="21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1" name="object 6121"/>
            <p:cNvSpPr/>
            <p:nvPr/>
          </p:nvSpPr>
          <p:spPr>
            <a:xfrm>
              <a:off x="12097738" y="691723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17" y="0"/>
                  </a:moveTo>
                  <a:lnTo>
                    <a:pt x="215" y="254"/>
                  </a:lnTo>
                  <a:lnTo>
                    <a:pt x="101" y="520"/>
                  </a:lnTo>
                  <a:lnTo>
                    <a:pt x="0" y="787"/>
                  </a:lnTo>
                  <a:lnTo>
                    <a:pt x="355" y="622"/>
                  </a:lnTo>
                  <a:lnTo>
                    <a:pt x="444" y="35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2" name="object 6122"/>
            <p:cNvSpPr/>
            <p:nvPr/>
          </p:nvSpPr>
          <p:spPr>
            <a:xfrm>
              <a:off x="12097251" y="691180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832" y="0"/>
                  </a:moveTo>
                  <a:lnTo>
                    <a:pt x="419" y="63"/>
                  </a:lnTo>
                  <a:lnTo>
                    <a:pt x="177" y="304"/>
                  </a:lnTo>
                  <a:lnTo>
                    <a:pt x="19" y="1663"/>
                  </a:lnTo>
                  <a:lnTo>
                    <a:pt x="0" y="2806"/>
                  </a:lnTo>
                  <a:lnTo>
                    <a:pt x="177" y="3047"/>
                  </a:lnTo>
                  <a:lnTo>
                    <a:pt x="226" y="3204"/>
                  </a:lnTo>
                  <a:lnTo>
                    <a:pt x="635" y="3111"/>
                  </a:lnTo>
                  <a:lnTo>
                    <a:pt x="880" y="3111"/>
                  </a:lnTo>
                  <a:lnTo>
                    <a:pt x="1600" y="2806"/>
                  </a:lnTo>
                  <a:lnTo>
                    <a:pt x="2489" y="2679"/>
                  </a:lnTo>
                  <a:lnTo>
                    <a:pt x="2679" y="1663"/>
                  </a:lnTo>
                  <a:lnTo>
                    <a:pt x="2832" y="0"/>
                  </a:lnTo>
                  <a:close/>
                </a:path>
                <a:path w="3175" h="3809">
                  <a:moveTo>
                    <a:pt x="880" y="3111"/>
                  </a:moveTo>
                  <a:lnTo>
                    <a:pt x="635" y="3111"/>
                  </a:lnTo>
                  <a:lnTo>
                    <a:pt x="850" y="3124"/>
                  </a:lnTo>
                  <a:close/>
                </a:path>
              </a:pathLst>
            </a:custGeom>
            <a:solidFill>
              <a:srgbClr val="EF36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3" name="object 6123"/>
            <p:cNvSpPr/>
            <p:nvPr/>
          </p:nvSpPr>
          <p:spPr>
            <a:xfrm>
              <a:off x="12100903" y="69152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0" y="507"/>
                  </a:lnTo>
                  <a:lnTo>
                    <a:pt x="88" y="1066"/>
                  </a:lnTo>
                  <a:lnTo>
                    <a:pt x="241" y="1650"/>
                  </a:lnTo>
                  <a:lnTo>
                    <a:pt x="736" y="1155"/>
                  </a:lnTo>
                  <a:lnTo>
                    <a:pt x="673" y="59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3A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4" name="object 6124"/>
            <p:cNvSpPr/>
            <p:nvPr/>
          </p:nvSpPr>
          <p:spPr>
            <a:xfrm>
              <a:off x="12104223" y="691011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06" y="0"/>
                  </a:moveTo>
                  <a:lnTo>
                    <a:pt x="0" y="12"/>
                  </a:lnTo>
                  <a:lnTo>
                    <a:pt x="253" y="228"/>
                  </a:lnTo>
                  <a:lnTo>
                    <a:pt x="507" y="393"/>
                  </a:lnTo>
                  <a:lnTo>
                    <a:pt x="761" y="596"/>
                  </a:lnTo>
                  <a:lnTo>
                    <a:pt x="660" y="20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38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5" name="object 6125"/>
            <p:cNvSpPr/>
            <p:nvPr/>
          </p:nvSpPr>
          <p:spPr>
            <a:xfrm>
              <a:off x="12083096" y="6900790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90" h="9525">
                  <a:moveTo>
                    <a:pt x="7792" y="4749"/>
                  </a:moveTo>
                  <a:lnTo>
                    <a:pt x="2311" y="4749"/>
                  </a:lnTo>
                  <a:lnTo>
                    <a:pt x="2438" y="4775"/>
                  </a:lnTo>
                  <a:lnTo>
                    <a:pt x="5587" y="5003"/>
                  </a:lnTo>
                  <a:lnTo>
                    <a:pt x="5702" y="8191"/>
                  </a:lnTo>
                  <a:lnTo>
                    <a:pt x="6210" y="8737"/>
                  </a:lnTo>
                  <a:lnTo>
                    <a:pt x="6857" y="9042"/>
                  </a:lnTo>
                  <a:lnTo>
                    <a:pt x="7607" y="9055"/>
                  </a:lnTo>
                  <a:lnTo>
                    <a:pt x="8051" y="8483"/>
                  </a:lnTo>
                  <a:lnTo>
                    <a:pt x="7670" y="7581"/>
                  </a:lnTo>
                  <a:lnTo>
                    <a:pt x="8388" y="7099"/>
                  </a:lnTo>
                  <a:lnTo>
                    <a:pt x="8022" y="5003"/>
                  </a:lnTo>
                  <a:lnTo>
                    <a:pt x="7903" y="4851"/>
                  </a:lnTo>
                  <a:close/>
                </a:path>
                <a:path w="8890" h="9525">
                  <a:moveTo>
                    <a:pt x="7448" y="4432"/>
                  </a:moveTo>
                  <a:lnTo>
                    <a:pt x="1117" y="4432"/>
                  </a:lnTo>
                  <a:lnTo>
                    <a:pt x="2095" y="4851"/>
                  </a:lnTo>
                  <a:lnTo>
                    <a:pt x="2311" y="4749"/>
                  </a:lnTo>
                  <a:lnTo>
                    <a:pt x="7792" y="4749"/>
                  </a:lnTo>
                  <a:lnTo>
                    <a:pt x="7448" y="4432"/>
                  </a:lnTo>
                  <a:close/>
                </a:path>
                <a:path w="8890" h="9525">
                  <a:moveTo>
                    <a:pt x="1993" y="2527"/>
                  </a:moveTo>
                  <a:lnTo>
                    <a:pt x="990" y="2882"/>
                  </a:lnTo>
                  <a:lnTo>
                    <a:pt x="0" y="3276"/>
                  </a:lnTo>
                  <a:lnTo>
                    <a:pt x="444" y="4686"/>
                  </a:lnTo>
                  <a:lnTo>
                    <a:pt x="1117" y="4432"/>
                  </a:lnTo>
                  <a:lnTo>
                    <a:pt x="7448" y="4432"/>
                  </a:lnTo>
                  <a:lnTo>
                    <a:pt x="6192" y="3276"/>
                  </a:lnTo>
                  <a:lnTo>
                    <a:pt x="6231" y="2743"/>
                  </a:lnTo>
                  <a:lnTo>
                    <a:pt x="2260" y="2743"/>
                  </a:lnTo>
                  <a:lnTo>
                    <a:pt x="1993" y="2527"/>
                  </a:lnTo>
                  <a:close/>
                </a:path>
                <a:path w="8890" h="9525">
                  <a:moveTo>
                    <a:pt x="3022" y="1130"/>
                  </a:moveTo>
                  <a:lnTo>
                    <a:pt x="2336" y="1384"/>
                  </a:lnTo>
                  <a:lnTo>
                    <a:pt x="1993" y="2527"/>
                  </a:lnTo>
                  <a:lnTo>
                    <a:pt x="2311" y="2578"/>
                  </a:lnTo>
                  <a:lnTo>
                    <a:pt x="2260" y="2743"/>
                  </a:lnTo>
                  <a:lnTo>
                    <a:pt x="6231" y="2743"/>
                  </a:lnTo>
                  <a:lnTo>
                    <a:pt x="6433" y="2082"/>
                  </a:lnTo>
                  <a:lnTo>
                    <a:pt x="4000" y="2082"/>
                  </a:lnTo>
                  <a:lnTo>
                    <a:pt x="3835" y="2006"/>
                  </a:lnTo>
                  <a:lnTo>
                    <a:pt x="4051" y="1739"/>
                  </a:lnTo>
                  <a:lnTo>
                    <a:pt x="3022" y="1130"/>
                  </a:lnTo>
                  <a:close/>
                </a:path>
                <a:path w="8890" h="9525">
                  <a:moveTo>
                    <a:pt x="6413" y="0"/>
                  </a:moveTo>
                  <a:lnTo>
                    <a:pt x="5448" y="342"/>
                  </a:lnTo>
                  <a:lnTo>
                    <a:pt x="4698" y="990"/>
                  </a:lnTo>
                  <a:lnTo>
                    <a:pt x="4051" y="1739"/>
                  </a:lnTo>
                  <a:lnTo>
                    <a:pt x="4000" y="2082"/>
                  </a:lnTo>
                  <a:lnTo>
                    <a:pt x="6433" y="2082"/>
                  </a:lnTo>
                  <a:lnTo>
                    <a:pt x="6767" y="990"/>
                  </a:lnTo>
                  <a:lnTo>
                    <a:pt x="6654" y="50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6" name="object 6126"/>
            <p:cNvSpPr/>
            <p:nvPr/>
          </p:nvSpPr>
          <p:spPr>
            <a:xfrm>
              <a:off x="12088765" y="691161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1549" y="2387"/>
                  </a:moveTo>
                  <a:lnTo>
                    <a:pt x="1181" y="2514"/>
                  </a:lnTo>
                  <a:lnTo>
                    <a:pt x="482" y="2705"/>
                  </a:lnTo>
                  <a:lnTo>
                    <a:pt x="990" y="4063"/>
                  </a:lnTo>
                  <a:lnTo>
                    <a:pt x="2349" y="4610"/>
                  </a:lnTo>
                  <a:lnTo>
                    <a:pt x="2101" y="5664"/>
                  </a:lnTo>
                  <a:lnTo>
                    <a:pt x="2028" y="6451"/>
                  </a:lnTo>
                  <a:lnTo>
                    <a:pt x="3340" y="7302"/>
                  </a:lnTo>
                  <a:lnTo>
                    <a:pt x="3632" y="7556"/>
                  </a:lnTo>
                  <a:lnTo>
                    <a:pt x="4343" y="6946"/>
                  </a:lnTo>
                  <a:lnTo>
                    <a:pt x="4191" y="6451"/>
                  </a:lnTo>
                  <a:lnTo>
                    <a:pt x="4104" y="5994"/>
                  </a:lnTo>
                  <a:lnTo>
                    <a:pt x="3784" y="5816"/>
                  </a:lnTo>
                  <a:lnTo>
                    <a:pt x="3619" y="5664"/>
                  </a:lnTo>
                  <a:lnTo>
                    <a:pt x="3644" y="3898"/>
                  </a:lnTo>
                  <a:lnTo>
                    <a:pt x="4432" y="3454"/>
                  </a:lnTo>
                  <a:lnTo>
                    <a:pt x="4399" y="2603"/>
                  </a:lnTo>
                  <a:lnTo>
                    <a:pt x="2336" y="2603"/>
                  </a:lnTo>
                  <a:lnTo>
                    <a:pt x="1549" y="2387"/>
                  </a:lnTo>
                  <a:close/>
                </a:path>
                <a:path w="4445" h="7620">
                  <a:moveTo>
                    <a:pt x="4104" y="5994"/>
                  </a:moveTo>
                  <a:close/>
                </a:path>
                <a:path w="4445" h="7620">
                  <a:moveTo>
                    <a:pt x="4230" y="1371"/>
                  </a:moveTo>
                  <a:lnTo>
                    <a:pt x="1993" y="1371"/>
                  </a:lnTo>
                  <a:lnTo>
                    <a:pt x="2336" y="2603"/>
                  </a:lnTo>
                  <a:lnTo>
                    <a:pt x="4399" y="2603"/>
                  </a:lnTo>
                  <a:lnTo>
                    <a:pt x="4092" y="2006"/>
                  </a:lnTo>
                  <a:lnTo>
                    <a:pt x="4066" y="1663"/>
                  </a:lnTo>
                  <a:lnTo>
                    <a:pt x="4230" y="1371"/>
                  </a:lnTo>
                  <a:close/>
                </a:path>
                <a:path w="4445" h="7620">
                  <a:moveTo>
                    <a:pt x="3403" y="0"/>
                  </a:moveTo>
                  <a:lnTo>
                    <a:pt x="2667" y="317"/>
                  </a:lnTo>
                  <a:lnTo>
                    <a:pt x="1879" y="469"/>
                  </a:lnTo>
                  <a:lnTo>
                    <a:pt x="0" y="520"/>
                  </a:lnTo>
                  <a:lnTo>
                    <a:pt x="31" y="990"/>
                  </a:lnTo>
                  <a:lnTo>
                    <a:pt x="145" y="1663"/>
                  </a:lnTo>
                  <a:lnTo>
                    <a:pt x="227" y="2000"/>
                  </a:lnTo>
                  <a:lnTo>
                    <a:pt x="444" y="1943"/>
                  </a:lnTo>
                  <a:lnTo>
                    <a:pt x="647" y="1841"/>
                  </a:lnTo>
                  <a:lnTo>
                    <a:pt x="889" y="1765"/>
                  </a:lnTo>
                  <a:lnTo>
                    <a:pt x="1333" y="1663"/>
                  </a:lnTo>
                  <a:lnTo>
                    <a:pt x="1993" y="1371"/>
                  </a:lnTo>
                  <a:lnTo>
                    <a:pt x="4230" y="1371"/>
                  </a:lnTo>
                  <a:lnTo>
                    <a:pt x="4445" y="990"/>
                  </a:lnTo>
                  <a:lnTo>
                    <a:pt x="3771" y="317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7" name="object 6127"/>
            <p:cNvSpPr/>
            <p:nvPr/>
          </p:nvSpPr>
          <p:spPr>
            <a:xfrm>
              <a:off x="12084080" y="690899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711" y="0"/>
                  </a:moveTo>
                  <a:lnTo>
                    <a:pt x="4267" y="927"/>
                  </a:lnTo>
                  <a:lnTo>
                    <a:pt x="4203" y="1473"/>
                  </a:lnTo>
                  <a:lnTo>
                    <a:pt x="4254" y="2133"/>
                  </a:lnTo>
                  <a:lnTo>
                    <a:pt x="3517" y="2184"/>
                  </a:lnTo>
                  <a:lnTo>
                    <a:pt x="3340" y="2184"/>
                  </a:lnTo>
                  <a:lnTo>
                    <a:pt x="3111" y="1714"/>
                  </a:lnTo>
                  <a:lnTo>
                    <a:pt x="2908" y="1460"/>
                  </a:lnTo>
                  <a:lnTo>
                    <a:pt x="2654" y="774"/>
                  </a:lnTo>
                  <a:lnTo>
                    <a:pt x="2070" y="2159"/>
                  </a:lnTo>
                  <a:lnTo>
                    <a:pt x="1905" y="3810"/>
                  </a:lnTo>
                  <a:lnTo>
                    <a:pt x="0" y="4127"/>
                  </a:lnTo>
                  <a:lnTo>
                    <a:pt x="165" y="4597"/>
                  </a:lnTo>
                  <a:lnTo>
                    <a:pt x="533" y="5511"/>
                  </a:lnTo>
                  <a:lnTo>
                    <a:pt x="965" y="5321"/>
                  </a:lnTo>
                  <a:lnTo>
                    <a:pt x="1206" y="5232"/>
                  </a:lnTo>
                  <a:lnTo>
                    <a:pt x="1397" y="4381"/>
                  </a:lnTo>
                  <a:lnTo>
                    <a:pt x="1854" y="4216"/>
                  </a:lnTo>
                  <a:lnTo>
                    <a:pt x="2590" y="4724"/>
                  </a:lnTo>
                  <a:lnTo>
                    <a:pt x="3365" y="4762"/>
                  </a:lnTo>
                  <a:lnTo>
                    <a:pt x="4152" y="4965"/>
                  </a:lnTo>
                  <a:lnTo>
                    <a:pt x="4914" y="4622"/>
                  </a:lnTo>
                  <a:lnTo>
                    <a:pt x="4749" y="3898"/>
                  </a:lnTo>
                  <a:lnTo>
                    <a:pt x="4699" y="3149"/>
                  </a:lnTo>
                  <a:lnTo>
                    <a:pt x="5715" y="3111"/>
                  </a:lnTo>
                  <a:lnTo>
                    <a:pt x="6553" y="3098"/>
                  </a:lnTo>
                  <a:lnTo>
                    <a:pt x="7353" y="2959"/>
                  </a:lnTo>
                  <a:lnTo>
                    <a:pt x="8102" y="2616"/>
                  </a:lnTo>
                  <a:lnTo>
                    <a:pt x="7607" y="2019"/>
                  </a:lnTo>
                  <a:lnTo>
                    <a:pt x="7112" y="1447"/>
                  </a:lnTo>
                  <a:lnTo>
                    <a:pt x="6616" y="850"/>
                  </a:lnTo>
                  <a:lnTo>
                    <a:pt x="5867" y="850"/>
                  </a:lnTo>
                  <a:lnTo>
                    <a:pt x="5219" y="533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8" name="object 6128"/>
            <p:cNvSpPr/>
            <p:nvPr/>
          </p:nvSpPr>
          <p:spPr>
            <a:xfrm>
              <a:off x="12089819" y="690073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09" h="8890">
                  <a:moveTo>
                    <a:pt x="309" y="0"/>
                  </a:moveTo>
                  <a:lnTo>
                    <a:pt x="13" y="88"/>
                  </a:lnTo>
                  <a:lnTo>
                    <a:pt x="0" y="444"/>
                  </a:lnTo>
                  <a:lnTo>
                    <a:pt x="119" y="800"/>
                  </a:lnTo>
                  <a:lnTo>
                    <a:pt x="754" y="2209"/>
                  </a:lnTo>
                  <a:lnTo>
                    <a:pt x="1033" y="3759"/>
                  </a:lnTo>
                  <a:lnTo>
                    <a:pt x="2976" y="5842"/>
                  </a:lnTo>
                  <a:lnTo>
                    <a:pt x="2862" y="6667"/>
                  </a:lnTo>
                  <a:lnTo>
                    <a:pt x="1692" y="7200"/>
                  </a:lnTo>
                  <a:lnTo>
                    <a:pt x="2582" y="8610"/>
                  </a:lnTo>
                  <a:lnTo>
                    <a:pt x="3306" y="8382"/>
                  </a:lnTo>
                  <a:lnTo>
                    <a:pt x="3764" y="6210"/>
                  </a:lnTo>
                  <a:lnTo>
                    <a:pt x="3421" y="5499"/>
                  </a:lnTo>
                  <a:lnTo>
                    <a:pt x="3306" y="4813"/>
                  </a:lnTo>
                  <a:lnTo>
                    <a:pt x="2430" y="3009"/>
                  </a:lnTo>
                  <a:lnTo>
                    <a:pt x="1211" y="2565"/>
                  </a:lnTo>
                  <a:lnTo>
                    <a:pt x="1160" y="1409"/>
                  </a:lnTo>
                  <a:lnTo>
                    <a:pt x="766" y="444"/>
                  </a:lnTo>
                  <a:lnTo>
                    <a:pt x="576" y="8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6D5D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29" name="object 6129"/>
            <p:cNvSpPr/>
            <p:nvPr/>
          </p:nvSpPr>
          <p:spPr>
            <a:xfrm>
              <a:off x="12092753" y="691260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457" y="0"/>
                  </a:moveTo>
                  <a:lnTo>
                    <a:pt x="0" y="812"/>
                  </a:lnTo>
                  <a:lnTo>
                    <a:pt x="431" y="1650"/>
                  </a:lnTo>
                  <a:lnTo>
                    <a:pt x="444" y="2463"/>
                  </a:lnTo>
                  <a:lnTo>
                    <a:pt x="1498" y="1866"/>
                  </a:lnTo>
                  <a:lnTo>
                    <a:pt x="2793" y="3454"/>
                  </a:lnTo>
                  <a:lnTo>
                    <a:pt x="3733" y="2095"/>
                  </a:lnTo>
                  <a:lnTo>
                    <a:pt x="3543" y="1650"/>
                  </a:lnTo>
                  <a:lnTo>
                    <a:pt x="3111" y="761"/>
                  </a:lnTo>
                  <a:lnTo>
                    <a:pt x="2895" y="825"/>
                  </a:lnTo>
                  <a:lnTo>
                    <a:pt x="2451" y="1003"/>
                  </a:lnTo>
                  <a:lnTo>
                    <a:pt x="1943" y="1219"/>
                  </a:lnTo>
                  <a:lnTo>
                    <a:pt x="1435" y="1308"/>
                  </a:lnTo>
                  <a:lnTo>
                    <a:pt x="952" y="876"/>
                  </a:lnTo>
                  <a:lnTo>
                    <a:pt x="634" y="27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0" name="object 6130"/>
            <p:cNvSpPr/>
            <p:nvPr/>
          </p:nvSpPr>
          <p:spPr>
            <a:xfrm>
              <a:off x="12093711" y="691314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41" y="0"/>
                  </a:moveTo>
                  <a:lnTo>
                    <a:pt x="533" y="101"/>
                  </a:lnTo>
                  <a:lnTo>
                    <a:pt x="0" y="342"/>
                  </a:lnTo>
                  <a:lnTo>
                    <a:pt x="457" y="762"/>
                  </a:lnTo>
                  <a:lnTo>
                    <a:pt x="990" y="673"/>
                  </a:lnTo>
                  <a:lnTo>
                    <a:pt x="1498" y="45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3D1E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1" name="object 6131"/>
            <p:cNvSpPr/>
            <p:nvPr/>
          </p:nvSpPr>
          <p:spPr>
            <a:xfrm>
              <a:off x="12096468" y="69144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44" y="63"/>
                  </a:lnTo>
                  <a:lnTo>
                    <a:pt x="241" y="139"/>
                  </a:lnTo>
                  <a:lnTo>
                    <a:pt x="0" y="190"/>
                  </a:lnTo>
                  <a:lnTo>
                    <a:pt x="292" y="495"/>
                  </a:lnTo>
                  <a:lnTo>
                    <a:pt x="622" y="609"/>
                  </a:lnTo>
                  <a:lnTo>
                    <a:pt x="1041" y="546"/>
                  </a:lnTo>
                  <a:lnTo>
                    <a:pt x="952" y="355"/>
                  </a:lnTo>
                  <a:lnTo>
                    <a:pt x="838" y="16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2" name="object 6132"/>
            <p:cNvSpPr/>
            <p:nvPr/>
          </p:nvSpPr>
          <p:spPr>
            <a:xfrm>
              <a:off x="12090588" y="69011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80" y="952"/>
                  </a:lnTo>
                  <a:lnTo>
                    <a:pt x="457" y="2120"/>
                  </a:lnTo>
                  <a:lnTo>
                    <a:pt x="1663" y="2552"/>
                  </a:lnTo>
                  <a:lnTo>
                    <a:pt x="1320" y="1549"/>
                  </a:lnTo>
                  <a:lnTo>
                    <a:pt x="1104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3" name="object 6133"/>
            <p:cNvSpPr/>
            <p:nvPr/>
          </p:nvSpPr>
          <p:spPr>
            <a:xfrm>
              <a:off x="12065350" y="6882527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5032" y="10985"/>
                  </a:moveTo>
                  <a:lnTo>
                    <a:pt x="2362" y="10985"/>
                  </a:lnTo>
                  <a:lnTo>
                    <a:pt x="3441" y="10998"/>
                  </a:lnTo>
                  <a:lnTo>
                    <a:pt x="4470" y="11620"/>
                  </a:lnTo>
                  <a:lnTo>
                    <a:pt x="4711" y="11544"/>
                  </a:lnTo>
                  <a:lnTo>
                    <a:pt x="5168" y="11353"/>
                  </a:lnTo>
                  <a:lnTo>
                    <a:pt x="5032" y="10985"/>
                  </a:lnTo>
                  <a:close/>
                </a:path>
                <a:path w="10159" h="12065">
                  <a:moveTo>
                    <a:pt x="1993" y="0"/>
                  </a:moveTo>
                  <a:lnTo>
                    <a:pt x="1790" y="2425"/>
                  </a:lnTo>
                  <a:lnTo>
                    <a:pt x="2794" y="2781"/>
                  </a:lnTo>
                  <a:lnTo>
                    <a:pt x="2616" y="3340"/>
                  </a:lnTo>
                  <a:lnTo>
                    <a:pt x="882" y="5587"/>
                  </a:lnTo>
                  <a:lnTo>
                    <a:pt x="0" y="6794"/>
                  </a:lnTo>
                  <a:lnTo>
                    <a:pt x="2070" y="9448"/>
                  </a:lnTo>
                  <a:lnTo>
                    <a:pt x="1663" y="10426"/>
                  </a:lnTo>
                  <a:lnTo>
                    <a:pt x="1219" y="11290"/>
                  </a:lnTo>
                  <a:lnTo>
                    <a:pt x="2362" y="10985"/>
                  </a:lnTo>
                  <a:lnTo>
                    <a:pt x="5032" y="10985"/>
                  </a:lnTo>
                  <a:lnTo>
                    <a:pt x="4703" y="10096"/>
                  </a:lnTo>
                  <a:lnTo>
                    <a:pt x="3263" y="10096"/>
                  </a:lnTo>
                  <a:lnTo>
                    <a:pt x="3505" y="8305"/>
                  </a:lnTo>
                  <a:lnTo>
                    <a:pt x="3759" y="8242"/>
                  </a:lnTo>
                  <a:lnTo>
                    <a:pt x="4650" y="8242"/>
                  </a:lnTo>
                  <a:lnTo>
                    <a:pt x="4572" y="6743"/>
                  </a:lnTo>
                  <a:lnTo>
                    <a:pt x="9556" y="6743"/>
                  </a:lnTo>
                  <a:lnTo>
                    <a:pt x="10058" y="5587"/>
                  </a:lnTo>
                  <a:lnTo>
                    <a:pt x="8166" y="5283"/>
                  </a:lnTo>
                  <a:lnTo>
                    <a:pt x="7404" y="3251"/>
                  </a:lnTo>
                  <a:lnTo>
                    <a:pt x="5613" y="2730"/>
                  </a:lnTo>
                  <a:lnTo>
                    <a:pt x="5410" y="2654"/>
                  </a:lnTo>
                  <a:lnTo>
                    <a:pt x="5842" y="1892"/>
                  </a:lnTo>
                  <a:lnTo>
                    <a:pt x="6159" y="1549"/>
                  </a:lnTo>
                  <a:lnTo>
                    <a:pt x="5562" y="901"/>
                  </a:lnTo>
                  <a:lnTo>
                    <a:pt x="4749" y="787"/>
                  </a:lnTo>
                  <a:lnTo>
                    <a:pt x="1993" y="25"/>
                  </a:lnTo>
                  <a:close/>
                </a:path>
                <a:path w="10159" h="12065">
                  <a:moveTo>
                    <a:pt x="4025" y="9245"/>
                  </a:moveTo>
                  <a:lnTo>
                    <a:pt x="3263" y="10096"/>
                  </a:lnTo>
                  <a:lnTo>
                    <a:pt x="4703" y="10096"/>
                  </a:lnTo>
                  <a:lnTo>
                    <a:pt x="4368" y="9296"/>
                  </a:lnTo>
                  <a:lnTo>
                    <a:pt x="4025" y="9245"/>
                  </a:lnTo>
                  <a:close/>
                </a:path>
                <a:path w="10159" h="12065">
                  <a:moveTo>
                    <a:pt x="4650" y="8242"/>
                  </a:moveTo>
                  <a:lnTo>
                    <a:pt x="3759" y="8242"/>
                  </a:lnTo>
                  <a:lnTo>
                    <a:pt x="4140" y="8648"/>
                  </a:lnTo>
                  <a:lnTo>
                    <a:pt x="4368" y="9296"/>
                  </a:lnTo>
                  <a:lnTo>
                    <a:pt x="4495" y="9093"/>
                  </a:lnTo>
                  <a:lnTo>
                    <a:pt x="4639" y="8940"/>
                  </a:lnTo>
                  <a:lnTo>
                    <a:pt x="4650" y="8242"/>
                  </a:lnTo>
                  <a:close/>
                </a:path>
                <a:path w="10159" h="12065">
                  <a:moveTo>
                    <a:pt x="9556" y="6743"/>
                  </a:moveTo>
                  <a:lnTo>
                    <a:pt x="4572" y="6743"/>
                  </a:lnTo>
                  <a:lnTo>
                    <a:pt x="5295" y="6972"/>
                  </a:lnTo>
                  <a:lnTo>
                    <a:pt x="6350" y="8000"/>
                  </a:lnTo>
                  <a:lnTo>
                    <a:pt x="7404" y="8940"/>
                  </a:lnTo>
                  <a:lnTo>
                    <a:pt x="9702" y="8889"/>
                  </a:lnTo>
                  <a:lnTo>
                    <a:pt x="9004" y="7721"/>
                  </a:lnTo>
                  <a:lnTo>
                    <a:pt x="9556" y="6743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4" name="object 6134"/>
            <p:cNvSpPr/>
            <p:nvPr/>
          </p:nvSpPr>
          <p:spPr>
            <a:xfrm>
              <a:off x="12079392" y="687338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3797" y="0"/>
                  </a:moveTo>
                  <a:lnTo>
                    <a:pt x="3098" y="1193"/>
                  </a:lnTo>
                  <a:lnTo>
                    <a:pt x="4063" y="2895"/>
                  </a:lnTo>
                  <a:lnTo>
                    <a:pt x="2539" y="3911"/>
                  </a:lnTo>
                  <a:lnTo>
                    <a:pt x="0" y="2197"/>
                  </a:lnTo>
                  <a:lnTo>
                    <a:pt x="228" y="3213"/>
                  </a:lnTo>
                  <a:lnTo>
                    <a:pt x="965" y="4165"/>
                  </a:lnTo>
                  <a:lnTo>
                    <a:pt x="419" y="5295"/>
                  </a:lnTo>
                  <a:lnTo>
                    <a:pt x="507" y="5753"/>
                  </a:lnTo>
                  <a:lnTo>
                    <a:pt x="761" y="6553"/>
                  </a:lnTo>
                  <a:lnTo>
                    <a:pt x="800" y="7112"/>
                  </a:lnTo>
                  <a:lnTo>
                    <a:pt x="292" y="7556"/>
                  </a:lnTo>
                  <a:lnTo>
                    <a:pt x="634" y="8255"/>
                  </a:lnTo>
                  <a:lnTo>
                    <a:pt x="1041" y="8648"/>
                  </a:lnTo>
                  <a:lnTo>
                    <a:pt x="1447" y="9004"/>
                  </a:lnTo>
                  <a:lnTo>
                    <a:pt x="1854" y="9398"/>
                  </a:lnTo>
                  <a:lnTo>
                    <a:pt x="1943" y="9601"/>
                  </a:lnTo>
                  <a:lnTo>
                    <a:pt x="2095" y="10058"/>
                  </a:lnTo>
                  <a:lnTo>
                    <a:pt x="2552" y="9855"/>
                  </a:lnTo>
                  <a:lnTo>
                    <a:pt x="4444" y="8432"/>
                  </a:lnTo>
                  <a:lnTo>
                    <a:pt x="5384" y="10401"/>
                  </a:lnTo>
                  <a:lnTo>
                    <a:pt x="6311" y="10833"/>
                  </a:lnTo>
                  <a:lnTo>
                    <a:pt x="7315" y="11010"/>
                  </a:lnTo>
                  <a:lnTo>
                    <a:pt x="7492" y="11887"/>
                  </a:lnTo>
                  <a:lnTo>
                    <a:pt x="7861" y="12865"/>
                  </a:lnTo>
                  <a:lnTo>
                    <a:pt x="8051" y="13309"/>
                  </a:lnTo>
                  <a:lnTo>
                    <a:pt x="8686" y="11696"/>
                  </a:lnTo>
                  <a:lnTo>
                    <a:pt x="8508" y="10198"/>
                  </a:lnTo>
                  <a:lnTo>
                    <a:pt x="5346" y="9182"/>
                  </a:lnTo>
                  <a:lnTo>
                    <a:pt x="6032" y="7785"/>
                  </a:lnTo>
                  <a:lnTo>
                    <a:pt x="6743" y="5308"/>
                  </a:lnTo>
                  <a:lnTo>
                    <a:pt x="7886" y="5092"/>
                  </a:lnTo>
                  <a:lnTo>
                    <a:pt x="9143" y="5842"/>
                  </a:lnTo>
                  <a:lnTo>
                    <a:pt x="8064" y="3543"/>
                  </a:lnTo>
                  <a:lnTo>
                    <a:pt x="6857" y="1384"/>
                  </a:lnTo>
                  <a:lnTo>
                    <a:pt x="4000" y="558"/>
                  </a:lnTo>
                  <a:lnTo>
                    <a:pt x="3911" y="20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5" name="object 6135"/>
            <p:cNvSpPr/>
            <p:nvPr/>
          </p:nvSpPr>
          <p:spPr>
            <a:xfrm>
              <a:off x="12076100" y="6881799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239" y="7137"/>
                  </a:moveTo>
                  <a:lnTo>
                    <a:pt x="11049" y="6540"/>
                  </a:lnTo>
                  <a:lnTo>
                    <a:pt x="10579" y="5067"/>
                  </a:lnTo>
                  <a:lnTo>
                    <a:pt x="10388" y="4483"/>
                  </a:lnTo>
                  <a:lnTo>
                    <a:pt x="9004" y="5041"/>
                  </a:lnTo>
                  <a:lnTo>
                    <a:pt x="7620" y="5067"/>
                  </a:lnTo>
                  <a:lnTo>
                    <a:pt x="5880" y="4711"/>
                  </a:lnTo>
                  <a:lnTo>
                    <a:pt x="6502" y="3352"/>
                  </a:lnTo>
                  <a:lnTo>
                    <a:pt x="7620" y="2692"/>
                  </a:lnTo>
                  <a:lnTo>
                    <a:pt x="8648" y="2006"/>
                  </a:lnTo>
                  <a:lnTo>
                    <a:pt x="7734" y="0"/>
                  </a:lnTo>
                  <a:lnTo>
                    <a:pt x="5829" y="1447"/>
                  </a:lnTo>
                  <a:lnTo>
                    <a:pt x="5384" y="1651"/>
                  </a:lnTo>
                  <a:lnTo>
                    <a:pt x="4800" y="3009"/>
                  </a:lnTo>
                  <a:lnTo>
                    <a:pt x="2895" y="3340"/>
                  </a:lnTo>
                  <a:lnTo>
                    <a:pt x="2781" y="5943"/>
                  </a:lnTo>
                  <a:lnTo>
                    <a:pt x="2527" y="7137"/>
                  </a:lnTo>
                  <a:lnTo>
                    <a:pt x="0" y="5943"/>
                  </a:lnTo>
                  <a:lnTo>
                    <a:pt x="1333" y="8839"/>
                  </a:lnTo>
                  <a:lnTo>
                    <a:pt x="2743" y="7683"/>
                  </a:lnTo>
                  <a:lnTo>
                    <a:pt x="4076" y="7950"/>
                  </a:lnTo>
                  <a:lnTo>
                    <a:pt x="4381" y="8089"/>
                  </a:lnTo>
                  <a:lnTo>
                    <a:pt x="4724" y="8204"/>
                  </a:lnTo>
                  <a:lnTo>
                    <a:pt x="5791" y="8394"/>
                  </a:lnTo>
                  <a:lnTo>
                    <a:pt x="6286" y="7683"/>
                  </a:lnTo>
                  <a:lnTo>
                    <a:pt x="6667" y="7137"/>
                  </a:lnTo>
                  <a:lnTo>
                    <a:pt x="7086" y="6540"/>
                  </a:lnTo>
                  <a:lnTo>
                    <a:pt x="7988" y="8509"/>
                  </a:lnTo>
                  <a:lnTo>
                    <a:pt x="8470" y="8356"/>
                  </a:lnTo>
                  <a:lnTo>
                    <a:pt x="11239" y="7137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6" name="object 6136"/>
            <p:cNvSpPr/>
            <p:nvPr/>
          </p:nvSpPr>
          <p:spPr>
            <a:xfrm>
              <a:off x="12068172" y="689275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90" h="7620">
                  <a:moveTo>
                    <a:pt x="7404" y="0"/>
                  </a:moveTo>
                  <a:lnTo>
                    <a:pt x="5867" y="355"/>
                  </a:lnTo>
                  <a:lnTo>
                    <a:pt x="4813" y="1498"/>
                  </a:lnTo>
                  <a:lnTo>
                    <a:pt x="3543" y="2311"/>
                  </a:lnTo>
                  <a:lnTo>
                    <a:pt x="2844" y="3301"/>
                  </a:lnTo>
                  <a:lnTo>
                    <a:pt x="3060" y="5092"/>
                  </a:lnTo>
                  <a:lnTo>
                    <a:pt x="0" y="4610"/>
                  </a:lnTo>
                  <a:lnTo>
                    <a:pt x="215" y="6553"/>
                  </a:lnTo>
                  <a:lnTo>
                    <a:pt x="139" y="7581"/>
                  </a:lnTo>
                  <a:lnTo>
                    <a:pt x="1117" y="7454"/>
                  </a:lnTo>
                  <a:lnTo>
                    <a:pt x="3047" y="7238"/>
                  </a:lnTo>
                  <a:lnTo>
                    <a:pt x="3289" y="7150"/>
                  </a:lnTo>
                  <a:lnTo>
                    <a:pt x="4571" y="6591"/>
                  </a:lnTo>
                  <a:lnTo>
                    <a:pt x="4952" y="5816"/>
                  </a:lnTo>
                  <a:lnTo>
                    <a:pt x="5816" y="4444"/>
                  </a:lnTo>
                  <a:lnTo>
                    <a:pt x="6362" y="4508"/>
                  </a:lnTo>
                  <a:lnTo>
                    <a:pt x="6946" y="4902"/>
                  </a:lnTo>
                  <a:lnTo>
                    <a:pt x="8356" y="3492"/>
                  </a:lnTo>
                  <a:lnTo>
                    <a:pt x="7454" y="2501"/>
                  </a:lnTo>
                  <a:lnTo>
                    <a:pt x="6108" y="1765"/>
                  </a:lnTo>
                  <a:lnTo>
                    <a:pt x="6807" y="1066"/>
                  </a:lnTo>
                  <a:lnTo>
                    <a:pt x="7404" y="1447"/>
                  </a:lnTo>
                  <a:lnTo>
                    <a:pt x="7937" y="1384"/>
                  </a:lnTo>
                  <a:lnTo>
                    <a:pt x="7594" y="45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7" name="object 6137"/>
            <p:cNvSpPr/>
            <p:nvPr/>
          </p:nvSpPr>
          <p:spPr>
            <a:xfrm>
              <a:off x="12074271" y="6893823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698" y="0"/>
                  </a:moveTo>
                  <a:lnTo>
                    <a:pt x="0" y="685"/>
                  </a:lnTo>
                  <a:lnTo>
                    <a:pt x="1346" y="1435"/>
                  </a:lnTo>
                  <a:lnTo>
                    <a:pt x="2247" y="2425"/>
                  </a:lnTo>
                  <a:lnTo>
                    <a:pt x="838" y="3835"/>
                  </a:lnTo>
                  <a:lnTo>
                    <a:pt x="1003" y="4940"/>
                  </a:lnTo>
                  <a:lnTo>
                    <a:pt x="1079" y="6070"/>
                  </a:lnTo>
                  <a:lnTo>
                    <a:pt x="533" y="7124"/>
                  </a:lnTo>
                  <a:lnTo>
                    <a:pt x="939" y="10083"/>
                  </a:lnTo>
                  <a:lnTo>
                    <a:pt x="2590" y="9448"/>
                  </a:lnTo>
                  <a:lnTo>
                    <a:pt x="4051" y="8902"/>
                  </a:lnTo>
                  <a:lnTo>
                    <a:pt x="5448" y="8420"/>
                  </a:lnTo>
                  <a:lnTo>
                    <a:pt x="2882" y="6426"/>
                  </a:lnTo>
                  <a:lnTo>
                    <a:pt x="3530" y="6032"/>
                  </a:lnTo>
                  <a:lnTo>
                    <a:pt x="3924" y="5816"/>
                  </a:lnTo>
                  <a:lnTo>
                    <a:pt x="3048" y="4546"/>
                  </a:lnTo>
                  <a:lnTo>
                    <a:pt x="2057" y="3352"/>
                  </a:lnTo>
                  <a:lnTo>
                    <a:pt x="3175" y="1689"/>
                  </a:lnTo>
                  <a:lnTo>
                    <a:pt x="3594" y="1028"/>
                  </a:lnTo>
                  <a:lnTo>
                    <a:pt x="3479" y="317"/>
                  </a:lnTo>
                  <a:lnTo>
                    <a:pt x="2540" y="38"/>
                  </a:lnTo>
                  <a:lnTo>
                    <a:pt x="2451" y="533"/>
                  </a:lnTo>
                  <a:lnTo>
                    <a:pt x="2222" y="622"/>
                  </a:lnTo>
                  <a:lnTo>
                    <a:pt x="1841" y="317"/>
                  </a:lnTo>
                  <a:lnTo>
                    <a:pt x="1295" y="38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8" name="object 6138"/>
            <p:cNvSpPr/>
            <p:nvPr/>
          </p:nvSpPr>
          <p:spPr>
            <a:xfrm>
              <a:off x="12075179" y="688164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4851" y="0"/>
                  </a:moveTo>
                  <a:lnTo>
                    <a:pt x="4635" y="101"/>
                  </a:lnTo>
                  <a:lnTo>
                    <a:pt x="0" y="1498"/>
                  </a:lnTo>
                  <a:lnTo>
                    <a:pt x="241" y="6464"/>
                  </a:lnTo>
                  <a:lnTo>
                    <a:pt x="1066" y="5257"/>
                  </a:lnTo>
                  <a:lnTo>
                    <a:pt x="3547" y="5257"/>
                  </a:lnTo>
                  <a:lnTo>
                    <a:pt x="1892" y="2946"/>
                  </a:lnTo>
                  <a:lnTo>
                    <a:pt x="2070" y="2311"/>
                  </a:lnTo>
                  <a:lnTo>
                    <a:pt x="4686" y="1638"/>
                  </a:lnTo>
                  <a:lnTo>
                    <a:pt x="6057" y="1117"/>
                  </a:lnTo>
                  <a:lnTo>
                    <a:pt x="4851" y="0"/>
                  </a:lnTo>
                  <a:close/>
                </a:path>
                <a:path w="6350" h="6984">
                  <a:moveTo>
                    <a:pt x="3547" y="5257"/>
                  </a:moveTo>
                  <a:lnTo>
                    <a:pt x="1066" y="5257"/>
                  </a:lnTo>
                  <a:lnTo>
                    <a:pt x="2603" y="5841"/>
                  </a:lnTo>
                  <a:lnTo>
                    <a:pt x="3547" y="5257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39" name="object 6139"/>
            <p:cNvSpPr/>
            <p:nvPr/>
          </p:nvSpPr>
          <p:spPr>
            <a:xfrm>
              <a:off x="12075057" y="689936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3822" y="0"/>
                  </a:moveTo>
                  <a:lnTo>
                    <a:pt x="3136" y="279"/>
                  </a:lnTo>
                  <a:lnTo>
                    <a:pt x="2743" y="495"/>
                  </a:lnTo>
                  <a:lnTo>
                    <a:pt x="2095" y="889"/>
                  </a:lnTo>
                  <a:lnTo>
                    <a:pt x="4686" y="2857"/>
                  </a:lnTo>
                  <a:lnTo>
                    <a:pt x="3289" y="3378"/>
                  </a:lnTo>
                  <a:lnTo>
                    <a:pt x="1803" y="3911"/>
                  </a:lnTo>
                  <a:lnTo>
                    <a:pt x="1244" y="4140"/>
                  </a:lnTo>
                  <a:lnTo>
                    <a:pt x="152" y="4546"/>
                  </a:lnTo>
                  <a:lnTo>
                    <a:pt x="0" y="5257"/>
                  </a:lnTo>
                  <a:lnTo>
                    <a:pt x="1003" y="5003"/>
                  </a:lnTo>
                  <a:lnTo>
                    <a:pt x="1562" y="4813"/>
                  </a:lnTo>
                  <a:lnTo>
                    <a:pt x="2120" y="4749"/>
                  </a:lnTo>
                  <a:lnTo>
                    <a:pt x="2641" y="5181"/>
                  </a:lnTo>
                  <a:lnTo>
                    <a:pt x="2857" y="5080"/>
                  </a:lnTo>
                  <a:lnTo>
                    <a:pt x="3340" y="4902"/>
                  </a:lnTo>
                  <a:lnTo>
                    <a:pt x="4216" y="4902"/>
                  </a:lnTo>
                  <a:lnTo>
                    <a:pt x="5816" y="5194"/>
                  </a:lnTo>
                  <a:lnTo>
                    <a:pt x="5460" y="3987"/>
                  </a:lnTo>
                  <a:lnTo>
                    <a:pt x="5041" y="2692"/>
                  </a:lnTo>
                  <a:lnTo>
                    <a:pt x="6616" y="330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0" name="object 6140"/>
            <p:cNvSpPr/>
            <p:nvPr/>
          </p:nvSpPr>
          <p:spPr>
            <a:xfrm>
              <a:off x="12070966" y="689142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102" y="0"/>
                  </a:moveTo>
                  <a:lnTo>
                    <a:pt x="3327" y="25"/>
                  </a:lnTo>
                  <a:lnTo>
                    <a:pt x="1778" y="50"/>
                  </a:lnTo>
                  <a:lnTo>
                    <a:pt x="1003" y="317"/>
                  </a:lnTo>
                  <a:lnTo>
                    <a:pt x="546" y="977"/>
                  </a:lnTo>
                  <a:lnTo>
                    <a:pt x="0" y="1523"/>
                  </a:lnTo>
                  <a:lnTo>
                    <a:pt x="127" y="1968"/>
                  </a:lnTo>
                  <a:lnTo>
                    <a:pt x="203" y="2197"/>
                  </a:lnTo>
                  <a:lnTo>
                    <a:pt x="1143" y="2349"/>
                  </a:lnTo>
                  <a:lnTo>
                    <a:pt x="673" y="3073"/>
                  </a:lnTo>
                  <a:lnTo>
                    <a:pt x="749" y="3568"/>
                  </a:lnTo>
                  <a:lnTo>
                    <a:pt x="2019" y="2832"/>
                  </a:lnTo>
                  <a:lnTo>
                    <a:pt x="3073" y="1689"/>
                  </a:lnTo>
                  <a:lnTo>
                    <a:pt x="4610" y="1333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F4A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1" name="object 6141"/>
            <p:cNvSpPr/>
            <p:nvPr/>
          </p:nvSpPr>
          <p:spPr>
            <a:xfrm>
              <a:off x="12083697" y="68900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92" y="0"/>
                  </a:moveTo>
                  <a:lnTo>
                    <a:pt x="863" y="88"/>
                  </a:lnTo>
                  <a:lnTo>
                    <a:pt x="406" y="254"/>
                  </a:lnTo>
                  <a:lnTo>
                    <a:pt x="114" y="647"/>
                  </a:lnTo>
                  <a:lnTo>
                    <a:pt x="0" y="1104"/>
                  </a:lnTo>
                  <a:lnTo>
                    <a:pt x="469" y="1397"/>
                  </a:lnTo>
                  <a:lnTo>
                    <a:pt x="876" y="1663"/>
                  </a:lnTo>
                  <a:lnTo>
                    <a:pt x="1409" y="1562"/>
                  </a:lnTo>
                  <a:lnTo>
                    <a:pt x="1612" y="1117"/>
                  </a:lnTo>
                  <a:lnTo>
                    <a:pt x="1854" y="622"/>
                  </a:lnTo>
                  <a:lnTo>
                    <a:pt x="1346" y="35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2" name="object 6142"/>
            <p:cNvSpPr/>
            <p:nvPr/>
          </p:nvSpPr>
          <p:spPr>
            <a:xfrm>
              <a:off x="12085717" y="688420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266" y="698"/>
                  </a:lnTo>
                  <a:lnTo>
                    <a:pt x="508" y="1384"/>
                  </a:lnTo>
                  <a:lnTo>
                    <a:pt x="787" y="2057"/>
                  </a:lnTo>
                  <a:lnTo>
                    <a:pt x="1016" y="1981"/>
                  </a:lnTo>
                  <a:lnTo>
                    <a:pt x="1219" y="1892"/>
                  </a:lnTo>
                  <a:lnTo>
                    <a:pt x="1460" y="1803"/>
                  </a:lnTo>
                  <a:lnTo>
                    <a:pt x="1155" y="1054"/>
                  </a:lnTo>
                  <a:lnTo>
                    <a:pt x="1003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3" name="object 6143"/>
            <p:cNvSpPr/>
            <p:nvPr/>
          </p:nvSpPr>
          <p:spPr>
            <a:xfrm>
              <a:off x="12076107" y="689386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0"/>
                  </a:move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368" y="558"/>
                  </a:lnTo>
                  <a:lnTo>
                    <a:pt x="609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4" name="object 6144"/>
            <p:cNvSpPr/>
            <p:nvPr/>
          </p:nvSpPr>
          <p:spPr>
            <a:xfrm>
              <a:off x="12080614" y="68899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253"/>
                  </a:lnTo>
                  <a:lnTo>
                    <a:pt x="165" y="3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5" name="object 6145"/>
            <p:cNvSpPr/>
            <p:nvPr/>
          </p:nvSpPr>
          <p:spPr>
            <a:xfrm>
              <a:off x="12074409" y="690591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7237" y="12852"/>
                  </a:moveTo>
                  <a:lnTo>
                    <a:pt x="4503" y="12852"/>
                  </a:lnTo>
                  <a:lnTo>
                    <a:pt x="7195" y="15227"/>
                  </a:lnTo>
                  <a:lnTo>
                    <a:pt x="7881" y="14947"/>
                  </a:lnTo>
                  <a:lnTo>
                    <a:pt x="8059" y="13322"/>
                  </a:lnTo>
                  <a:lnTo>
                    <a:pt x="7691" y="13271"/>
                  </a:lnTo>
                  <a:lnTo>
                    <a:pt x="7244" y="13068"/>
                  </a:lnTo>
                  <a:lnTo>
                    <a:pt x="7237" y="12852"/>
                  </a:lnTo>
                  <a:close/>
                </a:path>
                <a:path w="15875" h="15240">
                  <a:moveTo>
                    <a:pt x="3792" y="0"/>
                  </a:moveTo>
                  <a:lnTo>
                    <a:pt x="2433" y="520"/>
                  </a:lnTo>
                  <a:lnTo>
                    <a:pt x="2331" y="1168"/>
                  </a:lnTo>
                  <a:lnTo>
                    <a:pt x="1861" y="1498"/>
                  </a:lnTo>
                  <a:lnTo>
                    <a:pt x="1535" y="1638"/>
                  </a:lnTo>
                  <a:lnTo>
                    <a:pt x="1421" y="1993"/>
                  </a:lnTo>
                  <a:lnTo>
                    <a:pt x="1849" y="3225"/>
                  </a:lnTo>
                  <a:lnTo>
                    <a:pt x="439" y="4952"/>
                  </a:lnTo>
                  <a:lnTo>
                    <a:pt x="2128" y="6578"/>
                  </a:lnTo>
                  <a:lnTo>
                    <a:pt x="1480" y="7099"/>
                  </a:lnTo>
                  <a:lnTo>
                    <a:pt x="1061" y="7327"/>
                  </a:lnTo>
                  <a:lnTo>
                    <a:pt x="63" y="8394"/>
                  </a:lnTo>
                  <a:lnTo>
                    <a:pt x="0" y="8585"/>
                  </a:lnTo>
                  <a:lnTo>
                    <a:pt x="1506" y="10299"/>
                  </a:lnTo>
                  <a:lnTo>
                    <a:pt x="1612" y="12674"/>
                  </a:lnTo>
                  <a:lnTo>
                    <a:pt x="2306" y="14719"/>
                  </a:lnTo>
                  <a:lnTo>
                    <a:pt x="4503" y="12852"/>
                  </a:lnTo>
                  <a:lnTo>
                    <a:pt x="7237" y="12852"/>
                  </a:lnTo>
                  <a:lnTo>
                    <a:pt x="7881" y="11937"/>
                  </a:lnTo>
                  <a:lnTo>
                    <a:pt x="10298" y="11937"/>
                  </a:lnTo>
                  <a:lnTo>
                    <a:pt x="10155" y="11671"/>
                  </a:lnTo>
                  <a:lnTo>
                    <a:pt x="10993" y="11099"/>
                  </a:lnTo>
                  <a:lnTo>
                    <a:pt x="12326" y="10667"/>
                  </a:lnTo>
                  <a:lnTo>
                    <a:pt x="14793" y="10667"/>
                  </a:lnTo>
                  <a:lnTo>
                    <a:pt x="15349" y="9753"/>
                  </a:lnTo>
                  <a:lnTo>
                    <a:pt x="15174" y="9296"/>
                  </a:lnTo>
                  <a:lnTo>
                    <a:pt x="7437" y="9296"/>
                  </a:lnTo>
                  <a:lnTo>
                    <a:pt x="6741" y="7746"/>
                  </a:lnTo>
                  <a:lnTo>
                    <a:pt x="4744" y="7746"/>
                  </a:lnTo>
                  <a:lnTo>
                    <a:pt x="4863" y="7518"/>
                  </a:lnTo>
                  <a:lnTo>
                    <a:pt x="4914" y="7327"/>
                  </a:lnTo>
                  <a:lnTo>
                    <a:pt x="3614" y="6476"/>
                  </a:lnTo>
                  <a:lnTo>
                    <a:pt x="2128" y="5626"/>
                  </a:lnTo>
                  <a:lnTo>
                    <a:pt x="2763" y="3517"/>
                  </a:lnTo>
                  <a:lnTo>
                    <a:pt x="2458" y="2628"/>
                  </a:lnTo>
                  <a:lnTo>
                    <a:pt x="2750" y="1993"/>
                  </a:lnTo>
                  <a:lnTo>
                    <a:pt x="3614" y="1638"/>
                  </a:lnTo>
                  <a:lnTo>
                    <a:pt x="4059" y="685"/>
                  </a:lnTo>
                  <a:lnTo>
                    <a:pt x="3982" y="444"/>
                  </a:lnTo>
                  <a:lnTo>
                    <a:pt x="3792" y="0"/>
                  </a:lnTo>
                  <a:close/>
                </a:path>
                <a:path w="15875" h="15240">
                  <a:moveTo>
                    <a:pt x="10298" y="11937"/>
                  </a:moveTo>
                  <a:lnTo>
                    <a:pt x="7881" y="11937"/>
                  </a:lnTo>
                  <a:lnTo>
                    <a:pt x="8288" y="12776"/>
                  </a:lnTo>
                  <a:lnTo>
                    <a:pt x="8732" y="13068"/>
                  </a:lnTo>
                  <a:lnTo>
                    <a:pt x="10459" y="13449"/>
                  </a:lnTo>
                  <a:lnTo>
                    <a:pt x="11310" y="13677"/>
                  </a:lnTo>
                  <a:lnTo>
                    <a:pt x="11399" y="13017"/>
                  </a:lnTo>
                  <a:lnTo>
                    <a:pt x="11864" y="12687"/>
                  </a:lnTo>
                  <a:lnTo>
                    <a:pt x="10701" y="12687"/>
                  </a:lnTo>
                  <a:lnTo>
                    <a:pt x="10298" y="11937"/>
                  </a:lnTo>
                  <a:close/>
                </a:path>
                <a:path w="15875" h="15240">
                  <a:moveTo>
                    <a:pt x="14793" y="10667"/>
                  </a:moveTo>
                  <a:lnTo>
                    <a:pt x="12326" y="10667"/>
                  </a:lnTo>
                  <a:lnTo>
                    <a:pt x="15031" y="13144"/>
                  </a:lnTo>
                  <a:lnTo>
                    <a:pt x="14819" y="11099"/>
                  </a:lnTo>
                  <a:lnTo>
                    <a:pt x="14793" y="10667"/>
                  </a:lnTo>
                  <a:close/>
                </a:path>
                <a:path w="15875" h="15240">
                  <a:moveTo>
                    <a:pt x="11856" y="11696"/>
                  </a:moveTo>
                  <a:lnTo>
                    <a:pt x="10701" y="12687"/>
                  </a:lnTo>
                  <a:lnTo>
                    <a:pt x="11882" y="12674"/>
                  </a:lnTo>
                  <a:lnTo>
                    <a:pt x="12441" y="12471"/>
                  </a:lnTo>
                  <a:lnTo>
                    <a:pt x="11856" y="11696"/>
                  </a:lnTo>
                  <a:close/>
                </a:path>
                <a:path w="15875" h="15240">
                  <a:moveTo>
                    <a:pt x="12250" y="7797"/>
                  </a:moveTo>
                  <a:lnTo>
                    <a:pt x="11336" y="8166"/>
                  </a:lnTo>
                  <a:lnTo>
                    <a:pt x="10637" y="8394"/>
                  </a:lnTo>
                  <a:lnTo>
                    <a:pt x="8732" y="9220"/>
                  </a:lnTo>
                  <a:lnTo>
                    <a:pt x="7437" y="9296"/>
                  </a:lnTo>
                  <a:lnTo>
                    <a:pt x="15174" y="9296"/>
                  </a:lnTo>
                  <a:lnTo>
                    <a:pt x="14693" y="8039"/>
                  </a:lnTo>
                  <a:lnTo>
                    <a:pt x="13812" y="8039"/>
                  </a:lnTo>
                  <a:lnTo>
                    <a:pt x="13037" y="7835"/>
                  </a:lnTo>
                  <a:lnTo>
                    <a:pt x="12250" y="7797"/>
                  </a:lnTo>
                  <a:close/>
                </a:path>
                <a:path w="15875" h="15240">
                  <a:moveTo>
                    <a:pt x="14565" y="7705"/>
                  </a:moveTo>
                  <a:lnTo>
                    <a:pt x="13812" y="8039"/>
                  </a:lnTo>
                  <a:lnTo>
                    <a:pt x="14693" y="8039"/>
                  </a:lnTo>
                  <a:lnTo>
                    <a:pt x="14565" y="7705"/>
                  </a:lnTo>
                  <a:close/>
                </a:path>
                <a:path w="15875" h="15240">
                  <a:moveTo>
                    <a:pt x="5011" y="7391"/>
                  </a:moveTo>
                  <a:lnTo>
                    <a:pt x="4998" y="7721"/>
                  </a:lnTo>
                  <a:lnTo>
                    <a:pt x="4744" y="7746"/>
                  </a:lnTo>
                  <a:lnTo>
                    <a:pt x="6741" y="7746"/>
                  </a:lnTo>
                  <a:lnTo>
                    <a:pt x="6649" y="7543"/>
                  </a:lnTo>
                  <a:lnTo>
                    <a:pt x="6129" y="7518"/>
                  </a:lnTo>
                  <a:lnTo>
                    <a:pt x="5011" y="7391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6" name="object 6146"/>
            <p:cNvSpPr/>
            <p:nvPr/>
          </p:nvSpPr>
          <p:spPr>
            <a:xfrm>
              <a:off x="12066390" y="690428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5372" y="8153"/>
                  </a:moveTo>
                  <a:lnTo>
                    <a:pt x="4787" y="8547"/>
                  </a:lnTo>
                  <a:lnTo>
                    <a:pt x="4445" y="9143"/>
                  </a:lnTo>
                  <a:lnTo>
                    <a:pt x="3835" y="9944"/>
                  </a:lnTo>
                  <a:lnTo>
                    <a:pt x="4267" y="10706"/>
                  </a:lnTo>
                  <a:lnTo>
                    <a:pt x="4546" y="11468"/>
                  </a:lnTo>
                  <a:lnTo>
                    <a:pt x="6096" y="11937"/>
                  </a:lnTo>
                  <a:lnTo>
                    <a:pt x="6597" y="10706"/>
                  </a:lnTo>
                  <a:lnTo>
                    <a:pt x="7023" y="9740"/>
                  </a:lnTo>
                  <a:lnTo>
                    <a:pt x="7378" y="8610"/>
                  </a:lnTo>
                  <a:lnTo>
                    <a:pt x="8051" y="8343"/>
                  </a:lnTo>
                  <a:lnTo>
                    <a:pt x="9977" y="8343"/>
                  </a:lnTo>
                  <a:lnTo>
                    <a:pt x="6083" y="8305"/>
                  </a:lnTo>
                  <a:lnTo>
                    <a:pt x="5372" y="8153"/>
                  </a:lnTo>
                  <a:close/>
                </a:path>
                <a:path w="12700" h="12065">
                  <a:moveTo>
                    <a:pt x="9977" y="8343"/>
                  </a:moveTo>
                  <a:lnTo>
                    <a:pt x="8051" y="8343"/>
                  </a:lnTo>
                  <a:lnTo>
                    <a:pt x="9080" y="8953"/>
                  </a:lnTo>
                  <a:lnTo>
                    <a:pt x="9499" y="8737"/>
                  </a:lnTo>
                  <a:lnTo>
                    <a:pt x="9977" y="8343"/>
                  </a:lnTo>
                  <a:close/>
                </a:path>
                <a:path w="12700" h="12065">
                  <a:moveTo>
                    <a:pt x="4140" y="2235"/>
                  </a:moveTo>
                  <a:lnTo>
                    <a:pt x="3517" y="3962"/>
                  </a:lnTo>
                  <a:lnTo>
                    <a:pt x="3530" y="6070"/>
                  </a:lnTo>
                  <a:lnTo>
                    <a:pt x="520" y="6819"/>
                  </a:lnTo>
                  <a:lnTo>
                    <a:pt x="0" y="7683"/>
                  </a:lnTo>
                  <a:lnTo>
                    <a:pt x="723" y="8458"/>
                  </a:lnTo>
                  <a:lnTo>
                    <a:pt x="2044" y="8610"/>
                  </a:lnTo>
                  <a:lnTo>
                    <a:pt x="2067" y="7035"/>
                  </a:lnTo>
                  <a:lnTo>
                    <a:pt x="2781" y="6705"/>
                  </a:lnTo>
                  <a:lnTo>
                    <a:pt x="4000" y="6184"/>
                  </a:lnTo>
                  <a:lnTo>
                    <a:pt x="8777" y="6184"/>
                  </a:lnTo>
                  <a:lnTo>
                    <a:pt x="9867" y="4851"/>
                  </a:lnTo>
                  <a:lnTo>
                    <a:pt x="9334" y="3352"/>
                  </a:lnTo>
                  <a:lnTo>
                    <a:pt x="9423" y="2705"/>
                  </a:lnTo>
                  <a:lnTo>
                    <a:pt x="9624" y="2565"/>
                  </a:lnTo>
                  <a:lnTo>
                    <a:pt x="5143" y="2565"/>
                  </a:lnTo>
                  <a:lnTo>
                    <a:pt x="4140" y="2235"/>
                  </a:lnTo>
                  <a:close/>
                </a:path>
                <a:path w="12700" h="12065">
                  <a:moveTo>
                    <a:pt x="4876" y="8051"/>
                  </a:moveTo>
                  <a:lnTo>
                    <a:pt x="4707" y="8547"/>
                  </a:lnTo>
                  <a:lnTo>
                    <a:pt x="4876" y="8051"/>
                  </a:lnTo>
                  <a:close/>
                </a:path>
                <a:path w="12700" h="12065">
                  <a:moveTo>
                    <a:pt x="8777" y="6184"/>
                  </a:moveTo>
                  <a:lnTo>
                    <a:pt x="4000" y="6184"/>
                  </a:lnTo>
                  <a:lnTo>
                    <a:pt x="3902" y="7340"/>
                  </a:lnTo>
                  <a:lnTo>
                    <a:pt x="4071" y="8153"/>
                  </a:lnTo>
                  <a:lnTo>
                    <a:pt x="4191" y="8458"/>
                  </a:lnTo>
                  <a:lnTo>
                    <a:pt x="4648" y="8267"/>
                  </a:lnTo>
                  <a:lnTo>
                    <a:pt x="4888" y="7988"/>
                  </a:lnTo>
                  <a:lnTo>
                    <a:pt x="5003" y="7340"/>
                  </a:lnTo>
                  <a:lnTo>
                    <a:pt x="5168" y="6819"/>
                  </a:lnTo>
                  <a:lnTo>
                    <a:pt x="6235" y="6769"/>
                  </a:lnTo>
                  <a:lnTo>
                    <a:pt x="8633" y="6769"/>
                  </a:lnTo>
                  <a:lnTo>
                    <a:pt x="8445" y="6591"/>
                  </a:lnTo>
                  <a:lnTo>
                    <a:pt x="8777" y="6184"/>
                  </a:lnTo>
                  <a:close/>
                </a:path>
                <a:path w="12700" h="12065">
                  <a:moveTo>
                    <a:pt x="8633" y="6769"/>
                  </a:moveTo>
                  <a:lnTo>
                    <a:pt x="6235" y="6769"/>
                  </a:lnTo>
                  <a:lnTo>
                    <a:pt x="6687" y="7035"/>
                  </a:lnTo>
                  <a:lnTo>
                    <a:pt x="6642" y="8267"/>
                  </a:lnTo>
                  <a:lnTo>
                    <a:pt x="6083" y="8305"/>
                  </a:lnTo>
                  <a:lnTo>
                    <a:pt x="10023" y="8305"/>
                  </a:lnTo>
                  <a:lnTo>
                    <a:pt x="9919" y="7988"/>
                  </a:lnTo>
                  <a:lnTo>
                    <a:pt x="8633" y="6769"/>
                  </a:lnTo>
                  <a:close/>
                </a:path>
                <a:path w="12700" h="12065">
                  <a:moveTo>
                    <a:pt x="9677" y="101"/>
                  </a:moveTo>
                  <a:lnTo>
                    <a:pt x="8674" y="342"/>
                  </a:lnTo>
                  <a:lnTo>
                    <a:pt x="8303" y="584"/>
                  </a:lnTo>
                  <a:lnTo>
                    <a:pt x="8115" y="736"/>
                  </a:lnTo>
                  <a:lnTo>
                    <a:pt x="7823" y="901"/>
                  </a:lnTo>
                  <a:lnTo>
                    <a:pt x="7378" y="2158"/>
                  </a:lnTo>
                  <a:lnTo>
                    <a:pt x="6172" y="2247"/>
                  </a:lnTo>
                  <a:lnTo>
                    <a:pt x="5143" y="2565"/>
                  </a:lnTo>
                  <a:lnTo>
                    <a:pt x="9624" y="2565"/>
                  </a:lnTo>
                  <a:lnTo>
                    <a:pt x="9880" y="2387"/>
                  </a:lnTo>
                  <a:lnTo>
                    <a:pt x="10896" y="1968"/>
                  </a:lnTo>
                  <a:lnTo>
                    <a:pt x="11823" y="1638"/>
                  </a:lnTo>
                  <a:lnTo>
                    <a:pt x="12089" y="1308"/>
                  </a:lnTo>
                  <a:lnTo>
                    <a:pt x="10096" y="1308"/>
                  </a:lnTo>
                  <a:lnTo>
                    <a:pt x="9677" y="101"/>
                  </a:lnTo>
                  <a:close/>
                </a:path>
                <a:path w="12700" h="12065">
                  <a:moveTo>
                    <a:pt x="11988" y="0"/>
                  </a:moveTo>
                  <a:lnTo>
                    <a:pt x="11290" y="253"/>
                  </a:lnTo>
                  <a:lnTo>
                    <a:pt x="10642" y="901"/>
                  </a:lnTo>
                  <a:lnTo>
                    <a:pt x="10096" y="1308"/>
                  </a:lnTo>
                  <a:lnTo>
                    <a:pt x="12089" y="1308"/>
                  </a:lnTo>
                  <a:lnTo>
                    <a:pt x="12242" y="1117"/>
                  </a:lnTo>
                  <a:lnTo>
                    <a:pt x="12169" y="520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7" name="object 6147"/>
            <p:cNvSpPr/>
            <p:nvPr/>
          </p:nvSpPr>
          <p:spPr>
            <a:xfrm>
              <a:off x="12077853" y="690365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3187" y="3556"/>
                  </a:moveTo>
                  <a:lnTo>
                    <a:pt x="3009" y="3390"/>
                  </a:lnTo>
                  <a:lnTo>
                    <a:pt x="3086" y="3530"/>
                  </a:lnTo>
                  <a:close/>
                </a:path>
                <a:path w="11429" h="11429">
                  <a:moveTo>
                    <a:pt x="10922" y="4838"/>
                  </a:moveTo>
                  <a:lnTo>
                    <a:pt x="10909" y="4559"/>
                  </a:lnTo>
                  <a:lnTo>
                    <a:pt x="10820" y="2159"/>
                  </a:lnTo>
                  <a:lnTo>
                    <a:pt x="7556" y="1892"/>
                  </a:lnTo>
                  <a:lnTo>
                    <a:pt x="7442" y="2667"/>
                  </a:lnTo>
                  <a:lnTo>
                    <a:pt x="8382" y="3073"/>
                  </a:lnTo>
                  <a:lnTo>
                    <a:pt x="7886" y="4102"/>
                  </a:lnTo>
                  <a:lnTo>
                    <a:pt x="7454" y="4267"/>
                  </a:lnTo>
                  <a:lnTo>
                    <a:pt x="6375" y="4559"/>
                  </a:lnTo>
                  <a:lnTo>
                    <a:pt x="6464" y="3911"/>
                  </a:lnTo>
                  <a:lnTo>
                    <a:pt x="6959" y="2908"/>
                  </a:lnTo>
                  <a:lnTo>
                    <a:pt x="6578" y="2222"/>
                  </a:lnTo>
                  <a:lnTo>
                    <a:pt x="6451" y="1816"/>
                  </a:lnTo>
                  <a:lnTo>
                    <a:pt x="6375" y="1587"/>
                  </a:lnTo>
                  <a:lnTo>
                    <a:pt x="5676" y="1816"/>
                  </a:lnTo>
                  <a:lnTo>
                    <a:pt x="4851" y="1689"/>
                  </a:lnTo>
                  <a:lnTo>
                    <a:pt x="4381" y="596"/>
                  </a:lnTo>
                  <a:lnTo>
                    <a:pt x="4381" y="2908"/>
                  </a:lnTo>
                  <a:lnTo>
                    <a:pt x="4343" y="3911"/>
                  </a:lnTo>
                  <a:lnTo>
                    <a:pt x="3771" y="4495"/>
                  </a:lnTo>
                  <a:lnTo>
                    <a:pt x="3086" y="3530"/>
                  </a:lnTo>
                  <a:lnTo>
                    <a:pt x="2844" y="3505"/>
                  </a:lnTo>
                  <a:lnTo>
                    <a:pt x="2933" y="3314"/>
                  </a:lnTo>
                  <a:lnTo>
                    <a:pt x="3390" y="3365"/>
                  </a:lnTo>
                  <a:lnTo>
                    <a:pt x="3606" y="3175"/>
                  </a:lnTo>
                  <a:lnTo>
                    <a:pt x="3403" y="3378"/>
                  </a:lnTo>
                  <a:lnTo>
                    <a:pt x="3657" y="3390"/>
                  </a:lnTo>
                  <a:lnTo>
                    <a:pt x="3644" y="3175"/>
                  </a:lnTo>
                  <a:lnTo>
                    <a:pt x="4051" y="2844"/>
                  </a:lnTo>
                  <a:lnTo>
                    <a:pt x="4381" y="2908"/>
                  </a:lnTo>
                  <a:lnTo>
                    <a:pt x="4381" y="596"/>
                  </a:lnTo>
                  <a:lnTo>
                    <a:pt x="4127" y="0"/>
                  </a:lnTo>
                  <a:lnTo>
                    <a:pt x="2755" y="2489"/>
                  </a:lnTo>
                  <a:lnTo>
                    <a:pt x="1473" y="2590"/>
                  </a:lnTo>
                  <a:lnTo>
                    <a:pt x="622" y="2959"/>
                  </a:lnTo>
                  <a:lnTo>
                    <a:pt x="177" y="3911"/>
                  </a:lnTo>
                  <a:lnTo>
                    <a:pt x="0" y="5537"/>
                  </a:lnTo>
                  <a:lnTo>
                    <a:pt x="1651" y="5702"/>
                  </a:lnTo>
                  <a:lnTo>
                    <a:pt x="1701" y="5321"/>
                  </a:lnTo>
                  <a:lnTo>
                    <a:pt x="2032" y="4838"/>
                  </a:lnTo>
                  <a:lnTo>
                    <a:pt x="2743" y="5613"/>
                  </a:lnTo>
                  <a:lnTo>
                    <a:pt x="1803" y="5422"/>
                  </a:lnTo>
                  <a:lnTo>
                    <a:pt x="1752" y="5791"/>
                  </a:lnTo>
                  <a:lnTo>
                    <a:pt x="2146" y="6121"/>
                  </a:lnTo>
                  <a:lnTo>
                    <a:pt x="2730" y="6057"/>
                  </a:lnTo>
                  <a:lnTo>
                    <a:pt x="3784" y="5753"/>
                  </a:lnTo>
                  <a:lnTo>
                    <a:pt x="4127" y="5613"/>
                  </a:lnTo>
                  <a:lnTo>
                    <a:pt x="4279" y="5549"/>
                  </a:lnTo>
                  <a:lnTo>
                    <a:pt x="4457" y="6908"/>
                  </a:lnTo>
                  <a:lnTo>
                    <a:pt x="3708" y="7213"/>
                  </a:lnTo>
                  <a:lnTo>
                    <a:pt x="3149" y="7493"/>
                  </a:lnTo>
                  <a:lnTo>
                    <a:pt x="3035" y="9156"/>
                  </a:lnTo>
                  <a:lnTo>
                    <a:pt x="4038" y="9309"/>
                  </a:lnTo>
                  <a:lnTo>
                    <a:pt x="4953" y="11188"/>
                  </a:lnTo>
                  <a:lnTo>
                    <a:pt x="6235" y="9486"/>
                  </a:lnTo>
                  <a:lnTo>
                    <a:pt x="8128" y="9144"/>
                  </a:lnTo>
                  <a:lnTo>
                    <a:pt x="8305" y="7505"/>
                  </a:lnTo>
                  <a:lnTo>
                    <a:pt x="8775" y="6350"/>
                  </a:lnTo>
                  <a:lnTo>
                    <a:pt x="8890" y="5803"/>
                  </a:lnTo>
                  <a:lnTo>
                    <a:pt x="9182" y="5753"/>
                  </a:lnTo>
                  <a:lnTo>
                    <a:pt x="9156" y="5892"/>
                  </a:lnTo>
                  <a:lnTo>
                    <a:pt x="8940" y="6057"/>
                  </a:lnTo>
                  <a:lnTo>
                    <a:pt x="8953" y="6350"/>
                  </a:lnTo>
                  <a:lnTo>
                    <a:pt x="9144" y="6794"/>
                  </a:lnTo>
                  <a:lnTo>
                    <a:pt x="9588" y="6642"/>
                  </a:lnTo>
                  <a:lnTo>
                    <a:pt x="10502" y="6273"/>
                  </a:lnTo>
                  <a:lnTo>
                    <a:pt x="10744" y="5753"/>
                  </a:lnTo>
                  <a:lnTo>
                    <a:pt x="10833" y="5549"/>
                  </a:lnTo>
                  <a:lnTo>
                    <a:pt x="10922" y="4838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8" name="object 6148"/>
            <p:cNvSpPr/>
            <p:nvPr/>
          </p:nvSpPr>
          <p:spPr>
            <a:xfrm>
              <a:off x="12087554" y="687991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244" y="0"/>
                  </a:moveTo>
                  <a:lnTo>
                    <a:pt x="571" y="342"/>
                  </a:lnTo>
                  <a:lnTo>
                    <a:pt x="0" y="761"/>
                  </a:lnTo>
                  <a:lnTo>
                    <a:pt x="1003" y="2920"/>
                  </a:lnTo>
                  <a:lnTo>
                    <a:pt x="1765" y="4089"/>
                  </a:lnTo>
                  <a:lnTo>
                    <a:pt x="3492" y="3848"/>
                  </a:lnTo>
                  <a:lnTo>
                    <a:pt x="3149" y="2920"/>
                  </a:lnTo>
                  <a:lnTo>
                    <a:pt x="2451" y="1104"/>
                  </a:lnTo>
                  <a:lnTo>
                    <a:pt x="1803" y="1003"/>
                  </a:lnTo>
                  <a:lnTo>
                    <a:pt x="1460" y="55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49" name="object 6149"/>
            <p:cNvSpPr/>
            <p:nvPr/>
          </p:nvSpPr>
          <p:spPr>
            <a:xfrm>
              <a:off x="12072292" y="6857916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8191" y="0"/>
                  </a:moveTo>
                  <a:lnTo>
                    <a:pt x="7683" y="914"/>
                  </a:lnTo>
                  <a:lnTo>
                    <a:pt x="6743" y="1447"/>
                  </a:lnTo>
                  <a:lnTo>
                    <a:pt x="3632" y="2501"/>
                  </a:lnTo>
                  <a:lnTo>
                    <a:pt x="3835" y="3060"/>
                  </a:lnTo>
                  <a:lnTo>
                    <a:pt x="3898" y="3619"/>
                  </a:lnTo>
                  <a:lnTo>
                    <a:pt x="3467" y="4140"/>
                  </a:lnTo>
                  <a:lnTo>
                    <a:pt x="4317" y="6794"/>
                  </a:lnTo>
                  <a:lnTo>
                    <a:pt x="1777" y="7912"/>
                  </a:lnTo>
                  <a:lnTo>
                    <a:pt x="1961" y="8458"/>
                  </a:lnTo>
                  <a:lnTo>
                    <a:pt x="2365" y="9283"/>
                  </a:lnTo>
                  <a:lnTo>
                    <a:pt x="2491" y="10833"/>
                  </a:lnTo>
                  <a:lnTo>
                    <a:pt x="2374" y="11607"/>
                  </a:lnTo>
                  <a:lnTo>
                    <a:pt x="3022" y="12153"/>
                  </a:lnTo>
                  <a:lnTo>
                    <a:pt x="2146" y="13284"/>
                  </a:lnTo>
                  <a:lnTo>
                    <a:pt x="3116" y="13652"/>
                  </a:lnTo>
                  <a:lnTo>
                    <a:pt x="3340" y="14058"/>
                  </a:lnTo>
                  <a:lnTo>
                    <a:pt x="4102" y="14401"/>
                  </a:lnTo>
                  <a:lnTo>
                    <a:pt x="3568" y="14813"/>
                  </a:lnTo>
                  <a:lnTo>
                    <a:pt x="5079" y="16852"/>
                  </a:lnTo>
                  <a:lnTo>
                    <a:pt x="5587" y="17246"/>
                  </a:lnTo>
                  <a:lnTo>
                    <a:pt x="6172" y="17246"/>
                  </a:lnTo>
                  <a:lnTo>
                    <a:pt x="6781" y="17068"/>
                  </a:lnTo>
                  <a:lnTo>
                    <a:pt x="6032" y="16344"/>
                  </a:lnTo>
                  <a:lnTo>
                    <a:pt x="5405" y="15684"/>
                  </a:lnTo>
                  <a:lnTo>
                    <a:pt x="5287" y="15468"/>
                  </a:lnTo>
                  <a:lnTo>
                    <a:pt x="4807" y="13652"/>
                  </a:lnTo>
                  <a:lnTo>
                    <a:pt x="4758" y="12865"/>
                  </a:lnTo>
                  <a:lnTo>
                    <a:pt x="4927" y="12090"/>
                  </a:lnTo>
                  <a:lnTo>
                    <a:pt x="6451" y="11836"/>
                  </a:lnTo>
                  <a:lnTo>
                    <a:pt x="7899" y="11569"/>
                  </a:lnTo>
                  <a:lnTo>
                    <a:pt x="10309" y="11569"/>
                  </a:lnTo>
                  <a:lnTo>
                    <a:pt x="9686" y="10553"/>
                  </a:lnTo>
                  <a:lnTo>
                    <a:pt x="7734" y="10553"/>
                  </a:lnTo>
                  <a:lnTo>
                    <a:pt x="6083" y="9613"/>
                  </a:lnTo>
                  <a:lnTo>
                    <a:pt x="5930" y="8458"/>
                  </a:lnTo>
                  <a:lnTo>
                    <a:pt x="9690" y="6845"/>
                  </a:lnTo>
                  <a:lnTo>
                    <a:pt x="9817" y="5334"/>
                  </a:lnTo>
                  <a:lnTo>
                    <a:pt x="8547" y="2565"/>
                  </a:lnTo>
                  <a:lnTo>
                    <a:pt x="8928" y="1168"/>
                  </a:lnTo>
                  <a:lnTo>
                    <a:pt x="8191" y="0"/>
                  </a:lnTo>
                  <a:close/>
                </a:path>
                <a:path w="11429" h="17779">
                  <a:moveTo>
                    <a:pt x="1790" y="14198"/>
                  </a:moveTo>
                  <a:lnTo>
                    <a:pt x="1092" y="15011"/>
                  </a:lnTo>
                  <a:lnTo>
                    <a:pt x="0" y="15684"/>
                  </a:lnTo>
                  <a:lnTo>
                    <a:pt x="482" y="17043"/>
                  </a:lnTo>
                  <a:lnTo>
                    <a:pt x="1993" y="16586"/>
                  </a:lnTo>
                  <a:lnTo>
                    <a:pt x="2933" y="15303"/>
                  </a:lnTo>
                  <a:lnTo>
                    <a:pt x="2271" y="14643"/>
                  </a:lnTo>
                  <a:lnTo>
                    <a:pt x="1790" y="14198"/>
                  </a:lnTo>
                  <a:close/>
                </a:path>
                <a:path w="11429" h="17779">
                  <a:moveTo>
                    <a:pt x="10309" y="11569"/>
                  </a:moveTo>
                  <a:lnTo>
                    <a:pt x="7899" y="11569"/>
                  </a:lnTo>
                  <a:lnTo>
                    <a:pt x="9029" y="12065"/>
                  </a:lnTo>
                  <a:lnTo>
                    <a:pt x="9436" y="13652"/>
                  </a:lnTo>
                  <a:lnTo>
                    <a:pt x="10413" y="13855"/>
                  </a:lnTo>
                  <a:lnTo>
                    <a:pt x="10591" y="14719"/>
                  </a:lnTo>
                  <a:lnTo>
                    <a:pt x="10896" y="15468"/>
                  </a:lnTo>
                  <a:lnTo>
                    <a:pt x="11087" y="12865"/>
                  </a:lnTo>
                  <a:lnTo>
                    <a:pt x="10309" y="11569"/>
                  </a:lnTo>
                  <a:close/>
                </a:path>
                <a:path w="11429" h="17779">
                  <a:moveTo>
                    <a:pt x="3441" y="14643"/>
                  </a:moveTo>
                  <a:lnTo>
                    <a:pt x="2971" y="15274"/>
                  </a:lnTo>
                  <a:lnTo>
                    <a:pt x="3568" y="14813"/>
                  </a:lnTo>
                  <a:lnTo>
                    <a:pt x="3441" y="14643"/>
                  </a:lnTo>
                  <a:close/>
                </a:path>
                <a:path w="11429" h="17779">
                  <a:moveTo>
                    <a:pt x="8547" y="8801"/>
                  </a:moveTo>
                  <a:lnTo>
                    <a:pt x="7619" y="9283"/>
                  </a:lnTo>
                  <a:lnTo>
                    <a:pt x="8331" y="10109"/>
                  </a:lnTo>
                  <a:lnTo>
                    <a:pt x="7734" y="10553"/>
                  </a:lnTo>
                  <a:lnTo>
                    <a:pt x="9686" y="10553"/>
                  </a:lnTo>
                  <a:lnTo>
                    <a:pt x="8547" y="8801"/>
                  </a:lnTo>
                  <a:close/>
                </a:path>
              </a:pathLst>
            </a:custGeom>
            <a:solidFill>
              <a:srgbClr val="EE2C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0" name="object 6150"/>
            <p:cNvSpPr/>
            <p:nvPr/>
          </p:nvSpPr>
          <p:spPr>
            <a:xfrm>
              <a:off x="12088799" y="68799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58"/>
                  </a:lnTo>
                  <a:lnTo>
                    <a:pt x="558" y="1003"/>
                  </a:lnTo>
                  <a:lnTo>
                    <a:pt x="1206" y="1104"/>
                  </a:lnTo>
                  <a:lnTo>
                    <a:pt x="965" y="558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1" name="object 6151"/>
            <p:cNvSpPr/>
            <p:nvPr/>
          </p:nvSpPr>
          <p:spPr>
            <a:xfrm>
              <a:off x="12083940" y="6926154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3340" y="0"/>
                  </a:moveTo>
                  <a:lnTo>
                    <a:pt x="2641" y="736"/>
                  </a:lnTo>
                  <a:lnTo>
                    <a:pt x="1587" y="533"/>
                  </a:lnTo>
                  <a:lnTo>
                    <a:pt x="800" y="1003"/>
                  </a:lnTo>
                  <a:lnTo>
                    <a:pt x="1155" y="2044"/>
                  </a:lnTo>
                  <a:lnTo>
                    <a:pt x="304" y="2692"/>
                  </a:lnTo>
                  <a:lnTo>
                    <a:pt x="0" y="3517"/>
                  </a:lnTo>
                  <a:lnTo>
                    <a:pt x="876" y="4216"/>
                  </a:lnTo>
                  <a:lnTo>
                    <a:pt x="1638" y="3556"/>
                  </a:lnTo>
                  <a:lnTo>
                    <a:pt x="2451" y="3352"/>
                  </a:lnTo>
                  <a:lnTo>
                    <a:pt x="4356" y="2603"/>
                  </a:lnTo>
                  <a:lnTo>
                    <a:pt x="5880" y="2959"/>
                  </a:lnTo>
                  <a:lnTo>
                    <a:pt x="6896" y="4851"/>
                  </a:lnTo>
                  <a:lnTo>
                    <a:pt x="7658" y="3467"/>
                  </a:lnTo>
                  <a:lnTo>
                    <a:pt x="9105" y="3848"/>
                  </a:lnTo>
                  <a:lnTo>
                    <a:pt x="10299" y="3556"/>
                  </a:lnTo>
                  <a:lnTo>
                    <a:pt x="9779" y="2514"/>
                  </a:lnTo>
                  <a:lnTo>
                    <a:pt x="8699" y="2057"/>
                  </a:lnTo>
                  <a:lnTo>
                    <a:pt x="7937" y="129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2" name="object 6152"/>
            <p:cNvSpPr/>
            <p:nvPr/>
          </p:nvSpPr>
          <p:spPr>
            <a:xfrm>
              <a:off x="12089709" y="693334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125" y="3403"/>
                  </a:moveTo>
                  <a:lnTo>
                    <a:pt x="355" y="3403"/>
                  </a:lnTo>
                  <a:lnTo>
                    <a:pt x="1130" y="3746"/>
                  </a:lnTo>
                  <a:lnTo>
                    <a:pt x="2654" y="4368"/>
                  </a:lnTo>
                  <a:lnTo>
                    <a:pt x="3125" y="3403"/>
                  </a:lnTo>
                  <a:close/>
                </a:path>
                <a:path w="4445" h="4445">
                  <a:moveTo>
                    <a:pt x="4203" y="0"/>
                  </a:moveTo>
                  <a:lnTo>
                    <a:pt x="1244" y="12"/>
                  </a:lnTo>
                  <a:lnTo>
                    <a:pt x="1028" y="76"/>
                  </a:lnTo>
                  <a:lnTo>
                    <a:pt x="584" y="253"/>
                  </a:lnTo>
                  <a:lnTo>
                    <a:pt x="761" y="1181"/>
                  </a:lnTo>
                  <a:lnTo>
                    <a:pt x="1663" y="2311"/>
                  </a:lnTo>
                  <a:lnTo>
                    <a:pt x="108" y="2870"/>
                  </a:lnTo>
                  <a:lnTo>
                    <a:pt x="0" y="3644"/>
                  </a:lnTo>
                  <a:lnTo>
                    <a:pt x="165" y="3479"/>
                  </a:lnTo>
                  <a:lnTo>
                    <a:pt x="355" y="3403"/>
                  </a:lnTo>
                  <a:lnTo>
                    <a:pt x="3125" y="3403"/>
                  </a:lnTo>
                  <a:lnTo>
                    <a:pt x="4432" y="723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3" name="object 6153"/>
            <p:cNvSpPr/>
            <p:nvPr/>
          </p:nvSpPr>
          <p:spPr>
            <a:xfrm>
              <a:off x="12087410" y="693031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901" y="0"/>
                  </a:moveTo>
                  <a:lnTo>
                    <a:pt x="596" y="647"/>
                  </a:lnTo>
                  <a:lnTo>
                    <a:pt x="304" y="1320"/>
                  </a:lnTo>
                  <a:lnTo>
                    <a:pt x="0" y="1981"/>
                  </a:lnTo>
                  <a:lnTo>
                    <a:pt x="800" y="2679"/>
                  </a:lnTo>
                  <a:lnTo>
                    <a:pt x="2349" y="1727"/>
                  </a:lnTo>
                  <a:lnTo>
                    <a:pt x="2793" y="3200"/>
                  </a:lnTo>
                  <a:lnTo>
                    <a:pt x="3327" y="3098"/>
                  </a:lnTo>
                  <a:lnTo>
                    <a:pt x="3543" y="3035"/>
                  </a:lnTo>
                  <a:lnTo>
                    <a:pt x="4140" y="2527"/>
                  </a:lnTo>
                  <a:lnTo>
                    <a:pt x="2997" y="1739"/>
                  </a:lnTo>
                  <a:lnTo>
                    <a:pt x="3809" y="1244"/>
                  </a:lnTo>
                  <a:lnTo>
                    <a:pt x="3695" y="1066"/>
                  </a:lnTo>
                  <a:lnTo>
                    <a:pt x="3555" y="876"/>
                  </a:lnTo>
                  <a:lnTo>
                    <a:pt x="3428" y="685"/>
                  </a:lnTo>
                  <a:lnTo>
                    <a:pt x="2578" y="46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52C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4" name="object 6154"/>
            <p:cNvSpPr/>
            <p:nvPr/>
          </p:nvSpPr>
          <p:spPr>
            <a:xfrm>
              <a:off x="12090839" y="692964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749" y="0"/>
                  </a:moveTo>
                  <a:lnTo>
                    <a:pt x="0" y="1371"/>
                  </a:lnTo>
                  <a:lnTo>
                    <a:pt x="126" y="1562"/>
                  </a:lnTo>
                  <a:lnTo>
                    <a:pt x="266" y="1727"/>
                  </a:lnTo>
                  <a:lnTo>
                    <a:pt x="380" y="1917"/>
                  </a:lnTo>
                  <a:lnTo>
                    <a:pt x="1536" y="1562"/>
                  </a:lnTo>
                  <a:lnTo>
                    <a:pt x="2933" y="1574"/>
                  </a:lnTo>
                  <a:lnTo>
                    <a:pt x="3416" y="76"/>
                  </a:lnTo>
                  <a:lnTo>
                    <a:pt x="2197" y="35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5" name="object 6155"/>
            <p:cNvSpPr/>
            <p:nvPr/>
          </p:nvSpPr>
          <p:spPr>
            <a:xfrm>
              <a:off x="12096701" y="69323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4" y="0"/>
                  </a:moveTo>
                  <a:lnTo>
                    <a:pt x="812" y="63"/>
                  </a:lnTo>
                  <a:lnTo>
                    <a:pt x="253" y="266"/>
                  </a:lnTo>
                  <a:lnTo>
                    <a:pt x="342" y="660"/>
                  </a:lnTo>
                  <a:lnTo>
                    <a:pt x="0" y="1308"/>
                  </a:lnTo>
                  <a:lnTo>
                    <a:pt x="609" y="1384"/>
                  </a:lnTo>
                  <a:lnTo>
                    <a:pt x="1219" y="1498"/>
                  </a:lnTo>
                  <a:lnTo>
                    <a:pt x="1422" y="749"/>
                  </a:lnTo>
                  <a:lnTo>
                    <a:pt x="1892" y="43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6" name="object 6156"/>
            <p:cNvSpPr/>
            <p:nvPr/>
          </p:nvSpPr>
          <p:spPr>
            <a:xfrm>
              <a:off x="12101328" y="69361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33" y="0"/>
                  </a:moveTo>
                  <a:lnTo>
                    <a:pt x="774" y="76"/>
                  </a:lnTo>
                  <a:lnTo>
                    <a:pt x="190" y="254"/>
                  </a:lnTo>
                  <a:lnTo>
                    <a:pt x="0" y="1498"/>
                  </a:lnTo>
                  <a:lnTo>
                    <a:pt x="774" y="647"/>
                  </a:lnTo>
                  <a:lnTo>
                    <a:pt x="1143" y="698"/>
                  </a:lnTo>
                  <a:lnTo>
                    <a:pt x="1371" y="609"/>
                  </a:lnTo>
                  <a:lnTo>
                    <a:pt x="1828" y="44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7" name="object 6157"/>
            <p:cNvSpPr/>
            <p:nvPr/>
          </p:nvSpPr>
          <p:spPr>
            <a:xfrm>
              <a:off x="12088666" y="69367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409" y="0"/>
                  </a:moveTo>
                  <a:lnTo>
                    <a:pt x="1206" y="76"/>
                  </a:lnTo>
                  <a:lnTo>
                    <a:pt x="1028" y="241"/>
                  </a:lnTo>
                  <a:lnTo>
                    <a:pt x="507" y="355"/>
                  </a:lnTo>
                  <a:lnTo>
                    <a:pt x="177" y="711"/>
                  </a:lnTo>
                  <a:lnTo>
                    <a:pt x="0" y="1206"/>
                  </a:lnTo>
                  <a:lnTo>
                    <a:pt x="520" y="1066"/>
                  </a:lnTo>
                  <a:lnTo>
                    <a:pt x="914" y="850"/>
                  </a:lnTo>
                  <a:lnTo>
                    <a:pt x="1308" y="609"/>
                  </a:lnTo>
                  <a:lnTo>
                    <a:pt x="1257" y="393"/>
                  </a:lnTo>
                  <a:lnTo>
                    <a:pt x="1295" y="20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8" name="object 6158"/>
            <p:cNvSpPr/>
            <p:nvPr/>
          </p:nvSpPr>
          <p:spPr>
            <a:xfrm>
              <a:off x="12055722" y="6960047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1333" y="0"/>
                  </a:moveTo>
                  <a:lnTo>
                    <a:pt x="0" y="749"/>
                  </a:lnTo>
                  <a:lnTo>
                    <a:pt x="5727" y="3276"/>
                  </a:lnTo>
                  <a:lnTo>
                    <a:pt x="7048" y="2336"/>
                  </a:lnTo>
                  <a:lnTo>
                    <a:pt x="8483" y="4952"/>
                  </a:lnTo>
                  <a:lnTo>
                    <a:pt x="10083" y="2844"/>
                  </a:lnTo>
                  <a:lnTo>
                    <a:pt x="10515" y="3428"/>
                  </a:lnTo>
                  <a:lnTo>
                    <a:pt x="10693" y="5651"/>
                  </a:lnTo>
                  <a:lnTo>
                    <a:pt x="12699" y="6134"/>
                  </a:lnTo>
                  <a:lnTo>
                    <a:pt x="13487" y="7543"/>
                  </a:lnTo>
                  <a:lnTo>
                    <a:pt x="13627" y="7683"/>
                  </a:lnTo>
                  <a:lnTo>
                    <a:pt x="13982" y="7937"/>
                  </a:lnTo>
                  <a:lnTo>
                    <a:pt x="15125" y="7492"/>
                  </a:lnTo>
                  <a:lnTo>
                    <a:pt x="13969" y="6324"/>
                  </a:lnTo>
                  <a:lnTo>
                    <a:pt x="14477" y="4597"/>
                  </a:lnTo>
                  <a:lnTo>
                    <a:pt x="17691" y="5587"/>
                  </a:lnTo>
                  <a:lnTo>
                    <a:pt x="17271" y="3568"/>
                  </a:lnTo>
                  <a:lnTo>
                    <a:pt x="18249" y="3276"/>
                  </a:lnTo>
                  <a:lnTo>
                    <a:pt x="17741" y="1904"/>
                  </a:lnTo>
                  <a:lnTo>
                    <a:pt x="17284" y="1981"/>
                  </a:lnTo>
                  <a:lnTo>
                    <a:pt x="17094" y="2082"/>
                  </a:lnTo>
                  <a:lnTo>
                    <a:pt x="16167" y="2793"/>
                  </a:lnTo>
                  <a:lnTo>
                    <a:pt x="14947" y="3098"/>
                  </a:lnTo>
                  <a:lnTo>
                    <a:pt x="13030" y="5499"/>
                  </a:lnTo>
                  <a:lnTo>
                    <a:pt x="12217" y="5384"/>
                  </a:lnTo>
                  <a:lnTo>
                    <a:pt x="11785" y="2552"/>
                  </a:lnTo>
                  <a:lnTo>
                    <a:pt x="11074" y="2082"/>
                  </a:lnTo>
                  <a:lnTo>
                    <a:pt x="10515" y="1447"/>
                  </a:lnTo>
                  <a:lnTo>
                    <a:pt x="8191" y="2324"/>
                  </a:lnTo>
                  <a:lnTo>
                    <a:pt x="5968" y="1892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59" name="object 6159"/>
            <p:cNvSpPr/>
            <p:nvPr/>
          </p:nvSpPr>
          <p:spPr>
            <a:xfrm>
              <a:off x="12060123" y="6927911"/>
              <a:ext cx="23495" cy="29209"/>
            </a:xfrm>
            <a:custGeom>
              <a:avLst/>
              <a:gdLst/>
              <a:ahLst/>
              <a:cxnLst/>
              <a:rect l="l" t="t" r="r" b="b"/>
              <a:pathLst>
                <a:path w="23495" h="29209">
                  <a:moveTo>
                    <a:pt x="16580" y="25336"/>
                  </a:moveTo>
                  <a:lnTo>
                    <a:pt x="15201" y="25336"/>
                  </a:lnTo>
                  <a:lnTo>
                    <a:pt x="15625" y="26619"/>
                  </a:lnTo>
                  <a:lnTo>
                    <a:pt x="15731" y="26847"/>
                  </a:lnTo>
                  <a:lnTo>
                    <a:pt x="17538" y="28816"/>
                  </a:lnTo>
                  <a:lnTo>
                    <a:pt x="17868" y="28600"/>
                  </a:lnTo>
                  <a:lnTo>
                    <a:pt x="18329" y="26847"/>
                  </a:lnTo>
                  <a:lnTo>
                    <a:pt x="16941" y="26847"/>
                  </a:lnTo>
                  <a:lnTo>
                    <a:pt x="16580" y="25336"/>
                  </a:lnTo>
                  <a:close/>
                </a:path>
                <a:path w="23495" h="29209">
                  <a:moveTo>
                    <a:pt x="18389" y="26619"/>
                  </a:moveTo>
                  <a:lnTo>
                    <a:pt x="17653" y="26771"/>
                  </a:lnTo>
                  <a:lnTo>
                    <a:pt x="16941" y="26847"/>
                  </a:lnTo>
                  <a:lnTo>
                    <a:pt x="18329" y="26847"/>
                  </a:lnTo>
                  <a:lnTo>
                    <a:pt x="18389" y="26619"/>
                  </a:lnTo>
                  <a:close/>
                </a:path>
                <a:path w="23495" h="29209">
                  <a:moveTo>
                    <a:pt x="10949" y="8597"/>
                  </a:moveTo>
                  <a:lnTo>
                    <a:pt x="6667" y="8597"/>
                  </a:lnTo>
                  <a:lnTo>
                    <a:pt x="7785" y="8953"/>
                  </a:lnTo>
                  <a:lnTo>
                    <a:pt x="8912" y="11883"/>
                  </a:lnTo>
                  <a:lnTo>
                    <a:pt x="9019" y="12103"/>
                  </a:lnTo>
                  <a:lnTo>
                    <a:pt x="9906" y="12509"/>
                  </a:lnTo>
                  <a:lnTo>
                    <a:pt x="10738" y="13690"/>
                  </a:lnTo>
                  <a:lnTo>
                    <a:pt x="13042" y="14604"/>
                  </a:lnTo>
                  <a:lnTo>
                    <a:pt x="10033" y="16294"/>
                  </a:lnTo>
                  <a:lnTo>
                    <a:pt x="8559" y="17094"/>
                  </a:lnTo>
                  <a:lnTo>
                    <a:pt x="9855" y="19138"/>
                  </a:lnTo>
                  <a:lnTo>
                    <a:pt x="12001" y="21805"/>
                  </a:lnTo>
                  <a:lnTo>
                    <a:pt x="12103" y="23418"/>
                  </a:lnTo>
                  <a:lnTo>
                    <a:pt x="11707" y="24853"/>
                  </a:lnTo>
                  <a:lnTo>
                    <a:pt x="11628" y="25336"/>
                  </a:lnTo>
                  <a:lnTo>
                    <a:pt x="11878" y="25869"/>
                  </a:lnTo>
                  <a:lnTo>
                    <a:pt x="12141" y="26263"/>
                  </a:lnTo>
                  <a:lnTo>
                    <a:pt x="12801" y="26352"/>
                  </a:lnTo>
                  <a:lnTo>
                    <a:pt x="12890" y="25869"/>
                  </a:lnTo>
                  <a:lnTo>
                    <a:pt x="13131" y="25806"/>
                  </a:lnTo>
                  <a:lnTo>
                    <a:pt x="14161" y="25806"/>
                  </a:lnTo>
                  <a:lnTo>
                    <a:pt x="15201" y="25336"/>
                  </a:lnTo>
                  <a:lnTo>
                    <a:pt x="16580" y="25336"/>
                  </a:lnTo>
                  <a:lnTo>
                    <a:pt x="16535" y="25145"/>
                  </a:lnTo>
                  <a:lnTo>
                    <a:pt x="17094" y="24853"/>
                  </a:lnTo>
                  <a:lnTo>
                    <a:pt x="17614" y="24549"/>
                  </a:lnTo>
                  <a:lnTo>
                    <a:pt x="18237" y="23418"/>
                  </a:lnTo>
                  <a:lnTo>
                    <a:pt x="18281" y="22809"/>
                  </a:lnTo>
                  <a:lnTo>
                    <a:pt x="13398" y="22809"/>
                  </a:lnTo>
                  <a:lnTo>
                    <a:pt x="12611" y="21513"/>
                  </a:lnTo>
                  <a:lnTo>
                    <a:pt x="13017" y="21094"/>
                  </a:lnTo>
                  <a:lnTo>
                    <a:pt x="14833" y="18859"/>
                  </a:lnTo>
                  <a:lnTo>
                    <a:pt x="13449" y="18618"/>
                  </a:lnTo>
                  <a:lnTo>
                    <a:pt x="11963" y="18465"/>
                  </a:lnTo>
                  <a:lnTo>
                    <a:pt x="14262" y="17297"/>
                  </a:lnTo>
                  <a:lnTo>
                    <a:pt x="16480" y="17297"/>
                  </a:lnTo>
                  <a:lnTo>
                    <a:pt x="16510" y="17043"/>
                  </a:lnTo>
                  <a:lnTo>
                    <a:pt x="18630" y="17005"/>
                  </a:lnTo>
                  <a:lnTo>
                    <a:pt x="19812" y="15849"/>
                  </a:lnTo>
                  <a:lnTo>
                    <a:pt x="19205" y="15341"/>
                  </a:lnTo>
                  <a:lnTo>
                    <a:pt x="16459" y="15341"/>
                  </a:lnTo>
                  <a:lnTo>
                    <a:pt x="17062" y="13207"/>
                  </a:lnTo>
                  <a:lnTo>
                    <a:pt x="17080" y="12852"/>
                  </a:lnTo>
                  <a:lnTo>
                    <a:pt x="16586" y="12369"/>
                  </a:lnTo>
                  <a:lnTo>
                    <a:pt x="16264" y="11912"/>
                  </a:lnTo>
                  <a:lnTo>
                    <a:pt x="16337" y="11709"/>
                  </a:lnTo>
                  <a:lnTo>
                    <a:pt x="17386" y="10972"/>
                  </a:lnTo>
                  <a:lnTo>
                    <a:pt x="17754" y="10820"/>
                  </a:lnTo>
                  <a:lnTo>
                    <a:pt x="19283" y="10820"/>
                  </a:lnTo>
                  <a:lnTo>
                    <a:pt x="19308" y="10286"/>
                  </a:lnTo>
                  <a:lnTo>
                    <a:pt x="11861" y="10286"/>
                  </a:lnTo>
                  <a:lnTo>
                    <a:pt x="11087" y="10007"/>
                  </a:lnTo>
                  <a:lnTo>
                    <a:pt x="10758" y="9143"/>
                  </a:lnTo>
                  <a:lnTo>
                    <a:pt x="10831" y="8889"/>
                  </a:lnTo>
                  <a:lnTo>
                    <a:pt x="10949" y="8597"/>
                  </a:lnTo>
                  <a:close/>
                </a:path>
                <a:path w="23495" h="29209">
                  <a:moveTo>
                    <a:pt x="14161" y="25806"/>
                  </a:moveTo>
                  <a:lnTo>
                    <a:pt x="13131" y="25806"/>
                  </a:lnTo>
                  <a:lnTo>
                    <a:pt x="13487" y="26111"/>
                  </a:lnTo>
                  <a:lnTo>
                    <a:pt x="14161" y="25806"/>
                  </a:lnTo>
                  <a:close/>
                </a:path>
                <a:path w="23495" h="29209">
                  <a:moveTo>
                    <a:pt x="15963" y="22059"/>
                  </a:moveTo>
                  <a:lnTo>
                    <a:pt x="15290" y="22301"/>
                  </a:lnTo>
                  <a:lnTo>
                    <a:pt x="14008" y="22694"/>
                  </a:lnTo>
                  <a:lnTo>
                    <a:pt x="13398" y="22809"/>
                  </a:lnTo>
                  <a:lnTo>
                    <a:pt x="18281" y="22809"/>
                  </a:lnTo>
                  <a:lnTo>
                    <a:pt x="18300" y="22542"/>
                  </a:lnTo>
                  <a:lnTo>
                    <a:pt x="15963" y="22059"/>
                  </a:lnTo>
                  <a:close/>
                </a:path>
                <a:path w="23495" h="29209">
                  <a:moveTo>
                    <a:pt x="16480" y="17297"/>
                  </a:moveTo>
                  <a:lnTo>
                    <a:pt x="14262" y="17297"/>
                  </a:lnTo>
                  <a:lnTo>
                    <a:pt x="16256" y="19253"/>
                  </a:lnTo>
                  <a:lnTo>
                    <a:pt x="16480" y="17297"/>
                  </a:lnTo>
                  <a:close/>
                </a:path>
                <a:path w="23495" h="29209">
                  <a:moveTo>
                    <a:pt x="18796" y="14998"/>
                  </a:moveTo>
                  <a:lnTo>
                    <a:pt x="16459" y="15341"/>
                  </a:lnTo>
                  <a:lnTo>
                    <a:pt x="19205" y="15341"/>
                  </a:lnTo>
                  <a:lnTo>
                    <a:pt x="18796" y="14998"/>
                  </a:lnTo>
                  <a:close/>
                </a:path>
                <a:path w="23495" h="29209">
                  <a:moveTo>
                    <a:pt x="19283" y="10820"/>
                  </a:moveTo>
                  <a:lnTo>
                    <a:pt x="17754" y="10820"/>
                  </a:lnTo>
                  <a:lnTo>
                    <a:pt x="18389" y="12103"/>
                  </a:lnTo>
                  <a:lnTo>
                    <a:pt x="17856" y="12572"/>
                  </a:lnTo>
                  <a:lnTo>
                    <a:pt x="17157" y="12915"/>
                  </a:lnTo>
                  <a:lnTo>
                    <a:pt x="18237" y="13741"/>
                  </a:lnTo>
                  <a:lnTo>
                    <a:pt x="19240" y="14643"/>
                  </a:lnTo>
                  <a:lnTo>
                    <a:pt x="20713" y="13588"/>
                  </a:lnTo>
                  <a:lnTo>
                    <a:pt x="21285" y="13207"/>
                  </a:lnTo>
                  <a:lnTo>
                    <a:pt x="23074" y="13207"/>
                  </a:lnTo>
                  <a:lnTo>
                    <a:pt x="23057" y="12522"/>
                  </a:lnTo>
                  <a:lnTo>
                    <a:pt x="19202" y="12509"/>
                  </a:lnTo>
                  <a:lnTo>
                    <a:pt x="19283" y="10820"/>
                  </a:lnTo>
                  <a:close/>
                </a:path>
                <a:path w="23495" h="29209">
                  <a:moveTo>
                    <a:pt x="23074" y="13207"/>
                  </a:moveTo>
                  <a:lnTo>
                    <a:pt x="21285" y="13207"/>
                  </a:lnTo>
                  <a:lnTo>
                    <a:pt x="22039" y="13855"/>
                  </a:lnTo>
                  <a:lnTo>
                    <a:pt x="22313" y="14122"/>
                  </a:lnTo>
                  <a:lnTo>
                    <a:pt x="22555" y="14046"/>
                  </a:lnTo>
                  <a:lnTo>
                    <a:pt x="22999" y="13855"/>
                  </a:lnTo>
                  <a:lnTo>
                    <a:pt x="23074" y="13207"/>
                  </a:lnTo>
                  <a:close/>
                </a:path>
                <a:path w="23495" h="29209">
                  <a:moveTo>
                    <a:pt x="8101" y="10693"/>
                  </a:moveTo>
                  <a:lnTo>
                    <a:pt x="5892" y="10693"/>
                  </a:lnTo>
                  <a:lnTo>
                    <a:pt x="6037" y="10820"/>
                  </a:lnTo>
                  <a:lnTo>
                    <a:pt x="6067" y="10972"/>
                  </a:lnTo>
                  <a:lnTo>
                    <a:pt x="5956" y="11366"/>
                  </a:lnTo>
                  <a:lnTo>
                    <a:pt x="5803" y="11722"/>
                  </a:lnTo>
                  <a:lnTo>
                    <a:pt x="5753" y="11912"/>
                  </a:lnTo>
                  <a:lnTo>
                    <a:pt x="5791" y="14096"/>
                  </a:lnTo>
                  <a:lnTo>
                    <a:pt x="7708" y="12852"/>
                  </a:lnTo>
                  <a:lnTo>
                    <a:pt x="8458" y="11214"/>
                  </a:lnTo>
                  <a:lnTo>
                    <a:pt x="8101" y="10693"/>
                  </a:lnTo>
                  <a:close/>
                </a:path>
                <a:path w="23495" h="29209">
                  <a:moveTo>
                    <a:pt x="22656" y="11899"/>
                  </a:moveTo>
                  <a:lnTo>
                    <a:pt x="20053" y="12522"/>
                  </a:lnTo>
                  <a:lnTo>
                    <a:pt x="23057" y="12522"/>
                  </a:lnTo>
                  <a:lnTo>
                    <a:pt x="22656" y="11899"/>
                  </a:lnTo>
                  <a:close/>
                </a:path>
                <a:path w="23495" h="29209">
                  <a:moveTo>
                    <a:pt x="5678" y="11883"/>
                  </a:moveTo>
                  <a:close/>
                </a:path>
                <a:path w="23495" h="29209">
                  <a:moveTo>
                    <a:pt x="5232" y="11709"/>
                  </a:moveTo>
                  <a:lnTo>
                    <a:pt x="5678" y="11883"/>
                  </a:lnTo>
                  <a:lnTo>
                    <a:pt x="5663" y="11721"/>
                  </a:lnTo>
                  <a:lnTo>
                    <a:pt x="5232" y="11709"/>
                  </a:lnTo>
                  <a:close/>
                </a:path>
                <a:path w="23495" h="29209">
                  <a:moveTo>
                    <a:pt x="5692" y="11721"/>
                  </a:moveTo>
                  <a:close/>
                </a:path>
                <a:path w="23495" h="29209">
                  <a:moveTo>
                    <a:pt x="10921" y="4495"/>
                  </a:moveTo>
                  <a:lnTo>
                    <a:pt x="4584" y="4495"/>
                  </a:lnTo>
                  <a:lnTo>
                    <a:pt x="6045" y="6057"/>
                  </a:lnTo>
                  <a:lnTo>
                    <a:pt x="4508" y="6146"/>
                  </a:lnTo>
                  <a:lnTo>
                    <a:pt x="4609" y="8153"/>
                  </a:lnTo>
                  <a:lnTo>
                    <a:pt x="4000" y="9143"/>
                  </a:lnTo>
                  <a:lnTo>
                    <a:pt x="3543" y="10210"/>
                  </a:lnTo>
                  <a:lnTo>
                    <a:pt x="4584" y="10299"/>
                  </a:lnTo>
                  <a:lnTo>
                    <a:pt x="4686" y="11671"/>
                  </a:lnTo>
                  <a:lnTo>
                    <a:pt x="5651" y="11595"/>
                  </a:lnTo>
                  <a:lnTo>
                    <a:pt x="5629" y="10820"/>
                  </a:lnTo>
                  <a:lnTo>
                    <a:pt x="5892" y="10693"/>
                  </a:lnTo>
                  <a:lnTo>
                    <a:pt x="8101" y="10693"/>
                  </a:lnTo>
                  <a:lnTo>
                    <a:pt x="6667" y="8597"/>
                  </a:lnTo>
                  <a:lnTo>
                    <a:pt x="10949" y="8597"/>
                  </a:lnTo>
                  <a:lnTo>
                    <a:pt x="11010" y="8445"/>
                  </a:lnTo>
                  <a:lnTo>
                    <a:pt x="13258" y="8153"/>
                  </a:lnTo>
                  <a:lnTo>
                    <a:pt x="14310" y="6756"/>
                  </a:lnTo>
                  <a:lnTo>
                    <a:pt x="10896" y="6756"/>
                  </a:lnTo>
                  <a:lnTo>
                    <a:pt x="11207" y="5156"/>
                  </a:lnTo>
                  <a:lnTo>
                    <a:pt x="11117" y="4800"/>
                  </a:lnTo>
                  <a:lnTo>
                    <a:pt x="10921" y="4495"/>
                  </a:lnTo>
                  <a:close/>
                </a:path>
                <a:path w="23495" h="29209">
                  <a:moveTo>
                    <a:pt x="13855" y="8547"/>
                  </a:moveTo>
                  <a:lnTo>
                    <a:pt x="11861" y="10286"/>
                  </a:lnTo>
                  <a:lnTo>
                    <a:pt x="19308" y="10286"/>
                  </a:lnTo>
                  <a:lnTo>
                    <a:pt x="19342" y="9588"/>
                  </a:lnTo>
                  <a:lnTo>
                    <a:pt x="17995" y="9067"/>
                  </a:lnTo>
                  <a:lnTo>
                    <a:pt x="17938" y="8889"/>
                  </a:lnTo>
                  <a:lnTo>
                    <a:pt x="15951" y="8889"/>
                  </a:lnTo>
                  <a:lnTo>
                    <a:pt x="13855" y="8547"/>
                  </a:lnTo>
                  <a:close/>
                </a:path>
                <a:path w="23495" h="29209">
                  <a:moveTo>
                    <a:pt x="17653" y="8013"/>
                  </a:moveTo>
                  <a:lnTo>
                    <a:pt x="15951" y="8889"/>
                  </a:lnTo>
                  <a:lnTo>
                    <a:pt x="17938" y="8889"/>
                  </a:lnTo>
                  <a:lnTo>
                    <a:pt x="17653" y="8013"/>
                  </a:lnTo>
                  <a:close/>
                </a:path>
                <a:path w="23495" h="29209">
                  <a:moveTo>
                    <a:pt x="16842" y="5841"/>
                  </a:moveTo>
                  <a:lnTo>
                    <a:pt x="14998" y="5841"/>
                  </a:lnTo>
                  <a:lnTo>
                    <a:pt x="17399" y="7340"/>
                  </a:lnTo>
                  <a:lnTo>
                    <a:pt x="16842" y="5841"/>
                  </a:lnTo>
                  <a:close/>
                </a:path>
                <a:path w="23495" h="29209">
                  <a:moveTo>
                    <a:pt x="12669" y="5206"/>
                  </a:moveTo>
                  <a:lnTo>
                    <a:pt x="10896" y="6756"/>
                  </a:lnTo>
                  <a:lnTo>
                    <a:pt x="14310" y="6756"/>
                  </a:lnTo>
                  <a:lnTo>
                    <a:pt x="14654" y="6299"/>
                  </a:lnTo>
                  <a:lnTo>
                    <a:pt x="13246" y="6299"/>
                  </a:lnTo>
                  <a:lnTo>
                    <a:pt x="12669" y="5206"/>
                  </a:lnTo>
                  <a:close/>
                </a:path>
                <a:path w="23495" h="29209">
                  <a:moveTo>
                    <a:pt x="16446" y="2057"/>
                  </a:moveTo>
                  <a:lnTo>
                    <a:pt x="15633" y="3594"/>
                  </a:lnTo>
                  <a:lnTo>
                    <a:pt x="14870" y="4292"/>
                  </a:lnTo>
                  <a:lnTo>
                    <a:pt x="14850" y="4991"/>
                  </a:lnTo>
                  <a:lnTo>
                    <a:pt x="14947" y="5892"/>
                  </a:lnTo>
                  <a:lnTo>
                    <a:pt x="13246" y="6299"/>
                  </a:lnTo>
                  <a:lnTo>
                    <a:pt x="14654" y="6299"/>
                  </a:lnTo>
                  <a:lnTo>
                    <a:pt x="14998" y="5841"/>
                  </a:lnTo>
                  <a:lnTo>
                    <a:pt x="16842" y="5841"/>
                  </a:lnTo>
                  <a:lnTo>
                    <a:pt x="16672" y="5359"/>
                  </a:lnTo>
                  <a:lnTo>
                    <a:pt x="16688" y="4800"/>
                  </a:lnTo>
                  <a:lnTo>
                    <a:pt x="16891" y="4419"/>
                  </a:lnTo>
                  <a:lnTo>
                    <a:pt x="17716" y="4038"/>
                  </a:lnTo>
                  <a:lnTo>
                    <a:pt x="16446" y="2057"/>
                  </a:lnTo>
                  <a:close/>
                </a:path>
                <a:path w="23495" h="29209">
                  <a:moveTo>
                    <a:pt x="3213" y="1511"/>
                  </a:moveTo>
                  <a:lnTo>
                    <a:pt x="3048" y="1574"/>
                  </a:lnTo>
                  <a:lnTo>
                    <a:pt x="2908" y="1714"/>
                  </a:lnTo>
                  <a:lnTo>
                    <a:pt x="2336" y="1955"/>
                  </a:lnTo>
                  <a:lnTo>
                    <a:pt x="1168" y="2374"/>
                  </a:lnTo>
                  <a:lnTo>
                    <a:pt x="1041" y="2374"/>
                  </a:lnTo>
                  <a:lnTo>
                    <a:pt x="838" y="2514"/>
                  </a:lnTo>
                  <a:lnTo>
                    <a:pt x="292" y="2793"/>
                  </a:lnTo>
                  <a:lnTo>
                    <a:pt x="0" y="2908"/>
                  </a:lnTo>
                  <a:lnTo>
                    <a:pt x="508" y="4292"/>
                  </a:lnTo>
                  <a:lnTo>
                    <a:pt x="1054" y="5359"/>
                  </a:lnTo>
                  <a:lnTo>
                    <a:pt x="1689" y="6121"/>
                  </a:lnTo>
                  <a:lnTo>
                    <a:pt x="3708" y="4521"/>
                  </a:lnTo>
                  <a:lnTo>
                    <a:pt x="4584" y="4495"/>
                  </a:lnTo>
                  <a:lnTo>
                    <a:pt x="10921" y="4495"/>
                  </a:lnTo>
                  <a:lnTo>
                    <a:pt x="10693" y="4140"/>
                  </a:lnTo>
                  <a:lnTo>
                    <a:pt x="11785" y="4102"/>
                  </a:lnTo>
                  <a:lnTo>
                    <a:pt x="14385" y="4102"/>
                  </a:lnTo>
                  <a:lnTo>
                    <a:pt x="12306" y="2197"/>
                  </a:lnTo>
                  <a:lnTo>
                    <a:pt x="11902" y="2006"/>
                  </a:lnTo>
                  <a:lnTo>
                    <a:pt x="7632" y="2006"/>
                  </a:lnTo>
                  <a:lnTo>
                    <a:pt x="7353" y="1866"/>
                  </a:lnTo>
                  <a:lnTo>
                    <a:pt x="3937" y="1866"/>
                  </a:lnTo>
                  <a:lnTo>
                    <a:pt x="3632" y="1650"/>
                  </a:lnTo>
                  <a:lnTo>
                    <a:pt x="3416" y="1549"/>
                  </a:lnTo>
                  <a:lnTo>
                    <a:pt x="3213" y="1511"/>
                  </a:lnTo>
                  <a:close/>
                </a:path>
                <a:path w="23495" h="29209">
                  <a:moveTo>
                    <a:pt x="12654" y="5201"/>
                  </a:moveTo>
                  <a:close/>
                </a:path>
                <a:path w="23495" h="29209">
                  <a:moveTo>
                    <a:pt x="12667" y="5204"/>
                  </a:moveTo>
                  <a:close/>
                </a:path>
                <a:path w="23495" h="29209">
                  <a:moveTo>
                    <a:pt x="14385" y="4102"/>
                  </a:moveTo>
                  <a:lnTo>
                    <a:pt x="11785" y="4102"/>
                  </a:lnTo>
                  <a:lnTo>
                    <a:pt x="12115" y="4800"/>
                  </a:lnTo>
                  <a:lnTo>
                    <a:pt x="12644" y="5194"/>
                  </a:lnTo>
                  <a:lnTo>
                    <a:pt x="12795" y="5156"/>
                  </a:lnTo>
                  <a:lnTo>
                    <a:pt x="14732" y="4419"/>
                  </a:lnTo>
                  <a:lnTo>
                    <a:pt x="14385" y="4102"/>
                  </a:lnTo>
                  <a:close/>
                </a:path>
                <a:path w="23495" h="29209">
                  <a:moveTo>
                    <a:pt x="9855" y="0"/>
                  </a:moveTo>
                  <a:lnTo>
                    <a:pt x="9156" y="253"/>
                  </a:lnTo>
                  <a:lnTo>
                    <a:pt x="8699" y="800"/>
                  </a:lnTo>
                  <a:lnTo>
                    <a:pt x="8039" y="1892"/>
                  </a:lnTo>
                  <a:lnTo>
                    <a:pt x="7632" y="2006"/>
                  </a:lnTo>
                  <a:lnTo>
                    <a:pt x="11902" y="2006"/>
                  </a:lnTo>
                  <a:lnTo>
                    <a:pt x="11391" y="1765"/>
                  </a:lnTo>
                  <a:lnTo>
                    <a:pt x="10551" y="1549"/>
                  </a:lnTo>
                  <a:lnTo>
                    <a:pt x="10429" y="1409"/>
                  </a:lnTo>
                  <a:lnTo>
                    <a:pt x="10350" y="1015"/>
                  </a:lnTo>
                  <a:lnTo>
                    <a:pt x="10909" y="304"/>
                  </a:lnTo>
                  <a:lnTo>
                    <a:pt x="9855" y="0"/>
                  </a:lnTo>
                  <a:close/>
                </a:path>
                <a:path w="23495" h="29209">
                  <a:moveTo>
                    <a:pt x="6502" y="1409"/>
                  </a:moveTo>
                  <a:lnTo>
                    <a:pt x="4508" y="1523"/>
                  </a:lnTo>
                  <a:lnTo>
                    <a:pt x="3937" y="1866"/>
                  </a:lnTo>
                  <a:lnTo>
                    <a:pt x="7353" y="1866"/>
                  </a:lnTo>
                  <a:lnTo>
                    <a:pt x="6502" y="1409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0" name="object 6160"/>
            <p:cNvSpPr/>
            <p:nvPr/>
          </p:nvSpPr>
          <p:spPr>
            <a:xfrm>
              <a:off x="12072085" y="6943502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29">
                  <a:moveTo>
                    <a:pt x="8153" y="6464"/>
                  </a:moveTo>
                  <a:lnTo>
                    <a:pt x="4000" y="6464"/>
                  </a:lnTo>
                  <a:lnTo>
                    <a:pt x="6152" y="6908"/>
                  </a:lnTo>
                  <a:lnTo>
                    <a:pt x="6261" y="7835"/>
                  </a:lnTo>
                  <a:lnTo>
                    <a:pt x="5651" y="8953"/>
                  </a:lnTo>
                  <a:lnTo>
                    <a:pt x="6807" y="11010"/>
                  </a:lnTo>
                  <a:lnTo>
                    <a:pt x="8496" y="8890"/>
                  </a:lnTo>
                  <a:lnTo>
                    <a:pt x="9844" y="8890"/>
                  </a:lnTo>
                  <a:lnTo>
                    <a:pt x="9804" y="8089"/>
                  </a:lnTo>
                  <a:lnTo>
                    <a:pt x="8829" y="7490"/>
                  </a:lnTo>
                  <a:lnTo>
                    <a:pt x="8293" y="7454"/>
                  </a:lnTo>
                  <a:lnTo>
                    <a:pt x="8750" y="7442"/>
                  </a:lnTo>
                  <a:lnTo>
                    <a:pt x="7811" y="7213"/>
                  </a:lnTo>
                  <a:lnTo>
                    <a:pt x="7747" y="6870"/>
                  </a:lnTo>
                  <a:lnTo>
                    <a:pt x="8153" y="6464"/>
                  </a:lnTo>
                  <a:close/>
                </a:path>
                <a:path w="12065" h="11429">
                  <a:moveTo>
                    <a:pt x="9844" y="8890"/>
                  </a:moveTo>
                  <a:lnTo>
                    <a:pt x="8496" y="8890"/>
                  </a:lnTo>
                  <a:lnTo>
                    <a:pt x="9867" y="9855"/>
                  </a:lnTo>
                  <a:lnTo>
                    <a:pt x="9844" y="8890"/>
                  </a:lnTo>
                  <a:close/>
                </a:path>
                <a:path w="12065" h="11429">
                  <a:moveTo>
                    <a:pt x="9719" y="6996"/>
                  </a:moveTo>
                  <a:lnTo>
                    <a:pt x="8763" y="7442"/>
                  </a:lnTo>
                  <a:lnTo>
                    <a:pt x="10160" y="7200"/>
                  </a:lnTo>
                  <a:lnTo>
                    <a:pt x="9719" y="6996"/>
                  </a:lnTo>
                  <a:close/>
                </a:path>
                <a:path w="12065" h="11429">
                  <a:moveTo>
                    <a:pt x="2311" y="1701"/>
                  </a:moveTo>
                  <a:lnTo>
                    <a:pt x="0" y="2895"/>
                  </a:lnTo>
                  <a:lnTo>
                    <a:pt x="1498" y="3035"/>
                  </a:lnTo>
                  <a:lnTo>
                    <a:pt x="2857" y="3263"/>
                  </a:lnTo>
                  <a:lnTo>
                    <a:pt x="1054" y="5499"/>
                  </a:lnTo>
                  <a:lnTo>
                    <a:pt x="647" y="5918"/>
                  </a:lnTo>
                  <a:lnTo>
                    <a:pt x="1422" y="7213"/>
                  </a:lnTo>
                  <a:lnTo>
                    <a:pt x="2044" y="7099"/>
                  </a:lnTo>
                  <a:lnTo>
                    <a:pt x="2792" y="6870"/>
                  </a:lnTo>
                  <a:lnTo>
                    <a:pt x="4000" y="6464"/>
                  </a:lnTo>
                  <a:lnTo>
                    <a:pt x="8153" y="6464"/>
                  </a:lnTo>
                  <a:lnTo>
                    <a:pt x="8318" y="6299"/>
                  </a:lnTo>
                  <a:lnTo>
                    <a:pt x="8890" y="6286"/>
                  </a:lnTo>
                  <a:lnTo>
                    <a:pt x="11241" y="6286"/>
                  </a:lnTo>
                  <a:lnTo>
                    <a:pt x="11595" y="6121"/>
                  </a:lnTo>
                  <a:lnTo>
                    <a:pt x="9690" y="5054"/>
                  </a:lnTo>
                  <a:lnTo>
                    <a:pt x="8629" y="4584"/>
                  </a:lnTo>
                  <a:lnTo>
                    <a:pt x="5969" y="4584"/>
                  </a:lnTo>
                  <a:lnTo>
                    <a:pt x="6357" y="3657"/>
                  </a:lnTo>
                  <a:lnTo>
                    <a:pt x="4292" y="3657"/>
                  </a:lnTo>
                  <a:lnTo>
                    <a:pt x="2311" y="1701"/>
                  </a:lnTo>
                  <a:close/>
                </a:path>
                <a:path w="12065" h="11429">
                  <a:moveTo>
                    <a:pt x="11241" y="6286"/>
                  </a:moveTo>
                  <a:lnTo>
                    <a:pt x="8890" y="6286"/>
                  </a:lnTo>
                  <a:lnTo>
                    <a:pt x="9448" y="6870"/>
                  </a:lnTo>
                  <a:lnTo>
                    <a:pt x="9719" y="6996"/>
                  </a:lnTo>
                  <a:lnTo>
                    <a:pt x="11241" y="6286"/>
                  </a:lnTo>
                  <a:close/>
                </a:path>
                <a:path w="12065" h="11429">
                  <a:moveTo>
                    <a:pt x="7797" y="4216"/>
                  </a:moveTo>
                  <a:lnTo>
                    <a:pt x="5969" y="4584"/>
                  </a:lnTo>
                  <a:lnTo>
                    <a:pt x="8629" y="4584"/>
                  </a:lnTo>
                  <a:lnTo>
                    <a:pt x="7797" y="4216"/>
                  </a:lnTo>
                  <a:close/>
                </a:path>
                <a:path w="12065" h="11429">
                  <a:moveTo>
                    <a:pt x="8559" y="0"/>
                  </a:moveTo>
                  <a:lnTo>
                    <a:pt x="7861" y="254"/>
                  </a:lnTo>
                  <a:lnTo>
                    <a:pt x="6667" y="1409"/>
                  </a:lnTo>
                  <a:lnTo>
                    <a:pt x="4559" y="1447"/>
                  </a:lnTo>
                  <a:lnTo>
                    <a:pt x="4292" y="3657"/>
                  </a:lnTo>
                  <a:lnTo>
                    <a:pt x="6357" y="3657"/>
                  </a:lnTo>
                  <a:lnTo>
                    <a:pt x="6522" y="3263"/>
                  </a:lnTo>
                  <a:lnTo>
                    <a:pt x="6631" y="2895"/>
                  </a:lnTo>
                  <a:lnTo>
                    <a:pt x="6718" y="2451"/>
                  </a:lnTo>
                  <a:lnTo>
                    <a:pt x="7137" y="2019"/>
                  </a:lnTo>
                  <a:lnTo>
                    <a:pt x="9550" y="1866"/>
                  </a:lnTo>
                  <a:lnTo>
                    <a:pt x="8813" y="85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1" name="object 6161"/>
            <p:cNvSpPr/>
            <p:nvPr/>
          </p:nvSpPr>
          <p:spPr>
            <a:xfrm>
              <a:off x="12058015" y="6935050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40" h="20954">
                  <a:moveTo>
                    <a:pt x="12725" y="17665"/>
                  </a:moveTo>
                  <a:lnTo>
                    <a:pt x="12242" y="16319"/>
                  </a:lnTo>
                  <a:lnTo>
                    <a:pt x="11620" y="16700"/>
                  </a:lnTo>
                  <a:lnTo>
                    <a:pt x="11620" y="17665"/>
                  </a:lnTo>
                  <a:lnTo>
                    <a:pt x="10744" y="17818"/>
                  </a:lnTo>
                  <a:lnTo>
                    <a:pt x="10223" y="16903"/>
                  </a:lnTo>
                  <a:lnTo>
                    <a:pt x="10566" y="15913"/>
                  </a:lnTo>
                  <a:lnTo>
                    <a:pt x="11150" y="13398"/>
                  </a:lnTo>
                  <a:lnTo>
                    <a:pt x="11722" y="12306"/>
                  </a:lnTo>
                  <a:lnTo>
                    <a:pt x="11823" y="11798"/>
                  </a:lnTo>
                  <a:lnTo>
                    <a:pt x="10287" y="10337"/>
                  </a:lnTo>
                  <a:lnTo>
                    <a:pt x="9359" y="9461"/>
                  </a:lnTo>
                  <a:lnTo>
                    <a:pt x="10769" y="8356"/>
                  </a:lnTo>
                  <a:lnTo>
                    <a:pt x="10680" y="7797"/>
                  </a:lnTo>
                  <a:lnTo>
                    <a:pt x="10591" y="7251"/>
                  </a:lnTo>
                  <a:lnTo>
                    <a:pt x="9753" y="6604"/>
                  </a:lnTo>
                  <a:lnTo>
                    <a:pt x="8712" y="7797"/>
                  </a:lnTo>
                  <a:lnTo>
                    <a:pt x="8343" y="7429"/>
                  </a:lnTo>
                  <a:lnTo>
                    <a:pt x="8343" y="8763"/>
                  </a:lnTo>
                  <a:lnTo>
                    <a:pt x="8166" y="10337"/>
                  </a:lnTo>
                  <a:lnTo>
                    <a:pt x="7188" y="9994"/>
                  </a:lnTo>
                  <a:lnTo>
                    <a:pt x="6718" y="9563"/>
                  </a:lnTo>
                  <a:lnTo>
                    <a:pt x="6604" y="8509"/>
                  </a:lnTo>
                  <a:lnTo>
                    <a:pt x="6896" y="8293"/>
                  </a:lnTo>
                  <a:lnTo>
                    <a:pt x="7988" y="8356"/>
                  </a:lnTo>
                  <a:lnTo>
                    <a:pt x="8343" y="8763"/>
                  </a:lnTo>
                  <a:lnTo>
                    <a:pt x="8343" y="7429"/>
                  </a:lnTo>
                  <a:lnTo>
                    <a:pt x="8077" y="7150"/>
                  </a:lnTo>
                  <a:lnTo>
                    <a:pt x="7899" y="6959"/>
                  </a:lnTo>
                  <a:lnTo>
                    <a:pt x="7162" y="7112"/>
                  </a:lnTo>
                  <a:lnTo>
                    <a:pt x="6388" y="7150"/>
                  </a:lnTo>
                  <a:lnTo>
                    <a:pt x="6362" y="5016"/>
                  </a:lnTo>
                  <a:lnTo>
                    <a:pt x="5651" y="3086"/>
                  </a:lnTo>
                  <a:lnTo>
                    <a:pt x="5092" y="2959"/>
                  </a:lnTo>
                  <a:lnTo>
                    <a:pt x="4940" y="2641"/>
                  </a:lnTo>
                  <a:lnTo>
                    <a:pt x="4953" y="1511"/>
                  </a:lnTo>
                  <a:lnTo>
                    <a:pt x="4965" y="139"/>
                  </a:lnTo>
                  <a:lnTo>
                    <a:pt x="4838" y="0"/>
                  </a:lnTo>
                  <a:lnTo>
                    <a:pt x="2603" y="1511"/>
                  </a:lnTo>
                  <a:lnTo>
                    <a:pt x="2552" y="1346"/>
                  </a:lnTo>
                  <a:lnTo>
                    <a:pt x="965" y="393"/>
                  </a:lnTo>
                  <a:lnTo>
                    <a:pt x="533" y="1511"/>
                  </a:lnTo>
                  <a:lnTo>
                    <a:pt x="0" y="2070"/>
                  </a:lnTo>
                  <a:lnTo>
                    <a:pt x="114" y="2514"/>
                  </a:lnTo>
                  <a:lnTo>
                    <a:pt x="241" y="2743"/>
                  </a:lnTo>
                  <a:lnTo>
                    <a:pt x="368" y="2692"/>
                  </a:lnTo>
                  <a:lnTo>
                    <a:pt x="673" y="2641"/>
                  </a:lnTo>
                  <a:lnTo>
                    <a:pt x="4000" y="5016"/>
                  </a:lnTo>
                  <a:lnTo>
                    <a:pt x="4470" y="7404"/>
                  </a:lnTo>
                  <a:lnTo>
                    <a:pt x="2298" y="10655"/>
                  </a:lnTo>
                  <a:lnTo>
                    <a:pt x="2451" y="11239"/>
                  </a:lnTo>
                  <a:lnTo>
                    <a:pt x="2425" y="11899"/>
                  </a:lnTo>
                  <a:lnTo>
                    <a:pt x="2070" y="12306"/>
                  </a:lnTo>
                  <a:lnTo>
                    <a:pt x="4419" y="12395"/>
                  </a:lnTo>
                  <a:lnTo>
                    <a:pt x="6197" y="13906"/>
                  </a:lnTo>
                  <a:lnTo>
                    <a:pt x="8851" y="14935"/>
                  </a:lnTo>
                  <a:lnTo>
                    <a:pt x="8890" y="17818"/>
                  </a:lnTo>
                  <a:lnTo>
                    <a:pt x="8356" y="18542"/>
                  </a:lnTo>
                  <a:lnTo>
                    <a:pt x="7670" y="18821"/>
                  </a:lnTo>
                  <a:lnTo>
                    <a:pt x="8089" y="19951"/>
                  </a:lnTo>
                  <a:lnTo>
                    <a:pt x="8572" y="20701"/>
                  </a:lnTo>
                  <a:lnTo>
                    <a:pt x="11518" y="19913"/>
                  </a:lnTo>
                  <a:lnTo>
                    <a:pt x="12268" y="18986"/>
                  </a:lnTo>
                  <a:lnTo>
                    <a:pt x="12700" y="17818"/>
                  </a:lnTo>
                  <a:lnTo>
                    <a:pt x="12725" y="17665"/>
                  </a:lnTo>
                  <a:close/>
                </a:path>
                <a:path w="27940" h="20954">
                  <a:moveTo>
                    <a:pt x="27368" y="12928"/>
                  </a:moveTo>
                  <a:lnTo>
                    <a:pt x="27139" y="12471"/>
                  </a:lnTo>
                  <a:lnTo>
                    <a:pt x="26416" y="11188"/>
                  </a:lnTo>
                  <a:lnTo>
                    <a:pt x="26276" y="10972"/>
                  </a:lnTo>
                  <a:lnTo>
                    <a:pt x="26403" y="10172"/>
                  </a:lnTo>
                  <a:lnTo>
                    <a:pt x="25654" y="10160"/>
                  </a:lnTo>
                  <a:lnTo>
                    <a:pt x="25019" y="9867"/>
                  </a:lnTo>
                  <a:lnTo>
                    <a:pt x="24523" y="9321"/>
                  </a:lnTo>
                  <a:lnTo>
                    <a:pt x="24168" y="9271"/>
                  </a:lnTo>
                  <a:lnTo>
                    <a:pt x="24257" y="9093"/>
                  </a:lnTo>
                  <a:lnTo>
                    <a:pt x="24523" y="9321"/>
                  </a:lnTo>
                  <a:lnTo>
                    <a:pt x="24688" y="9093"/>
                  </a:lnTo>
                  <a:lnTo>
                    <a:pt x="25120" y="8521"/>
                  </a:lnTo>
                  <a:lnTo>
                    <a:pt x="24701" y="7759"/>
                  </a:lnTo>
                  <a:lnTo>
                    <a:pt x="24422" y="6985"/>
                  </a:lnTo>
                  <a:lnTo>
                    <a:pt x="23825" y="7493"/>
                  </a:lnTo>
                  <a:lnTo>
                    <a:pt x="22631" y="8458"/>
                  </a:lnTo>
                  <a:lnTo>
                    <a:pt x="22872" y="9321"/>
                  </a:lnTo>
                  <a:lnTo>
                    <a:pt x="23609" y="10337"/>
                  </a:lnTo>
                  <a:lnTo>
                    <a:pt x="21856" y="10426"/>
                  </a:lnTo>
                  <a:lnTo>
                    <a:pt x="21209" y="10477"/>
                  </a:lnTo>
                  <a:lnTo>
                    <a:pt x="20802" y="10922"/>
                  </a:lnTo>
                  <a:lnTo>
                    <a:pt x="20650" y="11569"/>
                  </a:lnTo>
                  <a:lnTo>
                    <a:pt x="22479" y="11188"/>
                  </a:lnTo>
                  <a:lnTo>
                    <a:pt x="21869" y="12674"/>
                  </a:lnTo>
                  <a:lnTo>
                    <a:pt x="23761" y="13525"/>
                  </a:lnTo>
                  <a:lnTo>
                    <a:pt x="24371" y="13182"/>
                  </a:lnTo>
                  <a:lnTo>
                    <a:pt x="25057" y="12471"/>
                  </a:lnTo>
                  <a:lnTo>
                    <a:pt x="27368" y="12928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2" name="object 6162"/>
            <p:cNvSpPr/>
            <p:nvPr/>
          </p:nvSpPr>
          <p:spPr>
            <a:xfrm>
              <a:off x="12065918" y="6936520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20" h="17145">
                  <a:moveTo>
                    <a:pt x="6290" y="14503"/>
                  </a:moveTo>
                  <a:lnTo>
                    <a:pt x="4394" y="14503"/>
                  </a:lnTo>
                  <a:lnTo>
                    <a:pt x="4546" y="14566"/>
                  </a:lnTo>
                  <a:lnTo>
                    <a:pt x="4343" y="14833"/>
                  </a:lnTo>
                  <a:lnTo>
                    <a:pt x="4851" y="16217"/>
                  </a:lnTo>
                  <a:lnTo>
                    <a:pt x="5803" y="16649"/>
                  </a:lnTo>
                  <a:lnTo>
                    <a:pt x="6199" y="15214"/>
                  </a:lnTo>
                  <a:lnTo>
                    <a:pt x="6290" y="14503"/>
                  </a:lnTo>
                  <a:close/>
                </a:path>
                <a:path w="7620" h="17145">
                  <a:moveTo>
                    <a:pt x="4015" y="10458"/>
                  </a:moveTo>
                  <a:lnTo>
                    <a:pt x="3238" y="11912"/>
                  </a:lnTo>
                  <a:lnTo>
                    <a:pt x="2649" y="14503"/>
                  </a:lnTo>
                  <a:lnTo>
                    <a:pt x="2336" y="15417"/>
                  </a:lnTo>
                  <a:lnTo>
                    <a:pt x="2844" y="16357"/>
                  </a:lnTo>
                  <a:lnTo>
                    <a:pt x="3721" y="16179"/>
                  </a:lnTo>
                  <a:lnTo>
                    <a:pt x="3721" y="15214"/>
                  </a:lnTo>
                  <a:lnTo>
                    <a:pt x="4343" y="14833"/>
                  </a:lnTo>
                  <a:lnTo>
                    <a:pt x="4394" y="14503"/>
                  </a:lnTo>
                  <a:lnTo>
                    <a:pt x="6290" y="14503"/>
                  </a:lnTo>
                  <a:lnTo>
                    <a:pt x="6197" y="13182"/>
                  </a:lnTo>
                  <a:lnTo>
                    <a:pt x="4015" y="10458"/>
                  </a:lnTo>
                  <a:close/>
                </a:path>
                <a:path w="7620" h="17145">
                  <a:moveTo>
                    <a:pt x="4999" y="5130"/>
                  </a:moveTo>
                  <a:lnTo>
                    <a:pt x="1854" y="5130"/>
                  </a:lnTo>
                  <a:lnTo>
                    <a:pt x="2692" y="5778"/>
                  </a:lnTo>
                  <a:lnTo>
                    <a:pt x="2870" y="6870"/>
                  </a:lnTo>
                  <a:lnTo>
                    <a:pt x="1460" y="8000"/>
                  </a:lnTo>
                  <a:lnTo>
                    <a:pt x="3912" y="10296"/>
                  </a:lnTo>
                  <a:lnTo>
                    <a:pt x="2768" y="8483"/>
                  </a:lnTo>
                  <a:lnTo>
                    <a:pt x="7251" y="5981"/>
                  </a:lnTo>
                  <a:lnTo>
                    <a:pt x="4999" y="5130"/>
                  </a:lnTo>
                  <a:close/>
                </a:path>
                <a:path w="7620" h="17145">
                  <a:moveTo>
                    <a:pt x="888" y="0"/>
                  </a:moveTo>
                  <a:lnTo>
                    <a:pt x="2666" y="2603"/>
                  </a:lnTo>
                  <a:lnTo>
                    <a:pt x="1904" y="4254"/>
                  </a:lnTo>
                  <a:lnTo>
                    <a:pt x="0" y="5473"/>
                  </a:lnTo>
                  <a:lnTo>
                    <a:pt x="812" y="6311"/>
                  </a:lnTo>
                  <a:lnTo>
                    <a:pt x="1854" y="5130"/>
                  </a:lnTo>
                  <a:lnTo>
                    <a:pt x="4999" y="5130"/>
                  </a:lnTo>
                  <a:lnTo>
                    <a:pt x="4114" y="3886"/>
                  </a:lnTo>
                  <a:lnTo>
                    <a:pt x="3797" y="3771"/>
                  </a:lnTo>
                  <a:lnTo>
                    <a:pt x="3187" y="3479"/>
                  </a:lnTo>
                  <a:lnTo>
                    <a:pt x="1993" y="33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3" name="object 6163"/>
            <p:cNvSpPr/>
            <p:nvPr/>
          </p:nvSpPr>
          <p:spPr>
            <a:xfrm>
              <a:off x="12057964" y="6949643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4826" y="6896"/>
                  </a:moveTo>
                  <a:lnTo>
                    <a:pt x="3594" y="6591"/>
                  </a:lnTo>
                  <a:lnTo>
                    <a:pt x="3340" y="5905"/>
                  </a:lnTo>
                  <a:lnTo>
                    <a:pt x="4038" y="4851"/>
                  </a:lnTo>
                  <a:lnTo>
                    <a:pt x="4330" y="4216"/>
                  </a:lnTo>
                  <a:lnTo>
                    <a:pt x="4445" y="3898"/>
                  </a:lnTo>
                  <a:lnTo>
                    <a:pt x="4025" y="3060"/>
                  </a:lnTo>
                  <a:lnTo>
                    <a:pt x="4572" y="2019"/>
                  </a:lnTo>
                  <a:lnTo>
                    <a:pt x="3898" y="1206"/>
                  </a:lnTo>
                  <a:lnTo>
                    <a:pt x="2933" y="0"/>
                  </a:lnTo>
                  <a:lnTo>
                    <a:pt x="2032" y="12"/>
                  </a:lnTo>
                  <a:lnTo>
                    <a:pt x="1092" y="1244"/>
                  </a:lnTo>
                  <a:lnTo>
                    <a:pt x="1536" y="2565"/>
                  </a:lnTo>
                  <a:lnTo>
                    <a:pt x="0" y="3848"/>
                  </a:lnTo>
                  <a:lnTo>
                    <a:pt x="1003" y="5207"/>
                  </a:lnTo>
                  <a:lnTo>
                    <a:pt x="2336" y="7708"/>
                  </a:lnTo>
                  <a:lnTo>
                    <a:pt x="2832" y="7937"/>
                  </a:lnTo>
                  <a:lnTo>
                    <a:pt x="4800" y="6934"/>
                  </a:lnTo>
                  <a:close/>
                </a:path>
                <a:path w="15240" h="9525">
                  <a:moveTo>
                    <a:pt x="15189" y="6985"/>
                  </a:moveTo>
                  <a:lnTo>
                    <a:pt x="14808" y="5816"/>
                  </a:lnTo>
                  <a:lnTo>
                    <a:pt x="11938" y="6997"/>
                  </a:lnTo>
                  <a:lnTo>
                    <a:pt x="8750" y="6515"/>
                  </a:lnTo>
                  <a:lnTo>
                    <a:pt x="6045" y="7988"/>
                  </a:lnTo>
                  <a:lnTo>
                    <a:pt x="6413" y="8394"/>
                  </a:lnTo>
                  <a:lnTo>
                    <a:pt x="7239" y="9118"/>
                  </a:lnTo>
                  <a:lnTo>
                    <a:pt x="7454" y="9055"/>
                  </a:lnTo>
                  <a:lnTo>
                    <a:pt x="7912" y="8890"/>
                  </a:lnTo>
                  <a:lnTo>
                    <a:pt x="10007" y="7886"/>
                  </a:lnTo>
                  <a:lnTo>
                    <a:pt x="12103" y="8750"/>
                  </a:lnTo>
                  <a:lnTo>
                    <a:pt x="14198" y="8851"/>
                  </a:lnTo>
                  <a:lnTo>
                    <a:pt x="14058" y="7797"/>
                  </a:lnTo>
                  <a:lnTo>
                    <a:pt x="15189" y="6985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4" name="object 6164"/>
            <p:cNvSpPr/>
            <p:nvPr/>
          </p:nvSpPr>
          <p:spPr>
            <a:xfrm>
              <a:off x="12062009" y="695204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1638" y="520"/>
                  </a:lnTo>
                  <a:lnTo>
                    <a:pt x="1016" y="990"/>
                  </a:lnTo>
                  <a:lnTo>
                    <a:pt x="406" y="1485"/>
                  </a:lnTo>
                  <a:lnTo>
                    <a:pt x="292" y="1803"/>
                  </a:lnTo>
                  <a:lnTo>
                    <a:pt x="139" y="2120"/>
                  </a:lnTo>
                  <a:lnTo>
                    <a:pt x="0" y="2438"/>
                  </a:lnTo>
                  <a:lnTo>
                    <a:pt x="1143" y="1739"/>
                  </a:lnTo>
                  <a:lnTo>
                    <a:pt x="2667" y="3352"/>
                  </a:lnTo>
                  <a:lnTo>
                    <a:pt x="3695" y="1828"/>
                  </a:lnTo>
                  <a:lnTo>
                    <a:pt x="3911" y="1727"/>
                  </a:lnTo>
                  <a:lnTo>
                    <a:pt x="4140" y="1638"/>
                  </a:lnTo>
                  <a:lnTo>
                    <a:pt x="4368" y="1536"/>
                  </a:lnTo>
                  <a:lnTo>
                    <a:pt x="4064" y="457"/>
                  </a:lnTo>
                  <a:lnTo>
                    <a:pt x="2908" y="571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5" name="object 6165"/>
            <p:cNvSpPr/>
            <p:nvPr/>
          </p:nvSpPr>
          <p:spPr>
            <a:xfrm>
              <a:off x="12062778" y="6956539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219" y="1092"/>
                  </a:moveTo>
                  <a:lnTo>
                    <a:pt x="977" y="558"/>
                  </a:lnTo>
                  <a:lnTo>
                    <a:pt x="660" y="101"/>
                  </a:lnTo>
                  <a:lnTo>
                    <a:pt x="12" y="0"/>
                  </a:lnTo>
                  <a:lnTo>
                    <a:pt x="228" y="584"/>
                  </a:lnTo>
                  <a:lnTo>
                    <a:pt x="558" y="1054"/>
                  </a:lnTo>
                  <a:lnTo>
                    <a:pt x="1206" y="1117"/>
                  </a:lnTo>
                  <a:close/>
                </a:path>
                <a:path w="12065" h="4445">
                  <a:moveTo>
                    <a:pt x="11633" y="1511"/>
                  </a:moveTo>
                  <a:lnTo>
                    <a:pt x="10439" y="889"/>
                  </a:lnTo>
                  <a:lnTo>
                    <a:pt x="10033" y="1854"/>
                  </a:lnTo>
                  <a:lnTo>
                    <a:pt x="9385" y="1955"/>
                  </a:lnTo>
                  <a:lnTo>
                    <a:pt x="9271" y="3911"/>
                  </a:lnTo>
                  <a:lnTo>
                    <a:pt x="10388" y="3098"/>
                  </a:lnTo>
                  <a:lnTo>
                    <a:pt x="11277" y="2806"/>
                  </a:lnTo>
                  <a:lnTo>
                    <a:pt x="11226" y="2273"/>
                  </a:lnTo>
                  <a:lnTo>
                    <a:pt x="11633" y="1511"/>
                  </a:lnTo>
                  <a:close/>
                </a:path>
              </a:pathLst>
            </a:custGeom>
            <a:solidFill>
              <a:srgbClr val="EE2A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6" name="object 6166"/>
            <p:cNvSpPr/>
            <p:nvPr/>
          </p:nvSpPr>
          <p:spPr>
            <a:xfrm>
              <a:off x="12072932" y="695372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17" y="0"/>
                  </a:moveTo>
                  <a:lnTo>
                    <a:pt x="88" y="63"/>
                  </a:lnTo>
                  <a:lnTo>
                    <a:pt x="0" y="546"/>
                  </a:lnTo>
                  <a:lnTo>
                    <a:pt x="685" y="29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7" name="object 6167"/>
            <p:cNvSpPr/>
            <p:nvPr/>
          </p:nvSpPr>
          <p:spPr>
            <a:xfrm>
              <a:off x="12074058" y="695936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406"/>
                  </a:moveTo>
                  <a:lnTo>
                    <a:pt x="317" y="114"/>
                  </a:lnTo>
                  <a:lnTo>
                    <a:pt x="0" y="0"/>
                  </a:lnTo>
                  <a:lnTo>
                    <a:pt x="317" y="114"/>
                  </a:lnTo>
                  <a:lnTo>
                    <a:pt x="952" y="406"/>
                  </a:lnTo>
                  <a:close/>
                </a:path>
              </a:pathLst>
            </a:custGeom>
            <a:solidFill>
              <a:srgbClr val="E5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8" name="object 6168"/>
            <p:cNvSpPr/>
            <p:nvPr/>
          </p:nvSpPr>
          <p:spPr>
            <a:xfrm>
              <a:off x="12066238" y="69603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117" y="0"/>
                  </a:moveTo>
                  <a:lnTo>
                    <a:pt x="736" y="381"/>
                  </a:lnTo>
                  <a:lnTo>
                    <a:pt x="381" y="774"/>
                  </a:lnTo>
                  <a:lnTo>
                    <a:pt x="0" y="1155"/>
                  </a:lnTo>
                  <a:lnTo>
                    <a:pt x="546" y="1790"/>
                  </a:lnTo>
                  <a:lnTo>
                    <a:pt x="1270" y="2247"/>
                  </a:lnTo>
                  <a:lnTo>
                    <a:pt x="1422" y="3200"/>
                  </a:lnTo>
                  <a:lnTo>
                    <a:pt x="1689" y="5080"/>
                  </a:lnTo>
                  <a:lnTo>
                    <a:pt x="2527" y="5207"/>
                  </a:lnTo>
                  <a:lnTo>
                    <a:pt x="3644" y="3784"/>
                  </a:lnTo>
                  <a:lnTo>
                    <a:pt x="4432" y="2806"/>
                  </a:lnTo>
                  <a:lnTo>
                    <a:pt x="5638" y="2501"/>
                  </a:lnTo>
                  <a:lnTo>
                    <a:pt x="6578" y="1790"/>
                  </a:lnTo>
                  <a:lnTo>
                    <a:pt x="5029" y="342"/>
                  </a:lnTo>
                  <a:lnTo>
                    <a:pt x="3035" y="241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69" name="object 6169"/>
            <p:cNvSpPr/>
            <p:nvPr/>
          </p:nvSpPr>
          <p:spPr>
            <a:xfrm>
              <a:off x="12063778" y="695853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108" y="0"/>
                  </a:moveTo>
                  <a:lnTo>
                    <a:pt x="1866" y="63"/>
                  </a:lnTo>
                  <a:lnTo>
                    <a:pt x="1663" y="152"/>
                  </a:lnTo>
                  <a:lnTo>
                    <a:pt x="1422" y="215"/>
                  </a:lnTo>
                  <a:lnTo>
                    <a:pt x="469" y="634"/>
                  </a:lnTo>
                  <a:lnTo>
                    <a:pt x="0" y="800"/>
                  </a:lnTo>
                  <a:lnTo>
                    <a:pt x="279" y="2158"/>
                  </a:lnTo>
                  <a:lnTo>
                    <a:pt x="1371" y="2539"/>
                  </a:lnTo>
                  <a:lnTo>
                    <a:pt x="2463" y="2959"/>
                  </a:lnTo>
                  <a:lnTo>
                    <a:pt x="2832" y="2590"/>
                  </a:lnTo>
                  <a:lnTo>
                    <a:pt x="3213" y="2171"/>
                  </a:lnTo>
                  <a:lnTo>
                    <a:pt x="3568" y="1803"/>
                  </a:lnTo>
                  <a:lnTo>
                    <a:pt x="3975" y="469"/>
                  </a:lnTo>
                  <a:lnTo>
                    <a:pt x="2781" y="44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9252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0" name="object 6170"/>
            <p:cNvSpPr/>
            <p:nvPr/>
          </p:nvSpPr>
          <p:spPr>
            <a:xfrm>
              <a:off x="12077014" y="6933613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3047" y="0"/>
                  </a:moveTo>
                  <a:lnTo>
                    <a:pt x="1612" y="419"/>
                  </a:lnTo>
                  <a:lnTo>
                    <a:pt x="673" y="0"/>
                  </a:lnTo>
                  <a:lnTo>
                    <a:pt x="0" y="254"/>
                  </a:lnTo>
                  <a:lnTo>
                    <a:pt x="152" y="711"/>
                  </a:lnTo>
                  <a:lnTo>
                    <a:pt x="342" y="1168"/>
                  </a:lnTo>
                  <a:lnTo>
                    <a:pt x="507" y="1638"/>
                  </a:lnTo>
                  <a:lnTo>
                    <a:pt x="800" y="1638"/>
                  </a:lnTo>
                  <a:lnTo>
                    <a:pt x="965" y="1765"/>
                  </a:lnTo>
                  <a:lnTo>
                    <a:pt x="952" y="2044"/>
                  </a:lnTo>
                  <a:lnTo>
                    <a:pt x="812" y="2235"/>
                  </a:lnTo>
                  <a:lnTo>
                    <a:pt x="1104" y="3365"/>
                  </a:lnTo>
                  <a:lnTo>
                    <a:pt x="2451" y="3886"/>
                  </a:lnTo>
                  <a:lnTo>
                    <a:pt x="2311" y="6807"/>
                  </a:lnTo>
                  <a:lnTo>
                    <a:pt x="3162" y="6819"/>
                  </a:lnTo>
                  <a:lnTo>
                    <a:pt x="5765" y="6197"/>
                  </a:lnTo>
                  <a:lnTo>
                    <a:pt x="6248" y="6946"/>
                  </a:lnTo>
                  <a:lnTo>
                    <a:pt x="6108" y="8153"/>
                  </a:lnTo>
                  <a:lnTo>
                    <a:pt x="7010" y="8915"/>
                  </a:lnTo>
                  <a:lnTo>
                    <a:pt x="8254" y="9512"/>
                  </a:lnTo>
                  <a:lnTo>
                    <a:pt x="9397" y="6921"/>
                  </a:lnTo>
                  <a:lnTo>
                    <a:pt x="10998" y="6743"/>
                  </a:lnTo>
                  <a:lnTo>
                    <a:pt x="11353" y="5384"/>
                  </a:lnTo>
                  <a:lnTo>
                    <a:pt x="10363" y="5118"/>
                  </a:lnTo>
                  <a:lnTo>
                    <a:pt x="9372" y="5461"/>
                  </a:lnTo>
                  <a:lnTo>
                    <a:pt x="8928" y="4914"/>
                  </a:lnTo>
                  <a:lnTo>
                    <a:pt x="8648" y="4064"/>
                  </a:lnTo>
                  <a:lnTo>
                    <a:pt x="8305" y="3898"/>
                  </a:lnTo>
                  <a:lnTo>
                    <a:pt x="7924" y="3746"/>
                  </a:lnTo>
                  <a:lnTo>
                    <a:pt x="7569" y="3568"/>
                  </a:lnTo>
                  <a:lnTo>
                    <a:pt x="7353" y="4267"/>
                  </a:lnTo>
                  <a:lnTo>
                    <a:pt x="4013" y="546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1" name="object 6171"/>
            <p:cNvSpPr/>
            <p:nvPr/>
          </p:nvSpPr>
          <p:spPr>
            <a:xfrm>
              <a:off x="12087368" y="693794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95" y="0"/>
                  </a:moveTo>
                  <a:lnTo>
                    <a:pt x="850" y="279"/>
                  </a:lnTo>
                  <a:lnTo>
                    <a:pt x="431" y="533"/>
                  </a:lnTo>
                  <a:lnTo>
                    <a:pt x="0" y="787"/>
                  </a:lnTo>
                  <a:lnTo>
                    <a:pt x="330" y="876"/>
                  </a:lnTo>
                  <a:lnTo>
                    <a:pt x="647" y="952"/>
                  </a:lnTo>
                  <a:lnTo>
                    <a:pt x="990" y="1041"/>
                  </a:lnTo>
                  <a:lnTo>
                    <a:pt x="1295" y="431"/>
                  </a:lnTo>
                  <a:lnTo>
                    <a:pt x="1422" y="10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2" name="object 6172"/>
            <p:cNvSpPr/>
            <p:nvPr/>
          </p:nvSpPr>
          <p:spPr>
            <a:xfrm>
              <a:off x="12100189" y="69438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0" y="253"/>
                  </a:lnTo>
                  <a:lnTo>
                    <a:pt x="190" y="34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3" name="object 6173"/>
            <p:cNvSpPr/>
            <p:nvPr/>
          </p:nvSpPr>
          <p:spPr>
            <a:xfrm>
              <a:off x="12059930" y="696612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540" y="0"/>
                  </a:moveTo>
                  <a:lnTo>
                    <a:pt x="1155" y="520"/>
                  </a:lnTo>
                  <a:lnTo>
                    <a:pt x="1054" y="1181"/>
                  </a:lnTo>
                  <a:lnTo>
                    <a:pt x="0" y="1765"/>
                  </a:lnTo>
                  <a:lnTo>
                    <a:pt x="1092" y="1879"/>
                  </a:lnTo>
                  <a:lnTo>
                    <a:pt x="2209" y="2006"/>
                  </a:lnTo>
                  <a:lnTo>
                    <a:pt x="3302" y="2120"/>
                  </a:lnTo>
                  <a:lnTo>
                    <a:pt x="3416" y="1930"/>
                  </a:lnTo>
                  <a:lnTo>
                    <a:pt x="2908" y="106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4" name="object 6174"/>
            <p:cNvSpPr/>
            <p:nvPr/>
          </p:nvSpPr>
          <p:spPr>
            <a:xfrm>
              <a:off x="12049366" y="6961593"/>
              <a:ext cx="20320" cy="6985"/>
            </a:xfrm>
            <a:custGeom>
              <a:avLst/>
              <a:gdLst/>
              <a:ahLst/>
              <a:cxnLst/>
              <a:rect l="l" t="t" r="r" b="b"/>
              <a:pathLst>
                <a:path w="20320" h="6984">
                  <a:moveTo>
                    <a:pt x="19837" y="6007"/>
                  </a:moveTo>
                  <a:lnTo>
                    <a:pt x="19050" y="4597"/>
                  </a:lnTo>
                  <a:lnTo>
                    <a:pt x="17043" y="4114"/>
                  </a:lnTo>
                  <a:lnTo>
                    <a:pt x="16865" y="1879"/>
                  </a:lnTo>
                  <a:lnTo>
                    <a:pt x="16433" y="1308"/>
                  </a:lnTo>
                  <a:lnTo>
                    <a:pt x="14833" y="3416"/>
                  </a:lnTo>
                  <a:lnTo>
                    <a:pt x="13398" y="800"/>
                  </a:lnTo>
                  <a:lnTo>
                    <a:pt x="12077" y="1727"/>
                  </a:lnTo>
                  <a:lnTo>
                    <a:pt x="11036" y="2209"/>
                  </a:lnTo>
                  <a:lnTo>
                    <a:pt x="10020" y="2425"/>
                  </a:lnTo>
                  <a:lnTo>
                    <a:pt x="8394" y="1155"/>
                  </a:lnTo>
                  <a:lnTo>
                    <a:pt x="7721" y="1003"/>
                  </a:lnTo>
                  <a:lnTo>
                    <a:pt x="6045" y="1854"/>
                  </a:lnTo>
                  <a:lnTo>
                    <a:pt x="5041" y="2768"/>
                  </a:lnTo>
                  <a:lnTo>
                    <a:pt x="5499" y="12"/>
                  </a:lnTo>
                  <a:lnTo>
                    <a:pt x="4445" y="0"/>
                  </a:lnTo>
                  <a:lnTo>
                    <a:pt x="2641" y="571"/>
                  </a:lnTo>
                  <a:lnTo>
                    <a:pt x="1422" y="1066"/>
                  </a:lnTo>
                  <a:lnTo>
                    <a:pt x="177" y="1524"/>
                  </a:lnTo>
                  <a:lnTo>
                    <a:pt x="0" y="3149"/>
                  </a:lnTo>
                  <a:lnTo>
                    <a:pt x="1371" y="2717"/>
                  </a:lnTo>
                  <a:lnTo>
                    <a:pt x="2044" y="3721"/>
                  </a:lnTo>
                  <a:lnTo>
                    <a:pt x="2844" y="4521"/>
                  </a:lnTo>
                  <a:lnTo>
                    <a:pt x="3568" y="4165"/>
                  </a:lnTo>
                  <a:lnTo>
                    <a:pt x="5930" y="2565"/>
                  </a:lnTo>
                  <a:lnTo>
                    <a:pt x="8089" y="3060"/>
                  </a:lnTo>
                  <a:lnTo>
                    <a:pt x="10096" y="4851"/>
                  </a:lnTo>
                  <a:lnTo>
                    <a:pt x="10680" y="4660"/>
                  </a:lnTo>
                  <a:lnTo>
                    <a:pt x="11201" y="4597"/>
                  </a:lnTo>
                  <a:lnTo>
                    <a:pt x="11722" y="5054"/>
                  </a:lnTo>
                  <a:lnTo>
                    <a:pt x="13093" y="4521"/>
                  </a:lnTo>
                  <a:lnTo>
                    <a:pt x="13474" y="5600"/>
                  </a:lnTo>
                  <a:lnTo>
                    <a:pt x="13982" y="6464"/>
                  </a:lnTo>
                  <a:lnTo>
                    <a:pt x="14541" y="6311"/>
                  </a:lnTo>
                  <a:lnTo>
                    <a:pt x="15430" y="6502"/>
                  </a:lnTo>
                  <a:lnTo>
                    <a:pt x="16865" y="6273"/>
                  </a:lnTo>
                  <a:lnTo>
                    <a:pt x="17830" y="6502"/>
                  </a:lnTo>
                  <a:lnTo>
                    <a:pt x="18567" y="6197"/>
                  </a:lnTo>
                  <a:lnTo>
                    <a:pt x="18643" y="5778"/>
                  </a:lnTo>
                  <a:lnTo>
                    <a:pt x="18872" y="5816"/>
                  </a:lnTo>
                  <a:lnTo>
                    <a:pt x="19126" y="6070"/>
                  </a:lnTo>
                  <a:lnTo>
                    <a:pt x="19367" y="6108"/>
                  </a:lnTo>
                  <a:lnTo>
                    <a:pt x="19596" y="6096"/>
                  </a:lnTo>
                  <a:lnTo>
                    <a:pt x="19837" y="6007"/>
                  </a:lnTo>
                  <a:close/>
                </a:path>
              </a:pathLst>
            </a:custGeom>
            <a:solidFill>
              <a:srgbClr val="F061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5" name="object 6175"/>
            <p:cNvSpPr/>
            <p:nvPr/>
          </p:nvSpPr>
          <p:spPr>
            <a:xfrm>
              <a:off x="12067925" y="69673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0"/>
                  </a:moveTo>
                  <a:lnTo>
                    <a:pt x="0" y="406"/>
                  </a:lnTo>
                  <a:lnTo>
                    <a:pt x="203" y="393"/>
                  </a:lnTo>
                  <a:lnTo>
                    <a:pt x="368" y="355"/>
                  </a:lnTo>
                  <a:lnTo>
                    <a:pt x="558" y="266"/>
                  </a:lnTo>
                  <a:lnTo>
                    <a:pt x="317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6" name="object 6176"/>
            <p:cNvSpPr/>
            <p:nvPr/>
          </p:nvSpPr>
          <p:spPr>
            <a:xfrm>
              <a:off x="12062089" y="6846651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0423" y="13093"/>
                  </a:moveTo>
                  <a:lnTo>
                    <a:pt x="7302" y="13093"/>
                  </a:lnTo>
                  <a:lnTo>
                    <a:pt x="8242" y="13512"/>
                  </a:lnTo>
                  <a:lnTo>
                    <a:pt x="9004" y="15582"/>
                  </a:lnTo>
                  <a:lnTo>
                    <a:pt x="9499" y="16484"/>
                  </a:lnTo>
                  <a:lnTo>
                    <a:pt x="10490" y="16294"/>
                  </a:lnTo>
                  <a:lnTo>
                    <a:pt x="10481" y="15582"/>
                  </a:lnTo>
                  <a:lnTo>
                    <a:pt x="10350" y="14795"/>
                  </a:lnTo>
                  <a:lnTo>
                    <a:pt x="10071" y="14096"/>
                  </a:lnTo>
                  <a:lnTo>
                    <a:pt x="10503" y="13512"/>
                  </a:lnTo>
                  <a:lnTo>
                    <a:pt x="10423" y="13093"/>
                  </a:lnTo>
                  <a:close/>
                </a:path>
                <a:path w="12700" h="16509">
                  <a:moveTo>
                    <a:pt x="10373" y="12941"/>
                  </a:moveTo>
                  <a:lnTo>
                    <a:pt x="5676" y="12941"/>
                  </a:lnTo>
                  <a:lnTo>
                    <a:pt x="6642" y="13309"/>
                  </a:lnTo>
                  <a:lnTo>
                    <a:pt x="7302" y="13093"/>
                  </a:lnTo>
                  <a:lnTo>
                    <a:pt x="10423" y="13093"/>
                  </a:lnTo>
                  <a:lnTo>
                    <a:pt x="10373" y="12941"/>
                  </a:lnTo>
                  <a:close/>
                </a:path>
                <a:path w="12700" h="16509">
                  <a:moveTo>
                    <a:pt x="2451" y="0"/>
                  </a:moveTo>
                  <a:lnTo>
                    <a:pt x="2546" y="2247"/>
                  </a:lnTo>
                  <a:lnTo>
                    <a:pt x="2400" y="3060"/>
                  </a:lnTo>
                  <a:lnTo>
                    <a:pt x="647" y="3797"/>
                  </a:lnTo>
                  <a:lnTo>
                    <a:pt x="0" y="4089"/>
                  </a:lnTo>
                  <a:lnTo>
                    <a:pt x="393" y="5537"/>
                  </a:lnTo>
                  <a:lnTo>
                    <a:pt x="1054" y="6832"/>
                  </a:lnTo>
                  <a:lnTo>
                    <a:pt x="3098" y="7835"/>
                  </a:lnTo>
                  <a:lnTo>
                    <a:pt x="3555" y="8204"/>
                  </a:lnTo>
                  <a:lnTo>
                    <a:pt x="2882" y="10744"/>
                  </a:lnTo>
                  <a:lnTo>
                    <a:pt x="4584" y="11709"/>
                  </a:lnTo>
                  <a:lnTo>
                    <a:pt x="4991" y="13157"/>
                  </a:lnTo>
                  <a:lnTo>
                    <a:pt x="5232" y="13093"/>
                  </a:lnTo>
                  <a:lnTo>
                    <a:pt x="5435" y="13004"/>
                  </a:lnTo>
                  <a:lnTo>
                    <a:pt x="5676" y="12941"/>
                  </a:lnTo>
                  <a:lnTo>
                    <a:pt x="10373" y="12941"/>
                  </a:lnTo>
                  <a:lnTo>
                    <a:pt x="9296" y="12039"/>
                  </a:lnTo>
                  <a:lnTo>
                    <a:pt x="9842" y="8064"/>
                  </a:lnTo>
                  <a:lnTo>
                    <a:pt x="11668" y="8064"/>
                  </a:lnTo>
                  <a:lnTo>
                    <a:pt x="11614" y="7899"/>
                  </a:lnTo>
                  <a:lnTo>
                    <a:pt x="5905" y="7899"/>
                  </a:lnTo>
                  <a:lnTo>
                    <a:pt x="5626" y="7632"/>
                  </a:lnTo>
                  <a:lnTo>
                    <a:pt x="5751" y="6616"/>
                  </a:lnTo>
                  <a:lnTo>
                    <a:pt x="5747" y="6464"/>
                  </a:lnTo>
                  <a:lnTo>
                    <a:pt x="5001" y="5537"/>
                  </a:lnTo>
                  <a:lnTo>
                    <a:pt x="6502" y="5143"/>
                  </a:lnTo>
                  <a:lnTo>
                    <a:pt x="11413" y="5143"/>
                  </a:lnTo>
                  <a:lnTo>
                    <a:pt x="11473" y="4406"/>
                  </a:lnTo>
                  <a:lnTo>
                    <a:pt x="7150" y="4406"/>
                  </a:lnTo>
                  <a:lnTo>
                    <a:pt x="6934" y="2247"/>
                  </a:lnTo>
                  <a:lnTo>
                    <a:pt x="5905" y="1917"/>
                  </a:lnTo>
                  <a:lnTo>
                    <a:pt x="4610" y="1536"/>
                  </a:lnTo>
                  <a:lnTo>
                    <a:pt x="3898" y="101"/>
                  </a:lnTo>
                  <a:lnTo>
                    <a:pt x="2451" y="0"/>
                  </a:lnTo>
                  <a:close/>
                </a:path>
                <a:path w="12700" h="16509">
                  <a:moveTo>
                    <a:pt x="11668" y="8064"/>
                  </a:moveTo>
                  <a:lnTo>
                    <a:pt x="9842" y="8064"/>
                  </a:lnTo>
                  <a:lnTo>
                    <a:pt x="11455" y="9817"/>
                  </a:lnTo>
                  <a:lnTo>
                    <a:pt x="12026" y="8940"/>
                  </a:lnTo>
                  <a:lnTo>
                    <a:pt x="11668" y="8064"/>
                  </a:lnTo>
                  <a:close/>
                </a:path>
                <a:path w="12700" h="16509">
                  <a:moveTo>
                    <a:pt x="11413" y="5143"/>
                  </a:moveTo>
                  <a:lnTo>
                    <a:pt x="6502" y="5143"/>
                  </a:lnTo>
                  <a:lnTo>
                    <a:pt x="6951" y="5346"/>
                  </a:lnTo>
                  <a:lnTo>
                    <a:pt x="7213" y="5943"/>
                  </a:lnTo>
                  <a:lnTo>
                    <a:pt x="7297" y="6616"/>
                  </a:lnTo>
                  <a:lnTo>
                    <a:pt x="6984" y="7200"/>
                  </a:lnTo>
                  <a:lnTo>
                    <a:pt x="5905" y="7899"/>
                  </a:lnTo>
                  <a:lnTo>
                    <a:pt x="11614" y="7899"/>
                  </a:lnTo>
                  <a:lnTo>
                    <a:pt x="11506" y="7581"/>
                  </a:lnTo>
                  <a:lnTo>
                    <a:pt x="11188" y="7543"/>
                  </a:lnTo>
                  <a:lnTo>
                    <a:pt x="11137" y="7289"/>
                  </a:lnTo>
                  <a:lnTo>
                    <a:pt x="12182" y="7289"/>
                  </a:lnTo>
                  <a:lnTo>
                    <a:pt x="11658" y="5943"/>
                  </a:lnTo>
                  <a:lnTo>
                    <a:pt x="11353" y="5943"/>
                  </a:lnTo>
                  <a:lnTo>
                    <a:pt x="11188" y="5803"/>
                  </a:lnTo>
                  <a:lnTo>
                    <a:pt x="11297" y="5384"/>
                  </a:lnTo>
                  <a:lnTo>
                    <a:pt x="11413" y="5143"/>
                  </a:lnTo>
                  <a:close/>
                </a:path>
                <a:path w="12700" h="16509">
                  <a:moveTo>
                    <a:pt x="11506" y="7556"/>
                  </a:moveTo>
                  <a:close/>
                </a:path>
                <a:path w="12700" h="16509">
                  <a:moveTo>
                    <a:pt x="11554" y="7556"/>
                  </a:moveTo>
                  <a:close/>
                </a:path>
                <a:path w="12700" h="16509">
                  <a:moveTo>
                    <a:pt x="12182" y="7289"/>
                  </a:moveTo>
                  <a:lnTo>
                    <a:pt x="11137" y="7289"/>
                  </a:lnTo>
                  <a:lnTo>
                    <a:pt x="11483" y="7556"/>
                  </a:lnTo>
                  <a:lnTo>
                    <a:pt x="11722" y="7467"/>
                  </a:lnTo>
                  <a:lnTo>
                    <a:pt x="12191" y="7315"/>
                  </a:lnTo>
                  <a:close/>
                </a:path>
                <a:path w="12700" h="16509">
                  <a:moveTo>
                    <a:pt x="10083" y="2184"/>
                  </a:moveTo>
                  <a:lnTo>
                    <a:pt x="7150" y="4406"/>
                  </a:lnTo>
                  <a:lnTo>
                    <a:pt x="11473" y="4406"/>
                  </a:lnTo>
                  <a:lnTo>
                    <a:pt x="11544" y="3543"/>
                  </a:lnTo>
                  <a:lnTo>
                    <a:pt x="10083" y="2184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7" name="object 6177"/>
            <p:cNvSpPr/>
            <p:nvPr/>
          </p:nvSpPr>
          <p:spPr>
            <a:xfrm>
              <a:off x="12070347" y="6851903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3416" y="685"/>
                  </a:moveTo>
                  <a:lnTo>
                    <a:pt x="3314" y="469"/>
                  </a:lnTo>
                  <a:lnTo>
                    <a:pt x="3225" y="241"/>
                  </a:lnTo>
                  <a:lnTo>
                    <a:pt x="3149" y="0"/>
                  </a:lnTo>
                  <a:lnTo>
                    <a:pt x="2984" y="190"/>
                  </a:lnTo>
                  <a:lnTo>
                    <a:pt x="2971" y="317"/>
                  </a:lnTo>
                  <a:lnTo>
                    <a:pt x="2933" y="546"/>
                  </a:lnTo>
                  <a:lnTo>
                    <a:pt x="3086" y="685"/>
                  </a:lnTo>
                  <a:lnTo>
                    <a:pt x="3416" y="685"/>
                  </a:lnTo>
                  <a:close/>
                </a:path>
                <a:path w="6350" h="14604">
                  <a:moveTo>
                    <a:pt x="4203" y="3200"/>
                  </a:moveTo>
                  <a:lnTo>
                    <a:pt x="4140" y="2641"/>
                  </a:lnTo>
                  <a:lnTo>
                    <a:pt x="3937" y="2070"/>
                  </a:lnTo>
                  <a:lnTo>
                    <a:pt x="3695" y="2146"/>
                  </a:lnTo>
                  <a:lnTo>
                    <a:pt x="3467" y="2235"/>
                  </a:lnTo>
                  <a:lnTo>
                    <a:pt x="3251" y="2336"/>
                  </a:lnTo>
                  <a:lnTo>
                    <a:pt x="3416" y="2781"/>
                  </a:lnTo>
                  <a:lnTo>
                    <a:pt x="3759" y="3695"/>
                  </a:lnTo>
                  <a:lnTo>
                    <a:pt x="4203" y="3200"/>
                  </a:lnTo>
                  <a:close/>
                </a:path>
                <a:path w="6350" h="14604">
                  <a:moveTo>
                    <a:pt x="4673" y="1384"/>
                  </a:moveTo>
                  <a:lnTo>
                    <a:pt x="4330" y="1104"/>
                  </a:lnTo>
                  <a:lnTo>
                    <a:pt x="4013" y="1282"/>
                  </a:lnTo>
                  <a:lnTo>
                    <a:pt x="3670" y="1371"/>
                  </a:lnTo>
                  <a:lnTo>
                    <a:pt x="3924" y="2070"/>
                  </a:lnTo>
                  <a:lnTo>
                    <a:pt x="4178" y="1828"/>
                  </a:lnTo>
                  <a:lnTo>
                    <a:pt x="4419" y="1625"/>
                  </a:lnTo>
                  <a:lnTo>
                    <a:pt x="4673" y="1384"/>
                  </a:lnTo>
                  <a:close/>
                </a:path>
                <a:path w="6350" h="14604">
                  <a:moveTo>
                    <a:pt x="6248" y="12801"/>
                  </a:moveTo>
                  <a:lnTo>
                    <a:pt x="5753" y="11239"/>
                  </a:lnTo>
                  <a:lnTo>
                    <a:pt x="5410" y="10147"/>
                  </a:lnTo>
                  <a:lnTo>
                    <a:pt x="5207" y="9588"/>
                  </a:lnTo>
                  <a:lnTo>
                    <a:pt x="5168" y="9245"/>
                  </a:lnTo>
                  <a:lnTo>
                    <a:pt x="5130" y="9029"/>
                  </a:lnTo>
                  <a:lnTo>
                    <a:pt x="5562" y="8534"/>
                  </a:lnTo>
                  <a:lnTo>
                    <a:pt x="5207" y="7835"/>
                  </a:lnTo>
                  <a:lnTo>
                    <a:pt x="4775" y="6985"/>
                  </a:lnTo>
                  <a:lnTo>
                    <a:pt x="3556" y="5626"/>
                  </a:lnTo>
                  <a:lnTo>
                    <a:pt x="3670" y="4584"/>
                  </a:lnTo>
                  <a:lnTo>
                    <a:pt x="3759" y="3695"/>
                  </a:lnTo>
                  <a:lnTo>
                    <a:pt x="3200" y="4584"/>
                  </a:lnTo>
                  <a:lnTo>
                    <a:pt x="1574" y="2832"/>
                  </a:lnTo>
                  <a:lnTo>
                    <a:pt x="1168" y="5905"/>
                  </a:lnTo>
                  <a:lnTo>
                    <a:pt x="1028" y="6794"/>
                  </a:lnTo>
                  <a:lnTo>
                    <a:pt x="2120" y="7708"/>
                  </a:lnTo>
                  <a:lnTo>
                    <a:pt x="2197" y="7975"/>
                  </a:lnTo>
                  <a:lnTo>
                    <a:pt x="2311" y="8178"/>
                  </a:lnTo>
                  <a:lnTo>
                    <a:pt x="2819" y="8089"/>
                  </a:lnTo>
                  <a:lnTo>
                    <a:pt x="3403" y="7835"/>
                  </a:lnTo>
                  <a:lnTo>
                    <a:pt x="3492" y="8089"/>
                  </a:lnTo>
                  <a:lnTo>
                    <a:pt x="3581" y="8877"/>
                  </a:lnTo>
                  <a:lnTo>
                    <a:pt x="2768" y="9245"/>
                  </a:lnTo>
                  <a:lnTo>
                    <a:pt x="2654" y="8851"/>
                  </a:lnTo>
                  <a:lnTo>
                    <a:pt x="2527" y="8534"/>
                  </a:lnTo>
                  <a:lnTo>
                    <a:pt x="2324" y="8191"/>
                  </a:lnTo>
                  <a:lnTo>
                    <a:pt x="1993" y="8597"/>
                  </a:lnTo>
                  <a:lnTo>
                    <a:pt x="1879" y="9029"/>
                  </a:lnTo>
                  <a:lnTo>
                    <a:pt x="2095" y="9550"/>
                  </a:lnTo>
                  <a:lnTo>
                    <a:pt x="2222" y="11049"/>
                  </a:lnTo>
                  <a:lnTo>
                    <a:pt x="1231" y="11239"/>
                  </a:lnTo>
                  <a:lnTo>
                    <a:pt x="749" y="10337"/>
                  </a:lnTo>
                  <a:lnTo>
                    <a:pt x="0" y="11734"/>
                  </a:lnTo>
                  <a:lnTo>
                    <a:pt x="1104" y="12801"/>
                  </a:lnTo>
                  <a:lnTo>
                    <a:pt x="1358" y="14033"/>
                  </a:lnTo>
                  <a:lnTo>
                    <a:pt x="2108" y="13144"/>
                  </a:lnTo>
                  <a:lnTo>
                    <a:pt x="2895" y="12992"/>
                  </a:lnTo>
                  <a:lnTo>
                    <a:pt x="3708" y="13944"/>
                  </a:lnTo>
                  <a:lnTo>
                    <a:pt x="5829" y="12992"/>
                  </a:lnTo>
                  <a:lnTo>
                    <a:pt x="6248" y="12801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8" name="object 6178"/>
            <p:cNvSpPr/>
            <p:nvPr/>
          </p:nvSpPr>
          <p:spPr>
            <a:xfrm>
              <a:off x="12036819" y="6858393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09" h="19684">
                  <a:moveTo>
                    <a:pt x="16421" y="10604"/>
                  </a:moveTo>
                  <a:lnTo>
                    <a:pt x="15849" y="10807"/>
                  </a:lnTo>
                  <a:lnTo>
                    <a:pt x="15290" y="10883"/>
                  </a:lnTo>
                  <a:lnTo>
                    <a:pt x="14782" y="10439"/>
                  </a:lnTo>
                  <a:lnTo>
                    <a:pt x="14554" y="8890"/>
                  </a:lnTo>
                  <a:lnTo>
                    <a:pt x="15595" y="7302"/>
                  </a:lnTo>
                  <a:lnTo>
                    <a:pt x="14198" y="5207"/>
                  </a:lnTo>
                  <a:lnTo>
                    <a:pt x="14376" y="4381"/>
                  </a:lnTo>
                  <a:lnTo>
                    <a:pt x="11137" y="4584"/>
                  </a:lnTo>
                  <a:lnTo>
                    <a:pt x="9398" y="3657"/>
                  </a:lnTo>
                  <a:lnTo>
                    <a:pt x="8382" y="1841"/>
                  </a:lnTo>
                  <a:lnTo>
                    <a:pt x="7988" y="1066"/>
                  </a:lnTo>
                  <a:lnTo>
                    <a:pt x="7620" y="431"/>
                  </a:lnTo>
                  <a:lnTo>
                    <a:pt x="5321" y="711"/>
                  </a:lnTo>
                  <a:lnTo>
                    <a:pt x="3949" y="1308"/>
                  </a:lnTo>
                  <a:lnTo>
                    <a:pt x="2984" y="0"/>
                  </a:lnTo>
                  <a:lnTo>
                    <a:pt x="2324" y="1231"/>
                  </a:lnTo>
                  <a:lnTo>
                    <a:pt x="571" y="1244"/>
                  </a:lnTo>
                  <a:lnTo>
                    <a:pt x="0" y="2616"/>
                  </a:lnTo>
                  <a:lnTo>
                    <a:pt x="139" y="4965"/>
                  </a:lnTo>
                  <a:lnTo>
                    <a:pt x="1104" y="4711"/>
                  </a:lnTo>
                  <a:lnTo>
                    <a:pt x="1689" y="5105"/>
                  </a:lnTo>
                  <a:lnTo>
                    <a:pt x="2870" y="7658"/>
                  </a:lnTo>
                  <a:lnTo>
                    <a:pt x="2794" y="9461"/>
                  </a:lnTo>
                  <a:lnTo>
                    <a:pt x="2971" y="11696"/>
                  </a:lnTo>
                  <a:lnTo>
                    <a:pt x="2247" y="11684"/>
                  </a:lnTo>
                  <a:lnTo>
                    <a:pt x="1790" y="11417"/>
                  </a:lnTo>
                  <a:lnTo>
                    <a:pt x="1104" y="11684"/>
                  </a:lnTo>
                  <a:lnTo>
                    <a:pt x="1219" y="12166"/>
                  </a:lnTo>
                  <a:lnTo>
                    <a:pt x="698" y="12890"/>
                  </a:lnTo>
                  <a:lnTo>
                    <a:pt x="1638" y="13055"/>
                  </a:lnTo>
                  <a:lnTo>
                    <a:pt x="1993" y="13335"/>
                  </a:lnTo>
                  <a:lnTo>
                    <a:pt x="2425" y="13563"/>
                  </a:lnTo>
                  <a:lnTo>
                    <a:pt x="3746" y="14846"/>
                  </a:lnTo>
                  <a:lnTo>
                    <a:pt x="4419" y="14554"/>
                  </a:lnTo>
                  <a:lnTo>
                    <a:pt x="4889" y="13385"/>
                  </a:lnTo>
                  <a:lnTo>
                    <a:pt x="5334" y="12433"/>
                  </a:lnTo>
                  <a:lnTo>
                    <a:pt x="6019" y="12192"/>
                  </a:lnTo>
                  <a:lnTo>
                    <a:pt x="4826" y="11150"/>
                  </a:lnTo>
                  <a:lnTo>
                    <a:pt x="4521" y="10693"/>
                  </a:lnTo>
                  <a:lnTo>
                    <a:pt x="3898" y="10261"/>
                  </a:lnTo>
                  <a:lnTo>
                    <a:pt x="5930" y="7937"/>
                  </a:lnTo>
                  <a:lnTo>
                    <a:pt x="8623" y="7366"/>
                  </a:lnTo>
                  <a:lnTo>
                    <a:pt x="11874" y="8813"/>
                  </a:lnTo>
                  <a:lnTo>
                    <a:pt x="11595" y="10287"/>
                  </a:lnTo>
                  <a:lnTo>
                    <a:pt x="10998" y="10985"/>
                  </a:lnTo>
                  <a:lnTo>
                    <a:pt x="8877" y="10401"/>
                  </a:lnTo>
                  <a:lnTo>
                    <a:pt x="7645" y="10604"/>
                  </a:lnTo>
                  <a:lnTo>
                    <a:pt x="6400" y="11137"/>
                  </a:lnTo>
                  <a:lnTo>
                    <a:pt x="7632" y="12357"/>
                  </a:lnTo>
                  <a:lnTo>
                    <a:pt x="8585" y="12763"/>
                  </a:lnTo>
                  <a:lnTo>
                    <a:pt x="8928" y="12763"/>
                  </a:lnTo>
                  <a:lnTo>
                    <a:pt x="9423" y="12598"/>
                  </a:lnTo>
                  <a:lnTo>
                    <a:pt x="9994" y="13335"/>
                  </a:lnTo>
                  <a:lnTo>
                    <a:pt x="9474" y="13741"/>
                  </a:lnTo>
                  <a:lnTo>
                    <a:pt x="9118" y="14147"/>
                  </a:lnTo>
                  <a:lnTo>
                    <a:pt x="9271" y="16459"/>
                  </a:lnTo>
                  <a:lnTo>
                    <a:pt x="9398" y="16611"/>
                  </a:lnTo>
                  <a:lnTo>
                    <a:pt x="9550" y="16713"/>
                  </a:lnTo>
                  <a:lnTo>
                    <a:pt x="9677" y="16916"/>
                  </a:lnTo>
                  <a:lnTo>
                    <a:pt x="9474" y="17157"/>
                  </a:lnTo>
                  <a:lnTo>
                    <a:pt x="9728" y="19113"/>
                  </a:lnTo>
                  <a:lnTo>
                    <a:pt x="11188" y="18351"/>
                  </a:lnTo>
                  <a:lnTo>
                    <a:pt x="12319" y="18440"/>
                  </a:lnTo>
                  <a:lnTo>
                    <a:pt x="14122" y="16090"/>
                  </a:lnTo>
                  <a:lnTo>
                    <a:pt x="13576" y="13233"/>
                  </a:lnTo>
                  <a:lnTo>
                    <a:pt x="14122" y="12255"/>
                  </a:lnTo>
                  <a:lnTo>
                    <a:pt x="15849" y="11595"/>
                  </a:lnTo>
                  <a:lnTo>
                    <a:pt x="16319" y="11252"/>
                  </a:lnTo>
                  <a:lnTo>
                    <a:pt x="16421" y="10604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79" name="object 6179"/>
            <p:cNvSpPr/>
            <p:nvPr/>
          </p:nvSpPr>
          <p:spPr>
            <a:xfrm>
              <a:off x="12045249" y="6858256"/>
              <a:ext cx="21590" cy="20320"/>
            </a:xfrm>
            <a:custGeom>
              <a:avLst/>
              <a:gdLst/>
              <a:ahLst/>
              <a:cxnLst/>
              <a:rect l="l" t="t" r="r" b="b"/>
              <a:pathLst>
                <a:path w="21590" h="20320">
                  <a:moveTo>
                    <a:pt x="18224" y="13525"/>
                  </a:moveTo>
                  <a:lnTo>
                    <a:pt x="10334" y="13525"/>
                  </a:lnTo>
                  <a:lnTo>
                    <a:pt x="10598" y="13766"/>
                  </a:lnTo>
                  <a:lnTo>
                    <a:pt x="10716" y="14020"/>
                  </a:lnTo>
                  <a:lnTo>
                    <a:pt x="10538" y="14274"/>
                  </a:lnTo>
                  <a:lnTo>
                    <a:pt x="10215" y="14617"/>
                  </a:lnTo>
                  <a:lnTo>
                    <a:pt x="9166" y="15366"/>
                  </a:lnTo>
                  <a:lnTo>
                    <a:pt x="7223" y="15570"/>
                  </a:lnTo>
                  <a:lnTo>
                    <a:pt x="9026" y="18313"/>
                  </a:lnTo>
                  <a:lnTo>
                    <a:pt x="7604" y="19227"/>
                  </a:lnTo>
                  <a:lnTo>
                    <a:pt x="7680" y="20281"/>
                  </a:lnTo>
                  <a:lnTo>
                    <a:pt x="8518" y="19723"/>
                  </a:lnTo>
                  <a:lnTo>
                    <a:pt x="10157" y="18554"/>
                  </a:lnTo>
                  <a:lnTo>
                    <a:pt x="10525" y="17703"/>
                  </a:lnTo>
                  <a:lnTo>
                    <a:pt x="10779" y="16802"/>
                  </a:lnTo>
                  <a:lnTo>
                    <a:pt x="12227" y="14516"/>
                  </a:lnTo>
                  <a:lnTo>
                    <a:pt x="13484" y="13817"/>
                  </a:lnTo>
                  <a:lnTo>
                    <a:pt x="18229" y="13817"/>
                  </a:lnTo>
                  <a:lnTo>
                    <a:pt x="18462" y="13601"/>
                  </a:lnTo>
                  <a:lnTo>
                    <a:pt x="18224" y="13525"/>
                  </a:lnTo>
                  <a:close/>
                </a:path>
                <a:path w="21590" h="20320">
                  <a:moveTo>
                    <a:pt x="18229" y="13817"/>
                  </a:moveTo>
                  <a:lnTo>
                    <a:pt x="13484" y="13817"/>
                  </a:lnTo>
                  <a:lnTo>
                    <a:pt x="15054" y="15049"/>
                  </a:lnTo>
                  <a:lnTo>
                    <a:pt x="15181" y="15227"/>
                  </a:lnTo>
                  <a:lnTo>
                    <a:pt x="15681" y="16471"/>
                  </a:lnTo>
                  <a:lnTo>
                    <a:pt x="17053" y="15963"/>
                  </a:lnTo>
                  <a:lnTo>
                    <a:pt x="16875" y="15481"/>
                  </a:lnTo>
                  <a:lnTo>
                    <a:pt x="16773" y="15278"/>
                  </a:lnTo>
                  <a:lnTo>
                    <a:pt x="16456" y="15227"/>
                  </a:lnTo>
                  <a:lnTo>
                    <a:pt x="16519" y="15049"/>
                  </a:lnTo>
                  <a:lnTo>
                    <a:pt x="19070" y="15049"/>
                  </a:lnTo>
                  <a:lnTo>
                    <a:pt x="19072" y="14884"/>
                  </a:lnTo>
                  <a:lnTo>
                    <a:pt x="19494" y="14274"/>
                  </a:lnTo>
                  <a:lnTo>
                    <a:pt x="19470" y="14071"/>
                  </a:lnTo>
                  <a:lnTo>
                    <a:pt x="17954" y="14071"/>
                  </a:lnTo>
                  <a:lnTo>
                    <a:pt x="18229" y="13817"/>
                  </a:lnTo>
                  <a:close/>
                </a:path>
                <a:path w="21590" h="20320">
                  <a:moveTo>
                    <a:pt x="19070" y="15049"/>
                  </a:moveTo>
                  <a:lnTo>
                    <a:pt x="16519" y="15049"/>
                  </a:lnTo>
                  <a:lnTo>
                    <a:pt x="16773" y="15278"/>
                  </a:lnTo>
                  <a:lnTo>
                    <a:pt x="17726" y="15684"/>
                  </a:lnTo>
                  <a:lnTo>
                    <a:pt x="19059" y="16103"/>
                  </a:lnTo>
                  <a:lnTo>
                    <a:pt x="19070" y="15049"/>
                  </a:lnTo>
                  <a:close/>
                </a:path>
                <a:path w="21590" h="20320">
                  <a:moveTo>
                    <a:pt x="21103" y="12357"/>
                  </a:moveTo>
                  <a:lnTo>
                    <a:pt x="8125" y="12357"/>
                  </a:lnTo>
                  <a:lnTo>
                    <a:pt x="8740" y="13398"/>
                  </a:lnTo>
                  <a:lnTo>
                    <a:pt x="8112" y="13715"/>
                  </a:lnTo>
                  <a:lnTo>
                    <a:pt x="7826" y="13906"/>
                  </a:lnTo>
                  <a:lnTo>
                    <a:pt x="7723" y="14071"/>
                  </a:lnTo>
                  <a:lnTo>
                    <a:pt x="8455" y="14617"/>
                  </a:lnTo>
                  <a:lnTo>
                    <a:pt x="9217" y="14173"/>
                  </a:lnTo>
                  <a:lnTo>
                    <a:pt x="9929" y="13931"/>
                  </a:lnTo>
                  <a:lnTo>
                    <a:pt x="10334" y="13525"/>
                  </a:lnTo>
                  <a:lnTo>
                    <a:pt x="18224" y="13525"/>
                  </a:lnTo>
                  <a:lnTo>
                    <a:pt x="17827" y="13398"/>
                  </a:lnTo>
                  <a:lnTo>
                    <a:pt x="17980" y="13080"/>
                  </a:lnTo>
                  <a:lnTo>
                    <a:pt x="18615" y="12649"/>
                  </a:lnTo>
                  <a:lnTo>
                    <a:pt x="21443" y="12649"/>
                  </a:lnTo>
                  <a:lnTo>
                    <a:pt x="21103" y="12357"/>
                  </a:lnTo>
                  <a:close/>
                </a:path>
                <a:path w="21590" h="20320">
                  <a:moveTo>
                    <a:pt x="18760" y="13656"/>
                  </a:moveTo>
                  <a:lnTo>
                    <a:pt x="18323" y="13931"/>
                  </a:lnTo>
                  <a:lnTo>
                    <a:pt x="17954" y="14071"/>
                  </a:lnTo>
                  <a:lnTo>
                    <a:pt x="19470" y="14071"/>
                  </a:lnTo>
                  <a:lnTo>
                    <a:pt x="19394" y="13876"/>
                  </a:lnTo>
                  <a:lnTo>
                    <a:pt x="18760" y="13656"/>
                  </a:lnTo>
                  <a:close/>
                </a:path>
                <a:path w="21590" h="20320">
                  <a:moveTo>
                    <a:pt x="19340" y="13652"/>
                  </a:moveTo>
                  <a:lnTo>
                    <a:pt x="18767" y="13652"/>
                  </a:lnTo>
                  <a:lnTo>
                    <a:pt x="19351" y="13766"/>
                  </a:lnTo>
                  <a:lnTo>
                    <a:pt x="19478" y="13906"/>
                  </a:lnTo>
                  <a:lnTo>
                    <a:pt x="19340" y="13652"/>
                  </a:lnTo>
                  <a:close/>
                </a:path>
                <a:path w="21590" h="20320">
                  <a:moveTo>
                    <a:pt x="19250" y="13486"/>
                  </a:moveTo>
                  <a:lnTo>
                    <a:pt x="18462" y="13601"/>
                  </a:lnTo>
                  <a:lnTo>
                    <a:pt x="18767" y="13652"/>
                  </a:lnTo>
                  <a:lnTo>
                    <a:pt x="19340" y="13652"/>
                  </a:lnTo>
                  <a:lnTo>
                    <a:pt x="19250" y="13486"/>
                  </a:lnTo>
                  <a:close/>
                </a:path>
                <a:path w="21590" h="20320">
                  <a:moveTo>
                    <a:pt x="21443" y="12649"/>
                  </a:moveTo>
                  <a:lnTo>
                    <a:pt x="18615" y="12649"/>
                  </a:lnTo>
                  <a:lnTo>
                    <a:pt x="18920" y="12877"/>
                  </a:lnTo>
                  <a:lnTo>
                    <a:pt x="19250" y="13486"/>
                  </a:lnTo>
                  <a:lnTo>
                    <a:pt x="19504" y="13449"/>
                  </a:lnTo>
                  <a:lnTo>
                    <a:pt x="21561" y="12750"/>
                  </a:lnTo>
                  <a:close/>
                </a:path>
                <a:path w="21590" h="20320">
                  <a:moveTo>
                    <a:pt x="13857" y="4876"/>
                  </a:moveTo>
                  <a:lnTo>
                    <a:pt x="8023" y="4876"/>
                  </a:lnTo>
                  <a:lnTo>
                    <a:pt x="7706" y="5562"/>
                  </a:lnTo>
                  <a:lnTo>
                    <a:pt x="7631" y="5918"/>
                  </a:lnTo>
                  <a:lnTo>
                    <a:pt x="7551" y="6921"/>
                  </a:lnTo>
                  <a:lnTo>
                    <a:pt x="7985" y="7264"/>
                  </a:lnTo>
                  <a:lnTo>
                    <a:pt x="10636" y="8458"/>
                  </a:lnTo>
                  <a:lnTo>
                    <a:pt x="10754" y="8750"/>
                  </a:lnTo>
                  <a:lnTo>
                    <a:pt x="8937" y="10452"/>
                  </a:lnTo>
                  <a:lnTo>
                    <a:pt x="8429" y="10528"/>
                  </a:lnTo>
                  <a:lnTo>
                    <a:pt x="7985" y="10731"/>
                  </a:lnTo>
                  <a:lnTo>
                    <a:pt x="7909" y="11379"/>
                  </a:lnTo>
                  <a:lnTo>
                    <a:pt x="7426" y="11722"/>
                  </a:lnTo>
                  <a:lnTo>
                    <a:pt x="6880" y="11950"/>
                  </a:lnTo>
                  <a:lnTo>
                    <a:pt x="7134" y="12649"/>
                  </a:lnTo>
                  <a:lnTo>
                    <a:pt x="8125" y="12357"/>
                  </a:lnTo>
                  <a:lnTo>
                    <a:pt x="21103" y="12357"/>
                  </a:lnTo>
                  <a:lnTo>
                    <a:pt x="20126" y="11518"/>
                  </a:lnTo>
                  <a:lnTo>
                    <a:pt x="20558" y="10706"/>
                  </a:lnTo>
                  <a:lnTo>
                    <a:pt x="19605" y="10274"/>
                  </a:lnTo>
                  <a:lnTo>
                    <a:pt x="19682" y="9804"/>
                  </a:lnTo>
                  <a:lnTo>
                    <a:pt x="19910" y="9715"/>
                  </a:lnTo>
                  <a:lnTo>
                    <a:pt x="20775" y="9715"/>
                  </a:lnTo>
                  <a:lnTo>
                    <a:pt x="20671" y="9423"/>
                  </a:lnTo>
                  <a:lnTo>
                    <a:pt x="20088" y="9423"/>
                  </a:lnTo>
                  <a:lnTo>
                    <a:pt x="19573" y="8902"/>
                  </a:lnTo>
                  <a:lnTo>
                    <a:pt x="15313" y="8902"/>
                  </a:lnTo>
                  <a:lnTo>
                    <a:pt x="14733" y="8470"/>
                  </a:lnTo>
                  <a:lnTo>
                    <a:pt x="14386" y="7111"/>
                  </a:lnTo>
                  <a:lnTo>
                    <a:pt x="15732" y="7111"/>
                  </a:lnTo>
                  <a:lnTo>
                    <a:pt x="15875" y="6832"/>
                  </a:lnTo>
                  <a:lnTo>
                    <a:pt x="14106" y="5410"/>
                  </a:lnTo>
                  <a:lnTo>
                    <a:pt x="13857" y="4876"/>
                  </a:lnTo>
                  <a:close/>
                </a:path>
                <a:path w="21590" h="20320">
                  <a:moveTo>
                    <a:pt x="20775" y="9715"/>
                  </a:moveTo>
                  <a:lnTo>
                    <a:pt x="19910" y="9715"/>
                  </a:lnTo>
                  <a:lnTo>
                    <a:pt x="20279" y="10007"/>
                  </a:lnTo>
                  <a:lnTo>
                    <a:pt x="20812" y="9817"/>
                  </a:lnTo>
                  <a:close/>
                </a:path>
                <a:path w="21590" h="20320">
                  <a:moveTo>
                    <a:pt x="19567" y="6349"/>
                  </a:moveTo>
                  <a:lnTo>
                    <a:pt x="19034" y="6616"/>
                  </a:lnTo>
                  <a:lnTo>
                    <a:pt x="20088" y="9423"/>
                  </a:lnTo>
                  <a:lnTo>
                    <a:pt x="20671" y="9423"/>
                  </a:lnTo>
                  <a:lnTo>
                    <a:pt x="19567" y="6349"/>
                  </a:lnTo>
                  <a:close/>
                </a:path>
                <a:path w="21590" h="20320">
                  <a:moveTo>
                    <a:pt x="15986" y="6921"/>
                  </a:moveTo>
                  <a:lnTo>
                    <a:pt x="15821" y="7581"/>
                  </a:lnTo>
                  <a:lnTo>
                    <a:pt x="16126" y="8407"/>
                  </a:lnTo>
                  <a:lnTo>
                    <a:pt x="15313" y="8902"/>
                  </a:lnTo>
                  <a:lnTo>
                    <a:pt x="19573" y="8902"/>
                  </a:lnTo>
                  <a:lnTo>
                    <a:pt x="17725" y="7035"/>
                  </a:lnTo>
                  <a:lnTo>
                    <a:pt x="16672" y="7035"/>
                  </a:lnTo>
                  <a:lnTo>
                    <a:pt x="15986" y="6921"/>
                  </a:lnTo>
                  <a:close/>
                </a:path>
                <a:path w="21590" h="20320">
                  <a:moveTo>
                    <a:pt x="15732" y="7111"/>
                  </a:moveTo>
                  <a:lnTo>
                    <a:pt x="14386" y="7111"/>
                  </a:lnTo>
                  <a:lnTo>
                    <a:pt x="15478" y="7302"/>
                  </a:lnTo>
                  <a:lnTo>
                    <a:pt x="15732" y="7111"/>
                  </a:lnTo>
                  <a:close/>
                </a:path>
                <a:path w="21590" h="20320">
                  <a:moveTo>
                    <a:pt x="17612" y="6921"/>
                  </a:moveTo>
                  <a:lnTo>
                    <a:pt x="16672" y="7035"/>
                  </a:lnTo>
                  <a:lnTo>
                    <a:pt x="17725" y="7035"/>
                  </a:lnTo>
                  <a:close/>
                </a:path>
                <a:path w="21590" h="20320">
                  <a:moveTo>
                    <a:pt x="13685" y="4508"/>
                  </a:moveTo>
                  <a:lnTo>
                    <a:pt x="5953" y="4508"/>
                  </a:lnTo>
                  <a:lnTo>
                    <a:pt x="5838" y="5410"/>
                  </a:lnTo>
                  <a:lnTo>
                    <a:pt x="6169" y="5918"/>
                  </a:lnTo>
                  <a:lnTo>
                    <a:pt x="6524" y="5600"/>
                  </a:lnTo>
                  <a:lnTo>
                    <a:pt x="6829" y="5067"/>
                  </a:lnTo>
                  <a:lnTo>
                    <a:pt x="8023" y="4876"/>
                  </a:lnTo>
                  <a:lnTo>
                    <a:pt x="13857" y="4876"/>
                  </a:lnTo>
                  <a:lnTo>
                    <a:pt x="13685" y="4508"/>
                  </a:lnTo>
                  <a:close/>
                </a:path>
                <a:path w="21590" h="20320">
                  <a:moveTo>
                    <a:pt x="657" y="1727"/>
                  </a:moveTo>
                  <a:lnTo>
                    <a:pt x="6" y="1968"/>
                  </a:lnTo>
                  <a:lnTo>
                    <a:pt x="911" y="3670"/>
                  </a:lnTo>
                  <a:lnTo>
                    <a:pt x="1022" y="3809"/>
                  </a:lnTo>
                  <a:lnTo>
                    <a:pt x="2714" y="4711"/>
                  </a:lnTo>
                  <a:lnTo>
                    <a:pt x="5953" y="4508"/>
                  </a:lnTo>
                  <a:lnTo>
                    <a:pt x="13685" y="4508"/>
                  </a:lnTo>
                  <a:lnTo>
                    <a:pt x="13358" y="3809"/>
                  </a:lnTo>
                  <a:lnTo>
                    <a:pt x="11414" y="3809"/>
                  </a:lnTo>
                  <a:lnTo>
                    <a:pt x="10241" y="3759"/>
                  </a:lnTo>
                  <a:lnTo>
                    <a:pt x="6474" y="3759"/>
                  </a:lnTo>
                  <a:lnTo>
                    <a:pt x="6228" y="3301"/>
                  </a:lnTo>
                  <a:lnTo>
                    <a:pt x="2270" y="3301"/>
                  </a:lnTo>
                  <a:lnTo>
                    <a:pt x="1457" y="2273"/>
                  </a:lnTo>
                  <a:lnTo>
                    <a:pt x="657" y="1727"/>
                  </a:lnTo>
                  <a:close/>
                </a:path>
                <a:path w="21590" h="20320">
                  <a:moveTo>
                    <a:pt x="10881" y="1777"/>
                  </a:moveTo>
                  <a:lnTo>
                    <a:pt x="10390" y="1981"/>
                  </a:lnTo>
                  <a:lnTo>
                    <a:pt x="10207" y="2031"/>
                  </a:lnTo>
                  <a:lnTo>
                    <a:pt x="10207" y="2679"/>
                  </a:lnTo>
                  <a:lnTo>
                    <a:pt x="11414" y="3809"/>
                  </a:lnTo>
                  <a:lnTo>
                    <a:pt x="13358" y="3809"/>
                  </a:lnTo>
                  <a:lnTo>
                    <a:pt x="13014" y="3073"/>
                  </a:lnTo>
                  <a:lnTo>
                    <a:pt x="10881" y="1777"/>
                  </a:lnTo>
                  <a:close/>
                </a:path>
                <a:path w="21590" h="20320">
                  <a:moveTo>
                    <a:pt x="8188" y="3670"/>
                  </a:moveTo>
                  <a:lnTo>
                    <a:pt x="6474" y="3759"/>
                  </a:lnTo>
                  <a:lnTo>
                    <a:pt x="10241" y="3759"/>
                  </a:lnTo>
                  <a:lnTo>
                    <a:pt x="8188" y="3670"/>
                  </a:lnTo>
                  <a:close/>
                </a:path>
                <a:path w="21590" h="20320">
                  <a:moveTo>
                    <a:pt x="3159" y="0"/>
                  </a:moveTo>
                  <a:lnTo>
                    <a:pt x="2460" y="253"/>
                  </a:lnTo>
                  <a:lnTo>
                    <a:pt x="2812" y="1181"/>
                  </a:lnTo>
                  <a:lnTo>
                    <a:pt x="2938" y="1727"/>
                  </a:lnTo>
                  <a:lnTo>
                    <a:pt x="2270" y="3301"/>
                  </a:lnTo>
                  <a:lnTo>
                    <a:pt x="6228" y="3301"/>
                  </a:lnTo>
                  <a:lnTo>
                    <a:pt x="5087" y="1181"/>
                  </a:lnTo>
                  <a:lnTo>
                    <a:pt x="3527" y="1181"/>
                  </a:lnTo>
                  <a:lnTo>
                    <a:pt x="3159" y="0"/>
                  </a:lnTo>
                  <a:close/>
                </a:path>
                <a:path w="21590" h="20320">
                  <a:moveTo>
                    <a:pt x="5026" y="1066"/>
                  </a:moveTo>
                  <a:lnTo>
                    <a:pt x="3527" y="1181"/>
                  </a:lnTo>
                  <a:lnTo>
                    <a:pt x="5087" y="1181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0" name="object 6180"/>
            <p:cNvSpPr/>
            <p:nvPr/>
          </p:nvSpPr>
          <p:spPr>
            <a:xfrm>
              <a:off x="12046848" y="6851638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4">
                  <a:moveTo>
                    <a:pt x="1600" y="76"/>
                  </a:moveTo>
                  <a:lnTo>
                    <a:pt x="457" y="419"/>
                  </a:lnTo>
                  <a:lnTo>
                    <a:pt x="555" y="2326"/>
                  </a:lnTo>
                  <a:lnTo>
                    <a:pt x="649" y="2730"/>
                  </a:lnTo>
                  <a:lnTo>
                    <a:pt x="1562" y="4508"/>
                  </a:lnTo>
                  <a:lnTo>
                    <a:pt x="0" y="5676"/>
                  </a:lnTo>
                  <a:lnTo>
                    <a:pt x="863" y="6870"/>
                  </a:lnTo>
                  <a:lnTo>
                    <a:pt x="1562" y="6616"/>
                  </a:lnTo>
                  <a:lnTo>
                    <a:pt x="3875" y="6616"/>
                  </a:lnTo>
                  <a:lnTo>
                    <a:pt x="4559" y="6261"/>
                  </a:lnTo>
                  <a:lnTo>
                    <a:pt x="4413" y="5676"/>
                  </a:lnTo>
                  <a:lnTo>
                    <a:pt x="4051" y="4953"/>
                  </a:lnTo>
                  <a:lnTo>
                    <a:pt x="4711" y="4127"/>
                  </a:lnTo>
                  <a:lnTo>
                    <a:pt x="9413" y="4127"/>
                  </a:lnTo>
                  <a:lnTo>
                    <a:pt x="9461" y="3771"/>
                  </a:lnTo>
                  <a:lnTo>
                    <a:pt x="9589" y="3683"/>
                  </a:lnTo>
                  <a:lnTo>
                    <a:pt x="5181" y="3683"/>
                  </a:lnTo>
                  <a:lnTo>
                    <a:pt x="4201" y="2628"/>
                  </a:lnTo>
                  <a:lnTo>
                    <a:pt x="2616" y="571"/>
                  </a:lnTo>
                  <a:lnTo>
                    <a:pt x="1600" y="76"/>
                  </a:lnTo>
                  <a:close/>
                </a:path>
                <a:path w="10795" h="6984">
                  <a:moveTo>
                    <a:pt x="3875" y="6616"/>
                  </a:moveTo>
                  <a:lnTo>
                    <a:pt x="1562" y="6616"/>
                  </a:lnTo>
                  <a:lnTo>
                    <a:pt x="2603" y="6756"/>
                  </a:lnTo>
                  <a:lnTo>
                    <a:pt x="3606" y="6756"/>
                  </a:lnTo>
                  <a:lnTo>
                    <a:pt x="3875" y="6616"/>
                  </a:lnTo>
                  <a:close/>
                </a:path>
                <a:path w="10795" h="6984">
                  <a:moveTo>
                    <a:pt x="9413" y="4127"/>
                  </a:moveTo>
                  <a:lnTo>
                    <a:pt x="4711" y="4127"/>
                  </a:lnTo>
                  <a:lnTo>
                    <a:pt x="5664" y="5054"/>
                  </a:lnTo>
                  <a:lnTo>
                    <a:pt x="6680" y="5054"/>
                  </a:lnTo>
                  <a:lnTo>
                    <a:pt x="5930" y="5727"/>
                  </a:lnTo>
                  <a:lnTo>
                    <a:pt x="6870" y="6172"/>
                  </a:lnTo>
                  <a:lnTo>
                    <a:pt x="7912" y="5905"/>
                  </a:lnTo>
                  <a:lnTo>
                    <a:pt x="8699" y="5232"/>
                  </a:lnTo>
                  <a:lnTo>
                    <a:pt x="9308" y="4508"/>
                  </a:lnTo>
                  <a:lnTo>
                    <a:pt x="9413" y="4127"/>
                  </a:lnTo>
                  <a:close/>
                </a:path>
                <a:path w="10795" h="6984">
                  <a:moveTo>
                    <a:pt x="6553" y="952"/>
                  </a:moveTo>
                  <a:lnTo>
                    <a:pt x="5181" y="3683"/>
                  </a:lnTo>
                  <a:lnTo>
                    <a:pt x="9589" y="3683"/>
                  </a:lnTo>
                  <a:lnTo>
                    <a:pt x="9918" y="3454"/>
                  </a:lnTo>
                  <a:lnTo>
                    <a:pt x="10477" y="3251"/>
                  </a:lnTo>
                  <a:lnTo>
                    <a:pt x="10174" y="2699"/>
                  </a:lnTo>
                  <a:lnTo>
                    <a:pt x="7327" y="1308"/>
                  </a:lnTo>
                  <a:lnTo>
                    <a:pt x="6553" y="952"/>
                  </a:lnTo>
                  <a:close/>
                </a:path>
                <a:path w="10795" h="6984">
                  <a:moveTo>
                    <a:pt x="9970" y="2326"/>
                  </a:moveTo>
                  <a:lnTo>
                    <a:pt x="10136" y="2628"/>
                  </a:lnTo>
                  <a:lnTo>
                    <a:pt x="10706" y="2959"/>
                  </a:lnTo>
                  <a:lnTo>
                    <a:pt x="9970" y="2326"/>
                  </a:lnTo>
                  <a:close/>
                </a:path>
                <a:path w="10795" h="6984">
                  <a:moveTo>
                    <a:pt x="8775" y="0"/>
                  </a:moveTo>
                  <a:lnTo>
                    <a:pt x="7264" y="0"/>
                  </a:lnTo>
                  <a:lnTo>
                    <a:pt x="9970" y="2326"/>
                  </a:lnTo>
                  <a:lnTo>
                    <a:pt x="9918" y="419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1" name="object 6181"/>
            <p:cNvSpPr/>
            <p:nvPr/>
          </p:nvSpPr>
          <p:spPr>
            <a:xfrm>
              <a:off x="12056222" y="685351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3886" y="0"/>
                  </a:moveTo>
                  <a:lnTo>
                    <a:pt x="2451" y="469"/>
                  </a:lnTo>
                  <a:lnTo>
                    <a:pt x="1104" y="1371"/>
                  </a:lnTo>
                  <a:lnTo>
                    <a:pt x="546" y="1574"/>
                  </a:lnTo>
                  <a:lnTo>
                    <a:pt x="88" y="1904"/>
                  </a:lnTo>
                  <a:lnTo>
                    <a:pt x="0" y="2565"/>
                  </a:lnTo>
                  <a:lnTo>
                    <a:pt x="647" y="2666"/>
                  </a:lnTo>
                  <a:lnTo>
                    <a:pt x="990" y="3111"/>
                  </a:lnTo>
                  <a:lnTo>
                    <a:pt x="1193" y="3670"/>
                  </a:lnTo>
                  <a:lnTo>
                    <a:pt x="2705" y="3149"/>
                  </a:lnTo>
                  <a:lnTo>
                    <a:pt x="4254" y="2832"/>
                  </a:lnTo>
                  <a:lnTo>
                    <a:pt x="5994" y="4457"/>
                  </a:lnTo>
                  <a:lnTo>
                    <a:pt x="5791" y="5765"/>
                  </a:lnTo>
                  <a:lnTo>
                    <a:pt x="7658" y="4559"/>
                  </a:lnTo>
                  <a:lnTo>
                    <a:pt x="7112" y="3797"/>
                  </a:lnTo>
                  <a:lnTo>
                    <a:pt x="6642" y="3225"/>
                  </a:lnTo>
                  <a:lnTo>
                    <a:pt x="5943" y="2451"/>
                  </a:lnTo>
                  <a:lnTo>
                    <a:pt x="7048" y="914"/>
                  </a:lnTo>
                  <a:lnTo>
                    <a:pt x="5499" y="48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2" name="object 6182"/>
            <p:cNvSpPr/>
            <p:nvPr/>
          </p:nvSpPr>
          <p:spPr>
            <a:xfrm>
              <a:off x="12034504" y="685455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972" y="0"/>
                  </a:moveTo>
                  <a:lnTo>
                    <a:pt x="5626" y="546"/>
                  </a:lnTo>
                  <a:lnTo>
                    <a:pt x="5422" y="685"/>
                  </a:lnTo>
                  <a:lnTo>
                    <a:pt x="5194" y="736"/>
                  </a:lnTo>
                  <a:lnTo>
                    <a:pt x="4953" y="723"/>
                  </a:lnTo>
                  <a:lnTo>
                    <a:pt x="3543" y="1269"/>
                  </a:lnTo>
                  <a:lnTo>
                    <a:pt x="3314" y="2628"/>
                  </a:lnTo>
                  <a:lnTo>
                    <a:pt x="2768" y="3771"/>
                  </a:lnTo>
                  <a:lnTo>
                    <a:pt x="2120" y="5041"/>
                  </a:lnTo>
                  <a:lnTo>
                    <a:pt x="1371" y="4737"/>
                  </a:lnTo>
                  <a:lnTo>
                    <a:pt x="558" y="3987"/>
                  </a:lnTo>
                  <a:lnTo>
                    <a:pt x="0" y="4737"/>
                  </a:lnTo>
                  <a:lnTo>
                    <a:pt x="203" y="5638"/>
                  </a:lnTo>
                  <a:lnTo>
                    <a:pt x="63" y="6489"/>
                  </a:lnTo>
                  <a:lnTo>
                    <a:pt x="825" y="6642"/>
                  </a:lnTo>
                  <a:lnTo>
                    <a:pt x="1574" y="6819"/>
                  </a:lnTo>
                  <a:lnTo>
                    <a:pt x="2324" y="6451"/>
                  </a:lnTo>
                  <a:lnTo>
                    <a:pt x="2895" y="5079"/>
                  </a:lnTo>
                  <a:lnTo>
                    <a:pt x="4648" y="5067"/>
                  </a:lnTo>
                  <a:lnTo>
                    <a:pt x="5308" y="3835"/>
                  </a:lnTo>
                  <a:lnTo>
                    <a:pt x="5168" y="2247"/>
                  </a:lnTo>
                  <a:lnTo>
                    <a:pt x="7112" y="1587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EF4B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3" name="object 6183"/>
            <p:cNvSpPr/>
            <p:nvPr/>
          </p:nvSpPr>
          <p:spPr>
            <a:xfrm>
              <a:off x="12048475" y="684463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641" y="0"/>
                  </a:moveTo>
                  <a:lnTo>
                    <a:pt x="2184" y="190"/>
                  </a:lnTo>
                  <a:lnTo>
                    <a:pt x="1701" y="355"/>
                  </a:lnTo>
                  <a:lnTo>
                    <a:pt x="1244" y="533"/>
                  </a:lnTo>
                  <a:lnTo>
                    <a:pt x="0" y="1587"/>
                  </a:lnTo>
                  <a:lnTo>
                    <a:pt x="2539" y="3594"/>
                  </a:lnTo>
                  <a:lnTo>
                    <a:pt x="253" y="4394"/>
                  </a:lnTo>
                  <a:lnTo>
                    <a:pt x="977" y="4851"/>
                  </a:lnTo>
                  <a:lnTo>
                    <a:pt x="1485" y="5702"/>
                  </a:lnTo>
                  <a:lnTo>
                    <a:pt x="1892" y="5803"/>
                  </a:lnTo>
                  <a:lnTo>
                    <a:pt x="4698" y="4381"/>
                  </a:lnTo>
                  <a:lnTo>
                    <a:pt x="2438" y="2044"/>
                  </a:lnTo>
                  <a:lnTo>
                    <a:pt x="3594" y="431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627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4" name="object 6184"/>
            <p:cNvSpPr/>
            <p:nvPr/>
          </p:nvSpPr>
          <p:spPr>
            <a:xfrm>
              <a:off x="12053484" y="684708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324" y="0"/>
                  </a:moveTo>
                  <a:lnTo>
                    <a:pt x="1358" y="152"/>
                  </a:lnTo>
                  <a:lnTo>
                    <a:pt x="558" y="558"/>
                  </a:lnTo>
                  <a:lnTo>
                    <a:pt x="0" y="1219"/>
                  </a:lnTo>
                  <a:lnTo>
                    <a:pt x="317" y="2362"/>
                  </a:lnTo>
                  <a:lnTo>
                    <a:pt x="495" y="2959"/>
                  </a:lnTo>
                  <a:lnTo>
                    <a:pt x="914" y="2908"/>
                  </a:lnTo>
                  <a:lnTo>
                    <a:pt x="2412" y="2489"/>
                  </a:lnTo>
                  <a:lnTo>
                    <a:pt x="3365" y="2070"/>
                  </a:lnTo>
                  <a:lnTo>
                    <a:pt x="3263" y="952"/>
                  </a:lnTo>
                  <a:lnTo>
                    <a:pt x="3174" y="139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E829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5" name="object 6185"/>
            <p:cNvSpPr/>
            <p:nvPr/>
          </p:nvSpPr>
          <p:spPr>
            <a:xfrm>
              <a:off x="12041912" y="685009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054" y="0"/>
                  </a:moveTo>
                  <a:lnTo>
                    <a:pt x="711" y="393"/>
                  </a:lnTo>
                  <a:lnTo>
                    <a:pt x="368" y="800"/>
                  </a:lnTo>
                  <a:lnTo>
                    <a:pt x="12" y="1193"/>
                  </a:lnTo>
                  <a:lnTo>
                    <a:pt x="12" y="1447"/>
                  </a:lnTo>
                  <a:lnTo>
                    <a:pt x="0" y="1689"/>
                  </a:lnTo>
                  <a:lnTo>
                    <a:pt x="0" y="1943"/>
                  </a:lnTo>
                  <a:lnTo>
                    <a:pt x="203" y="2362"/>
                  </a:lnTo>
                  <a:lnTo>
                    <a:pt x="380" y="2794"/>
                  </a:lnTo>
                  <a:lnTo>
                    <a:pt x="571" y="3225"/>
                  </a:lnTo>
                  <a:lnTo>
                    <a:pt x="1409" y="2806"/>
                  </a:lnTo>
                  <a:lnTo>
                    <a:pt x="2463" y="3048"/>
                  </a:lnTo>
                  <a:lnTo>
                    <a:pt x="3225" y="2349"/>
                  </a:lnTo>
                  <a:lnTo>
                    <a:pt x="2730" y="1308"/>
                  </a:lnTo>
                  <a:lnTo>
                    <a:pt x="1308" y="119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6" name="object 6186"/>
            <p:cNvSpPr/>
            <p:nvPr/>
          </p:nvSpPr>
          <p:spPr>
            <a:xfrm>
              <a:off x="12039521" y="68520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87" y="0"/>
                  </a:moveTo>
                  <a:lnTo>
                    <a:pt x="1955" y="1104"/>
                  </a:lnTo>
                  <a:lnTo>
                    <a:pt x="0" y="1346"/>
                  </a:lnTo>
                  <a:lnTo>
                    <a:pt x="622" y="3060"/>
                  </a:lnTo>
                  <a:lnTo>
                    <a:pt x="1054" y="2882"/>
                  </a:lnTo>
                  <a:lnTo>
                    <a:pt x="1498" y="2692"/>
                  </a:lnTo>
                  <a:lnTo>
                    <a:pt x="1955" y="2514"/>
                  </a:lnTo>
                  <a:lnTo>
                    <a:pt x="2133" y="2412"/>
                  </a:lnTo>
                  <a:lnTo>
                    <a:pt x="2324" y="2336"/>
                  </a:lnTo>
                  <a:lnTo>
                    <a:pt x="2539" y="2260"/>
                  </a:lnTo>
                  <a:lnTo>
                    <a:pt x="2705" y="1943"/>
                  </a:lnTo>
                  <a:lnTo>
                    <a:pt x="2857" y="1612"/>
                  </a:lnTo>
                  <a:lnTo>
                    <a:pt x="3035" y="1282"/>
                  </a:lnTo>
                  <a:lnTo>
                    <a:pt x="2590" y="431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F27B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7" name="object 6187"/>
            <p:cNvSpPr/>
            <p:nvPr/>
          </p:nvSpPr>
          <p:spPr>
            <a:xfrm>
              <a:off x="12045890" y="685881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736" y="0"/>
                  </a:moveTo>
                  <a:lnTo>
                    <a:pt x="0" y="1168"/>
                  </a:lnTo>
                  <a:lnTo>
                    <a:pt x="800" y="1714"/>
                  </a:lnTo>
                  <a:lnTo>
                    <a:pt x="1625" y="2730"/>
                  </a:lnTo>
                  <a:lnTo>
                    <a:pt x="2336" y="1066"/>
                  </a:lnTo>
                  <a:lnTo>
                    <a:pt x="1549" y="87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8" name="object 6188"/>
            <p:cNvSpPr/>
            <p:nvPr/>
          </p:nvSpPr>
          <p:spPr>
            <a:xfrm>
              <a:off x="12042967" y="68410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3" y="0"/>
                  </a:moveTo>
                  <a:lnTo>
                    <a:pt x="50" y="127"/>
                  </a:lnTo>
                  <a:lnTo>
                    <a:pt x="38" y="317"/>
                  </a:lnTo>
                  <a:lnTo>
                    <a:pt x="292" y="571"/>
                  </a:lnTo>
                  <a:lnTo>
                    <a:pt x="406" y="381"/>
                  </a:lnTo>
                  <a:lnTo>
                    <a:pt x="355" y="6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F39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89" name="object 6189"/>
            <p:cNvSpPr/>
            <p:nvPr/>
          </p:nvSpPr>
          <p:spPr>
            <a:xfrm>
              <a:off x="12059059" y="68501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09"/>
                  </a:lnTo>
                  <a:lnTo>
                    <a:pt x="0" y="939"/>
                  </a:lnTo>
                  <a:lnTo>
                    <a:pt x="114" y="60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0" name="object 6190"/>
            <p:cNvSpPr/>
            <p:nvPr/>
          </p:nvSpPr>
          <p:spPr>
            <a:xfrm>
              <a:off x="12042057" y="685330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95" y="0"/>
                  </a:moveTo>
                  <a:lnTo>
                    <a:pt x="342" y="342"/>
                  </a:lnTo>
                  <a:lnTo>
                    <a:pt x="165" y="673"/>
                  </a:lnTo>
                  <a:lnTo>
                    <a:pt x="0" y="990"/>
                  </a:lnTo>
                  <a:lnTo>
                    <a:pt x="355" y="774"/>
                  </a:lnTo>
                  <a:lnTo>
                    <a:pt x="546" y="4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E34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1" name="object 6191"/>
            <p:cNvSpPr/>
            <p:nvPr/>
          </p:nvSpPr>
          <p:spPr>
            <a:xfrm>
              <a:off x="12047652" y="683821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292" y="1104"/>
                  </a:moveTo>
                  <a:lnTo>
                    <a:pt x="50" y="1143"/>
                  </a:lnTo>
                  <a:lnTo>
                    <a:pt x="12" y="1358"/>
                  </a:lnTo>
                  <a:lnTo>
                    <a:pt x="266" y="1219"/>
                  </a:lnTo>
                  <a:close/>
                </a:path>
                <a:path w="3809" h="6984">
                  <a:moveTo>
                    <a:pt x="2311" y="1384"/>
                  </a:moveTo>
                  <a:lnTo>
                    <a:pt x="2159" y="914"/>
                  </a:lnTo>
                  <a:lnTo>
                    <a:pt x="1968" y="457"/>
                  </a:lnTo>
                  <a:lnTo>
                    <a:pt x="1803" y="0"/>
                  </a:lnTo>
                  <a:lnTo>
                    <a:pt x="1295" y="711"/>
                  </a:lnTo>
                  <a:lnTo>
                    <a:pt x="1447" y="1168"/>
                  </a:lnTo>
                  <a:lnTo>
                    <a:pt x="2311" y="1384"/>
                  </a:lnTo>
                  <a:close/>
                </a:path>
                <a:path w="3809" h="6984">
                  <a:moveTo>
                    <a:pt x="2667" y="1435"/>
                  </a:moveTo>
                  <a:lnTo>
                    <a:pt x="2311" y="1384"/>
                  </a:lnTo>
                  <a:lnTo>
                    <a:pt x="2578" y="1600"/>
                  </a:lnTo>
                  <a:lnTo>
                    <a:pt x="2667" y="1435"/>
                  </a:lnTo>
                  <a:close/>
                </a:path>
                <a:path w="3809" h="6984">
                  <a:moveTo>
                    <a:pt x="3454" y="6426"/>
                  </a:moveTo>
                  <a:lnTo>
                    <a:pt x="2921" y="6032"/>
                  </a:lnTo>
                  <a:lnTo>
                    <a:pt x="2463" y="5143"/>
                  </a:lnTo>
                  <a:lnTo>
                    <a:pt x="1816" y="5422"/>
                  </a:lnTo>
                  <a:lnTo>
                    <a:pt x="1397" y="5626"/>
                  </a:lnTo>
                  <a:lnTo>
                    <a:pt x="1917" y="6426"/>
                  </a:lnTo>
                  <a:lnTo>
                    <a:pt x="2057" y="6959"/>
                  </a:lnTo>
                  <a:lnTo>
                    <a:pt x="2514" y="6781"/>
                  </a:lnTo>
                  <a:lnTo>
                    <a:pt x="2997" y="6616"/>
                  </a:lnTo>
                  <a:lnTo>
                    <a:pt x="3454" y="6426"/>
                  </a:lnTo>
                  <a:close/>
                </a:path>
              </a:pathLst>
            </a:custGeom>
            <a:solidFill>
              <a:srgbClr val="EE2E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2" name="object 6192"/>
            <p:cNvSpPr/>
            <p:nvPr/>
          </p:nvSpPr>
          <p:spPr>
            <a:xfrm>
              <a:off x="12029212" y="6862139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19748" y="31546"/>
                  </a:moveTo>
                  <a:close/>
                </a:path>
                <a:path w="25400" h="33654">
                  <a:moveTo>
                    <a:pt x="25361" y="22860"/>
                  </a:moveTo>
                  <a:lnTo>
                    <a:pt x="25222" y="22517"/>
                  </a:lnTo>
                  <a:lnTo>
                    <a:pt x="23660" y="20751"/>
                  </a:lnTo>
                  <a:lnTo>
                    <a:pt x="23291" y="19710"/>
                  </a:lnTo>
                  <a:lnTo>
                    <a:pt x="23025" y="18948"/>
                  </a:lnTo>
                  <a:lnTo>
                    <a:pt x="23075" y="18389"/>
                  </a:lnTo>
                  <a:lnTo>
                    <a:pt x="23266" y="17792"/>
                  </a:lnTo>
                  <a:lnTo>
                    <a:pt x="23723" y="16408"/>
                  </a:lnTo>
                  <a:lnTo>
                    <a:pt x="22491" y="16687"/>
                  </a:lnTo>
                  <a:lnTo>
                    <a:pt x="21412" y="17792"/>
                  </a:lnTo>
                  <a:lnTo>
                    <a:pt x="20193" y="17119"/>
                  </a:lnTo>
                  <a:lnTo>
                    <a:pt x="20015" y="17018"/>
                  </a:lnTo>
                  <a:lnTo>
                    <a:pt x="19494" y="16865"/>
                  </a:lnTo>
                  <a:lnTo>
                    <a:pt x="18618" y="17119"/>
                  </a:lnTo>
                  <a:lnTo>
                    <a:pt x="18834" y="16141"/>
                  </a:lnTo>
                  <a:lnTo>
                    <a:pt x="18923" y="15849"/>
                  </a:lnTo>
                  <a:lnTo>
                    <a:pt x="19481" y="16090"/>
                  </a:lnTo>
                  <a:lnTo>
                    <a:pt x="19761" y="16344"/>
                  </a:lnTo>
                  <a:lnTo>
                    <a:pt x="20866" y="15938"/>
                  </a:lnTo>
                  <a:lnTo>
                    <a:pt x="20599" y="15367"/>
                  </a:lnTo>
                  <a:lnTo>
                    <a:pt x="19926" y="14693"/>
                  </a:lnTo>
                  <a:lnTo>
                    <a:pt x="18821" y="14605"/>
                  </a:lnTo>
                  <a:lnTo>
                    <a:pt x="17360" y="15367"/>
                  </a:lnTo>
                  <a:lnTo>
                    <a:pt x="17081" y="13436"/>
                  </a:lnTo>
                  <a:lnTo>
                    <a:pt x="16090" y="13665"/>
                  </a:lnTo>
                  <a:lnTo>
                    <a:pt x="15824" y="13893"/>
                  </a:lnTo>
                  <a:lnTo>
                    <a:pt x="15748" y="14185"/>
                  </a:lnTo>
                  <a:lnTo>
                    <a:pt x="16230" y="15367"/>
                  </a:lnTo>
                  <a:lnTo>
                    <a:pt x="16535" y="15849"/>
                  </a:lnTo>
                  <a:lnTo>
                    <a:pt x="16611" y="16141"/>
                  </a:lnTo>
                  <a:lnTo>
                    <a:pt x="16205" y="16738"/>
                  </a:lnTo>
                  <a:lnTo>
                    <a:pt x="16090" y="17018"/>
                  </a:lnTo>
                  <a:lnTo>
                    <a:pt x="16319" y="17640"/>
                  </a:lnTo>
                  <a:lnTo>
                    <a:pt x="16586" y="18567"/>
                  </a:lnTo>
                  <a:lnTo>
                    <a:pt x="17576" y="18948"/>
                  </a:lnTo>
                  <a:lnTo>
                    <a:pt x="18262" y="19672"/>
                  </a:lnTo>
                  <a:lnTo>
                    <a:pt x="16738" y="20447"/>
                  </a:lnTo>
                  <a:lnTo>
                    <a:pt x="16217" y="18859"/>
                  </a:lnTo>
                  <a:lnTo>
                    <a:pt x="15214" y="18846"/>
                  </a:lnTo>
                  <a:lnTo>
                    <a:pt x="15087" y="20447"/>
                  </a:lnTo>
                  <a:lnTo>
                    <a:pt x="14973" y="21069"/>
                  </a:lnTo>
                  <a:lnTo>
                    <a:pt x="15608" y="21945"/>
                  </a:lnTo>
                  <a:lnTo>
                    <a:pt x="15659" y="22110"/>
                  </a:lnTo>
                  <a:lnTo>
                    <a:pt x="13512" y="22999"/>
                  </a:lnTo>
                  <a:lnTo>
                    <a:pt x="16497" y="23939"/>
                  </a:lnTo>
                  <a:lnTo>
                    <a:pt x="15684" y="24866"/>
                  </a:lnTo>
                  <a:lnTo>
                    <a:pt x="13233" y="24168"/>
                  </a:lnTo>
                  <a:lnTo>
                    <a:pt x="12979" y="24091"/>
                  </a:lnTo>
                  <a:lnTo>
                    <a:pt x="11658" y="18389"/>
                  </a:lnTo>
                  <a:lnTo>
                    <a:pt x="11569" y="17640"/>
                  </a:lnTo>
                  <a:lnTo>
                    <a:pt x="11430" y="17322"/>
                  </a:lnTo>
                  <a:lnTo>
                    <a:pt x="11087" y="16459"/>
                  </a:lnTo>
                  <a:lnTo>
                    <a:pt x="10731" y="16738"/>
                  </a:lnTo>
                  <a:lnTo>
                    <a:pt x="10287" y="17322"/>
                  </a:lnTo>
                  <a:lnTo>
                    <a:pt x="10096" y="17106"/>
                  </a:lnTo>
                  <a:lnTo>
                    <a:pt x="9309" y="16141"/>
                  </a:lnTo>
                  <a:lnTo>
                    <a:pt x="8991" y="15760"/>
                  </a:lnTo>
                  <a:lnTo>
                    <a:pt x="8991" y="17640"/>
                  </a:lnTo>
                  <a:lnTo>
                    <a:pt x="8775" y="18021"/>
                  </a:lnTo>
                  <a:lnTo>
                    <a:pt x="7594" y="18389"/>
                  </a:lnTo>
                  <a:lnTo>
                    <a:pt x="7416" y="18021"/>
                  </a:lnTo>
                  <a:lnTo>
                    <a:pt x="7366" y="16941"/>
                  </a:lnTo>
                  <a:lnTo>
                    <a:pt x="6743" y="16522"/>
                  </a:lnTo>
                  <a:lnTo>
                    <a:pt x="6997" y="16459"/>
                  </a:lnTo>
                  <a:lnTo>
                    <a:pt x="6832" y="16319"/>
                  </a:lnTo>
                  <a:lnTo>
                    <a:pt x="7048" y="16446"/>
                  </a:lnTo>
                  <a:lnTo>
                    <a:pt x="7200" y="16408"/>
                  </a:lnTo>
                  <a:lnTo>
                    <a:pt x="8178" y="16141"/>
                  </a:lnTo>
                  <a:lnTo>
                    <a:pt x="8686" y="16344"/>
                  </a:lnTo>
                  <a:lnTo>
                    <a:pt x="8788" y="16687"/>
                  </a:lnTo>
                  <a:lnTo>
                    <a:pt x="8890" y="17106"/>
                  </a:lnTo>
                  <a:lnTo>
                    <a:pt x="7302" y="16383"/>
                  </a:lnTo>
                  <a:lnTo>
                    <a:pt x="7175" y="16522"/>
                  </a:lnTo>
                  <a:lnTo>
                    <a:pt x="8991" y="17640"/>
                  </a:lnTo>
                  <a:lnTo>
                    <a:pt x="8991" y="15760"/>
                  </a:lnTo>
                  <a:lnTo>
                    <a:pt x="8839" y="15570"/>
                  </a:lnTo>
                  <a:lnTo>
                    <a:pt x="8585" y="15240"/>
                  </a:lnTo>
                  <a:lnTo>
                    <a:pt x="7315" y="13436"/>
                  </a:lnTo>
                  <a:lnTo>
                    <a:pt x="7162" y="13233"/>
                  </a:lnTo>
                  <a:lnTo>
                    <a:pt x="7162" y="16319"/>
                  </a:lnTo>
                  <a:lnTo>
                    <a:pt x="6807" y="16154"/>
                  </a:lnTo>
                  <a:lnTo>
                    <a:pt x="6362" y="15951"/>
                  </a:lnTo>
                  <a:lnTo>
                    <a:pt x="6438" y="15697"/>
                  </a:lnTo>
                  <a:lnTo>
                    <a:pt x="6667" y="15570"/>
                  </a:lnTo>
                  <a:lnTo>
                    <a:pt x="6832" y="15697"/>
                  </a:lnTo>
                  <a:lnTo>
                    <a:pt x="7048" y="16065"/>
                  </a:lnTo>
                  <a:lnTo>
                    <a:pt x="7162" y="16319"/>
                  </a:lnTo>
                  <a:lnTo>
                    <a:pt x="7162" y="13233"/>
                  </a:lnTo>
                  <a:lnTo>
                    <a:pt x="5626" y="11163"/>
                  </a:lnTo>
                  <a:lnTo>
                    <a:pt x="6172" y="10756"/>
                  </a:lnTo>
                  <a:lnTo>
                    <a:pt x="7213" y="9410"/>
                  </a:lnTo>
                  <a:lnTo>
                    <a:pt x="7543" y="8813"/>
                  </a:lnTo>
                  <a:lnTo>
                    <a:pt x="5829" y="8813"/>
                  </a:lnTo>
                  <a:lnTo>
                    <a:pt x="5524" y="8420"/>
                  </a:lnTo>
                  <a:lnTo>
                    <a:pt x="7226" y="5765"/>
                  </a:lnTo>
                  <a:lnTo>
                    <a:pt x="3365" y="4051"/>
                  </a:lnTo>
                  <a:lnTo>
                    <a:pt x="4546" y="1346"/>
                  </a:lnTo>
                  <a:lnTo>
                    <a:pt x="3873" y="838"/>
                  </a:lnTo>
                  <a:lnTo>
                    <a:pt x="3530" y="457"/>
                  </a:lnTo>
                  <a:lnTo>
                    <a:pt x="1981" y="0"/>
                  </a:lnTo>
                  <a:lnTo>
                    <a:pt x="2171" y="2019"/>
                  </a:lnTo>
                  <a:lnTo>
                    <a:pt x="1066" y="2171"/>
                  </a:lnTo>
                  <a:lnTo>
                    <a:pt x="1371" y="3213"/>
                  </a:lnTo>
                  <a:lnTo>
                    <a:pt x="0" y="4165"/>
                  </a:lnTo>
                  <a:lnTo>
                    <a:pt x="2387" y="6565"/>
                  </a:lnTo>
                  <a:lnTo>
                    <a:pt x="596" y="8013"/>
                  </a:lnTo>
                  <a:lnTo>
                    <a:pt x="647" y="9461"/>
                  </a:lnTo>
                  <a:lnTo>
                    <a:pt x="939" y="10121"/>
                  </a:lnTo>
                  <a:lnTo>
                    <a:pt x="1384" y="10642"/>
                  </a:lnTo>
                  <a:lnTo>
                    <a:pt x="2489" y="10947"/>
                  </a:lnTo>
                  <a:lnTo>
                    <a:pt x="3111" y="11214"/>
                  </a:lnTo>
                  <a:lnTo>
                    <a:pt x="2184" y="13703"/>
                  </a:lnTo>
                  <a:lnTo>
                    <a:pt x="5168" y="16065"/>
                  </a:lnTo>
                  <a:lnTo>
                    <a:pt x="3340" y="18618"/>
                  </a:lnTo>
                  <a:lnTo>
                    <a:pt x="4432" y="19443"/>
                  </a:lnTo>
                  <a:lnTo>
                    <a:pt x="4889" y="20586"/>
                  </a:lnTo>
                  <a:lnTo>
                    <a:pt x="5181" y="22542"/>
                  </a:lnTo>
                  <a:lnTo>
                    <a:pt x="4343" y="22199"/>
                  </a:lnTo>
                  <a:lnTo>
                    <a:pt x="3937" y="22313"/>
                  </a:lnTo>
                  <a:lnTo>
                    <a:pt x="4432" y="23558"/>
                  </a:lnTo>
                  <a:lnTo>
                    <a:pt x="3644" y="23571"/>
                  </a:lnTo>
                  <a:lnTo>
                    <a:pt x="2781" y="23507"/>
                  </a:lnTo>
                  <a:lnTo>
                    <a:pt x="2349" y="23698"/>
                  </a:lnTo>
                  <a:lnTo>
                    <a:pt x="2133" y="23761"/>
                  </a:lnTo>
                  <a:lnTo>
                    <a:pt x="2133" y="26352"/>
                  </a:lnTo>
                  <a:lnTo>
                    <a:pt x="2578" y="26365"/>
                  </a:lnTo>
                  <a:lnTo>
                    <a:pt x="3225" y="25501"/>
                  </a:lnTo>
                  <a:lnTo>
                    <a:pt x="3644" y="26009"/>
                  </a:lnTo>
                  <a:lnTo>
                    <a:pt x="3886" y="26263"/>
                  </a:lnTo>
                  <a:lnTo>
                    <a:pt x="4864" y="25971"/>
                  </a:lnTo>
                  <a:lnTo>
                    <a:pt x="6096" y="27851"/>
                  </a:lnTo>
                  <a:lnTo>
                    <a:pt x="6845" y="25971"/>
                  </a:lnTo>
                  <a:lnTo>
                    <a:pt x="6045" y="25501"/>
                  </a:lnTo>
                  <a:lnTo>
                    <a:pt x="6032" y="25247"/>
                  </a:lnTo>
                  <a:lnTo>
                    <a:pt x="6362" y="24561"/>
                  </a:lnTo>
                  <a:lnTo>
                    <a:pt x="6731" y="24168"/>
                  </a:lnTo>
                  <a:lnTo>
                    <a:pt x="7162" y="24561"/>
                  </a:lnTo>
                  <a:lnTo>
                    <a:pt x="6921" y="24904"/>
                  </a:lnTo>
                  <a:lnTo>
                    <a:pt x="6642" y="25247"/>
                  </a:lnTo>
                  <a:lnTo>
                    <a:pt x="6883" y="25908"/>
                  </a:lnTo>
                  <a:lnTo>
                    <a:pt x="7747" y="25654"/>
                  </a:lnTo>
                  <a:lnTo>
                    <a:pt x="8890" y="25285"/>
                  </a:lnTo>
                  <a:lnTo>
                    <a:pt x="7480" y="27051"/>
                  </a:lnTo>
                  <a:lnTo>
                    <a:pt x="7962" y="28638"/>
                  </a:lnTo>
                  <a:lnTo>
                    <a:pt x="7696" y="30162"/>
                  </a:lnTo>
                  <a:lnTo>
                    <a:pt x="8623" y="30340"/>
                  </a:lnTo>
                  <a:lnTo>
                    <a:pt x="9613" y="30264"/>
                  </a:lnTo>
                  <a:lnTo>
                    <a:pt x="10439" y="30835"/>
                  </a:lnTo>
                  <a:lnTo>
                    <a:pt x="10934" y="30264"/>
                  </a:lnTo>
                  <a:lnTo>
                    <a:pt x="11125" y="30048"/>
                  </a:lnTo>
                  <a:lnTo>
                    <a:pt x="11823" y="29857"/>
                  </a:lnTo>
                  <a:lnTo>
                    <a:pt x="13004" y="31407"/>
                  </a:lnTo>
                  <a:lnTo>
                    <a:pt x="13119" y="32435"/>
                  </a:lnTo>
                  <a:lnTo>
                    <a:pt x="14122" y="32600"/>
                  </a:lnTo>
                  <a:lnTo>
                    <a:pt x="14782" y="32359"/>
                  </a:lnTo>
                  <a:lnTo>
                    <a:pt x="14655" y="31813"/>
                  </a:lnTo>
                  <a:lnTo>
                    <a:pt x="14490" y="31343"/>
                  </a:lnTo>
                  <a:lnTo>
                    <a:pt x="15862" y="31165"/>
                  </a:lnTo>
                  <a:lnTo>
                    <a:pt x="18338" y="33388"/>
                  </a:lnTo>
                  <a:lnTo>
                    <a:pt x="19532" y="32334"/>
                  </a:lnTo>
                  <a:lnTo>
                    <a:pt x="21526" y="33464"/>
                  </a:lnTo>
                  <a:lnTo>
                    <a:pt x="22174" y="32334"/>
                  </a:lnTo>
                  <a:lnTo>
                    <a:pt x="22326" y="32067"/>
                  </a:lnTo>
                  <a:lnTo>
                    <a:pt x="22479" y="31813"/>
                  </a:lnTo>
                  <a:lnTo>
                    <a:pt x="20739" y="31407"/>
                  </a:lnTo>
                  <a:lnTo>
                    <a:pt x="19773" y="31508"/>
                  </a:lnTo>
                  <a:lnTo>
                    <a:pt x="19735" y="31635"/>
                  </a:lnTo>
                  <a:lnTo>
                    <a:pt x="19443" y="32067"/>
                  </a:lnTo>
                  <a:lnTo>
                    <a:pt x="19240" y="32054"/>
                  </a:lnTo>
                  <a:lnTo>
                    <a:pt x="19164" y="31915"/>
                  </a:lnTo>
                  <a:lnTo>
                    <a:pt x="19253" y="31546"/>
                  </a:lnTo>
                  <a:lnTo>
                    <a:pt x="19481" y="31407"/>
                  </a:lnTo>
                  <a:lnTo>
                    <a:pt x="19812" y="31254"/>
                  </a:lnTo>
                  <a:lnTo>
                    <a:pt x="20104" y="29857"/>
                  </a:lnTo>
                  <a:lnTo>
                    <a:pt x="20815" y="28587"/>
                  </a:lnTo>
                  <a:lnTo>
                    <a:pt x="19964" y="27254"/>
                  </a:lnTo>
                  <a:lnTo>
                    <a:pt x="18770" y="25501"/>
                  </a:lnTo>
                  <a:lnTo>
                    <a:pt x="18808" y="25285"/>
                  </a:lnTo>
                  <a:lnTo>
                    <a:pt x="18961" y="24866"/>
                  </a:lnTo>
                  <a:lnTo>
                    <a:pt x="19189" y="24307"/>
                  </a:lnTo>
                  <a:lnTo>
                    <a:pt x="20675" y="25285"/>
                  </a:lnTo>
                  <a:lnTo>
                    <a:pt x="21043" y="24307"/>
                  </a:lnTo>
                  <a:lnTo>
                    <a:pt x="21132" y="23698"/>
                  </a:lnTo>
                  <a:lnTo>
                    <a:pt x="18707" y="22999"/>
                  </a:lnTo>
                  <a:lnTo>
                    <a:pt x="18605" y="22860"/>
                  </a:lnTo>
                  <a:lnTo>
                    <a:pt x="18440" y="22517"/>
                  </a:lnTo>
                  <a:lnTo>
                    <a:pt x="20231" y="20586"/>
                  </a:lnTo>
                  <a:lnTo>
                    <a:pt x="20434" y="20447"/>
                  </a:lnTo>
                  <a:lnTo>
                    <a:pt x="20637" y="20307"/>
                  </a:lnTo>
                  <a:lnTo>
                    <a:pt x="21336" y="19710"/>
                  </a:lnTo>
                  <a:lnTo>
                    <a:pt x="21640" y="21793"/>
                  </a:lnTo>
                  <a:lnTo>
                    <a:pt x="23444" y="22110"/>
                  </a:lnTo>
                  <a:lnTo>
                    <a:pt x="24676" y="23101"/>
                  </a:lnTo>
                  <a:lnTo>
                    <a:pt x="25361" y="2286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3" name="object 6193"/>
            <p:cNvSpPr/>
            <p:nvPr/>
          </p:nvSpPr>
          <p:spPr>
            <a:xfrm>
              <a:off x="12032561" y="6861255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469" y="0"/>
                  </a:moveTo>
                  <a:lnTo>
                    <a:pt x="190" y="1346"/>
                  </a:lnTo>
                  <a:lnTo>
                    <a:pt x="520" y="1701"/>
                  </a:lnTo>
                  <a:lnTo>
                    <a:pt x="1193" y="2222"/>
                  </a:lnTo>
                  <a:lnTo>
                    <a:pt x="0" y="4927"/>
                  </a:lnTo>
                  <a:lnTo>
                    <a:pt x="3873" y="6642"/>
                  </a:lnTo>
                  <a:lnTo>
                    <a:pt x="2184" y="9296"/>
                  </a:lnTo>
                  <a:lnTo>
                    <a:pt x="2476" y="9702"/>
                  </a:lnTo>
                  <a:lnTo>
                    <a:pt x="4229" y="9652"/>
                  </a:lnTo>
                  <a:lnTo>
                    <a:pt x="3835" y="10350"/>
                  </a:lnTo>
                  <a:lnTo>
                    <a:pt x="2819" y="11633"/>
                  </a:lnTo>
                  <a:lnTo>
                    <a:pt x="2286" y="12039"/>
                  </a:lnTo>
                  <a:lnTo>
                    <a:pt x="4038" y="14401"/>
                  </a:lnTo>
                  <a:lnTo>
                    <a:pt x="5245" y="16129"/>
                  </a:lnTo>
                  <a:lnTo>
                    <a:pt x="6934" y="18224"/>
                  </a:lnTo>
                  <a:lnTo>
                    <a:pt x="7378" y="17627"/>
                  </a:lnTo>
                  <a:lnTo>
                    <a:pt x="7734" y="17335"/>
                  </a:lnTo>
                  <a:lnTo>
                    <a:pt x="7023" y="14973"/>
                  </a:lnTo>
                  <a:lnTo>
                    <a:pt x="5791" y="12750"/>
                  </a:lnTo>
                  <a:lnTo>
                    <a:pt x="5905" y="10185"/>
                  </a:lnTo>
                  <a:lnTo>
                    <a:pt x="4978" y="10020"/>
                  </a:lnTo>
                  <a:lnTo>
                    <a:pt x="5473" y="9296"/>
                  </a:lnTo>
                  <a:lnTo>
                    <a:pt x="5372" y="8801"/>
                  </a:lnTo>
                  <a:lnTo>
                    <a:pt x="5181" y="8242"/>
                  </a:lnTo>
                  <a:lnTo>
                    <a:pt x="5105" y="7683"/>
                  </a:lnTo>
                  <a:lnTo>
                    <a:pt x="5524" y="7175"/>
                  </a:lnTo>
                  <a:lnTo>
                    <a:pt x="3721" y="2374"/>
                  </a:lnTo>
                  <a:lnTo>
                    <a:pt x="2247" y="584"/>
                  </a:lnTo>
                  <a:lnTo>
                    <a:pt x="1485" y="63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4" name="object 6194"/>
            <p:cNvSpPr/>
            <p:nvPr/>
          </p:nvSpPr>
          <p:spPr>
            <a:xfrm>
              <a:off x="12035053" y="685356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2895" y="0"/>
                  </a:moveTo>
                  <a:lnTo>
                    <a:pt x="2641" y="76"/>
                  </a:lnTo>
                  <a:lnTo>
                    <a:pt x="2413" y="177"/>
                  </a:lnTo>
                  <a:lnTo>
                    <a:pt x="2159" y="266"/>
                  </a:lnTo>
                  <a:lnTo>
                    <a:pt x="1333" y="660"/>
                  </a:lnTo>
                  <a:lnTo>
                    <a:pt x="939" y="825"/>
                  </a:lnTo>
                  <a:lnTo>
                    <a:pt x="609" y="2209"/>
                  </a:lnTo>
                  <a:lnTo>
                    <a:pt x="330" y="3581"/>
                  </a:lnTo>
                  <a:lnTo>
                    <a:pt x="0" y="4965"/>
                  </a:lnTo>
                  <a:lnTo>
                    <a:pt x="812" y="5715"/>
                  </a:lnTo>
                  <a:lnTo>
                    <a:pt x="1587" y="6032"/>
                  </a:lnTo>
                  <a:lnTo>
                    <a:pt x="2209" y="4762"/>
                  </a:lnTo>
                  <a:lnTo>
                    <a:pt x="2755" y="3606"/>
                  </a:lnTo>
                  <a:lnTo>
                    <a:pt x="2997" y="2247"/>
                  </a:lnTo>
                  <a:lnTo>
                    <a:pt x="4394" y="171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F277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5" name="object 6195"/>
            <p:cNvSpPr/>
            <p:nvPr/>
          </p:nvSpPr>
          <p:spPr>
            <a:xfrm>
              <a:off x="12033207" y="684994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1600" y="88"/>
                  </a:lnTo>
                  <a:lnTo>
                    <a:pt x="1371" y="190"/>
                  </a:lnTo>
                  <a:lnTo>
                    <a:pt x="1130" y="266"/>
                  </a:lnTo>
                  <a:lnTo>
                    <a:pt x="0" y="2438"/>
                  </a:lnTo>
                  <a:lnTo>
                    <a:pt x="266" y="2819"/>
                  </a:lnTo>
                  <a:lnTo>
                    <a:pt x="2832" y="2755"/>
                  </a:lnTo>
                  <a:lnTo>
                    <a:pt x="2489" y="1841"/>
                  </a:lnTo>
                  <a:lnTo>
                    <a:pt x="2171" y="91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E2F3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6" name="object 6196"/>
            <p:cNvSpPr/>
            <p:nvPr/>
          </p:nvSpPr>
          <p:spPr>
            <a:xfrm>
              <a:off x="12035037" y="684959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2997" y="0"/>
                  </a:moveTo>
                  <a:lnTo>
                    <a:pt x="2222" y="253"/>
                  </a:lnTo>
                  <a:lnTo>
                    <a:pt x="1473" y="673"/>
                  </a:lnTo>
                  <a:lnTo>
                    <a:pt x="673" y="101"/>
                  </a:lnTo>
                  <a:lnTo>
                    <a:pt x="0" y="342"/>
                  </a:lnTo>
                  <a:lnTo>
                    <a:pt x="342" y="1269"/>
                  </a:lnTo>
                  <a:lnTo>
                    <a:pt x="660" y="2197"/>
                  </a:lnTo>
                  <a:lnTo>
                    <a:pt x="1003" y="3111"/>
                  </a:lnTo>
                  <a:lnTo>
                    <a:pt x="952" y="4813"/>
                  </a:lnTo>
                  <a:lnTo>
                    <a:pt x="1358" y="4622"/>
                  </a:lnTo>
                  <a:lnTo>
                    <a:pt x="1765" y="4419"/>
                  </a:lnTo>
                  <a:lnTo>
                    <a:pt x="2171" y="4229"/>
                  </a:lnTo>
                  <a:lnTo>
                    <a:pt x="2057" y="3213"/>
                  </a:lnTo>
                  <a:lnTo>
                    <a:pt x="939" y="2311"/>
                  </a:lnTo>
                  <a:lnTo>
                    <a:pt x="1854" y="1193"/>
                  </a:lnTo>
                  <a:lnTo>
                    <a:pt x="2324" y="1066"/>
                  </a:lnTo>
                  <a:lnTo>
                    <a:pt x="2590" y="1015"/>
                  </a:lnTo>
                  <a:lnTo>
                    <a:pt x="3289" y="711"/>
                  </a:lnTo>
                  <a:lnTo>
                    <a:pt x="3187" y="520"/>
                  </a:lnTo>
                  <a:lnTo>
                    <a:pt x="3136" y="35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7" name="object 6197"/>
            <p:cNvSpPr/>
            <p:nvPr/>
          </p:nvSpPr>
          <p:spPr>
            <a:xfrm>
              <a:off x="12034570" y="68610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260" y="0"/>
                  </a:moveTo>
                  <a:lnTo>
                    <a:pt x="1511" y="342"/>
                  </a:lnTo>
                  <a:lnTo>
                    <a:pt x="762" y="165"/>
                  </a:lnTo>
                  <a:lnTo>
                    <a:pt x="0" y="38"/>
                  </a:lnTo>
                  <a:lnTo>
                    <a:pt x="88" y="292"/>
                  </a:lnTo>
                  <a:lnTo>
                    <a:pt x="152" y="546"/>
                  </a:lnTo>
                  <a:lnTo>
                    <a:pt x="241" y="812"/>
                  </a:lnTo>
                  <a:lnTo>
                    <a:pt x="711" y="1409"/>
                  </a:lnTo>
                  <a:lnTo>
                    <a:pt x="1219" y="2006"/>
                  </a:lnTo>
                  <a:lnTo>
                    <a:pt x="1701" y="2603"/>
                  </a:lnTo>
                  <a:lnTo>
                    <a:pt x="1943" y="2514"/>
                  </a:lnTo>
                  <a:lnTo>
                    <a:pt x="2159" y="2412"/>
                  </a:lnTo>
                  <a:lnTo>
                    <a:pt x="2400" y="2336"/>
                  </a:lnTo>
                  <a:lnTo>
                    <a:pt x="2349" y="1549"/>
                  </a:lnTo>
                  <a:lnTo>
                    <a:pt x="2311" y="78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E33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8" name="object 6198"/>
            <p:cNvSpPr/>
            <p:nvPr/>
          </p:nvSpPr>
          <p:spPr>
            <a:xfrm>
              <a:off x="12029081" y="68632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50" y="215"/>
                  </a:lnTo>
                  <a:lnTo>
                    <a:pt x="126" y="431"/>
                  </a:lnTo>
                  <a:lnTo>
                    <a:pt x="190" y="647"/>
                  </a:lnTo>
                  <a:lnTo>
                    <a:pt x="850" y="965"/>
                  </a:lnTo>
                  <a:lnTo>
                    <a:pt x="1181" y="1104"/>
                  </a:lnTo>
                  <a:lnTo>
                    <a:pt x="952" y="558"/>
                  </a:lnTo>
                  <a:lnTo>
                    <a:pt x="64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199" name="object 6199"/>
            <p:cNvSpPr/>
            <p:nvPr/>
          </p:nvSpPr>
          <p:spPr>
            <a:xfrm>
              <a:off x="12034089" y="6849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342" y="139"/>
                  </a:lnTo>
                  <a:lnTo>
                    <a:pt x="0" y="254"/>
                  </a:lnTo>
                  <a:lnTo>
                    <a:pt x="254" y="952"/>
                  </a:lnTo>
                  <a:lnTo>
                    <a:pt x="495" y="876"/>
                  </a:lnTo>
                  <a:lnTo>
                    <a:pt x="711" y="774"/>
                  </a:lnTo>
                  <a:lnTo>
                    <a:pt x="952" y="685"/>
                  </a:lnTo>
                  <a:lnTo>
                    <a:pt x="863" y="444"/>
                  </a:lnTo>
                  <a:lnTo>
                    <a:pt x="762" y="241"/>
                  </a:lnTo>
                  <a:close/>
                </a:path>
              </a:pathLst>
            </a:custGeom>
            <a:solidFill>
              <a:srgbClr val="EF3E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0" name="object 6200"/>
            <p:cNvSpPr/>
            <p:nvPr/>
          </p:nvSpPr>
          <p:spPr>
            <a:xfrm>
              <a:off x="12014820" y="687060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235" y="0"/>
                  </a:moveTo>
                  <a:lnTo>
                    <a:pt x="1257" y="711"/>
                  </a:lnTo>
                  <a:lnTo>
                    <a:pt x="393" y="1765"/>
                  </a:lnTo>
                  <a:lnTo>
                    <a:pt x="0" y="3848"/>
                  </a:lnTo>
                  <a:lnTo>
                    <a:pt x="1193" y="5753"/>
                  </a:lnTo>
                  <a:lnTo>
                    <a:pt x="1104" y="7797"/>
                  </a:lnTo>
                  <a:lnTo>
                    <a:pt x="1955" y="8483"/>
                  </a:lnTo>
                  <a:lnTo>
                    <a:pt x="3086" y="8216"/>
                  </a:lnTo>
                  <a:lnTo>
                    <a:pt x="6134" y="7823"/>
                  </a:lnTo>
                  <a:lnTo>
                    <a:pt x="5930" y="9321"/>
                  </a:lnTo>
                  <a:lnTo>
                    <a:pt x="6096" y="10617"/>
                  </a:lnTo>
                  <a:lnTo>
                    <a:pt x="6388" y="11264"/>
                  </a:lnTo>
                  <a:lnTo>
                    <a:pt x="7734" y="10820"/>
                  </a:lnTo>
                  <a:lnTo>
                    <a:pt x="7785" y="9956"/>
                  </a:lnTo>
                  <a:lnTo>
                    <a:pt x="6299" y="9232"/>
                  </a:lnTo>
                  <a:lnTo>
                    <a:pt x="7683" y="8432"/>
                  </a:lnTo>
                  <a:lnTo>
                    <a:pt x="8331" y="8204"/>
                  </a:lnTo>
                  <a:lnTo>
                    <a:pt x="8089" y="7518"/>
                  </a:lnTo>
                  <a:lnTo>
                    <a:pt x="7442" y="5803"/>
                  </a:lnTo>
                  <a:lnTo>
                    <a:pt x="8788" y="6159"/>
                  </a:lnTo>
                  <a:lnTo>
                    <a:pt x="9321" y="6819"/>
                  </a:lnTo>
                  <a:lnTo>
                    <a:pt x="9702" y="7670"/>
                  </a:lnTo>
                  <a:lnTo>
                    <a:pt x="10185" y="7505"/>
                  </a:lnTo>
                  <a:lnTo>
                    <a:pt x="11087" y="7162"/>
                  </a:lnTo>
                  <a:lnTo>
                    <a:pt x="10642" y="5753"/>
                  </a:lnTo>
                  <a:lnTo>
                    <a:pt x="8953" y="4813"/>
                  </a:lnTo>
                  <a:lnTo>
                    <a:pt x="9537" y="3048"/>
                  </a:lnTo>
                  <a:lnTo>
                    <a:pt x="8153" y="2882"/>
                  </a:lnTo>
                  <a:lnTo>
                    <a:pt x="6972" y="2451"/>
                  </a:lnTo>
                  <a:lnTo>
                    <a:pt x="6553" y="952"/>
                  </a:lnTo>
                  <a:lnTo>
                    <a:pt x="6235" y="571"/>
                  </a:lnTo>
                  <a:lnTo>
                    <a:pt x="6057" y="419"/>
                  </a:lnTo>
                  <a:lnTo>
                    <a:pt x="4508" y="1003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1" name="object 6201"/>
            <p:cNvSpPr/>
            <p:nvPr/>
          </p:nvSpPr>
          <p:spPr>
            <a:xfrm>
              <a:off x="12020716" y="686845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1642" y="3047"/>
                  </a:moveTo>
                  <a:lnTo>
                    <a:pt x="1016" y="3047"/>
                  </a:lnTo>
                  <a:lnTo>
                    <a:pt x="1625" y="3098"/>
                  </a:lnTo>
                  <a:close/>
                </a:path>
                <a:path w="5715" h="3175">
                  <a:moveTo>
                    <a:pt x="4826" y="0"/>
                  </a:moveTo>
                  <a:lnTo>
                    <a:pt x="0" y="1841"/>
                  </a:lnTo>
                  <a:lnTo>
                    <a:pt x="177" y="2578"/>
                  </a:lnTo>
                  <a:lnTo>
                    <a:pt x="508" y="2895"/>
                  </a:lnTo>
                  <a:lnTo>
                    <a:pt x="660" y="3086"/>
                  </a:lnTo>
                  <a:lnTo>
                    <a:pt x="1016" y="3047"/>
                  </a:lnTo>
                  <a:lnTo>
                    <a:pt x="1642" y="3047"/>
                  </a:lnTo>
                  <a:lnTo>
                    <a:pt x="2197" y="1422"/>
                  </a:lnTo>
                  <a:lnTo>
                    <a:pt x="4881" y="1422"/>
                  </a:lnTo>
                  <a:lnTo>
                    <a:pt x="5192" y="1323"/>
                  </a:lnTo>
                  <a:lnTo>
                    <a:pt x="5105" y="698"/>
                  </a:lnTo>
                  <a:lnTo>
                    <a:pt x="4826" y="0"/>
                  </a:lnTo>
                  <a:close/>
                </a:path>
                <a:path w="5715" h="3175">
                  <a:moveTo>
                    <a:pt x="4881" y="1422"/>
                  </a:moveTo>
                  <a:lnTo>
                    <a:pt x="2197" y="1422"/>
                  </a:lnTo>
                  <a:lnTo>
                    <a:pt x="3378" y="1498"/>
                  </a:lnTo>
                  <a:lnTo>
                    <a:pt x="4622" y="1638"/>
                  </a:lnTo>
                  <a:lnTo>
                    <a:pt x="4881" y="1422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2" name="object 6202"/>
            <p:cNvSpPr/>
            <p:nvPr/>
          </p:nvSpPr>
          <p:spPr>
            <a:xfrm>
              <a:off x="12018600" y="68675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838" y="203"/>
                  </a:lnTo>
                  <a:lnTo>
                    <a:pt x="0" y="368"/>
                  </a:lnTo>
                  <a:lnTo>
                    <a:pt x="241" y="1015"/>
                  </a:lnTo>
                  <a:lnTo>
                    <a:pt x="507" y="1765"/>
                  </a:lnTo>
                  <a:lnTo>
                    <a:pt x="888" y="914"/>
                  </a:lnTo>
                  <a:lnTo>
                    <a:pt x="1193" y="78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E31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3" name="object 6203"/>
            <p:cNvSpPr/>
            <p:nvPr/>
          </p:nvSpPr>
          <p:spPr>
            <a:xfrm>
              <a:off x="12020310" y="686495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01" y="0"/>
                  </a:moveTo>
                  <a:lnTo>
                    <a:pt x="0" y="253"/>
                  </a:lnTo>
                  <a:lnTo>
                    <a:pt x="12" y="482"/>
                  </a:lnTo>
                  <a:lnTo>
                    <a:pt x="190" y="698"/>
                  </a:lnTo>
                  <a:lnTo>
                    <a:pt x="368" y="546"/>
                  </a:lnTo>
                  <a:lnTo>
                    <a:pt x="508" y="215"/>
                  </a:lnTo>
                  <a:lnTo>
                    <a:pt x="406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7B6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4" name="object 6204"/>
            <p:cNvSpPr/>
            <p:nvPr/>
          </p:nvSpPr>
          <p:spPr>
            <a:xfrm>
              <a:off x="12023682" y="686089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3853" y="2463"/>
                  </a:moveTo>
                  <a:lnTo>
                    <a:pt x="2146" y="2463"/>
                  </a:lnTo>
                  <a:lnTo>
                    <a:pt x="1760" y="3556"/>
                  </a:lnTo>
                  <a:lnTo>
                    <a:pt x="1662" y="4686"/>
                  </a:lnTo>
                  <a:lnTo>
                    <a:pt x="1778" y="5232"/>
                  </a:lnTo>
                  <a:lnTo>
                    <a:pt x="2692" y="5981"/>
                  </a:lnTo>
                  <a:lnTo>
                    <a:pt x="2819" y="6769"/>
                  </a:lnTo>
                  <a:lnTo>
                    <a:pt x="1881" y="7569"/>
                  </a:lnTo>
                  <a:lnTo>
                    <a:pt x="1943" y="7810"/>
                  </a:lnTo>
                  <a:lnTo>
                    <a:pt x="2133" y="8267"/>
                  </a:lnTo>
                  <a:lnTo>
                    <a:pt x="2819" y="8077"/>
                  </a:lnTo>
                  <a:lnTo>
                    <a:pt x="4133" y="5981"/>
                  </a:lnTo>
                  <a:lnTo>
                    <a:pt x="4051" y="4686"/>
                  </a:lnTo>
                  <a:lnTo>
                    <a:pt x="4471" y="4216"/>
                  </a:lnTo>
                  <a:lnTo>
                    <a:pt x="4381" y="4000"/>
                  </a:lnTo>
                  <a:lnTo>
                    <a:pt x="4318" y="3556"/>
                  </a:lnTo>
                  <a:lnTo>
                    <a:pt x="3975" y="2717"/>
                  </a:lnTo>
                  <a:lnTo>
                    <a:pt x="3853" y="2463"/>
                  </a:lnTo>
                  <a:close/>
                </a:path>
                <a:path w="5079" h="8890">
                  <a:moveTo>
                    <a:pt x="2298" y="0"/>
                  </a:moveTo>
                  <a:lnTo>
                    <a:pt x="495" y="1778"/>
                  </a:lnTo>
                  <a:lnTo>
                    <a:pt x="279" y="2019"/>
                  </a:lnTo>
                  <a:lnTo>
                    <a:pt x="177" y="2400"/>
                  </a:lnTo>
                  <a:lnTo>
                    <a:pt x="0" y="2717"/>
                  </a:lnTo>
                  <a:lnTo>
                    <a:pt x="2146" y="2463"/>
                  </a:lnTo>
                  <a:lnTo>
                    <a:pt x="3853" y="2463"/>
                  </a:lnTo>
                  <a:lnTo>
                    <a:pt x="2641" y="6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05B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5" name="object 6205"/>
            <p:cNvSpPr/>
            <p:nvPr/>
          </p:nvSpPr>
          <p:spPr>
            <a:xfrm>
              <a:off x="12024830" y="686613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34" y="0"/>
                  </a:moveTo>
                  <a:lnTo>
                    <a:pt x="0" y="800"/>
                  </a:lnTo>
                  <a:lnTo>
                    <a:pt x="444" y="1562"/>
                  </a:lnTo>
                  <a:lnTo>
                    <a:pt x="723" y="2349"/>
                  </a:lnTo>
                  <a:lnTo>
                    <a:pt x="1676" y="1536"/>
                  </a:lnTo>
                  <a:lnTo>
                    <a:pt x="1549" y="74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385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6" name="object 6206"/>
            <p:cNvSpPr/>
            <p:nvPr/>
          </p:nvSpPr>
          <p:spPr>
            <a:xfrm>
              <a:off x="12025975" y="6863861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5" h="11429">
                  <a:moveTo>
                    <a:pt x="4524" y="1219"/>
                  </a:moveTo>
                  <a:lnTo>
                    <a:pt x="2185" y="1219"/>
                  </a:lnTo>
                  <a:lnTo>
                    <a:pt x="2414" y="1828"/>
                  </a:lnTo>
                  <a:lnTo>
                    <a:pt x="2418" y="2451"/>
                  </a:lnTo>
                  <a:lnTo>
                    <a:pt x="1931" y="2870"/>
                  </a:lnTo>
                  <a:lnTo>
                    <a:pt x="521" y="5118"/>
                  </a:lnTo>
                  <a:lnTo>
                    <a:pt x="4" y="5905"/>
                  </a:lnTo>
                  <a:lnTo>
                    <a:pt x="725" y="7213"/>
                  </a:lnTo>
                  <a:lnTo>
                    <a:pt x="458" y="8966"/>
                  </a:lnTo>
                  <a:lnTo>
                    <a:pt x="2185" y="10464"/>
                  </a:lnTo>
                  <a:lnTo>
                    <a:pt x="2630" y="11023"/>
                  </a:lnTo>
                  <a:lnTo>
                    <a:pt x="4369" y="10223"/>
                  </a:lnTo>
                  <a:lnTo>
                    <a:pt x="3265" y="9601"/>
                  </a:lnTo>
                  <a:lnTo>
                    <a:pt x="3176" y="7962"/>
                  </a:lnTo>
                  <a:lnTo>
                    <a:pt x="2871" y="7924"/>
                  </a:lnTo>
                  <a:lnTo>
                    <a:pt x="2833" y="7658"/>
                  </a:lnTo>
                  <a:lnTo>
                    <a:pt x="3873" y="7658"/>
                  </a:lnTo>
                  <a:lnTo>
                    <a:pt x="3836" y="6286"/>
                  </a:lnTo>
                  <a:lnTo>
                    <a:pt x="5627" y="4826"/>
                  </a:lnTo>
                  <a:lnTo>
                    <a:pt x="3239" y="2451"/>
                  </a:lnTo>
                  <a:lnTo>
                    <a:pt x="4611" y="1485"/>
                  </a:lnTo>
                  <a:lnTo>
                    <a:pt x="4524" y="1219"/>
                  </a:lnTo>
                  <a:close/>
                </a:path>
                <a:path w="5715" h="11429">
                  <a:moveTo>
                    <a:pt x="3188" y="7957"/>
                  </a:moveTo>
                  <a:close/>
                </a:path>
                <a:path w="5715" h="11429">
                  <a:moveTo>
                    <a:pt x="3873" y="7658"/>
                  </a:moveTo>
                  <a:lnTo>
                    <a:pt x="2833" y="7658"/>
                  </a:lnTo>
                  <a:lnTo>
                    <a:pt x="2969" y="7683"/>
                  </a:lnTo>
                  <a:lnTo>
                    <a:pt x="3188" y="7957"/>
                  </a:lnTo>
                  <a:lnTo>
                    <a:pt x="3874" y="7683"/>
                  </a:lnTo>
                  <a:close/>
                </a:path>
                <a:path w="5715" h="11429">
                  <a:moveTo>
                    <a:pt x="3290" y="0"/>
                  </a:moveTo>
                  <a:lnTo>
                    <a:pt x="2680" y="355"/>
                  </a:lnTo>
                  <a:lnTo>
                    <a:pt x="2172" y="1231"/>
                  </a:lnTo>
                  <a:lnTo>
                    <a:pt x="4524" y="1219"/>
                  </a:lnTo>
                  <a:lnTo>
                    <a:pt x="4281" y="469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DA282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7" name="object 6207"/>
            <p:cNvSpPr/>
            <p:nvPr/>
          </p:nvSpPr>
          <p:spPr>
            <a:xfrm>
              <a:off x="12027997" y="68642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317" y="101"/>
                  </a:lnTo>
                  <a:lnTo>
                    <a:pt x="0" y="241"/>
                  </a:lnTo>
                  <a:lnTo>
                    <a:pt x="12" y="457"/>
                  </a:lnTo>
                  <a:lnTo>
                    <a:pt x="63" y="685"/>
                  </a:lnTo>
                  <a:lnTo>
                    <a:pt x="152" y="901"/>
                  </a:lnTo>
                  <a:lnTo>
                    <a:pt x="317" y="596"/>
                  </a:lnTo>
                  <a:lnTo>
                    <a:pt x="495" y="30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8" name="object 6208"/>
            <p:cNvSpPr/>
            <p:nvPr/>
          </p:nvSpPr>
          <p:spPr>
            <a:xfrm>
              <a:off x="12013728" y="687839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2209" y="0"/>
                  </a:moveTo>
                  <a:lnTo>
                    <a:pt x="977" y="342"/>
                  </a:lnTo>
                  <a:lnTo>
                    <a:pt x="1206" y="2044"/>
                  </a:lnTo>
                  <a:lnTo>
                    <a:pt x="0" y="2413"/>
                  </a:lnTo>
                  <a:lnTo>
                    <a:pt x="63" y="2641"/>
                  </a:lnTo>
                  <a:lnTo>
                    <a:pt x="228" y="3111"/>
                  </a:lnTo>
                  <a:lnTo>
                    <a:pt x="1066" y="3149"/>
                  </a:lnTo>
                  <a:lnTo>
                    <a:pt x="1917" y="3352"/>
                  </a:lnTo>
                  <a:lnTo>
                    <a:pt x="4178" y="2108"/>
                  </a:lnTo>
                  <a:lnTo>
                    <a:pt x="5676" y="2438"/>
                  </a:lnTo>
                  <a:lnTo>
                    <a:pt x="7200" y="2832"/>
                  </a:lnTo>
                  <a:lnTo>
                    <a:pt x="7010" y="1536"/>
                  </a:lnTo>
                  <a:lnTo>
                    <a:pt x="7226" y="38"/>
                  </a:lnTo>
                  <a:lnTo>
                    <a:pt x="4965" y="342"/>
                  </a:lnTo>
                  <a:lnTo>
                    <a:pt x="4165" y="431"/>
                  </a:lnTo>
                  <a:lnTo>
                    <a:pt x="3060" y="69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09" name="object 6209"/>
            <p:cNvSpPr/>
            <p:nvPr/>
          </p:nvSpPr>
          <p:spPr>
            <a:xfrm>
              <a:off x="12009945" y="687419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552" y="5499"/>
                  </a:moveTo>
                  <a:lnTo>
                    <a:pt x="2438" y="4495"/>
                  </a:lnTo>
                  <a:lnTo>
                    <a:pt x="2311" y="3505"/>
                  </a:lnTo>
                  <a:lnTo>
                    <a:pt x="2197" y="2489"/>
                  </a:lnTo>
                  <a:lnTo>
                    <a:pt x="1346" y="3606"/>
                  </a:lnTo>
                  <a:lnTo>
                    <a:pt x="787" y="4699"/>
                  </a:lnTo>
                  <a:lnTo>
                    <a:pt x="2552" y="5499"/>
                  </a:lnTo>
                  <a:close/>
                </a:path>
                <a:path w="3175" h="5715">
                  <a:moveTo>
                    <a:pt x="2997" y="723"/>
                  </a:moveTo>
                  <a:lnTo>
                    <a:pt x="1841" y="254"/>
                  </a:lnTo>
                  <a:lnTo>
                    <a:pt x="457" y="0"/>
                  </a:lnTo>
                  <a:lnTo>
                    <a:pt x="0" y="1549"/>
                  </a:lnTo>
                  <a:lnTo>
                    <a:pt x="2006" y="1384"/>
                  </a:lnTo>
                  <a:lnTo>
                    <a:pt x="2197" y="2489"/>
                  </a:lnTo>
                  <a:lnTo>
                    <a:pt x="2997" y="723"/>
                  </a:lnTo>
                  <a:close/>
                </a:path>
              </a:pathLst>
            </a:custGeom>
            <a:solidFill>
              <a:srgbClr val="E828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0" name="object 6210"/>
            <p:cNvSpPr/>
            <p:nvPr/>
          </p:nvSpPr>
          <p:spPr>
            <a:xfrm>
              <a:off x="12006987" y="687745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098" y="0"/>
                  </a:moveTo>
                  <a:lnTo>
                    <a:pt x="749" y="101"/>
                  </a:lnTo>
                  <a:lnTo>
                    <a:pt x="0" y="2590"/>
                  </a:lnTo>
                  <a:lnTo>
                    <a:pt x="2298" y="1714"/>
                  </a:lnTo>
                  <a:lnTo>
                    <a:pt x="3238" y="2336"/>
                  </a:lnTo>
                  <a:lnTo>
                    <a:pt x="3784" y="1511"/>
                  </a:lnTo>
                  <a:lnTo>
                    <a:pt x="3390" y="76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1" name="object 6211"/>
            <p:cNvSpPr/>
            <p:nvPr/>
          </p:nvSpPr>
          <p:spPr>
            <a:xfrm>
              <a:off x="12011523" y="68814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438" y="0"/>
                  </a:moveTo>
                  <a:lnTo>
                    <a:pt x="1638" y="88"/>
                  </a:lnTo>
                  <a:lnTo>
                    <a:pt x="825" y="152"/>
                  </a:lnTo>
                  <a:lnTo>
                    <a:pt x="0" y="241"/>
                  </a:lnTo>
                  <a:lnTo>
                    <a:pt x="685" y="1384"/>
                  </a:lnTo>
                  <a:lnTo>
                    <a:pt x="1892" y="1244"/>
                  </a:lnTo>
                  <a:lnTo>
                    <a:pt x="2946" y="1435"/>
                  </a:lnTo>
                  <a:lnTo>
                    <a:pt x="2794" y="952"/>
                  </a:lnTo>
                  <a:lnTo>
                    <a:pt x="2628" y="48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2" name="object 6212"/>
            <p:cNvSpPr/>
            <p:nvPr/>
          </p:nvSpPr>
          <p:spPr>
            <a:xfrm>
              <a:off x="12038212" y="684485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467" y="0"/>
                  </a:moveTo>
                  <a:lnTo>
                    <a:pt x="3098" y="889"/>
                  </a:lnTo>
                  <a:lnTo>
                    <a:pt x="2489" y="1358"/>
                  </a:lnTo>
                  <a:lnTo>
                    <a:pt x="2324" y="1689"/>
                  </a:lnTo>
                  <a:lnTo>
                    <a:pt x="2057" y="2311"/>
                  </a:lnTo>
                  <a:lnTo>
                    <a:pt x="1854" y="2413"/>
                  </a:lnTo>
                  <a:lnTo>
                    <a:pt x="1422" y="2603"/>
                  </a:lnTo>
                  <a:lnTo>
                    <a:pt x="1295" y="2921"/>
                  </a:lnTo>
                  <a:lnTo>
                    <a:pt x="1003" y="3556"/>
                  </a:lnTo>
                  <a:lnTo>
                    <a:pt x="1219" y="4445"/>
                  </a:lnTo>
                  <a:lnTo>
                    <a:pt x="1015" y="5092"/>
                  </a:lnTo>
                  <a:lnTo>
                    <a:pt x="0" y="5257"/>
                  </a:lnTo>
                  <a:lnTo>
                    <a:pt x="101" y="5448"/>
                  </a:lnTo>
                  <a:lnTo>
                    <a:pt x="419" y="5613"/>
                  </a:lnTo>
                  <a:lnTo>
                    <a:pt x="711" y="5791"/>
                  </a:lnTo>
                  <a:lnTo>
                    <a:pt x="1041" y="5956"/>
                  </a:lnTo>
                  <a:lnTo>
                    <a:pt x="1790" y="5588"/>
                  </a:lnTo>
                  <a:lnTo>
                    <a:pt x="3352" y="5842"/>
                  </a:lnTo>
                  <a:lnTo>
                    <a:pt x="3797" y="3949"/>
                  </a:lnTo>
                  <a:lnTo>
                    <a:pt x="4737" y="101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3" name="object 6213"/>
            <p:cNvSpPr/>
            <p:nvPr/>
          </p:nvSpPr>
          <p:spPr>
            <a:xfrm>
              <a:off x="12037952" y="685045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044" y="0"/>
                  </a:moveTo>
                  <a:lnTo>
                    <a:pt x="1295" y="355"/>
                  </a:lnTo>
                  <a:lnTo>
                    <a:pt x="1142" y="1409"/>
                  </a:lnTo>
                  <a:lnTo>
                    <a:pt x="1295" y="2603"/>
                  </a:lnTo>
                  <a:lnTo>
                    <a:pt x="0" y="3111"/>
                  </a:lnTo>
                  <a:lnTo>
                    <a:pt x="495" y="3670"/>
                  </a:lnTo>
                  <a:lnTo>
                    <a:pt x="1498" y="4838"/>
                  </a:lnTo>
                  <a:lnTo>
                    <a:pt x="1739" y="4851"/>
                  </a:lnTo>
                  <a:lnTo>
                    <a:pt x="1981" y="4800"/>
                  </a:lnTo>
                  <a:lnTo>
                    <a:pt x="2184" y="4648"/>
                  </a:lnTo>
                  <a:lnTo>
                    <a:pt x="1587" y="2920"/>
                  </a:lnTo>
                  <a:lnTo>
                    <a:pt x="3530" y="2705"/>
                  </a:lnTo>
                  <a:lnTo>
                    <a:pt x="3949" y="1587"/>
                  </a:lnTo>
                  <a:lnTo>
                    <a:pt x="3949" y="1346"/>
                  </a:lnTo>
                  <a:lnTo>
                    <a:pt x="3962" y="1092"/>
                  </a:lnTo>
                  <a:lnTo>
                    <a:pt x="3962" y="838"/>
                  </a:lnTo>
                  <a:lnTo>
                    <a:pt x="3797" y="673"/>
                  </a:lnTo>
                  <a:lnTo>
                    <a:pt x="3695" y="469"/>
                  </a:lnTo>
                  <a:lnTo>
                    <a:pt x="3606" y="241"/>
                  </a:lnTo>
                  <a:lnTo>
                    <a:pt x="2832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498B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4" name="object 6214"/>
            <p:cNvSpPr/>
            <p:nvPr/>
          </p:nvSpPr>
          <p:spPr>
            <a:xfrm>
              <a:off x="12034774" y="684510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1803" y="3429"/>
                  </a:moveTo>
                  <a:lnTo>
                    <a:pt x="1752" y="2667"/>
                  </a:lnTo>
                  <a:lnTo>
                    <a:pt x="0" y="4165"/>
                  </a:lnTo>
                  <a:lnTo>
                    <a:pt x="76" y="4394"/>
                  </a:lnTo>
                  <a:lnTo>
                    <a:pt x="177" y="4610"/>
                  </a:lnTo>
                  <a:lnTo>
                    <a:pt x="266" y="4826"/>
                  </a:lnTo>
                  <a:lnTo>
                    <a:pt x="508" y="4737"/>
                  </a:lnTo>
                  <a:lnTo>
                    <a:pt x="723" y="4673"/>
                  </a:lnTo>
                  <a:lnTo>
                    <a:pt x="952" y="4584"/>
                  </a:lnTo>
                  <a:lnTo>
                    <a:pt x="1473" y="4064"/>
                  </a:lnTo>
                  <a:lnTo>
                    <a:pt x="1803" y="3429"/>
                  </a:lnTo>
                  <a:close/>
                </a:path>
                <a:path w="6350" h="5079">
                  <a:moveTo>
                    <a:pt x="4648" y="4203"/>
                  </a:moveTo>
                  <a:lnTo>
                    <a:pt x="4432" y="3314"/>
                  </a:lnTo>
                  <a:lnTo>
                    <a:pt x="3835" y="3505"/>
                  </a:lnTo>
                  <a:lnTo>
                    <a:pt x="3378" y="3822"/>
                  </a:lnTo>
                  <a:lnTo>
                    <a:pt x="3251" y="4483"/>
                  </a:lnTo>
                  <a:lnTo>
                    <a:pt x="3327" y="4660"/>
                  </a:lnTo>
                  <a:lnTo>
                    <a:pt x="3378" y="4851"/>
                  </a:lnTo>
                  <a:lnTo>
                    <a:pt x="3429" y="5016"/>
                  </a:lnTo>
                  <a:lnTo>
                    <a:pt x="4445" y="4851"/>
                  </a:lnTo>
                  <a:lnTo>
                    <a:pt x="4648" y="4203"/>
                  </a:lnTo>
                  <a:close/>
                </a:path>
                <a:path w="6350" h="5079">
                  <a:moveTo>
                    <a:pt x="5918" y="1117"/>
                  </a:moveTo>
                  <a:lnTo>
                    <a:pt x="5689" y="571"/>
                  </a:lnTo>
                  <a:lnTo>
                    <a:pt x="5384" y="101"/>
                  </a:lnTo>
                  <a:lnTo>
                    <a:pt x="4737" y="0"/>
                  </a:lnTo>
                  <a:lnTo>
                    <a:pt x="4876" y="469"/>
                  </a:lnTo>
                  <a:lnTo>
                    <a:pt x="5054" y="939"/>
                  </a:lnTo>
                  <a:lnTo>
                    <a:pt x="5219" y="1384"/>
                  </a:lnTo>
                  <a:lnTo>
                    <a:pt x="5118" y="1714"/>
                  </a:lnTo>
                  <a:lnTo>
                    <a:pt x="4991" y="2032"/>
                  </a:lnTo>
                  <a:lnTo>
                    <a:pt x="4876" y="2374"/>
                  </a:lnTo>
                  <a:lnTo>
                    <a:pt x="5486" y="2070"/>
                  </a:lnTo>
                  <a:lnTo>
                    <a:pt x="5321" y="1625"/>
                  </a:lnTo>
                  <a:lnTo>
                    <a:pt x="5245" y="1384"/>
                  </a:lnTo>
                  <a:lnTo>
                    <a:pt x="5473" y="1295"/>
                  </a:lnTo>
                  <a:lnTo>
                    <a:pt x="5918" y="1130"/>
                  </a:lnTo>
                  <a:close/>
                </a:path>
              </a:pathLst>
            </a:custGeom>
            <a:solidFill>
              <a:srgbClr val="EF42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5" name="object 6215"/>
            <p:cNvSpPr/>
            <p:nvPr/>
          </p:nvSpPr>
          <p:spPr>
            <a:xfrm>
              <a:off x="12025845" y="6948213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3251" y="0"/>
                  </a:moveTo>
                  <a:lnTo>
                    <a:pt x="2501" y="914"/>
                  </a:lnTo>
                  <a:lnTo>
                    <a:pt x="1727" y="431"/>
                  </a:lnTo>
                  <a:lnTo>
                    <a:pt x="787" y="0"/>
                  </a:lnTo>
                  <a:lnTo>
                    <a:pt x="342" y="1295"/>
                  </a:lnTo>
                  <a:lnTo>
                    <a:pt x="0" y="3238"/>
                  </a:lnTo>
                  <a:lnTo>
                    <a:pt x="3771" y="4559"/>
                  </a:lnTo>
                  <a:lnTo>
                    <a:pt x="3708" y="6959"/>
                  </a:lnTo>
                  <a:lnTo>
                    <a:pt x="4838" y="8699"/>
                  </a:lnTo>
                  <a:lnTo>
                    <a:pt x="5194" y="9436"/>
                  </a:lnTo>
                  <a:lnTo>
                    <a:pt x="5753" y="9753"/>
                  </a:lnTo>
                  <a:lnTo>
                    <a:pt x="7785" y="9499"/>
                  </a:lnTo>
                  <a:lnTo>
                    <a:pt x="8737" y="10083"/>
                  </a:lnTo>
                  <a:lnTo>
                    <a:pt x="9601" y="10794"/>
                  </a:lnTo>
                  <a:lnTo>
                    <a:pt x="10706" y="10845"/>
                  </a:lnTo>
                  <a:lnTo>
                    <a:pt x="11696" y="11696"/>
                  </a:lnTo>
                  <a:lnTo>
                    <a:pt x="12877" y="11188"/>
                  </a:lnTo>
                  <a:lnTo>
                    <a:pt x="13639" y="9499"/>
                  </a:lnTo>
                  <a:lnTo>
                    <a:pt x="11747" y="8356"/>
                  </a:lnTo>
                  <a:lnTo>
                    <a:pt x="11937" y="6807"/>
                  </a:lnTo>
                  <a:lnTo>
                    <a:pt x="10883" y="6616"/>
                  </a:lnTo>
                  <a:lnTo>
                    <a:pt x="9690" y="6794"/>
                  </a:lnTo>
                  <a:lnTo>
                    <a:pt x="9131" y="5537"/>
                  </a:lnTo>
                  <a:lnTo>
                    <a:pt x="8483" y="5435"/>
                  </a:lnTo>
                  <a:lnTo>
                    <a:pt x="8127" y="4952"/>
                  </a:lnTo>
                  <a:lnTo>
                    <a:pt x="7924" y="4394"/>
                  </a:lnTo>
                  <a:lnTo>
                    <a:pt x="6756" y="2895"/>
                  </a:lnTo>
                  <a:lnTo>
                    <a:pt x="5676" y="1358"/>
                  </a:lnTo>
                  <a:lnTo>
                    <a:pt x="4038" y="35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38AB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6" name="object 6216"/>
            <p:cNvSpPr/>
            <p:nvPr/>
          </p:nvSpPr>
          <p:spPr>
            <a:xfrm>
              <a:off x="12021852" y="693883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90">
                  <a:moveTo>
                    <a:pt x="457" y="0"/>
                  </a:moveTo>
                  <a:lnTo>
                    <a:pt x="0" y="533"/>
                  </a:lnTo>
                  <a:lnTo>
                    <a:pt x="55" y="889"/>
                  </a:lnTo>
                  <a:lnTo>
                    <a:pt x="171" y="1397"/>
                  </a:lnTo>
                  <a:lnTo>
                    <a:pt x="281" y="1727"/>
                  </a:lnTo>
                  <a:lnTo>
                    <a:pt x="1231" y="3035"/>
                  </a:lnTo>
                  <a:lnTo>
                    <a:pt x="2171" y="4140"/>
                  </a:lnTo>
                  <a:lnTo>
                    <a:pt x="3505" y="6642"/>
                  </a:lnTo>
                  <a:lnTo>
                    <a:pt x="3911" y="7848"/>
                  </a:lnTo>
                  <a:lnTo>
                    <a:pt x="5219" y="8432"/>
                  </a:lnTo>
                  <a:lnTo>
                    <a:pt x="6845" y="8585"/>
                  </a:lnTo>
                  <a:lnTo>
                    <a:pt x="6921" y="7937"/>
                  </a:lnTo>
                  <a:lnTo>
                    <a:pt x="7391" y="7632"/>
                  </a:lnTo>
                  <a:lnTo>
                    <a:pt x="7950" y="7391"/>
                  </a:lnTo>
                  <a:lnTo>
                    <a:pt x="6743" y="6286"/>
                  </a:lnTo>
                  <a:lnTo>
                    <a:pt x="5397" y="5588"/>
                  </a:lnTo>
                  <a:lnTo>
                    <a:pt x="4851" y="3987"/>
                  </a:lnTo>
                  <a:lnTo>
                    <a:pt x="2247" y="3035"/>
                  </a:lnTo>
                  <a:lnTo>
                    <a:pt x="2717" y="1727"/>
                  </a:lnTo>
                  <a:lnTo>
                    <a:pt x="2604" y="1485"/>
                  </a:lnTo>
                  <a:lnTo>
                    <a:pt x="1600" y="1485"/>
                  </a:lnTo>
                  <a:lnTo>
                    <a:pt x="1409" y="1397"/>
                  </a:lnTo>
                  <a:lnTo>
                    <a:pt x="1650" y="1143"/>
                  </a:lnTo>
                  <a:lnTo>
                    <a:pt x="1379" y="533"/>
                  </a:lnTo>
                  <a:lnTo>
                    <a:pt x="1117" y="88"/>
                  </a:lnTo>
                  <a:lnTo>
                    <a:pt x="457" y="0"/>
                  </a:lnTo>
                  <a:close/>
                </a:path>
                <a:path w="8254" h="8890">
                  <a:moveTo>
                    <a:pt x="2324" y="889"/>
                  </a:moveTo>
                  <a:lnTo>
                    <a:pt x="1650" y="1143"/>
                  </a:lnTo>
                  <a:lnTo>
                    <a:pt x="1600" y="1485"/>
                  </a:lnTo>
                  <a:lnTo>
                    <a:pt x="2604" y="1485"/>
                  </a:lnTo>
                  <a:lnTo>
                    <a:pt x="2324" y="889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7" name="object 6217"/>
            <p:cNvSpPr/>
            <p:nvPr/>
          </p:nvSpPr>
          <p:spPr>
            <a:xfrm>
              <a:off x="12027078" y="694725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165" y="457"/>
                  </a:lnTo>
                  <a:lnTo>
                    <a:pt x="342" y="914"/>
                  </a:lnTo>
                  <a:lnTo>
                    <a:pt x="495" y="1384"/>
                  </a:lnTo>
                  <a:lnTo>
                    <a:pt x="1270" y="1866"/>
                  </a:lnTo>
                  <a:lnTo>
                    <a:pt x="2019" y="965"/>
                  </a:lnTo>
                  <a:lnTo>
                    <a:pt x="2806" y="1308"/>
                  </a:lnTo>
                  <a:lnTo>
                    <a:pt x="2717" y="1041"/>
                  </a:lnTo>
                  <a:lnTo>
                    <a:pt x="2641" y="812"/>
                  </a:lnTo>
                  <a:lnTo>
                    <a:pt x="2552" y="584"/>
                  </a:lnTo>
                  <a:lnTo>
                    <a:pt x="2247" y="444"/>
                  </a:lnTo>
                  <a:lnTo>
                    <a:pt x="1917" y="317"/>
                  </a:lnTo>
                  <a:lnTo>
                    <a:pt x="1612" y="165"/>
                  </a:lnTo>
                  <a:lnTo>
                    <a:pt x="53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8" name="object 6218"/>
            <p:cNvSpPr/>
            <p:nvPr/>
          </p:nvSpPr>
          <p:spPr>
            <a:xfrm>
              <a:off x="12009168" y="6904017"/>
              <a:ext cx="12065" cy="31115"/>
            </a:xfrm>
            <a:custGeom>
              <a:avLst/>
              <a:gdLst/>
              <a:ahLst/>
              <a:cxnLst/>
              <a:rect l="l" t="t" r="r" b="b"/>
              <a:pathLst>
                <a:path w="12065" h="31115">
                  <a:moveTo>
                    <a:pt x="9547" y="27749"/>
                  </a:moveTo>
                  <a:lnTo>
                    <a:pt x="8382" y="27749"/>
                  </a:lnTo>
                  <a:lnTo>
                    <a:pt x="9194" y="28028"/>
                  </a:lnTo>
                  <a:lnTo>
                    <a:pt x="8674" y="28384"/>
                  </a:lnTo>
                  <a:lnTo>
                    <a:pt x="8470" y="28740"/>
                  </a:lnTo>
                  <a:lnTo>
                    <a:pt x="9423" y="29311"/>
                  </a:lnTo>
                  <a:lnTo>
                    <a:pt x="9677" y="30645"/>
                  </a:lnTo>
                  <a:lnTo>
                    <a:pt x="10896" y="30949"/>
                  </a:lnTo>
                  <a:lnTo>
                    <a:pt x="11468" y="30479"/>
                  </a:lnTo>
                  <a:lnTo>
                    <a:pt x="10452" y="29806"/>
                  </a:lnTo>
                  <a:lnTo>
                    <a:pt x="11036" y="29336"/>
                  </a:lnTo>
                  <a:lnTo>
                    <a:pt x="10541" y="27952"/>
                  </a:lnTo>
                  <a:lnTo>
                    <a:pt x="9547" y="27749"/>
                  </a:lnTo>
                  <a:close/>
                </a:path>
                <a:path w="12065" h="31115">
                  <a:moveTo>
                    <a:pt x="4224" y="14731"/>
                  </a:moveTo>
                  <a:lnTo>
                    <a:pt x="3048" y="14731"/>
                  </a:lnTo>
                  <a:lnTo>
                    <a:pt x="2755" y="15316"/>
                  </a:lnTo>
                  <a:lnTo>
                    <a:pt x="2438" y="16484"/>
                  </a:lnTo>
                  <a:lnTo>
                    <a:pt x="2501" y="17132"/>
                  </a:lnTo>
                  <a:lnTo>
                    <a:pt x="4648" y="20408"/>
                  </a:lnTo>
                  <a:lnTo>
                    <a:pt x="5435" y="23444"/>
                  </a:lnTo>
                  <a:lnTo>
                    <a:pt x="7073" y="26911"/>
                  </a:lnTo>
                  <a:lnTo>
                    <a:pt x="7188" y="28384"/>
                  </a:lnTo>
                  <a:lnTo>
                    <a:pt x="8470" y="28740"/>
                  </a:lnTo>
                  <a:lnTo>
                    <a:pt x="8382" y="27749"/>
                  </a:lnTo>
                  <a:lnTo>
                    <a:pt x="9547" y="27749"/>
                  </a:lnTo>
                  <a:lnTo>
                    <a:pt x="9372" y="26911"/>
                  </a:lnTo>
                  <a:lnTo>
                    <a:pt x="9067" y="26161"/>
                  </a:lnTo>
                  <a:lnTo>
                    <a:pt x="8128" y="25704"/>
                  </a:lnTo>
                  <a:lnTo>
                    <a:pt x="7848" y="25044"/>
                  </a:lnTo>
                  <a:lnTo>
                    <a:pt x="7188" y="24942"/>
                  </a:lnTo>
                  <a:lnTo>
                    <a:pt x="6870" y="24485"/>
                  </a:lnTo>
                  <a:lnTo>
                    <a:pt x="5372" y="20510"/>
                  </a:lnTo>
                  <a:lnTo>
                    <a:pt x="5778" y="19545"/>
                  </a:lnTo>
                  <a:lnTo>
                    <a:pt x="3932" y="17132"/>
                  </a:lnTo>
                  <a:lnTo>
                    <a:pt x="3924" y="16484"/>
                  </a:lnTo>
                  <a:lnTo>
                    <a:pt x="4224" y="14731"/>
                  </a:lnTo>
                  <a:close/>
                </a:path>
                <a:path w="12065" h="31115">
                  <a:moveTo>
                    <a:pt x="2082" y="3809"/>
                  </a:moveTo>
                  <a:lnTo>
                    <a:pt x="1435" y="3898"/>
                  </a:lnTo>
                  <a:lnTo>
                    <a:pt x="2019" y="5638"/>
                  </a:lnTo>
                  <a:lnTo>
                    <a:pt x="0" y="8051"/>
                  </a:lnTo>
                  <a:lnTo>
                    <a:pt x="3187" y="9385"/>
                  </a:lnTo>
                  <a:lnTo>
                    <a:pt x="2844" y="10236"/>
                  </a:lnTo>
                  <a:lnTo>
                    <a:pt x="2438" y="10452"/>
                  </a:lnTo>
                  <a:lnTo>
                    <a:pt x="1435" y="10934"/>
                  </a:lnTo>
                  <a:lnTo>
                    <a:pt x="1384" y="12001"/>
                  </a:lnTo>
                  <a:lnTo>
                    <a:pt x="825" y="12750"/>
                  </a:lnTo>
                  <a:lnTo>
                    <a:pt x="352" y="14109"/>
                  </a:lnTo>
                  <a:lnTo>
                    <a:pt x="88" y="15151"/>
                  </a:lnTo>
                  <a:lnTo>
                    <a:pt x="3048" y="14731"/>
                  </a:lnTo>
                  <a:lnTo>
                    <a:pt x="4224" y="14731"/>
                  </a:lnTo>
                  <a:lnTo>
                    <a:pt x="4942" y="10236"/>
                  </a:lnTo>
                  <a:lnTo>
                    <a:pt x="4889" y="8737"/>
                  </a:lnTo>
                  <a:lnTo>
                    <a:pt x="4102" y="6807"/>
                  </a:lnTo>
                  <a:lnTo>
                    <a:pt x="4533" y="5854"/>
                  </a:lnTo>
                  <a:lnTo>
                    <a:pt x="3886" y="5232"/>
                  </a:lnTo>
                  <a:lnTo>
                    <a:pt x="3492" y="4635"/>
                  </a:lnTo>
                  <a:lnTo>
                    <a:pt x="4660" y="4254"/>
                  </a:lnTo>
                  <a:lnTo>
                    <a:pt x="3193" y="4241"/>
                  </a:lnTo>
                  <a:lnTo>
                    <a:pt x="2082" y="3809"/>
                  </a:lnTo>
                  <a:close/>
                </a:path>
                <a:path w="12065" h="31115">
                  <a:moveTo>
                    <a:pt x="5448" y="0"/>
                  </a:moveTo>
                  <a:lnTo>
                    <a:pt x="4622" y="1054"/>
                  </a:lnTo>
                  <a:lnTo>
                    <a:pt x="3200" y="1612"/>
                  </a:lnTo>
                  <a:lnTo>
                    <a:pt x="3225" y="4254"/>
                  </a:lnTo>
                  <a:lnTo>
                    <a:pt x="4699" y="4241"/>
                  </a:lnTo>
                  <a:lnTo>
                    <a:pt x="5346" y="3962"/>
                  </a:lnTo>
                  <a:lnTo>
                    <a:pt x="5803" y="3009"/>
                  </a:lnTo>
                  <a:lnTo>
                    <a:pt x="5867" y="2260"/>
                  </a:lnTo>
                  <a:lnTo>
                    <a:pt x="6096" y="1612"/>
                  </a:lnTo>
                  <a:lnTo>
                    <a:pt x="6642" y="1092"/>
                  </a:lnTo>
                  <a:lnTo>
                    <a:pt x="6248" y="711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F4D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19" name="object 6219"/>
            <p:cNvSpPr/>
            <p:nvPr/>
          </p:nvSpPr>
          <p:spPr>
            <a:xfrm>
              <a:off x="12019630" y="693320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149" y="0"/>
                  </a:moveTo>
                  <a:lnTo>
                    <a:pt x="1676" y="304"/>
                  </a:lnTo>
                  <a:lnTo>
                    <a:pt x="584" y="152"/>
                  </a:lnTo>
                  <a:lnTo>
                    <a:pt x="0" y="647"/>
                  </a:lnTo>
                  <a:lnTo>
                    <a:pt x="990" y="1282"/>
                  </a:lnTo>
                  <a:lnTo>
                    <a:pt x="431" y="1765"/>
                  </a:lnTo>
                  <a:lnTo>
                    <a:pt x="495" y="2019"/>
                  </a:lnTo>
                  <a:lnTo>
                    <a:pt x="584" y="2247"/>
                  </a:lnTo>
                  <a:lnTo>
                    <a:pt x="647" y="2476"/>
                  </a:lnTo>
                  <a:lnTo>
                    <a:pt x="1752" y="3263"/>
                  </a:lnTo>
                  <a:lnTo>
                    <a:pt x="2273" y="4406"/>
                  </a:lnTo>
                  <a:lnTo>
                    <a:pt x="2679" y="5651"/>
                  </a:lnTo>
                  <a:lnTo>
                    <a:pt x="3340" y="5714"/>
                  </a:lnTo>
                  <a:lnTo>
                    <a:pt x="3632" y="6210"/>
                  </a:lnTo>
                  <a:lnTo>
                    <a:pt x="3873" y="6769"/>
                  </a:lnTo>
                  <a:lnTo>
                    <a:pt x="4330" y="6603"/>
                  </a:lnTo>
                  <a:lnTo>
                    <a:pt x="4571" y="6502"/>
                  </a:lnTo>
                  <a:lnTo>
                    <a:pt x="5638" y="5029"/>
                  </a:lnTo>
                  <a:lnTo>
                    <a:pt x="4444" y="4432"/>
                  </a:lnTo>
                  <a:lnTo>
                    <a:pt x="3530" y="3759"/>
                  </a:lnTo>
                  <a:lnTo>
                    <a:pt x="2628" y="3517"/>
                  </a:lnTo>
                  <a:lnTo>
                    <a:pt x="2438" y="240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0" name="object 6220"/>
            <p:cNvSpPr/>
            <p:nvPr/>
          </p:nvSpPr>
          <p:spPr>
            <a:xfrm>
              <a:off x="12007771" y="690750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1066" y="5067"/>
                  </a:moveTo>
                  <a:lnTo>
                    <a:pt x="469" y="5295"/>
                  </a:lnTo>
                  <a:lnTo>
                    <a:pt x="0" y="5397"/>
                  </a:lnTo>
                  <a:lnTo>
                    <a:pt x="190" y="5956"/>
                  </a:lnTo>
                  <a:lnTo>
                    <a:pt x="888" y="6045"/>
                  </a:lnTo>
                  <a:lnTo>
                    <a:pt x="1219" y="6502"/>
                  </a:lnTo>
                  <a:lnTo>
                    <a:pt x="1384" y="7150"/>
                  </a:lnTo>
                  <a:lnTo>
                    <a:pt x="1676" y="7848"/>
                  </a:lnTo>
                  <a:lnTo>
                    <a:pt x="1930" y="8559"/>
                  </a:lnTo>
                  <a:lnTo>
                    <a:pt x="2222" y="9258"/>
                  </a:lnTo>
                  <a:lnTo>
                    <a:pt x="2743" y="8559"/>
                  </a:lnTo>
                  <a:lnTo>
                    <a:pt x="2832" y="7442"/>
                  </a:lnTo>
                  <a:lnTo>
                    <a:pt x="3835" y="6959"/>
                  </a:lnTo>
                  <a:lnTo>
                    <a:pt x="4241" y="6743"/>
                  </a:lnTo>
                  <a:lnTo>
                    <a:pt x="4584" y="5892"/>
                  </a:lnTo>
                  <a:lnTo>
                    <a:pt x="3218" y="5321"/>
                  </a:lnTo>
                  <a:lnTo>
                    <a:pt x="1828" y="5321"/>
                  </a:lnTo>
                  <a:lnTo>
                    <a:pt x="1066" y="5067"/>
                  </a:lnTo>
                  <a:close/>
                </a:path>
                <a:path w="5079" h="9525">
                  <a:moveTo>
                    <a:pt x="1675" y="4675"/>
                  </a:moveTo>
                  <a:lnTo>
                    <a:pt x="1828" y="5321"/>
                  </a:lnTo>
                  <a:lnTo>
                    <a:pt x="3218" y="5321"/>
                  </a:lnTo>
                  <a:lnTo>
                    <a:pt x="1675" y="4675"/>
                  </a:lnTo>
                  <a:close/>
                </a:path>
                <a:path w="5079" h="9525">
                  <a:moveTo>
                    <a:pt x="1592" y="4325"/>
                  </a:moveTo>
                  <a:lnTo>
                    <a:pt x="1396" y="4559"/>
                  </a:lnTo>
                  <a:lnTo>
                    <a:pt x="1675" y="4675"/>
                  </a:lnTo>
                  <a:lnTo>
                    <a:pt x="1592" y="4325"/>
                  </a:lnTo>
                  <a:close/>
                </a:path>
                <a:path w="5079" h="9525">
                  <a:moveTo>
                    <a:pt x="1866" y="0"/>
                  </a:moveTo>
                  <a:lnTo>
                    <a:pt x="2387" y="1803"/>
                  </a:lnTo>
                  <a:lnTo>
                    <a:pt x="241" y="2755"/>
                  </a:lnTo>
                  <a:lnTo>
                    <a:pt x="419" y="4444"/>
                  </a:lnTo>
                  <a:lnTo>
                    <a:pt x="934" y="4325"/>
                  </a:lnTo>
                  <a:lnTo>
                    <a:pt x="1536" y="4089"/>
                  </a:lnTo>
                  <a:lnTo>
                    <a:pt x="1790" y="4089"/>
                  </a:lnTo>
                  <a:lnTo>
                    <a:pt x="3416" y="2146"/>
                  </a:lnTo>
                  <a:lnTo>
                    <a:pt x="2832" y="406"/>
                  </a:lnTo>
                  <a:lnTo>
                    <a:pt x="1866" y="0"/>
                  </a:lnTo>
                  <a:close/>
                </a:path>
                <a:path w="5079" h="9525">
                  <a:moveTo>
                    <a:pt x="1790" y="4089"/>
                  </a:moveTo>
                  <a:lnTo>
                    <a:pt x="1536" y="4089"/>
                  </a:lnTo>
                  <a:lnTo>
                    <a:pt x="1592" y="4325"/>
                  </a:lnTo>
                  <a:lnTo>
                    <a:pt x="1790" y="4089"/>
                  </a:lnTo>
                  <a:close/>
                </a:path>
              </a:pathLst>
            </a:custGeom>
            <a:solidFill>
              <a:srgbClr val="F05B9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1" name="object 6221"/>
            <p:cNvSpPr/>
            <p:nvPr/>
          </p:nvSpPr>
          <p:spPr>
            <a:xfrm>
              <a:off x="12051153" y="682718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31" y="0"/>
                  </a:moveTo>
                  <a:lnTo>
                    <a:pt x="126" y="635"/>
                  </a:lnTo>
                  <a:lnTo>
                    <a:pt x="0" y="952"/>
                  </a:lnTo>
                  <a:lnTo>
                    <a:pt x="165" y="1409"/>
                  </a:lnTo>
                  <a:lnTo>
                    <a:pt x="241" y="1638"/>
                  </a:lnTo>
                  <a:lnTo>
                    <a:pt x="533" y="1562"/>
                  </a:lnTo>
                  <a:lnTo>
                    <a:pt x="787" y="1485"/>
                  </a:lnTo>
                  <a:lnTo>
                    <a:pt x="1066" y="1409"/>
                  </a:lnTo>
                  <a:lnTo>
                    <a:pt x="1587" y="1117"/>
                  </a:lnTo>
                  <a:lnTo>
                    <a:pt x="2031" y="762"/>
                  </a:lnTo>
                  <a:lnTo>
                    <a:pt x="2247" y="190"/>
                  </a:lnTo>
                  <a:lnTo>
                    <a:pt x="1625" y="342"/>
                  </a:lnTo>
                  <a:lnTo>
                    <a:pt x="990" y="48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F3B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2" name="object 6222"/>
            <p:cNvSpPr/>
            <p:nvPr/>
          </p:nvSpPr>
          <p:spPr>
            <a:xfrm>
              <a:off x="12052881" y="68297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42" y="0"/>
                  </a:moveTo>
                  <a:lnTo>
                    <a:pt x="38" y="546"/>
                  </a:lnTo>
                  <a:lnTo>
                    <a:pt x="0" y="901"/>
                  </a:lnTo>
                  <a:lnTo>
                    <a:pt x="165" y="609"/>
                  </a:lnTo>
                  <a:lnTo>
                    <a:pt x="1104" y="761"/>
                  </a:lnTo>
                  <a:lnTo>
                    <a:pt x="469" y="13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CB3D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3" name="object 6223"/>
            <p:cNvSpPr/>
            <p:nvPr/>
          </p:nvSpPr>
          <p:spPr>
            <a:xfrm>
              <a:off x="12051400" y="68285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12" y="0"/>
                  </a:moveTo>
                  <a:lnTo>
                    <a:pt x="546" y="63"/>
                  </a:lnTo>
                  <a:lnTo>
                    <a:pt x="292" y="152"/>
                  </a:lnTo>
                  <a:lnTo>
                    <a:pt x="0" y="215"/>
                  </a:lnTo>
                  <a:lnTo>
                    <a:pt x="139" y="482"/>
                  </a:lnTo>
                  <a:lnTo>
                    <a:pt x="254" y="749"/>
                  </a:lnTo>
                  <a:lnTo>
                    <a:pt x="368" y="1003"/>
                  </a:lnTo>
                  <a:lnTo>
                    <a:pt x="508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F43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4" name="object 6224"/>
            <p:cNvSpPr/>
            <p:nvPr/>
          </p:nvSpPr>
          <p:spPr>
            <a:xfrm>
              <a:off x="12056162" y="6837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114" y="203"/>
                  </a:lnTo>
                  <a:lnTo>
                    <a:pt x="203" y="419"/>
                  </a:lnTo>
                  <a:lnTo>
                    <a:pt x="304" y="584"/>
                  </a:lnTo>
                  <a:lnTo>
                    <a:pt x="520" y="800"/>
                  </a:lnTo>
                  <a:lnTo>
                    <a:pt x="850" y="622"/>
                  </a:lnTo>
                  <a:lnTo>
                    <a:pt x="850" y="431"/>
                  </a:lnTo>
                  <a:lnTo>
                    <a:pt x="609" y="215"/>
                  </a:lnTo>
                  <a:lnTo>
                    <a:pt x="419" y="152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5" name="object 6225"/>
            <p:cNvSpPr/>
            <p:nvPr/>
          </p:nvSpPr>
          <p:spPr>
            <a:xfrm>
              <a:off x="12064820" y="686076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063" y="0"/>
                  </a:moveTo>
                  <a:lnTo>
                    <a:pt x="1752" y="914"/>
                  </a:lnTo>
                  <a:lnTo>
                    <a:pt x="1435" y="1054"/>
                  </a:lnTo>
                  <a:lnTo>
                    <a:pt x="761" y="1269"/>
                  </a:lnTo>
                  <a:lnTo>
                    <a:pt x="0" y="3848"/>
                  </a:lnTo>
                  <a:lnTo>
                    <a:pt x="406" y="5003"/>
                  </a:lnTo>
                  <a:lnTo>
                    <a:pt x="838" y="6159"/>
                  </a:lnTo>
                  <a:lnTo>
                    <a:pt x="1244" y="7302"/>
                  </a:lnTo>
                  <a:lnTo>
                    <a:pt x="1536" y="7696"/>
                  </a:lnTo>
                  <a:lnTo>
                    <a:pt x="1663" y="7912"/>
                  </a:lnTo>
                  <a:lnTo>
                    <a:pt x="2362" y="8051"/>
                  </a:lnTo>
                  <a:lnTo>
                    <a:pt x="2730" y="8140"/>
                  </a:lnTo>
                  <a:lnTo>
                    <a:pt x="3035" y="7785"/>
                  </a:lnTo>
                  <a:lnTo>
                    <a:pt x="3378" y="7454"/>
                  </a:lnTo>
                  <a:lnTo>
                    <a:pt x="3695" y="7111"/>
                  </a:lnTo>
                  <a:lnTo>
                    <a:pt x="4292" y="6197"/>
                  </a:lnTo>
                  <a:lnTo>
                    <a:pt x="4356" y="4991"/>
                  </a:lnTo>
                  <a:lnTo>
                    <a:pt x="4457" y="3797"/>
                  </a:lnTo>
                  <a:lnTo>
                    <a:pt x="4533" y="29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496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6" name="object 6226"/>
            <p:cNvSpPr/>
            <p:nvPr/>
          </p:nvSpPr>
          <p:spPr>
            <a:xfrm>
              <a:off x="12064778" y="685958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2984" y="0"/>
                  </a:moveTo>
                  <a:lnTo>
                    <a:pt x="2743" y="63"/>
                  </a:lnTo>
                  <a:lnTo>
                    <a:pt x="2540" y="152"/>
                  </a:lnTo>
                  <a:lnTo>
                    <a:pt x="2298" y="228"/>
                  </a:lnTo>
                  <a:lnTo>
                    <a:pt x="1968" y="1079"/>
                  </a:lnTo>
                  <a:lnTo>
                    <a:pt x="0" y="850"/>
                  </a:lnTo>
                  <a:lnTo>
                    <a:pt x="800" y="2463"/>
                  </a:lnTo>
                  <a:lnTo>
                    <a:pt x="1143" y="2349"/>
                  </a:lnTo>
                  <a:lnTo>
                    <a:pt x="4114" y="1181"/>
                  </a:lnTo>
                  <a:lnTo>
                    <a:pt x="4584" y="1460"/>
                  </a:lnTo>
                  <a:lnTo>
                    <a:pt x="4533" y="3797"/>
                  </a:lnTo>
                  <a:lnTo>
                    <a:pt x="4521" y="4965"/>
                  </a:lnTo>
                  <a:lnTo>
                    <a:pt x="4394" y="6172"/>
                  </a:lnTo>
                  <a:lnTo>
                    <a:pt x="4330" y="7365"/>
                  </a:lnTo>
                  <a:lnTo>
                    <a:pt x="4699" y="7213"/>
                  </a:lnTo>
                  <a:lnTo>
                    <a:pt x="4914" y="7175"/>
                  </a:lnTo>
                  <a:lnTo>
                    <a:pt x="5588" y="6908"/>
                  </a:lnTo>
                  <a:lnTo>
                    <a:pt x="6934" y="6324"/>
                  </a:lnTo>
                  <a:lnTo>
                    <a:pt x="6680" y="5118"/>
                  </a:lnTo>
                  <a:lnTo>
                    <a:pt x="5575" y="4051"/>
                  </a:lnTo>
                  <a:lnTo>
                    <a:pt x="6324" y="2654"/>
                  </a:lnTo>
                  <a:lnTo>
                    <a:pt x="6070" y="1968"/>
                  </a:lnTo>
                  <a:lnTo>
                    <a:pt x="5918" y="1828"/>
                  </a:lnTo>
                  <a:lnTo>
                    <a:pt x="5765" y="1714"/>
                  </a:lnTo>
                  <a:lnTo>
                    <a:pt x="5600" y="1523"/>
                  </a:lnTo>
                  <a:lnTo>
                    <a:pt x="5816" y="1282"/>
                  </a:lnTo>
                  <a:lnTo>
                    <a:pt x="5549" y="584"/>
                  </a:lnTo>
                  <a:lnTo>
                    <a:pt x="5245" y="457"/>
                  </a:lnTo>
                  <a:lnTo>
                    <a:pt x="4622" y="152"/>
                  </a:lnTo>
                  <a:lnTo>
                    <a:pt x="3949" y="38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7" name="object 6227"/>
            <p:cNvSpPr/>
            <p:nvPr/>
          </p:nvSpPr>
          <p:spPr>
            <a:xfrm>
              <a:off x="12053567" y="685607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654" y="0"/>
                  </a:moveTo>
                  <a:lnTo>
                    <a:pt x="1968" y="800"/>
                  </a:lnTo>
                  <a:lnTo>
                    <a:pt x="1193" y="1460"/>
                  </a:lnTo>
                  <a:lnTo>
                    <a:pt x="165" y="1739"/>
                  </a:lnTo>
                  <a:lnTo>
                    <a:pt x="241" y="1955"/>
                  </a:lnTo>
                  <a:lnTo>
                    <a:pt x="317" y="2197"/>
                  </a:lnTo>
                  <a:lnTo>
                    <a:pt x="406" y="2413"/>
                  </a:lnTo>
                  <a:lnTo>
                    <a:pt x="266" y="2717"/>
                  </a:lnTo>
                  <a:lnTo>
                    <a:pt x="152" y="3048"/>
                  </a:lnTo>
                  <a:lnTo>
                    <a:pt x="0" y="3352"/>
                  </a:lnTo>
                  <a:lnTo>
                    <a:pt x="622" y="3657"/>
                  </a:lnTo>
                  <a:lnTo>
                    <a:pt x="939" y="3797"/>
                  </a:lnTo>
                  <a:lnTo>
                    <a:pt x="1396" y="3632"/>
                  </a:lnTo>
                  <a:lnTo>
                    <a:pt x="1854" y="3441"/>
                  </a:lnTo>
                  <a:lnTo>
                    <a:pt x="2311" y="3263"/>
                  </a:lnTo>
                  <a:lnTo>
                    <a:pt x="2539" y="3187"/>
                  </a:lnTo>
                  <a:lnTo>
                    <a:pt x="3009" y="3009"/>
                  </a:lnTo>
                  <a:lnTo>
                    <a:pt x="3124" y="2692"/>
                  </a:lnTo>
                  <a:lnTo>
                    <a:pt x="3289" y="2387"/>
                  </a:lnTo>
                  <a:lnTo>
                    <a:pt x="3416" y="2057"/>
                  </a:lnTo>
                  <a:lnTo>
                    <a:pt x="3848" y="1104"/>
                  </a:lnTo>
                  <a:lnTo>
                    <a:pt x="3644" y="546"/>
                  </a:lnTo>
                  <a:lnTo>
                    <a:pt x="3301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8" name="object 6228"/>
            <p:cNvSpPr/>
            <p:nvPr/>
          </p:nvSpPr>
          <p:spPr>
            <a:xfrm>
              <a:off x="12063175" y="68633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88" y="127"/>
                  </a:lnTo>
                  <a:lnTo>
                    <a:pt x="38" y="317"/>
                  </a:lnTo>
                  <a:lnTo>
                    <a:pt x="190" y="469"/>
                  </a:lnTo>
                  <a:lnTo>
                    <a:pt x="469" y="292"/>
                  </a:lnTo>
                  <a:lnTo>
                    <a:pt x="431" y="12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A354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29" name="object 6229"/>
            <p:cNvSpPr/>
            <p:nvPr/>
          </p:nvSpPr>
          <p:spPr>
            <a:xfrm>
              <a:off x="12054510" y="6850075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1638" y="9969"/>
                  </a:moveTo>
                  <a:lnTo>
                    <a:pt x="1460" y="9512"/>
                  </a:lnTo>
                  <a:lnTo>
                    <a:pt x="1384" y="9296"/>
                  </a:lnTo>
                  <a:lnTo>
                    <a:pt x="914" y="9448"/>
                  </a:lnTo>
                  <a:lnTo>
                    <a:pt x="444" y="9639"/>
                  </a:lnTo>
                  <a:lnTo>
                    <a:pt x="0" y="9804"/>
                  </a:lnTo>
                  <a:lnTo>
                    <a:pt x="317" y="9956"/>
                  </a:lnTo>
                  <a:lnTo>
                    <a:pt x="952" y="10236"/>
                  </a:lnTo>
                  <a:lnTo>
                    <a:pt x="1168" y="10160"/>
                  </a:lnTo>
                  <a:lnTo>
                    <a:pt x="1397" y="10058"/>
                  </a:lnTo>
                  <a:lnTo>
                    <a:pt x="1638" y="9969"/>
                  </a:lnTo>
                  <a:close/>
                </a:path>
                <a:path w="8254" h="10795">
                  <a:moveTo>
                    <a:pt x="8229" y="368"/>
                  </a:moveTo>
                  <a:lnTo>
                    <a:pt x="7899" y="228"/>
                  </a:lnTo>
                  <a:lnTo>
                    <a:pt x="7594" y="114"/>
                  </a:lnTo>
                  <a:lnTo>
                    <a:pt x="7277" y="0"/>
                  </a:lnTo>
                  <a:lnTo>
                    <a:pt x="7366" y="215"/>
                  </a:lnTo>
                  <a:lnTo>
                    <a:pt x="7467" y="457"/>
                  </a:lnTo>
                  <a:lnTo>
                    <a:pt x="7581" y="673"/>
                  </a:lnTo>
                  <a:lnTo>
                    <a:pt x="7797" y="584"/>
                  </a:lnTo>
                  <a:lnTo>
                    <a:pt x="8013" y="469"/>
                  </a:lnTo>
                  <a:lnTo>
                    <a:pt x="8229" y="368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0" name="object 6230"/>
            <p:cNvSpPr/>
            <p:nvPr/>
          </p:nvSpPr>
          <p:spPr>
            <a:xfrm>
              <a:off x="12059483" y="69661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63"/>
                  </a:lnTo>
                  <a:lnTo>
                    <a:pt x="0" y="266"/>
                  </a:lnTo>
                  <a:lnTo>
                    <a:pt x="469" y="711"/>
                  </a:lnTo>
                  <a:lnTo>
                    <a:pt x="1041" y="622"/>
                  </a:lnTo>
                  <a:lnTo>
                    <a:pt x="1587" y="45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1" name="object 6231"/>
            <p:cNvSpPr/>
            <p:nvPr/>
          </p:nvSpPr>
          <p:spPr>
            <a:xfrm>
              <a:off x="12041251" y="6964324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5" h="3175">
                  <a:moveTo>
                    <a:pt x="7112" y="736"/>
                  </a:moveTo>
                  <a:lnTo>
                    <a:pt x="6731" y="863"/>
                  </a:lnTo>
                  <a:lnTo>
                    <a:pt x="6299" y="1041"/>
                  </a:lnTo>
                  <a:lnTo>
                    <a:pt x="5829" y="1206"/>
                  </a:lnTo>
                  <a:lnTo>
                    <a:pt x="5397" y="1397"/>
                  </a:lnTo>
                  <a:lnTo>
                    <a:pt x="3505" y="800"/>
                  </a:lnTo>
                  <a:lnTo>
                    <a:pt x="1714" y="1003"/>
                  </a:lnTo>
                  <a:lnTo>
                    <a:pt x="0" y="1993"/>
                  </a:lnTo>
                  <a:lnTo>
                    <a:pt x="431" y="2616"/>
                  </a:lnTo>
                  <a:lnTo>
                    <a:pt x="660" y="2603"/>
                  </a:lnTo>
                  <a:lnTo>
                    <a:pt x="850" y="2489"/>
                  </a:lnTo>
                  <a:lnTo>
                    <a:pt x="1816" y="2616"/>
                  </a:lnTo>
                  <a:lnTo>
                    <a:pt x="2565" y="2489"/>
                  </a:lnTo>
                  <a:lnTo>
                    <a:pt x="3225" y="2362"/>
                  </a:lnTo>
                  <a:lnTo>
                    <a:pt x="3530" y="2247"/>
                  </a:lnTo>
                  <a:lnTo>
                    <a:pt x="3873" y="2298"/>
                  </a:lnTo>
                  <a:lnTo>
                    <a:pt x="4216" y="2705"/>
                  </a:lnTo>
                  <a:lnTo>
                    <a:pt x="5168" y="2565"/>
                  </a:lnTo>
                  <a:lnTo>
                    <a:pt x="5664" y="2387"/>
                  </a:lnTo>
                  <a:lnTo>
                    <a:pt x="5829" y="2247"/>
                  </a:lnTo>
                  <a:lnTo>
                    <a:pt x="6553" y="1397"/>
                  </a:lnTo>
                  <a:lnTo>
                    <a:pt x="7112" y="736"/>
                  </a:lnTo>
                  <a:close/>
                </a:path>
                <a:path w="12065" h="3175">
                  <a:moveTo>
                    <a:pt x="7416" y="635"/>
                  </a:moveTo>
                  <a:lnTo>
                    <a:pt x="7277" y="546"/>
                  </a:lnTo>
                  <a:lnTo>
                    <a:pt x="7112" y="736"/>
                  </a:lnTo>
                  <a:lnTo>
                    <a:pt x="7416" y="635"/>
                  </a:lnTo>
                  <a:close/>
                </a:path>
                <a:path w="12065" h="3175">
                  <a:moveTo>
                    <a:pt x="10934" y="1765"/>
                  </a:moveTo>
                  <a:lnTo>
                    <a:pt x="10160" y="990"/>
                  </a:lnTo>
                  <a:lnTo>
                    <a:pt x="9474" y="0"/>
                  </a:lnTo>
                  <a:lnTo>
                    <a:pt x="8115" y="406"/>
                  </a:lnTo>
                  <a:lnTo>
                    <a:pt x="7416" y="635"/>
                  </a:lnTo>
                  <a:lnTo>
                    <a:pt x="9182" y="1854"/>
                  </a:lnTo>
                  <a:lnTo>
                    <a:pt x="10934" y="1765"/>
                  </a:lnTo>
                  <a:close/>
                </a:path>
                <a:path w="12065" h="3175">
                  <a:moveTo>
                    <a:pt x="11950" y="2146"/>
                  </a:moveTo>
                  <a:lnTo>
                    <a:pt x="11849" y="1930"/>
                  </a:lnTo>
                  <a:lnTo>
                    <a:pt x="11760" y="1676"/>
                  </a:lnTo>
                  <a:lnTo>
                    <a:pt x="11671" y="1435"/>
                  </a:lnTo>
                  <a:lnTo>
                    <a:pt x="11417" y="1549"/>
                  </a:lnTo>
                  <a:lnTo>
                    <a:pt x="11201" y="1676"/>
                  </a:lnTo>
                  <a:lnTo>
                    <a:pt x="10960" y="1790"/>
                  </a:lnTo>
                  <a:lnTo>
                    <a:pt x="11201" y="2133"/>
                  </a:lnTo>
                  <a:lnTo>
                    <a:pt x="11544" y="2197"/>
                  </a:lnTo>
                  <a:lnTo>
                    <a:pt x="11950" y="2146"/>
                  </a:lnTo>
                  <a:close/>
                </a:path>
              </a:pathLst>
            </a:custGeom>
            <a:solidFill>
              <a:srgbClr val="E856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2" name="object 6232"/>
            <p:cNvSpPr/>
            <p:nvPr/>
          </p:nvSpPr>
          <p:spPr>
            <a:xfrm>
              <a:off x="12040164" y="69666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254" y="0"/>
                  </a:moveTo>
                  <a:lnTo>
                    <a:pt x="3810" y="88"/>
                  </a:lnTo>
                  <a:lnTo>
                    <a:pt x="3352" y="152"/>
                  </a:lnTo>
                  <a:lnTo>
                    <a:pt x="2908" y="241"/>
                  </a:lnTo>
                  <a:lnTo>
                    <a:pt x="1943" y="101"/>
                  </a:lnTo>
                  <a:lnTo>
                    <a:pt x="1752" y="228"/>
                  </a:lnTo>
                  <a:lnTo>
                    <a:pt x="1524" y="241"/>
                  </a:lnTo>
                  <a:lnTo>
                    <a:pt x="1016" y="431"/>
                  </a:lnTo>
                  <a:lnTo>
                    <a:pt x="0" y="774"/>
                  </a:lnTo>
                  <a:lnTo>
                    <a:pt x="2095" y="1650"/>
                  </a:lnTo>
                  <a:lnTo>
                    <a:pt x="4178" y="2895"/>
                  </a:lnTo>
                  <a:lnTo>
                    <a:pt x="6299" y="787"/>
                  </a:lnTo>
                  <a:lnTo>
                    <a:pt x="5867" y="825"/>
                  </a:lnTo>
                  <a:lnTo>
                    <a:pt x="5499" y="736"/>
                  </a:lnTo>
                  <a:lnTo>
                    <a:pt x="5321" y="330"/>
                  </a:lnTo>
                  <a:lnTo>
                    <a:pt x="4902" y="152"/>
                  </a:lnTo>
                  <a:lnTo>
                    <a:pt x="4597" y="8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BAB0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3" name="object 6233"/>
            <p:cNvSpPr/>
            <p:nvPr/>
          </p:nvSpPr>
          <p:spPr>
            <a:xfrm>
              <a:off x="12038313" y="696628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2997" y="0"/>
                  </a:moveTo>
                  <a:lnTo>
                    <a:pt x="1993" y="88"/>
                  </a:lnTo>
                  <a:lnTo>
                    <a:pt x="0" y="292"/>
                  </a:lnTo>
                  <a:lnTo>
                    <a:pt x="88" y="533"/>
                  </a:lnTo>
                  <a:lnTo>
                    <a:pt x="165" y="762"/>
                  </a:lnTo>
                  <a:lnTo>
                    <a:pt x="279" y="1206"/>
                  </a:lnTo>
                  <a:lnTo>
                    <a:pt x="812" y="1193"/>
                  </a:lnTo>
                  <a:lnTo>
                    <a:pt x="1333" y="1193"/>
                  </a:lnTo>
                  <a:lnTo>
                    <a:pt x="1841" y="1181"/>
                  </a:lnTo>
                  <a:lnTo>
                    <a:pt x="2349" y="1003"/>
                  </a:lnTo>
                  <a:lnTo>
                    <a:pt x="2870" y="838"/>
                  </a:lnTo>
                  <a:lnTo>
                    <a:pt x="3378" y="647"/>
                  </a:lnTo>
                  <a:lnTo>
                    <a:pt x="3225" y="444"/>
                  </a:lnTo>
                  <a:lnTo>
                    <a:pt x="3086" y="241"/>
                  </a:lnTo>
                  <a:lnTo>
                    <a:pt x="2946" y="12"/>
                  </a:lnTo>
                  <a:close/>
                </a:path>
              </a:pathLst>
            </a:custGeom>
            <a:solidFill>
              <a:srgbClr val="DE9B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4" name="object 6234"/>
            <p:cNvSpPr/>
            <p:nvPr/>
          </p:nvSpPr>
          <p:spPr>
            <a:xfrm>
              <a:off x="12045473" y="696688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0"/>
                  </a:moveTo>
                  <a:lnTo>
                    <a:pt x="634" y="50"/>
                  </a:lnTo>
                  <a:lnTo>
                    <a:pt x="330" y="88"/>
                  </a:lnTo>
                  <a:lnTo>
                    <a:pt x="0" y="139"/>
                  </a:lnTo>
                  <a:lnTo>
                    <a:pt x="190" y="546"/>
                  </a:lnTo>
                  <a:lnTo>
                    <a:pt x="558" y="635"/>
                  </a:lnTo>
                  <a:lnTo>
                    <a:pt x="990" y="596"/>
                  </a:lnTo>
                  <a:lnTo>
                    <a:pt x="990" y="393"/>
                  </a:lnTo>
                  <a:lnTo>
                    <a:pt x="977" y="20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CC4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5" name="object 6235"/>
            <p:cNvSpPr/>
            <p:nvPr/>
          </p:nvSpPr>
          <p:spPr>
            <a:xfrm>
              <a:off x="12030599" y="696279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5574" y="1917"/>
                  </a:moveTo>
                  <a:lnTo>
                    <a:pt x="2625" y="1917"/>
                  </a:lnTo>
                  <a:lnTo>
                    <a:pt x="3526" y="3314"/>
                  </a:lnTo>
                  <a:lnTo>
                    <a:pt x="4288" y="4318"/>
                  </a:lnTo>
                  <a:lnTo>
                    <a:pt x="6092" y="3568"/>
                  </a:lnTo>
                  <a:lnTo>
                    <a:pt x="6244" y="2667"/>
                  </a:lnTo>
                  <a:lnTo>
                    <a:pt x="5574" y="1917"/>
                  </a:lnTo>
                  <a:close/>
                </a:path>
                <a:path w="8254" h="4445">
                  <a:moveTo>
                    <a:pt x="1990" y="0"/>
                  </a:moveTo>
                  <a:lnTo>
                    <a:pt x="796" y="127"/>
                  </a:lnTo>
                  <a:lnTo>
                    <a:pt x="1050" y="800"/>
                  </a:lnTo>
                  <a:lnTo>
                    <a:pt x="974" y="1473"/>
                  </a:lnTo>
                  <a:lnTo>
                    <a:pt x="504" y="1778"/>
                  </a:lnTo>
                  <a:lnTo>
                    <a:pt x="11" y="1968"/>
                  </a:lnTo>
                  <a:lnTo>
                    <a:pt x="0" y="2171"/>
                  </a:lnTo>
                  <a:lnTo>
                    <a:pt x="186" y="2781"/>
                  </a:lnTo>
                  <a:lnTo>
                    <a:pt x="1431" y="2171"/>
                  </a:lnTo>
                  <a:lnTo>
                    <a:pt x="2625" y="1917"/>
                  </a:lnTo>
                  <a:lnTo>
                    <a:pt x="5574" y="1917"/>
                  </a:lnTo>
                  <a:lnTo>
                    <a:pt x="5108" y="1397"/>
                  </a:lnTo>
                  <a:lnTo>
                    <a:pt x="3641" y="1397"/>
                  </a:lnTo>
                  <a:lnTo>
                    <a:pt x="2599" y="1193"/>
                  </a:lnTo>
                  <a:lnTo>
                    <a:pt x="1990" y="0"/>
                  </a:lnTo>
                  <a:close/>
                </a:path>
                <a:path w="8254" h="4445">
                  <a:moveTo>
                    <a:pt x="6269" y="2644"/>
                  </a:moveTo>
                  <a:close/>
                </a:path>
                <a:path w="8254" h="4445">
                  <a:moveTo>
                    <a:pt x="7603" y="1473"/>
                  </a:moveTo>
                  <a:lnTo>
                    <a:pt x="6357" y="2567"/>
                  </a:lnTo>
                  <a:lnTo>
                    <a:pt x="7121" y="2463"/>
                  </a:lnTo>
                  <a:lnTo>
                    <a:pt x="7870" y="2222"/>
                  </a:lnTo>
                  <a:lnTo>
                    <a:pt x="7756" y="1968"/>
                  </a:lnTo>
                  <a:lnTo>
                    <a:pt x="7603" y="1473"/>
                  </a:lnTo>
                  <a:close/>
                </a:path>
                <a:path w="8254" h="4445">
                  <a:moveTo>
                    <a:pt x="4949" y="1219"/>
                  </a:moveTo>
                  <a:lnTo>
                    <a:pt x="3641" y="1397"/>
                  </a:lnTo>
                  <a:lnTo>
                    <a:pt x="5108" y="1397"/>
                  </a:lnTo>
                  <a:lnTo>
                    <a:pt x="4949" y="1219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6" name="object 6236"/>
            <p:cNvSpPr/>
            <p:nvPr/>
          </p:nvSpPr>
          <p:spPr>
            <a:xfrm>
              <a:off x="12034959" y="696630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260" y="0"/>
                  </a:moveTo>
                  <a:lnTo>
                    <a:pt x="2095" y="50"/>
                  </a:lnTo>
                  <a:lnTo>
                    <a:pt x="1905" y="76"/>
                  </a:lnTo>
                  <a:lnTo>
                    <a:pt x="1739" y="50"/>
                  </a:lnTo>
                  <a:lnTo>
                    <a:pt x="1143" y="292"/>
                  </a:lnTo>
                  <a:lnTo>
                    <a:pt x="0" y="736"/>
                  </a:lnTo>
                  <a:lnTo>
                    <a:pt x="444" y="901"/>
                  </a:lnTo>
                  <a:lnTo>
                    <a:pt x="901" y="1054"/>
                  </a:lnTo>
                  <a:lnTo>
                    <a:pt x="1346" y="1193"/>
                  </a:lnTo>
                  <a:lnTo>
                    <a:pt x="1536" y="1092"/>
                  </a:lnTo>
                  <a:lnTo>
                    <a:pt x="1892" y="889"/>
                  </a:lnTo>
                  <a:lnTo>
                    <a:pt x="2133" y="774"/>
                  </a:lnTo>
                  <a:lnTo>
                    <a:pt x="2603" y="520"/>
                  </a:lnTo>
                  <a:lnTo>
                    <a:pt x="2489" y="368"/>
                  </a:lnTo>
                  <a:lnTo>
                    <a:pt x="2387" y="17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8C2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7" name="object 6237"/>
            <p:cNvSpPr/>
            <p:nvPr/>
          </p:nvSpPr>
          <p:spPr>
            <a:xfrm>
              <a:off x="12036854" y="69665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447" y="0"/>
                  </a:moveTo>
                  <a:lnTo>
                    <a:pt x="1193" y="101"/>
                  </a:lnTo>
                  <a:lnTo>
                    <a:pt x="965" y="228"/>
                  </a:lnTo>
                  <a:lnTo>
                    <a:pt x="711" y="330"/>
                  </a:lnTo>
                  <a:lnTo>
                    <a:pt x="469" y="431"/>
                  </a:lnTo>
                  <a:lnTo>
                    <a:pt x="241" y="571"/>
                  </a:lnTo>
                  <a:lnTo>
                    <a:pt x="0" y="685"/>
                  </a:lnTo>
                  <a:lnTo>
                    <a:pt x="165" y="838"/>
                  </a:lnTo>
                  <a:lnTo>
                    <a:pt x="292" y="1028"/>
                  </a:lnTo>
                  <a:lnTo>
                    <a:pt x="342" y="1244"/>
                  </a:lnTo>
                  <a:lnTo>
                    <a:pt x="685" y="1117"/>
                  </a:lnTo>
                  <a:lnTo>
                    <a:pt x="1054" y="1168"/>
                  </a:lnTo>
                  <a:lnTo>
                    <a:pt x="1257" y="1041"/>
                  </a:lnTo>
                  <a:lnTo>
                    <a:pt x="1485" y="939"/>
                  </a:lnTo>
                  <a:lnTo>
                    <a:pt x="1701" y="800"/>
                  </a:lnTo>
                  <a:lnTo>
                    <a:pt x="1612" y="546"/>
                  </a:lnTo>
                  <a:lnTo>
                    <a:pt x="1549" y="330"/>
                  </a:lnTo>
                  <a:lnTo>
                    <a:pt x="1460" y="76"/>
                  </a:lnTo>
                  <a:close/>
                </a:path>
              </a:pathLst>
            </a:custGeom>
            <a:solidFill>
              <a:srgbClr val="C5BB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8" name="object 6238"/>
            <p:cNvSpPr/>
            <p:nvPr/>
          </p:nvSpPr>
          <p:spPr>
            <a:xfrm>
              <a:off x="12036298" y="69671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889" y="558"/>
                  </a:moveTo>
                  <a:lnTo>
                    <a:pt x="838" y="342"/>
                  </a:lnTo>
                  <a:lnTo>
                    <a:pt x="711" y="152"/>
                  </a:lnTo>
                  <a:lnTo>
                    <a:pt x="546" y="0"/>
                  </a:lnTo>
                  <a:lnTo>
                    <a:pt x="355" y="101"/>
                  </a:lnTo>
                  <a:lnTo>
                    <a:pt x="190" y="203"/>
                  </a:lnTo>
                  <a:lnTo>
                    <a:pt x="0" y="317"/>
                  </a:lnTo>
                  <a:lnTo>
                    <a:pt x="584" y="482"/>
                  </a:lnTo>
                  <a:lnTo>
                    <a:pt x="889" y="558"/>
                  </a:lnTo>
                  <a:close/>
                </a:path>
                <a:path w="1904" h="1270">
                  <a:moveTo>
                    <a:pt x="1600" y="469"/>
                  </a:moveTo>
                  <a:lnTo>
                    <a:pt x="1244" y="419"/>
                  </a:lnTo>
                  <a:lnTo>
                    <a:pt x="901" y="558"/>
                  </a:lnTo>
                  <a:lnTo>
                    <a:pt x="1168" y="901"/>
                  </a:lnTo>
                  <a:lnTo>
                    <a:pt x="1409" y="914"/>
                  </a:lnTo>
                  <a:lnTo>
                    <a:pt x="1600" y="469"/>
                  </a:lnTo>
                  <a:close/>
                </a:path>
              </a:pathLst>
            </a:custGeom>
            <a:solidFill>
              <a:srgbClr val="5E62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39" name="object 6239"/>
            <p:cNvSpPr/>
            <p:nvPr/>
          </p:nvSpPr>
          <p:spPr>
            <a:xfrm>
              <a:off x="12030786" y="696470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438" y="0"/>
                  </a:moveTo>
                  <a:lnTo>
                    <a:pt x="1244" y="254"/>
                  </a:lnTo>
                  <a:lnTo>
                    <a:pt x="0" y="838"/>
                  </a:lnTo>
                  <a:lnTo>
                    <a:pt x="685" y="1104"/>
                  </a:lnTo>
                  <a:lnTo>
                    <a:pt x="1358" y="1384"/>
                  </a:lnTo>
                  <a:lnTo>
                    <a:pt x="2044" y="1651"/>
                  </a:lnTo>
                  <a:lnTo>
                    <a:pt x="3340" y="1397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060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0" name="object 6240"/>
            <p:cNvSpPr/>
            <p:nvPr/>
          </p:nvSpPr>
          <p:spPr>
            <a:xfrm>
              <a:off x="12021209" y="6881421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20" h="10795">
                  <a:moveTo>
                    <a:pt x="1346" y="0"/>
                  </a:moveTo>
                  <a:lnTo>
                    <a:pt x="0" y="444"/>
                  </a:lnTo>
                  <a:lnTo>
                    <a:pt x="241" y="1447"/>
                  </a:lnTo>
                  <a:lnTo>
                    <a:pt x="1054" y="2362"/>
                  </a:lnTo>
                  <a:lnTo>
                    <a:pt x="355" y="3479"/>
                  </a:lnTo>
                  <a:lnTo>
                    <a:pt x="749" y="3733"/>
                  </a:lnTo>
                  <a:lnTo>
                    <a:pt x="1485" y="4051"/>
                  </a:lnTo>
                  <a:lnTo>
                    <a:pt x="1346" y="4953"/>
                  </a:lnTo>
                  <a:lnTo>
                    <a:pt x="584" y="4889"/>
                  </a:lnTo>
                  <a:lnTo>
                    <a:pt x="50" y="5080"/>
                  </a:lnTo>
                  <a:lnTo>
                    <a:pt x="368" y="5651"/>
                  </a:lnTo>
                  <a:lnTo>
                    <a:pt x="698" y="6146"/>
                  </a:lnTo>
                  <a:lnTo>
                    <a:pt x="1384" y="6248"/>
                  </a:lnTo>
                  <a:lnTo>
                    <a:pt x="1701" y="6248"/>
                  </a:lnTo>
                  <a:lnTo>
                    <a:pt x="1854" y="6388"/>
                  </a:lnTo>
                  <a:lnTo>
                    <a:pt x="1803" y="6642"/>
                  </a:lnTo>
                  <a:lnTo>
                    <a:pt x="1701" y="6832"/>
                  </a:lnTo>
                  <a:lnTo>
                    <a:pt x="1739" y="7162"/>
                  </a:lnTo>
                  <a:lnTo>
                    <a:pt x="1803" y="7391"/>
                  </a:lnTo>
                  <a:lnTo>
                    <a:pt x="1892" y="7607"/>
                  </a:lnTo>
                  <a:lnTo>
                    <a:pt x="2768" y="7302"/>
                  </a:lnTo>
                  <a:lnTo>
                    <a:pt x="3403" y="7594"/>
                  </a:lnTo>
                  <a:lnTo>
                    <a:pt x="3860" y="8686"/>
                  </a:lnTo>
                  <a:lnTo>
                    <a:pt x="4038" y="9182"/>
                  </a:lnTo>
                  <a:lnTo>
                    <a:pt x="4140" y="9385"/>
                  </a:lnTo>
                  <a:lnTo>
                    <a:pt x="4305" y="9855"/>
                  </a:lnTo>
                  <a:lnTo>
                    <a:pt x="4610" y="9994"/>
                  </a:lnTo>
                  <a:lnTo>
                    <a:pt x="4953" y="10109"/>
                  </a:lnTo>
                  <a:lnTo>
                    <a:pt x="5283" y="10261"/>
                  </a:lnTo>
                  <a:lnTo>
                    <a:pt x="6083" y="8382"/>
                  </a:lnTo>
                  <a:lnTo>
                    <a:pt x="6286" y="7188"/>
                  </a:lnTo>
                  <a:lnTo>
                    <a:pt x="7010" y="6108"/>
                  </a:lnTo>
                  <a:lnTo>
                    <a:pt x="2667" y="4635"/>
                  </a:lnTo>
                  <a:lnTo>
                    <a:pt x="2159" y="208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1" name="object 6241"/>
            <p:cNvSpPr/>
            <p:nvPr/>
          </p:nvSpPr>
          <p:spPr>
            <a:xfrm>
              <a:off x="12015419" y="688224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381" y="0"/>
                  </a:moveTo>
                  <a:lnTo>
                    <a:pt x="0" y="1079"/>
                  </a:lnTo>
                  <a:lnTo>
                    <a:pt x="279" y="1689"/>
                  </a:lnTo>
                  <a:lnTo>
                    <a:pt x="673" y="2133"/>
                  </a:lnTo>
                  <a:lnTo>
                    <a:pt x="1384" y="2197"/>
                  </a:lnTo>
                  <a:lnTo>
                    <a:pt x="1739" y="1993"/>
                  </a:lnTo>
                  <a:lnTo>
                    <a:pt x="2120" y="1803"/>
                  </a:lnTo>
                  <a:lnTo>
                    <a:pt x="2476" y="1587"/>
                  </a:lnTo>
                  <a:lnTo>
                    <a:pt x="2489" y="1397"/>
                  </a:lnTo>
                  <a:lnTo>
                    <a:pt x="2451" y="1206"/>
                  </a:lnTo>
                  <a:lnTo>
                    <a:pt x="2425" y="1028"/>
                  </a:lnTo>
                  <a:lnTo>
                    <a:pt x="2070" y="279"/>
                  </a:lnTo>
                  <a:lnTo>
                    <a:pt x="1473" y="7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A25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2" name="object 6242"/>
            <p:cNvSpPr/>
            <p:nvPr/>
          </p:nvSpPr>
          <p:spPr>
            <a:xfrm>
              <a:off x="12020635" y="68844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228" y="685"/>
                  </a:lnTo>
                  <a:lnTo>
                    <a:pt x="431" y="1371"/>
                  </a:lnTo>
                  <a:lnTo>
                    <a:pt x="609" y="2044"/>
                  </a:lnTo>
                  <a:lnTo>
                    <a:pt x="1155" y="1841"/>
                  </a:lnTo>
                  <a:lnTo>
                    <a:pt x="1930" y="1917"/>
                  </a:lnTo>
                  <a:lnTo>
                    <a:pt x="2006" y="1231"/>
                  </a:lnTo>
                  <a:lnTo>
                    <a:pt x="2044" y="1016"/>
                  </a:lnTo>
                  <a:lnTo>
                    <a:pt x="1308" y="698"/>
                  </a:lnTo>
                  <a:lnTo>
                    <a:pt x="939" y="431"/>
                  </a:lnTo>
                  <a:lnTo>
                    <a:pt x="609" y="279"/>
                  </a:lnTo>
                  <a:lnTo>
                    <a:pt x="33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3" name="object 6243"/>
            <p:cNvSpPr/>
            <p:nvPr/>
          </p:nvSpPr>
          <p:spPr>
            <a:xfrm>
              <a:off x="12017480" y="6882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55" y="749"/>
                  </a:lnTo>
                  <a:lnTo>
                    <a:pt x="558" y="660"/>
                  </a:lnTo>
                  <a:lnTo>
                    <a:pt x="762" y="558"/>
                  </a:lnTo>
                  <a:lnTo>
                    <a:pt x="952" y="457"/>
                  </a:lnTo>
                  <a:lnTo>
                    <a:pt x="647" y="330"/>
                  </a:lnTo>
                  <a:lnTo>
                    <a:pt x="317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4" name="object 6244"/>
            <p:cNvSpPr/>
            <p:nvPr/>
          </p:nvSpPr>
          <p:spPr>
            <a:xfrm>
              <a:off x="12020778" y="688650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546" y="0"/>
                  </a:moveTo>
                  <a:lnTo>
                    <a:pt x="330" y="63"/>
                  </a:lnTo>
                  <a:lnTo>
                    <a:pt x="152" y="190"/>
                  </a:lnTo>
                  <a:lnTo>
                    <a:pt x="0" y="342"/>
                  </a:lnTo>
                  <a:lnTo>
                    <a:pt x="190" y="1104"/>
                  </a:lnTo>
                  <a:lnTo>
                    <a:pt x="698" y="1854"/>
                  </a:lnTo>
                  <a:lnTo>
                    <a:pt x="266" y="2705"/>
                  </a:lnTo>
                  <a:lnTo>
                    <a:pt x="444" y="3505"/>
                  </a:lnTo>
                  <a:lnTo>
                    <a:pt x="863" y="4305"/>
                  </a:lnTo>
                  <a:lnTo>
                    <a:pt x="292" y="5105"/>
                  </a:lnTo>
                  <a:lnTo>
                    <a:pt x="635" y="6311"/>
                  </a:lnTo>
                  <a:lnTo>
                    <a:pt x="800" y="6934"/>
                  </a:lnTo>
                  <a:lnTo>
                    <a:pt x="901" y="7188"/>
                  </a:lnTo>
                  <a:lnTo>
                    <a:pt x="1143" y="7696"/>
                  </a:lnTo>
                  <a:lnTo>
                    <a:pt x="2336" y="6743"/>
                  </a:lnTo>
                  <a:lnTo>
                    <a:pt x="3708" y="6197"/>
                  </a:lnTo>
                  <a:lnTo>
                    <a:pt x="5245" y="6134"/>
                  </a:lnTo>
                  <a:lnTo>
                    <a:pt x="5092" y="5689"/>
                  </a:lnTo>
                  <a:lnTo>
                    <a:pt x="4737" y="4762"/>
                  </a:lnTo>
                  <a:lnTo>
                    <a:pt x="4445" y="4762"/>
                  </a:lnTo>
                  <a:lnTo>
                    <a:pt x="4279" y="4635"/>
                  </a:lnTo>
                  <a:lnTo>
                    <a:pt x="4305" y="4267"/>
                  </a:lnTo>
                  <a:lnTo>
                    <a:pt x="4457" y="4089"/>
                  </a:lnTo>
                  <a:lnTo>
                    <a:pt x="4394" y="3848"/>
                  </a:lnTo>
                  <a:lnTo>
                    <a:pt x="4191" y="3365"/>
                  </a:lnTo>
                  <a:lnTo>
                    <a:pt x="3441" y="3365"/>
                  </a:lnTo>
                  <a:lnTo>
                    <a:pt x="2832" y="3086"/>
                  </a:lnTo>
                  <a:lnTo>
                    <a:pt x="2311" y="2514"/>
                  </a:lnTo>
                  <a:lnTo>
                    <a:pt x="2032" y="2540"/>
                  </a:lnTo>
                  <a:lnTo>
                    <a:pt x="1854" y="2413"/>
                  </a:lnTo>
                  <a:lnTo>
                    <a:pt x="1866" y="2146"/>
                  </a:lnTo>
                  <a:lnTo>
                    <a:pt x="1993" y="1943"/>
                  </a:lnTo>
                  <a:lnTo>
                    <a:pt x="1981" y="1612"/>
                  </a:lnTo>
                  <a:lnTo>
                    <a:pt x="1803" y="1155"/>
                  </a:lnTo>
                  <a:lnTo>
                    <a:pt x="1130" y="1054"/>
                  </a:lnTo>
                  <a:lnTo>
                    <a:pt x="812" y="55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5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5" name="object 6245"/>
            <p:cNvSpPr/>
            <p:nvPr/>
          </p:nvSpPr>
          <p:spPr>
            <a:xfrm>
              <a:off x="12014395" y="6896521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6611" y="12204"/>
                  </a:moveTo>
                  <a:lnTo>
                    <a:pt x="4902" y="12204"/>
                  </a:lnTo>
                  <a:lnTo>
                    <a:pt x="4470" y="14554"/>
                  </a:lnTo>
                  <a:lnTo>
                    <a:pt x="5397" y="14655"/>
                  </a:lnTo>
                  <a:lnTo>
                    <a:pt x="5994" y="14465"/>
                  </a:lnTo>
                  <a:lnTo>
                    <a:pt x="6611" y="12204"/>
                  </a:lnTo>
                  <a:close/>
                </a:path>
                <a:path w="13970" h="15240">
                  <a:moveTo>
                    <a:pt x="10467" y="12001"/>
                  </a:moveTo>
                  <a:lnTo>
                    <a:pt x="6667" y="12001"/>
                  </a:lnTo>
                  <a:lnTo>
                    <a:pt x="6934" y="13195"/>
                  </a:lnTo>
                  <a:lnTo>
                    <a:pt x="7200" y="13500"/>
                  </a:lnTo>
                  <a:lnTo>
                    <a:pt x="10185" y="13258"/>
                  </a:lnTo>
                  <a:lnTo>
                    <a:pt x="10310" y="12280"/>
                  </a:lnTo>
                  <a:lnTo>
                    <a:pt x="10467" y="12001"/>
                  </a:lnTo>
                  <a:close/>
                </a:path>
                <a:path w="13970" h="15240">
                  <a:moveTo>
                    <a:pt x="7619" y="0"/>
                  </a:moveTo>
                  <a:lnTo>
                    <a:pt x="7048" y="254"/>
                  </a:lnTo>
                  <a:lnTo>
                    <a:pt x="6540" y="596"/>
                  </a:lnTo>
                  <a:lnTo>
                    <a:pt x="4952" y="3898"/>
                  </a:lnTo>
                  <a:lnTo>
                    <a:pt x="2933" y="5842"/>
                  </a:lnTo>
                  <a:lnTo>
                    <a:pt x="0" y="6756"/>
                  </a:lnTo>
                  <a:lnTo>
                    <a:pt x="228" y="7505"/>
                  </a:lnTo>
                  <a:lnTo>
                    <a:pt x="1422" y="8585"/>
                  </a:lnTo>
                  <a:lnTo>
                    <a:pt x="1587" y="10502"/>
                  </a:lnTo>
                  <a:lnTo>
                    <a:pt x="1917" y="12001"/>
                  </a:lnTo>
                  <a:lnTo>
                    <a:pt x="2171" y="12458"/>
                  </a:lnTo>
                  <a:lnTo>
                    <a:pt x="2997" y="12395"/>
                  </a:lnTo>
                  <a:lnTo>
                    <a:pt x="4902" y="12204"/>
                  </a:lnTo>
                  <a:lnTo>
                    <a:pt x="6611" y="12204"/>
                  </a:lnTo>
                  <a:lnTo>
                    <a:pt x="6667" y="12001"/>
                  </a:lnTo>
                  <a:lnTo>
                    <a:pt x="10467" y="12001"/>
                  </a:lnTo>
                  <a:lnTo>
                    <a:pt x="10667" y="11645"/>
                  </a:lnTo>
                  <a:lnTo>
                    <a:pt x="11600" y="10985"/>
                  </a:lnTo>
                  <a:lnTo>
                    <a:pt x="7886" y="10985"/>
                  </a:lnTo>
                  <a:lnTo>
                    <a:pt x="7213" y="10795"/>
                  </a:lnTo>
                  <a:lnTo>
                    <a:pt x="6083" y="9639"/>
                  </a:lnTo>
                  <a:lnTo>
                    <a:pt x="6299" y="9105"/>
                  </a:lnTo>
                  <a:lnTo>
                    <a:pt x="7581" y="8191"/>
                  </a:lnTo>
                  <a:lnTo>
                    <a:pt x="11005" y="8191"/>
                  </a:lnTo>
                  <a:lnTo>
                    <a:pt x="10667" y="7708"/>
                  </a:lnTo>
                  <a:lnTo>
                    <a:pt x="13347" y="5740"/>
                  </a:lnTo>
                  <a:lnTo>
                    <a:pt x="13227" y="5181"/>
                  </a:lnTo>
                  <a:lnTo>
                    <a:pt x="12166" y="5181"/>
                  </a:lnTo>
                  <a:lnTo>
                    <a:pt x="11391" y="4914"/>
                  </a:lnTo>
                  <a:lnTo>
                    <a:pt x="10820" y="4749"/>
                  </a:lnTo>
                  <a:lnTo>
                    <a:pt x="11116" y="4241"/>
                  </a:lnTo>
                  <a:lnTo>
                    <a:pt x="7251" y="4241"/>
                  </a:lnTo>
                  <a:lnTo>
                    <a:pt x="6842" y="3898"/>
                  </a:lnTo>
                  <a:lnTo>
                    <a:pt x="6883" y="3238"/>
                  </a:lnTo>
                  <a:lnTo>
                    <a:pt x="11097" y="3238"/>
                  </a:lnTo>
                  <a:lnTo>
                    <a:pt x="9944" y="2311"/>
                  </a:lnTo>
                  <a:lnTo>
                    <a:pt x="8547" y="1409"/>
                  </a:lnTo>
                  <a:lnTo>
                    <a:pt x="7619" y="0"/>
                  </a:lnTo>
                  <a:close/>
                </a:path>
                <a:path w="13970" h="15240">
                  <a:moveTo>
                    <a:pt x="12169" y="9855"/>
                  </a:moveTo>
                  <a:lnTo>
                    <a:pt x="8788" y="9855"/>
                  </a:lnTo>
                  <a:lnTo>
                    <a:pt x="8811" y="10807"/>
                  </a:lnTo>
                  <a:lnTo>
                    <a:pt x="7886" y="10985"/>
                  </a:lnTo>
                  <a:lnTo>
                    <a:pt x="11600" y="10985"/>
                  </a:lnTo>
                  <a:lnTo>
                    <a:pt x="11798" y="10845"/>
                  </a:lnTo>
                  <a:lnTo>
                    <a:pt x="12382" y="10160"/>
                  </a:lnTo>
                  <a:lnTo>
                    <a:pt x="12169" y="9855"/>
                  </a:lnTo>
                  <a:close/>
                </a:path>
                <a:path w="13970" h="15240">
                  <a:moveTo>
                    <a:pt x="11005" y="8191"/>
                  </a:moveTo>
                  <a:lnTo>
                    <a:pt x="7581" y="8191"/>
                  </a:lnTo>
                  <a:lnTo>
                    <a:pt x="7638" y="8585"/>
                  </a:lnTo>
                  <a:lnTo>
                    <a:pt x="7734" y="10083"/>
                  </a:lnTo>
                  <a:lnTo>
                    <a:pt x="8788" y="9855"/>
                  </a:lnTo>
                  <a:lnTo>
                    <a:pt x="12169" y="9855"/>
                  </a:lnTo>
                  <a:lnTo>
                    <a:pt x="11005" y="8191"/>
                  </a:lnTo>
                  <a:close/>
                </a:path>
                <a:path w="13970" h="15240">
                  <a:moveTo>
                    <a:pt x="12865" y="3505"/>
                  </a:moveTo>
                  <a:lnTo>
                    <a:pt x="12179" y="3784"/>
                  </a:lnTo>
                  <a:lnTo>
                    <a:pt x="12166" y="5181"/>
                  </a:lnTo>
                  <a:lnTo>
                    <a:pt x="13227" y="5181"/>
                  </a:lnTo>
                  <a:lnTo>
                    <a:pt x="12865" y="3505"/>
                  </a:lnTo>
                  <a:close/>
                </a:path>
                <a:path w="13970" h="15240">
                  <a:moveTo>
                    <a:pt x="11097" y="3238"/>
                  </a:moveTo>
                  <a:lnTo>
                    <a:pt x="6883" y="3238"/>
                  </a:lnTo>
                  <a:lnTo>
                    <a:pt x="7035" y="3365"/>
                  </a:lnTo>
                  <a:lnTo>
                    <a:pt x="7251" y="3492"/>
                  </a:lnTo>
                  <a:lnTo>
                    <a:pt x="7373" y="3848"/>
                  </a:lnTo>
                  <a:lnTo>
                    <a:pt x="7251" y="4241"/>
                  </a:lnTo>
                  <a:lnTo>
                    <a:pt x="11116" y="4241"/>
                  </a:lnTo>
                  <a:lnTo>
                    <a:pt x="11226" y="4051"/>
                  </a:lnTo>
                  <a:lnTo>
                    <a:pt x="11239" y="3352"/>
                  </a:lnTo>
                  <a:lnTo>
                    <a:pt x="11097" y="3238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6" name="object 6246"/>
            <p:cNvSpPr/>
            <p:nvPr/>
          </p:nvSpPr>
          <p:spPr>
            <a:xfrm>
              <a:off x="12010839" y="69036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53"/>
                  </a:lnTo>
                  <a:lnTo>
                    <a:pt x="50" y="393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F0658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7" name="object 6247"/>
            <p:cNvSpPr/>
            <p:nvPr/>
          </p:nvSpPr>
          <p:spPr>
            <a:xfrm>
              <a:off x="12021926" y="6892631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4127" y="0"/>
                  </a:moveTo>
                  <a:lnTo>
                    <a:pt x="2552" y="63"/>
                  </a:lnTo>
                  <a:lnTo>
                    <a:pt x="1193" y="609"/>
                  </a:lnTo>
                  <a:lnTo>
                    <a:pt x="0" y="1562"/>
                  </a:lnTo>
                  <a:lnTo>
                    <a:pt x="76" y="3898"/>
                  </a:lnTo>
                  <a:lnTo>
                    <a:pt x="1003" y="5308"/>
                  </a:lnTo>
                  <a:lnTo>
                    <a:pt x="2400" y="6210"/>
                  </a:lnTo>
                  <a:lnTo>
                    <a:pt x="3695" y="7239"/>
                  </a:lnTo>
                  <a:lnTo>
                    <a:pt x="4648" y="7670"/>
                  </a:lnTo>
                  <a:lnTo>
                    <a:pt x="5333" y="7404"/>
                  </a:lnTo>
                  <a:lnTo>
                    <a:pt x="5384" y="7086"/>
                  </a:lnTo>
                  <a:lnTo>
                    <a:pt x="5194" y="6121"/>
                  </a:lnTo>
                  <a:lnTo>
                    <a:pt x="6578" y="7759"/>
                  </a:lnTo>
                  <a:lnTo>
                    <a:pt x="8826" y="8039"/>
                  </a:lnTo>
                  <a:lnTo>
                    <a:pt x="8547" y="8813"/>
                  </a:lnTo>
                  <a:lnTo>
                    <a:pt x="7480" y="8737"/>
                  </a:lnTo>
                  <a:lnTo>
                    <a:pt x="7353" y="9817"/>
                  </a:lnTo>
                  <a:lnTo>
                    <a:pt x="8521" y="10566"/>
                  </a:lnTo>
                  <a:lnTo>
                    <a:pt x="9842" y="9537"/>
                  </a:lnTo>
                  <a:lnTo>
                    <a:pt x="11023" y="9956"/>
                  </a:lnTo>
                  <a:lnTo>
                    <a:pt x="10744" y="9042"/>
                  </a:lnTo>
                  <a:lnTo>
                    <a:pt x="10972" y="8267"/>
                  </a:lnTo>
                  <a:lnTo>
                    <a:pt x="12750" y="8153"/>
                  </a:lnTo>
                  <a:lnTo>
                    <a:pt x="13817" y="8458"/>
                  </a:lnTo>
                  <a:lnTo>
                    <a:pt x="12826" y="10845"/>
                  </a:lnTo>
                  <a:lnTo>
                    <a:pt x="14782" y="10668"/>
                  </a:lnTo>
                  <a:lnTo>
                    <a:pt x="14820" y="11671"/>
                  </a:lnTo>
                  <a:lnTo>
                    <a:pt x="16471" y="10541"/>
                  </a:lnTo>
                  <a:lnTo>
                    <a:pt x="17297" y="9944"/>
                  </a:lnTo>
                  <a:lnTo>
                    <a:pt x="18465" y="7137"/>
                  </a:lnTo>
                  <a:lnTo>
                    <a:pt x="18186" y="5359"/>
                  </a:lnTo>
                  <a:lnTo>
                    <a:pt x="17233" y="3619"/>
                  </a:lnTo>
                  <a:lnTo>
                    <a:pt x="16916" y="3886"/>
                  </a:lnTo>
                  <a:lnTo>
                    <a:pt x="16725" y="3987"/>
                  </a:lnTo>
                  <a:lnTo>
                    <a:pt x="17627" y="6197"/>
                  </a:lnTo>
                  <a:lnTo>
                    <a:pt x="17729" y="8216"/>
                  </a:lnTo>
                  <a:lnTo>
                    <a:pt x="15125" y="9753"/>
                  </a:lnTo>
                  <a:lnTo>
                    <a:pt x="14579" y="8140"/>
                  </a:lnTo>
                  <a:lnTo>
                    <a:pt x="12382" y="7391"/>
                  </a:lnTo>
                  <a:lnTo>
                    <a:pt x="13373" y="5245"/>
                  </a:lnTo>
                  <a:lnTo>
                    <a:pt x="12090" y="5537"/>
                  </a:lnTo>
                  <a:lnTo>
                    <a:pt x="11531" y="5054"/>
                  </a:lnTo>
                  <a:lnTo>
                    <a:pt x="9397" y="4216"/>
                  </a:lnTo>
                  <a:lnTo>
                    <a:pt x="6489" y="4813"/>
                  </a:lnTo>
                  <a:lnTo>
                    <a:pt x="5600" y="1765"/>
                  </a:lnTo>
                  <a:lnTo>
                    <a:pt x="5029" y="1257"/>
                  </a:lnTo>
                  <a:lnTo>
                    <a:pt x="4381" y="78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8" name="object 6248"/>
            <p:cNvSpPr/>
            <p:nvPr/>
          </p:nvSpPr>
          <p:spPr>
            <a:xfrm>
              <a:off x="12024872" y="695518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90">
                  <a:moveTo>
                    <a:pt x="2032" y="0"/>
                  </a:moveTo>
                  <a:lnTo>
                    <a:pt x="0" y="1282"/>
                  </a:lnTo>
                  <a:lnTo>
                    <a:pt x="1790" y="2628"/>
                  </a:lnTo>
                  <a:lnTo>
                    <a:pt x="1943" y="3949"/>
                  </a:lnTo>
                  <a:lnTo>
                    <a:pt x="2679" y="4025"/>
                  </a:lnTo>
                  <a:lnTo>
                    <a:pt x="3568" y="4190"/>
                  </a:lnTo>
                  <a:lnTo>
                    <a:pt x="4114" y="6680"/>
                  </a:lnTo>
                  <a:lnTo>
                    <a:pt x="5473" y="7480"/>
                  </a:lnTo>
                  <a:lnTo>
                    <a:pt x="6781" y="8420"/>
                  </a:lnTo>
                  <a:lnTo>
                    <a:pt x="6527" y="7734"/>
                  </a:lnTo>
                  <a:lnTo>
                    <a:pt x="6896" y="4178"/>
                  </a:lnTo>
                  <a:lnTo>
                    <a:pt x="3073" y="2743"/>
                  </a:lnTo>
                  <a:lnTo>
                    <a:pt x="3225" y="2438"/>
                  </a:lnTo>
                  <a:lnTo>
                    <a:pt x="3340" y="2133"/>
                  </a:lnTo>
                  <a:lnTo>
                    <a:pt x="3492" y="1816"/>
                  </a:lnTo>
                  <a:lnTo>
                    <a:pt x="3187" y="1041"/>
                  </a:lnTo>
                  <a:lnTo>
                    <a:pt x="3022" y="215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F27B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49" name="object 6249"/>
            <p:cNvSpPr/>
            <p:nvPr/>
          </p:nvSpPr>
          <p:spPr>
            <a:xfrm>
              <a:off x="12027946" y="695690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743" y="0"/>
                  </a:moveTo>
                  <a:lnTo>
                    <a:pt x="1968" y="12"/>
                  </a:lnTo>
                  <a:lnTo>
                    <a:pt x="1193" y="50"/>
                  </a:lnTo>
                  <a:lnTo>
                    <a:pt x="419" y="63"/>
                  </a:lnTo>
                  <a:lnTo>
                    <a:pt x="266" y="406"/>
                  </a:lnTo>
                  <a:lnTo>
                    <a:pt x="152" y="711"/>
                  </a:lnTo>
                  <a:lnTo>
                    <a:pt x="0" y="1016"/>
                  </a:lnTo>
                  <a:lnTo>
                    <a:pt x="3810" y="2400"/>
                  </a:lnTo>
                  <a:lnTo>
                    <a:pt x="3454" y="6007"/>
                  </a:lnTo>
                  <a:lnTo>
                    <a:pt x="4648" y="5892"/>
                  </a:lnTo>
                  <a:lnTo>
                    <a:pt x="5245" y="7073"/>
                  </a:lnTo>
                  <a:lnTo>
                    <a:pt x="6299" y="7289"/>
                  </a:lnTo>
                  <a:lnTo>
                    <a:pt x="6350" y="6515"/>
                  </a:lnTo>
                  <a:lnTo>
                    <a:pt x="6197" y="5892"/>
                  </a:lnTo>
                  <a:lnTo>
                    <a:pt x="5143" y="4572"/>
                  </a:lnTo>
                  <a:lnTo>
                    <a:pt x="4838" y="3759"/>
                  </a:lnTo>
                  <a:lnTo>
                    <a:pt x="5410" y="2895"/>
                  </a:lnTo>
                  <a:lnTo>
                    <a:pt x="5816" y="1854"/>
                  </a:lnTo>
                  <a:lnTo>
                    <a:pt x="6896" y="2603"/>
                  </a:lnTo>
                  <a:lnTo>
                    <a:pt x="7505" y="2108"/>
                  </a:lnTo>
                  <a:lnTo>
                    <a:pt x="6642" y="1397"/>
                  </a:lnTo>
                  <a:lnTo>
                    <a:pt x="5689" y="800"/>
                  </a:lnTo>
                  <a:lnTo>
                    <a:pt x="3657" y="1054"/>
                  </a:lnTo>
                  <a:lnTo>
                    <a:pt x="3098" y="72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F175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0" name="object 6250"/>
            <p:cNvSpPr/>
            <p:nvPr/>
          </p:nvSpPr>
          <p:spPr>
            <a:xfrm>
              <a:off x="12083432" y="692136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3759" y="0"/>
                  </a:moveTo>
                  <a:lnTo>
                    <a:pt x="2857" y="342"/>
                  </a:lnTo>
                  <a:lnTo>
                    <a:pt x="2565" y="1092"/>
                  </a:lnTo>
                  <a:lnTo>
                    <a:pt x="2603" y="1943"/>
                  </a:lnTo>
                  <a:lnTo>
                    <a:pt x="2654" y="3797"/>
                  </a:lnTo>
                  <a:lnTo>
                    <a:pt x="1600" y="2870"/>
                  </a:lnTo>
                  <a:lnTo>
                    <a:pt x="850" y="2679"/>
                  </a:lnTo>
                  <a:lnTo>
                    <a:pt x="1104" y="3378"/>
                  </a:lnTo>
                  <a:lnTo>
                    <a:pt x="1015" y="4038"/>
                  </a:lnTo>
                  <a:lnTo>
                    <a:pt x="558" y="4356"/>
                  </a:lnTo>
                  <a:lnTo>
                    <a:pt x="0" y="4584"/>
                  </a:lnTo>
                  <a:lnTo>
                    <a:pt x="1308" y="5791"/>
                  </a:lnTo>
                  <a:lnTo>
                    <a:pt x="2095" y="5321"/>
                  </a:lnTo>
                  <a:lnTo>
                    <a:pt x="3149" y="5524"/>
                  </a:lnTo>
                  <a:lnTo>
                    <a:pt x="3848" y="4787"/>
                  </a:lnTo>
                  <a:lnTo>
                    <a:pt x="4711" y="4445"/>
                  </a:lnTo>
                  <a:lnTo>
                    <a:pt x="6642" y="3733"/>
                  </a:lnTo>
                  <a:lnTo>
                    <a:pt x="5448" y="2552"/>
                  </a:lnTo>
                  <a:lnTo>
                    <a:pt x="2793" y="2578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E2D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1" name="object 6251"/>
            <p:cNvSpPr/>
            <p:nvPr/>
          </p:nvSpPr>
          <p:spPr>
            <a:xfrm>
              <a:off x="12088554" y="692043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120" y="0"/>
                  </a:moveTo>
                  <a:lnTo>
                    <a:pt x="914" y="647"/>
                  </a:lnTo>
                  <a:lnTo>
                    <a:pt x="0" y="1841"/>
                  </a:lnTo>
                  <a:lnTo>
                    <a:pt x="3149" y="2692"/>
                  </a:lnTo>
                  <a:lnTo>
                    <a:pt x="3213" y="4737"/>
                  </a:lnTo>
                  <a:lnTo>
                    <a:pt x="4064" y="4191"/>
                  </a:lnTo>
                  <a:lnTo>
                    <a:pt x="5630" y="4191"/>
                  </a:lnTo>
                  <a:lnTo>
                    <a:pt x="5257" y="1727"/>
                  </a:lnTo>
                  <a:lnTo>
                    <a:pt x="4368" y="736"/>
                  </a:lnTo>
                  <a:lnTo>
                    <a:pt x="2120" y="0"/>
                  </a:lnTo>
                  <a:close/>
                </a:path>
                <a:path w="5715" h="5079">
                  <a:moveTo>
                    <a:pt x="5630" y="4191"/>
                  </a:moveTo>
                  <a:lnTo>
                    <a:pt x="4064" y="4191"/>
                  </a:lnTo>
                  <a:lnTo>
                    <a:pt x="5651" y="4330"/>
                  </a:lnTo>
                  <a:lnTo>
                    <a:pt x="5630" y="4191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2" name="object 6252"/>
            <p:cNvSpPr/>
            <p:nvPr/>
          </p:nvSpPr>
          <p:spPr>
            <a:xfrm>
              <a:off x="12085717" y="69183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558" y="203"/>
                  </a:lnTo>
                  <a:lnTo>
                    <a:pt x="101" y="546"/>
                  </a:lnTo>
                  <a:lnTo>
                    <a:pt x="0" y="1206"/>
                  </a:lnTo>
                  <a:lnTo>
                    <a:pt x="558" y="1752"/>
                  </a:lnTo>
                  <a:lnTo>
                    <a:pt x="1219" y="2209"/>
                  </a:lnTo>
                  <a:lnTo>
                    <a:pt x="1485" y="2971"/>
                  </a:lnTo>
                  <a:lnTo>
                    <a:pt x="2705" y="1841"/>
                  </a:lnTo>
                  <a:lnTo>
                    <a:pt x="2260" y="8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3" name="object 6253"/>
            <p:cNvSpPr/>
            <p:nvPr/>
          </p:nvSpPr>
          <p:spPr>
            <a:xfrm>
              <a:off x="12097513" y="69201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53"/>
                  </a:lnTo>
                  <a:lnTo>
                    <a:pt x="241" y="29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E35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4" name="object 6254"/>
            <p:cNvSpPr/>
            <p:nvPr/>
          </p:nvSpPr>
          <p:spPr>
            <a:xfrm>
              <a:off x="12093842" y="691492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901" y="3619"/>
                  </a:moveTo>
                  <a:lnTo>
                    <a:pt x="596" y="3479"/>
                  </a:lnTo>
                  <a:lnTo>
                    <a:pt x="304" y="3327"/>
                  </a:lnTo>
                  <a:lnTo>
                    <a:pt x="0" y="3162"/>
                  </a:lnTo>
                  <a:lnTo>
                    <a:pt x="190" y="3556"/>
                  </a:lnTo>
                  <a:lnTo>
                    <a:pt x="469" y="3695"/>
                  </a:lnTo>
                  <a:lnTo>
                    <a:pt x="901" y="3619"/>
                  </a:lnTo>
                  <a:close/>
                </a:path>
                <a:path w="5715" h="3809">
                  <a:moveTo>
                    <a:pt x="5156" y="1168"/>
                  </a:moveTo>
                  <a:lnTo>
                    <a:pt x="4991" y="635"/>
                  </a:lnTo>
                  <a:lnTo>
                    <a:pt x="4254" y="12"/>
                  </a:lnTo>
                  <a:lnTo>
                    <a:pt x="4025" y="0"/>
                  </a:lnTo>
                  <a:lnTo>
                    <a:pt x="3822" y="38"/>
                  </a:lnTo>
                  <a:lnTo>
                    <a:pt x="3606" y="101"/>
                  </a:lnTo>
                  <a:lnTo>
                    <a:pt x="3759" y="596"/>
                  </a:lnTo>
                  <a:lnTo>
                    <a:pt x="3924" y="1104"/>
                  </a:lnTo>
                  <a:lnTo>
                    <a:pt x="4064" y="1600"/>
                  </a:lnTo>
                  <a:lnTo>
                    <a:pt x="5156" y="1168"/>
                  </a:lnTo>
                  <a:close/>
                </a:path>
              </a:pathLst>
            </a:custGeom>
            <a:solidFill>
              <a:srgbClr val="F3A6C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5" name="object 6255"/>
            <p:cNvSpPr/>
            <p:nvPr/>
          </p:nvSpPr>
          <p:spPr>
            <a:xfrm>
              <a:off x="12092390" y="69170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253"/>
                  </a:lnTo>
                  <a:lnTo>
                    <a:pt x="152" y="406"/>
                  </a:lnTo>
                  <a:lnTo>
                    <a:pt x="342" y="507"/>
                  </a:lnTo>
                  <a:lnTo>
                    <a:pt x="507" y="609"/>
                  </a:lnTo>
                  <a:lnTo>
                    <a:pt x="469" y="355"/>
                  </a:lnTo>
                  <a:lnTo>
                    <a:pt x="368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6" name="object 6256"/>
            <p:cNvSpPr/>
            <p:nvPr/>
          </p:nvSpPr>
          <p:spPr>
            <a:xfrm>
              <a:off x="12089189" y="690153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749" y="0"/>
                  </a:moveTo>
                  <a:lnTo>
                    <a:pt x="0" y="2451"/>
                  </a:lnTo>
                  <a:lnTo>
                    <a:pt x="1917" y="4216"/>
                  </a:lnTo>
                  <a:lnTo>
                    <a:pt x="2298" y="6400"/>
                  </a:lnTo>
                  <a:lnTo>
                    <a:pt x="3492" y="5867"/>
                  </a:lnTo>
                  <a:lnTo>
                    <a:pt x="3606" y="5041"/>
                  </a:lnTo>
                  <a:lnTo>
                    <a:pt x="2768" y="4152"/>
                  </a:lnTo>
                  <a:lnTo>
                    <a:pt x="1663" y="2959"/>
                  </a:lnTo>
                  <a:lnTo>
                    <a:pt x="1384" y="140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7" name="object 6257"/>
            <p:cNvSpPr/>
            <p:nvPr/>
          </p:nvSpPr>
          <p:spPr>
            <a:xfrm>
              <a:off x="12084215" y="690253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1206" y="825"/>
                  </a:moveTo>
                  <a:lnTo>
                    <a:pt x="863" y="774"/>
                  </a:lnTo>
                  <a:lnTo>
                    <a:pt x="1130" y="990"/>
                  </a:lnTo>
                  <a:lnTo>
                    <a:pt x="1206" y="825"/>
                  </a:lnTo>
                  <a:close/>
                </a:path>
                <a:path w="3175" h="5715">
                  <a:moveTo>
                    <a:pt x="2019" y="4178"/>
                  </a:moveTo>
                  <a:lnTo>
                    <a:pt x="1079" y="3797"/>
                  </a:lnTo>
                  <a:lnTo>
                    <a:pt x="965" y="3111"/>
                  </a:lnTo>
                  <a:lnTo>
                    <a:pt x="635" y="2971"/>
                  </a:lnTo>
                  <a:lnTo>
                    <a:pt x="330" y="2819"/>
                  </a:lnTo>
                  <a:lnTo>
                    <a:pt x="0" y="2705"/>
                  </a:lnTo>
                  <a:lnTo>
                    <a:pt x="215" y="3352"/>
                  </a:lnTo>
                  <a:lnTo>
                    <a:pt x="609" y="4000"/>
                  </a:lnTo>
                  <a:lnTo>
                    <a:pt x="254" y="4724"/>
                  </a:lnTo>
                  <a:lnTo>
                    <a:pt x="12" y="5245"/>
                  </a:lnTo>
                  <a:lnTo>
                    <a:pt x="12" y="5664"/>
                  </a:lnTo>
                  <a:lnTo>
                    <a:pt x="762" y="5473"/>
                  </a:lnTo>
                  <a:lnTo>
                    <a:pt x="1104" y="5397"/>
                  </a:lnTo>
                  <a:lnTo>
                    <a:pt x="1524" y="5219"/>
                  </a:lnTo>
                  <a:lnTo>
                    <a:pt x="1651" y="4965"/>
                  </a:lnTo>
                  <a:lnTo>
                    <a:pt x="2019" y="4178"/>
                  </a:lnTo>
                  <a:close/>
                </a:path>
                <a:path w="3175" h="5715">
                  <a:moveTo>
                    <a:pt x="2921" y="0"/>
                  </a:moveTo>
                  <a:lnTo>
                    <a:pt x="2705" y="266"/>
                  </a:lnTo>
                  <a:lnTo>
                    <a:pt x="2870" y="34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8" name="object 6258"/>
            <p:cNvSpPr/>
            <p:nvPr/>
          </p:nvSpPr>
          <p:spPr>
            <a:xfrm>
              <a:off x="12088975" y="69129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803" y="0"/>
                  </a:moveTo>
                  <a:lnTo>
                    <a:pt x="1130" y="279"/>
                  </a:lnTo>
                  <a:lnTo>
                    <a:pt x="673" y="393"/>
                  </a:lnTo>
                  <a:lnTo>
                    <a:pt x="457" y="469"/>
                  </a:lnTo>
                  <a:lnTo>
                    <a:pt x="228" y="571"/>
                  </a:lnTo>
                  <a:lnTo>
                    <a:pt x="0" y="634"/>
                  </a:lnTo>
                  <a:lnTo>
                    <a:pt x="101" y="876"/>
                  </a:lnTo>
                  <a:lnTo>
                    <a:pt x="266" y="1333"/>
                  </a:lnTo>
                  <a:lnTo>
                    <a:pt x="507" y="1269"/>
                  </a:lnTo>
                  <a:lnTo>
                    <a:pt x="723" y="1219"/>
                  </a:lnTo>
                  <a:lnTo>
                    <a:pt x="965" y="1142"/>
                  </a:lnTo>
                  <a:lnTo>
                    <a:pt x="1333" y="990"/>
                  </a:lnTo>
                  <a:lnTo>
                    <a:pt x="2120" y="1231"/>
                  </a:lnTo>
                  <a:lnTo>
                    <a:pt x="1955" y="54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59" name="object 6259"/>
            <p:cNvSpPr/>
            <p:nvPr/>
          </p:nvSpPr>
          <p:spPr>
            <a:xfrm>
              <a:off x="12080812" y="69127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0" y="0"/>
                  </a:moveTo>
                  <a:lnTo>
                    <a:pt x="254" y="685"/>
                  </a:lnTo>
                  <a:lnTo>
                    <a:pt x="1041" y="2438"/>
                  </a:lnTo>
                  <a:lnTo>
                    <a:pt x="2336" y="2349"/>
                  </a:lnTo>
                  <a:lnTo>
                    <a:pt x="3797" y="1714"/>
                  </a:lnTo>
                  <a:lnTo>
                    <a:pt x="3619" y="1244"/>
                  </a:lnTo>
                  <a:lnTo>
                    <a:pt x="3263" y="342"/>
                  </a:lnTo>
                  <a:lnTo>
                    <a:pt x="1993" y="2044"/>
                  </a:lnTo>
                  <a:lnTo>
                    <a:pt x="106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0" name="object 6260"/>
            <p:cNvSpPr/>
            <p:nvPr/>
          </p:nvSpPr>
          <p:spPr>
            <a:xfrm>
              <a:off x="12086997" y="69099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52"/>
                  </a:lnTo>
                  <a:lnTo>
                    <a:pt x="444" y="342"/>
                  </a:lnTo>
                  <a:lnTo>
                    <a:pt x="0" y="507"/>
                  </a:lnTo>
                  <a:lnTo>
                    <a:pt x="203" y="774"/>
                  </a:lnTo>
                  <a:lnTo>
                    <a:pt x="406" y="1244"/>
                  </a:lnTo>
                  <a:lnTo>
                    <a:pt x="609" y="1244"/>
                  </a:lnTo>
                  <a:lnTo>
                    <a:pt x="1346" y="1193"/>
                  </a:lnTo>
                  <a:lnTo>
                    <a:pt x="1295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1" name="object 6261"/>
            <p:cNvSpPr/>
            <p:nvPr/>
          </p:nvSpPr>
          <p:spPr>
            <a:xfrm>
              <a:off x="12085279" y="69132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47" y="0"/>
                  </a:moveTo>
                  <a:lnTo>
                    <a:pt x="203" y="152"/>
                  </a:lnTo>
                  <a:lnTo>
                    <a:pt x="0" y="1015"/>
                  </a:lnTo>
                  <a:lnTo>
                    <a:pt x="469" y="863"/>
                  </a:lnTo>
                  <a:lnTo>
                    <a:pt x="927" y="673"/>
                  </a:lnTo>
                  <a:lnTo>
                    <a:pt x="1384" y="50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2" name="object 6262"/>
            <p:cNvSpPr/>
            <p:nvPr/>
          </p:nvSpPr>
          <p:spPr>
            <a:xfrm>
              <a:off x="12065232" y="687583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3175" y="0"/>
                  </a:moveTo>
                  <a:lnTo>
                    <a:pt x="1790" y="533"/>
                  </a:lnTo>
                  <a:lnTo>
                    <a:pt x="2679" y="2539"/>
                  </a:lnTo>
                  <a:lnTo>
                    <a:pt x="2235" y="4254"/>
                  </a:lnTo>
                  <a:lnTo>
                    <a:pt x="596" y="5689"/>
                  </a:lnTo>
                  <a:lnTo>
                    <a:pt x="1158" y="6692"/>
                  </a:lnTo>
                  <a:lnTo>
                    <a:pt x="1142" y="6832"/>
                  </a:lnTo>
                  <a:lnTo>
                    <a:pt x="0" y="8534"/>
                  </a:lnTo>
                  <a:lnTo>
                    <a:pt x="1892" y="9131"/>
                  </a:lnTo>
                  <a:lnTo>
                    <a:pt x="2108" y="6692"/>
                  </a:lnTo>
                  <a:lnTo>
                    <a:pt x="9700" y="6692"/>
                  </a:lnTo>
                  <a:lnTo>
                    <a:pt x="8331" y="4991"/>
                  </a:lnTo>
                  <a:lnTo>
                    <a:pt x="9260" y="1727"/>
                  </a:lnTo>
                  <a:lnTo>
                    <a:pt x="8699" y="1727"/>
                  </a:lnTo>
                  <a:lnTo>
                    <a:pt x="7754" y="1625"/>
                  </a:lnTo>
                  <a:lnTo>
                    <a:pt x="7150" y="1447"/>
                  </a:lnTo>
                  <a:lnTo>
                    <a:pt x="4749" y="1409"/>
                  </a:lnTo>
                  <a:lnTo>
                    <a:pt x="3390" y="1384"/>
                  </a:lnTo>
                  <a:lnTo>
                    <a:pt x="3313" y="380"/>
                  </a:lnTo>
                  <a:lnTo>
                    <a:pt x="3175" y="0"/>
                  </a:lnTo>
                  <a:close/>
                </a:path>
                <a:path w="10159" h="9525">
                  <a:moveTo>
                    <a:pt x="9700" y="6692"/>
                  </a:moveTo>
                  <a:lnTo>
                    <a:pt x="2108" y="6692"/>
                  </a:lnTo>
                  <a:lnTo>
                    <a:pt x="4876" y="7480"/>
                  </a:lnTo>
                  <a:lnTo>
                    <a:pt x="5689" y="7594"/>
                  </a:lnTo>
                  <a:lnTo>
                    <a:pt x="6286" y="8242"/>
                  </a:lnTo>
                  <a:lnTo>
                    <a:pt x="6997" y="6832"/>
                  </a:lnTo>
                  <a:lnTo>
                    <a:pt x="9602" y="6832"/>
                  </a:lnTo>
                  <a:lnTo>
                    <a:pt x="9700" y="6692"/>
                  </a:lnTo>
                  <a:close/>
                </a:path>
                <a:path w="10159" h="9525">
                  <a:moveTo>
                    <a:pt x="9602" y="6832"/>
                  </a:moveTo>
                  <a:lnTo>
                    <a:pt x="6997" y="6832"/>
                  </a:lnTo>
                  <a:lnTo>
                    <a:pt x="8674" y="7429"/>
                  </a:lnTo>
                  <a:lnTo>
                    <a:pt x="9602" y="6832"/>
                  </a:lnTo>
                  <a:close/>
                </a:path>
                <a:path w="10159" h="9525">
                  <a:moveTo>
                    <a:pt x="9080" y="1587"/>
                  </a:moveTo>
                  <a:lnTo>
                    <a:pt x="8855" y="1638"/>
                  </a:lnTo>
                  <a:lnTo>
                    <a:pt x="8699" y="1727"/>
                  </a:lnTo>
                  <a:lnTo>
                    <a:pt x="9260" y="1727"/>
                  </a:lnTo>
                  <a:lnTo>
                    <a:pt x="9296" y="1600"/>
                  </a:lnTo>
                  <a:lnTo>
                    <a:pt x="9080" y="1587"/>
                  </a:lnTo>
                  <a:close/>
                </a:path>
                <a:path w="10159" h="9525">
                  <a:moveTo>
                    <a:pt x="6553" y="380"/>
                  </a:moveTo>
                  <a:lnTo>
                    <a:pt x="5080" y="838"/>
                  </a:lnTo>
                  <a:lnTo>
                    <a:pt x="4991" y="1333"/>
                  </a:lnTo>
                  <a:lnTo>
                    <a:pt x="4749" y="1409"/>
                  </a:lnTo>
                  <a:lnTo>
                    <a:pt x="7117" y="1409"/>
                  </a:lnTo>
                  <a:lnTo>
                    <a:pt x="6756" y="990"/>
                  </a:lnTo>
                  <a:lnTo>
                    <a:pt x="6553" y="380"/>
                  </a:lnTo>
                  <a:close/>
                </a:path>
                <a:path w="10159" h="9525">
                  <a:moveTo>
                    <a:pt x="4381" y="1104"/>
                  </a:moveTo>
                  <a:lnTo>
                    <a:pt x="3695" y="1384"/>
                  </a:lnTo>
                  <a:lnTo>
                    <a:pt x="4719" y="1384"/>
                  </a:lnTo>
                  <a:lnTo>
                    <a:pt x="4381" y="1104"/>
                  </a:lnTo>
                  <a:close/>
                </a:path>
              </a:pathLst>
            </a:custGeom>
            <a:solidFill>
              <a:srgbClr val="EE2D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3" name="object 6263"/>
            <p:cNvSpPr/>
            <p:nvPr/>
          </p:nvSpPr>
          <p:spPr>
            <a:xfrm>
              <a:off x="12070756" y="687735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1473" y="5308"/>
                  </a:moveTo>
                  <a:lnTo>
                    <a:pt x="761" y="6718"/>
                  </a:lnTo>
                  <a:lnTo>
                    <a:pt x="419" y="7073"/>
                  </a:lnTo>
                  <a:lnTo>
                    <a:pt x="0" y="7823"/>
                  </a:lnTo>
                  <a:lnTo>
                    <a:pt x="1981" y="8432"/>
                  </a:lnTo>
                  <a:lnTo>
                    <a:pt x="2755" y="10464"/>
                  </a:lnTo>
                  <a:lnTo>
                    <a:pt x="4660" y="10756"/>
                  </a:lnTo>
                  <a:lnTo>
                    <a:pt x="4425" y="5905"/>
                  </a:lnTo>
                  <a:lnTo>
                    <a:pt x="3149" y="5905"/>
                  </a:lnTo>
                  <a:lnTo>
                    <a:pt x="1473" y="5308"/>
                  </a:lnTo>
                  <a:close/>
                </a:path>
                <a:path w="9525" h="10795">
                  <a:moveTo>
                    <a:pt x="4470" y="0"/>
                  </a:moveTo>
                  <a:lnTo>
                    <a:pt x="3771" y="76"/>
                  </a:lnTo>
                  <a:lnTo>
                    <a:pt x="2878" y="3213"/>
                  </a:lnTo>
                  <a:lnTo>
                    <a:pt x="2857" y="3530"/>
                  </a:lnTo>
                  <a:lnTo>
                    <a:pt x="4216" y="5219"/>
                  </a:lnTo>
                  <a:lnTo>
                    <a:pt x="3149" y="5905"/>
                  </a:lnTo>
                  <a:lnTo>
                    <a:pt x="4425" y="5905"/>
                  </a:lnTo>
                  <a:lnTo>
                    <a:pt x="4419" y="5778"/>
                  </a:lnTo>
                  <a:lnTo>
                    <a:pt x="8928" y="4419"/>
                  </a:lnTo>
                  <a:lnTo>
                    <a:pt x="9270" y="4279"/>
                  </a:lnTo>
                  <a:lnTo>
                    <a:pt x="8902" y="3530"/>
                  </a:lnTo>
                  <a:lnTo>
                    <a:pt x="7619" y="3213"/>
                  </a:lnTo>
                  <a:lnTo>
                    <a:pt x="7719" y="2286"/>
                  </a:lnTo>
                  <a:lnTo>
                    <a:pt x="5753" y="2286"/>
                  </a:lnTo>
                  <a:lnTo>
                    <a:pt x="5029" y="977"/>
                  </a:lnTo>
                  <a:lnTo>
                    <a:pt x="4711" y="533"/>
                  </a:lnTo>
                  <a:lnTo>
                    <a:pt x="4470" y="0"/>
                  </a:lnTo>
                  <a:close/>
                </a:path>
                <a:path w="9525" h="10795">
                  <a:moveTo>
                    <a:pt x="6667" y="330"/>
                  </a:moveTo>
                  <a:lnTo>
                    <a:pt x="5753" y="2286"/>
                  </a:lnTo>
                  <a:lnTo>
                    <a:pt x="7719" y="2286"/>
                  </a:lnTo>
                  <a:lnTo>
                    <a:pt x="7746" y="2032"/>
                  </a:lnTo>
                  <a:lnTo>
                    <a:pt x="7404" y="1130"/>
                  </a:lnTo>
                  <a:lnTo>
                    <a:pt x="6667" y="33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4" name="object 6264"/>
            <p:cNvSpPr/>
            <p:nvPr/>
          </p:nvSpPr>
          <p:spPr>
            <a:xfrm>
              <a:off x="12061832" y="6880003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2108" y="0"/>
                  </a:moveTo>
                  <a:lnTo>
                    <a:pt x="1409" y="1650"/>
                  </a:lnTo>
                  <a:lnTo>
                    <a:pt x="622" y="1409"/>
                  </a:lnTo>
                  <a:lnTo>
                    <a:pt x="0" y="1498"/>
                  </a:lnTo>
                  <a:lnTo>
                    <a:pt x="165" y="1943"/>
                  </a:lnTo>
                  <a:lnTo>
                    <a:pt x="558" y="2806"/>
                  </a:lnTo>
                  <a:lnTo>
                    <a:pt x="1295" y="2603"/>
                  </a:lnTo>
                  <a:lnTo>
                    <a:pt x="2349" y="2400"/>
                  </a:lnTo>
                  <a:lnTo>
                    <a:pt x="2717" y="4267"/>
                  </a:lnTo>
                  <a:lnTo>
                    <a:pt x="4356" y="5410"/>
                  </a:lnTo>
                  <a:lnTo>
                    <a:pt x="2794" y="6692"/>
                  </a:lnTo>
                  <a:lnTo>
                    <a:pt x="1346" y="8877"/>
                  </a:lnTo>
                  <a:lnTo>
                    <a:pt x="3238" y="10693"/>
                  </a:lnTo>
                  <a:lnTo>
                    <a:pt x="3492" y="12699"/>
                  </a:lnTo>
                  <a:lnTo>
                    <a:pt x="4064" y="14046"/>
                  </a:lnTo>
                  <a:lnTo>
                    <a:pt x="4749" y="13817"/>
                  </a:lnTo>
                  <a:lnTo>
                    <a:pt x="5168" y="12953"/>
                  </a:lnTo>
                  <a:lnTo>
                    <a:pt x="5600" y="11963"/>
                  </a:lnTo>
                  <a:lnTo>
                    <a:pt x="3517" y="9321"/>
                  </a:lnTo>
                  <a:lnTo>
                    <a:pt x="4508" y="7950"/>
                  </a:lnTo>
                  <a:lnTo>
                    <a:pt x="6146" y="5867"/>
                  </a:lnTo>
                  <a:lnTo>
                    <a:pt x="6311" y="5308"/>
                  </a:lnTo>
                  <a:lnTo>
                    <a:pt x="5295" y="4952"/>
                  </a:lnTo>
                  <a:lnTo>
                    <a:pt x="3403" y="4356"/>
                  </a:lnTo>
                  <a:lnTo>
                    <a:pt x="4597" y="2578"/>
                  </a:lnTo>
                  <a:lnTo>
                    <a:pt x="4000" y="1511"/>
                  </a:lnTo>
                  <a:lnTo>
                    <a:pt x="3644" y="596"/>
                  </a:lnTo>
                  <a:lnTo>
                    <a:pt x="3492" y="126"/>
                  </a:lnTo>
                  <a:lnTo>
                    <a:pt x="2819" y="12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5" name="object 6265"/>
            <p:cNvSpPr/>
            <p:nvPr/>
          </p:nvSpPr>
          <p:spPr>
            <a:xfrm>
              <a:off x="12065381" y="689389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2934" y="6447"/>
                  </a:moveTo>
                  <a:close/>
                </a:path>
                <a:path w="6350" h="6984">
                  <a:moveTo>
                    <a:pt x="1638" y="2159"/>
                  </a:moveTo>
                  <a:lnTo>
                    <a:pt x="0" y="2717"/>
                  </a:lnTo>
                  <a:lnTo>
                    <a:pt x="101" y="3454"/>
                  </a:lnTo>
                  <a:lnTo>
                    <a:pt x="1727" y="3860"/>
                  </a:lnTo>
                  <a:lnTo>
                    <a:pt x="1206" y="5118"/>
                  </a:lnTo>
                  <a:lnTo>
                    <a:pt x="1193" y="6184"/>
                  </a:lnTo>
                  <a:lnTo>
                    <a:pt x="2934" y="6447"/>
                  </a:lnTo>
                  <a:lnTo>
                    <a:pt x="2988" y="5118"/>
                  </a:lnTo>
                  <a:lnTo>
                    <a:pt x="2794" y="3479"/>
                  </a:lnTo>
                  <a:lnTo>
                    <a:pt x="5797" y="3479"/>
                  </a:lnTo>
                  <a:lnTo>
                    <a:pt x="5655" y="2311"/>
                  </a:lnTo>
                  <a:lnTo>
                    <a:pt x="3657" y="2311"/>
                  </a:lnTo>
                  <a:lnTo>
                    <a:pt x="1638" y="2159"/>
                  </a:lnTo>
                  <a:close/>
                </a:path>
                <a:path w="6350" h="6984">
                  <a:moveTo>
                    <a:pt x="5797" y="3479"/>
                  </a:moveTo>
                  <a:lnTo>
                    <a:pt x="2794" y="3479"/>
                  </a:lnTo>
                  <a:lnTo>
                    <a:pt x="5854" y="3949"/>
                  </a:lnTo>
                  <a:lnTo>
                    <a:pt x="5797" y="3479"/>
                  </a:lnTo>
                  <a:close/>
                </a:path>
                <a:path w="6350" h="6984">
                  <a:moveTo>
                    <a:pt x="5143" y="0"/>
                  </a:moveTo>
                  <a:lnTo>
                    <a:pt x="4445" y="254"/>
                  </a:lnTo>
                  <a:lnTo>
                    <a:pt x="3657" y="2311"/>
                  </a:lnTo>
                  <a:lnTo>
                    <a:pt x="5655" y="2311"/>
                  </a:lnTo>
                  <a:lnTo>
                    <a:pt x="5647" y="2159"/>
                  </a:lnTo>
                  <a:lnTo>
                    <a:pt x="6337" y="1168"/>
                  </a:lnTo>
                  <a:lnTo>
                    <a:pt x="5638" y="1066"/>
                  </a:lnTo>
                  <a:lnTo>
                    <a:pt x="5372" y="57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6" name="object 6266"/>
            <p:cNvSpPr/>
            <p:nvPr/>
          </p:nvSpPr>
          <p:spPr>
            <a:xfrm>
              <a:off x="12065124" y="689351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590" y="0"/>
                  </a:moveTo>
                  <a:lnTo>
                    <a:pt x="1460" y="292"/>
                  </a:lnTo>
                  <a:lnTo>
                    <a:pt x="1003" y="469"/>
                  </a:lnTo>
                  <a:lnTo>
                    <a:pt x="787" y="533"/>
                  </a:lnTo>
                  <a:lnTo>
                    <a:pt x="1041" y="1384"/>
                  </a:lnTo>
                  <a:lnTo>
                    <a:pt x="850" y="2044"/>
                  </a:lnTo>
                  <a:lnTo>
                    <a:pt x="0" y="2400"/>
                  </a:lnTo>
                  <a:lnTo>
                    <a:pt x="165" y="2870"/>
                  </a:lnTo>
                  <a:lnTo>
                    <a:pt x="254" y="3098"/>
                  </a:lnTo>
                  <a:lnTo>
                    <a:pt x="1892" y="2527"/>
                  </a:lnTo>
                  <a:lnTo>
                    <a:pt x="3911" y="2692"/>
                  </a:lnTo>
                  <a:lnTo>
                    <a:pt x="4699" y="634"/>
                  </a:lnTo>
                  <a:lnTo>
                    <a:pt x="3657" y="2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7" name="object 6267"/>
            <p:cNvSpPr/>
            <p:nvPr/>
          </p:nvSpPr>
          <p:spPr>
            <a:xfrm>
              <a:off x="12069711" y="688927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03" y="0"/>
                  </a:moveTo>
                  <a:lnTo>
                    <a:pt x="330" y="2133"/>
                  </a:lnTo>
                  <a:lnTo>
                    <a:pt x="127" y="2349"/>
                  </a:lnTo>
                  <a:lnTo>
                    <a:pt x="0" y="2552"/>
                  </a:lnTo>
                  <a:lnTo>
                    <a:pt x="101" y="2781"/>
                  </a:lnTo>
                  <a:lnTo>
                    <a:pt x="190" y="3009"/>
                  </a:lnTo>
                  <a:lnTo>
                    <a:pt x="292" y="3238"/>
                  </a:lnTo>
                  <a:lnTo>
                    <a:pt x="584" y="3365"/>
                  </a:lnTo>
                  <a:lnTo>
                    <a:pt x="901" y="3530"/>
                  </a:lnTo>
                  <a:lnTo>
                    <a:pt x="1219" y="3657"/>
                  </a:lnTo>
                  <a:lnTo>
                    <a:pt x="1790" y="3136"/>
                  </a:lnTo>
                  <a:lnTo>
                    <a:pt x="2247" y="2463"/>
                  </a:lnTo>
                  <a:lnTo>
                    <a:pt x="3035" y="2197"/>
                  </a:lnTo>
                  <a:lnTo>
                    <a:pt x="2679" y="1879"/>
                  </a:lnTo>
                  <a:lnTo>
                    <a:pt x="2336" y="1587"/>
                  </a:lnTo>
                  <a:lnTo>
                    <a:pt x="927" y="21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8" name="object 6268"/>
            <p:cNvSpPr/>
            <p:nvPr/>
          </p:nvSpPr>
          <p:spPr>
            <a:xfrm>
              <a:off x="12068618" y="689117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863" y="0"/>
                  </a:moveTo>
                  <a:lnTo>
                    <a:pt x="647" y="63"/>
                  </a:lnTo>
                  <a:lnTo>
                    <a:pt x="165" y="241"/>
                  </a:lnTo>
                  <a:lnTo>
                    <a:pt x="0" y="1447"/>
                  </a:lnTo>
                  <a:lnTo>
                    <a:pt x="749" y="596"/>
                  </a:lnTo>
                  <a:lnTo>
                    <a:pt x="1104" y="647"/>
                  </a:lnTo>
                  <a:lnTo>
                    <a:pt x="1015" y="43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69" name="object 6269"/>
            <p:cNvSpPr/>
            <p:nvPr/>
          </p:nvSpPr>
          <p:spPr>
            <a:xfrm>
              <a:off x="12070253" y="68929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444" y="101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88" y="495"/>
                  </a:lnTo>
                  <a:lnTo>
                    <a:pt x="190" y="711"/>
                  </a:lnTo>
                  <a:lnTo>
                    <a:pt x="266" y="952"/>
                  </a:lnTo>
                  <a:lnTo>
                    <a:pt x="495" y="863"/>
                  </a:lnTo>
                  <a:lnTo>
                    <a:pt x="711" y="787"/>
                  </a:lnTo>
                  <a:lnTo>
                    <a:pt x="914" y="685"/>
                  </a:lnTo>
                  <a:lnTo>
                    <a:pt x="850" y="444"/>
                  </a:lnTo>
                  <a:lnTo>
                    <a:pt x="787" y="2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0" name="object 6270"/>
            <p:cNvSpPr/>
            <p:nvPr/>
          </p:nvSpPr>
          <p:spPr>
            <a:xfrm>
              <a:off x="12070004" y="68925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54" y="698"/>
                  </a:lnTo>
                  <a:lnTo>
                    <a:pt x="482" y="622"/>
                  </a:lnTo>
                  <a:lnTo>
                    <a:pt x="698" y="533"/>
                  </a:lnTo>
                  <a:lnTo>
                    <a:pt x="914" y="431"/>
                  </a:lnTo>
                  <a:lnTo>
                    <a:pt x="609" y="292"/>
                  </a:lnTo>
                  <a:lnTo>
                    <a:pt x="304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1" name="object 6271"/>
            <p:cNvSpPr/>
            <p:nvPr/>
          </p:nvSpPr>
          <p:spPr>
            <a:xfrm>
              <a:off x="12068791" y="689078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17" y="0"/>
                  </a:moveTo>
                  <a:lnTo>
                    <a:pt x="63" y="50"/>
                  </a:lnTo>
                  <a:lnTo>
                    <a:pt x="0" y="635"/>
                  </a:lnTo>
                  <a:lnTo>
                    <a:pt x="241" y="546"/>
                  </a:lnTo>
                  <a:lnTo>
                    <a:pt x="457" y="457"/>
                  </a:lnTo>
                  <a:lnTo>
                    <a:pt x="698" y="3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2" name="object 6272"/>
            <p:cNvSpPr/>
            <p:nvPr/>
          </p:nvSpPr>
          <p:spPr>
            <a:xfrm>
              <a:off x="12077333" y="687157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394" y="0"/>
                  </a:moveTo>
                  <a:lnTo>
                    <a:pt x="2933" y="304"/>
                  </a:lnTo>
                  <a:lnTo>
                    <a:pt x="1358" y="88"/>
                  </a:lnTo>
                  <a:lnTo>
                    <a:pt x="0" y="889"/>
                  </a:lnTo>
                  <a:lnTo>
                    <a:pt x="279" y="1917"/>
                  </a:lnTo>
                  <a:lnTo>
                    <a:pt x="990" y="2692"/>
                  </a:lnTo>
                  <a:lnTo>
                    <a:pt x="1739" y="3416"/>
                  </a:lnTo>
                  <a:lnTo>
                    <a:pt x="1828" y="3644"/>
                  </a:lnTo>
                  <a:lnTo>
                    <a:pt x="1930" y="3848"/>
                  </a:lnTo>
                  <a:lnTo>
                    <a:pt x="2057" y="4013"/>
                  </a:lnTo>
                  <a:lnTo>
                    <a:pt x="2933" y="4597"/>
                  </a:lnTo>
                  <a:lnTo>
                    <a:pt x="3784" y="5194"/>
                  </a:lnTo>
                  <a:lnTo>
                    <a:pt x="4597" y="5740"/>
                  </a:lnTo>
                  <a:lnTo>
                    <a:pt x="6134" y="4699"/>
                  </a:lnTo>
                  <a:lnTo>
                    <a:pt x="5156" y="3009"/>
                  </a:lnTo>
                  <a:lnTo>
                    <a:pt x="5854" y="1803"/>
                  </a:lnTo>
                  <a:lnTo>
                    <a:pt x="5549" y="1054"/>
                  </a:lnTo>
                  <a:lnTo>
                    <a:pt x="5384" y="20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3283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3" name="object 6273"/>
            <p:cNvSpPr/>
            <p:nvPr/>
          </p:nvSpPr>
          <p:spPr>
            <a:xfrm>
              <a:off x="12075801" y="68747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562" y="0"/>
                  </a:moveTo>
                  <a:lnTo>
                    <a:pt x="419" y="927"/>
                  </a:lnTo>
                  <a:lnTo>
                    <a:pt x="1181" y="2692"/>
                  </a:lnTo>
                  <a:lnTo>
                    <a:pt x="0" y="3581"/>
                  </a:lnTo>
                  <a:lnTo>
                    <a:pt x="711" y="4889"/>
                  </a:lnTo>
                  <a:lnTo>
                    <a:pt x="1612" y="2933"/>
                  </a:lnTo>
                  <a:lnTo>
                    <a:pt x="2349" y="3733"/>
                  </a:lnTo>
                  <a:lnTo>
                    <a:pt x="2578" y="3340"/>
                  </a:lnTo>
                  <a:lnTo>
                    <a:pt x="2832" y="2590"/>
                  </a:lnTo>
                  <a:lnTo>
                    <a:pt x="3708" y="2654"/>
                  </a:lnTo>
                  <a:lnTo>
                    <a:pt x="3619" y="3492"/>
                  </a:lnTo>
                  <a:lnTo>
                    <a:pt x="4013" y="3924"/>
                  </a:lnTo>
                  <a:lnTo>
                    <a:pt x="4559" y="2794"/>
                  </a:lnTo>
                  <a:lnTo>
                    <a:pt x="3809" y="1854"/>
                  </a:lnTo>
                  <a:lnTo>
                    <a:pt x="3606" y="838"/>
                  </a:lnTo>
                  <a:lnTo>
                    <a:pt x="3467" y="647"/>
                  </a:lnTo>
                  <a:lnTo>
                    <a:pt x="3352" y="457"/>
                  </a:lnTo>
                  <a:lnTo>
                    <a:pt x="3263" y="241"/>
                  </a:lnTo>
                  <a:lnTo>
                    <a:pt x="2666" y="406"/>
                  </a:lnTo>
                  <a:lnTo>
                    <a:pt x="2082" y="40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F44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4" name="object 6274"/>
            <p:cNvSpPr/>
            <p:nvPr/>
          </p:nvSpPr>
          <p:spPr>
            <a:xfrm>
              <a:off x="12081984" y="68838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2781" y="0"/>
                  </a:moveTo>
                  <a:lnTo>
                    <a:pt x="1739" y="673"/>
                  </a:lnTo>
                  <a:lnTo>
                    <a:pt x="634" y="1346"/>
                  </a:lnTo>
                  <a:lnTo>
                    <a:pt x="0" y="2705"/>
                  </a:lnTo>
                  <a:lnTo>
                    <a:pt x="1739" y="3060"/>
                  </a:lnTo>
                  <a:lnTo>
                    <a:pt x="3136" y="3022"/>
                  </a:lnTo>
                  <a:lnTo>
                    <a:pt x="4521" y="2463"/>
                  </a:lnTo>
                  <a:lnTo>
                    <a:pt x="4241" y="1790"/>
                  </a:lnTo>
                  <a:lnTo>
                    <a:pt x="4000" y="1104"/>
                  </a:lnTo>
                  <a:lnTo>
                    <a:pt x="3733" y="406"/>
                  </a:lnTo>
                  <a:lnTo>
                    <a:pt x="3403" y="266"/>
                  </a:lnTo>
                  <a:lnTo>
                    <a:pt x="3098" y="11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E33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5" name="object 6275"/>
            <p:cNvSpPr/>
            <p:nvPr/>
          </p:nvSpPr>
          <p:spPr>
            <a:xfrm>
              <a:off x="12077080" y="688277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165" y="0"/>
                  </a:moveTo>
                  <a:lnTo>
                    <a:pt x="3467" y="254"/>
                  </a:lnTo>
                  <a:lnTo>
                    <a:pt x="3403" y="736"/>
                  </a:lnTo>
                  <a:lnTo>
                    <a:pt x="3162" y="812"/>
                  </a:lnTo>
                  <a:lnTo>
                    <a:pt x="2781" y="508"/>
                  </a:lnTo>
                  <a:lnTo>
                    <a:pt x="177" y="1193"/>
                  </a:lnTo>
                  <a:lnTo>
                    <a:pt x="0" y="1816"/>
                  </a:lnTo>
                  <a:lnTo>
                    <a:pt x="1765" y="4051"/>
                  </a:lnTo>
                  <a:lnTo>
                    <a:pt x="1917" y="2349"/>
                  </a:lnTo>
                  <a:lnTo>
                    <a:pt x="3822" y="2019"/>
                  </a:lnTo>
                  <a:lnTo>
                    <a:pt x="4419" y="660"/>
                  </a:lnTo>
                  <a:lnTo>
                    <a:pt x="4330" y="457"/>
                  </a:lnTo>
                  <a:lnTo>
                    <a:pt x="4254" y="215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6" name="object 6276"/>
            <p:cNvSpPr/>
            <p:nvPr/>
          </p:nvSpPr>
          <p:spPr>
            <a:xfrm>
              <a:off x="12078150" y="687734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09">
                  <a:moveTo>
                    <a:pt x="469" y="0"/>
                  </a:moveTo>
                  <a:lnTo>
                    <a:pt x="241" y="749"/>
                  </a:lnTo>
                  <a:lnTo>
                    <a:pt x="0" y="1143"/>
                  </a:lnTo>
                  <a:lnTo>
                    <a:pt x="355" y="2044"/>
                  </a:lnTo>
                  <a:lnTo>
                    <a:pt x="241" y="3225"/>
                  </a:lnTo>
                  <a:lnTo>
                    <a:pt x="1498" y="3543"/>
                  </a:lnTo>
                  <a:lnTo>
                    <a:pt x="1308" y="3009"/>
                  </a:lnTo>
                  <a:lnTo>
                    <a:pt x="1346" y="2476"/>
                  </a:lnTo>
                  <a:lnTo>
                    <a:pt x="1803" y="2006"/>
                  </a:lnTo>
                  <a:lnTo>
                    <a:pt x="1701" y="1549"/>
                  </a:lnTo>
                  <a:lnTo>
                    <a:pt x="1663" y="1333"/>
                  </a:lnTo>
                  <a:lnTo>
                    <a:pt x="1270" y="901"/>
                  </a:lnTo>
                  <a:lnTo>
                    <a:pt x="1358" y="76"/>
                  </a:lnTo>
                  <a:lnTo>
                    <a:pt x="685" y="2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6A8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7" name="object 6277"/>
            <p:cNvSpPr/>
            <p:nvPr/>
          </p:nvSpPr>
          <p:spPr>
            <a:xfrm>
              <a:off x="12079466" y="687934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25" y="482"/>
                  </a:lnTo>
                  <a:lnTo>
                    <a:pt x="0" y="1015"/>
                  </a:lnTo>
                  <a:lnTo>
                    <a:pt x="215" y="1600"/>
                  </a:lnTo>
                  <a:lnTo>
                    <a:pt x="723" y="1155"/>
                  </a:lnTo>
                  <a:lnTo>
                    <a:pt x="685" y="58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8" name="object 6278"/>
            <p:cNvSpPr/>
            <p:nvPr/>
          </p:nvSpPr>
          <p:spPr>
            <a:xfrm>
              <a:off x="12084403" y="68883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190"/>
                  </a:lnTo>
                  <a:lnTo>
                    <a:pt x="114" y="380"/>
                  </a:lnTo>
                  <a:lnTo>
                    <a:pt x="406" y="279"/>
                  </a:lnTo>
                  <a:lnTo>
                    <a:pt x="304" y="76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79" name="object 6279"/>
            <p:cNvSpPr/>
            <p:nvPr/>
          </p:nvSpPr>
          <p:spPr>
            <a:xfrm>
              <a:off x="12071908" y="68972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095" y="0"/>
                  </a:moveTo>
                  <a:lnTo>
                    <a:pt x="1663" y="660"/>
                  </a:lnTo>
                  <a:lnTo>
                    <a:pt x="1219" y="1371"/>
                  </a:lnTo>
                  <a:lnTo>
                    <a:pt x="838" y="2146"/>
                  </a:lnTo>
                  <a:lnTo>
                    <a:pt x="0" y="2501"/>
                  </a:lnTo>
                  <a:lnTo>
                    <a:pt x="1943" y="3251"/>
                  </a:lnTo>
                  <a:lnTo>
                    <a:pt x="2247" y="3416"/>
                  </a:lnTo>
                  <a:lnTo>
                    <a:pt x="2895" y="3746"/>
                  </a:lnTo>
                  <a:lnTo>
                    <a:pt x="3441" y="2692"/>
                  </a:lnTo>
                  <a:lnTo>
                    <a:pt x="3365" y="1562"/>
                  </a:lnTo>
                  <a:lnTo>
                    <a:pt x="3200" y="457"/>
                  </a:lnTo>
                  <a:lnTo>
                    <a:pt x="2641" y="6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16C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0" name="object 6280"/>
            <p:cNvSpPr/>
            <p:nvPr/>
          </p:nvSpPr>
          <p:spPr>
            <a:xfrm>
              <a:off x="12067776" y="689997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441" y="0"/>
                  </a:moveTo>
                  <a:lnTo>
                    <a:pt x="2476" y="114"/>
                  </a:lnTo>
                  <a:lnTo>
                    <a:pt x="1524" y="241"/>
                  </a:lnTo>
                  <a:lnTo>
                    <a:pt x="533" y="355"/>
                  </a:lnTo>
                  <a:lnTo>
                    <a:pt x="203" y="1371"/>
                  </a:lnTo>
                  <a:lnTo>
                    <a:pt x="0" y="2387"/>
                  </a:lnTo>
                  <a:lnTo>
                    <a:pt x="787" y="3314"/>
                  </a:lnTo>
                  <a:lnTo>
                    <a:pt x="1587" y="2565"/>
                  </a:lnTo>
                  <a:lnTo>
                    <a:pt x="1790" y="1219"/>
                  </a:lnTo>
                  <a:lnTo>
                    <a:pt x="3048" y="901"/>
                  </a:lnTo>
                  <a:lnTo>
                    <a:pt x="3187" y="609"/>
                  </a:lnTo>
                  <a:lnTo>
                    <a:pt x="3302" y="304"/>
                  </a:lnTo>
                  <a:close/>
                </a:path>
              </a:pathLst>
            </a:custGeom>
            <a:solidFill>
              <a:srgbClr val="F5D1E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1" name="object 6281"/>
            <p:cNvSpPr/>
            <p:nvPr/>
          </p:nvSpPr>
          <p:spPr>
            <a:xfrm>
              <a:off x="12070835" y="689971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054" y="0"/>
                  </a:moveTo>
                  <a:lnTo>
                    <a:pt x="838" y="101"/>
                  </a:lnTo>
                  <a:lnTo>
                    <a:pt x="609" y="177"/>
                  </a:lnTo>
                  <a:lnTo>
                    <a:pt x="368" y="266"/>
                  </a:lnTo>
                  <a:lnTo>
                    <a:pt x="139" y="863"/>
                  </a:lnTo>
                  <a:lnTo>
                    <a:pt x="0" y="1168"/>
                  </a:lnTo>
                  <a:lnTo>
                    <a:pt x="88" y="1384"/>
                  </a:lnTo>
                  <a:lnTo>
                    <a:pt x="165" y="1612"/>
                  </a:lnTo>
                  <a:lnTo>
                    <a:pt x="254" y="1828"/>
                  </a:lnTo>
                  <a:lnTo>
                    <a:pt x="812" y="1625"/>
                  </a:lnTo>
                  <a:lnTo>
                    <a:pt x="1358" y="1562"/>
                  </a:lnTo>
                  <a:lnTo>
                    <a:pt x="1854" y="2006"/>
                  </a:lnTo>
                  <a:lnTo>
                    <a:pt x="2247" y="1574"/>
                  </a:lnTo>
                  <a:lnTo>
                    <a:pt x="2616" y="1155"/>
                  </a:lnTo>
                  <a:lnTo>
                    <a:pt x="3009" y="73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2" name="object 6282"/>
            <p:cNvSpPr/>
            <p:nvPr/>
          </p:nvSpPr>
          <p:spPr>
            <a:xfrm>
              <a:off x="12070717" y="690045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124" y="0"/>
                  </a:moveTo>
                  <a:lnTo>
                    <a:pt x="2743" y="406"/>
                  </a:lnTo>
                  <a:lnTo>
                    <a:pt x="1981" y="1257"/>
                  </a:lnTo>
                  <a:lnTo>
                    <a:pt x="1587" y="2070"/>
                  </a:lnTo>
                  <a:lnTo>
                    <a:pt x="2133" y="3555"/>
                  </a:lnTo>
                  <a:lnTo>
                    <a:pt x="419" y="3403"/>
                  </a:lnTo>
                  <a:lnTo>
                    <a:pt x="0" y="3911"/>
                  </a:lnTo>
                  <a:lnTo>
                    <a:pt x="76" y="4457"/>
                  </a:lnTo>
                  <a:lnTo>
                    <a:pt x="241" y="5041"/>
                  </a:lnTo>
                  <a:lnTo>
                    <a:pt x="342" y="5257"/>
                  </a:lnTo>
                  <a:lnTo>
                    <a:pt x="520" y="5702"/>
                  </a:lnTo>
                  <a:lnTo>
                    <a:pt x="1282" y="4610"/>
                  </a:lnTo>
                  <a:lnTo>
                    <a:pt x="2336" y="4495"/>
                  </a:lnTo>
                  <a:lnTo>
                    <a:pt x="3492" y="4724"/>
                  </a:lnTo>
                  <a:lnTo>
                    <a:pt x="4343" y="4165"/>
                  </a:lnTo>
                  <a:lnTo>
                    <a:pt x="4444" y="3695"/>
                  </a:lnTo>
                  <a:lnTo>
                    <a:pt x="4483" y="3454"/>
                  </a:lnTo>
                  <a:lnTo>
                    <a:pt x="4368" y="2463"/>
                  </a:lnTo>
                  <a:lnTo>
                    <a:pt x="4089" y="495"/>
                  </a:lnTo>
                  <a:lnTo>
                    <a:pt x="3771" y="317"/>
                  </a:lnTo>
                  <a:lnTo>
                    <a:pt x="3441" y="16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F1A7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3" name="object 6283"/>
            <p:cNvSpPr/>
            <p:nvPr/>
          </p:nvSpPr>
          <p:spPr>
            <a:xfrm>
              <a:off x="12079861" y="688302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69" y="88"/>
                  </a:lnTo>
                  <a:lnTo>
                    <a:pt x="241" y="165"/>
                  </a:lnTo>
                  <a:lnTo>
                    <a:pt x="0" y="254"/>
                  </a:lnTo>
                  <a:lnTo>
                    <a:pt x="380" y="558"/>
                  </a:lnTo>
                  <a:lnTo>
                    <a:pt x="622" y="48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2A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4" name="object 6284"/>
            <p:cNvSpPr/>
            <p:nvPr/>
          </p:nvSpPr>
          <p:spPr>
            <a:xfrm>
              <a:off x="12076048" y="69041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43" y="0"/>
                  </a:moveTo>
                  <a:lnTo>
                    <a:pt x="584" y="76"/>
                  </a:lnTo>
                  <a:lnTo>
                    <a:pt x="0" y="266"/>
                  </a:lnTo>
                  <a:lnTo>
                    <a:pt x="444" y="1485"/>
                  </a:lnTo>
                  <a:lnTo>
                    <a:pt x="1041" y="1041"/>
                  </a:lnTo>
                  <a:lnTo>
                    <a:pt x="1638" y="43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5" name="object 6285"/>
            <p:cNvSpPr/>
            <p:nvPr/>
          </p:nvSpPr>
          <p:spPr>
            <a:xfrm>
              <a:off x="12070538" y="68936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35" y="0"/>
                  </a:moveTo>
                  <a:lnTo>
                    <a:pt x="431" y="101"/>
                  </a:lnTo>
                  <a:lnTo>
                    <a:pt x="215" y="190"/>
                  </a:lnTo>
                  <a:lnTo>
                    <a:pt x="0" y="292"/>
                  </a:lnTo>
                  <a:lnTo>
                    <a:pt x="215" y="850"/>
                  </a:lnTo>
                  <a:lnTo>
                    <a:pt x="469" y="1346"/>
                  </a:lnTo>
                  <a:lnTo>
                    <a:pt x="1168" y="1358"/>
                  </a:lnTo>
                  <a:lnTo>
                    <a:pt x="1092" y="876"/>
                  </a:lnTo>
                  <a:lnTo>
                    <a:pt x="1562" y="15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059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6" name="object 6286"/>
            <p:cNvSpPr/>
            <p:nvPr/>
          </p:nvSpPr>
          <p:spPr>
            <a:xfrm>
              <a:off x="12070528" y="6920856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4096" y="12750"/>
                  </a:moveTo>
                  <a:lnTo>
                    <a:pt x="9529" y="12750"/>
                  </a:lnTo>
                  <a:lnTo>
                    <a:pt x="10507" y="13296"/>
                  </a:lnTo>
                  <a:lnTo>
                    <a:pt x="11364" y="15621"/>
                  </a:lnTo>
                  <a:lnTo>
                    <a:pt x="11917" y="16370"/>
                  </a:lnTo>
                  <a:lnTo>
                    <a:pt x="13453" y="17424"/>
                  </a:lnTo>
                  <a:lnTo>
                    <a:pt x="13847" y="17030"/>
                  </a:lnTo>
                  <a:lnTo>
                    <a:pt x="14051" y="16370"/>
                  </a:lnTo>
                  <a:lnTo>
                    <a:pt x="13999" y="16103"/>
                  </a:lnTo>
                  <a:lnTo>
                    <a:pt x="13860" y="15938"/>
                  </a:lnTo>
                  <a:lnTo>
                    <a:pt x="13177" y="15595"/>
                  </a:lnTo>
                  <a:lnTo>
                    <a:pt x="12894" y="15278"/>
                  </a:lnTo>
                  <a:lnTo>
                    <a:pt x="11675" y="13042"/>
                  </a:lnTo>
                  <a:lnTo>
                    <a:pt x="14096" y="12750"/>
                  </a:lnTo>
                  <a:close/>
                </a:path>
                <a:path w="15240" h="17779">
                  <a:moveTo>
                    <a:pt x="8399" y="10769"/>
                  </a:moveTo>
                  <a:lnTo>
                    <a:pt x="8023" y="10842"/>
                  </a:lnTo>
                  <a:lnTo>
                    <a:pt x="8208" y="11430"/>
                  </a:lnTo>
                  <a:lnTo>
                    <a:pt x="8272" y="11988"/>
                  </a:lnTo>
                  <a:lnTo>
                    <a:pt x="7853" y="12496"/>
                  </a:lnTo>
                  <a:lnTo>
                    <a:pt x="8107" y="13182"/>
                  </a:lnTo>
                  <a:lnTo>
                    <a:pt x="9529" y="12750"/>
                  </a:lnTo>
                  <a:lnTo>
                    <a:pt x="14096" y="12750"/>
                  </a:lnTo>
                  <a:lnTo>
                    <a:pt x="14622" y="12687"/>
                  </a:lnTo>
                  <a:lnTo>
                    <a:pt x="13696" y="11087"/>
                  </a:lnTo>
                  <a:lnTo>
                    <a:pt x="8907" y="11087"/>
                  </a:lnTo>
                  <a:lnTo>
                    <a:pt x="8399" y="10769"/>
                  </a:lnTo>
                  <a:close/>
                </a:path>
                <a:path w="15240" h="17779">
                  <a:moveTo>
                    <a:pt x="2569" y="4953"/>
                  </a:moveTo>
                  <a:lnTo>
                    <a:pt x="2351" y="5969"/>
                  </a:lnTo>
                  <a:lnTo>
                    <a:pt x="2231" y="6375"/>
                  </a:lnTo>
                  <a:lnTo>
                    <a:pt x="1947" y="7188"/>
                  </a:lnTo>
                  <a:lnTo>
                    <a:pt x="512" y="7353"/>
                  </a:lnTo>
                  <a:lnTo>
                    <a:pt x="0" y="7988"/>
                  </a:lnTo>
                  <a:lnTo>
                    <a:pt x="29" y="8585"/>
                  </a:lnTo>
                  <a:lnTo>
                    <a:pt x="995" y="8826"/>
                  </a:lnTo>
                  <a:lnTo>
                    <a:pt x="1909" y="9245"/>
                  </a:lnTo>
                  <a:lnTo>
                    <a:pt x="4309" y="11480"/>
                  </a:lnTo>
                  <a:lnTo>
                    <a:pt x="5196" y="10668"/>
                  </a:lnTo>
                  <a:lnTo>
                    <a:pt x="6049" y="9118"/>
                  </a:lnTo>
                  <a:lnTo>
                    <a:pt x="13124" y="9118"/>
                  </a:lnTo>
                  <a:lnTo>
                    <a:pt x="13402" y="8826"/>
                  </a:lnTo>
                  <a:lnTo>
                    <a:pt x="13720" y="7988"/>
                  </a:lnTo>
                  <a:lnTo>
                    <a:pt x="14554" y="7353"/>
                  </a:lnTo>
                  <a:lnTo>
                    <a:pt x="14517" y="7188"/>
                  </a:lnTo>
                  <a:lnTo>
                    <a:pt x="14230" y="6375"/>
                  </a:lnTo>
                  <a:lnTo>
                    <a:pt x="7662" y="6375"/>
                  </a:lnTo>
                  <a:lnTo>
                    <a:pt x="6354" y="6172"/>
                  </a:lnTo>
                  <a:lnTo>
                    <a:pt x="6900" y="5537"/>
                  </a:lnTo>
                  <a:lnTo>
                    <a:pt x="3268" y="5499"/>
                  </a:lnTo>
                  <a:lnTo>
                    <a:pt x="2569" y="4953"/>
                  </a:lnTo>
                  <a:close/>
                </a:path>
                <a:path w="15240" h="17779">
                  <a:moveTo>
                    <a:pt x="13124" y="9118"/>
                  </a:moveTo>
                  <a:lnTo>
                    <a:pt x="6049" y="9118"/>
                  </a:lnTo>
                  <a:lnTo>
                    <a:pt x="7319" y="11087"/>
                  </a:lnTo>
                  <a:lnTo>
                    <a:pt x="8014" y="10872"/>
                  </a:lnTo>
                  <a:lnTo>
                    <a:pt x="8107" y="10401"/>
                  </a:lnTo>
                  <a:lnTo>
                    <a:pt x="8297" y="9994"/>
                  </a:lnTo>
                  <a:lnTo>
                    <a:pt x="12290" y="9994"/>
                  </a:lnTo>
                  <a:lnTo>
                    <a:pt x="13124" y="9118"/>
                  </a:lnTo>
                  <a:close/>
                </a:path>
                <a:path w="15240" h="17779">
                  <a:moveTo>
                    <a:pt x="12290" y="9994"/>
                  </a:moveTo>
                  <a:lnTo>
                    <a:pt x="8297" y="9994"/>
                  </a:lnTo>
                  <a:lnTo>
                    <a:pt x="8978" y="10147"/>
                  </a:lnTo>
                  <a:lnTo>
                    <a:pt x="9101" y="10642"/>
                  </a:lnTo>
                  <a:lnTo>
                    <a:pt x="8907" y="11087"/>
                  </a:lnTo>
                  <a:lnTo>
                    <a:pt x="13696" y="11087"/>
                  </a:lnTo>
                  <a:lnTo>
                    <a:pt x="13453" y="10668"/>
                  </a:lnTo>
                  <a:lnTo>
                    <a:pt x="12145" y="10147"/>
                  </a:lnTo>
                  <a:lnTo>
                    <a:pt x="12290" y="9994"/>
                  </a:lnTo>
                  <a:close/>
                </a:path>
                <a:path w="15240" h="17779">
                  <a:moveTo>
                    <a:pt x="11764" y="0"/>
                  </a:moveTo>
                  <a:lnTo>
                    <a:pt x="11078" y="279"/>
                  </a:lnTo>
                  <a:lnTo>
                    <a:pt x="10875" y="1943"/>
                  </a:lnTo>
                  <a:lnTo>
                    <a:pt x="10012" y="3073"/>
                  </a:lnTo>
                  <a:lnTo>
                    <a:pt x="8424" y="3632"/>
                  </a:lnTo>
                  <a:lnTo>
                    <a:pt x="8254" y="5054"/>
                  </a:lnTo>
                  <a:lnTo>
                    <a:pt x="8030" y="5969"/>
                  </a:lnTo>
                  <a:lnTo>
                    <a:pt x="7662" y="6375"/>
                  </a:lnTo>
                  <a:lnTo>
                    <a:pt x="14230" y="6375"/>
                  </a:lnTo>
                  <a:lnTo>
                    <a:pt x="12907" y="5092"/>
                  </a:lnTo>
                  <a:lnTo>
                    <a:pt x="12996" y="4432"/>
                  </a:lnTo>
                  <a:lnTo>
                    <a:pt x="13453" y="4127"/>
                  </a:lnTo>
                  <a:lnTo>
                    <a:pt x="13659" y="4038"/>
                  </a:lnTo>
                  <a:lnTo>
                    <a:pt x="12018" y="4038"/>
                  </a:lnTo>
                  <a:lnTo>
                    <a:pt x="11675" y="1587"/>
                  </a:lnTo>
                  <a:lnTo>
                    <a:pt x="14291" y="1574"/>
                  </a:lnTo>
                  <a:lnTo>
                    <a:pt x="14143" y="749"/>
                  </a:lnTo>
                  <a:lnTo>
                    <a:pt x="12450" y="749"/>
                  </a:lnTo>
                  <a:lnTo>
                    <a:pt x="11764" y="0"/>
                  </a:lnTo>
                  <a:close/>
                </a:path>
                <a:path w="15240" h="17779">
                  <a:moveTo>
                    <a:pt x="4716" y="4241"/>
                  </a:moveTo>
                  <a:lnTo>
                    <a:pt x="4030" y="4521"/>
                  </a:lnTo>
                  <a:lnTo>
                    <a:pt x="3776" y="5448"/>
                  </a:lnTo>
                  <a:lnTo>
                    <a:pt x="3268" y="5499"/>
                  </a:lnTo>
                  <a:lnTo>
                    <a:pt x="6891" y="5499"/>
                  </a:lnTo>
                  <a:lnTo>
                    <a:pt x="6791" y="5054"/>
                  </a:lnTo>
                  <a:lnTo>
                    <a:pt x="5198" y="5054"/>
                  </a:lnTo>
                  <a:lnTo>
                    <a:pt x="4716" y="4241"/>
                  </a:lnTo>
                  <a:close/>
                </a:path>
                <a:path w="15240" h="17779">
                  <a:moveTo>
                    <a:pt x="6519" y="3848"/>
                  </a:moveTo>
                  <a:lnTo>
                    <a:pt x="5198" y="5054"/>
                  </a:lnTo>
                  <a:lnTo>
                    <a:pt x="6791" y="5054"/>
                  </a:lnTo>
                  <a:lnTo>
                    <a:pt x="6519" y="3848"/>
                  </a:lnTo>
                  <a:close/>
                </a:path>
                <a:path w="15240" h="17779">
                  <a:moveTo>
                    <a:pt x="4030" y="4495"/>
                  </a:moveTo>
                  <a:close/>
                </a:path>
                <a:path w="15240" h="17779">
                  <a:moveTo>
                    <a:pt x="13758" y="3187"/>
                  </a:moveTo>
                  <a:lnTo>
                    <a:pt x="13110" y="3302"/>
                  </a:lnTo>
                  <a:lnTo>
                    <a:pt x="12018" y="4038"/>
                  </a:lnTo>
                  <a:lnTo>
                    <a:pt x="13659" y="4038"/>
                  </a:lnTo>
                  <a:lnTo>
                    <a:pt x="14012" y="3886"/>
                  </a:lnTo>
                  <a:lnTo>
                    <a:pt x="13758" y="3187"/>
                  </a:lnTo>
                  <a:close/>
                </a:path>
                <a:path w="15240" h="17779">
                  <a:moveTo>
                    <a:pt x="14276" y="1587"/>
                  </a:moveTo>
                  <a:lnTo>
                    <a:pt x="11675" y="1587"/>
                  </a:lnTo>
                  <a:lnTo>
                    <a:pt x="13504" y="2235"/>
                  </a:lnTo>
                  <a:lnTo>
                    <a:pt x="14276" y="1587"/>
                  </a:lnTo>
                  <a:close/>
                </a:path>
                <a:path w="15240" h="17779">
                  <a:moveTo>
                    <a:pt x="14025" y="88"/>
                  </a:moveTo>
                  <a:lnTo>
                    <a:pt x="12450" y="749"/>
                  </a:lnTo>
                  <a:lnTo>
                    <a:pt x="14143" y="749"/>
                  </a:lnTo>
                  <a:lnTo>
                    <a:pt x="14025" y="88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7" name="object 6287"/>
            <p:cNvSpPr/>
            <p:nvPr/>
          </p:nvSpPr>
          <p:spPr>
            <a:xfrm>
              <a:off x="12071786" y="6918764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59" h="7620">
                  <a:moveTo>
                    <a:pt x="1034" y="3505"/>
                  </a:moveTo>
                  <a:lnTo>
                    <a:pt x="564" y="3555"/>
                  </a:lnTo>
                  <a:lnTo>
                    <a:pt x="94" y="3682"/>
                  </a:lnTo>
                  <a:lnTo>
                    <a:pt x="155" y="3835"/>
                  </a:lnTo>
                  <a:lnTo>
                    <a:pt x="233" y="4622"/>
                  </a:lnTo>
                  <a:lnTo>
                    <a:pt x="95" y="4978"/>
                  </a:lnTo>
                  <a:lnTo>
                    <a:pt x="0" y="5384"/>
                  </a:lnTo>
                  <a:lnTo>
                    <a:pt x="209" y="5880"/>
                  </a:lnTo>
                  <a:lnTo>
                    <a:pt x="729" y="6095"/>
                  </a:lnTo>
                  <a:lnTo>
                    <a:pt x="1092" y="6603"/>
                  </a:lnTo>
                  <a:lnTo>
                    <a:pt x="1314" y="7035"/>
                  </a:lnTo>
                  <a:lnTo>
                    <a:pt x="2012" y="7594"/>
                  </a:lnTo>
                  <a:lnTo>
                    <a:pt x="2520" y="7543"/>
                  </a:lnTo>
                  <a:lnTo>
                    <a:pt x="2655" y="7035"/>
                  </a:lnTo>
                  <a:lnTo>
                    <a:pt x="2672" y="6591"/>
                  </a:lnTo>
                  <a:lnTo>
                    <a:pt x="2444" y="6578"/>
                  </a:lnTo>
                  <a:lnTo>
                    <a:pt x="2418" y="6299"/>
                  </a:lnTo>
                  <a:lnTo>
                    <a:pt x="3466" y="6299"/>
                  </a:lnTo>
                  <a:lnTo>
                    <a:pt x="3561" y="5676"/>
                  </a:lnTo>
                  <a:lnTo>
                    <a:pt x="4000" y="5384"/>
                  </a:lnTo>
                  <a:lnTo>
                    <a:pt x="2317" y="5384"/>
                  </a:lnTo>
                  <a:lnTo>
                    <a:pt x="1996" y="4127"/>
                  </a:lnTo>
                  <a:lnTo>
                    <a:pt x="1034" y="3505"/>
                  </a:lnTo>
                  <a:close/>
                </a:path>
                <a:path w="10159" h="7620">
                  <a:moveTo>
                    <a:pt x="2814" y="6591"/>
                  </a:moveTo>
                  <a:close/>
                </a:path>
                <a:path w="10159" h="7620">
                  <a:moveTo>
                    <a:pt x="3466" y="6299"/>
                  </a:moveTo>
                  <a:lnTo>
                    <a:pt x="2418" y="6299"/>
                  </a:lnTo>
                  <a:lnTo>
                    <a:pt x="2763" y="6591"/>
                  </a:lnTo>
                  <a:lnTo>
                    <a:pt x="3015" y="6527"/>
                  </a:lnTo>
                  <a:lnTo>
                    <a:pt x="3460" y="6337"/>
                  </a:lnTo>
                  <a:close/>
                </a:path>
                <a:path w="10159" h="7620">
                  <a:moveTo>
                    <a:pt x="9743" y="3022"/>
                  </a:moveTo>
                  <a:lnTo>
                    <a:pt x="4984" y="3022"/>
                  </a:lnTo>
                  <a:lnTo>
                    <a:pt x="7219" y="3848"/>
                  </a:lnTo>
                  <a:lnTo>
                    <a:pt x="6346" y="4356"/>
                  </a:lnTo>
                  <a:lnTo>
                    <a:pt x="5962" y="4622"/>
                  </a:lnTo>
                  <a:lnTo>
                    <a:pt x="7168" y="5727"/>
                  </a:lnTo>
                  <a:lnTo>
                    <a:pt x="8768" y="5156"/>
                  </a:lnTo>
                  <a:lnTo>
                    <a:pt x="9552" y="4127"/>
                  </a:lnTo>
                  <a:lnTo>
                    <a:pt x="9678" y="3555"/>
                  </a:lnTo>
                  <a:lnTo>
                    <a:pt x="9743" y="3022"/>
                  </a:lnTo>
                  <a:close/>
                </a:path>
                <a:path w="10159" h="7620">
                  <a:moveTo>
                    <a:pt x="7130" y="0"/>
                  </a:moveTo>
                  <a:lnTo>
                    <a:pt x="4933" y="1879"/>
                  </a:lnTo>
                  <a:lnTo>
                    <a:pt x="4679" y="1955"/>
                  </a:lnTo>
                  <a:lnTo>
                    <a:pt x="2164" y="2895"/>
                  </a:lnTo>
                  <a:lnTo>
                    <a:pt x="2520" y="3378"/>
                  </a:lnTo>
                  <a:lnTo>
                    <a:pt x="3409" y="3835"/>
                  </a:lnTo>
                  <a:lnTo>
                    <a:pt x="2317" y="5384"/>
                  </a:lnTo>
                  <a:lnTo>
                    <a:pt x="4019" y="5372"/>
                  </a:lnTo>
                  <a:lnTo>
                    <a:pt x="4519" y="5156"/>
                  </a:lnTo>
                  <a:lnTo>
                    <a:pt x="4394" y="4356"/>
                  </a:lnTo>
                  <a:lnTo>
                    <a:pt x="4270" y="3835"/>
                  </a:lnTo>
                  <a:lnTo>
                    <a:pt x="4381" y="3505"/>
                  </a:lnTo>
                  <a:lnTo>
                    <a:pt x="4984" y="3022"/>
                  </a:lnTo>
                  <a:lnTo>
                    <a:pt x="9743" y="3022"/>
                  </a:lnTo>
                  <a:lnTo>
                    <a:pt x="9823" y="2374"/>
                  </a:lnTo>
                  <a:lnTo>
                    <a:pt x="7130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8" name="object 6288"/>
            <p:cNvSpPr/>
            <p:nvPr/>
          </p:nvSpPr>
          <p:spPr>
            <a:xfrm>
              <a:off x="12069216" y="6914018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4203" y="0"/>
                  </a:moveTo>
                  <a:lnTo>
                    <a:pt x="3721" y="1079"/>
                  </a:lnTo>
                  <a:lnTo>
                    <a:pt x="3263" y="2184"/>
                  </a:lnTo>
                  <a:lnTo>
                    <a:pt x="1701" y="1727"/>
                  </a:lnTo>
                  <a:lnTo>
                    <a:pt x="1422" y="2362"/>
                  </a:lnTo>
                  <a:lnTo>
                    <a:pt x="1270" y="2679"/>
                  </a:lnTo>
                  <a:lnTo>
                    <a:pt x="1054" y="2755"/>
                  </a:lnTo>
                  <a:lnTo>
                    <a:pt x="596" y="2959"/>
                  </a:lnTo>
                  <a:lnTo>
                    <a:pt x="1104" y="3975"/>
                  </a:lnTo>
                  <a:lnTo>
                    <a:pt x="127" y="4660"/>
                  </a:lnTo>
                  <a:lnTo>
                    <a:pt x="0" y="5511"/>
                  </a:lnTo>
                  <a:lnTo>
                    <a:pt x="800" y="5524"/>
                  </a:lnTo>
                  <a:lnTo>
                    <a:pt x="1676" y="6921"/>
                  </a:lnTo>
                  <a:lnTo>
                    <a:pt x="2374" y="5321"/>
                  </a:lnTo>
                  <a:lnTo>
                    <a:pt x="2895" y="4165"/>
                  </a:lnTo>
                  <a:lnTo>
                    <a:pt x="3898" y="3898"/>
                  </a:lnTo>
                  <a:lnTo>
                    <a:pt x="5219" y="3924"/>
                  </a:lnTo>
                  <a:lnTo>
                    <a:pt x="5003" y="5181"/>
                  </a:lnTo>
                  <a:lnTo>
                    <a:pt x="3797" y="6324"/>
                  </a:lnTo>
                  <a:lnTo>
                    <a:pt x="4724" y="7658"/>
                  </a:lnTo>
                  <a:lnTo>
                    <a:pt x="5194" y="7480"/>
                  </a:lnTo>
                  <a:lnTo>
                    <a:pt x="5410" y="7378"/>
                  </a:lnTo>
                  <a:lnTo>
                    <a:pt x="5626" y="6527"/>
                  </a:lnTo>
                  <a:lnTo>
                    <a:pt x="6070" y="6350"/>
                  </a:lnTo>
                  <a:lnTo>
                    <a:pt x="6794" y="6883"/>
                  </a:lnTo>
                  <a:lnTo>
                    <a:pt x="7023" y="6781"/>
                  </a:lnTo>
                  <a:lnTo>
                    <a:pt x="7505" y="6616"/>
                  </a:lnTo>
                  <a:lnTo>
                    <a:pt x="6794" y="4521"/>
                  </a:lnTo>
                  <a:lnTo>
                    <a:pt x="6705" y="2184"/>
                  </a:lnTo>
                  <a:lnTo>
                    <a:pt x="5143" y="419"/>
                  </a:lnTo>
                  <a:lnTo>
                    <a:pt x="4508" y="127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89" name="object 6289"/>
            <p:cNvSpPr/>
            <p:nvPr/>
          </p:nvSpPr>
          <p:spPr>
            <a:xfrm>
              <a:off x="12082204" y="691897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939" y="0"/>
                  </a:moveTo>
                  <a:lnTo>
                    <a:pt x="723" y="76"/>
                  </a:lnTo>
                  <a:lnTo>
                    <a:pt x="279" y="266"/>
                  </a:lnTo>
                  <a:lnTo>
                    <a:pt x="203" y="812"/>
                  </a:lnTo>
                  <a:lnTo>
                    <a:pt x="152" y="1358"/>
                  </a:lnTo>
                  <a:lnTo>
                    <a:pt x="88" y="1879"/>
                  </a:lnTo>
                  <a:lnTo>
                    <a:pt x="774" y="2628"/>
                  </a:lnTo>
                  <a:lnTo>
                    <a:pt x="2349" y="1968"/>
                  </a:lnTo>
                  <a:lnTo>
                    <a:pt x="2616" y="3454"/>
                  </a:lnTo>
                  <a:lnTo>
                    <a:pt x="1828" y="4114"/>
                  </a:lnTo>
                  <a:lnTo>
                    <a:pt x="0" y="3467"/>
                  </a:lnTo>
                  <a:lnTo>
                    <a:pt x="228" y="5029"/>
                  </a:lnTo>
                  <a:lnTo>
                    <a:pt x="342" y="5918"/>
                  </a:lnTo>
                  <a:lnTo>
                    <a:pt x="1435" y="5181"/>
                  </a:lnTo>
                  <a:lnTo>
                    <a:pt x="2082" y="5067"/>
                  </a:lnTo>
                  <a:lnTo>
                    <a:pt x="2832" y="5257"/>
                  </a:lnTo>
                  <a:lnTo>
                    <a:pt x="3873" y="6184"/>
                  </a:lnTo>
                  <a:lnTo>
                    <a:pt x="3835" y="4330"/>
                  </a:lnTo>
                  <a:lnTo>
                    <a:pt x="3797" y="3479"/>
                  </a:lnTo>
                  <a:lnTo>
                    <a:pt x="4089" y="2730"/>
                  </a:lnTo>
                  <a:lnTo>
                    <a:pt x="4991" y="2400"/>
                  </a:lnTo>
                  <a:lnTo>
                    <a:pt x="4737" y="1612"/>
                  </a:lnTo>
                  <a:lnTo>
                    <a:pt x="4076" y="1168"/>
                  </a:lnTo>
                  <a:lnTo>
                    <a:pt x="3530" y="60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0" name="object 6290"/>
            <p:cNvSpPr/>
            <p:nvPr/>
          </p:nvSpPr>
          <p:spPr>
            <a:xfrm>
              <a:off x="12076545" y="690918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320" y="0"/>
                  </a:moveTo>
                  <a:lnTo>
                    <a:pt x="635" y="253"/>
                  </a:lnTo>
                  <a:lnTo>
                    <a:pt x="0" y="2362"/>
                  </a:lnTo>
                  <a:lnTo>
                    <a:pt x="1485" y="3213"/>
                  </a:lnTo>
                  <a:lnTo>
                    <a:pt x="2882" y="4114"/>
                  </a:lnTo>
                  <a:lnTo>
                    <a:pt x="3429" y="4190"/>
                  </a:lnTo>
                  <a:lnTo>
                    <a:pt x="4521" y="4292"/>
                  </a:lnTo>
                  <a:lnTo>
                    <a:pt x="4267" y="3606"/>
                  </a:lnTo>
                  <a:lnTo>
                    <a:pt x="4318" y="3060"/>
                  </a:lnTo>
                  <a:lnTo>
                    <a:pt x="4381" y="2514"/>
                  </a:lnTo>
                  <a:lnTo>
                    <a:pt x="4483" y="1422"/>
                  </a:lnTo>
                  <a:lnTo>
                    <a:pt x="4559" y="888"/>
                  </a:lnTo>
                  <a:lnTo>
                    <a:pt x="4610" y="355"/>
                  </a:lnTo>
                  <a:lnTo>
                    <a:pt x="4025" y="520"/>
                  </a:lnTo>
                  <a:lnTo>
                    <a:pt x="3467" y="596"/>
                  </a:lnTo>
                  <a:lnTo>
                    <a:pt x="2971" y="165"/>
                  </a:lnTo>
                  <a:lnTo>
                    <a:pt x="2425" y="114"/>
                  </a:lnTo>
                  <a:lnTo>
                    <a:pt x="1866" y="5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1" name="object 6291"/>
            <p:cNvSpPr/>
            <p:nvPr/>
          </p:nvSpPr>
          <p:spPr>
            <a:xfrm>
              <a:off x="12073413" y="69126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041" y="0"/>
                  </a:moveTo>
                  <a:lnTo>
                    <a:pt x="355" y="279"/>
                  </a:lnTo>
                  <a:lnTo>
                    <a:pt x="0" y="1396"/>
                  </a:lnTo>
                  <a:lnTo>
                    <a:pt x="317" y="1536"/>
                  </a:lnTo>
                  <a:lnTo>
                    <a:pt x="635" y="1689"/>
                  </a:lnTo>
                  <a:lnTo>
                    <a:pt x="952" y="1828"/>
                  </a:lnTo>
                  <a:lnTo>
                    <a:pt x="1308" y="1409"/>
                  </a:lnTo>
                  <a:lnTo>
                    <a:pt x="1689" y="1028"/>
                  </a:lnTo>
                  <a:lnTo>
                    <a:pt x="2057" y="60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2" name="object 6292"/>
            <p:cNvSpPr/>
            <p:nvPr/>
          </p:nvSpPr>
          <p:spPr>
            <a:xfrm>
              <a:off x="12076866" y="69075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168" y="0"/>
                  </a:moveTo>
                  <a:lnTo>
                    <a:pt x="304" y="381"/>
                  </a:lnTo>
                  <a:lnTo>
                    <a:pt x="0" y="1003"/>
                  </a:lnTo>
                  <a:lnTo>
                    <a:pt x="317" y="1892"/>
                  </a:lnTo>
                  <a:lnTo>
                    <a:pt x="1003" y="1638"/>
                  </a:lnTo>
                  <a:lnTo>
                    <a:pt x="1054" y="1092"/>
                  </a:lnTo>
                  <a:lnTo>
                    <a:pt x="1117" y="57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3" name="object 6293"/>
            <p:cNvSpPr/>
            <p:nvPr/>
          </p:nvSpPr>
          <p:spPr>
            <a:xfrm>
              <a:off x="12081539" y="69178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49" y="0"/>
                  </a:moveTo>
                  <a:lnTo>
                    <a:pt x="0" y="1054"/>
                  </a:lnTo>
                  <a:lnTo>
                    <a:pt x="546" y="1320"/>
                  </a:lnTo>
                  <a:lnTo>
                    <a:pt x="939" y="1371"/>
                  </a:lnTo>
                  <a:lnTo>
                    <a:pt x="1155" y="1295"/>
                  </a:lnTo>
                  <a:lnTo>
                    <a:pt x="1384" y="1193"/>
                  </a:lnTo>
                  <a:lnTo>
                    <a:pt x="1600" y="1104"/>
                  </a:lnTo>
                  <a:lnTo>
                    <a:pt x="1155" y="812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4" name="object 6294"/>
            <p:cNvSpPr/>
            <p:nvPr/>
          </p:nvSpPr>
          <p:spPr>
            <a:xfrm>
              <a:off x="12075725" y="69064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04" y="0"/>
                  </a:moveTo>
                  <a:lnTo>
                    <a:pt x="546" y="228"/>
                  </a:lnTo>
                  <a:lnTo>
                    <a:pt x="88" y="546"/>
                  </a:lnTo>
                  <a:lnTo>
                    <a:pt x="0" y="1193"/>
                  </a:lnTo>
                  <a:lnTo>
                    <a:pt x="546" y="977"/>
                  </a:lnTo>
                  <a:lnTo>
                    <a:pt x="1016" y="64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5" name="object 6295"/>
            <p:cNvSpPr/>
            <p:nvPr/>
          </p:nvSpPr>
          <p:spPr>
            <a:xfrm>
              <a:off x="12079140" y="69133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0" y="241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2C4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6" name="object 6296"/>
            <p:cNvSpPr/>
            <p:nvPr/>
          </p:nvSpPr>
          <p:spPr>
            <a:xfrm>
              <a:off x="12057774" y="6903049"/>
              <a:ext cx="13335" cy="19050"/>
            </a:xfrm>
            <a:custGeom>
              <a:avLst/>
              <a:gdLst/>
              <a:ahLst/>
              <a:cxnLst/>
              <a:rect l="l" t="t" r="r" b="b"/>
              <a:pathLst>
                <a:path w="13334" h="19050">
                  <a:moveTo>
                    <a:pt x="11392" y="10769"/>
                  </a:moveTo>
                  <a:lnTo>
                    <a:pt x="8331" y="10769"/>
                  </a:lnTo>
                  <a:lnTo>
                    <a:pt x="8623" y="12547"/>
                  </a:lnTo>
                  <a:lnTo>
                    <a:pt x="7912" y="13017"/>
                  </a:lnTo>
                  <a:lnTo>
                    <a:pt x="7124" y="13398"/>
                  </a:lnTo>
                  <a:lnTo>
                    <a:pt x="6578" y="13906"/>
                  </a:lnTo>
                  <a:lnTo>
                    <a:pt x="6299" y="14541"/>
                  </a:lnTo>
                  <a:lnTo>
                    <a:pt x="6273" y="15290"/>
                  </a:lnTo>
                  <a:lnTo>
                    <a:pt x="6908" y="15570"/>
                  </a:lnTo>
                  <a:lnTo>
                    <a:pt x="7226" y="15735"/>
                  </a:lnTo>
                  <a:lnTo>
                    <a:pt x="7543" y="15862"/>
                  </a:lnTo>
                  <a:lnTo>
                    <a:pt x="8166" y="16154"/>
                  </a:lnTo>
                  <a:lnTo>
                    <a:pt x="8953" y="18211"/>
                  </a:lnTo>
                  <a:lnTo>
                    <a:pt x="9905" y="18643"/>
                  </a:lnTo>
                  <a:lnTo>
                    <a:pt x="10566" y="18364"/>
                  </a:lnTo>
                  <a:lnTo>
                    <a:pt x="11352" y="16713"/>
                  </a:lnTo>
                  <a:lnTo>
                    <a:pt x="10007" y="16713"/>
                  </a:lnTo>
                  <a:lnTo>
                    <a:pt x="10731" y="15112"/>
                  </a:lnTo>
                  <a:lnTo>
                    <a:pt x="11132" y="14541"/>
                  </a:lnTo>
                  <a:lnTo>
                    <a:pt x="11353" y="14185"/>
                  </a:lnTo>
                  <a:lnTo>
                    <a:pt x="9423" y="13741"/>
                  </a:lnTo>
                  <a:lnTo>
                    <a:pt x="9296" y="13588"/>
                  </a:lnTo>
                  <a:lnTo>
                    <a:pt x="11379" y="11620"/>
                  </a:lnTo>
                  <a:lnTo>
                    <a:pt x="11392" y="10769"/>
                  </a:lnTo>
                  <a:close/>
                </a:path>
                <a:path w="13334" h="19050">
                  <a:moveTo>
                    <a:pt x="11429" y="16484"/>
                  </a:moveTo>
                  <a:lnTo>
                    <a:pt x="10667" y="16662"/>
                  </a:lnTo>
                  <a:lnTo>
                    <a:pt x="10007" y="16713"/>
                  </a:lnTo>
                  <a:lnTo>
                    <a:pt x="11352" y="16713"/>
                  </a:lnTo>
                  <a:lnTo>
                    <a:pt x="11429" y="16484"/>
                  </a:lnTo>
                  <a:close/>
                </a:path>
                <a:path w="13334" h="19050">
                  <a:moveTo>
                    <a:pt x="11180" y="7556"/>
                  </a:moveTo>
                  <a:lnTo>
                    <a:pt x="6375" y="7556"/>
                  </a:lnTo>
                  <a:lnTo>
                    <a:pt x="6845" y="7594"/>
                  </a:lnTo>
                  <a:lnTo>
                    <a:pt x="6870" y="7810"/>
                  </a:lnTo>
                  <a:lnTo>
                    <a:pt x="6377" y="8153"/>
                  </a:lnTo>
                  <a:lnTo>
                    <a:pt x="6173" y="8864"/>
                  </a:lnTo>
                  <a:lnTo>
                    <a:pt x="6299" y="9448"/>
                  </a:lnTo>
                  <a:lnTo>
                    <a:pt x="5880" y="9804"/>
                  </a:lnTo>
                  <a:lnTo>
                    <a:pt x="3073" y="10045"/>
                  </a:lnTo>
                  <a:lnTo>
                    <a:pt x="1282" y="10071"/>
                  </a:lnTo>
                  <a:lnTo>
                    <a:pt x="0" y="11785"/>
                  </a:lnTo>
                  <a:lnTo>
                    <a:pt x="4711" y="13093"/>
                  </a:lnTo>
                  <a:lnTo>
                    <a:pt x="5207" y="11988"/>
                  </a:lnTo>
                  <a:lnTo>
                    <a:pt x="3860" y="11988"/>
                  </a:lnTo>
                  <a:lnTo>
                    <a:pt x="3733" y="11036"/>
                  </a:lnTo>
                  <a:lnTo>
                    <a:pt x="4813" y="10490"/>
                  </a:lnTo>
                  <a:lnTo>
                    <a:pt x="11396" y="10490"/>
                  </a:lnTo>
                  <a:lnTo>
                    <a:pt x="11404" y="9994"/>
                  </a:lnTo>
                  <a:lnTo>
                    <a:pt x="11574" y="9842"/>
                  </a:lnTo>
                  <a:lnTo>
                    <a:pt x="10667" y="9842"/>
                  </a:lnTo>
                  <a:lnTo>
                    <a:pt x="9347" y="9690"/>
                  </a:lnTo>
                  <a:lnTo>
                    <a:pt x="8705" y="8991"/>
                  </a:lnTo>
                  <a:lnTo>
                    <a:pt x="8661" y="8839"/>
                  </a:lnTo>
                  <a:lnTo>
                    <a:pt x="9131" y="8064"/>
                  </a:lnTo>
                  <a:lnTo>
                    <a:pt x="11180" y="7556"/>
                  </a:lnTo>
                  <a:close/>
                </a:path>
                <a:path w="13334" h="19050">
                  <a:moveTo>
                    <a:pt x="5270" y="11849"/>
                  </a:moveTo>
                  <a:lnTo>
                    <a:pt x="3860" y="11988"/>
                  </a:lnTo>
                  <a:lnTo>
                    <a:pt x="5207" y="11988"/>
                  </a:lnTo>
                  <a:lnTo>
                    <a:pt x="5270" y="11849"/>
                  </a:lnTo>
                  <a:close/>
                </a:path>
                <a:path w="13334" h="19050">
                  <a:moveTo>
                    <a:pt x="11396" y="10490"/>
                  </a:moveTo>
                  <a:lnTo>
                    <a:pt x="4813" y="10490"/>
                  </a:lnTo>
                  <a:lnTo>
                    <a:pt x="6007" y="11760"/>
                  </a:lnTo>
                  <a:lnTo>
                    <a:pt x="7061" y="11061"/>
                  </a:lnTo>
                  <a:lnTo>
                    <a:pt x="7619" y="10960"/>
                  </a:lnTo>
                  <a:lnTo>
                    <a:pt x="8331" y="10769"/>
                  </a:lnTo>
                  <a:lnTo>
                    <a:pt x="11392" y="10769"/>
                  </a:lnTo>
                  <a:lnTo>
                    <a:pt x="11396" y="10490"/>
                  </a:lnTo>
                  <a:close/>
                </a:path>
                <a:path w="13334" h="19050">
                  <a:moveTo>
                    <a:pt x="12611" y="7404"/>
                  </a:moveTo>
                  <a:lnTo>
                    <a:pt x="10782" y="8216"/>
                  </a:lnTo>
                  <a:lnTo>
                    <a:pt x="10667" y="9842"/>
                  </a:lnTo>
                  <a:lnTo>
                    <a:pt x="11574" y="9842"/>
                  </a:lnTo>
                  <a:lnTo>
                    <a:pt x="12522" y="8991"/>
                  </a:lnTo>
                  <a:lnTo>
                    <a:pt x="12611" y="7404"/>
                  </a:lnTo>
                  <a:close/>
                </a:path>
                <a:path w="13334" h="19050">
                  <a:moveTo>
                    <a:pt x="10121" y="0"/>
                  </a:moveTo>
                  <a:lnTo>
                    <a:pt x="8496" y="965"/>
                  </a:lnTo>
                  <a:lnTo>
                    <a:pt x="7040" y="965"/>
                  </a:lnTo>
                  <a:lnTo>
                    <a:pt x="6667" y="1765"/>
                  </a:lnTo>
                  <a:lnTo>
                    <a:pt x="6580" y="2908"/>
                  </a:lnTo>
                  <a:lnTo>
                    <a:pt x="5219" y="6642"/>
                  </a:lnTo>
                  <a:lnTo>
                    <a:pt x="4375" y="8140"/>
                  </a:lnTo>
                  <a:lnTo>
                    <a:pt x="3670" y="8420"/>
                  </a:lnTo>
                  <a:lnTo>
                    <a:pt x="3849" y="8839"/>
                  </a:lnTo>
                  <a:lnTo>
                    <a:pt x="3924" y="9105"/>
                  </a:lnTo>
                  <a:lnTo>
                    <a:pt x="4610" y="8839"/>
                  </a:lnTo>
                  <a:lnTo>
                    <a:pt x="5321" y="8597"/>
                  </a:lnTo>
                  <a:lnTo>
                    <a:pt x="5953" y="8195"/>
                  </a:lnTo>
                  <a:lnTo>
                    <a:pt x="6072" y="8064"/>
                  </a:lnTo>
                  <a:lnTo>
                    <a:pt x="6375" y="7556"/>
                  </a:lnTo>
                  <a:lnTo>
                    <a:pt x="11180" y="7556"/>
                  </a:lnTo>
                  <a:lnTo>
                    <a:pt x="12153" y="7315"/>
                  </a:lnTo>
                  <a:lnTo>
                    <a:pt x="12128" y="5206"/>
                  </a:lnTo>
                  <a:lnTo>
                    <a:pt x="12763" y="3454"/>
                  </a:lnTo>
                  <a:lnTo>
                    <a:pt x="12699" y="3111"/>
                  </a:lnTo>
                  <a:lnTo>
                    <a:pt x="12611" y="2908"/>
                  </a:lnTo>
                  <a:lnTo>
                    <a:pt x="12547" y="2692"/>
                  </a:lnTo>
                  <a:lnTo>
                    <a:pt x="11214" y="1650"/>
                  </a:lnTo>
                  <a:lnTo>
                    <a:pt x="10760" y="965"/>
                  </a:lnTo>
                  <a:lnTo>
                    <a:pt x="8496" y="965"/>
                  </a:lnTo>
                  <a:lnTo>
                    <a:pt x="7099" y="838"/>
                  </a:lnTo>
                  <a:lnTo>
                    <a:pt x="10676" y="838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7" name="object 6297"/>
            <p:cNvSpPr/>
            <p:nvPr/>
          </p:nvSpPr>
          <p:spPr>
            <a:xfrm>
              <a:off x="12067067" y="691203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25" y="0"/>
                  </a:moveTo>
                  <a:lnTo>
                    <a:pt x="2108" y="1003"/>
                  </a:lnTo>
                  <a:lnTo>
                    <a:pt x="2095" y="2654"/>
                  </a:lnTo>
                  <a:lnTo>
                    <a:pt x="0" y="4597"/>
                  </a:lnTo>
                  <a:lnTo>
                    <a:pt x="139" y="4749"/>
                  </a:lnTo>
                  <a:lnTo>
                    <a:pt x="2057" y="5194"/>
                  </a:lnTo>
                  <a:lnTo>
                    <a:pt x="2413" y="5054"/>
                  </a:lnTo>
                  <a:lnTo>
                    <a:pt x="2743" y="4940"/>
                  </a:lnTo>
                  <a:lnTo>
                    <a:pt x="2971" y="4838"/>
                  </a:lnTo>
                  <a:lnTo>
                    <a:pt x="3416" y="4660"/>
                  </a:lnTo>
                  <a:lnTo>
                    <a:pt x="3721" y="4038"/>
                  </a:lnTo>
                  <a:lnTo>
                    <a:pt x="3848" y="3708"/>
                  </a:lnTo>
                  <a:lnTo>
                    <a:pt x="3594" y="2946"/>
                  </a:lnTo>
                  <a:lnTo>
                    <a:pt x="3149" y="2184"/>
                  </a:lnTo>
                  <a:lnTo>
                    <a:pt x="3771" y="1384"/>
                  </a:lnTo>
                  <a:lnTo>
                    <a:pt x="3695" y="1155"/>
                  </a:lnTo>
                  <a:lnTo>
                    <a:pt x="3517" y="698"/>
                  </a:lnTo>
                  <a:lnTo>
                    <a:pt x="3416" y="482"/>
                  </a:lnTo>
                  <a:lnTo>
                    <a:pt x="3340" y="24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EE2E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8" name="object 6298"/>
            <p:cNvSpPr/>
            <p:nvPr/>
          </p:nvSpPr>
          <p:spPr>
            <a:xfrm>
              <a:off x="12071180" y="69110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47" y="0"/>
                  </a:moveTo>
                  <a:lnTo>
                    <a:pt x="0" y="1752"/>
                  </a:lnTo>
                  <a:lnTo>
                    <a:pt x="558" y="1371"/>
                  </a:lnTo>
                  <a:lnTo>
                    <a:pt x="800" y="1422"/>
                  </a:lnTo>
                  <a:lnTo>
                    <a:pt x="1282" y="1511"/>
                  </a:lnTo>
                  <a:lnTo>
                    <a:pt x="1854" y="1473"/>
                  </a:lnTo>
                  <a:lnTo>
                    <a:pt x="1930" y="26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299" name="object 6299"/>
            <p:cNvSpPr/>
            <p:nvPr/>
          </p:nvSpPr>
          <p:spPr>
            <a:xfrm>
              <a:off x="12071268" y="690496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65" y="0"/>
                  </a:moveTo>
                  <a:lnTo>
                    <a:pt x="736" y="114"/>
                  </a:lnTo>
                  <a:lnTo>
                    <a:pt x="0" y="1206"/>
                  </a:lnTo>
                  <a:lnTo>
                    <a:pt x="114" y="1422"/>
                  </a:lnTo>
                  <a:lnTo>
                    <a:pt x="215" y="1638"/>
                  </a:lnTo>
                  <a:lnTo>
                    <a:pt x="266" y="1892"/>
                  </a:lnTo>
                  <a:lnTo>
                    <a:pt x="1295" y="1562"/>
                  </a:lnTo>
                  <a:lnTo>
                    <a:pt x="2489" y="1473"/>
                  </a:lnTo>
                  <a:lnTo>
                    <a:pt x="2946" y="21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0" name="object 6300"/>
            <p:cNvSpPr/>
            <p:nvPr/>
          </p:nvSpPr>
          <p:spPr>
            <a:xfrm>
              <a:off x="12070581" y="69124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60" y="0"/>
                  </a:moveTo>
                  <a:lnTo>
                    <a:pt x="457" y="88"/>
                  </a:lnTo>
                  <a:lnTo>
                    <a:pt x="215" y="165"/>
                  </a:lnTo>
                  <a:lnTo>
                    <a:pt x="0" y="266"/>
                  </a:lnTo>
                  <a:lnTo>
                    <a:pt x="88" y="495"/>
                  </a:lnTo>
                  <a:lnTo>
                    <a:pt x="165" y="711"/>
                  </a:lnTo>
                  <a:lnTo>
                    <a:pt x="253" y="952"/>
                  </a:lnTo>
                  <a:lnTo>
                    <a:pt x="393" y="634"/>
                  </a:lnTo>
                  <a:lnTo>
                    <a:pt x="546" y="317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E35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1" name="object 6301"/>
            <p:cNvSpPr/>
            <p:nvPr/>
          </p:nvSpPr>
          <p:spPr>
            <a:xfrm>
              <a:off x="12070531" y="69061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292" y="152"/>
                  </a:lnTo>
                  <a:lnTo>
                    <a:pt x="76" y="203"/>
                  </a:lnTo>
                  <a:lnTo>
                    <a:pt x="0" y="355"/>
                  </a:lnTo>
                  <a:lnTo>
                    <a:pt x="1003" y="698"/>
                  </a:lnTo>
                  <a:lnTo>
                    <a:pt x="952" y="444"/>
                  </a:lnTo>
                  <a:lnTo>
                    <a:pt x="850" y="228"/>
                  </a:lnTo>
                  <a:lnTo>
                    <a:pt x="736" y="12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2" name="object 6302"/>
            <p:cNvSpPr/>
            <p:nvPr/>
          </p:nvSpPr>
          <p:spPr>
            <a:xfrm>
              <a:off x="12079504" y="690648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1066" y="2768"/>
                  </a:moveTo>
                  <a:lnTo>
                    <a:pt x="469" y="2120"/>
                  </a:lnTo>
                  <a:lnTo>
                    <a:pt x="355" y="1993"/>
                  </a:lnTo>
                  <a:lnTo>
                    <a:pt x="38" y="2501"/>
                  </a:lnTo>
                  <a:lnTo>
                    <a:pt x="0" y="2857"/>
                  </a:lnTo>
                  <a:lnTo>
                    <a:pt x="152" y="2590"/>
                  </a:lnTo>
                  <a:lnTo>
                    <a:pt x="1066" y="2768"/>
                  </a:lnTo>
                  <a:close/>
                </a:path>
                <a:path w="3809" h="6350">
                  <a:moveTo>
                    <a:pt x="2819" y="4076"/>
                  </a:moveTo>
                  <a:lnTo>
                    <a:pt x="2717" y="3276"/>
                  </a:lnTo>
                  <a:lnTo>
                    <a:pt x="2628" y="2717"/>
                  </a:lnTo>
                  <a:lnTo>
                    <a:pt x="2057" y="2933"/>
                  </a:lnTo>
                  <a:lnTo>
                    <a:pt x="1638" y="3035"/>
                  </a:lnTo>
                  <a:lnTo>
                    <a:pt x="1587" y="3581"/>
                  </a:lnTo>
                  <a:lnTo>
                    <a:pt x="1524" y="4127"/>
                  </a:lnTo>
                  <a:lnTo>
                    <a:pt x="1473" y="4673"/>
                  </a:lnTo>
                  <a:lnTo>
                    <a:pt x="2070" y="4368"/>
                  </a:lnTo>
                  <a:lnTo>
                    <a:pt x="2819" y="4076"/>
                  </a:lnTo>
                  <a:close/>
                </a:path>
                <a:path w="3809" h="6350">
                  <a:moveTo>
                    <a:pt x="2819" y="762"/>
                  </a:moveTo>
                  <a:lnTo>
                    <a:pt x="2794" y="495"/>
                  </a:lnTo>
                  <a:lnTo>
                    <a:pt x="2743" y="63"/>
                  </a:lnTo>
                  <a:lnTo>
                    <a:pt x="2400" y="0"/>
                  </a:lnTo>
                  <a:lnTo>
                    <a:pt x="2006" y="304"/>
                  </a:lnTo>
                  <a:lnTo>
                    <a:pt x="2019" y="558"/>
                  </a:lnTo>
                  <a:lnTo>
                    <a:pt x="1308" y="520"/>
                  </a:lnTo>
                  <a:lnTo>
                    <a:pt x="1676" y="1041"/>
                  </a:lnTo>
                  <a:lnTo>
                    <a:pt x="1892" y="1308"/>
                  </a:lnTo>
                  <a:lnTo>
                    <a:pt x="2120" y="1651"/>
                  </a:lnTo>
                  <a:lnTo>
                    <a:pt x="2451" y="1358"/>
                  </a:lnTo>
                  <a:lnTo>
                    <a:pt x="2667" y="1193"/>
                  </a:lnTo>
                  <a:lnTo>
                    <a:pt x="2819" y="762"/>
                  </a:lnTo>
                  <a:close/>
                </a:path>
                <a:path w="3809" h="6350">
                  <a:moveTo>
                    <a:pt x="3746" y="5803"/>
                  </a:moveTo>
                  <a:lnTo>
                    <a:pt x="3543" y="5689"/>
                  </a:lnTo>
                  <a:lnTo>
                    <a:pt x="3378" y="5740"/>
                  </a:lnTo>
                  <a:lnTo>
                    <a:pt x="3238" y="5943"/>
                  </a:lnTo>
                  <a:lnTo>
                    <a:pt x="3479" y="6134"/>
                  </a:lnTo>
                  <a:lnTo>
                    <a:pt x="3632" y="6096"/>
                  </a:lnTo>
                  <a:lnTo>
                    <a:pt x="3746" y="5803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3" name="object 6303"/>
            <p:cNvSpPr/>
            <p:nvPr/>
          </p:nvSpPr>
          <p:spPr>
            <a:xfrm>
              <a:off x="12086729" y="69094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04" y="0"/>
                  </a:moveTo>
                  <a:lnTo>
                    <a:pt x="50" y="38"/>
                  </a:lnTo>
                  <a:lnTo>
                    <a:pt x="12" y="241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E33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4" name="object 6304"/>
            <p:cNvSpPr/>
            <p:nvPr/>
          </p:nvSpPr>
          <p:spPr>
            <a:xfrm>
              <a:off x="12080703" y="69069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90"/>
                  </a:lnTo>
                  <a:lnTo>
                    <a:pt x="342" y="24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5" name="object 6305"/>
            <p:cNvSpPr/>
            <p:nvPr/>
          </p:nvSpPr>
          <p:spPr>
            <a:xfrm>
              <a:off x="12064792" y="6867393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7644" y="6591"/>
                  </a:moveTo>
                  <a:lnTo>
                    <a:pt x="4419" y="6591"/>
                  </a:lnTo>
                  <a:lnTo>
                    <a:pt x="3670" y="7569"/>
                  </a:lnTo>
                  <a:lnTo>
                    <a:pt x="3566" y="8140"/>
                  </a:lnTo>
                  <a:lnTo>
                    <a:pt x="3650" y="8534"/>
                  </a:lnTo>
                  <a:lnTo>
                    <a:pt x="4127" y="9817"/>
                  </a:lnTo>
                  <a:lnTo>
                    <a:pt x="4368" y="9740"/>
                  </a:lnTo>
                  <a:lnTo>
                    <a:pt x="4572" y="9639"/>
                  </a:lnTo>
                  <a:lnTo>
                    <a:pt x="4813" y="9550"/>
                  </a:lnTo>
                  <a:lnTo>
                    <a:pt x="4826" y="8534"/>
                  </a:lnTo>
                  <a:lnTo>
                    <a:pt x="6952" y="8534"/>
                  </a:lnTo>
                  <a:lnTo>
                    <a:pt x="6959" y="8140"/>
                  </a:lnTo>
                  <a:lnTo>
                    <a:pt x="7449" y="7785"/>
                  </a:lnTo>
                  <a:lnTo>
                    <a:pt x="8001" y="7569"/>
                  </a:lnTo>
                  <a:lnTo>
                    <a:pt x="7644" y="6591"/>
                  </a:lnTo>
                  <a:close/>
                </a:path>
                <a:path w="9525" h="10159">
                  <a:moveTo>
                    <a:pt x="6952" y="8534"/>
                  </a:moveTo>
                  <a:lnTo>
                    <a:pt x="4826" y="8534"/>
                  </a:lnTo>
                  <a:lnTo>
                    <a:pt x="5257" y="8597"/>
                  </a:lnTo>
                  <a:lnTo>
                    <a:pt x="5313" y="8829"/>
                  </a:lnTo>
                  <a:lnTo>
                    <a:pt x="5511" y="9283"/>
                  </a:lnTo>
                  <a:lnTo>
                    <a:pt x="6917" y="8839"/>
                  </a:lnTo>
                  <a:lnTo>
                    <a:pt x="6952" y="8534"/>
                  </a:lnTo>
                  <a:close/>
                </a:path>
                <a:path w="9525" h="10159">
                  <a:moveTo>
                    <a:pt x="9268" y="4648"/>
                  </a:moveTo>
                  <a:lnTo>
                    <a:pt x="1663" y="4648"/>
                  </a:lnTo>
                  <a:lnTo>
                    <a:pt x="2133" y="7251"/>
                  </a:lnTo>
                  <a:lnTo>
                    <a:pt x="4419" y="6591"/>
                  </a:lnTo>
                  <a:lnTo>
                    <a:pt x="7644" y="6591"/>
                  </a:lnTo>
                  <a:lnTo>
                    <a:pt x="7505" y="6210"/>
                  </a:lnTo>
                  <a:lnTo>
                    <a:pt x="8597" y="5549"/>
                  </a:lnTo>
                  <a:lnTo>
                    <a:pt x="9283" y="4711"/>
                  </a:lnTo>
                  <a:close/>
                </a:path>
                <a:path w="9525" h="10159">
                  <a:moveTo>
                    <a:pt x="1701" y="1295"/>
                  </a:moveTo>
                  <a:lnTo>
                    <a:pt x="1003" y="1562"/>
                  </a:lnTo>
                  <a:lnTo>
                    <a:pt x="584" y="2387"/>
                  </a:lnTo>
                  <a:lnTo>
                    <a:pt x="2019" y="3606"/>
                  </a:lnTo>
                  <a:lnTo>
                    <a:pt x="419" y="4152"/>
                  </a:lnTo>
                  <a:lnTo>
                    <a:pt x="0" y="5092"/>
                  </a:lnTo>
                  <a:lnTo>
                    <a:pt x="1663" y="4648"/>
                  </a:lnTo>
                  <a:lnTo>
                    <a:pt x="9268" y="4648"/>
                  </a:lnTo>
                  <a:lnTo>
                    <a:pt x="8978" y="3454"/>
                  </a:lnTo>
                  <a:lnTo>
                    <a:pt x="8669" y="3416"/>
                  </a:lnTo>
                  <a:lnTo>
                    <a:pt x="4699" y="3416"/>
                  </a:lnTo>
                  <a:lnTo>
                    <a:pt x="3098" y="2806"/>
                  </a:lnTo>
                  <a:lnTo>
                    <a:pt x="2755" y="1498"/>
                  </a:lnTo>
                  <a:lnTo>
                    <a:pt x="2400" y="1409"/>
                  </a:lnTo>
                  <a:lnTo>
                    <a:pt x="1701" y="1295"/>
                  </a:lnTo>
                  <a:close/>
                </a:path>
                <a:path w="9525" h="10159">
                  <a:moveTo>
                    <a:pt x="5448" y="0"/>
                  </a:moveTo>
                  <a:lnTo>
                    <a:pt x="4699" y="3416"/>
                  </a:lnTo>
                  <a:lnTo>
                    <a:pt x="8669" y="3416"/>
                  </a:lnTo>
                  <a:lnTo>
                    <a:pt x="7429" y="3263"/>
                  </a:lnTo>
                  <a:lnTo>
                    <a:pt x="6731" y="1409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6" name="object 6306"/>
            <p:cNvSpPr/>
            <p:nvPr/>
          </p:nvSpPr>
          <p:spPr>
            <a:xfrm>
              <a:off x="12067538" y="686489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5702" y="0"/>
                  </a:moveTo>
                  <a:lnTo>
                    <a:pt x="4927" y="152"/>
                  </a:lnTo>
                  <a:lnTo>
                    <a:pt x="4178" y="1028"/>
                  </a:lnTo>
                  <a:lnTo>
                    <a:pt x="2832" y="1600"/>
                  </a:lnTo>
                  <a:lnTo>
                    <a:pt x="2146" y="1879"/>
                  </a:lnTo>
                  <a:lnTo>
                    <a:pt x="2006" y="2514"/>
                  </a:lnTo>
                  <a:lnTo>
                    <a:pt x="1549" y="2806"/>
                  </a:lnTo>
                  <a:lnTo>
                    <a:pt x="977" y="2997"/>
                  </a:lnTo>
                  <a:lnTo>
                    <a:pt x="647" y="3314"/>
                  </a:lnTo>
                  <a:lnTo>
                    <a:pt x="0" y="4013"/>
                  </a:lnTo>
                  <a:lnTo>
                    <a:pt x="355" y="5321"/>
                  </a:lnTo>
                  <a:lnTo>
                    <a:pt x="1943" y="5918"/>
                  </a:lnTo>
                  <a:lnTo>
                    <a:pt x="2692" y="2514"/>
                  </a:lnTo>
                  <a:lnTo>
                    <a:pt x="4000" y="3924"/>
                  </a:lnTo>
                  <a:lnTo>
                    <a:pt x="4203" y="4508"/>
                  </a:lnTo>
                  <a:lnTo>
                    <a:pt x="4698" y="5765"/>
                  </a:lnTo>
                  <a:lnTo>
                    <a:pt x="6235" y="5956"/>
                  </a:lnTo>
                  <a:lnTo>
                    <a:pt x="6540" y="7213"/>
                  </a:lnTo>
                  <a:lnTo>
                    <a:pt x="7899" y="6705"/>
                  </a:lnTo>
                  <a:lnTo>
                    <a:pt x="6896" y="6299"/>
                  </a:lnTo>
                  <a:lnTo>
                    <a:pt x="7759" y="5181"/>
                  </a:lnTo>
                  <a:lnTo>
                    <a:pt x="7124" y="4648"/>
                  </a:lnTo>
                  <a:lnTo>
                    <a:pt x="5346" y="3848"/>
                  </a:lnTo>
                  <a:lnTo>
                    <a:pt x="5930" y="2755"/>
                  </a:lnTo>
                  <a:lnTo>
                    <a:pt x="6781" y="1625"/>
                  </a:lnTo>
                  <a:lnTo>
                    <a:pt x="6527" y="95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DA28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7" name="object 6307"/>
            <p:cNvSpPr/>
            <p:nvPr/>
          </p:nvSpPr>
          <p:spPr>
            <a:xfrm>
              <a:off x="12072772" y="687255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959" y="0"/>
                  </a:moveTo>
                  <a:lnTo>
                    <a:pt x="1511" y="1943"/>
                  </a:lnTo>
                  <a:lnTo>
                    <a:pt x="0" y="2413"/>
                  </a:lnTo>
                  <a:lnTo>
                    <a:pt x="101" y="2997"/>
                  </a:lnTo>
                  <a:lnTo>
                    <a:pt x="660" y="3048"/>
                  </a:lnTo>
                  <a:lnTo>
                    <a:pt x="1435" y="2565"/>
                  </a:lnTo>
                  <a:lnTo>
                    <a:pt x="1638" y="3746"/>
                  </a:lnTo>
                  <a:lnTo>
                    <a:pt x="1066" y="4152"/>
                  </a:lnTo>
                  <a:lnTo>
                    <a:pt x="787" y="4521"/>
                  </a:lnTo>
                  <a:lnTo>
                    <a:pt x="901" y="4699"/>
                  </a:lnTo>
                  <a:lnTo>
                    <a:pt x="1015" y="4851"/>
                  </a:lnTo>
                  <a:lnTo>
                    <a:pt x="1155" y="5003"/>
                  </a:lnTo>
                  <a:lnTo>
                    <a:pt x="1346" y="4902"/>
                  </a:lnTo>
                  <a:lnTo>
                    <a:pt x="1536" y="4864"/>
                  </a:lnTo>
                  <a:lnTo>
                    <a:pt x="1752" y="4876"/>
                  </a:lnTo>
                  <a:lnTo>
                    <a:pt x="2451" y="4800"/>
                  </a:lnTo>
                  <a:lnTo>
                    <a:pt x="2705" y="5346"/>
                  </a:lnTo>
                  <a:lnTo>
                    <a:pt x="3009" y="5791"/>
                  </a:lnTo>
                  <a:lnTo>
                    <a:pt x="4216" y="4876"/>
                  </a:lnTo>
                  <a:lnTo>
                    <a:pt x="3454" y="3124"/>
                  </a:lnTo>
                  <a:lnTo>
                    <a:pt x="4597" y="220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8" name="object 6308"/>
            <p:cNvSpPr/>
            <p:nvPr/>
          </p:nvSpPr>
          <p:spPr>
            <a:xfrm>
              <a:off x="12076989" y="68694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3200" y="0"/>
                  </a:moveTo>
                  <a:lnTo>
                    <a:pt x="1752" y="266"/>
                  </a:lnTo>
                  <a:lnTo>
                    <a:pt x="228" y="520"/>
                  </a:lnTo>
                  <a:lnTo>
                    <a:pt x="0" y="1625"/>
                  </a:lnTo>
                  <a:lnTo>
                    <a:pt x="342" y="2971"/>
                  </a:lnTo>
                  <a:lnTo>
                    <a:pt x="1701" y="2171"/>
                  </a:lnTo>
                  <a:lnTo>
                    <a:pt x="3276" y="2387"/>
                  </a:lnTo>
                  <a:lnTo>
                    <a:pt x="4737" y="2082"/>
                  </a:lnTo>
                  <a:lnTo>
                    <a:pt x="4343" y="495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B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09" name="object 6309"/>
            <p:cNvSpPr/>
            <p:nvPr/>
          </p:nvSpPr>
          <p:spPr>
            <a:xfrm>
              <a:off x="12072896" y="686651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09" y="0"/>
                  </a:moveTo>
                  <a:lnTo>
                    <a:pt x="571" y="1142"/>
                  </a:lnTo>
                  <a:lnTo>
                    <a:pt x="0" y="2209"/>
                  </a:lnTo>
                  <a:lnTo>
                    <a:pt x="1765" y="3009"/>
                  </a:lnTo>
                  <a:lnTo>
                    <a:pt x="1917" y="1968"/>
                  </a:lnTo>
                  <a:lnTo>
                    <a:pt x="1905" y="96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0" name="object 6310"/>
            <p:cNvSpPr/>
            <p:nvPr/>
          </p:nvSpPr>
          <p:spPr>
            <a:xfrm>
              <a:off x="12074079" y="687159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58" y="0"/>
                  </a:moveTo>
                  <a:lnTo>
                    <a:pt x="901" y="165"/>
                  </a:lnTo>
                  <a:lnTo>
                    <a:pt x="444" y="342"/>
                  </a:lnTo>
                  <a:lnTo>
                    <a:pt x="0" y="507"/>
                  </a:lnTo>
                  <a:lnTo>
                    <a:pt x="508" y="990"/>
                  </a:lnTo>
                  <a:lnTo>
                    <a:pt x="1143" y="1612"/>
                  </a:lnTo>
                  <a:lnTo>
                    <a:pt x="1803" y="1104"/>
                  </a:lnTo>
                  <a:lnTo>
                    <a:pt x="2336" y="723"/>
                  </a:lnTo>
                  <a:lnTo>
                    <a:pt x="1562" y="36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1" name="object 6311"/>
            <p:cNvSpPr/>
            <p:nvPr/>
          </p:nvSpPr>
          <p:spPr>
            <a:xfrm>
              <a:off x="12075478" y="686040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44" y="0"/>
                  </a:moveTo>
                  <a:lnTo>
                    <a:pt x="0" y="520"/>
                  </a:lnTo>
                  <a:lnTo>
                    <a:pt x="76" y="1079"/>
                  </a:lnTo>
                  <a:lnTo>
                    <a:pt x="279" y="1638"/>
                  </a:lnTo>
                  <a:lnTo>
                    <a:pt x="698" y="1142"/>
                  </a:lnTo>
                  <a:lnTo>
                    <a:pt x="635" y="58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D27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2" name="object 6312"/>
            <p:cNvSpPr/>
            <p:nvPr/>
          </p:nvSpPr>
          <p:spPr>
            <a:xfrm>
              <a:off x="12082213" y="692950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190" y="0"/>
                  </a:moveTo>
                  <a:lnTo>
                    <a:pt x="3365" y="203"/>
                  </a:lnTo>
                  <a:lnTo>
                    <a:pt x="2603" y="876"/>
                  </a:lnTo>
                  <a:lnTo>
                    <a:pt x="1714" y="177"/>
                  </a:lnTo>
                  <a:lnTo>
                    <a:pt x="457" y="1498"/>
                  </a:lnTo>
                  <a:lnTo>
                    <a:pt x="1765" y="2006"/>
                  </a:lnTo>
                  <a:lnTo>
                    <a:pt x="2349" y="3035"/>
                  </a:lnTo>
                  <a:lnTo>
                    <a:pt x="2946" y="4025"/>
                  </a:lnTo>
                  <a:lnTo>
                    <a:pt x="0" y="4394"/>
                  </a:lnTo>
                  <a:lnTo>
                    <a:pt x="1206" y="6629"/>
                  </a:lnTo>
                  <a:lnTo>
                    <a:pt x="1511" y="6972"/>
                  </a:lnTo>
                  <a:lnTo>
                    <a:pt x="1955" y="7188"/>
                  </a:lnTo>
                  <a:lnTo>
                    <a:pt x="1943" y="6921"/>
                  </a:lnTo>
                  <a:lnTo>
                    <a:pt x="1892" y="6388"/>
                  </a:lnTo>
                  <a:lnTo>
                    <a:pt x="1689" y="5702"/>
                  </a:lnTo>
                  <a:lnTo>
                    <a:pt x="1473" y="5283"/>
                  </a:lnTo>
                  <a:lnTo>
                    <a:pt x="1625" y="5003"/>
                  </a:lnTo>
                  <a:lnTo>
                    <a:pt x="2057" y="4838"/>
                  </a:lnTo>
                  <a:lnTo>
                    <a:pt x="2603" y="4305"/>
                  </a:lnTo>
                  <a:lnTo>
                    <a:pt x="3276" y="4102"/>
                  </a:lnTo>
                  <a:lnTo>
                    <a:pt x="4051" y="4127"/>
                  </a:lnTo>
                  <a:lnTo>
                    <a:pt x="4762" y="3746"/>
                  </a:lnTo>
                  <a:lnTo>
                    <a:pt x="4914" y="3428"/>
                  </a:lnTo>
                  <a:lnTo>
                    <a:pt x="5194" y="2793"/>
                  </a:lnTo>
                  <a:lnTo>
                    <a:pt x="6095" y="825"/>
                  </a:lnTo>
                  <a:lnTo>
                    <a:pt x="5460" y="546"/>
                  </a:lnTo>
                  <a:lnTo>
                    <a:pt x="4813" y="279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EF3B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3" name="object 6313"/>
            <p:cNvSpPr/>
            <p:nvPr/>
          </p:nvSpPr>
          <p:spPr>
            <a:xfrm>
              <a:off x="12086404" y="692876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1892" y="0"/>
                  </a:moveTo>
                  <a:lnTo>
                    <a:pt x="0" y="749"/>
                  </a:lnTo>
                  <a:lnTo>
                    <a:pt x="1904" y="1562"/>
                  </a:lnTo>
                  <a:lnTo>
                    <a:pt x="2755" y="1803"/>
                  </a:lnTo>
                  <a:lnTo>
                    <a:pt x="3594" y="2006"/>
                  </a:lnTo>
                  <a:lnTo>
                    <a:pt x="4419" y="2247"/>
                  </a:lnTo>
                  <a:lnTo>
                    <a:pt x="3416" y="35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385A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4" name="object 6314"/>
            <p:cNvSpPr/>
            <p:nvPr/>
          </p:nvSpPr>
          <p:spPr>
            <a:xfrm>
              <a:off x="12084105" y="693326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0" y="2628"/>
                  </a:moveTo>
                  <a:lnTo>
                    <a:pt x="63" y="3429"/>
                  </a:lnTo>
                  <a:lnTo>
                    <a:pt x="279" y="3530"/>
                  </a:lnTo>
                  <a:lnTo>
                    <a:pt x="406" y="3683"/>
                  </a:lnTo>
                  <a:lnTo>
                    <a:pt x="469" y="3924"/>
                  </a:lnTo>
                  <a:lnTo>
                    <a:pt x="1562" y="4406"/>
                  </a:lnTo>
                  <a:lnTo>
                    <a:pt x="2298" y="4508"/>
                  </a:lnTo>
                  <a:lnTo>
                    <a:pt x="2908" y="4800"/>
                  </a:lnTo>
                  <a:lnTo>
                    <a:pt x="3276" y="5435"/>
                  </a:lnTo>
                  <a:lnTo>
                    <a:pt x="4559" y="4686"/>
                  </a:lnTo>
                  <a:lnTo>
                    <a:pt x="4724" y="4203"/>
                  </a:lnTo>
                  <a:lnTo>
                    <a:pt x="5067" y="3835"/>
                  </a:lnTo>
                  <a:lnTo>
                    <a:pt x="5600" y="3708"/>
                  </a:lnTo>
                  <a:lnTo>
                    <a:pt x="5626" y="2959"/>
                  </a:lnTo>
                  <a:lnTo>
                    <a:pt x="5185" y="2882"/>
                  </a:lnTo>
                  <a:lnTo>
                    <a:pt x="1803" y="2882"/>
                  </a:lnTo>
                  <a:lnTo>
                    <a:pt x="0" y="2628"/>
                  </a:lnTo>
                  <a:close/>
                </a:path>
                <a:path w="7620" h="5715">
                  <a:moveTo>
                    <a:pt x="6329" y="1104"/>
                  </a:moveTo>
                  <a:lnTo>
                    <a:pt x="4063" y="1104"/>
                  </a:lnTo>
                  <a:lnTo>
                    <a:pt x="5067" y="1320"/>
                  </a:lnTo>
                  <a:lnTo>
                    <a:pt x="5212" y="2057"/>
                  </a:lnTo>
                  <a:lnTo>
                    <a:pt x="5323" y="2374"/>
                  </a:lnTo>
                  <a:lnTo>
                    <a:pt x="5573" y="2857"/>
                  </a:lnTo>
                  <a:lnTo>
                    <a:pt x="7277" y="2374"/>
                  </a:lnTo>
                  <a:lnTo>
                    <a:pt x="6404" y="1320"/>
                  </a:lnTo>
                  <a:lnTo>
                    <a:pt x="6329" y="1104"/>
                  </a:lnTo>
                  <a:close/>
                </a:path>
                <a:path w="7620" h="5715">
                  <a:moveTo>
                    <a:pt x="2870" y="0"/>
                  </a:moveTo>
                  <a:lnTo>
                    <a:pt x="2628" y="101"/>
                  </a:lnTo>
                  <a:lnTo>
                    <a:pt x="2158" y="368"/>
                  </a:lnTo>
                  <a:lnTo>
                    <a:pt x="1459" y="1104"/>
                  </a:lnTo>
                  <a:lnTo>
                    <a:pt x="1803" y="2882"/>
                  </a:lnTo>
                  <a:lnTo>
                    <a:pt x="5185" y="2882"/>
                  </a:lnTo>
                  <a:lnTo>
                    <a:pt x="4952" y="2857"/>
                  </a:lnTo>
                  <a:lnTo>
                    <a:pt x="4597" y="2374"/>
                  </a:lnTo>
                  <a:lnTo>
                    <a:pt x="2806" y="2374"/>
                  </a:lnTo>
                  <a:lnTo>
                    <a:pt x="2527" y="1663"/>
                  </a:lnTo>
                  <a:lnTo>
                    <a:pt x="3073" y="1485"/>
                  </a:lnTo>
                  <a:lnTo>
                    <a:pt x="4063" y="1104"/>
                  </a:lnTo>
                  <a:lnTo>
                    <a:pt x="6329" y="1104"/>
                  </a:lnTo>
                  <a:lnTo>
                    <a:pt x="6182" y="368"/>
                  </a:lnTo>
                  <a:lnTo>
                    <a:pt x="3949" y="63"/>
                  </a:lnTo>
                  <a:lnTo>
                    <a:pt x="2870" y="0"/>
                  </a:lnTo>
                  <a:close/>
                </a:path>
                <a:path w="7620" h="5715">
                  <a:moveTo>
                    <a:pt x="4343" y="1778"/>
                  </a:moveTo>
                  <a:lnTo>
                    <a:pt x="3657" y="2057"/>
                  </a:lnTo>
                  <a:lnTo>
                    <a:pt x="3301" y="2133"/>
                  </a:lnTo>
                  <a:lnTo>
                    <a:pt x="2806" y="2374"/>
                  </a:lnTo>
                  <a:lnTo>
                    <a:pt x="4597" y="2374"/>
                  </a:lnTo>
                  <a:lnTo>
                    <a:pt x="4343" y="1778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5" name="object 6315"/>
            <p:cNvSpPr/>
            <p:nvPr/>
          </p:nvSpPr>
          <p:spPr>
            <a:xfrm>
              <a:off x="12086991" y="69320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2768" y="0"/>
                  </a:moveTo>
                  <a:lnTo>
                    <a:pt x="1219" y="977"/>
                  </a:lnTo>
                  <a:lnTo>
                    <a:pt x="419" y="279"/>
                  </a:lnTo>
                  <a:lnTo>
                    <a:pt x="266" y="584"/>
                  </a:lnTo>
                  <a:lnTo>
                    <a:pt x="127" y="901"/>
                  </a:lnTo>
                  <a:lnTo>
                    <a:pt x="0" y="1219"/>
                  </a:lnTo>
                  <a:lnTo>
                    <a:pt x="1066" y="1295"/>
                  </a:lnTo>
                  <a:lnTo>
                    <a:pt x="2133" y="1397"/>
                  </a:lnTo>
                  <a:lnTo>
                    <a:pt x="3213" y="148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6" name="object 6316"/>
            <p:cNvSpPr/>
            <p:nvPr/>
          </p:nvSpPr>
          <p:spPr>
            <a:xfrm>
              <a:off x="12040755" y="6952275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0"/>
                  </a:moveTo>
                  <a:lnTo>
                    <a:pt x="495" y="1396"/>
                  </a:lnTo>
                  <a:lnTo>
                    <a:pt x="2400" y="2247"/>
                  </a:lnTo>
                  <a:lnTo>
                    <a:pt x="5346" y="3721"/>
                  </a:lnTo>
                  <a:lnTo>
                    <a:pt x="7150" y="4927"/>
                  </a:lnTo>
                  <a:lnTo>
                    <a:pt x="7505" y="7391"/>
                  </a:lnTo>
                  <a:lnTo>
                    <a:pt x="8382" y="7099"/>
                  </a:lnTo>
                  <a:lnTo>
                    <a:pt x="9004" y="7353"/>
                  </a:lnTo>
                  <a:lnTo>
                    <a:pt x="9385" y="8242"/>
                  </a:lnTo>
                  <a:lnTo>
                    <a:pt x="8801" y="10833"/>
                  </a:lnTo>
                  <a:lnTo>
                    <a:pt x="11252" y="9893"/>
                  </a:lnTo>
                  <a:lnTo>
                    <a:pt x="13081" y="9296"/>
                  </a:lnTo>
                  <a:lnTo>
                    <a:pt x="14109" y="9321"/>
                  </a:lnTo>
                  <a:lnTo>
                    <a:pt x="13652" y="12090"/>
                  </a:lnTo>
                  <a:lnTo>
                    <a:pt x="14655" y="11175"/>
                  </a:lnTo>
                  <a:lnTo>
                    <a:pt x="16332" y="10299"/>
                  </a:lnTo>
                  <a:lnTo>
                    <a:pt x="17005" y="10477"/>
                  </a:lnTo>
                  <a:lnTo>
                    <a:pt x="18630" y="11734"/>
                  </a:lnTo>
                  <a:lnTo>
                    <a:pt x="19646" y="11518"/>
                  </a:lnTo>
                  <a:lnTo>
                    <a:pt x="20688" y="11036"/>
                  </a:lnTo>
                  <a:lnTo>
                    <a:pt x="14960" y="8521"/>
                  </a:lnTo>
                  <a:lnTo>
                    <a:pt x="12700" y="8635"/>
                  </a:lnTo>
                  <a:lnTo>
                    <a:pt x="11176" y="7734"/>
                  </a:lnTo>
                  <a:lnTo>
                    <a:pt x="10680" y="5397"/>
                  </a:lnTo>
                  <a:lnTo>
                    <a:pt x="8826" y="5181"/>
                  </a:lnTo>
                  <a:lnTo>
                    <a:pt x="7175" y="4292"/>
                  </a:lnTo>
                  <a:lnTo>
                    <a:pt x="4749" y="1574"/>
                  </a:lnTo>
                  <a:lnTo>
                    <a:pt x="3276" y="838"/>
                  </a:lnTo>
                  <a:lnTo>
                    <a:pt x="1625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7" name="object 6317"/>
            <p:cNvSpPr/>
            <p:nvPr/>
          </p:nvSpPr>
          <p:spPr>
            <a:xfrm>
              <a:off x="12055478" y="6958844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09">
                  <a:moveTo>
                    <a:pt x="3429" y="0"/>
                  </a:moveTo>
                  <a:lnTo>
                    <a:pt x="0" y="1231"/>
                  </a:lnTo>
                  <a:lnTo>
                    <a:pt x="88" y="1460"/>
                  </a:lnTo>
                  <a:lnTo>
                    <a:pt x="241" y="1955"/>
                  </a:lnTo>
                  <a:lnTo>
                    <a:pt x="1562" y="1206"/>
                  </a:lnTo>
                  <a:lnTo>
                    <a:pt x="2781" y="1650"/>
                  </a:lnTo>
                  <a:lnTo>
                    <a:pt x="4051" y="2197"/>
                  </a:lnTo>
                  <a:lnTo>
                    <a:pt x="6210" y="3086"/>
                  </a:lnTo>
                  <a:lnTo>
                    <a:pt x="8445" y="3530"/>
                  </a:lnTo>
                  <a:lnTo>
                    <a:pt x="10756" y="2654"/>
                  </a:lnTo>
                  <a:lnTo>
                    <a:pt x="9677" y="2235"/>
                  </a:lnTo>
                  <a:lnTo>
                    <a:pt x="8585" y="1841"/>
                  </a:lnTo>
                  <a:lnTo>
                    <a:pt x="8293" y="495"/>
                  </a:lnTo>
                  <a:lnTo>
                    <a:pt x="6692" y="139"/>
                  </a:lnTo>
                  <a:lnTo>
                    <a:pt x="4889" y="180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EF41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8" name="object 6318"/>
            <p:cNvSpPr/>
            <p:nvPr/>
          </p:nvSpPr>
          <p:spPr>
            <a:xfrm>
              <a:off x="12062137" y="6919204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6320" y="10109"/>
                  </a:moveTo>
                  <a:lnTo>
                    <a:pt x="4495" y="10109"/>
                  </a:lnTo>
                  <a:lnTo>
                    <a:pt x="5600" y="10706"/>
                  </a:lnTo>
                  <a:lnTo>
                    <a:pt x="6019" y="10591"/>
                  </a:lnTo>
                  <a:lnTo>
                    <a:pt x="6320" y="10109"/>
                  </a:lnTo>
                  <a:close/>
                </a:path>
                <a:path w="10159" h="10795">
                  <a:moveTo>
                    <a:pt x="1663" y="4711"/>
                  </a:moveTo>
                  <a:lnTo>
                    <a:pt x="622" y="4965"/>
                  </a:lnTo>
                  <a:lnTo>
                    <a:pt x="591" y="6210"/>
                  </a:lnTo>
                  <a:lnTo>
                    <a:pt x="152" y="6731"/>
                  </a:lnTo>
                  <a:lnTo>
                    <a:pt x="1257" y="7734"/>
                  </a:lnTo>
                  <a:lnTo>
                    <a:pt x="2027" y="8699"/>
                  </a:lnTo>
                  <a:lnTo>
                    <a:pt x="1963" y="8953"/>
                  </a:lnTo>
                  <a:lnTo>
                    <a:pt x="1396" y="10261"/>
                  </a:lnTo>
                  <a:lnTo>
                    <a:pt x="1612" y="10350"/>
                  </a:lnTo>
                  <a:lnTo>
                    <a:pt x="1917" y="10566"/>
                  </a:lnTo>
                  <a:lnTo>
                    <a:pt x="2501" y="10248"/>
                  </a:lnTo>
                  <a:lnTo>
                    <a:pt x="4495" y="10109"/>
                  </a:lnTo>
                  <a:lnTo>
                    <a:pt x="6320" y="10109"/>
                  </a:lnTo>
                  <a:lnTo>
                    <a:pt x="6692" y="9512"/>
                  </a:lnTo>
                  <a:lnTo>
                    <a:pt x="7124" y="8953"/>
                  </a:lnTo>
                  <a:lnTo>
                    <a:pt x="7823" y="8699"/>
                  </a:lnTo>
                  <a:lnTo>
                    <a:pt x="7277" y="8115"/>
                  </a:lnTo>
                  <a:lnTo>
                    <a:pt x="6997" y="7556"/>
                  </a:lnTo>
                  <a:lnTo>
                    <a:pt x="8356" y="6210"/>
                  </a:lnTo>
                  <a:lnTo>
                    <a:pt x="8572" y="6083"/>
                  </a:lnTo>
                  <a:lnTo>
                    <a:pt x="7971" y="5803"/>
                  </a:lnTo>
                  <a:lnTo>
                    <a:pt x="6261" y="5803"/>
                  </a:lnTo>
                  <a:lnTo>
                    <a:pt x="5880" y="5486"/>
                  </a:lnTo>
                  <a:lnTo>
                    <a:pt x="5712" y="5041"/>
                  </a:lnTo>
                  <a:lnTo>
                    <a:pt x="2044" y="5041"/>
                  </a:lnTo>
                  <a:lnTo>
                    <a:pt x="1663" y="4711"/>
                  </a:lnTo>
                  <a:close/>
                </a:path>
                <a:path w="10159" h="10795">
                  <a:moveTo>
                    <a:pt x="9753" y="3238"/>
                  </a:moveTo>
                  <a:lnTo>
                    <a:pt x="8647" y="3657"/>
                  </a:lnTo>
                  <a:lnTo>
                    <a:pt x="8547" y="6032"/>
                  </a:lnTo>
                  <a:lnTo>
                    <a:pt x="9067" y="5791"/>
                  </a:lnTo>
                  <a:lnTo>
                    <a:pt x="9720" y="5486"/>
                  </a:lnTo>
                  <a:lnTo>
                    <a:pt x="9753" y="4559"/>
                  </a:lnTo>
                  <a:lnTo>
                    <a:pt x="9892" y="4152"/>
                  </a:lnTo>
                  <a:lnTo>
                    <a:pt x="9776" y="3302"/>
                  </a:lnTo>
                  <a:close/>
                </a:path>
                <a:path w="10159" h="10795">
                  <a:moveTo>
                    <a:pt x="6565" y="5245"/>
                  </a:moveTo>
                  <a:lnTo>
                    <a:pt x="6476" y="5715"/>
                  </a:lnTo>
                  <a:lnTo>
                    <a:pt x="6261" y="5803"/>
                  </a:lnTo>
                  <a:lnTo>
                    <a:pt x="7971" y="5803"/>
                  </a:lnTo>
                  <a:lnTo>
                    <a:pt x="6565" y="5245"/>
                  </a:lnTo>
                  <a:close/>
                </a:path>
                <a:path w="10159" h="10795">
                  <a:moveTo>
                    <a:pt x="5012" y="3187"/>
                  </a:moveTo>
                  <a:lnTo>
                    <a:pt x="2463" y="3187"/>
                  </a:lnTo>
                  <a:lnTo>
                    <a:pt x="2920" y="3302"/>
                  </a:lnTo>
                  <a:lnTo>
                    <a:pt x="2738" y="3911"/>
                  </a:lnTo>
                  <a:lnTo>
                    <a:pt x="2412" y="4597"/>
                  </a:lnTo>
                  <a:lnTo>
                    <a:pt x="2216" y="4965"/>
                  </a:lnTo>
                  <a:lnTo>
                    <a:pt x="2044" y="5041"/>
                  </a:lnTo>
                  <a:lnTo>
                    <a:pt x="5712" y="5041"/>
                  </a:lnTo>
                  <a:lnTo>
                    <a:pt x="5012" y="3187"/>
                  </a:lnTo>
                  <a:close/>
                </a:path>
                <a:path w="10159" h="10795">
                  <a:moveTo>
                    <a:pt x="3809" y="0"/>
                  </a:moveTo>
                  <a:lnTo>
                    <a:pt x="3263" y="584"/>
                  </a:lnTo>
                  <a:lnTo>
                    <a:pt x="3454" y="1803"/>
                  </a:lnTo>
                  <a:lnTo>
                    <a:pt x="0" y="2298"/>
                  </a:lnTo>
                  <a:lnTo>
                    <a:pt x="1447" y="3657"/>
                  </a:lnTo>
                  <a:lnTo>
                    <a:pt x="1663" y="4711"/>
                  </a:lnTo>
                  <a:lnTo>
                    <a:pt x="2120" y="4559"/>
                  </a:lnTo>
                  <a:lnTo>
                    <a:pt x="2269" y="4241"/>
                  </a:lnTo>
                  <a:lnTo>
                    <a:pt x="2349" y="3492"/>
                  </a:lnTo>
                  <a:lnTo>
                    <a:pt x="2463" y="3187"/>
                  </a:lnTo>
                  <a:lnTo>
                    <a:pt x="5012" y="3187"/>
                  </a:lnTo>
                  <a:lnTo>
                    <a:pt x="3809" y="0"/>
                  </a:lnTo>
                  <a:close/>
                </a:path>
                <a:path w="10159" h="10795">
                  <a:moveTo>
                    <a:pt x="2291" y="4564"/>
                  </a:move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19" name="object 6319"/>
            <p:cNvSpPr/>
            <p:nvPr/>
          </p:nvSpPr>
          <p:spPr>
            <a:xfrm>
              <a:off x="12053154" y="693096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544" y="4064"/>
                  </a:moveTo>
                  <a:lnTo>
                    <a:pt x="9702" y="4064"/>
                  </a:lnTo>
                  <a:lnTo>
                    <a:pt x="9804" y="6718"/>
                  </a:lnTo>
                  <a:lnTo>
                    <a:pt x="9956" y="7048"/>
                  </a:lnTo>
                  <a:lnTo>
                    <a:pt x="10515" y="7162"/>
                  </a:lnTo>
                  <a:lnTo>
                    <a:pt x="10960" y="6096"/>
                  </a:lnTo>
                  <a:lnTo>
                    <a:pt x="11584" y="5067"/>
                  </a:lnTo>
                  <a:lnTo>
                    <a:pt x="11544" y="4064"/>
                  </a:lnTo>
                  <a:close/>
                </a:path>
                <a:path w="13334" h="7620">
                  <a:moveTo>
                    <a:pt x="2603" y="0"/>
                  </a:moveTo>
                  <a:lnTo>
                    <a:pt x="1904" y="165"/>
                  </a:lnTo>
                  <a:lnTo>
                    <a:pt x="1257" y="469"/>
                  </a:lnTo>
                  <a:lnTo>
                    <a:pt x="279" y="977"/>
                  </a:lnTo>
                  <a:lnTo>
                    <a:pt x="0" y="2019"/>
                  </a:lnTo>
                  <a:lnTo>
                    <a:pt x="584" y="2451"/>
                  </a:lnTo>
                  <a:lnTo>
                    <a:pt x="2476" y="2679"/>
                  </a:lnTo>
                  <a:lnTo>
                    <a:pt x="2625" y="3949"/>
                  </a:lnTo>
                  <a:lnTo>
                    <a:pt x="2514" y="4546"/>
                  </a:lnTo>
                  <a:lnTo>
                    <a:pt x="4864" y="6146"/>
                  </a:lnTo>
                  <a:lnTo>
                    <a:pt x="5398" y="5575"/>
                  </a:lnTo>
                  <a:lnTo>
                    <a:pt x="5829" y="4470"/>
                  </a:lnTo>
                  <a:lnTo>
                    <a:pt x="9098" y="4470"/>
                  </a:lnTo>
                  <a:lnTo>
                    <a:pt x="9702" y="4064"/>
                  </a:lnTo>
                  <a:lnTo>
                    <a:pt x="11544" y="4064"/>
                  </a:lnTo>
                  <a:lnTo>
                    <a:pt x="5486" y="3949"/>
                  </a:lnTo>
                  <a:lnTo>
                    <a:pt x="5257" y="3657"/>
                  </a:lnTo>
                  <a:lnTo>
                    <a:pt x="4317" y="3225"/>
                  </a:lnTo>
                  <a:lnTo>
                    <a:pt x="2717" y="2768"/>
                  </a:lnTo>
                  <a:lnTo>
                    <a:pt x="3263" y="1524"/>
                  </a:lnTo>
                  <a:lnTo>
                    <a:pt x="3276" y="469"/>
                  </a:lnTo>
                  <a:lnTo>
                    <a:pt x="2603" y="0"/>
                  </a:lnTo>
                  <a:close/>
                </a:path>
                <a:path w="13334" h="7620">
                  <a:moveTo>
                    <a:pt x="9098" y="4470"/>
                  </a:moveTo>
                  <a:lnTo>
                    <a:pt x="5829" y="4470"/>
                  </a:lnTo>
                  <a:lnTo>
                    <a:pt x="7404" y="5410"/>
                  </a:lnTo>
                  <a:lnTo>
                    <a:pt x="7454" y="5575"/>
                  </a:lnTo>
                  <a:lnTo>
                    <a:pt x="9098" y="4470"/>
                  </a:lnTo>
                  <a:close/>
                </a:path>
                <a:path w="13334" h="7620">
                  <a:moveTo>
                    <a:pt x="7467" y="1219"/>
                  </a:moveTo>
                  <a:lnTo>
                    <a:pt x="5435" y="2006"/>
                  </a:lnTo>
                  <a:lnTo>
                    <a:pt x="5257" y="3657"/>
                  </a:lnTo>
                  <a:lnTo>
                    <a:pt x="5575" y="3670"/>
                  </a:lnTo>
                  <a:lnTo>
                    <a:pt x="5613" y="3962"/>
                  </a:lnTo>
                  <a:lnTo>
                    <a:pt x="11537" y="3962"/>
                  </a:lnTo>
                  <a:lnTo>
                    <a:pt x="11480" y="3098"/>
                  </a:lnTo>
                  <a:lnTo>
                    <a:pt x="11916" y="3073"/>
                  </a:lnTo>
                  <a:lnTo>
                    <a:pt x="8661" y="3073"/>
                  </a:lnTo>
                  <a:lnTo>
                    <a:pt x="8026" y="2311"/>
                  </a:lnTo>
                  <a:lnTo>
                    <a:pt x="7467" y="1219"/>
                  </a:lnTo>
                  <a:close/>
                </a:path>
                <a:path w="13334" h="7620">
                  <a:moveTo>
                    <a:pt x="11556" y="1447"/>
                  </a:moveTo>
                  <a:lnTo>
                    <a:pt x="10680" y="1473"/>
                  </a:lnTo>
                  <a:lnTo>
                    <a:pt x="8661" y="3073"/>
                  </a:lnTo>
                  <a:lnTo>
                    <a:pt x="11916" y="3073"/>
                  </a:lnTo>
                  <a:lnTo>
                    <a:pt x="13004" y="3009"/>
                  </a:lnTo>
                  <a:lnTo>
                    <a:pt x="11556" y="1447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0" name="object 6320"/>
            <p:cNvSpPr/>
            <p:nvPr/>
          </p:nvSpPr>
          <p:spPr>
            <a:xfrm>
              <a:off x="12057867" y="692585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2400" y="0"/>
                  </a:moveTo>
                  <a:lnTo>
                    <a:pt x="1422" y="444"/>
                  </a:lnTo>
                  <a:lnTo>
                    <a:pt x="0" y="1041"/>
                  </a:lnTo>
                  <a:lnTo>
                    <a:pt x="253" y="1993"/>
                  </a:lnTo>
                  <a:lnTo>
                    <a:pt x="812" y="3048"/>
                  </a:lnTo>
                  <a:lnTo>
                    <a:pt x="800" y="3200"/>
                  </a:lnTo>
                  <a:lnTo>
                    <a:pt x="1447" y="2959"/>
                  </a:lnTo>
                  <a:lnTo>
                    <a:pt x="1358" y="2514"/>
                  </a:lnTo>
                  <a:lnTo>
                    <a:pt x="1168" y="2044"/>
                  </a:lnTo>
                  <a:lnTo>
                    <a:pt x="1625" y="1600"/>
                  </a:lnTo>
                  <a:lnTo>
                    <a:pt x="2019" y="1714"/>
                  </a:lnTo>
                  <a:lnTo>
                    <a:pt x="2120" y="2298"/>
                  </a:lnTo>
                  <a:lnTo>
                    <a:pt x="1803" y="2654"/>
                  </a:lnTo>
                  <a:lnTo>
                    <a:pt x="1447" y="2984"/>
                  </a:lnTo>
                  <a:lnTo>
                    <a:pt x="1549" y="3200"/>
                  </a:lnTo>
                  <a:lnTo>
                    <a:pt x="1612" y="3403"/>
                  </a:lnTo>
                  <a:lnTo>
                    <a:pt x="1650" y="3644"/>
                  </a:lnTo>
                  <a:lnTo>
                    <a:pt x="1841" y="3746"/>
                  </a:lnTo>
                  <a:lnTo>
                    <a:pt x="1955" y="3898"/>
                  </a:lnTo>
                  <a:lnTo>
                    <a:pt x="2044" y="4102"/>
                  </a:lnTo>
                  <a:lnTo>
                    <a:pt x="2743" y="4406"/>
                  </a:lnTo>
                  <a:lnTo>
                    <a:pt x="3098" y="4584"/>
                  </a:lnTo>
                  <a:lnTo>
                    <a:pt x="3301" y="4445"/>
                  </a:lnTo>
                  <a:lnTo>
                    <a:pt x="3721" y="3467"/>
                  </a:lnTo>
                  <a:lnTo>
                    <a:pt x="4394" y="3454"/>
                  </a:lnTo>
                  <a:lnTo>
                    <a:pt x="5168" y="3784"/>
                  </a:lnTo>
                  <a:lnTo>
                    <a:pt x="5308" y="3644"/>
                  </a:lnTo>
                  <a:lnTo>
                    <a:pt x="5460" y="3568"/>
                  </a:lnTo>
                  <a:lnTo>
                    <a:pt x="5664" y="3606"/>
                  </a:lnTo>
                  <a:lnTo>
                    <a:pt x="6324" y="2070"/>
                  </a:lnTo>
                  <a:lnTo>
                    <a:pt x="5511" y="1092"/>
                  </a:lnTo>
                  <a:lnTo>
                    <a:pt x="4406" y="203"/>
                  </a:lnTo>
                  <a:lnTo>
                    <a:pt x="3378" y="3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5A4C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1" name="object 6321"/>
            <p:cNvSpPr/>
            <p:nvPr/>
          </p:nvSpPr>
          <p:spPr>
            <a:xfrm>
              <a:off x="12070873" y="693374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4254" y="0"/>
                  </a:moveTo>
                  <a:lnTo>
                    <a:pt x="2501" y="2324"/>
                  </a:lnTo>
                  <a:lnTo>
                    <a:pt x="431" y="2578"/>
                  </a:lnTo>
                  <a:lnTo>
                    <a:pt x="254" y="2590"/>
                  </a:lnTo>
                  <a:lnTo>
                    <a:pt x="0" y="3251"/>
                  </a:lnTo>
                  <a:lnTo>
                    <a:pt x="101" y="3517"/>
                  </a:lnTo>
                  <a:lnTo>
                    <a:pt x="317" y="4178"/>
                  </a:lnTo>
                  <a:lnTo>
                    <a:pt x="1104" y="4445"/>
                  </a:lnTo>
                  <a:lnTo>
                    <a:pt x="3098" y="2717"/>
                  </a:lnTo>
                  <a:lnTo>
                    <a:pt x="5194" y="3048"/>
                  </a:lnTo>
                  <a:lnTo>
                    <a:pt x="6896" y="2184"/>
                  </a:lnTo>
                  <a:lnTo>
                    <a:pt x="6807" y="1968"/>
                  </a:lnTo>
                  <a:lnTo>
                    <a:pt x="6642" y="149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2" name="object 6322"/>
            <p:cNvSpPr/>
            <p:nvPr/>
          </p:nvSpPr>
          <p:spPr>
            <a:xfrm>
              <a:off x="12055870" y="692949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644" y="0"/>
                  </a:moveTo>
                  <a:lnTo>
                    <a:pt x="3441" y="88"/>
                  </a:lnTo>
                  <a:lnTo>
                    <a:pt x="3048" y="215"/>
                  </a:lnTo>
                  <a:lnTo>
                    <a:pt x="1993" y="482"/>
                  </a:lnTo>
                  <a:lnTo>
                    <a:pt x="1244" y="1142"/>
                  </a:lnTo>
                  <a:lnTo>
                    <a:pt x="558" y="1943"/>
                  </a:lnTo>
                  <a:lnTo>
                    <a:pt x="546" y="2997"/>
                  </a:lnTo>
                  <a:lnTo>
                    <a:pt x="0" y="4241"/>
                  </a:lnTo>
                  <a:lnTo>
                    <a:pt x="1600" y="4686"/>
                  </a:lnTo>
                  <a:lnTo>
                    <a:pt x="1346" y="4000"/>
                  </a:lnTo>
                  <a:lnTo>
                    <a:pt x="1536" y="3149"/>
                  </a:lnTo>
                  <a:lnTo>
                    <a:pt x="1993" y="2984"/>
                  </a:lnTo>
                  <a:lnTo>
                    <a:pt x="2705" y="3467"/>
                  </a:lnTo>
                  <a:lnTo>
                    <a:pt x="3403" y="3200"/>
                  </a:lnTo>
                  <a:lnTo>
                    <a:pt x="4064" y="2959"/>
                  </a:lnTo>
                  <a:lnTo>
                    <a:pt x="4749" y="2692"/>
                  </a:lnTo>
                  <a:lnTo>
                    <a:pt x="4432" y="1765"/>
                  </a:lnTo>
                  <a:lnTo>
                    <a:pt x="4254" y="1333"/>
                  </a:lnTo>
                  <a:lnTo>
                    <a:pt x="4191" y="1041"/>
                  </a:lnTo>
                  <a:lnTo>
                    <a:pt x="4102" y="749"/>
                  </a:lnTo>
                  <a:lnTo>
                    <a:pt x="4038" y="444"/>
                  </a:lnTo>
                  <a:lnTo>
                    <a:pt x="3962" y="253"/>
                  </a:lnTo>
                  <a:lnTo>
                    <a:pt x="3835" y="101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E62B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3" name="object 6323"/>
            <p:cNvSpPr/>
            <p:nvPr/>
          </p:nvSpPr>
          <p:spPr>
            <a:xfrm>
              <a:off x="12069122" y="692465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857" y="0"/>
                  </a:moveTo>
                  <a:lnTo>
                    <a:pt x="2070" y="342"/>
                  </a:lnTo>
                  <a:lnTo>
                    <a:pt x="1358" y="762"/>
                  </a:lnTo>
                  <a:lnTo>
                    <a:pt x="736" y="1397"/>
                  </a:lnTo>
                  <a:lnTo>
                    <a:pt x="0" y="2133"/>
                  </a:lnTo>
                  <a:lnTo>
                    <a:pt x="304" y="2667"/>
                  </a:lnTo>
                  <a:lnTo>
                    <a:pt x="850" y="3251"/>
                  </a:lnTo>
                  <a:lnTo>
                    <a:pt x="1549" y="3454"/>
                  </a:lnTo>
                  <a:lnTo>
                    <a:pt x="1905" y="3568"/>
                  </a:lnTo>
                  <a:lnTo>
                    <a:pt x="3340" y="3403"/>
                  </a:lnTo>
                  <a:lnTo>
                    <a:pt x="3733" y="2336"/>
                  </a:lnTo>
                  <a:lnTo>
                    <a:pt x="3987" y="1155"/>
                  </a:lnTo>
                  <a:lnTo>
                    <a:pt x="3733" y="660"/>
                  </a:lnTo>
                  <a:lnTo>
                    <a:pt x="3390" y="203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C6D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4" name="object 6324"/>
            <p:cNvSpPr/>
            <p:nvPr/>
          </p:nvSpPr>
          <p:spPr>
            <a:xfrm>
              <a:off x="12076587" y="69408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98" y="0"/>
                  </a:moveTo>
                  <a:lnTo>
                    <a:pt x="0" y="2400"/>
                  </a:lnTo>
                  <a:lnTo>
                    <a:pt x="2324" y="2082"/>
                  </a:lnTo>
                  <a:lnTo>
                    <a:pt x="3365" y="2933"/>
                  </a:lnTo>
                  <a:lnTo>
                    <a:pt x="4064" y="2654"/>
                  </a:lnTo>
                  <a:lnTo>
                    <a:pt x="4660" y="2184"/>
                  </a:lnTo>
                  <a:lnTo>
                    <a:pt x="5854" y="1193"/>
                  </a:lnTo>
                  <a:lnTo>
                    <a:pt x="5410" y="762"/>
                  </a:lnTo>
                  <a:lnTo>
                    <a:pt x="4813" y="279"/>
                  </a:lnTo>
                  <a:lnTo>
                    <a:pt x="4254" y="660"/>
                  </a:lnTo>
                  <a:lnTo>
                    <a:pt x="2768" y="1701"/>
                  </a:lnTo>
                  <a:lnTo>
                    <a:pt x="1765" y="8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12A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5" name="object 6325"/>
            <p:cNvSpPr/>
            <p:nvPr/>
          </p:nvSpPr>
          <p:spPr>
            <a:xfrm>
              <a:off x="12063668" y="693811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0"/>
                  </a:moveTo>
                  <a:lnTo>
                    <a:pt x="368" y="1003"/>
                  </a:lnTo>
                  <a:lnTo>
                    <a:pt x="736" y="1981"/>
                  </a:lnTo>
                  <a:lnTo>
                    <a:pt x="736" y="4076"/>
                  </a:lnTo>
                  <a:lnTo>
                    <a:pt x="1511" y="4038"/>
                  </a:lnTo>
                  <a:lnTo>
                    <a:pt x="2247" y="3886"/>
                  </a:lnTo>
                  <a:lnTo>
                    <a:pt x="2235" y="3098"/>
                  </a:lnTo>
                  <a:lnTo>
                    <a:pt x="2159" y="1549"/>
                  </a:lnTo>
                  <a:lnTo>
                    <a:pt x="1143" y="1473"/>
                  </a:lnTo>
                  <a:lnTo>
                    <a:pt x="104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6" name="object 6326"/>
            <p:cNvSpPr/>
            <p:nvPr/>
          </p:nvSpPr>
          <p:spPr>
            <a:xfrm>
              <a:off x="12072782" y="693233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057" y="0"/>
                  </a:moveTo>
                  <a:lnTo>
                    <a:pt x="1358" y="253"/>
                  </a:lnTo>
                  <a:lnTo>
                    <a:pt x="685" y="520"/>
                  </a:lnTo>
                  <a:lnTo>
                    <a:pt x="0" y="787"/>
                  </a:lnTo>
                  <a:lnTo>
                    <a:pt x="304" y="1295"/>
                  </a:lnTo>
                  <a:lnTo>
                    <a:pt x="584" y="1854"/>
                  </a:lnTo>
                  <a:lnTo>
                    <a:pt x="2298" y="1473"/>
                  </a:lnTo>
                  <a:lnTo>
                    <a:pt x="2235" y="736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7" name="object 6327"/>
            <p:cNvSpPr/>
            <p:nvPr/>
          </p:nvSpPr>
          <p:spPr>
            <a:xfrm>
              <a:off x="12076692" y="69317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41" y="0"/>
                  </a:moveTo>
                  <a:lnTo>
                    <a:pt x="1625" y="101"/>
                  </a:lnTo>
                  <a:lnTo>
                    <a:pt x="1396" y="165"/>
                  </a:lnTo>
                  <a:lnTo>
                    <a:pt x="1155" y="241"/>
                  </a:lnTo>
                  <a:lnTo>
                    <a:pt x="304" y="635"/>
                  </a:lnTo>
                  <a:lnTo>
                    <a:pt x="0" y="1244"/>
                  </a:lnTo>
                  <a:lnTo>
                    <a:pt x="304" y="2159"/>
                  </a:lnTo>
                  <a:lnTo>
                    <a:pt x="546" y="2082"/>
                  </a:lnTo>
                  <a:lnTo>
                    <a:pt x="761" y="1993"/>
                  </a:lnTo>
                  <a:lnTo>
                    <a:pt x="990" y="1905"/>
                  </a:lnTo>
                  <a:lnTo>
                    <a:pt x="1231" y="1816"/>
                  </a:lnTo>
                  <a:lnTo>
                    <a:pt x="1460" y="1752"/>
                  </a:lnTo>
                  <a:lnTo>
                    <a:pt x="1689" y="1651"/>
                  </a:lnTo>
                  <a:lnTo>
                    <a:pt x="2108" y="1117"/>
                  </a:lnTo>
                  <a:lnTo>
                    <a:pt x="2044" y="584"/>
                  </a:lnTo>
                  <a:close/>
                </a:path>
              </a:pathLst>
            </a:custGeom>
            <a:solidFill>
              <a:srgbClr val="EF3F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8" name="object 6328"/>
            <p:cNvSpPr/>
            <p:nvPr/>
          </p:nvSpPr>
          <p:spPr>
            <a:xfrm>
              <a:off x="12076305" y="69387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574" y="0"/>
                  </a:moveTo>
                  <a:lnTo>
                    <a:pt x="1206" y="152"/>
                  </a:lnTo>
                  <a:lnTo>
                    <a:pt x="876" y="355"/>
                  </a:lnTo>
                  <a:lnTo>
                    <a:pt x="0" y="990"/>
                  </a:lnTo>
                  <a:lnTo>
                    <a:pt x="406" y="1549"/>
                  </a:lnTo>
                  <a:lnTo>
                    <a:pt x="965" y="2095"/>
                  </a:lnTo>
                  <a:lnTo>
                    <a:pt x="1676" y="1739"/>
                  </a:lnTo>
                  <a:lnTo>
                    <a:pt x="2209" y="1282"/>
                  </a:lnTo>
                  <a:close/>
                </a:path>
              </a:pathLst>
            </a:custGeom>
            <a:solidFill>
              <a:srgbClr val="EE36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29" name="object 6329"/>
            <p:cNvSpPr/>
            <p:nvPr/>
          </p:nvSpPr>
          <p:spPr>
            <a:xfrm>
              <a:off x="12070826" y="69320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0" y="38"/>
                  </a:lnTo>
                  <a:lnTo>
                    <a:pt x="520" y="876"/>
                  </a:lnTo>
                  <a:lnTo>
                    <a:pt x="190" y="2654"/>
                  </a:lnTo>
                  <a:lnTo>
                    <a:pt x="1955" y="1092"/>
                  </a:lnTo>
                  <a:lnTo>
                    <a:pt x="1422" y="698"/>
                  </a:lnTo>
                  <a:close/>
                </a:path>
              </a:pathLst>
            </a:custGeom>
            <a:solidFill>
              <a:srgbClr val="EF3B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0" name="object 6330"/>
            <p:cNvSpPr/>
            <p:nvPr/>
          </p:nvSpPr>
          <p:spPr>
            <a:xfrm>
              <a:off x="12065350" y="69386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19" y="114"/>
                  </a:lnTo>
                  <a:lnTo>
                    <a:pt x="380" y="533"/>
                  </a:lnTo>
                  <a:lnTo>
                    <a:pt x="380" y="749"/>
                  </a:lnTo>
                  <a:lnTo>
                    <a:pt x="533" y="1206"/>
                  </a:lnTo>
                  <a:lnTo>
                    <a:pt x="0" y="1016"/>
                  </a:lnTo>
                  <a:lnTo>
                    <a:pt x="482" y="1041"/>
                  </a:lnTo>
                  <a:lnTo>
                    <a:pt x="736" y="685"/>
                  </a:lnTo>
                  <a:lnTo>
                    <a:pt x="774" y="482"/>
                  </a:lnTo>
                  <a:lnTo>
                    <a:pt x="850" y="190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1" name="object 6331"/>
            <p:cNvSpPr/>
            <p:nvPr/>
          </p:nvSpPr>
          <p:spPr>
            <a:xfrm>
              <a:off x="12059907" y="692931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54" y="1130"/>
                  </a:moveTo>
                  <a:lnTo>
                    <a:pt x="685" y="965"/>
                  </a:lnTo>
                  <a:lnTo>
                    <a:pt x="355" y="812"/>
                  </a:lnTo>
                  <a:lnTo>
                    <a:pt x="0" y="635"/>
                  </a:lnTo>
                  <a:lnTo>
                    <a:pt x="63" y="939"/>
                  </a:lnTo>
                  <a:lnTo>
                    <a:pt x="152" y="1219"/>
                  </a:lnTo>
                  <a:lnTo>
                    <a:pt x="215" y="1524"/>
                  </a:lnTo>
                  <a:lnTo>
                    <a:pt x="508" y="1384"/>
                  </a:lnTo>
                  <a:lnTo>
                    <a:pt x="762" y="1257"/>
                  </a:lnTo>
                  <a:lnTo>
                    <a:pt x="1054" y="1130"/>
                  </a:lnTo>
                  <a:close/>
                </a:path>
                <a:path w="3175" h="1904">
                  <a:moveTo>
                    <a:pt x="3136" y="330"/>
                  </a:moveTo>
                  <a:lnTo>
                    <a:pt x="2349" y="0"/>
                  </a:lnTo>
                  <a:lnTo>
                    <a:pt x="1689" y="25"/>
                  </a:lnTo>
                  <a:lnTo>
                    <a:pt x="1384" y="990"/>
                  </a:lnTo>
                  <a:lnTo>
                    <a:pt x="1968" y="774"/>
                  </a:lnTo>
                  <a:lnTo>
                    <a:pt x="3136" y="33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2" name="object 6332"/>
            <p:cNvSpPr/>
            <p:nvPr/>
          </p:nvSpPr>
          <p:spPr>
            <a:xfrm>
              <a:off x="12079801" y="694978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168" y="0"/>
                  </a:moveTo>
                  <a:lnTo>
                    <a:pt x="609" y="25"/>
                  </a:lnTo>
                  <a:lnTo>
                    <a:pt x="114" y="508"/>
                  </a:lnTo>
                  <a:lnTo>
                    <a:pt x="0" y="635"/>
                  </a:lnTo>
                  <a:lnTo>
                    <a:pt x="50" y="927"/>
                  </a:lnTo>
                  <a:lnTo>
                    <a:pt x="12" y="1193"/>
                  </a:lnTo>
                  <a:lnTo>
                    <a:pt x="571" y="1181"/>
                  </a:lnTo>
                  <a:lnTo>
                    <a:pt x="1155" y="1206"/>
                  </a:lnTo>
                  <a:lnTo>
                    <a:pt x="1701" y="1092"/>
                  </a:lnTo>
                  <a:lnTo>
                    <a:pt x="2451" y="927"/>
                  </a:lnTo>
                  <a:lnTo>
                    <a:pt x="1727" y="59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EE304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3" name="object 6333"/>
            <p:cNvSpPr/>
            <p:nvPr/>
          </p:nvSpPr>
          <p:spPr>
            <a:xfrm>
              <a:off x="12078065" y="694661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09" y="0"/>
                  </a:moveTo>
                  <a:lnTo>
                    <a:pt x="0" y="1460"/>
                  </a:lnTo>
                  <a:lnTo>
                    <a:pt x="876" y="1295"/>
                  </a:lnTo>
                  <a:lnTo>
                    <a:pt x="1816" y="1104"/>
                  </a:lnTo>
                  <a:lnTo>
                    <a:pt x="1409" y="749"/>
                  </a:lnTo>
                  <a:lnTo>
                    <a:pt x="1003" y="35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4" name="object 6334"/>
            <p:cNvSpPr/>
            <p:nvPr/>
          </p:nvSpPr>
          <p:spPr>
            <a:xfrm>
              <a:off x="12078675" y="69462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816" y="0"/>
                  </a:moveTo>
                  <a:lnTo>
                    <a:pt x="0" y="380"/>
                  </a:lnTo>
                  <a:lnTo>
                    <a:pt x="393" y="736"/>
                  </a:lnTo>
                  <a:lnTo>
                    <a:pt x="800" y="1130"/>
                  </a:lnTo>
                  <a:lnTo>
                    <a:pt x="1206" y="1485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5" name="object 6335"/>
            <p:cNvSpPr/>
            <p:nvPr/>
          </p:nvSpPr>
          <p:spPr>
            <a:xfrm>
              <a:off x="12082184" y="69441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165"/>
                  </a:lnTo>
                  <a:lnTo>
                    <a:pt x="355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E31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6" name="object 6336"/>
            <p:cNvSpPr/>
            <p:nvPr/>
          </p:nvSpPr>
          <p:spPr>
            <a:xfrm>
              <a:off x="12052919" y="6947287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4035" y="5232"/>
                  </a:moveTo>
                  <a:lnTo>
                    <a:pt x="13157" y="5232"/>
                  </a:lnTo>
                  <a:lnTo>
                    <a:pt x="13461" y="6299"/>
                  </a:lnTo>
                  <a:lnTo>
                    <a:pt x="14058" y="5461"/>
                  </a:lnTo>
                  <a:lnTo>
                    <a:pt x="14035" y="5232"/>
                  </a:lnTo>
                  <a:close/>
                </a:path>
                <a:path w="14604" h="6350">
                  <a:moveTo>
                    <a:pt x="13099" y="2349"/>
                  </a:moveTo>
                  <a:lnTo>
                    <a:pt x="7975" y="2349"/>
                  </a:lnTo>
                  <a:lnTo>
                    <a:pt x="9613" y="4381"/>
                  </a:lnTo>
                  <a:lnTo>
                    <a:pt x="9156" y="5232"/>
                  </a:lnTo>
                  <a:lnTo>
                    <a:pt x="9100" y="5461"/>
                  </a:lnTo>
                  <a:lnTo>
                    <a:pt x="9512" y="6248"/>
                  </a:lnTo>
                  <a:lnTo>
                    <a:pt x="11315" y="4762"/>
                  </a:lnTo>
                  <a:lnTo>
                    <a:pt x="11048" y="4089"/>
                  </a:lnTo>
                  <a:lnTo>
                    <a:pt x="10731" y="4064"/>
                  </a:lnTo>
                  <a:lnTo>
                    <a:pt x="10680" y="3797"/>
                  </a:lnTo>
                  <a:lnTo>
                    <a:pt x="14022" y="3797"/>
                  </a:lnTo>
                  <a:lnTo>
                    <a:pt x="13931" y="2667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14022" y="3797"/>
                  </a:moveTo>
                  <a:lnTo>
                    <a:pt x="10680" y="3797"/>
                  </a:lnTo>
                  <a:lnTo>
                    <a:pt x="10820" y="3810"/>
                  </a:lnTo>
                  <a:lnTo>
                    <a:pt x="11048" y="4089"/>
                  </a:lnTo>
                  <a:lnTo>
                    <a:pt x="12064" y="4089"/>
                  </a:lnTo>
                  <a:lnTo>
                    <a:pt x="12001" y="4533"/>
                  </a:lnTo>
                  <a:lnTo>
                    <a:pt x="11645" y="4610"/>
                  </a:lnTo>
                  <a:lnTo>
                    <a:pt x="11315" y="4762"/>
                  </a:lnTo>
                  <a:lnTo>
                    <a:pt x="12001" y="5308"/>
                  </a:lnTo>
                  <a:lnTo>
                    <a:pt x="13157" y="5232"/>
                  </a:lnTo>
                  <a:lnTo>
                    <a:pt x="14035" y="5232"/>
                  </a:lnTo>
                  <a:lnTo>
                    <a:pt x="14022" y="3797"/>
                  </a:lnTo>
                  <a:close/>
                </a:path>
                <a:path w="14604" h="6350">
                  <a:moveTo>
                    <a:pt x="1650" y="0"/>
                  </a:moveTo>
                  <a:lnTo>
                    <a:pt x="228" y="393"/>
                  </a:lnTo>
                  <a:lnTo>
                    <a:pt x="0" y="1905"/>
                  </a:lnTo>
                  <a:lnTo>
                    <a:pt x="289" y="2603"/>
                  </a:lnTo>
                  <a:lnTo>
                    <a:pt x="1066" y="2832"/>
                  </a:lnTo>
                  <a:lnTo>
                    <a:pt x="1866" y="3733"/>
                  </a:lnTo>
                  <a:lnTo>
                    <a:pt x="2616" y="2603"/>
                  </a:lnTo>
                  <a:lnTo>
                    <a:pt x="3962" y="2336"/>
                  </a:lnTo>
                  <a:lnTo>
                    <a:pt x="13066" y="2336"/>
                  </a:lnTo>
                  <a:lnTo>
                    <a:pt x="11302" y="1663"/>
                  </a:lnTo>
                  <a:lnTo>
                    <a:pt x="10854" y="1282"/>
                  </a:lnTo>
                  <a:lnTo>
                    <a:pt x="3797" y="1282"/>
                  </a:lnTo>
                  <a:lnTo>
                    <a:pt x="2819" y="152"/>
                  </a:lnTo>
                  <a:lnTo>
                    <a:pt x="1650" y="0"/>
                  </a:lnTo>
                  <a:close/>
                </a:path>
                <a:path w="14604" h="6350">
                  <a:moveTo>
                    <a:pt x="13066" y="2336"/>
                  </a:moveTo>
                  <a:lnTo>
                    <a:pt x="3962" y="2336"/>
                  </a:lnTo>
                  <a:lnTo>
                    <a:pt x="5118" y="2730"/>
                  </a:lnTo>
                  <a:lnTo>
                    <a:pt x="6146" y="3594"/>
                  </a:lnTo>
                  <a:lnTo>
                    <a:pt x="7073" y="2362"/>
                  </a:lnTo>
                  <a:lnTo>
                    <a:pt x="7975" y="2349"/>
                  </a:lnTo>
                  <a:lnTo>
                    <a:pt x="13099" y="2349"/>
                  </a:lnTo>
                  <a:close/>
                </a:path>
                <a:path w="14604" h="6350">
                  <a:moveTo>
                    <a:pt x="7175" y="63"/>
                  </a:moveTo>
                  <a:lnTo>
                    <a:pt x="5803" y="558"/>
                  </a:lnTo>
                  <a:lnTo>
                    <a:pt x="5118" y="838"/>
                  </a:lnTo>
                  <a:lnTo>
                    <a:pt x="3797" y="1282"/>
                  </a:lnTo>
                  <a:lnTo>
                    <a:pt x="10854" y="1282"/>
                  </a:lnTo>
                  <a:lnTo>
                    <a:pt x="9524" y="152"/>
                  </a:lnTo>
                  <a:lnTo>
                    <a:pt x="7175" y="63"/>
                  </a:lnTo>
                  <a:close/>
                </a:path>
              </a:pathLst>
            </a:custGeom>
            <a:solidFill>
              <a:srgbClr val="EE2D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7" name="object 6337"/>
            <p:cNvSpPr/>
            <p:nvPr/>
          </p:nvSpPr>
          <p:spPr>
            <a:xfrm>
              <a:off x="12054453" y="6937678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4241" y="0"/>
                  </a:moveTo>
                  <a:lnTo>
                    <a:pt x="4394" y="330"/>
                  </a:lnTo>
                  <a:lnTo>
                    <a:pt x="4597" y="647"/>
                  </a:lnTo>
                  <a:lnTo>
                    <a:pt x="4686" y="990"/>
                  </a:lnTo>
                  <a:lnTo>
                    <a:pt x="5270" y="2921"/>
                  </a:lnTo>
                  <a:lnTo>
                    <a:pt x="2794" y="2425"/>
                  </a:lnTo>
                  <a:lnTo>
                    <a:pt x="2438" y="2425"/>
                  </a:lnTo>
                  <a:lnTo>
                    <a:pt x="2070" y="2374"/>
                  </a:lnTo>
                  <a:lnTo>
                    <a:pt x="1536" y="2552"/>
                  </a:lnTo>
                  <a:lnTo>
                    <a:pt x="1625" y="2705"/>
                  </a:lnTo>
                  <a:lnTo>
                    <a:pt x="1727" y="3035"/>
                  </a:lnTo>
                  <a:lnTo>
                    <a:pt x="3238" y="4178"/>
                  </a:lnTo>
                  <a:lnTo>
                    <a:pt x="3035" y="5537"/>
                  </a:lnTo>
                  <a:lnTo>
                    <a:pt x="2235" y="6972"/>
                  </a:lnTo>
                  <a:lnTo>
                    <a:pt x="1993" y="7632"/>
                  </a:lnTo>
                  <a:lnTo>
                    <a:pt x="1625" y="8902"/>
                  </a:lnTo>
                  <a:lnTo>
                    <a:pt x="825" y="9131"/>
                  </a:lnTo>
                  <a:lnTo>
                    <a:pt x="0" y="9296"/>
                  </a:lnTo>
                  <a:lnTo>
                    <a:pt x="114" y="9601"/>
                  </a:lnTo>
                  <a:lnTo>
                    <a:pt x="1282" y="9753"/>
                  </a:lnTo>
                  <a:lnTo>
                    <a:pt x="2247" y="10883"/>
                  </a:lnTo>
                  <a:lnTo>
                    <a:pt x="3581" y="10439"/>
                  </a:lnTo>
                  <a:lnTo>
                    <a:pt x="3302" y="9994"/>
                  </a:lnTo>
                  <a:lnTo>
                    <a:pt x="2476" y="9779"/>
                  </a:lnTo>
                  <a:lnTo>
                    <a:pt x="3048" y="9029"/>
                  </a:lnTo>
                  <a:lnTo>
                    <a:pt x="3200" y="8737"/>
                  </a:lnTo>
                  <a:lnTo>
                    <a:pt x="3327" y="8445"/>
                  </a:lnTo>
                  <a:lnTo>
                    <a:pt x="3479" y="8153"/>
                  </a:lnTo>
                  <a:lnTo>
                    <a:pt x="4178" y="6451"/>
                  </a:lnTo>
                  <a:lnTo>
                    <a:pt x="5029" y="7505"/>
                  </a:lnTo>
                  <a:lnTo>
                    <a:pt x="5867" y="8001"/>
                  </a:lnTo>
                  <a:lnTo>
                    <a:pt x="8039" y="4775"/>
                  </a:lnTo>
                  <a:lnTo>
                    <a:pt x="7543" y="2374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E831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8" name="object 6338"/>
            <p:cNvSpPr/>
            <p:nvPr/>
          </p:nvSpPr>
          <p:spPr>
            <a:xfrm>
              <a:off x="12050357" y="693624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952" y="0"/>
                  </a:moveTo>
                  <a:lnTo>
                    <a:pt x="800" y="1587"/>
                  </a:lnTo>
                  <a:lnTo>
                    <a:pt x="0" y="2273"/>
                  </a:lnTo>
                  <a:lnTo>
                    <a:pt x="342" y="2400"/>
                  </a:lnTo>
                  <a:lnTo>
                    <a:pt x="685" y="2501"/>
                  </a:lnTo>
                  <a:lnTo>
                    <a:pt x="1003" y="2628"/>
                  </a:lnTo>
                  <a:lnTo>
                    <a:pt x="1612" y="2425"/>
                  </a:lnTo>
                  <a:lnTo>
                    <a:pt x="2832" y="1943"/>
                  </a:lnTo>
                  <a:lnTo>
                    <a:pt x="3276" y="1917"/>
                  </a:lnTo>
                  <a:lnTo>
                    <a:pt x="3683" y="1968"/>
                  </a:lnTo>
                  <a:lnTo>
                    <a:pt x="3949" y="2374"/>
                  </a:lnTo>
                  <a:lnTo>
                    <a:pt x="4381" y="2984"/>
                  </a:lnTo>
                  <a:lnTo>
                    <a:pt x="4737" y="2844"/>
                  </a:lnTo>
                  <a:lnTo>
                    <a:pt x="5029" y="2933"/>
                  </a:lnTo>
                  <a:lnTo>
                    <a:pt x="5232" y="3276"/>
                  </a:lnTo>
                  <a:lnTo>
                    <a:pt x="5664" y="3225"/>
                  </a:lnTo>
                  <a:lnTo>
                    <a:pt x="5994" y="3390"/>
                  </a:lnTo>
                  <a:lnTo>
                    <a:pt x="6159" y="3822"/>
                  </a:lnTo>
                  <a:lnTo>
                    <a:pt x="6540" y="3873"/>
                  </a:lnTo>
                  <a:lnTo>
                    <a:pt x="6896" y="3873"/>
                  </a:lnTo>
                  <a:lnTo>
                    <a:pt x="7251" y="3937"/>
                  </a:lnTo>
                  <a:lnTo>
                    <a:pt x="9309" y="4394"/>
                  </a:lnTo>
                  <a:lnTo>
                    <a:pt x="8788" y="2438"/>
                  </a:lnTo>
                  <a:lnTo>
                    <a:pt x="8699" y="2082"/>
                  </a:lnTo>
                  <a:lnTo>
                    <a:pt x="8496" y="1778"/>
                  </a:lnTo>
                  <a:lnTo>
                    <a:pt x="8343" y="1435"/>
                  </a:lnTo>
                  <a:lnTo>
                    <a:pt x="8191" y="1447"/>
                  </a:lnTo>
                  <a:lnTo>
                    <a:pt x="8013" y="1485"/>
                  </a:lnTo>
                  <a:lnTo>
                    <a:pt x="5956" y="1879"/>
                  </a:lnTo>
                  <a:lnTo>
                    <a:pt x="4445" y="342"/>
                  </a:lnTo>
                  <a:lnTo>
                    <a:pt x="2552" y="44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39" name="object 6339"/>
            <p:cNvSpPr/>
            <p:nvPr/>
          </p:nvSpPr>
          <p:spPr>
            <a:xfrm>
              <a:off x="12056906" y="694412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1727" y="0"/>
                  </a:moveTo>
                  <a:lnTo>
                    <a:pt x="1028" y="1714"/>
                  </a:lnTo>
                  <a:lnTo>
                    <a:pt x="876" y="2006"/>
                  </a:lnTo>
                  <a:lnTo>
                    <a:pt x="596" y="2578"/>
                  </a:lnTo>
                  <a:lnTo>
                    <a:pt x="0" y="3327"/>
                  </a:lnTo>
                  <a:lnTo>
                    <a:pt x="863" y="3530"/>
                  </a:lnTo>
                  <a:lnTo>
                    <a:pt x="1130" y="4000"/>
                  </a:lnTo>
                  <a:lnTo>
                    <a:pt x="1816" y="3721"/>
                  </a:lnTo>
                  <a:lnTo>
                    <a:pt x="2514" y="3479"/>
                  </a:lnTo>
                  <a:lnTo>
                    <a:pt x="3187" y="3225"/>
                  </a:lnTo>
                  <a:lnTo>
                    <a:pt x="3619" y="2717"/>
                  </a:lnTo>
                  <a:lnTo>
                    <a:pt x="3543" y="2146"/>
                  </a:lnTo>
                  <a:lnTo>
                    <a:pt x="3416" y="1562"/>
                  </a:lnTo>
                  <a:lnTo>
                    <a:pt x="2578" y="106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D526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0" name="object 6340"/>
            <p:cNvSpPr/>
            <p:nvPr/>
          </p:nvSpPr>
          <p:spPr>
            <a:xfrm>
              <a:off x="12052663" y="693527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2057" y="0"/>
                  </a:moveTo>
                  <a:lnTo>
                    <a:pt x="1828" y="88"/>
                  </a:lnTo>
                  <a:lnTo>
                    <a:pt x="1600" y="101"/>
                  </a:lnTo>
                  <a:lnTo>
                    <a:pt x="1358" y="50"/>
                  </a:lnTo>
                  <a:lnTo>
                    <a:pt x="1155" y="152"/>
                  </a:lnTo>
                  <a:lnTo>
                    <a:pt x="977" y="254"/>
                  </a:lnTo>
                  <a:lnTo>
                    <a:pt x="508" y="495"/>
                  </a:lnTo>
                  <a:lnTo>
                    <a:pt x="279" y="635"/>
                  </a:lnTo>
                  <a:lnTo>
                    <a:pt x="0" y="749"/>
                  </a:lnTo>
                  <a:lnTo>
                    <a:pt x="88" y="965"/>
                  </a:lnTo>
                  <a:lnTo>
                    <a:pt x="254" y="1435"/>
                  </a:lnTo>
                  <a:lnTo>
                    <a:pt x="2133" y="1308"/>
                  </a:lnTo>
                  <a:lnTo>
                    <a:pt x="3657" y="2857"/>
                  </a:lnTo>
                  <a:lnTo>
                    <a:pt x="5588" y="2501"/>
                  </a:lnTo>
                  <a:lnTo>
                    <a:pt x="5473" y="2286"/>
                  </a:lnTo>
                  <a:lnTo>
                    <a:pt x="5384" y="2070"/>
                  </a:lnTo>
                  <a:lnTo>
                    <a:pt x="5346" y="1841"/>
                  </a:lnTo>
                  <a:lnTo>
                    <a:pt x="4559" y="1308"/>
                  </a:lnTo>
                  <a:lnTo>
                    <a:pt x="3797" y="749"/>
                  </a:lnTo>
                  <a:lnTo>
                    <a:pt x="3022" y="215"/>
                  </a:lnTo>
                  <a:lnTo>
                    <a:pt x="2641" y="342"/>
                  </a:lnTo>
                  <a:lnTo>
                    <a:pt x="2336" y="26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285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1" name="object 6341"/>
            <p:cNvSpPr/>
            <p:nvPr/>
          </p:nvSpPr>
          <p:spPr>
            <a:xfrm>
              <a:off x="12064569" y="694333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342" y="0"/>
                  </a:moveTo>
                  <a:lnTo>
                    <a:pt x="50" y="215"/>
                  </a:lnTo>
                  <a:lnTo>
                    <a:pt x="0" y="660"/>
                  </a:lnTo>
                  <a:lnTo>
                    <a:pt x="165" y="1270"/>
                  </a:lnTo>
                  <a:lnTo>
                    <a:pt x="635" y="1701"/>
                  </a:lnTo>
                  <a:lnTo>
                    <a:pt x="1168" y="1892"/>
                  </a:lnTo>
                  <a:lnTo>
                    <a:pt x="1612" y="2044"/>
                  </a:lnTo>
                  <a:lnTo>
                    <a:pt x="1701" y="1206"/>
                  </a:lnTo>
                  <a:lnTo>
                    <a:pt x="1790" y="469"/>
                  </a:lnTo>
                  <a:lnTo>
                    <a:pt x="1435" y="63"/>
                  </a:lnTo>
                  <a:lnTo>
                    <a:pt x="711" y="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2" name="object 6342"/>
            <p:cNvSpPr/>
            <p:nvPr/>
          </p:nvSpPr>
          <p:spPr>
            <a:xfrm>
              <a:off x="12070256" y="69510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7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3" name="object 6343"/>
            <p:cNvSpPr/>
            <p:nvPr/>
          </p:nvSpPr>
          <p:spPr>
            <a:xfrm>
              <a:off x="12052812" y="695380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2654" y="0"/>
                  </a:moveTo>
                  <a:lnTo>
                    <a:pt x="1866" y="254"/>
                  </a:lnTo>
                  <a:lnTo>
                    <a:pt x="1409" y="927"/>
                  </a:lnTo>
                  <a:lnTo>
                    <a:pt x="850" y="1473"/>
                  </a:lnTo>
                  <a:lnTo>
                    <a:pt x="0" y="3340"/>
                  </a:lnTo>
                  <a:lnTo>
                    <a:pt x="673" y="3136"/>
                  </a:lnTo>
                  <a:lnTo>
                    <a:pt x="1231" y="2921"/>
                  </a:lnTo>
                  <a:lnTo>
                    <a:pt x="1778" y="2832"/>
                  </a:lnTo>
                  <a:lnTo>
                    <a:pt x="2311" y="3251"/>
                  </a:lnTo>
                  <a:lnTo>
                    <a:pt x="3213" y="2984"/>
                  </a:lnTo>
                  <a:lnTo>
                    <a:pt x="3848" y="3251"/>
                  </a:lnTo>
                  <a:lnTo>
                    <a:pt x="4216" y="4127"/>
                  </a:lnTo>
                  <a:lnTo>
                    <a:pt x="4965" y="4140"/>
                  </a:lnTo>
                  <a:lnTo>
                    <a:pt x="5613" y="4432"/>
                  </a:lnTo>
                  <a:lnTo>
                    <a:pt x="7556" y="6845"/>
                  </a:lnTo>
                  <a:lnTo>
                    <a:pt x="9359" y="5181"/>
                  </a:lnTo>
                  <a:lnTo>
                    <a:pt x="10960" y="5537"/>
                  </a:lnTo>
                  <a:lnTo>
                    <a:pt x="11912" y="5168"/>
                  </a:lnTo>
                  <a:lnTo>
                    <a:pt x="12395" y="4953"/>
                  </a:lnTo>
                  <a:lnTo>
                    <a:pt x="12001" y="4584"/>
                  </a:lnTo>
                  <a:lnTo>
                    <a:pt x="11569" y="4229"/>
                  </a:lnTo>
                  <a:lnTo>
                    <a:pt x="11176" y="3848"/>
                  </a:lnTo>
                  <a:lnTo>
                    <a:pt x="10528" y="3771"/>
                  </a:lnTo>
                  <a:lnTo>
                    <a:pt x="10198" y="3302"/>
                  </a:lnTo>
                  <a:lnTo>
                    <a:pt x="9956" y="2755"/>
                  </a:lnTo>
                  <a:lnTo>
                    <a:pt x="7975" y="3771"/>
                  </a:lnTo>
                  <a:lnTo>
                    <a:pt x="7505" y="3543"/>
                  </a:lnTo>
                  <a:lnTo>
                    <a:pt x="6172" y="1028"/>
                  </a:lnTo>
                  <a:lnTo>
                    <a:pt x="5359" y="1092"/>
                  </a:lnTo>
                  <a:lnTo>
                    <a:pt x="4521" y="1092"/>
                  </a:lnTo>
                  <a:lnTo>
                    <a:pt x="2578" y="1473"/>
                  </a:lnTo>
                  <a:lnTo>
                    <a:pt x="2667" y="72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D6282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4" name="object 6344"/>
            <p:cNvSpPr/>
            <p:nvPr/>
          </p:nvSpPr>
          <p:spPr>
            <a:xfrm>
              <a:off x="12055390" y="694960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98" y="0"/>
                  </a:moveTo>
                  <a:lnTo>
                    <a:pt x="152" y="292"/>
                  </a:lnTo>
                  <a:lnTo>
                    <a:pt x="698" y="1600"/>
                  </a:lnTo>
                  <a:lnTo>
                    <a:pt x="812" y="2921"/>
                  </a:lnTo>
                  <a:lnTo>
                    <a:pt x="63" y="4191"/>
                  </a:lnTo>
                  <a:lnTo>
                    <a:pt x="88" y="4914"/>
                  </a:lnTo>
                  <a:lnTo>
                    <a:pt x="0" y="5664"/>
                  </a:lnTo>
                  <a:lnTo>
                    <a:pt x="1943" y="5295"/>
                  </a:lnTo>
                  <a:lnTo>
                    <a:pt x="2781" y="5295"/>
                  </a:lnTo>
                  <a:lnTo>
                    <a:pt x="3594" y="5232"/>
                  </a:lnTo>
                  <a:lnTo>
                    <a:pt x="2565" y="3886"/>
                  </a:lnTo>
                  <a:lnTo>
                    <a:pt x="4102" y="2616"/>
                  </a:lnTo>
                  <a:lnTo>
                    <a:pt x="3683" y="1282"/>
                  </a:lnTo>
                  <a:lnTo>
                    <a:pt x="2641" y="41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5" name="object 6345"/>
            <p:cNvSpPr/>
            <p:nvPr/>
          </p:nvSpPr>
          <p:spPr>
            <a:xfrm>
              <a:off x="12085666" y="69376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292" y="850"/>
                  </a:lnTo>
                  <a:lnTo>
                    <a:pt x="736" y="1396"/>
                  </a:lnTo>
                  <a:lnTo>
                    <a:pt x="1739" y="1041"/>
                  </a:lnTo>
                  <a:lnTo>
                    <a:pt x="1346" y="368"/>
                  </a:lnTo>
                  <a:lnTo>
                    <a:pt x="73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6" name="object 6346"/>
            <p:cNvSpPr/>
            <p:nvPr/>
          </p:nvSpPr>
          <p:spPr>
            <a:xfrm>
              <a:off x="12077509" y="693336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469" y="2032"/>
                  </a:moveTo>
                  <a:lnTo>
                    <a:pt x="304" y="1892"/>
                  </a:lnTo>
                  <a:lnTo>
                    <a:pt x="0" y="1892"/>
                  </a:lnTo>
                  <a:lnTo>
                    <a:pt x="88" y="2133"/>
                  </a:lnTo>
                  <a:lnTo>
                    <a:pt x="165" y="2362"/>
                  </a:lnTo>
                  <a:lnTo>
                    <a:pt x="254" y="2578"/>
                  </a:lnTo>
                  <a:lnTo>
                    <a:pt x="444" y="2387"/>
                  </a:lnTo>
                  <a:lnTo>
                    <a:pt x="469" y="2032"/>
                  </a:lnTo>
                  <a:close/>
                </a:path>
                <a:path w="1270" h="3175">
                  <a:moveTo>
                    <a:pt x="1130" y="673"/>
                  </a:moveTo>
                  <a:lnTo>
                    <a:pt x="1041" y="469"/>
                  </a:lnTo>
                  <a:lnTo>
                    <a:pt x="965" y="228"/>
                  </a:lnTo>
                  <a:lnTo>
                    <a:pt x="876" y="0"/>
                  </a:lnTo>
                  <a:lnTo>
                    <a:pt x="635" y="101"/>
                  </a:lnTo>
                  <a:lnTo>
                    <a:pt x="419" y="177"/>
                  </a:lnTo>
                  <a:lnTo>
                    <a:pt x="177" y="266"/>
                  </a:lnTo>
                  <a:lnTo>
                    <a:pt x="495" y="406"/>
                  </a:lnTo>
                  <a:lnTo>
                    <a:pt x="812" y="558"/>
                  </a:lnTo>
                  <a:lnTo>
                    <a:pt x="1130" y="673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7" name="object 6347"/>
            <p:cNvSpPr/>
            <p:nvPr/>
          </p:nvSpPr>
          <p:spPr>
            <a:xfrm>
              <a:off x="12033455" y="6958751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09" h="6984">
                  <a:moveTo>
                    <a:pt x="5293" y="5435"/>
                  </a:moveTo>
                  <a:lnTo>
                    <a:pt x="4746" y="5511"/>
                  </a:lnTo>
                  <a:lnTo>
                    <a:pt x="5013" y="6261"/>
                  </a:lnTo>
                  <a:lnTo>
                    <a:pt x="5508" y="6642"/>
                  </a:lnTo>
                  <a:lnTo>
                    <a:pt x="6055" y="6565"/>
                  </a:lnTo>
                  <a:lnTo>
                    <a:pt x="6626" y="6388"/>
                  </a:lnTo>
                  <a:lnTo>
                    <a:pt x="7706" y="6235"/>
                  </a:lnTo>
                  <a:lnTo>
                    <a:pt x="8810" y="6210"/>
                  </a:lnTo>
                  <a:lnTo>
                    <a:pt x="9686" y="5892"/>
                  </a:lnTo>
                  <a:lnTo>
                    <a:pt x="5928" y="5892"/>
                  </a:lnTo>
                  <a:lnTo>
                    <a:pt x="5293" y="5435"/>
                  </a:lnTo>
                  <a:close/>
                </a:path>
                <a:path w="16509" h="6984">
                  <a:moveTo>
                    <a:pt x="14731" y="3759"/>
                  </a:moveTo>
                  <a:lnTo>
                    <a:pt x="13814" y="3759"/>
                  </a:lnTo>
                  <a:lnTo>
                    <a:pt x="13941" y="4254"/>
                  </a:lnTo>
                  <a:lnTo>
                    <a:pt x="13832" y="4635"/>
                  </a:lnTo>
                  <a:lnTo>
                    <a:pt x="14525" y="6438"/>
                  </a:lnTo>
                  <a:lnTo>
                    <a:pt x="15910" y="5968"/>
                  </a:lnTo>
                  <a:lnTo>
                    <a:pt x="16030" y="4952"/>
                  </a:lnTo>
                  <a:lnTo>
                    <a:pt x="16071" y="4343"/>
                  </a:lnTo>
                  <a:lnTo>
                    <a:pt x="14731" y="3759"/>
                  </a:lnTo>
                  <a:close/>
                </a:path>
                <a:path w="16509" h="6984">
                  <a:moveTo>
                    <a:pt x="14507" y="2641"/>
                  </a:moveTo>
                  <a:lnTo>
                    <a:pt x="4492" y="2641"/>
                  </a:lnTo>
                  <a:lnTo>
                    <a:pt x="6197" y="4952"/>
                  </a:lnTo>
                  <a:lnTo>
                    <a:pt x="6372" y="5245"/>
                  </a:lnTo>
                  <a:lnTo>
                    <a:pt x="5928" y="5892"/>
                  </a:lnTo>
                  <a:lnTo>
                    <a:pt x="9686" y="5892"/>
                  </a:lnTo>
                  <a:lnTo>
                    <a:pt x="10766" y="5537"/>
                  </a:lnTo>
                  <a:lnTo>
                    <a:pt x="10832" y="4952"/>
                  </a:lnTo>
                  <a:lnTo>
                    <a:pt x="9496" y="4952"/>
                  </a:lnTo>
                  <a:lnTo>
                    <a:pt x="9115" y="4648"/>
                  </a:lnTo>
                  <a:lnTo>
                    <a:pt x="8798" y="4635"/>
                  </a:lnTo>
                  <a:lnTo>
                    <a:pt x="8772" y="4343"/>
                  </a:lnTo>
                  <a:lnTo>
                    <a:pt x="9824" y="4343"/>
                  </a:lnTo>
                  <a:lnTo>
                    <a:pt x="10360" y="3060"/>
                  </a:lnTo>
                  <a:lnTo>
                    <a:pt x="11274" y="2717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9814" y="4368"/>
                  </a:moveTo>
                  <a:lnTo>
                    <a:pt x="9725" y="4864"/>
                  </a:lnTo>
                  <a:lnTo>
                    <a:pt x="9496" y="4952"/>
                  </a:lnTo>
                  <a:lnTo>
                    <a:pt x="10832" y="4952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9824" y="4343"/>
                  </a:moveTo>
                  <a:lnTo>
                    <a:pt x="8772" y="4343"/>
                  </a:lnTo>
                  <a:lnTo>
                    <a:pt x="9141" y="4635"/>
                  </a:lnTo>
                  <a:lnTo>
                    <a:pt x="9814" y="4368"/>
                  </a:lnTo>
                  <a:close/>
                </a:path>
                <a:path w="16509" h="6984">
                  <a:moveTo>
                    <a:pt x="14499" y="2717"/>
                  </a:moveTo>
                  <a:lnTo>
                    <a:pt x="11274" y="2717"/>
                  </a:lnTo>
                  <a:lnTo>
                    <a:pt x="12570" y="3352"/>
                  </a:lnTo>
                  <a:lnTo>
                    <a:pt x="13509" y="3771"/>
                  </a:lnTo>
                  <a:lnTo>
                    <a:pt x="13814" y="3759"/>
                  </a:lnTo>
                  <a:lnTo>
                    <a:pt x="14731" y="3759"/>
                  </a:lnTo>
                  <a:lnTo>
                    <a:pt x="14411" y="3619"/>
                  </a:lnTo>
                  <a:lnTo>
                    <a:pt x="14499" y="2717"/>
                  </a:lnTo>
                  <a:close/>
                </a:path>
                <a:path w="16509" h="6984">
                  <a:moveTo>
                    <a:pt x="301" y="0"/>
                  </a:moveTo>
                  <a:lnTo>
                    <a:pt x="107" y="520"/>
                  </a:lnTo>
                  <a:lnTo>
                    <a:pt x="0" y="1155"/>
                  </a:lnTo>
                  <a:lnTo>
                    <a:pt x="1571" y="2895"/>
                  </a:lnTo>
                  <a:lnTo>
                    <a:pt x="4492" y="2641"/>
                  </a:lnTo>
                  <a:lnTo>
                    <a:pt x="14507" y="2641"/>
                  </a:lnTo>
                  <a:lnTo>
                    <a:pt x="14564" y="2057"/>
                  </a:lnTo>
                  <a:lnTo>
                    <a:pt x="9712" y="2057"/>
                  </a:lnTo>
                  <a:lnTo>
                    <a:pt x="8535" y="1536"/>
                  </a:lnTo>
                  <a:lnTo>
                    <a:pt x="6613" y="1536"/>
                  </a:lnTo>
                  <a:lnTo>
                    <a:pt x="6031" y="1155"/>
                  </a:lnTo>
                  <a:lnTo>
                    <a:pt x="4099" y="1155"/>
                  </a:lnTo>
                  <a:lnTo>
                    <a:pt x="3620" y="749"/>
                  </a:lnTo>
                  <a:lnTo>
                    <a:pt x="1394" y="749"/>
                  </a:lnTo>
                  <a:lnTo>
                    <a:pt x="301" y="0"/>
                  </a:lnTo>
                  <a:close/>
                </a:path>
                <a:path w="16509" h="6984">
                  <a:moveTo>
                    <a:pt x="14188" y="1104"/>
                  </a:moveTo>
                  <a:lnTo>
                    <a:pt x="10157" y="1104"/>
                  </a:lnTo>
                  <a:lnTo>
                    <a:pt x="10364" y="1295"/>
                  </a:lnTo>
                  <a:lnTo>
                    <a:pt x="9712" y="2057"/>
                  </a:lnTo>
                  <a:lnTo>
                    <a:pt x="14564" y="2057"/>
                  </a:lnTo>
                  <a:lnTo>
                    <a:pt x="14589" y="1803"/>
                  </a:lnTo>
                  <a:lnTo>
                    <a:pt x="14188" y="1104"/>
                  </a:lnTo>
                  <a:close/>
                </a:path>
                <a:path w="16509" h="6984">
                  <a:moveTo>
                    <a:pt x="8277" y="1422"/>
                  </a:moveTo>
                  <a:lnTo>
                    <a:pt x="6613" y="1536"/>
                  </a:lnTo>
                  <a:lnTo>
                    <a:pt x="8535" y="1536"/>
                  </a:lnTo>
                  <a:lnTo>
                    <a:pt x="8277" y="1422"/>
                  </a:lnTo>
                  <a:close/>
                </a:path>
                <a:path w="16509" h="6984">
                  <a:moveTo>
                    <a:pt x="10576" y="152"/>
                  </a:moveTo>
                  <a:lnTo>
                    <a:pt x="9998" y="406"/>
                  </a:lnTo>
                  <a:lnTo>
                    <a:pt x="9560" y="698"/>
                  </a:lnTo>
                  <a:lnTo>
                    <a:pt x="9471" y="1371"/>
                  </a:lnTo>
                  <a:lnTo>
                    <a:pt x="9801" y="1295"/>
                  </a:lnTo>
                  <a:lnTo>
                    <a:pt x="10157" y="1104"/>
                  </a:lnTo>
                  <a:lnTo>
                    <a:pt x="14188" y="1104"/>
                  </a:lnTo>
                  <a:lnTo>
                    <a:pt x="13852" y="520"/>
                  </a:lnTo>
                  <a:lnTo>
                    <a:pt x="13617" y="406"/>
                  </a:lnTo>
                  <a:lnTo>
                    <a:pt x="12101" y="393"/>
                  </a:lnTo>
                  <a:lnTo>
                    <a:pt x="11363" y="203"/>
                  </a:lnTo>
                  <a:lnTo>
                    <a:pt x="10576" y="152"/>
                  </a:lnTo>
                  <a:close/>
                </a:path>
                <a:path w="16509" h="6984">
                  <a:moveTo>
                    <a:pt x="5254" y="647"/>
                  </a:moveTo>
                  <a:lnTo>
                    <a:pt x="4099" y="1155"/>
                  </a:lnTo>
                  <a:lnTo>
                    <a:pt x="6031" y="1155"/>
                  </a:lnTo>
                  <a:lnTo>
                    <a:pt x="5254" y="647"/>
                  </a:lnTo>
                  <a:close/>
                </a:path>
                <a:path w="16509" h="6984">
                  <a:moveTo>
                    <a:pt x="2003" y="253"/>
                  </a:moveTo>
                  <a:lnTo>
                    <a:pt x="1394" y="749"/>
                  </a:lnTo>
                  <a:lnTo>
                    <a:pt x="3620" y="749"/>
                  </a:lnTo>
                  <a:lnTo>
                    <a:pt x="3095" y="304"/>
                  </a:lnTo>
                  <a:lnTo>
                    <a:pt x="2003" y="253"/>
                  </a:lnTo>
                  <a:close/>
                </a:path>
                <a:path w="16509" h="6984">
                  <a:moveTo>
                    <a:pt x="12913" y="63"/>
                  </a:moveTo>
                  <a:lnTo>
                    <a:pt x="12151" y="406"/>
                  </a:lnTo>
                  <a:lnTo>
                    <a:pt x="13617" y="406"/>
                  </a:lnTo>
                  <a:lnTo>
                    <a:pt x="12913" y="63"/>
                  </a:lnTo>
                  <a:close/>
                </a:path>
              </a:pathLst>
            </a:custGeom>
            <a:solidFill>
              <a:srgbClr val="F16D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8" name="object 6348"/>
            <p:cNvSpPr/>
            <p:nvPr/>
          </p:nvSpPr>
          <p:spPr>
            <a:xfrm>
              <a:off x="12063766" y="69657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9" y="0"/>
                  </a:moveTo>
                  <a:lnTo>
                    <a:pt x="0" y="50"/>
                  </a:lnTo>
                  <a:lnTo>
                    <a:pt x="38" y="215"/>
                  </a:lnTo>
                  <a:lnTo>
                    <a:pt x="279" y="330"/>
                  </a:lnTo>
                  <a:lnTo>
                    <a:pt x="381" y="1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485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49" name="object 6349"/>
            <p:cNvSpPr/>
            <p:nvPr/>
          </p:nvSpPr>
          <p:spPr>
            <a:xfrm>
              <a:off x="12067029" y="685179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62" y="0"/>
                  </a:moveTo>
                  <a:lnTo>
                    <a:pt x="0" y="317"/>
                  </a:lnTo>
                  <a:lnTo>
                    <a:pt x="838" y="1358"/>
                  </a:lnTo>
                  <a:lnTo>
                    <a:pt x="698" y="1955"/>
                  </a:lnTo>
                  <a:lnTo>
                    <a:pt x="685" y="2489"/>
                  </a:lnTo>
                  <a:lnTo>
                    <a:pt x="965" y="2755"/>
                  </a:lnTo>
                  <a:lnTo>
                    <a:pt x="1308" y="2540"/>
                  </a:lnTo>
                  <a:lnTo>
                    <a:pt x="2044" y="2057"/>
                  </a:lnTo>
                  <a:lnTo>
                    <a:pt x="2438" y="1320"/>
                  </a:lnTo>
                  <a:lnTo>
                    <a:pt x="2158" y="457"/>
                  </a:lnTo>
                  <a:lnTo>
                    <a:pt x="2095" y="24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C326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0" name="object 6350"/>
            <p:cNvSpPr/>
            <p:nvPr/>
          </p:nvSpPr>
          <p:spPr>
            <a:xfrm>
              <a:off x="12070390" y="686086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90" y="0"/>
                  </a:moveTo>
                  <a:lnTo>
                    <a:pt x="0" y="266"/>
                  </a:lnTo>
                  <a:lnTo>
                    <a:pt x="139" y="431"/>
                  </a:lnTo>
                  <a:lnTo>
                    <a:pt x="292" y="546"/>
                  </a:lnTo>
                  <a:lnTo>
                    <a:pt x="444" y="68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1" name="object 6351"/>
            <p:cNvSpPr/>
            <p:nvPr/>
          </p:nvSpPr>
          <p:spPr>
            <a:xfrm>
              <a:off x="12067760" y="685960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65" y="368"/>
                  </a:moveTo>
                  <a:lnTo>
                    <a:pt x="317" y="101"/>
                  </a:lnTo>
                  <a:lnTo>
                    <a:pt x="0" y="0"/>
                  </a:lnTo>
                  <a:lnTo>
                    <a:pt x="317" y="101"/>
                  </a:lnTo>
                  <a:lnTo>
                    <a:pt x="965" y="368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2" name="object 6352"/>
            <p:cNvSpPr/>
            <p:nvPr/>
          </p:nvSpPr>
          <p:spPr>
            <a:xfrm>
              <a:off x="12073242" y="68539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41"/>
                  </a:lnTo>
                  <a:lnTo>
                    <a:pt x="241" y="292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3" name="object 6353"/>
            <p:cNvSpPr/>
            <p:nvPr/>
          </p:nvSpPr>
          <p:spPr>
            <a:xfrm>
              <a:off x="12072666" y="68597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92" y="0"/>
                  </a:moveTo>
                  <a:lnTo>
                    <a:pt x="508" y="254"/>
                  </a:lnTo>
                  <a:lnTo>
                    <a:pt x="0" y="355"/>
                  </a:lnTo>
                  <a:lnTo>
                    <a:pt x="266" y="800"/>
                  </a:lnTo>
                  <a:lnTo>
                    <a:pt x="457" y="1409"/>
                  </a:lnTo>
                  <a:lnTo>
                    <a:pt x="1206" y="1066"/>
                  </a:lnTo>
                  <a:lnTo>
                    <a:pt x="1358" y="850"/>
                  </a:lnTo>
                  <a:close/>
                </a:path>
              </a:pathLst>
            </a:custGeom>
            <a:solidFill>
              <a:srgbClr val="D1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4" name="object 6354"/>
            <p:cNvSpPr/>
            <p:nvPr/>
          </p:nvSpPr>
          <p:spPr>
            <a:xfrm>
              <a:off x="12048975" y="6870217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3162" y="0"/>
                  </a:moveTo>
                  <a:lnTo>
                    <a:pt x="1968" y="419"/>
                  </a:lnTo>
                  <a:lnTo>
                    <a:pt x="1435" y="1409"/>
                  </a:lnTo>
                  <a:lnTo>
                    <a:pt x="1968" y="4267"/>
                  </a:lnTo>
                  <a:lnTo>
                    <a:pt x="165" y="6604"/>
                  </a:lnTo>
                  <a:lnTo>
                    <a:pt x="800" y="7213"/>
                  </a:lnTo>
                  <a:lnTo>
                    <a:pt x="1206" y="7823"/>
                  </a:lnTo>
                  <a:lnTo>
                    <a:pt x="0" y="8255"/>
                  </a:lnTo>
                  <a:lnTo>
                    <a:pt x="254" y="8940"/>
                  </a:lnTo>
                  <a:lnTo>
                    <a:pt x="1651" y="9702"/>
                  </a:lnTo>
                  <a:lnTo>
                    <a:pt x="2717" y="8610"/>
                  </a:lnTo>
                  <a:lnTo>
                    <a:pt x="3949" y="8318"/>
                  </a:lnTo>
                  <a:lnTo>
                    <a:pt x="3886" y="7264"/>
                  </a:lnTo>
                  <a:lnTo>
                    <a:pt x="5308" y="6350"/>
                  </a:lnTo>
                  <a:lnTo>
                    <a:pt x="3505" y="3619"/>
                  </a:lnTo>
                  <a:lnTo>
                    <a:pt x="5435" y="3403"/>
                  </a:lnTo>
                  <a:lnTo>
                    <a:pt x="6515" y="2641"/>
                  </a:lnTo>
                  <a:lnTo>
                    <a:pt x="6235" y="1955"/>
                  </a:lnTo>
                  <a:lnTo>
                    <a:pt x="5486" y="2222"/>
                  </a:lnTo>
                  <a:lnTo>
                    <a:pt x="4711" y="2654"/>
                  </a:lnTo>
                  <a:lnTo>
                    <a:pt x="3911" y="2057"/>
                  </a:lnTo>
                  <a:lnTo>
                    <a:pt x="3009" y="1866"/>
                  </a:lnTo>
                  <a:lnTo>
                    <a:pt x="3517" y="1155"/>
                  </a:lnTo>
                  <a:lnTo>
                    <a:pt x="3403" y="67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5" name="object 6355"/>
            <p:cNvSpPr/>
            <p:nvPr/>
          </p:nvSpPr>
          <p:spPr>
            <a:xfrm>
              <a:off x="12038352" y="6870576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4483" y="0"/>
                  </a:moveTo>
                  <a:lnTo>
                    <a:pt x="3797" y="253"/>
                  </a:lnTo>
                  <a:lnTo>
                    <a:pt x="3378" y="1206"/>
                  </a:lnTo>
                  <a:lnTo>
                    <a:pt x="2895" y="2374"/>
                  </a:lnTo>
                  <a:lnTo>
                    <a:pt x="2235" y="2666"/>
                  </a:lnTo>
                  <a:lnTo>
                    <a:pt x="889" y="1371"/>
                  </a:lnTo>
                  <a:lnTo>
                    <a:pt x="482" y="1155"/>
                  </a:lnTo>
                  <a:lnTo>
                    <a:pt x="114" y="863"/>
                  </a:lnTo>
                  <a:lnTo>
                    <a:pt x="0" y="3428"/>
                  </a:lnTo>
                  <a:lnTo>
                    <a:pt x="1231" y="5651"/>
                  </a:lnTo>
                  <a:lnTo>
                    <a:pt x="1943" y="8013"/>
                  </a:lnTo>
                  <a:lnTo>
                    <a:pt x="2146" y="8458"/>
                  </a:lnTo>
                  <a:lnTo>
                    <a:pt x="2311" y="8928"/>
                  </a:lnTo>
                  <a:lnTo>
                    <a:pt x="2794" y="10058"/>
                  </a:lnTo>
                  <a:lnTo>
                    <a:pt x="4013" y="9778"/>
                  </a:lnTo>
                  <a:lnTo>
                    <a:pt x="5105" y="8699"/>
                  </a:lnTo>
                  <a:lnTo>
                    <a:pt x="6502" y="9461"/>
                  </a:lnTo>
                  <a:lnTo>
                    <a:pt x="6705" y="9359"/>
                  </a:lnTo>
                  <a:lnTo>
                    <a:pt x="7188" y="9182"/>
                  </a:lnTo>
                  <a:lnTo>
                    <a:pt x="7010" y="8724"/>
                  </a:lnTo>
                  <a:lnTo>
                    <a:pt x="6781" y="8216"/>
                  </a:lnTo>
                  <a:lnTo>
                    <a:pt x="6489" y="7658"/>
                  </a:lnTo>
                  <a:lnTo>
                    <a:pt x="5842" y="7962"/>
                  </a:lnTo>
                  <a:lnTo>
                    <a:pt x="5207" y="8445"/>
                  </a:lnTo>
                  <a:lnTo>
                    <a:pt x="3378" y="8813"/>
                  </a:lnTo>
                  <a:lnTo>
                    <a:pt x="2654" y="8229"/>
                  </a:lnTo>
                  <a:lnTo>
                    <a:pt x="2552" y="6400"/>
                  </a:lnTo>
                  <a:lnTo>
                    <a:pt x="2590" y="5778"/>
                  </a:lnTo>
                  <a:lnTo>
                    <a:pt x="2895" y="3670"/>
                  </a:lnTo>
                  <a:lnTo>
                    <a:pt x="3352" y="1930"/>
                  </a:lnTo>
                  <a:lnTo>
                    <a:pt x="6934" y="1866"/>
                  </a:lnTo>
                  <a:lnTo>
                    <a:pt x="6858" y="3759"/>
                  </a:lnTo>
                  <a:lnTo>
                    <a:pt x="6946" y="5219"/>
                  </a:lnTo>
                  <a:lnTo>
                    <a:pt x="7950" y="4978"/>
                  </a:lnTo>
                  <a:lnTo>
                    <a:pt x="7861" y="4749"/>
                  </a:lnTo>
                  <a:lnTo>
                    <a:pt x="7747" y="4267"/>
                  </a:lnTo>
                  <a:lnTo>
                    <a:pt x="7594" y="1968"/>
                  </a:lnTo>
                  <a:lnTo>
                    <a:pt x="7404" y="1498"/>
                  </a:lnTo>
                  <a:lnTo>
                    <a:pt x="7251" y="1054"/>
                  </a:lnTo>
                  <a:lnTo>
                    <a:pt x="7061" y="571"/>
                  </a:lnTo>
                  <a:lnTo>
                    <a:pt x="6743" y="457"/>
                  </a:lnTo>
                  <a:lnTo>
                    <a:pt x="6438" y="304"/>
                  </a:lnTo>
                  <a:lnTo>
                    <a:pt x="6108" y="165"/>
                  </a:lnTo>
                  <a:lnTo>
                    <a:pt x="5549" y="355"/>
                  </a:lnTo>
                  <a:lnTo>
                    <a:pt x="5003" y="41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6" name="object 6356"/>
            <p:cNvSpPr/>
            <p:nvPr/>
          </p:nvSpPr>
          <p:spPr>
            <a:xfrm>
              <a:off x="12040719" y="6865747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4" h="3809">
                  <a:moveTo>
                    <a:pt x="4737" y="0"/>
                  </a:moveTo>
                  <a:lnTo>
                    <a:pt x="2031" y="584"/>
                  </a:lnTo>
                  <a:lnTo>
                    <a:pt x="584" y="2260"/>
                  </a:lnTo>
                  <a:lnTo>
                    <a:pt x="0" y="2895"/>
                  </a:lnTo>
                  <a:lnTo>
                    <a:pt x="609" y="3340"/>
                  </a:lnTo>
                  <a:lnTo>
                    <a:pt x="939" y="3797"/>
                  </a:lnTo>
                  <a:lnTo>
                    <a:pt x="1447" y="3606"/>
                  </a:lnTo>
                  <a:lnTo>
                    <a:pt x="1993" y="3441"/>
                  </a:lnTo>
                  <a:lnTo>
                    <a:pt x="2527" y="3784"/>
                  </a:lnTo>
                  <a:lnTo>
                    <a:pt x="3759" y="3251"/>
                  </a:lnTo>
                  <a:lnTo>
                    <a:pt x="4978" y="3048"/>
                  </a:lnTo>
                  <a:lnTo>
                    <a:pt x="6349" y="3429"/>
                  </a:lnTo>
                  <a:lnTo>
                    <a:pt x="7099" y="3606"/>
                  </a:lnTo>
                  <a:lnTo>
                    <a:pt x="7696" y="2933"/>
                  </a:lnTo>
                  <a:lnTo>
                    <a:pt x="7988" y="1447"/>
                  </a:lnTo>
                  <a:lnTo>
                    <a:pt x="7327" y="1181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05F8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7" name="object 6357"/>
            <p:cNvSpPr/>
            <p:nvPr/>
          </p:nvSpPr>
          <p:spPr>
            <a:xfrm>
              <a:off x="12051380" y="68631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92" y="0"/>
                  </a:moveTo>
                  <a:lnTo>
                    <a:pt x="1092" y="139"/>
                  </a:lnTo>
                  <a:lnTo>
                    <a:pt x="698" y="190"/>
                  </a:lnTo>
                  <a:lnTo>
                    <a:pt x="393" y="723"/>
                  </a:lnTo>
                  <a:lnTo>
                    <a:pt x="38" y="1041"/>
                  </a:lnTo>
                  <a:lnTo>
                    <a:pt x="1054" y="2552"/>
                  </a:lnTo>
                  <a:lnTo>
                    <a:pt x="0" y="4152"/>
                  </a:lnTo>
                  <a:lnTo>
                    <a:pt x="241" y="5689"/>
                  </a:lnTo>
                  <a:lnTo>
                    <a:pt x="800" y="5499"/>
                  </a:lnTo>
                  <a:lnTo>
                    <a:pt x="1346" y="5435"/>
                  </a:lnTo>
                  <a:lnTo>
                    <a:pt x="1854" y="5854"/>
                  </a:lnTo>
                  <a:lnTo>
                    <a:pt x="2298" y="5651"/>
                  </a:lnTo>
                  <a:lnTo>
                    <a:pt x="2806" y="5575"/>
                  </a:lnTo>
                  <a:lnTo>
                    <a:pt x="3149" y="5245"/>
                  </a:lnTo>
                  <a:lnTo>
                    <a:pt x="4622" y="3873"/>
                  </a:lnTo>
                  <a:lnTo>
                    <a:pt x="4533" y="3594"/>
                  </a:lnTo>
                  <a:lnTo>
                    <a:pt x="1854" y="2387"/>
                  </a:lnTo>
                  <a:lnTo>
                    <a:pt x="1308" y="1955"/>
                  </a:lnTo>
                  <a:lnTo>
                    <a:pt x="1485" y="1054"/>
                  </a:lnTo>
                  <a:lnTo>
                    <a:pt x="1574" y="68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E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8" name="object 6358"/>
            <p:cNvSpPr/>
            <p:nvPr/>
          </p:nvSpPr>
          <p:spPr>
            <a:xfrm>
              <a:off x="12036548" y="686312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4">
                  <a:moveTo>
                    <a:pt x="1384" y="0"/>
                  </a:moveTo>
                  <a:lnTo>
                    <a:pt x="431" y="241"/>
                  </a:lnTo>
                  <a:lnTo>
                    <a:pt x="279" y="558"/>
                  </a:lnTo>
                  <a:lnTo>
                    <a:pt x="0" y="1193"/>
                  </a:lnTo>
                  <a:lnTo>
                    <a:pt x="495" y="2552"/>
                  </a:lnTo>
                  <a:lnTo>
                    <a:pt x="1028" y="3924"/>
                  </a:lnTo>
                  <a:lnTo>
                    <a:pt x="1536" y="5308"/>
                  </a:lnTo>
                  <a:lnTo>
                    <a:pt x="1727" y="5753"/>
                  </a:lnTo>
                  <a:lnTo>
                    <a:pt x="2070" y="6692"/>
                  </a:lnTo>
                  <a:lnTo>
                    <a:pt x="2539" y="6946"/>
                  </a:lnTo>
                  <a:lnTo>
                    <a:pt x="3251" y="6959"/>
                  </a:lnTo>
                  <a:lnTo>
                    <a:pt x="3225" y="6464"/>
                  </a:lnTo>
                  <a:lnTo>
                    <a:pt x="3086" y="4724"/>
                  </a:lnTo>
                  <a:lnTo>
                    <a:pt x="3149" y="2920"/>
                  </a:lnTo>
                  <a:lnTo>
                    <a:pt x="2387" y="1269"/>
                  </a:lnTo>
                  <a:lnTo>
                    <a:pt x="1955" y="36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30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59" name="object 6359"/>
            <p:cNvSpPr/>
            <p:nvPr/>
          </p:nvSpPr>
          <p:spPr>
            <a:xfrm>
              <a:off x="12041657" y="686918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2806" y="1549"/>
                  </a:moveTo>
                  <a:lnTo>
                    <a:pt x="2413" y="1143"/>
                  </a:lnTo>
                  <a:lnTo>
                    <a:pt x="1993" y="723"/>
                  </a:lnTo>
                  <a:lnTo>
                    <a:pt x="1587" y="342"/>
                  </a:lnTo>
                  <a:lnTo>
                    <a:pt x="1054" y="0"/>
                  </a:lnTo>
                  <a:lnTo>
                    <a:pt x="508" y="165"/>
                  </a:lnTo>
                  <a:lnTo>
                    <a:pt x="0" y="355"/>
                  </a:lnTo>
                  <a:lnTo>
                    <a:pt x="368" y="711"/>
                  </a:lnTo>
                  <a:lnTo>
                    <a:pt x="787" y="1041"/>
                  </a:lnTo>
                  <a:lnTo>
                    <a:pt x="1168" y="1397"/>
                  </a:lnTo>
                  <a:lnTo>
                    <a:pt x="1701" y="1803"/>
                  </a:lnTo>
                  <a:lnTo>
                    <a:pt x="2247" y="1739"/>
                  </a:lnTo>
                  <a:lnTo>
                    <a:pt x="2806" y="1549"/>
                  </a:lnTo>
                  <a:close/>
                </a:path>
                <a:path w="5715" h="3809">
                  <a:moveTo>
                    <a:pt x="5168" y="2540"/>
                  </a:moveTo>
                  <a:lnTo>
                    <a:pt x="4686" y="1955"/>
                  </a:lnTo>
                  <a:lnTo>
                    <a:pt x="4584" y="1803"/>
                  </a:lnTo>
                  <a:lnTo>
                    <a:pt x="4076" y="1968"/>
                  </a:lnTo>
                  <a:lnTo>
                    <a:pt x="3746" y="1968"/>
                  </a:lnTo>
                  <a:lnTo>
                    <a:pt x="3924" y="2438"/>
                  </a:lnTo>
                  <a:lnTo>
                    <a:pt x="4089" y="2895"/>
                  </a:lnTo>
                  <a:lnTo>
                    <a:pt x="4279" y="3352"/>
                  </a:lnTo>
                  <a:lnTo>
                    <a:pt x="4635" y="2946"/>
                  </a:lnTo>
                  <a:lnTo>
                    <a:pt x="5168" y="254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0" name="object 6360"/>
            <p:cNvSpPr/>
            <p:nvPr/>
          </p:nvSpPr>
          <p:spPr>
            <a:xfrm>
              <a:off x="12048255" y="68737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0" y="203"/>
                  </a:lnTo>
                  <a:lnTo>
                    <a:pt x="50" y="368"/>
                  </a:lnTo>
                  <a:lnTo>
                    <a:pt x="253" y="508"/>
                  </a:lnTo>
                  <a:lnTo>
                    <a:pt x="444" y="266"/>
                  </a:lnTo>
                  <a:lnTo>
                    <a:pt x="406" y="1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1" name="object 6361"/>
            <p:cNvSpPr/>
            <p:nvPr/>
          </p:nvSpPr>
          <p:spPr>
            <a:xfrm>
              <a:off x="12051616" y="68685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558" y="63"/>
                  </a:lnTo>
                  <a:lnTo>
                    <a:pt x="0" y="266"/>
                  </a:lnTo>
                  <a:lnTo>
                    <a:pt x="495" y="698"/>
                  </a:lnTo>
                  <a:lnTo>
                    <a:pt x="1054" y="622"/>
                  </a:lnTo>
                  <a:lnTo>
                    <a:pt x="1638" y="43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2" name="object 6362"/>
            <p:cNvSpPr/>
            <p:nvPr/>
          </p:nvSpPr>
          <p:spPr>
            <a:xfrm>
              <a:off x="12037678" y="68684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495"/>
                  </a:lnTo>
                  <a:lnTo>
                    <a:pt x="50" y="1054"/>
                  </a:lnTo>
                  <a:lnTo>
                    <a:pt x="254" y="1638"/>
                  </a:lnTo>
                  <a:lnTo>
                    <a:pt x="495" y="1549"/>
                  </a:lnTo>
                  <a:lnTo>
                    <a:pt x="711" y="1460"/>
                  </a:lnTo>
                  <a:lnTo>
                    <a:pt x="939" y="1384"/>
                  </a:lnTo>
                  <a:lnTo>
                    <a:pt x="762" y="914"/>
                  </a:lnTo>
                  <a:lnTo>
                    <a:pt x="596" y="44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3" name="object 6363"/>
            <p:cNvSpPr/>
            <p:nvPr/>
          </p:nvSpPr>
          <p:spPr>
            <a:xfrm>
              <a:off x="12046090" y="68748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457"/>
                  </a:moveTo>
                  <a:lnTo>
                    <a:pt x="292" y="266"/>
                  </a:lnTo>
                  <a:lnTo>
                    <a:pt x="139" y="152"/>
                  </a:lnTo>
                  <a:lnTo>
                    <a:pt x="0" y="0"/>
                  </a:lnTo>
                  <a:lnTo>
                    <a:pt x="50" y="241"/>
                  </a:lnTo>
                  <a:lnTo>
                    <a:pt x="114" y="457"/>
                  </a:lnTo>
                  <a:lnTo>
                    <a:pt x="203" y="698"/>
                  </a:lnTo>
                  <a:lnTo>
                    <a:pt x="406" y="457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4" name="object 6364"/>
            <p:cNvSpPr/>
            <p:nvPr/>
          </p:nvSpPr>
          <p:spPr>
            <a:xfrm>
              <a:off x="12052172" y="6873951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29">
                  <a:moveTo>
                    <a:pt x="10794" y="0"/>
                  </a:moveTo>
                  <a:lnTo>
                    <a:pt x="10109" y="266"/>
                  </a:lnTo>
                  <a:lnTo>
                    <a:pt x="10007" y="927"/>
                  </a:lnTo>
                  <a:lnTo>
                    <a:pt x="9575" y="1244"/>
                  </a:lnTo>
                  <a:lnTo>
                    <a:pt x="9004" y="1485"/>
                  </a:lnTo>
                  <a:lnTo>
                    <a:pt x="7848" y="1892"/>
                  </a:lnTo>
                  <a:lnTo>
                    <a:pt x="6946" y="2247"/>
                  </a:lnTo>
                  <a:lnTo>
                    <a:pt x="7035" y="2971"/>
                  </a:lnTo>
                  <a:lnTo>
                    <a:pt x="7111" y="3302"/>
                  </a:lnTo>
                  <a:lnTo>
                    <a:pt x="7543" y="4686"/>
                  </a:lnTo>
                  <a:lnTo>
                    <a:pt x="5232" y="3441"/>
                  </a:lnTo>
                  <a:lnTo>
                    <a:pt x="5638" y="4851"/>
                  </a:lnTo>
                  <a:lnTo>
                    <a:pt x="5854" y="5676"/>
                  </a:lnTo>
                  <a:lnTo>
                    <a:pt x="7150" y="5638"/>
                  </a:lnTo>
                  <a:lnTo>
                    <a:pt x="7061" y="6667"/>
                  </a:lnTo>
                  <a:lnTo>
                    <a:pt x="5689" y="8089"/>
                  </a:lnTo>
                  <a:lnTo>
                    <a:pt x="4356" y="6337"/>
                  </a:lnTo>
                  <a:lnTo>
                    <a:pt x="2832" y="6718"/>
                  </a:lnTo>
                  <a:lnTo>
                    <a:pt x="2959" y="5372"/>
                  </a:lnTo>
                  <a:lnTo>
                    <a:pt x="3238" y="2870"/>
                  </a:lnTo>
                  <a:lnTo>
                    <a:pt x="749" y="4584"/>
                  </a:lnTo>
                  <a:lnTo>
                    <a:pt x="0" y="6946"/>
                  </a:lnTo>
                  <a:lnTo>
                    <a:pt x="698" y="8928"/>
                  </a:lnTo>
                  <a:lnTo>
                    <a:pt x="2247" y="10718"/>
                  </a:lnTo>
                  <a:lnTo>
                    <a:pt x="2349" y="10922"/>
                  </a:lnTo>
                  <a:lnTo>
                    <a:pt x="3162" y="10782"/>
                  </a:lnTo>
                  <a:lnTo>
                    <a:pt x="3949" y="10337"/>
                  </a:lnTo>
                  <a:lnTo>
                    <a:pt x="4749" y="10985"/>
                  </a:lnTo>
                  <a:lnTo>
                    <a:pt x="6794" y="10439"/>
                  </a:lnTo>
                  <a:lnTo>
                    <a:pt x="7340" y="7734"/>
                  </a:lnTo>
                  <a:lnTo>
                    <a:pt x="9651" y="7543"/>
                  </a:lnTo>
                  <a:lnTo>
                    <a:pt x="10286" y="7467"/>
                  </a:lnTo>
                  <a:lnTo>
                    <a:pt x="11061" y="7696"/>
                  </a:lnTo>
                  <a:lnTo>
                    <a:pt x="11760" y="6045"/>
                  </a:lnTo>
                  <a:lnTo>
                    <a:pt x="12484" y="6184"/>
                  </a:lnTo>
                  <a:lnTo>
                    <a:pt x="13144" y="6184"/>
                  </a:lnTo>
                  <a:lnTo>
                    <a:pt x="12877" y="5194"/>
                  </a:lnTo>
                  <a:lnTo>
                    <a:pt x="12077" y="4292"/>
                  </a:lnTo>
                  <a:lnTo>
                    <a:pt x="12788" y="3175"/>
                  </a:lnTo>
                  <a:lnTo>
                    <a:pt x="13284" y="1397"/>
                  </a:lnTo>
                  <a:lnTo>
                    <a:pt x="11048" y="133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5" name="object 6365"/>
            <p:cNvSpPr/>
            <p:nvPr/>
          </p:nvSpPr>
          <p:spPr>
            <a:xfrm>
              <a:off x="12055002" y="6872079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4262" y="8204"/>
                  </a:moveTo>
                  <a:lnTo>
                    <a:pt x="1549" y="8204"/>
                  </a:lnTo>
                  <a:lnTo>
                    <a:pt x="2857" y="9969"/>
                  </a:lnTo>
                  <a:lnTo>
                    <a:pt x="4180" y="8597"/>
                  </a:lnTo>
                  <a:lnTo>
                    <a:pt x="4262" y="8204"/>
                  </a:lnTo>
                  <a:close/>
                </a:path>
                <a:path w="5715" h="10159">
                  <a:moveTo>
                    <a:pt x="3733" y="0"/>
                  </a:moveTo>
                  <a:lnTo>
                    <a:pt x="2476" y="698"/>
                  </a:lnTo>
                  <a:lnTo>
                    <a:pt x="1028" y="2971"/>
                  </a:lnTo>
                  <a:lnTo>
                    <a:pt x="774" y="3873"/>
                  </a:lnTo>
                  <a:lnTo>
                    <a:pt x="406" y="4724"/>
                  </a:lnTo>
                  <a:lnTo>
                    <a:pt x="0" y="8597"/>
                  </a:lnTo>
                  <a:lnTo>
                    <a:pt x="1549" y="8204"/>
                  </a:lnTo>
                  <a:lnTo>
                    <a:pt x="4262" y="8204"/>
                  </a:lnTo>
                  <a:lnTo>
                    <a:pt x="4328" y="7531"/>
                  </a:lnTo>
                  <a:lnTo>
                    <a:pt x="3035" y="7531"/>
                  </a:lnTo>
                  <a:lnTo>
                    <a:pt x="2400" y="5308"/>
                  </a:lnTo>
                  <a:lnTo>
                    <a:pt x="4344" y="5308"/>
                  </a:lnTo>
                  <a:lnTo>
                    <a:pt x="4203" y="4825"/>
                  </a:lnTo>
                  <a:lnTo>
                    <a:pt x="4114" y="4114"/>
                  </a:lnTo>
                  <a:lnTo>
                    <a:pt x="3759" y="4076"/>
                  </a:lnTo>
                  <a:lnTo>
                    <a:pt x="3835" y="3898"/>
                  </a:lnTo>
                  <a:lnTo>
                    <a:pt x="4669" y="3898"/>
                  </a:lnTo>
                  <a:lnTo>
                    <a:pt x="5499" y="3606"/>
                  </a:lnTo>
                  <a:lnTo>
                    <a:pt x="5206" y="2832"/>
                  </a:lnTo>
                  <a:lnTo>
                    <a:pt x="4775" y="2082"/>
                  </a:lnTo>
                  <a:lnTo>
                    <a:pt x="5384" y="1282"/>
                  </a:lnTo>
                  <a:lnTo>
                    <a:pt x="3733" y="0"/>
                  </a:lnTo>
                  <a:close/>
                </a:path>
                <a:path w="5715" h="10159">
                  <a:moveTo>
                    <a:pt x="4330" y="7505"/>
                  </a:moveTo>
                  <a:lnTo>
                    <a:pt x="3035" y="7531"/>
                  </a:lnTo>
                  <a:lnTo>
                    <a:pt x="4328" y="7531"/>
                  </a:lnTo>
                  <a:close/>
                </a:path>
                <a:path w="5715" h="10159">
                  <a:moveTo>
                    <a:pt x="4344" y="5308"/>
                  </a:moveTo>
                  <a:lnTo>
                    <a:pt x="2400" y="5308"/>
                  </a:lnTo>
                  <a:lnTo>
                    <a:pt x="4711" y="6565"/>
                  </a:lnTo>
                  <a:lnTo>
                    <a:pt x="4344" y="5308"/>
                  </a:lnTo>
                  <a:close/>
                </a:path>
                <a:path w="5715" h="10159">
                  <a:moveTo>
                    <a:pt x="4669" y="3898"/>
                  </a:moveTo>
                  <a:lnTo>
                    <a:pt x="3835" y="3898"/>
                  </a:lnTo>
                  <a:lnTo>
                    <a:pt x="4114" y="4114"/>
                  </a:lnTo>
                  <a:lnTo>
                    <a:pt x="4669" y="3898"/>
                  </a:lnTo>
                  <a:close/>
                </a:path>
              </a:pathLst>
            </a:custGeom>
            <a:solidFill>
              <a:srgbClr val="EE2A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6" name="object 6366"/>
            <p:cNvSpPr/>
            <p:nvPr/>
          </p:nvSpPr>
          <p:spPr>
            <a:xfrm>
              <a:off x="12048414" y="685668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4" h="5715">
                  <a:moveTo>
                    <a:pt x="4102" y="0"/>
                  </a:moveTo>
                  <a:lnTo>
                    <a:pt x="3733" y="419"/>
                  </a:lnTo>
                  <a:lnTo>
                    <a:pt x="2984" y="1231"/>
                  </a:lnTo>
                  <a:lnTo>
                    <a:pt x="2044" y="1701"/>
                  </a:lnTo>
                  <a:lnTo>
                    <a:pt x="1028" y="1701"/>
                  </a:lnTo>
                  <a:lnTo>
                    <a:pt x="0" y="1574"/>
                  </a:lnTo>
                  <a:lnTo>
                    <a:pt x="355" y="2755"/>
                  </a:lnTo>
                  <a:lnTo>
                    <a:pt x="1854" y="2641"/>
                  </a:lnTo>
                  <a:lnTo>
                    <a:pt x="3302" y="5334"/>
                  </a:lnTo>
                  <a:lnTo>
                    <a:pt x="5041" y="5245"/>
                  </a:lnTo>
                  <a:lnTo>
                    <a:pt x="6527" y="5321"/>
                  </a:lnTo>
                  <a:lnTo>
                    <a:pt x="8242" y="5384"/>
                  </a:lnTo>
                  <a:lnTo>
                    <a:pt x="7048" y="4241"/>
                  </a:lnTo>
                  <a:lnTo>
                    <a:pt x="7048" y="3619"/>
                  </a:lnTo>
                  <a:lnTo>
                    <a:pt x="6096" y="3187"/>
                  </a:lnTo>
                  <a:lnTo>
                    <a:pt x="5765" y="3048"/>
                  </a:lnTo>
                  <a:lnTo>
                    <a:pt x="5461" y="2895"/>
                  </a:lnTo>
                  <a:lnTo>
                    <a:pt x="5143" y="2755"/>
                  </a:lnTo>
                  <a:lnTo>
                    <a:pt x="5435" y="2133"/>
                  </a:lnTo>
                  <a:lnTo>
                    <a:pt x="5562" y="1803"/>
                  </a:lnTo>
                  <a:lnTo>
                    <a:pt x="5308" y="1130"/>
                  </a:lnTo>
                  <a:lnTo>
                    <a:pt x="4686" y="838"/>
                  </a:lnTo>
                  <a:lnTo>
                    <a:pt x="4356" y="698"/>
                  </a:lnTo>
                  <a:lnTo>
                    <a:pt x="4292" y="48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7" name="object 6367"/>
            <p:cNvSpPr/>
            <p:nvPr/>
          </p:nvSpPr>
          <p:spPr>
            <a:xfrm>
              <a:off x="12062974" y="687203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3492" y="0"/>
                  </a:moveTo>
                  <a:lnTo>
                    <a:pt x="1803" y="457"/>
                  </a:lnTo>
                  <a:lnTo>
                    <a:pt x="1346" y="1130"/>
                  </a:lnTo>
                  <a:lnTo>
                    <a:pt x="1333" y="2311"/>
                  </a:lnTo>
                  <a:lnTo>
                    <a:pt x="0" y="1905"/>
                  </a:lnTo>
                  <a:lnTo>
                    <a:pt x="241" y="3251"/>
                  </a:lnTo>
                  <a:lnTo>
                    <a:pt x="2463" y="3327"/>
                  </a:lnTo>
                  <a:lnTo>
                    <a:pt x="1993" y="5092"/>
                  </a:lnTo>
                  <a:lnTo>
                    <a:pt x="4051" y="4330"/>
                  </a:lnTo>
                  <a:lnTo>
                    <a:pt x="4495" y="4140"/>
                  </a:lnTo>
                  <a:lnTo>
                    <a:pt x="4978" y="3987"/>
                  </a:lnTo>
                  <a:lnTo>
                    <a:pt x="5435" y="3797"/>
                  </a:lnTo>
                  <a:lnTo>
                    <a:pt x="5308" y="3136"/>
                  </a:lnTo>
                  <a:lnTo>
                    <a:pt x="6235" y="1943"/>
                  </a:lnTo>
                  <a:lnTo>
                    <a:pt x="5854" y="2044"/>
                  </a:lnTo>
                  <a:lnTo>
                    <a:pt x="3949" y="260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8" name="object 6368"/>
            <p:cNvSpPr/>
            <p:nvPr/>
          </p:nvSpPr>
          <p:spPr>
            <a:xfrm>
              <a:off x="12051982" y="68706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84" y="0"/>
                  </a:moveTo>
                  <a:lnTo>
                    <a:pt x="850" y="165"/>
                  </a:lnTo>
                  <a:lnTo>
                    <a:pt x="406" y="279"/>
                  </a:lnTo>
                  <a:lnTo>
                    <a:pt x="520" y="762"/>
                  </a:lnTo>
                  <a:lnTo>
                    <a:pt x="0" y="1473"/>
                  </a:lnTo>
                  <a:lnTo>
                    <a:pt x="914" y="1663"/>
                  </a:lnTo>
                  <a:lnTo>
                    <a:pt x="1371" y="1358"/>
                  </a:lnTo>
                  <a:lnTo>
                    <a:pt x="2057" y="1130"/>
                  </a:lnTo>
                  <a:lnTo>
                    <a:pt x="1651" y="41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69" name="object 6369"/>
            <p:cNvSpPr/>
            <p:nvPr/>
          </p:nvSpPr>
          <p:spPr>
            <a:xfrm>
              <a:off x="12059644" y="686517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00" y="0"/>
                  </a:moveTo>
                  <a:lnTo>
                    <a:pt x="1092" y="368"/>
                  </a:lnTo>
                  <a:lnTo>
                    <a:pt x="0" y="203"/>
                  </a:lnTo>
                  <a:lnTo>
                    <a:pt x="317" y="1549"/>
                  </a:lnTo>
                  <a:lnTo>
                    <a:pt x="914" y="1981"/>
                  </a:lnTo>
                  <a:lnTo>
                    <a:pt x="1739" y="1485"/>
                  </a:lnTo>
                  <a:lnTo>
                    <a:pt x="1435" y="66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0" name="object 6370"/>
            <p:cNvSpPr/>
            <p:nvPr/>
          </p:nvSpPr>
          <p:spPr>
            <a:xfrm>
              <a:off x="12062872" y="68708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03" y="0"/>
                  </a:moveTo>
                  <a:lnTo>
                    <a:pt x="635" y="266"/>
                  </a:lnTo>
                  <a:lnTo>
                    <a:pt x="355" y="457"/>
                  </a:lnTo>
                  <a:lnTo>
                    <a:pt x="203" y="762"/>
                  </a:lnTo>
                  <a:lnTo>
                    <a:pt x="0" y="1016"/>
                  </a:lnTo>
                  <a:lnTo>
                    <a:pt x="342" y="1447"/>
                  </a:lnTo>
                  <a:lnTo>
                    <a:pt x="698" y="1308"/>
                  </a:lnTo>
                  <a:lnTo>
                    <a:pt x="952" y="1130"/>
                  </a:lnTo>
                  <a:lnTo>
                    <a:pt x="1143" y="1016"/>
                  </a:lnTo>
                  <a:lnTo>
                    <a:pt x="1854" y="1270"/>
                  </a:lnTo>
                  <a:lnTo>
                    <a:pt x="1485" y="584"/>
                  </a:lnTo>
                  <a:lnTo>
                    <a:pt x="1295" y="25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1" name="object 6371"/>
            <p:cNvSpPr/>
            <p:nvPr/>
          </p:nvSpPr>
          <p:spPr>
            <a:xfrm>
              <a:off x="12059783" y="687336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609" y="0"/>
                  </a:moveTo>
                  <a:lnTo>
                    <a:pt x="0" y="800"/>
                  </a:lnTo>
                  <a:lnTo>
                    <a:pt x="419" y="1549"/>
                  </a:lnTo>
                  <a:lnTo>
                    <a:pt x="711" y="2311"/>
                  </a:lnTo>
                  <a:lnTo>
                    <a:pt x="1397" y="2057"/>
                  </a:lnTo>
                  <a:lnTo>
                    <a:pt x="1143" y="1358"/>
                  </a:lnTo>
                  <a:lnTo>
                    <a:pt x="965" y="914"/>
                  </a:lnTo>
                  <a:lnTo>
                    <a:pt x="800" y="45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E304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2" name="object 6372"/>
            <p:cNvSpPr/>
            <p:nvPr/>
          </p:nvSpPr>
          <p:spPr>
            <a:xfrm>
              <a:off x="12060924" y="68742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58" y="0"/>
                  </a:moveTo>
                  <a:lnTo>
                    <a:pt x="914" y="152"/>
                  </a:lnTo>
                  <a:lnTo>
                    <a:pt x="457" y="342"/>
                  </a:lnTo>
                  <a:lnTo>
                    <a:pt x="0" y="507"/>
                  </a:lnTo>
                  <a:lnTo>
                    <a:pt x="253" y="1206"/>
                  </a:lnTo>
                  <a:lnTo>
                    <a:pt x="812" y="965"/>
                  </a:lnTo>
                  <a:lnTo>
                    <a:pt x="1269" y="66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3" name="object 6373"/>
            <p:cNvSpPr/>
            <p:nvPr/>
          </p:nvSpPr>
          <p:spPr>
            <a:xfrm>
              <a:off x="12064847" y="68680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19" y="0"/>
                  </a:moveTo>
                  <a:lnTo>
                    <a:pt x="863" y="126"/>
                  </a:lnTo>
                  <a:lnTo>
                    <a:pt x="685" y="203"/>
                  </a:lnTo>
                  <a:lnTo>
                    <a:pt x="469" y="266"/>
                  </a:lnTo>
                  <a:lnTo>
                    <a:pt x="241" y="368"/>
                  </a:lnTo>
                  <a:lnTo>
                    <a:pt x="0" y="457"/>
                  </a:lnTo>
                  <a:lnTo>
                    <a:pt x="317" y="609"/>
                  </a:lnTo>
                  <a:lnTo>
                    <a:pt x="952" y="901"/>
                  </a:lnTo>
                  <a:lnTo>
                    <a:pt x="1193" y="800"/>
                  </a:lnTo>
                  <a:lnTo>
                    <a:pt x="1409" y="698"/>
                  </a:lnTo>
                  <a:lnTo>
                    <a:pt x="1650" y="609"/>
                  </a:lnTo>
                  <a:lnTo>
                    <a:pt x="1498" y="393"/>
                  </a:lnTo>
                  <a:lnTo>
                    <a:pt x="1358" y="20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9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4" name="object 6374"/>
            <p:cNvSpPr/>
            <p:nvPr/>
          </p:nvSpPr>
          <p:spPr>
            <a:xfrm>
              <a:off x="12055199" y="68717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06" y="0"/>
                  </a:moveTo>
                  <a:lnTo>
                    <a:pt x="139" y="241"/>
                  </a:lnTo>
                  <a:lnTo>
                    <a:pt x="0" y="368"/>
                  </a:lnTo>
                  <a:lnTo>
                    <a:pt x="101" y="609"/>
                  </a:lnTo>
                  <a:lnTo>
                    <a:pt x="190" y="812"/>
                  </a:lnTo>
                  <a:lnTo>
                    <a:pt x="292" y="1054"/>
                  </a:lnTo>
                  <a:lnTo>
                    <a:pt x="596" y="736"/>
                  </a:lnTo>
                  <a:lnTo>
                    <a:pt x="825" y="39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5" name="object 6375"/>
            <p:cNvSpPr/>
            <p:nvPr/>
          </p:nvSpPr>
          <p:spPr>
            <a:xfrm>
              <a:off x="12061672" y="687155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342" y="1993"/>
                  </a:moveTo>
                  <a:lnTo>
                    <a:pt x="88" y="1752"/>
                  </a:lnTo>
                  <a:lnTo>
                    <a:pt x="0" y="1943"/>
                  </a:lnTo>
                  <a:lnTo>
                    <a:pt x="342" y="1993"/>
                  </a:lnTo>
                  <a:close/>
                </a:path>
                <a:path w="3809" h="3175">
                  <a:moveTo>
                    <a:pt x="1295" y="2400"/>
                  </a:moveTo>
                  <a:lnTo>
                    <a:pt x="965" y="2260"/>
                  </a:lnTo>
                  <a:lnTo>
                    <a:pt x="660" y="2108"/>
                  </a:lnTo>
                  <a:lnTo>
                    <a:pt x="342" y="1993"/>
                  </a:lnTo>
                  <a:lnTo>
                    <a:pt x="444" y="2197"/>
                  </a:lnTo>
                  <a:lnTo>
                    <a:pt x="533" y="2438"/>
                  </a:lnTo>
                  <a:lnTo>
                    <a:pt x="609" y="2667"/>
                  </a:lnTo>
                  <a:lnTo>
                    <a:pt x="850" y="2590"/>
                  </a:lnTo>
                  <a:lnTo>
                    <a:pt x="1079" y="2489"/>
                  </a:lnTo>
                  <a:lnTo>
                    <a:pt x="1295" y="2400"/>
                  </a:lnTo>
                  <a:close/>
                </a:path>
                <a:path w="3809" h="3175">
                  <a:moveTo>
                    <a:pt x="3543" y="0"/>
                  </a:moveTo>
                  <a:lnTo>
                    <a:pt x="3302" y="88"/>
                  </a:lnTo>
                  <a:lnTo>
                    <a:pt x="3086" y="165"/>
                  </a:lnTo>
                  <a:lnTo>
                    <a:pt x="2844" y="266"/>
                  </a:lnTo>
                  <a:lnTo>
                    <a:pt x="2933" y="482"/>
                  </a:lnTo>
                  <a:lnTo>
                    <a:pt x="3035" y="711"/>
                  </a:lnTo>
                  <a:lnTo>
                    <a:pt x="3111" y="952"/>
                  </a:lnTo>
                  <a:lnTo>
                    <a:pt x="3238" y="63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6" name="object 6376"/>
            <p:cNvSpPr/>
            <p:nvPr/>
          </p:nvSpPr>
          <p:spPr>
            <a:xfrm>
              <a:off x="12064847" y="68679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04" y="0"/>
                  </a:moveTo>
                  <a:lnTo>
                    <a:pt x="88" y="88"/>
                  </a:lnTo>
                  <a:lnTo>
                    <a:pt x="0" y="571"/>
                  </a:lnTo>
                  <a:lnTo>
                    <a:pt x="241" y="495"/>
                  </a:lnTo>
                  <a:lnTo>
                    <a:pt x="469" y="393"/>
                  </a:lnTo>
                  <a:lnTo>
                    <a:pt x="685" y="30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6293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7" name="object 6377"/>
            <p:cNvSpPr/>
            <p:nvPr/>
          </p:nvSpPr>
          <p:spPr>
            <a:xfrm>
              <a:off x="12050903" y="685578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2616" y="901"/>
                  </a:moveTo>
                  <a:lnTo>
                    <a:pt x="1600" y="901"/>
                  </a:lnTo>
                  <a:lnTo>
                    <a:pt x="1206" y="546"/>
                  </a:lnTo>
                  <a:lnTo>
                    <a:pt x="647" y="0"/>
                  </a:lnTo>
                  <a:lnTo>
                    <a:pt x="215" y="546"/>
                  </a:lnTo>
                  <a:lnTo>
                    <a:pt x="0" y="812"/>
                  </a:lnTo>
                  <a:lnTo>
                    <a:pt x="381" y="1574"/>
                  </a:lnTo>
                  <a:lnTo>
                    <a:pt x="508" y="2120"/>
                  </a:lnTo>
                  <a:lnTo>
                    <a:pt x="876" y="1714"/>
                  </a:lnTo>
                  <a:lnTo>
                    <a:pt x="1257" y="1308"/>
                  </a:lnTo>
                  <a:lnTo>
                    <a:pt x="1600" y="927"/>
                  </a:lnTo>
                  <a:lnTo>
                    <a:pt x="1701" y="1143"/>
                  </a:lnTo>
                  <a:lnTo>
                    <a:pt x="1778" y="1371"/>
                  </a:lnTo>
                  <a:lnTo>
                    <a:pt x="1866" y="1587"/>
                  </a:lnTo>
                  <a:lnTo>
                    <a:pt x="2120" y="1371"/>
                  </a:lnTo>
                  <a:lnTo>
                    <a:pt x="2616" y="901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8" name="object 6378"/>
            <p:cNvSpPr/>
            <p:nvPr/>
          </p:nvSpPr>
          <p:spPr>
            <a:xfrm>
              <a:off x="12022542" y="6877759"/>
              <a:ext cx="15240" cy="20955"/>
            </a:xfrm>
            <a:custGeom>
              <a:avLst/>
              <a:gdLst/>
              <a:ahLst/>
              <a:cxnLst/>
              <a:rect l="l" t="t" r="r" b="b"/>
              <a:pathLst>
                <a:path w="15240" h="20954">
                  <a:moveTo>
                    <a:pt x="11167" y="14300"/>
                  </a:moveTo>
                  <a:lnTo>
                    <a:pt x="9617" y="14300"/>
                  </a:lnTo>
                  <a:lnTo>
                    <a:pt x="9922" y="14668"/>
                  </a:lnTo>
                  <a:lnTo>
                    <a:pt x="9325" y="16675"/>
                  </a:lnTo>
                  <a:lnTo>
                    <a:pt x="10087" y="17919"/>
                  </a:lnTo>
                  <a:lnTo>
                    <a:pt x="11675" y="18935"/>
                  </a:lnTo>
                  <a:lnTo>
                    <a:pt x="11942" y="19126"/>
                  </a:lnTo>
                  <a:lnTo>
                    <a:pt x="11332" y="19697"/>
                  </a:lnTo>
                  <a:lnTo>
                    <a:pt x="10926" y="19926"/>
                  </a:lnTo>
                  <a:lnTo>
                    <a:pt x="11484" y="20396"/>
                  </a:lnTo>
                  <a:lnTo>
                    <a:pt x="12119" y="20269"/>
                  </a:lnTo>
                  <a:lnTo>
                    <a:pt x="12742" y="20116"/>
                  </a:lnTo>
                  <a:lnTo>
                    <a:pt x="13173" y="19189"/>
                  </a:lnTo>
                  <a:lnTo>
                    <a:pt x="13123" y="18122"/>
                  </a:lnTo>
                  <a:lnTo>
                    <a:pt x="14075" y="18046"/>
                  </a:lnTo>
                  <a:lnTo>
                    <a:pt x="14723" y="17665"/>
                  </a:lnTo>
                  <a:lnTo>
                    <a:pt x="14631" y="17373"/>
                  </a:lnTo>
                  <a:lnTo>
                    <a:pt x="12729" y="17373"/>
                  </a:lnTo>
                  <a:lnTo>
                    <a:pt x="13491" y="15938"/>
                  </a:lnTo>
                  <a:lnTo>
                    <a:pt x="13348" y="15493"/>
                  </a:lnTo>
                  <a:lnTo>
                    <a:pt x="12196" y="15493"/>
                  </a:lnTo>
                  <a:lnTo>
                    <a:pt x="11370" y="15214"/>
                  </a:lnTo>
                  <a:lnTo>
                    <a:pt x="11167" y="14300"/>
                  </a:lnTo>
                  <a:close/>
                </a:path>
                <a:path w="15240" h="20954">
                  <a:moveTo>
                    <a:pt x="14520" y="17017"/>
                  </a:moveTo>
                  <a:lnTo>
                    <a:pt x="12729" y="17373"/>
                  </a:lnTo>
                  <a:lnTo>
                    <a:pt x="14631" y="17373"/>
                  </a:lnTo>
                  <a:lnTo>
                    <a:pt x="14520" y="17017"/>
                  </a:lnTo>
                  <a:close/>
                </a:path>
                <a:path w="15240" h="20954">
                  <a:moveTo>
                    <a:pt x="13262" y="15227"/>
                  </a:moveTo>
                  <a:lnTo>
                    <a:pt x="12196" y="15493"/>
                  </a:lnTo>
                  <a:lnTo>
                    <a:pt x="13348" y="15493"/>
                  </a:lnTo>
                  <a:lnTo>
                    <a:pt x="13262" y="15227"/>
                  </a:lnTo>
                  <a:close/>
                </a:path>
                <a:path w="15240" h="20954">
                  <a:moveTo>
                    <a:pt x="613" y="1041"/>
                  </a:moveTo>
                  <a:lnTo>
                    <a:pt x="0" y="1269"/>
                  </a:lnTo>
                  <a:lnTo>
                    <a:pt x="78" y="1650"/>
                  </a:lnTo>
                  <a:lnTo>
                    <a:pt x="194" y="2031"/>
                  </a:lnTo>
                  <a:lnTo>
                    <a:pt x="664" y="2781"/>
                  </a:lnTo>
                  <a:lnTo>
                    <a:pt x="42" y="3543"/>
                  </a:lnTo>
                  <a:lnTo>
                    <a:pt x="829" y="5727"/>
                  </a:lnTo>
                  <a:lnTo>
                    <a:pt x="1337" y="8293"/>
                  </a:lnTo>
                  <a:lnTo>
                    <a:pt x="5680" y="9778"/>
                  </a:lnTo>
                  <a:lnTo>
                    <a:pt x="4944" y="10833"/>
                  </a:lnTo>
                  <a:lnTo>
                    <a:pt x="4741" y="12039"/>
                  </a:lnTo>
                  <a:lnTo>
                    <a:pt x="6582" y="12280"/>
                  </a:lnTo>
                  <a:lnTo>
                    <a:pt x="7446" y="14465"/>
                  </a:lnTo>
                  <a:lnTo>
                    <a:pt x="9478" y="14325"/>
                  </a:lnTo>
                  <a:lnTo>
                    <a:pt x="9617" y="14300"/>
                  </a:lnTo>
                  <a:lnTo>
                    <a:pt x="11167" y="14300"/>
                  </a:lnTo>
                  <a:lnTo>
                    <a:pt x="10930" y="13233"/>
                  </a:lnTo>
                  <a:lnTo>
                    <a:pt x="9160" y="13233"/>
                  </a:lnTo>
                  <a:lnTo>
                    <a:pt x="8843" y="13131"/>
                  </a:lnTo>
                  <a:lnTo>
                    <a:pt x="8627" y="13131"/>
                  </a:lnTo>
                  <a:lnTo>
                    <a:pt x="8698" y="12471"/>
                  </a:lnTo>
                  <a:lnTo>
                    <a:pt x="10800" y="12369"/>
                  </a:lnTo>
                  <a:lnTo>
                    <a:pt x="10735" y="11785"/>
                  </a:lnTo>
                  <a:lnTo>
                    <a:pt x="10559" y="10731"/>
                  </a:lnTo>
                  <a:lnTo>
                    <a:pt x="8817" y="10718"/>
                  </a:lnTo>
                  <a:lnTo>
                    <a:pt x="8881" y="7696"/>
                  </a:lnTo>
                  <a:lnTo>
                    <a:pt x="9071" y="7569"/>
                  </a:lnTo>
                  <a:lnTo>
                    <a:pt x="10966" y="7569"/>
                  </a:lnTo>
                  <a:lnTo>
                    <a:pt x="10595" y="6692"/>
                  </a:lnTo>
                  <a:lnTo>
                    <a:pt x="10316" y="6540"/>
                  </a:lnTo>
                  <a:lnTo>
                    <a:pt x="9681" y="6273"/>
                  </a:lnTo>
                  <a:lnTo>
                    <a:pt x="9414" y="5587"/>
                  </a:lnTo>
                  <a:lnTo>
                    <a:pt x="8462" y="5143"/>
                  </a:lnTo>
                  <a:lnTo>
                    <a:pt x="6085" y="2743"/>
                  </a:lnTo>
                  <a:lnTo>
                    <a:pt x="1286" y="2743"/>
                  </a:lnTo>
                  <a:lnTo>
                    <a:pt x="1052" y="2031"/>
                  </a:lnTo>
                  <a:lnTo>
                    <a:pt x="778" y="1473"/>
                  </a:lnTo>
                  <a:lnTo>
                    <a:pt x="613" y="1041"/>
                  </a:lnTo>
                  <a:close/>
                </a:path>
                <a:path w="15240" h="20954">
                  <a:moveTo>
                    <a:pt x="10800" y="12369"/>
                  </a:moveTo>
                  <a:lnTo>
                    <a:pt x="8817" y="12369"/>
                  </a:lnTo>
                  <a:lnTo>
                    <a:pt x="9097" y="12471"/>
                  </a:lnTo>
                  <a:lnTo>
                    <a:pt x="9338" y="12484"/>
                  </a:lnTo>
                  <a:lnTo>
                    <a:pt x="9268" y="13131"/>
                  </a:lnTo>
                  <a:lnTo>
                    <a:pt x="10930" y="13233"/>
                  </a:lnTo>
                  <a:lnTo>
                    <a:pt x="10800" y="12369"/>
                  </a:lnTo>
                  <a:close/>
                </a:path>
                <a:path w="15240" h="20954">
                  <a:moveTo>
                    <a:pt x="9884" y="9880"/>
                  </a:moveTo>
                  <a:lnTo>
                    <a:pt x="9236" y="10731"/>
                  </a:lnTo>
                  <a:lnTo>
                    <a:pt x="10559" y="10731"/>
                  </a:lnTo>
                  <a:lnTo>
                    <a:pt x="10113" y="10121"/>
                  </a:lnTo>
                  <a:lnTo>
                    <a:pt x="9884" y="9880"/>
                  </a:lnTo>
                  <a:close/>
                </a:path>
                <a:path w="15240" h="20954">
                  <a:moveTo>
                    <a:pt x="10966" y="7569"/>
                  </a:moveTo>
                  <a:lnTo>
                    <a:pt x="9071" y="7569"/>
                  </a:lnTo>
                  <a:lnTo>
                    <a:pt x="9465" y="7873"/>
                  </a:lnTo>
                  <a:lnTo>
                    <a:pt x="10329" y="7937"/>
                  </a:lnTo>
                  <a:lnTo>
                    <a:pt x="11116" y="7924"/>
                  </a:lnTo>
                  <a:lnTo>
                    <a:pt x="10966" y="7569"/>
                  </a:lnTo>
                  <a:close/>
                </a:path>
                <a:path w="15240" h="20954">
                  <a:moveTo>
                    <a:pt x="3369" y="0"/>
                  </a:moveTo>
                  <a:lnTo>
                    <a:pt x="1985" y="520"/>
                  </a:lnTo>
                  <a:lnTo>
                    <a:pt x="1912" y="1269"/>
                  </a:lnTo>
                  <a:lnTo>
                    <a:pt x="2036" y="1650"/>
                  </a:lnTo>
                  <a:lnTo>
                    <a:pt x="2734" y="2222"/>
                  </a:lnTo>
                  <a:lnTo>
                    <a:pt x="1286" y="2743"/>
                  </a:lnTo>
                  <a:lnTo>
                    <a:pt x="6085" y="2743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EE31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79" name="object 6379"/>
            <p:cNvSpPr/>
            <p:nvPr/>
          </p:nvSpPr>
          <p:spPr>
            <a:xfrm>
              <a:off x="12023788" y="6869767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40">
                  <a:moveTo>
                    <a:pt x="10562" y="14579"/>
                  </a:moveTo>
                  <a:lnTo>
                    <a:pt x="9766" y="14579"/>
                  </a:lnTo>
                  <a:lnTo>
                    <a:pt x="10604" y="14909"/>
                  </a:lnTo>
                  <a:lnTo>
                    <a:pt x="10562" y="14579"/>
                  </a:lnTo>
                  <a:close/>
                </a:path>
                <a:path w="10795" h="15240">
                  <a:moveTo>
                    <a:pt x="9367" y="14691"/>
                  </a:moveTo>
                  <a:close/>
                </a:path>
                <a:path w="10795" h="15240">
                  <a:moveTo>
                    <a:pt x="2133" y="0"/>
                  </a:moveTo>
                  <a:lnTo>
                    <a:pt x="1917" y="38"/>
                  </a:lnTo>
                  <a:lnTo>
                    <a:pt x="1727" y="152"/>
                  </a:lnTo>
                  <a:lnTo>
                    <a:pt x="1562" y="330"/>
                  </a:lnTo>
                  <a:lnTo>
                    <a:pt x="1752" y="1638"/>
                  </a:lnTo>
                  <a:lnTo>
                    <a:pt x="558" y="2590"/>
                  </a:lnTo>
                  <a:lnTo>
                    <a:pt x="558" y="3860"/>
                  </a:lnTo>
                  <a:lnTo>
                    <a:pt x="0" y="5651"/>
                  </a:lnTo>
                  <a:lnTo>
                    <a:pt x="1676" y="6578"/>
                  </a:lnTo>
                  <a:lnTo>
                    <a:pt x="2120" y="7988"/>
                  </a:lnTo>
                  <a:lnTo>
                    <a:pt x="7213" y="13144"/>
                  </a:lnTo>
                  <a:lnTo>
                    <a:pt x="8166" y="13576"/>
                  </a:lnTo>
                  <a:lnTo>
                    <a:pt x="8318" y="14033"/>
                  </a:lnTo>
                  <a:lnTo>
                    <a:pt x="8420" y="14249"/>
                  </a:lnTo>
                  <a:lnTo>
                    <a:pt x="8750" y="14389"/>
                  </a:lnTo>
                  <a:lnTo>
                    <a:pt x="9367" y="14691"/>
                  </a:lnTo>
                  <a:lnTo>
                    <a:pt x="9766" y="14579"/>
                  </a:lnTo>
                  <a:lnTo>
                    <a:pt x="10562" y="14579"/>
                  </a:lnTo>
                  <a:lnTo>
                    <a:pt x="10363" y="13030"/>
                  </a:lnTo>
                  <a:lnTo>
                    <a:pt x="9855" y="11810"/>
                  </a:lnTo>
                  <a:lnTo>
                    <a:pt x="8102" y="10883"/>
                  </a:lnTo>
                  <a:lnTo>
                    <a:pt x="7759" y="10833"/>
                  </a:lnTo>
                  <a:lnTo>
                    <a:pt x="8042" y="10833"/>
                  </a:lnTo>
                  <a:lnTo>
                    <a:pt x="7632" y="10350"/>
                  </a:lnTo>
                  <a:lnTo>
                    <a:pt x="7848" y="10083"/>
                  </a:lnTo>
                  <a:lnTo>
                    <a:pt x="8901" y="10083"/>
                  </a:lnTo>
                  <a:lnTo>
                    <a:pt x="10629" y="8483"/>
                  </a:lnTo>
                  <a:lnTo>
                    <a:pt x="7607" y="6083"/>
                  </a:lnTo>
                  <a:lnTo>
                    <a:pt x="7964" y="5105"/>
                  </a:lnTo>
                  <a:lnTo>
                    <a:pt x="4813" y="5105"/>
                  </a:lnTo>
                  <a:lnTo>
                    <a:pt x="4368" y="4559"/>
                  </a:lnTo>
                  <a:lnTo>
                    <a:pt x="2628" y="3047"/>
                  </a:lnTo>
                  <a:lnTo>
                    <a:pt x="2908" y="1308"/>
                  </a:lnTo>
                  <a:lnTo>
                    <a:pt x="2133" y="0"/>
                  </a:lnTo>
                  <a:close/>
                </a:path>
                <a:path w="10795" h="15240">
                  <a:moveTo>
                    <a:pt x="8435" y="10515"/>
                  </a:moveTo>
                  <a:lnTo>
                    <a:pt x="8091" y="10833"/>
                  </a:lnTo>
                  <a:lnTo>
                    <a:pt x="8813" y="11061"/>
                  </a:lnTo>
                  <a:lnTo>
                    <a:pt x="8769" y="10833"/>
                  </a:lnTo>
                  <a:lnTo>
                    <a:pt x="8435" y="10515"/>
                  </a:lnTo>
                  <a:close/>
                </a:path>
                <a:path w="10795" h="15240">
                  <a:moveTo>
                    <a:pt x="8042" y="10833"/>
                  </a:moveTo>
                  <a:lnTo>
                    <a:pt x="7759" y="10833"/>
                  </a:lnTo>
                  <a:lnTo>
                    <a:pt x="8064" y="10858"/>
                  </a:lnTo>
                  <a:close/>
                </a:path>
                <a:path w="10795" h="15240">
                  <a:moveTo>
                    <a:pt x="8901" y="10083"/>
                  </a:moveTo>
                  <a:lnTo>
                    <a:pt x="7848" y="10083"/>
                  </a:lnTo>
                  <a:lnTo>
                    <a:pt x="8435" y="10515"/>
                  </a:lnTo>
                  <a:lnTo>
                    <a:pt x="8901" y="10083"/>
                  </a:lnTo>
                  <a:close/>
                </a:path>
                <a:path w="10795" h="15240">
                  <a:moveTo>
                    <a:pt x="6070" y="1790"/>
                  </a:moveTo>
                  <a:lnTo>
                    <a:pt x="5405" y="2044"/>
                  </a:lnTo>
                  <a:lnTo>
                    <a:pt x="5448" y="3682"/>
                  </a:lnTo>
                  <a:lnTo>
                    <a:pt x="6553" y="4305"/>
                  </a:lnTo>
                  <a:lnTo>
                    <a:pt x="5448" y="4838"/>
                  </a:lnTo>
                  <a:lnTo>
                    <a:pt x="4813" y="5105"/>
                  </a:lnTo>
                  <a:lnTo>
                    <a:pt x="7964" y="5105"/>
                  </a:lnTo>
                  <a:lnTo>
                    <a:pt x="8521" y="3581"/>
                  </a:lnTo>
                  <a:lnTo>
                    <a:pt x="7912" y="3327"/>
                  </a:lnTo>
                  <a:lnTo>
                    <a:pt x="6819" y="2997"/>
                  </a:lnTo>
                  <a:lnTo>
                    <a:pt x="6362" y="2489"/>
                  </a:lnTo>
                  <a:lnTo>
                    <a:pt x="6070" y="179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0" name="object 6380"/>
            <p:cNvSpPr/>
            <p:nvPr/>
          </p:nvSpPr>
          <p:spPr>
            <a:xfrm>
              <a:off x="12049099" y="688429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7335" y="9499"/>
                  </a:moveTo>
                  <a:lnTo>
                    <a:pt x="6324" y="9499"/>
                  </a:lnTo>
                  <a:lnTo>
                    <a:pt x="6629" y="12052"/>
                  </a:lnTo>
                  <a:lnTo>
                    <a:pt x="7480" y="12446"/>
                  </a:lnTo>
                  <a:lnTo>
                    <a:pt x="7861" y="11607"/>
                  </a:lnTo>
                  <a:lnTo>
                    <a:pt x="8000" y="11455"/>
                  </a:lnTo>
                  <a:lnTo>
                    <a:pt x="7950" y="11087"/>
                  </a:lnTo>
                  <a:lnTo>
                    <a:pt x="7975" y="10210"/>
                  </a:lnTo>
                  <a:lnTo>
                    <a:pt x="8355" y="9994"/>
                  </a:lnTo>
                  <a:lnTo>
                    <a:pt x="7335" y="9499"/>
                  </a:lnTo>
                  <a:close/>
                </a:path>
                <a:path w="8890" h="12700">
                  <a:moveTo>
                    <a:pt x="7023" y="0"/>
                  </a:moveTo>
                  <a:lnTo>
                    <a:pt x="6248" y="431"/>
                  </a:lnTo>
                  <a:lnTo>
                    <a:pt x="5460" y="698"/>
                  </a:lnTo>
                  <a:lnTo>
                    <a:pt x="4800" y="952"/>
                  </a:lnTo>
                  <a:lnTo>
                    <a:pt x="5346" y="1536"/>
                  </a:lnTo>
                  <a:lnTo>
                    <a:pt x="5562" y="1981"/>
                  </a:lnTo>
                  <a:lnTo>
                    <a:pt x="3670" y="4406"/>
                  </a:lnTo>
                  <a:lnTo>
                    <a:pt x="1765" y="4533"/>
                  </a:lnTo>
                  <a:lnTo>
                    <a:pt x="76" y="5105"/>
                  </a:lnTo>
                  <a:lnTo>
                    <a:pt x="914" y="6438"/>
                  </a:lnTo>
                  <a:lnTo>
                    <a:pt x="177" y="7747"/>
                  </a:lnTo>
                  <a:lnTo>
                    <a:pt x="0" y="9055"/>
                  </a:lnTo>
                  <a:lnTo>
                    <a:pt x="2578" y="9652"/>
                  </a:lnTo>
                  <a:lnTo>
                    <a:pt x="4368" y="9715"/>
                  </a:lnTo>
                  <a:lnTo>
                    <a:pt x="6324" y="9499"/>
                  </a:lnTo>
                  <a:lnTo>
                    <a:pt x="7335" y="9499"/>
                  </a:lnTo>
                  <a:lnTo>
                    <a:pt x="6730" y="9232"/>
                  </a:lnTo>
                  <a:lnTo>
                    <a:pt x="5372" y="8242"/>
                  </a:lnTo>
                  <a:lnTo>
                    <a:pt x="5854" y="6045"/>
                  </a:lnTo>
                  <a:lnTo>
                    <a:pt x="6603" y="4279"/>
                  </a:lnTo>
                  <a:lnTo>
                    <a:pt x="7569" y="2209"/>
                  </a:lnTo>
                  <a:lnTo>
                    <a:pt x="7234" y="1536"/>
                  </a:lnTo>
                  <a:lnTo>
                    <a:pt x="6997" y="1511"/>
                  </a:lnTo>
                  <a:lnTo>
                    <a:pt x="6959" y="1244"/>
                  </a:lnTo>
                  <a:lnTo>
                    <a:pt x="7438" y="1244"/>
                  </a:lnTo>
                  <a:lnTo>
                    <a:pt x="7658" y="939"/>
                  </a:lnTo>
                  <a:lnTo>
                    <a:pt x="7823" y="647"/>
                  </a:lnTo>
                  <a:lnTo>
                    <a:pt x="7023" y="0"/>
                  </a:lnTo>
                  <a:close/>
                </a:path>
                <a:path w="8890" h="12700">
                  <a:moveTo>
                    <a:pt x="7438" y="1244"/>
                  </a:moveTo>
                  <a:lnTo>
                    <a:pt x="7099" y="1244"/>
                  </a:lnTo>
                  <a:lnTo>
                    <a:pt x="7302" y="1485"/>
                  </a:lnTo>
                  <a:lnTo>
                    <a:pt x="7438" y="1244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1" name="object 6381"/>
            <p:cNvSpPr/>
            <p:nvPr/>
          </p:nvSpPr>
          <p:spPr>
            <a:xfrm>
              <a:off x="12038843" y="6891982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29">
                  <a:moveTo>
                    <a:pt x="761" y="2387"/>
                  </a:moveTo>
                  <a:lnTo>
                    <a:pt x="0" y="2895"/>
                  </a:lnTo>
                  <a:lnTo>
                    <a:pt x="18" y="3314"/>
                  </a:lnTo>
                  <a:lnTo>
                    <a:pt x="165" y="3848"/>
                  </a:lnTo>
                  <a:lnTo>
                    <a:pt x="317" y="4267"/>
                  </a:lnTo>
                  <a:lnTo>
                    <a:pt x="1269" y="6007"/>
                  </a:lnTo>
                  <a:lnTo>
                    <a:pt x="1549" y="7772"/>
                  </a:lnTo>
                  <a:lnTo>
                    <a:pt x="812" y="9652"/>
                  </a:lnTo>
                  <a:lnTo>
                    <a:pt x="532" y="10261"/>
                  </a:lnTo>
                  <a:lnTo>
                    <a:pt x="483" y="10668"/>
                  </a:lnTo>
                  <a:lnTo>
                    <a:pt x="1066" y="11099"/>
                  </a:lnTo>
                  <a:lnTo>
                    <a:pt x="1701" y="10960"/>
                  </a:lnTo>
                  <a:lnTo>
                    <a:pt x="2933" y="9918"/>
                  </a:lnTo>
                  <a:lnTo>
                    <a:pt x="4555" y="9918"/>
                  </a:lnTo>
                  <a:lnTo>
                    <a:pt x="4418" y="9588"/>
                  </a:lnTo>
                  <a:lnTo>
                    <a:pt x="3983" y="9309"/>
                  </a:lnTo>
                  <a:lnTo>
                    <a:pt x="4006" y="9055"/>
                  </a:lnTo>
                  <a:lnTo>
                    <a:pt x="4254" y="8940"/>
                  </a:lnTo>
                  <a:lnTo>
                    <a:pt x="5512" y="8940"/>
                  </a:lnTo>
                  <a:lnTo>
                    <a:pt x="6134" y="7772"/>
                  </a:lnTo>
                  <a:lnTo>
                    <a:pt x="7289" y="7772"/>
                  </a:lnTo>
                  <a:lnTo>
                    <a:pt x="6982" y="7404"/>
                  </a:lnTo>
                  <a:lnTo>
                    <a:pt x="3289" y="7391"/>
                  </a:lnTo>
                  <a:lnTo>
                    <a:pt x="3111" y="7302"/>
                  </a:lnTo>
                  <a:lnTo>
                    <a:pt x="2819" y="7251"/>
                  </a:lnTo>
                  <a:lnTo>
                    <a:pt x="2704" y="7010"/>
                  </a:lnTo>
                  <a:lnTo>
                    <a:pt x="2788" y="6705"/>
                  </a:lnTo>
                  <a:lnTo>
                    <a:pt x="5645" y="6667"/>
                  </a:lnTo>
                  <a:lnTo>
                    <a:pt x="5257" y="6438"/>
                  </a:lnTo>
                  <a:lnTo>
                    <a:pt x="4152" y="6248"/>
                  </a:lnTo>
                  <a:lnTo>
                    <a:pt x="4851" y="4851"/>
                  </a:lnTo>
                  <a:lnTo>
                    <a:pt x="5168" y="4165"/>
                  </a:lnTo>
                  <a:lnTo>
                    <a:pt x="4724" y="3441"/>
                  </a:lnTo>
                  <a:lnTo>
                    <a:pt x="4679" y="3314"/>
                  </a:lnTo>
                  <a:lnTo>
                    <a:pt x="1714" y="3314"/>
                  </a:lnTo>
                  <a:lnTo>
                    <a:pt x="761" y="2387"/>
                  </a:lnTo>
                  <a:close/>
                </a:path>
                <a:path w="7620" h="11429">
                  <a:moveTo>
                    <a:pt x="4555" y="9918"/>
                  </a:moveTo>
                  <a:lnTo>
                    <a:pt x="2933" y="9918"/>
                  </a:lnTo>
                  <a:lnTo>
                    <a:pt x="3352" y="10261"/>
                  </a:lnTo>
                  <a:lnTo>
                    <a:pt x="3682" y="10807"/>
                  </a:lnTo>
                  <a:lnTo>
                    <a:pt x="4279" y="10668"/>
                  </a:lnTo>
                  <a:lnTo>
                    <a:pt x="4698" y="10363"/>
                  </a:lnTo>
                  <a:lnTo>
                    <a:pt x="4555" y="9918"/>
                  </a:lnTo>
                  <a:close/>
                </a:path>
                <a:path w="7620" h="11429">
                  <a:moveTo>
                    <a:pt x="7289" y="7772"/>
                  </a:moveTo>
                  <a:lnTo>
                    <a:pt x="6134" y="7772"/>
                  </a:lnTo>
                  <a:lnTo>
                    <a:pt x="6819" y="10312"/>
                  </a:lnTo>
                  <a:lnTo>
                    <a:pt x="7607" y="8153"/>
                  </a:lnTo>
                  <a:lnTo>
                    <a:pt x="7289" y="7772"/>
                  </a:lnTo>
                  <a:close/>
                </a:path>
                <a:path w="7620" h="11429">
                  <a:moveTo>
                    <a:pt x="4671" y="9555"/>
                  </a:moveTo>
                  <a:lnTo>
                    <a:pt x="4538" y="9652"/>
                  </a:lnTo>
                  <a:lnTo>
                    <a:pt x="4775" y="9740"/>
                  </a:lnTo>
                  <a:lnTo>
                    <a:pt x="4671" y="9555"/>
                  </a:lnTo>
                  <a:close/>
                </a:path>
                <a:path w="7620" h="11429">
                  <a:moveTo>
                    <a:pt x="4418" y="9588"/>
                  </a:moveTo>
                  <a:close/>
                </a:path>
                <a:path w="7620" h="11429">
                  <a:moveTo>
                    <a:pt x="5512" y="8940"/>
                  </a:moveTo>
                  <a:lnTo>
                    <a:pt x="4254" y="8940"/>
                  </a:lnTo>
                  <a:lnTo>
                    <a:pt x="4410" y="9093"/>
                  </a:lnTo>
                  <a:lnTo>
                    <a:pt x="4571" y="9309"/>
                  </a:lnTo>
                  <a:lnTo>
                    <a:pt x="4671" y="9555"/>
                  </a:lnTo>
                  <a:lnTo>
                    <a:pt x="5016" y="9461"/>
                  </a:lnTo>
                  <a:lnTo>
                    <a:pt x="5321" y="9258"/>
                  </a:lnTo>
                  <a:lnTo>
                    <a:pt x="5512" y="8940"/>
                  </a:lnTo>
                  <a:close/>
                </a:path>
                <a:path w="7620" h="11429">
                  <a:moveTo>
                    <a:pt x="5645" y="6667"/>
                  </a:moveTo>
                  <a:lnTo>
                    <a:pt x="2832" y="6667"/>
                  </a:lnTo>
                  <a:lnTo>
                    <a:pt x="3225" y="6705"/>
                  </a:lnTo>
                  <a:lnTo>
                    <a:pt x="3365" y="6769"/>
                  </a:lnTo>
                  <a:lnTo>
                    <a:pt x="3540" y="7302"/>
                  </a:lnTo>
                  <a:lnTo>
                    <a:pt x="3314" y="7404"/>
                  </a:lnTo>
                  <a:lnTo>
                    <a:pt x="6982" y="7404"/>
                  </a:lnTo>
                  <a:lnTo>
                    <a:pt x="6924" y="7239"/>
                  </a:lnTo>
                  <a:lnTo>
                    <a:pt x="5765" y="7239"/>
                  </a:lnTo>
                  <a:lnTo>
                    <a:pt x="5793" y="7099"/>
                  </a:lnTo>
                  <a:lnTo>
                    <a:pt x="5967" y="6858"/>
                  </a:lnTo>
                  <a:lnTo>
                    <a:pt x="5645" y="6667"/>
                  </a:lnTo>
                  <a:close/>
                </a:path>
                <a:path w="7620" h="11429">
                  <a:moveTo>
                    <a:pt x="6730" y="6616"/>
                  </a:moveTo>
                  <a:lnTo>
                    <a:pt x="6149" y="6858"/>
                  </a:lnTo>
                  <a:lnTo>
                    <a:pt x="6032" y="7200"/>
                  </a:lnTo>
                  <a:lnTo>
                    <a:pt x="5765" y="7239"/>
                  </a:lnTo>
                  <a:lnTo>
                    <a:pt x="6924" y="7239"/>
                  </a:lnTo>
                  <a:lnTo>
                    <a:pt x="6730" y="6616"/>
                  </a:lnTo>
                  <a:close/>
                </a:path>
                <a:path w="7620" h="11429">
                  <a:moveTo>
                    <a:pt x="2184" y="0"/>
                  </a:moveTo>
                  <a:lnTo>
                    <a:pt x="1498" y="203"/>
                  </a:lnTo>
                  <a:lnTo>
                    <a:pt x="812" y="990"/>
                  </a:lnTo>
                  <a:lnTo>
                    <a:pt x="977" y="1714"/>
                  </a:lnTo>
                  <a:lnTo>
                    <a:pt x="1701" y="1841"/>
                  </a:lnTo>
                  <a:lnTo>
                    <a:pt x="2451" y="1866"/>
                  </a:lnTo>
                  <a:lnTo>
                    <a:pt x="2506" y="2946"/>
                  </a:lnTo>
                  <a:lnTo>
                    <a:pt x="1714" y="3314"/>
                  </a:lnTo>
                  <a:lnTo>
                    <a:pt x="4679" y="3314"/>
                  </a:lnTo>
                  <a:lnTo>
                    <a:pt x="4483" y="2755"/>
                  </a:lnTo>
                  <a:lnTo>
                    <a:pt x="3479" y="2590"/>
                  </a:lnTo>
                  <a:lnTo>
                    <a:pt x="3378" y="158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2" name="object 6382"/>
            <p:cNvSpPr/>
            <p:nvPr/>
          </p:nvSpPr>
          <p:spPr>
            <a:xfrm>
              <a:off x="12047659" y="688184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2895" y="0"/>
                  </a:moveTo>
                  <a:lnTo>
                    <a:pt x="2197" y="596"/>
                  </a:lnTo>
                  <a:lnTo>
                    <a:pt x="1777" y="876"/>
                  </a:lnTo>
                  <a:lnTo>
                    <a:pt x="0" y="2806"/>
                  </a:lnTo>
                  <a:lnTo>
                    <a:pt x="203" y="3276"/>
                  </a:lnTo>
                  <a:lnTo>
                    <a:pt x="2603" y="3975"/>
                  </a:lnTo>
                  <a:lnTo>
                    <a:pt x="2692" y="4381"/>
                  </a:lnTo>
                  <a:lnTo>
                    <a:pt x="2235" y="5575"/>
                  </a:lnTo>
                  <a:lnTo>
                    <a:pt x="749" y="4584"/>
                  </a:lnTo>
                  <a:lnTo>
                    <a:pt x="292" y="5740"/>
                  </a:lnTo>
                  <a:lnTo>
                    <a:pt x="723" y="6350"/>
                  </a:lnTo>
                  <a:lnTo>
                    <a:pt x="1104" y="6946"/>
                  </a:lnTo>
                  <a:lnTo>
                    <a:pt x="1523" y="7543"/>
                  </a:lnTo>
                  <a:lnTo>
                    <a:pt x="3200" y="6972"/>
                  </a:lnTo>
                  <a:lnTo>
                    <a:pt x="5105" y="6845"/>
                  </a:lnTo>
                  <a:lnTo>
                    <a:pt x="6375" y="5207"/>
                  </a:lnTo>
                  <a:lnTo>
                    <a:pt x="6997" y="4432"/>
                  </a:lnTo>
                  <a:lnTo>
                    <a:pt x="6781" y="3975"/>
                  </a:lnTo>
                  <a:lnTo>
                    <a:pt x="6235" y="3390"/>
                  </a:lnTo>
                  <a:lnTo>
                    <a:pt x="5016" y="2387"/>
                  </a:lnTo>
                  <a:lnTo>
                    <a:pt x="3187" y="208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3" name="object 6383"/>
            <p:cNvSpPr/>
            <p:nvPr/>
          </p:nvSpPr>
          <p:spPr>
            <a:xfrm>
              <a:off x="12040922" y="68724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4356" y="0"/>
                  </a:moveTo>
                  <a:lnTo>
                    <a:pt x="774" y="76"/>
                  </a:lnTo>
                  <a:lnTo>
                    <a:pt x="317" y="1828"/>
                  </a:lnTo>
                  <a:lnTo>
                    <a:pt x="12" y="3937"/>
                  </a:lnTo>
                  <a:lnTo>
                    <a:pt x="0" y="4546"/>
                  </a:lnTo>
                  <a:lnTo>
                    <a:pt x="12" y="5156"/>
                  </a:lnTo>
                  <a:lnTo>
                    <a:pt x="76" y="6375"/>
                  </a:lnTo>
                  <a:lnTo>
                    <a:pt x="800" y="6946"/>
                  </a:lnTo>
                  <a:lnTo>
                    <a:pt x="1968" y="6731"/>
                  </a:lnTo>
                  <a:lnTo>
                    <a:pt x="2654" y="6591"/>
                  </a:lnTo>
                  <a:lnTo>
                    <a:pt x="3263" y="6108"/>
                  </a:lnTo>
                  <a:lnTo>
                    <a:pt x="3911" y="5791"/>
                  </a:lnTo>
                  <a:lnTo>
                    <a:pt x="3797" y="5245"/>
                  </a:lnTo>
                  <a:lnTo>
                    <a:pt x="3797" y="4699"/>
                  </a:lnTo>
                  <a:lnTo>
                    <a:pt x="4152" y="4203"/>
                  </a:lnTo>
                  <a:lnTo>
                    <a:pt x="4051" y="3886"/>
                  </a:lnTo>
                  <a:lnTo>
                    <a:pt x="4114" y="3594"/>
                  </a:lnTo>
                  <a:lnTo>
                    <a:pt x="4368" y="3352"/>
                  </a:lnTo>
                  <a:lnTo>
                    <a:pt x="4279" y="1892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F499C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4" name="object 6384"/>
            <p:cNvSpPr/>
            <p:nvPr/>
          </p:nvSpPr>
          <p:spPr>
            <a:xfrm>
              <a:off x="12040860" y="687995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0"/>
                  </a:moveTo>
                  <a:lnTo>
                    <a:pt x="101" y="4114"/>
                  </a:lnTo>
                  <a:lnTo>
                    <a:pt x="1320" y="6261"/>
                  </a:lnTo>
                  <a:lnTo>
                    <a:pt x="4038" y="7048"/>
                  </a:lnTo>
                  <a:lnTo>
                    <a:pt x="4851" y="6108"/>
                  </a:lnTo>
                  <a:lnTo>
                    <a:pt x="1854" y="5194"/>
                  </a:lnTo>
                  <a:lnTo>
                    <a:pt x="4064" y="4254"/>
                  </a:lnTo>
                  <a:lnTo>
                    <a:pt x="3314" y="3251"/>
                  </a:lnTo>
                  <a:lnTo>
                    <a:pt x="3543" y="2133"/>
                  </a:lnTo>
                  <a:lnTo>
                    <a:pt x="3556" y="1041"/>
                  </a:lnTo>
                  <a:lnTo>
                    <a:pt x="2489" y="698"/>
                  </a:lnTo>
                  <a:lnTo>
                    <a:pt x="1308" y="1346"/>
                  </a:lnTo>
                  <a:lnTo>
                    <a:pt x="292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5" name="object 6385"/>
            <p:cNvSpPr/>
            <p:nvPr/>
          </p:nvSpPr>
          <p:spPr>
            <a:xfrm>
              <a:off x="12046691" y="689378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8737" y="0"/>
                  </a:moveTo>
                  <a:lnTo>
                    <a:pt x="6756" y="228"/>
                  </a:lnTo>
                  <a:lnTo>
                    <a:pt x="4991" y="165"/>
                  </a:lnTo>
                  <a:lnTo>
                    <a:pt x="4038" y="1816"/>
                  </a:lnTo>
                  <a:lnTo>
                    <a:pt x="2044" y="673"/>
                  </a:lnTo>
                  <a:lnTo>
                    <a:pt x="876" y="1727"/>
                  </a:lnTo>
                  <a:lnTo>
                    <a:pt x="304" y="2997"/>
                  </a:lnTo>
                  <a:lnTo>
                    <a:pt x="0" y="3619"/>
                  </a:lnTo>
                  <a:lnTo>
                    <a:pt x="774" y="4317"/>
                  </a:lnTo>
                  <a:lnTo>
                    <a:pt x="1828" y="3505"/>
                  </a:lnTo>
                  <a:lnTo>
                    <a:pt x="2578" y="4165"/>
                  </a:lnTo>
                  <a:lnTo>
                    <a:pt x="3225" y="4483"/>
                  </a:lnTo>
                  <a:lnTo>
                    <a:pt x="3543" y="4648"/>
                  </a:lnTo>
                  <a:lnTo>
                    <a:pt x="4203" y="4368"/>
                  </a:lnTo>
                  <a:lnTo>
                    <a:pt x="3543" y="3162"/>
                  </a:lnTo>
                  <a:lnTo>
                    <a:pt x="3784" y="2197"/>
                  </a:lnTo>
                  <a:lnTo>
                    <a:pt x="6489" y="2031"/>
                  </a:lnTo>
                  <a:lnTo>
                    <a:pt x="7772" y="2400"/>
                  </a:lnTo>
                  <a:lnTo>
                    <a:pt x="9042" y="2565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E2D4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6" name="object 6386"/>
            <p:cNvSpPr/>
            <p:nvPr/>
          </p:nvSpPr>
          <p:spPr>
            <a:xfrm>
              <a:off x="12033102" y="688742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5003" y="0"/>
                  </a:moveTo>
                  <a:lnTo>
                    <a:pt x="3860" y="355"/>
                  </a:lnTo>
                  <a:lnTo>
                    <a:pt x="3441" y="495"/>
                  </a:lnTo>
                  <a:lnTo>
                    <a:pt x="2997" y="622"/>
                  </a:lnTo>
                  <a:lnTo>
                    <a:pt x="2209" y="2552"/>
                  </a:lnTo>
                  <a:lnTo>
                    <a:pt x="965" y="698"/>
                  </a:lnTo>
                  <a:lnTo>
                    <a:pt x="0" y="965"/>
                  </a:lnTo>
                  <a:lnTo>
                    <a:pt x="190" y="2120"/>
                  </a:lnTo>
                  <a:lnTo>
                    <a:pt x="292" y="3263"/>
                  </a:lnTo>
                  <a:lnTo>
                    <a:pt x="546" y="4406"/>
                  </a:lnTo>
                  <a:lnTo>
                    <a:pt x="812" y="5549"/>
                  </a:lnTo>
                  <a:lnTo>
                    <a:pt x="1650" y="5829"/>
                  </a:lnTo>
                  <a:lnTo>
                    <a:pt x="2705" y="5562"/>
                  </a:lnTo>
                  <a:lnTo>
                    <a:pt x="3060" y="5321"/>
                  </a:lnTo>
                  <a:lnTo>
                    <a:pt x="3454" y="5118"/>
                  </a:lnTo>
                  <a:lnTo>
                    <a:pt x="3809" y="4876"/>
                  </a:lnTo>
                  <a:lnTo>
                    <a:pt x="4063" y="3352"/>
                  </a:lnTo>
                  <a:lnTo>
                    <a:pt x="3594" y="1752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7" name="object 6387"/>
            <p:cNvSpPr/>
            <p:nvPr/>
          </p:nvSpPr>
          <p:spPr>
            <a:xfrm>
              <a:off x="12042977" y="689449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1028" y="0"/>
                  </a:moveTo>
                  <a:lnTo>
                    <a:pt x="355" y="228"/>
                  </a:lnTo>
                  <a:lnTo>
                    <a:pt x="596" y="914"/>
                  </a:lnTo>
                  <a:lnTo>
                    <a:pt x="1041" y="1651"/>
                  </a:lnTo>
                  <a:lnTo>
                    <a:pt x="0" y="3721"/>
                  </a:lnTo>
                  <a:lnTo>
                    <a:pt x="1130" y="3924"/>
                  </a:lnTo>
                  <a:lnTo>
                    <a:pt x="1904" y="4368"/>
                  </a:lnTo>
                  <a:lnTo>
                    <a:pt x="2146" y="4279"/>
                  </a:lnTo>
                  <a:lnTo>
                    <a:pt x="2374" y="4203"/>
                  </a:lnTo>
                  <a:lnTo>
                    <a:pt x="2603" y="4114"/>
                  </a:lnTo>
                  <a:lnTo>
                    <a:pt x="2692" y="3454"/>
                  </a:lnTo>
                  <a:lnTo>
                    <a:pt x="3174" y="3124"/>
                  </a:lnTo>
                  <a:lnTo>
                    <a:pt x="3721" y="2908"/>
                  </a:lnTo>
                  <a:lnTo>
                    <a:pt x="4025" y="2273"/>
                  </a:lnTo>
                  <a:lnTo>
                    <a:pt x="4292" y="1651"/>
                  </a:lnTo>
                  <a:lnTo>
                    <a:pt x="4584" y="1016"/>
                  </a:lnTo>
                  <a:lnTo>
                    <a:pt x="3835" y="977"/>
                  </a:lnTo>
                  <a:lnTo>
                    <a:pt x="3200" y="711"/>
                  </a:lnTo>
                  <a:lnTo>
                    <a:pt x="2692" y="152"/>
                  </a:lnTo>
                  <a:lnTo>
                    <a:pt x="2451" y="228"/>
                  </a:lnTo>
                  <a:lnTo>
                    <a:pt x="2235" y="317"/>
                  </a:lnTo>
                  <a:lnTo>
                    <a:pt x="2019" y="419"/>
                  </a:lnTo>
                  <a:lnTo>
                    <a:pt x="1943" y="1066"/>
                  </a:lnTo>
                  <a:lnTo>
                    <a:pt x="1676" y="1079"/>
                  </a:lnTo>
                  <a:lnTo>
                    <a:pt x="1282" y="647"/>
                  </a:lnTo>
                  <a:lnTo>
                    <a:pt x="1117" y="20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8" name="object 6388"/>
            <p:cNvSpPr/>
            <p:nvPr/>
          </p:nvSpPr>
          <p:spPr>
            <a:xfrm>
              <a:off x="12035274" y="68923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1638" y="0"/>
                  </a:moveTo>
                  <a:lnTo>
                    <a:pt x="1282" y="241"/>
                  </a:lnTo>
                  <a:lnTo>
                    <a:pt x="889" y="444"/>
                  </a:lnTo>
                  <a:lnTo>
                    <a:pt x="533" y="685"/>
                  </a:lnTo>
                  <a:lnTo>
                    <a:pt x="774" y="1396"/>
                  </a:lnTo>
                  <a:lnTo>
                    <a:pt x="0" y="2832"/>
                  </a:lnTo>
                  <a:lnTo>
                    <a:pt x="1778" y="2451"/>
                  </a:lnTo>
                  <a:lnTo>
                    <a:pt x="2235" y="2336"/>
                  </a:lnTo>
                  <a:lnTo>
                    <a:pt x="2679" y="2197"/>
                  </a:lnTo>
                  <a:lnTo>
                    <a:pt x="3124" y="2082"/>
                  </a:lnTo>
                  <a:lnTo>
                    <a:pt x="3619" y="1841"/>
                  </a:lnTo>
                  <a:lnTo>
                    <a:pt x="4089" y="1638"/>
                  </a:lnTo>
                  <a:lnTo>
                    <a:pt x="4546" y="1396"/>
                  </a:lnTo>
                  <a:lnTo>
                    <a:pt x="4495" y="1168"/>
                  </a:lnTo>
                  <a:lnTo>
                    <a:pt x="4432" y="927"/>
                  </a:lnTo>
                  <a:lnTo>
                    <a:pt x="4381" y="673"/>
                  </a:lnTo>
                  <a:lnTo>
                    <a:pt x="3543" y="101"/>
                  </a:lnTo>
                  <a:lnTo>
                    <a:pt x="2552" y="177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1719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89" name="object 6389"/>
            <p:cNvSpPr/>
            <p:nvPr/>
          </p:nvSpPr>
          <p:spPr>
            <a:xfrm>
              <a:off x="12044419" y="687976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0" y="1219"/>
                  </a:lnTo>
                  <a:lnTo>
                    <a:pt x="1015" y="1231"/>
                  </a:lnTo>
                  <a:lnTo>
                    <a:pt x="1523" y="2806"/>
                  </a:lnTo>
                  <a:lnTo>
                    <a:pt x="3035" y="2031"/>
                  </a:lnTo>
                  <a:lnTo>
                    <a:pt x="2349" y="1320"/>
                  </a:lnTo>
                  <a:lnTo>
                    <a:pt x="1384" y="92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0" name="object 6390"/>
            <p:cNvSpPr/>
            <p:nvPr/>
          </p:nvSpPr>
          <p:spPr>
            <a:xfrm>
              <a:off x="12035955" y="68782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35" y="0"/>
                  </a:moveTo>
                  <a:lnTo>
                    <a:pt x="0" y="406"/>
                  </a:lnTo>
                  <a:lnTo>
                    <a:pt x="787" y="901"/>
                  </a:lnTo>
                  <a:lnTo>
                    <a:pt x="711" y="1282"/>
                  </a:lnTo>
                  <a:lnTo>
                    <a:pt x="634" y="1777"/>
                  </a:lnTo>
                  <a:lnTo>
                    <a:pt x="850" y="2247"/>
                  </a:lnTo>
                  <a:lnTo>
                    <a:pt x="1511" y="2031"/>
                  </a:lnTo>
                  <a:lnTo>
                    <a:pt x="2031" y="1904"/>
                  </a:lnTo>
                  <a:lnTo>
                    <a:pt x="2260" y="1511"/>
                  </a:lnTo>
                  <a:lnTo>
                    <a:pt x="2146" y="965"/>
                  </a:lnTo>
                  <a:lnTo>
                    <a:pt x="1981" y="21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1" name="object 6391"/>
            <p:cNvSpPr/>
            <p:nvPr/>
          </p:nvSpPr>
          <p:spPr>
            <a:xfrm>
              <a:off x="12043705" y="689331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58" y="0"/>
                  </a:moveTo>
                  <a:lnTo>
                    <a:pt x="558" y="76"/>
                  </a:lnTo>
                  <a:lnTo>
                    <a:pt x="0" y="152"/>
                  </a:lnTo>
                  <a:lnTo>
                    <a:pt x="203" y="762"/>
                  </a:lnTo>
                  <a:lnTo>
                    <a:pt x="292" y="1181"/>
                  </a:lnTo>
                  <a:lnTo>
                    <a:pt x="381" y="1397"/>
                  </a:lnTo>
                  <a:lnTo>
                    <a:pt x="457" y="1600"/>
                  </a:lnTo>
                  <a:lnTo>
                    <a:pt x="546" y="1816"/>
                  </a:lnTo>
                  <a:lnTo>
                    <a:pt x="800" y="1752"/>
                  </a:lnTo>
                  <a:lnTo>
                    <a:pt x="1041" y="1663"/>
                  </a:lnTo>
                  <a:lnTo>
                    <a:pt x="1282" y="1600"/>
                  </a:lnTo>
                  <a:lnTo>
                    <a:pt x="1511" y="1498"/>
                  </a:lnTo>
                  <a:lnTo>
                    <a:pt x="1955" y="1333"/>
                  </a:lnTo>
                  <a:lnTo>
                    <a:pt x="1651" y="74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E314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2" name="object 6392"/>
            <p:cNvSpPr/>
            <p:nvPr/>
          </p:nvSpPr>
          <p:spPr>
            <a:xfrm>
              <a:off x="12044720" y="687663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355" y="0"/>
                  </a:moveTo>
                  <a:lnTo>
                    <a:pt x="0" y="495"/>
                  </a:lnTo>
                  <a:lnTo>
                    <a:pt x="0" y="1041"/>
                  </a:lnTo>
                  <a:lnTo>
                    <a:pt x="114" y="1587"/>
                  </a:lnTo>
                  <a:lnTo>
                    <a:pt x="266" y="1879"/>
                  </a:lnTo>
                  <a:lnTo>
                    <a:pt x="419" y="2146"/>
                  </a:lnTo>
                  <a:lnTo>
                    <a:pt x="533" y="2438"/>
                  </a:lnTo>
                  <a:lnTo>
                    <a:pt x="1168" y="1574"/>
                  </a:lnTo>
                  <a:lnTo>
                    <a:pt x="698" y="8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0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3" name="object 6393"/>
            <p:cNvSpPr/>
            <p:nvPr/>
          </p:nvSpPr>
          <p:spPr>
            <a:xfrm>
              <a:off x="12047831" y="687798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292" y="0"/>
                  </a:moveTo>
                  <a:lnTo>
                    <a:pt x="203" y="292"/>
                  </a:lnTo>
                  <a:lnTo>
                    <a:pt x="0" y="1270"/>
                  </a:lnTo>
                  <a:lnTo>
                    <a:pt x="876" y="1016"/>
                  </a:lnTo>
                  <a:lnTo>
                    <a:pt x="1397" y="1168"/>
                  </a:lnTo>
                  <a:lnTo>
                    <a:pt x="1143" y="482"/>
                  </a:lnTo>
                  <a:lnTo>
                    <a:pt x="85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E2A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4" name="object 6394"/>
            <p:cNvSpPr/>
            <p:nvPr/>
          </p:nvSpPr>
          <p:spPr>
            <a:xfrm>
              <a:off x="12048290" y="68933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00" y="0"/>
                  </a:moveTo>
                  <a:lnTo>
                    <a:pt x="596" y="101"/>
                  </a:lnTo>
                  <a:lnTo>
                    <a:pt x="393" y="177"/>
                  </a:lnTo>
                  <a:lnTo>
                    <a:pt x="228" y="304"/>
                  </a:lnTo>
                  <a:lnTo>
                    <a:pt x="0" y="520"/>
                  </a:lnTo>
                  <a:lnTo>
                    <a:pt x="177" y="825"/>
                  </a:lnTo>
                  <a:lnTo>
                    <a:pt x="368" y="850"/>
                  </a:lnTo>
                  <a:lnTo>
                    <a:pt x="584" y="609"/>
                  </a:lnTo>
                  <a:lnTo>
                    <a:pt x="673" y="40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DF283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5" name="object 6395"/>
            <p:cNvSpPr/>
            <p:nvPr/>
          </p:nvSpPr>
          <p:spPr>
            <a:xfrm>
              <a:off x="12035575" y="68863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55" y="0"/>
                  </a:moveTo>
                  <a:lnTo>
                    <a:pt x="114" y="253"/>
                  </a:lnTo>
                  <a:lnTo>
                    <a:pt x="0" y="393"/>
                  </a:lnTo>
                  <a:lnTo>
                    <a:pt x="88" y="609"/>
                  </a:lnTo>
                  <a:lnTo>
                    <a:pt x="241" y="1041"/>
                  </a:lnTo>
                  <a:lnTo>
                    <a:pt x="800" y="39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6" name="object 6396"/>
            <p:cNvSpPr/>
            <p:nvPr/>
          </p:nvSpPr>
          <p:spPr>
            <a:xfrm>
              <a:off x="12037872" y="68816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6" y="12"/>
                  </a:lnTo>
                  <a:lnTo>
                    <a:pt x="0" y="253"/>
                  </a:lnTo>
                  <a:lnTo>
                    <a:pt x="50" y="393"/>
                  </a:lnTo>
                  <a:lnTo>
                    <a:pt x="228" y="355"/>
                  </a:lnTo>
                  <a:lnTo>
                    <a:pt x="342" y="114"/>
                  </a:lnTo>
                  <a:close/>
                </a:path>
              </a:pathLst>
            </a:custGeom>
            <a:solidFill>
              <a:srgbClr val="EE355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7" name="object 6397"/>
            <p:cNvSpPr/>
            <p:nvPr/>
          </p:nvSpPr>
          <p:spPr>
            <a:xfrm>
              <a:off x="12035548" y="68777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30" y="0"/>
                  </a:moveTo>
                  <a:lnTo>
                    <a:pt x="25" y="177"/>
                  </a:lnTo>
                  <a:lnTo>
                    <a:pt x="0" y="368"/>
                  </a:lnTo>
                  <a:lnTo>
                    <a:pt x="241" y="584"/>
                  </a:lnTo>
                  <a:lnTo>
                    <a:pt x="444" y="647"/>
                  </a:lnTo>
                  <a:lnTo>
                    <a:pt x="850" y="800"/>
                  </a:lnTo>
                  <a:lnTo>
                    <a:pt x="749" y="596"/>
                  </a:lnTo>
                  <a:lnTo>
                    <a:pt x="660" y="381"/>
                  </a:lnTo>
                  <a:lnTo>
                    <a:pt x="546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6273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8" name="object 6398"/>
            <p:cNvSpPr/>
            <p:nvPr/>
          </p:nvSpPr>
          <p:spPr>
            <a:xfrm>
              <a:off x="12035155" y="688734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939" y="698"/>
                  </a:moveTo>
                  <a:lnTo>
                    <a:pt x="850" y="482"/>
                  </a:lnTo>
                  <a:lnTo>
                    <a:pt x="762" y="254"/>
                  </a:lnTo>
                  <a:lnTo>
                    <a:pt x="698" y="38"/>
                  </a:lnTo>
                  <a:lnTo>
                    <a:pt x="431" y="101"/>
                  </a:lnTo>
                  <a:lnTo>
                    <a:pt x="215" y="177"/>
                  </a:lnTo>
                  <a:lnTo>
                    <a:pt x="0" y="241"/>
                  </a:lnTo>
                  <a:lnTo>
                    <a:pt x="609" y="546"/>
                  </a:lnTo>
                  <a:lnTo>
                    <a:pt x="939" y="698"/>
                  </a:lnTo>
                  <a:close/>
                </a:path>
                <a:path w="3809" h="3809">
                  <a:moveTo>
                    <a:pt x="3340" y="2933"/>
                  </a:moveTo>
                  <a:lnTo>
                    <a:pt x="3124" y="3200"/>
                  </a:lnTo>
                  <a:lnTo>
                    <a:pt x="3289" y="3289"/>
                  </a:lnTo>
                  <a:lnTo>
                    <a:pt x="3340" y="2933"/>
                  </a:lnTo>
                  <a:close/>
                </a:path>
                <a:path w="3809" h="3809">
                  <a:moveTo>
                    <a:pt x="3581" y="2679"/>
                  </a:moveTo>
                  <a:lnTo>
                    <a:pt x="3390" y="2590"/>
                  </a:lnTo>
                  <a:lnTo>
                    <a:pt x="3340" y="2933"/>
                  </a:lnTo>
                  <a:lnTo>
                    <a:pt x="3581" y="2679"/>
                  </a:lnTo>
                  <a:close/>
                </a:path>
              </a:pathLst>
            </a:custGeom>
            <a:solidFill>
              <a:srgbClr val="EE2D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399" name="object 6399"/>
            <p:cNvSpPr/>
            <p:nvPr/>
          </p:nvSpPr>
          <p:spPr>
            <a:xfrm>
              <a:off x="12035159" y="68867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06" y="0"/>
                  </a:moveTo>
                  <a:lnTo>
                    <a:pt x="292" y="292"/>
                  </a:lnTo>
                  <a:lnTo>
                    <a:pt x="139" y="584"/>
                  </a:lnTo>
                  <a:lnTo>
                    <a:pt x="0" y="888"/>
                  </a:lnTo>
                  <a:lnTo>
                    <a:pt x="215" y="812"/>
                  </a:lnTo>
                  <a:lnTo>
                    <a:pt x="431" y="749"/>
                  </a:lnTo>
                  <a:lnTo>
                    <a:pt x="647" y="647"/>
                  </a:lnTo>
                  <a:lnTo>
                    <a:pt x="584" y="43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49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0" name="object 6400"/>
            <p:cNvSpPr/>
            <p:nvPr/>
          </p:nvSpPr>
          <p:spPr>
            <a:xfrm>
              <a:off x="12031351" y="688532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66" y="0"/>
                  </a:moveTo>
                  <a:lnTo>
                    <a:pt x="63" y="139"/>
                  </a:lnTo>
                  <a:lnTo>
                    <a:pt x="0" y="584"/>
                  </a:lnTo>
                  <a:lnTo>
                    <a:pt x="215" y="520"/>
                  </a:lnTo>
                  <a:lnTo>
                    <a:pt x="419" y="419"/>
                  </a:lnTo>
                  <a:lnTo>
                    <a:pt x="647" y="31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F3E6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1" name="object 6401"/>
            <p:cNvSpPr/>
            <p:nvPr/>
          </p:nvSpPr>
          <p:spPr>
            <a:xfrm>
              <a:off x="12036272" y="68633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457" y="88"/>
                  </a:lnTo>
                  <a:lnTo>
                    <a:pt x="241" y="190"/>
                  </a:lnTo>
                  <a:lnTo>
                    <a:pt x="0" y="266"/>
                  </a:lnTo>
                  <a:lnTo>
                    <a:pt x="101" y="495"/>
                  </a:lnTo>
                  <a:lnTo>
                    <a:pt x="190" y="711"/>
                  </a:lnTo>
                  <a:lnTo>
                    <a:pt x="292" y="952"/>
                  </a:lnTo>
                  <a:lnTo>
                    <a:pt x="406" y="635"/>
                  </a:lnTo>
                  <a:lnTo>
                    <a:pt x="546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2" name="object 6402"/>
            <p:cNvSpPr/>
            <p:nvPr/>
          </p:nvSpPr>
          <p:spPr>
            <a:xfrm>
              <a:off x="12035984" y="685031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2324" y="0"/>
                  </a:moveTo>
                  <a:lnTo>
                    <a:pt x="1625" y="292"/>
                  </a:lnTo>
                  <a:lnTo>
                    <a:pt x="1498" y="838"/>
                  </a:lnTo>
                  <a:lnTo>
                    <a:pt x="1219" y="749"/>
                  </a:lnTo>
                  <a:lnTo>
                    <a:pt x="901" y="457"/>
                  </a:lnTo>
                  <a:lnTo>
                    <a:pt x="0" y="1587"/>
                  </a:lnTo>
                  <a:lnTo>
                    <a:pt x="1117" y="2489"/>
                  </a:lnTo>
                  <a:lnTo>
                    <a:pt x="1231" y="3530"/>
                  </a:lnTo>
                  <a:lnTo>
                    <a:pt x="1498" y="3441"/>
                  </a:lnTo>
                  <a:lnTo>
                    <a:pt x="1714" y="3340"/>
                  </a:lnTo>
                  <a:lnTo>
                    <a:pt x="1968" y="3251"/>
                  </a:lnTo>
                  <a:lnTo>
                    <a:pt x="3263" y="2743"/>
                  </a:lnTo>
                  <a:lnTo>
                    <a:pt x="3111" y="1549"/>
                  </a:lnTo>
                  <a:lnTo>
                    <a:pt x="3263" y="495"/>
                  </a:lnTo>
                  <a:lnTo>
                    <a:pt x="2933" y="330"/>
                  </a:lnTo>
                  <a:lnTo>
                    <a:pt x="2654" y="15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6AAC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3" name="object 6403"/>
            <p:cNvSpPr/>
            <p:nvPr/>
          </p:nvSpPr>
          <p:spPr>
            <a:xfrm>
              <a:off x="12036883" y="685060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6" y="0"/>
                  </a:moveTo>
                  <a:lnTo>
                    <a:pt x="482" y="50"/>
                  </a:lnTo>
                  <a:lnTo>
                    <a:pt x="253" y="114"/>
                  </a:lnTo>
                  <a:lnTo>
                    <a:pt x="0" y="165"/>
                  </a:lnTo>
                  <a:lnTo>
                    <a:pt x="330" y="444"/>
                  </a:lnTo>
                  <a:lnTo>
                    <a:pt x="584" y="53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4CF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4" name="object 6404"/>
            <p:cNvSpPr/>
            <p:nvPr/>
          </p:nvSpPr>
          <p:spPr>
            <a:xfrm>
              <a:off x="12021388" y="686987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1511" y="0"/>
                  </a:moveTo>
                  <a:lnTo>
                    <a:pt x="1003" y="1549"/>
                  </a:lnTo>
                  <a:lnTo>
                    <a:pt x="330" y="1625"/>
                  </a:lnTo>
                  <a:lnTo>
                    <a:pt x="0" y="1663"/>
                  </a:lnTo>
                  <a:lnTo>
                    <a:pt x="406" y="3174"/>
                  </a:lnTo>
                  <a:lnTo>
                    <a:pt x="1574" y="3606"/>
                  </a:lnTo>
                  <a:lnTo>
                    <a:pt x="2959" y="3759"/>
                  </a:lnTo>
                  <a:lnTo>
                    <a:pt x="2959" y="2476"/>
                  </a:lnTo>
                  <a:lnTo>
                    <a:pt x="4152" y="1523"/>
                  </a:lnTo>
                  <a:lnTo>
                    <a:pt x="3962" y="215"/>
                  </a:lnTo>
                  <a:lnTo>
                    <a:pt x="2717" y="7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87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5" name="object 6405"/>
            <p:cNvSpPr/>
            <p:nvPr/>
          </p:nvSpPr>
          <p:spPr>
            <a:xfrm>
              <a:off x="12022248" y="687640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406" y="1054"/>
                  </a:lnTo>
                  <a:lnTo>
                    <a:pt x="901" y="2400"/>
                  </a:lnTo>
                  <a:lnTo>
                    <a:pt x="1003" y="2616"/>
                  </a:lnTo>
                  <a:lnTo>
                    <a:pt x="1079" y="2832"/>
                  </a:lnTo>
                  <a:lnTo>
                    <a:pt x="1384" y="3467"/>
                  </a:lnTo>
                  <a:lnTo>
                    <a:pt x="1587" y="4102"/>
                  </a:lnTo>
                  <a:lnTo>
                    <a:pt x="2120" y="3898"/>
                  </a:lnTo>
                  <a:lnTo>
                    <a:pt x="3035" y="3581"/>
                  </a:lnTo>
                  <a:lnTo>
                    <a:pt x="2336" y="3009"/>
                  </a:lnTo>
                  <a:lnTo>
                    <a:pt x="2133" y="2349"/>
                  </a:lnTo>
                  <a:lnTo>
                    <a:pt x="2247" y="2108"/>
                  </a:lnTo>
                  <a:lnTo>
                    <a:pt x="2285" y="1866"/>
                  </a:lnTo>
                  <a:lnTo>
                    <a:pt x="1892" y="1016"/>
                  </a:lnTo>
                  <a:lnTo>
                    <a:pt x="1346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6" name="object 6406"/>
            <p:cNvSpPr/>
            <p:nvPr/>
          </p:nvSpPr>
          <p:spPr>
            <a:xfrm>
              <a:off x="12021122" y="68790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384" y="0"/>
                  </a:moveTo>
                  <a:lnTo>
                    <a:pt x="0" y="800"/>
                  </a:lnTo>
                  <a:lnTo>
                    <a:pt x="1485" y="1511"/>
                  </a:lnTo>
                  <a:lnTo>
                    <a:pt x="1473" y="2260"/>
                  </a:lnTo>
                  <a:lnTo>
                    <a:pt x="2082" y="1498"/>
                  </a:lnTo>
                  <a:lnTo>
                    <a:pt x="1625" y="74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053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7" name="object 6407"/>
            <p:cNvSpPr/>
            <p:nvPr/>
          </p:nvSpPr>
          <p:spPr>
            <a:xfrm>
              <a:off x="12025785" y="68689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11" y="0"/>
                  </a:moveTo>
                  <a:lnTo>
                    <a:pt x="469" y="63"/>
                  </a:lnTo>
                  <a:lnTo>
                    <a:pt x="266" y="114"/>
                  </a:lnTo>
                  <a:lnTo>
                    <a:pt x="25" y="190"/>
                  </a:lnTo>
                  <a:lnTo>
                    <a:pt x="0" y="406"/>
                  </a:lnTo>
                  <a:lnTo>
                    <a:pt x="25" y="635"/>
                  </a:lnTo>
                  <a:lnTo>
                    <a:pt x="152" y="850"/>
                  </a:lnTo>
                  <a:lnTo>
                    <a:pt x="330" y="558"/>
                  </a:lnTo>
                  <a:lnTo>
                    <a:pt x="520" y="29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8" name="object 6408"/>
            <p:cNvSpPr/>
            <p:nvPr/>
          </p:nvSpPr>
          <p:spPr>
            <a:xfrm>
              <a:off x="12027752" y="686508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06" y="0"/>
                  </a:moveTo>
                  <a:lnTo>
                    <a:pt x="0" y="495"/>
                  </a:lnTo>
                  <a:lnTo>
                    <a:pt x="50" y="1054"/>
                  </a:lnTo>
                  <a:lnTo>
                    <a:pt x="152" y="1650"/>
                  </a:lnTo>
                  <a:lnTo>
                    <a:pt x="711" y="1155"/>
                  </a:lnTo>
                  <a:lnTo>
                    <a:pt x="647" y="59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0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09" name="object 6409"/>
            <p:cNvSpPr/>
            <p:nvPr/>
          </p:nvSpPr>
          <p:spPr>
            <a:xfrm>
              <a:off x="12028817" y="68715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" y="241"/>
                  </a:lnTo>
                  <a:lnTo>
                    <a:pt x="241" y="279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EA283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0" name="object 6410"/>
            <p:cNvSpPr/>
            <p:nvPr/>
          </p:nvSpPr>
          <p:spPr>
            <a:xfrm>
              <a:off x="12040020" y="68462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444" y="88"/>
                  </a:lnTo>
                  <a:lnTo>
                    <a:pt x="228" y="177"/>
                  </a:lnTo>
                  <a:lnTo>
                    <a:pt x="0" y="254"/>
                  </a:lnTo>
                  <a:lnTo>
                    <a:pt x="76" y="495"/>
                  </a:lnTo>
                  <a:lnTo>
                    <a:pt x="241" y="939"/>
                  </a:lnTo>
                  <a:lnTo>
                    <a:pt x="393" y="622"/>
                  </a:lnTo>
                  <a:lnTo>
                    <a:pt x="533" y="30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F46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1" name="object 6411"/>
            <p:cNvSpPr/>
            <p:nvPr/>
          </p:nvSpPr>
          <p:spPr>
            <a:xfrm>
              <a:off x="12037598" y="695366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3657" y="0"/>
                  </a:moveTo>
                  <a:lnTo>
                    <a:pt x="2984" y="279"/>
                  </a:lnTo>
                  <a:lnTo>
                    <a:pt x="2298" y="546"/>
                  </a:lnTo>
                  <a:lnTo>
                    <a:pt x="1600" y="787"/>
                  </a:lnTo>
                  <a:lnTo>
                    <a:pt x="1435" y="1727"/>
                  </a:lnTo>
                  <a:lnTo>
                    <a:pt x="660" y="1193"/>
                  </a:lnTo>
                  <a:lnTo>
                    <a:pt x="190" y="1346"/>
                  </a:lnTo>
                  <a:lnTo>
                    <a:pt x="0" y="2908"/>
                  </a:lnTo>
                  <a:lnTo>
                    <a:pt x="1879" y="4051"/>
                  </a:lnTo>
                  <a:lnTo>
                    <a:pt x="1130" y="5727"/>
                  </a:lnTo>
                  <a:lnTo>
                    <a:pt x="2476" y="6629"/>
                  </a:lnTo>
                  <a:lnTo>
                    <a:pt x="4140" y="6527"/>
                  </a:lnTo>
                  <a:lnTo>
                    <a:pt x="5575" y="7137"/>
                  </a:lnTo>
                  <a:lnTo>
                    <a:pt x="5397" y="6692"/>
                  </a:lnTo>
                  <a:lnTo>
                    <a:pt x="5333" y="6451"/>
                  </a:lnTo>
                  <a:lnTo>
                    <a:pt x="5410" y="5791"/>
                  </a:lnTo>
                  <a:lnTo>
                    <a:pt x="5880" y="5486"/>
                  </a:lnTo>
                  <a:lnTo>
                    <a:pt x="6438" y="5245"/>
                  </a:lnTo>
                  <a:lnTo>
                    <a:pt x="5575" y="3911"/>
                  </a:lnTo>
                  <a:lnTo>
                    <a:pt x="6603" y="2628"/>
                  </a:lnTo>
                  <a:lnTo>
                    <a:pt x="6502" y="1308"/>
                  </a:lnTo>
                  <a:lnTo>
                    <a:pt x="5880" y="1003"/>
                  </a:lnTo>
                  <a:lnTo>
                    <a:pt x="5549" y="876"/>
                  </a:lnTo>
                  <a:lnTo>
                    <a:pt x="5206" y="800"/>
                  </a:lnTo>
                  <a:lnTo>
                    <a:pt x="4444" y="1663"/>
                  </a:lnTo>
                  <a:lnTo>
                    <a:pt x="4610" y="444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2" name="object 6412"/>
            <p:cNvSpPr/>
            <p:nvPr/>
          </p:nvSpPr>
          <p:spPr>
            <a:xfrm>
              <a:off x="12029875" y="69469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7150" y="0"/>
                  </a:moveTo>
                  <a:lnTo>
                    <a:pt x="6045" y="419"/>
                  </a:lnTo>
                  <a:lnTo>
                    <a:pt x="4330" y="1092"/>
                  </a:lnTo>
                  <a:lnTo>
                    <a:pt x="2755" y="152"/>
                  </a:lnTo>
                  <a:lnTo>
                    <a:pt x="1143" y="419"/>
                  </a:lnTo>
                  <a:lnTo>
                    <a:pt x="901" y="507"/>
                  </a:lnTo>
                  <a:lnTo>
                    <a:pt x="685" y="609"/>
                  </a:lnTo>
                  <a:lnTo>
                    <a:pt x="444" y="698"/>
                  </a:lnTo>
                  <a:lnTo>
                    <a:pt x="304" y="1003"/>
                  </a:lnTo>
                  <a:lnTo>
                    <a:pt x="152" y="1295"/>
                  </a:lnTo>
                  <a:lnTo>
                    <a:pt x="0" y="1663"/>
                  </a:lnTo>
                  <a:lnTo>
                    <a:pt x="1638" y="2666"/>
                  </a:lnTo>
                  <a:lnTo>
                    <a:pt x="2743" y="4203"/>
                  </a:lnTo>
                  <a:lnTo>
                    <a:pt x="3886" y="5702"/>
                  </a:lnTo>
                  <a:lnTo>
                    <a:pt x="3975" y="4711"/>
                  </a:lnTo>
                  <a:lnTo>
                    <a:pt x="4851" y="4800"/>
                  </a:lnTo>
                  <a:lnTo>
                    <a:pt x="5448" y="4610"/>
                  </a:lnTo>
                  <a:lnTo>
                    <a:pt x="6680" y="4165"/>
                  </a:lnTo>
                  <a:lnTo>
                    <a:pt x="6934" y="3111"/>
                  </a:lnTo>
                  <a:lnTo>
                    <a:pt x="7239" y="2057"/>
                  </a:lnTo>
                  <a:lnTo>
                    <a:pt x="7302" y="1142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3" name="object 6413"/>
            <p:cNvSpPr/>
            <p:nvPr/>
          </p:nvSpPr>
          <p:spPr>
            <a:xfrm>
              <a:off x="12033762" y="694896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352" y="0"/>
                  </a:moveTo>
                  <a:lnTo>
                    <a:pt x="3048" y="1054"/>
                  </a:lnTo>
                  <a:lnTo>
                    <a:pt x="2794" y="2108"/>
                  </a:lnTo>
                  <a:lnTo>
                    <a:pt x="1562" y="2552"/>
                  </a:lnTo>
                  <a:lnTo>
                    <a:pt x="965" y="2743"/>
                  </a:lnTo>
                  <a:lnTo>
                    <a:pt x="88" y="2654"/>
                  </a:lnTo>
                  <a:lnTo>
                    <a:pt x="0" y="3644"/>
                  </a:lnTo>
                  <a:lnTo>
                    <a:pt x="698" y="3708"/>
                  </a:lnTo>
                  <a:lnTo>
                    <a:pt x="1016" y="4190"/>
                  </a:lnTo>
                  <a:lnTo>
                    <a:pt x="1206" y="4787"/>
                  </a:lnTo>
                  <a:lnTo>
                    <a:pt x="1765" y="6045"/>
                  </a:lnTo>
                  <a:lnTo>
                    <a:pt x="2984" y="5880"/>
                  </a:lnTo>
                  <a:lnTo>
                    <a:pt x="4013" y="6057"/>
                  </a:lnTo>
                  <a:lnTo>
                    <a:pt x="4508" y="5892"/>
                  </a:lnTo>
                  <a:lnTo>
                    <a:pt x="5283" y="6426"/>
                  </a:lnTo>
                  <a:lnTo>
                    <a:pt x="5435" y="5486"/>
                  </a:lnTo>
                  <a:lnTo>
                    <a:pt x="5346" y="5283"/>
                  </a:lnTo>
                  <a:lnTo>
                    <a:pt x="5283" y="5041"/>
                  </a:lnTo>
                  <a:lnTo>
                    <a:pt x="5194" y="4800"/>
                  </a:lnTo>
                  <a:lnTo>
                    <a:pt x="4864" y="4800"/>
                  </a:lnTo>
                  <a:lnTo>
                    <a:pt x="4699" y="4686"/>
                  </a:lnTo>
                  <a:lnTo>
                    <a:pt x="4749" y="4305"/>
                  </a:lnTo>
                  <a:lnTo>
                    <a:pt x="4914" y="4127"/>
                  </a:lnTo>
                  <a:lnTo>
                    <a:pt x="3886" y="1358"/>
                  </a:lnTo>
                  <a:close/>
                </a:path>
              </a:pathLst>
            </a:custGeom>
            <a:solidFill>
              <a:srgbClr val="F0588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4" name="object 6414"/>
            <p:cNvSpPr/>
            <p:nvPr/>
          </p:nvSpPr>
          <p:spPr>
            <a:xfrm>
              <a:off x="12033762" y="69525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15" y="584"/>
                  </a:lnTo>
                  <a:lnTo>
                    <a:pt x="558" y="1054"/>
                  </a:lnTo>
                  <a:lnTo>
                    <a:pt x="1206" y="1155"/>
                  </a:lnTo>
                  <a:lnTo>
                    <a:pt x="1016" y="558"/>
                  </a:lnTo>
                  <a:lnTo>
                    <a:pt x="69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9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5" name="object 6415"/>
            <p:cNvSpPr/>
            <p:nvPr/>
          </p:nvSpPr>
          <p:spPr>
            <a:xfrm>
              <a:off x="12028586" y="6944082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2743" y="0"/>
                  </a:moveTo>
                  <a:lnTo>
                    <a:pt x="2298" y="152"/>
                  </a:lnTo>
                  <a:lnTo>
                    <a:pt x="1384" y="507"/>
                  </a:lnTo>
                  <a:lnTo>
                    <a:pt x="0" y="1015"/>
                  </a:lnTo>
                  <a:lnTo>
                    <a:pt x="1231" y="2146"/>
                  </a:lnTo>
                  <a:lnTo>
                    <a:pt x="1892" y="2247"/>
                  </a:lnTo>
                  <a:lnTo>
                    <a:pt x="2197" y="2705"/>
                  </a:lnTo>
                  <a:lnTo>
                    <a:pt x="2438" y="3251"/>
                  </a:lnTo>
                  <a:lnTo>
                    <a:pt x="4051" y="2971"/>
                  </a:lnTo>
                  <a:lnTo>
                    <a:pt x="5613" y="3898"/>
                  </a:lnTo>
                  <a:lnTo>
                    <a:pt x="8445" y="2819"/>
                  </a:lnTo>
                  <a:lnTo>
                    <a:pt x="8597" y="3962"/>
                  </a:lnTo>
                  <a:lnTo>
                    <a:pt x="8534" y="4889"/>
                  </a:lnTo>
                  <a:lnTo>
                    <a:pt x="9042" y="6248"/>
                  </a:lnTo>
                  <a:lnTo>
                    <a:pt x="9588" y="7619"/>
                  </a:lnTo>
                  <a:lnTo>
                    <a:pt x="10096" y="9004"/>
                  </a:lnTo>
                  <a:lnTo>
                    <a:pt x="10782" y="8750"/>
                  </a:lnTo>
                  <a:lnTo>
                    <a:pt x="11887" y="7543"/>
                  </a:lnTo>
                  <a:lnTo>
                    <a:pt x="11645" y="6845"/>
                  </a:lnTo>
                  <a:lnTo>
                    <a:pt x="9512" y="7162"/>
                  </a:lnTo>
                  <a:lnTo>
                    <a:pt x="9486" y="5689"/>
                  </a:lnTo>
                  <a:lnTo>
                    <a:pt x="9804" y="2997"/>
                  </a:lnTo>
                  <a:lnTo>
                    <a:pt x="9397" y="2247"/>
                  </a:lnTo>
                  <a:lnTo>
                    <a:pt x="8191" y="1854"/>
                  </a:lnTo>
                  <a:lnTo>
                    <a:pt x="7480" y="2095"/>
                  </a:lnTo>
                  <a:lnTo>
                    <a:pt x="6845" y="1917"/>
                  </a:lnTo>
                  <a:lnTo>
                    <a:pt x="5562" y="888"/>
                  </a:lnTo>
                  <a:lnTo>
                    <a:pt x="4787" y="838"/>
                  </a:lnTo>
                  <a:lnTo>
                    <a:pt x="3962" y="1104"/>
                  </a:lnTo>
                  <a:lnTo>
                    <a:pt x="3314" y="1003"/>
                  </a:lnTo>
                  <a:lnTo>
                    <a:pt x="2984" y="54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6" name="object 6416"/>
            <p:cNvSpPr/>
            <p:nvPr/>
          </p:nvSpPr>
          <p:spPr>
            <a:xfrm>
              <a:off x="12024092" y="693971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01" y="0"/>
                  </a:moveTo>
                  <a:lnTo>
                    <a:pt x="482" y="850"/>
                  </a:lnTo>
                  <a:lnTo>
                    <a:pt x="0" y="2159"/>
                  </a:lnTo>
                  <a:lnTo>
                    <a:pt x="1066" y="2527"/>
                  </a:lnTo>
                  <a:lnTo>
                    <a:pt x="2616" y="3098"/>
                  </a:lnTo>
                  <a:lnTo>
                    <a:pt x="3149" y="4711"/>
                  </a:lnTo>
                  <a:lnTo>
                    <a:pt x="4495" y="5397"/>
                  </a:lnTo>
                  <a:lnTo>
                    <a:pt x="5435" y="5054"/>
                  </a:lnTo>
                  <a:lnTo>
                    <a:pt x="5880" y="4864"/>
                  </a:lnTo>
                  <a:lnTo>
                    <a:pt x="6299" y="3810"/>
                  </a:lnTo>
                  <a:lnTo>
                    <a:pt x="6946" y="2781"/>
                  </a:lnTo>
                  <a:lnTo>
                    <a:pt x="6222" y="1612"/>
                  </a:lnTo>
                  <a:lnTo>
                    <a:pt x="5524" y="1955"/>
                  </a:lnTo>
                  <a:lnTo>
                    <a:pt x="5664" y="3416"/>
                  </a:lnTo>
                  <a:lnTo>
                    <a:pt x="3682" y="2806"/>
                  </a:lnTo>
                  <a:lnTo>
                    <a:pt x="3492" y="1905"/>
                  </a:lnTo>
                  <a:lnTo>
                    <a:pt x="3632" y="1016"/>
                  </a:lnTo>
                  <a:lnTo>
                    <a:pt x="3390" y="1079"/>
                  </a:lnTo>
                  <a:lnTo>
                    <a:pt x="2946" y="1257"/>
                  </a:lnTo>
                  <a:lnTo>
                    <a:pt x="1498" y="1955"/>
                  </a:lnTo>
                  <a:lnTo>
                    <a:pt x="1181" y="1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7" name="object 6417"/>
            <p:cNvSpPr/>
            <p:nvPr/>
          </p:nvSpPr>
          <p:spPr>
            <a:xfrm>
              <a:off x="12028685" y="69462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228"/>
                  </a:lnTo>
                  <a:lnTo>
                    <a:pt x="88" y="558"/>
                  </a:lnTo>
                  <a:lnTo>
                    <a:pt x="0" y="1206"/>
                  </a:lnTo>
                  <a:lnTo>
                    <a:pt x="317" y="1346"/>
                  </a:lnTo>
                  <a:lnTo>
                    <a:pt x="952" y="1612"/>
                  </a:lnTo>
                  <a:lnTo>
                    <a:pt x="1193" y="1549"/>
                  </a:lnTo>
                  <a:lnTo>
                    <a:pt x="1409" y="1460"/>
                  </a:lnTo>
                  <a:lnTo>
                    <a:pt x="1638" y="1371"/>
                  </a:lnTo>
                  <a:lnTo>
                    <a:pt x="1460" y="91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528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8" name="object 6418"/>
            <p:cNvSpPr/>
            <p:nvPr/>
          </p:nvSpPr>
          <p:spPr>
            <a:xfrm>
              <a:off x="12023262" y="69399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1" y="0"/>
                  </a:moveTo>
                  <a:lnTo>
                    <a:pt x="0" y="266"/>
                  </a:lnTo>
                  <a:lnTo>
                    <a:pt x="190" y="3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19" name="object 6419"/>
            <p:cNvSpPr/>
            <p:nvPr/>
          </p:nvSpPr>
          <p:spPr>
            <a:xfrm>
              <a:off x="12029638" y="69475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57" y="88"/>
                  </a:lnTo>
                  <a:lnTo>
                    <a:pt x="241" y="177"/>
                  </a:lnTo>
                  <a:lnTo>
                    <a:pt x="0" y="241"/>
                  </a:lnTo>
                  <a:lnTo>
                    <a:pt x="165" y="685"/>
                  </a:lnTo>
                  <a:lnTo>
                    <a:pt x="266" y="901"/>
                  </a:lnTo>
                  <a:lnTo>
                    <a:pt x="393" y="596"/>
                  </a:lnTo>
                  <a:lnTo>
                    <a:pt x="546" y="30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0" name="object 6420"/>
            <p:cNvSpPr/>
            <p:nvPr/>
          </p:nvSpPr>
          <p:spPr>
            <a:xfrm>
              <a:off x="12012995" y="6911066"/>
              <a:ext cx="15875" cy="26034"/>
            </a:xfrm>
            <a:custGeom>
              <a:avLst/>
              <a:gdLst/>
              <a:ahLst/>
              <a:cxnLst/>
              <a:rect l="l" t="t" r="r" b="b"/>
              <a:pathLst>
                <a:path w="15875" h="26034">
                  <a:moveTo>
                    <a:pt x="5867" y="0"/>
                  </a:moveTo>
                  <a:lnTo>
                    <a:pt x="5194" y="253"/>
                  </a:lnTo>
                  <a:lnTo>
                    <a:pt x="4762" y="1231"/>
                  </a:lnTo>
                  <a:lnTo>
                    <a:pt x="4673" y="1904"/>
                  </a:lnTo>
                  <a:lnTo>
                    <a:pt x="4356" y="2730"/>
                  </a:lnTo>
                  <a:lnTo>
                    <a:pt x="4203" y="3479"/>
                  </a:lnTo>
                  <a:lnTo>
                    <a:pt x="2959" y="3289"/>
                  </a:lnTo>
                  <a:lnTo>
                    <a:pt x="2946" y="2489"/>
                  </a:lnTo>
                  <a:lnTo>
                    <a:pt x="2705" y="1993"/>
                  </a:lnTo>
                  <a:lnTo>
                    <a:pt x="1663" y="1904"/>
                  </a:lnTo>
                  <a:lnTo>
                    <a:pt x="1562" y="546"/>
                  </a:lnTo>
                  <a:lnTo>
                    <a:pt x="558" y="444"/>
                  </a:lnTo>
                  <a:lnTo>
                    <a:pt x="1066" y="1689"/>
                  </a:lnTo>
                  <a:lnTo>
                    <a:pt x="1168" y="2882"/>
                  </a:lnTo>
                  <a:lnTo>
                    <a:pt x="0" y="9944"/>
                  </a:lnTo>
                  <a:lnTo>
                    <a:pt x="1955" y="12496"/>
                  </a:lnTo>
                  <a:lnTo>
                    <a:pt x="2908" y="13258"/>
                  </a:lnTo>
                  <a:lnTo>
                    <a:pt x="1752" y="13157"/>
                  </a:lnTo>
                  <a:lnTo>
                    <a:pt x="1549" y="13461"/>
                  </a:lnTo>
                  <a:lnTo>
                    <a:pt x="2031" y="14795"/>
                  </a:lnTo>
                  <a:lnTo>
                    <a:pt x="2578" y="14858"/>
                  </a:lnTo>
                  <a:lnTo>
                    <a:pt x="2679" y="15100"/>
                  </a:lnTo>
                  <a:lnTo>
                    <a:pt x="2311" y="15506"/>
                  </a:lnTo>
                  <a:lnTo>
                    <a:pt x="2819" y="16852"/>
                  </a:lnTo>
                  <a:lnTo>
                    <a:pt x="3467" y="16979"/>
                  </a:lnTo>
                  <a:lnTo>
                    <a:pt x="3809" y="17411"/>
                  </a:lnTo>
                  <a:lnTo>
                    <a:pt x="4279" y="18656"/>
                  </a:lnTo>
                  <a:lnTo>
                    <a:pt x="5245" y="19113"/>
                  </a:lnTo>
                  <a:lnTo>
                    <a:pt x="6451" y="17729"/>
                  </a:lnTo>
                  <a:lnTo>
                    <a:pt x="7429" y="18491"/>
                  </a:lnTo>
                  <a:lnTo>
                    <a:pt x="8458" y="20637"/>
                  </a:lnTo>
                  <a:lnTo>
                    <a:pt x="7200" y="20535"/>
                  </a:lnTo>
                  <a:lnTo>
                    <a:pt x="6718" y="20904"/>
                  </a:lnTo>
                  <a:lnTo>
                    <a:pt x="7213" y="22288"/>
                  </a:lnTo>
                  <a:lnTo>
                    <a:pt x="8318" y="22440"/>
                  </a:lnTo>
                  <a:lnTo>
                    <a:pt x="9804" y="22110"/>
                  </a:lnTo>
                  <a:lnTo>
                    <a:pt x="9080" y="24536"/>
                  </a:lnTo>
                  <a:lnTo>
                    <a:pt x="9258" y="25641"/>
                  </a:lnTo>
                  <a:lnTo>
                    <a:pt x="10159" y="25895"/>
                  </a:lnTo>
                  <a:lnTo>
                    <a:pt x="11950" y="24409"/>
                  </a:lnTo>
                  <a:lnTo>
                    <a:pt x="13576" y="24587"/>
                  </a:lnTo>
                  <a:lnTo>
                    <a:pt x="13576" y="23355"/>
                  </a:lnTo>
                  <a:lnTo>
                    <a:pt x="14223" y="22910"/>
                  </a:lnTo>
                  <a:lnTo>
                    <a:pt x="15405" y="23139"/>
                  </a:lnTo>
                  <a:lnTo>
                    <a:pt x="15278" y="20751"/>
                  </a:lnTo>
                  <a:lnTo>
                    <a:pt x="14604" y="20929"/>
                  </a:lnTo>
                  <a:lnTo>
                    <a:pt x="13919" y="21259"/>
                  </a:lnTo>
                  <a:lnTo>
                    <a:pt x="11264" y="21132"/>
                  </a:lnTo>
                  <a:lnTo>
                    <a:pt x="10858" y="20345"/>
                  </a:lnTo>
                  <a:lnTo>
                    <a:pt x="12026" y="17729"/>
                  </a:lnTo>
                  <a:lnTo>
                    <a:pt x="12445" y="16992"/>
                  </a:lnTo>
                  <a:lnTo>
                    <a:pt x="12801" y="16255"/>
                  </a:lnTo>
                  <a:lnTo>
                    <a:pt x="11899" y="15430"/>
                  </a:lnTo>
                  <a:lnTo>
                    <a:pt x="10426" y="16128"/>
                  </a:lnTo>
                  <a:lnTo>
                    <a:pt x="9575" y="15151"/>
                  </a:lnTo>
                  <a:lnTo>
                    <a:pt x="9448" y="14096"/>
                  </a:lnTo>
                  <a:lnTo>
                    <a:pt x="11607" y="14490"/>
                  </a:lnTo>
                  <a:lnTo>
                    <a:pt x="10820" y="13080"/>
                  </a:lnTo>
                  <a:lnTo>
                    <a:pt x="9715" y="13512"/>
                  </a:lnTo>
                  <a:lnTo>
                    <a:pt x="9512" y="12941"/>
                  </a:lnTo>
                  <a:lnTo>
                    <a:pt x="9613" y="12026"/>
                  </a:lnTo>
                  <a:lnTo>
                    <a:pt x="9156" y="11353"/>
                  </a:lnTo>
                  <a:lnTo>
                    <a:pt x="9004" y="11429"/>
                  </a:lnTo>
                  <a:lnTo>
                    <a:pt x="8623" y="11506"/>
                  </a:lnTo>
                  <a:lnTo>
                    <a:pt x="8026" y="12255"/>
                  </a:lnTo>
                  <a:lnTo>
                    <a:pt x="7467" y="13093"/>
                  </a:lnTo>
                  <a:lnTo>
                    <a:pt x="5016" y="11734"/>
                  </a:lnTo>
                  <a:lnTo>
                    <a:pt x="5575" y="10604"/>
                  </a:lnTo>
                  <a:lnTo>
                    <a:pt x="5626" y="9588"/>
                  </a:lnTo>
                  <a:lnTo>
                    <a:pt x="5346" y="7340"/>
                  </a:lnTo>
                  <a:lnTo>
                    <a:pt x="4724" y="5079"/>
                  </a:lnTo>
                  <a:lnTo>
                    <a:pt x="6222" y="2984"/>
                  </a:lnTo>
                  <a:lnTo>
                    <a:pt x="6311" y="2514"/>
                  </a:lnTo>
                  <a:lnTo>
                    <a:pt x="6553" y="2451"/>
                  </a:lnTo>
                  <a:lnTo>
                    <a:pt x="6908" y="2781"/>
                  </a:lnTo>
                  <a:lnTo>
                    <a:pt x="7848" y="3162"/>
                  </a:lnTo>
                  <a:lnTo>
                    <a:pt x="9220" y="2679"/>
                  </a:lnTo>
                  <a:lnTo>
                    <a:pt x="8445" y="1358"/>
                  </a:lnTo>
                  <a:lnTo>
                    <a:pt x="6565" y="1435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1" name="object 6421"/>
            <p:cNvSpPr/>
            <p:nvPr/>
          </p:nvSpPr>
          <p:spPr>
            <a:xfrm>
              <a:off x="12013278" y="690510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403" y="7620"/>
                  </a:moveTo>
                  <a:lnTo>
                    <a:pt x="2451" y="7620"/>
                  </a:lnTo>
                  <a:lnTo>
                    <a:pt x="2524" y="8191"/>
                  </a:lnTo>
                  <a:lnTo>
                    <a:pt x="2654" y="8445"/>
                  </a:lnTo>
                  <a:lnTo>
                    <a:pt x="2679" y="9245"/>
                  </a:lnTo>
                  <a:lnTo>
                    <a:pt x="3924" y="9423"/>
                  </a:lnTo>
                  <a:lnTo>
                    <a:pt x="4076" y="8674"/>
                  </a:lnTo>
                  <a:lnTo>
                    <a:pt x="4279" y="8191"/>
                  </a:lnTo>
                  <a:lnTo>
                    <a:pt x="4403" y="7620"/>
                  </a:lnTo>
                  <a:close/>
                </a:path>
                <a:path w="6350" h="9525">
                  <a:moveTo>
                    <a:pt x="1206" y="4762"/>
                  </a:moveTo>
                  <a:lnTo>
                    <a:pt x="393" y="4762"/>
                  </a:lnTo>
                  <a:lnTo>
                    <a:pt x="0" y="5715"/>
                  </a:lnTo>
                  <a:lnTo>
                    <a:pt x="159" y="6146"/>
                  </a:lnTo>
                  <a:lnTo>
                    <a:pt x="279" y="6400"/>
                  </a:lnTo>
                  <a:lnTo>
                    <a:pt x="1282" y="6502"/>
                  </a:lnTo>
                  <a:lnTo>
                    <a:pt x="1384" y="7861"/>
                  </a:lnTo>
                  <a:lnTo>
                    <a:pt x="2400" y="7950"/>
                  </a:lnTo>
                  <a:lnTo>
                    <a:pt x="2451" y="7620"/>
                  </a:lnTo>
                  <a:lnTo>
                    <a:pt x="4403" y="7620"/>
                  </a:lnTo>
                  <a:lnTo>
                    <a:pt x="4483" y="7188"/>
                  </a:lnTo>
                  <a:lnTo>
                    <a:pt x="3987" y="7061"/>
                  </a:lnTo>
                  <a:lnTo>
                    <a:pt x="3543" y="6845"/>
                  </a:lnTo>
                  <a:lnTo>
                    <a:pt x="3963" y="5905"/>
                  </a:lnTo>
                  <a:lnTo>
                    <a:pt x="2057" y="5905"/>
                  </a:lnTo>
                  <a:lnTo>
                    <a:pt x="1400" y="5753"/>
                  </a:lnTo>
                  <a:lnTo>
                    <a:pt x="1206" y="4762"/>
                  </a:lnTo>
                  <a:close/>
                </a:path>
                <a:path w="6350" h="9525">
                  <a:moveTo>
                    <a:pt x="5625" y="5753"/>
                  </a:moveTo>
                  <a:lnTo>
                    <a:pt x="4025" y="5753"/>
                  </a:lnTo>
                  <a:lnTo>
                    <a:pt x="4459" y="5905"/>
                  </a:lnTo>
                  <a:lnTo>
                    <a:pt x="4902" y="6223"/>
                  </a:lnTo>
                  <a:lnTo>
                    <a:pt x="5143" y="6146"/>
                  </a:lnTo>
                  <a:lnTo>
                    <a:pt x="5588" y="5956"/>
                  </a:lnTo>
                  <a:lnTo>
                    <a:pt x="5625" y="5753"/>
                  </a:lnTo>
                  <a:close/>
                </a:path>
                <a:path w="6350" h="9525">
                  <a:moveTo>
                    <a:pt x="2527" y="0"/>
                  </a:moveTo>
                  <a:lnTo>
                    <a:pt x="1993" y="546"/>
                  </a:lnTo>
                  <a:lnTo>
                    <a:pt x="1739" y="1193"/>
                  </a:lnTo>
                  <a:lnTo>
                    <a:pt x="1689" y="1943"/>
                  </a:lnTo>
                  <a:lnTo>
                    <a:pt x="1244" y="2870"/>
                  </a:lnTo>
                  <a:lnTo>
                    <a:pt x="596" y="3149"/>
                  </a:lnTo>
                  <a:lnTo>
                    <a:pt x="2247" y="4064"/>
                  </a:lnTo>
                  <a:lnTo>
                    <a:pt x="2057" y="5905"/>
                  </a:lnTo>
                  <a:lnTo>
                    <a:pt x="3963" y="5905"/>
                  </a:lnTo>
                  <a:lnTo>
                    <a:pt x="4025" y="5753"/>
                  </a:lnTo>
                  <a:lnTo>
                    <a:pt x="5625" y="5753"/>
                  </a:lnTo>
                  <a:lnTo>
                    <a:pt x="5974" y="3873"/>
                  </a:lnTo>
                  <a:lnTo>
                    <a:pt x="3289" y="3873"/>
                  </a:lnTo>
                  <a:lnTo>
                    <a:pt x="3035" y="3441"/>
                  </a:lnTo>
                  <a:lnTo>
                    <a:pt x="2710" y="1943"/>
                  </a:lnTo>
                  <a:lnTo>
                    <a:pt x="2592" y="546"/>
                  </a:lnTo>
                  <a:lnTo>
                    <a:pt x="2527" y="0"/>
                  </a:lnTo>
                  <a:close/>
                </a:path>
                <a:path w="6350" h="9525">
                  <a:moveTo>
                    <a:pt x="6007" y="3619"/>
                  </a:moveTo>
                  <a:lnTo>
                    <a:pt x="4127" y="3810"/>
                  </a:lnTo>
                  <a:lnTo>
                    <a:pt x="3289" y="3873"/>
                  </a:lnTo>
                  <a:lnTo>
                    <a:pt x="5974" y="3873"/>
                  </a:lnTo>
                  <a:lnTo>
                    <a:pt x="6007" y="3619"/>
                  </a:lnTo>
                  <a:close/>
                </a:path>
              </a:pathLst>
            </a:custGeom>
            <a:solidFill>
              <a:srgbClr val="EF39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2" name="object 6422"/>
            <p:cNvSpPr/>
            <p:nvPr/>
          </p:nvSpPr>
          <p:spPr>
            <a:xfrm>
              <a:off x="12018233" y="692878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206" y="0"/>
                  </a:moveTo>
                  <a:lnTo>
                    <a:pt x="0" y="1397"/>
                  </a:lnTo>
                  <a:lnTo>
                    <a:pt x="304" y="2146"/>
                  </a:lnTo>
                  <a:lnTo>
                    <a:pt x="469" y="3009"/>
                  </a:lnTo>
                  <a:lnTo>
                    <a:pt x="1485" y="3187"/>
                  </a:lnTo>
                  <a:lnTo>
                    <a:pt x="1955" y="2806"/>
                  </a:lnTo>
                  <a:lnTo>
                    <a:pt x="3213" y="2933"/>
                  </a:lnTo>
                  <a:lnTo>
                    <a:pt x="2743" y="1930"/>
                  </a:lnTo>
                  <a:lnTo>
                    <a:pt x="2197" y="787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3" name="object 6423"/>
            <p:cNvSpPr/>
            <p:nvPr/>
          </p:nvSpPr>
          <p:spPr>
            <a:xfrm>
              <a:off x="12012669" y="690824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06" y="0"/>
                  </a:moveTo>
                  <a:lnTo>
                    <a:pt x="0" y="393"/>
                  </a:lnTo>
                  <a:lnTo>
                    <a:pt x="368" y="1003"/>
                  </a:lnTo>
                  <a:lnTo>
                    <a:pt x="1003" y="1612"/>
                  </a:lnTo>
                  <a:lnTo>
                    <a:pt x="1816" y="1612"/>
                  </a:lnTo>
                  <a:lnTo>
                    <a:pt x="1955" y="2590"/>
                  </a:lnTo>
                  <a:lnTo>
                    <a:pt x="2667" y="2755"/>
                  </a:lnTo>
                  <a:lnTo>
                    <a:pt x="2857" y="9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4" name="object 6424"/>
            <p:cNvSpPr/>
            <p:nvPr/>
          </p:nvSpPr>
          <p:spPr>
            <a:xfrm>
              <a:off x="12017545" y="69317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38" y="342"/>
                  </a:lnTo>
                  <a:lnTo>
                    <a:pt x="76" y="647"/>
                  </a:lnTo>
                  <a:lnTo>
                    <a:pt x="88" y="990"/>
                  </a:lnTo>
                  <a:lnTo>
                    <a:pt x="292" y="634"/>
                  </a:lnTo>
                  <a:lnTo>
                    <a:pt x="825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5" name="object 6425"/>
            <p:cNvSpPr/>
            <p:nvPr/>
          </p:nvSpPr>
          <p:spPr>
            <a:xfrm>
              <a:off x="12014543" y="692356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1358" y="762"/>
                  </a:moveTo>
                  <a:lnTo>
                    <a:pt x="393" y="0"/>
                  </a:lnTo>
                  <a:lnTo>
                    <a:pt x="254" y="317"/>
                  </a:lnTo>
                  <a:lnTo>
                    <a:pt x="114" y="647"/>
                  </a:lnTo>
                  <a:lnTo>
                    <a:pt x="0" y="965"/>
                  </a:lnTo>
                  <a:lnTo>
                    <a:pt x="190" y="660"/>
                  </a:lnTo>
                  <a:lnTo>
                    <a:pt x="1358" y="762"/>
                  </a:lnTo>
                  <a:close/>
                </a:path>
                <a:path w="2540" h="5715">
                  <a:moveTo>
                    <a:pt x="2463" y="5499"/>
                  </a:moveTo>
                  <a:lnTo>
                    <a:pt x="2260" y="4914"/>
                  </a:lnTo>
                  <a:lnTo>
                    <a:pt x="1917" y="4470"/>
                  </a:lnTo>
                  <a:lnTo>
                    <a:pt x="1270" y="4356"/>
                  </a:lnTo>
                  <a:lnTo>
                    <a:pt x="1485" y="4940"/>
                  </a:lnTo>
                  <a:lnTo>
                    <a:pt x="1803" y="5410"/>
                  </a:lnTo>
                  <a:lnTo>
                    <a:pt x="2463" y="5499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6" name="object 6426"/>
            <p:cNvSpPr/>
            <p:nvPr/>
          </p:nvSpPr>
          <p:spPr>
            <a:xfrm>
              <a:off x="12015038" y="692585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5" y="317"/>
                  </a:moveTo>
                  <a:lnTo>
                    <a:pt x="520" y="63"/>
                  </a:lnTo>
                  <a:lnTo>
                    <a:pt x="0" y="0"/>
                  </a:lnTo>
                  <a:lnTo>
                    <a:pt x="88" y="254"/>
                  </a:lnTo>
                  <a:lnTo>
                    <a:pt x="190" y="482"/>
                  </a:lnTo>
                  <a:lnTo>
                    <a:pt x="266" y="711"/>
                  </a:lnTo>
                  <a:lnTo>
                    <a:pt x="635" y="317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7" name="object 6427"/>
            <p:cNvSpPr/>
            <p:nvPr/>
          </p:nvSpPr>
          <p:spPr>
            <a:xfrm>
              <a:off x="12023155" y="693547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790" y="0"/>
                  </a:moveTo>
                  <a:lnTo>
                    <a:pt x="0" y="1485"/>
                  </a:lnTo>
                  <a:lnTo>
                    <a:pt x="939" y="2171"/>
                  </a:lnTo>
                  <a:lnTo>
                    <a:pt x="2108" y="2768"/>
                  </a:lnTo>
                  <a:lnTo>
                    <a:pt x="1054" y="4229"/>
                  </a:lnTo>
                  <a:lnTo>
                    <a:pt x="2108" y="4381"/>
                  </a:lnTo>
                  <a:lnTo>
                    <a:pt x="2451" y="6184"/>
                  </a:lnTo>
                  <a:lnTo>
                    <a:pt x="3898" y="5486"/>
                  </a:lnTo>
                  <a:lnTo>
                    <a:pt x="3810" y="5283"/>
                  </a:lnTo>
                  <a:lnTo>
                    <a:pt x="3644" y="4826"/>
                  </a:lnTo>
                  <a:lnTo>
                    <a:pt x="2590" y="3378"/>
                  </a:lnTo>
                  <a:lnTo>
                    <a:pt x="2641" y="153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8" name="object 6428"/>
            <p:cNvSpPr/>
            <p:nvPr/>
          </p:nvSpPr>
          <p:spPr>
            <a:xfrm>
              <a:off x="12068510" y="6866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181" y="0"/>
                  </a:moveTo>
                  <a:lnTo>
                    <a:pt x="0" y="1104"/>
                  </a:lnTo>
                  <a:lnTo>
                    <a:pt x="584" y="939"/>
                  </a:lnTo>
                  <a:lnTo>
                    <a:pt x="1041" y="63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29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29" name="object 6429"/>
            <p:cNvSpPr/>
            <p:nvPr/>
          </p:nvSpPr>
          <p:spPr>
            <a:xfrm>
              <a:off x="12053562" y="685848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52"/>
                  </a:moveTo>
                  <a:lnTo>
                    <a:pt x="292" y="317"/>
                  </a:lnTo>
                  <a:lnTo>
                    <a:pt x="406" y="0"/>
                  </a:lnTo>
                  <a:lnTo>
                    <a:pt x="152" y="634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EE293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0" name="object 6430"/>
            <p:cNvSpPr/>
            <p:nvPr/>
          </p:nvSpPr>
          <p:spPr>
            <a:xfrm>
              <a:off x="12040084" y="696146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4648" y="0"/>
                  </a:moveTo>
                  <a:lnTo>
                    <a:pt x="3733" y="355"/>
                  </a:lnTo>
                  <a:lnTo>
                    <a:pt x="3187" y="1663"/>
                  </a:lnTo>
                  <a:lnTo>
                    <a:pt x="4203" y="2146"/>
                  </a:lnTo>
                  <a:lnTo>
                    <a:pt x="4140" y="2806"/>
                  </a:lnTo>
                  <a:lnTo>
                    <a:pt x="2184" y="3479"/>
                  </a:lnTo>
                  <a:lnTo>
                    <a:pt x="1079" y="3505"/>
                  </a:lnTo>
                  <a:lnTo>
                    <a:pt x="0" y="3670"/>
                  </a:lnTo>
                  <a:lnTo>
                    <a:pt x="800" y="4444"/>
                  </a:lnTo>
                  <a:lnTo>
                    <a:pt x="1229" y="4823"/>
                  </a:lnTo>
                  <a:lnTo>
                    <a:pt x="2882" y="3860"/>
                  </a:lnTo>
                  <a:lnTo>
                    <a:pt x="4686" y="3657"/>
                  </a:lnTo>
                  <a:lnTo>
                    <a:pt x="6669" y="3657"/>
                  </a:lnTo>
                  <a:lnTo>
                    <a:pt x="7124" y="3327"/>
                  </a:lnTo>
                  <a:lnTo>
                    <a:pt x="7658" y="3111"/>
                  </a:lnTo>
                  <a:lnTo>
                    <a:pt x="7137" y="1752"/>
                  </a:lnTo>
                  <a:lnTo>
                    <a:pt x="7073" y="1511"/>
                  </a:lnTo>
                  <a:lnTo>
                    <a:pt x="6883" y="1066"/>
                  </a:lnTo>
                  <a:lnTo>
                    <a:pt x="4648" y="0"/>
                  </a:lnTo>
                  <a:close/>
                </a:path>
                <a:path w="8254" h="5079">
                  <a:moveTo>
                    <a:pt x="6669" y="3657"/>
                  </a:moveTo>
                  <a:lnTo>
                    <a:pt x="4686" y="3657"/>
                  </a:lnTo>
                  <a:lnTo>
                    <a:pt x="6553" y="4229"/>
                  </a:lnTo>
                  <a:lnTo>
                    <a:pt x="6669" y="3657"/>
                  </a:lnTo>
                  <a:close/>
                </a:path>
              </a:pathLst>
            </a:custGeom>
            <a:solidFill>
              <a:srgbClr val="F0679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1" name="object 6431"/>
            <p:cNvSpPr/>
            <p:nvPr/>
          </p:nvSpPr>
          <p:spPr>
            <a:xfrm>
              <a:off x="12046645" y="696458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092" y="0"/>
                  </a:moveTo>
                  <a:lnTo>
                    <a:pt x="558" y="203"/>
                  </a:lnTo>
                  <a:lnTo>
                    <a:pt x="114" y="482"/>
                  </a:lnTo>
                  <a:lnTo>
                    <a:pt x="0" y="1117"/>
                  </a:lnTo>
                  <a:lnTo>
                    <a:pt x="444" y="927"/>
                  </a:lnTo>
                  <a:lnTo>
                    <a:pt x="901" y="761"/>
                  </a:lnTo>
                  <a:lnTo>
                    <a:pt x="1346" y="609"/>
                  </a:lnTo>
                  <a:lnTo>
                    <a:pt x="1257" y="406"/>
                  </a:lnTo>
                  <a:lnTo>
                    <a:pt x="1168" y="17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2" name="object 6432"/>
            <p:cNvSpPr/>
            <p:nvPr/>
          </p:nvSpPr>
          <p:spPr>
            <a:xfrm>
              <a:off x="12044418" y="696658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381" y="0"/>
                  </a:moveTo>
                  <a:lnTo>
                    <a:pt x="0" y="114"/>
                  </a:lnTo>
                  <a:lnTo>
                    <a:pt x="330" y="203"/>
                  </a:lnTo>
                  <a:lnTo>
                    <a:pt x="635" y="266"/>
                  </a:lnTo>
                  <a:lnTo>
                    <a:pt x="965" y="355"/>
                  </a:lnTo>
                  <a:lnTo>
                    <a:pt x="711" y="3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C61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3" name="object 6433"/>
            <p:cNvSpPr/>
            <p:nvPr/>
          </p:nvSpPr>
          <p:spPr>
            <a:xfrm>
              <a:off x="12036689" y="6965002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1778" y="0"/>
                  </a:moveTo>
                  <a:lnTo>
                    <a:pt x="1028" y="254"/>
                  </a:lnTo>
                  <a:lnTo>
                    <a:pt x="203" y="381"/>
                  </a:lnTo>
                  <a:lnTo>
                    <a:pt x="0" y="1346"/>
                  </a:lnTo>
                  <a:lnTo>
                    <a:pt x="190" y="1371"/>
                  </a:lnTo>
                  <a:lnTo>
                    <a:pt x="355" y="1346"/>
                  </a:lnTo>
                  <a:lnTo>
                    <a:pt x="533" y="1295"/>
                  </a:lnTo>
                  <a:lnTo>
                    <a:pt x="901" y="1371"/>
                  </a:lnTo>
                  <a:lnTo>
                    <a:pt x="1625" y="1498"/>
                  </a:lnTo>
                  <a:lnTo>
                    <a:pt x="3632" y="1371"/>
                  </a:lnTo>
                  <a:lnTo>
                    <a:pt x="4610" y="1282"/>
                  </a:lnTo>
                  <a:lnTo>
                    <a:pt x="3797" y="508"/>
                  </a:lnTo>
                  <a:lnTo>
                    <a:pt x="3390" y="139"/>
                  </a:lnTo>
                  <a:lnTo>
                    <a:pt x="2832" y="330"/>
                  </a:lnTo>
                  <a:lnTo>
                    <a:pt x="2286" y="39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0517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4" name="object 6434"/>
            <p:cNvSpPr/>
            <p:nvPr/>
          </p:nvSpPr>
          <p:spPr>
            <a:xfrm>
              <a:off x="12032778" y="695980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584" y="0"/>
                  </a:moveTo>
                  <a:lnTo>
                    <a:pt x="0" y="863"/>
                  </a:lnTo>
                  <a:lnTo>
                    <a:pt x="292" y="1689"/>
                  </a:lnTo>
                  <a:lnTo>
                    <a:pt x="1371" y="2997"/>
                  </a:lnTo>
                  <a:lnTo>
                    <a:pt x="1524" y="3632"/>
                  </a:lnTo>
                  <a:lnTo>
                    <a:pt x="1473" y="4394"/>
                  </a:lnTo>
                  <a:lnTo>
                    <a:pt x="2781" y="4203"/>
                  </a:lnTo>
                  <a:lnTo>
                    <a:pt x="4076" y="5651"/>
                  </a:lnTo>
                  <a:lnTo>
                    <a:pt x="5422" y="4457"/>
                  </a:lnTo>
                  <a:lnTo>
                    <a:pt x="5969" y="4381"/>
                  </a:lnTo>
                  <a:lnTo>
                    <a:pt x="6604" y="4838"/>
                  </a:lnTo>
                  <a:lnTo>
                    <a:pt x="7048" y="4191"/>
                  </a:lnTo>
                  <a:lnTo>
                    <a:pt x="6819" y="3810"/>
                  </a:lnTo>
                  <a:lnTo>
                    <a:pt x="5168" y="1587"/>
                  </a:lnTo>
                  <a:lnTo>
                    <a:pt x="2247" y="18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27CA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5" name="object 6435"/>
            <p:cNvSpPr/>
            <p:nvPr/>
          </p:nvSpPr>
          <p:spPr>
            <a:xfrm>
              <a:off x="12037218" y="696630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14" y="165"/>
                  </a:lnTo>
                  <a:lnTo>
                    <a:pt x="241" y="355"/>
                  </a:lnTo>
                  <a:lnTo>
                    <a:pt x="355" y="508"/>
                  </a:lnTo>
                  <a:lnTo>
                    <a:pt x="838" y="304"/>
                  </a:lnTo>
                  <a:lnTo>
                    <a:pt x="1066" y="203"/>
                  </a:lnTo>
                  <a:lnTo>
                    <a:pt x="711" y="139"/>
                  </a:lnTo>
                  <a:lnTo>
                    <a:pt x="35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6" name="object 6436"/>
            <p:cNvSpPr/>
            <p:nvPr/>
          </p:nvSpPr>
          <p:spPr>
            <a:xfrm>
              <a:off x="12026481" y="688979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12" y="0"/>
                  </a:moveTo>
                  <a:lnTo>
                    <a:pt x="546" y="635"/>
                  </a:lnTo>
                  <a:lnTo>
                    <a:pt x="266" y="1257"/>
                  </a:lnTo>
                  <a:lnTo>
                    <a:pt x="0" y="1892"/>
                  </a:lnTo>
                  <a:lnTo>
                    <a:pt x="76" y="2133"/>
                  </a:lnTo>
                  <a:lnTo>
                    <a:pt x="253" y="2565"/>
                  </a:lnTo>
                  <a:lnTo>
                    <a:pt x="1346" y="2933"/>
                  </a:lnTo>
                  <a:lnTo>
                    <a:pt x="1650" y="3594"/>
                  </a:lnTo>
                  <a:lnTo>
                    <a:pt x="1054" y="4610"/>
                  </a:lnTo>
                  <a:lnTo>
                    <a:pt x="1930" y="7645"/>
                  </a:lnTo>
                  <a:lnTo>
                    <a:pt x="4851" y="7048"/>
                  </a:lnTo>
                  <a:lnTo>
                    <a:pt x="6972" y="7899"/>
                  </a:lnTo>
                  <a:lnTo>
                    <a:pt x="7404" y="7658"/>
                  </a:lnTo>
                  <a:lnTo>
                    <a:pt x="8013" y="7086"/>
                  </a:lnTo>
                  <a:lnTo>
                    <a:pt x="6146" y="5892"/>
                  </a:lnTo>
                  <a:lnTo>
                    <a:pt x="5397" y="4635"/>
                  </a:lnTo>
                  <a:lnTo>
                    <a:pt x="5981" y="2616"/>
                  </a:lnTo>
                  <a:lnTo>
                    <a:pt x="5664" y="2286"/>
                  </a:lnTo>
                  <a:lnTo>
                    <a:pt x="3505" y="2438"/>
                  </a:lnTo>
                  <a:lnTo>
                    <a:pt x="2628" y="25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E2F4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7" name="object 6437"/>
            <p:cNvSpPr/>
            <p:nvPr/>
          </p:nvSpPr>
          <p:spPr>
            <a:xfrm>
              <a:off x="12022582" y="688766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95" y="139"/>
                  </a:moveTo>
                  <a:lnTo>
                    <a:pt x="317" y="0"/>
                  </a:lnTo>
                  <a:lnTo>
                    <a:pt x="0" y="0"/>
                  </a:lnTo>
                  <a:lnTo>
                    <a:pt x="101" y="241"/>
                  </a:lnTo>
                  <a:lnTo>
                    <a:pt x="165" y="444"/>
                  </a:lnTo>
                  <a:lnTo>
                    <a:pt x="241" y="685"/>
                  </a:lnTo>
                  <a:lnTo>
                    <a:pt x="444" y="495"/>
                  </a:lnTo>
                  <a:lnTo>
                    <a:pt x="495" y="139"/>
                  </a:lnTo>
                  <a:close/>
                </a:path>
                <a:path w="4445" h="5079">
                  <a:moveTo>
                    <a:pt x="520" y="1371"/>
                  </a:moveTo>
                  <a:lnTo>
                    <a:pt x="431" y="1155"/>
                  </a:lnTo>
                  <a:lnTo>
                    <a:pt x="355" y="927"/>
                  </a:lnTo>
                  <a:lnTo>
                    <a:pt x="241" y="685"/>
                  </a:lnTo>
                  <a:lnTo>
                    <a:pt x="88" y="889"/>
                  </a:lnTo>
                  <a:lnTo>
                    <a:pt x="63" y="1257"/>
                  </a:lnTo>
                  <a:lnTo>
                    <a:pt x="215" y="1384"/>
                  </a:lnTo>
                  <a:lnTo>
                    <a:pt x="520" y="1371"/>
                  </a:lnTo>
                  <a:close/>
                </a:path>
                <a:path w="4445" h="5079">
                  <a:moveTo>
                    <a:pt x="2374" y="2222"/>
                  </a:moveTo>
                  <a:lnTo>
                    <a:pt x="2019" y="1358"/>
                  </a:lnTo>
                  <a:lnTo>
                    <a:pt x="1384" y="1079"/>
                  </a:lnTo>
                  <a:lnTo>
                    <a:pt x="520" y="1371"/>
                  </a:lnTo>
                  <a:lnTo>
                    <a:pt x="1016" y="1917"/>
                  </a:lnTo>
                  <a:lnTo>
                    <a:pt x="1625" y="2222"/>
                  </a:lnTo>
                  <a:lnTo>
                    <a:pt x="2374" y="2222"/>
                  </a:lnTo>
                  <a:close/>
                </a:path>
                <a:path w="4445" h="5079">
                  <a:moveTo>
                    <a:pt x="2921" y="3619"/>
                  </a:moveTo>
                  <a:lnTo>
                    <a:pt x="2832" y="3378"/>
                  </a:lnTo>
                  <a:lnTo>
                    <a:pt x="2755" y="3162"/>
                  </a:lnTo>
                  <a:lnTo>
                    <a:pt x="2641" y="2933"/>
                  </a:lnTo>
                  <a:lnTo>
                    <a:pt x="2489" y="3124"/>
                  </a:lnTo>
                  <a:lnTo>
                    <a:pt x="2476" y="3251"/>
                  </a:lnTo>
                  <a:lnTo>
                    <a:pt x="2463" y="3479"/>
                  </a:lnTo>
                  <a:lnTo>
                    <a:pt x="2616" y="3619"/>
                  </a:lnTo>
                  <a:lnTo>
                    <a:pt x="2921" y="3619"/>
                  </a:lnTo>
                  <a:close/>
                </a:path>
                <a:path w="4445" h="5079">
                  <a:moveTo>
                    <a:pt x="4140" y="4711"/>
                  </a:moveTo>
                  <a:lnTo>
                    <a:pt x="4051" y="4483"/>
                  </a:lnTo>
                  <a:lnTo>
                    <a:pt x="3975" y="4267"/>
                  </a:lnTo>
                  <a:lnTo>
                    <a:pt x="3886" y="4025"/>
                  </a:lnTo>
                  <a:lnTo>
                    <a:pt x="3556" y="3873"/>
                  </a:lnTo>
                  <a:lnTo>
                    <a:pt x="3238" y="3733"/>
                  </a:lnTo>
                  <a:lnTo>
                    <a:pt x="2921" y="3619"/>
                  </a:lnTo>
                  <a:lnTo>
                    <a:pt x="3098" y="4064"/>
                  </a:lnTo>
                  <a:lnTo>
                    <a:pt x="3276" y="4521"/>
                  </a:lnTo>
                  <a:lnTo>
                    <a:pt x="3441" y="4978"/>
                  </a:lnTo>
                  <a:lnTo>
                    <a:pt x="3797" y="4864"/>
                  </a:lnTo>
                  <a:lnTo>
                    <a:pt x="4140" y="4711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8" name="object 6438"/>
            <p:cNvSpPr/>
            <p:nvPr/>
          </p:nvSpPr>
          <p:spPr>
            <a:xfrm>
              <a:off x="12024585" y="689875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11999" y="9067"/>
                  </a:moveTo>
                  <a:lnTo>
                    <a:pt x="5495" y="9067"/>
                  </a:lnTo>
                  <a:lnTo>
                    <a:pt x="7285" y="10871"/>
                  </a:lnTo>
                  <a:lnTo>
                    <a:pt x="6422" y="13233"/>
                  </a:lnTo>
                  <a:lnTo>
                    <a:pt x="7260" y="14973"/>
                  </a:lnTo>
                  <a:lnTo>
                    <a:pt x="7958" y="13169"/>
                  </a:lnTo>
                  <a:lnTo>
                    <a:pt x="8720" y="13131"/>
                  </a:lnTo>
                  <a:lnTo>
                    <a:pt x="11823" y="13131"/>
                  </a:lnTo>
                  <a:lnTo>
                    <a:pt x="12835" y="11074"/>
                  </a:lnTo>
                  <a:lnTo>
                    <a:pt x="11933" y="10172"/>
                  </a:lnTo>
                  <a:lnTo>
                    <a:pt x="11999" y="9067"/>
                  </a:lnTo>
                  <a:close/>
                </a:path>
                <a:path w="15875" h="15240">
                  <a:moveTo>
                    <a:pt x="5607" y="9448"/>
                  </a:moveTo>
                  <a:lnTo>
                    <a:pt x="2231" y="9448"/>
                  </a:lnTo>
                  <a:lnTo>
                    <a:pt x="4783" y="14592"/>
                  </a:lnTo>
                  <a:lnTo>
                    <a:pt x="6422" y="13233"/>
                  </a:lnTo>
                  <a:lnTo>
                    <a:pt x="5025" y="12115"/>
                  </a:lnTo>
                  <a:lnTo>
                    <a:pt x="5732" y="10871"/>
                  </a:lnTo>
                  <a:lnTo>
                    <a:pt x="5607" y="9448"/>
                  </a:lnTo>
                  <a:close/>
                </a:path>
                <a:path w="15875" h="15240">
                  <a:moveTo>
                    <a:pt x="11823" y="13131"/>
                  </a:moveTo>
                  <a:lnTo>
                    <a:pt x="8720" y="13131"/>
                  </a:lnTo>
                  <a:lnTo>
                    <a:pt x="9927" y="13144"/>
                  </a:lnTo>
                  <a:lnTo>
                    <a:pt x="11286" y="14224"/>
                  </a:lnTo>
                  <a:lnTo>
                    <a:pt x="11823" y="13131"/>
                  </a:lnTo>
                  <a:close/>
                </a:path>
                <a:path w="15875" h="15240">
                  <a:moveTo>
                    <a:pt x="15616" y="9867"/>
                  </a:moveTo>
                  <a:lnTo>
                    <a:pt x="13132" y="11214"/>
                  </a:lnTo>
                  <a:lnTo>
                    <a:pt x="15261" y="12217"/>
                  </a:lnTo>
                  <a:lnTo>
                    <a:pt x="15616" y="9867"/>
                  </a:lnTo>
                  <a:close/>
                </a:path>
                <a:path w="15875" h="15240">
                  <a:moveTo>
                    <a:pt x="12956" y="11074"/>
                  </a:moveTo>
                  <a:lnTo>
                    <a:pt x="13095" y="11196"/>
                  </a:lnTo>
                  <a:lnTo>
                    <a:pt x="12956" y="11074"/>
                  </a:lnTo>
                  <a:close/>
                </a:path>
                <a:path w="15875" h="15240">
                  <a:moveTo>
                    <a:pt x="2535" y="0"/>
                  </a:moveTo>
                  <a:lnTo>
                    <a:pt x="2726" y="965"/>
                  </a:lnTo>
                  <a:lnTo>
                    <a:pt x="2750" y="1638"/>
                  </a:lnTo>
                  <a:lnTo>
                    <a:pt x="3145" y="3517"/>
                  </a:lnTo>
                  <a:lnTo>
                    <a:pt x="465" y="5473"/>
                  </a:lnTo>
                  <a:lnTo>
                    <a:pt x="2193" y="7937"/>
                  </a:lnTo>
                  <a:lnTo>
                    <a:pt x="1621" y="8623"/>
                  </a:lnTo>
                  <a:lnTo>
                    <a:pt x="1174" y="8915"/>
                  </a:lnTo>
                  <a:lnTo>
                    <a:pt x="452" y="9448"/>
                  </a:lnTo>
                  <a:lnTo>
                    <a:pt x="84" y="10121"/>
                  </a:lnTo>
                  <a:lnTo>
                    <a:pt x="0" y="10982"/>
                  </a:lnTo>
                  <a:lnTo>
                    <a:pt x="2231" y="9448"/>
                  </a:lnTo>
                  <a:lnTo>
                    <a:pt x="5607" y="9448"/>
                  </a:lnTo>
                  <a:lnTo>
                    <a:pt x="5495" y="9067"/>
                  </a:lnTo>
                  <a:lnTo>
                    <a:pt x="11999" y="9067"/>
                  </a:lnTo>
                  <a:lnTo>
                    <a:pt x="12008" y="8915"/>
                  </a:lnTo>
                  <a:lnTo>
                    <a:pt x="10194" y="8915"/>
                  </a:lnTo>
                  <a:lnTo>
                    <a:pt x="7133" y="7772"/>
                  </a:lnTo>
                  <a:lnTo>
                    <a:pt x="8822" y="6845"/>
                  </a:lnTo>
                  <a:lnTo>
                    <a:pt x="8466" y="6172"/>
                  </a:lnTo>
                  <a:lnTo>
                    <a:pt x="7285" y="5435"/>
                  </a:lnTo>
                  <a:lnTo>
                    <a:pt x="8644" y="4597"/>
                  </a:lnTo>
                  <a:lnTo>
                    <a:pt x="8588" y="4445"/>
                  </a:lnTo>
                  <a:lnTo>
                    <a:pt x="5863" y="4445"/>
                  </a:lnTo>
                  <a:lnTo>
                    <a:pt x="4694" y="3695"/>
                  </a:lnTo>
                  <a:lnTo>
                    <a:pt x="4821" y="2616"/>
                  </a:lnTo>
                  <a:lnTo>
                    <a:pt x="5916" y="2616"/>
                  </a:lnTo>
                  <a:lnTo>
                    <a:pt x="6168" y="1917"/>
                  </a:lnTo>
                  <a:lnTo>
                    <a:pt x="3920" y="1638"/>
                  </a:lnTo>
                  <a:lnTo>
                    <a:pt x="2535" y="0"/>
                  </a:lnTo>
                  <a:close/>
                </a:path>
                <a:path w="15875" h="15240">
                  <a:moveTo>
                    <a:pt x="12111" y="7188"/>
                  </a:moveTo>
                  <a:lnTo>
                    <a:pt x="10867" y="8585"/>
                  </a:lnTo>
                  <a:lnTo>
                    <a:pt x="10194" y="8915"/>
                  </a:lnTo>
                  <a:lnTo>
                    <a:pt x="12008" y="8915"/>
                  </a:lnTo>
                  <a:lnTo>
                    <a:pt x="12111" y="7188"/>
                  </a:lnTo>
                  <a:close/>
                </a:path>
                <a:path w="15875" h="15240">
                  <a:moveTo>
                    <a:pt x="7184" y="3416"/>
                  </a:moveTo>
                  <a:lnTo>
                    <a:pt x="5863" y="4445"/>
                  </a:lnTo>
                  <a:lnTo>
                    <a:pt x="8588" y="4445"/>
                  </a:lnTo>
                  <a:lnTo>
                    <a:pt x="8365" y="3835"/>
                  </a:lnTo>
                  <a:lnTo>
                    <a:pt x="7184" y="3416"/>
                  </a:lnTo>
                  <a:close/>
                </a:path>
                <a:path w="15875" h="15240">
                  <a:moveTo>
                    <a:pt x="5916" y="2616"/>
                  </a:moveTo>
                  <a:lnTo>
                    <a:pt x="4821" y="2616"/>
                  </a:lnTo>
                  <a:lnTo>
                    <a:pt x="5888" y="2692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39" name="object 6439"/>
            <p:cNvSpPr/>
            <p:nvPr/>
          </p:nvSpPr>
          <p:spPr>
            <a:xfrm>
              <a:off x="12018870" y="6908502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5" h="16509">
                  <a:moveTo>
                    <a:pt x="3721" y="14579"/>
                  </a:moveTo>
                  <a:lnTo>
                    <a:pt x="3680" y="15633"/>
                  </a:lnTo>
                  <a:lnTo>
                    <a:pt x="3822" y="16090"/>
                  </a:lnTo>
                  <a:lnTo>
                    <a:pt x="4953" y="15633"/>
                  </a:lnTo>
                  <a:lnTo>
                    <a:pt x="6116" y="14795"/>
                  </a:lnTo>
                  <a:lnTo>
                    <a:pt x="4800" y="14795"/>
                  </a:lnTo>
                  <a:lnTo>
                    <a:pt x="3721" y="14579"/>
                  </a:lnTo>
                  <a:close/>
                </a:path>
                <a:path w="12065" h="16509">
                  <a:moveTo>
                    <a:pt x="8999" y="14617"/>
                  </a:moveTo>
                  <a:lnTo>
                    <a:pt x="6362" y="14617"/>
                  </a:lnTo>
                  <a:lnTo>
                    <a:pt x="8750" y="15379"/>
                  </a:lnTo>
                  <a:lnTo>
                    <a:pt x="8999" y="14617"/>
                  </a:lnTo>
                  <a:close/>
                </a:path>
                <a:path w="12065" h="16509">
                  <a:moveTo>
                    <a:pt x="10885" y="9296"/>
                  </a:moveTo>
                  <a:lnTo>
                    <a:pt x="7353" y="9296"/>
                  </a:lnTo>
                  <a:lnTo>
                    <a:pt x="6438" y="11188"/>
                  </a:lnTo>
                  <a:lnTo>
                    <a:pt x="6604" y="12128"/>
                  </a:lnTo>
                  <a:lnTo>
                    <a:pt x="7594" y="12992"/>
                  </a:lnTo>
                  <a:lnTo>
                    <a:pt x="6718" y="14046"/>
                  </a:lnTo>
                  <a:lnTo>
                    <a:pt x="5803" y="14617"/>
                  </a:lnTo>
                  <a:lnTo>
                    <a:pt x="4800" y="14795"/>
                  </a:lnTo>
                  <a:lnTo>
                    <a:pt x="6116" y="14795"/>
                  </a:lnTo>
                  <a:lnTo>
                    <a:pt x="6362" y="14617"/>
                  </a:lnTo>
                  <a:lnTo>
                    <a:pt x="8999" y="14617"/>
                  </a:lnTo>
                  <a:lnTo>
                    <a:pt x="9486" y="13131"/>
                  </a:lnTo>
                  <a:lnTo>
                    <a:pt x="9004" y="11963"/>
                  </a:lnTo>
                  <a:lnTo>
                    <a:pt x="9690" y="11836"/>
                  </a:lnTo>
                  <a:lnTo>
                    <a:pt x="10602" y="11836"/>
                  </a:lnTo>
                  <a:lnTo>
                    <a:pt x="10867" y="9639"/>
                  </a:lnTo>
                  <a:lnTo>
                    <a:pt x="10885" y="9296"/>
                  </a:lnTo>
                  <a:close/>
                </a:path>
                <a:path w="12065" h="16509">
                  <a:moveTo>
                    <a:pt x="10602" y="11836"/>
                  </a:moveTo>
                  <a:lnTo>
                    <a:pt x="9690" y="11836"/>
                  </a:lnTo>
                  <a:lnTo>
                    <a:pt x="10591" y="11925"/>
                  </a:lnTo>
                  <a:close/>
                </a:path>
                <a:path w="12065" h="16509">
                  <a:moveTo>
                    <a:pt x="4818" y="3924"/>
                  </a:moveTo>
                  <a:lnTo>
                    <a:pt x="2565" y="3924"/>
                  </a:lnTo>
                  <a:lnTo>
                    <a:pt x="3352" y="5232"/>
                  </a:lnTo>
                  <a:lnTo>
                    <a:pt x="3591" y="5778"/>
                  </a:lnTo>
                  <a:lnTo>
                    <a:pt x="4902" y="6426"/>
                  </a:lnTo>
                  <a:lnTo>
                    <a:pt x="5257" y="7365"/>
                  </a:lnTo>
                  <a:lnTo>
                    <a:pt x="4699" y="8648"/>
                  </a:lnTo>
                  <a:lnTo>
                    <a:pt x="5067" y="9639"/>
                  </a:lnTo>
                  <a:lnTo>
                    <a:pt x="7353" y="9296"/>
                  </a:lnTo>
                  <a:lnTo>
                    <a:pt x="10885" y="9296"/>
                  </a:lnTo>
                  <a:lnTo>
                    <a:pt x="10795" y="8470"/>
                  </a:lnTo>
                  <a:lnTo>
                    <a:pt x="11235" y="7873"/>
                  </a:lnTo>
                  <a:lnTo>
                    <a:pt x="8915" y="7873"/>
                  </a:lnTo>
                  <a:lnTo>
                    <a:pt x="6946" y="6184"/>
                  </a:lnTo>
                  <a:lnTo>
                    <a:pt x="6299" y="5029"/>
                  </a:lnTo>
                  <a:lnTo>
                    <a:pt x="5194" y="4381"/>
                  </a:lnTo>
                  <a:lnTo>
                    <a:pt x="4818" y="3924"/>
                  </a:lnTo>
                  <a:close/>
                </a:path>
                <a:path w="12065" h="16509">
                  <a:moveTo>
                    <a:pt x="10617" y="5626"/>
                  </a:moveTo>
                  <a:lnTo>
                    <a:pt x="9994" y="5867"/>
                  </a:lnTo>
                  <a:lnTo>
                    <a:pt x="8915" y="7873"/>
                  </a:lnTo>
                  <a:lnTo>
                    <a:pt x="11235" y="7873"/>
                  </a:lnTo>
                  <a:lnTo>
                    <a:pt x="11366" y="7696"/>
                  </a:lnTo>
                  <a:lnTo>
                    <a:pt x="11785" y="6743"/>
                  </a:lnTo>
                  <a:lnTo>
                    <a:pt x="11518" y="6070"/>
                  </a:lnTo>
                  <a:lnTo>
                    <a:pt x="10617" y="5626"/>
                  </a:lnTo>
                  <a:close/>
                </a:path>
                <a:path w="12065" h="16509">
                  <a:moveTo>
                    <a:pt x="0" y="2578"/>
                  </a:moveTo>
                  <a:lnTo>
                    <a:pt x="698" y="4013"/>
                  </a:lnTo>
                  <a:lnTo>
                    <a:pt x="2565" y="3924"/>
                  </a:lnTo>
                  <a:lnTo>
                    <a:pt x="4818" y="3924"/>
                  </a:lnTo>
                  <a:lnTo>
                    <a:pt x="4368" y="3378"/>
                  </a:lnTo>
                  <a:lnTo>
                    <a:pt x="2260" y="2768"/>
                  </a:lnTo>
                  <a:lnTo>
                    <a:pt x="914" y="2679"/>
                  </a:lnTo>
                  <a:lnTo>
                    <a:pt x="0" y="2578"/>
                  </a:lnTo>
                  <a:close/>
                </a:path>
                <a:path w="12065" h="16509">
                  <a:moveTo>
                    <a:pt x="2197" y="0"/>
                  </a:moveTo>
                  <a:lnTo>
                    <a:pt x="1772" y="1523"/>
                  </a:lnTo>
                  <a:lnTo>
                    <a:pt x="1536" y="2489"/>
                  </a:lnTo>
                  <a:lnTo>
                    <a:pt x="914" y="2679"/>
                  </a:lnTo>
                  <a:lnTo>
                    <a:pt x="2319" y="2679"/>
                  </a:lnTo>
                  <a:lnTo>
                    <a:pt x="2743" y="2044"/>
                  </a:lnTo>
                  <a:lnTo>
                    <a:pt x="2621" y="1396"/>
                  </a:lnTo>
                  <a:lnTo>
                    <a:pt x="2451" y="121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0" name="object 6440"/>
            <p:cNvSpPr/>
            <p:nvPr/>
          </p:nvSpPr>
          <p:spPr>
            <a:xfrm>
              <a:off x="12021128" y="6909738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7127" y="3111"/>
                  </a:moveTo>
                  <a:lnTo>
                    <a:pt x="4356" y="3111"/>
                  </a:lnTo>
                  <a:lnTo>
                    <a:pt x="5003" y="3797"/>
                  </a:lnTo>
                  <a:lnTo>
                    <a:pt x="5079" y="4445"/>
                  </a:lnTo>
                  <a:lnTo>
                    <a:pt x="4686" y="4940"/>
                  </a:lnTo>
                  <a:lnTo>
                    <a:pt x="6654" y="6642"/>
                  </a:lnTo>
                  <a:lnTo>
                    <a:pt x="7734" y="4635"/>
                  </a:lnTo>
                  <a:lnTo>
                    <a:pt x="7127" y="3111"/>
                  </a:lnTo>
                  <a:close/>
                </a:path>
                <a:path w="8254" h="6984">
                  <a:moveTo>
                    <a:pt x="3454" y="0"/>
                  </a:moveTo>
                  <a:lnTo>
                    <a:pt x="482" y="292"/>
                  </a:lnTo>
                  <a:lnTo>
                    <a:pt x="482" y="812"/>
                  </a:lnTo>
                  <a:lnTo>
                    <a:pt x="0" y="1536"/>
                  </a:lnTo>
                  <a:lnTo>
                    <a:pt x="2108" y="2133"/>
                  </a:lnTo>
                  <a:lnTo>
                    <a:pt x="2946" y="3149"/>
                  </a:lnTo>
                  <a:lnTo>
                    <a:pt x="4038" y="3797"/>
                  </a:lnTo>
                  <a:lnTo>
                    <a:pt x="4212" y="3454"/>
                  </a:lnTo>
                  <a:lnTo>
                    <a:pt x="4356" y="3111"/>
                  </a:lnTo>
                  <a:lnTo>
                    <a:pt x="7127" y="3111"/>
                  </a:lnTo>
                  <a:lnTo>
                    <a:pt x="6642" y="1892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1" name="object 6441"/>
            <p:cNvSpPr/>
            <p:nvPr/>
          </p:nvSpPr>
          <p:spPr>
            <a:xfrm>
              <a:off x="12020477" y="69047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98" y="0"/>
                  </a:moveTo>
                  <a:lnTo>
                    <a:pt x="228" y="901"/>
                  </a:lnTo>
                  <a:lnTo>
                    <a:pt x="0" y="1447"/>
                  </a:lnTo>
                  <a:lnTo>
                    <a:pt x="1143" y="2616"/>
                  </a:lnTo>
                  <a:lnTo>
                    <a:pt x="1803" y="2794"/>
                  </a:lnTo>
                  <a:lnTo>
                    <a:pt x="2794" y="2603"/>
                  </a:lnTo>
                  <a:lnTo>
                    <a:pt x="2705" y="1651"/>
                  </a:lnTo>
                  <a:lnTo>
                    <a:pt x="1651" y="1892"/>
                  </a:lnTo>
                  <a:lnTo>
                    <a:pt x="1587" y="63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F437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2" name="object 6442"/>
            <p:cNvSpPr/>
            <p:nvPr/>
          </p:nvSpPr>
          <p:spPr>
            <a:xfrm>
              <a:off x="12025224" y="689987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06" y="0"/>
                  </a:moveTo>
                  <a:lnTo>
                    <a:pt x="469" y="546"/>
                  </a:lnTo>
                  <a:lnTo>
                    <a:pt x="0" y="1396"/>
                  </a:lnTo>
                  <a:lnTo>
                    <a:pt x="571" y="1587"/>
                  </a:lnTo>
                  <a:lnTo>
                    <a:pt x="1346" y="1816"/>
                  </a:lnTo>
                  <a:lnTo>
                    <a:pt x="1244" y="952"/>
                  </a:lnTo>
                  <a:lnTo>
                    <a:pt x="1358" y="431"/>
                  </a:lnTo>
                  <a:lnTo>
                    <a:pt x="1041" y="30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3" name="object 6443"/>
            <p:cNvSpPr/>
            <p:nvPr/>
          </p:nvSpPr>
          <p:spPr>
            <a:xfrm>
              <a:off x="12021177" y="68997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01" y="0"/>
                  </a:moveTo>
                  <a:lnTo>
                    <a:pt x="63" y="215"/>
                  </a:lnTo>
                  <a:lnTo>
                    <a:pt x="38" y="406"/>
                  </a:lnTo>
                  <a:lnTo>
                    <a:pt x="0" y="609"/>
                  </a:lnTo>
                  <a:lnTo>
                    <a:pt x="165" y="749"/>
                  </a:lnTo>
                  <a:lnTo>
                    <a:pt x="469" y="1003"/>
                  </a:lnTo>
                  <a:lnTo>
                    <a:pt x="495" y="812"/>
                  </a:lnTo>
                  <a:lnTo>
                    <a:pt x="609" y="571"/>
                  </a:lnTo>
                  <a:lnTo>
                    <a:pt x="546" y="406"/>
                  </a:lnTo>
                  <a:lnTo>
                    <a:pt x="469" y="253"/>
                  </a:lnTo>
                  <a:lnTo>
                    <a:pt x="254" y="1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F48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4" name="object 6444"/>
            <p:cNvSpPr/>
            <p:nvPr/>
          </p:nvSpPr>
          <p:spPr>
            <a:xfrm>
              <a:off x="12034301" y="689584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3276" y="0"/>
                  </a:moveTo>
                  <a:lnTo>
                    <a:pt x="2374" y="774"/>
                  </a:lnTo>
                  <a:lnTo>
                    <a:pt x="1396" y="1117"/>
                  </a:lnTo>
                  <a:lnTo>
                    <a:pt x="1282" y="1422"/>
                  </a:lnTo>
                  <a:lnTo>
                    <a:pt x="990" y="2032"/>
                  </a:lnTo>
                  <a:lnTo>
                    <a:pt x="0" y="4178"/>
                  </a:lnTo>
                  <a:lnTo>
                    <a:pt x="2197" y="4927"/>
                  </a:lnTo>
                  <a:lnTo>
                    <a:pt x="2755" y="6540"/>
                  </a:lnTo>
                  <a:lnTo>
                    <a:pt x="5346" y="5016"/>
                  </a:lnTo>
                  <a:lnTo>
                    <a:pt x="5245" y="2984"/>
                  </a:lnTo>
                  <a:lnTo>
                    <a:pt x="4343" y="77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493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5" name="object 6445"/>
            <p:cNvSpPr/>
            <p:nvPr/>
          </p:nvSpPr>
          <p:spPr>
            <a:xfrm>
              <a:off x="12031866" y="690078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4876" y="3530"/>
                  </a:moveTo>
                  <a:lnTo>
                    <a:pt x="4838" y="2527"/>
                  </a:lnTo>
                  <a:lnTo>
                    <a:pt x="2895" y="2692"/>
                  </a:lnTo>
                  <a:lnTo>
                    <a:pt x="3873" y="304"/>
                  </a:lnTo>
                  <a:lnTo>
                    <a:pt x="2819" y="0"/>
                  </a:lnTo>
                  <a:lnTo>
                    <a:pt x="1028" y="127"/>
                  </a:lnTo>
                  <a:lnTo>
                    <a:pt x="825" y="889"/>
                  </a:lnTo>
                  <a:lnTo>
                    <a:pt x="1079" y="1803"/>
                  </a:lnTo>
                  <a:lnTo>
                    <a:pt x="1371" y="2578"/>
                  </a:lnTo>
                  <a:lnTo>
                    <a:pt x="0" y="3403"/>
                  </a:lnTo>
                  <a:lnTo>
                    <a:pt x="1181" y="4140"/>
                  </a:lnTo>
                  <a:lnTo>
                    <a:pt x="1968" y="4495"/>
                  </a:lnTo>
                  <a:lnTo>
                    <a:pt x="2717" y="3556"/>
                  </a:lnTo>
                  <a:lnTo>
                    <a:pt x="3492" y="4051"/>
                  </a:lnTo>
                  <a:lnTo>
                    <a:pt x="4191" y="3784"/>
                  </a:lnTo>
                  <a:lnTo>
                    <a:pt x="4394" y="3721"/>
                  </a:lnTo>
                  <a:lnTo>
                    <a:pt x="4635" y="3606"/>
                  </a:lnTo>
                  <a:lnTo>
                    <a:pt x="4876" y="3530"/>
                  </a:lnTo>
                  <a:close/>
                </a:path>
                <a:path w="10795" h="6350">
                  <a:moveTo>
                    <a:pt x="10668" y="2019"/>
                  </a:moveTo>
                  <a:lnTo>
                    <a:pt x="10325" y="1460"/>
                  </a:lnTo>
                  <a:lnTo>
                    <a:pt x="9906" y="1143"/>
                  </a:lnTo>
                  <a:lnTo>
                    <a:pt x="8674" y="2159"/>
                  </a:lnTo>
                  <a:lnTo>
                    <a:pt x="8051" y="2298"/>
                  </a:lnTo>
                  <a:lnTo>
                    <a:pt x="7366" y="1803"/>
                  </a:lnTo>
                  <a:lnTo>
                    <a:pt x="6527" y="2387"/>
                  </a:lnTo>
                  <a:lnTo>
                    <a:pt x="5702" y="2946"/>
                  </a:lnTo>
                  <a:lnTo>
                    <a:pt x="4876" y="3543"/>
                  </a:lnTo>
                  <a:lnTo>
                    <a:pt x="5905" y="4292"/>
                  </a:lnTo>
                  <a:lnTo>
                    <a:pt x="6985" y="4965"/>
                  </a:lnTo>
                  <a:lnTo>
                    <a:pt x="7734" y="5969"/>
                  </a:lnTo>
                  <a:lnTo>
                    <a:pt x="9131" y="5588"/>
                  </a:lnTo>
                  <a:lnTo>
                    <a:pt x="8064" y="4203"/>
                  </a:lnTo>
                  <a:lnTo>
                    <a:pt x="8826" y="3606"/>
                  </a:lnTo>
                  <a:lnTo>
                    <a:pt x="9131" y="3492"/>
                  </a:lnTo>
                  <a:lnTo>
                    <a:pt x="9436" y="3390"/>
                  </a:lnTo>
                  <a:lnTo>
                    <a:pt x="9982" y="2336"/>
                  </a:lnTo>
                  <a:lnTo>
                    <a:pt x="10617" y="2159"/>
                  </a:lnTo>
                  <a:lnTo>
                    <a:pt x="10668" y="2019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6" name="object 6446"/>
            <p:cNvSpPr/>
            <p:nvPr/>
          </p:nvSpPr>
          <p:spPr>
            <a:xfrm>
              <a:off x="12035652" y="689492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3086" y="0"/>
                  </a:moveTo>
                  <a:lnTo>
                    <a:pt x="2603" y="177"/>
                  </a:lnTo>
                  <a:lnTo>
                    <a:pt x="1612" y="495"/>
                  </a:lnTo>
                  <a:lnTo>
                    <a:pt x="965" y="889"/>
                  </a:lnTo>
                  <a:lnTo>
                    <a:pt x="0" y="952"/>
                  </a:lnTo>
                  <a:lnTo>
                    <a:pt x="50" y="2044"/>
                  </a:lnTo>
                  <a:lnTo>
                    <a:pt x="1015" y="1689"/>
                  </a:lnTo>
                  <a:lnTo>
                    <a:pt x="1930" y="927"/>
                  </a:lnTo>
                  <a:lnTo>
                    <a:pt x="2997" y="1689"/>
                  </a:lnTo>
                  <a:lnTo>
                    <a:pt x="3187" y="1587"/>
                  </a:lnTo>
                  <a:lnTo>
                    <a:pt x="3352" y="1473"/>
                  </a:lnTo>
                  <a:lnTo>
                    <a:pt x="3505" y="1333"/>
                  </a:lnTo>
                  <a:lnTo>
                    <a:pt x="3352" y="901"/>
                  </a:lnTo>
                  <a:lnTo>
                    <a:pt x="3238" y="45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D6C8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7" name="object 6447"/>
            <p:cNvSpPr/>
            <p:nvPr/>
          </p:nvSpPr>
          <p:spPr>
            <a:xfrm>
              <a:off x="12026047" y="6892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685" y="0"/>
                  </a:moveTo>
                  <a:lnTo>
                    <a:pt x="355" y="152"/>
                  </a:lnTo>
                  <a:lnTo>
                    <a:pt x="0" y="266"/>
                  </a:lnTo>
                  <a:lnTo>
                    <a:pt x="266" y="1054"/>
                  </a:lnTo>
                  <a:lnTo>
                    <a:pt x="914" y="1511"/>
                  </a:lnTo>
                  <a:lnTo>
                    <a:pt x="1485" y="2031"/>
                  </a:lnTo>
                  <a:lnTo>
                    <a:pt x="2070" y="1015"/>
                  </a:lnTo>
                  <a:lnTo>
                    <a:pt x="1765" y="35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9283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8" name="object 6448"/>
            <p:cNvSpPr/>
            <p:nvPr/>
          </p:nvSpPr>
          <p:spPr>
            <a:xfrm>
              <a:off x="12039240" y="690163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06" y="0"/>
                  </a:moveTo>
                  <a:lnTo>
                    <a:pt x="114" y="635"/>
                  </a:lnTo>
                  <a:lnTo>
                    <a:pt x="0" y="952"/>
                  </a:lnTo>
                  <a:lnTo>
                    <a:pt x="114" y="63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49" name="object 6449"/>
            <p:cNvSpPr/>
            <p:nvPr/>
          </p:nvSpPr>
          <p:spPr>
            <a:xfrm>
              <a:off x="12083438" y="69247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92" y="0"/>
                  </a:moveTo>
                  <a:lnTo>
                    <a:pt x="546" y="215"/>
                  </a:lnTo>
                  <a:lnTo>
                    <a:pt x="88" y="546"/>
                  </a:lnTo>
                  <a:lnTo>
                    <a:pt x="0" y="1206"/>
                  </a:lnTo>
                  <a:lnTo>
                    <a:pt x="546" y="965"/>
                  </a:lnTo>
                  <a:lnTo>
                    <a:pt x="1016" y="66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E335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0" name="object 6450"/>
            <p:cNvSpPr/>
            <p:nvPr/>
          </p:nvSpPr>
          <p:spPr>
            <a:xfrm>
              <a:off x="12064967" y="687636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057" y="0"/>
                  </a:moveTo>
                  <a:lnTo>
                    <a:pt x="0" y="762"/>
                  </a:lnTo>
                  <a:lnTo>
                    <a:pt x="266" y="1765"/>
                  </a:lnTo>
                  <a:lnTo>
                    <a:pt x="1054" y="2667"/>
                  </a:lnTo>
                  <a:lnTo>
                    <a:pt x="355" y="3771"/>
                  </a:lnTo>
                  <a:lnTo>
                    <a:pt x="508" y="4229"/>
                  </a:lnTo>
                  <a:lnTo>
                    <a:pt x="698" y="4673"/>
                  </a:lnTo>
                  <a:lnTo>
                    <a:pt x="863" y="5156"/>
                  </a:lnTo>
                  <a:lnTo>
                    <a:pt x="2489" y="3721"/>
                  </a:lnTo>
                  <a:lnTo>
                    <a:pt x="2946" y="2006"/>
                  </a:lnTo>
                  <a:close/>
                </a:path>
              </a:pathLst>
            </a:custGeom>
            <a:solidFill>
              <a:srgbClr val="EE2E4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1" name="object 6451"/>
            <p:cNvSpPr/>
            <p:nvPr/>
          </p:nvSpPr>
          <p:spPr>
            <a:xfrm>
              <a:off x="12069606" y="687592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12" y="0"/>
                  </a:moveTo>
                  <a:lnTo>
                    <a:pt x="12" y="355"/>
                  </a:lnTo>
                  <a:lnTo>
                    <a:pt x="0" y="673"/>
                  </a:lnTo>
                  <a:lnTo>
                    <a:pt x="0" y="1015"/>
                  </a:lnTo>
                  <a:lnTo>
                    <a:pt x="368" y="1320"/>
                  </a:lnTo>
                  <a:lnTo>
                    <a:pt x="609" y="1231"/>
                  </a:lnTo>
                  <a:lnTo>
                    <a:pt x="698" y="749"/>
                  </a:lnTo>
                  <a:lnTo>
                    <a:pt x="533" y="431"/>
                  </a:lnTo>
                  <a:lnTo>
                    <a:pt x="444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2" name="object 6452"/>
            <p:cNvSpPr/>
            <p:nvPr/>
          </p:nvSpPr>
          <p:spPr>
            <a:xfrm>
              <a:off x="12071735" y="687596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711" y="0"/>
                  </a:moveTo>
                  <a:lnTo>
                    <a:pt x="457" y="76"/>
                  </a:lnTo>
                  <a:lnTo>
                    <a:pt x="241" y="177"/>
                  </a:lnTo>
                  <a:lnTo>
                    <a:pt x="0" y="266"/>
                  </a:lnTo>
                  <a:lnTo>
                    <a:pt x="253" y="863"/>
                  </a:lnTo>
                  <a:lnTo>
                    <a:pt x="647" y="1308"/>
                  </a:lnTo>
                  <a:lnTo>
                    <a:pt x="1295" y="1511"/>
                  </a:lnTo>
                  <a:lnTo>
                    <a:pt x="1308" y="1346"/>
                  </a:lnTo>
                  <a:lnTo>
                    <a:pt x="1244" y="1206"/>
                  </a:lnTo>
                  <a:lnTo>
                    <a:pt x="1104" y="1143"/>
                  </a:lnTo>
                  <a:lnTo>
                    <a:pt x="965" y="749"/>
                  </a:lnTo>
                  <a:lnTo>
                    <a:pt x="850" y="3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16B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3" name="object 6453"/>
            <p:cNvSpPr/>
            <p:nvPr/>
          </p:nvSpPr>
          <p:spPr>
            <a:xfrm>
              <a:off x="12072852" y="687707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11" y="0"/>
                  </a:moveTo>
                  <a:lnTo>
                    <a:pt x="469" y="63"/>
                  </a:lnTo>
                  <a:lnTo>
                    <a:pt x="228" y="88"/>
                  </a:lnTo>
                  <a:lnTo>
                    <a:pt x="0" y="12"/>
                  </a:lnTo>
                  <a:lnTo>
                    <a:pt x="127" y="101"/>
                  </a:lnTo>
                  <a:lnTo>
                    <a:pt x="203" y="241"/>
                  </a:lnTo>
                  <a:lnTo>
                    <a:pt x="177" y="393"/>
                  </a:lnTo>
                  <a:lnTo>
                    <a:pt x="469" y="406"/>
                  </a:lnTo>
                  <a:lnTo>
                    <a:pt x="1066" y="482"/>
                  </a:lnTo>
                  <a:lnTo>
                    <a:pt x="952" y="342"/>
                  </a:lnTo>
                  <a:lnTo>
                    <a:pt x="825" y="16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E304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4" name="object 6454"/>
            <p:cNvSpPr/>
            <p:nvPr/>
          </p:nvSpPr>
          <p:spPr>
            <a:xfrm>
              <a:off x="12068442" y="68765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15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77" y="685"/>
                  </a:lnTo>
                  <a:lnTo>
                    <a:pt x="482" y="685"/>
                  </a:lnTo>
                  <a:lnTo>
                    <a:pt x="406" y="444"/>
                  </a:lnTo>
                  <a:lnTo>
                    <a:pt x="304" y="2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5" name="object 6455"/>
            <p:cNvSpPr/>
            <p:nvPr/>
          </p:nvSpPr>
          <p:spPr>
            <a:xfrm>
              <a:off x="12056954" y="6883742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7518" y="0"/>
                  </a:moveTo>
                  <a:lnTo>
                    <a:pt x="5346" y="736"/>
                  </a:lnTo>
                  <a:lnTo>
                    <a:pt x="4889" y="1663"/>
                  </a:lnTo>
                  <a:lnTo>
                    <a:pt x="4013" y="4889"/>
                  </a:lnTo>
                  <a:lnTo>
                    <a:pt x="2133" y="7619"/>
                  </a:lnTo>
                  <a:lnTo>
                    <a:pt x="596" y="10540"/>
                  </a:lnTo>
                  <a:lnTo>
                    <a:pt x="635" y="10960"/>
                  </a:lnTo>
                  <a:lnTo>
                    <a:pt x="444" y="11341"/>
                  </a:lnTo>
                  <a:lnTo>
                    <a:pt x="101" y="11645"/>
                  </a:lnTo>
                  <a:lnTo>
                    <a:pt x="203" y="11836"/>
                  </a:lnTo>
                  <a:lnTo>
                    <a:pt x="152" y="12001"/>
                  </a:lnTo>
                  <a:lnTo>
                    <a:pt x="0" y="12153"/>
                  </a:lnTo>
                  <a:lnTo>
                    <a:pt x="241" y="12839"/>
                  </a:lnTo>
                  <a:lnTo>
                    <a:pt x="457" y="12890"/>
                  </a:lnTo>
                  <a:lnTo>
                    <a:pt x="609" y="13042"/>
                  </a:lnTo>
                  <a:lnTo>
                    <a:pt x="685" y="13258"/>
                  </a:lnTo>
                  <a:lnTo>
                    <a:pt x="1054" y="13309"/>
                  </a:lnTo>
                  <a:lnTo>
                    <a:pt x="1384" y="13487"/>
                  </a:lnTo>
                  <a:lnTo>
                    <a:pt x="1460" y="13906"/>
                  </a:lnTo>
                  <a:lnTo>
                    <a:pt x="2184" y="15062"/>
                  </a:lnTo>
                  <a:lnTo>
                    <a:pt x="3365" y="15392"/>
                  </a:lnTo>
                  <a:lnTo>
                    <a:pt x="3568" y="16916"/>
                  </a:lnTo>
                  <a:lnTo>
                    <a:pt x="4762" y="17246"/>
                  </a:lnTo>
                  <a:lnTo>
                    <a:pt x="6159" y="16446"/>
                  </a:lnTo>
                  <a:lnTo>
                    <a:pt x="7810" y="15913"/>
                  </a:lnTo>
                  <a:lnTo>
                    <a:pt x="8013" y="13944"/>
                  </a:lnTo>
                  <a:lnTo>
                    <a:pt x="7467" y="12915"/>
                  </a:lnTo>
                  <a:lnTo>
                    <a:pt x="6858" y="12738"/>
                  </a:lnTo>
                  <a:lnTo>
                    <a:pt x="4267" y="15189"/>
                  </a:lnTo>
                  <a:lnTo>
                    <a:pt x="3048" y="11048"/>
                  </a:lnTo>
                  <a:lnTo>
                    <a:pt x="2946" y="9969"/>
                  </a:lnTo>
                  <a:lnTo>
                    <a:pt x="4254" y="9994"/>
                  </a:lnTo>
                  <a:lnTo>
                    <a:pt x="4813" y="7619"/>
                  </a:lnTo>
                  <a:lnTo>
                    <a:pt x="5969" y="8902"/>
                  </a:lnTo>
                  <a:lnTo>
                    <a:pt x="6743" y="8813"/>
                  </a:lnTo>
                  <a:lnTo>
                    <a:pt x="8356" y="8966"/>
                  </a:lnTo>
                  <a:lnTo>
                    <a:pt x="8115" y="6946"/>
                  </a:lnTo>
                  <a:lnTo>
                    <a:pt x="6210" y="5143"/>
                  </a:lnTo>
                  <a:lnTo>
                    <a:pt x="7658" y="2946"/>
                  </a:lnTo>
                  <a:lnTo>
                    <a:pt x="6985" y="2108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F5DFE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6" name="object 6456"/>
            <p:cNvSpPr/>
            <p:nvPr/>
          </p:nvSpPr>
          <p:spPr>
            <a:xfrm>
              <a:off x="12054471" y="688239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715" y="0"/>
                  </a:moveTo>
                  <a:lnTo>
                    <a:pt x="7912" y="406"/>
                  </a:lnTo>
                  <a:lnTo>
                    <a:pt x="6464" y="1549"/>
                  </a:lnTo>
                  <a:lnTo>
                    <a:pt x="5943" y="3594"/>
                  </a:lnTo>
                  <a:lnTo>
                    <a:pt x="4089" y="4343"/>
                  </a:lnTo>
                  <a:lnTo>
                    <a:pt x="3416" y="5943"/>
                  </a:lnTo>
                  <a:lnTo>
                    <a:pt x="3009" y="6248"/>
                  </a:lnTo>
                  <a:lnTo>
                    <a:pt x="2514" y="6489"/>
                  </a:lnTo>
                  <a:lnTo>
                    <a:pt x="2082" y="7327"/>
                  </a:lnTo>
                  <a:lnTo>
                    <a:pt x="2158" y="8877"/>
                  </a:lnTo>
                  <a:lnTo>
                    <a:pt x="286" y="8877"/>
                  </a:lnTo>
                  <a:lnTo>
                    <a:pt x="0" y="10147"/>
                  </a:lnTo>
                  <a:lnTo>
                    <a:pt x="1358" y="11125"/>
                  </a:lnTo>
                  <a:lnTo>
                    <a:pt x="3086" y="11887"/>
                  </a:lnTo>
                  <a:lnTo>
                    <a:pt x="4610" y="8978"/>
                  </a:lnTo>
                  <a:lnTo>
                    <a:pt x="2158" y="8877"/>
                  </a:lnTo>
                  <a:lnTo>
                    <a:pt x="495" y="7950"/>
                  </a:lnTo>
                  <a:lnTo>
                    <a:pt x="5319" y="7950"/>
                  </a:lnTo>
                  <a:lnTo>
                    <a:pt x="6493" y="6248"/>
                  </a:lnTo>
                  <a:lnTo>
                    <a:pt x="7365" y="3009"/>
                  </a:lnTo>
                  <a:lnTo>
                    <a:pt x="7543" y="2692"/>
                  </a:lnTo>
                  <a:lnTo>
                    <a:pt x="7835" y="2082"/>
                  </a:lnTo>
                  <a:lnTo>
                    <a:pt x="9979" y="1346"/>
                  </a:lnTo>
                  <a:lnTo>
                    <a:pt x="9715" y="0"/>
                  </a:lnTo>
                  <a:close/>
                </a:path>
                <a:path w="12065" h="12065">
                  <a:moveTo>
                    <a:pt x="3987" y="4330"/>
                  </a:moveTo>
                  <a:close/>
                </a:path>
                <a:path w="12065" h="12065">
                  <a:moveTo>
                    <a:pt x="9991" y="1408"/>
                  </a:moveTo>
                  <a:lnTo>
                    <a:pt x="9658" y="2692"/>
                  </a:lnTo>
                  <a:lnTo>
                    <a:pt x="9575" y="3594"/>
                  </a:lnTo>
                  <a:lnTo>
                    <a:pt x="10147" y="4292"/>
                  </a:lnTo>
                  <a:lnTo>
                    <a:pt x="11734" y="3009"/>
                  </a:lnTo>
                  <a:lnTo>
                    <a:pt x="10083" y="1879"/>
                  </a:lnTo>
                  <a:lnTo>
                    <a:pt x="9991" y="1408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7" name="object 6457"/>
            <p:cNvSpPr/>
            <p:nvPr/>
          </p:nvSpPr>
          <p:spPr>
            <a:xfrm>
              <a:off x="12056357" y="688150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473" y="0"/>
                  </a:moveTo>
                  <a:lnTo>
                    <a:pt x="3149" y="190"/>
                  </a:lnTo>
                  <a:lnTo>
                    <a:pt x="2603" y="2895"/>
                  </a:lnTo>
                  <a:lnTo>
                    <a:pt x="571" y="3441"/>
                  </a:lnTo>
                  <a:lnTo>
                    <a:pt x="25" y="4267"/>
                  </a:lnTo>
                  <a:lnTo>
                    <a:pt x="76" y="4546"/>
                  </a:lnTo>
                  <a:lnTo>
                    <a:pt x="279" y="4991"/>
                  </a:lnTo>
                  <a:lnTo>
                    <a:pt x="939" y="4813"/>
                  </a:lnTo>
                  <a:lnTo>
                    <a:pt x="1587" y="4775"/>
                  </a:lnTo>
                  <a:lnTo>
                    <a:pt x="2184" y="5219"/>
                  </a:lnTo>
                  <a:lnTo>
                    <a:pt x="4051" y="4495"/>
                  </a:lnTo>
                  <a:lnTo>
                    <a:pt x="4584" y="2425"/>
                  </a:lnTo>
                  <a:lnTo>
                    <a:pt x="6032" y="1308"/>
                  </a:lnTo>
                  <a:lnTo>
                    <a:pt x="5842" y="888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8" name="object 6458"/>
            <p:cNvSpPr/>
            <p:nvPr/>
          </p:nvSpPr>
          <p:spPr>
            <a:xfrm>
              <a:off x="12063615" y="689255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88" y="0"/>
                  </a:moveTo>
                  <a:lnTo>
                    <a:pt x="774" y="1143"/>
                  </a:lnTo>
                  <a:lnTo>
                    <a:pt x="596" y="2286"/>
                  </a:lnTo>
                  <a:lnTo>
                    <a:pt x="0" y="3390"/>
                  </a:lnTo>
                  <a:lnTo>
                    <a:pt x="38" y="3594"/>
                  </a:lnTo>
                  <a:lnTo>
                    <a:pt x="101" y="3759"/>
                  </a:lnTo>
                  <a:lnTo>
                    <a:pt x="203" y="3911"/>
                  </a:lnTo>
                  <a:lnTo>
                    <a:pt x="825" y="4102"/>
                  </a:lnTo>
                  <a:lnTo>
                    <a:pt x="1079" y="4635"/>
                  </a:lnTo>
                  <a:lnTo>
                    <a:pt x="1346" y="5143"/>
                  </a:lnTo>
                  <a:lnTo>
                    <a:pt x="1536" y="5041"/>
                  </a:lnTo>
                  <a:lnTo>
                    <a:pt x="1701" y="4902"/>
                  </a:lnTo>
                  <a:lnTo>
                    <a:pt x="1854" y="4787"/>
                  </a:lnTo>
                  <a:lnTo>
                    <a:pt x="1841" y="4546"/>
                  </a:lnTo>
                  <a:lnTo>
                    <a:pt x="1803" y="4292"/>
                  </a:lnTo>
                  <a:lnTo>
                    <a:pt x="1777" y="4051"/>
                  </a:lnTo>
                  <a:lnTo>
                    <a:pt x="1587" y="3606"/>
                  </a:lnTo>
                  <a:lnTo>
                    <a:pt x="1498" y="3365"/>
                  </a:lnTo>
                  <a:lnTo>
                    <a:pt x="1333" y="2463"/>
                  </a:lnTo>
                  <a:lnTo>
                    <a:pt x="1536" y="1638"/>
                  </a:lnTo>
                  <a:lnTo>
                    <a:pt x="2006" y="850"/>
                  </a:lnTo>
                  <a:lnTo>
                    <a:pt x="1803" y="368"/>
                  </a:lnTo>
                  <a:lnTo>
                    <a:pt x="1701" y="15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1AFB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59" name="object 6459"/>
            <p:cNvSpPr/>
            <p:nvPr/>
          </p:nvSpPr>
          <p:spPr>
            <a:xfrm>
              <a:off x="12064953" y="689341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673" y="0"/>
                  </a:moveTo>
                  <a:lnTo>
                    <a:pt x="203" y="762"/>
                  </a:lnTo>
                  <a:lnTo>
                    <a:pt x="0" y="1600"/>
                  </a:lnTo>
                  <a:lnTo>
                    <a:pt x="165" y="2514"/>
                  </a:lnTo>
                  <a:lnTo>
                    <a:pt x="1028" y="2159"/>
                  </a:lnTo>
                  <a:lnTo>
                    <a:pt x="1219" y="1473"/>
                  </a:lnTo>
                  <a:lnTo>
                    <a:pt x="952" y="647"/>
                  </a:lnTo>
                  <a:lnTo>
                    <a:pt x="863" y="419"/>
                  </a:lnTo>
                  <a:lnTo>
                    <a:pt x="762" y="20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DA2F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0" name="object 6460"/>
            <p:cNvSpPr/>
            <p:nvPr/>
          </p:nvSpPr>
          <p:spPr>
            <a:xfrm>
              <a:off x="12060967" y="689733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08" y="0"/>
                  </a:moveTo>
                  <a:lnTo>
                    <a:pt x="4191" y="253"/>
                  </a:lnTo>
                  <a:lnTo>
                    <a:pt x="4000" y="355"/>
                  </a:lnTo>
                  <a:lnTo>
                    <a:pt x="3797" y="2311"/>
                  </a:lnTo>
                  <a:lnTo>
                    <a:pt x="2159" y="2844"/>
                  </a:lnTo>
                  <a:lnTo>
                    <a:pt x="762" y="3644"/>
                  </a:lnTo>
                  <a:lnTo>
                    <a:pt x="0" y="5041"/>
                  </a:lnTo>
                  <a:lnTo>
                    <a:pt x="2311" y="4864"/>
                  </a:lnTo>
                  <a:lnTo>
                    <a:pt x="2006" y="6019"/>
                  </a:lnTo>
                  <a:lnTo>
                    <a:pt x="2959" y="5943"/>
                  </a:lnTo>
                  <a:lnTo>
                    <a:pt x="2552" y="4864"/>
                  </a:lnTo>
                  <a:lnTo>
                    <a:pt x="3111" y="4495"/>
                  </a:lnTo>
                  <a:lnTo>
                    <a:pt x="3505" y="4102"/>
                  </a:lnTo>
                  <a:lnTo>
                    <a:pt x="3860" y="3695"/>
                  </a:lnTo>
                  <a:lnTo>
                    <a:pt x="4241" y="3301"/>
                  </a:lnTo>
                  <a:lnTo>
                    <a:pt x="5143" y="2920"/>
                  </a:lnTo>
                  <a:lnTo>
                    <a:pt x="5613" y="2755"/>
                  </a:lnTo>
                  <a:lnTo>
                    <a:pt x="5638" y="1689"/>
                  </a:lnTo>
                  <a:lnTo>
                    <a:pt x="6146" y="419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EE33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1" name="object 6461"/>
            <p:cNvSpPr/>
            <p:nvPr/>
          </p:nvSpPr>
          <p:spPr>
            <a:xfrm>
              <a:off x="12064616" y="690008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968" y="0"/>
                  </a:moveTo>
                  <a:lnTo>
                    <a:pt x="1498" y="190"/>
                  </a:lnTo>
                  <a:lnTo>
                    <a:pt x="1028" y="355"/>
                  </a:lnTo>
                  <a:lnTo>
                    <a:pt x="584" y="546"/>
                  </a:lnTo>
                  <a:lnTo>
                    <a:pt x="952" y="1549"/>
                  </a:lnTo>
                  <a:lnTo>
                    <a:pt x="749" y="2362"/>
                  </a:lnTo>
                  <a:lnTo>
                    <a:pt x="0" y="3098"/>
                  </a:lnTo>
                  <a:lnTo>
                    <a:pt x="177" y="3581"/>
                  </a:lnTo>
                  <a:lnTo>
                    <a:pt x="241" y="3784"/>
                  </a:lnTo>
                  <a:lnTo>
                    <a:pt x="1638" y="3936"/>
                  </a:lnTo>
                  <a:lnTo>
                    <a:pt x="3276" y="2959"/>
                  </a:lnTo>
                  <a:lnTo>
                    <a:pt x="4381" y="4597"/>
                  </a:lnTo>
                  <a:lnTo>
                    <a:pt x="4229" y="4140"/>
                  </a:lnTo>
                  <a:lnTo>
                    <a:pt x="3937" y="3200"/>
                  </a:lnTo>
                  <a:lnTo>
                    <a:pt x="3149" y="2285"/>
                  </a:lnTo>
                  <a:lnTo>
                    <a:pt x="3378" y="1257"/>
                  </a:lnTo>
                  <a:lnTo>
                    <a:pt x="3733" y="241"/>
                  </a:lnTo>
                  <a:lnTo>
                    <a:pt x="3124" y="177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EF3C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2" name="object 6462"/>
            <p:cNvSpPr/>
            <p:nvPr/>
          </p:nvSpPr>
          <p:spPr>
            <a:xfrm>
              <a:off x="12068558" y="69008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73" y="0"/>
                  </a:moveTo>
                  <a:lnTo>
                    <a:pt x="1015" y="317"/>
                  </a:lnTo>
                  <a:lnTo>
                    <a:pt x="800" y="1663"/>
                  </a:lnTo>
                  <a:lnTo>
                    <a:pt x="0" y="2413"/>
                  </a:lnTo>
                  <a:lnTo>
                    <a:pt x="279" y="3352"/>
                  </a:lnTo>
                  <a:lnTo>
                    <a:pt x="431" y="3810"/>
                  </a:lnTo>
                  <a:lnTo>
                    <a:pt x="876" y="4165"/>
                  </a:lnTo>
                  <a:lnTo>
                    <a:pt x="1333" y="4508"/>
                  </a:lnTo>
                  <a:lnTo>
                    <a:pt x="1752" y="4864"/>
                  </a:lnTo>
                  <a:lnTo>
                    <a:pt x="2400" y="4610"/>
                  </a:lnTo>
                  <a:lnTo>
                    <a:pt x="2222" y="4051"/>
                  </a:lnTo>
                  <a:lnTo>
                    <a:pt x="2171" y="3492"/>
                  </a:lnTo>
                  <a:lnTo>
                    <a:pt x="2578" y="2971"/>
                  </a:lnTo>
                  <a:lnTo>
                    <a:pt x="2336" y="2222"/>
                  </a:lnTo>
                  <a:lnTo>
                    <a:pt x="1879" y="1460"/>
                  </a:lnTo>
                  <a:lnTo>
                    <a:pt x="2527" y="673"/>
                  </a:lnTo>
                  <a:lnTo>
                    <a:pt x="2438" y="45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2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3" name="object 6463"/>
            <p:cNvSpPr/>
            <p:nvPr/>
          </p:nvSpPr>
          <p:spPr>
            <a:xfrm>
              <a:off x="12071085" y="690128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04" y="0"/>
                  </a:moveTo>
                  <a:lnTo>
                    <a:pt x="558" y="63"/>
                  </a:lnTo>
                  <a:lnTo>
                    <a:pt x="0" y="266"/>
                  </a:lnTo>
                  <a:lnTo>
                    <a:pt x="495" y="711"/>
                  </a:lnTo>
                  <a:lnTo>
                    <a:pt x="1054" y="622"/>
                  </a:lnTo>
                  <a:lnTo>
                    <a:pt x="1612" y="431"/>
                  </a:lnTo>
                  <a:close/>
                </a:path>
              </a:pathLst>
            </a:custGeom>
            <a:solidFill>
              <a:srgbClr val="E18A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4" name="object 6464"/>
            <p:cNvSpPr/>
            <p:nvPr/>
          </p:nvSpPr>
          <p:spPr>
            <a:xfrm>
              <a:off x="12070321" y="6901573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914" y="4572"/>
                  </a:moveTo>
                  <a:lnTo>
                    <a:pt x="838" y="4368"/>
                  </a:lnTo>
                  <a:lnTo>
                    <a:pt x="749" y="4152"/>
                  </a:lnTo>
                  <a:lnTo>
                    <a:pt x="647" y="3911"/>
                  </a:lnTo>
                  <a:lnTo>
                    <a:pt x="0" y="4165"/>
                  </a:lnTo>
                  <a:lnTo>
                    <a:pt x="63" y="4381"/>
                  </a:lnTo>
                  <a:lnTo>
                    <a:pt x="152" y="4597"/>
                  </a:lnTo>
                  <a:lnTo>
                    <a:pt x="292" y="4775"/>
                  </a:lnTo>
                  <a:lnTo>
                    <a:pt x="495" y="4724"/>
                  </a:lnTo>
                  <a:lnTo>
                    <a:pt x="711" y="4660"/>
                  </a:lnTo>
                  <a:lnTo>
                    <a:pt x="914" y="4572"/>
                  </a:lnTo>
                  <a:close/>
                </a:path>
                <a:path w="2540" h="5079">
                  <a:moveTo>
                    <a:pt x="2527" y="2451"/>
                  </a:moveTo>
                  <a:lnTo>
                    <a:pt x="1968" y="965"/>
                  </a:lnTo>
                  <a:lnTo>
                    <a:pt x="2374" y="152"/>
                  </a:lnTo>
                  <a:lnTo>
                    <a:pt x="1816" y="355"/>
                  </a:lnTo>
                  <a:lnTo>
                    <a:pt x="1257" y="431"/>
                  </a:lnTo>
                  <a:lnTo>
                    <a:pt x="762" y="0"/>
                  </a:lnTo>
                  <a:lnTo>
                    <a:pt x="114" y="787"/>
                  </a:lnTo>
                  <a:lnTo>
                    <a:pt x="571" y="1549"/>
                  </a:lnTo>
                  <a:lnTo>
                    <a:pt x="812" y="2298"/>
                  </a:lnTo>
                  <a:lnTo>
                    <a:pt x="2527" y="2451"/>
                  </a:lnTo>
                  <a:close/>
                </a:path>
              </a:pathLst>
            </a:custGeom>
            <a:solidFill>
              <a:srgbClr val="F39D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5" name="object 6465"/>
            <p:cNvSpPr/>
            <p:nvPr/>
          </p:nvSpPr>
          <p:spPr>
            <a:xfrm>
              <a:off x="12075242" y="692336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489" y="0"/>
                  </a:moveTo>
                  <a:lnTo>
                    <a:pt x="2044" y="177"/>
                  </a:lnTo>
                  <a:lnTo>
                    <a:pt x="1587" y="342"/>
                  </a:lnTo>
                  <a:lnTo>
                    <a:pt x="1117" y="533"/>
                  </a:lnTo>
                  <a:lnTo>
                    <a:pt x="558" y="749"/>
                  </a:lnTo>
                  <a:lnTo>
                    <a:pt x="101" y="1079"/>
                  </a:lnTo>
                  <a:lnTo>
                    <a:pt x="0" y="1739"/>
                  </a:lnTo>
                  <a:lnTo>
                    <a:pt x="469" y="2552"/>
                  </a:lnTo>
                  <a:lnTo>
                    <a:pt x="1803" y="1346"/>
                  </a:lnTo>
                  <a:lnTo>
                    <a:pt x="2070" y="2603"/>
                  </a:lnTo>
                  <a:lnTo>
                    <a:pt x="2184" y="3022"/>
                  </a:lnTo>
                  <a:lnTo>
                    <a:pt x="1651" y="3644"/>
                  </a:lnTo>
                  <a:lnTo>
                    <a:pt x="2413" y="3771"/>
                  </a:lnTo>
                  <a:lnTo>
                    <a:pt x="3619" y="1739"/>
                  </a:lnTo>
                  <a:lnTo>
                    <a:pt x="3708" y="1130"/>
                  </a:lnTo>
                  <a:lnTo>
                    <a:pt x="2908" y="3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428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6" name="object 6466"/>
            <p:cNvSpPr/>
            <p:nvPr/>
          </p:nvSpPr>
          <p:spPr>
            <a:xfrm>
              <a:off x="12078539" y="69308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79" y="0"/>
                  </a:moveTo>
                  <a:lnTo>
                    <a:pt x="101" y="406"/>
                  </a:lnTo>
                  <a:lnTo>
                    <a:pt x="12" y="863"/>
                  </a:lnTo>
                  <a:lnTo>
                    <a:pt x="368" y="762"/>
                  </a:lnTo>
                  <a:lnTo>
                    <a:pt x="901" y="1079"/>
                  </a:lnTo>
                  <a:lnTo>
                    <a:pt x="1130" y="546"/>
                  </a:lnTo>
                  <a:lnTo>
                    <a:pt x="965" y="127"/>
                  </a:lnTo>
                  <a:close/>
                </a:path>
              </a:pathLst>
            </a:custGeom>
            <a:solidFill>
              <a:srgbClr val="EF406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7" name="object 6467"/>
            <p:cNvSpPr/>
            <p:nvPr/>
          </p:nvSpPr>
          <p:spPr>
            <a:xfrm>
              <a:off x="12068340" y="691790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3771" y="5219"/>
                  </a:moveTo>
                  <a:lnTo>
                    <a:pt x="3403" y="6172"/>
                  </a:lnTo>
                  <a:lnTo>
                    <a:pt x="3543" y="5854"/>
                  </a:lnTo>
                  <a:lnTo>
                    <a:pt x="3771" y="5219"/>
                  </a:lnTo>
                  <a:close/>
                </a:path>
                <a:path w="10795" h="7620">
                  <a:moveTo>
                    <a:pt x="6197" y="7454"/>
                  </a:moveTo>
                  <a:lnTo>
                    <a:pt x="5969" y="7188"/>
                  </a:lnTo>
                  <a:lnTo>
                    <a:pt x="5880" y="7416"/>
                  </a:lnTo>
                  <a:lnTo>
                    <a:pt x="6108" y="7454"/>
                  </a:lnTo>
                  <a:close/>
                </a:path>
                <a:path w="10795" h="7620">
                  <a:moveTo>
                    <a:pt x="6845" y="4699"/>
                  </a:moveTo>
                  <a:lnTo>
                    <a:pt x="5981" y="4229"/>
                  </a:lnTo>
                  <a:lnTo>
                    <a:pt x="5600" y="3759"/>
                  </a:lnTo>
                  <a:lnTo>
                    <a:pt x="4660" y="2451"/>
                  </a:lnTo>
                  <a:lnTo>
                    <a:pt x="5880" y="1308"/>
                  </a:lnTo>
                  <a:lnTo>
                    <a:pt x="6096" y="38"/>
                  </a:lnTo>
                  <a:lnTo>
                    <a:pt x="4762" y="0"/>
                  </a:lnTo>
                  <a:lnTo>
                    <a:pt x="3759" y="292"/>
                  </a:lnTo>
                  <a:lnTo>
                    <a:pt x="2552" y="3035"/>
                  </a:lnTo>
                  <a:lnTo>
                    <a:pt x="1689" y="1638"/>
                  </a:lnTo>
                  <a:lnTo>
                    <a:pt x="889" y="1638"/>
                  </a:lnTo>
                  <a:lnTo>
                    <a:pt x="584" y="2260"/>
                  </a:lnTo>
                  <a:lnTo>
                    <a:pt x="304" y="2882"/>
                  </a:lnTo>
                  <a:lnTo>
                    <a:pt x="0" y="3505"/>
                  </a:lnTo>
                  <a:lnTo>
                    <a:pt x="1282" y="4381"/>
                  </a:lnTo>
                  <a:lnTo>
                    <a:pt x="165" y="5549"/>
                  </a:lnTo>
                  <a:lnTo>
                    <a:pt x="381" y="6540"/>
                  </a:lnTo>
                  <a:lnTo>
                    <a:pt x="2349" y="7340"/>
                  </a:lnTo>
                  <a:lnTo>
                    <a:pt x="2349" y="4991"/>
                  </a:lnTo>
                  <a:lnTo>
                    <a:pt x="3543" y="4546"/>
                  </a:lnTo>
                  <a:lnTo>
                    <a:pt x="4000" y="4432"/>
                  </a:lnTo>
                  <a:lnTo>
                    <a:pt x="4495" y="4381"/>
                  </a:lnTo>
                  <a:lnTo>
                    <a:pt x="5435" y="4940"/>
                  </a:lnTo>
                  <a:lnTo>
                    <a:pt x="5753" y="6248"/>
                  </a:lnTo>
                  <a:lnTo>
                    <a:pt x="6527" y="5181"/>
                  </a:lnTo>
                  <a:lnTo>
                    <a:pt x="6845" y="4699"/>
                  </a:lnTo>
                  <a:close/>
                </a:path>
                <a:path w="10795" h="7620">
                  <a:moveTo>
                    <a:pt x="7670" y="3009"/>
                  </a:moveTo>
                  <a:lnTo>
                    <a:pt x="6946" y="2463"/>
                  </a:lnTo>
                  <a:lnTo>
                    <a:pt x="6502" y="2654"/>
                  </a:lnTo>
                  <a:lnTo>
                    <a:pt x="6286" y="3505"/>
                  </a:lnTo>
                  <a:lnTo>
                    <a:pt x="6743" y="3340"/>
                  </a:lnTo>
                  <a:lnTo>
                    <a:pt x="7226" y="3162"/>
                  </a:lnTo>
                  <a:lnTo>
                    <a:pt x="7670" y="3009"/>
                  </a:lnTo>
                  <a:close/>
                </a:path>
                <a:path w="10795" h="7620">
                  <a:moveTo>
                    <a:pt x="10642" y="4711"/>
                  </a:moveTo>
                  <a:lnTo>
                    <a:pt x="9690" y="4368"/>
                  </a:lnTo>
                  <a:lnTo>
                    <a:pt x="8420" y="3873"/>
                  </a:lnTo>
                  <a:lnTo>
                    <a:pt x="7645" y="4483"/>
                  </a:lnTo>
                  <a:lnTo>
                    <a:pt x="8026" y="5981"/>
                  </a:lnTo>
                  <a:lnTo>
                    <a:pt x="9385" y="5473"/>
                  </a:lnTo>
                  <a:lnTo>
                    <a:pt x="9842" y="5168"/>
                  </a:lnTo>
                  <a:lnTo>
                    <a:pt x="10642" y="4711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8" name="object 6468"/>
            <p:cNvSpPr/>
            <p:nvPr/>
          </p:nvSpPr>
          <p:spPr>
            <a:xfrm>
              <a:off x="12067778" y="69169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031" y="0"/>
                  </a:moveTo>
                  <a:lnTo>
                    <a:pt x="1701" y="114"/>
                  </a:lnTo>
                  <a:lnTo>
                    <a:pt x="1346" y="254"/>
                  </a:lnTo>
                  <a:lnTo>
                    <a:pt x="1054" y="736"/>
                  </a:lnTo>
                  <a:lnTo>
                    <a:pt x="736" y="1193"/>
                  </a:lnTo>
                  <a:lnTo>
                    <a:pt x="0" y="2794"/>
                  </a:lnTo>
                  <a:lnTo>
                    <a:pt x="660" y="2743"/>
                  </a:lnTo>
                  <a:lnTo>
                    <a:pt x="1435" y="2552"/>
                  </a:lnTo>
                  <a:lnTo>
                    <a:pt x="1587" y="1701"/>
                  </a:lnTo>
                  <a:lnTo>
                    <a:pt x="2539" y="101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69" name="object 6469"/>
            <p:cNvSpPr/>
            <p:nvPr/>
          </p:nvSpPr>
          <p:spPr>
            <a:xfrm>
              <a:off x="12070486" y="69157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31" y="0"/>
                  </a:moveTo>
                  <a:lnTo>
                    <a:pt x="0" y="952"/>
                  </a:lnTo>
                  <a:lnTo>
                    <a:pt x="304" y="31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3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0" name="object 6470"/>
            <p:cNvSpPr/>
            <p:nvPr/>
          </p:nvSpPr>
          <p:spPr>
            <a:xfrm>
              <a:off x="12031723" y="6904306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29713" y="20116"/>
                  </a:moveTo>
                  <a:lnTo>
                    <a:pt x="27647" y="20116"/>
                  </a:lnTo>
                  <a:lnTo>
                    <a:pt x="28016" y="20294"/>
                  </a:lnTo>
                  <a:lnTo>
                    <a:pt x="28206" y="21005"/>
                  </a:lnTo>
                  <a:lnTo>
                    <a:pt x="27711" y="21196"/>
                  </a:lnTo>
                  <a:lnTo>
                    <a:pt x="27424" y="21348"/>
                  </a:lnTo>
                  <a:lnTo>
                    <a:pt x="27370" y="21551"/>
                  </a:lnTo>
                  <a:lnTo>
                    <a:pt x="27571" y="21983"/>
                  </a:lnTo>
                  <a:lnTo>
                    <a:pt x="28549" y="21551"/>
                  </a:lnTo>
                  <a:lnTo>
                    <a:pt x="30536" y="21551"/>
                  </a:lnTo>
                  <a:lnTo>
                    <a:pt x="29973" y="20447"/>
                  </a:lnTo>
                  <a:lnTo>
                    <a:pt x="29875" y="20294"/>
                  </a:lnTo>
                  <a:lnTo>
                    <a:pt x="29713" y="20116"/>
                  </a:lnTo>
                  <a:close/>
                </a:path>
                <a:path w="33654" h="22225">
                  <a:moveTo>
                    <a:pt x="30536" y="21551"/>
                  </a:moveTo>
                  <a:lnTo>
                    <a:pt x="28549" y="21551"/>
                  </a:lnTo>
                  <a:lnTo>
                    <a:pt x="29540" y="21590"/>
                  </a:lnTo>
                  <a:lnTo>
                    <a:pt x="30556" y="21755"/>
                  </a:lnTo>
                  <a:lnTo>
                    <a:pt x="30536" y="21551"/>
                  </a:lnTo>
                  <a:close/>
                </a:path>
                <a:path w="33654" h="22225">
                  <a:moveTo>
                    <a:pt x="27920" y="12407"/>
                  </a:moveTo>
                  <a:lnTo>
                    <a:pt x="26060" y="12407"/>
                  </a:lnTo>
                  <a:lnTo>
                    <a:pt x="27096" y="14782"/>
                  </a:lnTo>
                  <a:lnTo>
                    <a:pt x="27105" y="15100"/>
                  </a:lnTo>
                  <a:lnTo>
                    <a:pt x="26390" y="15849"/>
                  </a:lnTo>
                  <a:lnTo>
                    <a:pt x="24358" y="17246"/>
                  </a:lnTo>
                  <a:lnTo>
                    <a:pt x="24440" y="18313"/>
                  </a:lnTo>
                  <a:lnTo>
                    <a:pt x="24853" y="19215"/>
                  </a:lnTo>
                  <a:lnTo>
                    <a:pt x="25095" y="19862"/>
                  </a:lnTo>
                  <a:lnTo>
                    <a:pt x="26162" y="19900"/>
                  </a:lnTo>
                  <a:lnTo>
                    <a:pt x="26225" y="21348"/>
                  </a:lnTo>
                  <a:lnTo>
                    <a:pt x="27266" y="21399"/>
                  </a:lnTo>
                  <a:lnTo>
                    <a:pt x="27165" y="20955"/>
                  </a:lnTo>
                  <a:lnTo>
                    <a:pt x="27000" y="20447"/>
                  </a:lnTo>
                  <a:lnTo>
                    <a:pt x="27647" y="20116"/>
                  </a:lnTo>
                  <a:lnTo>
                    <a:pt x="29713" y="20116"/>
                  </a:lnTo>
                  <a:lnTo>
                    <a:pt x="28917" y="19240"/>
                  </a:lnTo>
                  <a:lnTo>
                    <a:pt x="28968" y="18199"/>
                  </a:lnTo>
                  <a:lnTo>
                    <a:pt x="28409" y="18199"/>
                  </a:lnTo>
                  <a:lnTo>
                    <a:pt x="27711" y="18161"/>
                  </a:lnTo>
                  <a:lnTo>
                    <a:pt x="27766" y="17665"/>
                  </a:lnTo>
                  <a:lnTo>
                    <a:pt x="28337" y="16814"/>
                  </a:lnTo>
                  <a:lnTo>
                    <a:pt x="28457" y="14782"/>
                  </a:lnTo>
                  <a:lnTo>
                    <a:pt x="28563" y="14452"/>
                  </a:lnTo>
                  <a:lnTo>
                    <a:pt x="28461" y="13944"/>
                  </a:lnTo>
                  <a:lnTo>
                    <a:pt x="27920" y="12407"/>
                  </a:lnTo>
                  <a:close/>
                </a:path>
                <a:path w="33654" h="22225">
                  <a:moveTo>
                    <a:pt x="24674" y="12992"/>
                  </a:moveTo>
                  <a:lnTo>
                    <a:pt x="17754" y="12992"/>
                  </a:lnTo>
                  <a:lnTo>
                    <a:pt x="20751" y="13843"/>
                  </a:lnTo>
                  <a:lnTo>
                    <a:pt x="21526" y="14452"/>
                  </a:lnTo>
                  <a:lnTo>
                    <a:pt x="22745" y="15100"/>
                  </a:lnTo>
                  <a:lnTo>
                    <a:pt x="19862" y="16395"/>
                  </a:lnTo>
                  <a:lnTo>
                    <a:pt x="19418" y="17348"/>
                  </a:lnTo>
                  <a:lnTo>
                    <a:pt x="20421" y="18313"/>
                  </a:lnTo>
                  <a:lnTo>
                    <a:pt x="21412" y="19469"/>
                  </a:lnTo>
                  <a:lnTo>
                    <a:pt x="22689" y="17691"/>
                  </a:lnTo>
                  <a:lnTo>
                    <a:pt x="22758" y="16789"/>
                  </a:lnTo>
                  <a:lnTo>
                    <a:pt x="23012" y="16116"/>
                  </a:lnTo>
                  <a:lnTo>
                    <a:pt x="24612" y="16103"/>
                  </a:lnTo>
                  <a:lnTo>
                    <a:pt x="24866" y="15709"/>
                  </a:lnTo>
                  <a:lnTo>
                    <a:pt x="24917" y="15214"/>
                  </a:lnTo>
                  <a:lnTo>
                    <a:pt x="23739" y="14160"/>
                  </a:lnTo>
                  <a:lnTo>
                    <a:pt x="23622" y="13716"/>
                  </a:lnTo>
                  <a:lnTo>
                    <a:pt x="23774" y="13436"/>
                  </a:lnTo>
                  <a:lnTo>
                    <a:pt x="24226" y="13195"/>
                  </a:lnTo>
                  <a:lnTo>
                    <a:pt x="24674" y="12992"/>
                  </a:lnTo>
                  <a:close/>
                </a:path>
                <a:path w="33654" h="22225">
                  <a:moveTo>
                    <a:pt x="28994" y="17665"/>
                  </a:moveTo>
                  <a:lnTo>
                    <a:pt x="28702" y="17856"/>
                  </a:lnTo>
                  <a:lnTo>
                    <a:pt x="28409" y="18199"/>
                  </a:lnTo>
                  <a:lnTo>
                    <a:pt x="28968" y="18199"/>
                  </a:lnTo>
                  <a:lnTo>
                    <a:pt x="28994" y="17665"/>
                  </a:lnTo>
                  <a:close/>
                </a:path>
                <a:path w="33654" h="22225">
                  <a:moveTo>
                    <a:pt x="17286" y="15659"/>
                  </a:moveTo>
                  <a:lnTo>
                    <a:pt x="15621" y="15659"/>
                  </a:lnTo>
                  <a:lnTo>
                    <a:pt x="16154" y="17005"/>
                  </a:lnTo>
                  <a:lnTo>
                    <a:pt x="16681" y="16789"/>
                  </a:lnTo>
                  <a:lnTo>
                    <a:pt x="17526" y="16484"/>
                  </a:lnTo>
                  <a:lnTo>
                    <a:pt x="17286" y="15659"/>
                  </a:lnTo>
                  <a:close/>
                </a:path>
                <a:path w="33654" h="22225">
                  <a:moveTo>
                    <a:pt x="17180" y="15290"/>
                  </a:moveTo>
                  <a:lnTo>
                    <a:pt x="12814" y="15290"/>
                  </a:lnTo>
                  <a:lnTo>
                    <a:pt x="13322" y="15735"/>
                  </a:lnTo>
                  <a:lnTo>
                    <a:pt x="14376" y="15900"/>
                  </a:lnTo>
                  <a:lnTo>
                    <a:pt x="15621" y="15659"/>
                  </a:lnTo>
                  <a:lnTo>
                    <a:pt x="17286" y="15659"/>
                  </a:lnTo>
                  <a:lnTo>
                    <a:pt x="17180" y="15290"/>
                  </a:lnTo>
                  <a:close/>
                </a:path>
                <a:path w="33654" h="22225">
                  <a:moveTo>
                    <a:pt x="15691" y="11899"/>
                  </a:moveTo>
                  <a:lnTo>
                    <a:pt x="10248" y="11899"/>
                  </a:lnTo>
                  <a:lnTo>
                    <a:pt x="10502" y="13246"/>
                  </a:lnTo>
                  <a:lnTo>
                    <a:pt x="12393" y="13716"/>
                  </a:lnTo>
                  <a:lnTo>
                    <a:pt x="12506" y="13944"/>
                  </a:lnTo>
                  <a:lnTo>
                    <a:pt x="11671" y="15557"/>
                  </a:lnTo>
                  <a:lnTo>
                    <a:pt x="12255" y="15367"/>
                  </a:lnTo>
                  <a:lnTo>
                    <a:pt x="12814" y="15290"/>
                  </a:lnTo>
                  <a:lnTo>
                    <a:pt x="17180" y="15290"/>
                  </a:lnTo>
                  <a:lnTo>
                    <a:pt x="16937" y="14452"/>
                  </a:lnTo>
                  <a:lnTo>
                    <a:pt x="17019" y="13944"/>
                  </a:lnTo>
                  <a:lnTo>
                    <a:pt x="17754" y="12992"/>
                  </a:lnTo>
                  <a:lnTo>
                    <a:pt x="24674" y="12992"/>
                  </a:lnTo>
                  <a:lnTo>
                    <a:pt x="25468" y="12649"/>
                  </a:lnTo>
                  <a:lnTo>
                    <a:pt x="18173" y="12649"/>
                  </a:lnTo>
                  <a:lnTo>
                    <a:pt x="17487" y="12268"/>
                  </a:lnTo>
                  <a:lnTo>
                    <a:pt x="15570" y="12268"/>
                  </a:lnTo>
                  <a:lnTo>
                    <a:pt x="15691" y="11899"/>
                  </a:lnTo>
                  <a:close/>
                </a:path>
                <a:path w="33654" h="22225">
                  <a:moveTo>
                    <a:pt x="9921" y="8166"/>
                  </a:moveTo>
                  <a:lnTo>
                    <a:pt x="4813" y="8166"/>
                  </a:lnTo>
                  <a:lnTo>
                    <a:pt x="7594" y="8204"/>
                  </a:lnTo>
                  <a:lnTo>
                    <a:pt x="7658" y="9105"/>
                  </a:lnTo>
                  <a:lnTo>
                    <a:pt x="6959" y="9398"/>
                  </a:lnTo>
                  <a:lnTo>
                    <a:pt x="6593" y="9588"/>
                  </a:lnTo>
                  <a:lnTo>
                    <a:pt x="6471" y="9969"/>
                  </a:lnTo>
                  <a:lnTo>
                    <a:pt x="6727" y="10502"/>
                  </a:lnTo>
                  <a:lnTo>
                    <a:pt x="6794" y="11861"/>
                  </a:lnTo>
                  <a:lnTo>
                    <a:pt x="8064" y="12217"/>
                  </a:lnTo>
                  <a:lnTo>
                    <a:pt x="9690" y="12357"/>
                  </a:lnTo>
                  <a:lnTo>
                    <a:pt x="8115" y="14808"/>
                  </a:lnTo>
                  <a:lnTo>
                    <a:pt x="10160" y="14782"/>
                  </a:lnTo>
                  <a:lnTo>
                    <a:pt x="10795" y="13944"/>
                  </a:lnTo>
                  <a:lnTo>
                    <a:pt x="9423" y="12890"/>
                  </a:lnTo>
                  <a:lnTo>
                    <a:pt x="10248" y="11899"/>
                  </a:lnTo>
                  <a:lnTo>
                    <a:pt x="15691" y="11899"/>
                  </a:lnTo>
                  <a:lnTo>
                    <a:pt x="16328" y="9969"/>
                  </a:lnTo>
                  <a:lnTo>
                    <a:pt x="10769" y="9969"/>
                  </a:lnTo>
                  <a:lnTo>
                    <a:pt x="10121" y="9588"/>
                  </a:lnTo>
                  <a:lnTo>
                    <a:pt x="10010" y="9169"/>
                  </a:lnTo>
                  <a:lnTo>
                    <a:pt x="9921" y="8166"/>
                  </a:lnTo>
                  <a:close/>
                </a:path>
                <a:path w="33654" h="22225">
                  <a:moveTo>
                    <a:pt x="33141" y="12065"/>
                  </a:moveTo>
                  <a:lnTo>
                    <a:pt x="27800" y="12065"/>
                  </a:lnTo>
                  <a:lnTo>
                    <a:pt x="30454" y="13195"/>
                  </a:lnTo>
                  <a:lnTo>
                    <a:pt x="31102" y="13284"/>
                  </a:lnTo>
                  <a:lnTo>
                    <a:pt x="31402" y="13716"/>
                  </a:lnTo>
                  <a:lnTo>
                    <a:pt x="31623" y="14300"/>
                  </a:lnTo>
                  <a:lnTo>
                    <a:pt x="32321" y="14033"/>
                  </a:lnTo>
                  <a:lnTo>
                    <a:pt x="32387" y="13195"/>
                  </a:lnTo>
                  <a:lnTo>
                    <a:pt x="32639" y="12649"/>
                  </a:lnTo>
                  <a:lnTo>
                    <a:pt x="33052" y="12255"/>
                  </a:lnTo>
                  <a:lnTo>
                    <a:pt x="33141" y="12065"/>
                  </a:lnTo>
                  <a:close/>
                </a:path>
                <a:path w="33654" h="22225">
                  <a:moveTo>
                    <a:pt x="19814" y="9918"/>
                  </a:moveTo>
                  <a:lnTo>
                    <a:pt x="16344" y="9918"/>
                  </a:lnTo>
                  <a:lnTo>
                    <a:pt x="17856" y="11087"/>
                  </a:lnTo>
                  <a:lnTo>
                    <a:pt x="19024" y="11214"/>
                  </a:lnTo>
                  <a:lnTo>
                    <a:pt x="18173" y="12649"/>
                  </a:lnTo>
                  <a:lnTo>
                    <a:pt x="25468" y="12649"/>
                  </a:lnTo>
                  <a:lnTo>
                    <a:pt x="25966" y="12446"/>
                  </a:lnTo>
                  <a:lnTo>
                    <a:pt x="22021" y="12446"/>
                  </a:lnTo>
                  <a:lnTo>
                    <a:pt x="21310" y="11912"/>
                  </a:lnTo>
                  <a:lnTo>
                    <a:pt x="20053" y="11468"/>
                  </a:lnTo>
                  <a:lnTo>
                    <a:pt x="19814" y="9918"/>
                  </a:lnTo>
                  <a:close/>
                </a:path>
                <a:path w="33654" h="22225">
                  <a:moveTo>
                    <a:pt x="27903" y="11049"/>
                  </a:moveTo>
                  <a:lnTo>
                    <a:pt x="22961" y="11049"/>
                  </a:lnTo>
                  <a:lnTo>
                    <a:pt x="22891" y="11214"/>
                  </a:lnTo>
                  <a:lnTo>
                    <a:pt x="22694" y="11391"/>
                  </a:lnTo>
                  <a:lnTo>
                    <a:pt x="22584" y="11861"/>
                  </a:lnTo>
                  <a:lnTo>
                    <a:pt x="22460" y="12268"/>
                  </a:lnTo>
                  <a:lnTo>
                    <a:pt x="22021" y="12446"/>
                  </a:lnTo>
                  <a:lnTo>
                    <a:pt x="25966" y="12446"/>
                  </a:lnTo>
                  <a:lnTo>
                    <a:pt x="27920" y="12407"/>
                  </a:lnTo>
                  <a:lnTo>
                    <a:pt x="27800" y="12065"/>
                  </a:lnTo>
                  <a:lnTo>
                    <a:pt x="33141" y="12065"/>
                  </a:lnTo>
                  <a:lnTo>
                    <a:pt x="33047" y="11836"/>
                  </a:lnTo>
                  <a:lnTo>
                    <a:pt x="30759" y="11836"/>
                  </a:lnTo>
                  <a:lnTo>
                    <a:pt x="27903" y="11049"/>
                  </a:lnTo>
                  <a:close/>
                </a:path>
                <a:path w="33654" h="22225">
                  <a:moveTo>
                    <a:pt x="16916" y="11950"/>
                  </a:moveTo>
                  <a:lnTo>
                    <a:pt x="15570" y="12268"/>
                  </a:lnTo>
                  <a:lnTo>
                    <a:pt x="17487" y="12268"/>
                  </a:lnTo>
                  <a:lnTo>
                    <a:pt x="16916" y="11950"/>
                  </a:lnTo>
                  <a:close/>
                </a:path>
                <a:path w="33654" h="22225">
                  <a:moveTo>
                    <a:pt x="21321" y="11908"/>
                  </a:moveTo>
                  <a:close/>
                </a:path>
                <a:path w="33654" h="22225">
                  <a:moveTo>
                    <a:pt x="27014" y="9245"/>
                  </a:moveTo>
                  <a:lnTo>
                    <a:pt x="19710" y="9245"/>
                  </a:lnTo>
                  <a:lnTo>
                    <a:pt x="21450" y="9486"/>
                  </a:lnTo>
                  <a:lnTo>
                    <a:pt x="21422" y="10985"/>
                  </a:lnTo>
                  <a:lnTo>
                    <a:pt x="21321" y="11908"/>
                  </a:lnTo>
                  <a:lnTo>
                    <a:pt x="22694" y="11391"/>
                  </a:lnTo>
                  <a:lnTo>
                    <a:pt x="22745" y="11087"/>
                  </a:lnTo>
                  <a:lnTo>
                    <a:pt x="22961" y="11049"/>
                  </a:lnTo>
                  <a:lnTo>
                    <a:pt x="27903" y="11049"/>
                  </a:lnTo>
                  <a:lnTo>
                    <a:pt x="26047" y="10515"/>
                  </a:lnTo>
                  <a:lnTo>
                    <a:pt x="27014" y="9245"/>
                  </a:lnTo>
                  <a:close/>
                </a:path>
                <a:path w="33654" h="22225">
                  <a:moveTo>
                    <a:pt x="33045" y="10591"/>
                  </a:moveTo>
                  <a:lnTo>
                    <a:pt x="31318" y="10591"/>
                  </a:lnTo>
                  <a:lnTo>
                    <a:pt x="30759" y="11836"/>
                  </a:lnTo>
                  <a:lnTo>
                    <a:pt x="33047" y="11836"/>
                  </a:lnTo>
                  <a:lnTo>
                    <a:pt x="32896" y="11468"/>
                  </a:lnTo>
                  <a:lnTo>
                    <a:pt x="33045" y="10591"/>
                  </a:lnTo>
                  <a:close/>
                </a:path>
                <a:path w="33654" h="22225">
                  <a:moveTo>
                    <a:pt x="30861" y="9220"/>
                  </a:moveTo>
                  <a:lnTo>
                    <a:pt x="30017" y="9652"/>
                  </a:lnTo>
                  <a:lnTo>
                    <a:pt x="29908" y="10718"/>
                  </a:lnTo>
                  <a:lnTo>
                    <a:pt x="31318" y="10591"/>
                  </a:lnTo>
                  <a:lnTo>
                    <a:pt x="33045" y="10591"/>
                  </a:lnTo>
                  <a:lnTo>
                    <a:pt x="32054" y="10502"/>
                  </a:lnTo>
                  <a:lnTo>
                    <a:pt x="30861" y="9220"/>
                  </a:lnTo>
                  <a:close/>
                </a:path>
                <a:path w="33654" h="22225">
                  <a:moveTo>
                    <a:pt x="1600" y="7569"/>
                  </a:moveTo>
                  <a:lnTo>
                    <a:pt x="1663" y="7810"/>
                  </a:lnTo>
                  <a:lnTo>
                    <a:pt x="2163" y="9055"/>
                  </a:lnTo>
                  <a:lnTo>
                    <a:pt x="2362" y="9652"/>
                  </a:lnTo>
                  <a:lnTo>
                    <a:pt x="3467" y="9690"/>
                  </a:lnTo>
                  <a:lnTo>
                    <a:pt x="4470" y="10515"/>
                  </a:lnTo>
                  <a:lnTo>
                    <a:pt x="5651" y="9969"/>
                  </a:lnTo>
                  <a:lnTo>
                    <a:pt x="5043" y="8661"/>
                  </a:lnTo>
                  <a:lnTo>
                    <a:pt x="4152" y="8661"/>
                  </a:lnTo>
                  <a:lnTo>
                    <a:pt x="2794" y="7594"/>
                  </a:lnTo>
                  <a:lnTo>
                    <a:pt x="1600" y="7569"/>
                  </a:lnTo>
                  <a:close/>
                </a:path>
                <a:path w="33654" h="22225">
                  <a:moveTo>
                    <a:pt x="33108" y="9804"/>
                  </a:moveTo>
                  <a:lnTo>
                    <a:pt x="32054" y="10502"/>
                  </a:lnTo>
                  <a:lnTo>
                    <a:pt x="33052" y="10502"/>
                  </a:lnTo>
                  <a:lnTo>
                    <a:pt x="33108" y="9804"/>
                  </a:lnTo>
                  <a:close/>
                </a:path>
                <a:path w="33654" h="22225">
                  <a:moveTo>
                    <a:pt x="16567" y="8115"/>
                  </a:moveTo>
                  <a:lnTo>
                    <a:pt x="9918" y="8115"/>
                  </a:lnTo>
                  <a:lnTo>
                    <a:pt x="10695" y="8547"/>
                  </a:lnTo>
                  <a:lnTo>
                    <a:pt x="11093" y="9017"/>
                  </a:lnTo>
                  <a:lnTo>
                    <a:pt x="11176" y="9804"/>
                  </a:lnTo>
                  <a:lnTo>
                    <a:pt x="10769" y="9969"/>
                  </a:lnTo>
                  <a:lnTo>
                    <a:pt x="16328" y="9969"/>
                  </a:lnTo>
                  <a:lnTo>
                    <a:pt x="19814" y="9918"/>
                  </a:lnTo>
                  <a:lnTo>
                    <a:pt x="19710" y="9245"/>
                  </a:lnTo>
                  <a:lnTo>
                    <a:pt x="27014" y="9245"/>
                  </a:lnTo>
                  <a:lnTo>
                    <a:pt x="17805" y="9220"/>
                  </a:lnTo>
                  <a:lnTo>
                    <a:pt x="15963" y="9093"/>
                  </a:lnTo>
                  <a:lnTo>
                    <a:pt x="16567" y="8115"/>
                  </a:lnTo>
                  <a:close/>
                </a:path>
                <a:path w="33654" h="22225">
                  <a:moveTo>
                    <a:pt x="17373" y="1663"/>
                  </a:moveTo>
                  <a:lnTo>
                    <a:pt x="16941" y="1689"/>
                  </a:lnTo>
                  <a:lnTo>
                    <a:pt x="16713" y="1752"/>
                  </a:lnTo>
                  <a:lnTo>
                    <a:pt x="17230" y="3441"/>
                  </a:lnTo>
                  <a:lnTo>
                    <a:pt x="18096" y="5740"/>
                  </a:lnTo>
                  <a:lnTo>
                    <a:pt x="18221" y="6337"/>
                  </a:lnTo>
                  <a:lnTo>
                    <a:pt x="18122" y="6642"/>
                  </a:lnTo>
                  <a:lnTo>
                    <a:pt x="17856" y="6985"/>
                  </a:lnTo>
                  <a:lnTo>
                    <a:pt x="17695" y="8661"/>
                  </a:lnTo>
                  <a:lnTo>
                    <a:pt x="17805" y="9220"/>
                  </a:lnTo>
                  <a:lnTo>
                    <a:pt x="27033" y="9220"/>
                  </a:lnTo>
                  <a:lnTo>
                    <a:pt x="27343" y="8813"/>
                  </a:lnTo>
                  <a:lnTo>
                    <a:pt x="29121" y="8788"/>
                  </a:lnTo>
                  <a:lnTo>
                    <a:pt x="31940" y="8547"/>
                  </a:lnTo>
                  <a:lnTo>
                    <a:pt x="32274" y="8255"/>
                  </a:lnTo>
                  <a:lnTo>
                    <a:pt x="32327" y="8115"/>
                  </a:lnTo>
                  <a:lnTo>
                    <a:pt x="27305" y="8115"/>
                  </a:lnTo>
                  <a:lnTo>
                    <a:pt x="25742" y="7670"/>
                  </a:lnTo>
                  <a:lnTo>
                    <a:pt x="26167" y="6985"/>
                  </a:lnTo>
                  <a:lnTo>
                    <a:pt x="26258" y="6502"/>
                  </a:lnTo>
                  <a:lnTo>
                    <a:pt x="21856" y="6502"/>
                  </a:lnTo>
                  <a:lnTo>
                    <a:pt x="21653" y="6413"/>
                  </a:lnTo>
                  <a:lnTo>
                    <a:pt x="21374" y="6388"/>
                  </a:lnTo>
                  <a:lnTo>
                    <a:pt x="21120" y="6019"/>
                  </a:lnTo>
                  <a:lnTo>
                    <a:pt x="21297" y="5803"/>
                  </a:lnTo>
                  <a:lnTo>
                    <a:pt x="21704" y="5791"/>
                  </a:lnTo>
                  <a:lnTo>
                    <a:pt x="24977" y="5791"/>
                  </a:lnTo>
                  <a:lnTo>
                    <a:pt x="22517" y="5308"/>
                  </a:lnTo>
                  <a:lnTo>
                    <a:pt x="23215" y="4597"/>
                  </a:lnTo>
                  <a:lnTo>
                    <a:pt x="23690" y="4000"/>
                  </a:lnTo>
                  <a:lnTo>
                    <a:pt x="17564" y="4000"/>
                  </a:lnTo>
                  <a:lnTo>
                    <a:pt x="18122" y="2603"/>
                  </a:lnTo>
                  <a:lnTo>
                    <a:pt x="17691" y="2286"/>
                  </a:lnTo>
                  <a:lnTo>
                    <a:pt x="17462" y="1892"/>
                  </a:lnTo>
                  <a:lnTo>
                    <a:pt x="17373" y="1663"/>
                  </a:lnTo>
                  <a:close/>
                </a:path>
                <a:path w="33654" h="22225">
                  <a:moveTo>
                    <a:pt x="5702" y="5511"/>
                  </a:moveTo>
                  <a:lnTo>
                    <a:pt x="4152" y="8661"/>
                  </a:lnTo>
                  <a:lnTo>
                    <a:pt x="5043" y="8661"/>
                  </a:lnTo>
                  <a:lnTo>
                    <a:pt x="4813" y="8166"/>
                  </a:lnTo>
                  <a:lnTo>
                    <a:pt x="9921" y="8166"/>
                  </a:lnTo>
                  <a:lnTo>
                    <a:pt x="16567" y="8115"/>
                  </a:lnTo>
                  <a:lnTo>
                    <a:pt x="16490" y="7543"/>
                  </a:lnTo>
                  <a:lnTo>
                    <a:pt x="13944" y="7543"/>
                  </a:lnTo>
                  <a:lnTo>
                    <a:pt x="13346" y="6654"/>
                  </a:lnTo>
                  <a:lnTo>
                    <a:pt x="8088" y="6642"/>
                  </a:lnTo>
                  <a:lnTo>
                    <a:pt x="5702" y="5511"/>
                  </a:lnTo>
                  <a:close/>
                </a:path>
                <a:path w="33654" h="22225">
                  <a:moveTo>
                    <a:pt x="28092" y="6985"/>
                  </a:moveTo>
                  <a:lnTo>
                    <a:pt x="27663" y="7340"/>
                  </a:lnTo>
                  <a:lnTo>
                    <a:pt x="27305" y="8115"/>
                  </a:lnTo>
                  <a:lnTo>
                    <a:pt x="28854" y="8115"/>
                  </a:lnTo>
                  <a:lnTo>
                    <a:pt x="28359" y="7670"/>
                  </a:lnTo>
                  <a:lnTo>
                    <a:pt x="28092" y="6985"/>
                  </a:lnTo>
                  <a:close/>
                </a:path>
                <a:path w="33654" h="22225">
                  <a:moveTo>
                    <a:pt x="32054" y="7061"/>
                  </a:moveTo>
                  <a:lnTo>
                    <a:pt x="31330" y="7353"/>
                  </a:lnTo>
                  <a:lnTo>
                    <a:pt x="30609" y="7594"/>
                  </a:lnTo>
                  <a:lnTo>
                    <a:pt x="29997" y="7848"/>
                  </a:lnTo>
                  <a:lnTo>
                    <a:pt x="29413" y="8051"/>
                  </a:lnTo>
                  <a:lnTo>
                    <a:pt x="28854" y="8115"/>
                  </a:lnTo>
                  <a:lnTo>
                    <a:pt x="32327" y="8115"/>
                  </a:lnTo>
                  <a:lnTo>
                    <a:pt x="32054" y="7061"/>
                  </a:lnTo>
                  <a:close/>
                </a:path>
                <a:path w="33654" h="22225">
                  <a:moveTo>
                    <a:pt x="16217" y="6718"/>
                  </a:moveTo>
                  <a:lnTo>
                    <a:pt x="13944" y="7543"/>
                  </a:lnTo>
                  <a:lnTo>
                    <a:pt x="16490" y="7543"/>
                  </a:lnTo>
                  <a:lnTo>
                    <a:pt x="16217" y="6718"/>
                  </a:lnTo>
                  <a:close/>
                </a:path>
                <a:path w="33654" h="22225">
                  <a:moveTo>
                    <a:pt x="11570" y="4305"/>
                  </a:moveTo>
                  <a:lnTo>
                    <a:pt x="8470" y="4305"/>
                  </a:lnTo>
                  <a:lnTo>
                    <a:pt x="8115" y="6654"/>
                  </a:lnTo>
                  <a:lnTo>
                    <a:pt x="13346" y="6654"/>
                  </a:lnTo>
                  <a:lnTo>
                    <a:pt x="12509" y="5410"/>
                  </a:lnTo>
                  <a:lnTo>
                    <a:pt x="11570" y="4305"/>
                  </a:lnTo>
                  <a:close/>
                </a:path>
                <a:path w="33654" h="22225">
                  <a:moveTo>
                    <a:pt x="24977" y="5791"/>
                  </a:moveTo>
                  <a:lnTo>
                    <a:pt x="21704" y="5791"/>
                  </a:lnTo>
                  <a:lnTo>
                    <a:pt x="21844" y="5842"/>
                  </a:lnTo>
                  <a:lnTo>
                    <a:pt x="22006" y="6019"/>
                  </a:lnTo>
                  <a:lnTo>
                    <a:pt x="22109" y="6248"/>
                  </a:lnTo>
                  <a:lnTo>
                    <a:pt x="21986" y="6413"/>
                  </a:lnTo>
                  <a:lnTo>
                    <a:pt x="21856" y="6502"/>
                  </a:lnTo>
                  <a:lnTo>
                    <a:pt x="26258" y="6502"/>
                  </a:lnTo>
                  <a:lnTo>
                    <a:pt x="26200" y="6146"/>
                  </a:lnTo>
                  <a:lnTo>
                    <a:pt x="24977" y="5791"/>
                  </a:lnTo>
                  <a:close/>
                </a:path>
                <a:path w="33654" h="22225">
                  <a:moveTo>
                    <a:pt x="5982" y="5644"/>
                  </a:moveTo>
                  <a:close/>
                </a:path>
                <a:path w="33654" h="22225">
                  <a:moveTo>
                    <a:pt x="7279" y="1638"/>
                  </a:moveTo>
                  <a:lnTo>
                    <a:pt x="4965" y="1638"/>
                  </a:lnTo>
                  <a:lnTo>
                    <a:pt x="4859" y="4686"/>
                  </a:lnTo>
                  <a:lnTo>
                    <a:pt x="5935" y="5622"/>
                  </a:lnTo>
                  <a:lnTo>
                    <a:pt x="8470" y="4305"/>
                  </a:lnTo>
                  <a:lnTo>
                    <a:pt x="11570" y="4305"/>
                  </a:lnTo>
                  <a:lnTo>
                    <a:pt x="11260" y="3911"/>
                  </a:lnTo>
                  <a:lnTo>
                    <a:pt x="10233" y="2451"/>
                  </a:lnTo>
                  <a:lnTo>
                    <a:pt x="7899" y="2451"/>
                  </a:lnTo>
                  <a:lnTo>
                    <a:pt x="7279" y="1638"/>
                  </a:lnTo>
                  <a:close/>
                </a:path>
                <a:path w="33654" h="22225">
                  <a:moveTo>
                    <a:pt x="21107" y="990"/>
                  </a:moveTo>
                  <a:lnTo>
                    <a:pt x="18872" y="3441"/>
                  </a:lnTo>
                  <a:lnTo>
                    <a:pt x="17564" y="4000"/>
                  </a:lnTo>
                  <a:lnTo>
                    <a:pt x="23690" y="4000"/>
                  </a:lnTo>
                  <a:lnTo>
                    <a:pt x="23558" y="3340"/>
                  </a:lnTo>
                  <a:lnTo>
                    <a:pt x="23438" y="3162"/>
                  </a:lnTo>
                  <a:lnTo>
                    <a:pt x="22275" y="3162"/>
                  </a:lnTo>
                  <a:lnTo>
                    <a:pt x="22301" y="3035"/>
                  </a:lnTo>
                  <a:lnTo>
                    <a:pt x="22567" y="2794"/>
                  </a:lnTo>
                  <a:lnTo>
                    <a:pt x="21442" y="1752"/>
                  </a:lnTo>
                  <a:lnTo>
                    <a:pt x="21335" y="1587"/>
                  </a:lnTo>
                  <a:lnTo>
                    <a:pt x="21107" y="990"/>
                  </a:lnTo>
                  <a:close/>
                </a:path>
                <a:path w="33654" h="22225">
                  <a:moveTo>
                    <a:pt x="1320" y="609"/>
                  </a:moveTo>
                  <a:lnTo>
                    <a:pt x="1676" y="1295"/>
                  </a:lnTo>
                  <a:lnTo>
                    <a:pt x="0" y="2209"/>
                  </a:lnTo>
                  <a:lnTo>
                    <a:pt x="3060" y="3352"/>
                  </a:lnTo>
                  <a:lnTo>
                    <a:pt x="3746" y="3035"/>
                  </a:lnTo>
                  <a:lnTo>
                    <a:pt x="4965" y="1638"/>
                  </a:lnTo>
                  <a:lnTo>
                    <a:pt x="7279" y="1638"/>
                  </a:lnTo>
                  <a:lnTo>
                    <a:pt x="7124" y="1435"/>
                  </a:lnTo>
                  <a:lnTo>
                    <a:pt x="6385" y="965"/>
                  </a:lnTo>
                  <a:lnTo>
                    <a:pt x="2108" y="965"/>
                  </a:lnTo>
                  <a:lnTo>
                    <a:pt x="1320" y="609"/>
                  </a:lnTo>
                  <a:close/>
                </a:path>
                <a:path w="33654" h="22225">
                  <a:moveTo>
                    <a:pt x="22567" y="2794"/>
                  </a:moveTo>
                  <a:lnTo>
                    <a:pt x="22555" y="3111"/>
                  </a:lnTo>
                  <a:lnTo>
                    <a:pt x="22275" y="3162"/>
                  </a:lnTo>
                  <a:lnTo>
                    <a:pt x="23438" y="3162"/>
                  </a:lnTo>
                  <a:lnTo>
                    <a:pt x="23241" y="2870"/>
                  </a:lnTo>
                  <a:lnTo>
                    <a:pt x="22567" y="2794"/>
                  </a:lnTo>
                  <a:close/>
                </a:path>
                <a:path w="33654" h="22225">
                  <a:moveTo>
                    <a:pt x="8966" y="88"/>
                  </a:moveTo>
                  <a:lnTo>
                    <a:pt x="8390" y="520"/>
                  </a:lnTo>
                  <a:lnTo>
                    <a:pt x="8321" y="812"/>
                  </a:lnTo>
                  <a:lnTo>
                    <a:pt x="9271" y="2044"/>
                  </a:lnTo>
                  <a:lnTo>
                    <a:pt x="7899" y="2451"/>
                  </a:lnTo>
                  <a:lnTo>
                    <a:pt x="10233" y="2451"/>
                  </a:lnTo>
                  <a:lnTo>
                    <a:pt x="9601" y="1587"/>
                  </a:lnTo>
                  <a:lnTo>
                    <a:pt x="8966" y="88"/>
                  </a:lnTo>
                  <a:close/>
                </a:path>
                <a:path w="33654" h="22225">
                  <a:moveTo>
                    <a:pt x="2857" y="38"/>
                  </a:moveTo>
                  <a:lnTo>
                    <a:pt x="2108" y="965"/>
                  </a:lnTo>
                  <a:lnTo>
                    <a:pt x="6385" y="965"/>
                  </a:lnTo>
                  <a:lnTo>
                    <a:pt x="6145" y="812"/>
                  </a:lnTo>
                  <a:lnTo>
                    <a:pt x="4013" y="812"/>
                  </a:lnTo>
                  <a:lnTo>
                    <a:pt x="3644" y="520"/>
                  </a:lnTo>
                  <a:lnTo>
                    <a:pt x="2857" y="38"/>
                  </a:lnTo>
                  <a:close/>
                </a:path>
                <a:path w="33654" h="22225">
                  <a:moveTo>
                    <a:pt x="5016" y="0"/>
                  </a:moveTo>
                  <a:lnTo>
                    <a:pt x="4343" y="266"/>
                  </a:lnTo>
                  <a:lnTo>
                    <a:pt x="4254" y="749"/>
                  </a:lnTo>
                  <a:lnTo>
                    <a:pt x="4013" y="812"/>
                  </a:lnTo>
                  <a:lnTo>
                    <a:pt x="6145" y="812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1" name="object 6471"/>
            <p:cNvSpPr/>
            <p:nvPr/>
          </p:nvSpPr>
          <p:spPr>
            <a:xfrm>
              <a:off x="12055077" y="6898807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59" h="13970">
                  <a:moveTo>
                    <a:pt x="2214" y="5438"/>
                  </a:moveTo>
                  <a:lnTo>
                    <a:pt x="1113" y="6642"/>
                  </a:lnTo>
                  <a:lnTo>
                    <a:pt x="0" y="7594"/>
                  </a:lnTo>
                  <a:lnTo>
                    <a:pt x="1803" y="8877"/>
                  </a:lnTo>
                  <a:lnTo>
                    <a:pt x="3390" y="9321"/>
                  </a:lnTo>
                  <a:lnTo>
                    <a:pt x="2297" y="10731"/>
                  </a:lnTo>
                  <a:lnTo>
                    <a:pt x="2311" y="10883"/>
                  </a:lnTo>
                  <a:lnTo>
                    <a:pt x="2844" y="11633"/>
                  </a:lnTo>
                  <a:lnTo>
                    <a:pt x="2946" y="12268"/>
                  </a:lnTo>
                  <a:lnTo>
                    <a:pt x="2374" y="13182"/>
                  </a:lnTo>
                  <a:lnTo>
                    <a:pt x="3949" y="13601"/>
                  </a:lnTo>
                  <a:lnTo>
                    <a:pt x="4292" y="12839"/>
                  </a:lnTo>
                  <a:lnTo>
                    <a:pt x="4737" y="12484"/>
                  </a:lnTo>
                  <a:lnTo>
                    <a:pt x="5842" y="11290"/>
                  </a:lnTo>
                  <a:lnTo>
                    <a:pt x="5647" y="11099"/>
                  </a:lnTo>
                  <a:lnTo>
                    <a:pt x="4432" y="11099"/>
                  </a:lnTo>
                  <a:lnTo>
                    <a:pt x="3746" y="10883"/>
                  </a:lnTo>
                  <a:lnTo>
                    <a:pt x="4051" y="8140"/>
                  </a:lnTo>
                  <a:lnTo>
                    <a:pt x="4915" y="6642"/>
                  </a:lnTo>
                  <a:lnTo>
                    <a:pt x="2933" y="6642"/>
                  </a:lnTo>
                  <a:lnTo>
                    <a:pt x="2497" y="6400"/>
                  </a:lnTo>
                  <a:lnTo>
                    <a:pt x="2425" y="6273"/>
                  </a:lnTo>
                  <a:lnTo>
                    <a:pt x="2214" y="5438"/>
                  </a:lnTo>
                  <a:close/>
                </a:path>
                <a:path w="10159" h="13970">
                  <a:moveTo>
                    <a:pt x="5270" y="10731"/>
                  </a:moveTo>
                  <a:lnTo>
                    <a:pt x="4432" y="11099"/>
                  </a:lnTo>
                  <a:lnTo>
                    <a:pt x="5647" y="11099"/>
                  </a:lnTo>
                  <a:lnTo>
                    <a:pt x="5270" y="10731"/>
                  </a:lnTo>
                  <a:close/>
                </a:path>
                <a:path w="10159" h="13970">
                  <a:moveTo>
                    <a:pt x="8826" y="6400"/>
                  </a:moveTo>
                  <a:lnTo>
                    <a:pt x="5054" y="6400"/>
                  </a:lnTo>
                  <a:lnTo>
                    <a:pt x="8496" y="6769"/>
                  </a:lnTo>
                  <a:lnTo>
                    <a:pt x="8826" y="6400"/>
                  </a:lnTo>
                  <a:close/>
                </a:path>
                <a:path w="10159" h="13970">
                  <a:moveTo>
                    <a:pt x="8046" y="3987"/>
                  </a:moveTo>
                  <a:lnTo>
                    <a:pt x="3835" y="3987"/>
                  </a:lnTo>
                  <a:lnTo>
                    <a:pt x="4038" y="4419"/>
                  </a:lnTo>
                  <a:lnTo>
                    <a:pt x="4291" y="5289"/>
                  </a:lnTo>
                  <a:lnTo>
                    <a:pt x="4394" y="6286"/>
                  </a:lnTo>
                  <a:lnTo>
                    <a:pt x="2933" y="6642"/>
                  </a:lnTo>
                  <a:lnTo>
                    <a:pt x="4915" y="6642"/>
                  </a:lnTo>
                  <a:lnTo>
                    <a:pt x="5054" y="6400"/>
                  </a:lnTo>
                  <a:lnTo>
                    <a:pt x="8826" y="6400"/>
                  </a:lnTo>
                  <a:lnTo>
                    <a:pt x="8940" y="6273"/>
                  </a:lnTo>
                  <a:lnTo>
                    <a:pt x="9347" y="6019"/>
                  </a:lnTo>
                  <a:lnTo>
                    <a:pt x="9744" y="5168"/>
                  </a:lnTo>
                  <a:lnTo>
                    <a:pt x="9691" y="4800"/>
                  </a:lnTo>
                  <a:lnTo>
                    <a:pt x="9595" y="4546"/>
                  </a:lnTo>
                  <a:lnTo>
                    <a:pt x="7899" y="4546"/>
                  </a:lnTo>
                  <a:lnTo>
                    <a:pt x="8046" y="3987"/>
                  </a:lnTo>
                  <a:close/>
                </a:path>
                <a:path w="10159" h="13970">
                  <a:moveTo>
                    <a:pt x="2679" y="4927"/>
                  </a:moveTo>
                  <a:lnTo>
                    <a:pt x="2176" y="5289"/>
                  </a:lnTo>
                  <a:lnTo>
                    <a:pt x="2214" y="5438"/>
                  </a:lnTo>
                  <a:lnTo>
                    <a:pt x="2679" y="4927"/>
                  </a:lnTo>
                  <a:close/>
                </a:path>
                <a:path w="10159" h="13970">
                  <a:moveTo>
                    <a:pt x="4051" y="0"/>
                  </a:moveTo>
                  <a:lnTo>
                    <a:pt x="4025" y="1422"/>
                  </a:lnTo>
                  <a:lnTo>
                    <a:pt x="3086" y="2031"/>
                  </a:lnTo>
                  <a:lnTo>
                    <a:pt x="825" y="3251"/>
                  </a:lnTo>
                  <a:lnTo>
                    <a:pt x="990" y="4127"/>
                  </a:lnTo>
                  <a:lnTo>
                    <a:pt x="1844" y="4908"/>
                  </a:lnTo>
                  <a:lnTo>
                    <a:pt x="1926" y="5067"/>
                  </a:lnTo>
                  <a:lnTo>
                    <a:pt x="2044" y="5384"/>
                  </a:lnTo>
                  <a:lnTo>
                    <a:pt x="2146" y="5168"/>
                  </a:lnTo>
                  <a:lnTo>
                    <a:pt x="2703" y="4908"/>
                  </a:lnTo>
                  <a:lnTo>
                    <a:pt x="3835" y="3987"/>
                  </a:lnTo>
                  <a:lnTo>
                    <a:pt x="8046" y="3987"/>
                  </a:lnTo>
                  <a:lnTo>
                    <a:pt x="8153" y="3581"/>
                  </a:lnTo>
                  <a:lnTo>
                    <a:pt x="5880" y="3581"/>
                  </a:lnTo>
                  <a:lnTo>
                    <a:pt x="6642" y="2184"/>
                  </a:lnTo>
                  <a:lnTo>
                    <a:pt x="5448" y="1866"/>
                  </a:lnTo>
                  <a:lnTo>
                    <a:pt x="5245" y="330"/>
                  </a:lnTo>
                  <a:lnTo>
                    <a:pt x="4051" y="0"/>
                  </a:lnTo>
                  <a:close/>
                </a:path>
                <a:path w="10159" h="13970">
                  <a:moveTo>
                    <a:pt x="9004" y="3022"/>
                  </a:moveTo>
                  <a:lnTo>
                    <a:pt x="8445" y="3390"/>
                  </a:lnTo>
                  <a:lnTo>
                    <a:pt x="8851" y="4470"/>
                  </a:lnTo>
                  <a:lnTo>
                    <a:pt x="7899" y="4546"/>
                  </a:lnTo>
                  <a:lnTo>
                    <a:pt x="9595" y="4546"/>
                  </a:lnTo>
                  <a:lnTo>
                    <a:pt x="9004" y="3022"/>
                  </a:lnTo>
                  <a:close/>
                </a:path>
                <a:path w="10159" h="13970">
                  <a:moveTo>
                    <a:pt x="8204" y="3390"/>
                  </a:moveTo>
                  <a:lnTo>
                    <a:pt x="5880" y="3581"/>
                  </a:lnTo>
                  <a:lnTo>
                    <a:pt x="8153" y="3581"/>
                  </a:lnTo>
                  <a:lnTo>
                    <a:pt x="8204" y="339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2" name="object 6472"/>
            <p:cNvSpPr/>
            <p:nvPr/>
          </p:nvSpPr>
          <p:spPr>
            <a:xfrm>
              <a:off x="12058832" y="690481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4">
                  <a:moveTo>
                    <a:pt x="5600" y="0"/>
                  </a:moveTo>
                  <a:lnTo>
                    <a:pt x="5194" y="266"/>
                  </a:lnTo>
                  <a:lnTo>
                    <a:pt x="4737" y="749"/>
                  </a:lnTo>
                  <a:lnTo>
                    <a:pt x="4343" y="698"/>
                  </a:lnTo>
                  <a:lnTo>
                    <a:pt x="1295" y="393"/>
                  </a:lnTo>
                  <a:lnTo>
                    <a:pt x="304" y="2133"/>
                  </a:lnTo>
                  <a:lnTo>
                    <a:pt x="0" y="4889"/>
                  </a:lnTo>
                  <a:lnTo>
                    <a:pt x="685" y="5092"/>
                  </a:lnTo>
                  <a:lnTo>
                    <a:pt x="1511" y="4737"/>
                  </a:lnTo>
                  <a:lnTo>
                    <a:pt x="2095" y="5283"/>
                  </a:lnTo>
                  <a:lnTo>
                    <a:pt x="3047" y="5714"/>
                  </a:lnTo>
                  <a:lnTo>
                    <a:pt x="3136" y="5930"/>
                  </a:lnTo>
                  <a:lnTo>
                    <a:pt x="3213" y="6172"/>
                  </a:lnTo>
                  <a:lnTo>
                    <a:pt x="3301" y="6388"/>
                  </a:lnTo>
                  <a:lnTo>
                    <a:pt x="4152" y="4889"/>
                  </a:lnTo>
                  <a:lnTo>
                    <a:pt x="5587" y="939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3" name="object 6473"/>
            <p:cNvSpPr/>
            <p:nvPr/>
          </p:nvSpPr>
          <p:spPr>
            <a:xfrm>
              <a:off x="12060640" y="691748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90">
                  <a:moveTo>
                    <a:pt x="1536" y="0"/>
                  </a:moveTo>
                  <a:lnTo>
                    <a:pt x="1330" y="546"/>
                  </a:lnTo>
                  <a:lnTo>
                    <a:pt x="1308" y="2730"/>
                  </a:lnTo>
                  <a:lnTo>
                    <a:pt x="787" y="3644"/>
                  </a:lnTo>
                  <a:lnTo>
                    <a:pt x="63" y="4495"/>
                  </a:lnTo>
                  <a:lnTo>
                    <a:pt x="0" y="6045"/>
                  </a:lnTo>
                  <a:lnTo>
                    <a:pt x="1003" y="7175"/>
                  </a:lnTo>
                  <a:lnTo>
                    <a:pt x="1650" y="8432"/>
                  </a:lnTo>
                  <a:lnTo>
                    <a:pt x="2197" y="7797"/>
                  </a:lnTo>
                  <a:lnTo>
                    <a:pt x="2108" y="6680"/>
                  </a:lnTo>
                  <a:lnTo>
                    <a:pt x="3162" y="6438"/>
                  </a:lnTo>
                  <a:lnTo>
                    <a:pt x="2946" y="5372"/>
                  </a:lnTo>
                  <a:lnTo>
                    <a:pt x="1498" y="4000"/>
                  </a:lnTo>
                  <a:lnTo>
                    <a:pt x="4952" y="3530"/>
                  </a:lnTo>
                  <a:lnTo>
                    <a:pt x="4762" y="2298"/>
                  </a:lnTo>
                  <a:lnTo>
                    <a:pt x="5308" y="1714"/>
                  </a:lnTo>
                  <a:lnTo>
                    <a:pt x="4779" y="1473"/>
                  </a:lnTo>
                  <a:lnTo>
                    <a:pt x="2438" y="1473"/>
                  </a:lnTo>
                  <a:lnTo>
                    <a:pt x="2465" y="1333"/>
                  </a:lnTo>
                  <a:lnTo>
                    <a:pt x="2705" y="1117"/>
                  </a:lnTo>
                  <a:lnTo>
                    <a:pt x="2501" y="546"/>
                  </a:lnTo>
                  <a:lnTo>
                    <a:pt x="2171" y="101"/>
                  </a:lnTo>
                  <a:lnTo>
                    <a:pt x="1536" y="0"/>
                  </a:lnTo>
                  <a:close/>
                </a:path>
                <a:path w="5715" h="8890">
                  <a:moveTo>
                    <a:pt x="3416" y="850"/>
                  </a:moveTo>
                  <a:lnTo>
                    <a:pt x="2806" y="1079"/>
                  </a:lnTo>
                  <a:lnTo>
                    <a:pt x="2705" y="1435"/>
                  </a:lnTo>
                  <a:lnTo>
                    <a:pt x="2438" y="1473"/>
                  </a:lnTo>
                  <a:lnTo>
                    <a:pt x="4779" y="1473"/>
                  </a:lnTo>
                  <a:lnTo>
                    <a:pt x="3416" y="85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4" name="object 6474"/>
            <p:cNvSpPr/>
            <p:nvPr/>
          </p:nvSpPr>
          <p:spPr>
            <a:xfrm>
              <a:off x="12064571" y="691382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0"/>
                  </a:moveTo>
                  <a:lnTo>
                    <a:pt x="825" y="177"/>
                  </a:lnTo>
                  <a:lnTo>
                    <a:pt x="266" y="279"/>
                  </a:lnTo>
                  <a:lnTo>
                    <a:pt x="190" y="1066"/>
                  </a:lnTo>
                  <a:lnTo>
                    <a:pt x="0" y="1854"/>
                  </a:lnTo>
                  <a:lnTo>
                    <a:pt x="330" y="2616"/>
                  </a:lnTo>
                  <a:lnTo>
                    <a:pt x="1117" y="2260"/>
                  </a:lnTo>
                  <a:lnTo>
                    <a:pt x="1828" y="1765"/>
                  </a:lnTo>
                  <a:lnTo>
                    <a:pt x="1676" y="81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E31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5" name="object 6475"/>
            <p:cNvSpPr/>
            <p:nvPr/>
          </p:nvSpPr>
          <p:spPr>
            <a:xfrm>
              <a:off x="12067505" y="692141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838" y="0"/>
                  </a:moveTo>
                  <a:lnTo>
                    <a:pt x="622" y="101"/>
                  </a:lnTo>
                  <a:lnTo>
                    <a:pt x="393" y="190"/>
                  </a:lnTo>
                  <a:lnTo>
                    <a:pt x="177" y="266"/>
                  </a:lnTo>
                  <a:lnTo>
                    <a:pt x="381" y="850"/>
                  </a:lnTo>
                  <a:lnTo>
                    <a:pt x="444" y="1397"/>
                  </a:lnTo>
                  <a:lnTo>
                    <a:pt x="0" y="1905"/>
                  </a:lnTo>
                  <a:lnTo>
                    <a:pt x="355" y="2806"/>
                  </a:lnTo>
                  <a:lnTo>
                    <a:pt x="508" y="3263"/>
                  </a:lnTo>
                  <a:lnTo>
                    <a:pt x="990" y="3111"/>
                  </a:lnTo>
                  <a:lnTo>
                    <a:pt x="1193" y="3035"/>
                  </a:lnTo>
                  <a:lnTo>
                    <a:pt x="1003" y="2032"/>
                  </a:lnTo>
                  <a:lnTo>
                    <a:pt x="2108" y="8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42B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6" name="object 6476"/>
            <p:cNvSpPr/>
            <p:nvPr/>
          </p:nvSpPr>
          <p:spPr>
            <a:xfrm>
              <a:off x="12066726" y="692127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0" y="0"/>
                  </a:moveTo>
                  <a:lnTo>
                    <a:pt x="266" y="673"/>
                  </a:lnTo>
                  <a:lnTo>
                    <a:pt x="520" y="1358"/>
                  </a:lnTo>
                  <a:lnTo>
                    <a:pt x="787" y="2057"/>
                  </a:lnTo>
                  <a:lnTo>
                    <a:pt x="1219" y="1524"/>
                  </a:lnTo>
                  <a:lnTo>
                    <a:pt x="1155" y="990"/>
                  </a:lnTo>
                  <a:lnTo>
                    <a:pt x="952" y="406"/>
                  </a:lnTo>
                  <a:lnTo>
                    <a:pt x="622" y="266"/>
                  </a:lnTo>
                  <a:lnTo>
                    <a:pt x="31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7" name="object 6477"/>
            <p:cNvSpPr/>
            <p:nvPr/>
          </p:nvSpPr>
          <p:spPr>
            <a:xfrm>
              <a:off x="12063773" y="69106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80" y="0"/>
                  </a:moveTo>
                  <a:lnTo>
                    <a:pt x="215" y="279"/>
                  </a:lnTo>
                  <a:lnTo>
                    <a:pt x="63" y="431"/>
                  </a:lnTo>
                  <a:lnTo>
                    <a:pt x="12" y="647"/>
                  </a:lnTo>
                  <a:lnTo>
                    <a:pt x="203" y="673"/>
                  </a:lnTo>
                  <a:lnTo>
                    <a:pt x="419" y="584"/>
                  </a:lnTo>
                  <a:lnTo>
                    <a:pt x="596" y="444"/>
                  </a:lnTo>
                  <a:lnTo>
                    <a:pt x="876" y="241"/>
                  </a:lnTo>
                  <a:lnTo>
                    <a:pt x="850" y="38"/>
                  </a:lnTo>
                  <a:lnTo>
                    <a:pt x="507" y="2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8" name="object 6478"/>
            <p:cNvSpPr/>
            <p:nvPr/>
          </p:nvSpPr>
          <p:spPr>
            <a:xfrm>
              <a:off x="12060071" y="69114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71" y="0"/>
                  </a:moveTo>
                  <a:lnTo>
                    <a:pt x="927" y="177"/>
                  </a:lnTo>
                  <a:lnTo>
                    <a:pt x="457" y="330"/>
                  </a:lnTo>
                  <a:lnTo>
                    <a:pt x="0" y="520"/>
                  </a:lnTo>
                  <a:lnTo>
                    <a:pt x="508" y="952"/>
                  </a:lnTo>
                  <a:lnTo>
                    <a:pt x="1079" y="889"/>
                  </a:lnTo>
                  <a:lnTo>
                    <a:pt x="1638" y="685"/>
                  </a:lnTo>
                  <a:lnTo>
                    <a:pt x="1549" y="444"/>
                  </a:lnTo>
                  <a:lnTo>
                    <a:pt x="1473" y="22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79" name="object 6479"/>
            <p:cNvSpPr/>
            <p:nvPr/>
          </p:nvSpPr>
          <p:spPr>
            <a:xfrm>
              <a:off x="12061444" y="69105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31" y="0"/>
                  </a:moveTo>
                  <a:lnTo>
                    <a:pt x="292" y="317"/>
                  </a:lnTo>
                  <a:lnTo>
                    <a:pt x="139" y="635"/>
                  </a:lnTo>
                  <a:lnTo>
                    <a:pt x="0" y="952"/>
                  </a:lnTo>
                  <a:lnTo>
                    <a:pt x="228" y="850"/>
                  </a:lnTo>
                  <a:lnTo>
                    <a:pt x="469" y="762"/>
                  </a:lnTo>
                  <a:lnTo>
                    <a:pt x="698" y="685"/>
                  </a:lnTo>
                  <a:lnTo>
                    <a:pt x="622" y="444"/>
                  </a:lnTo>
                  <a:lnTo>
                    <a:pt x="520" y="21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0" name="object 6480"/>
            <p:cNvSpPr/>
            <p:nvPr/>
          </p:nvSpPr>
          <p:spPr>
            <a:xfrm>
              <a:off x="12071738" y="68749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66" y="0"/>
                  </a:moveTo>
                  <a:lnTo>
                    <a:pt x="469" y="241"/>
                  </a:lnTo>
                  <a:lnTo>
                    <a:pt x="12" y="571"/>
                  </a:lnTo>
                  <a:lnTo>
                    <a:pt x="0" y="1269"/>
                  </a:lnTo>
                  <a:lnTo>
                    <a:pt x="228" y="1193"/>
                  </a:lnTo>
                  <a:lnTo>
                    <a:pt x="457" y="1092"/>
                  </a:lnTo>
                  <a:lnTo>
                    <a:pt x="711" y="1003"/>
                  </a:lnTo>
                  <a:lnTo>
                    <a:pt x="825" y="838"/>
                  </a:lnTo>
                  <a:lnTo>
                    <a:pt x="977" y="698"/>
                  </a:lnTo>
                  <a:lnTo>
                    <a:pt x="1130" y="596"/>
                  </a:lnTo>
                  <a:lnTo>
                    <a:pt x="1104" y="393"/>
                  </a:lnTo>
                  <a:lnTo>
                    <a:pt x="1066" y="20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1" name="object 6481"/>
            <p:cNvSpPr/>
            <p:nvPr/>
          </p:nvSpPr>
          <p:spPr>
            <a:xfrm>
              <a:off x="12072449" y="68751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65" y="0"/>
                  </a:moveTo>
                  <a:lnTo>
                    <a:pt x="990" y="495"/>
                  </a:lnTo>
                  <a:lnTo>
                    <a:pt x="419" y="444"/>
                  </a:lnTo>
                  <a:lnTo>
                    <a:pt x="266" y="546"/>
                  </a:lnTo>
                  <a:lnTo>
                    <a:pt x="114" y="685"/>
                  </a:lnTo>
                  <a:lnTo>
                    <a:pt x="0" y="850"/>
                  </a:lnTo>
                  <a:lnTo>
                    <a:pt x="139" y="1219"/>
                  </a:lnTo>
                  <a:lnTo>
                    <a:pt x="393" y="1968"/>
                  </a:lnTo>
                  <a:lnTo>
                    <a:pt x="635" y="2044"/>
                  </a:lnTo>
                  <a:lnTo>
                    <a:pt x="889" y="2019"/>
                  </a:lnTo>
                  <a:lnTo>
                    <a:pt x="1104" y="1955"/>
                  </a:lnTo>
                  <a:lnTo>
                    <a:pt x="1397" y="1600"/>
                  </a:lnTo>
                  <a:lnTo>
                    <a:pt x="1955" y="1193"/>
                  </a:lnTo>
                  <a:lnTo>
                    <a:pt x="1905" y="889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8B4D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2" name="object 6482"/>
            <p:cNvSpPr/>
            <p:nvPr/>
          </p:nvSpPr>
          <p:spPr>
            <a:xfrm>
              <a:off x="12083902" y="69336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00" y="0"/>
                  </a:moveTo>
                  <a:lnTo>
                    <a:pt x="914" y="203"/>
                  </a:lnTo>
                  <a:lnTo>
                    <a:pt x="368" y="723"/>
                  </a:lnTo>
                  <a:lnTo>
                    <a:pt x="228" y="1016"/>
                  </a:lnTo>
                  <a:lnTo>
                    <a:pt x="0" y="1600"/>
                  </a:lnTo>
                  <a:lnTo>
                    <a:pt x="63" y="1803"/>
                  </a:lnTo>
                  <a:lnTo>
                    <a:pt x="127" y="2044"/>
                  </a:lnTo>
                  <a:lnTo>
                    <a:pt x="203" y="2273"/>
                  </a:lnTo>
                  <a:lnTo>
                    <a:pt x="2006" y="2527"/>
                  </a:lnTo>
                  <a:lnTo>
                    <a:pt x="1651" y="762"/>
                  </a:lnTo>
                  <a:lnTo>
                    <a:pt x="2362" y="1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6EAE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3" name="object 6483"/>
            <p:cNvSpPr/>
            <p:nvPr/>
          </p:nvSpPr>
          <p:spPr>
            <a:xfrm>
              <a:off x="12083685" y="69343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4" y="0"/>
                  </a:moveTo>
                  <a:lnTo>
                    <a:pt x="177" y="165"/>
                  </a:lnTo>
                  <a:lnTo>
                    <a:pt x="0" y="431"/>
                  </a:lnTo>
                  <a:lnTo>
                    <a:pt x="228" y="863"/>
                  </a:lnTo>
                  <a:lnTo>
                    <a:pt x="330" y="584"/>
                  </a:lnTo>
                  <a:lnTo>
                    <a:pt x="444" y="29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B5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4" name="object 6484"/>
            <p:cNvSpPr/>
            <p:nvPr/>
          </p:nvSpPr>
          <p:spPr>
            <a:xfrm>
              <a:off x="12088177" y="69343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01" y="215"/>
                  </a:lnTo>
                  <a:lnTo>
                    <a:pt x="508" y="1282"/>
                  </a:lnTo>
                  <a:lnTo>
                    <a:pt x="889" y="1752"/>
                  </a:lnTo>
                  <a:lnTo>
                    <a:pt x="1552" y="1837"/>
                  </a:lnTo>
                  <a:lnTo>
                    <a:pt x="1155" y="1117"/>
                  </a:lnTo>
                  <a:lnTo>
                    <a:pt x="1003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5" name="object 6485"/>
            <p:cNvSpPr/>
            <p:nvPr/>
          </p:nvSpPr>
          <p:spPr>
            <a:xfrm>
              <a:off x="12086657" y="69346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25" y="0"/>
                  </a:moveTo>
                  <a:lnTo>
                    <a:pt x="520" y="152"/>
                  </a:lnTo>
                  <a:lnTo>
                    <a:pt x="0" y="330"/>
                  </a:lnTo>
                  <a:lnTo>
                    <a:pt x="114" y="660"/>
                  </a:lnTo>
                  <a:lnTo>
                    <a:pt x="253" y="1041"/>
                  </a:lnTo>
                  <a:lnTo>
                    <a:pt x="749" y="800"/>
                  </a:lnTo>
                  <a:lnTo>
                    <a:pt x="1104" y="698"/>
                  </a:lnTo>
                  <a:lnTo>
                    <a:pt x="914" y="2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B9DC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6" name="object 6486"/>
            <p:cNvSpPr/>
            <p:nvPr/>
          </p:nvSpPr>
          <p:spPr>
            <a:xfrm>
              <a:off x="12087482" y="69343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82" y="88"/>
                  </a:lnTo>
                  <a:lnTo>
                    <a:pt x="241" y="165"/>
                  </a:lnTo>
                  <a:lnTo>
                    <a:pt x="0" y="253"/>
                  </a:lnTo>
                  <a:lnTo>
                    <a:pt x="88" y="495"/>
                  </a:lnTo>
                  <a:lnTo>
                    <a:pt x="177" y="711"/>
                  </a:lnTo>
                  <a:lnTo>
                    <a:pt x="279" y="952"/>
                  </a:lnTo>
                  <a:lnTo>
                    <a:pt x="495" y="850"/>
                  </a:lnTo>
                  <a:lnTo>
                    <a:pt x="723" y="761"/>
                  </a:lnTo>
                  <a:lnTo>
                    <a:pt x="965" y="685"/>
                  </a:lnTo>
                  <a:lnTo>
                    <a:pt x="876" y="457"/>
                  </a:lnTo>
                  <a:lnTo>
                    <a:pt x="787" y="21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9E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7" name="object 6487"/>
            <p:cNvSpPr/>
            <p:nvPr/>
          </p:nvSpPr>
          <p:spPr>
            <a:xfrm>
              <a:off x="12038351" y="694258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4041" y="825"/>
                  </a:moveTo>
                  <a:lnTo>
                    <a:pt x="1684" y="3074"/>
                  </a:lnTo>
                  <a:lnTo>
                    <a:pt x="2267" y="3543"/>
                  </a:lnTo>
                  <a:lnTo>
                    <a:pt x="2357" y="6273"/>
                  </a:lnTo>
                  <a:lnTo>
                    <a:pt x="1882" y="8343"/>
                  </a:lnTo>
                  <a:lnTo>
                    <a:pt x="2936" y="8369"/>
                  </a:lnTo>
                  <a:lnTo>
                    <a:pt x="3648" y="8889"/>
                  </a:lnTo>
                  <a:lnTo>
                    <a:pt x="4029" y="9880"/>
                  </a:lnTo>
                  <a:lnTo>
                    <a:pt x="5654" y="10528"/>
                  </a:lnTo>
                  <a:lnTo>
                    <a:pt x="7153" y="11252"/>
                  </a:lnTo>
                  <a:lnTo>
                    <a:pt x="9579" y="13995"/>
                  </a:lnTo>
                  <a:lnTo>
                    <a:pt x="11230" y="14871"/>
                  </a:lnTo>
                  <a:lnTo>
                    <a:pt x="13084" y="15087"/>
                  </a:lnTo>
                  <a:lnTo>
                    <a:pt x="13300" y="15024"/>
                  </a:lnTo>
                  <a:lnTo>
                    <a:pt x="13846" y="14795"/>
                  </a:lnTo>
                  <a:lnTo>
                    <a:pt x="13096" y="13639"/>
                  </a:lnTo>
                  <a:lnTo>
                    <a:pt x="12982" y="12103"/>
                  </a:lnTo>
                  <a:lnTo>
                    <a:pt x="10087" y="10845"/>
                  </a:lnTo>
                  <a:lnTo>
                    <a:pt x="10353" y="9423"/>
                  </a:lnTo>
                  <a:lnTo>
                    <a:pt x="10493" y="8229"/>
                  </a:lnTo>
                  <a:lnTo>
                    <a:pt x="10188" y="7619"/>
                  </a:lnTo>
                  <a:lnTo>
                    <a:pt x="9800" y="7531"/>
                  </a:lnTo>
                  <a:lnTo>
                    <a:pt x="7889" y="7531"/>
                  </a:lnTo>
                  <a:lnTo>
                    <a:pt x="7760" y="7251"/>
                  </a:lnTo>
                  <a:lnTo>
                    <a:pt x="6772" y="7251"/>
                  </a:lnTo>
                  <a:lnTo>
                    <a:pt x="5896" y="6476"/>
                  </a:lnTo>
                  <a:lnTo>
                    <a:pt x="6442" y="5791"/>
                  </a:lnTo>
                  <a:lnTo>
                    <a:pt x="5883" y="4495"/>
                  </a:lnTo>
                  <a:lnTo>
                    <a:pt x="4918" y="4127"/>
                  </a:lnTo>
                  <a:lnTo>
                    <a:pt x="4692" y="3632"/>
                  </a:lnTo>
                  <a:lnTo>
                    <a:pt x="4776" y="3200"/>
                  </a:lnTo>
                  <a:lnTo>
                    <a:pt x="5502" y="1219"/>
                  </a:lnTo>
                  <a:lnTo>
                    <a:pt x="4041" y="825"/>
                  </a:lnTo>
                  <a:close/>
                </a:path>
                <a:path w="13970" h="15240">
                  <a:moveTo>
                    <a:pt x="9134" y="7378"/>
                  </a:moveTo>
                  <a:lnTo>
                    <a:pt x="7889" y="7531"/>
                  </a:lnTo>
                  <a:lnTo>
                    <a:pt x="9800" y="7531"/>
                  </a:lnTo>
                  <a:lnTo>
                    <a:pt x="9134" y="7378"/>
                  </a:lnTo>
                  <a:close/>
                </a:path>
                <a:path w="13970" h="15240">
                  <a:moveTo>
                    <a:pt x="7305" y="6273"/>
                  </a:moveTo>
                  <a:lnTo>
                    <a:pt x="6950" y="6451"/>
                  </a:lnTo>
                  <a:lnTo>
                    <a:pt x="6772" y="7251"/>
                  </a:lnTo>
                  <a:lnTo>
                    <a:pt x="7760" y="7251"/>
                  </a:lnTo>
                  <a:lnTo>
                    <a:pt x="7305" y="6273"/>
                  </a:lnTo>
                  <a:close/>
                </a:path>
                <a:path w="13970" h="15240">
                  <a:moveTo>
                    <a:pt x="1070" y="0"/>
                  </a:moveTo>
                  <a:lnTo>
                    <a:pt x="181" y="380"/>
                  </a:lnTo>
                  <a:lnTo>
                    <a:pt x="15" y="787"/>
                  </a:lnTo>
                  <a:lnTo>
                    <a:pt x="0" y="1219"/>
                  </a:lnTo>
                  <a:lnTo>
                    <a:pt x="231" y="1904"/>
                  </a:lnTo>
                  <a:lnTo>
                    <a:pt x="1568" y="2980"/>
                  </a:lnTo>
                  <a:lnTo>
                    <a:pt x="1730" y="787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F3C6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8" name="object 6488"/>
            <p:cNvSpPr/>
            <p:nvPr/>
          </p:nvSpPr>
          <p:spPr>
            <a:xfrm>
              <a:off x="12043173" y="695496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927" y="0"/>
                  </a:moveTo>
                  <a:lnTo>
                    <a:pt x="1028" y="1320"/>
                  </a:lnTo>
                  <a:lnTo>
                    <a:pt x="0" y="2603"/>
                  </a:lnTo>
                  <a:lnTo>
                    <a:pt x="863" y="3937"/>
                  </a:lnTo>
                  <a:lnTo>
                    <a:pt x="1650" y="3987"/>
                  </a:lnTo>
                  <a:lnTo>
                    <a:pt x="2425" y="4191"/>
                  </a:lnTo>
                  <a:lnTo>
                    <a:pt x="3200" y="3848"/>
                  </a:lnTo>
                  <a:lnTo>
                    <a:pt x="4127" y="4292"/>
                  </a:lnTo>
                  <a:lnTo>
                    <a:pt x="4864" y="5588"/>
                  </a:lnTo>
                  <a:lnTo>
                    <a:pt x="4698" y="7404"/>
                  </a:lnTo>
                  <a:lnTo>
                    <a:pt x="6375" y="8140"/>
                  </a:lnTo>
                  <a:lnTo>
                    <a:pt x="6578" y="7277"/>
                  </a:lnTo>
                  <a:lnTo>
                    <a:pt x="6959" y="5549"/>
                  </a:lnTo>
                  <a:lnTo>
                    <a:pt x="6070" y="5880"/>
                  </a:lnTo>
                  <a:lnTo>
                    <a:pt x="5448" y="5600"/>
                  </a:lnTo>
                  <a:lnTo>
                    <a:pt x="5079" y="4699"/>
                  </a:lnTo>
                  <a:lnTo>
                    <a:pt x="4749" y="2222"/>
                  </a:lnTo>
                  <a:lnTo>
                    <a:pt x="2920" y="10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89" name="object 6489"/>
            <p:cNvSpPr/>
            <p:nvPr/>
          </p:nvSpPr>
          <p:spPr>
            <a:xfrm>
              <a:off x="12051435" y="695743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609" y="0"/>
                  </a:moveTo>
                  <a:lnTo>
                    <a:pt x="215" y="177"/>
                  </a:lnTo>
                  <a:lnTo>
                    <a:pt x="0" y="241"/>
                  </a:lnTo>
                  <a:lnTo>
                    <a:pt x="495" y="2578"/>
                  </a:lnTo>
                  <a:lnTo>
                    <a:pt x="2019" y="3479"/>
                  </a:lnTo>
                  <a:lnTo>
                    <a:pt x="4292" y="3352"/>
                  </a:lnTo>
                  <a:lnTo>
                    <a:pt x="4203" y="3124"/>
                  </a:lnTo>
                  <a:lnTo>
                    <a:pt x="4038" y="2641"/>
                  </a:lnTo>
                  <a:lnTo>
                    <a:pt x="2603" y="2133"/>
                  </a:lnTo>
                  <a:lnTo>
                    <a:pt x="1066" y="179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43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0" name="object 6490"/>
            <p:cNvSpPr/>
            <p:nvPr/>
          </p:nvSpPr>
          <p:spPr>
            <a:xfrm>
              <a:off x="12038958" y="695163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511" y="0"/>
                  </a:moveTo>
                  <a:lnTo>
                    <a:pt x="1155" y="393"/>
                  </a:lnTo>
                  <a:lnTo>
                    <a:pt x="762" y="812"/>
                  </a:lnTo>
                  <a:lnTo>
                    <a:pt x="406" y="1206"/>
                  </a:lnTo>
                  <a:lnTo>
                    <a:pt x="114" y="1816"/>
                  </a:lnTo>
                  <a:lnTo>
                    <a:pt x="0" y="2146"/>
                  </a:lnTo>
                  <a:lnTo>
                    <a:pt x="63" y="2362"/>
                  </a:lnTo>
                  <a:lnTo>
                    <a:pt x="152" y="2603"/>
                  </a:lnTo>
                  <a:lnTo>
                    <a:pt x="241" y="2819"/>
                  </a:lnTo>
                  <a:lnTo>
                    <a:pt x="927" y="2565"/>
                  </a:lnTo>
                  <a:lnTo>
                    <a:pt x="1612" y="2298"/>
                  </a:lnTo>
                  <a:lnTo>
                    <a:pt x="2298" y="2044"/>
                  </a:lnTo>
                  <a:lnTo>
                    <a:pt x="1803" y="647"/>
                  </a:lnTo>
                  <a:lnTo>
                    <a:pt x="1701" y="419"/>
                  </a:lnTo>
                  <a:lnTo>
                    <a:pt x="1612" y="20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1" name="object 6491"/>
            <p:cNvSpPr/>
            <p:nvPr/>
          </p:nvSpPr>
          <p:spPr>
            <a:xfrm>
              <a:off x="12040227" y="69509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241" y="698"/>
                  </a:lnTo>
                  <a:lnTo>
                    <a:pt x="342" y="914"/>
                  </a:lnTo>
                  <a:lnTo>
                    <a:pt x="431" y="1130"/>
                  </a:lnTo>
                  <a:lnTo>
                    <a:pt x="533" y="1346"/>
                  </a:lnTo>
                  <a:lnTo>
                    <a:pt x="1066" y="1409"/>
                  </a:lnTo>
                  <a:lnTo>
                    <a:pt x="1600" y="1485"/>
                  </a:lnTo>
                  <a:lnTo>
                    <a:pt x="2146" y="1549"/>
                  </a:lnTo>
                  <a:lnTo>
                    <a:pt x="1778" y="546"/>
                  </a:lnTo>
                  <a:lnTo>
                    <a:pt x="106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2" name="object 6492"/>
            <p:cNvSpPr/>
            <p:nvPr/>
          </p:nvSpPr>
          <p:spPr>
            <a:xfrm>
              <a:off x="12048258" y="69593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876" y="0"/>
                  </a:moveTo>
                  <a:lnTo>
                    <a:pt x="0" y="292"/>
                  </a:lnTo>
                  <a:lnTo>
                    <a:pt x="342" y="1193"/>
                  </a:lnTo>
                  <a:lnTo>
                    <a:pt x="977" y="1485"/>
                  </a:lnTo>
                  <a:lnTo>
                    <a:pt x="1879" y="1143"/>
                  </a:lnTo>
                  <a:lnTo>
                    <a:pt x="1524" y="25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3" name="object 6493"/>
            <p:cNvSpPr/>
            <p:nvPr/>
          </p:nvSpPr>
          <p:spPr>
            <a:xfrm>
              <a:off x="12042050" y="6954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52" y="0"/>
                  </a:moveTo>
                  <a:lnTo>
                    <a:pt x="0" y="1231"/>
                  </a:lnTo>
                  <a:lnTo>
                    <a:pt x="749" y="368"/>
                  </a:lnTo>
                  <a:lnTo>
                    <a:pt x="1104" y="431"/>
                  </a:lnTo>
                  <a:lnTo>
                    <a:pt x="469" y="13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05C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4" name="object 6494"/>
            <p:cNvSpPr/>
            <p:nvPr/>
          </p:nvSpPr>
          <p:spPr>
            <a:xfrm>
              <a:off x="12052046" y="695693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1435" y="0"/>
                  </a:moveTo>
                  <a:lnTo>
                    <a:pt x="774" y="203"/>
                  </a:lnTo>
                  <a:lnTo>
                    <a:pt x="342" y="380"/>
                  </a:lnTo>
                  <a:lnTo>
                    <a:pt x="165" y="469"/>
                  </a:lnTo>
                  <a:lnTo>
                    <a:pt x="0" y="520"/>
                  </a:lnTo>
                  <a:lnTo>
                    <a:pt x="469" y="2285"/>
                  </a:lnTo>
                  <a:lnTo>
                    <a:pt x="1993" y="2641"/>
                  </a:lnTo>
                  <a:lnTo>
                    <a:pt x="3428" y="3136"/>
                  </a:lnTo>
                  <a:lnTo>
                    <a:pt x="6845" y="1917"/>
                  </a:lnTo>
                  <a:lnTo>
                    <a:pt x="6375" y="1295"/>
                  </a:lnTo>
                  <a:lnTo>
                    <a:pt x="5740" y="1003"/>
                  </a:lnTo>
                  <a:lnTo>
                    <a:pt x="4978" y="990"/>
                  </a:lnTo>
                  <a:lnTo>
                    <a:pt x="3898" y="1676"/>
                  </a:lnTo>
                  <a:lnTo>
                    <a:pt x="3721" y="444"/>
                  </a:lnTo>
                  <a:lnTo>
                    <a:pt x="3086" y="126"/>
                  </a:lnTo>
                  <a:lnTo>
                    <a:pt x="2514" y="330"/>
                  </a:lnTo>
                  <a:lnTo>
                    <a:pt x="1943" y="41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E2E4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5" name="object 6495"/>
            <p:cNvSpPr/>
            <p:nvPr/>
          </p:nvSpPr>
          <p:spPr>
            <a:xfrm>
              <a:off x="12064402" y="692237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203" y="0"/>
                  </a:moveTo>
                  <a:lnTo>
                    <a:pt x="88" y="330"/>
                  </a:lnTo>
                  <a:lnTo>
                    <a:pt x="0" y="634"/>
                  </a:lnTo>
                  <a:lnTo>
                    <a:pt x="12" y="1384"/>
                  </a:lnTo>
                  <a:lnTo>
                    <a:pt x="152" y="1422"/>
                  </a:lnTo>
                  <a:lnTo>
                    <a:pt x="342" y="1041"/>
                  </a:lnTo>
                  <a:lnTo>
                    <a:pt x="457" y="774"/>
                  </a:lnTo>
                  <a:lnTo>
                    <a:pt x="558" y="431"/>
                  </a:lnTo>
                  <a:lnTo>
                    <a:pt x="660" y="13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6" name="object 6496"/>
            <p:cNvSpPr/>
            <p:nvPr/>
          </p:nvSpPr>
          <p:spPr>
            <a:xfrm>
              <a:off x="12068026" y="69244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85" y="0"/>
                  </a:moveTo>
                  <a:lnTo>
                    <a:pt x="457" y="88"/>
                  </a:lnTo>
                  <a:lnTo>
                    <a:pt x="241" y="165"/>
                  </a:lnTo>
                  <a:lnTo>
                    <a:pt x="0" y="254"/>
                  </a:lnTo>
                  <a:lnTo>
                    <a:pt x="355" y="571"/>
                  </a:lnTo>
                  <a:lnTo>
                    <a:pt x="596" y="49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E315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7" name="object 6497"/>
            <p:cNvSpPr/>
            <p:nvPr/>
          </p:nvSpPr>
          <p:spPr>
            <a:xfrm>
              <a:off x="12063805" y="692367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8" y="0"/>
                  </a:moveTo>
                  <a:lnTo>
                    <a:pt x="0" y="254"/>
                  </a:lnTo>
                  <a:lnTo>
                    <a:pt x="368" y="571"/>
                  </a:lnTo>
                  <a:lnTo>
                    <a:pt x="609" y="469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8" name="object 6498"/>
            <p:cNvSpPr/>
            <p:nvPr/>
          </p:nvSpPr>
          <p:spPr>
            <a:xfrm>
              <a:off x="12047990" y="6921661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29" h="14604">
                  <a:moveTo>
                    <a:pt x="1991" y="11430"/>
                  </a:moveTo>
                  <a:lnTo>
                    <a:pt x="1026" y="12484"/>
                  </a:lnTo>
                  <a:lnTo>
                    <a:pt x="2853" y="13208"/>
                  </a:lnTo>
                  <a:lnTo>
                    <a:pt x="2283" y="14274"/>
                  </a:lnTo>
                  <a:lnTo>
                    <a:pt x="2994" y="14147"/>
                  </a:lnTo>
                  <a:lnTo>
                    <a:pt x="4442" y="13830"/>
                  </a:lnTo>
                  <a:lnTo>
                    <a:pt x="5719" y="13830"/>
                  </a:lnTo>
                  <a:lnTo>
                    <a:pt x="6042" y="13665"/>
                  </a:lnTo>
                  <a:lnTo>
                    <a:pt x="6233" y="13208"/>
                  </a:lnTo>
                  <a:lnTo>
                    <a:pt x="7799" y="13208"/>
                  </a:lnTo>
                  <a:lnTo>
                    <a:pt x="7755" y="12357"/>
                  </a:lnTo>
                  <a:lnTo>
                    <a:pt x="2944" y="12357"/>
                  </a:lnTo>
                  <a:lnTo>
                    <a:pt x="2289" y="11684"/>
                  </a:lnTo>
                  <a:lnTo>
                    <a:pt x="1991" y="11430"/>
                  </a:lnTo>
                  <a:close/>
                </a:path>
                <a:path w="11429" h="14604">
                  <a:moveTo>
                    <a:pt x="5719" y="13830"/>
                  </a:moveTo>
                  <a:lnTo>
                    <a:pt x="4442" y="13830"/>
                  </a:lnTo>
                  <a:lnTo>
                    <a:pt x="5445" y="13970"/>
                  </a:lnTo>
                  <a:lnTo>
                    <a:pt x="5719" y="13830"/>
                  </a:lnTo>
                  <a:close/>
                </a:path>
                <a:path w="11429" h="14604">
                  <a:moveTo>
                    <a:pt x="7799" y="13208"/>
                  </a:moveTo>
                  <a:lnTo>
                    <a:pt x="6233" y="13208"/>
                  </a:lnTo>
                  <a:lnTo>
                    <a:pt x="6474" y="13322"/>
                  </a:lnTo>
                  <a:lnTo>
                    <a:pt x="6995" y="13881"/>
                  </a:lnTo>
                  <a:lnTo>
                    <a:pt x="7325" y="13957"/>
                  </a:lnTo>
                  <a:lnTo>
                    <a:pt x="7681" y="13830"/>
                  </a:lnTo>
                  <a:lnTo>
                    <a:pt x="7799" y="13208"/>
                  </a:lnTo>
                  <a:close/>
                </a:path>
                <a:path w="11429" h="14604">
                  <a:moveTo>
                    <a:pt x="5772" y="10121"/>
                  </a:moveTo>
                  <a:lnTo>
                    <a:pt x="2245" y="10121"/>
                  </a:lnTo>
                  <a:lnTo>
                    <a:pt x="3401" y="10477"/>
                  </a:lnTo>
                  <a:lnTo>
                    <a:pt x="3689" y="11163"/>
                  </a:lnTo>
                  <a:lnTo>
                    <a:pt x="3706" y="11430"/>
                  </a:lnTo>
                  <a:lnTo>
                    <a:pt x="2944" y="12357"/>
                  </a:lnTo>
                  <a:lnTo>
                    <a:pt x="7755" y="12357"/>
                  </a:lnTo>
                  <a:lnTo>
                    <a:pt x="7643" y="12001"/>
                  </a:lnTo>
                  <a:lnTo>
                    <a:pt x="5750" y="11734"/>
                  </a:lnTo>
                  <a:lnTo>
                    <a:pt x="5191" y="11353"/>
                  </a:lnTo>
                  <a:lnTo>
                    <a:pt x="5204" y="11163"/>
                  </a:lnTo>
                  <a:lnTo>
                    <a:pt x="5346" y="10706"/>
                  </a:lnTo>
                  <a:lnTo>
                    <a:pt x="5445" y="10274"/>
                  </a:lnTo>
                  <a:lnTo>
                    <a:pt x="5772" y="10121"/>
                  </a:lnTo>
                  <a:close/>
                </a:path>
                <a:path w="11429" h="14604">
                  <a:moveTo>
                    <a:pt x="3172" y="0"/>
                  </a:moveTo>
                  <a:lnTo>
                    <a:pt x="2880" y="317"/>
                  </a:lnTo>
                  <a:lnTo>
                    <a:pt x="2791" y="1054"/>
                  </a:lnTo>
                  <a:lnTo>
                    <a:pt x="2994" y="1612"/>
                  </a:lnTo>
                  <a:lnTo>
                    <a:pt x="3274" y="2959"/>
                  </a:lnTo>
                  <a:lnTo>
                    <a:pt x="2169" y="3924"/>
                  </a:lnTo>
                  <a:lnTo>
                    <a:pt x="2043" y="4724"/>
                  </a:lnTo>
                  <a:lnTo>
                    <a:pt x="1926" y="7378"/>
                  </a:lnTo>
                  <a:lnTo>
                    <a:pt x="2740" y="9512"/>
                  </a:lnTo>
                  <a:lnTo>
                    <a:pt x="19" y="10274"/>
                  </a:lnTo>
                  <a:lnTo>
                    <a:pt x="0" y="10706"/>
                  </a:lnTo>
                  <a:lnTo>
                    <a:pt x="289" y="11684"/>
                  </a:lnTo>
                  <a:lnTo>
                    <a:pt x="1521" y="10706"/>
                  </a:lnTo>
                  <a:lnTo>
                    <a:pt x="2359" y="10706"/>
                  </a:lnTo>
                  <a:lnTo>
                    <a:pt x="2245" y="10121"/>
                  </a:lnTo>
                  <a:lnTo>
                    <a:pt x="5772" y="10121"/>
                  </a:lnTo>
                  <a:lnTo>
                    <a:pt x="6017" y="10007"/>
                  </a:lnTo>
                  <a:lnTo>
                    <a:pt x="6423" y="9779"/>
                  </a:lnTo>
                  <a:lnTo>
                    <a:pt x="7071" y="9461"/>
                  </a:lnTo>
                  <a:lnTo>
                    <a:pt x="7770" y="9309"/>
                  </a:lnTo>
                  <a:lnTo>
                    <a:pt x="8845" y="9309"/>
                  </a:lnTo>
                  <a:lnTo>
                    <a:pt x="9128" y="8978"/>
                  </a:lnTo>
                  <a:lnTo>
                    <a:pt x="9878" y="8318"/>
                  </a:lnTo>
                  <a:lnTo>
                    <a:pt x="10932" y="8051"/>
                  </a:lnTo>
                  <a:lnTo>
                    <a:pt x="9179" y="8051"/>
                  </a:lnTo>
                  <a:lnTo>
                    <a:pt x="8303" y="7505"/>
                  </a:lnTo>
                  <a:lnTo>
                    <a:pt x="6119" y="6718"/>
                  </a:lnTo>
                  <a:lnTo>
                    <a:pt x="7350" y="4724"/>
                  </a:lnTo>
                  <a:lnTo>
                    <a:pt x="7490" y="3733"/>
                  </a:lnTo>
                  <a:lnTo>
                    <a:pt x="8278" y="3213"/>
                  </a:lnTo>
                  <a:lnTo>
                    <a:pt x="8836" y="2514"/>
                  </a:lnTo>
                  <a:lnTo>
                    <a:pt x="8757" y="2311"/>
                  </a:lnTo>
                  <a:lnTo>
                    <a:pt x="7173" y="2311"/>
                  </a:lnTo>
                  <a:lnTo>
                    <a:pt x="7102" y="2120"/>
                  </a:lnTo>
                  <a:lnTo>
                    <a:pt x="5141" y="2120"/>
                  </a:lnTo>
                  <a:lnTo>
                    <a:pt x="4150" y="965"/>
                  </a:lnTo>
                  <a:lnTo>
                    <a:pt x="3172" y="0"/>
                  </a:lnTo>
                  <a:close/>
                </a:path>
                <a:path w="11429" h="14604">
                  <a:moveTo>
                    <a:pt x="2359" y="10706"/>
                  </a:moveTo>
                  <a:lnTo>
                    <a:pt x="1521" y="10706"/>
                  </a:lnTo>
                  <a:lnTo>
                    <a:pt x="1991" y="11430"/>
                  </a:lnTo>
                  <a:lnTo>
                    <a:pt x="2448" y="11163"/>
                  </a:lnTo>
                  <a:lnTo>
                    <a:pt x="2359" y="10706"/>
                  </a:lnTo>
                  <a:close/>
                </a:path>
                <a:path w="11429" h="14604">
                  <a:moveTo>
                    <a:pt x="8845" y="9309"/>
                  </a:moveTo>
                  <a:lnTo>
                    <a:pt x="7770" y="9309"/>
                  </a:lnTo>
                  <a:lnTo>
                    <a:pt x="8443" y="9779"/>
                  </a:lnTo>
                  <a:lnTo>
                    <a:pt x="8845" y="9309"/>
                  </a:lnTo>
                  <a:close/>
                </a:path>
                <a:path w="11429" h="14604">
                  <a:moveTo>
                    <a:pt x="10691" y="7226"/>
                  </a:moveTo>
                  <a:lnTo>
                    <a:pt x="9929" y="7569"/>
                  </a:lnTo>
                  <a:lnTo>
                    <a:pt x="9179" y="8051"/>
                  </a:lnTo>
                  <a:lnTo>
                    <a:pt x="10932" y="8051"/>
                  </a:lnTo>
                  <a:lnTo>
                    <a:pt x="10750" y="7569"/>
                  </a:lnTo>
                  <a:lnTo>
                    <a:pt x="10691" y="7226"/>
                  </a:lnTo>
                  <a:close/>
                </a:path>
                <a:path w="11429" h="14604">
                  <a:moveTo>
                    <a:pt x="8582" y="1866"/>
                  </a:moveTo>
                  <a:lnTo>
                    <a:pt x="7173" y="2311"/>
                  </a:lnTo>
                  <a:lnTo>
                    <a:pt x="8757" y="2311"/>
                  </a:lnTo>
                  <a:lnTo>
                    <a:pt x="8582" y="1866"/>
                  </a:lnTo>
                  <a:close/>
                </a:path>
                <a:path w="11429" h="14604">
                  <a:moveTo>
                    <a:pt x="6436" y="317"/>
                  </a:moveTo>
                  <a:lnTo>
                    <a:pt x="5141" y="2120"/>
                  </a:lnTo>
                  <a:lnTo>
                    <a:pt x="7102" y="2120"/>
                  </a:lnTo>
                  <a:lnTo>
                    <a:pt x="6436" y="317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499" name="object 6499"/>
            <p:cNvSpPr/>
            <p:nvPr/>
          </p:nvSpPr>
          <p:spPr>
            <a:xfrm>
              <a:off x="12057215" y="693298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371" y="0"/>
                  </a:moveTo>
                  <a:lnTo>
                    <a:pt x="914" y="165"/>
                  </a:lnTo>
                  <a:lnTo>
                    <a:pt x="0" y="520"/>
                  </a:lnTo>
                  <a:lnTo>
                    <a:pt x="254" y="1206"/>
                  </a:lnTo>
                  <a:lnTo>
                    <a:pt x="571" y="1358"/>
                  </a:lnTo>
                  <a:lnTo>
                    <a:pt x="1193" y="1638"/>
                  </a:lnTo>
                  <a:lnTo>
                    <a:pt x="1270" y="1092"/>
                  </a:lnTo>
                  <a:lnTo>
                    <a:pt x="1308" y="546"/>
                  </a:lnTo>
                  <a:lnTo>
                    <a:pt x="1371" y="0"/>
                  </a:lnTo>
                  <a:close/>
                </a:path>
                <a:path w="1904" h="2540">
                  <a:moveTo>
                    <a:pt x="1549" y="1943"/>
                  </a:moveTo>
                  <a:lnTo>
                    <a:pt x="1511" y="1689"/>
                  </a:lnTo>
                  <a:lnTo>
                    <a:pt x="1308" y="1651"/>
                  </a:lnTo>
                  <a:lnTo>
                    <a:pt x="1435" y="1930"/>
                  </a:lnTo>
                  <a:close/>
                </a:path>
              </a:pathLst>
            </a:custGeom>
            <a:solidFill>
              <a:srgbClr val="EE36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0" name="object 6500"/>
            <p:cNvSpPr/>
            <p:nvPr/>
          </p:nvSpPr>
          <p:spPr>
            <a:xfrm>
              <a:off x="12055341" y="692417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1485" y="0"/>
                  </a:moveTo>
                  <a:lnTo>
                    <a:pt x="939" y="698"/>
                  </a:lnTo>
                  <a:lnTo>
                    <a:pt x="139" y="1219"/>
                  </a:lnTo>
                  <a:lnTo>
                    <a:pt x="0" y="2209"/>
                  </a:lnTo>
                  <a:lnTo>
                    <a:pt x="1308" y="2793"/>
                  </a:lnTo>
                  <a:lnTo>
                    <a:pt x="1638" y="3721"/>
                  </a:lnTo>
                  <a:lnTo>
                    <a:pt x="965" y="4991"/>
                  </a:lnTo>
                  <a:lnTo>
                    <a:pt x="1816" y="5524"/>
                  </a:lnTo>
                  <a:lnTo>
                    <a:pt x="2565" y="5054"/>
                  </a:lnTo>
                  <a:lnTo>
                    <a:pt x="3340" y="4711"/>
                  </a:lnTo>
                  <a:lnTo>
                    <a:pt x="2781" y="3670"/>
                  </a:lnTo>
                  <a:lnTo>
                    <a:pt x="2514" y="2705"/>
                  </a:lnTo>
                  <a:lnTo>
                    <a:pt x="3949" y="2108"/>
                  </a:lnTo>
                  <a:lnTo>
                    <a:pt x="3860" y="1917"/>
                  </a:lnTo>
                  <a:lnTo>
                    <a:pt x="3784" y="1727"/>
                  </a:lnTo>
                  <a:lnTo>
                    <a:pt x="3695" y="1549"/>
                  </a:lnTo>
                  <a:lnTo>
                    <a:pt x="2603" y="1473"/>
                  </a:lnTo>
                  <a:lnTo>
                    <a:pt x="2540" y="2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68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1" name="object 6501"/>
            <p:cNvSpPr/>
            <p:nvPr/>
          </p:nvSpPr>
          <p:spPr>
            <a:xfrm>
              <a:off x="12059023" y="692745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82" y="0"/>
                  </a:moveTo>
                  <a:lnTo>
                    <a:pt x="0" y="444"/>
                  </a:lnTo>
                  <a:lnTo>
                    <a:pt x="203" y="914"/>
                  </a:lnTo>
                  <a:lnTo>
                    <a:pt x="292" y="1358"/>
                  </a:lnTo>
                  <a:lnTo>
                    <a:pt x="647" y="1041"/>
                  </a:lnTo>
                  <a:lnTo>
                    <a:pt x="977" y="698"/>
                  </a:lnTo>
                  <a:lnTo>
                    <a:pt x="876" y="114"/>
                  </a:lnTo>
                  <a:close/>
                </a:path>
              </a:pathLst>
            </a:custGeom>
            <a:solidFill>
              <a:srgbClr val="F3D0E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2" name="object 6502"/>
            <p:cNvSpPr/>
            <p:nvPr/>
          </p:nvSpPr>
          <p:spPr>
            <a:xfrm>
              <a:off x="12058661" y="69288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317" y="114"/>
                  </a:lnTo>
                  <a:lnTo>
                    <a:pt x="0" y="241"/>
                  </a:lnTo>
                  <a:lnTo>
                    <a:pt x="88" y="457"/>
                  </a:lnTo>
                  <a:lnTo>
                    <a:pt x="165" y="685"/>
                  </a:lnTo>
                  <a:lnTo>
                    <a:pt x="253" y="901"/>
                  </a:lnTo>
                  <a:lnTo>
                    <a:pt x="457" y="838"/>
                  </a:lnTo>
                  <a:lnTo>
                    <a:pt x="647" y="762"/>
                  </a:lnTo>
                  <a:lnTo>
                    <a:pt x="850" y="685"/>
                  </a:lnTo>
                  <a:lnTo>
                    <a:pt x="812" y="457"/>
                  </a:lnTo>
                  <a:lnTo>
                    <a:pt x="749" y="241"/>
                  </a:lnTo>
                  <a:lnTo>
                    <a:pt x="647" y="12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3" name="object 6503"/>
            <p:cNvSpPr/>
            <p:nvPr/>
          </p:nvSpPr>
          <p:spPr>
            <a:xfrm>
              <a:off x="12057225" y="6932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647" y="0"/>
                  </a:moveTo>
                  <a:lnTo>
                    <a:pt x="177" y="152"/>
                  </a:lnTo>
                  <a:lnTo>
                    <a:pt x="0" y="1028"/>
                  </a:lnTo>
                  <a:lnTo>
                    <a:pt x="444" y="850"/>
                  </a:lnTo>
                  <a:lnTo>
                    <a:pt x="914" y="685"/>
                  </a:lnTo>
                  <a:lnTo>
                    <a:pt x="1358" y="49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4" name="object 6504"/>
            <p:cNvSpPr/>
            <p:nvPr/>
          </p:nvSpPr>
          <p:spPr>
            <a:xfrm>
              <a:off x="12051591" y="694989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49" y="0"/>
                  </a:moveTo>
                  <a:lnTo>
                    <a:pt x="3200" y="1104"/>
                  </a:lnTo>
                  <a:lnTo>
                    <a:pt x="2400" y="215"/>
                  </a:lnTo>
                  <a:lnTo>
                    <a:pt x="1612" y="38"/>
                  </a:lnTo>
                  <a:lnTo>
                    <a:pt x="1397" y="139"/>
                  </a:lnTo>
                  <a:lnTo>
                    <a:pt x="1155" y="215"/>
                  </a:lnTo>
                  <a:lnTo>
                    <a:pt x="939" y="317"/>
                  </a:lnTo>
                  <a:lnTo>
                    <a:pt x="241" y="558"/>
                  </a:lnTo>
                  <a:lnTo>
                    <a:pt x="165" y="901"/>
                  </a:lnTo>
                  <a:lnTo>
                    <a:pt x="0" y="1460"/>
                  </a:lnTo>
                  <a:lnTo>
                    <a:pt x="1638" y="2349"/>
                  </a:lnTo>
                  <a:lnTo>
                    <a:pt x="1536" y="4013"/>
                  </a:lnTo>
                  <a:lnTo>
                    <a:pt x="2070" y="5359"/>
                  </a:lnTo>
                  <a:lnTo>
                    <a:pt x="2641" y="4838"/>
                  </a:lnTo>
                  <a:lnTo>
                    <a:pt x="3086" y="4165"/>
                  </a:lnTo>
                  <a:lnTo>
                    <a:pt x="3860" y="3898"/>
                  </a:lnTo>
                  <a:lnTo>
                    <a:pt x="4610" y="2616"/>
                  </a:lnTo>
                  <a:lnTo>
                    <a:pt x="4495" y="1308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232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5" name="object 6505"/>
            <p:cNvSpPr/>
            <p:nvPr/>
          </p:nvSpPr>
          <p:spPr>
            <a:xfrm>
              <a:off x="12052004" y="694692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838" y="0"/>
                  </a:moveTo>
                  <a:lnTo>
                    <a:pt x="647" y="101"/>
                  </a:lnTo>
                  <a:lnTo>
                    <a:pt x="444" y="228"/>
                  </a:lnTo>
                  <a:lnTo>
                    <a:pt x="254" y="368"/>
                  </a:lnTo>
                  <a:lnTo>
                    <a:pt x="177" y="876"/>
                  </a:lnTo>
                  <a:lnTo>
                    <a:pt x="0" y="1905"/>
                  </a:lnTo>
                  <a:lnTo>
                    <a:pt x="88" y="2146"/>
                  </a:lnTo>
                  <a:lnTo>
                    <a:pt x="177" y="2362"/>
                  </a:lnTo>
                  <a:lnTo>
                    <a:pt x="254" y="2578"/>
                  </a:lnTo>
                  <a:lnTo>
                    <a:pt x="1054" y="1257"/>
                  </a:lnTo>
                  <a:lnTo>
                    <a:pt x="1143" y="76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94A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6" name="object 6506"/>
            <p:cNvSpPr/>
            <p:nvPr/>
          </p:nvSpPr>
          <p:spPr>
            <a:xfrm>
              <a:off x="12052397" y="69454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304" y="952"/>
                  </a:lnTo>
                  <a:lnTo>
                    <a:pt x="444" y="1435"/>
                  </a:lnTo>
                  <a:lnTo>
                    <a:pt x="749" y="2197"/>
                  </a:lnTo>
                  <a:lnTo>
                    <a:pt x="1219" y="2057"/>
                  </a:lnTo>
                  <a:lnTo>
                    <a:pt x="1701" y="1930"/>
                  </a:lnTo>
                  <a:lnTo>
                    <a:pt x="2158" y="1803"/>
                  </a:lnTo>
                  <a:lnTo>
                    <a:pt x="2057" y="1485"/>
                  </a:lnTo>
                  <a:lnTo>
                    <a:pt x="1892" y="1130"/>
                  </a:lnTo>
                  <a:lnTo>
                    <a:pt x="1816" y="939"/>
                  </a:lnTo>
                  <a:lnTo>
                    <a:pt x="939" y="482"/>
                  </a:lnTo>
                  <a:lnTo>
                    <a:pt x="609" y="330"/>
                  </a:lnTo>
                  <a:lnTo>
                    <a:pt x="30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63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7" name="object 6507"/>
            <p:cNvSpPr/>
            <p:nvPr/>
          </p:nvSpPr>
          <p:spPr>
            <a:xfrm>
              <a:off x="12063603" y="69510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342" y="304"/>
                  </a:moveTo>
                  <a:lnTo>
                    <a:pt x="114" y="12"/>
                  </a:lnTo>
                  <a:lnTo>
                    <a:pt x="25" y="254"/>
                  </a:lnTo>
                  <a:lnTo>
                    <a:pt x="241" y="292"/>
                  </a:lnTo>
                  <a:close/>
                </a:path>
                <a:path w="1904" h="1270">
                  <a:moveTo>
                    <a:pt x="1371" y="304"/>
                  </a:moveTo>
                  <a:lnTo>
                    <a:pt x="355" y="304"/>
                  </a:lnTo>
                  <a:lnTo>
                    <a:pt x="431" y="546"/>
                  </a:lnTo>
                  <a:lnTo>
                    <a:pt x="520" y="749"/>
                  </a:lnTo>
                  <a:lnTo>
                    <a:pt x="622" y="990"/>
                  </a:lnTo>
                  <a:lnTo>
                    <a:pt x="939" y="838"/>
                  </a:lnTo>
                  <a:lnTo>
                    <a:pt x="1308" y="736"/>
                  </a:lnTo>
                  <a:lnTo>
                    <a:pt x="1371" y="304"/>
                  </a:lnTo>
                  <a:close/>
                </a:path>
              </a:pathLst>
            </a:custGeom>
            <a:solidFill>
              <a:srgbClr val="EE35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8" name="object 6508"/>
            <p:cNvSpPr/>
            <p:nvPr/>
          </p:nvSpPr>
          <p:spPr>
            <a:xfrm>
              <a:off x="12052265" y="69491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47" y="0"/>
                  </a:moveTo>
                  <a:lnTo>
                    <a:pt x="431" y="114"/>
                  </a:lnTo>
                  <a:lnTo>
                    <a:pt x="0" y="317"/>
                  </a:lnTo>
                  <a:lnTo>
                    <a:pt x="88" y="558"/>
                  </a:lnTo>
                  <a:lnTo>
                    <a:pt x="165" y="774"/>
                  </a:lnTo>
                  <a:lnTo>
                    <a:pt x="266" y="1016"/>
                  </a:lnTo>
                  <a:lnTo>
                    <a:pt x="469" y="914"/>
                  </a:lnTo>
                  <a:lnTo>
                    <a:pt x="711" y="825"/>
                  </a:lnTo>
                  <a:lnTo>
                    <a:pt x="952" y="723"/>
                  </a:lnTo>
                  <a:lnTo>
                    <a:pt x="850" y="482"/>
                  </a:lnTo>
                  <a:lnTo>
                    <a:pt x="749" y="25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09" name="object 6509"/>
            <p:cNvSpPr/>
            <p:nvPr/>
          </p:nvSpPr>
          <p:spPr>
            <a:xfrm>
              <a:off x="12051780" y="69407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4394" y="0"/>
                  </a:moveTo>
                  <a:lnTo>
                    <a:pt x="4203" y="419"/>
                  </a:lnTo>
                  <a:lnTo>
                    <a:pt x="4038" y="812"/>
                  </a:lnTo>
                  <a:lnTo>
                    <a:pt x="3835" y="1219"/>
                  </a:lnTo>
                  <a:lnTo>
                    <a:pt x="3098" y="1498"/>
                  </a:lnTo>
                  <a:lnTo>
                    <a:pt x="2387" y="1968"/>
                  </a:lnTo>
                  <a:lnTo>
                    <a:pt x="1600" y="1358"/>
                  </a:lnTo>
                  <a:lnTo>
                    <a:pt x="520" y="2793"/>
                  </a:lnTo>
                  <a:lnTo>
                    <a:pt x="0" y="3517"/>
                  </a:lnTo>
                  <a:lnTo>
                    <a:pt x="609" y="4775"/>
                  </a:lnTo>
                  <a:lnTo>
                    <a:pt x="914" y="4914"/>
                  </a:lnTo>
                  <a:lnTo>
                    <a:pt x="1219" y="5092"/>
                  </a:lnTo>
                  <a:lnTo>
                    <a:pt x="1549" y="5257"/>
                  </a:lnTo>
                  <a:lnTo>
                    <a:pt x="2451" y="5702"/>
                  </a:lnTo>
                  <a:lnTo>
                    <a:pt x="2908" y="5499"/>
                  </a:lnTo>
                  <a:lnTo>
                    <a:pt x="3149" y="5372"/>
                  </a:lnTo>
                  <a:lnTo>
                    <a:pt x="3251" y="3975"/>
                  </a:lnTo>
                  <a:lnTo>
                    <a:pt x="3301" y="3454"/>
                  </a:lnTo>
                  <a:lnTo>
                    <a:pt x="2870" y="2654"/>
                  </a:lnTo>
                  <a:lnTo>
                    <a:pt x="4610" y="2362"/>
                  </a:lnTo>
                  <a:lnTo>
                    <a:pt x="4584" y="3365"/>
                  </a:lnTo>
                  <a:lnTo>
                    <a:pt x="4902" y="3924"/>
                  </a:lnTo>
                  <a:lnTo>
                    <a:pt x="5702" y="2501"/>
                  </a:lnTo>
                  <a:lnTo>
                    <a:pt x="5918" y="1142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0" name="object 6510"/>
            <p:cNvSpPr/>
            <p:nvPr/>
          </p:nvSpPr>
          <p:spPr>
            <a:xfrm>
              <a:off x="12054659" y="694307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727" y="0"/>
                  </a:moveTo>
                  <a:lnTo>
                    <a:pt x="800" y="152"/>
                  </a:lnTo>
                  <a:lnTo>
                    <a:pt x="0" y="292"/>
                  </a:lnTo>
                  <a:lnTo>
                    <a:pt x="419" y="1092"/>
                  </a:lnTo>
                  <a:lnTo>
                    <a:pt x="368" y="1612"/>
                  </a:lnTo>
                  <a:lnTo>
                    <a:pt x="266" y="3009"/>
                  </a:lnTo>
                  <a:lnTo>
                    <a:pt x="1219" y="2705"/>
                  </a:lnTo>
                  <a:lnTo>
                    <a:pt x="1701" y="2565"/>
                  </a:lnTo>
                  <a:lnTo>
                    <a:pt x="1803" y="2222"/>
                  </a:lnTo>
                  <a:lnTo>
                    <a:pt x="1917" y="1904"/>
                  </a:lnTo>
                  <a:lnTo>
                    <a:pt x="2031" y="1562"/>
                  </a:lnTo>
                  <a:lnTo>
                    <a:pt x="1701" y="1003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4A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1" name="object 6511"/>
            <p:cNvSpPr/>
            <p:nvPr/>
          </p:nvSpPr>
          <p:spPr>
            <a:xfrm>
              <a:off x="12054227" y="69456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33" y="0"/>
                  </a:moveTo>
                  <a:lnTo>
                    <a:pt x="1650" y="139"/>
                  </a:lnTo>
                  <a:lnTo>
                    <a:pt x="698" y="444"/>
                  </a:lnTo>
                  <a:lnTo>
                    <a:pt x="241" y="660"/>
                  </a:lnTo>
                  <a:lnTo>
                    <a:pt x="0" y="787"/>
                  </a:lnTo>
                  <a:lnTo>
                    <a:pt x="63" y="952"/>
                  </a:lnTo>
                  <a:lnTo>
                    <a:pt x="241" y="1333"/>
                  </a:lnTo>
                  <a:lnTo>
                    <a:pt x="1054" y="1155"/>
                  </a:lnTo>
                  <a:lnTo>
                    <a:pt x="1841" y="93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2" name="object 6512"/>
            <p:cNvSpPr/>
            <p:nvPr/>
          </p:nvSpPr>
          <p:spPr>
            <a:xfrm>
              <a:off x="12054484" y="69401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46" y="0"/>
                  </a:moveTo>
                  <a:lnTo>
                    <a:pt x="1193" y="88"/>
                  </a:lnTo>
                  <a:lnTo>
                    <a:pt x="1028" y="165"/>
                  </a:lnTo>
                  <a:lnTo>
                    <a:pt x="838" y="228"/>
                  </a:lnTo>
                  <a:lnTo>
                    <a:pt x="292" y="622"/>
                  </a:lnTo>
                  <a:lnTo>
                    <a:pt x="0" y="825"/>
                  </a:lnTo>
                  <a:lnTo>
                    <a:pt x="393" y="1130"/>
                  </a:lnTo>
                  <a:lnTo>
                    <a:pt x="749" y="1435"/>
                  </a:lnTo>
                  <a:lnTo>
                    <a:pt x="1143" y="1739"/>
                  </a:lnTo>
                  <a:lnTo>
                    <a:pt x="1333" y="1346"/>
                  </a:lnTo>
                  <a:lnTo>
                    <a:pt x="1498" y="939"/>
                  </a:lnTo>
                  <a:lnTo>
                    <a:pt x="1689" y="533"/>
                  </a:lnTo>
                  <a:lnTo>
                    <a:pt x="1651" y="368"/>
                  </a:lnTo>
                  <a:lnTo>
                    <a:pt x="1587" y="190"/>
                  </a:lnTo>
                  <a:lnTo>
                    <a:pt x="1498" y="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3" name="object 6513"/>
            <p:cNvSpPr/>
            <p:nvPr/>
          </p:nvSpPr>
          <p:spPr>
            <a:xfrm>
              <a:off x="12055590" y="69394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19" y="0"/>
                  </a:moveTo>
                  <a:lnTo>
                    <a:pt x="0" y="50"/>
                  </a:lnTo>
                  <a:lnTo>
                    <a:pt x="63" y="266"/>
                  </a:lnTo>
                  <a:lnTo>
                    <a:pt x="152" y="495"/>
                  </a:lnTo>
                  <a:lnTo>
                    <a:pt x="254" y="711"/>
                  </a:lnTo>
                  <a:lnTo>
                    <a:pt x="393" y="761"/>
                  </a:lnTo>
                  <a:lnTo>
                    <a:pt x="584" y="698"/>
                  </a:lnTo>
                  <a:lnTo>
                    <a:pt x="749" y="647"/>
                  </a:lnTo>
                  <a:lnTo>
                    <a:pt x="939" y="584"/>
                  </a:lnTo>
                  <a:lnTo>
                    <a:pt x="762" y="1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730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4" name="object 6514"/>
            <p:cNvSpPr/>
            <p:nvPr/>
          </p:nvSpPr>
          <p:spPr>
            <a:xfrm>
              <a:off x="12034697" y="692600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3391" y="6692"/>
                  </a:moveTo>
                  <a:lnTo>
                    <a:pt x="11964" y="6692"/>
                  </a:lnTo>
                  <a:lnTo>
                    <a:pt x="12040" y="10045"/>
                  </a:lnTo>
                  <a:lnTo>
                    <a:pt x="13869" y="14274"/>
                  </a:lnTo>
                  <a:lnTo>
                    <a:pt x="14530" y="14427"/>
                  </a:lnTo>
                  <a:lnTo>
                    <a:pt x="16676" y="12852"/>
                  </a:lnTo>
                  <a:lnTo>
                    <a:pt x="16333" y="12750"/>
                  </a:lnTo>
                  <a:lnTo>
                    <a:pt x="15660" y="12496"/>
                  </a:lnTo>
                  <a:lnTo>
                    <a:pt x="14872" y="11684"/>
                  </a:lnTo>
                  <a:lnTo>
                    <a:pt x="15190" y="10820"/>
                  </a:lnTo>
                  <a:lnTo>
                    <a:pt x="15571" y="9931"/>
                  </a:lnTo>
                  <a:lnTo>
                    <a:pt x="16269" y="8902"/>
                  </a:lnTo>
                  <a:lnTo>
                    <a:pt x="14314" y="8140"/>
                  </a:lnTo>
                  <a:lnTo>
                    <a:pt x="15056" y="7340"/>
                  </a:lnTo>
                  <a:lnTo>
                    <a:pt x="13577" y="7340"/>
                  </a:lnTo>
                  <a:lnTo>
                    <a:pt x="13391" y="6692"/>
                  </a:lnTo>
                  <a:close/>
                </a:path>
                <a:path w="17145" h="14604">
                  <a:moveTo>
                    <a:pt x="9081" y="0"/>
                  </a:moveTo>
                  <a:lnTo>
                    <a:pt x="7494" y="1600"/>
                  </a:lnTo>
                  <a:lnTo>
                    <a:pt x="4959" y="1600"/>
                  </a:lnTo>
                  <a:lnTo>
                    <a:pt x="3963" y="4445"/>
                  </a:lnTo>
                  <a:lnTo>
                    <a:pt x="3341" y="5219"/>
                  </a:lnTo>
                  <a:lnTo>
                    <a:pt x="2465" y="5588"/>
                  </a:lnTo>
                  <a:lnTo>
                    <a:pt x="1182" y="6083"/>
                  </a:lnTo>
                  <a:lnTo>
                    <a:pt x="840" y="7086"/>
                  </a:lnTo>
                  <a:lnTo>
                    <a:pt x="718" y="7340"/>
                  </a:lnTo>
                  <a:lnTo>
                    <a:pt x="0" y="8140"/>
                  </a:lnTo>
                  <a:lnTo>
                    <a:pt x="471" y="9550"/>
                  </a:lnTo>
                  <a:lnTo>
                    <a:pt x="1525" y="12280"/>
                  </a:lnTo>
                  <a:lnTo>
                    <a:pt x="2642" y="12649"/>
                  </a:lnTo>
                  <a:lnTo>
                    <a:pt x="2058" y="11150"/>
                  </a:lnTo>
                  <a:lnTo>
                    <a:pt x="2782" y="11087"/>
                  </a:lnTo>
                  <a:lnTo>
                    <a:pt x="3366" y="10896"/>
                  </a:lnTo>
                  <a:lnTo>
                    <a:pt x="3417" y="9334"/>
                  </a:lnTo>
                  <a:lnTo>
                    <a:pt x="3125" y="9169"/>
                  </a:lnTo>
                  <a:lnTo>
                    <a:pt x="2528" y="8775"/>
                  </a:lnTo>
                  <a:lnTo>
                    <a:pt x="1995" y="8597"/>
                  </a:lnTo>
                  <a:lnTo>
                    <a:pt x="1576" y="8229"/>
                  </a:lnTo>
                  <a:lnTo>
                    <a:pt x="2515" y="5676"/>
                  </a:lnTo>
                  <a:lnTo>
                    <a:pt x="5373" y="4851"/>
                  </a:lnTo>
                  <a:lnTo>
                    <a:pt x="8313" y="4851"/>
                  </a:lnTo>
                  <a:lnTo>
                    <a:pt x="8776" y="4178"/>
                  </a:lnTo>
                  <a:lnTo>
                    <a:pt x="8573" y="3187"/>
                  </a:lnTo>
                  <a:lnTo>
                    <a:pt x="13123" y="3187"/>
                  </a:lnTo>
                  <a:lnTo>
                    <a:pt x="12380" y="2349"/>
                  </a:lnTo>
                  <a:lnTo>
                    <a:pt x="10618" y="2349"/>
                  </a:lnTo>
                  <a:lnTo>
                    <a:pt x="10360" y="1600"/>
                  </a:lnTo>
                  <a:lnTo>
                    <a:pt x="7494" y="1600"/>
                  </a:lnTo>
                  <a:lnTo>
                    <a:pt x="5030" y="1397"/>
                  </a:lnTo>
                  <a:lnTo>
                    <a:pt x="10291" y="1397"/>
                  </a:lnTo>
                  <a:lnTo>
                    <a:pt x="10049" y="698"/>
                  </a:lnTo>
                  <a:lnTo>
                    <a:pt x="9881" y="279"/>
                  </a:lnTo>
                  <a:lnTo>
                    <a:pt x="9081" y="0"/>
                  </a:lnTo>
                  <a:close/>
                </a:path>
                <a:path w="17145" h="14604">
                  <a:moveTo>
                    <a:pt x="14809" y="6350"/>
                  </a:moveTo>
                  <a:lnTo>
                    <a:pt x="13577" y="7340"/>
                  </a:lnTo>
                  <a:lnTo>
                    <a:pt x="15056" y="7340"/>
                  </a:lnTo>
                  <a:lnTo>
                    <a:pt x="15292" y="7086"/>
                  </a:lnTo>
                  <a:lnTo>
                    <a:pt x="14809" y="6350"/>
                  </a:lnTo>
                  <a:close/>
                </a:path>
                <a:path w="17145" h="14604">
                  <a:moveTo>
                    <a:pt x="8313" y="4851"/>
                  </a:moveTo>
                  <a:lnTo>
                    <a:pt x="5373" y="4851"/>
                  </a:lnTo>
                  <a:lnTo>
                    <a:pt x="6922" y="6172"/>
                  </a:lnTo>
                  <a:lnTo>
                    <a:pt x="7291" y="6451"/>
                  </a:lnTo>
                  <a:lnTo>
                    <a:pt x="7659" y="7124"/>
                  </a:lnTo>
                  <a:lnTo>
                    <a:pt x="11964" y="6692"/>
                  </a:lnTo>
                  <a:lnTo>
                    <a:pt x="13391" y="6692"/>
                  </a:lnTo>
                  <a:lnTo>
                    <a:pt x="13242" y="6172"/>
                  </a:lnTo>
                  <a:lnTo>
                    <a:pt x="9665" y="6172"/>
                  </a:lnTo>
                  <a:lnTo>
                    <a:pt x="7989" y="5321"/>
                  </a:lnTo>
                  <a:lnTo>
                    <a:pt x="8313" y="4851"/>
                  </a:lnTo>
                  <a:close/>
                </a:path>
                <a:path w="17145" h="14604">
                  <a:moveTo>
                    <a:pt x="13123" y="3187"/>
                  </a:moveTo>
                  <a:lnTo>
                    <a:pt x="8573" y="3187"/>
                  </a:lnTo>
                  <a:lnTo>
                    <a:pt x="9881" y="3429"/>
                  </a:lnTo>
                  <a:lnTo>
                    <a:pt x="10923" y="3733"/>
                  </a:lnTo>
                  <a:lnTo>
                    <a:pt x="10212" y="5753"/>
                  </a:lnTo>
                  <a:lnTo>
                    <a:pt x="9665" y="6172"/>
                  </a:lnTo>
                  <a:lnTo>
                    <a:pt x="13242" y="6172"/>
                  </a:lnTo>
                  <a:lnTo>
                    <a:pt x="13183" y="5969"/>
                  </a:lnTo>
                  <a:lnTo>
                    <a:pt x="16028" y="5168"/>
                  </a:lnTo>
                  <a:lnTo>
                    <a:pt x="15505" y="3771"/>
                  </a:lnTo>
                  <a:lnTo>
                    <a:pt x="13641" y="3771"/>
                  </a:lnTo>
                  <a:lnTo>
                    <a:pt x="13123" y="3187"/>
                  </a:lnTo>
                  <a:close/>
                </a:path>
                <a:path w="17145" h="14604">
                  <a:moveTo>
                    <a:pt x="13488" y="698"/>
                  </a:moveTo>
                  <a:lnTo>
                    <a:pt x="13514" y="1600"/>
                  </a:lnTo>
                  <a:lnTo>
                    <a:pt x="13641" y="3771"/>
                  </a:lnTo>
                  <a:lnTo>
                    <a:pt x="15505" y="3771"/>
                  </a:lnTo>
                  <a:lnTo>
                    <a:pt x="15287" y="3187"/>
                  </a:lnTo>
                  <a:lnTo>
                    <a:pt x="15279" y="787"/>
                  </a:lnTo>
                  <a:lnTo>
                    <a:pt x="13488" y="698"/>
                  </a:lnTo>
                  <a:close/>
                </a:path>
                <a:path w="17145" h="14604">
                  <a:moveTo>
                    <a:pt x="12358" y="2324"/>
                  </a:moveTo>
                  <a:lnTo>
                    <a:pt x="10618" y="2349"/>
                  </a:lnTo>
                  <a:lnTo>
                    <a:pt x="12380" y="2349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5" name="object 6515"/>
            <p:cNvSpPr/>
            <p:nvPr/>
          </p:nvSpPr>
          <p:spPr>
            <a:xfrm>
              <a:off x="12036265" y="6930872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70">
                  <a:moveTo>
                    <a:pt x="10992" y="6400"/>
                  </a:moveTo>
                  <a:lnTo>
                    <a:pt x="10121" y="6400"/>
                  </a:lnTo>
                  <a:lnTo>
                    <a:pt x="9972" y="7848"/>
                  </a:lnTo>
                  <a:lnTo>
                    <a:pt x="10858" y="9105"/>
                  </a:lnTo>
                  <a:lnTo>
                    <a:pt x="8407" y="10515"/>
                  </a:lnTo>
                  <a:lnTo>
                    <a:pt x="8931" y="11874"/>
                  </a:lnTo>
                  <a:lnTo>
                    <a:pt x="8760" y="12191"/>
                  </a:lnTo>
                  <a:lnTo>
                    <a:pt x="8343" y="12865"/>
                  </a:lnTo>
                  <a:lnTo>
                    <a:pt x="8851" y="13347"/>
                  </a:lnTo>
                  <a:lnTo>
                    <a:pt x="9410" y="13258"/>
                  </a:lnTo>
                  <a:lnTo>
                    <a:pt x="10028" y="13055"/>
                  </a:lnTo>
                  <a:lnTo>
                    <a:pt x="10909" y="12725"/>
                  </a:lnTo>
                  <a:lnTo>
                    <a:pt x="12272" y="12725"/>
                  </a:lnTo>
                  <a:lnTo>
                    <a:pt x="12712" y="12064"/>
                  </a:lnTo>
                  <a:lnTo>
                    <a:pt x="14653" y="12064"/>
                  </a:lnTo>
                  <a:lnTo>
                    <a:pt x="14935" y="11874"/>
                  </a:lnTo>
                  <a:lnTo>
                    <a:pt x="14770" y="10248"/>
                  </a:lnTo>
                  <a:lnTo>
                    <a:pt x="16738" y="10096"/>
                  </a:lnTo>
                  <a:lnTo>
                    <a:pt x="16865" y="9563"/>
                  </a:lnTo>
                  <a:lnTo>
                    <a:pt x="12954" y="9563"/>
                  </a:lnTo>
                  <a:lnTo>
                    <a:pt x="12293" y="9410"/>
                  </a:lnTo>
                  <a:lnTo>
                    <a:pt x="10992" y="6400"/>
                  </a:lnTo>
                  <a:close/>
                </a:path>
                <a:path w="17779" h="13970">
                  <a:moveTo>
                    <a:pt x="12272" y="12725"/>
                  </a:moveTo>
                  <a:lnTo>
                    <a:pt x="10909" y="12725"/>
                  </a:lnTo>
                  <a:lnTo>
                    <a:pt x="12052" y="13055"/>
                  </a:lnTo>
                  <a:lnTo>
                    <a:pt x="12272" y="12725"/>
                  </a:lnTo>
                  <a:close/>
                </a:path>
                <a:path w="17779" h="13970">
                  <a:moveTo>
                    <a:pt x="14653" y="12064"/>
                  </a:moveTo>
                  <a:lnTo>
                    <a:pt x="12712" y="12064"/>
                  </a:lnTo>
                  <a:lnTo>
                    <a:pt x="13652" y="12445"/>
                  </a:lnTo>
                  <a:lnTo>
                    <a:pt x="14465" y="12191"/>
                  </a:lnTo>
                  <a:lnTo>
                    <a:pt x="14653" y="12064"/>
                  </a:lnTo>
                  <a:close/>
                </a:path>
                <a:path w="17779" h="13970">
                  <a:moveTo>
                    <a:pt x="16903" y="7315"/>
                  </a:moveTo>
                  <a:lnTo>
                    <a:pt x="15519" y="7861"/>
                  </a:lnTo>
                  <a:lnTo>
                    <a:pt x="15100" y="8000"/>
                  </a:lnTo>
                  <a:lnTo>
                    <a:pt x="12954" y="9563"/>
                  </a:lnTo>
                  <a:lnTo>
                    <a:pt x="16865" y="9563"/>
                  </a:lnTo>
                  <a:lnTo>
                    <a:pt x="17043" y="8813"/>
                  </a:lnTo>
                  <a:lnTo>
                    <a:pt x="17123" y="8000"/>
                  </a:lnTo>
                  <a:lnTo>
                    <a:pt x="17341" y="7861"/>
                  </a:lnTo>
                  <a:lnTo>
                    <a:pt x="17233" y="7670"/>
                  </a:lnTo>
                  <a:lnTo>
                    <a:pt x="16903" y="7315"/>
                  </a:lnTo>
                  <a:close/>
                </a:path>
                <a:path w="17779" h="13970">
                  <a:moveTo>
                    <a:pt x="10564" y="5372"/>
                  </a:moveTo>
                  <a:lnTo>
                    <a:pt x="7543" y="5372"/>
                  </a:lnTo>
                  <a:lnTo>
                    <a:pt x="7810" y="5549"/>
                  </a:lnTo>
                  <a:lnTo>
                    <a:pt x="7950" y="5956"/>
                  </a:lnTo>
                  <a:lnTo>
                    <a:pt x="8458" y="6603"/>
                  </a:lnTo>
                  <a:lnTo>
                    <a:pt x="9067" y="6400"/>
                  </a:lnTo>
                  <a:lnTo>
                    <a:pt x="10992" y="6400"/>
                  </a:lnTo>
                  <a:lnTo>
                    <a:pt x="10564" y="5372"/>
                  </a:lnTo>
                  <a:close/>
                </a:path>
                <a:path w="17779" h="13970">
                  <a:moveTo>
                    <a:pt x="7110" y="5471"/>
                  </a:moveTo>
                  <a:close/>
                </a:path>
                <a:path w="17779" h="13970">
                  <a:moveTo>
                    <a:pt x="5669" y="1562"/>
                  </a:moveTo>
                  <a:lnTo>
                    <a:pt x="2540" y="1562"/>
                  </a:lnTo>
                  <a:lnTo>
                    <a:pt x="5003" y="3251"/>
                  </a:lnTo>
                  <a:lnTo>
                    <a:pt x="5664" y="3657"/>
                  </a:lnTo>
                  <a:lnTo>
                    <a:pt x="6743" y="3771"/>
                  </a:lnTo>
                  <a:lnTo>
                    <a:pt x="6667" y="4851"/>
                  </a:lnTo>
                  <a:lnTo>
                    <a:pt x="7110" y="5471"/>
                  </a:lnTo>
                  <a:lnTo>
                    <a:pt x="7543" y="5372"/>
                  </a:lnTo>
                  <a:lnTo>
                    <a:pt x="10564" y="5372"/>
                  </a:lnTo>
                  <a:lnTo>
                    <a:pt x="10438" y="3251"/>
                  </a:lnTo>
                  <a:lnTo>
                    <a:pt x="10412" y="2260"/>
                  </a:lnTo>
                  <a:lnTo>
                    <a:pt x="6096" y="2260"/>
                  </a:lnTo>
                  <a:lnTo>
                    <a:pt x="5715" y="1600"/>
                  </a:lnTo>
                  <a:close/>
                </a:path>
                <a:path w="17779" h="13970">
                  <a:moveTo>
                    <a:pt x="3797" y="0"/>
                  </a:moveTo>
                  <a:lnTo>
                    <a:pt x="939" y="812"/>
                  </a:lnTo>
                  <a:lnTo>
                    <a:pt x="0" y="3365"/>
                  </a:lnTo>
                  <a:lnTo>
                    <a:pt x="444" y="3746"/>
                  </a:lnTo>
                  <a:lnTo>
                    <a:pt x="952" y="3911"/>
                  </a:lnTo>
                  <a:lnTo>
                    <a:pt x="2540" y="1562"/>
                  </a:lnTo>
                  <a:lnTo>
                    <a:pt x="5669" y="1562"/>
                  </a:lnTo>
                  <a:lnTo>
                    <a:pt x="3797" y="0"/>
                  </a:lnTo>
                  <a:close/>
                </a:path>
                <a:path w="17779" h="13970">
                  <a:moveTo>
                    <a:pt x="10401" y="1828"/>
                  </a:moveTo>
                  <a:lnTo>
                    <a:pt x="6096" y="2260"/>
                  </a:lnTo>
                  <a:lnTo>
                    <a:pt x="10412" y="2260"/>
                  </a:lnTo>
                  <a:lnTo>
                    <a:pt x="10401" y="1828"/>
                  </a:lnTo>
                  <a:close/>
                </a:path>
              </a:pathLst>
            </a:custGeom>
            <a:solidFill>
              <a:srgbClr val="EE2C4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6" name="object 6516"/>
            <p:cNvSpPr/>
            <p:nvPr/>
          </p:nvSpPr>
          <p:spPr>
            <a:xfrm>
              <a:off x="12051037" y="693860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276" y="0"/>
                  </a:moveTo>
                  <a:lnTo>
                    <a:pt x="2664" y="126"/>
                  </a:lnTo>
                  <a:lnTo>
                    <a:pt x="2667" y="622"/>
                  </a:lnTo>
                  <a:lnTo>
                    <a:pt x="2578" y="825"/>
                  </a:lnTo>
                  <a:lnTo>
                    <a:pt x="2273" y="1079"/>
                  </a:lnTo>
                  <a:lnTo>
                    <a:pt x="1955" y="2374"/>
                  </a:lnTo>
                  <a:lnTo>
                    <a:pt x="0" y="2501"/>
                  </a:lnTo>
                  <a:lnTo>
                    <a:pt x="165" y="4140"/>
                  </a:lnTo>
                  <a:lnTo>
                    <a:pt x="757" y="5627"/>
                  </a:lnTo>
                  <a:lnTo>
                    <a:pt x="1270" y="4902"/>
                  </a:lnTo>
                  <a:lnTo>
                    <a:pt x="2349" y="3454"/>
                  </a:lnTo>
                  <a:lnTo>
                    <a:pt x="3472" y="2374"/>
                  </a:lnTo>
                  <a:lnTo>
                    <a:pt x="4279" y="1803"/>
                  </a:lnTo>
                  <a:lnTo>
                    <a:pt x="3683" y="622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FC5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7" name="object 6517"/>
            <p:cNvSpPr/>
            <p:nvPr/>
          </p:nvSpPr>
          <p:spPr>
            <a:xfrm>
              <a:off x="12049566" y="69354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2857" y="0"/>
                  </a:moveTo>
                  <a:lnTo>
                    <a:pt x="698" y="457"/>
                  </a:lnTo>
                  <a:lnTo>
                    <a:pt x="330" y="1320"/>
                  </a:lnTo>
                  <a:lnTo>
                    <a:pt x="0" y="2197"/>
                  </a:lnTo>
                  <a:lnTo>
                    <a:pt x="787" y="3009"/>
                  </a:lnTo>
                  <a:lnTo>
                    <a:pt x="1587" y="2324"/>
                  </a:lnTo>
                  <a:lnTo>
                    <a:pt x="1752" y="749"/>
                  </a:lnTo>
                  <a:lnTo>
                    <a:pt x="3340" y="1206"/>
                  </a:lnTo>
                  <a:lnTo>
                    <a:pt x="3276" y="977"/>
                  </a:lnTo>
                  <a:lnTo>
                    <a:pt x="3098" y="520"/>
                  </a:lnTo>
                  <a:lnTo>
                    <a:pt x="3022" y="355"/>
                  </a:lnTo>
                  <a:lnTo>
                    <a:pt x="2946" y="16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386A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8" name="object 6518"/>
            <p:cNvSpPr/>
            <p:nvPr/>
          </p:nvSpPr>
          <p:spPr>
            <a:xfrm>
              <a:off x="12054728" y="69390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55" y="0"/>
                  </a:moveTo>
                  <a:lnTo>
                    <a:pt x="0" y="139"/>
                  </a:lnTo>
                  <a:lnTo>
                    <a:pt x="596" y="1333"/>
                  </a:lnTo>
                  <a:lnTo>
                    <a:pt x="787" y="1244"/>
                  </a:lnTo>
                  <a:lnTo>
                    <a:pt x="952" y="1181"/>
                  </a:lnTo>
                  <a:lnTo>
                    <a:pt x="1104" y="1092"/>
                  </a:lnTo>
                  <a:lnTo>
                    <a:pt x="1003" y="888"/>
                  </a:lnTo>
                  <a:lnTo>
                    <a:pt x="939" y="647"/>
                  </a:lnTo>
                  <a:lnTo>
                    <a:pt x="863" y="431"/>
                  </a:lnTo>
                  <a:lnTo>
                    <a:pt x="647" y="8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F354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19" name="object 6519"/>
            <p:cNvSpPr/>
            <p:nvPr/>
          </p:nvSpPr>
          <p:spPr>
            <a:xfrm>
              <a:off x="12053180" y="693816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444" y="0"/>
                  </a:moveTo>
                  <a:lnTo>
                    <a:pt x="0" y="38"/>
                  </a:lnTo>
                  <a:lnTo>
                    <a:pt x="165" y="190"/>
                  </a:lnTo>
                  <a:lnTo>
                    <a:pt x="317" y="381"/>
                  </a:lnTo>
                  <a:lnTo>
                    <a:pt x="444" y="584"/>
                  </a:lnTo>
                  <a:lnTo>
                    <a:pt x="685" y="546"/>
                  </a:lnTo>
                  <a:lnTo>
                    <a:pt x="889" y="495"/>
                  </a:lnTo>
                  <a:lnTo>
                    <a:pt x="1130" y="444"/>
                  </a:lnTo>
                  <a:lnTo>
                    <a:pt x="838" y="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0" name="object 6520"/>
            <p:cNvSpPr/>
            <p:nvPr/>
          </p:nvSpPr>
          <p:spPr>
            <a:xfrm>
              <a:off x="12054027" y="69348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203" y="0"/>
                  </a:moveTo>
                  <a:lnTo>
                    <a:pt x="0" y="457"/>
                  </a:lnTo>
                  <a:lnTo>
                    <a:pt x="241" y="508"/>
                  </a:lnTo>
                  <a:lnTo>
                    <a:pt x="457" y="495"/>
                  </a:lnTo>
                  <a:lnTo>
                    <a:pt x="698" y="393"/>
                  </a:lnTo>
                  <a:lnTo>
                    <a:pt x="419" y="10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1" name="object 6521"/>
            <p:cNvSpPr/>
            <p:nvPr/>
          </p:nvSpPr>
          <p:spPr>
            <a:xfrm>
              <a:off x="12052425" y="69354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8" y="177"/>
                  </a:lnTo>
                  <a:lnTo>
                    <a:pt x="152" y="342"/>
                  </a:lnTo>
                  <a:lnTo>
                    <a:pt x="241" y="533"/>
                  </a:lnTo>
                  <a:lnTo>
                    <a:pt x="749" y="266"/>
                  </a:lnTo>
                  <a:lnTo>
                    <a:pt x="1028" y="139"/>
                  </a:lnTo>
                  <a:lnTo>
                    <a:pt x="660" y="88"/>
                  </a:lnTo>
                  <a:lnTo>
                    <a:pt x="34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89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2" name="object 6522"/>
            <p:cNvSpPr/>
            <p:nvPr/>
          </p:nvSpPr>
          <p:spPr>
            <a:xfrm>
              <a:off x="12048439" y="6948410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5207" y="6858"/>
                  </a:moveTo>
                  <a:lnTo>
                    <a:pt x="4686" y="5511"/>
                  </a:lnTo>
                  <a:lnTo>
                    <a:pt x="4787" y="3822"/>
                  </a:lnTo>
                  <a:lnTo>
                    <a:pt x="3136" y="2959"/>
                  </a:lnTo>
                  <a:lnTo>
                    <a:pt x="3327" y="2400"/>
                  </a:lnTo>
                  <a:lnTo>
                    <a:pt x="3390" y="2057"/>
                  </a:lnTo>
                  <a:lnTo>
                    <a:pt x="3035" y="1143"/>
                  </a:lnTo>
                  <a:lnTo>
                    <a:pt x="2882" y="673"/>
                  </a:lnTo>
                  <a:lnTo>
                    <a:pt x="2692" y="241"/>
                  </a:lnTo>
                  <a:lnTo>
                    <a:pt x="2603" y="0"/>
                  </a:lnTo>
                  <a:lnTo>
                    <a:pt x="1231" y="508"/>
                  </a:lnTo>
                  <a:lnTo>
                    <a:pt x="1498" y="1397"/>
                  </a:lnTo>
                  <a:lnTo>
                    <a:pt x="2362" y="2514"/>
                  </a:lnTo>
                  <a:lnTo>
                    <a:pt x="393" y="2413"/>
                  </a:lnTo>
                  <a:lnTo>
                    <a:pt x="254" y="3606"/>
                  </a:lnTo>
                  <a:lnTo>
                    <a:pt x="0" y="5041"/>
                  </a:lnTo>
                  <a:lnTo>
                    <a:pt x="2895" y="6299"/>
                  </a:lnTo>
                  <a:lnTo>
                    <a:pt x="3022" y="7823"/>
                  </a:lnTo>
                  <a:lnTo>
                    <a:pt x="3746" y="8991"/>
                  </a:lnTo>
                  <a:lnTo>
                    <a:pt x="3949" y="8902"/>
                  </a:lnTo>
                  <a:lnTo>
                    <a:pt x="4381" y="8750"/>
                  </a:lnTo>
                  <a:lnTo>
                    <a:pt x="4648" y="8115"/>
                  </a:lnTo>
                  <a:lnTo>
                    <a:pt x="4940" y="7493"/>
                  </a:lnTo>
                  <a:lnTo>
                    <a:pt x="5207" y="6858"/>
                  </a:lnTo>
                  <a:close/>
                </a:path>
                <a:path w="8890" h="10795">
                  <a:moveTo>
                    <a:pt x="6680" y="8661"/>
                  </a:moveTo>
                  <a:lnTo>
                    <a:pt x="6146" y="8229"/>
                  </a:lnTo>
                  <a:lnTo>
                    <a:pt x="5600" y="8305"/>
                  </a:lnTo>
                  <a:lnTo>
                    <a:pt x="5029" y="8547"/>
                  </a:lnTo>
                  <a:lnTo>
                    <a:pt x="5549" y="8953"/>
                  </a:lnTo>
                  <a:lnTo>
                    <a:pt x="6121" y="8864"/>
                  </a:lnTo>
                  <a:lnTo>
                    <a:pt x="6680" y="8661"/>
                  </a:lnTo>
                  <a:close/>
                </a:path>
                <a:path w="8890" h="10795">
                  <a:moveTo>
                    <a:pt x="8572" y="9525"/>
                  </a:moveTo>
                  <a:lnTo>
                    <a:pt x="8216" y="8661"/>
                  </a:lnTo>
                  <a:lnTo>
                    <a:pt x="7569" y="8382"/>
                  </a:lnTo>
                  <a:lnTo>
                    <a:pt x="6692" y="8661"/>
                  </a:lnTo>
                  <a:lnTo>
                    <a:pt x="7315" y="8978"/>
                  </a:lnTo>
                  <a:lnTo>
                    <a:pt x="7518" y="10210"/>
                  </a:lnTo>
                  <a:lnTo>
                    <a:pt x="8572" y="9525"/>
                  </a:lnTo>
                  <a:close/>
                </a:path>
              </a:pathLst>
            </a:custGeom>
            <a:solidFill>
              <a:srgbClr val="DD283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3" name="object 6523"/>
            <p:cNvSpPr/>
            <p:nvPr/>
          </p:nvSpPr>
          <p:spPr>
            <a:xfrm>
              <a:off x="12042917" y="69598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73" y="0"/>
                  </a:moveTo>
                  <a:lnTo>
                    <a:pt x="342" y="190"/>
                  </a:lnTo>
                  <a:lnTo>
                    <a:pt x="0" y="266"/>
                  </a:lnTo>
                  <a:lnTo>
                    <a:pt x="88" y="507"/>
                  </a:lnTo>
                  <a:lnTo>
                    <a:pt x="165" y="736"/>
                  </a:lnTo>
                  <a:lnTo>
                    <a:pt x="253" y="952"/>
                  </a:lnTo>
                  <a:lnTo>
                    <a:pt x="761" y="520"/>
                  </a:lnTo>
                  <a:lnTo>
                    <a:pt x="1015" y="29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4" name="object 6524"/>
            <p:cNvSpPr/>
            <p:nvPr/>
          </p:nvSpPr>
          <p:spPr>
            <a:xfrm>
              <a:off x="12046362" y="69588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52" y="444"/>
                  </a:lnTo>
                </a:path>
              </a:pathLst>
            </a:custGeom>
            <a:solidFill>
              <a:srgbClr val="F057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5" name="object 6525"/>
            <p:cNvSpPr/>
            <p:nvPr/>
          </p:nvSpPr>
          <p:spPr>
            <a:xfrm>
              <a:off x="12042216" y="6962520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5" h="1270">
                  <a:moveTo>
                    <a:pt x="1054" y="609"/>
                  </a:moveTo>
                  <a:lnTo>
                    <a:pt x="368" y="863"/>
                  </a:lnTo>
                  <a:lnTo>
                    <a:pt x="114" y="584"/>
                  </a:lnTo>
                  <a:lnTo>
                    <a:pt x="25" y="825"/>
                  </a:lnTo>
                  <a:lnTo>
                    <a:pt x="254" y="863"/>
                  </a:lnTo>
                  <a:lnTo>
                    <a:pt x="723" y="1168"/>
                  </a:lnTo>
                  <a:lnTo>
                    <a:pt x="965" y="1092"/>
                  </a:lnTo>
                  <a:lnTo>
                    <a:pt x="1054" y="609"/>
                  </a:lnTo>
                  <a:close/>
                </a:path>
                <a:path w="5715" h="1270">
                  <a:moveTo>
                    <a:pt x="5219" y="139"/>
                  </a:moveTo>
                  <a:lnTo>
                    <a:pt x="5054" y="0"/>
                  </a:lnTo>
                  <a:lnTo>
                    <a:pt x="4724" y="12"/>
                  </a:lnTo>
                  <a:lnTo>
                    <a:pt x="4838" y="241"/>
                  </a:lnTo>
                  <a:lnTo>
                    <a:pt x="4914" y="457"/>
                  </a:lnTo>
                  <a:lnTo>
                    <a:pt x="5003" y="698"/>
                  </a:lnTo>
                  <a:lnTo>
                    <a:pt x="5168" y="495"/>
                  </a:lnTo>
                  <a:lnTo>
                    <a:pt x="5219" y="139"/>
                  </a:lnTo>
                  <a:close/>
                </a:path>
              </a:pathLst>
            </a:custGeom>
            <a:solidFill>
              <a:srgbClr val="F16E9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6" name="object 6526"/>
            <p:cNvSpPr/>
            <p:nvPr/>
          </p:nvSpPr>
          <p:spPr>
            <a:xfrm>
              <a:off x="12041143" y="687927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2311" y="0"/>
                  </a:moveTo>
                  <a:lnTo>
                    <a:pt x="1219" y="1104"/>
                  </a:lnTo>
                  <a:lnTo>
                    <a:pt x="0" y="1358"/>
                  </a:lnTo>
                  <a:lnTo>
                    <a:pt x="1028" y="2019"/>
                  </a:lnTo>
                  <a:lnTo>
                    <a:pt x="2209" y="1371"/>
                  </a:lnTo>
                  <a:lnTo>
                    <a:pt x="3276" y="1714"/>
                  </a:lnTo>
                  <a:lnTo>
                    <a:pt x="3403" y="1396"/>
                  </a:lnTo>
                  <a:lnTo>
                    <a:pt x="3708" y="76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7" name="object 6527"/>
            <p:cNvSpPr/>
            <p:nvPr/>
          </p:nvSpPr>
          <p:spPr>
            <a:xfrm>
              <a:off x="12064231" y="687714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36" y="0"/>
                  </a:moveTo>
                  <a:lnTo>
                    <a:pt x="0" y="1092"/>
                  </a:lnTo>
                  <a:lnTo>
                    <a:pt x="825" y="2006"/>
                  </a:lnTo>
                  <a:lnTo>
                    <a:pt x="1092" y="2997"/>
                  </a:lnTo>
                  <a:lnTo>
                    <a:pt x="1790" y="1892"/>
                  </a:lnTo>
                  <a:lnTo>
                    <a:pt x="1003" y="99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8" name="object 6528"/>
            <p:cNvSpPr/>
            <p:nvPr/>
          </p:nvSpPr>
          <p:spPr>
            <a:xfrm>
              <a:off x="12058761" y="6875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6" y="0"/>
                  </a:moveTo>
                  <a:lnTo>
                    <a:pt x="0" y="177"/>
                  </a:lnTo>
                  <a:lnTo>
                    <a:pt x="355" y="21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E33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29" name="object 6529"/>
            <p:cNvSpPr/>
            <p:nvPr/>
          </p:nvSpPr>
          <p:spPr>
            <a:xfrm>
              <a:off x="12031106" y="68901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253" y="0"/>
                  </a:moveTo>
                  <a:lnTo>
                    <a:pt x="0" y="215"/>
                  </a:lnTo>
                  <a:lnTo>
                    <a:pt x="76" y="520"/>
                  </a:lnTo>
                  <a:lnTo>
                    <a:pt x="63" y="762"/>
                  </a:lnTo>
                  <a:lnTo>
                    <a:pt x="279" y="762"/>
                  </a:lnTo>
                  <a:lnTo>
                    <a:pt x="596" y="863"/>
                  </a:lnTo>
                  <a:lnTo>
                    <a:pt x="825" y="647"/>
                  </a:lnTo>
                  <a:lnTo>
                    <a:pt x="761" y="342"/>
                  </a:lnTo>
                  <a:lnTo>
                    <a:pt x="774" y="114"/>
                  </a:lnTo>
                  <a:lnTo>
                    <a:pt x="533" y="10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F436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0" name="object 6530"/>
            <p:cNvSpPr/>
            <p:nvPr/>
          </p:nvSpPr>
          <p:spPr>
            <a:xfrm>
              <a:off x="12037044" y="68943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46" y="0"/>
                  </a:moveTo>
                  <a:lnTo>
                    <a:pt x="901" y="114"/>
                  </a:lnTo>
                  <a:lnTo>
                    <a:pt x="457" y="241"/>
                  </a:lnTo>
                  <a:lnTo>
                    <a:pt x="0" y="381"/>
                  </a:lnTo>
                  <a:lnTo>
                    <a:pt x="88" y="596"/>
                  </a:lnTo>
                  <a:lnTo>
                    <a:pt x="152" y="812"/>
                  </a:lnTo>
                  <a:lnTo>
                    <a:pt x="228" y="1028"/>
                  </a:lnTo>
                  <a:lnTo>
                    <a:pt x="698" y="889"/>
                  </a:lnTo>
                  <a:lnTo>
                    <a:pt x="1206" y="711"/>
                  </a:lnTo>
                  <a:lnTo>
                    <a:pt x="1689" y="546"/>
                  </a:lnTo>
                  <a:lnTo>
                    <a:pt x="1587" y="381"/>
                  </a:lnTo>
                  <a:lnTo>
                    <a:pt x="1485" y="190"/>
                  </a:lnTo>
                  <a:close/>
                </a:path>
              </a:pathLst>
            </a:custGeom>
            <a:solidFill>
              <a:srgbClr val="F04D6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1" name="object 6531"/>
            <p:cNvSpPr/>
            <p:nvPr/>
          </p:nvSpPr>
          <p:spPr>
            <a:xfrm>
              <a:off x="12031152" y="687985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469" y="0"/>
                  </a:moveTo>
                  <a:lnTo>
                    <a:pt x="292" y="266"/>
                  </a:lnTo>
                  <a:lnTo>
                    <a:pt x="0" y="660"/>
                  </a:lnTo>
                  <a:lnTo>
                    <a:pt x="393" y="749"/>
                  </a:lnTo>
                  <a:lnTo>
                    <a:pt x="736" y="800"/>
                  </a:lnTo>
                  <a:lnTo>
                    <a:pt x="1054" y="876"/>
                  </a:lnTo>
                  <a:lnTo>
                    <a:pt x="1447" y="977"/>
                  </a:lnTo>
                  <a:lnTo>
                    <a:pt x="1219" y="596"/>
                  </a:lnTo>
                  <a:lnTo>
                    <a:pt x="1016" y="355"/>
                  </a:lnTo>
                  <a:lnTo>
                    <a:pt x="749" y="2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E2C4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2" name="object 6532"/>
            <p:cNvSpPr/>
            <p:nvPr/>
          </p:nvSpPr>
          <p:spPr>
            <a:xfrm>
              <a:off x="12050275" y="689582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90">
                  <a:moveTo>
                    <a:pt x="8819" y="4317"/>
                  </a:moveTo>
                  <a:lnTo>
                    <a:pt x="6975" y="4317"/>
                  </a:lnTo>
                  <a:lnTo>
                    <a:pt x="6899" y="4724"/>
                  </a:lnTo>
                  <a:lnTo>
                    <a:pt x="6569" y="4787"/>
                  </a:lnTo>
                  <a:lnTo>
                    <a:pt x="6366" y="4851"/>
                  </a:lnTo>
                  <a:lnTo>
                    <a:pt x="3343" y="6324"/>
                  </a:lnTo>
                  <a:lnTo>
                    <a:pt x="5299" y="8432"/>
                  </a:lnTo>
                  <a:lnTo>
                    <a:pt x="6670" y="7924"/>
                  </a:lnTo>
                  <a:lnTo>
                    <a:pt x="5794" y="7099"/>
                  </a:lnTo>
                  <a:lnTo>
                    <a:pt x="5616" y="6235"/>
                  </a:lnTo>
                  <a:lnTo>
                    <a:pt x="7890" y="5016"/>
                  </a:lnTo>
                  <a:lnTo>
                    <a:pt x="8760" y="4432"/>
                  </a:lnTo>
                  <a:close/>
                </a:path>
                <a:path w="8890" h="8890">
                  <a:moveTo>
                    <a:pt x="7423" y="1244"/>
                  </a:moveTo>
                  <a:lnTo>
                    <a:pt x="4257" y="1244"/>
                  </a:lnTo>
                  <a:lnTo>
                    <a:pt x="4943" y="1828"/>
                  </a:lnTo>
                  <a:lnTo>
                    <a:pt x="6073" y="2997"/>
                  </a:lnTo>
                  <a:lnTo>
                    <a:pt x="5400" y="4432"/>
                  </a:lnTo>
                  <a:lnTo>
                    <a:pt x="6975" y="4317"/>
                  </a:lnTo>
                  <a:lnTo>
                    <a:pt x="8819" y="4317"/>
                  </a:lnTo>
                  <a:lnTo>
                    <a:pt x="8855" y="2984"/>
                  </a:lnTo>
                  <a:lnTo>
                    <a:pt x="8144" y="1828"/>
                  </a:lnTo>
                  <a:lnTo>
                    <a:pt x="7864" y="1625"/>
                  </a:lnTo>
                  <a:lnTo>
                    <a:pt x="7623" y="1396"/>
                  </a:lnTo>
                  <a:lnTo>
                    <a:pt x="7423" y="1244"/>
                  </a:lnTo>
                  <a:close/>
                </a:path>
                <a:path w="8890" h="8890">
                  <a:moveTo>
                    <a:pt x="2898" y="0"/>
                  </a:moveTo>
                  <a:lnTo>
                    <a:pt x="193" y="152"/>
                  </a:lnTo>
                  <a:lnTo>
                    <a:pt x="107" y="520"/>
                  </a:lnTo>
                  <a:lnTo>
                    <a:pt x="0" y="1193"/>
                  </a:lnTo>
                  <a:lnTo>
                    <a:pt x="625" y="2336"/>
                  </a:lnTo>
                  <a:lnTo>
                    <a:pt x="1552" y="2031"/>
                  </a:lnTo>
                  <a:lnTo>
                    <a:pt x="2500" y="1625"/>
                  </a:lnTo>
                  <a:lnTo>
                    <a:pt x="4257" y="1244"/>
                  </a:lnTo>
                  <a:lnTo>
                    <a:pt x="7423" y="1244"/>
                  </a:lnTo>
                  <a:lnTo>
                    <a:pt x="7267" y="927"/>
                  </a:lnTo>
                  <a:lnTo>
                    <a:pt x="6315" y="927"/>
                  </a:lnTo>
                  <a:lnTo>
                    <a:pt x="5464" y="520"/>
                  </a:lnTo>
                  <a:lnTo>
                    <a:pt x="4194" y="368"/>
                  </a:lnTo>
                  <a:lnTo>
                    <a:pt x="2898" y="0"/>
                  </a:lnTo>
                  <a:close/>
                </a:path>
                <a:path w="8890" h="8890">
                  <a:moveTo>
                    <a:pt x="6912" y="749"/>
                  </a:moveTo>
                  <a:lnTo>
                    <a:pt x="6721" y="825"/>
                  </a:lnTo>
                  <a:lnTo>
                    <a:pt x="6315" y="927"/>
                  </a:lnTo>
                  <a:lnTo>
                    <a:pt x="7267" y="927"/>
                  </a:lnTo>
                  <a:lnTo>
                    <a:pt x="7140" y="800"/>
                  </a:lnTo>
                  <a:lnTo>
                    <a:pt x="6912" y="749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3" name="object 6533"/>
            <p:cNvSpPr/>
            <p:nvPr/>
          </p:nvSpPr>
          <p:spPr>
            <a:xfrm>
              <a:off x="12055687" y="68862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60" y="0"/>
                  </a:moveTo>
                  <a:lnTo>
                    <a:pt x="1612" y="38"/>
                  </a:lnTo>
                  <a:lnTo>
                    <a:pt x="952" y="203"/>
                  </a:lnTo>
                  <a:lnTo>
                    <a:pt x="1016" y="635"/>
                  </a:lnTo>
                  <a:lnTo>
                    <a:pt x="863" y="952"/>
                  </a:lnTo>
                  <a:lnTo>
                    <a:pt x="520" y="1206"/>
                  </a:lnTo>
                  <a:lnTo>
                    <a:pt x="355" y="1549"/>
                  </a:lnTo>
                  <a:lnTo>
                    <a:pt x="190" y="1917"/>
                  </a:lnTo>
                  <a:lnTo>
                    <a:pt x="0" y="2286"/>
                  </a:lnTo>
                  <a:lnTo>
                    <a:pt x="152" y="2451"/>
                  </a:lnTo>
                  <a:lnTo>
                    <a:pt x="241" y="2641"/>
                  </a:lnTo>
                  <a:lnTo>
                    <a:pt x="266" y="2819"/>
                  </a:lnTo>
                  <a:lnTo>
                    <a:pt x="952" y="2692"/>
                  </a:lnTo>
                  <a:lnTo>
                    <a:pt x="1308" y="2603"/>
                  </a:lnTo>
                  <a:lnTo>
                    <a:pt x="1803" y="2362"/>
                  </a:lnTo>
                  <a:lnTo>
                    <a:pt x="2209" y="2044"/>
                  </a:lnTo>
                  <a:lnTo>
                    <a:pt x="2400" y="1498"/>
                  </a:lnTo>
                  <a:lnTo>
                    <a:pt x="2298" y="1066"/>
                  </a:lnTo>
                  <a:lnTo>
                    <a:pt x="2438" y="711"/>
                  </a:lnTo>
                  <a:lnTo>
                    <a:pt x="2755" y="444"/>
                  </a:lnTo>
                  <a:close/>
                </a:path>
              </a:pathLst>
            </a:custGeom>
            <a:solidFill>
              <a:srgbClr val="EE618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4" name="object 6534"/>
            <p:cNvSpPr/>
            <p:nvPr/>
          </p:nvSpPr>
          <p:spPr>
            <a:xfrm>
              <a:off x="12054954" y="68888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044" y="0"/>
                  </a:moveTo>
                  <a:lnTo>
                    <a:pt x="1689" y="88"/>
                  </a:lnTo>
                  <a:lnTo>
                    <a:pt x="1358" y="177"/>
                  </a:lnTo>
                  <a:lnTo>
                    <a:pt x="1003" y="241"/>
                  </a:lnTo>
                  <a:lnTo>
                    <a:pt x="647" y="355"/>
                  </a:lnTo>
                  <a:lnTo>
                    <a:pt x="457" y="393"/>
                  </a:lnTo>
                  <a:lnTo>
                    <a:pt x="152" y="1104"/>
                  </a:lnTo>
                  <a:lnTo>
                    <a:pt x="0" y="1473"/>
                  </a:lnTo>
                  <a:lnTo>
                    <a:pt x="1689" y="2387"/>
                  </a:lnTo>
                  <a:lnTo>
                    <a:pt x="1600" y="83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75A7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5" name="object 6535"/>
            <p:cNvSpPr/>
            <p:nvPr/>
          </p:nvSpPr>
          <p:spPr>
            <a:xfrm>
              <a:off x="12056590" y="689589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55" y="0"/>
                  </a:moveTo>
                  <a:lnTo>
                    <a:pt x="241" y="292"/>
                  </a:lnTo>
                  <a:lnTo>
                    <a:pt x="114" y="571"/>
                  </a:lnTo>
                  <a:lnTo>
                    <a:pt x="0" y="850"/>
                  </a:lnTo>
                  <a:lnTo>
                    <a:pt x="215" y="825"/>
                  </a:lnTo>
                  <a:lnTo>
                    <a:pt x="406" y="749"/>
                  </a:lnTo>
                  <a:lnTo>
                    <a:pt x="596" y="685"/>
                  </a:lnTo>
                  <a:lnTo>
                    <a:pt x="533" y="444"/>
                  </a:lnTo>
                  <a:lnTo>
                    <a:pt x="444" y="22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6" name="object 6536"/>
            <p:cNvSpPr/>
            <p:nvPr/>
          </p:nvSpPr>
          <p:spPr>
            <a:xfrm>
              <a:off x="12055411" y="688856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4">
                  <a:moveTo>
                    <a:pt x="546" y="546"/>
                  </a:moveTo>
                  <a:lnTo>
                    <a:pt x="508" y="342"/>
                  </a:lnTo>
                  <a:lnTo>
                    <a:pt x="431" y="177"/>
                  </a:lnTo>
                  <a:lnTo>
                    <a:pt x="292" y="0"/>
                  </a:lnTo>
                  <a:lnTo>
                    <a:pt x="0" y="698"/>
                  </a:lnTo>
                  <a:lnTo>
                    <a:pt x="190" y="660"/>
                  </a:lnTo>
                  <a:lnTo>
                    <a:pt x="355" y="609"/>
                  </a:lnTo>
                  <a:lnTo>
                    <a:pt x="546" y="546"/>
                  </a:lnTo>
                  <a:close/>
                </a:path>
                <a:path w="2540" h="6984">
                  <a:moveTo>
                    <a:pt x="2171" y="6121"/>
                  </a:moveTo>
                  <a:lnTo>
                    <a:pt x="2120" y="5664"/>
                  </a:lnTo>
                  <a:lnTo>
                    <a:pt x="1676" y="5930"/>
                  </a:lnTo>
                  <a:lnTo>
                    <a:pt x="1536" y="6311"/>
                  </a:lnTo>
                  <a:lnTo>
                    <a:pt x="1638" y="6807"/>
                  </a:lnTo>
                  <a:lnTo>
                    <a:pt x="1981" y="6515"/>
                  </a:lnTo>
                  <a:lnTo>
                    <a:pt x="2171" y="6121"/>
                  </a:lnTo>
                  <a:close/>
                </a:path>
              </a:pathLst>
            </a:custGeom>
            <a:solidFill>
              <a:srgbClr val="D328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7" name="object 6537"/>
            <p:cNvSpPr/>
            <p:nvPr/>
          </p:nvSpPr>
          <p:spPr>
            <a:xfrm>
              <a:off x="12056214" y="68865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304" y="317"/>
                  </a:lnTo>
                  <a:lnTo>
                    <a:pt x="152" y="647"/>
                  </a:lnTo>
                  <a:lnTo>
                    <a:pt x="0" y="990"/>
                  </a:lnTo>
                  <a:lnTo>
                    <a:pt x="342" y="736"/>
                  </a:lnTo>
                  <a:lnTo>
                    <a:pt x="495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8" name="object 6538"/>
            <p:cNvSpPr/>
            <p:nvPr/>
          </p:nvSpPr>
          <p:spPr>
            <a:xfrm>
              <a:off x="12056041" y="68855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9" y="0"/>
                  </a:moveTo>
                  <a:lnTo>
                    <a:pt x="0" y="0"/>
                  </a:lnTo>
                  <a:lnTo>
                    <a:pt x="38" y="241"/>
                  </a:lnTo>
                  <a:lnTo>
                    <a:pt x="228" y="266"/>
                  </a:lnTo>
                  <a:lnTo>
                    <a:pt x="368" y="241"/>
                  </a:lnTo>
                  <a:close/>
                </a:path>
              </a:pathLst>
            </a:custGeom>
            <a:solidFill>
              <a:srgbClr val="E6293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39" name="object 6539"/>
            <p:cNvSpPr/>
            <p:nvPr/>
          </p:nvSpPr>
          <p:spPr>
            <a:xfrm>
              <a:off x="12042482" y="6897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4">
                  <a:moveTo>
                    <a:pt x="6045" y="0"/>
                  </a:moveTo>
                  <a:lnTo>
                    <a:pt x="4965" y="812"/>
                  </a:lnTo>
                  <a:lnTo>
                    <a:pt x="4203" y="114"/>
                  </a:lnTo>
                  <a:lnTo>
                    <a:pt x="3657" y="317"/>
                  </a:lnTo>
                  <a:lnTo>
                    <a:pt x="3187" y="647"/>
                  </a:lnTo>
                  <a:lnTo>
                    <a:pt x="3098" y="1308"/>
                  </a:lnTo>
                  <a:lnTo>
                    <a:pt x="3340" y="2070"/>
                  </a:lnTo>
                  <a:lnTo>
                    <a:pt x="3962" y="2844"/>
                  </a:lnTo>
                  <a:lnTo>
                    <a:pt x="3187" y="5003"/>
                  </a:lnTo>
                  <a:lnTo>
                    <a:pt x="2501" y="2463"/>
                  </a:lnTo>
                  <a:lnTo>
                    <a:pt x="1689" y="3949"/>
                  </a:lnTo>
                  <a:lnTo>
                    <a:pt x="1358" y="4152"/>
                  </a:lnTo>
                  <a:lnTo>
                    <a:pt x="1143" y="4419"/>
                  </a:lnTo>
                  <a:lnTo>
                    <a:pt x="1054" y="5054"/>
                  </a:lnTo>
                  <a:lnTo>
                    <a:pt x="635" y="5359"/>
                  </a:lnTo>
                  <a:lnTo>
                    <a:pt x="50" y="5499"/>
                  </a:lnTo>
                  <a:lnTo>
                    <a:pt x="0" y="5651"/>
                  </a:lnTo>
                  <a:lnTo>
                    <a:pt x="533" y="6197"/>
                  </a:lnTo>
                  <a:lnTo>
                    <a:pt x="1168" y="6464"/>
                  </a:lnTo>
                  <a:lnTo>
                    <a:pt x="1917" y="6515"/>
                  </a:lnTo>
                  <a:lnTo>
                    <a:pt x="3111" y="5968"/>
                  </a:lnTo>
                  <a:lnTo>
                    <a:pt x="4356" y="5638"/>
                  </a:lnTo>
                  <a:lnTo>
                    <a:pt x="5689" y="5803"/>
                  </a:lnTo>
                  <a:lnTo>
                    <a:pt x="6858" y="5041"/>
                  </a:lnTo>
                  <a:lnTo>
                    <a:pt x="8559" y="4495"/>
                  </a:lnTo>
                  <a:lnTo>
                    <a:pt x="5537" y="2197"/>
                  </a:lnTo>
                  <a:lnTo>
                    <a:pt x="6286" y="1320"/>
                  </a:lnTo>
                  <a:lnTo>
                    <a:pt x="6794" y="66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0" name="object 6540"/>
            <p:cNvSpPr/>
            <p:nvPr/>
          </p:nvSpPr>
          <p:spPr>
            <a:xfrm>
              <a:off x="12038391" y="689370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435" y="0"/>
                  </a:moveTo>
                  <a:lnTo>
                    <a:pt x="0" y="673"/>
                  </a:lnTo>
                  <a:lnTo>
                    <a:pt x="139" y="863"/>
                  </a:lnTo>
                  <a:lnTo>
                    <a:pt x="342" y="1257"/>
                  </a:lnTo>
                  <a:lnTo>
                    <a:pt x="1206" y="660"/>
                  </a:lnTo>
                  <a:lnTo>
                    <a:pt x="2159" y="1600"/>
                  </a:lnTo>
                  <a:lnTo>
                    <a:pt x="3060" y="1168"/>
                  </a:lnTo>
                  <a:lnTo>
                    <a:pt x="2895" y="152"/>
                  </a:lnTo>
                  <a:lnTo>
                    <a:pt x="2146" y="11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05D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1" name="object 6541"/>
            <p:cNvSpPr/>
            <p:nvPr/>
          </p:nvSpPr>
          <p:spPr>
            <a:xfrm>
              <a:off x="12041454" y="689865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03" y="431"/>
                  </a:moveTo>
                  <a:lnTo>
                    <a:pt x="812" y="203"/>
                  </a:lnTo>
                  <a:lnTo>
                    <a:pt x="609" y="38"/>
                  </a:lnTo>
                  <a:lnTo>
                    <a:pt x="215" y="0"/>
                  </a:lnTo>
                  <a:lnTo>
                    <a:pt x="0" y="190"/>
                  </a:lnTo>
                  <a:lnTo>
                    <a:pt x="139" y="431"/>
                  </a:lnTo>
                  <a:lnTo>
                    <a:pt x="203" y="584"/>
                  </a:lnTo>
                  <a:lnTo>
                    <a:pt x="495" y="635"/>
                  </a:lnTo>
                  <a:lnTo>
                    <a:pt x="698" y="736"/>
                  </a:lnTo>
                  <a:lnTo>
                    <a:pt x="952" y="622"/>
                  </a:lnTo>
                  <a:lnTo>
                    <a:pt x="1003" y="431"/>
                  </a:lnTo>
                  <a:close/>
                </a:path>
                <a:path w="2540" h="3175">
                  <a:moveTo>
                    <a:pt x="2159" y="3073"/>
                  </a:moveTo>
                  <a:lnTo>
                    <a:pt x="2044" y="2870"/>
                  </a:lnTo>
                  <a:lnTo>
                    <a:pt x="1955" y="2654"/>
                  </a:lnTo>
                  <a:lnTo>
                    <a:pt x="1854" y="2489"/>
                  </a:lnTo>
                  <a:lnTo>
                    <a:pt x="1638" y="2273"/>
                  </a:lnTo>
                  <a:lnTo>
                    <a:pt x="1308" y="2425"/>
                  </a:lnTo>
                  <a:lnTo>
                    <a:pt x="1308" y="2616"/>
                  </a:lnTo>
                  <a:lnTo>
                    <a:pt x="1549" y="2857"/>
                  </a:lnTo>
                  <a:lnTo>
                    <a:pt x="1752" y="2921"/>
                  </a:lnTo>
                  <a:lnTo>
                    <a:pt x="1943" y="2997"/>
                  </a:lnTo>
                  <a:lnTo>
                    <a:pt x="2159" y="3073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2" name="object 6542"/>
            <p:cNvSpPr/>
            <p:nvPr/>
          </p:nvSpPr>
          <p:spPr>
            <a:xfrm>
              <a:off x="12044596" y="68988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12" y="241"/>
                  </a:lnTo>
                  <a:lnTo>
                    <a:pt x="254" y="317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DD27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3" name="object 6543"/>
            <p:cNvSpPr/>
            <p:nvPr/>
          </p:nvSpPr>
          <p:spPr>
            <a:xfrm>
              <a:off x="12048010" y="689795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257" y="0"/>
                  </a:moveTo>
                  <a:lnTo>
                    <a:pt x="749" y="660"/>
                  </a:lnTo>
                  <a:lnTo>
                    <a:pt x="0" y="1536"/>
                  </a:lnTo>
                  <a:lnTo>
                    <a:pt x="850" y="2159"/>
                  </a:lnTo>
                  <a:lnTo>
                    <a:pt x="3048" y="3835"/>
                  </a:lnTo>
                  <a:lnTo>
                    <a:pt x="1320" y="4381"/>
                  </a:lnTo>
                  <a:lnTo>
                    <a:pt x="165" y="5143"/>
                  </a:lnTo>
                  <a:lnTo>
                    <a:pt x="2247" y="6743"/>
                  </a:lnTo>
                  <a:lnTo>
                    <a:pt x="3225" y="6934"/>
                  </a:lnTo>
                  <a:lnTo>
                    <a:pt x="3365" y="7810"/>
                  </a:lnTo>
                  <a:lnTo>
                    <a:pt x="3721" y="8547"/>
                  </a:lnTo>
                  <a:lnTo>
                    <a:pt x="4457" y="7747"/>
                  </a:lnTo>
                  <a:lnTo>
                    <a:pt x="4813" y="7340"/>
                  </a:lnTo>
                  <a:lnTo>
                    <a:pt x="4673" y="5537"/>
                  </a:lnTo>
                  <a:lnTo>
                    <a:pt x="4356" y="3733"/>
                  </a:lnTo>
                  <a:lnTo>
                    <a:pt x="4470" y="660"/>
                  </a:lnTo>
                  <a:lnTo>
                    <a:pt x="3467" y="711"/>
                  </a:lnTo>
                  <a:lnTo>
                    <a:pt x="2908" y="203"/>
                  </a:lnTo>
                  <a:lnTo>
                    <a:pt x="2222" y="482"/>
                  </a:lnTo>
                  <a:lnTo>
                    <a:pt x="1917" y="330"/>
                  </a:lnTo>
                  <a:lnTo>
                    <a:pt x="1270" y="5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4" name="object 6544"/>
            <p:cNvSpPr/>
            <p:nvPr/>
          </p:nvSpPr>
          <p:spPr>
            <a:xfrm>
              <a:off x="12049285" y="68980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952" y="406"/>
                  </a:moveTo>
                  <a:lnTo>
                    <a:pt x="317" y="114"/>
                  </a:lnTo>
                  <a:lnTo>
                    <a:pt x="0" y="0"/>
                  </a:lnTo>
                  <a:lnTo>
                    <a:pt x="317" y="114"/>
                  </a:lnTo>
                  <a:lnTo>
                    <a:pt x="952" y="406"/>
                  </a:lnTo>
                  <a:close/>
                </a:path>
              </a:pathLst>
            </a:custGeom>
            <a:solidFill>
              <a:srgbClr val="EF48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5" name="object 6545"/>
            <p:cNvSpPr/>
            <p:nvPr/>
          </p:nvSpPr>
          <p:spPr>
            <a:xfrm>
              <a:off x="12044252" y="68949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36" y="0"/>
                  </a:moveTo>
                  <a:lnTo>
                    <a:pt x="495" y="63"/>
                  </a:lnTo>
                  <a:lnTo>
                    <a:pt x="254" y="152"/>
                  </a:lnTo>
                  <a:lnTo>
                    <a:pt x="0" y="215"/>
                  </a:lnTo>
                  <a:lnTo>
                    <a:pt x="393" y="660"/>
                  </a:lnTo>
                  <a:lnTo>
                    <a:pt x="660" y="64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B342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6" name="object 6546"/>
            <p:cNvSpPr/>
            <p:nvPr/>
          </p:nvSpPr>
          <p:spPr>
            <a:xfrm>
              <a:off x="12029813" y="69462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52" y="469"/>
                  </a:lnTo>
                  <a:lnTo>
                    <a:pt x="342" y="927"/>
                  </a:lnTo>
                  <a:lnTo>
                    <a:pt x="507" y="1384"/>
                  </a:lnTo>
                  <a:lnTo>
                    <a:pt x="749" y="1295"/>
                  </a:lnTo>
                  <a:lnTo>
                    <a:pt x="965" y="1193"/>
                  </a:lnTo>
                  <a:lnTo>
                    <a:pt x="1206" y="1117"/>
                  </a:lnTo>
                  <a:lnTo>
                    <a:pt x="965" y="571"/>
                  </a:lnTo>
                  <a:lnTo>
                    <a:pt x="6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C8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7" name="object 6547"/>
            <p:cNvSpPr/>
            <p:nvPr/>
          </p:nvSpPr>
          <p:spPr>
            <a:xfrm>
              <a:off x="12038463" y="69528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901" y="0"/>
                  </a:moveTo>
                  <a:lnTo>
                    <a:pt x="215" y="253"/>
                  </a:lnTo>
                  <a:lnTo>
                    <a:pt x="50" y="431"/>
                  </a:lnTo>
                  <a:lnTo>
                    <a:pt x="0" y="800"/>
                  </a:lnTo>
                  <a:lnTo>
                    <a:pt x="165" y="939"/>
                  </a:lnTo>
                  <a:lnTo>
                    <a:pt x="495" y="939"/>
                  </a:lnTo>
                  <a:lnTo>
                    <a:pt x="609" y="60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066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8" name="object 6548"/>
            <p:cNvSpPr/>
            <p:nvPr/>
          </p:nvSpPr>
          <p:spPr>
            <a:xfrm>
              <a:off x="12029972" y="694098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2959" y="0"/>
                  </a:moveTo>
                  <a:lnTo>
                    <a:pt x="1041" y="63"/>
                  </a:lnTo>
                  <a:lnTo>
                    <a:pt x="800" y="152"/>
                  </a:lnTo>
                  <a:lnTo>
                    <a:pt x="342" y="342"/>
                  </a:lnTo>
                  <a:lnTo>
                    <a:pt x="1066" y="1511"/>
                  </a:lnTo>
                  <a:lnTo>
                    <a:pt x="419" y="2552"/>
                  </a:lnTo>
                  <a:lnTo>
                    <a:pt x="0" y="3606"/>
                  </a:lnTo>
                  <a:lnTo>
                    <a:pt x="457" y="3416"/>
                  </a:lnTo>
                  <a:lnTo>
                    <a:pt x="1358" y="3098"/>
                  </a:lnTo>
                  <a:lnTo>
                    <a:pt x="2019" y="3174"/>
                  </a:lnTo>
                  <a:lnTo>
                    <a:pt x="2349" y="3644"/>
                  </a:lnTo>
                  <a:lnTo>
                    <a:pt x="2565" y="4203"/>
                  </a:lnTo>
                  <a:lnTo>
                    <a:pt x="3403" y="3924"/>
                  </a:lnTo>
                  <a:lnTo>
                    <a:pt x="4191" y="3975"/>
                  </a:lnTo>
                  <a:lnTo>
                    <a:pt x="4864" y="4546"/>
                  </a:lnTo>
                  <a:lnTo>
                    <a:pt x="5448" y="5016"/>
                  </a:lnTo>
                  <a:lnTo>
                    <a:pt x="6083" y="5194"/>
                  </a:lnTo>
                  <a:lnTo>
                    <a:pt x="6794" y="4952"/>
                  </a:lnTo>
                  <a:lnTo>
                    <a:pt x="6553" y="4254"/>
                  </a:lnTo>
                  <a:lnTo>
                    <a:pt x="5753" y="2209"/>
                  </a:lnTo>
                  <a:lnTo>
                    <a:pt x="3898" y="210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49" name="object 6549"/>
            <p:cNvSpPr/>
            <p:nvPr/>
          </p:nvSpPr>
          <p:spPr>
            <a:xfrm>
              <a:off x="12036517" y="694449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2057" y="0"/>
                  </a:moveTo>
                  <a:lnTo>
                    <a:pt x="1142" y="342"/>
                  </a:lnTo>
                  <a:lnTo>
                    <a:pt x="673" y="495"/>
                  </a:lnTo>
                  <a:lnTo>
                    <a:pt x="457" y="596"/>
                  </a:lnTo>
                  <a:lnTo>
                    <a:pt x="215" y="660"/>
                  </a:lnTo>
                  <a:lnTo>
                    <a:pt x="0" y="749"/>
                  </a:lnTo>
                  <a:lnTo>
                    <a:pt x="253" y="1447"/>
                  </a:lnTo>
                  <a:lnTo>
                    <a:pt x="1460" y="1816"/>
                  </a:lnTo>
                  <a:lnTo>
                    <a:pt x="1892" y="2590"/>
                  </a:lnTo>
                  <a:lnTo>
                    <a:pt x="1714" y="3911"/>
                  </a:lnTo>
                  <a:lnTo>
                    <a:pt x="1549" y="5283"/>
                  </a:lnTo>
                  <a:lnTo>
                    <a:pt x="1574" y="6756"/>
                  </a:lnTo>
                  <a:lnTo>
                    <a:pt x="3708" y="6438"/>
                  </a:lnTo>
                  <a:lnTo>
                    <a:pt x="4267" y="4000"/>
                  </a:lnTo>
                  <a:lnTo>
                    <a:pt x="4203" y="173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F44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0" name="object 6550"/>
            <p:cNvSpPr/>
            <p:nvPr/>
          </p:nvSpPr>
          <p:spPr>
            <a:xfrm>
              <a:off x="12031333" y="69440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241" y="546"/>
                  </a:lnTo>
                  <a:lnTo>
                    <a:pt x="558" y="1016"/>
                  </a:lnTo>
                  <a:lnTo>
                    <a:pt x="1206" y="1104"/>
                  </a:lnTo>
                  <a:lnTo>
                    <a:pt x="990" y="546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1" name="object 6551"/>
            <p:cNvSpPr/>
            <p:nvPr/>
          </p:nvSpPr>
          <p:spPr>
            <a:xfrm>
              <a:off x="12022438" y="6918956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59">
                  <a:moveTo>
                    <a:pt x="8443" y="21780"/>
                  </a:moveTo>
                  <a:lnTo>
                    <a:pt x="7099" y="21780"/>
                  </a:lnTo>
                  <a:lnTo>
                    <a:pt x="7861" y="22364"/>
                  </a:lnTo>
                  <a:lnTo>
                    <a:pt x="8559" y="22085"/>
                  </a:lnTo>
                  <a:lnTo>
                    <a:pt x="8443" y="21780"/>
                  </a:lnTo>
                  <a:close/>
                </a:path>
                <a:path w="13970" h="22859">
                  <a:moveTo>
                    <a:pt x="6591" y="18935"/>
                  </a:moveTo>
                  <a:lnTo>
                    <a:pt x="6706" y="20243"/>
                  </a:lnTo>
                  <a:lnTo>
                    <a:pt x="6642" y="20599"/>
                  </a:lnTo>
                  <a:lnTo>
                    <a:pt x="5765" y="20777"/>
                  </a:lnTo>
                  <a:lnTo>
                    <a:pt x="4584" y="21272"/>
                  </a:lnTo>
                  <a:lnTo>
                    <a:pt x="4356" y="21348"/>
                  </a:lnTo>
                  <a:lnTo>
                    <a:pt x="4610" y="22021"/>
                  </a:lnTo>
                  <a:lnTo>
                    <a:pt x="5295" y="21780"/>
                  </a:lnTo>
                  <a:lnTo>
                    <a:pt x="8443" y="21780"/>
                  </a:lnTo>
                  <a:lnTo>
                    <a:pt x="8278" y="21348"/>
                  </a:lnTo>
                  <a:lnTo>
                    <a:pt x="8382" y="20243"/>
                  </a:lnTo>
                  <a:lnTo>
                    <a:pt x="9144" y="19519"/>
                  </a:lnTo>
                  <a:lnTo>
                    <a:pt x="9779" y="18999"/>
                  </a:lnTo>
                  <a:lnTo>
                    <a:pt x="7493" y="18999"/>
                  </a:lnTo>
                  <a:lnTo>
                    <a:pt x="6591" y="18935"/>
                  </a:lnTo>
                  <a:close/>
                </a:path>
                <a:path w="13970" h="22859">
                  <a:moveTo>
                    <a:pt x="7099" y="21780"/>
                  </a:moveTo>
                  <a:lnTo>
                    <a:pt x="5295" y="21780"/>
                  </a:lnTo>
                  <a:lnTo>
                    <a:pt x="6159" y="21894"/>
                  </a:lnTo>
                  <a:lnTo>
                    <a:pt x="7099" y="21780"/>
                  </a:lnTo>
                  <a:close/>
                </a:path>
                <a:path w="13970" h="22859">
                  <a:moveTo>
                    <a:pt x="9137" y="7899"/>
                  </a:moveTo>
                  <a:lnTo>
                    <a:pt x="5397" y="7899"/>
                  </a:lnTo>
                  <a:lnTo>
                    <a:pt x="6014" y="8572"/>
                  </a:lnTo>
                  <a:lnTo>
                    <a:pt x="6122" y="10515"/>
                  </a:lnTo>
                  <a:lnTo>
                    <a:pt x="6057" y="11480"/>
                  </a:lnTo>
                  <a:lnTo>
                    <a:pt x="5956" y="15239"/>
                  </a:lnTo>
                  <a:lnTo>
                    <a:pt x="6756" y="15913"/>
                  </a:lnTo>
                  <a:lnTo>
                    <a:pt x="7329" y="16598"/>
                  </a:lnTo>
                  <a:lnTo>
                    <a:pt x="7438" y="16814"/>
                  </a:lnTo>
                  <a:lnTo>
                    <a:pt x="7683" y="17729"/>
                  </a:lnTo>
                  <a:lnTo>
                    <a:pt x="8191" y="18897"/>
                  </a:lnTo>
                  <a:lnTo>
                    <a:pt x="7493" y="18999"/>
                  </a:lnTo>
                  <a:lnTo>
                    <a:pt x="9779" y="18999"/>
                  </a:lnTo>
                  <a:lnTo>
                    <a:pt x="11544" y="17589"/>
                  </a:lnTo>
                  <a:lnTo>
                    <a:pt x="12477" y="16814"/>
                  </a:lnTo>
                  <a:lnTo>
                    <a:pt x="8496" y="16814"/>
                  </a:lnTo>
                  <a:lnTo>
                    <a:pt x="8039" y="16395"/>
                  </a:lnTo>
                  <a:lnTo>
                    <a:pt x="8153" y="15773"/>
                  </a:lnTo>
                  <a:lnTo>
                    <a:pt x="10162" y="15773"/>
                  </a:lnTo>
                  <a:lnTo>
                    <a:pt x="9956" y="15735"/>
                  </a:lnTo>
                  <a:lnTo>
                    <a:pt x="10617" y="14579"/>
                  </a:lnTo>
                  <a:lnTo>
                    <a:pt x="10287" y="14287"/>
                  </a:lnTo>
                  <a:lnTo>
                    <a:pt x="7848" y="14287"/>
                  </a:lnTo>
                  <a:lnTo>
                    <a:pt x="7848" y="13931"/>
                  </a:lnTo>
                  <a:lnTo>
                    <a:pt x="9886" y="13931"/>
                  </a:lnTo>
                  <a:lnTo>
                    <a:pt x="9385" y="13487"/>
                  </a:lnTo>
                  <a:lnTo>
                    <a:pt x="9944" y="11988"/>
                  </a:lnTo>
                  <a:lnTo>
                    <a:pt x="10985" y="11823"/>
                  </a:lnTo>
                  <a:lnTo>
                    <a:pt x="11645" y="11480"/>
                  </a:lnTo>
                  <a:lnTo>
                    <a:pt x="12611" y="10515"/>
                  </a:lnTo>
                  <a:lnTo>
                    <a:pt x="13754" y="9524"/>
                  </a:lnTo>
                  <a:lnTo>
                    <a:pt x="12557" y="8674"/>
                  </a:lnTo>
                  <a:lnTo>
                    <a:pt x="9359" y="8674"/>
                  </a:lnTo>
                  <a:lnTo>
                    <a:pt x="9137" y="7899"/>
                  </a:lnTo>
                  <a:close/>
                </a:path>
                <a:path w="13970" h="22859">
                  <a:moveTo>
                    <a:pt x="10162" y="15773"/>
                  </a:moveTo>
                  <a:lnTo>
                    <a:pt x="8153" y="15773"/>
                  </a:lnTo>
                  <a:lnTo>
                    <a:pt x="8305" y="15925"/>
                  </a:lnTo>
                  <a:lnTo>
                    <a:pt x="8483" y="16014"/>
                  </a:lnTo>
                  <a:lnTo>
                    <a:pt x="8534" y="16598"/>
                  </a:lnTo>
                  <a:lnTo>
                    <a:pt x="8496" y="16814"/>
                  </a:lnTo>
                  <a:lnTo>
                    <a:pt x="12477" y="16814"/>
                  </a:lnTo>
                  <a:lnTo>
                    <a:pt x="12630" y="16687"/>
                  </a:lnTo>
                  <a:lnTo>
                    <a:pt x="12518" y="16014"/>
                  </a:lnTo>
                  <a:lnTo>
                    <a:pt x="10655" y="16014"/>
                  </a:lnTo>
                  <a:lnTo>
                    <a:pt x="10299" y="15798"/>
                  </a:lnTo>
                  <a:lnTo>
                    <a:pt x="10162" y="15773"/>
                  </a:lnTo>
                  <a:close/>
                </a:path>
                <a:path w="13970" h="22859">
                  <a:moveTo>
                    <a:pt x="11290" y="14770"/>
                  </a:moveTo>
                  <a:lnTo>
                    <a:pt x="11397" y="15239"/>
                  </a:lnTo>
                  <a:lnTo>
                    <a:pt x="11628" y="15735"/>
                  </a:lnTo>
                  <a:lnTo>
                    <a:pt x="10655" y="16014"/>
                  </a:lnTo>
                  <a:lnTo>
                    <a:pt x="12518" y="16014"/>
                  </a:lnTo>
                  <a:lnTo>
                    <a:pt x="12255" y="15214"/>
                  </a:lnTo>
                  <a:lnTo>
                    <a:pt x="11290" y="14770"/>
                  </a:lnTo>
                  <a:close/>
                </a:path>
                <a:path w="13970" h="22859">
                  <a:moveTo>
                    <a:pt x="9886" y="13931"/>
                  </a:moveTo>
                  <a:lnTo>
                    <a:pt x="7848" y="13931"/>
                  </a:lnTo>
                  <a:lnTo>
                    <a:pt x="8153" y="14033"/>
                  </a:lnTo>
                  <a:lnTo>
                    <a:pt x="8057" y="14173"/>
                  </a:lnTo>
                  <a:lnTo>
                    <a:pt x="7848" y="14287"/>
                  </a:lnTo>
                  <a:lnTo>
                    <a:pt x="10287" y="14287"/>
                  </a:lnTo>
                  <a:lnTo>
                    <a:pt x="9886" y="13931"/>
                  </a:lnTo>
                  <a:close/>
                </a:path>
                <a:path w="13970" h="22859">
                  <a:moveTo>
                    <a:pt x="11950" y="8242"/>
                  </a:moveTo>
                  <a:lnTo>
                    <a:pt x="10718" y="8572"/>
                  </a:lnTo>
                  <a:lnTo>
                    <a:pt x="9359" y="8674"/>
                  </a:lnTo>
                  <a:lnTo>
                    <a:pt x="12557" y="8674"/>
                  </a:lnTo>
                  <a:lnTo>
                    <a:pt x="11950" y="8242"/>
                  </a:lnTo>
                  <a:close/>
                </a:path>
                <a:path w="13970" h="22859">
                  <a:moveTo>
                    <a:pt x="9031" y="7531"/>
                  </a:moveTo>
                  <a:lnTo>
                    <a:pt x="2451" y="7531"/>
                  </a:lnTo>
                  <a:lnTo>
                    <a:pt x="3352" y="8369"/>
                  </a:lnTo>
                  <a:lnTo>
                    <a:pt x="5397" y="7899"/>
                  </a:lnTo>
                  <a:lnTo>
                    <a:pt x="9137" y="7899"/>
                  </a:lnTo>
                  <a:lnTo>
                    <a:pt x="9031" y="7531"/>
                  </a:lnTo>
                  <a:close/>
                </a:path>
                <a:path w="13970" h="22859">
                  <a:moveTo>
                    <a:pt x="2794" y="4165"/>
                  </a:moveTo>
                  <a:lnTo>
                    <a:pt x="1384" y="5181"/>
                  </a:lnTo>
                  <a:lnTo>
                    <a:pt x="2159" y="6591"/>
                  </a:lnTo>
                  <a:lnTo>
                    <a:pt x="51" y="6591"/>
                  </a:lnTo>
                  <a:lnTo>
                    <a:pt x="139" y="7264"/>
                  </a:lnTo>
                  <a:lnTo>
                    <a:pt x="990" y="8229"/>
                  </a:lnTo>
                  <a:lnTo>
                    <a:pt x="2451" y="7531"/>
                  </a:lnTo>
                  <a:lnTo>
                    <a:pt x="9031" y="7531"/>
                  </a:lnTo>
                  <a:lnTo>
                    <a:pt x="8761" y="6591"/>
                  </a:lnTo>
                  <a:lnTo>
                    <a:pt x="2159" y="6591"/>
                  </a:lnTo>
                  <a:lnTo>
                    <a:pt x="0" y="6197"/>
                  </a:lnTo>
                  <a:lnTo>
                    <a:pt x="8647" y="6197"/>
                  </a:lnTo>
                  <a:lnTo>
                    <a:pt x="8483" y="5626"/>
                  </a:lnTo>
                  <a:lnTo>
                    <a:pt x="9316" y="4927"/>
                  </a:lnTo>
                  <a:lnTo>
                    <a:pt x="5194" y="4927"/>
                  </a:lnTo>
                  <a:lnTo>
                    <a:pt x="2794" y="4165"/>
                  </a:lnTo>
                  <a:close/>
                </a:path>
                <a:path w="13970" h="22859">
                  <a:moveTo>
                    <a:pt x="5918" y="2679"/>
                  </a:moveTo>
                  <a:lnTo>
                    <a:pt x="5194" y="4927"/>
                  </a:lnTo>
                  <a:lnTo>
                    <a:pt x="9316" y="4927"/>
                  </a:lnTo>
                  <a:lnTo>
                    <a:pt x="9664" y="4635"/>
                  </a:lnTo>
                  <a:lnTo>
                    <a:pt x="11036" y="3949"/>
                  </a:lnTo>
                  <a:lnTo>
                    <a:pt x="9957" y="2997"/>
                  </a:lnTo>
                  <a:lnTo>
                    <a:pt x="7696" y="2997"/>
                  </a:lnTo>
                  <a:lnTo>
                    <a:pt x="6146" y="2933"/>
                  </a:lnTo>
                  <a:lnTo>
                    <a:pt x="5918" y="2679"/>
                  </a:lnTo>
                  <a:close/>
                </a:path>
                <a:path w="13970" h="22859">
                  <a:moveTo>
                    <a:pt x="8839" y="0"/>
                  </a:moveTo>
                  <a:lnTo>
                    <a:pt x="8153" y="241"/>
                  </a:lnTo>
                  <a:lnTo>
                    <a:pt x="8343" y="698"/>
                  </a:lnTo>
                  <a:lnTo>
                    <a:pt x="8557" y="1498"/>
                  </a:lnTo>
                  <a:lnTo>
                    <a:pt x="9144" y="2235"/>
                  </a:lnTo>
                  <a:lnTo>
                    <a:pt x="7696" y="2997"/>
                  </a:lnTo>
                  <a:lnTo>
                    <a:pt x="9957" y="2997"/>
                  </a:lnTo>
                  <a:lnTo>
                    <a:pt x="8839" y="0"/>
                  </a:lnTo>
                  <a:close/>
                </a:path>
                <a:path w="13970" h="22859">
                  <a:moveTo>
                    <a:pt x="6108" y="1384"/>
                  </a:moveTo>
                  <a:lnTo>
                    <a:pt x="5435" y="1498"/>
                  </a:lnTo>
                  <a:lnTo>
                    <a:pt x="5918" y="2679"/>
                  </a:lnTo>
                  <a:lnTo>
                    <a:pt x="6235" y="2692"/>
                  </a:lnTo>
                  <a:lnTo>
                    <a:pt x="6261" y="2946"/>
                  </a:lnTo>
                  <a:lnTo>
                    <a:pt x="7679" y="2946"/>
                  </a:lnTo>
                  <a:lnTo>
                    <a:pt x="7391" y="2044"/>
                  </a:lnTo>
                  <a:lnTo>
                    <a:pt x="7010" y="1473"/>
                  </a:lnTo>
                  <a:lnTo>
                    <a:pt x="6108" y="1384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2" name="object 6552"/>
            <p:cNvSpPr/>
            <p:nvPr/>
          </p:nvSpPr>
          <p:spPr>
            <a:xfrm>
              <a:off x="12027587" y="694073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1943" y="0"/>
                  </a:moveTo>
                  <a:lnTo>
                    <a:pt x="1028" y="114"/>
                  </a:lnTo>
                  <a:lnTo>
                    <a:pt x="139" y="0"/>
                  </a:lnTo>
                  <a:lnTo>
                    <a:pt x="0" y="888"/>
                  </a:lnTo>
                  <a:lnTo>
                    <a:pt x="190" y="1765"/>
                  </a:lnTo>
                  <a:lnTo>
                    <a:pt x="2158" y="2400"/>
                  </a:lnTo>
                  <a:lnTo>
                    <a:pt x="2006" y="939"/>
                  </a:lnTo>
                  <a:lnTo>
                    <a:pt x="2705" y="584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3" name="object 6553"/>
            <p:cNvSpPr/>
            <p:nvPr/>
          </p:nvSpPr>
          <p:spPr>
            <a:xfrm>
              <a:off x="12018007" y="6914351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4483" y="0"/>
                  </a:moveTo>
                  <a:lnTo>
                    <a:pt x="3225" y="482"/>
                  </a:lnTo>
                  <a:lnTo>
                    <a:pt x="2844" y="1651"/>
                  </a:lnTo>
                  <a:lnTo>
                    <a:pt x="1828" y="3949"/>
                  </a:lnTo>
                  <a:lnTo>
                    <a:pt x="622" y="6299"/>
                  </a:lnTo>
                  <a:lnTo>
                    <a:pt x="584" y="7315"/>
                  </a:lnTo>
                  <a:lnTo>
                    <a:pt x="0" y="8445"/>
                  </a:lnTo>
                  <a:lnTo>
                    <a:pt x="2451" y="9804"/>
                  </a:lnTo>
                  <a:lnTo>
                    <a:pt x="3022" y="8966"/>
                  </a:lnTo>
                  <a:lnTo>
                    <a:pt x="3619" y="8216"/>
                  </a:lnTo>
                  <a:lnTo>
                    <a:pt x="3276" y="7162"/>
                  </a:lnTo>
                  <a:lnTo>
                    <a:pt x="3771" y="6705"/>
                  </a:lnTo>
                  <a:lnTo>
                    <a:pt x="2451" y="4851"/>
                  </a:lnTo>
                  <a:lnTo>
                    <a:pt x="5092" y="3784"/>
                  </a:lnTo>
                  <a:lnTo>
                    <a:pt x="6134" y="1511"/>
                  </a:lnTo>
                  <a:lnTo>
                    <a:pt x="5753" y="584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38EB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4" name="object 6554"/>
            <p:cNvSpPr/>
            <p:nvPr/>
          </p:nvSpPr>
          <p:spPr>
            <a:xfrm>
              <a:off x="12023853" y="692686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3987" y="0"/>
                  </a:moveTo>
                  <a:lnTo>
                    <a:pt x="1943" y="457"/>
                  </a:lnTo>
                  <a:lnTo>
                    <a:pt x="1587" y="1193"/>
                  </a:lnTo>
                  <a:lnTo>
                    <a:pt x="1181" y="1917"/>
                  </a:lnTo>
                  <a:lnTo>
                    <a:pt x="850" y="2667"/>
                  </a:lnTo>
                  <a:lnTo>
                    <a:pt x="0" y="4546"/>
                  </a:lnTo>
                  <a:lnTo>
                    <a:pt x="406" y="5321"/>
                  </a:lnTo>
                  <a:lnTo>
                    <a:pt x="3048" y="5461"/>
                  </a:lnTo>
                  <a:lnTo>
                    <a:pt x="3733" y="5118"/>
                  </a:lnTo>
                  <a:lnTo>
                    <a:pt x="4432" y="4965"/>
                  </a:lnTo>
                  <a:lnTo>
                    <a:pt x="4495" y="4292"/>
                  </a:lnTo>
                  <a:lnTo>
                    <a:pt x="4635" y="3594"/>
                  </a:lnTo>
                  <a:lnTo>
                    <a:pt x="4826" y="901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F2759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5" name="object 6555"/>
            <p:cNvSpPr/>
            <p:nvPr/>
          </p:nvSpPr>
          <p:spPr>
            <a:xfrm>
              <a:off x="12017728" y="691374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4">
                  <a:moveTo>
                    <a:pt x="4483" y="0"/>
                  </a:moveTo>
                  <a:lnTo>
                    <a:pt x="4051" y="165"/>
                  </a:lnTo>
                  <a:lnTo>
                    <a:pt x="3581" y="317"/>
                  </a:lnTo>
                  <a:lnTo>
                    <a:pt x="3111" y="495"/>
                  </a:lnTo>
                  <a:lnTo>
                    <a:pt x="2171" y="101"/>
                  </a:lnTo>
                  <a:lnTo>
                    <a:pt x="1714" y="254"/>
                  </a:lnTo>
                  <a:lnTo>
                    <a:pt x="1498" y="304"/>
                  </a:lnTo>
                  <a:lnTo>
                    <a:pt x="0" y="2400"/>
                  </a:lnTo>
                  <a:lnTo>
                    <a:pt x="609" y="4660"/>
                  </a:lnTo>
                  <a:lnTo>
                    <a:pt x="901" y="6908"/>
                  </a:lnTo>
                  <a:lnTo>
                    <a:pt x="2108" y="4559"/>
                  </a:lnTo>
                  <a:lnTo>
                    <a:pt x="3124" y="2260"/>
                  </a:lnTo>
                  <a:lnTo>
                    <a:pt x="3505" y="1092"/>
                  </a:lnTo>
                  <a:lnTo>
                    <a:pt x="4762" y="609"/>
                  </a:lnTo>
                  <a:lnTo>
                    <a:pt x="4673" y="406"/>
                  </a:lnTo>
                  <a:lnTo>
                    <a:pt x="4572" y="215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05F8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6" name="object 6556"/>
            <p:cNvSpPr/>
            <p:nvPr/>
          </p:nvSpPr>
          <p:spPr>
            <a:xfrm>
              <a:off x="12022151" y="691715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1409" y="0"/>
                  </a:moveTo>
                  <a:lnTo>
                    <a:pt x="952" y="965"/>
                  </a:lnTo>
                  <a:lnTo>
                    <a:pt x="596" y="2324"/>
                  </a:lnTo>
                  <a:lnTo>
                    <a:pt x="1536" y="3898"/>
                  </a:lnTo>
                  <a:lnTo>
                    <a:pt x="292" y="5118"/>
                  </a:lnTo>
                  <a:lnTo>
                    <a:pt x="0" y="5257"/>
                  </a:lnTo>
                  <a:lnTo>
                    <a:pt x="457" y="5918"/>
                  </a:lnTo>
                  <a:lnTo>
                    <a:pt x="1511" y="6146"/>
                  </a:lnTo>
                  <a:lnTo>
                    <a:pt x="2514" y="5956"/>
                  </a:lnTo>
                  <a:lnTo>
                    <a:pt x="3441" y="5397"/>
                  </a:lnTo>
                  <a:lnTo>
                    <a:pt x="3086" y="4559"/>
                  </a:lnTo>
                  <a:lnTo>
                    <a:pt x="2120" y="4000"/>
                  </a:lnTo>
                  <a:lnTo>
                    <a:pt x="2400" y="2857"/>
                  </a:lnTo>
                  <a:lnTo>
                    <a:pt x="2540" y="2362"/>
                  </a:lnTo>
                  <a:lnTo>
                    <a:pt x="2755" y="2324"/>
                  </a:lnTo>
                  <a:lnTo>
                    <a:pt x="3149" y="2527"/>
                  </a:lnTo>
                  <a:lnTo>
                    <a:pt x="4089" y="647"/>
                  </a:lnTo>
                  <a:lnTo>
                    <a:pt x="1790" y="97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F59CB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7" name="object 6557"/>
            <p:cNvSpPr/>
            <p:nvPr/>
          </p:nvSpPr>
          <p:spPr>
            <a:xfrm>
              <a:off x="12024959" y="693547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0"/>
                  </a:moveTo>
                  <a:lnTo>
                    <a:pt x="838" y="1524"/>
                  </a:lnTo>
                  <a:lnTo>
                    <a:pt x="787" y="3390"/>
                  </a:lnTo>
                  <a:lnTo>
                    <a:pt x="1841" y="4826"/>
                  </a:lnTo>
                  <a:lnTo>
                    <a:pt x="2057" y="4749"/>
                  </a:lnTo>
                  <a:lnTo>
                    <a:pt x="2501" y="4559"/>
                  </a:lnTo>
                  <a:lnTo>
                    <a:pt x="2590" y="3454"/>
                  </a:lnTo>
                  <a:lnTo>
                    <a:pt x="1841" y="1968"/>
                  </a:lnTo>
                  <a:lnTo>
                    <a:pt x="3771" y="1714"/>
                  </a:lnTo>
                  <a:lnTo>
                    <a:pt x="3098" y="1155"/>
                  </a:lnTo>
                  <a:lnTo>
                    <a:pt x="2590" y="368"/>
                  </a:lnTo>
                  <a:lnTo>
                    <a:pt x="1612" y="165"/>
                  </a:lnTo>
                  <a:lnTo>
                    <a:pt x="54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8" name="object 6558"/>
            <p:cNvSpPr/>
            <p:nvPr/>
          </p:nvSpPr>
          <p:spPr>
            <a:xfrm>
              <a:off x="12026582" y="69339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647" y="0"/>
                  </a:moveTo>
                  <a:lnTo>
                    <a:pt x="0" y="431"/>
                  </a:lnTo>
                  <a:lnTo>
                    <a:pt x="0" y="1651"/>
                  </a:lnTo>
                  <a:lnTo>
                    <a:pt x="965" y="1854"/>
                  </a:lnTo>
                  <a:lnTo>
                    <a:pt x="1473" y="2641"/>
                  </a:lnTo>
                  <a:lnTo>
                    <a:pt x="2158" y="3200"/>
                  </a:lnTo>
                  <a:lnTo>
                    <a:pt x="2616" y="3035"/>
                  </a:lnTo>
                  <a:lnTo>
                    <a:pt x="3073" y="2844"/>
                  </a:lnTo>
                  <a:lnTo>
                    <a:pt x="3543" y="2692"/>
                  </a:lnTo>
                  <a:lnTo>
                    <a:pt x="3251" y="1651"/>
                  </a:lnTo>
                  <a:lnTo>
                    <a:pt x="2603" y="863"/>
                  </a:lnTo>
                  <a:lnTo>
                    <a:pt x="1803" y="20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F457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59" name="object 6559"/>
            <p:cNvSpPr/>
            <p:nvPr/>
          </p:nvSpPr>
          <p:spPr>
            <a:xfrm>
              <a:off x="12021269" y="692104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508" y="0"/>
                  </a:moveTo>
                  <a:lnTo>
                    <a:pt x="0" y="482"/>
                  </a:lnTo>
                  <a:lnTo>
                    <a:pt x="190" y="1003"/>
                  </a:lnTo>
                  <a:lnTo>
                    <a:pt x="355" y="1536"/>
                  </a:lnTo>
                  <a:lnTo>
                    <a:pt x="546" y="1498"/>
                  </a:lnTo>
                  <a:lnTo>
                    <a:pt x="711" y="1447"/>
                  </a:lnTo>
                  <a:lnTo>
                    <a:pt x="889" y="1371"/>
                  </a:lnTo>
                  <a:lnTo>
                    <a:pt x="1168" y="1231"/>
                  </a:lnTo>
                  <a:lnTo>
                    <a:pt x="952" y="825"/>
                  </a:lnTo>
                  <a:lnTo>
                    <a:pt x="711" y="43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1658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0" name="object 6560"/>
            <p:cNvSpPr/>
            <p:nvPr/>
          </p:nvSpPr>
          <p:spPr>
            <a:xfrm>
              <a:off x="12017743" y="691132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431" y="0"/>
                  </a:moveTo>
                  <a:lnTo>
                    <a:pt x="127" y="635"/>
                  </a:lnTo>
                  <a:lnTo>
                    <a:pt x="0" y="965"/>
                  </a:lnTo>
                  <a:lnTo>
                    <a:pt x="431" y="0"/>
                  </a:lnTo>
                  <a:close/>
                </a:path>
                <a:path w="2540" h="3175">
                  <a:moveTo>
                    <a:pt x="2146" y="2514"/>
                  </a:moveTo>
                  <a:lnTo>
                    <a:pt x="1790" y="2197"/>
                  </a:lnTo>
                  <a:lnTo>
                    <a:pt x="1562" y="2260"/>
                  </a:lnTo>
                  <a:lnTo>
                    <a:pt x="1460" y="2730"/>
                  </a:lnTo>
                  <a:lnTo>
                    <a:pt x="1701" y="2667"/>
                  </a:lnTo>
                  <a:lnTo>
                    <a:pt x="1930" y="2603"/>
                  </a:lnTo>
                  <a:lnTo>
                    <a:pt x="2146" y="2514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1" name="object 6561"/>
            <p:cNvSpPr/>
            <p:nvPr/>
          </p:nvSpPr>
          <p:spPr>
            <a:xfrm>
              <a:off x="12016821" y="69108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482" y="0"/>
                  </a:moveTo>
                  <a:lnTo>
                    <a:pt x="253" y="546"/>
                  </a:lnTo>
                  <a:lnTo>
                    <a:pt x="0" y="1066"/>
                  </a:lnTo>
                  <a:lnTo>
                    <a:pt x="444" y="1308"/>
                  </a:lnTo>
                  <a:lnTo>
                    <a:pt x="939" y="1422"/>
                  </a:lnTo>
                  <a:lnTo>
                    <a:pt x="1054" y="1092"/>
                  </a:lnTo>
                  <a:lnTo>
                    <a:pt x="1206" y="774"/>
                  </a:lnTo>
                  <a:lnTo>
                    <a:pt x="1346" y="457"/>
                  </a:lnTo>
                  <a:lnTo>
                    <a:pt x="952" y="15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2" name="object 6562"/>
            <p:cNvSpPr/>
            <p:nvPr/>
          </p:nvSpPr>
          <p:spPr>
            <a:xfrm>
              <a:off x="12015689" y="69127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8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3D6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3" name="object 6563"/>
            <p:cNvSpPr/>
            <p:nvPr/>
          </p:nvSpPr>
          <p:spPr>
            <a:xfrm>
              <a:off x="12027774" y="691139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35" y="0"/>
                  </a:moveTo>
                  <a:lnTo>
                    <a:pt x="406" y="88"/>
                  </a:lnTo>
                  <a:lnTo>
                    <a:pt x="203" y="139"/>
                  </a:lnTo>
                  <a:lnTo>
                    <a:pt x="0" y="228"/>
                  </a:lnTo>
                  <a:lnTo>
                    <a:pt x="342" y="1143"/>
                  </a:lnTo>
                  <a:lnTo>
                    <a:pt x="723" y="2057"/>
                  </a:lnTo>
                  <a:lnTo>
                    <a:pt x="1079" y="2984"/>
                  </a:lnTo>
                  <a:lnTo>
                    <a:pt x="1295" y="2895"/>
                  </a:lnTo>
                  <a:lnTo>
                    <a:pt x="1498" y="2832"/>
                  </a:lnTo>
                  <a:lnTo>
                    <a:pt x="1701" y="2743"/>
                  </a:lnTo>
                  <a:lnTo>
                    <a:pt x="2006" y="2895"/>
                  </a:lnTo>
                  <a:lnTo>
                    <a:pt x="2336" y="3009"/>
                  </a:lnTo>
                  <a:lnTo>
                    <a:pt x="2628" y="3162"/>
                  </a:lnTo>
                  <a:lnTo>
                    <a:pt x="2946" y="3302"/>
                  </a:lnTo>
                  <a:lnTo>
                    <a:pt x="3251" y="3454"/>
                  </a:lnTo>
                  <a:lnTo>
                    <a:pt x="3594" y="3594"/>
                  </a:lnTo>
                  <a:lnTo>
                    <a:pt x="3797" y="3505"/>
                  </a:lnTo>
                  <a:lnTo>
                    <a:pt x="4038" y="3429"/>
                  </a:lnTo>
                  <a:lnTo>
                    <a:pt x="4254" y="3340"/>
                  </a:lnTo>
                  <a:lnTo>
                    <a:pt x="5346" y="3035"/>
                  </a:lnTo>
                  <a:lnTo>
                    <a:pt x="5245" y="1879"/>
                  </a:lnTo>
                  <a:lnTo>
                    <a:pt x="5791" y="1181"/>
                  </a:lnTo>
                  <a:lnTo>
                    <a:pt x="5537" y="495"/>
                  </a:lnTo>
                  <a:lnTo>
                    <a:pt x="4749" y="533"/>
                  </a:lnTo>
                  <a:lnTo>
                    <a:pt x="4051" y="2311"/>
                  </a:lnTo>
                  <a:lnTo>
                    <a:pt x="3225" y="596"/>
                  </a:lnTo>
                  <a:lnTo>
                    <a:pt x="1638" y="19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F42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4" name="object 6564"/>
            <p:cNvSpPr/>
            <p:nvPr/>
          </p:nvSpPr>
          <p:spPr>
            <a:xfrm>
              <a:off x="12024574" y="690820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235" y="0"/>
                  </a:moveTo>
                  <a:lnTo>
                    <a:pt x="0" y="1536"/>
                  </a:lnTo>
                  <a:lnTo>
                    <a:pt x="3200" y="3429"/>
                  </a:lnTo>
                  <a:lnTo>
                    <a:pt x="3403" y="3340"/>
                  </a:lnTo>
                  <a:lnTo>
                    <a:pt x="3619" y="3276"/>
                  </a:lnTo>
                  <a:lnTo>
                    <a:pt x="3835" y="3187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F3C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5" name="object 6565"/>
            <p:cNvSpPr/>
            <p:nvPr/>
          </p:nvSpPr>
          <p:spPr>
            <a:xfrm>
              <a:off x="12029605" y="690782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482" y="0"/>
                  </a:moveTo>
                  <a:lnTo>
                    <a:pt x="914" y="1460"/>
                  </a:lnTo>
                  <a:lnTo>
                    <a:pt x="0" y="3047"/>
                  </a:lnTo>
                  <a:lnTo>
                    <a:pt x="1397" y="4165"/>
                  </a:lnTo>
                  <a:lnTo>
                    <a:pt x="2286" y="180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F43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6" name="object 6566"/>
            <p:cNvSpPr/>
            <p:nvPr/>
          </p:nvSpPr>
          <p:spPr>
            <a:xfrm>
              <a:off x="12029456" y="691879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0" y="0"/>
                  </a:moveTo>
                  <a:lnTo>
                    <a:pt x="127" y="546"/>
                  </a:lnTo>
                  <a:lnTo>
                    <a:pt x="76" y="1066"/>
                  </a:lnTo>
                  <a:lnTo>
                    <a:pt x="0" y="1612"/>
                  </a:lnTo>
                  <a:lnTo>
                    <a:pt x="368" y="2197"/>
                  </a:lnTo>
                  <a:lnTo>
                    <a:pt x="685" y="3162"/>
                  </a:lnTo>
                  <a:lnTo>
                    <a:pt x="1536" y="2705"/>
                  </a:lnTo>
                  <a:lnTo>
                    <a:pt x="2133" y="2400"/>
                  </a:lnTo>
                  <a:lnTo>
                    <a:pt x="1524" y="1638"/>
                  </a:lnTo>
                  <a:lnTo>
                    <a:pt x="1333" y="850"/>
                  </a:lnTo>
                  <a:lnTo>
                    <a:pt x="1231" y="647"/>
                  </a:lnTo>
                  <a:lnTo>
                    <a:pt x="1130" y="406"/>
                  </a:lnTo>
                  <a:lnTo>
                    <a:pt x="825" y="26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F36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7" name="object 6567"/>
            <p:cNvSpPr/>
            <p:nvPr/>
          </p:nvSpPr>
          <p:spPr>
            <a:xfrm>
              <a:off x="12024289" y="69194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22" y="0"/>
                  </a:moveTo>
                  <a:lnTo>
                    <a:pt x="393" y="25"/>
                  </a:lnTo>
                  <a:lnTo>
                    <a:pt x="253" y="546"/>
                  </a:lnTo>
                  <a:lnTo>
                    <a:pt x="0" y="1663"/>
                  </a:lnTo>
                  <a:lnTo>
                    <a:pt x="952" y="2222"/>
                  </a:lnTo>
                  <a:lnTo>
                    <a:pt x="1308" y="3060"/>
                  </a:lnTo>
                  <a:lnTo>
                    <a:pt x="2171" y="2006"/>
                  </a:lnTo>
                  <a:lnTo>
                    <a:pt x="1193" y="1155"/>
                  </a:lnTo>
                  <a:lnTo>
                    <a:pt x="1003" y="20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5B3D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8" name="object 6568"/>
            <p:cNvSpPr/>
            <p:nvPr/>
          </p:nvSpPr>
          <p:spPr>
            <a:xfrm>
              <a:off x="12029646" y="69161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584" y="0"/>
                  </a:moveTo>
                  <a:lnTo>
                    <a:pt x="0" y="774"/>
                  </a:lnTo>
                  <a:lnTo>
                    <a:pt x="126" y="1714"/>
                  </a:lnTo>
                  <a:lnTo>
                    <a:pt x="0" y="2603"/>
                  </a:lnTo>
                  <a:lnTo>
                    <a:pt x="634" y="2870"/>
                  </a:lnTo>
                  <a:lnTo>
                    <a:pt x="939" y="3009"/>
                  </a:lnTo>
                  <a:lnTo>
                    <a:pt x="1396" y="2844"/>
                  </a:lnTo>
                  <a:lnTo>
                    <a:pt x="1625" y="2755"/>
                  </a:lnTo>
                  <a:lnTo>
                    <a:pt x="1295" y="1854"/>
                  </a:lnTo>
                  <a:lnTo>
                    <a:pt x="939" y="91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69" name="object 6569"/>
            <p:cNvSpPr/>
            <p:nvPr/>
          </p:nvSpPr>
          <p:spPr>
            <a:xfrm>
              <a:off x="12025166" y="69128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317" y="0"/>
                  </a:moveTo>
                  <a:lnTo>
                    <a:pt x="152" y="393"/>
                  </a:lnTo>
                  <a:lnTo>
                    <a:pt x="0" y="685"/>
                  </a:lnTo>
                  <a:lnTo>
                    <a:pt x="647" y="1828"/>
                  </a:lnTo>
                  <a:lnTo>
                    <a:pt x="1041" y="1333"/>
                  </a:lnTo>
                  <a:lnTo>
                    <a:pt x="1066" y="800"/>
                  </a:lnTo>
                  <a:lnTo>
                    <a:pt x="660" y="34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6BAD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0" name="object 6570"/>
            <p:cNvSpPr/>
            <p:nvPr/>
          </p:nvSpPr>
          <p:spPr>
            <a:xfrm>
              <a:off x="12030228" y="6904583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5">
                  <a:moveTo>
                    <a:pt x="342" y="10833"/>
                  </a:moveTo>
                  <a:lnTo>
                    <a:pt x="0" y="11620"/>
                  </a:lnTo>
                  <a:lnTo>
                    <a:pt x="292" y="10985"/>
                  </a:lnTo>
                  <a:lnTo>
                    <a:pt x="342" y="10833"/>
                  </a:lnTo>
                  <a:close/>
                </a:path>
                <a:path w="6350" h="12065">
                  <a:moveTo>
                    <a:pt x="1130" y="10401"/>
                  </a:moveTo>
                  <a:lnTo>
                    <a:pt x="800" y="10287"/>
                  </a:lnTo>
                  <a:lnTo>
                    <a:pt x="482" y="10134"/>
                  </a:lnTo>
                  <a:lnTo>
                    <a:pt x="165" y="9994"/>
                  </a:lnTo>
                  <a:lnTo>
                    <a:pt x="406" y="10668"/>
                  </a:lnTo>
                  <a:lnTo>
                    <a:pt x="660" y="10591"/>
                  </a:lnTo>
                  <a:lnTo>
                    <a:pt x="901" y="10490"/>
                  </a:lnTo>
                  <a:lnTo>
                    <a:pt x="1130" y="10401"/>
                  </a:lnTo>
                  <a:close/>
                </a:path>
                <a:path w="6350" h="12065">
                  <a:moveTo>
                    <a:pt x="5816" y="0"/>
                  </a:moveTo>
                  <a:lnTo>
                    <a:pt x="5461" y="139"/>
                  </a:lnTo>
                  <a:lnTo>
                    <a:pt x="5118" y="266"/>
                  </a:lnTo>
                  <a:lnTo>
                    <a:pt x="5486" y="546"/>
                  </a:lnTo>
                  <a:lnTo>
                    <a:pt x="5727" y="48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1" name="object 6571"/>
            <p:cNvSpPr/>
            <p:nvPr/>
          </p:nvSpPr>
          <p:spPr>
            <a:xfrm>
              <a:off x="12041309" y="690294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181" y="0"/>
                  </a:moveTo>
                  <a:lnTo>
                    <a:pt x="546" y="165"/>
                  </a:lnTo>
                  <a:lnTo>
                    <a:pt x="0" y="1206"/>
                  </a:lnTo>
                  <a:lnTo>
                    <a:pt x="215" y="1765"/>
                  </a:lnTo>
                  <a:lnTo>
                    <a:pt x="215" y="2362"/>
                  </a:lnTo>
                  <a:lnTo>
                    <a:pt x="25" y="2946"/>
                  </a:lnTo>
                  <a:lnTo>
                    <a:pt x="1142" y="4508"/>
                  </a:lnTo>
                  <a:lnTo>
                    <a:pt x="1689" y="5295"/>
                  </a:lnTo>
                  <a:lnTo>
                    <a:pt x="2451" y="5295"/>
                  </a:lnTo>
                  <a:lnTo>
                    <a:pt x="3441" y="5854"/>
                  </a:lnTo>
                  <a:lnTo>
                    <a:pt x="3695" y="4533"/>
                  </a:lnTo>
                  <a:lnTo>
                    <a:pt x="3517" y="3606"/>
                  </a:lnTo>
                  <a:lnTo>
                    <a:pt x="3327" y="2692"/>
                  </a:lnTo>
                  <a:lnTo>
                    <a:pt x="4825" y="3314"/>
                  </a:lnTo>
                  <a:lnTo>
                    <a:pt x="4965" y="2997"/>
                  </a:lnTo>
                  <a:lnTo>
                    <a:pt x="5092" y="2667"/>
                  </a:lnTo>
                  <a:lnTo>
                    <a:pt x="5232" y="2362"/>
                  </a:lnTo>
                  <a:lnTo>
                    <a:pt x="3086" y="863"/>
                  </a:lnTo>
                  <a:lnTo>
                    <a:pt x="2336" y="812"/>
                  </a:lnTo>
                  <a:lnTo>
                    <a:pt x="1689" y="54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F8C0D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2" name="object 6572"/>
            <p:cNvSpPr/>
            <p:nvPr/>
          </p:nvSpPr>
          <p:spPr>
            <a:xfrm>
              <a:off x="12040701" y="69041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09" y="0"/>
                  </a:moveTo>
                  <a:lnTo>
                    <a:pt x="279" y="101"/>
                  </a:lnTo>
                  <a:lnTo>
                    <a:pt x="0" y="241"/>
                  </a:lnTo>
                  <a:lnTo>
                    <a:pt x="215" y="736"/>
                  </a:lnTo>
                  <a:lnTo>
                    <a:pt x="419" y="1231"/>
                  </a:lnTo>
                  <a:lnTo>
                    <a:pt x="622" y="1739"/>
                  </a:lnTo>
                  <a:lnTo>
                    <a:pt x="825" y="1143"/>
                  </a:lnTo>
                  <a:lnTo>
                    <a:pt x="825" y="55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3" name="object 6573"/>
            <p:cNvSpPr/>
            <p:nvPr/>
          </p:nvSpPr>
          <p:spPr>
            <a:xfrm>
              <a:off x="12059894" y="689138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879" y="0"/>
                  </a:moveTo>
                  <a:lnTo>
                    <a:pt x="1320" y="2336"/>
                  </a:lnTo>
                  <a:lnTo>
                    <a:pt x="0" y="2324"/>
                  </a:lnTo>
                  <a:lnTo>
                    <a:pt x="101" y="3403"/>
                  </a:lnTo>
                  <a:lnTo>
                    <a:pt x="368" y="3619"/>
                  </a:lnTo>
                  <a:lnTo>
                    <a:pt x="774" y="3759"/>
                  </a:lnTo>
                  <a:lnTo>
                    <a:pt x="1371" y="5105"/>
                  </a:lnTo>
                  <a:lnTo>
                    <a:pt x="1803" y="5816"/>
                  </a:lnTo>
                  <a:lnTo>
                    <a:pt x="2768" y="4432"/>
                  </a:lnTo>
                  <a:lnTo>
                    <a:pt x="3022" y="4102"/>
                  </a:lnTo>
                  <a:lnTo>
                    <a:pt x="3428" y="4356"/>
                  </a:lnTo>
                  <a:lnTo>
                    <a:pt x="3721" y="4559"/>
                  </a:lnTo>
                  <a:lnTo>
                    <a:pt x="4317" y="3454"/>
                  </a:lnTo>
                  <a:lnTo>
                    <a:pt x="4495" y="2311"/>
                  </a:lnTo>
                  <a:lnTo>
                    <a:pt x="3809" y="1168"/>
                  </a:lnTo>
                  <a:lnTo>
                    <a:pt x="3022" y="1257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F43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4" name="object 6574"/>
            <p:cNvSpPr/>
            <p:nvPr/>
          </p:nvSpPr>
          <p:spPr>
            <a:xfrm>
              <a:off x="12059997" y="689478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1219" y="4152"/>
                  </a:lnTo>
                  <a:lnTo>
                    <a:pt x="3835" y="1701"/>
                  </a:lnTo>
                  <a:lnTo>
                    <a:pt x="3733" y="1536"/>
                  </a:lnTo>
                  <a:lnTo>
                    <a:pt x="3657" y="1358"/>
                  </a:lnTo>
                  <a:lnTo>
                    <a:pt x="3619" y="1155"/>
                  </a:lnTo>
                  <a:lnTo>
                    <a:pt x="2933" y="698"/>
                  </a:lnTo>
                  <a:lnTo>
                    <a:pt x="2667" y="1054"/>
                  </a:lnTo>
                  <a:lnTo>
                    <a:pt x="1701" y="2438"/>
                  </a:lnTo>
                  <a:lnTo>
                    <a:pt x="1270" y="1714"/>
                  </a:lnTo>
                  <a:lnTo>
                    <a:pt x="800" y="647"/>
                  </a:lnTo>
                  <a:lnTo>
                    <a:pt x="685" y="355"/>
                  </a:lnTo>
                  <a:lnTo>
                    <a:pt x="266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A5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5" name="object 6575"/>
            <p:cNvSpPr/>
            <p:nvPr/>
          </p:nvSpPr>
          <p:spPr>
            <a:xfrm>
              <a:off x="12057631" y="689700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79" y="228"/>
                  </a:lnTo>
                  <a:lnTo>
                    <a:pt x="508" y="431"/>
                  </a:lnTo>
                  <a:lnTo>
                    <a:pt x="787" y="634"/>
                  </a:lnTo>
                  <a:lnTo>
                    <a:pt x="698" y="228"/>
                  </a:lnTo>
                  <a:lnTo>
                    <a:pt x="39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6" name="object 6576"/>
            <p:cNvSpPr/>
            <p:nvPr/>
          </p:nvSpPr>
          <p:spPr>
            <a:xfrm>
              <a:off x="12061842" y="68844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939"/>
                  </a:moveTo>
                  <a:lnTo>
                    <a:pt x="317" y="330"/>
                  </a:lnTo>
                  <a:lnTo>
                    <a:pt x="457" y="0"/>
                  </a:lnTo>
                  <a:lnTo>
                    <a:pt x="317" y="330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D293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7" name="object 6577"/>
            <p:cNvSpPr/>
            <p:nvPr/>
          </p:nvSpPr>
          <p:spPr>
            <a:xfrm>
              <a:off x="12057983" y="68867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57" y="0"/>
                  </a:moveTo>
                  <a:lnTo>
                    <a:pt x="139" y="266"/>
                  </a:lnTo>
                  <a:lnTo>
                    <a:pt x="0" y="634"/>
                  </a:lnTo>
                  <a:lnTo>
                    <a:pt x="101" y="1054"/>
                  </a:lnTo>
                  <a:lnTo>
                    <a:pt x="215" y="698"/>
                  </a:lnTo>
                  <a:lnTo>
                    <a:pt x="355" y="3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56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8" name="object 6578"/>
            <p:cNvSpPr/>
            <p:nvPr/>
          </p:nvSpPr>
          <p:spPr>
            <a:xfrm>
              <a:off x="12064085" y="690064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117" y="0"/>
                  </a:moveTo>
                  <a:lnTo>
                    <a:pt x="0" y="1193"/>
                  </a:lnTo>
                  <a:lnTo>
                    <a:pt x="177" y="1638"/>
                  </a:lnTo>
                  <a:lnTo>
                    <a:pt x="342" y="2095"/>
                  </a:lnTo>
                  <a:lnTo>
                    <a:pt x="533" y="2552"/>
                  </a:lnTo>
                  <a:lnTo>
                    <a:pt x="1282" y="1816"/>
                  </a:lnTo>
                  <a:lnTo>
                    <a:pt x="1498" y="99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436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79" name="object 6579"/>
            <p:cNvSpPr/>
            <p:nvPr/>
          </p:nvSpPr>
          <p:spPr>
            <a:xfrm>
              <a:off x="12032900" y="6916211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9080" y="0"/>
                  </a:moveTo>
                  <a:lnTo>
                    <a:pt x="8242" y="977"/>
                  </a:lnTo>
                  <a:lnTo>
                    <a:pt x="9601" y="2031"/>
                  </a:lnTo>
                  <a:lnTo>
                    <a:pt x="8991" y="2870"/>
                  </a:lnTo>
                  <a:lnTo>
                    <a:pt x="6946" y="2908"/>
                  </a:lnTo>
                  <a:lnTo>
                    <a:pt x="8509" y="457"/>
                  </a:lnTo>
                  <a:lnTo>
                    <a:pt x="6896" y="317"/>
                  </a:lnTo>
                  <a:lnTo>
                    <a:pt x="5664" y="1460"/>
                  </a:lnTo>
                  <a:lnTo>
                    <a:pt x="3594" y="1523"/>
                  </a:lnTo>
                  <a:lnTo>
                    <a:pt x="2794" y="4025"/>
                  </a:lnTo>
                  <a:lnTo>
                    <a:pt x="1587" y="3822"/>
                  </a:lnTo>
                  <a:lnTo>
                    <a:pt x="952" y="3327"/>
                  </a:lnTo>
                  <a:lnTo>
                    <a:pt x="330" y="3619"/>
                  </a:lnTo>
                  <a:lnTo>
                    <a:pt x="0" y="4000"/>
                  </a:lnTo>
                  <a:lnTo>
                    <a:pt x="838" y="5206"/>
                  </a:lnTo>
                  <a:lnTo>
                    <a:pt x="1016" y="5778"/>
                  </a:lnTo>
                  <a:lnTo>
                    <a:pt x="1308" y="6349"/>
                  </a:lnTo>
                  <a:lnTo>
                    <a:pt x="2108" y="8420"/>
                  </a:lnTo>
                  <a:lnTo>
                    <a:pt x="3060" y="7950"/>
                  </a:lnTo>
                  <a:lnTo>
                    <a:pt x="4813" y="9524"/>
                  </a:lnTo>
                  <a:lnTo>
                    <a:pt x="5105" y="7061"/>
                  </a:lnTo>
                  <a:lnTo>
                    <a:pt x="5207" y="5905"/>
                  </a:lnTo>
                  <a:lnTo>
                    <a:pt x="6832" y="5930"/>
                  </a:lnTo>
                  <a:lnTo>
                    <a:pt x="7835" y="5460"/>
                  </a:lnTo>
                  <a:lnTo>
                    <a:pt x="8610" y="6349"/>
                  </a:lnTo>
                  <a:lnTo>
                    <a:pt x="7797" y="7797"/>
                  </a:lnTo>
                  <a:lnTo>
                    <a:pt x="9131" y="8559"/>
                  </a:lnTo>
                  <a:lnTo>
                    <a:pt x="10731" y="7251"/>
                  </a:lnTo>
                  <a:lnTo>
                    <a:pt x="8851" y="4914"/>
                  </a:lnTo>
                  <a:lnTo>
                    <a:pt x="10502" y="3657"/>
                  </a:lnTo>
                  <a:lnTo>
                    <a:pt x="11430" y="1866"/>
                  </a:lnTo>
                  <a:lnTo>
                    <a:pt x="9334" y="1358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0" name="object 6580"/>
            <p:cNvSpPr/>
            <p:nvPr/>
          </p:nvSpPr>
          <p:spPr>
            <a:xfrm>
              <a:off x="12030233" y="691396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1803" y="774"/>
                  </a:moveTo>
                  <a:lnTo>
                    <a:pt x="431" y="1282"/>
                  </a:lnTo>
                  <a:lnTo>
                    <a:pt x="0" y="2222"/>
                  </a:lnTo>
                  <a:lnTo>
                    <a:pt x="2057" y="7873"/>
                  </a:lnTo>
                  <a:lnTo>
                    <a:pt x="3251" y="8953"/>
                  </a:lnTo>
                  <a:lnTo>
                    <a:pt x="3975" y="8597"/>
                  </a:lnTo>
                  <a:lnTo>
                    <a:pt x="3683" y="8026"/>
                  </a:lnTo>
                  <a:lnTo>
                    <a:pt x="3505" y="7454"/>
                  </a:lnTo>
                  <a:lnTo>
                    <a:pt x="2667" y="6248"/>
                  </a:lnTo>
                  <a:lnTo>
                    <a:pt x="2997" y="5867"/>
                  </a:lnTo>
                  <a:lnTo>
                    <a:pt x="3619" y="5575"/>
                  </a:lnTo>
                  <a:lnTo>
                    <a:pt x="3670" y="5232"/>
                  </a:lnTo>
                  <a:lnTo>
                    <a:pt x="5794" y="5232"/>
                  </a:lnTo>
                  <a:lnTo>
                    <a:pt x="6261" y="3771"/>
                  </a:lnTo>
                  <a:lnTo>
                    <a:pt x="8331" y="3708"/>
                  </a:lnTo>
                  <a:lnTo>
                    <a:pt x="9357" y="2755"/>
                  </a:lnTo>
                  <a:lnTo>
                    <a:pt x="3721" y="2755"/>
                  </a:lnTo>
                  <a:lnTo>
                    <a:pt x="1803" y="774"/>
                  </a:lnTo>
                  <a:close/>
                </a:path>
                <a:path w="10159" h="9525">
                  <a:moveTo>
                    <a:pt x="5794" y="5232"/>
                  </a:moveTo>
                  <a:lnTo>
                    <a:pt x="3670" y="5232"/>
                  </a:lnTo>
                  <a:lnTo>
                    <a:pt x="3835" y="5321"/>
                  </a:lnTo>
                  <a:lnTo>
                    <a:pt x="3619" y="5575"/>
                  </a:lnTo>
                  <a:lnTo>
                    <a:pt x="4254" y="6070"/>
                  </a:lnTo>
                  <a:lnTo>
                    <a:pt x="5461" y="6273"/>
                  </a:lnTo>
                  <a:lnTo>
                    <a:pt x="5794" y="5232"/>
                  </a:lnTo>
                  <a:close/>
                </a:path>
                <a:path w="10159" h="9525">
                  <a:moveTo>
                    <a:pt x="3860" y="0"/>
                  </a:moveTo>
                  <a:lnTo>
                    <a:pt x="3502" y="774"/>
                  </a:lnTo>
                  <a:lnTo>
                    <a:pt x="4673" y="1752"/>
                  </a:lnTo>
                  <a:lnTo>
                    <a:pt x="3721" y="2755"/>
                  </a:lnTo>
                  <a:lnTo>
                    <a:pt x="9357" y="2755"/>
                  </a:lnTo>
                  <a:lnTo>
                    <a:pt x="9563" y="2565"/>
                  </a:lnTo>
                  <a:lnTo>
                    <a:pt x="8326" y="2222"/>
                  </a:lnTo>
                  <a:lnTo>
                    <a:pt x="8222" y="863"/>
                  </a:lnTo>
                  <a:lnTo>
                    <a:pt x="5969" y="863"/>
                  </a:lnTo>
                  <a:lnTo>
                    <a:pt x="4953" y="25"/>
                  </a:lnTo>
                  <a:lnTo>
                    <a:pt x="3860" y="0"/>
                  </a:lnTo>
                  <a:close/>
                </a:path>
                <a:path w="10159" h="9525">
                  <a:moveTo>
                    <a:pt x="7823" y="76"/>
                  </a:moveTo>
                  <a:lnTo>
                    <a:pt x="7124" y="317"/>
                  </a:lnTo>
                  <a:lnTo>
                    <a:pt x="5969" y="863"/>
                  </a:lnTo>
                  <a:lnTo>
                    <a:pt x="8222" y="863"/>
                  </a:lnTo>
                  <a:lnTo>
                    <a:pt x="7823" y="76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1" name="object 6581"/>
            <p:cNvSpPr/>
            <p:nvPr/>
          </p:nvSpPr>
          <p:spPr>
            <a:xfrm>
              <a:off x="12042994" y="69050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4292" y="0"/>
                  </a:moveTo>
                  <a:lnTo>
                    <a:pt x="3543" y="241"/>
                  </a:lnTo>
                  <a:lnTo>
                    <a:pt x="3428" y="558"/>
                  </a:lnTo>
                  <a:lnTo>
                    <a:pt x="3276" y="863"/>
                  </a:lnTo>
                  <a:lnTo>
                    <a:pt x="3136" y="1206"/>
                  </a:lnTo>
                  <a:lnTo>
                    <a:pt x="3035" y="1854"/>
                  </a:lnTo>
                  <a:lnTo>
                    <a:pt x="2578" y="2171"/>
                  </a:lnTo>
                  <a:lnTo>
                    <a:pt x="2031" y="2400"/>
                  </a:lnTo>
                  <a:lnTo>
                    <a:pt x="1752" y="3721"/>
                  </a:lnTo>
                  <a:lnTo>
                    <a:pt x="774" y="3162"/>
                  </a:lnTo>
                  <a:lnTo>
                    <a:pt x="0" y="3162"/>
                  </a:lnTo>
                  <a:lnTo>
                    <a:pt x="1244" y="4648"/>
                  </a:lnTo>
                  <a:lnTo>
                    <a:pt x="2679" y="6769"/>
                  </a:lnTo>
                  <a:lnTo>
                    <a:pt x="3784" y="6400"/>
                  </a:lnTo>
                  <a:lnTo>
                    <a:pt x="4940" y="5956"/>
                  </a:lnTo>
                  <a:lnTo>
                    <a:pt x="5587" y="5664"/>
                  </a:lnTo>
                  <a:lnTo>
                    <a:pt x="6222" y="5359"/>
                  </a:lnTo>
                  <a:lnTo>
                    <a:pt x="6870" y="5067"/>
                  </a:lnTo>
                  <a:lnTo>
                    <a:pt x="6553" y="4267"/>
                  </a:lnTo>
                  <a:lnTo>
                    <a:pt x="5943" y="2666"/>
                  </a:lnTo>
                  <a:lnTo>
                    <a:pt x="4838" y="2120"/>
                  </a:lnTo>
                  <a:lnTo>
                    <a:pt x="4673" y="990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EA5C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2" name="object 6582"/>
            <p:cNvSpPr/>
            <p:nvPr/>
          </p:nvSpPr>
          <p:spPr>
            <a:xfrm>
              <a:off x="12048586" y="691729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4">
                  <a:moveTo>
                    <a:pt x="876" y="0"/>
                  </a:moveTo>
                  <a:lnTo>
                    <a:pt x="0" y="1168"/>
                  </a:lnTo>
                  <a:lnTo>
                    <a:pt x="673" y="3492"/>
                  </a:lnTo>
                  <a:lnTo>
                    <a:pt x="76" y="6095"/>
                  </a:lnTo>
                  <a:lnTo>
                    <a:pt x="380" y="6210"/>
                  </a:lnTo>
                  <a:lnTo>
                    <a:pt x="1015" y="6502"/>
                  </a:lnTo>
                  <a:lnTo>
                    <a:pt x="1498" y="6337"/>
                  </a:lnTo>
                  <a:lnTo>
                    <a:pt x="1930" y="6159"/>
                  </a:lnTo>
                  <a:lnTo>
                    <a:pt x="2400" y="5994"/>
                  </a:lnTo>
                  <a:lnTo>
                    <a:pt x="2209" y="5410"/>
                  </a:lnTo>
                  <a:lnTo>
                    <a:pt x="2133" y="4851"/>
                  </a:lnTo>
                  <a:lnTo>
                    <a:pt x="2565" y="4356"/>
                  </a:lnTo>
                  <a:lnTo>
                    <a:pt x="2717" y="4038"/>
                  </a:lnTo>
                  <a:lnTo>
                    <a:pt x="2997" y="3403"/>
                  </a:lnTo>
                  <a:lnTo>
                    <a:pt x="3886" y="2997"/>
                  </a:lnTo>
                  <a:lnTo>
                    <a:pt x="4813" y="2590"/>
                  </a:lnTo>
                  <a:lnTo>
                    <a:pt x="5867" y="2108"/>
                  </a:lnTo>
                  <a:lnTo>
                    <a:pt x="4673" y="1460"/>
                  </a:lnTo>
                  <a:lnTo>
                    <a:pt x="3873" y="85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E32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3" name="object 6583"/>
            <p:cNvSpPr/>
            <p:nvPr/>
          </p:nvSpPr>
          <p:spPr>
            <a:xfrm>
              <a:off x="12044397" y="690292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2451" y="0"/>
                  </a:moveTo>
                  <a:lnTo>
                    <a:pt x="1193" y="368"/>
                  </a:lnTo>
                  <a:lnTo>
                    <a:pt x="0" y="888"/>
                  </a:lnTo>
                  <a:lnTo>
                    <a:pt x="2146" y="2387"/>
                  </a:lnTo>
                  <a:lnTo>
                    <a:pt x="2895" y="2133"/>
                  </a:lnTo>
                  <a:lnTo>
                    <a:pt x="3454" y="2247"/>
                  </a:lnTo>
                  <a:lnTo>
                    <a:pt x="3809" y="2628"/>
                  </a:lnTo>
                  <a:lnTo>
                    <a:pt x="4038" y="3136"/>
                  </a:lnTo>
                  <a:lnTo>
                    <a:pt x="4254" y="3073"/>
                  </a:lnTo>
                  <a:lnTo>
                    <a:pt x="4483" y="3047"/>
                  </a:lnTo>
                  <a:lnTo>
                    <a:pt x="4698" y="3047"/>
                  </a:lnTo>
                  <a:lnTo>
                    <a:pt x="5105" y="2997"/>
                  </a:lnTo>
                  <a:lnTo>
                    <a:pt x="5410" y="3136"/>
                  </a:lnTo>
                  <a:lnTo>
                    <a:pt x="5664" y="3479"/>
                  </a:lnTo>
                  <a:lnTo>
                    <a:pt x="6095" y="2946"/>
                  </a:lnTo>
                  <a:lnTo>
                    <a:pt x="6032" y="2374"/>
                  </a:lnTo>
                  <a:lnTo>
                    <a:pt x="5854" y="1777"/>
                  </a:lnTo>
                  <a:lnTo>
                    <a:pt x="4483" y="698"/>
                  </a:lnTo>
                  <a:lnTo>
                    <a:pt x="3784" y="177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F27C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4" name="object 6584"/>
            <p:cNvSpPr/>
            <p:nvPr/>
          </p:nvSpPr>
          <p:spPr>
            <a:xfrm>
              <a:off x="12054427" y="691804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962" y="0"/>
                  </a:moveTo>
                  <a:lnTo>
                    <a:pt x="2209" y="1485"/>
                  </a:lnTo>
                  <a:lnTo>
                    <a:pt x="2158" y="1981"/>
                  </a:lnTo>
                  <a:lnTo>
                    <a:pt x="1904" y="2374"/>
                  </a:lnTo>
                  <a:lnTo>
                    <a:pt x="1396" y="2387"/>
                  </a:lnTo>
                  <a:lnTo>
                    <a:pt x="330" y="2387"/>
                  </a:lnTo>
                  <a:lnTo>
                    <a:pt x="50" y="3047"/>
                  </a:lnTo>
                  <a:lnTo>
                    <a:pt x="0" y="3936"/>
                  </a:lnTo>
                  <a:lnTo>
                    <a:pt x="380" y="4940"/>
                  </a:lnTo>
                  <a:lnTo>
                    <a:pt x="736" y="5930"/>
                  </a:lnTo>
                  <a:lnTo>
                    <a:pt x="2146" y="5486"/>
                  </a:lnTo>
                  <a:lnTo>
                    <a:pt x="1663" y="4394"/>
                  </a:lnTo>
                  <a:lnTo>
                    <a:pt x="1663" y="3505"/>
                  </a:lnTo>
                  <a:lnTo>
                    <a:pt x="2806" y="2705"/>
                  </a:lnTo>
                  <a:lnTo>
                    <a:pt x="3682" y="2120"/>
                  </a:lnTo>
                  <a:lnTo>
                    <a:pt x="4495" y="128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EE325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5" name="object 6585"/>
            <p:cNvSpPr/>
            <p:nvPr/>
          </p:nvSpPr>
          <p:spPr>
            <a:xfrm>
              <a:off x="12053085" y="690375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873" y="0"/>
                  </a:moveTo>
                  <a:lnTo>
                    <a:pt x="3403" y="152"/>
                  </a:lnTo>
                  <a:lnTo>
                    <a:pt x="2946" y="317"/>
                  </a:lnTo>
                  <a:lnTo>
                    <a:pt x="2489" y="507"/>
                  </a:lnTo>
                  <a:lnTo>
                    <a:pt x="1130" y="1015"/>
                  </a:lnTo>
                  <a:lnTo>
                    <a:pt x="444" y="1295"/>
                  </a:lnTo>
                  <a:lnTo>
                    <a:pt x="139" y="1917"/>
                  </a:lnTo>
                  <a:lnTo>
                    <a:pt x="0" y="2247"/>
                  </a:lnTo>
                  <a:lnTo>
                    <a:pt x="406" y="2603"/>
                  </a:lnTo>
                  <a:lnTo>
                    <a:pt x="800" y="2997"/>
                  </a:lnTo>
                  <a:lnTo>
                    <a:pt x="1206" y="3352"/>
                  </a:lnTo>
                  <a:lnTo>
                    <a:pt x="1879" y="3441"/>
                  </a:lnTo>
                  <a:lnTo>
                    <a:pt x="2184" y="3898"/>
                  </a:lnTo>
                  <a:lnTo>
                    <a:pt x="2400" y="4457"/>
                  </a:lnTo>
                  <a:lnTo>
                    <a:pt x="3340" y="4114"/>
                  </a:lnTo>
                  <a:lnTo>
                    <a:pt x="3797" y="3924"/>
                  </a:lnTo>
                  <a:lnTo>
                    <a:pt x="1993" y="2654"/>
                  </a:lnTo>
                  <a:lnTo>
                    <a:pt x="3136" y="1663"/>
                  </a:lnTo>
                  <a:lnTo>
                    <a:pt x="4140" y="673"/>
                  </a:lnTo>
                  <a:lnTo>
                    <a:pt x="4038" y="44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6" name="object 6586"/>
            <p:cNvSpPr/>
            <p:nvPr/>
          </p:nvSpPr>
          <p:spPr>
            <a:xfrm>
              <a:off x="12054246" y="690768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641" y="0"/>
                  </a:moveTo>
                  <a:lnTo>
                    <a:pt x="2184" y="177"/>
                  </a:lnTo>
                  <a:lnTo>
                    <a:pt x="1701" y="342"/>
                  </a:lnTo>
                  <a:lnTo>
                    <a:pt x="1244" y="533"/>
                  </a:lnTo>
                  <a:lnTo>
                    <a:pt x="698" y="1219"/>
                  </a:lnTo>
                  <a:lnTo>
                    <a:pt x="0" y="1930"/>
                  </a:lnTo>
                  <a:lnTo>
                    <a:pt x="1587" y="2235"/>
                  </a:lnTo>
                  <a:lnTo>
                    <a:pt x="2285" y="2349"/>
                  </a:lnTo>
                  <a:lnTo>
                    <a:pt x="2984" y="2578"/>
                  </a:lnTo>
                  <a:lnTo>
                    <a:pt x="3682" y="2768"/>
                  </a:lnTo>
                  <a:lnTo>
                    <a:pt x="3086" y="1930"/>
                  </a:lnTo>
                  <a:lnTo>
                    <a:pt x="4229" y="44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E304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7" name="object 6587"/>
            <p:cNvSpPr/>
            <p:nvPr/>
          </p:nvSpPr>
          <p:spPr>
            <a:xfrm>
              <a:off x="12047300" y="69142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62" y="0"/>
                  </a:moveTo>
                  <a:lnTo>
                    <a:pt x="0" y="2349"/>
                  </a:lnTo>
                  <a:lnTo>
                    <a:pt x="1346" y="2032"/>
                  </a:lnTo>
                  <a:lnTo>
                    <a:pt x="2603" y="2730"/>
                  </a:lnTo>
                  <a:lnTo>
                    <a:pt x="3454" y="1295"/>
                  </a:lnTo>
                  <a:lnTo>
                    <a:pt x="2273" y="1143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E335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8" name="object 6588"/>
            <p:cNvSpPr/>
            <p:nvPr/>
          </p:nvSpPr>
          <p:spPr>
            <a:xfrm>
              <a:off x="12059429" y="691905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09">
                  <a:moveTo>
                    <a:pt x="2463" y="0"/>
                  </a:moveTo>
                  <a:lnTo>
                    <a:pt x="1816" y="241"/>
                  </a:lnTo>
                  <a:lnTo>
                    <a:pt x="1181" y="457"/>
                  </a:lnTo>
                  <a:lnTo>
                    <a:pt x="546" y="698"/>
                  </a:lnTo>
                  <a:lnTo>
                    <a:pt x="711" y="1409"/>
                  </a:lnTo>
                  <a:lnTo>
                    <a:pt x="647" y="2057"/>
                  </a:lnTo>
                  <a:lnTo>
                    <a:pt x="215" y="2667"/>
                  </a:lnTo>
                  <a:lnTo>
                    <a:pt x="25" y="2946"/>
                  </a:lnTo>
                  <a:lnTo>
                    <a:pt x="0" y="3403"/>
                  </a:lnTo>
                  <a:lnTo>
                    <a:pt x="431" y="3416"/>
                  </a:lnTo>
                  <a:lnTo>
                    <a:pt x="698" y="3441"/>
                  </a:lnTo>
                  <a:lnTo>
                    <a:pt x="1003" y="3111"/>
                  </a:lnTo>
                  <a:lnTo>
                    <a:pt x="1282" y="2933"/>
                  </a:lnTo>
                  <a:lnTo>
                    <a:pt x="2006" y="2082"/>
                  </a:lnTo>
                  <a:lnTo>
                    <a:pt x="2527" y="115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89" name="object 6589"/>
            <p:cNvSpPr/>
            <p:nvPr/>
          </p:nvSpPr>
          <p:spPr>
            <a:xfrm>
              <a:off x="12036530" y="691247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838" y="1816"/>
                  </a:lnTo>
                  <a:lnTo>
                    <a:pt x="1536" y="1562"/>
                  </a:lnTo>
                  <a:lnTo>
                    <a:pt x="2146" y="1219"/>
                  </a:lnTo>
                  <a:lnTo>
                    <a:pt x="2844" y="952"/>
                  </a:lnTo>
                  <a:lnTo>
                    <a:pt x="278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E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0" name="object 6590"/>
            <p:cNvSpPr/>
            <p:nvPr/>
          </p:nvSpPr>
          <p:spPr>
            <a:xfrm>
              <a:off x="12032035" y="691256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524" y="0"/>
                  </a:moveTo>
                  <a:lnTo>
                    <a:pt x="1003" y="698"/>
                  </a:lnTo>
                  <a:lnTo>
                    <a:pt x="1092" y="1866"/>
                  </a:lnTo>
                  <a:lnTo>
                    <a:pt x="0" y="2171"/>
                  </a:lnTo>
                  <a:lnTo>
                    <a:pt x="647" y="2819"/>
                  </a:lnTo>
                  <a:lnTo>
                    <a:pt x="1917" y="4140"/>
                  </a:lnTo>
                  <a:lnTo>
                    <a:pt x="2870" y="3149"/>
                  </a:lnTo>
                  <a:lnTo>
                    <a:pt x="1663" y="2247"/>
                  </a:lnTo>
                  <a:lnTo>
                    <a:pt x="2057" y="1384"/>
                  </a:lnTo>
                  <a:lnTo>
                    <a:pt x="1892" y="9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1" name="object 6591"/>
            <p:cNvSpPr/>
            <p:nvPr/>
          </p:nvSpPr>
          <p:spPr>
            <a:xfrm>
              <a:off x="12045461" y="692078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797" y="0"/>
                  </a:moveTo>
                  <a:lnTo>
                    <a:pt x="3340" y="190"/>
                  </a:lnTo>
                  <a:lnTo>
                    <a:pt x="2197" y="609"/>
                  </a:lnTo>
                  <a:lnTo>
                    <a:pt x="1739" y="787"/>
                  </a:lnTo>
                  <a:lnTo>
                    <a:pt x="0" y="3187"/>
                  </a:lnTo>
                  <a:lnTo>
                    <a:pt x="2451" y="2197"/>
                  </a:lnTo>
                  <a:lnTo>
                    <a:pt x="3200" y="2590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2" name="object 6592"/>
            <p:cNvSpPr/>
            <p:nvPr/>
          </p:nvSpPr>
          <p:spPr>
            <a:xfrm>
              <a:off x="12059506" y="691638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0" y="0"/>
                  </a:moveTo>
                  <a:lnTo>
                    <a:pt x="825" y="2260"/>
                  </a:lnTo>
                  <a:lnTo>
                    <a:pt x="469" y="3365"/>
                  </a:lnTo>
                  <a:lnTo>
                    <a:pt x="1104" y="3124"/>
                  </a:lnTo>
                  <a:lnTo>
                    <a:pt x="1739" y="2908"/>
                  </a:lnTo>
                  <a:lnTo>
                    <a:pt x="2387" y="2667"/>
                  </a:lnTo>
                  <a:lnTo>
                    <a:pt x="2349" y="2425"/>
                  </a:lnTo>
                  <a:lnTo>
                    <a:pt x="2349" y="2184"/>
                  </a:lnTo>
                  <a:lnTo>
                    <a:pt x="2374" y="1930"/>
                  </a:lnTo>
                  <a:lnTo>
                    <a:pt x="2679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3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3" name="object 6593"/>
            <p:cNvSpPr/>
            <p:nvPr/>
          </p:nvSpPr>
          <p:spPr>
            <a:xfrm>
              <a:off x="12055442" y="69167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49" y="0"/>
                  </a:moveTo>
                  <a:lnTo>
                    <a:pt x="1371" y="393"/>
                  </a:lnTo>
                  <a:lnTo>
                    <a:pt x="419" y="825"/>
                  </a:lnTo>
                  <a:lnTo>
                    <a:pt x="279" y="1130"/>
                  </a:lnTo>
                  <a:lnTo>
                    <a:pt x="152" y="1435"/>
                  </a:lnTo>
                  <a:lnTo>
                    <a:pt x="0" y="1727"/>
                  </a:lnTo>
                  <a:lnTo>
                    <a:pt x="406" y="2095"/>
                  </a:lnTo>
                  <a:lnTo>
                    <a:pt x="800" y="2438"/>
                  </a:lnTo>
                  <a:lnTo>
                    <a:pt x="1193" y="2819"/>
                  </a:lnTo>
                  <a:lnTo>
                    <a:pt x="1803" y="2324"/>
                  </a:lnTo>
                  <a:lnTo>
                    <a:pt x="2374" y="1816"/>
                  </a:lnTo>
                  <a:lnTo>
                    <a:pt x="2959" y="133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0527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4" name="object 6594"/>
            <p:cNvSpPr/>
            <p:nvPr/>
          </p:nvSpPr>
          <p:spPr>
            <a:xfrm>
              <a:off x="12051430" y="69135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90" y="1143"/>
                  </a:lnTo>
                  <a:lnTo>
                    <a:pt x="342" y="2235"/>
                  </a:lnTo>
                  <a:lnTo>
                    <a:pt x="1600" y="2654"/>
                  </a:lnTo>
                  <a:lnTo>
                    <a:pt x="1752" y="1409"/>
                  </a:lnTo>
                  <a:lnTo>
                    <a:pt x="1739" y="215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5" name="object 6595"/>
            <p:cNvSpPr/>
            <p:nvPr/>
          </p:nvSpPr>
          <p:spPr>
            <a:xfrm>
              <a:off x="12047693" y="69112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879" y="0"/>
                  </a:moveTo>
                  <a:lnTo>
                    <a:pt x="495" y="457"/>
                  </a:lnTo>
                  <a:lnTo>
                    <a:pt x="635" y="1066"/>
                  </a:lnTo>
                  <a:lnTo>
                    <a:pt x="0" y="2108"/>
                  </a:lnTo>
                  <a:lnTo>
                    <a:pt x="1092" y="2197"/>
                  </a:lnTo>
                  <a:lnTo>
                    <a:pt x="1828" y="2247"/>
                  </a:lnTo>
                  <a:lnTo>
                    <a:pt x="1638" y="1257"/>
                  </a:lnTo>
                  <a:lnTo>
                    <a:pt x="1816" y="711"/>
                  </a:lnTo>
                  <a:lnTo>
                    <a:pt x="1879" y="495"/>
                  </a:lnTo>
                  <a:lnTo>
                    <a:pt x="1866" y="24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E32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6" name="object 6596"/>
            <p:cNvSpPr/>
            <p:nvPr/>
          </p:nvSpPr>
          <p:spPr>
            <a:xfrm>
              <a:off x="12050071" y="69046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90" y="0"/>
                  </a:moveTo>
                  <a:lnTo>
                    <a:pt x="355" y="609"/>
                  </a:lnTo>
                  <a:lnTo>
                    <a:pt x="431" y="1181"/>
                  </a:lnTo>
                  <a:lnTo>
                    <a:pt x="0" y="1714"/>
                  </a:lnTo>
                  <a:lnTo>
                    <a:pt x="165" y="2158"/>
                  </a:lnTo>
                  <a:lnTo>
                    <a:pt x="355" y="2616"/>
                  </a:lnTo>
                  <a:lnTo>
                    <a:pt x="533" y="3060"/>
                  </a:lnTo>
                  <a:lnTo>
                    <a:pt x="901" y="2654"/>
                  </a:lnTo>
                  <a:lnTo>
                    <a:pt x="1270" y="2222"/>
                  </a:lnTo>
                  <a:lnTo>
                    <a:pt x="1663" y="1816"/>
                  </a:lnTo>
                  <a:lnTo>
                    <a:pt x="1308" y="1079"/>
                  </a:lnTo>
                  <a:lnTo>
                    <a:pt x="1155" y="20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7" name="object 6597"/>
            <p:cNvSpPr/>
            <p:nvPr/>
          </p:nvSpPr>
          <p:spPr>
            <a:xfrm>
              <a:off x="12041642" y="69124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50" y="914"/>
                  </a:lnTo>
                  <a:lnTo>
                    <a:pt x="203" y="1460"/>
                  </a:lnTo>
                  <a:lnTo>
                    <a:pt x="736" y="1765"/>
                  </a:lnTo>
                  <a:lnTo>
                    <a:pt x="1257" y="1701"/>
                  </a:lnTo>
                  <a:lnTo>
                    <a:pt x="1206" y="952"/>
                  </a:lnTo>
                  <a:lnTo>
                    <a:pt x="80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06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8" name="object 6598"/>
            <p:cNvSpPr/>
            <p:nvPr/>
          </p:nvSpPr>
          <p:spPr>
            <a:xfrm>
              <a:off x="12045044" y="691997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298" y="0"/>
                  </a:moveTo>
                  <a:lnTo>
                    <a:pt x="1066" y="241"/>
                  </a:lnTo>
                  <a:lnTo>
                    <a:pt x="0" y="63"/>
                  </a:lnTo>
                  <a:lnTo>
                    <a:pt x="317" y="1155"/>
                  </a:lnTo>
                  <a:lnTo>
                    <a:pt x="1447" y="1054"/>
                  </a:lnTo>
                  <a:lnTo>
                    <a:pt x="2146" y="1600"/>
                  </a:lnTo>
                  <a:lnTo>
                    <a:pt x="2387" y="1511"/>
                  </a:lnTo>
                  <a:lnTo>
                    <a:pt x="2616" y="1435"/>
                  </a:lnTo>
                  <a:lnTo>
                    <a:pt x="2832" y="134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599" name="object 6599"/>
            <p:cNvSpPr/>
            <p:nvPr/>
          </p:nvSpPr>
          <p:spPr>
            <a:xfrm>
              <a:off x="12058707" y="692442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647" y="0"/>
                  </a:moveTo>
                  <a:lnTo>
                    <a:pt x="0" y="330"/>
                  </a:lnTo>
                  <a:lnTo>
                    <a:pt x="177" y="838"/>
                  </a:lnTo>
                  <a:lnTo>
                    <a:pt x="292" y="1282"/>
                  </a:lnTo>
                  <a:lnTo>
                    <a:pt x="711" y="1079"/>
                  </a:lnTo>
                  <a:lnTo>
                    <a:pt x="1231" y="889"/>
                  </a:lnTo>
                  <a:lnTo>
                    <a:pt x="1079" y="279"/>
                  </a:lnTo>
                  <a:close/>
                </a:path>
              </a:pathLst>
            </a:custGeom>
            <a:solidFill>
              <a:srgbClr val="EE355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0" name="object 6600"/>
            <p:cNvSpPr/>
            <p:nvPr/>
          </p:nvSpPr>
          <p:spPr>
            <a:xfrm>
              <a:off x="12047293" y="69050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355" y="1003"/>
                  </a:lnTo>
                  <a:lnTo>
                    <a:pt x="533" y="2133"/>
                  </a:lnTo>
                  <a:lnTo>
                    <a:pt x="1651" y="2666"/>
                  </a:lnTo>
                  <a:lnTo>
                    <a:pt x="1308" y="1562"/>
                  </a:lnTo>
                  <a:lnTo>
                    <a:pt x="1143" y="1003"/>
                  </a:lnTo>
                  <a:lnTo>
                    <a:pt x="914" y="495"/>
                  </a:lnTo>
                  <a:lnTo>
                    <a:pt x="55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1" name="object 6601"/>
            <p:cNvSpPr/>
            <p:nvPr/>
          </p:nvSpPr>
          <p:spPr>
            <a:xfrm>
              <a:off x="12059818" y="69100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04" y="0"/>
                  </a:moveTo>
                  <a:lnTo>
                    <a:pt x="749" y="393"/>
                  </a:lnTo>
                  <a:lnTo>
                    <a:pt x="355" y="787"/>
                  </a:lnTo>
                  <a:lnTo>
                    <a:pt x="0" y="1193"/>
                  </a:lnTo>
                  <a:lnTo>
                    <a:pt x="76" y="1435"/>
                  </a:lnTo>
                  <a:lnTo>
                    <a:pt x="165" y="1663"/>
                  </a:lnTo>
                  <a:lnTo>
                    <a:pt x="266" y="1892"/>
                  </a:lnTo>
                  <a:lnTo>
                    <a:pt x="711" y="1714"/>
                  </a:lnTo>
                  <a:lnTo>
                    <a:pt x="1168" y="1536"/>
                  </a:lnTo>
                  <a:lnTo>
                    <a:pt x="1625" y="1384"/>
                  </a:lnTo>
                  <a:lnTo>
                    <a:pt x="1765" y="1066"/>
                  </a:lnTo>
                  <a:lnTo>
                    <a:pt x="1917" y="749"/>
                  </a:lnTo>
                  <a:lnTo>
                    <a:pt x="2057" y="431"/>
                  </a:lnTo>
                  <a:lnTo>
                    <a:pt x="1727" y="279"/>
                  </a:lnTo>
                  <a:lnTo>
                    <a:pt x="1422" y="1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E33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2" name="object 6602"/>
            <p:cNvSpPr/>
            <p:nvPr/>
          </p:nvSpPr>
          <p:spPr>
            <a:xfrm>
              <a:off x="12043404" y="69195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117" y="0"/>
                  </a:moveTo>
                  <a:lnTo>
                    <a:pt x="558" y="88"/>
                  </a:lnTo>
                  <a:lnTo>
                    <a:pt x="0" y="292"/>
                  </a:lnTo>
                  <a:lnTo>
                    <a:pt x="190" y="736"/>
                  </a:lnTo>
                  <a:lnTo>
                    <a:pt x="355" y="1206"/>
                  </a:lnTo>
                  <a:lnTo>
                    <a:pt x="508" y="1650"/>
                  </a:lnTo>
                  <a:lnTo>
                    <a:pt x="901" y="1257"/>
                  </a:lnTo>
                  <a:lnTo>
                    <a:pt x="1257" y="850"/>
                  </a:lnTo>
                  <a:lnTo>
                    <a:pt x="1651" y="45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3" name="object 6603"/>
            <p:cNvSpPr/>
            <p:nvPr/>
          </p:nvSpPr>
          <p:spPr>
            <a:xfrm>
              <a:off x="12047931" y="6906399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4" h="10795">
                  <a:moveTo>
                    <a:pt x="2032" y="4165"/>
                  </a:moveTo>
                  <a:lnTo>
                    <a:pt x="1930" y="3746"/>
                  </a:lnTo>
                  <a:lnTo>
                    <a:pt x="1282" y="4038"/>
                  </a:lnTo>
                  <a:lnTo>
                    <a:pt x="635" y="4343"/>
                  </a:lnTo>
                  <a:lnTo>
                    <a:pt x="0" y="4635"/>
                  </a:lnTo>
                  <a:lnTo>
                    <a:pt x="88" y="4864"/>
                  </a:lnTo>
                  <a:lnTo>
                    <a:pt x="177" y="5118"/>
                  </a:lnTo>
                  <a:lnTo>
                    <a:pt x="254" y="5359"/>
                  </a:lnTo>
                  <a:lnTo>
                    <a:pt x="723" y="5207"/>
                  </a:lnTo>
                  <a:lnTo>
                    <a:pt x="1638" y="4902"/>
                  </a:lnTo>
                  <a:lnTo>
                    <a:pt x="1930" y="4546"/>
                  </a:lnTo>
                  <a:lnTo>
                    <a:pt x="2032" y="4165"/>
                  </a:lnTo>
                  <a:close/>
                </a:path>
                <a:path w="6984" h="10795">
                  <a:moveTo>
                    <a:pt x="2667" y="1358"/>
                  </a:moveTo>
                  <a:lnTo>
                    <a:pt x="2489" y="914"/>
                  </a:lnTo>
                  <a:lnTo>
                    <a:pt x="2298" y="457"/>
                  </a:lnTo>
                  <a:lnTo>
                    <a:pt x="2133" y="12"/>
                  </a:lnTo>
                  <a:lnTo>
                    <a:pt x="1892" y="76"/>
                  </a:lnTo>
                  <a:lnTo>
                    <a:pt x="1689" y="152"/>
                  </a:lnTo>
                  <a:lnTo>
                    <a:pt x="1473" y="203"/>
                  </a:lnTo>
                  <a:lnTo>
                    <a:pt x="1917" y="520"/>
                  </a:lnTo>
                  <a:lnTo>
                    <a:pt x="1346" y="1905"/>
                  </a:lnTo>
                  <a:lnTo>
                    <a:pt x="2667" y="1358"/>
                  </a:lnTo>
                  <a:close/>
                </a:path>
                <a:path w="6984" h="10795">
                  <a:moveTo>
                    <a:pt x="5905" y="4064"/>
                  </a:moveTo>
                  <a:lnTo>
                    <a:pt x="5702" y="3835"/>
                  </a:lnTo>
                  <a:lnTo>
                    <a:pt x="5486" y="3708"/>
                  </a:lnTo>
                  <a:lnTo>
                    <a:pt x="5359" y="3721"/>
                  </a:lnTo>
                  <a:lnTo>
                    <a:pt x="5080" y="3721"/>
                  </a:lnTo>
                  <a:lnTo>
                    <a:pt x="4902" y="3937"/>
                  </a:lnTo>
                  <a:lnTo>
                    <a:pt x="5054" y="4127"/>
                  </a:lnTo>
                  <a:lnTo>
                    <a:pt x="5156" y="4305"/>
                  </a:lnTo>
                  <a:lnTo>
                    <a:pt x="5435" y="4330"/>
                  </a:lnTo>
                  <a:lnTo>
                    <a:pt x="5638" y="4419"/>
                  </a:lnTo>
                  <a:lnTo>
                    <a:pt x="5880" y="4254"/>
                  </a:lnTo>
                  <a:lnTo>
                    <a:pt x="5905" y="4064"/>
                  </a:lnTo>
                  <a:close/>
                </a:path>
                <a:path w="6984" h="10795">
                  <a:moveTo>
                    <a:pt x="6362" y="711"/>
                  </a:moveTo>
                  <a:lnTo>
                    <a:pt x="6083" y="952"/>
                  </a:lnTo>
                  <a:lnTo>
                    <a:pt x="6311" y="1028"/>
                  </a:lnTo>
                  <a:lnTo>
                    <a:pt x="6350" y="825"/>
                  </a:lnTo>
                  <a:close/>
                </a:path>
                <a:path w="6984" h="10795">
                  <a:moveTo>
                    <a:pt x="6477" y="9309"/>
                  </a:moveTo>
                  <a:lnTo>
                    <a:pt x="5118" y="9842"/>
                  </a:lnTo>
                  <a:lnTo>
                    <a:pt x="5816" y="10363"/>
                  </a:lnTo>
                  <a:lnTo>
                    <a:pt x="6273" y="10172"/>
                  </a:lnTo>
                  <a:lnTo>
                    <a:pt x="6477" y="9309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4" name="object 6604"/>
            <p:cNvSpPr/>
            <p:nvPr/>
          </p:nvSpPr>
          <p:spPr>
            <a:xfrm>
              <a:off x="12052829" y="69050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98" y="0"/>
                  </a:moveTo>
                  <a:lnTo>
                    <a:pt x="0" y="253"/>
                  </a:lnTo>
                  <a:lnTo>
                    <a:pt x="88" y="482"/>
                  </a:lnTo>
                  <a:lnTo>
                    <a:pt x="165" y="711"/>
                  </a:lnTo>
                  <a:lnTo>
                    <a:pt x="266" y="952"/>
                  </a:lnTo>
                  <a:lnTo>
                    <a:pt x="393" y="63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5" name="object 6605"/>
            <p:cNvSpPr/>
            <p:nvPr/>
          </p:nvSpPr>
          <p:spPr>
            <a:xfrm>
              <a:off x="12049102" y="69059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06" y="0"/>
                  </a:moveTo>
                  <a:lnTo>
                    <a:pt x="0" y="50"/>
                  </a:lnTo>
                  <a:lnTo>
                    <a:pt x="88" y="254"/>
                  </a:lnTo>
                  <a:lnTo>
                    <a:pt x="190" y="457"/>
                  </a:lnTo>
                  <a:lnTo>
                    <a:pt x="304" y="660"/>
                  </a:lnTo>
                  <a:lnTo>
                    <a:pt x="520" y="609"/>
                  </a:lnTo>
                  <a:lnTo>
                    <a:pt x="736" y="546"/>
                  </a:lnTo>
                  <a:lnTo>
                    <a:pt x="952" y="457"/>
                  </a:lnTo>
                  <a:lnTo>
                    <a:pt x="711" y="11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057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6" name="object 6606"/>
            <p:cNvSpPr/>
            <p:nvPr/>
          </p:nvSpPr>
          <p:spPr>
            <a:xfrm>
              <a:off x="12055350" y="691752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07" y="0"/>
                  </a:moveTo>
                  <a:lnTo>
                    <a:pt x="152" y="215"/>
                  </a:lnTo>
                  <a:lnTo>
                    <a:pt x="0" y="495"/>
                  </a:lnTo>
                  <a:lnTo>
                    <a:pt x="101" y="914"/>
                  </a:lnTo>
                  <a:lnTo>
                    <a:pt x="228" y="609"/>
                  </a:lnTo>
                  <a:lnTo>
                    <a:pt x="368" y="31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27B9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7" name="object 6607"/>
            <p:cNvSpPr/>
            <p:nvPr/>
          </p:nvSpPr>
          <p:spPr>
            <a:xfrm>
              <a:off x="12054410" y="69153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50" y="38"/>
                  </a:lnTo>
                  <a:lnTo>
                    <a:pt x="12" y="253"/>
                  </a:lnTo>
                  <a:lnTo>
                    <a:pt x="292" y="114"/>
                  </a:lnTo>
                  <a:close/>
                </a:path>
              </a:pathLst>
            </a:custGeom>
            <a:solidFill>
              <a:srgbClr val="EF3F6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8" name="object 6608"/>
            <p:cNvSpPr/>
            <p:nvPr/>
          </p:nvSpPr>
          <p:spPr>
            <a:xfrm>
              <a:off x="12057228" y="69027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89" y="0"/>
                  </a:moveTo>
                  <a:lnTo>
                    <a:pt x="1054" y="254"/>
                  </a:lnTo>
                  <a:lnTo>
                    <a:pt x="761" y="812"/>
                  </a:lnTo>
                  <a:lnTo>
                    <a:pt x="0" y="1193"/>
                  </a:lnTo>
                  <a:lnTo>
                    <a:pt x="304" y="2387"/>
                  </a:lnTo>
                  <a:lnTo>
                    <a:pt x="761" y="2667"/>
                  </a:lnTo>
                  <a:lnTo>
                    <a:pt x="1308" y="2540"/>
                  </a:lnTo>
                  <a:lnTo>
                    <a:pt x="2247" y="2298"/>
                  </a:lnTo>
                  <a:lnTo>
                    <a:pt x="2222" y="1612"/>
                  </a:lnTo>
                  <a:lnTo>
                    <a:pt x="1892" y="444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E325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09" name="object 6609"/>
            <p:cNvSpPr/>
            <p:nvPr/>
          </p:nvSpPr>
          <p:spPr>
            <a:xfrm>
              <a:off x="12063063" y="69186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41"/>
                  </a:lnTo>
                  <a:lnTo>
                    <a:pt x="241" y="317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E375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0" name="object 6610"/>
            <p:cNvSpPr/>
            <p:nvPr/>
          </p:nvSpPr>
          <p:spPr>
            <a:xfrm>
              <a:off x="12046269" y="6942920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717" y="0"/>
                  </a:moveTo>
                  <a:lnTo>
                    <a:pt x="2057" y="1003"/>
                  </a:lnTo>
                  <a:lnTo>
                    <a:pt x="914" y="685"/>
                  </a:lnTo>
                  <a:lnTo>
                    <a:pt x="0" y="1028"/>
                  </a:lnTo>
                  <a:lnTo>
                    <a:pt x="215" y="1701"/>
                  </a:lnTo>
                  <a:lnTo>
                    <a:pt x="215" y="2857"/>
                  </a:lnTo>
                  <a:lnTo>
                    <a:pt x="1041" y="5092"/>
                  </a:lnTo>
                  <a:lnTo>
                    <a:pt x="2273" y="7277"/>
                  </a:lnTo>
                  <a:lnTo>
                    <a:pt x="2349" y="7493"/>
                  </a:lnTo>
                  <a:lnTo>
                    <a:pt x="2451" y="7696"/>
                  </a:lnTo>
                  <a:lnTo>
                    <a:pt x="2565" y="7886"/>
                  </a:lnTo>
                  <a:lnTo>
                    <a:pt x="4546" y="8001"/>
                  </a:lnTo>
                  <a:lnTo>
                    <a:pt x="3670" y="6883"/>
                  </a:lnTo>
                  <a:lnTo>
                    <a:pt x="3403" y="5994"/>
                  </a:lnTo>
                  <a:lnTo>
                    <a:pt x="1739" y="5410"/>
                  </a:lnTo>
                  <a:lnTo>
                    <a:pt x="2324" y="4178"/>
                  </a:lnTo>
                  <a:lnTo>
                    <a:pt x="2501" y="2997"/>
                  </a:lnTo>
                  <a:lnTo>
                    <a:pt x="4102" y="3086"/>
                  </a:lnTo>
                  <a:lnTo>
                    <a:pt x="3759" y="4902"/>
                  </a:lnTo>
                  <a:lnTo>
                    <a:pt x="4787" y="5486"/>
                  </a:lnTo>
                  <a:lnTo>
                    <a:pt x="4864" y="5702"/>
                  </a:lnTo>
                  <a:lnTo>
                    <a:pt x="5054" y="6159"/>
                  </a:lnTo>
                  <a:lnTo>
                    <a:pt x="5397" y="6045"/>
                  </a:lnTo>
                  <a:lnTo>
                    <a:pt x="5740" y="5905"/>
                  </a:lnTo>
                  <a:lnTo>
                    <a:pt x="5842" y="5397"/>
                  </a:lnTo>
                  <a:lnTo>
                    <a:pt x="5905" y="4889"/>
                  </a:lnTo>
                  <a:lnTo>
                    <a:pt x="5994" y="4356"/>
                  </a:lnTo>
                  <a:lnTo>
                    <a:pt x="5638" y="3352"/>
                  </a:lnTo>
                  <a:lnTo>
                    <a:pt x="5245" y="2336"/>
                  </a:lnTo>
                  <a:lnTo>
                    <a:pt x="4749" y="927"/>
                  </a:lnTo>
                  <a:lnTo>
                    <a:pt x="4597" y="546"/>
                  </a:lnTo>
                  <a:lnTo>
                    <a:pt x="4457" y="139"/>
                  </a:lnTo>
                  <a:lnTo>
                    <a:pt x="4203" y="228"/>
                  </a:lnTo>
                  <a:lnTo>
                    <a:pt x="3911" y="304"/>
                  </a:lnTo>
                  <a:lnTo>
                    <a:pt x="3657" y="39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0233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1" name="object 6611"/>
            <p:cNvSpPr/>
            <p:nvPr/>
          </p:nvSpPr>
          <p:spPr>
            <a:xfrm>
              <a:off x="12038771" y="6939701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4305" y="0"/>
                  </a:moveTo>
                  <a:lnTo>
                    <a:pt x="3454" y="203"/>
                  </a:lnTo>
                  <a:lnTo>
                    <a:pt x="2641" y="609"/>
                  </a:lnTo>
                  <a:lnTo>
                    <a:pt x="1765" y="76"/>
                  </a:lnTo>
                  <a:lnTo>
                    <a:pt x="228" y="546"/>
                  </a:lnTo>
                  <a:lnTo>
                    <a:pt x="0" y="1549"/>
                  </a:lnTo>
                  <a:lnTo>
                    <a:pt x="647" y="2895"/>
                  </a:lnTo>
                  <a:lnTo>
                    <a:pt x="1308" y="3682"/>
                  </a:lnTo>
                  <a:lnTo>
                    <a:pt x="1143" y="6083"/>
                  </a:lnTo>
                  <a:lnTo>
                    <a:pt x="3238" y="4076"/>
                  </a:lnTo>
                  <a:lnTo>
                    <a:pt x="3606" y="3708"/>
                  </a:lnTo>
                  <a:lnTo>
                    <a:pt x="5080" y="4089"/>
                  </a:lnTo>
                  <a:lnTo>
                    <a:pt x="4597" y="5384"/>
                  </a:lnTo>
                  <a:lnTo>
                    <a:pt x="4241" y="6438"/>
                  </a:lnTo>
                  <a:lnTo>
                    <a:pt x="4483" y="7023"/>
                  </a:lnTo>
                  <a:lnTo>
                    <a:pt x="5461" y="7391"/>
                  </a:lnTo>
                  <a:lnTo>
                    <a:pt x="5003" y="5473"/>
                  </a:lnTo>
                  <a:lnTo>
                    <a:pt x="6654" y="5473"/>
                  </a:lnTo>
                  <a:lnTo>
                    <a:pt x="7708" y="4927"/>
                  </a:lnTo>
                  <a:lnTo>
                    <a:pt x="7493" y="4241"/>
                  </a:lnTo>
                  <a:lnTo>
                    <a:pt x="6908" y="4432"/>
                  </a:lnTo>
                  <a:lnTo>
                    <a:pt x="6350" y="4508"/>
                  </a:lnTo>
                  <a:lnTo>
                    <a:pt x="5829" y="4038"/>
                  </a:lnTo>
                  <a:lnTo>
                    <a:pt x="5308" y="2692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EE325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2" name="object 6612"/>
            <p:cNvSpPr/>
            <p:nvPr/>
          </p:nvSpPr>
          <p:spPr>
            <a:xfrm>
              <a:off x="12035552" y="693710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4">
                  <a:moveTo>
                    <a:pt x="1930" y="0"/>
                  </a:moveTo>
                  <a:lnTo>
                    <a:pt x="1193" y="63"/>
                  </a:lnTo>
                  <a:lnTo>
                    <a:pt x="1803" y="1562"/>
                  </a:lnTo>
                  <a:lnTo>
                    <a:pt x="660" y="1181"/>
                  </a:lnTo>
                  <a:lnTo>
                    <a:pt x="444" y="1270"/>
                  </a:lnTo>
                  <a:lnTo>
                    <a:pt x="241" y="1371"/>
                  </a:lnTo>
                  <a:lnTo>
                    <a:pt x="0" y="1460"/>
                  </a:lnTo>
                  <a:lnTo>
                    <a:pt x="355" y="2362"/>
                  </a:lnTo>
                  <a:lnTo>
                    <a:pt x="508" y="2819"/>
                  </a:lnTo>
                  <a:lnTo>
                    <a:pt x="1562" y="2527"/>
                  </a:lnTo>
                  <a:lnTo>
                    <a:pt x="2057" y="2806"/>
                  </a:lnTo>
                  <a:lnTo>
                    <a:pt x="2032" y="5321"/>
                  </a:lnTo>
                  <a:lnTo>
                    <a:pt x="1092" y="6553"/>
                  </a:lnTo>
                  <a:lnTo>
                    <a:pt x="1651" y="7899"/>
                  </a:lnTo>
                  <a:lnTo>
                    <a:pt x="2095" y="7721"/>
                  </a:lnTo>
                  <a:lnTo>
                    <a:pt x="3035" y="7378"/>
                  </a:lnTo>
                  <a:lnTo>
                    <a:pt x="2705" y="6502"/>
                  </a:lnTo>
                  <a:lnTo>
                    <a:pt x="2984" y="5854"/>
                  </a:lnTo>
                  <a:lnTo>
                    <a:pt x="3860" y="5499"/>
                  </a:lnTo>
                  <a:lnTo>
                    <a:pt x="3225" y="4152"/>
                  </a:lnTo>
                  <a:lnTo>
                    <a:pt x="3441" y="3149"/>
                  </a:lnTo>
                  <a:lnTo>
                    <a:pt x="4991" y="2667"/>
                  </a:lnTo>
                  <a:lnTo>
                    <a:pt x="5207" y="2578"/>
                  </a:lnTo>
                  <a:lnTo>
                    <a:pt x="5410" y="2565"/>
                  </a:lnTo>
                  <a:lnTo>
                    <a:pt x="5232" y="2362"/>
                  </a:lnTo>
                  <a:lnTo>
                    <a:pt x="4826" y="2006"/>
                  </a:lnTo>
                  <a:lnTo>
                    <a:pt x="4635" y="2108"/>
                  </a:lnTo>
                  <a:lnTo>
                    <a:pt x="4406" y="2171"/>
                  </a:lnTo>
                  <a:lnTo>
                    <a:pt x="4178" y="2184"/>
                  </a:lnTo>
                  <a:lnTo>
                    <a:pt x="3987" y="2349"/>
                  </a:lnTo>
                  <a:lnTo>
                    <a:pt x="3784" y="2400"/>
                  </a:lnTo>
                  <a:lnTo>
                    <a:pt x="3543" y="2374"/>
                  </a:lnTo>
                  <a:lnTo>
                    <a:pt x="2209" y="2120"/>
                  </a:lnTo>
                  <a:lnTo>
                    <a:pt x="2146" y="1016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37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3" name="object 6613"/>
            <p:cNvSpPr/>
            <p:nvPr/>
          </p:nvSpPr>
          <p:spPr>
            <a:xfrm>
              <a:off x="12043778" y="694462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2705" y="0"/>
                  </a:moveTo>
                  <a:lnTo>
                    <a:pt x="1650" y="558"/>
                  </a:lnTo>
                  <a:lnTo>
                    <a:pt x="0" y="558"/>
                  </a:lnTo>
                  <a:lnTo>
                    <a:pt x="457" y="2463"/>
                  </a:lnTo>
                  <a:lnTo>
                    <a:pt x="647" y="2895"/>
                  </a:lnTo>
                  <a:lnTo>
                    <a:pt x="812" y="3327"/>
                  </a:lnTo>
                  <a:lnTo>
                    <a:pt x="1015" y="3759"/>
                  </a:lnTo>
                  <a:lnTo>
                    <a:pt x="1574" y="4076"/>
                  </a:lnTo>
                  <a:lnTo>
                    <a:pt x="1892" y="4229"/>
                  </a:lnTo>
                  <a:lnTo>
                    <a:pt x="2463" y="5499"/>
                  </a:lnTo>
                  <a:lnTo>
                    <a:pt x="3695" y="5346"/>
                  </a:lnTo>
                  <a:lnTo>
                    <a:pt x="4762" y="5575"/>
                  </a:lnTo>
                  <a:lnTo>
                    <a:pt x="3543" y="3403"/>
                  </a:lnTo>
                  <a:lnTo>
                    <a:pt x="2705" y="1168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EA29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4" name="object 6614"/>
            <p:cNvSpPr/>
            <p:nvPr/>
          </p:nvSpPr>
          <p:spPr>
            <a:xfrm>
              <a:off x="12044254" y="69483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546" y="0"/>
                  </a:moveTo>
                  <a:lnTo>
                    <a:pt x="292" y="292"/>
                  </a:lnTo>
                  <a:lnTo>
                    <a:pt x="0" y="685"/>
                  </a:lnTo>
                  <a:lnTo>
                    <a:pt x="292" y="952"/>
                  </a:lnTo>
                  <a:lnTo>
                    <a:pt x="863" y="1460"/>
                  </a:lnTo>
                  <a:lnTo>
                    <a:pt x="1041" y="660"/>
                  </a:lnTo>
                  <a:lnTo>
                    <a:pt x="1409" y="482"/>
                  </a:lnTo>
                  <a:lnTo>
                    <a:pt x="1104" y="31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F49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5" name="object 6615"/>
            <p:cNvSpPr/>
            <p:nvPr/>
          </p:nvSpPr>
          <p:spPr>
            <a:xfrm>
              <a:off x="12033168" y="6919870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5" h="14604">
                  <a:moveTo>
                    <a:pt x="2794" y="4292"/>
                  </a:moveTo>
                  <a:lnTo>
                    <a:pt x="1841" y="4749"/>
                  </a:lnTo>
                  <a:lnTo>
                    <a:pt x="1498" y="5638"/>
                  </a:lnTo>
                  <a:lnTo>
                    <a:pt x="1595" y="6413"/>
                  </a:lnTo>
                  <a:lnTo>
                    <a:pt x="1231" y="7340"/>
                  </a:lnTo>
                  <a:lnTo>
                    <a:pt x="3022" y="8610"/>
                  </a:lnTo>
                  <a:lnTo>
                    <a:pt x="1892" y="9588"/>
                  </a:lnTo>
                  <a:lnTo>
                    <a:pt x="889" y="10591"/>
                  </a:lnTo>
                  <a:lnTo>
                    <a:pt x="1447" y="11747"/>
                  </a:lnTo>
                  <a:lnTo>
                    <a:pt x="0" y="12699"/>
                  </a:lnTo>
                  <a:lnTo>
                    <a:pt x="558" y="13842"/>
                  </a:lnTo>
                  <a:lnTo>
                    <a:pt x="1524" y="14300"/>
                  </a:lnTo>
                  <a:lnTo>
                    <a:pt x="2298" y="13411"/>
                  </a:lnTo>
                  <a:lnTo>
                    <a:pt x="2730" y="12217"/>
                  </a:lnTo>
                  <a:lnTo>
                    <a:pt x="4889" y="11353"/>
                  </a:lnTo>
                  <a:lnTo>
                    <a:pt x="5486" y="10591"/>
                  </a:lnTo>
                  <a:lnTo>
                    <a:pt x="6553" y="7531"/>
                  </a:lnTo>
                  <a:lnTo>
                    <a:pt x="9243" y="7531"/>
                  </a:lnTo>
                  <a:lnTo>
                    <a:pt x="10604" y="6134"/>
                  </a:lnTo>
                  <a:lnTo>
                    <a:pt x="16918" y="6134"/>
                  </a:lnTo>
                  <a:lnTo>
                    <a:pt x="16957" y="5867"/>
                  </a:lnTo>
                  <a:lnTo>
                    <a:pt x="4546" y="5867"/>
                  </a:lnTo>
                  <a:lnTo>
                    <a:pt x="2794" y="4292"/>
                  </a:lnTo>
                  <a:close/>
                </a:path>
                <a:path w="18415" h="14604">
                  <a:moveTo>
                    <a:pt x="15071" y="8458"/>
                  </a:moveTo>
                  <a:lnTo>
                    <a:pt x="13881" y="8458"/>
                  </a:lnTo>
                  <a:lnTo>
                    <a:pt x="15176" y="9905"/>
                  </a:lnTo>
                  <a:lnTo>
                    <a:pt x="15071" y="8458"/>
                  </a:lnTo>
                  <a:close/>
                </a:path>
                <a:path w="18415" h="14604">
                  <a:moveTo>
                    <a:pt x="16918" y="6134"/>
                  </a:moveTo>
                  <a:lnTo>
                    <a:pt x="10604" y="6134"/>
                  </a:lnTo>
                  <a:lnTo>
                    <a:pt x="11404" y="6413"/>
                  </a:lnTo>
                  <a:lnTo>
                    <a:pt x="12141" y="8496"/>
                  </a:lnTo>
                  <a:lnTo>
                    <a:pt x="13881" y="8458"/>
                  </a:lnTo>
                  <a:lnTo>
                    <a:pt x="15071" y="8458"/>
                  </a:lnTo>
                  <a:lnTo>
                    <a:pt x="15024" y="6845"/>
                  </a:lnTo>
                  <a:lnTo>
                    <a:pt x="16815" y="6845"/>
                  </a:lnTo>
                  <a:lnTo>
                    <a:pt x="16918" y="6134"/>
                  </a:lnTo>
                  <a:close/>
                </a:path>
                <a:path w="18415" h="14604">
                  <a:moveTo>
                    <a:pt x="9243" y="7531"/>
                  </a:moveTo>
                  <a:lnTo>
                    <a:pt x="6553" y="7531"/>
                  </a:lnTo>
                  <a:lnTo>
                    <a:pt x="9029" y="7746"/>
                  </a:lnTo>
                  <a:lnTo>
                    <a:pt x="9243" y="7531"/>
                  </a:lnTo>
                  <a:close/>
                </a:path>
                <a:path w="18415" h="14604">
                  <a:moveTo>
                    <a:pt x="16815" y="6845"/>
                  </a:moveTo>
                  <a:lnTo>
                    <a:pt x="15024" y="6845"/>
                  </a:lnTo>
                  <a:lnTo>
                    <a:pt x="16802" y="6934"/>
                  </a:lnTo>
                  <a:close/>
                </a:path>
                <a:path w="18415" h="14604">
                  <a:moveTo>
                    <a:pt x="4940" y="2247"/>
                  </a:moveTo>
                  <a:lnTo>
                    <a:pt x="4546" y="5867"/>
                  </a:lnTo>
                  <a:lnTo>
                    <a:pt x="16957" y="5867"/>
                  </a:lnTo>
                  <a:lnTo>
                    <a:pt x="17067" y="5638"/>
                  </a:lnTo>
                  <a:lnTo>
                    <a:pt x="17910" y="4902"/>
                  </a:lnTo>
                  <a:lnTo>
                    <a:pt x="8851" y="4902"/>
                  </a:lnTo>
                  <a:lnTo>
                    <a:pt x="7531" y="4140"/>
                  </a:lnTo>
                  <a:lnTo>
                    <a:pt x="8343" y="2666"/>
                  </a:lnTo>
                  <a:lnTo>
                    <a:pt x="8001" y="2285"/>
                  </a:lnTo>
                  <a:lnTo>
                    <a:pt x="6553" y="2285"/>
                  </a:lnTo>
                  <a:lnTo>
                    <a:pt x="4940" y="2247"/>
                  </a:lnTo>
                  <a:close/>
                </a:path>
                <a:path w="18415" h="14604">
                  <a:moveTo>
                    <a:pt x="10236" y="0"/>
                  </a:moveTo>
                  <a:lnTo>
                    <a:pt x="8703" y="1155"/>
                  </a:lnTo>
                  <a:lnTo>
                    <a:pt x="8676" y="1358"/>
                  </a:lnTo>
                  <a:lnTo>
                    <a:pt x="10452" y="3594"/>
                  </a:lnTo>
                  <a:lnTo>
                    <a:pt x="8851" y="4902"/>
                  </a:lnTo>
                  <a:lnTo>
                    <a:pt x="17910" y="4902"/>
                  </a:lnTo>
                  <a:lnTo>
                    <a:pt x="18070" y="4762"/>
                  </a:lnTo>
                  <a:lnTo>
                    <a:pt x="16178" y="4749"/>
                  </a:lnTo>
                  <a:lnTo>
                    <a:pt x="15176" y="4584"/>
                  </a:lnTo>
                  <a:lnTo>
                    <a:pt x="15476" y="4102"/>
                  </a:lnTo>
                  <a:lnTo>
                    <a:pt x="12293" y="4102"/>
                  </a:lnTo>
                  <a:lnTo>
                    <a:pt x="14005" y="1739"/>
                  </a:lnTo>
                  <a:lnTo>
                    <a:pt x="10477" y="1739"/>
                  </a:lnTo>
                  <a:lnTo>
                    <a:pt x="10490" y="1600"/>
                  </a:lnTo>
                  <a:lnTo>
                    <a:pt x="10744" y="1358"/>
                  </a:lnTo>
                  <a:lnTo>
                    <a:pt x="10426" y="444"/>
                  </a:lnTo>
                  <a:lnTo>
                    <a:pt x="10236" y="0"/>
                  </a:lnTo>
                  <a:close/>
                </a:path>
                <a:path w="18415" h="14604">
                  <a:moveTo>
                    <a:pt x="17805" y="3403"/>
                  </a:moveTo>
                  <a:lnTo>
                    <a:pt x="17348" y="3594"/>
                  </a:lnTo>
                  <a:lnTo>
                    <a:pt x="16433" y="3911"/>
                  </a:lnTo>
                  <a:lnTo>
                    <a:pt x="16310" y="4584"/>
                  </a:lnTo>
                  <a:lnTo>
                    <a:pt x="16256" y="4762"/>
                  </a:lnTo>
                  <a:lnTo>
                    <a:pt x="18070" y="4762"/>
                  </a:lnTo>
                  <a:lnTo>
                    <a:pt x="17805" y="3403"/>
                  </a:lnTo>
                  <a:close/>
                </a:path>
                <a:path w="18415" h="14604">
                  <a:moveTo>
                    <a:pt x="14744" y="3111"/>
                  </a:moveTo>
                  <a:lnTo>
                    <a:pt x="12293" y="4102"/>
                  </a:lnTo>
                  <a:lnTo>
                    <a:pt x="15476" y="4102"/>
                  </a:lnTo>
                  <a:lnTo>
                    <a:pt x="15494" y="3505"/>
                  </a:lnTo>
                  <a:lnTo>
                    <a:pt x="14744" y="3111"/>
                  </a:lnTo>
                  <a:close/>
                </a:path>
                <a:path w="18415" h="14604">
                  <a:moveTo>
                    <a:pt x="7556" y="1790"/>
                  </a:moveTo>
                  <a:lnTo>
                    <a:pt x="6553" y="2285"/>
                  </a:lnTo>
                  <a:lnTo>
                    <a:pt x="8001" y="2285"/>
                  </a:lnTo>
                  <a:lnTo>
                    <a:pt x="7556" y="1790"/>
                  </a:lnTo>
                  <a:close/>
                </a:path>
                <a:path w="18415" h="14604">
                  <a:moveTo>
                    <a:pt x="11887" y="165"/>
                  </a:moveTo>
                  <a:lnTo>
                    <a:pt x="10744" y="1358"/>
                  </a:lnTo>
                  <a:lnTo>
                    <a:pt x="10668" y="1701"/>
                  </a:lnTo>
                  <a:lnTo>
                    <a:pt x="10477" y="1739"/>
                  </a:lnTo>
                  <a:lnTo>
                    <a:pt x="14005" y="1739"/>
                  </a:lnTo>
                  <a:lnTo>
                    <a:pt x="13903" y="1600"/>
                  </a:lnTo>
                  <a:lnTo>
                    <a:pt x="13464" y="1257"/>
                  </a:lnTo>
                  <a:lnTo>
                    <a:pt x="12179" y="1257"/>
                  </a:lnTo>
                  <a:lnTo>
                    <a:pt x="11887" y="165"/>
                  </a:lnTo>
                  <a:close/>
                </a:path>
                <a:path w="18415" h="14604">
                  <a:moveTo>
                    <a:pt x="13335" y="1155"/>
                  </a:moveTo>
                  <a:lnTo>
                    <a:pt x="12179" y="1257"/>
                  </a:lnTo>
                  <a:lnTo>
                    <a:pt x="13464" y="1257"/>
                  </a:lnTo>
                  <a:lnTo>
                    <a:pt x="13335" y="1155"/>
                  </a:lnTo>
                  <a:close/>
                </a:path>
              </a:pathLst>
            </a:custGeom>
            <a:solidFill>
              <a:srgbClr val="EE375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6" name="object 6616"/>
            <p:cNvSpPr/>
            <p:nvPr/>
          </p:nvSpPr>
          <p:spPr>
            <a:xfrm>
              <a:off x="12054122" y="6926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19" y="0"/>
                  </a:moveTo>
                  <a:lnTo>
                    <a:pt x="0" y="1993"/>
                  </a:lnTo>
                  <a:lnTo>
                    <a:pt x="2184" y="2781"/>
                  </a:lnTo>
                  <a:lnTo>
                    <a:pt x="2857" y="1511"/>
                  </a:lnTo>
                  <a:lnTo>
                    <a:pt x="2527" y="58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2789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7" name="object 6617"/>
            <p:cNvSpPr/>
            <p:nvPr/>
          </p:nvSpPr>
          <p:spPr>
            <a:xfrm>
              <a:off x="12049987" y="69317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254" y="0"/>
                  </a:moveTo>
                  <a:lnTo>
                    <a:pt x="444" y="1028"/>
                  </a:lnTo>
                  <a:lnTo>
                    <a:pt x="0" y="1295"/>
                  </a:lnTo>
                  <a:lnTo>
                    <a:pt x="406" y="1651"/>
                  </a:lnTo>
                  <a:lnTo>
                    <a:pt x="952" y="2235"/>
                  </a:lnTo>
                  <a:lnTo>
                    <a:pt x="1397" y="1651"/>
                  </a:lnTo>
                  <a:lnTo>
                    <a:pt x="1765" y="1206"/>
                  </a:lnTo>
                  <a:lnTo>
                    <a:pt x="1409" y="342"/>
                  </a:lnTo>
                  <a:lnTo>
                    <a:pt x="952" y="2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E304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8" name="object 6618"/>
            <p:cNvSpPr/>
            <p:nvPr/>
          </p:nvSpPr>
          <p:spPr>
            <a:xfrm>
              <a:off x="12051578" y="69495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85" y="0"/>
                  </a:moveTo>
                  <a:lnTo>
                    <a:pt x="457" y="88"/>
                  </a:lnTo>
                  <a:lnTo>
                    <a:pt x="215" y="190"/>
                  </a:lnTo>
                  <a:lnTo>
                    <a:pt x="0" y="266"/>
                  </a:lnTo>
                  <a:lnTo>
                    <a:pt x="253" y="952"/>
                  </a:lnTo>
                  <a:lnTo>
                    <a:pt x="952" y="698"/>
                  </a:lnTo>
                  <a:lnTo>
                    <a:pt x="850" y="469"/>
                  </a:lnTo>
                  <a:lnTo>
                    <a:pt x="761" y="24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B3D5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19" name="object 6619"/>
            <p:cNvSpPr/>
            <p:nvPr/>
          </p:nvSpPr>
          <p:spPr>
            <a:xfrm>
              <a:off x="12051157" y="6944245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104" y="5270"/>
                  </a:moveTo>
                  <a:lnTo>
                    <a:pt x="939" y="4826"/>
                  </a:lnTo>
                  <a:lnTo>
                    <a:pt x="838" y="4584"/>
                  </a:lnTo>
                  <a:lnTo>
                    <a:pt x="508" y="4724"/>
                  </a:lnTo>
                  <a:lnTo>
                    <a:pt x="152" y="4838"/>
                  </a:lnTo>
                  <a:lnTo>
                    <a:pt x="241" y="5067"/>
                  </a:lnTo>
                  <a:lnTo>
                    <a:pt x="317" y="5308"/>
                  </a:lnTo>
                  <a:lnTo>
                    <a:pt x="419" y="5537"/>
                  </a:lnTo>
                  <a:lnTo>
                    <a:pt x="647" y="5461"/>
                  </a:lnTo>
                  <a:lnTo>
                    <a:pt x="863" y="5359"/>
                  </a:lnTo>
                  <a:lnTo>
                    <a:pt x="1104" y="5270"/>
                  </a:lnTo>
                  <a:close/>
                </a:path>
                <a:path w="1904" h="5715">
                  <a:moveTo>
                    <a:pt x="1689" y="2692"/>
                  </a:moveTo>
                  <a:lnTo>
                    <a:pt x="1244" y="1257"/>
                  </a:lnTo>
                  <a:lnTo>
                    <a:pt x="1016" y="838"/>
                  </a:lnTo>
                  <a:lnTo>
                    <a:pt x="647" y="50"/>
                  </a:lnTo>
                  <a:lnTo>
                    <a:pt x="419" y="50"/>
                  </a:lnTo>
                  <a:lnTo>
                    <a:pt x="203" y="50"/>
                  </a:lnTo>
                  <a:lnTo>
                    <a:pt x="0" y="0"/>
                  </a:lnTo>
                  <a:lnTo>
                    <a:pt x="1104" y="3048"/>
                  </a:lnTo>
                  <a:lnTo>
                    <a:pt x="1473" y="2781"/>
                  </a:lnTo>
                  <a:lnTo>
                    <a:pt x="1689" y="2692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0" name="object 6620"/>
            <p:cNvSpPr/>
            <p:nvPr/>
          </p:nvSpPr>
          <p:spPr>
            <a:xfrm>
              <a:off x="12053329" y="694597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01" y="444"/>
                  </a:lnTo>
                </a:path>
              </a:pathLst>
            </a:custGeom>
            <a:solidFill>
              <a:srgbClr val="EA8B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1" name="object 6621"/>
            <p:cNvSpPr/>
            <p:nvPr/>
          </p:nvSpPr>
          <p:spPr>
            <a:xfrm>
              <a:off x="12053381" y="69410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04" y="0"/>
                  </a:moveTo>
                  <a:lnTo>
                    <a:pt x="355" y="698"/>
                  </a:lnTo>
                  <a:lnTo>
                    <a:pt x="0" y="1054"/>
                  </a:lnTo>
                  <a:lnTo>
                    <a:pt x="787" y="1663"/>
                  </a:lnTo>
                  <a:lnTo>
                    <a:pt x="1498" y="1206"/>
                  </a:lnTo>
                  <a:lnTo>
                    <a:pt x="2247" y="914"/>
                  </a:lnTo>
                  <a:lnTo>
                    <a:pt x="1854" y="609"/>
                  </a:lnTo>
                  <a:lnTo>
                    <a:pt x="1498" y="30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D88B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2" name="object 6622"/>
            <p:cNvSpPr/>
            <p:nvPr/>
          </p:nvSpPr>
          <p:spPr>
            <a:xfrm>
              <a:off x="12037218" y="693243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4960" y="2781"/>
                  </a:moveTo>
                  <a:lnTo>
                    <a:pt x="1841" y="2781"/>
                  </a:lnTo>
                  <a:lnTo>
                    <a:pt x="2781" y="2832"/>
                  </a:lnTo>
                  <a:lnTo>
                    <a:pt x="3644" y="3340"/>
                  </a:lnTo>
                  <a:lnTo>
                    <a:pt x="3784" y="3454"/>
                  </a:lnTo>
                  <a:lnTo>
                    <a:pt x="3911" y="3594"/>
                  </a:lnTo>
                  <a:lnTo>
                    <a:pt x="3968" y="4394"/>
                  </a:lnTo>
                  <a:lnTo>
                    <a:pt x="4089" y="4737"/>
                  </a:lnTo>
                  <a:lnTo>
                    <a:pt x="5257" y="4749"/>
                  </a:lnTo>
                  <a:lnTo>
                    <a:pt x="5803" y="5257"/>
                  </a:lnTo>
                  <a:lnTo>
                    <a:pt x="5486" y="6464"/>
                  </a:lnTo>
                  <a:lnTo>
                    <a:pt x="6565" y="6286"/>
                  </a:lnTo>
                  <a:lnTo>
                    <a:pt x="6794" y="6210"/>
                  </a:lnTo>
                  <a:lnTo>
                    <a:pt x="6934" y="6007"/>
                  </a:lnTo>
                  <a:lnTo>
                    <a:pt x="7251" y="5067"/>
                  </a:lnTo>
                  <a:lnTo>
                    <a:pt x="7505" y="5041"/>
                  </a:lnTo>
                  <a:lnTo>
                    <a:pt x="6997" y="4394"/>
                  </a:lnTo>
                  <a:lnTo>
                    <a:pt x="6159" y="3911"/>
                  </a:lnTo>
                  <a:lnTo>
                    <a:pt x="5105" y="3784"/>
                  </a:lnTo>
                  <a:lnTo>
                    <a:pt x="4980" y="2832"/>
                  </a:lnTo>
                  <a:close/>
                </a:path>
                <a:path w="7620" h="6984">
                  <a:moveTo>
                    <a:pt x="1587" y="0"/>
                  </a:moveTo>
                  <a:lnTo>
                    <a:pt x="0" y="2349"/>
                  </a:lnTo>
                  <a:lnTo>
                    <a:pt x="901" y="2908"/>
                  </a:lnTo>
                  <a:lnTo>
                    <a:pt x="1841" y="2781"/>
                  </a:lnTo>
                  <a:lnTo>
                    <a:pt x="4960" y="2781"/>
                  </a:lnTo>
                  <a:lnTo>
                    <a:pt x="4787" y="2349"/>
                  </a:lnTo>
                  <a:lnTo>
                    <a:pt x="4711" y="2095"/>
                  </a:lnTo>
                  <a:lnTo>
                    <a:pt x="4254" y="2082"/>
                  </a:lnTo>
                  <a:lnTo>
                    <a:pt x="3937" y="1866"/>
                  </a:lnTo>
                  <a:lnTo>
                    <a:pt x="3733" y="146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499B9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3" name="object 6623"/>
            <p:cNvSpPr/>
            <p:nvPr/>
          </p:nvSpPr>
          <p:spPr>
            <a:xfrm>
              <a:off x="12031586" y="69355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81" y="0"/>
                  </a:moveTo>
                  <a:lnTo>
                    <a:pt x="1193" y="1930"/>
                  </a:lnTo>
                  <a:lnTo>
                    <a:pt x="0" y="2908"/>
                  </a:lnTo>
                  <a:lnTo>
                    <a:pt x="381" y="3886"/>
                  </a:lnTo>
                  <a:lnTo>
                    <a:pt x="1104" y="4406"/>
                  </a:lnTo>
                  <a:lnTo>
                    <a:pt x="2146" y="4457"/>
                  </a:lnTo>
                  <a:lnTo>
                    <a:pt x="2705" y="3886"/>
                  </a:lnTo>
                  <a:lnTo>
                    <a:pt x="3175" y="3225"/>
                  </a:lnTo>
                  <a:lnTo>
                    <a:pt x="3975" y="2984"/>
                  </a:lnTo>
                  <a:lnTo>
                    <a:pt x="4203" y="2908"/>
                  </a:lnTo>
                  <a:lnTo>
                    <a:pt x="4419" y="2806"/>
                  </a:lnTo>
                  <a:lnTo>
                    <a:pt x="4635" y="271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4" name="object 6624"/>
            <p:cNvSpPr/>
            <p:nvPr/>
          </p:nvSpPr>
          <p:spPr>
            <a:xfrm>
              <a:off x="12038068" y="693520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03" y="0"/>
                  </a:moveTo>
                  <a:lnTo>
                    <a:pt x="50" y="139"/>
                  </a:lnTo>
                  <a:lnTo>
                    <a:pt x="38" y="647"/>
                  </a:lnTo>
                  <a:lnTo>
                    <a:pt x="12" y="1181"/>
                  </a:lnTo>
                  <a:lnTo>
                    <a:pt x="0" y="1701"/>
                  </a:lnTo>
                  <a:lnTo>
                    <a:pt x="609" y="3035"/>
                  </a:lnTo>
                  <a:lnTo>
                    <a:pt x="1587" y="2590"/>
                  </a:lnTo>
                  <a:lnTo>
                    <a:pt x="2540" y="2197"/>
                  </a:lnTo>
                  <a:lnTo>
                    <a:pt x="2717" y="1904"/>
                  </a:lnTo>
                  <a:lnTo>
                    <a:pt x="2997" y="1257"/>
                  </a:lnTo>
                  <a:lnTo>
                    <a:pt x="2933" y="1028"/>
                  </a:lnTo>
                  <a:lnTo>
                    <a:pt x="2857" y="787"/>
                  </a:lnTo>
                  <a:lnTo>
                    <a:pt x="2794" y="546"/>
                  </a:lnTo>
                  <a:lnTo>
                    <a:pt x="1917" y="5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05A8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5" name="object 6625"/>
            <p:cNvSpPr/>
            <p:nvPr/>
          </p:nvSpPr>
          <p:spPr>
            <a:xfrm>
              <a:off x="12042687" y="69291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84" y="0"/>
                  </a:moveTo>
                  <a:lnTo>
                    <a:pt x="787" y="990"/>
                  </a:lnTo>
                  <a:lnTo>
                    <a:pt x="0" y="2133"/>
                  </a:lnTo>
                  <a:lnTo>
                    <a:pt x="1282" y="2781"/>
                  </a:lnTo>
                  <a:lnTo>
                    <a:pt x="1676" y="2984"/>
                  </a:lnTo>
                  <a:lnTo>
                    <a:pt x="2222" y="2565"/>
                  </a:lnTo>
                  <a:lnTo>
                    <a:pt x="2387" y="2082"/>
                  </a:lnTo>
                  <a:lnTo>
                    <a:pt x="2933" y="546"/>
                  </a:lnTo>
                  <a:lnTo>
                    <a:pt x="1892" y="2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F396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6" name="object 6626"/>
            <p:cNvSpPr/>
            <p:nvPr/>
          </p:nvSpPr>
          <p:spPr>
            <a:xfrm>
              <a:off x="12037482" y="693691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584" y="0"/>
                  </a:moveTo>
                  <a:lnTo>
                    <a:pt x="279" y="88"/>
                  </a:lnTo>
                  <a:lnTo>
                    <a:pt x="0" y="190"/>
                  </a:lnTo>
                  <a:lnTo>
                    <a:pt x="228" y="1206"/>
                  </a:lnTo>
                  <a:lnTo>
                    <a:pt x="279" y="2311"/>
                  </a:lnTo>
                  <a:lnTo>
                    <a:pt x="1625" y="2565"/>
                  </a:lnTo>
                  <a:lnTo>
                    <a:pt x="1701" y="2133"/>
                  </a:lnTo>
                  <a:lnTo>
                    <a:pt x="1930" y="2095"/>
                  </a:lnTo>
                  <a:lnTo>
                    <a:pt x="2247" y="2387"/>
                  </a:lnTo>
                  <a:lnTo>
                    <a:pt x="2476" y="2362"/>
                  </a:lnTo>
                  <a:lnTo>
                    <a:pt x="2692" y="2298"/>
                  </a:lnTo>
                  <a:lnTo>
                    <a:pt x="2895" y="2197"/>
                  </a:lnTo>
                  <a:lnTo>
                    <a:pt x="3403" y="1689"/>
                  </a:lnTo>
                  <a:lnTo>
                    <a:pt x="3302" y="1092"/>
                  </a:lnTo>
                  <a:lnTo>
                    <a:pt x="3098" y="495"/>
                  </a:lnTo>
                  <a:lnTo>
                    <a:pt x="2171" y="888"/>
                  </a:lnTo>
                  <a:lnTo>
                    <a:pt x="1193" y="133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27B9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7" name="object 6627"/>
            <p:cNvSpPr/>
            <p:nvPr/>
          </p:nvSpPr>
          <p:spPr>
            <a:xfrm>
              <a:off x="12043076" y="693726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4">
                  <a:moveTo>
                    <a:pt x="3314" y="0"/>
                  </a:moveTo>
                  <a:lnTo>
                    <a:pt x="2260" y="12"/>
                  </a:lnTo>
                  <a:lnTo>
                    <a:pt x="1663" y="215"/>
                  </a:lnTo>
                  <a:lnTo>
                    <a:pt x="1397" y="253"/>
                  </a:lnTo>
                  <a:lnTo>
                    <a:pt x="1562" y="647"/>
                  </a:lnTo>
                  <a:lnTo>
                    <a:pt x="1498" y="977"/>
                  </a:lnTo>
                  <a:lnTo>
                    <a:pt x="1066" y="1168"/>
                  </a:lnTo>
                  <a:lnTo>
                    <a:pt x="952" y="1371"/>
                  </a:lnTo>
                  <a:lnTo>
                    <a:pt x="711" y="1460"/>
                  </a:lnTo>
                  <a:lnTo>
                    <a:pt x="0" y="2451"/>
                  </a:lnTo>
                  <a:lnTo>
                    <a:pt x="495" y="3797"/>
                  </a:lnTo>
                  <a:lnTo>
                    <a:pt x="1524" y="6476"/>
                  </a:lnTo>
                  <a:lnTo>
                    <a:pt x="2120" y="5499"/>
                  </a:lnTo>
                  <a:lnTo>
                    <a:pt x="1612" y="4114"/>
                  </a:lnTo>
                  <a:lnTo>
                    <a:pt x="2959" y="3327"/>
                  </a:lnTo>
                  <a:lnTo>
                    <a:pt x="4051" y="2705"/>
                  </a:lnTo>
                  <a:lnTo>
                    <a:pt x="3124" y="137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0283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8" name="object 6628"/>
            <p:cNvSpPr/>
            <p:nvPr/>
          </p:nvSpPr>
          <p:spPr>
            <a:xfrm>
              <a:off x="12041901" y="69345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304" y="749"/>
                  </a:lnTo>
                  <a:lnTo>
                    <a:pt x="431" y="1663"/>
                  </a:lnTo>
                  <a:lnTo>
                    <a:pt x="1485" y="1803"/>
                  </a:lnTo>
                  <a:lnTo>
                    <a:pt x="1041" y="1168"/>
                  </a:lnTo>
                  <a:lnTo>
                    <a:pt x="110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29" name="object 6629"/>
            <p:cNvSpPr/>
            <p:nvPr/>
          </p:nvSpPr>
          <p:spPr>
            <a:xfrm>
              <a:off x="12050747" y="694274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304" y="114"/>
                  </a:lnTo>
                  <a:lnTo>
                    <a:pt x="152" y="215"/>
                  </a:lnTo>
                  <a:lnTo>
                    <a:pt x="0" y="330"/>
                  </a:lnTo>
                  <a:lnTo>
                    <a:pt x="114" y="711"/>
                  </a:lnTo>
                  <a:lnTo>
                    <a:pt x="266" y="1104"/>
                  </a:lnTo>
                  <a:lnTo>
                    <a:pt x="406" y="1498"/>
                  </a:lnTo>
                  <a:lnTo>
                    <a:pt x="622" y="1549"/>
                  </a:lnTo>
                  <a:lnTo>
                    <a:pt x="838" y="1549"/>
                  </a:lnTo>
                  <a:lnTo>
                    <a:pt x="1054" y="149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F9CC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0" name="object 6630"/>
            <p:cNvSpPr/>
            <p:nvPr/>
          </p:nvSpPr>
          <p:spPr>
            <a:xfrm>
              <a:off x="12048981" y="694294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939" y="368"/>
                  </a:lnTo>
                  <a:lnTo>
                    <a:pt x="33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293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1" name="object 6631"/>
            <p:cNvSpPr/>
            <p:nvPr/>
          </p:nvSpPr>
          <p:spPr>
            <a:xfrm>
              <a:off x="12053184" y="69387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44" y="0"/>
                  </a:moveTo>
                  <a:lnTo>
                    <a:pt x="88" y="241"/>
                  </a:lnTo>
                  <a:lnTo>
                    <a:pt x="0" y="558"/>
                  </a:lnTo>
                  <a:lnTo>
                    <a:pt x="114" y="965"/>
                  </a:lnTo>
                  <a:lnTo>
                    <a:pt x="431" y="698"/>
                  </a:lnTo>
                  <a:lnTo>
                    <a:pt x="584" y="3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B9FB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2" name="object 6632"/>
            <p:cNvSpPr/>
            <p:nvPr/>
          </p:nvSpPr>
          <p:spPr>
            <a:xfrm>
              <a:off x="12040933" y="69339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003" y="635"/>
                  </a:moveTo>
                  <a:lnTo>
                    <a:pt x="660" y="431"/>
                  </a:lnTo>
                  <a:lnTo>
                    <a:pt x="342" y="228"/>
                  </a:lnTo>
                  <a:lnTo>
                    <a:pt x="0" y="0"/>
                  </a:lnTo>
                  <a:lnTo>
                    <a:pt x="215" y="393"/>
                  </a:lnTo>
                  <a:lnTo>
                    <a:pt x="546" y="622"/>
                  </a:lnTo>
                  <a:lnTo>
                    <a:pt x="1003" y="635"/>
                  </a:lnTo>
                  <a:close/>
                </a:path>
                <a:path w="3809" h="3175">
                  <a:moveTo>
                    <a:pt x="3276" y="2921"/>
                  </a:moveTo>
                  <a:lnTo>
                    <a:pt x="3136" y="2514"/>
                  </a:lnTo>
                  <a:lnTo>
                    <a:pt x="2870" y="2336"/>
                  </a:lnTo>
                  <a:lnTo>
                    <a:pt x="2425" y="2438"/>
                  </a:lnTo>
                  <a:lnTo>
                    <a:pt x="2717" y="2603"/>
                  </a:lnTo>
                  <a:lnTo>
                    <a:pt x="2984" y="2768"/>
                  </a:lnTo>
                  <a:lnTo>
                    <a:pt x="3276" y="2921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3" name="object 6633"/>
            <p:cNvSpPr/>
            <p:nvPr/>
          </p:nvSpPr>
          <p:spPr>
            <a:xfrm>
              <a:off x="12048010" y="69459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61" y="0"/>
                  </a:moveTo>
                  <a:lnTo>
                    <a:pt x="584" y="1181"/>
                  </a:lnTo>
                  <a:lnTo>
                    <a:pt x="0" y="2413"/>
                  </a:lnTo>
                  <a:lnTo>
                    <a:pt x="1663" y="2997"/>
                  </a:lnTo>
                  <a:lnTo>
                    <a:pt x="2120" y="2832"/>
                  </a:lnTo>
                  <a:lnTo>
                    <a:pt x="2603" y="2641"/>
                  </a:lnTo>
                  <a:lnTo>
                    <a:pt x="3047" y="2489"/>
                  </a:lnTo>
                  <a:lnTo>
                    <a:pt x="2019" y="1905"/>
                  </a:lnTo>
                  <a:lnTo>
                    <a:pt x="2362" y="8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293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4" name="object 6634"/>
            <p:cNvSpPr/>
            <p:nvPr/>
          </p:nvSpPr>
          <p:spPr>
            <a:xfrm>
              <a:off x="12050916" y="6897077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6337" y="3060"/>
                  </a:moveTo>
                  <a:lnTo>
                    <a:pt x="4749" y="3175"/>
                  </a:lnTo>
                  <a:lnTo>
                    <a:pt x="5422" y="1752"/>
                  </a:lnTo>
                  <a:lnTo>
                    <a:pt x="5232" y="1549"/>
                  </a:lnTo>
                  <a:lnTo>
                    <a:pt x="4292" y="558"/>
                  </a:lnTo>
                  <a:lnTo>
                    <a:pt x="3619" y="0"/>
                  </a:lnTo>
                  <a:lnTo>
                    <a:pt x="1790" y="381"/>
                  </a:lnTo>
                  <a:lnTo>
                    <a:pt x="901" y="774"/>
                  </a:lnTo>
                  <a:lnTo>
                    <a:pt x="0" y="1079"/>
                  </a:lnTo>
                  <a:lnTo>
                    <a:pt x="558" y="1600"/>
                  </a:lnTo>
                  <a:lnTo>
                    <a:pt x="1549" y="1549"/>
                  </a:lnTo>
                  <a:lnTo>
                    <a:pt x="1524" y="5067"/>
                  </a:lnTo>
                  <a:lnTo>
                    <a:pt x="1752" y="6413"/>
                  </a:lnTo>
                  <a:lnTo>
                    <a:pt x="1905" y="8216"/>
                  </a:lnTo>
                  <a:lnTo>
                    <a:pt x="4648" y="7175"/>
                  </a:lnTo>
                  <a:lnTo>
                    <a:pt x="2692" y="5067"/>
                  </a:lnTo>
                  <a:lnTo>
                    <a:pt x="5257" y="3810"/>
                  </a:lnTo>
                  <a:lnTo>
                    <a:pt x="5918" y="3530"/>
                  </a:lnTo>
                  <a:lnTo>
                    <a:pt x="6248" y="3454"/>
                  </a:lnTo>
                  <a:lnTo>
                    <a:pt x="6311" y="3175"/>
                  </a:lnTo>
                  <a:close/>
                </a:path>
              </a:pathLst>
            </a:custGeom>
            <a:solidFill>
              <a:srgbClr val="EE36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5" name="object 6635"/>
            <p:cNvSpPr/>
            <p:nvPr/>
          </p:nvSpPr>
          <p:spPr>
            <a:xfrm>
              <a:off x="12030618" y="693847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965" y="0"/>
                  </a:moveTo>
                  <a:lnTo>
                    <a:pt x="203" y="736"/>
                  </a:lnTo>
                  <a:lnTo>
                    <a:pt x="0" y="1600"/>
                  </a:lnTo>
                  <a:lnTo>
                    <a:pt x="381" y="2565"/>
                  </a:lnTo>
                  <a:lnTo>
                    <a:pt x="2311" y="2501"/>
                  </a:lnTo>
                  <a:lnTo>
                    <a:pt x="3263" y="4610"/>
                  </a:lnTo>
                  <a:lnTo>
                    <a:pt x="5105" y="4711"/>
                  </a:lnTo>
                  <a:lnTo>
                    <a:pt x="5778" y="3695"/>
                  </a:lnTo>
                  <a:lnTo>
                    <a:pt x="5118" y="2514"/>
                  </a:lnTo>
                  <a:lnTo>
                    <a:pt x="5461" y="1447"/>
                  </a:lnTo>
                  <a:lnTo>
                    <a:pt x="4699" y="1714"/>
                  </a:lnTo>
                  <a:lnTo>
                    <a:pt x="3924" y="2159"/>
                  </a:lnTo>
                  <a:lnTo>
                    <a:pt x="3124" y="1549"/>
                  </a:lnTo>
                  <a:lnTo>
                    <a:pt x="2070" y="1498"/>
                  </a:lnTo>
                  <a:lnTo>
                    <a:pt x="1333" y="1003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E375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6" name="object 6636"/>
            <p:cNvSpPr/>
            <p:nvPr/>
          </p:nvSpPr>
          <p:spPr>
            <a:xfrm>
              <a:off x="12035722" y="693964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5">
                  <a:moveTo>
                    <a:pt x="1397" y="0"/>
                  </a:moveTo>
                  <a:lnTo>
                    <a:pt x="355" y="292"/>
                  </a:lnTo>
                  <a:lnTo>
                    <a:pt x="12" y="1358"/>
                  </a:lnTo>
                  <a:lnTo>
                    <a:pt x="685" y="2514"/>
                  </a:lnTo>
                  <a:lnTo>
                    <a:pt x="0" y="3556"/>
                  </a:lnTo>
                  <a:lnTo>
                    <a:pt x="800" y="5600"/>
                  </a:lnTo>
                  <a:lnTo>
                    <a:pt x="1016" y="5511"/>
                  </a:lnTo>
                  <a:lnTo>
                    <a:pt x="1244" y="5448"/>
                  </a:lnTo>
                  <a:lnTo>
                    <a:pt x="1485" y="5346"/>
                  </a:lnTo>
                  <a:lnTo>
                    <a:pt x="914" y="4000"/>
                  </a:lnTo>
                  <a:lnTo>
                    <a:pt x="1854" y="2794"/>
                  </a:lnTo>
                  <a:lnTo>
                    <a:pt x="1866" y="1473"/>
                  </a:lnTo>
                  <a:lnTo>
                    <a:pt x="1892" y="26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7" name="object 6637"/>
            <p:cNvSpPr/>
            <p:nvPr/>
          </p:nvSpPr>
          <p:spPr>
            <a:xfrm>
              <a:off x="12030917" y="692289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565" y="0"/>
                  </a:moveTo>
                  <a:lnTo>
                    <a:pt x="1206" y="711"/>
                  </a:lnTo>
                  <a:lnTo>
                    <a:pt x="0" y="1676"/>
                  </a:lnTo>
                  <a:lnTo>
                    <a:pt x="876" y="4749"/>
                  </a:lnTo>
                  <a:lnTo>
                    <a:pt x="2247" y="4622"/>
                  </a:lnTo>
                  <a:lnTo>
                    <a:pt x="3467" y="4317"/>
                  </a:lnTo>
                  <a:lnTo>
                    <a:pt x="3873" y="3314"/>
                  </a:lnTo>
                  <a:lnTo>
                    <a:pt x="3797" y="3098"/>
                  </a:lnTo>
                  <a:lnTo>
                    <a:pt x="3759" y="2870"/>
                  </a:lnTo>
                  <a:lnTo>
                    <a:pt x="3759" y="261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F28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8" name="object 6638"/>
            <p:cNvSpPr/>
            <p:nvPr/>
          </p:nvSpPr>
          <p:spPr>
            <a:xfrm>
              <a:off x="12031813" y="693045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47" y="0"/>
                  </a:moveTo>
                  <a:lnTo>
                    <a:pt x="1600" y="317"/>
                  </a:lnTo>
                  <a:lnTo>
                    <a:pt x="558" y="482"/>
                  </a:lnTo>
                  <a:lnTo>
                    <a:pt x="393" y="965"/>
                  </a:lnTo>
                  <a:lnTo>
                    <a:pt x="0" y="1981"/>
                  </a:lnTo>
                  <a:lnTo>
                    <a:pt x="1244" y="3086"/>
                  </a:lnTo>
                  <a:lnTo>
                    <a:pt x="584" y="4241"/>
                  </a:lnTo>
                  <a:lnTo>
                    <a:pt x="914" y="4305"/>
                  </a:lnTo>
                  <a:lnTo>
                    <a:pt x="1282" y="4508"/>
                  </a:lnTo>
                  <a:lnTo>
                    <a:pt x="1587" y="4445"/>
                  </a:lnTo>
                  <a:lnTo>
                    <a:pt x="2260" y="4267"/>
                  </a:lnTo>
                  <a:lnTo>
                    <a:pt x="2006" y="3733"/>
                  </a:lnTo>
                  <a:lnTo>
                    <a:pt x="1905" y="3251"/>
                  </a:lnTo>
                  <a:lnTo>
                    <a:pt x="1358" y="2108"/>
                  </a:lnTo>
                  <a:lnTo>
                    <a:pt x="2806" y="1155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F437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39" name="object 6639"/>
            <p:cNvSpPr/>
            <p:nvPr/>
          </p:nvSpPr>
          <p:spPr>
            <a:xfrm>
              <a:off x="12026800" y="693719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930" y="0"/>
                  </a:moveTo>
                  <a:lnTo>
                    <a:pt x="0" y="253"/>
                  </a:lnTo>
                  <a:lnTo>
                    <a:pt x="749" y="1739"/>
                  </a:lnTo>
                  <a:lnTo>
                    <a:pt x="660" y="2844"/>
                  </a:lnTo>
                  <a:lnTo>
                    <a:pt x="1409" y="2539"/>
                  </a:lnTo>
                  <a:lnTo>
                    <a:pt x="2273" y="2362"/>
                  </a:lnTo>
                  <a:lnTo>
                    <a:pt x="2463" y="1384"/>
                  </a:lnTo>
                  <a:lnTo>
                    <a:pt x="2159" y="1384"/>
                  </a:lnTo>
                  <a:lnTo>
                    <a:pt x="1981" y="1244"/>
                  </a:lnTo>
                  <a:lnTo>
                    <a:pt x="2019" y="990"/>
                  </a:lnTo>
                  <a:lnTo>
                    <a:pt x="2159" y="800"/>
                  </a:lnTo>
                  <a:lnTo>
                    <a:pt x="2146" y="45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F497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0" name="object 6640"/>
            <p:cNvSpPr/>
            <p:nvPr/>
          </p:nvSpPr>
          <p:spPr>
            <a:xfrm>
              <a:off x="12030468" y="69347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14" y="0"/>
                  </a:moveTo>
                  <a:lnTo>
                    <a:pt x="88" y="203"/>
                  </a:lnTo>
                  <a:lnTo>
                    <a:pt x="38" y="406"/>
                  </a:lnTo>
                  <a:lnTo>
                    <a:pt x="0" y="609"/>
                  </a:lnTo>
                  <a:lnTo>
                    <a:pt x="152" y="749"/>
                  </a:lnTo>
                  <a:lnTo>
                    <a:pt x="304" y="876"/>
                  </a:lnTo>
                  <a:lnTo>
                    <a:pt x="457" y="1016"/>
                  </a:lnTo>
                  <a:lnTo>
                    <a:pt x="495" y="825"/>
                  </a:lnTo>
                  <a:lnTo>
                    <a:pt x="609" y="596"/>
                  </a:lnTo>
                  <a:lnTo>
                    <a:pt x="558" y="419"/>
                  </a:lnTo>
                  <a:lnTo>
                    <a:pt x="495" y="254"/>
                  </a:lnTo>
                  <a:lnTo>
                    <a:pt x="292" y="1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1" name="object 6641"/>
            <p:cNvSpPr/>
            <p:nvPr/>
          </p:nvSpPr>
          <p:spPr>
            <a:xfrm>
              <a:off x="12028731" y="69366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84" y="0"/>
                  </a:moveTo>
                  <a:lnTo>
                    <a:pt x="927" y="152"/>
                  </a:lnTo>
                  <a:lnTo>
                    <a:pt x="482" y="342"/>
                  </a:lnTo>
                  <a:lnTo>
                    <a:pt x="0" y="507"/>
                  </a:lnTo>
                  <a:lnTo>
                    <a:pt x="101" y="749"/>
                  </a:lnTo>
                  <a:lnTo>
                    <a:pt x="203" y="965"/>
                  </a:lnTo>
                  <a:lnTo>
                    <a:pt x="292" y="1206"/>
                  </a:lnTo>
                  <a:lnTo>
                    <a:pt x="1193" y="1269"/>
                  </a:lnTo>
                  <a:lnTo>
                    <a:pt x="1892" y="116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2" name="object 6642"/>
            <p:cNvSpPr/>
            <p:nvPr/>
          </p:nvSpPr>
          <p:spPr>
            <a:xfrm>
              <a:off x="12030070" y="69328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63" y="165"/>
                  </a:lnTo>
                  <a:lnTo>
                    <a:pt x="215" y="355"/>
                  </a:lnTo>
                  <a:lnTo>
                    <a:pt x="381" y="304"/>
                  </a:lnTo>
                  <a:lnTo>
                    <a:pt x="520" y="10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F426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3" name="object 6643"/>
            <p:cNvSpPr/>
            <p:nvPr/>
          </p:nvSpPr>
          <p:spPr>
            <a:xfrm>
              <a:off x="12028789" y="693788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28" y="0"/>
                  </a:moveTo>
                  <a:lnTo>
                    <a:pt x="50" y="190"/>
                  </a:lnTo>
                  <a:lnTo>
                    <a:pt x="0" y="546"/>
                  </a:lnTo>
                  <a:lnTo>
                    <a:pt x="152" y="685"/>
                  </a:lnTo>
                  <a:lnTo>
                    <a:pt x="482" y="685"/>
                  </a:lnTo>
                  <a:lnTo>
                    <a:pt x="393" y="444"/>
                  </a:lnTo>
                  <a:lnTo>
                    <a:pt x="317" y="22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F4B7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4" name="object 6644"/>
            <p:cNvSpPr/>
            <p:nvPr/>
          </p:nvSpPr>
          <p:spPr>
            <a:xfrm>
              <a:off x="12028359" y="69216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1" y="266"/>
                  </a:lnTo>
                  <a:lnTo>
                    <a:pt x="317" y="5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EF426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5" name="object 6645"/>
            <p:cNvSpPr/>
            <p:nvPr/>
          </p:nvSpPr>
          <p:spPr>
            <a:xfrm>
              <a:off x="12020458" y="691812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2641" y="0"/>
                  </a:moveTo>
                  <a:lnTo>
                    <a:pt x="0" y="1066"/>
                  </a:lnTo>
                  <a:lnTo>
                    <a:pt x="1320" y="2933"/>
                  </a:lnTo>
                  <a:lnTo>
                    <a:pt x="1981" y="4152"/>
                  </a:lnTo>
                  <a:lnTo>
                    <a:pt x="3225" y="2933"/>
                  </a:lnTo>
                  <a:lnTo>
                    <a:pt x="2285" y="135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F6BED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6" name="object 6646"/>
            <p:cNvSpPr/>
            <p:nvPr/>
          </p:nvSpPr>
          <p:spPr>
            <a:xfrm>
              <a:off x="12044632" y="69056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190" y="927"/>
                  </a:lnTo>
                  <a:lnTo>
                    <a:pt x="393" y="1828"/>
                  </a:lnTo>
                  <a:lnTo>
                    <a:pt x="939" y="1600"/>
                  </a:lnTo>
                  <a:lnTo>
                    <a:pt x="1397" y="1282"/>
                  </a:lnTo>
                  <a:lnTo>
                    <a:pt x="1498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2D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7" name="object 6647"/>
            <p:cNvSpPr/>
            <p:nvPr/>
          </p:nvSpPr>
          <p:spPr>
            <a:xfrm>
              <a:off x="12033482" y="692254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36" y="0"/>
                  </a:moveTo>
                  <a:lnTo>
                    <a:pt x="482" y="114"/>
                  </a:lnTo>
                  <a:lnTo>
                    <a:pt x="228" y="241"/>
                  </a:lnTo>
                  <a:lnTo>
                    <a:pt x="0" y="342"/>
                  </a:lnTo>
                  <a:lnTo>
                    <a:pt x="1193" y="2959"/>
                  </a:lnTo>
                  <a:lnTo>
                    <a:pt x="1308" y="2667"/>
                  </a:lnTo>
                  <a:lnTo>
                    <a:pt x="1409" y="2374"/>
                  </a:lnTo>
                  <a:lnTo>
                    <a:pt x="1536" y="2070"/>
                  </a:lnTo>
                  <a:lnTo>
                    <a:pt x="990" y="69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8" name="object 6648"/>
            <p:cNvSpPr/>
            <p:nvPr/>
          </p:nvSpPr>
          <p:spPr>
            <a:xfrm>
              <a:off x="12033863" y="69191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0" y="0"/>
                  </a:moveTo>
                  <a:lnTo>
                    <a:pt x="0" y="342"/>
                  </a:lnTo>
                  <a:lnTo>
                    <a:pt x="215" y="8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49" name="object 6649"/>
            <p:cNvSpPr/>
            <p:nvPr/>
          </p:nvSpPr>
          <p:spPr>
            <a:xfrm>
              <a:off x="12048348" y="69233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304" y="0"/>
                  </a:moveTo>
                  <a:lnTo>
                    <a:pt x="419" y="406"/>
                  </a:lnTo>
                  <a:lnTo>
                    <a:pt x="0" y="1054"/>
                  </a:lnTo>
                  <a:lnTo>
                    <a:pt x="698" y="1193"/>
                  </a:lnTo>
                  <a:lnTo>
                    <a:pt x="1066" y="1257"/>
                  </a:lnTo>
                  <a:lnTo>
                    <a:pt x="1219" y="774"/>
                  </a:lnTo>
                  <a:lnTo>
                    <a:pt x="1257" y="406"/>
                  </a:lnTo>
                  <a:lnTo>
                    <a:pt x="927" y="266"/>
                  </a:lnTo>
                  <a:lnTo>
                    <a:pt x="622" y="11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0" name="object 6650"/>
            <p:cNvSpPr/>
            <p:nvPr/>
          </p:nvSpPr>
          <p:spPr>
            <a:xfrm>
              <a:off x="12040548" y="693872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4">
                  <a:moveTo>
                    <a:pt x="3238" y="0"/>
                  </a:moveTo>
                  <a:lnTo>
                    <a:pt x="2882" y="63"/>
                  </a:lnTo>
                  <a:lnTo>
                    <a:pt x="2501" y="139"/>
                  </a:lnTo>
                  <a:lnTo>
                    <a:pt x="2158" y="190"/>
                  </a:lnTo>
                  <a:lnTo>
                    <a:pt x="1574" y="431"/>
                  </a:lnTo>
                  <a:lnTo>
                    <a:pt x="1003" y="698"/>
                  </a:lnTo>
                  <a:lnTo>
                    <a:pt x="431" y="952"/>
                  </a:lnTo>
                  <a:lnTo>
                    <a:pt x="203" y="965"/>
                  </a:lnTo>
                  <a:lnTo>
                    <a:pt x="0" y="1054"/>
                  </a:lnTo>
                  <a:lnTo>
                    <a:pt x="850" y="1600"/>
                  </a:lnTo>
                  <a:lnTo>
                    <a:pt x="1676" y="1168"/>
                  </a:lnTo>
                  <a:lnTo>
                    <a:pt x="2527" y="990"/>
                  </a:lnTo>
                  <a:lnTo>
                    <a:pt x="2755" y="66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1" name="object 6651"/>
            <p:cNvSpPr/>
            <p:nvPr/>
          </p:nvSpPr>
          <p:spPr>
            <a:xfrm>
              <a:off x="12040369" y="693715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939" y="0"/>
                  </a:moveTo>
                  <a:lnTo>
                    <a:pt x="723" y="101"/>
                  </a:lnTo>
                  <a:lnTo>
                    <a:pt x="507" y="190"/>
                  </a:lnTo>
                  <a:lnTo>
                    <a:pt x="292" y="292"/>
                  </a:lnTo>
                  <a:lnTo>
                    <a:pt x="431" y="850"/>
                  </a:lnTo>
                  <a:lnTo>
                    <a:pt x="533" y="1435"/>
                  </a:lnTo>
                  <a:lnTo>
                    <a:pt x="0" y="1955"/>
                  </a:lnTo>
                  <a:lnTo>
                    <a:pt x="203" y="2120"/>
                  </a:lnTo>
                  <a:lnTo>
                    <a:pt x="406" y="2311"/>
                  </a:lnTo>
                  <a:lnTo>
                    <a:pt x="596" y="2514"/>
                  </a:lnTo>
                  <a:lnTo>
                    <a:pt x="1193" y="2260"/>
                  </a:lnTo>
                  <a:lnTo>
                    <a:pt x="1752" y="2006"/>
                  </a:lnTo>
                  <a:lnTo>
                    <a:pt x="2336" y="1752"/>
                  </a:lnTo>
                  <a:lnTo>
                    <a:pt x="2654" y="546"/>
                  </a:lnTo>
                  <a:lnTo>
                    <a:pt x="2095" y="1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F7B4C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2" name="object 6652"/>
            <p:cNvSpPr/>
            <p:nvPr/>
          </p:nvSpPr>
          <p:spPr>
            <a:xfrm>
              <a:off x="12033737" y="69385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828" y="0"/>
                  </a:moveTo>
                  <a:lnTo>
                    <a:pt x="1028" y="253"/>
                  </a:lnTo>
                  <a:lnTo>
                    <a:pt x="571" y="914"/>
                  </a:lnTo>
                  <a:lnTo>
                    <a:pt x="0" y="1460"/>
                  </a:lnTo>
                  <a:lnTo>
                    <a:pt x="800" y="2070"/>
                  </a:lnTo>
                  <a:lnTo>
                    <a:pt x="1574" y="1625"/>
                  </a:lnTo>
                  <a:lnTo>
                    <a:pt x="2336" y="1358"/>
                  </a:lnTo>
                  <a:lnTo>
                    <a:pt x="2171" y="914"/>
                  </a:lnTo>
                  <a:lnTo>
                    <a:pt x="1981" y="44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F3E6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3" name="object 6653"/>
            <p:cNvSpPr/>
            <p:nvPr/>
          </p:nvSpPr>
          <p:spPr>
            <a:xfrm>
              <a:off x="12039098" y="69390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101" y="38"/>
                  </a:lnTo>
                  <a:lnTo>
                    <a:pt x="0" y="482"/>
                  </a:lnTo>
                  <a:lnTo>
                    <a:pt x="241" y="495"/>
                  </a:lnTo>
                  <a:lnTo>
                    <a:pt x="444" y="444"/>
                  </a:lnTo>
                  <a:lnTo>
                    <a:pt x="635" y="27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494B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4" name="object 6654"/>
            <p:cNvSpPr/>
            <p:nvPr/>
          </p:nvSpPr>
          <p:spPr>
            <a:xfrm>
              <a:off x="12034393" y="692619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393" y="0"/>
                  </a:moveTo>
                  <a:lnTo>
                    <a:pt x="0" y="1003"/>
                  </a:lnTo>
                </a:path>
              </a:pathLst>
            </a:custGeom>
            <a:solidFill>
              <a:srgbClr val="EF3C6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5" name="object 6655"/>
            <p:cNvSpPr/>
            <p:nvPr/>
          </p:nvSpPr>
          <p:spPr>
            <a:xfrm>
              <a:off x="12043627" y="69212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2" y="0"/>
                  </a:moveTo>
                  <a:lnTo>
                    <a:pt x="25" y="241"/>
                  </a:lnTo>
                  <a:lnTo>
                    <a:pt x="241" y="342"/>
                  </a:lnTo>
                  <a:lnTo>
                    <a:pt x="279" y="114"/>
                  </a:lnTo>
                  <a:close/>
                </a:path>
              </a:pathLst>
            </a:custGeom>
            <a:solidFill>
              <a:srgbClr val="EF3A6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6" name="object 6656"/>
            <p:cNvSpPr/>
            <p:nvPr/>
          </p:nvSpPr>
          <p:spPr>
            <a:xfrm>
              <a:off x="12040654" y="693577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622" y="457"/>
                  </a:moveTo>
                  <a:lnTo>
                    <a:pt x="495" y="266"/>
                  </a:lnTo>
                  <a:lnTo>
                    <a:pt x="203" y="0"/>
                  </a:lnTo>
                  <a:lnTo>
                    <a:pt x="266" y="228"/>
                  </a:lnTo>
                  <a:lnTo>
                    <a:pt x="342" y="457"/>
                  </a:lnTo>
                  <a:lnTo>
                    <a:pt x="393" y="711"/>
                  </a:lnTo>
                  <a:lnTo>
                    <a:pt x="622" y="457"/>
                  </a:lnTo>
                  <a:close/>
                </a:path>
                <a:path w="4445" h="3175">
                  <a:moveTo>
                    <a:pt x="647" y="1397"/>
                  </a:moveTo>
                  <a:lnTo>
                    <a:pt x="393" y="711"/>
                  </a:lnTo>
                  <a:lnTo>
                    <a:pt x="266" y="1041"/>
                  </a:lnTo>
                  <a:lnTo>
                    <a:pt x="139" y="1346"/>
                  </a:lnTo>
                  <a:lnTo>
                    <a:pt x="0" y="1689"/>
                  </a:lnTo>
                  <a:lnTo>
                    <a:pt x="215" y="1587"/>
                  </a:lnTo>
                  <a:lnTo>
                    <a:pt x="431" y="1498"/>
                  </a:lnTo>
                  <a:lnTo>
                    <a:pt x="647" y="1397"/>
                  </a:lnTo>
                  <a:close/>
                </a:path>
                <a:path w="4445" h="3175">
                  <a:moveTo>
                    <a:pt x="3975" y="2133"/>
                  </a:moveTo>
                  <a:lnTo>
                    <a:pt x="3810" y="1739"/>
                  </a:lnTo>
                  <a:lnTo>
                    <a:pt x="3708" y="2044"/>
                  </a:lnTo>
                  <a:lnTo>
                    <a:pt x="3594" y="2349"/>
                  </a:lnTo>
                  <a:lnTo>
                    <a:pt x="3479" y="2679"/>
                  </a:lnTo>
                  <a:lnTo>
                    <a:pt x="3911" y="2476"/>
                  </a:lnTo>
                  <a:lnTo>
                    <a:pt x="3975" y="2133"/>
                  </a:lnTo>
                  <a:close/>
                </a:path>
              </a:pathLst>
            </a:custGeom>
            <a:solidFill>
              <a:srgbClr val="F48EA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7" name="object 6657"/>
            <p:cNvSpPr/>
            <p:nvPr/>
          </p:nvSpPr>
          <p:spPr>
            <a:xfrm>
              <a:off x="12053658" y="6898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14" y="0"/>
                  </a:moveTo>
                  <a:lnTo>
                    <a:pt x="0" y="203"/>
                  </a:lnTo>
                  <a:lnTo>
                    <a:pt x="50" y="368"/>
                  </a:lnTo>
                  <a:lnTo>
                    <a:pt x="253" y="507"/>
                  </a:lnTo>
                  <a:lnTo>
                    <a:pt x="444" y="266"/>
                  </a:lnTo>
                  <a:lnTo>
                    <a:pt x="406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E355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8" name="object 6658"/>
            <p:cNvSpPr/>
            <p:nvPr/>
          </p:nvSpPr>
          <p:spPr>
            <a:xfrm>
              <a:off x="11484263" y="7114289"/>
              <a:ext cx="343535" cy="313055"/>
            </a:xfrm>
            <a:custGeom>
              <a:avLst/>
              <a:gdLst/>
              <a:ahLst/>
              <a:cxnLst/>
              <a:rect l="l" t="t" r="r" b="b"/>
              <a:pathLst>
                <a:path w="343534" h="313054">
                  <a:moveTo>
                    <a:pt x="156851" y="0"/>
                  </a:moveTo>
                  <a:lnTo>
                    <a:pt x="125266" y="27787"/>
                  </a:lnTo>
                  <a:lnTo>
                    <a:pt x="83692" y="52322"/>
                  </a:lnTo>
                  <a:lnTo>
                    <a:pt x="63954" y="72345"/>
                  </a:lnTo>
                  <a:lnTo>
                    <a:pt x="57908" y="86005"/>
                  </a:lnTo>
                  <a:lnTo>
                    <a:pt x="57410" y="91452"/>
                  </a:lnTo>
                  <a:lnTo>
                    <a:pt x="53591" y="97259"/>
                  </a:lnTo>
                  <a:lnTo>
                    <a:pt x="46693" y="111210"/>
                  </a:lnTo>
                  <a:lnTo>
                    <a:pt x="42206" y="130328"/>
                  </a:lnTo>
                  <a:lnTo>
                    <a:pt x="45624" y="151638"/>
                  </a:lnTo>
                  <a:lnTo>
                    <a:pt x="16831" y="174162"/>
                  </a:lnTo>
                  <a:lnTo>
                    <a:pt x="4549" y="199405"/>
                  </a:lnTo>
                  <a:lnTo>
                    <a:pt x="2197" y="221568"/>
                  </a:lnTo>
                  <a:lnTo>
                    <a:pt x="3194" y="234848"/>
                  </a:lnTo>
                  <a:lnTo>
                    <a:pt x="893" y="240038"/>
                  </a:lnTo>
                  <a:lnTo>
                    <a:pt x="0" y="248810"/>
                  </a:lnTo>
                  <a:lnTo>
                    <a:pt x="583" y="260171"/>
                  </a:lnTo>
                  <a:lnTo>
                    <a:pt x="2711" y="273126"/>
                  </a:lnTo>
                  <a:lnTo>
                    <a:pt x="2552" y="287189"/>
                  </a:lnTo>
                  <a:lnTo>
                    <a:pt x="13873" y="295365"/>
                  </a:lnTo>
                  <a:lnTo>
                    <a:pt x="32734" y="298924"/>
                  </a:lnTo>
                  <a:lnTo>
                    <a:pt x="55200" y="299135"/>
                  </a:lnTo>
                  <a:lnTo>
                    <a:pt x="78781" y="312013"/>
                  </a:lnTo>
                  <a:lnTo>
                    <a:pt x="103887" y="312928"/>
                  </a:lnTo>
                  <a:lnTo>
                    <a:pt x="126414" y="309594"/>
                  </a:lnTo>
                  <a:lnTo>
                    <a:pt x="169751" y="309594"/>
                  </a:lnTo>
                  <a:lnTo>
                    <a:pt x="184892" y="304551"/>
                  </a:lnTo>
                  <a:lnTo>
                    <a:pt x="223539" y="289534"/>
                  </a:lnTo>
                  <a:lnTo>
                    <a:pt x="234908" y="287902"/>
                  </a:lnTo>
                  <a:lnTo>
                    <a:pt x="294717" y="266244"/>
                  </a:lnTo>
                  <a:lnTo>
                    <a:pt x="338576" y="215504"/>
                  </a:lnTo>
                  <a:lnTo>
                    <a:pt x="343157" y="201358"/>
                  </a:lnTo>
                  <a:lnTo>
                    <a:pt x="335408" y="192813"/>
                  </a:lnTo>
                  <a:lnTo>
                    <a:pt x="321769" y="187452"/>
                  </a:lnTo>
                  <a:lnTo>
                    <a:pt x="306546" y="187452"/>
                  </a:lnTo>
                  <a:lnTo>
                    <a:pt x="310483" y="180886"/>
                  </a:lnTo>
                  <a:lnTo>
                    <a:pt x="292233" y="146773"/>
                  </a:lnTo>
                  <a:lnTo>
                    <a:pt x="282471" y="136626"/>
                  </a:lnTo>
                  <a:lnTo>
                    <a:pt x="267201" y="136626"/>
                  </a:lnTo>
                  <a:lnTo>
                    <a:pt x="267900" y="132372"/>
                  </a:lnTo>
                  <a:lnTo>
                    <a:pt x="252890" y="92387"/>
                  </a:lnTo>
                  <a:lnTo>
                    <a:pt x="219332" y="72477"/>
                  </a:lnTo>
                  <a:lnTo>
                    <a:pt x="204349" y="69659"/>
                  </a:lnTo>
                  <a:lnTo>
                    <a:pt x="203434" y="62039"/>
                  </a:lnTo>
                  <a:lnTo>
                    <a:pt x="200916" y="59027"/>
                  </a:lnTo>
                  <a:lnTo>
                    <a:pt x="195283" y="52028"/>
                  </a:lnTo>
                  <a:lnTo>
                    <a:pt x="189413" y="44101"/>
                  </a:lnTo>
                  <a:lnTo>
                    <a:pt x="186188" y="38303"/>
                  </a:lnTo>
                  <a:lnTo>
                    <a:pt x="182361" y="34131"/>
                  </a:lnTo>
                  <a:lnTo>
                    <a:pt x="174501" y="27709"/>
                  </a:lnTo>
                  <a:lnTo>
                    <a:pt x="165150" y="17009"/>
                  </a:lnTo>
                  <a:lnTo>
                    <a:pt x="156851" y="0"/>
                  </a:lnTo>
                  <a:close/>
                </a:path>
                <a:path w="343534" h="313054">
                  <a:moveTo>
                    <a:pt x="169751" y="309594"/>
                  </a:moveTo>
                  <a:lnTo>
                    <a:pt x="126414" y="309594"/>
                  </a:lnTo>
                  <a:lnTo>
                    <a:pt x="142259" y="309727"/>
                  </a:lnTo>
                  <a:lnTo>
                    <a:pt x="151872" y="312755"/>
                  </a:lnTo>
                  <a:lnTo>
                    <a:pt x="163544" y="311661"/>
                  </a:lnTo>
                  <a:lnTo>
                    <a:pt x="169751" y="309594"/>
                  </a:lnTo>
                  <a:close/>
                </a:path>
                <a:path w="343534" h="313054">
                  <a:moveTo>
                    <a:pt x="314598" y="184632"/>
                  </a:moveTo>
                  <a:lnTo>
                    <a:pt x="306546" y="187452"/>
                  </a:lnTo>
                  <a:lnTo>
                    <a:pt x="321769" y="187452"/>
                  </a:lnTo>
                  <a:lnTo>
                    <a:pt x="314598" y="184632"/>
                  </a:lnTo>
                  <a:close/>
                </a:path>
                <a:path w="343534" h="313054">
                  <a:moveTo>
                    <a:pt x="278122" y="133332"/>
                  </a:moveTo>
                  <a:lnTo>
                    <a:pt x="273436" y="133363"/>
                  </a:lnTo>
                  <a:lnTo>
                    <a:pt x="267201" y="136626"/>
                  </a:lnTo>
                  <a:lnTo>
                    <a:pt x="282471" y="136626"/>
                  </a:lnTo>
                  <a:lnTo>
                    <a:pt x="278122" y="133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sp>
          <p:nvSpPr>
            <p:cNvPr id="6659" name="object 6659"/>
            <p:cNvSpPr/>
            <p:nvPr/>
          </p:nvSpPr>
          <p:spPr>
            <a:xfrm>
              <a:off x="11477712" y="7109572"/>
              <a:ext cx="350520" cy="318135"/>
            </a:xfrm>
            <a:custGeom>
              <a:avLst/>
              <a:gdLst/>
              <a:ahLst/>
              <a:cxnLst/>
              <a:rect l="l" t="t" r="r" b="b"/>
              <a:pathLst>
                <a:path w="350520" h="318134">
                  <a:moveTo>
                    <a:pt x="163664" y="0"/>
                  </a:moveTo>
                  <a:close/>
                </a:path>
                <a:path w="350520" h="318134">
                  <a:moveTo>
                    <a:pt x="87655" y="311378"/>
                  </a:moveTo>
                  <a:lnTo>
                    <a:pt x="85826" y="311378"/>
                  </a:lnTo>
                  <a:lnTo>
                    <a:pt x="87909" y="312648"/>
                  </a:lnTo>
                  <a:lnTo>
                    <a:pt x="87363" y="315188"/>
                  </a:lnTo>
                  <a:lnTo>
                    <a:pt x="74663" y="315188"/>
                  </a:lnTo>
                  <a:lnTo>
                    <a:pt x="76504" y="316458"/>
                  </a:lnTo>
                  <a:lnTo>
                    <a:pt x="84416" y="317728"/>
                  </a:lnTo>
                  <a:lnTo>
                    <a:pt x="111671" y="317728"/>
                  </a:lnTo>
                  <a:lnTo>
                    <a:pt x="111848" y="315188"/>
                  </a:lnTo>
                  <a:lnTo>
                    <a:pt x="114465" y="313918"/>
                  </a:lnTo>
                  <a:lnTo>
                    <a:pt x="97789" y="313918"/>
                  </a:lnTo>
                  <a:lnTo>
                    <a:pt x="87655" y="311378"/>
                  </a:lnTo>
                  <a:close/>
                </a:path>
                <a:path w="350520" h="318134">
                  <a:moveTo>
                    <a:pt x="179057" y="231368"/>
                  </a:moveTo>
                  <a:lnTo>
                    <a:pt x="172656" y="236448"/>
                  </a:lnTo>
                  <a:lnTo>
                    <a:pt x="168516" y="238988"/>
                  </a:lnTo>
                  <a:lnTo>
                    <a:pt x="166814" y="238988"/>
                  </a:lnTo>
                  <a:lnTo>
                    <a:pt x="158061" y="244068"/>
                  </a:lnTo>
                  <a:lnTo>
                    <a:pt x="149207" y="250418"/>
                  </a:lnTo>
                  <a:lnTo>
                    <a:pt x="140270" y="255498"/>
                  </a:lnTo>
                  <a:lnTo>
                    <a:pt x="131267" y="261848"/>
                  </a:lnTo>
                  <a:lnTo>
                    <a:pt x="122110" y="266928"/>
                  </a:lnTo>
                  <a:lnTo>
                    <a:pt x="117767" y="269468"/>
                  </a:lnTo>
                  <a:lnTo>
                    <a:pt x="115963" y="270738"/>
                  </a:lnTo>
                  <a:lnTo>
                    <a:pt x="113144" y="270738"/>
                  </a:lnTo>
                  <a:lnTo>
                    <a:pt x="108686" y="273278"/>
                  </a:lnTo>
                  <a:lnTo>
                    <a:pt x="104190" y="277088"/>
                  </a:lnTo>
                  <a:lnTo>
                    <a:pt x="99263" y="279628"/>
                  </a:lnTo>
                  <a:lnTo>
                    <a:pt x="97269" y="279628"/>
                  </a:lnTo>
                  <a:lnTo>
                    <a:pt x="98259" y="280898"/>
                  </a:lnTo>
                  <a:lnTo>
                    <a:pt x="94399" y="284708"/>
                  </a:lnTo>
                  <a:lnTo>
                    <a:pt x="60401" y="301218"/>
                  </a:lnTo>
                  <a:lnTo>
                    <a:pt x="61125" y="301218"/>
                  </a:lnTo>
                  <a:lnTo>
                    <a:pt x="59321" y="302488"/>
                  </a:lnTo>
                  <a:lnTo>
                    <a:pt x="61760" y="305028"/>
                  </a:lnTo>
                  <a:lnTo>
                    <a:pt x="58813" y="305028"/>
                  </a:lnTo>
                  <a:lnTo>
                    <a:pt x="54698" y="306298"/>
                  </a:lnTo>
                  <a:lnTo>
                    <a:pt x="54254" y="306298"/>
                  </a:lnTo>
                  <a:lnTo>
                    <a:pt x="56794" y="307568"/>
                  </a:lnTo>
                  <a:lnTo>
                    <a:pt x="62242" y="310108"/>
                  </a:lnTo>
                  <a:lnTo>
                    <a:pt x="64261" y="311378"/>
                  </a:lnTo>
                  <a:lnTo>
                    <a:pt x="64655" y="312648"/>
                  </a:lnTo>
                  <a:lnTo>
                    <a:pt x="68160" y="312648"/>
                  </a:lnTo>
                  <a:lnTo>
                    <a:pt x="70853" y="313918"/>
                  </a:lnTo>
                  <a:lnTo>
                    <a:pt x="72859" y="315188"/>
                  </a:lnTo>
                  <a:lnTo>
                    <a:pt x="79451" y="315188"/>
                  </a:lnTo>
                  <a:lnTo>
                    <a:pt x="77520" y="313918"/>
                  </a:lnTo>
                  <a:lnTo>
                    <a:pt x="75310" y="312648"/>
                  </a:lnTo>
                  <a:lnTo>
                    <a:pt x="74714" y="311378"/>
                  </a:lnTo>
                  <a:lnTo>
                    <a:pt x="74968" y="311378"/>
                  </a:lnTo>
                  <a:lnTo>
                    <a:pt x="74256" y="310108"/>
                  </a:lnTo>
                  <a:lnTo>
                    <a:pt x="73545" y="310108"/>
                  </a:lnTo>
                  <a:lnTo>
                    <a:pt x="72809" y="308838"/>
                  </a:lnTo>
                  <a:lnTo>
                    <a:pt x="73850" y="307568"/>
                  </a:lnTo>
                  <a:lnTo>
                    <a:pt x="71564" y="306298"/>
                  </a:lnTo>
                  <a:lnTo>
                    <a:pt x="69608" y="305028"/>
                  </a:lnTo>
                  <a:lnTo>
                    <a:pt x="64554" y="302488"/>
                  </a:lnTo>
                  <a:lnTo>
                    <a:pt x="70459" y="301218"/>
                  </a:lnTo>
                  <a:lnTo>
                    <a:pt x="73075" y="299948"/>
                  </a:lnTo>
                  <a:lnTo>
                    <a:pt x="79857" y="296138"/>
                  </a:lnTo>
                  <a:lnTo>
                    <a:pt x="83972" y="294868"/>
                  </a:lnTo>
                  <a:lnTo>
                    <a:pt x="88099" y="292328"/>
                  </a:lnTo>
                  <a:lnTo>
                    <a:pt x="117083" y="277088"/>
                  </a:lnTo>
                  <a:lnTo>
                    <a:pt x="134162" y="265658"/>
                  </a:lnTo>
                  <a:lnTo>
                    <a:pt x="138696" y="261848"/>
                  </a:lnTo>
                  <a:lnTo>
                    <a:pt x="152736" y="254228"/>
                  </a:lnTo>
                  <a:lnTo>
                    <a:pt x="166547" y="245338"/>
                  </a:lnTo>
                  <a:lnTo>
                    <a:pt x="180644" y="236448"/>
                  </a:lnTo>
                  <a:lnTo>
                    <a:pt x="183955" y="233908"/>
                  </a:lnTo>
                  <a:lnTo>
                    <a:pt x="180403" y="233908"/>
                  </a:lnTo>
                  <a:lnTo>
                    <a:pt x="179057" y="231368"/>
                  </a:lnTo>
                  <a:close/>
                </a:path>
                <a:path w="350520" h="318134">
                  <a:moveTo>
                    <a:pt x="157352" y="310108"/>
                  </a:moveTo>
                  <a:lnTo>
                    <a:pt x="129768" y="310108"/>
                  </a:lnTo>
                  <a:lnTo>
                    <a:pt x="130301" y="311378"/>
                  </a:lnTo>
                  <a:lnTo>
                    <a:pt x="134708" y="312648"/>
                  </a:lnTo>
                  <a:lnTo>
                    <a:pt x="125006" y="313918"/>
                  </a:lnTo>
                  <a:lnTo>
                    <a:pt x="153568" y="315188"/>
                  </a:lnTo>
                  <a:lnTo>
                    <a:pt x="152971" y="312648"/>
                  </a:lnTo>
                  <a:lnTo>
                    <a:pt x="155854" y="311378"/>
                  </a:lnTo>
                  <a:lnTo>
                    <a:pt x="157352" y="310108"/>
                  </a:lnTo>
                  <a:close/>
                </a:path>
                <a:path w="350520" h="318134">
                  <a:moveTo>
                    <a:pt x="184416" y="310108"/>
                  </a:moveTo>
                  <a:lnTo>
                    <a:pt x="182740" y="310108"/>
                  </a:lnTo>
                  <a:lnTo>
                    <a:pt x="180187" y="311378"/>
                  </a:lnTo>
                  <a:lnTo>
                    <a:pt x="178396" y="312648"/>
                  </a:lnTo>
                  <a:lnTo>
                    <a:pt x="176860" y="312648"/>
                  </a:lnTo>
                  <a:lnTo>
                    <a:pt x="172821" y="313918"/>
                  </a:lnTo>
                  <a:lnTo>
                    <a:pt x="168744" y="313918"/>
                  </a:lnTo>
                  <a:lnTo>
                    <a:pt x="161467" y="315188"/>
                  </a:lnTo>
                  <a:lnTo>
                    <a:pt x="175844" y="315188"/>
                  </a:lnTo>
                  <a:lnTo>
                    <a:pt x="175488" y="313918"/>
                  </a:lnTo>
                  <a:lnTo>
                    <a:pt x="179412" y="312648"/>
                  </a:lnTo>
                  <a:lnTo>
                    <a:pt x="181990" y="311378"/>
                  </a:lnTo>
                  <a:lnTo>
                    <a:pt x="184645" y="311378"/>
                  </a:lnTo>
                  <a:lnTo>
                    <a:pt x="184416" y="310108"/>
                  </a:lnTo>
                  <a:close/>
                </a:path>
                <a:path w="350520" h="318134">
                  <a:moveTo>
                    <a:pt x="111988" y="312648"/>
                  </a:moveTo>
                  <a:lnTo>
                    <a:pt x="109042" y="312648"/>
                  </a:lnTo>
                  <a:lnTo>
                    <a:pt x="106095" y="313918"/>
                  </a:lnTo>
                  <a:lnTo>
                    <a:pt x="112648" y="313918"/>
                  </a:lnTo>
                  <a:lnTo>
                    <a:pt x="111988" y="312648"/>
                  </a:lnTo>
                  <a:close/>
                </a:path>
                <a:path w="350520" h="318134">
                  <a:moveTo>
                    <a:pt x="170603" y="288858"/>
                  </a:moveTo>
                  <a:lnTo>
                    <a:pt x="162948" y="292328"/>
                  </a:lnTo>
                  <a:lnTo>
                    <a:pt x="154165" y="296138"/>
                  </a:lnTo>
                  <a:lnTo>
                    <a:pt x="144945" y="301218"/>
                  </a:lnTo>
                  <a:lnTo>
                    <a:pt x="137589" y="303758"/>
                  </a:lnTo>
                  <a:lnTo>
                    <a:pt x="129887" y="306298"/>
                  </a:lnTo>
                  <a:lnTo>
                    <a:pt x="121783" y="310108"/>
                  </a:lnTo>
                  <a:lnTo>
                    <a:pt x="113220" y="313918"/>
                  </a:lnTo>
                  <a:lnTo>
                    <a:pt x="120192" y="313918"/>
                  </a:lnTo>
                  <a:lnTo>
                    <a:pt x="121450" y="312648"/>
                  </a:lnTo>
                  <a:lnTo>
                    <a:pt x="121970" y="311378"/>
                  </a:lnTo>
                  <a:lnTo>
                    <a:pt x="126771" y="311378"/>
                  </a:lnTo>
                  <a:lnTo>
                    <a:pt x="128816" y="310108"/>
                  </a:lnTo>
                  <a:lnTo>
                    <a:pt x="159296" y="310108"/>
                  </a:lnTo>
                  <a:lnTo>
                    <a:pt x="167449" y="305028"/>
                  </a:lnTo>
                  <a:lnTo>
                    <a:pt x="173558" y="302488"/>
                  </a:lnTo>
                  <a:lnTo>
                    <a:pt x="179565" y="298678"/>
                  </a:lnTo>
                  <a:lnTo>
                    <a:pt x="181406" y="297408"/>
                  </a:lnTo>
                  <a:lnTo>
                    <a:pt x="164109" y="297408"/>
                  </a:lnTo>
                  <a:lnTo>
                    <a:pt x="162839" y="294868"/>
                  </a:lnTo>
                  <a:lnTo>
                    <a:pt x="165099" y="293598"/>
                  </a:lnTo>
                  <a:lnTo>
                    <a:pt x="167017" y="292328"/>
                  </a:lnTo>
                  <a:lnTo>
                    <a:pt x="167017" y="291058"/>
                  </a:lnTo>
                  <a:lnTo>
                    <a:pt x="170603" y="288858"/>
                  </a:lnTo>
                  <a:close/>
                </a:path>
                <a:path w="350520" h="318134">
                  <a:moveTo>
                    <a:pt x="83604" y="310108"/>
                  </a:moveTo>
                  <a:lnTo>
                    <a:pt x="81610" y="310108"/>
                  </a:lnTo>
                  <a:lnTo>
                    <a:pt x="83743" y="311378"/>
                  </a:lnTo>
                  <a:lnTo>
                    <a:pt x="85610" y="311378"/>
                  </a:lnTo>
                  <a:lnTo>
                    <a:pt x="83604" y="310108"/>
                  </a:lnTo>
                  <a:close/>
                </a:path>
                <a:path w="350520" h="318134">
                  <a:moveTo>
                    <a:pt x="66344" y="157708"/>
                  </a:moveTo>
                  <a:lnTo>
                    <a:pt x="40271" y="157708"/>
                  </a:lnTo>
                  <a:lnTo>
                    <a:pt x="38455" y="158978"/>
                  </a:lnTo>
                  <a:lnTo>
                    <a:pt x="36106" y="160248"/>
                  </a:lnTo>
                  <a:lnTo>
                    <a:pt x="34201" y="160248"/>
                  </a:lnTo>
                  <a:lnTo>
                    <a:pt x="32321" y="161518"/>
                  </a:lnTo>
                  <a:lnTo>
                    <a:pt x="32016" y="162788"/>
                  </a:lnTo>
                  <a:lnTo>
                    <a:pt x="28765" y="165328"/>
                  </a:lnTo>
                  <a:lnTo>
                    <a:pt x="22821" y="171678"/>
                  </a:lnTo>
                  <a:lnTo>
                    <a:pt x="22351" y="172948"/>
                  </a:lnTo>
                  <a:lnTo>
                    <a:pt x="21043" y="172948"/>
                  </a:lnTo>
                  <a:lnTo>
                    <a:pt x="5156" y="205968"/>
                  </a:lnTo>
                  <a:lnTo>
                    <a:pt x="4724" y="205968"/>
                  </a:lnTo>
                  <a:lnTo>
                    <a:pt x="4800" y="207238"/>
                  </a:lnTo>
                  <a:lnTo>
                    <a:pt x="6502" y="217398"/>
                  </a:lnTo>
                  <a:lnTo>
                    <a:pt x="7010" y="218668"/>
                  </a:lnTo>
                  <a:lnTo>
                    <a:pt x="7378" y="218668"/>
                  </a:lnTo>
                  <a:lnTo>
                    <a:pt x="8661" y="223748"/>
                  </a:lnTo>
                  <a:lnTo>
                    <a:pt x="9118" y="227558"/>
                  </a:lnTo>
                  <a:lnTo>
                    <a:pt x="9118" y="231368"/>
                  </a:lnTo>
                  <a:lnTo>
                    <a:pt x="9702" y="232638"/>
                  </a:lnTo>
                  <a:lnTo>
                    <a:pt x="10147" y="235178"/>
                  </a:lnTo>
                  <a:lnTo>
                    <a:pt x="9664" y="236448"/>
                  </a:lnTo>
                  <a:lnTo>
                    <a:pt x="11861" y="237718"/>
                  </a:lnTo>
                  <a:lnTo>
                    <a:pt x="9905" y="238988"/>
                  </a:lnTo>
                  <a:lnTo>
                    <a:pt x="9728" y="240258"/>
                  </a:lnTo>
                  <a:lnTo>
                    <a:pt x="7175" y="240258"/>
                  </a:lnTo>
                  <a:lnTo>
                    <a:pt x="6972" y="241528"/>
                  </a:lnTo>
                  <a:lnTo>
                    <a:pt x="4381" y="245338"/>
                  </a:lnTo>
                  <a:lnTo>
                    <a:pt x="3454" y="249148"/>
                  </a:lnTo>
                  <a:lnTo>
                    <a:pt x="3174" y="250418"/>
                  </a:lnTo>
                  <a:lnTo>
                    <a:pt x="3721" y="250418"/>
                  </a:lnTo>
                  <a:lnTo>
                    <a:pt x="2997" y="252958"/>
                  </a:lnTo>
                  <a:lnTo>
                    <a:pt x="1282" y="265658"/>
                  </a:lnTo>
                  <a:lnTo>
                    <a:pt x="1574" y="266928"/>
                  </a:lnTo>
                  <a:lnTo>
                    <a:pt x="1955" y="268198"/>
                  </a:lnTo>
                  <a:lnTo>
                    <a:pt x="2400" y="268198"/>
                  </a:lnTo>
                  <a:lnTo>
                    <a:pt x="4660" y="269468"/>
                  </a:lnTo>
                  <a:lnTo>
                    <a:pt x="4546" y="270738"/>
                  </a:lnTo>
                  <a:lnTo>
                    <a:pt x="4470" y="272008"/>
                  </a:lnTo>
                  <a:lnTo>
                    <a:pt x="4660" y="272008"/>
                  </a:lnTo>
                  <a:lnTo>
                    <a:pt x="5181" y="273278"/>
                  </a:lnTo>
                  <a:lnTo>
                    <a:pt x="1714" y="283438"/>
                  </a:lnTo>
                  <a:lnTo>
                    <a:pt x="965" y="284708"/>
                  </a:lnTo>
                  <a:lnTo>
                    <a:pt x="533" y="285978"/>
                  </a:lnTo>
                  <a:lnTo>
                    <a:pt x="72" y="288858"/>
                  </a:lnTo>
                  <a:lnTo>
                    <a:pt x="0" y="291058"/>
                  </a:lnTo>
                  <a:lnTo>
                    <a:pt x="76" y="292328"/>
                  </a:lnTo>
                  <a:lnTo>
                    <a:pt x="723" y="296138"/>
                  </a:lnTo>
                  <a:lnTo>
                    <a:pt x="406" y="297408"/>
                  </a:lnTo>
                  <a:lnTo>
                    <a:pt x="2628" y="298678"/>
                  </a:lnTo>
                  <a:lnTo>
                    <a:pt x="5054" y="299948"/>
                  </a:lnTo>
                  <a:lnTo>
                    <a:pt x="6997" y="302488"/>
                  </a:lnTo>
                  <a:lnTo>
                    <a:pt x="12306" y="306298"/>
                  </a:lnTo>
                  <a:lnTo>
                    <a:pt x="17005" y="308838"/>
                  </a:lnTo>
                  <a:lnTo>
                    <a:pt x="22771" y="307568"/>
                  </a:lnTo>
                  <a:lnTo>
                    <a:pt x="25260" y="306298"/>
                  </a:lnTo>
                  <a:lnTo>
                    <a:pt x="30556" y="306298"/>
                  </a:lnTo>
                  <a:lnTo>
                    <a:pt x="28498" y="305028"/>
                  </a:lnTo>
                  <a:lnTo>
                    <a:pt x="23456" y="305028"/>
                  </a:lnTo>
                  <a:lnTo>
                    <a:pt x="22415" y="303758"/>
                  </a:lnTo>
                  <a:lnTo>
                    <a:pt x="20878" y="303758"/>
                  </a:lnTo>
                  <a:lnTo>
                    <a:pt x="21208" y="301218"/>
                  </a:lnTo>
                  <a:lnTo>
                    <a:pt x="14909" y="301218"/>
                  </a:lnTo>
                  <a:lnTo>
                    <a:pt x="13703" y="297408"/>
                  </a:lnTo>
                  <a:lnTo>
                    <a:pt x="13017" y="293598"/>
                  </a:lnTo>
                  <a:lnTo>
                    <a:pt x="12928" y="289788"/>
                  </a:lnTo>
                  <a:lnTo>
                    <a:pt x="12306" y="287248"/>
                  </a:lnTo>
                  <a:lnTo>
                    <a:pt x="12344" y="285978"/>
                  </a:lnTo>
                  <a:lnTo>
                    <a:pt x="13855" y="283438"/>
                  </a:lnTo>
                  <a:lnTo>
                    <a:pt x="14566" y="282168"/>
                  </a:lnTo>
                  <a:lnTo>
                    <a:pt x="15913" y="280898"/>
                  </a:lnTo>
                  <a:lnTo>
                    <a:pt x="17348" y="278358"/>
                  </a:lnTo>
                  <a:lnTo>
                    <a:pt x="19011" y="277088"/>
                  </a:lnTo>
                  <a:lnTo>
                    <a:pt x="20878" y="274548"/>
                  </a:lnTo>
                  <a:lnTo>
                    <a:pt x="22872" y="273278"/>
                  </a:lnTo>
                  <a:lnTo>
                    <a:pt x="10629" y="273278"/>
                  </a:lnTo>
                  <a:lnTo>
                    <a:pt x="9410" y="272008"/>
                  </a:lnTo>
                  <a:lnTo>
                    <a:pt x="8153" y="270738"/>
                  </a:lnTo>
                  <a:lnTo>
                    <a:pt x="7556" y="269468"/>
                  </a:lnTo>
                  <a:lnTo>
                    <a:pt x="8331" y="264388"/>
                  </a:lnTo>
                  <a:lnTo>
                    <a:pt x="9080" y="260578"/>
                  </a:lnTo>
                  <a:lnTo>
                    <a:pt x="10058" y="258038"/>
                  </a:lnTo>
                  <a:lnTo>
                    <a:pt x="10121" y="256768"/>
                  </a:lnTo>
                  <a:lnTo>
                    <a:pt x="11930" y="252890"/>
                  </a:lnTo>
                  <a:lnTo>
                    <a:pt x="12471" y="251688"/>
                  </a:lnTo>
                  <a:lnTo>
                    <a:pt x="13766" y="249148"/>
                  </a:lnTo>
                  <a:lnTo>
                    <a:pt x="15874" y="244068"/>
                  </a:lnTo>
                  <a:lnTo>
                    <a:pt x="18770" y="240258"/>
                  </a:lnTo>
                  <a:lnTo>
                    <a:pt x="21996" y="236448"/>
                  </a:lnTo>
                  <a:lnTo>
                    <a:pt x="13703" y="236448"/>
                  </a:lnTo>
                  <a:lnTo>
                    <a:pt x="11874" y="230098"/>
                  </a:lnTo>
                  <a:lnTo>
                    <a:pt x="10452" y="226288"/>
                  </a:lnTo>
                  <a:lnTo>
                    <a:pt x="8724" y="222478"/>
                  </a:lnTo>
                  <a:lnTo>
                    <a:pt x="8931" y="219781"/>
                  </a:lnTo>
                  <a:lnTo>
                    <a:pt x="9004" y="216128"/>
                  </a:lnTo>
                  <a:lnTo>
                    <a:pt x="9550" y="213588"/>
                  </a:lnTo>
                  <a:lnTo>
                    <a:pt x="10210" y="208508"/>
                  </a:lnTo>
                  <a:lnTo>
                    <a:pt x="11455" y="207238"/>
                  </a:lnTo>
                  <a:lnTo>
                    <a:pt x="13601" y="203428"/>
                  </a:lnTo>
                  <a:lnTo>
                    <a:pt x="14427" y="198348"/>
                  </a:lnTo>
                  <a:lnTo>
                    <a:pt x="15811" y="193268"/>
                  </a:lnTo>
                  <a:lnTo>
                    <a:pt x="18072" y="189458"/>
                  </a:lnTo>
                  <a:lnTo>
                    <a:pt x="18326" y="189458"/>
                  </a:lnTo>
                  <a:lnTo>
                    <a:pt x="19977" y="185648"/>
                  </a:lnTo>
                  <a:lnTo>
                    <a:pt x="21462" y="183108"/>
                  </a:lnTo>
                  <a:lnTo>
                    <a:pt x="23456" y="180568"/>
                  </a:lnTo>
                  <a:lnTo>
                    <a:pt x="24002" y="180568"/>
                  </a:lnTo>
                  <a:lnTo>
                    <a:pt x="24701" y="179298"/>
                  </a:lnTo>
                  <a:lnTo>
                    <a:pt x="24980" y="179298"/>
                  </a:lnTo>
                  <a:lnTo>
                    <a:pt x="27952" y="175488"/>
                  </a:lnTo>
                  <a:lnTo>
                    <a:pt x="33616" y="170408"/>
                  </a:lnTo>
                  <a:lnTo>
                    <a:pt x="39865" y="166598"/>
                  </a:lnTo>
                  <a:lnTo>
                    <a:pt x="50050" y="162788"/>
                  </a:lnTo>
                  <a:lnTo>
                    <a:pt x="57556" y="160248"/>
                  </a:lnTo>
                  <a:lnTo>
                    <a:pt x="60528" y="158978"/>
                  </a:lnTo>
                  <a:lnTo>
                    <a:pt x="66014" y="158978"/>
                  </a:lnTo>
                  <a:lnTo>
                    <a:pt x="66344" y="157708"/>
                  </a:lnTo>
                  <a:close/>
                </a:path>
                <a:path w="350520" h="318134">
                  <a:moveTo>
                    <a:pt x="35598" y="305028"/>
                  </a:moveTo>
                  <a:lnTo>
                    <a:pt x="33108" y="305028"/>
                  </a:lnTo>
                  <a:lnTo>
                    <a:pt x="31153" y="306298"/>
                  </a:lnTo>
                  <a:lnTo>
                    <a:pt x="35598" y="305028"/>
                  </a:lnTo>
                  <a:close/>
                </a:path>
                <a:path w="350520" h="318134">
                  <a:moveTo>
                    <a:pt x="56673" y="298796"/>
                  </a:moveTo>
                  <a:lnTo>
                    <a:pt x="54000" y="299948"/>
                  </a:lnTo>
                  <a:lnTo>
                    <a:pt x="50749" y="299948"/>
                  </a:lnTo>
                  <a:lnTo>
                    <a:pt x="43459" y="301218"/>
                  </a:lnTo>
                  <a:lnTo>
                    <a:pt x="40652" y="303758"/>
                  </a:lnTo>
                  <a:lnTo>
                    <a:pt x="37871" y="305028"/>
                  </a:lnTo>
                  <a:lnTo>
                    <a:pt x="35598" y="305028"/>
                  </a:lnTo>
                  <a:lnTo>
                    <a:pt x="40411" y="306298"/>
                  </a:lnTo>
                  <a:lnTo>
                    <a:pt x="51206" y="306298"/>
                  </a:lnTo>
                  <a:lnTo>
                    <a:pt x="49098" y="305028"/>
                  </a:lnTo>
                  <a:lnTo>
                    <a:pt x="50698" y="303758"/>
                  </a:lnTo>
                  <a:lnTo>
                    <a:pt x="48221" y="302488"/>
                  </a:lnTo>
                  <a:lnTo>
                    <a:pt x="57353" y="299948"/>
                  </a:lnTo>
                  <a:lnTo>
                    <a:pt x="56673" y="298796"/>
                  </a:lnTo>
                  <a:close/>
                </a:path>
                <a:path w="350520" h="318134">
                  <a:moveTo>
                    <a:pt x="251548" y="272008"/>
                  </a:moveTo>
                  <a:lnTo>
                    <a:pt x="243487" y="279628"/>
                  </a:lnTo>
                  <a:lnTo>
                    <a:pt x="235275" y="285978"/>
                  </a:lnTo>
                  <a:lnTo>
                    <a:pt x="226922" y="292328"/>
                  </a:lnTo>
                  <a:lnTo>
                    <a:pt x="218439" y="297408"/>
                  </a:lnTo>
                  <a:lnTo>
                    <a:pt x="220090" y="298678"/>
                  </a:lnTo>
                  <a:lnTo>
                    <a:pt x="219697" y="299948"/>
                  </a:lnTo>
                  <a:lnTo>
                    <a:pt x="237226" y="297408"/>
                  </a:lnTo>
                  <a:lnTo>
                    <a:pt x="253136" y="294868"/>
                  </a:lnTo>
                  <a:lnTo>
                    <a:pt x="253187" y="293598"/>
                  </a:lnTo>
                  <a:lnTo>
                    <a:pt x="252234" y="292328"/>
                  </a:lnTo>
                  <a:lnTo>
                    <a:pt x="236639" y="292328"/>
                  </a:lnTo>
                  <a:lnTo>
                    <a:pt x="241084" y="288518"/>
                  </a:lnTo>
                  <a:lnTo>
                    <a:pt x="252033" y="279628"/>
                  </a:lnTo>
                  <a:lnTo>
                    <a:pt x="258567" y="273278"/>
                  </a:lnTo>
                  <a:lnTo>
                    <a:pt x="252209" y="273278"/>
                  </a:lnTo>
                  <a:lnTo>
                    <a:pt x="251548" y="272008"/>
                  </a:lnTo>
                  <a:close/>
                </a:path>
                <a:path w="350520" h="318134">
                  <a:moveTo>
                    <a:pt x="59816" y="297408"/>
                  </a:moveTo>
                  <a:lnTo>
                    <a:pt x="59296" y="297408"/>
                  </a:lnTo>
                  <a:lnTo>
                    <a:pt x="56603" y="298678"/>
                  </a:lnTo>
                  <a:lnTo>
                    <a:pt x="59816" y="297408"/>
                  </a:lnTo>
                  <a:close/>
                </a:path>
                <a:path w="350520" h="318134">
                  <a:moveTo>
                    <a:pt x="212509" y="263118"/>
                  </a:moveTo>
                  <a:lnTo>
                    <a:pt x="207352" y="266928"/>
                  </a:lnTo>
                  <a:lnTo>
                    <a:pt x="202158" y="269468"/>
                  </a:lnTo>
                  <a:lnTo>
                    <a:pt x="193001" y="275818"/>
                  </a:lnTo>
                  <a:lnTo>
                    <a:pt x="194652" y="278358"/>
                  </a:lnTo>
                  <a:lnTo>
                    <a:pt x="178142" y="289788"/>
                  </a:lnTo>
                  <a:lnTo>
                    <a:pt x="165315" y="296138"/>
                  </a:lnTo>
                  <a:lnTo>
                    <a:pt x="164109" y="297408"/>
                  </a:lnTo>
                  <a:lnTo>
                    <a:pt x="181406" y="297408"/>
                  </a:lnTo>
                  <a:lnTo>
                    <a:pt x="185089" y="294868"/>
                  </a:lnTo>
                  <a:lnTo>
                    <a:pt x="184899" y="293598"/>
                  </a:lnTo>
                  <a:lnTo>
                    <a:pt x="185699" y="293598"/>
                  </a:lnTo>
                  <a:lnTo>
                    <a:pt x="202734" y="280898"/>
                  </a:lnTo>
                  <a:lnTo>
                    <a:pt x="217849" y="268198"/>
                  </a:lnTo>
                  <a:lnTo>
                    <a:pt x="211886" y="268198"/>
                  </a:lnTo>
                  <a:lnTo>
                    <a:pt x="209816" y="266928"/>
                  </a:lnTo>
                  <a:lnTo>
                    <a:pt x="210794" y="265658"/>
                  </a:lnTo>
                  <a:lnTo>
                    <a:pt x="212255" y="264388"/>
                  </a:lnTo>
                  <a:lnTo>
                    <a:pt x="212509" y="263118"/>
                  </a:lnTo>
                  <a:close/>
                </a:path>
                <a:path w="350520" h="318134">
                  <a:moveTo>
                    <a:pt x="279450" y="279628"/>
                  </a:moveTo>
                  <a:lnTo>
                    <a:pt x="260509" y="287248"/>
                  </a:lnTo>
                  <a:lnTo>
                    <a:pt x="254038" y="288518"/>
                  </a:lnTo>
                  <a:lnTo>
                    <a:pt x="254012" y="289788"/>
                  </a:lnTo>
                  <a:lnTo>
                    <a:pt x="236639" y="292328"/>
                  </a:lnTo>
                  <a:lnTo>
                    <a:pt x="252234" y="292328"/>
                  </a:lnTo>
                  <a:lnTo>
                    <a:pt x="255981" y="291058"/>
                  </a:lnTo>
                  <a:lnTo>
                    <a:pt x="262089" y="289788"/>
                  </a:lnTo>
                  <a:lnTo>
                    <a:pt x="268160" y="287248"/>
                  </a:lnTo>
                  <a:lnTo>
                    <a:pt x="274192" y="285978"/>
                  </a:lnTo>
                  <a:lnTo>
                    <a:pt x="278256" y="285978"/>
                  </a:lnTo>
                  <a:lnTo>
                    <a:pt x="282549" y="283438"/>
                  </a:lnTo>
                  <a:lnTo>
                    <a:pt x="285038" y="282168"/>
                  </a:lnTo>
                  <a:lnTo>
                    <a:pt x="279907" y="282168"/>
                  </a:lnTo>
                  <a:lnTo>
                    <a:pt x="279450" y="279628"/>
                  </a:lnTo>
                  <a:close/>
                </a:path>
                <a:path w="350520" h="318134">
                  <a:moveTo>
                    <a:pt x="179438" y="283438"/>
                  </a:moveTo>
                  <a:lnTo>
                    <a:pt x="170603" y="288858"/>
                  </a:lnTo>
                  <a:lnTo>
                    <a:pt x="171353" y="288518"/>
                  </a:lnTo>
                  <a:lnTo>
                    <a:pt x="179438" y="283438"/>
                  </a:lnTo>
                  <a:close/>
                </a:path>
                <a:path w="350520" h="318134">
                  <a:moveTo>
                    <a:pt x="278256" y="285978"/>
                  </a:moveTo>
                  <a:lnTo>
                    <a:pt x="274192" y="285978"/>
                  </a:lnTo>
                  <a:lnTo>
                    <a:pt x="274840" y="287248"/>
                  </a:lnTo>
                  <a:lnTo>
                    <a:pt x="276110" y="287248"/>
                  </a:lnTo>
                  <a:lnTo>
                    <a:pt x="278256" y="285978"/>
                  </a:lnTo>
                  <a:close/>
                </a:path>
                <a:path w="350520" h="318134">
                  <a:moveTo>
                    <a:pt x="295186" y="275818"/>
                  </a:moveTo>
                  <a:lnTo>
                    <a:pt x="289953" y="278358"/>
                  </a:lnTo>
                  <a:lnTo>
                    <a:pt x="284860" y="280898"/>
                  </a:lnTo>
                  <a:lnTo>
                    <a:pt x="282409" y="280898"/>
                  </a:lnTo>
                  <a:lnTo>
                    <a:pt x="279907" y="282168"/>
                  </a:lnTo>
                  <a:lnTo>
                    <a:pt x="285038" y="282168"/>
                  </a:lnTo>
                  <a:lnTo>
                    <a:pt x="287439" y="280898"/>
                  </a:lnTo>
                  <a:lnTo>
                    <a:pt x="289940" y="279628"/>
                  </a:lnTo>
                  <a:lnTo>
                    <a:pt x="291541" y="278358"/>
                  </a:lnTo>
                  <a:lnTo>
                    <a:pt x="294703" y="277088"/>
                  </a:lnTo>
                  <a:lnTo>
                    <a:pt x="295541" y="277088"/>
                  </a:lnTo>
                  <a:lnTo>
                    <a:pt x="295186" y="275818"/>
                  </a:lnTo>
                  <a:close/>
                </a:path>
                <a:path w="350520" h="318134">
                  <a:moveTo>
                    <a:pt x="343979" y="228828"/>
                  </a:moveTo>
                  <a:lnTo>
                    <a:pt x="328104" y="228828"/>
                  </a:lnTo>
                  <a:lnTo>
                    <a:pt x="328142" y="230098"/>
                  </a:lnTo>
                  <a:lnTo>
                    <a:pt x="328587" y="231368"/>
                  </a:lnTo>
                  <a:lnTo>
                    <a:pt x="328752" y="231368"/>
                  </a:lnTo>
                  <a:lnTo>
                    <a:pt x="328040" y="233908"/>
                  </a:lnTo>
                  <a:lnTo>
                    <a:pt x="325215" y="240258"/>
                  </a:lnTo>
                  <a:lnTo>
                    <a:pt x="317605" y="254228"/>
                  </a:lnTo>
                  <a:lnTo>
                    <a:pt x="312800" y="260578"/>
                  </a:lnTo>
                  <a:lnTo>
                    <a:pt x="307301" y="264388"/>
                  </a:lnTo>
                  <a:lnTo>
                    <a:pt x="305638" y="268198"/>
                  </a:lnTo>
                  <a:lnTo>
                    <a:pt x="304952" y="269468"/>
                  </a:lnTo>
                  <a:lnTo>
                    <a:pt x="301955" y="272008"/>
                  </a:lnTo>
                  <a:lnTo>
                    <a:pt x="300037" y="273278"/>
                  </a:lnTo>
                  <a:lnTo>
                    <a:pt x="298056" y="274548"/>
                  </a:lnTo>
                  <a:lnTo>
                    <a:pt x="298576" y="274548"/>
                  </a:lnTo>
                  <a:lnTo>
                    <a:pt x="302679" y="272008"/>
                  </a:lnTo>
                  <a:lnTo>
                    <a:pt x="302933" y="272008"/>
                  </a:lnTo>
                  <a:lnTo>
                    <a:pt x="307301" y="268198"/>
                  </a:lnTo>
                  <a:lnTo>
                    <a:pt x="311124" y="264388"/>
                  </a:lnTo>
                  <a:lnTo>
                    <a:pt x="316179" y="258038"/>
                  </a:lnTo>
                  <a:lnTo>
                    <a:pt x="322702" y="258038"/>
                  </a:lnTo>
                  <a:lnTo>
                    <a:pt x="324497" y="255498"/>
                  </a:lnTo>
                  <a:lnTo>
                    <a:pt x="330216" y="255498"/>
                  </a:lnTo>
                  <a:lnTo>
                    <a:pt x="331038" y="254228"/>
                  </a:lnTo>
                  <a:lnTo>
                    <a:pt x="333184" y="250418"/>
                  </a:lnTo>
                  <a:lnTo>
                    <a:pt x="333235" y="249148"/>
                  </a:lnTo>
                  <a:lnTo>
                    <a:pt x="333743" y="249148"/>
                  </a:lnTo>
                  <a:lnTo>
                    <a:pt x="334479" y="247878"/>
                  </a:lnTo>
                  <a:lnTo>
                    <a:pt x="336194" y="244068"/>
                  </a:lnTo>
                  <a:lnTo>
                    <a:pt x="336397" y="242798"/>
                  </a:lnTo>
                  <a:lnTo>
                    <a:pt x="349923" y="242798"/>
                  </a:lnTo>
                  <a:lnTo>
                    <a:pt x="345884" y="235178"/>
                  </a:lnTo>
                  <a:lnTo>
                    <a:pt x="343573" y="232638"/>
                  </a:lnTo>
                  <a:lnTo>
                    <a:pt x="345630" y="230098"/>
                  </a:lnTo>
                  <a:lnTo>
                    <a:pt x="345224" y="230098"/>
                  </a:lnTo>
                  <a:lnTo>
                    <a:pt x="343979" y="228828"/>
                  </a:lnTo>
                  <a:close/>
                </a:path>
                <a:path w="350520" h="318134">
                  <a:moveTo>
                    <a:pt x="56768" y="255498"/>
                  </a:moveTo>
                  <a:lnTo>
                    <a:pt x="51498" y="258038"/>
                  </a:lnTo>
                  <a:lnTo>
                    <a:pt x="41567" y="260578"/>
                  </a:lnTo>
                  <a:lnTo>
                    <a:pt x="39369" y="261848"/>
                  </a:lnTo>
                  <a:lnTo>
                    <a:pt x="38455" y="261848"/>
                  </a:lnTo>
                  <a:lnTo>
                    <a:pt x="33997" y="263118"/>
                  </a:lnTo>
                  <a:lnTo>
                    <a:pt x="29006" y="265658"/>
                  </a:lnTo>
                  <a:lnTo>
                    <a:pt x="22809" y="266928"/>
                  </a:lnTo>
                  <a:lnTo>
                    <a:pt x="19608" y="268198"/>
                  </a:lnTo>
                  <a:lnTo>
                    <a:pt x="16852" y="269468"/>
                  </a:lnTo>
                  <a:lnTo>
                    <a:pt x="13576" y="272008"/>
                  </a:lnTo>
                  <a:lnTo>
                    <a:pt x="12230" y="273278"/>
                  </a:lnTo>
                  <a:lnTo>
                    <a:pt x="22872" y="273278"/>
                  </a:lnTo>
                  <a:lnTo>
                    <a:pt x="24866" y="272008"/>
                  </a:lnTo>
                  <a:lnTo>
                    <a:pt x="25082" y="272008"/>
                  </a:lnTo>
                  <a:lnTo>
                    <a:pt x="30556" y="270738"/>
                  </a:lnTo>
                  <a:lnTo>
                    <a:pt x="31254" y="268198"/>
                  </a:lnTo>
                  <a:lnTo>
                    <a:pt x="40119" y="266928"/>
                  </a:lnTo>
                  <a:lnTo>
                    <a:pt x="55829" y="261848"/>
                  </a:lnTo>
                  <a:lnTo>
                    <a:pt x="56159" y="260578"/>
                  </a:lnTo>
                  <a:lnTo>
                    <a:pt x="57048" y="259308"/>
                  </a:lnTo>
                  <a:lnTo>
                    <a:pt x="59759" y="258038"/>
                  </a:lnTo>
                  <a:lnTo>
                    <a:pt x="56857" y="258038"/>
                  </a:lnTo>
                  <a:lnTo>
                    <a:pt x="56768" y="255498"/>
                  </a:lnTo>
                  <a:close/>
                </a:path>
                <a:path w="350520" h="318134">
                  <a:moveTo>
                    <a:pt x="269849" y="256768"/>
                  </a:moveTo>
                  <a:lnTo>
                    <a:pt x="263131" y="264388"/>
                  </a:lnTo>
                  <a:lnTo>
                    <a:pt x="259638" y="268198"/>
                  </a:lnTo>
                  <a:lnTo>
                    <a:pt x="256057" y="270738"/>
                  </a:lnTo>
                  <a:lnTo>
                    <a:pt x="253606" y="272008"/>
                  </a:lnTo>
                  <a:lnTo>
                    <a:pt x="252933" y="273278"/>
                  </a:lnTo>
                  <a:lnTo>
                    <a:pt x="258567" y="273278"/>
                  </a:lnTo>
                  <a:lnTo>
                    <a:pt x="262488" y="269468"/>
                  </a:lnTo>
                  <a:lnTo>
                    <a:pt x="272407" y="259308"/>
                  </a:lnTo>
                  <a:lnTo>
                    <a:pt x="273445" y="258038"/>
                  </a:lnTo>
                  <a:lnTo>
                    <a:pt x="271500" y="258038"/>
                  </a:lnTo>
                  <a:lnTo>
                    <a:pt x="269849" y="256768"/>
                  </a:lnTo>
                  <a:close/>
                </a:path>
                <a:path w="350520" h="318134">
                  <a:moveTo>
                    <a:pt x="248608" y="241528"/>
                  </a:moveTo>
                  <a:lnTo>
                    <a:pt x="237489" y="241528"/>
                  </a:lnTo>
                  <a:lnTo>
                    <a:pt x="239598" y="244068"/>
                  </a:lnTo>
                  <a:lnTo>
                    <a:pt x="238594" y="245338"/>
                  </a:lnTo>
                  <a:lnTo>
                    <a:pt x="236994" y="246608"/>
                  </a:lnTo>
                  <a:lnTo>
                    <a:pt x="233387" y="250418"/>
                  </a:lnTo>
                  <a:lnTo>
                    <a:pt x="231241" y="251688"/>
                  </a:lnTo>
                  <a:lnTo>
                    <a:pt x="221592" y="260578"/>
                  </a:lnTo>
                  <a:lnTo>
                    <a:pt x="211886" y="268198"/>
                  </a:lnTo>
                  <a:lnTo>
                    <a:pt x="217849" y="268198"/>
                  </a:lnTo>
                  <a:lnTo>
                    <a:pt x="219360" y="266928"/>
                  </a:lnTo>
                  <a:lnTo>
                    <a:pt x="235683" y="252890"/>
                  </a:lnTo>
                  <a:lnTo>
                    <a:pt x="248608" y="241528"/>
                  </a:lnTo>
                  <a:close/>
                </a:path>
                <a:path w="350520" h="318134">
                  <a:moveTo>
                    <a:pt x="322702" y="258038"/>
                  </a:moveTo>
                  <a:lnTo>
                    <a:pt x="316179" y="258038"/>
                  </a:lnTo>
                  <a:lnTo>
                    <a:pt x="317182" y="260578"/>
                  </a:lnTo>
                  <a:lnTo>
                    <a:pt x="317601" y="261848"/>
                  </a:lnTo>
                  <a:lnTo>
                    <a:pt x="317080" y="263118"/>
                  </a:lnTo>
                  <a:lnTo>
                    <a:pt x="316331" y="265658"/>
                  </a:lnTo>
                  <a:lnTo>
                    <a:pt x="319087" y="261848"/>
                  </a:lnTo>
                  <a:lnTo>
                    <a:pt x="321805" y="259308"/>
                  </a:lnTo>
                  <a:lnTo>
                    <a:pt x="322702" y="258038"/>
                  </a:lnTo>
                  <a:close/>
                </a:path>
                <a:path w="350520" h="318134">
                  <a:moveTo>
                    <a:pt x="330216" y="255498"/>
                  </a:moveTo>
                  <a:lnTo>
                    <a:pt x="324497" y="255498"/>
                  </a:lnTo>
                  <a:lnTo>
                    <a:pt x="327126" y="256768"/>
                  </a:lnTo>
                  <a:lnTo>
                    <a:pt x="325754" y="261848"/>
                  </a:lnTo>
                  <a:lnTo>
                    <a:pt x="328574" y="258038"/>
                  </a:lnTo>
                  <a:lnTo>
                    <a:pt x="330216" y="255498"/>
                  </a:lnTo>
                  <a:close/>
                </a:path>
                <a:path w="350520" h="318134">
                  <a:moveTo>
                    <a:pt x="349656" y="245338"/>
                  </a:moveTo>
                  <a:lnTo>
                    <a:pt x="340055" y="245338"/>
                  </a:lnTo>
                  <a:lnTo>
                    <a:pt x="339496" y="250418"/>
                  </a:lnTo>
                  <a:lnTo>
                    <a:pt x="340982" y="251688"/>
                  </a:lnTo>
                  <a:lnTo>
                    <a:pt x="339077" y="255498"/>
                  </a:lnTo>
                  <a:lnTo>
                    <a:pt x="337731" y="258038"/>
                  </a:lnTo>
                  <a:lnTo>
                    <a:pt x="336143" y="259308"/>
                  </a:lnTo>
                  <a:lnTo>
                    <a:pt x="337134" y="259308"/>
                  </a:lnTo>
                  <a:lnTo>
                    <a:pt x="338988" y="256768"/>
                  </a:lnTo>
                  <a:lnTo>
                    <a:pt x="343331" y="256768"/>
                  </a:lnTo>
                  <a:lnTo>
                    <a:pt x="345693" y="254228"/>
                  </a:lnTo>
                  <a:lnTo>
                    <a:pt x="347586" y="252958"/>
                  </a:lnTo>
                  <a:lnTo>
                    <a:pt x="348932" y="249148"/>
                  </a:lnTo>
                  <a:lnTo>
                    <a:pt x="349656" y="245338"/>
                  </a:lnTo>
                  <a:close/>
                </a:path>
                <a:path w="350520" h="318134">
                  <a:moveTo>
                    <a:pt x="70294" y="252958"/>
                  </a:moveTo>
                  <a:lnTo>
                    <a:pt x="56857" y="258038"/>
                  </a:lnTo>
                  <a:lnTo>
                    <a:pt x="59759" y="258038"/>
                  </a:lnTo>
                  <a:lnTo>
                    <a:pt x="62471" y="256768"/>
                  </a:lnTo>
                  <a:lnTo>
                    <a:pt x="66255" y="255498"/>
                  </a:lnTo>
                  <a:lnTo>
                    <a:pt x="70294" y="252958"/>
                  </a:lnTo>
                  <a:close/>
                </a:path>
                <a:path w="350520" h="318134">
                  <a:moveTo>
                    <a:pt x="281749" y="247878"/>
                  </a:moveTo>
                  <a:lnTo>
                    <a:pt x="278536" y="251688"/>
                  </a:lnTo>
                  <a:lnTo>
                    <a:pt x="275107" y="255498"/>
                  </a:lnTo>
                  <a:lnTo>
                    <a:pt x="271500" y="258038"/>
                  </a:lnTo>
                  <a:lnTo>
                    <a:pt x="273445" y="258038"/>
                  </a:lnTo>
                  <a:lnTo>
                    <a:pt x="281749" y="247878"/>
                  </a:lnTo>
                  <a:close/>
                </a:path>
                <a:path w="350520" h="318134">
                  <a:moveTo>
                    <a:pt x="343331" y="256768"/>
                  </a:moveTo>
                  <a:lnTo>
                    <a:pt x="338988" y="256768"/>
                  </a:lnTo>
                  <a:lnTo>
                    <a:pt x="340499" y="258038"/>
                  </a:lnTo>
                  <a:lnTo>
                    <a:pt x="343331" y="256768"/>
                  </a:lnTo>
                  <a:close/>
                </a:path>
                <a:path w="350520" h="318134">
                  <a:moveTo>
                    <a:pt x="278193" y="145008"/>
                  </a:moveTo>
                  <a:lnTo>
                    <a:pt x="275856" y="145008"/>
                  </a:lnTo>
                  <a:lnTo>
                    <a:pt x="276288" y="150088"/>
                  </a:lnTo>
                  <a:lnTo>
                    <a:pt x="276555" y="150088"/>
                  </a:lnTo>
                  <a:lnTo>
                    <a:pt x="277291" y="151358"/>
                  </a:lnTo>
                  <a:lnTo>
                    <a:pt x="278091" y="152628"/>
                  </a:lnTo>
                  <a:lnTo>
                    <a:pt x="278828" y="152628"/>
                  </a:lnTo>
                  <a:lnTo>
                    <a:pt x="279996" y="155168"/>
                  </a:lnTo>
                  <a:lnTo>
                    <a:pt x="280695" y="156438"/>
                  </a:lnTo>
                  <a:lnTo>
                    <a:pt x="281279" y="158978"/>
                  </a:lnTo>
                  <a:lnTo>
                    <a:pt x="282092" y="158978"/>
                  </a:lnTo>
                  <a:lnTo>
                    <a:pt x="280708" y="160248"/>
                  </a:lnTo>
                  <a:lnTo>
                    <a:pt x="280829" y="167868"/>
                  </a:lnTo>
                  <a:lnTo>
                    <a:pt x="280417" y="174218"/>
                  </a:lnTo>
                  <a:lnTo>
                    <a:pt x="279191" y="181838"/>
                  </a:lnTo>
                  <a:lnTo>
                    <a:pt x="277202" y="189458"/>
                  </a:lnTo>
                  <a:lnTo>
                    <a:pt x="275831" y="190728"/>
                  </a:lnTo>
                  <a:lnTo>
                    <a:pt x="274307" y="191998"/>
                  </a:lnTo>
                  <a:lnTo>
                    <a:pt x="272961" y="193268"/>
                  </a:lnTo>
                  <a:lnTo>
                    <a:pt x="274231" y="194538"/>
                  </a:lnTo>
                  <a:lnTo>
                    <a:pt x="271995" y="194538"/>
                  </a:lnTo>
                  <a:lnTo>
                    <a:pt x="268109" y="202158"/>
                  </a:lnTo>
                  <a:lnTo>
                    <a:pt x="270382" y="203428"/>
                  </a:lnTo>
                  <a:lnTo>
                    <a:pt x="269036" y="204698"/>
                  </a:lnTo>
                  <a:lnTo>
                    <a:pt x="265036" y="211048"/>
                  </a:lnTo>
                  <a:lnTo>
                    <a:pt x="260261" y="216128"/>
                  </a:lnTo>
                  <a:lnTo>
                    <a:pt x="251231" y="226288"/>
                  </a:lnTo>
                  <a:lnTo>
                    <a:pt x="247903" y="230098"/>
                  </a:lnTo>
                  <a:lnTo>
                    <a:pt x="244347" y="233908"/>
                  </a:lnTo>
                  <a:lnTo>
                    <a:pt x="241045" y="235178"/>
                  </a:lnTo>
                  <a:lnTo>
                    <a:pt x="237743" y="237718"/>
                  </a:lnTo>
                  <a:lnTo>
                    <a:pt x="234581" y="240258"/>
                  </a:lnTo>
                  <a:lnTo>
                    <a:pt x="235915" y="241528"/>
                  </a:lnTo>
                  <a:lnTo>
                    <a:pt x="231432" y="246608"/>
                  </a:lnTo>
                  <a:lnTo>
                    <a:pt x="226809" y="250418"/>
                  </a:lnTo>
                  <a:lnTo>
                    <a:pt x="222110" y="254228"/>
                  </a:lnTo>
                  <a:lnTo>
                    <a:pt x="227533" y="250418"/>
                  </a:lnTo>
                  <a:lnTo>
                    <a:pt x="232689" y="246608"/>
                  </a:lnTo>
                  <a:lnTo>
                    <a:pt x="237489" y="241528"/>
                  </a:lnTo>
                  <a:lnTo>
                    <a:pt x="248608" y="241528"/>
                  </a:lnTo>
                  <a:lnTo>
                    <a:pt x="250053" y="240258"/>
                  </a:lnTo>
                  <a:lnTo>
                    <a:pt x="249110" y="240258"/>
                  </a:lnTo>
                  <a:lnTo>
                    <a:pt x="246887" y="238988"/>
                  </a:lnTo>
                  <a:lnTo>
                    <a:pt x="251409" y="232638"/>
                  </a:lnTo>
                  <a:lnTo>
                    <a:pt x="256705" y="226288"/>
                  </a:lnTo>
                  <a:lnTo>
                    <a:pt x="261531" y="218668"/>
                  </a:lnTo>
                  <a:lnTo>
                    <a:pt x="265582" y="213588"/>
                  </a:lnTo>
                  <a:lnTo>
                    <a:pt x="273583" y="203428"/>
                  </a:lnTo>
                  <a:lnTo>
                    <a:pt x="272262" y="202158"/>
                  </a:lnTo>
                  <a:lnTo>
                    <a:pt x="273011" y="200888"/>
                  </a:lnTo>
                  <a:lnTo>
                    <a:pt x="275107" y="197078"/>
                  </a:lnTo>
                  <a:lnTo>
                    <a:pt x="276809" y="193268"/>
                  </a:lnTo>
                  <a:lnTo>
                    <a:pt x="278142" y="189458"/>
                  </a:lnTo>
                  <a:lnTo>
                    <a:pt x="279907" y="185648"/>
                  </a:lnTo>
                  <a:lnTo>
                    <a:pt x="284937" y="174218"/>
                  </a:lnTo>
                  <a:lnTo>
                    <a:pt x="284937" y="167868"/>
                  </a:lnTo>
                  <a:lnTo>
                    <a:pt x="284657" y="166598"/>
                  </a:lnTo>
                  <a:lnTo>
                    <a:pt x="284899" y="166598"/>
                  </a:lnTo>
                  <a:lnTo>
                    <a:pt x="284784" y="164058"/>
                  </a:lnTo>
                  <a:lnTo>
                    <a:pt x="284962" y="162788"/>
                  </a:lnTo>
                  <a:lnTo>
                    <a:pt x="285178" y="161518"/>
                  </a:lnTo>
                  <a:lnTo>
                    <a:pt x="285902" y="160248"/>
                  </a:lnTo>
                  <a:lnTo>
                    <a:pt x="284289" y="160248"/>
                  </a:lnTo>
                  <a:lnTo>
                    <a:pt x="284302" y="158978"/>
                  </a:lnTo>
                  <a:lnTo>
                    <a:pt x="284454" y="157708"/>
                  </a:lnTo>
                  <a:lnTo>
                    <a:pt x="284010" y="157708"/>
                  </a:lnTo>
                  <a:lnTo>
                    <a:pt x="283781" y="156438"/>
                  </a:lnTo>
                  <a:lnTo>
                    <a:pt x="282295" y="156438"/>
                  </a:lnTo>
                  <a:lnTo>
                    <a:pt x="282041" y="155168"/>
                  </a:lnTo>
                  <a:lnTo>
                    <a:pt x="281749" y="155168"/>
                  </a:lnTo>
                  <a:lnTo>
                    <a:pt x="280530" y="153898"/>
                  </a:lnTo>
                  <a:lnTo>
                    <a:pt x="279857" y="152628"/>
                  </a:lnTo>
                  <a:lnTo>
                    <a:pt x="279984" y="150088"/>
                  </a:lnTo>
                  <a:lnTo>
                    <a:pt x="280352" y="148818"/>
                  </a:lnTo>
                  <a:lnTo>
                    <a:pt x="280962" y="148818"/>
                  </a:lnTo>
                  <a:lnTo>
                    <a:pt x="279780" y="146278"/>
                  </a:lnTo>
                  <a:lnTo>
                    <a:pt x="279082" y="146278"/>
                  </a:lnTo>
                  <a:lnTo>
                    <a:pt x="278193" y="145008"/>
                  </a:lnTo>
                  <a:close/>
                </a:path>
                <a:path w="350520" h="318134">
                  <a:moveTo>
                    <a:pt x="59922" y="252890"/>
                  </a:moveTo>
                  <a:lnTo>
                    <a:pt x="59715" y="252958"/>
                  </a:lnTo>
                  <a:lnTo>
                    <a:pt x="59918" y="252958"/>
                  </a:lnTo>
                  <a:close/>
                </a:path>
                <a:path w="350520" h="318134">
                  <a:moveTo>
                    <a:pt x="74635" y="246831"/>
                  </a:moveTo>
                  <a:lnTo>
                    <a:pt x="68021" y="249148"/>
                  </a:lnTo>
                  <a:lnTo>
                    <a:pt x="59994" y="251688"/>
                  </a:lnTo>
                  <a:lnTo>
                    <a:pt x="59922" y="252890"/>
                  </a:lnTo>
                  <a:lnTo>
                    <a:pt x="67406" y="250418"/>
                  </a:lnTo>
                  <a:lnTo>
                    <a:pt x="74635" y="246831"/>
                  </a:lnTo>
                  <a:close/>
                </a:path>
                <a:path w="350520" h="318134">
                  <a:moveTo>
                    <a:pt x="349923" y="242798"/>
                  </a:moveTo>
                  <a:lnTo>
                    <a:pt x="336397" y="242798"/>
                  </a:lnTo>
                  <a:lnTo>
                    <a:pt x="337705" y="244068"/>
                  </a:lnTo>
                  <a:lnTo>
                    <a:pt x="338975" y="244068"/>
                  </a:lnTo>
                  <a:lnTo>
                    <a:pt x="339255" y="245338"/>
                  </a:lnTo>
                  <a:lnTo>
                    <a:pt x="337731" y="247878"/>
                  </a:lnTo>
                  <a:lnTo>
                    <a:pt x="338023" y="249148"/>
                  </a:lnTo>
                  <a:lnTo>
                    <a:pt x="340055" y="245338"/>
                  </a:lnTo>
                  <a:lnTo>
                    <a:pt x="349656" y="245338"/>
                  </a:lnTo>
                  <a:lnTo>
                    <a:pt x="349923" y="242798"/>
                  </a:lnTo>
                  <a:close/>
                </a:path>
                <a:path w="350520" h="318134">
                  <a:moveTo>
                    <a:pt x="75684" y="246410"/>
                  </a:moveTo>
                  <a:lnTo>
                    <a:pt x="75085" y="246608"/>
                  </a:lnTo>
                  <a:lnTo>
                    <a:pt x="74635" y="246831"/>
                  </a:lnTo>
                  <a:lnTo>
                    <a:pt x="75272" y="246608"/>
                  </a:lnTo>
                  <a:lnTo>
                    <a:pt x="75684" y="246410"/>
                  </a:lnTo>
                  <a:close/>
                </a:path>
                <a:path w="350520" h="318134">
                  <a:moveTo>
                    <a:pt x="101714" y="233908"/>
                  </a:moveTo>
                  <a:lnTo>
                    <a:pt x="95669" y="237718"/>
                  </a:lnTo>
                  <a:lnTo>
                    <a:pt x="83172" y="242798"/>
                  </a:lnTo>
                  <a:lnTo>
                    <a:pt x="75684" y="246410"/>
                  </a:lnTo>
                  <a:lnTo>
                    <a:pt x="82750" y="244068"/>
                  </a:lnTo>
                  <a:lnTo>
                    <a:pt x="90398" y="240258"/>
                  </a:lnTo>
                  <a:lnTo>
                    <a:pt x="93296" y="240258"/>
                  </a:lnTo>
                  <a:lnTo>
                    <a:pt x="102196" y="235178"/>
                  </a:lnTo>
                  <a:lnTo>
                    <a:pt x="101714" y="233908"/>
                  </a:lnTo>
                  <a:close/>
                </a:path>
                <a:path w="350520" h="318134">
                  <a:moveTo>
                    <a:pt x="93296" y="240258"/>
                  </a:moveTo>
                  <a:lnTo>
                    <a:pt x="90398" y="240258"/>
                  </a:lnTo>
                  <a:lnTo>
                    <a:pt x="91071" y="241528"/>
                  </a:lnTo>
                  <a:lnTo>
                    <a:pt x="93296" y="240258"/>
                  </a:lnTo>
                  <a:close/>
                </a:path>
                <a:path w="350520" h="318134">
                  <a:moveTo>
                    <a:pt x="8699" y="238988"/>
                  </a:moveTo>
                  <a:lnTo>
                    <a:pt x="7810" y="240258"/>
                  </a:lnTo>
                  <a:lnTo>
                    <a:pt x="9728" y="240258"/>
                  </a:lnTo>
                  <a:lnTo>
                    <a:pt x="8699" y="238988"/>
                  </a:lnTo>
                  <a:close/>
                </a:path>
                <a:path w="350520" h="318134">
                  <a:moveTo>
                    <a:pt x="251498" y="238988"/>
                  </a:moveTo>
                  <a:lnTo>
                    <a:pt x="249110" y="240258"/>
                  </a:lnTo>
                  <a:lnTo>
                    <a:pt x="250053" y="240258"/>
                  </a:lnTo>
                  <a:lnTo>
                    <a:pt x="251498" y="238988"/>
                  </a:lnTo>
                  <a:close/>
                </a:path>
                <a:path w="350520" h="318134">
                  <a:moveTo>
                    <a:pt x="70015" y="214858"/>
                  </a:moveTo>
                  <a:lnTo>
                    <a:pt x="40919" y="214858"/>
                  </a:lnTo>
                  <a:lnTo>
                    <a:pt x="38569" y="217398"/>
                  </a:lnTo>
                  <a:lnTo>
                    <a:pt x="35852" y="221208"/>
                  </a:lnTo>
                  <a:lnTo>
                    <a:pt x="35445" y="221208"/>
                  </a:lnTo>
                  <a:lnTo>
                    <a:pt x="34848" y="222478"/>
                  </a:lnTo>
                  <a:lnTo>
                    <a:pt x="32511" y="222478"/>
                  </a:lnTo>
                  <a:lnTo>
                    <a:pt x="27419" y="226288"/>
                  </a:lnTo>
                  <a:lnTo>
                    <a:pt x="22453" y="228828"/>
                  </a:lnTo>
                  <a:lnTo>
                    <a:pt x="17500" y="233908"/>
                  </a:lnTo>
                  <a:lnTo>
                    <a:pt x="16763" y="233908"/>
                  </a:lnTo>
                  <a:lnTo>
                    <a:pt x="13703" y="236448"/>
                  </a:lnTo>
                  <a:lnTo>
                    <a:pt x="21996" y="236448"/>
                  </a:lnTo>
                  <a:lnTo>
                    <a:pt x="22872" y="235178"/>
                  </a:lnTo>
                  <a:lnTo>
                    <a:pt x="23812" y="233908"/>
                  </a:lnTo>
                  <a:lnTo>
                    <a:pt x="25171" y="232638"/>
                  </a:lnTo>
                  <a:lnTo>
                    <a:pt x="30251" y="230098"/>
                  </a:lnTo>
                  <a:lnTo>
                    <a:pt x="40944" y="225018"/>
                  </a:lnTo>
                  <a:lnTo>
                    <a:pt x="45059" y="223748"/>
                  </a:lnTo>
                  <a:lnTo>
                    <a:pt x="49225" y="221208"/>
                  </a:lnTo>
                  <a:lnTo>
                    <a:pt x="53301" y="219938"/>
                  </a:lnTo>
                  <a:lnTo>
                    <a:pt x="56121" y="218668"/>
                  </a:lnTo>
                  <a:lnTo>
                    <a:pt x="58470" y="218668"/>
                  </a:lnTo>
                  <a:lnTo>
                    <a:pt x="63245" y="216128"/>
                  </a:lnTo>
                  <a:lnTo>
                    <a:pt x="66694" y="216128"/>
                  </a:lnTo>
                  <a:lnTo>
                    <a:pt x="70015" y="214858"/>
                  </a:lnTo>
                  <a:close/>
                </a:path>
                <a:path w="350520" h="318134">
                  <a:moveTo>
                    <a:pt x="225597" y="207238"/>
                  </a:moveTo>
                  <a:lnTo>
                    <a:pt x="220764" y="207238"/>
                  </a:lnTo>
                  <a:lnTo>
                    <a:pt x="206349" y="217398"/>
                  </a:lnTo>
                  <a:lnTo>
                    <a:pt x="198386" y="222478"/>
                  </a:lnTo>
                  <a:lnTo>
                    <a:pt x="191693" y="226288"/>
                  </a:lnTo>
                  <a:lnTo>
                    <a:pt x="188366" y="228828"/>
                  </a:lnTo>
                  <a:lnTo>
                    <a:pt x="180403" y="233908"/>
                  </a:lnTo>
                  <a:lnTo>
                    <a:pt x="183955" y="233908"/>
                  </a:lnTo>
                  <a:lnTo>
                    <a:pt x="195541" y="225018"/>
                  </a:lnTo>
                  <a:lnTo>
                    <a:pt x="204865" y="219938"/>
                  </a:lnTo>
                  <a:lnTo>
                    <a:pt x="213606" y="214858"/>
                  </a:lnTo>
                  <a:lnTo>
                    <a:pt x="221782" y="209778"/>
                  </a:lnTo>
                  <a:lnTo>
                    <a:pt x="225597" y="207238"/>
                  </a:lnTo>
                  <a:close/>
                </a:path>
                <a:path w="350520" h="318134">
                  <a:moveTo>
                    <a:pt x="299427" y="219938"/>
                  </a:moveTo>
                  <a:lnTo>
                    <a:pt x="298932" y="219938"/>
                  </a:lnTo>
                  <a:lnTo>
                    <a:pt x="297891" y="221208"/>
                  </a:lnTo>
                  <a:lnTo>
                    <a:pt x="297052" y="221208"/>
                  </a:lnTo>
                  <a:lnTo>
                    <a:pt x="294843" y="225018"/>
                  </a:lnTo>
                  <a:lnTo>
                    <a:pt x="292290" y="228828"/>
                  </a:lnTo>
                  <a:lnTo>
                    <a:pt x="289432" y="233908"/>
                  </a:lnTo>
                  <a:lnTo>
                    <a:pt x="290398" y="232638"/>
                  </a:lnTo>
                  <a:lnTo>
                    <a:pt x="293027" y="228828"/>
                  </a:lnTo>
                  <a:lnTo>
                    <a:pt x="296290" y="225018"/>
                  </a:lnTo>
                  <a:lnTo>
                    <a:pt x="299427" y="219938"/>
                  </a:lnTo>
                  <a:close/>
                </a:path>
                <a:path w="350520" h="318134">
                  <a:moveTo>
                    <a:pt x="346240" y="230098"/>
                  </a:moveTo>
                  <a:lnTo>
                    <a:pt x="345630" y="230098"/>
                  </a:lnTo>
                  <a:lnTo>
                    <a:pt x="346354" y="231368"/>
                  </a:lnTo>
                  <a:lnTo>
                    <a:pt x="347256" y="231368"/>
                  </a:lnTo>
                  <a:lnTo>
                    <a:pt x="346240" y="230098"/>
                  </a:lnTo>
                  <a:close/>
                </a:path>
                <a:path w="350520" h="318134">
                  <a:moveTo>
                    <a:pt x="328231" y="189458"/>
                  </a:moveTo>
                  <a:lnTo>
                    <a:pt x="323900" y="189458"/>
                  </a:lnTo>
                  <a:lnTo>
                    <a:pt x="325005" y="190728"/>
                  </a:lnTo>
                  <a:lnTo>
                    <a:pt x="327850" y="190728"/>
                  </a:lnTo>
                  <a:lnTo>
                    <a:pt x="330352" y="193268"/>
                  </a:lnTo>
                  <a:lnTo>
                    <a:pt x="331241" y="194538"/>
                  </a:lnTo>
                  <a:lnTo>
                    <a:pt x="333032" y="198348"/>
                  </a:lnTo>
                  <a:lnTo>
                    <a:pt x="333552" y="200888"/>
                  </a:lnTo>
                  <a:lnTo>
                    <a:pt x="333463" y="205968"/>
                  </a:lnTo>
                  <a:lnTo>
                    <a:pt x="333374" y="207238"/>
                  </a:lnTo>
                  <a:lnTo>
                    <a:pt x="332574" y="211048"/>
                  </a:lnTo>
                  <a:lnTo>
                    <a:pt x="333171" y="211048"/>
                  </a:lnTo>
                  <a:lnTo>
                    <a:pt x="329082" y="227558"/>
                  </a:lnTo>
                  <a:lnTo>
                    <a:pt x="328701" y="228828"/>
                  </a:lnTo>
                  <a:lnTo>
                    <a:pt x="343293" y="228828"/>
                  </a:lnTo>
                  <a:lnTo>
                    <a:pt x="342137" y="227558"/>
                  </a:lnTo>
                  <a:lnTo>
                    <a:pt x="341490" y="227558"/>
                  </a:lnTo>
                  <a:lnTo>
                    <a:pt x="341733" y="221208"/>
                  </a:lnTo>
                  <a:lnTo>
                    <a:pt x="335838" y="221208"/>
                  </a:lnTo>
                  <a:lnTo>
                    <a:pt x="336588" y="216128"/>
                  </a:lnTo>
                  <a:lnTo>
                    <a:pt x="336762" y="215256"/>
                  </a:lnTo>
                  <a:lnTo>
                    <a:pt x="336829" y="212318"/>
                  </a:lnTo>
                  <a:lnTo>
                    <a:pt x="337908" y="208508"/>
                  </a:lnTo>
                  <a:lnTo>
                    <a:pt x="336537" y="208508"/>
                  </a:lnTo>
                  <a:lnTo>
                    <a:pt x="336321" y="207238"/>
                  </a:lnTo>
                  <a:lnTo>
                    <a:pt x="335940" y="205968"/>
                  </a:lnTo>
                  <a:lnTo>
                    <a:pt x="336829" y="205968"/>
                  </a:lnTo>
                  <a:lnTo>
                    <a:pt x="335622" y="202158"/>
                  </a:lnTo>
                  <a:lnTo>
                    <a:pt x="334505" y="199618"/>
                  </a:lnTo>
                  <a:lnTo>
                    <a:pt x="333286" y="197078"/>
                  </a:lnTo>
                  <a:lnTo>
                    <a:pt x="331800" y="194538"/>
                  </a:lnTo>
                  <a:lnTo>
                    <a:pt x="331469" y="193268"/>
                  </a:lnTo>
                  <a:lnTo>
                    <a:pt x="331101" y="193268"/>
                  </a:lnTo>
                  <a:lnTo>
                    <a:pt x="330428" y="191998"/>
                  </a:lnTo>
                  <a:lnTo>
                    <a:pt x="329374" y="190728"/>
                  </a:lnTo>
                  <a:lnTo>
                    <a:pt x="328231" y="189458"/>
                  </a:lnTo>
                  <a:close/>
                </a:path>
                <a:path w="350520" h="318134">
                  <a:moveTo>
                    <a:pt x="341782" y="219938"/>
                  </a:moveTo>
                  <a:lnTo>
                    <a:pt x="335838" y="221208"/>
                  </a:lnTo>
                  <a:lnTo>
                    <a:pt x="341733" y="221208"/>
                  </a:lnTo>
                  <a:lnTo>
                    <a:pt x="341782" y="219938"/>
                  </a:lnTo>
                  <a:close/>
                </a:path>
                <a:path w="350520" h="318134">
                  <a:moveTo>
                    <a:pt x="299548" y="219781"/>
                  </a:moveTo>
                  <a:lnTo>
                    <a:pt x="299427" y="219938"/>
                  </a:lnTo>
                  <a:lnTo>
                    <a:pt x="299548" y="219781"/>
                  </a:lnTo>
                  <a:close/>
                </a:path>
                <a:path w="350520" h="318134">
                  <a:moveTo>
                    <a:pt x="302371" y="215256"/>
                  </a:moveTo>
                  <a:lnTo>
                    <a:pt x="302044" y="216128"/>
                  </a:lnTo>
                  <a:lnTo>
                    <a:pt x="301028" y="217398"/>
                  </a:lnTo>
                  <a:lnTo>
                    <a:pt x="299948" y="218668"/>
                  </a:lnTo>
                  <a:lnTo>
                    <a:pt x="299548" y="219781"/>
                  </a:lnTo>
                  <a:lnTo>
                    <a:pt x="302336" y="216128"/>
                  </a:lnTo>
                  <a:lnTo>
                    <a:pt x="302371" y="215256"/>
                  </a:lnTo>
                  <a:close/>
                </a:path>
                <a:path w="350520" h="318134">
                  <a:moveTo>
                    <a:pt x="66694" y="216128"/>
                  </a:moveTo>
                  <a:lnTo>
                    <a:pt x="63245" y="216128"/>
                  </a:lnTo>
                  <a:lnTo>
                    <a:pt x="63372" y="217398"/>
                  </a:lnTo>
                  <a:lnTo>
                    <a:pt x="66694" y="216128"/>
                  </a:lnTo>
                  <a:close/>
                </a:path>
                <a:path w="350520" h="318134">
                  <a:moveTo>
                    <a:pt x="302520" y="214858"/>
                  </a:moveTo>
                  <a:lnTo>
                    <a:pt x="302386" y="214858"/>
                  </a:lnTo>
                  <a:lnTo>
                    <a:pt x="302371" y="215256"/>
                  </a:lnTo>
                  <a:lnTo>
                    <a:pt x="302520" y="214858"/>
                  </a:lnTo>
                  <a:close/>
                </a:path>
                <a:path w="350520" h="318134">
                  <a:moveTo>
                    <a:pt x="124492" y="178613"/>
                  </a:moveTo>
                  <a:lnTo>
                    <a:pt x="118313" y="180568"/>
                  </a:lnTo>
                  <a:lnTo>
                    <a:pt x="101612" y="181838"/>
                  </a:lnTo>
                  <a:lnTo>
                    <a:pt x="79367" y="185648"/>
                  </a:lnTo>
                  <a:lnTo>
                    <a:pt x="72326" y="188188"/>
                  </a:lnTo>
                  <a:lnTo>
                    <a:pt x="67170" y="190728"/>
                  </a:lnTo>
                  <a:lnTo>
                    <a:pt x="62153" y="193268"/>
                  </a:lnTo>
                  <a:lnTo>
                    <a:pt x="59740" y="195808"/>
                  </a:lnTo>
                  <a:lnTo>
                    <a:pt x="57264" y="197078"/>
                  </a:lnTo>
                  <a:lnTo>
                    <a:pt x="51650" y="200888"/>
                  </a:lnTo>
                  <a:lnTo>
                    <a:pt x="48767" y="203428"/>
                  </a:lnTo>
                  <a:lnTo>
                    <a:pt x="46405" y="205968"/>
                  </a:lnTo>
                  <a:lnTo>
                    <a:pt x="44005" y="209778"/>
                  </a:lnTo>
                  <a:lnTo>
                    <a:pt x="43446" y="209778"/>
                  </a:lnTo>
                  <a:lnTo>
                    <a:pt x="42354" y="211048"/>
                  </a:lnTo>
                  <a:lnTo>
                    <a:pt x="41351" y="211048"/>
                  </a:lnTo>
                  <a:lnTo>
                    <a:pt x="40119" y="212318"/>
                  </a:lnTo>
                  <a:lnTo>
                    <a:pt x="40512" y="214858"/>
                  </a:lnTo>
                  <a:lnTo>
                    <a:pt x="49860" y="214858"/>
                  </a:lnTo>
                  <a:lnTo>
                    <a:pt x="47116" y="213588"/>
                  </a:lnTo>
                  <a:lnTo>
                    <a:pt x="51574" y="209778"/>
                  </a:lnTo>
                  <a:lnTo>
                    <a:pt x="50228" y="208508"/>
                  </a:lnTo>
                  <a:lnTo>
                    <a:pt x="51142" y="207238"/>
                  </a:lnTo>
                  <a:lnTo>
                    <a:pt x="52870" y="205968"/>
                  </a:lnTo>
                  <a:lnTo>
                    <a:pt x="52857" y="204698"/>
                  </a:lnTo>
                  <a:lnTo>
                    <a:pt x="53403" y="203428"/>
                  </a:lnTo>
                  <a:lnTo>
                    <a:pt x="56997" y="200888"/>
                  </a:lnTo>
                  <a:lnTo>
                    <a:pt x="56756" y="200888"/>
                  </a:lnTo>
                  <a:lnTo>
                    <a:pt x="58470" y="199618"/>
                  </a:lnTo>
                  <a:lnTo>
                    <a:pt x="62052" y="197078"/>
                  </a:lnTo>
                  <a:lnTo>
                    <a:pt x="65658" y="195808"/>
                  </a:lnTo>
                  <a:lnTo>
                    <a:pt x="70053" y="193268"/>
                  </a:lnTo>
                  <a:lnTo>
                    <a:pt x="83756" y="186918"/>
                  </a:lnTo>
                  <a:lnTo>
                    <a:pt x="88811" y="185648"/>
                  </a:lnTo>
                  <a:lnTo>
                    <a:pt x="95516" y="185648"/>
                  </a:lnTo>
                  <a:lnTo>
                    <a:pt x="99504" y="184378"/>
                  </a:lnTo>
                  <a:lnTo>
                    <a:pt x="101498" y="183108"/>
                  </a:lnTo>
                  <a:lnTo>
                    <a:pt x="107022" y="183108"/>
                  </a:lnTo>
                  <a:lnTo>
                    <a:pt x="119418" y="180568"/>
                  </a:lnTo>
                  <a:lnTo>
                    <a:pt x="124492" y="178613"/>
                  </a:lnTo>
                  <a:close/>
                </a:path>
                <a:path w="350520" h="318134">
                  <a:moveTo>
                    <a:pt x="119172" y="207238"/>
                  </a:moveTo>
                  <a:lnTo>
                    <a:pt x="99478" y="207238"/>
                  </a:lnTo>
                  <a:lnTo>
                    <a:pt x="85978" y="209778"/>
                  </a:lnTo>
                  <a:lnTo>
                    <a:pt x="77850" y="212318"/>
                  </a:lnTo>
                  <a:lnTo>
                    <a:pt x="54698" y="212318"/>
                  </a:lnTo>
                  <a:lnTo>
                    <a:pt x="54241" y="213588"/>
                  </a:lnTo>
                  <a:lnTo>
                    <a:pt x="52603" y="213588"/>
                  </a:lnTo>
                  <a:lnTo>
                    <a:pt x="49860" y="214858"/>
                  </a:lnTo>
                  <a:lnTo>
                    <a:pt x="73215" y="214858"/>
                  </a:lnTo>
                  <a:lnTo>
                    <a:pt x="74409" y="213588"/>
                  </a:lnTo>
                  <a:lnTo>
                    <a:pt x="100672" y="208508"/>
                  </a:lnTo>
                  <a:lnTo>
                    <a:pt x="109890" y="208508"/>
                  </a:lnTo>
                  <a:lnTo>
                    <a:pt x="119172" y="207238"/>
                  </a:lnTo>
                  <a:close/>
                </a:path>
                <a:path w="350520" h="318134">
                  <a:moveTo>
                    <a:pt x="302996" y="213588"/>
                  </a:moveTo>
                  <a:lnTo>
                    <a:pt x="302520" y="214858"/>
                  </a:lnTo>
                  <a:lnTo>
                    <a:pt x="302882" y="214858"/>
                  </a:lnTo>
                  <a:lnTo>
                    <a:pt x="302996" y="213588"/>
                  </a:lnTo>
                  <a:close/>
                </a:path>
                <a:path w="350520" h="318134">
                  <a:moveTo>
                    <a:pt x="77698" y="209778"/>
                  </a:moveTo>
                  <a:lnTo>
                    <a:pt x="75222" y="209778"/>
                  </a:lnTo>
                  <a:lnTo>
                    <a:pt x="74066" y="211048"/>
                  </a:lnTo>
                  <a:lnTo>
                    <a:pt x="61848" y="211048"/>
                  </a:lnTo>
                  <a:lnTo>
                    <a:pt x="55016" y="212318"/>
                  </a:lnTo>
                  <a:lnTo>
                    <a:pt x="77850" y="212318"/>
                  </a:lnTo>
                  <a:lnTo>
                    <a:pt x="77698" y="209778"/>
                  </a:lnTo>
                  <a:close/>
                </a:path>
                <a:path w="350520" h="318134">
                  <a:moveTo>
                    <a:pt x="227505" y="205968"/>
                  </a:moveTo>
                  <a:lnTo>
                    <a:pt x="190538" y="205968"/>
                  </a:lnTo>
                  <a:lnTo>
                    <a:pt x="192862" y="208508"/>
                  </a:lnTo>
                  <a:lnTo>
                    <a:pt x="203288" y="208508"/>
                  </a:lnTo>
                  <a:lnTo>
                    <a:pt x="203834" y="209778"/>
                  </a:lnTo>
                  <a:lnTo>
                    <a:pt x="204050" y="209778"/>
                  </a:lnTo>
                  <a:lnTo>
                    <a:pt x="205257" y="212318"/>
                  </a:lnTo>
                  <a:lnTo>
                    <a:pt x="207517" y="209778"/>
                  </a:lnTo>
                  <a:lnTo>
                    <a:pt x="205765" y="208508"/>
                  </a:lnTo>
                  <a:lnTo>
                    <a:pt x="220764" y="207238"/>
                  </a:lnTo>
                  <a:lnTo>
                    <a:pt x="225597" y="207238"/>
                  </a:lnTo>
                  <a:lnTo>
                    <a:pt x="227505" y="205968"/>
                  </a:lnTo>
                  <a:close/>
                </a:path>
                <a:path w="350520" h="318134">
                  <a:moveTo>
                    <a:pt x="156692" y="208508"/>
                  </a:moveTo>
                  <a:lnTo>
                    <a:pt x="155562" y="208508"/>
                  </a:lnTo>
                  <a:lnTo>
                    <a:pt x="152742" y="209778"/>
                  </a:lnTo>
                  <a:lnTo>
                    <a:pt x="156692" y="208508"/>
                  </a:lnTo>
                  <a:close/>
                </a:path>
                <a:path w="350520" h="318134">
                  <a:moveTo>
                    <a:pt x="224802" y="203428"/>
                  </a:moveTo>
                  <a:lnTo>
                    <a:pt x="158622" y="203428"/>
                  </a:lnTo>
                  <a:lnTo>
                    <a:pt x="158445" y="207238"/>
                  </a:lnTo>
                  <a:lnTo>
                    <a:pt x="156908" y="207238"/>
                  </a:lnTo>
                  <a:lnTo>
                    <a:pt x="156692" y="208508"/>
                  </a:lnTo>
                  <a:lnTo>
                    <a:pt x="156946" y="208508"/>
                  </a:lnTo>
                  <a:lnTo>
                    <a:pt x="163412" y="205968"/>
                  </a:lnTo>
                  <a:lnTo>
                    <a:pt x="170057" y="204698"/>
                  </a:lnTo>
                  <a:lnTo>
                    <a:pt x="225621" y="204698"/>
                  </a:lnTo>
                  <a:lnTo>
                    <a:pt x="224802" y="203428"/>
                  </a:lnTo>
                  <a:close/>
                </a:path>
                <a:path w="350520" h="318134">
                  <a:moveTo>
                    <a:pt x="130670" y="200888"/>
                  </a:moveTo>
                  <a:lnTo>
                    <a:pt x="120992" y="200888"/>
                  </a:lnTo>
                  <a:lnTo>
                    <a:pt x="121348" y="203428"/>
                  </a:lnTo>
                  <a:lnTo>
                    <a:pt x="106654" y="207238"/>
                  </a:lnTo>
                  <a:lnTo>
                    <a:pt x="128503" y="207238"/>
                  </a:lnTo>
                  <a:lnTo>
                    <a:pt x="137871" y="205968"/>
                  </a:lnTo>
                  <a:lnTo>
                    <a:pt x="133248" y="205968"/>
                  </a:lnTo>
                  <a:lnTo>
                    <a:pt x="133057" y="203428"/>
                  </a:lnTo>
                  <a:lnTo>
                    <a:pt x="136270" y="203428"/>
                  </a:lnTo>
                  <a:lnTo>
                    <a:pt x="136118" y="202158"/>
                  </a:lnTo>
                  <a:lnTo>
                    <a:pt x="131495" y="202158"/>
                  </a:lnTo>
                  <a:lnTo>
                    <a:pt x="130670" y="200888"/>
                  </a:lnTo>
                  <a:close/>
                </a:path>
                <a:path w="350520" h="318134">
                  <a:moveTo>
                    <a:pt x="189166" y="204698"/>
                  </a:moveTo>
                  <a:lnTo>
                    <a:pt x="176586" y="204698"/>
                  </a:lnTo>
                  <a:lnTo>
                    <a:pt x="182702" y="205968"/>
                  </a:lnTo>
                  <a:lnTo>
                    <a:pt x="184213" y="205968"/>
                  </a:lnTo>
                  <a:lnTo>
                    <a:pt x="189166" y="204698"/>
                  </a:lnTo>
                  <a:close/>
                </a:path>
                <a:path w="350520" h="318134">
                  <a:moveTo>
                    <a:pt x="225621" y="204698"/>
                  </a:moveTo>
                  <a:lnTo>
                    <a:pt x="189166" y="204698"/>
                  </a:lnTo>
                  <a:lnTo>
                    <a:pt x="190144" y="205968"/>
                  </a:lnTo>
                  <a:lnTo>
                    <a:pt x="226440" y="205968"/>
                  </a:lnTo>
                  <a:lnTo>
                    <a:pt x="225621" y="204698"/>
                  </a:lnTo>
                  <a:close/>
                </a:path>
                <a:path w="350520" h="318134">
                  <a:moveTo>
                    <a:pt x="229412" y="204698"/>
                  </a:moveTo>
                  <a:lnTo>
                    <a:pt x="227444" y="205968"/>
                  </a:lnTo>
                  <a:lnTo>
                    <a:pt x="229412" y="204698"/>
                  </a:lnTo>
                  <a:close/>
                </a:path>
                <a:path w="350520" h="318134">
                  <a:moveTo>
                    <a:pt x="167246" y="200888"/>
                  </a:moveTo>
                  <a:lnTo>
                    <a:pt x="155714" y="200888"/>
                  </a:lnTo>
                  <a:lnTo>
                    <a:pt x="150647" y="203428"/>
                  </a:lnTo>
                  <a:lnTo>
                    <a:pt x="149097" y="204698"/>
                  </a:lnTo>
                  <a:lnTo>
                    <a:pt x="151206" y="204698"/>
                  </a:lnTo>
                  <a:lnTo>
                    <a:pt x="158622" y="203428"/>
                  </a:lnTo>
                  <a:lnTo>
                    <a:pt x="224802" y="203428"/>
                  </a:lnTo>
                  <a:lnTo>
                    <a:pt x="227850" y="202158"/>
                  </a:lnTo>
                  <a:lnTo>
                    <a:pt x="174548" y="202158"/>
                  </a:lnTo>
                  <a:lnTo>
                    <a:pt x="167246" y="200888"/>
                  </a:lnTo>
                  <a:close/>
                </a:path>
                <a:path w="350520" h="318134">
                  <a:moveTo>
                    <a:pt x="313093" y="193268"/>
                  </a:moveTo>
                  <a:lnTo>
                    <a:pt x="312585" y="195808"/>
                  </a:lnTo>
                  <a:lnTo>
                    <a:pt x="311708" y="199618"/>
                  </a:lnTo>
                  <a:lnTo>
                    <a:pt x="310502" y="203428"/>
                  </a:lnTo>
                  <a:lnTo>
                    <a:pt x="310895" y="203428"/>
                  </a:lnTo>
                  <a:lnTo>
                    <a:pt x="311391" y="202158"/>
                  </a:lnTo>
                  <a:lnTo>
                    <a:pt x="312877" y="200888"/>
                  </a:lnTo>
                  <a:lnTo>
                    <a:pt x="315302" y="195808"/>
                  </a:lnTo>
                  <a:lnTo>
                    <a:pt x="316547" y="194538"/>
                  </a:lnTo>
                  <a:lnTo>
                    <a:pt x="315391" y="194538"/>
                  </a:lnTo>
                  <a:lnTo>
                    <a:pt x="313093" y="193268"/>
                  </a:lnTo>
                  <a:close/>
                </a:path>
                <a:path w="350520" h="318134">
                  <a:moveTo>
                    <a:pt x="200291" y="160248"/>
                  </a:moveTo>
                  <a:lnTo>
                    <a:pt x="181457" y="190728"/>
                  </a:lnTo>
                  <a:lnTo>
                    <a:pt x="181495" y="195808"/>
                  </a:lnTo>
                  <a:lnTo>
                    <a:pt x="181597" y="197078"/>
                  </a:lnTo>
                  <a:lnTo>
                    <a:pt x="182295" y="199618"/>
                  </a:lnTo>
                  <a:lnTo>
                    <a:pt x="176618" y="202158"/>
                  </a:lnTo>
                  <a:lnTo>
                    <a:pt x="227850" y="202158"/>
                  </a:lnTo>
                  <a:lnTo>
                    <a:pt x="230231" y="199618"/>
                  </a:lnTo>
                  <a:lnTo>
                    <a:pt x="185559" y="199618"/>
                  </a:lnTo>
                  <a:lnTo>
                    <a:pt x="184962" y="195808"/>
                  </a:lnTo>
                  <a:lnTo>
                    <a:pt x="184988" y="190728"/>
                  </a:lnTo>
                  <a:lnTo>
                    <a:pt x="185597" y="190728"/>
                  </a:lnTo>
                  <a:lnTo>
                    <a:pt x="185699" y="189458"/>
                  </a:lnTo>
                  <a:lnTo>
                    <a:pt x="185858" y="188188"/>
                  </a:lnTo>
                  <a:lnTo>
                    <a:pt x="185292" y="188188"/>
                  </a:lnTo>
                  <a:lnTo>
                    <a:pt x="186105" y="184378"/>
                  </a:lnTo>
                  <a:lnTo>
                    <a:pt x="186702" y="183108"/>
                  </a:lnTo>
                  <a:lnTo>
                    <a:pt x="186994" y="181838"/>
                  </a:lnTo>
                  <a:lnTo>
                    <a:pt x="187667" y="180568"/>
                  </a:lnTo>
                  <a:lnTo>
                    <a:pt x="187693" y="178028"/>
                  </a:lnTo>
                  <a:lnTo>
                    <a:pt x="191846" y="171678"/>
                  </a:lnTo>
                  <a:lnTo>
                    <a:pt x="196100" y="165328"/>
                  </a:lnTo>
                  <a:lnTo>
                    <a:pt x="200291" y="160248"/>
                  </a:lnTo>
                  <a:close/>
                </a:path>
                <a:path w="350520" h="318134">
                  <a:moveTo>
                    <a:pt x="158546" y="199618"/>
                  </a:moveTo>
                  <a:lnTo>
                    <a:pt x="156349" y="200888"/>
                  </a:lnTo>
                  <a:lnTo>
                    <a:pt x="163906" y="200888"/>
                  </a:lnTo>
                  <a:lnTo>
                    <a:pt x="158546" y="199618"/>
                  </a:lnTo>
                  <a:close/>
                </a:path>
                <a:path w="350520" h="318134">
                  <a:moveTo>
                    <a:pt x="192316" y="198348"/>
                  </a:moveTo>
                  <a:lnTo>
                    <a:pt x="191566" y="198348"/>
                  </a:lnTo>
                  <a:lnTo>
                    <a:pt x="185559" y="199618"/>
                  </a:lnTo>
                  <a:lnTo>
                    <a:pt x="201040" y="199618"/>
                  </a:lnTo>
                  <a:lnTo>
                    <a:pt x="192316" y="198348"/>
                  </a:lnTo>
                  <a:close/>
                </a:path>
                <a:path w="350520" h="318134">
                  <a:moveTo>
                    <a:pt x="227088" y="189458"/>
                  </a:moveTo>
                  <a:lnTo>
                    <a:pt x="223761" y="191998"/>
                  </a:lnTo>
                  <a:lnTo>
                    <a:pt x="220243" y="194538"/>
                  </a:lnTo>
                  <a:lnTo>
                    <a:pt x="216509" y="197078"/>
                  </a:lnTo>
                  <a:lnTo>
                    <a:pt x="216192" y="198348"/>
                  </a:lnTo>
                  <a:lnTo>
                    <a:pt x="208584" y="199618"/>
                  </a:lnTo>
                  <a:lnTo>
                    <a:pt x="230231" y="199618"/>
                  </a:lnTo>
                  <a:lnTo>
                    <a:pt x="232613" y="197078"/>
                  </a:lnTo>
                  <a:lnTo>
                    <a:pt x="234200" y="197078"/>
                  </a:lnTo>
                  <a:lnTo>
                    <a:pt x="240334" y="191998"/>
                  </a:lnTo>
                  <a:lnTo>
                    <a:pt x="241658" y="190728"/>
                  </a:lnTo>
                  <a:lnTo>
                    <a:pt x="228307" y="190728"/>
                  </a:lnTo>
                  <a:lnTo>
                    <a:pt x="227088" y="189458"/>
                  </a:lnTo>
                  <a:close/>
                </a:path>
                <a:path w="350520" h="318134">
                  <a:moveTo>
                    <a:pt x="320776" y="184378"/>
                  </a:moveTo>
                  <a:lnTo>
                    <a:pt x="319125" y="185648"/>
                  </a:lnTo>
                  <a:lnTo>
                    <a:pt x="316991" y="185648"/>
                  </a:lnTo>
                  <a:lnTo>
                    <a:pt x="316483" y="189458"/>
                  </a:lnTo>
                  <a:lnTo>
                    <a:pt x="315391" y="194538"/>
                  </a:lnTo>
                  <a:lnTo>
                    <a:pt x="316547" y="194538"/>
                  </a:lnTo>
                  <a:lnTo>
                    <a:pt x="316585" y="193268"/>
                  </a:lnTo>
                  <a:lnTo>
                    <a:pt x="318115" y="193268"/>
                  </a:lnTo>
                  <a:lnTo>
                    <a:pt x="318503" y="191998"/>
                  </a:lnTo>
                  <a:lnTo>
                    <a:pt x="320027" y="190728"/>
                  </a:lnTo>
                  <a:lnTo>
                    <a:pt x="321144" y="189458"/>
                  </a:lnTo>
                  <a:lnTo>
                    <a:pt x="328231" y="189458"/>
                  </a:lnTo>
                  <a:lnTo>
                    <a:pt x="324383" y="186918"/>
                  </a:lnTo>
                  <a:lnTo>
                    <a:pt x="320776" y="184378"/>
                  </a:lnTo>
                  <a:close/>
                </a:path>
                <a:path w="350520" h="318134">
                  <a:moveTo>
                    <a:pt x="318115" y="193268"/>
                  </a:moveTo>
                  <a:lnTo>
                    <a:pt x="316585" y="193268"/>
                  </a:lnTo>
                  <a:lnTo>
                    <a:pt x="317728" y="194538"/>
                  </a:lnTo>
                  <a:lnTo>
                    <a:pt x="318115" y="193268"/>
                  </a:lnTo>
                  <a:close/>
                </a:path>
                <a:path w="350520" h="318134">
                  <a:moveTo>
                    <a:pt x="327850" y="190728"/>
                  </a:moveTo>
                  <a:lnTo>
                    <a:pt x="326123" y="190728"/>
                  </a:lnTo>
                  <a:lnTo>
                    <a:pt x="327253" y="191998"/>
                  </a:lnTo>
                  <a:lnTo>
                    <a:pt x="327850" y="190728"/>
                  </a:lnTo>
                  <a:close/>
                </a:path>
                <a:path w="350520" h="318134">
                  <a:moveTo>
                    <a:pt x="243433" y="175488"/>
                  </a:moveTo>
                  <a:lnTo>
                    <a:pt x="228307" y="190728"/>
                  </a:lnTo>
                  <a:lnTo>
                    <a:pt x="241658" y="190728"/>
                  </a:lnTo>
                  <a:lnTo>
                    <a:pt x="245630" y="186918"/>
                  </a:lnTo>
                  <a:lnTo>
                    <a:pt x="250443" y="181838"/>
                  </a:lnTo>
                  <a:lnTo>
                    <a:pt x="253860" y="181838"/>
                  </a:lnTo>
                  <a:lnTo>
                    <a:pt x="257581" y="176758"/>
                  </a:lnTo>
                  <a:lnTo>
                    <a:pt x="245300" y="176758"/>
                  </a:lnTo>
                  <a:lnTo>
                    <a:pt x="243433" y="175488"/>
                  </a:lnTo>
                  <a:close/>
                </a:path>
                <a:path w="350520" h="318134">
                  <a:moveTo>
                    <a:pt x="186016" y="186918"/>
                  </a:moveTo>
                  <a:lnTo>
                    <a:pt x="185292" y="188188"/>
                  </a:lnTo>
                  <a:lnTo>
                    <a:pt x="185858" y="188188"/>
                  </a:lnTo>
                  <a:lnTo>
                    <a:pt x="186016" y="186918"/>
                  </a:lnTo>
                  <a:close/>
                </a:path>
                <a:path w="350520" h="318134">
                  <a:moveTo>
                    <a:pt x="316979" y="181838"/>
                  </a:moveTo>
                  <a:lnTo>
                    <a:pt x="316991" y="185648"/>
                  </a:lnTo>
                  <a:lnTo>
                    <a:pt x="316979" y="181838"/>
                  </a:lnTo>
                  <a:close/>
                </a:path>
                <a:path w="350520" h="318134">
                  <a:moveTo>
                    <a:pt x="107022" y="183108"/>
                  </a:moveTo>
                  <a:lnTo>
                    <a:pt x="101498" y="183108"/>
                  </a:lnTo>
                  <a:lnTo>
                    <a:pt x="101574" y="184378"/>
                  </a:lnTo>
                  <a:lnTo>
                    <a:pt x="107022" y="183108"/>
                  </a:lnTo>
                  <a:close/>
                </a:path>
                <a:path w="350520" h="318134">
                  <a:moveTo>
                    <a:pt x="253860" y="181838"/>
                  </a:moveTo>
                  <a:lnTo>
                    <a:pt x="250443" y="181838"/>
                  </a:lnTo>
                  <a:lnTo>
                    <a:pt x="251980" y="184378"/>
                  </a:lnTo>
                  <a:lnTo>
                    <a:pt x="253860" y="181838"/>
                  </a:lnTo>
                  <a:close/>
                </a:path>
                <a:path w="350520" h="318134">
                  <a:moveTo>
                    <a:pt x="126339" y="178028"/>
                  </a:moveTo>
                  <a:lnTo>
                    <a:pt x="126009" y="178028"/>
                  </a:lnTo>
                  <a:lnTo>
                    <a:pt x="124492" y="178613"/>
                  </a:lnTo>
                  <a:lnTo>
                    <a:pt x="126339" y="178028"/>
                  </a:lnTo>
                  <a:close/>
                </a:path>
                <a:path w="350520" h="318134">
                  <a:moveTo>
                    <a:pt x="250291" y="111988"/>
                  </a:moveTo>
                  <a:lnTo>
                    <a:pt x="246760" y="111988"/>
                  </a:lnTo>
                  <a:lnTo>
                    <a:pt x="247954" y="113258"/>
                  </a:lnTo>
                  <a:lnTo>
                    <a:pt x="249415" y="114528"/>
                  </a:lnTo>
                  <a:lnTo>
                    <a:pt x="251860" y="120878"/>
                  </a:lnTo>
                  <a:lnTo>
                    <a:pt x="253574" y="127228"/>
                  </a:lnTo>
                  <a:lnTo>
                    <a:pt x="254555" y="133578"/>
                  </a:lnTo>
                  <a:lnTo>
                    <a:pt x="254604" y="134848"/>
                  </a:lnTo>
                  <a:lnTo>
                    <a:pt x="254721" y="140351"/>
                  </a:lnTo>
                  <a:lnTo>
                    <a:pt x="254330" y="142468"/>
                  </a:lnTo>
                  <a:lnTo>
                    <a:pt x="253796" y="143738"/>
                  </a:lnTo>
                  <a:lnTo>
                    <a:pt x="253212" y="146278"/>
                  </a:lnTo>
                  <a:lnTo>
                    <a:pt x="254965" y="146278"/>
                  </a:lnTo>
                  <a:lnTo>
                    <a:pt x="254330" y="148818"/>
                  </a:lnTo>
                  <a:lnTo>
                    <a:pt x="253580" y="151358"/>
                  </a:lnTo>
                  <a:lnTo>
                    <a:pt x="251583" y="157741"/>
                  </a:lnTo>
                  <a:lnTo>
                    <a:pt x="254342" y="158978"/>
                  </a:lnTo>
                  <a:lnTo>
                    <a:pt x="245300" y="176758"/>
                  </a:lnTo>
                  <a:lnTo>
                    <a:pt x="257581" y="176758"/>
                  </a:lnTo>
                  <a:lnTo>
                    <a:pt x="260629" y="172948"/>
                  </a:lnTo>
                  <a:lnTo>
                    <a:pt x="250393" y="172948"/>
                  </a:lnTo>
                  <a:lnTo>
                    <a:pt x="252895" y="167868"/>
                  </a:lnTo>
                  <a:lnTo>
                    <a:pt x="256728" y="160248"/>
                  </a:lnTo>
                  <a:lnTo>
                    <a:pt x="258529" y="150088"/>
                  </a:lnTo>
                  <a:lnTo>
                    <a:pt x="258265" y="138658"/>
                  </a:lnTo>
                  <a:lnTo>
                    <a:pt x="255904" y="127228"/>
                  </a:lnTo>
                  <a:lnTo>
                    <a:pt x="255396" y="122148"/>
                  </a:lnTo>
                  <a:lnTo>
                    <a:pt x="253491" y="115798"/>
                  </a:lnTo>
                  <a:lnTo>
                    <a:pt x="250291" y="111988"/>
                  </a:lnTo>
                  <a:close/>
                </a:path>
                <a:path w="350520" h="318134">
                  <a:moveTo>
                    <a:pt x="315080" y="171678"/>
                  </a:moveTo>
                  <a:lnTo>
                    <a:pt x="313207" y="171678"/>
                  </a:lnTo>
                  <a:lnTo>
                    <a:pt x="315544" y="175488"/>
                  </a:lnTo>
                  <a:lnTo>
                    <a:pt x="316141" y="176758"/>
                  </a:lnTo>
                  <a:lnTo>
                    <a:pt x="315531" y="172948"/>
                  </a:lnTo>
                  <a:lnTo>
                    <a:pt x="315080" y="171678"/>
                  </a:lnTo>
                  <a:close/>
                </a:path>
                <a:path w="350520" h="318134">
                  <a:moveTo>
                    <a:pt x="135762" y="174218"/>
                  </a:moveTo>
                  <a:lnTo>
                    <a:pt x="135470" y="174218"/>
                  </a:lnTo>
                  <a:lnTo>
                    <a:pt x="132905" y="175488"/>
                  </a:lnTo>
                  <a:lnTo>
                    <a:pt x="134670" y="175488"/>
                  </a:lnTo>
                  <a:lnTo>
                    <a:pt x="135762" y="174218"/>
                  </a:lnTo>
                  <a:close/>
                </a:path>
                <a:path w="350520" h="318134">
                  <a:moveTo>
                    <a:pt x="293585" y="143738"/>
                  </a:moveTo>
                  <a:lnTo>
                    <a:pt x="280301" y="143738"/>
                  </a:lnTo>
                  <a:lnTo>
                    <a:pt x="285280" y="146278"/>
                  </a:lnTo>
                  <a:lnTo>
                    <a:pt x="285089" y="147548"/>
                  </a:lnTo>
                  <a:lnTo>
                    <a:pt x="290575" y="147548"/>
                  </a:lnTo>
                  <a:lnTo>
                    <a:pt x="298881" y="151358"/>
                  </a:lnTo>
                  <a:lnTo>
                    <a:pt x="305384" y="156438"/>
                  </a:lnTo>
                  <a:lnTo>
                    <a:pt x="310883" y="167868"/>
                  </a:lnTo>
                  <a:lnTo>
                    <a:pt x="312000" y="171678"/>
                  </a:lnTo>
                  <a:lnTo>
                    <a:pt x="312724" y="175488"/>
                  </a:lnTo>
                  <a:lnTo>
                    <a:pt x="313207" y="171678"/>
                  </a:lnTo>
                  <a:lnTo>
                    <a:pt x="315080" y="171678"/>
                  </a:lnTo>
                  <a:lnTo>
                    <a:pt x="314629" y="170408"/>
                  </a:lnTo>
                  <a:lnTo>
                    <a:pt x="312673" y="166598"/>
                  </a:lnTo>
                  <a:lnTo>
                    <a:pt x="311657" y="165328"/>
                  </a:lnTo>
                  <a:lnTo>
                    <a:pt x="310133" y="162788"/>
                  </a:lnTo>
                  <a:lnTo>
                    <a:pt x="309029" y="160248"/>
                  </a:lnTo>
                  <a:lnTo>
                    <a:pt x="307555" y="157708"/>
                  </a:lnTo>
                  <a:lnTo>
                    <a:pt x="305536" y="153898"/>
                  </a:lnTo>
                  <a:lnTo>
                    <a:pt x="304584" y="152628"/>
                  </a:lnTo>
                  <a:lnTo>
                    <a:pt x="301586" y="148818"/>
                  </a:lnTo>
                  <a:lnTo>
                    <a:pt x="297980" y="146278"/>
                  </a:lnTo>
                  <a:lnTo>
                    <a:pt x="293585" y="143738"/>
                  </a:lnTo>
                  <a:close/>
                </a:path>
                <a:path w="350520" h="318134">
                  <a:moveTo>
                    <a:pt x="145338" y="169138"/>
                  </a:moveTo>
                  <a:lnTo>
                    <a:pt x="143065" y="170408"/>
                  </a:lnTo>
                  <a:lnTo>
                    <a:pt x="140652" y="171678"/>
                  </a:lnTo>
                  <a:lnTo>
                    <a:pt x="138061" y="172948"/>
                  </a:lnTo>
                  <a:lnTo>
                    <a:pt x="140220" y="172948"/>
                  </a:lnTo>
                  <a:lnTo>
                    <a:pt x="145160" y="170408"/>
                  </a:lnTo>
                  <a:lnTo>
                    <a:pt x="145897" y="170408"/>
                  </a:lnTo>
                  <a:lnTo>
                    <a:pt x="145338" y="169138"/>
                  </a:lnTo>
                  <a:close/>
                </a:path>
                <a:path w="350520" h="318134">
                  <a:moveTo>
                    <a:pt x="240830" y="89128"/>
                  </a:moveTo>
                  <a:lnTo>
                    <a:pt x="232778" y="89128"/>
                  </a:lnTo>
                  <a:lnTo>
                    <a:pt x="241884" y="90398"/>
                  </a:lnTo>
                  <a:lnTo>
                    <a:pt x="248284" y="94208"/>
                  </a:lnTo>
                  <a:lnTo>
                    <a:pt x="253377" y="96748"/>
                  </a:lnTo>
                  <a:lnTo>
                    <a:pt x="263931" y="104368"/>
                  </a:lnTo>
                  <a:lnTo>
                    <a:pt x="269176" y="111988"/>
                  </a:lnTo>
                  <a:lnTo>
                    <a:pt x="272351" y="119608"/>
                  </a:lnTo>
                  <a:lnTo>
                    <a:pt x="273062" y="119608"/>
                  </a:lnTo>
                  <a:lnTo>
                    <a:pt x="272135" y="120878"/>
                  </a:lnTo>
                  <a:lnTo>
                    <a:pt x="273049" y="125958"/>
                  </a:lnTo>
                  <a:lnTo>
                    <a:pt x="273119" y="127228"/>
                  </a:lnTo>
                  <a:lnTo>
                    <a:pt x="273243" y="132308"/>
                  </a:lnTo>
                  <a:lnTo>
                    <a:pt x="272986" y="136118"/>
                  </a:lnTo>
                  <a:lnTo>
                    <a:pt x="273850" y="138658"/>
                  </a:lnTo>
                  <a:lnTo>
                    <a:pt x="272605" y="138658"/>
                  </a:lnTo>
                  <a:lnTo>
                    <a:pt x="270783" y="147548"/>
                  </a:lnTo>
                  <a:lnTo>
                    <a:pt x="267725" y="155168"/>
                  </a:lnTo>
                  <a:lnTo>
                    <a:pt x="263443" y="162788"/>
                  </a:lnTo>
                  <a:lnTo>
                    <a:pt x="257949" y="169138"/>
                  </a:lnTo>
                  <a:lnTo>
                    <a:pt x="257682" y="170408"/>
                  </a:lnTo>
                  <a:lnTo>
                    <a:pt x="256514" y="170408"/>
                  </a:lnTo>
                  <a:lnTo>
                    <a:pt x="250393" y="172948"/>
                  </a:lnTo>
                  <a:lnTo>
                    <a:pt x="260629" y="172948"/>
                  </a:lnTo>
                  <a:lnTo>
                    <a:pt x="261645" y="171678"/>
                  </a:lnTo>
                  <a:lnTo>
                    <a:pt x="262686" y="169138"/>
                  </a:lnTo>
                  <a:lnTo>
                    <a:pt x="265747" y="165328"/>
                  </a:lnTo>
                  <a:lnTo>
                    <a:pt x="268960" y="158978"/>
                  </a:lnTo>
                  <a:lnTo>
                    <a:pt x="271971" y="155145"/>
                  </a:lnTo>
                  <a:lnTo>
                    <a:pt x="273430" y="152628"/>
                  </a:lnTo>
                  <a:lnTo>
                    <a:pt x="272935" y="151358"/>
                  </a:lnTo>
                  <a:lnTo>
                    <a:pt x="275856" y="145008"/>
                  </a:lnTo>
                  <a:lnTo>
                    <a:pt x="278193" y="145008"/>
                  </a:lnTo>
                  <a:lnTo>
                    <a:pt x="280301" y="143738"/>
                  </a:lnTo>
                  <a:lnTo>
                    <a:pt x="293585" y="143738"/>
                  </a:lnTo>
                  <a:lnTo>
                    <a:pt x="291922" y="142468"/>
                  </a:lnTo>
                  <a:lnTo>
                    <a:pt x="273761" y="142468"/>
                  </a:lnTo>
                  <a:lnTo>
                    <a:pt x="274285" y="138658"/>
                  </a:lnTo>
                  <a:lnTo>
                    <a:pt x="273850" y="138658"/>
                  </a:lnTo>
                  <a:lnTo>
                    <a:pt x="271779" y="137388"/>
                  </a:lnTo>
                  <a:lnTo>
                    <a:pt x="274459" y="137388"/>
                  </a:lnTo>
                  <a:lnTo>
                    <a:pt x="276999" y="131038"/>
                  </a:lnTo>
                  <a:lnTo>
                    <a:pt x="276631" y="124688"/>
                  </a:lnTo>
                  <a:lnTo>
                    <a:pt x="273240" y="117068"/>
                  </a:lnTo>
                  <a:lnTo>
                    <a:pt x="272326" y="111988"/>
                  </a:lnTo>
                  <a:lnTo>
                    <a:pt x="270509" y="108178"/>
                  </a:lnTo>
                  <a:lnTo>
                    <a:pt x="267944" y="104368"/>
                  </a:lnTo>
                  <a:lnTo>
                    <a:pt x="263728" y="98018"/>
                  </a:lnTo>
                  <a:lnTo>
                    <a:pt x="258152" y="92938"/>
                  </a:lnTo>
                  <a:lnTo>
                    <a:pt x="250405" y="92938"/>
                  </a:lnTo>
                  <a:lnTo>
                    <a:pt x="245859" y="91668"/>
                  </a:lnTo>
                  <a:lnTo>
                    <a:pt x="240830" y="89128"/>
                  </a:lnTo>
                  <a:close/>
                </a:path>
                <a:path w="350520" h="318134">
                  <a:moveTo>
                    <a:pt x="147370" y="169138"/>
                  </a:moveTo>
                  <a:lnTo>
                    <a:pt x="145897" y="170408"/>
                  </a:lnTo>
                  <a:lnTo>
                    <a:pt x="146253" y="170408"/>
                  </a:lnTo>
                  <a:lnTo>
                    <a:pt x="147370" y="169138"/>
                  </a:lnTo>
                  <a:close/>
                </a:path>
                <a:path w="350520" h="318134">
                  <a:moveTo>
                    <a:pt x="198602" y="119608"/>
                  </a:moveTo>
                  <a:lnTo>
                    <a:pt x="195097" y="119608"/>
                  </a:lnTo>
                  <a:lnTo>
                    <a:pt x="191185" y="123418"/>
                  </a:lnTo>
                  <a:lnTo>
                    <a:pt x="192608" y="124688"/>
                  </a:lnTo>
                  <a:lnTo>
                    <a:pt x="188213" y="131038"/>
                  </a:lnTo>
                  <a:lnTo>
                    <a:pt x="183514" y="136118"/>
                  </a:lnTo>
                  <a:lnTo>
                    <a:pt x="179218" y="140351"/>
                  </a:lnTo>
                  <a:lnTo>
                    <a:pt x="179387" y="142468"/>
                  </a:lnTo>
                  <a:lnTo>
                    <a:pt x="179743" y="143738"/>
                  </a:lnTo>
                  <a:lnTo>
                    <a:pt x="163614" y="158978"/>
                  </a:lnTo>
                  <a:lnTo>
                    <a:pt x="161442" y="160248"/>
                  </a:lnTo>
                  <a:lnTo>
                    <a:pt x="159219" y="161518"/>
                  </a:lnTo>
                  <a:lnTo>
                    <a:pt x="157264" y="162788"/>
                  </a:lnTo>
                  <a:lnTo>
                    <a:pt x="185064" y="138658"/>
                  </a:lnTo>
                  <a:lnTo>
                    <a:pt x="185661" y="137388"/>
                  </a:lnTo>
                  <a:lnTo>
                    <a:pt x="186601" y="137388"/>
                  </a:lnTo>
                  <a:lnTo>
                    <a:pt x="187197" y="136118"/>
                  </a:lnTo>
                  <a:lnTo>
                    <a:pt x="190042" y="136118"/>
                  </a:lnTo>
                  <a:lnTo>
                    <a:pt x="193598" y="131038"/>
                  </a:lnTo>
                  <a:lnTo>
                    <a:pt x="196405" y="125958"/>
                  </a:lnTo>
                  <a:lnTo>
                    <a:pt x="198602" y="119608"/>
                  </a:lnTo>
                  <a:close/>
                </a:path>
                <a:path w="350520" h="318134">
                  <a:moveTo>
                    <a:pt x="251474" y="157970"/>
                  </a:moveTo>
                  <a:lnTo>
                    <a:pt x="250990" y="158978"/>
                  </a:lnTo>
                  <a:lnTo>
                    <a:pt x="251332" y="158978"/>
                  </a:lnTo>
                  <a:lnTo>
                    <a:pt x="251474" y="157970"/>
                  </a:lnTo>
                  <a:close/>
                </a:path>
                <a:path w="350520" h="318134">
                  <a:moveTo>
                    <a:pt x="45161" y="155168"/>
                  </a:moveTo>
                  <a:lnTo>
                    <a:pt x="44576" y="155168"/>
                  </a:lnTo>
                  <a:lnTo>
                    <a:pt x="44259" y="156438"/>
                  </a:lnTo>
                  <a:lnTo>
                    <a:pt x="43103" y="157708"/>
                  </a:lnTo>
                  <a:lnTo>
                    <a:pt x="99898" y="157708"/>
                  </a:lnTo>
                  <a:lnTo>
                    <a:pt x="83858" y="156438"/>
                  </a:lnTo>
                  <a:lnTo>
                    <a:pt x="45846" y="156438"/>
                  </a:lnTo>
                  <a:lnTo>
                    <a:pt x="45161" y="155168"/>
                  </a:lnTo>
                  <a:close/>
                </a:path>
                <a:path w="350520" h="318134">
                  <a:moveTo>
                    <a:pt x="121426" y="151358"/>
                  </a:moveTo>
                  <a:lnTo>
                    <a:pt x="97840" y="151358"/>
                  </a:lnTo>
                  <a:lnTo>
                    <a:pt x="97396" y="152628"/>
                  </a:lnTo>
                  <a:lnTo>
                    <a:pt x="98818" y="153898"/>
                  </a:lnTo>
                  <a:lnTo>
                    <a:pt x="100253" y="153898"/>
                  </a:lnTo>
                  <a:lnTo>
                    <a:pt x="101701" y="155168"/>
                  </a:lnTo>
                  <a:lnTo>
                    <a:pt x="99898" y="157708"/>
                  </a:lnTo>
                  <a:lnTo>
                    <a:pt x="110959" y="157708"/>
                  </a:lnTo>
                  <a:lnTo>
                    <a:pt x="103860" y="156438"/>
                  </a:lnTo>
                  <a:lnTo>
                    <a:pt x="104139" y="152628"/>
                  </a:lnTo>
                  <a:lnTo>
                    <a:pt x="112805" y="152628"/>
                  </a:lnTo>
                  <a:lnTo>
                    <a:pt x="121426" y="151358"/>
                  </a:lnTo>
                  <a:close/>
                </a:path>
                <a:path w="350520" h="318134">
                  <a:moveTo>
                    <a:pt x="125260" y="155168"/>
                  </a:moveTo>
                  <a:lnTo>
                    <a:pt x="110959" y="157708"/>
                  </a:lnTo>
                  <a:lnTo>
                    <a:pt x="125615" y="157708"/>
                  </a:lnTo>
                  <a:lnTo>
                    <a:pt x="125260" y="155168"/>
                  </a:lnTo>
                  <a:close/>
                </a:path>
                <a:path w="350520" h="318134">
                  <a:moveTo>
                    <a:pt x="132479" y="156438"/>
                  </a:moveTo>
                  <a:lnTo>
                    <a:pt x="130009" y="156438"/>
                  </a:lnTo>
                  <a:lnTo>
                    <a:pt x="125615" y="157708"/>
                  </a:lnTo>
                  <a:lnTo>
                    <a:pt x="128073" y="157708"/>
                  </a:lnTo>
                  <a:lnTo>
                    <a:pt x="132479" y="156438"/>
                  </a:lnTo>
                  <a:close/>
                </a:path>
                <a:path w="350520" h="318134">
                  <a:moveTo>
                    <a:pt x="146837" y="20548"/>
                  </a:moveTo>
                  <a:lnTo>
                    <a:pt x="142455" y="25628"/>
                  </a:lnTo>
                  <a:lnTo>
                    <a:pt x="137502" y="30708"/>
                  </a:lnTo>
                  <a:lnTo>
                    <a:pt x="131813" y="33248"/>
                  </a:lnTo>
                  <a:lnTo>
                    <a:pt x="130797" y="33248"/>
                  </a:lnTo>
                  <a:lnTo>
                    <a:pt x="129019" y="34518"/>
                  </a:lnTo>
                  <a:lnTo>
                    <a:pt x="127139" y="34518"/>
                  </a:lnTo>
                  <a:lnTo>
                    <a:pt x="130200" y="35788"/>
                  </a:lnTo>
                  <a:lnTo>
                    <a:pt x="127444" y="37058"/>
                  </a:lnTo>
                  <a:lnTo>
                    <a:pt x="125412" y="38328"/>
                  </a:lnTo>
                  <a:lnTo>
                    <a:pt x="123202" y="39598"/>
                  </a:lnTo>
                  <a:lnTo>
                    <a:pt x="120903" y="39598"/>
                  </a:lnTo>
                  <a:lnTo>
                    <a:pt x="118567" y="40868"/>
                  </a:lnTo>
                  <a:lnTo>
                    <a:pt x="117754" y="40868"/>
                  </a:lnTo>
                  <a:lnTo>
                    <a:pt x="119456" y="42138"/>
                  </a:lnTo>
                  <a:lnTo>
                    <a:pt x="113737" y="43431"/>
                  </a:lnTo>
                  <a:lnTo>
                    <a:pt x="107822" y="45948"/>
                  </a:lnTo>
                  <a:lnTo>
                    <a:pt x="105257" y="47218"/>
                  </a:lnTo>
                  <a:lnTo>
                    <a:pt x="101968" y="48488"/>
                  </a:lnTo>
                  <a:lnTo>
                    <a:pt x="98755" y="51028"/>
                  </a:lnTo>
                  <a:lnTo>
                    <a:pt x="94653" y="52298"/>
                  </a:lnTo>
                  <a:lnTo>
                    <a:pt x="93344" y="53568"/>
                  </a:lnTo>
                  <a:lnTo>
                    <a:pt x="68745" y="82778"/>
                  </a:lnTo>
                  <a:lnTo>
                    <a:pt x="67068" y="89128"/>
                  </a:lnTo>
                  <a:lnTo>
                    <a:pt x="66027" y="90398"/>
                  </a:lnTo>
                  <a:lnTo>
                    <a:pt x="64960" y="92938"/>
                  </a:lnTo>
                  <a:lnTo>
                    <a:pt x="64452" y="96748"/>
                  </a:lnTo>
                  <a:lnTo>
                    <a:pt x="57226" y="101828"/>
                  </a:lnTo>
                  <a:lnTo>
                    <a:pt x="52120" y="106908"/>
                  </a:lnTo>
                  <a:lnTo>
                    <a:pt x="48399" y="114528"/>
                  </a:lnTo>
                  <a:lnTo>
                    <a:pt x="48666" y="114528"/>
                  </a:lnTo>
                  <a:lnTo>
                    <a:pt x="47472" y="117068"/>
                  </a:lnTo>
                  <a:lnTo>
                    <a:pt x="47104" y="117068"/>
                  </a:lnTo>
                  <a:lnTo>
                    <a:pt x="48869" y="118338"/>
                  </a:lnTo>
                  <a:lnTo>
                    <a:pt x="47751" y="120878"/>
                  </a:lnTo>
                  <a:lnTo>
                    <a:pt x="47015" y="124688"/>
                  </a:lnTo>
                  <a:lnTo>
                    <a:pt x="46647" y="128498"/>
                  </a:lnTo>
                  <a:lnTo>
                    <a:pt x="45719" y="131038"/>
                  </a:lnTo>
                  <a:lnTo>
                    <a:pt x="44957" y="134848"/>
                  </a:lnTo>
                  <a:lnTo>
                    <a:pt x="44348" y="137388"/>
                  </a:lnTo>
                  <a:lnTo>
                    <a:pt x="42671" y="137388"/>
                  </a:lnTo>
                  <a:lnTo>
                    <a:pt x="42849" y="141198"/>
                  </a:lnTo>
                  <a:lnTo>
                    <a:pt x="43497" y="143738"/>
                  </a:lnTo>
                  <a:lnTo>
                    <a:pt x="44627" y="147548"/>
                  </a:lnTo>
                  <a:lnTo>
                    <a:pt x="44462" y="148818"/>
                  </a:lnTo>
                  <a:lnTo>
                    <a:pt x="44348" y="150088"/>
                  </a:lnTo>
                  <a:lnTo>
                    <a:pt x="44297" y="151358"/>
                  </a:lnTo>
                  <a:lnTo>
                    <a:pt x="46164" y="151358"/>
                  </a:lnTo>
                  <a:lnTo>
                    <a:pt x="45821" y="152628"/>
                  </a:lnTo>
                  <a:lnTo>
                    <a:pt x="49555" y="155168"/>
                  </a:lnTo>
                  <a:lnTo>
                    <a:pt x="45846" y="156438"/>
                  </a:lnTo>
                  <a:lnTo>
                    <a:pt x="52171" y="156438"/>
                  </a:lnTo>
                  <a:lnTo>
                    <a:pt x="52295" y="155145"/>
                  </a:lnTo>
                  <a:lnTo>
                    <a:pt x="52146" y="153898"/>
                  </a:lnTo>
                  <a:lnTo>
                    <a:pt x="50228" y="139928"/>
                  </a:lnTo>
                  <a:lnTo>
                    <a:pt x="49555" y="139928"/>
                  </a:lnTo>
                  <a:lnTo>
                    <a:pt x="49745" y="134848"/>
                  </a:lnTo>
                  <a:lnTo>
                    <a:pt x="50444" y="129768"/>
                  </a:lnTo>
                  <a:lnTo>
                    <a:pt x="51854" y="124688"/>
                  </a:lnTo>
                  <a:lnTo>
                    <a:pt x="54622" y="120878"/>
                  </a:lnTo>
                  <a:lnTo>
                    <a:pt x="57746" y="115798"/>
                  </a:lnTo>
                  <a:lnTo>
                    <a:pt x="61645" y="111988"/>
                  </a:lnTo>
                  <a:lnTo>
                    <a:pt x="70125" y="104368"/>
                  </a:lnTo>
                  <a:lnTo>
                    <a:pt x="78371" y="96748"/>
                  </a:lnTo>
                  <a:lnTo>
                    <a:pt x="82371" y="92938"/>
                  </a:lnTo>
                  <a:lnTo>
                    <a:pt x="70408" y="92938"/>
                  </a:lnTo>
                  <a:lnTo>
                    <a:pt x="68160" y="90398"/>
                  </a:lnTo>
                  <a:lnTo>
                    <a:pt x="70942" y="85318"/>
                  </a:lnTo>
                  <a:lnTo>
                    <a:pt x="70192" y="85318"/>
                  </a:lnTo>
                  <a:lnTo>
                    <a:pt x="68656" y="84048"/>
                  </a:lnTo>
                  <a:lnTo>
                    <a:pt x="88455" y="58648"/>
                  </a:lnTo>
                  <a:lnTo>
                    <a:pt x="92849" y="54838"/>
                  </a:lnTo>
                  <a:lnTo>
                    <a:pt x="99098" y="52298"/>
                  </a:lnTo>
                  <a:lnTo>
                    <a:pt x="100571" y="51028"/>
                  </a:lnTo>
                  <a:lnTo>
                    <a:pt x="107848" y="48488"/>
                  </a:lnTo>
                  <a:lnTo>
                    <a:pt x="124815" y="42138"/>
                  </a:lnTo>
                  <a:lnTo>
                    <a:pt x="129959" y="40868"/>
                  </a:lnTo>
                  <a:lnTo>
                    <a:pt x="139357" y="37058"/>
                  </a:lnTo>
                  <a:lnTo>
                    <a:pt x="146951" y="37058"/>
                  </a:lnTo>
                  <a:lnTo>
                    <a:pt x="150304" y="30708"/>
                  </a:lnTo>
                  <a:lnTo>
                    <a:pt x="151002" y="30708"/>
                  </a:lnTo>
                  <a:lnTo>
                    <a:pt x="155359" y="26898"/>
                  </a:lnTo>
                  <a:lnTo>
                    <a:pt x="163220" y="26898"/>
                  </a:lnTo>
                  <a:lnTo>
                    <a:pt x="163004" y="25628"/>
                  </a:lnTo>
                  <a:lnTo>
                    <a:pt x="162648" y="24358"/>
                  </a:lnTo>
                  <a:lnTo>
                    <a:pt x="162813" y="23088"/>
                  </a:lnTo>
                  <a:lnTo>
                    <a:pt x="161963" y="23088"/>
                  </a:lnTo>
                  <a:lnTo>
                    <a:pt x="161740" y="21818"/>
                  </a:lnTo>
                  <a:lnTo>
                    <a:pt x="147802" y="21818"/>
                  </a:lnTo>
                  <a:lnTo>
                    <a:pt x="146837" y="20548"/>
                  </a:lnTo>
                  <a:close/>
                </a:path>
                <a:path w="350520" h="318134">
                  <a:moveTo>
                    <a:pt x="117005" y="108178"/>
                  </a:moveTo>
                  <a:lnTo>
                    <a:pt x="114376" y="110718"/>
                  </a:lnTo>
                  <a:lnTo>
                    <a:pt x="111467" y="113258"/>
                  </a:lnTo>
                  <a:lnTo>
                    <a:pt x="87299" y="145008"/>
                  </a:lnTo>
                  <a:lnTo>
                    <a:pt x="85216" y="150088"/>
                  </a:lnTo>
                  <a:lnTo>
                    <a:pt x="81813" y="152628"/>
                  </a:lnTo>
                  <a:lnTo>
                    <a:pt x="60845" y="155168"/>
                  </a:lnTo>
                  <a:lnTo>
                    <a:pt x="54101" y="156438"/>
                  </a:lnTo>
                  <a:lnTo>
                    <a:pt x="82041" y="156438"/>
                  </a:lnTo>
                  <a:lnTo>
                    <a:pt x="82956" y="153898"/>
                  </a:lnTo>
                  <a:lnTo>
                    <a:pt x="87972" y="152628"/>
                  </a:lnTo>
                  <a:lnTo>
                    <a:pt x="92011" y="152628"/>
                  </a:lnTo>
                  <a:lnTo>
                    <a:pt x="96050" y="151358"/>
                  </a:lnTo>
                  <a:lnTo>
                    <a:pt x="121426" y="151358"/>
                  </a:lnTo>
                  <a:lnTo>
                    <a:pt x="130046" y="150088"/>
                  </a:lnTo>
                  <a:lnTo>
                    <a:pt x="138569" y="147548"/>
                  </a:lnTo>
                  <a:lnTo>
                    <a:pt x="145732" y="147548"/>
                  </a:lnTo>
                  <a:lnTo>
                    <a:pt x="148856" y="146278"/>
                  </a:lnTo>
                  <a:lnTo>
                    <a:pt x="99059" y="146278"/>
                  </a:lnTo>
                  <a:lnTo>
                    <a:pt x="101561" y="139928"/>
                  </a:lnTo>
                  <a:lnTo>
                    <a:pt x="102361" y="137388"/>
                  </a:lnTo>
                  <a:lnTo>
                    <a:pt x="103022" y="133578"/>
                  </a:lnTo>
                  <a:lnTo>
                    <a:pt x="104508" y="131038"/>
                  </a:lnTo>
                  <a:lnTo>
                    <a:pt x="102654" y="131038"/>
                  </a:lnTo>
                  <a:lnTo>
                    <a:pt x="104508" y="125958"/>
                  </a:lnTo>
                  <a:lnTo>
                    <a:pt x="105359" y="124688"/>
                  </a:lnTo>
                  <a:lnTo>
                    <a:pt x="108216" y="119608"/>
                  </a:lnTo>
                  <a:lnTo>
                    <a:pt x="109715" y="118338"/>
                  </a:lnTo>
                  <a:lnTo>
                    <a:pt x="109004" y="117068"/>
                  </a:lnTo>
                  <a:lnTo>
                    <a:pt x="112191" y="113258"/>
                  </a:lnTo>
                  <a:lnTo>
                    <a:pt x="117005" y="108178"/>
                  </a:lnTo>
                  <a:close/>
                </a:path>
                <a:path w="350520" h="318134">
                  <a:moveTo>
                    <a:pt x="137044" y="155145"/>
                  </a:moveTo>
                  <a:lnTo>
                    <a:pt x="136886" y="155168"/>
                  </a:lnTo>
                  <a:lnTo>
                    <a:pt x="132479" y="156438"/>
                  </a:lnTo>
                  <a:lnTo>
                    <a:pt x="133921" y="156438"/>
                  </a:lnTo>
                  <a:lnTo>
                    <a:pt x="137044" y="155145"/>
                  </a:lnTo>
                  <a:close/>
                </a:path>
                <a:path w="350520" h="318134">
                  <a:moveTo>
                    <a:pt x="145148" y="152628"/>
                  </a:moveTo>
                  <a:lnTo>
                    <a:pt x="142608" y="152628"/>
                  </a:lnTo>
                  <a:lnTo>
                    <a:pt x="140055" y="153898"/>
                  </a:lnTo>
                  <a:lnTo>
                    <a:pt x="137044" y="155145"/>
                  </a:lnTo>
                  <a:lnTo>
                    <a:pt x="145592" y="153898"/>
                  </a:lnTo>
                  <a:lnTo>
                    <a:pt x="145148" y="152628"/>
                  </a:lnTo>
                  <a:close/>
                </a:path>
                <a:path w="350520" h="318134">
                  <a:moveTo>
                    <a:pt x="145732" y="147548"/>
                  </a:moveTo>
                  <a:lnTo>
                    <a:pt x="138569" y="147548"/>
                  </a:lnTo>
                  <a:lnTo>
                    <a:pt x="139255" y="150088"/>
                  </a:lnTo>
                  <a:lnTo>
                    <a:pt x="142608" y="148818"/>
                  </a:lnTo>
                  <a:lnTo>
                    <a:pt x="145732" y="147548"/>
                  </a:lnTo>
                  <a:close/>
                </a:path>
                <a:path w="350520" h="318134">
                  <a:moveTo>
                    <a:pt x="287832" y="147548"/>
                  </a:moveTo>
                  <a:lnTo>
                    <a:pt x="286727" y="147548"/>
                  </a:lnTo>
                  <a:lnTo>
                    <a:pt x="287400" y="148818"/>
                  </a:lnTo>
                  <a:lnTo>
                    <a:pt x="287832" y="147548"/>
                  </a:lnTo>
                  <a:close/>
                </a:path>
                <a:path w="350520" h="318134">
                  <a:moveTo>
                    <a:pt x="173418" y="143738"/>
                  </a:moveTo>
                  <a:lnTo>
                    <a:pt x="172199" y="145008"/>
                  </a:lnTo>
                  <a:lnTo>
                    <a:pt x="169710" y="146278"/>
                  </a:lnTo>
                  <a:lnTo>
                    <a:pt x="170408" y="147548"/>
                  </a:lnTo>
                  <a:lnTo>
                    <a:pt x="172440" y="145008"/>
                  </a:lnTo>
                  <a:lnTo>
                    <a:pt x="173418" y="143738"/>
                  </a:lnTo>
                  <a:close/>
                </a:path>
                <a:path w="350520" h="318134">
                  <a:moveTo>
                    <a:pt x="102641" y="143738"/>
                  </a:moveTo>
                  <a:lnTo>
                    <a:pt x="99059" y="146278"/>
                  </a:lnTo>
                  <a:lnTo>
                    <a:pt x="103670" y="146278"/>
                  </a:lnTo>
                  <a:lnTo>
                    <a:pt x="102641" y="143738"/>
                  </a:lnTo>
                  <a:close/>
                </a:path>
                <a:path w="350520" h="318134">
                  <a:moveTo>
                    <a:pt x="154609" y="111988"/>
                  </a:moveTo>
                  <a:lnTo>
                    <a:pt x="152742" y="111988"/>
                  </a:lnTo>
                  <a:lnTo>
                    <a:pt x="148818" y="119608"/>
                  </a:lnTo>
                  <a:lnTo>
                    <a:pt x="144614" y="124688"/>
                  </a:lnTo>
                  <a:lnTo>
                    <a:pt x="140093" y="129768"/>
                  </a:lnTo>
                  <a:lnTo>
                    <a:pt x="141503" y="131038"/>
                  </a:lnTo>
                  <a:lnTo>
                    <a:pt x="140157" y="132308"/>
                  </a:lnTo>
                  <a:lnTo>
                    <a:pt x="138887" y="133578"/>
                  </a:lnTo>
                  <a:lnTo>
                    <a:pt x="137058" y="134848"/>
                  </a:lnTo>
                  <a:lnTo>
                    <a:pt x="135305" y="136118"/>
                  </a:lnTo>
                  <a:lnTo>
                    <a:pt x="133489" y="137388"/>
                  </a:lnTo>
                  <a:lnTo>
                    <a:pt x="133870" y="137388"/>
                  </a:lnTo>
                  <a:lnTo>
                    <a:pt x="134937" y="139928"/>
                  </a:lnTo>
                  <a:lnTo>
                    <a:pt x="132664" y="141198"/>
                  </a:lnTo>
                  <a:lnTo>
                    <a:pt x="130771" y="141198"/>
                  </a:lnTo>
                  <a:lnTo>
                    <a:pt x="127190" y="142468"/>
                  </a:lnTo>
                  <a:lnTo>
                    <a:pt x="103670" y="146278"/>
                  </a:lnTo>
                  <a:lnTo>
                    <a:pt x="148856" y="146278"/>
                  </a:lnTo>
                  <a:lnTo>
                    <a:pt x="151076" y="145008"/>
                  </a:lnTo>
                  <a:lnTo>
                    <a:pt x="136143" y="145008"/>
                  </a:lnTo>
                  <a:lnTo>
                    <a:pt x="135039" y="142468"/>
                  </a:lnTo>
                  <a:lnTo>
                    <a:pt x="137363" y="141198"/>
                  </a:lnTo>
                  <a:lnTo>
                    <a:pt x="139547" y="139928"/>
                  </a:lnTo>
                  <a:lnTo>
                    <a:pt x="141592" y="138658"/>
                  </a:lnTo>
                  <a:lnTo>
                    <a:pt x="140639" y="137388"/>
                  </a:lnTo>
                  <a:lnTo>
                    <a:pt x="149219" y="128498"/>
                  </a:lnTo>
                  <a:lnTo>
                    <a:pt x="154687" y="122148"/>
                  </a:lnTo>
                  <a:lnTo>
                    <a:pt x="152158" y="122148"/>
                  </a:lnTo>
                  <a:lnTo>
                    <a:pt x="149605" y="120878"/>
                  </a:lnTo>
                  <a:lnTo>
                    <a:pt x="151434" y="118338"/>
                  </a:lnTo>
                  <a:lnTo>
                    <a:pt x="153098" y="114528"/>
                  </a:lnTo>
                  <a:lnTo>
                    <a:pt x="154609" y="111988"/>
                  </a:lnTo>
                  <a:close/>
                </a:path>
                <a:path w="350520" h="318134">
                  <a:moveTo>
                    <a:pt x="213448" y="109448"/>
                  </a:moveTo>
                  <a:lnTo>
                    <a:pt x="204508" y="109448"/>
                  </a:lnTo>
                  <a:lnTo>
                    <a:pt x="204241" y="111988"/>
                  </a:lnTo>
                  <a:lnTo>
                    <a:pt x="205905" y="111988"/>
                  </a:lnTo>
                  <a:lnTo>
                    <a:pt x="210400" y="115798"/>
                  </a:lnTo>
                  <a:lnTo>
                    <a:pt x="212166" y="118338"/>
                  </a:lnTo>
                  <a:lnTo>
                    <a:pt x="213563" y="123418"/>
                  </a:lnTo>
                  <a:lnTo>
                    <a:pt x="214045" y="123418"/>
                  </a:lnTo>
                  <a:lnTo>
                    <a:pt x="215087" y="124688"/>
                  </a:lnTo>
                  <a:lnTo>
                    <a:pt x="216153" y="124688"/>
                  </a:lnTo>
                  <a:lnTo>
                    <a:pt x="216141" y="127228"/>
                  </a:lnTo>
                  <a:lnTo>
                    <a:pt x="216014" y="129768"/>
                  </a:lnTo>
                  <a:lnTo>
                    <a:pt x="215861" y="131038"/>
                  </a:lnTo>
                  <a:lnTo>
                    <a:pt x="216407" y="132308"/>
                  </a:lnTo>
                  <a:lnTo>
                    <a:pt x="215912" y="133578"/>
                  </a:lnTo>
                  <a:lnTo>
                    <a:pt x="215747" y="134848"/>
                  </a:lnTo>
                  <a:lnTo>
                    <a:pt x="214439" y="138658"/>
                  </a:lnTo>
                  <a:lnTo>
                    <a:pt x="212585" y="142468"/>
                  </a:lnTo>
                  <a:lnTo>
                    <a:pt x="210667" y="146278"/>
                  </a:lnTo>
                  <a:lnTo>
                    <a:pt x="213601" y="141198"/>
                  </a:lnTo>
                  <a:lnTo>
                    <a:pt x="216293" y="137388"/>
                  </a:lnTo>
                  <a:lnTo>
                    <a:pt x="218465" y="132308"/>
                  </a:lnTo>
                  <a:lnTo>
                    <a:pt x="220065" y="123418"/>
                  </a:lnTo>
                  <a:lnTo>
                    <a:pt x="218058" y="114528"/>
                  </a:lnTo>
                  <a:lnTo>
                    <a:pt x="213448" y="109448"/>
                  </a:lnTo>
                  <a:close/>
                </a:path>
                <a:path w="350520" h="318134">
                  <a:moveTo>
                    <a:pt x="182600" y="125958"/>
                  </a:moveTo>
                  <a:lnTo>
                    <a:pt x="172554" y="125958"/>
                  </a:lnTo>
                  <a:lnTo>
                    <a:pt x="169494" y="128498"/>
                  </a:lnTo>
                  <a:lnTo>
                    <a:pt x="166547" y="131038"/>
                  </a:lnTo>
                  <a:lnTo>
                    <a:pt x="163385" y="134848"/>
                  </a:lnTo>
                  <a:lnTo>
                    <a:pt x="161061" y="136118"/>
                  </a:lnTo>
                  <a:lnTo>
                    <a:pt x="156311" y="137388"/>
                  </a:lnTo>
                  <a:lnTo>
                    <a:pt x="150063" y="139928"/>
                  </a:lnTo>
                  <a:lnTo>
                    <a:pt x="143294" y="142468"/>
                  </a:lnTo>
                  <a:lnTo>
                    <a:pt x="136143" y="145008"/>
                  </a:lnTo>
                  <a:lnTo>
                    <a:pt x="151076" y="145008"/>
                  </a:lnTo>
                  <a:lnTo>
                    <a:pt x="155516" y="142468"/>
                  </a:lnTo>
                  <a:lnTo>
                    <a:pt x="162164" y="139928"/>
                  </a:lnTo>
                  <a:lnTo>
                    <a:pt x="168782" y="136118"/>
                  </a:lnTo>
                  <a:lnTo>
                    <a:pt x="177952" y="129768"/>
                  </a:lnTo>
                  <a:lnTo>
                    <a:pt x="180517" y="128498"/>
                  </a:lnTo>
                  <a:lnTo>
                    <a:pt x="182765" y="127228"/>
                  </a:lnTo>
                  <a:lnTo>
                    <a:pt x="182600" y="125958"/>
                  </a:lnTo>
                  <a:close/>
                </a:path>
                <a:path w="350520" h="318134">
                  <a:moveTo>
                    <a:pt x="286994" y="139928"/>
                  </a:moveTo>
                  <a:lnTo>
                    <a:pt x="279158" y="139928"/>
                  </a:lnTo>
                  <a:lnTo>
                    <a:pt x="279590" y="141198"/>
                  </a:lnTo>
                  <a:lnTo>
                    <a:pt x="276390" y="141198"/>
                  </a:lnTo>
                  <a:lnTo>
                    <a:pt x="273761" y="142468"/>
                  </a:lnTo>
                  <a:lnTo>
                    <a:pt x="291922" y="142468"/>
                  </a:lnTo>
                  <a:lnTo>
                    <a:pt x="290258" y="141198"/>
                  </a:lnTo>
                  <a:lnTo>
                    <a:pt x="286994" y="139928"/>
                  </a:lnTo>
                  <a:close/>
                </a:path>
                <a:path w="350520" h="318134">
                  <a:moveTo>
                    <a:pt x="179184" y="139928"/>
                  </a:moveTo>
                  <a:lnTo>
                    <a:pt x="178358" y="141198"/>
                  </a:lnTo>
                  <a:lnTo>
                    <a:pt x="179218" y="140351"/>
                  </a:lnTo>
                  <a:lnTo>
                    <a:pt x="179184" y="139928"/>
                  </a:lnTo>
                  <a:close/>
                </a:path>
                <a:path w="350520" h="318134">
                  <a:moveTo>
                    <a:pt x="278726" y="138658"/>
                  </a:moveTo>
                  <a:lnTo>
                    <a:pt x="278942" y="139928"/>
                  </a:lnTo>
                  <a:lnTo>
                    <a:pt x="279158" y="139928"/>
                  </a:lnTo>
                  <a:lnTo>
                    <a:pt x="278726" y="138658"/>
                  </a:lnTo>
                  <a:close/>
                </a:path>
                <a:path w="350520" h="318134">
                  <a:moveTo>
                    <a:pt x="191909" y="63728"/>
                  </a:moveTo>
                  <a:lnTo>
                    <a:pt x="192062" y="64998"/>
                  </a:lnTo>
                  <a:lnTo>
                    <a:pt x="191884" y="64998"/>
                  </a:lnTo>
                  <a:lnTo>
                    <a:pt x="192417" y="67538"/>
                  </a:lnTo>
                  <a:lnTo>
                    <a:pt x="192849" y="68808"/>
                  </a:lnTo>
                  <a:lnTo>
                    <a:pt x="193065" y="71348"/>
                  </a:lnTo>
                  <a:lnTo>
                    <a:pt x="193459" y="71348"/>
                  </a:lnTo>
                  <a:lnTo>
                    <a:pt x="193814" y="72618"/>
                  </a:lnTo>
                  <a:lnTo>
                    <a:pt x="194246" y="73888"/>
                  </a:lnTo>
                  <a:lnTo>
                    <a:pt x="193560" y="75158"/>
                  </a:lnTo>
                  <a:lnTo>
                    <a:pt x="193598" y="78968"/>
                  </a:lnTo>
                  <a:lnTo>
                    <a:pt x="193865" y="80238"/>
                  </a:lnTo>
                  <a:lnTo>
                    <a:pt x="194043" y="81508"/>
                  </a:lnTo>
                  <a:lnTo>
                    <a:pt x="190195" y="98018"/>
                  </a:lnTo>
                  <a:lnTo>
                    <a:pt x="188988" y="100558"/>
                  </a:lnTo>
                  <a:lnTo>
                    <a:pt x="186651" y="103098"/>
                  </a:lnTo>
                  <a:lnTo>
                    <a:pt x="186118" y="104368"/>
                  </a:lnTo>
                  <a:lnTo>
                    <a:pt x="187756" y="105638"/>
                  </a:lnTo>
                  <a:lnTo>
                    <a:pt x="185813" y="109448"/>
                  </a:lnTo>
                  <a:lnTo>
                    <a:pt x="183413" y="113258"/>
                  </a:lnTo>
                  <a:lnTo>
                    <a:pt x="180289" y="118338"/>
                  </a:lnTo>
                  <a:lnTo>
                    <a:pt x="178752" y="120878"/>
                  </a:lnTo>
                  <a:lnTo>
                    <a:pt x="177203" y="122148"/>
                  </a:lnTo>
                  <a:lnTo>
                    <a:pt x="174866" y="124688"/>
                  </a:lnTo>
                  <a:lnTo>
                    <a:pt x="172592" y="125958"/>
                  </a:lnTo>
                  <a:lnTo>
                    <a:pt x="183362" y="125958"/>
                  </a:lnTo>
                  <a:lnTo>
                    <a:pt x="186347" y="123418"/>
                  </a:lnTo>
                  <a:lnTo>
                    <a:pt x="189255" y="120878"/>
                  </a:lnTo>
                  <a:lnTo>
                    <a:pt x="192100" y="118338"/>
                  </a:lnTo>
                  <a:lnTo>
                    <a:pt x="193814" y="117068"/>
                  </a:lnTo>
                  <a:lnTo>
                    <a:pt x="199605" y="117068"/>
                  </a:lnTo>
                  <a:lnTo>
                    <a:pt x="199796" y="115798"/>
                  </a:lnTo>
                  <a:lnTo>
                    <a:pt x="199948" y="114528"/>
                  </a:lnTo>
                  <a:lnTo>
                    <a:pt x="200482" y="113258"/>
                  </a:lnTo>
                  <a:lnTo>
                    <a:pt x="201333" y="113258"/>
                  </a:lnTo>
                  <a:lnTo>
                    <a:pt x="202391" y="111988"/>
                  </a:lnTo>
                  <a:lnTo>
                    <a:pt x="195402" y="111988"/>
                  </a:lnTo>
                  <a:lnTo>
                    <a:pt x="192912" y="110718"/>
                  </a:lnTo>
                  <a:lnTo>
                    <a:pt x="195656" y="103098"/>
                  </a:lnTo>
                  <a:lnTo>
                    <a:pt x="196367" y="94208"/>
                  </a:lnTo>
                  <a:lnTo>
                    <a:pt x="194932" y="86588"/>
                  </a:lnTo>
                  <a:lnTo>
                    <a:pt x="194856" y="84048"/>
                  </a:lnTo>
                  <a:lnTo>
                    <a:pt x="194779" y="82778"/>
                  </a:lnTo>
                  <a:lnTo>
                    <a:pt x="194813" y="80238"/>
                  </a:lnTo>
                  <a:lnTo>
                    <a:pt x="194923" y="78968"/>
                  </a:lnTo>
                  <a:lnTo>
                    <a:pt x="194868" y="75158"/>
                  </a:lnTo>
                  <a:lnTo>
                    <a:pt x="193789" y="68808"/>
                  </a:lnTo>
                  <a:lnTo>
                    <a:pt x="192963" y="66268"/>
                  </a:lnTo>
                  <a:lnTo>
                    <a:pt x="191909" y="63728"/>
                  </a:lnTo>
                  <a:close/>
                </a:path>
                <a:path w="350520" h="318134">
                  <a:moveTo>
                    <a:pt x="163017" y="100558"/>
                  </a:moveTo>
                  <a:lnTo>
                    <a:pt x="161607" y="104368"/>
                  </a:lnTo>
                  <a:lnTo>
                    <a:pt x="159791" y="109448"/>
                  </a:lnTo>
                  <a:lnTo>
                    <a:pt x="157365" y="113258"/>
                  </a:lnTo>
                  <a:lnTo>
                    <a:pt x="155752" y="117068"/>
                  </a:lnTo>
                  <a:lnTo>
                    <a:pt x="154012" y="119608"/>
                  </a:lnTo>
                  <a:lnTo>
                    <a:pt x="152158" y="122148"/>
                  </a:lnTo>
                  <a:lnTo>
                    <a:pt x="154687" y="122148"/>
                  </a:lnTo>
                  <a:lnTo>
                    <a:pt x="155781" y="120878"/>
                  </a:lnTo>
                  <a:lnTo>
                    <a:pt x="160367" y="110718"/>
                  </a:lnTo>
                  <a:lnTo>
                    <a:pt x="163017" y="100558"/>
                  </a:lnTo>
                  <a:close/>
                </a:path>
                <a:path w="350520" h="318134">
                  <a:moveTo>
                    <a:pt x="199339" y="117068"/>
                  </a:moveTo>
                  <a:lnTo>
                    <a:pt x="193814" y="117068"/>
                  </a:lnTo>
                  <a:lnTo>
                    <a:pt x="194500" y="119608"/>
                  </a:lnTo>
                  <a:lnTo>
                    <a:pt x="199186" y="119608"/>
                  </a:lnTo>
                  <a:lnTo>
                    <a:pt x="200329" y="118338"/>
                  </a:lnTo>
                  <a:lnTo>
                    <a:pt x="199339" y="117068"/>
                  </a:lnTo>
                  <a:close/>
                </a:path>
                <a:path w="350520" h="318134">
                  <a:moveTo>
                    <a:pt x="203695" y="101828"/>
                  </a:moveTo>
                  <a:lnTo>
                    <a:pt x="195402" y="111988"/>
                  </a:lnTo>
                  <a:lnTo>
                    <a:pt x="202391" y="111988"/>
                  </a:lnTo>
                  <a:lnTo>
                    <a:pt x="204508" y="109448"/>
                  </a:lnTo>
                  <a:lnTo>
                    <a:pt x="213144" y="109448"/>
                  </a:lnTo>
                  <a:lnTo>
                    <a:pt x="211632" y="108178"/>
                  </a:lnTo>
                  <a:lnTo>
                    <a:pt x="208635" y="108178"/>
                  </a:lnTo>
                  <a:lnTo>
                    <a:pt x="207060" y="106908"/>
                  </a:lnTo>
                  <a:lnTo>
                    <a:pt x="206095" y="105638"/>
                  </a:lnTo>
                  <a:lnTo>
                    <a:pt x="205193" y="103098"/>
                  </a:lnTo>
                  <a:lnTo>
                    <a:pt x="203695" y="101828"/>
                  </a:lnTo>
                  <a:close/>
                </a:path>
                <a:path w="350520" h="318134">
                  <a:moveTo>
                    <a:pt x="218947" y="98018"/>
                  </a:moveTo>
                  <a:lnTo>
                    <a:pt x="217144" y="98018"/>
                  </a:lnTo>
                  <a:lnTo>
                    <a:pt x="222338" y="100558"/>
                  </a:lnTo>
                  <a:lnTo>
                    <a:pt x="225983" y="101828"/>
                  </a:lnTo>
                  <a:lnTo>
                    <a:pt x="229044" y="103098"/>
                  </a:lnTo>
                  <a:lnTo>
                    <a:pt x="231711" y="104368"/>
                  </a:lnTo>
                  <a:lnTo>
                    <a:pt x="234391" y="104368"/>
                  </a:lnTo>
                  <a:lnTo>
                    <a:pt x="237642" y="105638"/>
                  </a:lnTo>
                  <a:lnTo>
                    <a:pt x="238150" y="106908"/>
                  </a:lnTo>
                  <a:lnTo>
                    <a:pt x="241147" y="106908"/>
                  </a:lnTo>
                  <a:lnTo>
                    <a:pt x="243497" y="109448"/>
                  </a:lnTo>
                  <a:lnTo>
                    <a:pt x="245452" y="111988"/>
                  </a:lnTo>
                  <a:lnTo>
                    <a:pt x="247827" y="111988"/>
                  </a:lnTo>
                  <a:lnTo>
                    <a:pt x="246938" y="110718"/>
                  </a:lnTo>
                  <a:lnTo>
                    <a:pt x="246151" y="109448"/>
                  </a:lnTo>
                  <a:lnTo>
                    <a:pt x="243712" y="108178"/>
                  </a:lnTo>
                  <a:lnTo>
                    <a:pt x="236651" y="103098"/>
                  </a:lnTo>
                  <a:lnTo>
                    <a:pt x="233108" y="101828"/>
                  </a:lnTo>
                  <a:lnTo>
                    <a:pt x="232194" y="100558"/>
                  </a:lnTo>
                  <a:lnTo>
                    <a:pt x="226009" y="100558"/>
                  </a:lnTo>
                  <a:lnTo>
                    <a:pt x="222605" y="99288"/>
                  </a:lnTo>
                  <a:lnTo>
                    <a:pt x="220764" y="99288"/>
                  </a:lnTo>
                  <a:lnTo>
                    <a:pt x="218947" y="98018"/>
                  </a:lnTo>
                  <a:close/>
                </a:path>
                <a:path w="350520" h="318134">
                  <a:moveTo>
                    <a:pt x="232181" y="86588"/>
                  </a:moveTo>
                  <a:lnTo>
                    <a:pt x="208445" y="86588"/>
                  </a:lnTo>
                  <a:lnTo>
                    <a:pt x="208089" y="87858"/>
                  </a:lnTo>
                  <a:lnTo>
                    <a:pt x="207937" y="89128"/>
                  </a:lnTo>
                  <a:lnTo>
                    <a:pt x="206984" y="92938"/>
                  </a:lnTo>
                  <a:lnTo>
                    <a:pt x="205549" y="96748"/>
                  </a:lnTo>
                  <a:lnTo>
                    <a:pt x="203733" y="100558"/>
                  </a:lnTo>
                  <a:lnTo>
                    <a:pt x="212813" y="99288"/>
                  </a:lnTo>
                  <a:lnTo>
                    <a:pt x="216585" y="99288"/>
                  </a:lnTo>
                  <a:lnTo>
                    <a:pt x="217055" y="98018"/>
                  </a:lnTo>
                  <a:lnTo>
                    <a:pt x="213245" y="98018"/>
                  </a:lnTo>
                  <a:lnTo>
                    <a:pt x="211543" y="96748"/>
                  </a:lnTo>
                  <a:lnTo>
                    <a:pt x="210388" y="95478"/>
                  </a:lnTo>
                  <a:lnTo>
                    <a:pt x="209905" y="91668"/>
                  </a:lnTo>
                  <a:lnTo>
                    <a:pt x="217855" y="89128"/>
                  </a:lnTo>
                  <a:lnTo>
                    <a:pt x="240830" y="89128"/>
                  </a:lnTo>
                  <a:lnTo>
                    <a:pt x="234607" y="87858"/>
                  </a:lnTo>
                  <a:lnTo>
                    <a:pt x="232181" y="86588"/>
                  </a:lnTo>
                  <a:close/>
                </a:path>
                <a:path w="350520" h="318134">
                  <a:moveTo>
                    <a:pt x="166141" y="81508"/>
                  </a:moveTo>
                  <a:lnTo>
                    <a:pt x="166014" y="85318"/>
                  </a:lnTo>
                  <a:lnTo>
                    <a:pt x="165049" y="85318"/>
                  </a:lnTo>
                  <a:lnTo>
                    <a:pt x="164668" y="87858"/>
                  </a:lnTo>
                  <a:lnTo>
                    <a:pt x="164388" y="89128"/>
                  </a:lnTo>
                  <a:lnTo>
                    <a:pt x="164439" y="95478"/>
                  </a:lnTo>
                  <a:lnTo>
                    <a:pt x="164350" y="96748"/>
                  </a:lnTo>
                  <a:lnTo>
                    <a:pt x="165455" y="96748"/>
                  </a:lnTo>
                  <a:lnTo>
                    <a:pt x="165696" y="94208"/>
                  </a:lnTo>
                  <a:lnTo>
                    <a:pt x="165766" y="92938"/>
                  </a:lnTo>
                  <a:lnTo>
                    <a:pt x="165900" y="89128"/>
                  </a:lnTo>
                  <a:lnTo>
                    <a:pt x="166242" y="86588"/>
                  </a:lnTo>
                  <a:lnTo>
                    <a:pt x="166141" y="81508"/>
                  </a:lnTo>
                  <a:close/>
                </a:path>
                <a:path w="350520" h="318134">
                  <a:moveTo>
                    <a:pt x="74561" y="89128"/>
                  </a:moveTo>
                  <a:lnTo>
                    <a:pt x="70408" y="92938"/>
                  </a:lnTo>
                  <a:lnTo>
                    <a:pt x="82371" y="92938"/>
                  </a:lnTo>
                  <a:lnTo>
                    <a:pt x="85037" y="90398"/>
                  </a:lnTo>
                  <a:lnTo>
                    <a:pt x="74955" y="90398"/>
                  </a:lnTo>
                  <a:lnTo>
                    <a:pt x="74561" y="89128"/>
                  </a:lnTo>
                  <a:close/>
                </a:path>
                <a:path w="350520" h="318134">
                  <a:moveTo>
                    <a:pt x="252247" y="90398"/>
                  </a:moveTo>
                  <a:lnTo>
                    <a:pt x="252044" y="90398"/>
                  </a:lnTo>
                  <a:lnTo>
                    <a:pt x="250405" y="92938"/>
                  </a:lnTo>
                  <a:lnTo>
                    <a:pt x="258152" y="92938"/>
                  </a:lnTo>
                  <a:lnTo>
                    <a:pt x="252247" y="90398"/>
                  </a:lnTo>
                  <a:close/>
                </a:path>
                <a:path w="350520" h="318134">
                  <a:moveTo>
                    <a:pt x="94106" y="80238"/>
                  </a:moveTo>
                  <a:lnTo>
                    <a:pt x="93446" y="80238"/>
                  </a:lnTo>
                  <a:lnTo>
                    <a:pt x="91046" y="81508"/>
                  </a:lnTo>
                  <a:lnTo>
                    <a:pt x="74955" y="90398"/>
                  </a:lnTo>
                  <a:lnTo>
                    <a:pt x="85037" y="90398"/>
                  </a:lnTo>
                  <a:lnTo>
                    <a:pt x="86370" y="89128"/>
                  </a:lnTo>
                  <a:lnTo>
                    <a:pt x="94106" y="80238"/>
                  </a:lnTo>
                  <a:close/>
                </a:path>
                <a:path w="350520" h="318134">
                  <a:moveTo>
                    <a:pt x="232778" y="89128"/>
                  </a:moveTo>
                  <a:lnTo>
                    <a:pt x="224853" y="89128"/>
                  </a:lnTo>
                  <a:lnTo>
                    <a:pt x="232460" y="90398"/>
                  </a:lnTo>
                  <a:lnTo>
                    <a:pt x="232778" y="89128"/>
                  </a:lnTo>
                  <a:close/>
                </a:path>
                <a:path w="350520" h="318134">
                  <a:moveTo>
                    <a:pt x="251613" y="90122"/>
                  </a:moveTo>
                  <a:lnTo>
                    <a:pt x="251599" y="90398"/>
                  </a:lnTo>
                  <a:lnTo>
                    <a:pt x="252044" y="90398"/>
                  </a:lnTo>
                  <a:lnTo>
                    <a:pt x="251613" y="90122"/>
                  </a:lnTo>
                  <a:close/>
                </a:path>
                <a:path w="350520" h="318134">
                  <a:moveTo>
                    <a:pt x="242429" y="84220"/>
                  </a:moveTo>
                  <a:lnTo>
                    <a:pt x="242100" y="85318"/>
                  </a:lnTo>
                  <a:lnTo>
                    <a:pt x="243281" y="85318"/>
                  </a:lnTo>
                  <a:lnTo>
                    <a:pt x="244411" y="86588"/>
                  </a:lnTo>
                  <a:lnTo>
                    <a:pt x="245935" y="86588"/>
                  </a:lnTo>
                  <a:lnTo>
                    <a:pt x="248030" y="87858"/>
                  </a:lnTo>
                  <a:lnTo>
                    <a:pt x="251613" y="90122"/>
                  </a:lnTo>
                  <a:lnTo>
                    <a:pt x="251663" y="89128"/>
                  </a:lnTo>
                  <a:lnTo>
                    <a:pt x="245266" y="85318"/>
                  </a:lnTo>
                  <a:lnTo>
                    <a:pt x="242429" y="84220"/>
                  </a:lnTo>
                  <a:close/>
                </a:path>
                <a:path w="350520" h="318134">
                  <a:moveTo>
                    <a:pt x="184315" y="33248"/>
                  </a:moveTo>
                  <a:lnTo>
                    <a:pt x="183718" y="34518"/>
                  </a:lnTo>
                  <a:lnTo>
                    <a:pt x="186855" y="37058"/>
                  </a:lnTo>
                  <a:lnTo>
                    <a:pt x="189890" y="40868"/>
                  </a:lnTo>
                  <a:lnTo>
                    <a:pt x="192735" y="43408"/>
                  </a:lnTo>
                  <a:lnTo>
                    <a:pt x="190499" y="45948"/>
                  </a:lnTo>
                  <a:lnTo>
                    <a:pt x="192112" y="48488"/>
                  </a:lnTo>
                  <a:lnTo>
                    <a:pt x="193992" y="48488"/>
                  </a:lnTo>
                  <a:lnTo>
                    <a:pt x="197065" y="51028"/>
                  </a:lnTo>
                  <a:lnTo>
                    <a:pt x="198704" y="53568"/>
                  </a:lnTo>
                  <a:lnTo>
                    <a:pt x="201142" y="56108"/>
                  </a:lnTo>
                  <a:lnTo>
                    <a:pt x="203199" y="58648"/>
                  </a:lnTo>
                  <a:lnTo>
                    <a:pt x="204863" y="62458"/>
                  </a:lnTo>
                  <a:lnTo>
                    <a:pt x="206616" y="66268"/>
                  </a:lnTo>
                  <a:lnTo>
                    <a:pt x="208152" y="72618"/>
                  </a:lnTo>
                  <a:lnTo>
                    <a:pt x="208589" y="77698"/>
                  </a:lnTo>
                  <a:lnTo>
                    <a:pt x="208610" y="80238"/>
                  </a:lnTo>
                  <a:lnTo>
                    <a:pt x="208165" y="86588"/>
                  </a:lnTo>
                  <a:lnTo>
                    <a:pt x="229730" y="86588"/>
                  </a:lnTo>
                  <a:lnTo>
                    <a:pt x="227202" y="85318"/>
                  </a:lnTo>
                  <a:lnTo>
                    <a:pt x="222745" y="84048"/>
                  </a:lnTo>
                  <a:lnTo>
                    <a:pt x="228130" y="82778"/>
                  </a:lnTo>
                  <a:lnTo>
                    <a:pt x="228511" y="81508"/>
                  </a:lnTo>
                  <a:lnTo>
                    <a:pt x="231951" y="81508"/>
                  </a:lnTo>
                  <a:lnTo>
                    <a:pt x="225196" y="80238"/>
                  </a:lnTo>
                  <a:lnTo>
                    <a:pt x="224345" y="80238"/>
                  </a:lnTo>
                  <a:lnTo>
                    <a:pt x="224586" y="78968"/>
                  </a:lnTo>
                  <a:lnTo>
                    <a:pt x="216090" y="78968"/>
                  </a:lnTo>
                  <a:lnTo>
                    <a:pt x="214287" y="77698"/>
                  </a:lnTo>
                  <a:lnTo>
                    <a:pt x="212630" y="76406"/>
                  </a:lnTo>
                  <a:lnTo>
                    <a:pt x="210896" y="75158"/>
                  </a:lnTo>
                  <a:lnTo>
                    <a:pt x="210362" y="72618"/>
                  </a:lnTo>
                  <a:lnTo>
                    <a:pt x="210642" y="71348"/>
                  </a:lnTo>
                  <a:lnTo>
                    <a:pt x="210502" y="68808"/>
                  </a:lnTo>
                  <a:lnTo>
                    <a:pt x="208635" y="62458"/>
                  </a:lnTo>
                  <a:lnTo>
                    <a:pt x="203936" y="57378"/>
                  </a:lnTo>
                  <a:lnTo>
                    <a:pt x="201980" y="52298"/>
                  </a:lnTo>
                  <a:lnTo>
                    <a:pt x="199313" y="48488"/>
                  </a:lnTo>
                  <a:lnTo>
                    <a:pt x="195465" y="44678"/>
                  </a:lnTo>
                  <a:lnTo>
                    <a:pt x="191884" y="40868"/>
                  </a:lnTo>
                  <a:lnTo>
                    <a:pt x="187642" y="37058"/>
                  </a:lnTo>
                  <a:lnTo>
                    <a:pt x="184315" y="33248"/>
                  </a:lnTo>
                  <a:close/>
                </a:path>
                <a:path w="350520" h="318134">
                  <a:moveTo>
                    <a:pt x="242481" y="84048"/>
                  </a:moveTo>
                  <a:lnTo>
                    <a:pt x="241986" y="84048"/>
                  </a:lnTo>
                  <a:lnTo>
                    <a:pt x="242429" y="84220"/>
                  </a:lnTo>
                  <a:lnTo>
                    <a:pt x="242481" y="84048"/>
                  </a:lnTo>
                  <a:close/>
                </a:path>
                <a:path w="350520" h="318134">
                  <a:moveTo>
                    <a:pt x="144208" y="51028"/>
                  </a:moveTo>
                  <a:lnTo>
                    <a:pt x="135750" y="51028"/>
                  </a:lnTo>
                  <a:lnTo>
                    <a:pt x="136550" y="53568"/>
                  </a:lnTo>
                  <a:lnTo>
                    <a:pt x="137096" y="54838"/>
                  </a:lnTo>
                  <a:lnTo>
                    <a:pt x="136817" y="56108"/>
                  </a:lnTo>
                  <a:lnTo>
                    <a:pt x="137858" y="56108"/>
                  </a:lnTo>
                  <a:lnTo>
                    <a:pt x="138455" y="58648"/>
                  </a:lnTo>
                  <a:lnTo>
                    <a:pt x="138366" y="59918"/>
                  </a:lnTo>
                  <a:lnTo>
                    <a:pt x="137960" y="68808"/>
                  </a:lnTo>
                  <a:lnTo>
                    <a:pt x="136245" y="76428"/>
                  </a:lnTo>
                  <a:lnTo>
                    <a:pt x="133210" y="84048"/>
                  </a:lnTo>
                  <a:lnTo>
                    <a:pt x="133908" y="82778"/>
                  </a:lnTo>
                  <a:lnTo>
                    <a:pt x="134569" y="81508"/>
                  </a:lnTo>
                  <a:lnTo>
                    <a:pt x="138899" y="73888"/>
                  </a:lnTo>
                  <a:lnTo>
                    <a:pt x="140665" y="64998"/>
                  </a:lnTo>
                  <a:lnTo>
                    <a:pt x="142087" y="57378"/>
                  </a:lnTo>
                  <a:lnTo>
                    <a:pt x="142798" y="56108"/>
                  </a:lnTo>
                  <a:lnTo>
                    <a:pt x="143446" y="53568"/>
                  </a:lnTo>
                  <a:lnTo>
                    <a:pt x="144208" y="51028"/>
                  </a:lnTo>
                  <a:close/>
                </a:path>
                <a:path w="350520" h="318134">
                  <a:moveTo>
                    <a:pt x="239052" y="82912"/>
                  </a:moveTo>
                  <a:lnTo>
                    <a:pt x="239915" y="84048"/>
                  </a:lnTo>
                  <a:lnTo>
                    <a:pt x="241986" y="84048"/>
                  </a:lnTo>
                  <a:lnTo>
                    <a:pt x="239052" y="82912"/>
                  </a:lnTo>
                  <a:close/>
                </a:path>
                <a:path w="350520" h="318134">
                  <a:moveTo>
                    <a:pt x="238950" y="82778"/>
                  </a:moveTo>
                  <a:lnTo>
                    <a:pt x="238706" y="82778"/>
                  </a:lnTo>
                  <a:lnTo>
                    <a:pt x="239052" y="82912"/>
                  </a:lnTo>
                  <a:lnTo>
                    <a:pt x="238950" y="82778"/>
                  </a:lnTo>
                  <a:close/>
                </a:path>
                <a:path w="350520" h="318134">
                  <a:moveTo>
                    <a:pt x="233485" y="81797"/>
                  </a:moveTo>
                  <a:lnTo>
                    <a:pt x="235978" y="82778"/>
                  </a:lnTo>
                  <a:lnTo>
                    <a:pt x="238706" y="82778"/>
                  </a:lnTo>
                  <a:lnTo>
                    <a:pt x="233485" y="81797"/>
                  </a:lnTo>
                  <a:close/>
                </a:path>
                <a:path w="350520" h="318134">
                  <a:moveTo>
                    <a:pt x="232752" y="81508"/>
                  </a:moveTo>
                  <a:lnTo>
                    <a:pt x="231951" y="81508"/>
                  </a:lnTo>
                  <a:lnTo>
                    <a:pt x="233485" y="81797"/>
                  </a:lnTo>
                  <a:lnTo>
                    <a:pt x="232752" y="81508"/>
                  </a:lnTo>
                  <a:close/>
                </a:path>
                <a:path w="350520" h="318134">
                  <a:moveTo>
                    <a:pt x="96469" y="78968"/>
                  </a:moveTo>
                  <a:lnTo>
                    <a:pt x="94106" y="80238"/>
                  </a:lnTo>
                  <a:lnTo>
                    <a:pt x="94462" y="80238"/>
                  </a:lnTo>
                  <a:lnTo>
                    <a:pt x="96469" y="78968"/>
                  </a:lnTo>
                  <a:close/>
                </a:path>
                <a:path w="350520" h="318134">
                  <a:moveTo>
                    <a:pt x="102136" y="76406"/>
                  </a:moveTo>
                  <a:lnTo>
                    <a:pt x="98247" y="77698"/>
                  </a:lnTo>
                  <a:lnTo>
                    <a:pt x="99517" y="77698"/>
                  </a:lnTo>
                  <a:lnTo>
                    <a:pt x="102136" y="76406"/>
                  </a:lnTo>
                  <a:close/>
                </a:path>
                <a:path w="350520" h="318134">
                  <a:moveTo>
                    <a:pt x="146951" y="37058"/>
                  </a:moveTo>
                  <a:lnTo>
                    <a:pt x="139357" y="37058"/>
                  </a:lnTo>
                  <a:lnTo>
                    <a:pt x="133273" y="47218"/>
                  </a:lnTo>
                  <a:lnTo>
                    <a:pt x="128600" y="51028"/>
                  </a:lnTo>
                  <a:lnTo>
                    <a:pt x="124510" y="54838"/>
                  </a:lnTo>
                  <a:lnTo>
                    <a:pt x="119456" y="59918"/>
                  </a:lnTo>
                  <a:lnTo>
                    <a:pt x="119202" y="59918"/>
                  </a:lnTo>
                  <a:lnTo>
                    <a:pt x="118859" y="61188"/>
                  </a:lnTo>
                  <a:lnTo>
                    <a:pt x="106311" y="72618"/>
                  </a:lnTo>
                  <a:lnTo>
                    <a:pt x="104762" y="72618"/>
                  </a:lnTo>
                  <a:lnTo>
                    <a:pt x="105371" y="73888"/>
                  </a:lnTo>
                  <a:lnTo>
                    <a:pt x="116420" y="67538"/>
                  </a:lnTo>
                  <a:lnTo>
                    <a:pt x="119595" y="67538"/>
                  </a:lnTo>
                  <a:lnTo>
                    <a:pt x="121450" y="64998"/>
                  </a:lnTo>
                  <a:lnTo>
                    <a:pt x="123202" y="63728"/>
                  </a:lnTo>
                  <a:lnTo>
                    <a:pt x="126568" y="61188"/>
                  </a:lnTo>
                  <a:lnTo>
                    <a:pt x="129171" y="58648"/>
                  </a:lnTo>
                  <a:lnTo>
                    <a:pt x="131648" y="56108"/>
                  </a:lnTo>
                  <a:lnTo>
                    <a:pt x="135750" y="51028"/>
                  </a:lnTo>
                  <a:lnTo>
                    <a:pt x="144208" y="51028"/>
                  </a:lnTo>
                  <a:lnTo>
                    <a:pt x="143408" y="49758"/>
                  </a:lnTo>
                  <a:lnTo>
                    <a:pt x="145021" y="42138"/>
                  </a:lnTo>
                  <a:lnTo>
                    <a:pt x="146951" y="37058"/>
                  </a:lnTo>
                  <a:close/>
                </a:path>
                <a:path w="350520" h="318134">
                  <a:moveTo>
                    <a:pt x="119595" y="67538"/>
                  </a:moveTo>
                  <a:lnTo>
                    <a:pt x="116420" y="67538"/>
                  </a:lnTo>
                  <a:lnTo>
                    <a:pt x="116141" y="71348"/>
                  </a:lnTo>
                  <a:lnTo>
                    <a:pt x="117906" y="68808"/>
                  </a:lnTo>
                  <a:lnTo>
                    <a:pt x="119595" y="67538"/>
                  </a:lnTo>
                  <a:close/>
                </a:path>
                <a:path w="350520" h="318134">
                  <a:moveTo>
                    <a:pt x="163220" y="26898"/>
                  </a:moveTo>
                  <a:lnTo>
                    <a:pt x="155359" y="26898"/>
                  </a:lnTo>
                  <a:lnTo>
                    <a:pt x="153911" y="33248"/>
                  </a:lnTo>
                  <a:lnTo>
                    <a:pt x="153695" y="34518"/>
                  </a:lnTo>
                  <a:lnTo>
                    <a:pt x="153593" y="35788"/>
                  </a:lnTo>
                  <a:lnTo>
                    <a:pt x="153860" y="35788"/>
                  </a:lnTo>
                  <a:lnTo>
                    <a:pt x="154812" y="37058"/>
                  </a:lnTo>
                  <a:lnTo>
                    <a:pt x="155193" y="39598"/>
                  </a:lnTo>
                  <a:lnTo>
                    <a:pt x="155638" y="40868"/>
                  </a:lnTo>
                  <a:lnTo>
                    <a:pt x="156209" y="43408"/>
                  </a:lnTo>
                  <a:lnTo>
                    <a:pt x="156603" y="48488"/>
                  </a:lnTo>
                  <a:lnTo>
                    <a:pt x="157403" y="52298"/>
                  </a:lnTo>
                  <a:lnTo>
                    <a:pt x="159550" y="58648"/>
                  </a:lnTo>
                  <a:lnTo>
                    <a:pt x="161848" y="63728"/>
                  </a:lnTo>
                  <a:lnTo>
                    <a:pt x="163804" y="68808"/>
                  </a:lnTo>
                  <a:lnTo>
                    <a:pt x="164617" y="70078"/>
                  </a:lnTo>
                  <a:lnTo>
                    <a:pt x="165150" y="71348"/>
                  </a:lnTo>
                  <a:lnTo>
                    <a:pt x="164858" y="68808"/>
                  </a:lnTo>
                  <a:lnTo>
                    <a:pt x="164769" y="66268"/>
                  </a:lnTo>
                  <a:lnTo>
                    <a:pt x="164617" y="64998"/>
                  </a:lnTo>
                  <a:lnTo>
                    <a:pt x="164007" y="63728"/>
                  </a:lnTo>
                  <a:lnTo>
                    <a:pt x="163690" y="61188"/>
                  </a:lnTo>
                  <a:lnTo>
                    <a:pt x="162547" y="53568"/>
                  </a:lnTo>
                  <a:lnTo>
                    <a:pt x="161442" y="47218"/>
                  </a:lnTo>
                  <a:lnTo>
                    <a:pt x="160959" y="44678"/>
                  </a:lnTo>
                  <a:lnTo>
                    <a:pt x="161112" y="44678"/>
                  </a:lnTo>
                  <a:lnTo>
                    <a:pt x="159943" y="40868"/>
                  </a:lnTo>
                  <a:lnTo>
                    <a:pt x="159384" y="38328"/>
                  </a:lnTo>
                  <a:lnTo>
                    <a:pt x="159384" y="33248"/>
                  </a:lnTo>
                  <a:lnTo>
                    <a:pt x="160083" y="31978"/>
                  </a:lnTo>
                  <a:lnTo>
                    <a:pt x="162547" y="30708"/>
                  </a:lnTo>
                  <a:lnTo>
                    <a:pt x="165074" y="30708"/>
                  </a:lnTo>
                  <a:lnTo>
                    <a:pt x="164414" y="29438"/>
                  </a:lnTo>
                  <a:lnTo>
                    <a:pt x="163855" y="28168"/>
                  </a:lnTo>
                  <a:lnTo>
                    <a:pt x="163436" y="28168"/>
                  </a:lnTo>
                  <a:lnTo>
                    <a:pt x="163220" y="26898"/>
                  </a:lnTo>
                  <a:close/>
                </a:path>
                <a:path w="350520" h="318134">
                  <a:moveTo>
                    <a:pt x="186966" y="56369"/>
                  </a:moveTo>
                  <a:lnTo>
                    <a:pt x="187248" y="57378"/>
                  </a:lnTo>
                  <a:lnTo>
                    <a:pt x="188036" y="57378"/>
                  </a:lnTo>
                  <a:lnTo>
                    <a:pt x="186966" y="56369"/>
                  </a:lnTo>
                  <a:close/>
                </a:path>
                <a:path w="350520" h="318134">
                  <a:moveTo>
                    <a:pt x="186893" y="56108"/>
                  </a:moveTo>
                  <a:lnTo>
                    <a:pt x="186689" y="56108"/>
                  </a:lnTo>
                  <a:lnTo>
                    <a:pt x="186966" y="56369"/>
                  </a:lnTo>
                  <a:lnTo>
                    <a:pt x="186893" y="56108"/>
                  </a:lnTo>
                  <a:close/>
                </a:path>
                <a:path w="350520" h="318134">
                  <a:moveTo>
                    <a:pt x="185991" y="54838"/>
                  </a:moveTo>
                  <a:lnTo>
                    <a:pt x="186461" y="56108"/>
                  </a:lnTo>
                  <a:lnTo>
                    <a:pt x="186689" y="56108"/>
                  </a:lnTo>
                  <a:lnTo>
                    <a:pt x="185991" y="54838"/>
                  </a:lnTo>
                  <a:close/>
                </a:path>
                <a:path w="350520" h="318134">
                  <a:moveTo>
                    <a:pt x="165074" y="30708"/>
                  </a:moveTo>
                  <a:lnTo>
                    <a:pt x="162547" y="30708"/>
                  </a:lnTo>
                  <a:lnTo>
                    <a:pt x="164401" y="33248"/>
                  </a:lnTo>
                  <a:lnTo>
                    <a:pt x="165861" y="35788"/>
                  </a:lnTo>
                  <a:lnTo>
                    <a:pt x="167843" y="37058"/>
                  </a:lnTo>
                  <a:lnTo>
                    <a:pt x="170319" y="39598"/>
                  </a:lnTo>
                  <a:lnTo>
                    <a:pt x="173066" y="43431"/>
                  </a:lnTo>
                  <a:lnTo>
                    <a:pt x="176187" y="45948"/>
                  </a:lnTo>
                  <a:lnTo>
                    <a:pt x="177164" y="47218"/>
                  </a:lnTo>
                  <a:lnTo>
                    <a:pt x="181267" y="49758"/>
                  </a:lnTo>
                  <a:lnTo>
                    <a:pt x="182244" y="51028"/>
                  </a:lnTo>
                  <a:lnTo>
                    <a:pt x="181533" y="49758"/>
                  </a:lnTo>
                  <a:lnTo>
                    <a:pt x="177063" y="44678"/>
                  </a:lnTo>
                  <a:lnTo>
                    <a:pt x="171297" y="39598"/>
                  </a:lnTo>
                  <a:lnTo>
                    <a:pt x="167093" y="34518"/>
                  </a:lnTo>
                  <a:lnTo>
                    <a:pt x="165074" y="30708"/>
                  </a:lnTo>
                  <a:close/>
                </a:path>
                <a:path w="350520" h="318134">
                  <a:moveTo>
                    <a:pt x="190308" y="45795"/>
                  </a:moveTo>
                  <a:lnTo>
                    <a:pt x="190411" y="45948"/>
                  </a:lnTo>
                  <a:lnTo>
                    <a:pt x="190308" y="45795"/>
                  </a:lnTo>
                  <a:close/>
                </a:path>
                <a:path w="350520" h="318134">
                  <a:moveTo>
                    <a:pt x="187729" y="43431"/>
                  </a:moveTo>
                  <a:lnTo>
                    <a:pt x="188912" y="44678"/>
                  </a:lnTo>
                  <a:lnTo>
                    <a:pt x="190308" y="45795"/>
                  </a:lnTo>
                  <a:lnTo>
                    <a:pt x="189560" y="44678"/>
                  </a:lnTo>
                  <a:lnTo>
                    <a:pt x="187729" y="43431"/>
                  </a:lnTo>
                  <a:close/>
                </a:path>
                <a:path w="350520" h="318134">
                  <a:moveTo>
                    <a:pt x="168452" y="23088"/>
                  </a:moveTo>
                  <a:lnTo>
                    <a:pt x="172990" y="29438"/>
                  </a:lnTo>
                  <a:lnTo>
                    <a:pt x="178301" y="35788"/>
                  </a:lnTo>
                  <a:lnTo>
                    <a:pt x="183965" y="40868"/>
                  </a:lnTo>
                  <a:lnTo>
                    <a:pt x="187729" y="43431"/>
                  </a:lnTo>
                  <a:lnTo>
                    <a:pt x="178066" y="33248"/>
                  </a:lnTo>
                  <a:lnTo>
                    <a:pt x="170472" y="25628"/>
                  </a:lnTo>
                  <a:lnTo>
                    <a:pt x="168452" y="23088"/>
                  </a:lnTo>
                  <a:close/>
                </a:path>
                <a:path w="350520" h="318134">
                  <a:moveTo>
                    <a:pt x="164490" y="1498"/>
                  </a:moveTo>
                  <a:lnTo>
                    <a:pt x="163410" y="1498"/>
                  </a:lnTo>
                  <a:lnTo>
                    <a:pt x="159194" y="7848"/>
                  </a:lnTo>
                  <a:lnTo>
                    <a:pt x="154317" y="14198"/>
                  </a:lnTo>
                  <a:lnTo>
                    <a:pt x="148907" y="20548"/>
                  </a:lnTo>
                  <a:lnTo>
                    <a:pt x="147802" y="21818"/>
                  </a:lnTo>
                  <a:lnTo>
                    <a:pt x="161740" y="21818"/>
                  </a:lnTo>
                  <a:lnTo>
                    <a:pt x="161518" y="20548"/>
                  </a:lnTo>
                  <a:lnTo>
                    <a:pt x="161340" y="19278"/>
                  </a:lnTo>
                  <a:lnTo>
                    <a:pt x="161251" y="18008"/>
                  </a:lnTo>
                  <a:lnTo>
                    <a:pt x="161213" y="14198"/>
                  </a:lnTo>
                  <a:lnTo>
                    <a:pt x="160337" y="14198"/>
                  </a:lnTo>
                  <a:lnTo>
                    <a:pt x="160870" y="10388"/>
                  </a:lnTo>
                  <a:lnTo>
                    <a:pt x="164591" y="10388"/>
                  </a:lnTo>
                  <a:lnTo>
                    <a:pt x="164083" y="9118"/>
                  </a:lnTo>
                  <a:lnTo>
                    <a:pt x="163398" y="5308"/>
                  </a:lnTo>
                  <a:lnTo>
                    <a:pt x="163106" y="4038"/>
                  </a:lnTo>
                  <a:lnTo>
                    <a:pt x="163804" y="2768"/>
                  </a:lnTo>
                  <a:lnTo>
                    <a:pt x="164160" y="2768"/>
                  </a:lnTo>
                  <a:lnTo>
                    <a:pt x="164490" y="1498"/>
                  </a:lnTo>
                  <a:close/>
                </a:path>
                <a:path w="350520" h="318134">
                  <a:moveTo>
                    <a:pt x="164591" y="10388"/>
                  </a:moveTo>
                  <a:lnTo>
                    <a:pt x="163855" y="10388"/>
                  </a:lnTo>
                  <a:lnTo>
                    <a:pt x="164299" y="12928"/>
                  </a:lnTo>
                  <a:lnTo>
                    <a:pt x="164972" y="15468"/>
                  </a:lnTo>
                  <a:lnTo>
                    <a:pt x="165849" y="18008"/>
                  </a:lnTo>
                  <a:lnTo>
                    <a:pt x="167665" y="16738"/>
                  </a:lnTo>
                  <a:lnTo>
                    <a:pt x="165607" y="12928"/>
                  </a:lnTo>
                  <a:lnTo>
                    <a:pt x="164591" y="10388"/>
                  </a:lnTo>
                  <a:close/>
                </a:path>
              </a:pathLst>
            </a:custGeom>
            <a:solidFill>
              <a:srgbClr val="F1668D"/>
            </a:solidFill>
          </p:spPr>
          <p:txBody>
            <a:bodyPr wrap="square" lIns="0" tIns="0" rIns="0" bIns="0" rtlCol="0"/>
            <a:lstStyle/>
            <a:p>
              <a:endParaRPr sz="1139"/>
            </a:p>
          </p:txBody>
        </p:sp>
        <p:pic>
          <p:nvPicPr>
            <p:cNvPr id="6660" name="object 6660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6194" y="7232972"/>
              <a:ext cx="172453" cy="188060"/>
            </a:xfrm>
            <a:prstGeom prst="rect">
              <a:avLst/>
            </a:prstGeom>
          </p:spPr>
        </p:pic>
      </p:grpSp>
      <p:sp>
        <p:nvSpPr>
          <p:cNvPr id="6663" name="角丸四角形 4">
            <a:extLst>
              <a:ext uri="{FF2B5EF4-FFF2-40B4-BE49-F238E27FC236}">
                <a16:creationId xmlns:a16="http://schemas.microsoft.com/office/drawing/2014/main" id="{C1F5ACE3-9C75-9E01-CC9D-2EADD0FADCD8}"/>
              </a:ext>
            </a:extLst>
          </p:cNvPr>
          <p:cNvSpPr/>
          <p:nvPr/>
        </p:nvSpPr>
        <p:spPr>
          <a:xfrm>
            <a:off x="7423572" y="629523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argyranthemum_strawberrywhip_A4SPOP_ppt</dc:title>
  <dc:creator>飯塚 雅子</dc:creator>
  <cp:lastModifiedBy>Iizuka Masako (飯塚  雅子)</cp:lastModifiedBy>
  <cp:revision>1</cp:revision>
  <dcterms:created xsi:type="dcterms:W3CDTF">2023-04-11T07:26:58Z</dcterms:created>
  <dcterms:modified xsi:type="dcterms:W3CDTF">2023-04-24T04:39:04Z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2023-04-11T00:00:00Z</vt:filetime>
  </property>
</Properties>
</file>